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31" r:id="rId3"/>
    <p:sldId id="275" r:id="rId4"/>
    <p:sldId id="323" r:id="rId5"/>
    <p:sldId id="336" r:id="rId6"/>
    <p:sldId id="32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1T05:15:07.3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12890 1646 375 0,'0'0'70'15,"0"0"-49"-15,0 0 93 16,0 0-17-16,-24-73-18 16,11 60 51-16,-2 5-25 15,-6 6-24-15,-7 2 27 16,-5 14-76-16,-12 28-31 15,-4 21 1-15,4 16-4 16,8 8 2-16,16-2-1 16,10-8 0-16,11-15-3 15,14-17 0-15,15-17-10 16,18-17 11-16,13-11 0 0,11-15 2 16,7-24 1-16,1-16-2 15,-6-6-16-15,-14-9-5 16,-13 5 1-16,-17 16 11 15,-19 20 11-15,-7 17 13 16,-3 12 38-16,-4 15-34 16,-15 24-14-16,-4 16 2 15,7 10-5-15,13-6-1 16,3-9 1-16,15-9-5 16,15-15 0-16,7-11-3 15,0-9 7-15,2-6 0 0,-3-6 1 16,-3-18 0-1,-13-12 2-15,-6-10-2 0,-14-5 0 16,-6 3 0 0,-15 12 1-16,-11 21 6 15,-6 15 9-15,-7 17-16 0,1 19-4 16,5 10 2-16,12-2-3 16,21-10 2-16,6-8-19 15,12-9-13-15,18-13 19 16,10-4 9-16,2-11 7 15,4-19 6-15,-1-9 15 16,-7-6 1-16,1 1-5 16,-9 6-8-16,-11 12-1 15,-5 13-7-15,-11 13-1 0,-3 0-4 16,3 22-9-16,6 12 13 16,7 5 2-16,8-2 0 15,1-7-2-15,7-10 1 16,5-6 2-16,-1-9-1 15,2-5 3-15,0-10 9 16,2-16 8-16,-1-13 4 16,-3-4-12-16,-7 6-8 15,-3 8-4-15,-14 12-2 16,-5 13 0-16,1 4-12 16,1 17-8-16,4 12 20 15,3 4 2-15,10-1 2 16,4-3-4-16,5-8-8 0,6-7-2 15,2-11-9-15,-4-3-1 16,0-25 3-16,-6-15-20 16,2-10 24-16,-2-11 7 15,-6-9 5-15,-2-14 1 16,-8 3 6-16,-8 11 7 16,-6 24 36-16,-3 27 36 15,0 16 8-15,0 3-60 16,-12 24-7-16,-9 18-21 15,-8 16 7-15,7 10-5 16,6 4-6-16,5 0-1 16,8-4-1-16,3-7-5 15,0-16-69-15,0-17-57 0,11-19-131 16,-2-9-123-16,-2-23 16 16</inkml:trace>
  <inkml:trace contextRef="#ctx0" brushRef="#br0" timeOffset="277.33">14250 1823 126 0,'0'0'205'0,"0"0"74"15,-113-63-71-15,77 61 1 16,7 2-82-16,15 0-56 16,5 0-18-16,9 0-26 15,0-2-27-15,29-5-10 16,23-3 8-16,20 0 2 16,15-2 0-16,1-3-9 15,-10 5-12-15,-14-2 9 16,-18 5 9-16,-22 2 1 15,-15 3 4-15,-9 2 3 0,0 3 21 16,0 25-18 0,0 14 12-16,-9 15 13 0,-5 5-17 15,4-4-13-15,4-8-3 16,2-13-2-16,4-11-37 16,0-13-53-16,22-13-86 15,11-13-145-15,7-31-264 16</inkml:trace>
  <inkml:trace contextRef="#ctx0" brushRef="#br0" timeOffset="393.64">14847 1402 572 0,'0'0'219'0,"0"0"-95"0,0 0-49 16,0 0-75-16,0 0-48 16,-36 87-201-16,36-38-143 15</inkml:trace>
  <inkml:trace contextRef="#ctx0" brushRef="#br0" timeOffset="1408.96">14795 1898 878 0,'0'0'58'16,"0"0"148"-16,0 0-156 0,0 0-30 15,0 0-20-15,0 0 1 16,20-41-2-16,6 36 1 16,1 5-4-16,1 0 2 15,-1 9-2-15,-8 10-1 16,-2 4 4-16,-11 4-4 16,-6-1-6-16,0 1-1 15,0-5 9-15,-3-8 3 16,0-6 4-16,-1-4-3 15,4-4-1-15,0 0 5 16,16-9 24-16,20-23 35 16,13-14 0-16,3-4-31 15,-1 3-22-15,-11 11-10 0,-15 17 0 16,-14 13-1-16,-8 6-4 16,-3 15-4-16,0 19 4 15,0 12 4-15,-7 4 3 16,3-5-3-16,4-11-3 15,0-8 2-15,0-8 1 16,11-9-1-16,11-7 1 16,8-2 0-16,5-14 1 15,9-17 2-15,0-13-3 16,-2-14 0-16,-3-2 0 16,-7 5 7-16,-13 15-7 15,-9 21 1-15,-5 13 0 16,-5 6-1-16,0 18-9 15,0 15 1-15,-9 11 6 0,6-2 1 16,3-4 0 0,0-7-14-16,18-8-32 0,3-9 7 15,13-11 7-15,5-3 0 16,6-18 15-16,4-20-14 16,-4-12 11-16,-2-10 21 15,-11 0 3-15,-6 12 4 16,-13 18 24-16,-8 19 50 15,-5 11-19-15,0 0-36 16,0 13-26-16,-6 15-4 16,-3 11 4-16,6 4 1 15,3-5 0-15,0-6 0 0,3-6-1 16,13-8-3-16,10-6 2 16,4-10 0-1,7-2 0-15,4-15 1 0,1-19 0 16,-2-11 0-16,-8-4 0 15,-11 3 2-15,-8 11 10 16,-5 15 7-16,-8 13 43 16,0 6 3-16,0 1-20 15,0 0-21-15,0 0-20 16,0 0-2-16,0 0-1 16,0 0 3-16,0 0 2 15,0 0-5-15,0 0 3 16,0 0 6-16,0 0-4 0,0 0 5 15,0 0-11 1,0 1 0-16,0 7 0 0,0 11 2 16,3 7-2-16,0 12 0 15,-3 4 1-15,0 6-1 16,0-2 1-16,0-5-2 16,6-7-8-16,1-13-113 15,2-11-40-15,1-10-265 16,7-15-333-16</inkml:trace>
  <inkml:trace contextRef="#ctx0" brushRef="#br0" timeOffset="1560.91">16374 1395 575 0,'0'0'553'0,"0"0"-539"15,0 0 73-15,0 0-87 16,0 0-17-16,0 0-129 15,2 27-145-15,10-8-229 16</inkml:trace>
  <inkml:trace contextRef="#ctx0" brushRef="#br0" timeOffset="1768.42">16494 1498 798 0,'0'0'257'15,"0"0"-68"-15,0 0-29 0,0 0-119 16,0 0-32-16,0 0-8 16,13 115 16-16,-4-40 1 15,-6 10-7-15,-3 0-8 16,0-6-3-16,0-15-77 16,-9-19-92-16,0-18-201 15,5-19-104-15</inkml:trace>
  <inkml:trace contextRef="#ctx0" brushRef="#br0" timeOffset="2339.92">16380 1777 729 0,'0'0'84'0,"0"0"136"0,0 0-162 16,0 0-58-16,0 0-6 15,0 0 6-15,63 42 0 16,-2-42 4-16,4 0-4 15,6-16-73-15,-10-2-71 16,-4-1 26-16,-20 6 85 16,-13 4-32-16,-18 8 65 15,-6 1 104-15,-12 3 14 16,-9 16-85-16,3 4 19 16,2 3-24-16,11 0-18 15,5-4-9-15,5-3 1 16,17-4-1-16,14-6 0 0,13-6 10 15,2-3-3-15,2-7-8 16,-1-14-16-16,-10-11 8 16,-7-5 8-1,-15-1 12-15,-7 9 29 0,-10 7 73 16,-3 13 11-16,0 9-28 16,0 0-29-16,0 4-52 15,-16 27-16-15,-1 24 0 16,-1 26 4-16,7 20-4 15,11 15 5-15,0 5-3 16,0 1-2-16,0-7 0 16,-4-15 3-1,-8-22-3-15,-10-27 9 0,-8-27 0 16,-12-24 3-16,-7-8 0 0,-3-39-5 16,10-28-6-16,15-12-1 15,27-8 0-15,12 6-2 16,39 15 0-16,21 8-8 15,18 14-27-15,7 11-36 16,-2 11-8-16,-7 11-81 16,-17 7-232-16,-28 5-63 15</inkml:trace>
  <inkml:trace contextRef="#ctx0" brushRef="#br0" timeOffset="2909.37">11876 2677 194 0,'0'0'461'0,"0"0"-422"15,0 0 107-15,0 0-20 16,0 0-67-16,0 0 9 15,82-4 33-15,-9-2-39 16,29-1-9-16,39 1-19 16,41-7-11-16,52-7 3 15,54-3-19-15,42-10-2 16,47-7-5-16,39-4-7 16,38-7-14-16,21 1 3 15,21 6 3-15,-15 9 10 16,-24 15-4-16,-44 8 0 15,-61 7 7-15,-70 2-7 0,-74 1-2 16,-73-2 7-16,-59 3 4 16,-43-1 3-16,-27 2-3 15,-6 0 38-15,0-1-17 16,-18-3-14-16,-2 1-7 16,0-2-4-16,0-2-43 15,7 0-93-15,7-1-216 16,6-5-319-16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1T05:16:03.8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27779 3338 31 0,'0'0'49'0,"0"0"19"15,0 0-36-15,0 0-9 16,0 0 11-16,0 0-7 16,0 0-16-16,13 0-10 15,-11 0-1-15,-1 0-1 16,-1 0-6-16,3 0-11 15,-3 0 4-15,2 0 10 16,-2 0 4-16,0 0 3 16,0 0 12-16,0 0 20 15,0 0 0-15,0 0-16 16,0 0-19-16,0-4-30 16,0 0-135-16</inkml:trace>
  <inkml:trace contextRef="#ctx0" brushRef="#br0" timeOffset="1447.04">27962 3124 370 0,'0'0'40'0,"0"0"-22"15,0 0 95-15,0 0-72 16,0 0-5-16,0 0 30 0,9-11 2 16,-4 2 15-16,-2-1 22 15,-3 3-27-15,0 0-6 16,0 3-7-16,-3 1-25 15,-17 1-23-15,-5 2-16 16,-9 2-2-16,-8 23-6 16,-3 11-3-16,6 6 10 15,11-1 7-15,10-3-5 16,15-5 3-16,3-7-3 16,10-2-4-16,16-7-4 15,10-2 1-15,-1-5-27 16,1-6 12-16,-7-4-27 15,-10 0 4-15,-10 0 16 0,-6 0 27 16,-3 0 28 0,0 5 2-16,-18 9-5 0,-15 13 1 15,-12 9-12-15,-4 7 11 16,6-2-9-16,15-9 2 16,13-5-13-16,13-12-5 15,2-5 1-15,32-6-2 16,18-4 1-16,19-10-26 15,18-22-32-15,7-4-83 16,4-4-147-16,-1-4-76 16</inkml:trace>
  <inkml:trace contextRef="#ctx0" brushRef="#br0" timeOffset="1591.2">28256 3400 456 0,'0'0'99'0,"0"0"152"16,0 0-94-16,0 0-75 15,0 0-43-15,0 0-39 16,0 5-22-16,63-26-6 16,15-8-233-16,5-3-213 15</inkml:trace>
  <inkml:trace contextRef="#ctx0" brushRef="#br0" timeOffset="1989.14">29012 3090 1072 0,'0'0'22'0,"0"0"170"16,0 0-56-16,0 0-85 15,0 0-11-15,0 0-33 16,-28-14-3-16,23 18-4 16,-3 20-11-16,-1 11 8 15,4 11 2-15,5 3 0 16,0-6-6-16,9-3-2 15,12-7-16-15,0-6 6 16,-2-5 2-16,-2-5 10 16,-5-3 3-16,-5-7 4 15,-1 1 0-15,-6-3 0 16,0 1-2-16,0 2 1 16,-12 1-1-16,-13-1 2 0,-6-2 0 15,-5-6 4-15,1 0 1 16,4-11-4-16,7-9 1 15,9-9 2-15,11-3-4 16,4-3-5-16,15 0-13 16,15 6-52-16,7 10-29 15,4 8-116-15,-3 4-201 16,-2 3-97-16</inkml:trace>
  <inkml:trace contextRef="#ctx0" brushRef="#br0" timeOffset="3445.03">30235 3291 134 0,'0'0'158'0,"0"0"-150"16,0 0 151-16,0 0-38 15,0 0 31-15,0 0-4 0,5-45-30 16,-6 23-23-16,-15 3-4 16,-1 7-36-1,-7 7-9-15,-7 5-27 0,-8 0-11 16,-7 29-5-16,-4 13-3 15,6 12 0-15,9 4 0 16,13-6-2-16,14-7 1 16,8-10 0-16,17-15 0 15,20-13-7-15,14-7-6 16,10-24 10-16,3-19 3 16,-1-17-2-16,-5-15-7 15,-9-16 9-15,-7-21 2 16,-9-8 10-16,-13 15-10 0,-12 30 2 15,-7 35 19 1,-1 35 17-16,-13 7-31 0,-15 34-3 16,-3 20-4-16,3 16 2 15,8 10-3-15,8 3 1 16,9-2-4-16,3-7-1 16,9-7-12-16,15-18-8 15,6-16-1-15,5-20-16 16,5-15-42-16,4-22 20 15,2-28 27-15,-6-21 18 16,-8-4 5-16,-12 14 13 16,-7 22 35-16,-10 22 62 15,-3 17-3-15,0 0-75 16,-13 16-12-16,-4 12 4 0,2 4-1 16,5-1-10-16,9-6-2 15,1-4-1-15,3-4 3 16,11-6-7-16,3-7-14 15,3-4-21-15,4-1 13 16,0-24 25-16,-4-10 8 16,-8-8-3-16,-9 7-1 15,-3 8 11-15,0 13 17 16,-15 12 5-16,-12 3-3 16,-8 19-24-16,-5 18 3 15,7 10-9-15,11 3-4 16,11 0 1-16,11-4 1 15,3-3-32-15,33-5-46 0,25-8 34 16,19-13-14-16,14-16 42 16,8-1-71-16,-5-30 16 15,-13-14 5-15,-15-11 68 16,-24-11 12-16,-18 1 99 16,-16 12 36-16,-11 14 6 15,0 23-37-15,0 9-27 16,-11 7-26-16,-7 1-36 15,-4 23-23-15,-5 17 5 16,3 22-7-16,6 23-1 16,9 17 4-16,6 18-1 15,0 7-8-15,-1-7 4 16,-4-13-4-16,-5-24 4 0,-5-22-4 16,-6-22-36-1,-3-21-1-15,-1-15 10 0,-3-4 14 16,-2-38 12-16,-3-21-4 15,6-21-10-15,11-18-19 16,11 2 30-16,8 8 6 16,12 14 0-16,23 18-9 15,14 12-39-15,15 8 15 16,12 3-1-16,6 2 1 16,0 5 17-16,-3-4 18 15,-13 2 1-15,-11-3-1 16,-13-3 4-16,-14 4 33 15,-11 10 16-15,-10 7-20 16,-6 10 21-16,-1 3-14 0,0 0-21 16,0 9-19-16,-8 23-4 15,-5 15 4-15,1 11 14 16,2 2-12-16,6-7 4 16,4-11-6-16,0-9-9 15,1-16-25-15,18-8-26 16,8-9-12-16,9-23 9 15,5-24-31-15,1-21-55 16,-4-23 58-16,-5-21 74 16,-8-9 17-16,-8 15 40 15,-10 29 66-15,-7 35-2 16,0 28 26-16,-3 12-72 16,-6 2-29-16,-1 4-26 15,2 18-3-15,1 4-5 0,7 6-13 16,0 3-60-16,0 6-54 15,4 1-106-15,5 0-45 16,2-11-69-16</inkml:trace>
  <inkml:trace contextRef="#ctx0" brushRef="#br0" timeOffset="3922.96">31706 3222 244 0,'0'0'350'0,"0"0"-260"16,0 0 98-16,0 0-134 15,0 0-3-15,-34 88 5 0,34-68-1 16,0-2-4 0,0-4-27-16,3-4-12 0,1-2-5 15,-1-7-6-15,3-1-1 16,2 0 1-16,8 0-1 16,4-14 35-16,8-15-6 15,2-2 1-15,-2 4-15 16,-7 6-12-16,-11 14-1 15,-2 7 5-15,-2 0-7 16,3 20-3-16,3 10 3 16,3 6 0-16,0-4 3 15,2-6-3-15,4-5-15 0,-1-8-4 16,-1-7 6-16,-2-6-17 16,3 0 21-1,6-16 9-15,0-9 16 0,3-8-6 16,-4 1 9-16,-5 3-1 15,-7 8-9-15,-6 9-1 16,-3 10-7-16,-4 2 3 16,0 3-4-16,3 22-13 15,0 4 13-15,3 5 4 16,2-4-2-16,0-8-1 16,1-6-1-16,3-4-30 15,0-10-35-15,4-2-79 16,4-17-79-16,0-18-39 15,4-14-90-15</inkml:trace>
  <inkml:trace contextRef="#ctx0" brushRef="#br0" timeOffset="4096.18">32404 3013 184 0,'0'0'238'15,"0"0"-33"-15,0 0-40 16,0 0 12-16,0 0-66 16,0 0-34-16,-6-49-30 15,5 49 0-15,1 0 11 16,0 1-30-16,0 9-25 15,0-4 4-15,0 0-7 16,0-4-22-16,0 1-82 16,1-3-43-16,2 0-117 15,-3 0-92-15</inkml:trace>
  <inkml:trace contextRef="#ctx0" brushRef="#br0" timeOffset="4661.25">32580 2997 639 0,'0'0'49'0,"0"0"205"15,0 0-50-15,0 0-106 16,0 0-51-16,0 0-12 16,0-34-35-16,-9 69-10 15,-10 19 9-15,-4 18 0 16,-3 6 2-16,0 0-2 16,7-10-59-16,7-13-66 15,10-12-93-15,2-19-93 16,5-16-129-16</inkml:trace>
  <inkml:trace contextRef="#ctx0" brushRef="#br0" timeOffset="4927.95">32489 3275 489 0,'0'0'49'16,"0"0"116"-16,0 0-96 16,0 0-17-16,0 0-20 15,0 0-32-15,-25-26 0 16,65 19 49-16,7-3-24 15,5 0-8-15,-3 1 5 16,-10 3-19-16,-10 4 3 16,-9 2 7-16,-11 0 3 15,-6 9 3-15,-3 14-14 16,0 6 11-16,-5 4 30 16,-9 1-20-16,0-3-22 15,2-4-4-15,6-8-25 0,6-9-92 16,5-10-85-16,29-6-70 15,11-24-62-15</inkml:trace>
  <inkml:trace contextRef="#ctx0" brushRef="#br0" timeOffset="5033.72">33004 3023 222 0,'0'0'137'0,"0"0"72"16,0 0-194-16,0 0-15 15,0 0-113-15,0 0-65 16,-15 84-46-16</inkml:trace>
  <inkml:trace contextRef="#ctx0" brushRef="#br0" timeOffset="5543.59">32929 3301 653 0,'0'0'28'15,"0"0"144"-15,0 0-112 16,0 0-38-16,-89 49 3 15,76-29-8-15,6-1-13 16,4 1-1-16,3-4-3 16,0-2-4-16,3-4-3 15,15-6-14-15,3-4-32 0,3 0 38 16,-2-14 15 0,-4-11 18-16,-7-8 0 0,-5-5-5 15,-6 2-11-15,0 6 22 16,0 12 6-16,-14 11 15 15,-4 7-24-15,-2 2-21 16,0 16-2-16,2 6-1 16,9 1 5-16,6-2-4 15,3-3-1-15,0-3 2 16,11-6-19-16,8-4-9 16,-1-6 15-16,3-1 14 15,3-4 9-15,-2-17 11 16,2-4 10-16,1 0 2 15,-5 6 12-15,-7 7 6 16,-4 7-10-16,-8 5-7 0,-1 0-32 16,3 8-1-16,2 14-3 15,3 3 3-15,2 3 3 16,6-4 1-16,2-3-4 16,-3-4-20-16,1-6-36 15,6-9-7-15,3-2-70 16,6-8-81-16,-5-19-233 15</inkml:trace>
  <inkml:trace contextRef="#ctx0" brushRef="#br0" timeOffset="7358.27">28071 4371 884 0,'0'0'15'0,"0"0"80"16,0 0 30-16,0 0-102 15,0 0-5-15,0 0-5 16,0 0-2-16,-107-39-11 15,66 64 1-15,4 6 3 16,4-2-2-16,9 2 4 0,8-4 0 16,10 2-2-16,6 1-4 15,11-4 0-15,23 3-3 16,9-2 3-16,6-5-10 16,-2-1-17-16,-7-9 3 15,-15 0 12-15,-13-4 9 16,-12 3 3-16,-19 5-16 15,-32 12 2-15,-19 8 14 16,-16-1 11-16,-2-2-11 16,10-11 0-16,14-3-8 15,18-8-7-15,22-5-30 16,19-6-72-16,10 0 41 0,48-24-108 16,31-12 11-16,19-5 151 15,6 3-4-15,-12 8 26 16,-24 13 26-16,-21 11 49 15,-21 5 10-15,-18 1 9 16,-9 0-8-16,-4 0 16 16,0 0-36-16,0 0-35 15,0 7-12-15,0 3-5 16,1 0 2-16,7-3-13 16,2-1-3-16,5-6-4 15,3 0-1-15,6 0 5 16,1-14 0-16,2-3-5 15,-6-2-7-15,-9 5 4 0,-8 8 8 16,-4 0 2-16,0 6-2 16,-9 0-31-16,-12 0-153 15,-4 0-69-15,1 6-107 16</inkml:trace>
  <inkml:trace contextRef="#ctx0" brushRef="#br0" timeOffset="8099.97">28293 4638 874 0,'0'0'36'0,"0"0"66"16,0 0 69-16,0 0-146 16,0 0-14-16,0 0-11 15,-29-3 0-15,29 3 0 16,0 0-4-16,3 0-1 15,19 0-29-15,8-3-4 16,6-11 31-16,0-3 7 16,-7-2-2-16,-9 2 2 15,-14 2 2-15,-6 4 4 16,-26 6-5-16,-20 5-1 16,-22 0 5-16,-13 19-4 15,-6 15 0-15,8 9 4 16,17 6-5-16,24 4 6 15,23-3-6-15,15-5-5 16,24-9-6-16,36-15-59 0,23-10 7 16,13-11 28-16,8-1 17 15,-1-18-30-15,-3-1-12 16,-13 6 47-16,-20 0 10 16,-29 11 3-16,-24 0 6 15,-14 3 44-15,0 0 62 16,-28 3-37-16,-16 11-12 15,-11 5-29-15,-1-4-23 16,12-3 8-16,14-4 3 16,14-6-5-16,15-2 0 15,1-27 0-15,28-27-10 16,21-18-7-16,17-7-12 0,8 4 9 16,-2 21 2-16,-11 18 2 15,-19 19 3-15,-14 17 0 16,-14 16-3-16,-11 33 5 15,-3 26-4-15,-15 22 5 16,-18 13 10-16,-10 8-3 16,-1-4-2-16,1-8-11 15,6-17 10-15,11-23-1 16,12-23 4-16,9-24-2 16,5-15-1-16,0-4 10 15,25-36 42-15,13-23 4 16,9-28-38-16,0-13-17 15,-5 5-12-15,-5 11-1 16,-11 23-16-16,-9 21-23 0,-8 20-18 16,-5 9-42-16,1 10-84 15,1-3-280-15</inkml:trace>
  <inkml:trace contextRef="#ctx0" brushRef="#br0" timeOffset="9518.2">29170 4579 1216 0,'0'0'74'0,"0"0"109"15,0 0-138-15,0 0-32 0,0 0-13 16,0 0-10 0,0 0 3-16,-35 73 7 0,29-25-1 15,1 4 1-15,5-4-10 16,0-7-29-16,11-11-3 15,4-12-25-15,5-13-8 16,6-5 27-16,2-24 36 16,2-22 12-16,1-15 4 15,1-6 16-15,-3 9 4 16,-9 16-2-16,-5 20 8 16,-12 15-1-16,-3 7-27 15,1 6-2-15,1 25-31 16,2 13 29-16,4 6 2 0,5-2-13 15,14-3-6 1,7-9-42-16,11-13-6 16,4-13-75-16,-1-10 33 0,0-13-22 15,-2-21 99-15,-9-11 32 16,-7-10 2-16,-13-6 7 16,-9 2 97-16,-8 11 19 15,0 14 5-15,0 18-11 16,0 9-53-16,-4 7-30 15,-6 4-35-15,1 18 1 16,-1 7-2-16,7 1 0 16,3-4-4-16,0-5-9 0,16-6-23 15,4-7 4 1,6-6 9-16,1-2-2 0,3-13 1 16,-2-15 9-16,-4-9 14 15,-10-9 1-15,-9 3 5 16,-5 7 14-16,0 11 53 15,-18 17-36-15,-9 8-10 16,-5 5-12-16,-4 27-14 16,0 8 7-16,9 5-7 15,15-3-2-15,12-2 2 16,0-5-10-16,20-5-8 16,16-9 0-16,17-7-2 15,11-12 20-15,9-2 4 16,-1-24-3-16,-8-12 0 15,-12-10-1-15,-11-7 2 0,-12 4 3 16,-11 12 5-16,-9 16 28 16,-7 15-2-16,-2 6 2 15,0 6-38-15,0 20-15 16,0 10 15-16,0 3-2 16,6-7 1-16,4-7-11 15,5-7-8-15,4-8 0 16,7-7 18-16,5-3 2 15,3-10 6-15,4-15 1 16,-2-8-5-16,-5-3 3 16,-7 6-1-16,-11 10 1 15,-6 11 3-15,-4 7 7 0,-3 2-8 16,0 8-7-16,3 18-19 16,3 8 19-16,2-1 3 15,2-4-2-15,4-5-1 16,2-6-2-16,-1-4-1 15,1-14 3-15,-2 0 0 16,4-2 1-16,-2-22 8 16,5-3-5-16,-2-5 0 15,-7 4-1-15,-2 10 1 16,-7 8 13-16,-3 9 8 16,0 1-5-16,0 0-19 15,0 0-1-15,0 1-8 16,0 7 7-16,-2 2 1 15,-3-4 1-15,2-3 1 16,2-2-1-16,1-1 0 16,-2 0 1-16,2 0 1 15,-3 4-1-15,-7 2-1 0,-8 8 0 16,-6 6 4-16,-2 7-3 16,4 4 2-16,6 3-4 15,9-1-1-15,7-5-7 16,0-2 0-16,15-10-18 15,23-9-5-15,19-7 26 16,13-10-8-16,8-20-14 16,-5-14-23-16,-12-7 20 15,-6-14 30-15,-9-15 5 16,-4-12 8-16,-2-7 16 0,-11 12 6 16,-11 28 9-16,-10 27 23 15,-8 26-3-15,0 6-13 16,-1 6-51-16,-20 28 1 15,-3 16 1-15,1 19 4 16,7 9-5-16,9 6-1 16,7-1 0-16,0-3-3 15,0-10-11-15,6-18-48 16,3-15-30-16,-1-18-48 16,2-19-68-16,0-19-240 15,-1-26 87-15</inkml:trace>
  <inkml:trace contextRef="#ctx0" brushRef="#br0" timeOffset="9795.48">31232 4471 57 0,'0'0'185'16,"0"0"5"0,-107-17 6-16,71 17-45 0,4 5-9 15,10-1-32-15,12-1-52 16,10-1-49-16,0 0-9 16,29 1-33-16,20-1 33 15,17-2 11-15,6 0-11 16,-3-9-16-16,-10-1 7 15,-14 2 9-15,-17 3 9 16,-16 3 10-16,-7 2 34 16,-5 0-21-16,0 13-23 15,0 14 2-15,-2 9 14 16,-7 3-1-16,-3 1-1 16,0-1-21-16,2-3-2 0,1-2-6 15,2-7-64-15,7-10-54 16,0-11-114-16,19-6-192 15</inkml:trace>
  <inkml:trace contextRef="#ctx0" brushRef="#br0" timeOffset="9940.78">31674 4422 388 0,'0'0'234'16,"0"0"211"-16,0 0-210 16,0 0-127-16,0 0-77 15,0 0-31-15,11-47-21 16,-14 75-30-16,2 8-29 0,1 8-123 15,0-1-115 1,7 3-132-16</inkml:trace>
  <inkml:trace contextRef="#ctx0" brushRef="#br0" timeOffset="10597.4">31853 4616 838 0,'0'0'112'16,"0"0"189"-16,0 0-202 15,0 0-86-15,-101-46-12 16,69 62 4-16,-4 8-5 16,4 8 0-16,12-3-2 15,6 3-8-15,8-5-11 16,6-6-12-16,0-9-30 0,17-6-46 16,8-6 44-16,6-1 65 15,2-24 2-15,0-6 2 16,-5-5 2-16,-6 3-6 15,-8 11 12-15,-9 12-8 16,-5 10 31-16,0 0-25 16,0 24-5-16,-5 9-5 15,1 9 7-15,4-3-7 16,0-5-2-16,3-7-29 16,14-9-28-16,5-8 5 15,4-10 33-15,3-7 21 16,2-17 22-16,-1-8-10 15,0-6 10-15,-4-3 31 0,-3 4-9 16,-8 9-20-16,-5 10 1 16,-6 15 3-16,-2 3-13 15,1 0-15-15,3 3-16 16,3 15 10-16,6 2-3 16,6-3-3-16,-2 1-9 15,11-5 3-15,9-7-10 16,4-6 3-16,3 0-16 15,-1-19-20-15,-14-8 61 16,-5-14 5-16,-10-7 13 16,-4-15 35-16,-3-15-1 15,-1 2 3-15,-7 12 28 16,-1 22-32-16,0 25 9 16,0 17-13-16,-8 8-33 0,-11 26-14 15,-2 17 10-15,-3 14-3 16,4 3-7-16,6 2 0 15,-1 0 0-15,5 0-10 16,4-7-58-16,4-7-77 16,2-14-74-16,17-16-145 15,20-22-276-15</inkml:trace>
  <inkml:trace contextRef="#ctx0" brushRef="#br0" timeOffset="10735.27">32524 4730 648 0,'0'0'250'16,"0"0"-165"-16,0 0 126 0,0 0-207 16,0 0-4-1,0 0-146-15,-24 24-156 0,4-17-336 16</inkml:trace>
  <inkml:trace contextRef="#ctx0" brushRef="#br0" timeOffset="12008.15">29470 5520 505 0,'0'0'3'0,"0"0"90"15,11-76 25-15,-11 52-43 16,-3 7 28-16,-19 9 4 0,-16 8-41 16,-15 8-51-16,-9 23-3 15,3 14-6-15,8 13 2 16,14 1-4-16,17 1 2 16,16-6-5-16,4-9-1 15,26-6-2-15,19-15-5 16,18-17 7-16,11-7 9 15,9-9-9-15,-3-23-4 16,-11-6-5-16,-13-4 7 16,-17-3 2-16,-10-5 6 0,-13 6 1 15,-12 13 6 1,-4 14 12-16,0 11 20 0,0 6-37 16,0 0-8-16,0 3-11 15,0 13-1-15,0 2 10 16,8-1-3-16,16-4-24 15,9-3 23-15,7-7 6 16,6-1 1-16,-6-2 2 16,-7 0-3-16,-7 0 2 15,-10 0 0-15,-9 0-2 16,-5 0 1-16,-1 13-1 16,-1 7 0-16,2 5 16 15,-2 1-3-15,0 1-2 16,0-5-3-16,3-5-2 15,1-5-4-15,4-2-2 0,-2-8-1 16,4-1 1-16,11-1 3 16,10-2 4-16,7-18-2 15,5-11-4-15,-1-7 0 16,-2-7 1-16,-7 2 3 16,-9 8 2-16,-12 12 15 15,-8 17 33-15,-4 4 1 16,0 2-14-16,0 0-41 15,-2 11-1-15,-12 14-1 16,-4 5 1-16,1 4 3 16,4-3-3-16,3 0 0 15,0-1-4-15,6-4-26 16,4-5-90-16,0-9-69 16,21-12-232-16,14-2-209 0</inkml:trace>
  <inkml:trace contextRef="#ctx0" brushRef="#br0" timeOffset="12158.05">30565 5378 798 0,'0'0'139'0,"0"0"184"15,0 0-207-15,0 0-71 16,0 0-45-16,0 0-6 16,-21-3-35-16,17 23-39 15,1 13-76-15,3 3-176 16,0 1-117-16</inkml:trace>
  <inkml:trace contextRef="#ctx0" brushRef="#br0" timeOffset="12389.49">30744 5518 945 0,'0'0'152'0,"0"0"105"15,0 0-175-15,0 0-26 16,0 0-30-16,0 0-24 15,-13-31-2-15,8 67 0 16,-1 11 3-16,-1 9-1 16,-3 3-1-16,-1 5-1 15,2 3-6-15,-1-2-12 16,4-12-44-16,1-14-57 0,4-20-131 16,-5-16-72-16,1-3-197 15</inkml:trace>
  <inkml:trace contextRef="#ctx0" brushRef="#br0" timeOffset="13319.97">30641 5721 552 0,'0'0'117'15,"0"0"176"-15,0 0-108 16,0 0-82-16,0 0-73 16,0 0-30-16,29-17-40 15,18 12 6-15,11-1-92 16,4-2-136-16,2-2 25 15,0 1-48-15,-7 0 131 0,-16 1 92 16,-18 0 62 0,-20 3 121-16,-3 1 139 0,-11 1-65 15,-7 1-78-15,0 1 22 16,4 1-3-16,4 0-24 16,3 0-48-16,0 6-42 15,1 6-7-15,4 1-8 16,2 1-6-16,0-3-1 15,6 0-6-15,14-4-72 16,3-3-37-16,6-4 100 16,-4 0-12-16,-2-5-23 15,-7-11 50-15,-13-4 16 0,-3-2 27 16,-5 1 9 0,-25 7 2-16,-9 8-22 0,-8 6-21 15,-1 6 7-15,5 20-15 16,7 8-3-16,9 4 1 15,11 4-1-15,16-3-5 16,0-3-4-16,28-5-14 16,20-9-9-16,15-5 18 15,7-14-24-15,9-3-14 16,-3-13-190-16,-9-16 145 16,-10-7 72-16,-17-8 25 15,-19 1 22-15,-15 4 64 16,-6 10 42-16,-9 11 12 15,-11 11-55-15,-3 5-19 16,2 2-21-16,3 0-24 0,5 12-15 16,8 5-3-16,5-1-3 15,0 0-1-15,0-4-4 16,15-3 0-16,3 1-20 16,3-4 20-16,0-2 5 15,1 1 5-15,-3 0-4 16,-2 3 3-16,-4-2-2 15,-4 2-2-15,-4 3 0 16,-1 1-4-16,-1 2 3 16,1 0 0-16,-1-3-2 15,2 0-16-15,1-5-25 16,3-3 17-16,6-3-2 0,4 0 24 16,4-9 5-16,0-13 3 15,0-8 2-15,-5-4 5 16,1-5 22-16,0 0 20 15,-4 1 2-15,-1 9-2 16,-7 10 5-16,-2 12 5 16,-5 4-9-16,0 3-41 15,0 0-12-15,0 12-6 16,0 15 3-16,-2 4 3 16,-2 5 1-16,4 1 1 15,0-6-2-15,0 0-1 16,0-6-4-16,0-4-25 15,10-8-54-15,14-9-103 0,10-4-195 16,5-17-221 0</inkml:trace>
  <inkml:trace contextRef="#ctx0" brushRef="#br0" timeOffset="13471.59">32012 5458 417 0,'0'0'131'0,"0"0"116"16,0 0-69-16,0 0-98 15,0 0-69-15,0 0-11 16,-21 12-12-16,21 10-91 16,0 9-82-16,0 5-125 15,8 3-49-15</inkml:trace>
  <inkml:trace contextRef="#ctx0" brushRef="#br0" timeOffset="13837.49">32154 5762 655 0,'0'0'59'16,"0"0"261"-16,0 0-182 16,0 0-63-16,0 0-43 15,0 0-6-15,-97-32-1 16,61 32-5-16,0 13-17 16,3 6 1-16,5 5-4 15,9 3-1-15,8 2-1 16,9-2-2-16,2-5 2 0,10-6-8 15,18-9-22 1,11-7 13-16,7 0 19 0,-1-19 15 16,-9-5-12-16,-7-6 6 15,-8-2 9-15,-7 2 6 16,-6 9 16-16,-6 8-13 16,-1 9 2-16,-1 4-3 15,0 0-26-15,0 0 0 16,0 5-13-16,0 15 3 15,-4 5-25-15,2 0-28 16,2 1-53-16,0-4-130 16,6-6-143-16,8-10-31 15</inkml:trace>
  <inkml:trace contextRef="#ctx0" brushRef="#br0" timeOffset="15599.94">27497 3476 59 0,'0'0'51'0,"0"0"64"16,0 0-10-16,0 0 1 15,0 0-4-15,0 0-23 16,0 0-19-16,-28-3-45 16,21 11-5-16,-1 6 7 15,2 0 19-15,0-1-13 16,6-6-15-16,0-2-2 15,0-2-1-15,9-3 22 16,9 0 29-16,2 0-27 16,1-6 7-16,-3-11 5 15,-6-6-24-15,-7 0-2 16,-4 2-7-16,-1 5 4 0,0 12-10 16,-9 4-1-16,-13 10-2 15,-8 21-7-15,0 10 8 16,8 3 0-16,8-5-2 15,11-10 1-15,3-9 1 16,0-11-5-16,2-4-4 16,8-5-3-16,2 0 12 15,2-7 6-15,1-17 13 16,-5-11 13-16,-4-4-9 16,-6-2-13-16,0 5-10 15,0 8 2-15,-3 10-1 16,-1 13-1-16,-1 5-13 0,-4 1-65 15,-1 21 5 1,2 6 22-16,1 6-20 16,7 4-7-16,0-3-17 0,0-1-94 15,4-7 10-15</inkml:trace>
  <inkml:trace contextRef="#ctx0" brushRef="#br0" timeOffset="16233.38">27072 4755 79 0,'0'0'157'15,"0"0"-138"-15,0 0 142 16,0 0-91-16,0 0-8 0,0 0-34 16,-16 3-10-16,16-2-4 15,0-1 0-15,7 0 7 16,8 0 13-16,-2 0-9 16,2-4-2-16,-3-5 2 15,-5 4-2-15,-4-2 7 16,-3 5 38-16,0 0 31 15,0 1-39-15,-17 1-37 16,-6 0-10-16,-2 13-13 16,-2 8 5-16,5 1 0 15,7-3-5-15,9-2-4 16,6-7 4-16,0 0-13 0,7-6-9 16,16-4 9-16,5 0 13 15,3-4 6-15,1-13 4 16,-7 0-5-16,-6 1 1 15,-8-3 5-15,-7 6 1 16,-4 3-12-16,0 10-1 16,-7 0-122-16,-19 12-141 15,-5 15 20-15,-3 2-63 16</inkml:trace>
  <inkml:trace contextRef="#ctx0" brushRef="#br0" timeOffset="18608.48">27785 7311 107 0,'0'0'43'15,"0"0"20"-15,0 0 36 16,0 0-4-16,0 0 32 15,0 0-25-15,0 20-41 16,5-20-1-16,2 0-19 16,-1 0-29-16,0-6-9 15,0-4 9-15,-2-1 0 16,-1-2 24-16,-3 4 9 0,0 2 31 16,0 7-2-16,0 0-25 15,-4 0-12-15,-10 0-25 16,-5 20-11-16,-1 0-1 15,6 4-2-15,6-6 0 16,5-5-10-16,3-3-3 16,0-7 5-16,3 4 9 15,11-7-3-15,6 0 4 16,1-4 6-16,0-8 5 16,-1-2 6-16,-6-3 2 15,-6-1 5-15,-5 4-14 16,-2 5 7-16,-1 2-2 0,0 7-7 15,0 0-5 1,0 0-3-16,0 0-9 0,0 0-82 16,0 10-77-16,0 4-55 15,0 0-97-15,6-4-103 16</inkml:trace>
  <inkml:trace contextRef="#ctx0" brushRef="#br0" timeOffset="52086.35">5763 5128 455 0,'0'0'54'0,"-6"-103"2"15,-4 67 49-15,1 14 25 16,3 14-41-16,3 5-32 0,1 3-8 16,1 3-49-16,1 33-25 15,-2 35 25-15,-5 42 13 16,-5 43 31-16,-7 40-20 15,-11 45 1-15,-3 33 14 16,-3 30-14-16,2 34-2 16,1 14 2-16,3 19-1 15,5 21-5-15,4-8-8 16,9-15-11-16,3-28-1 16,2-37-15-16,1-33-4 15,1-28 1-15,-1-27-7 16,-3-25 0-16,-1-23-4 0,-5-23-1 15,-3-25-34-15,0-24-31 16,-3-37-41 0,-7-39-61-16,-2-40-160 0</inkml:trace>
  <inkml:trace contextRef="#ctx0" brushRef="#br0" timeOffset="53337.58">3654 8866 748 0,'0'0'10'0,"0"0"-18"15,0 0 20-15,0 0-21 16,0 0 14-16,82-9-5 0,6 9 25 16,24 0-16-1,27-4 29-15,26 1-23 0,28 0-7 16,26 2 3-16,26-2 4 15,28 3 7-15,19 0-13 16,20 0 2-16,11 1-7 16,10 12 3-16,7-3-3 15,5 7 3-15,5 2-4 16,1 1-2-16,-7 7 3 16,-8-1-4-16,-8 0 2 15,-18-2-2-15,-10 3 0 16,-18-2 0-16,-15-4 4 15,-21 1-9-15,-15-5 7 0,-19-1-3 16,-21-5 1-16,-18-2-1 16,-31 1 1-16,-23-3 4 15,-22 0-3-15,-12-1 0 16,-12 0-1-16,-9-3 4 16,-6-1 16-16,-5 1-5 15,-4-3 0-15,-15 0-9 16,-13 0 3-16,-9 0-9 15,-12 0 4-15,0 0 45 16,0 0 8-16,0 0-6 16,0 0-9-16,0 2-22 15,0-2-8-15,0 0-4 0,0 0-4 16,0 0 1 0,0 0 0-16,0 0-2 0,0 0-3 15,0 0 0-15,0 0 0 16,0 0 2-16,0 0-3 15,0 0 1-15,0 0 0 16,0 0 1-16,3 0-1 16,10 0-1-16,10-2 1 15,11-6 0-15,8-1-1 16,7-2 0-16,12-2 1 16,6 4 3-16,8-2-3 15,7-1 0-15,0-2 0 0,-3 4 1 16,3-2 1-16,-3 0-2 15,-3 2 0 1,0 1-1-16,-4 0 2 0,-2-1-1 16,0 4 3-16,0-5-2 15,-7 8-1-15,-8-4 2 16,-13 1-2-16,-10-1-1 16,-6 5 1-16,-9-4 2 15,-4 5-2-15,-7-2 0 16,-6 3-1-16,3 0 2 15,-3 0-1-15,0 0 0 16,0 0-25-16,0 0-82 16,0 0-140-16,0-7-154 15</inkml:trace>
  <inkml:trace contextRef="#ctx0" brushRef="#br0" timeOffset="55406.94">13376 8964 17 0,'0'0'40'0,"0"0"-30"16,0 0 55-16,0 0-6 16,0 0-25-16,0 0 17 15,0 0 6-15,4-5-1 0,-4 2 5 16,0 0-3-16,2 3 0 16,-1-1-14-16,6 1-20 15,6 0 9-15,2 0 22 16,6 7-21-16,7 0-11 15,8 0-8-15,3 1 9 16,4 0-11-16,2-4-2 16,-3 0-1-16,-2-1-7 15,-6 0 1-15,-7-3-4 16,-11 0 2-16,-7 3-2 16,-8-2-19-16,-1 3-43 15,-4 7-98-15,-18 3-110 16,-10-2 0-16</inkml:trace>
  <inkml:trace contextRef="#ctx0" brushRef="#br0" timeOffset="61655.47">7722 8682 161 0,'0'0'39'15,"0"0"18"-15,0 0 1 16,0 0-36-16,0 0 25 15,0 0 29-15,0 0 6 16,16-26 6-16,-13 21 0 16,0 3-4-16,0-1 17 15,-3 3-12-15,0 0-28 16,0 0-20-16,0-3-16 16,0 3-6-16,0 0-3 15,0-1 0-15,0 1 10 0,0 0 12 16,0 0 1-1,0 0-9-15,0 0 5 0,0-2-1 16,0 2-8-16,0 0-8 16,-9 0-11-16,-7 0-7 15,-7 11-3-15,-5 14 3 16,-5 9 1-16,0 7-1 16,5 7 9-16,4 0-2 15,2 8-2-15,8 2 8 16,4-4 3-16,7-7-13 15,3-5 2-15,0-9 0 16,0-10 3-16,6-6-8 16,1-6 1-16,-4-5 1 0,2-2 1 15,-2-1-1 1,0-3 0-16,-3 2-1 0,3-2 0 16,-3 1 0-16,0-1 1 15,0 0-2-15,0 0 0 16,0 3 2-16,0-3-2 15,0 0 0-15,0 0 0 16,0 0 0-16,0 3 0 16,0-2 1-16,0-1 0 15,0 0 1-15,0 0 1 16,0 0 2-16,0 0 3 16,0-4 0-16,-6-13-7 15,-12-8-1-15,3-9-2 16,6-8 2-16,-3-5 1 0,9-2-1 15,3 0-2-15,0 2-1 16,3 5 1-16,15 5 0 16,7 10 2-16,5 4-3 15,0 6 2-15,4 2-3 16,-1 3 4-16,0 3-1 16,-8 1 1-16,-5 2-3 15,-10 1 2-15,-4 5-5 16,-3-1 3-16,-3 1 3 15,0 0-1-15,0 0-1 16,0 0 0-16,0 0-5 16,0 0-3-16,-3 3-1 15,-13 9 8-15,2 0 3 16,-5 5 0-16,4 0 0 16,-3-2 0-16,3 2 0 0,-4 6 1 15,-2 2-1-15,3 8 0 16,0 12 0-16,3 5 4 15,5 8-8-15,4 9 5 16,3 1-1-16,3-4 1 16,0-11-1-16,0-10-2 15,9-10 0-15,4-11 1 16,-4-5 1-16,0-9-2 16,-3-6 2-16,-3-2 0 15,-3 0 0-15,0 0 1 16,0 0 3-16,0 0 4 15,0-10 3-15,0-11 1 0,0-4-12 16,0-2 0-16,-9 1 4 16,0 0-4-16,-3-1-2 15,2-3 1-15,4 0 0 16,3-7-1-16,0-6-3 16,3-8-3-16,0-5 4 15,9-1 0-15,7 4-7 16,4 8 5-16,2 11 3 15,0 10-1-15,-1 8-1 16,-3 6 0-16,-3 7 2 16,-6-1-3-16,-3 4-10 15,-6 0-1-15,0 0-9 16,0 0-2-16,0 0-11 0,0 7-79 16,-12 10-26-16,-6 6-109 15,-10 4 47-15,-5 2-249 16</inkml:trace>
  <inkml:trace contextRef="#ctx0" brushRef="#br0" timeOffset="62271.18">7028 9172 288 0,'0'0'108'0,"0"0"93"15,0 0-97-15,0 0-32 16,3-75 53-16,-13 70-6 16,-4 2-39-16,-5 3-17 0,-8 0-36 15,-4 12-11-15,-2 15-5 16,-3 7-11-16,9 2 14 15,5 1-11-15,10-1-1 16,9-5-2-16,3-4 0 16,0-9-6-16,19-7 4 15,4-6 2-15,5-5 7 16,2 0 12-16,3-17 11 16,1-10 4-16,-4-6-9 15,-3-4 2-15,-8-1-3 0,-7 4 1 16,-5 12-9-1,-4 11 3-15,-3 5 12 0,0 6 2 16,2 0-30 0,-2 5-3-16,0 16-13 0,1 9 11 15,4 13 2-15,10 3 0 16,10 4-6-16,11-5-78 16,13-7-62-16,8-18-258 15,7-20-309-15</inkml:trace>
  <inkml:trace contextRef="#ctx0" brushRef="#br0" timeOffset="63338.53">12544 8993 315 0,'0'0'127'16,"0"0"58"-16,0 0-37 16,0 0-33-16,0 0 20 15,0 0 1-15,0-20-32 0,0 20-20 16,0-1-18-1,0 1-11-15,0 0-21 0,0 0-11 16,0 0-8 0,0 0-13-16,7 18-2 0,13 14 0 15,3 15 6-15,0 12 8 16,-8 6-9-16,-9 6 2 16,-6-2-7-16,0-5 2 15,-3-16 0-15,-9-15 0 16,6-8 7-16,-1-13-5 15,4-7 3-15,3-3-1 16,0-2-2-16,0 0 5 16,0 0 6-16,0-8 7 15,0-22 1-15,0-16-13 16,0-20-10-16,0-3-4 0,0 6 3 16,0 8-1-16,0 13 2 15,0 5-2-15,0 3 0 16,0 4-2-16,0 0-1 15,0 1 0-15,0-1-3 16,0 8 2-16,0 4 5 16,0 5 1-16,0 7 1 15,-3 5 0-15,3 1-1 16,0 0-2-16,0 0-7 16,0 0 0-16,0 13-3 15,0 12 7-15,0 5 5 16,0 6 0-16,3 6-4 0,7 4-31 15,-4 7-32-15,0 10-23 16,-6 12-91-16,0-1-246 16,-3-5-122-16</inkml:trace>
  <inkml:trace contextRef="#ctx0" brushRef="#br0" timeOffset="64047.43">12811 9715 321 0,'0'0'86'0,"0"0"99"15,0 0-54-15,0 0-61 0,0 0 45 16,0-79 4-1,0 67-33-15,0 2 23 0,0 0-34 16,0 3-6-16,0 3-5 16,0 1-2-16,0 3-28 15,-3 0-6-15,3 0-14 16,0 0-11-16,0 0-3 16,0 11-1-16,0 22-7 15,0 12 8-15,0 8 6 16,0 6-5-16,0-6 0 15,0-5-1-15,-6-9 1 16,0-10-1-16,-5-11 0 16,8-10 1-16,0-4 1 15,3-4 5-15,0 0 2 16,0 0 9-16,0 0 7 0,0-7 11 16,6-15-1-16,14-5-14 15,10-2-21-15,2 5 2 16,6 4-2-16,5 6 0 15,2 9 0-15,1 5 0 16,-4 0-2-16,-6 2-5 16,-10 9 6-16,-9-2-2 15,-11 2-3-15,-6 4-5 16,-14 2 3-16,-27 7 2 16,-22-2 3-16,-19 3-17 15,-4-6-31-15,8-5-29 16,6-6-28-16,13-8-167 0,11 0-475 15</inkml:trace>
  <inkml:trace contextRef="#ctx0" brushRef="#br0" timeOffset="65900.87">7838 8342 218 0,'0'0'70'0,"0"0"72"0,0 0-20 16,0 0-67 0,0 0-17-16,0 0 9 0,-3-7-15 15,3 7 7-15,0 0 17 16,0 0 17-16,0 0-2 15,0 0-2-15,0-3-19 16,0 3-32-16,0 0-17 16,0 3 0-16,13 11 12 15,4-2 29-15,2-1-8 16,1-5-10-16,8-6 7 16,5 0 0-16,10-7 19 15,9-25-4-15,5-14-5 0,10-11-17 16,9-5-5-1,3-5-7-15,2-3-5 0,1-5-2 16,-5-2-1-16,-8-1-3 16,-5 9 0-16,-6 12 1 15,-1 10-1-15,-6 12 1 16,1 12-2-16,-6 10 0 16,-1 9 0-16,4 4 0 15,2 6 1-15,7 8-1 16,15 0 0-16,2-1 0 15,8-5-1-15,8-8 1 16,3 0 0-16,5-15-2 16,5-14 3-16,-7-12-1 15,-6-7 1-15,-6-9 1 16,-6-7 1-16,-6-1-3 0,-8 8 2 16,-3 11 1-16,-10 11-2 15,-10 10-1-15,-6 10 1 16,1 1 0-16,6 4-1 15,10 3-1-15,12 0-1 16,6-2 1-16,13-4-3 16,1-4 4-16,-1-5-1 15,-5-1 2-15,-12-5-1 16,-6-1 1-16,-9-5 0 16,-1-5 4-16,-6-5-5 15,4 2 1-15,-4 3-1 16,4 7 0-16,-7 11 2 0,-7 8-4 15,-3 10 1-15,-2 3-2 16,-2 2 2-16,2 12 1 16,0 2-2-16,1 1 2 15,-1 0 0-15,3-4 0 16,-1-3 0-16,4-3-2 16,-6-5 2-16,2-2 1 15,3-2-1-15,1-11 0 16,-3-4 1-16,-2 0 0 15,-1 1 2-15,-10 6-3 16,-4 2 0-16,-3 4 0 16,-4 1-1-16,0 1 1 15,6 2 0-15,3 0 1 0,6-1-1 16,-2-4 0 0,8-1 1-16,-4-3 2 0,6-2-3 15,-2-3 1-15,-4 1 3 16,0-1-3-16,-5 5 1 15,0-1-1-15,-6 3-1 16,-4 2 0-16,-6 3 0 16,-4-1 0-16,-1 3 0 15,0 0-1-15,0 0-4 16,0 0-31-16,-7 0-33 16,-12 5-35-16,-8 10-53 15,-12 9-138-15,-6 4-72 0</inkml:trace>
  <inkml:trace contextRef="#ctx0" brushRef="#br0" timeOffset="68647.53">22018 6505 173 0,'0'0'13'0,"0"-82"67"16,8 48 1-16,1 5 38 16,-2 10-5-16,-4 5 5 15,-1 14-12-15,-2 4-66 16,1 40-33-16,-1 38-8 16,-1 56 56-16,-29 60 23 15,-13 63-31-15,-17 46-12 16,-7 36-4-16,-3 14-5 0,6-3-8 15,11-4-11 1,6-16 9-16,1-11-12 0,-2-26-5 16,2-19 0-16,4-40-5 15,7-34-9-15,5-29-22 16,5-33-26-16,0-35-47 16,3-26-38-16,3-30-25 15,0-38-161-15</inkml:trace>
  <inkml:trace contextRef="#ctx0" brushRef="#br0" timeOffset="69049.44">20028 9049 836 0,'0'0'2'0,"0"0"2"16,0 0 5-16,0 0-9 15,110-39 30-15,13 24 25 16,52-4-12-16,44-1-13 16,50-3-7-16,39 1-23 15,53 4 6-15,48 2 0 0,40 13 0 16,37 3-3-16,12 0 1 15,11 10 0-15,-6 3-4 16,-20 1 1-16,-23 2-1 16,-46 1 0-16,-56 3 6 15,-64-6-2-15,-69-2 3 16,-54-7 5-16,-55-5-5 16,-42 0-6-16,-38-2 1 15,-29-15 1-15,-7-3-3 16,-34-6-122-16,-33-1-100 15,-32 4-111-15</inkml:trace>
  <inkml:trace contextRef="#ctx0" brushRef="#br0" timeOffset="69791.42">22791 8874 554 0,'0'0'16'16,"0"0"24"-16,0 0 72 0,0 0-85 16,0 0-12-16,0 0 5 15,-28 0 14-15,28 0 56 16,0-8 19-16,0-11-22 15,3-3-20-15,0-9-55 16,-2-2 7-16,-1 11-7 16,0 5 8-16,0 13 7 15,0 4 11-15,-7 0-18 16,-10 21-17-16,-2 17-2 16,-2 10 4-16,5 1-3 15,10-6-2-15,4-10 1 0,2-10-1 16,0-10 0-16,0-6 0 15,0-7 2-15,0 0-1 16,3 0 31-16,9-20 16 16,5-17 11-16,-1-13-32 15,-6-1-20-15,-4 7-5 16,-4 14 2-16,-2 18-4 16,0 12 0-16,0 5-14 15,0 29-75-15,0 20-58 16,1 10-85-16,23-9-306 15</inkml:trace>
  <inkml:trace contextRef="#ctx0" brushRef="#br0" timeOffset="70298.08">26011 8843 38 0,'0'0'258'0,"0"0"-104"16,0 0 73-16,0 0-61 15,0 0-4-15,0 0-29 16,14-58-39-16,-14 74-66 15,-8 21-15-15,-7 11 24 16,-4 5 10-16,4-6-32 16,5-8-5-16,5-8-7 15,4-12-2-15,1-9 0 0,0-6-1 16,0-4 0-16,0 0 5 16,0-7 3-16,4-17-8 15,5-5-26-15,3 6-64 16,-11 10-225-16,-1 10-291 15</inkml:trace>
  <inkml:trace contextRef="#ctx0" brushRef="#br0" timeOffset="70949.05">22561 9296 49 0,'0'0'196'0,"0"0"-85"16,0 0 109-16,0 0-67 16,0 0-5-16,0 0-10 15,62-59-40-15,-65 59-13 16,-20 0-53-16,-7 14-22 16,-5 11-9-16,-7 9-1 15,6 2 3-15,9-2 0 16,11-5-3-16,10-10-4 0,6-3-4 15,0-7-7 1,10-6 1-16,13-3 14 0,5-3 2 16,0-19 6-16,0-4 2 15,-2-7-5-15,-8 4 0 16,-3 5-3-16,-9 15 4 16,-5 6-2-16,-1 3 1 15,0 0-5-15,0 3-6 16,0 16-21-16,0 8 14 15,0 5-37-15,0-1-100 16,11-6-140-16,13-13-133 16</inkml:trace>
  <inkml:trace contextRef="#ctx0" brushRef="#br0" timeOffset="71459.05">25422 9540 555 0,'0'0'89'15,"0"0"92"-15,0 0-19 16,0 0-98-16,0 0-32 16,0 0-6-16,3-3-8 0,-3 3-1 15,0 0-3-15,0 0-10 16,0 0-4-16,0 0 0 16,0 0 1-16,0 0 3 15,0 0 3-15,0 0 6 16,0 0 14-16,0 0 5 15,0-4-19-15,0-4-13 16,1 3-102-16,9 0-203 16,5 2-349-16</inkml:trace>
  <inkml:trace contextRef="#ctx0" brushRef="#br0" timeOffset="71910.55">26005 9439 793 0,'0'0'75'0,"0"0"113"16,0 0-13-16,0 0-125 15,0 0-18-15,0 0-22 16,-30 26-3-16,16 12 21 15,-1 3-5-15,1 5-13 16,4-2-3-16,1-5-6 16,2-10-1-16,4-8 0 0,3-12 0 15,0-6 0-15,0-3 0 16,0 0 8-16,13-7 16 16,21-22 15-16,14-10-14 15,12 0-18-15,1 8-7 16,-6 14 0-16,-4 8 0 15,-13 9 0-15,-9 0-6 16,-10 14 3-16,-10 5-3 16,-9 5 1-16,0 4 1 15,-22 0-1-15,-16-3 5 16,-17-1 0-16,-13-7 1 16,-14-11-2-16,-9-6-41 15,0 0-91-15,10-23-127 16,8-14-217-16</inkml:trace>
  <inkml:trace contextRef="#ctx0" brushRef="#br0" timeOffset="73167.52">22858 7559 16 0,'0'0'40'15,"0"0"-24"-15,0 0 7 16,0 0-23-16,0 0-22 15,0 0 0-15,-4 0 22 16,-4 0 12-16,-1 0 36 16,2 0 7-16,1 3 24 15,1-3 2-15,-1 0 15 16,1 0 20-16,2 0-17 16,-1 0 27-16,4 0 5 15,0 0-5-15,0-9-48 16,14-12-9-16,11-8-40 15,14-10-15-15,7-1 5 0,6-1-10 16,0 12 7-16,0 10-14 16,0 12-1-16,-10 7-1 15,-3 5 0-15,-1 26-1 16,-5 19-2-16,0 11-3 16,-2 13 6-16,0 6 3 15,5 2-2-15,6 6 3 16,6-2-3-16,5-1 0 15,2-4 0-15,2-1-1 16,0-7 0-16,-2-8 0 16,2-12 0-16,1-14 0 15,-2-8 0-15,4-9-3 0,-2-3 3 16,-3 1 1-16,-5 5 1 16,-10 8 3-16,-7 13-4 15,-7 9 1-15,-7 9 0 16,-3 9 12-16,-6 6 1 15,1-1-9-15,4 2 2 16,8-4-7-16,9-4-1 16,10-5 0-16,8-4-3 15,2-10 3-15,4-7 0 16,1-12-6-16,-5-6 5 16,-2-5 1-16,-5 7 0 15,-6 4 1-15,-5 11 2 16,-8 19-2-16,-7 14 2 0,-3 9 1 15,-4 10 7-15,3-7-10 16,9-1 0-16,8-12-1 16,7-14 1-16,8-14-1 15,4-15-2-15,4-15 2 16,-1-9-8-16,-4-8 3 16,-12-2-14-16,-13 0-35 15,-13 0-20-15,-12 0-57 16,-9 5-217-16,-28 7-213 15</inkml:trace>
  <inkml:trace contextRef="#ctx0" brushRef="#br0" timeOffset="73977.32">6700 12596 961 0,'0'0'99'0,"0"0"23"16,0 0-18-16,0 0-60 16,0 0-36-16,-21 102 0 15,21 38 22-15,0 45-1 16,-6 35-15-16,-10 21-8 15,2 23 1-15,-8 21-7 16,1-8-2-16,0-22 2 16,5-40-81-16,5-54-134 0,5-51-71 15,-10-38-110-15</inkml:trace>
  <inkml:trace contextRef="#ctx0" brushRef="#br0" timeOffset="74392">4607 14016 669 0,'0'0'40'0,"0"0"28"16,0 0 185-16,0 0-150 15,0 0-100-15,0 0 3 0,45-52 14 16,67 43 9-16,31 4-17 16,30 5-4-16,46 0-3 15,47 10-1-15,47-3-4 16,42 3-1-16,36-7 1 16,25 1 0-16,26-1 5 15,15-3-4-15,-6 0 3 16,-5 0-4-16,-18 4 0 15,-37 6 9-15,-41 3 6 16,-44 3-14-16,-57 4 6 16,-46-4-5-16,-58 4-2 15,-57-6-3-15,-42-5-19 0,-37 2-90 16,-12-2-53-16,-43 4 47 16,-19 1-160-16,-22-2-189 15</inkml:trace>
  <inkml:trace contextRef="#ctx0" brushRef="#br0" timeOffset="75471.27">5092 13738 37 0,'0'0'43'16,"0"0"1"-16,0 0 49 16,0 0-30-16,42-81-11 15,-42 74 18-15,0 0 14 16,0 4-15-16,0 0 13 16,0-1-4-16,0-3 3 15,0 4 13-15,0-3-1 16,0 3 6-16,-3 3-21 0,-8 0-22 15,-8 0-21-15,0 6-23 16,-4 14 0-16,-4 11 5 16,-1 14 4-16,4 15 0 15,5 15 6-15,7 12 1 16,10 1-5-16,2-5-5 16,2-13-10-16,17-15 1 15,5-19-5-15,6-12 5 16,0-11-6-16,1-6 2 15,-4-7-1-15,0 0-2 16,-5-7-2-16,-3-9-50 16,-2 2-110-16,-8 2-205 0,-5-1-523 15</inkml:trace>
  <inkml:trace contextRef="#ctx0" brushRef="#br0" timeOffset="76369.16">9179 13844 318 0,'0'0'190'0,"0"0"-182"15,0 0 92-15,0 0-35 16,0 0-40-16,0 0 26 15,60 24 34-15,-35 3-14 16,-1 11-5-16,-9 9-43 16,-15 12-23-16,-9 11-1 15,-43 13-15-15,-20 7-163 16,-22-1-125-16,-19-13-198 16</inkml:trace>
  <inkml:trace contextRef="#ctx0" brushRef="#br0" timeOffset="77090.47">4831 14383 561 0,'0'0'49'15,"0"0"-21"-15,-103-7 102 16,63 27-37-16,1 6-4 16,0 7-32-16,3 1-27 15,5 2 13-15,13-6-7 16,9-4-17-16,9-6-14 15,0-3-5-15,12-7 0 16,15-10 3-16,6 0 6 16,13-16-3-16,2-18 17 15,1-8-1-15,-7-5-11 0,-9-3 1 16,-14 7 2-16,-7 8-4 16,-9 11 3-16,-3 14 2 15,0 10 13-15,0 0-25 16,0 30-3-16,-6 18 0 15,3 13 2-15,3 9-2 16,9-5-39-16,25-7-105 16,14-9-195-16,4-20-125 15</inkml:trace>
  <inkml:trace contextRef="#ctx0" brushRef="#br0" timeOffset="77933.11">9758 14340 559 0,'0'0'29'15,"0"0"110"-15,0 0 50 16,0 0-88-16,0 0-72 16,0 0-16-16,-20-20-13 15,20 57 20-15,0 9 34 16,5 10 38-16,-5 4-49 15,0 2-12-15,0-9-15 16,0-5-9-16,0-10-1 16,0-12-6-16,0-12 4 15,0-8 2-15,0-2-5 16,0-4 4-16,0 0 14 0,9-16 23 16,13-18 10-16,8-10-24 15,6-4-24-15,-1 11 2 16,4 8-5-16,-6 15-1 15,-3 5-1-15,1 9-1 16,-1 0-1-16,-8 0 0 16,-2 12 0-16,-14 5-3 15,-6 2-2-15,0 6-3 16,-33 3 4-16,-12 6 7 16,-19-4 0-16,-6-4-2 15,-3-6-27-15,4-10-42 0,8-7-75 16,12-3-125-16,13 0-83 15,11-3-126 1</inkml:trace>
  <inkml:trace contextRef="#ctx0" brushRef="#br0" timeOffset="78821.05">6634 15063 56 0,'0'0'78'0,"0"0"21"0,0 0-15 16,0 0 9 0,-10-76-15-16,7 64-8 0,0 8 4 15,0 0 6-15,3 4-14 16,-3 21-52-16,0 25 4 16,0 20-7-16,-3 10 18 15,-3 3-18-15,-3 0-4 16,-4-2 2-16,-1-8-9 15,1-10-6-15,1-5-48 16,3-15-181-16,0-19-166 16</inkml:trace>
  <inkml:trace contextRef="#ctx0" brushRef="#br0" timeOffset="81237.94">5140 15415 330 0,'0'0'41'15,"0"0"165"-15,0 0-80 16,0 0-43-16,0 0-10 16,0 0-30-16,0 0-19 15,-15 38 30-15,15-21-9 16,0-10-24-16,0-4-11 16,0 0-8-16,0-3 5 15,0 0 1-15,0 0 14 16,0 0 44-16,0 0 5 0,0-10-13 15,-2-2-17-15,-8-2-24 16,4 8-13-16,0 6 1 16,3 0 0-16,0 0-5 15,3 6-7-15,0 14-12 16,0 3 18-16,3-1 0 16,9-5-4-16,-2-10 2 15,-2-1 2-15,-5-5 1 16,-2-1 1-16,-1 0 4 15,0 0 8-15,0-7 29 16,0-13 8-16,-1-6-28 16,-10-3-14-16,4 5-3 0,4 11-4 15,0 5-1-15,3 8-2 16,0 0 2-16,0 0-7 16,0 0 6-16,0 0-8 15,0 0 7-15,6 0 1 16,4-3 2-16,-4-3 3 15,5-4-4-15,2-10 7 16,2-8 7-16,3-6 2 16,0-13-10-16,0-9 6 15,-6-12-8-15,4-10 3 16,5-1 2-16,7 0-5 16,11 10-2-16,13 6-2 15,12 5 1-15,8 7-1 0,7 2 2 16,-1 3-2-16,-1 6 0 15,-2 0 2-15,-4 3-2 16,1-2 0-16,-5-3 1 16,2-5-2-16,4-3 2 15,-6-2 1-15,6-2-1 16,-6 3-1-16,-13 10 2 16,-5 12-1-16,-10 9 0 15,-12 16-2-15,1 4 0 16,2 4-3-16,6 16 4 15,10 0 0-15,6 0 0 16,5-5 0-16,8-8 0 0,-2-7-1 16,4 0 1-1,-1-9 0-15,4-18 2 0,3-13-2 16,-3-7 2-16,-4-8-2 16,-8-11 3-16,-3 0-2 15,-10 2 0-15,-5 10 1 16,-1 13-2-16,-6 10 0 15,-5 12-1-15,2 9 1 16,-2 10-3-16,-1 0 0 16,9 4 3-16,6 13 1 15,10-4 0-15,15-4 0 16,15-9-1-16,9 0 0 16,-3-6-1-16,-3-21 1 15,-9-2-4-15,-7-10 4 16,-11-5 2-16,-3 1 0 0,-9 1-1 15,-7 1-1-15,-3 12 0 16,-9 10-1-16,-5 6 1 16,-2 2 1-16,5 5-1 15,8 0-2-15,7-5 1 16,11-2 1-16,10 0 0 16,-3-4 4-16,-4-7-4 15,-9 5 1-15,-7-1 0 16,-2-2 2-16,-6 2-2 15,-5 6-1-15,-8 0 1 16,-1 8-1-16,-4 0 0 16,3-4-1-16,0 3 1 0,4-2-1 15,-5 2 1 1,-1-3 0-16,-7 4 1 0,-3 2 1 16,-3 4 0-16,0 0-1 15,0 0 0-15,0 0-1 16,-3 0-5-16,-3 0-2 15,0 3 4-15,-1-2 3 16,7 2-2-16,0-3-2 16,0 0 2-16,0 0 0 15,0 0 1-15,0 0 1 16,0 0-6-16,0 0 4 16,0 0 2-16,0 0 2 15,0 0 2-15,0 0-2 16,0 0-1-16,0 0-1 15,0 0 2-15,0 0-1 0,0-3-1 16,10-4 0-16,2 0 0 16,0 0 0-16,-3 2 1 15,-3 1-1-15,-3 3 0 16,-3-2 1-16,0 3-1 16,0 0 0-16,0 0 0 15,0-3 0-15,3 3 0 16,0-3 2-16,3 0 0 15,4-5 1-15,-1 2-3 16,2-1 2-16,2-2-2 0,-4 1 1 16,-3 3 1-1,-3-2-1-15,2 4 2 0,-5 1 1 16,4-1-2-16,-4 3 5 16,0 0 1-16,0 0-2 15,0 0-4-15,0 0 2 16,0 0-4-16,0 0-4 15,0 0 4-15,0 0-6 16,-4 0-9-16,-10 11-59 16,-4 6-29-16,-12 6-40 15,-7 10-131-15,-5 4-109 16,-7-5-47-16</inkml:trace>
  <inkml:trace contextRef="#ctx0" brushRef="#br0" timeOffset="88865.5">24094 12184 577 0,'0'0'58'16,"0"0"79"-16,0 0 32 16,-11-74-76-16,0 56-7 15,-2 4 15-15,-2 4-24 16,0 7-16-16,-3 3-27 16,-1 0-7-16,-4 15-14 15,-2 28-13-15,0 32 0 16,4 23 0-16,9 14 4 15,9 6-3-15,3 1-1 0,0-9 0 16,0-11-1-16,4-17-3 16,-1-25-58-16,-3-9-19 15,0-14-112-15,-4-17-87 16,-23-17-111-16</inkml:trace>
  <inkml:trace contextRef="#ctx0" brushRef="#br0" timeOffset="89015.9">23578 12755 792 0,'0'0'213'16,"0"0"-127"-16,38-92 83 15,15 54-108-15,18-4-31 0,14 2-1 16,7 1-27 0,5 5-2-16,2 2-90 0,-4 6-308 15</inkml:trace>
  <inkml:trace contextRef="#ctx0" brushRef="#br0" timeOffset="89645.49">25040 12712 959 0,'0'0'60'0,"0"0"-54"16,0 0 21-16,0 0 9 0,0 0-23 16,85 10 6-16,-50-44 9 15,-3-8-5-15,1-8-19 16,-3-6 7-16,-6-3-6 16,-8 0-4-16,-5 9 13 15,-8 19 5-15,-3 15 4 16,0 16 28-16,-5 0-22 15,-17 30-29-15,-3 17-8 16,1 11 8-16,10 0 1 16,13-6-1-16,1-10-3 15,6-9 0-15,14-15 1 16,5-13-15-16,5-5 7 16,9-26 6-16,5-20-1 0,2-13-6 15,-1-8-10-15,-6-6 21 16,-5 5 0-16,-12 11 18 15,-8 22 8-15,-11 19 24 16,-3 13 17-16,-2 3 11 16,-19 22-54-16,-5 10-21 15,-4 12 1-15,10-2 4 16,8-3-7-16,12-5-1 16,0-4 1-16,24-4-1 15,12-5 2-15,13 1-1 16,9-2 2-16,-5-3-3 15,-9-4-1-15,-17-3-1 0,-18-4 1 16,-9 5 0 0,0 4 0-16,-27 5-3 0,-15 1-2 15,-22 1-4-15,-9-9-26 16,0-13-24-16,7 0-45 16,16-32-56-16,12-22-213 15,15-18-281-15</inkml:trace>
  <inkml:trace contextRef="#ctx0" brushRef="#br0" timeOffset="89777.15">25348 12157 459 0,'0'0'229'0,"0"0"84"15,0 0-90-15,0 0-136 0,0 0-52 16,0 0-35 0,0-31-12-16,-2 31-127 0,2 0-230 15,0 4-225-15</inkml:trace>
  <inkml:trace contextRef="#ctx0" brushRef="#br0" timeOffset="91827.87">27258 12282 650 0,'0'0'77'0,"0"0"141"0,0 0 18 16,0 0-124 0,0 0-72-16,0 0-29 0,-92 34-2 15,70 16-8-15,5 6 4 16,11 3-5-16,6-7-1 16,6-5 0-16,22-12-7 15,10-13-42-15,5-17 10 16,5-5 5-16,-3-20 7 15,-4-15 25-15,-7-12 3 16,-7-2 6-16,-10-1 2 16,-6 6-3-16,-6 15 4 15,-4 16 3-15,-1 12 26 0,0 1-38 16,0 24 0 0,2 15-9-16,7 11 9 0,7-3 2 15,9-8-2-15,4-12-6 16,5-11-31-16,-1-16-13 15,-3 0 14-15,-7-9 20 16,-7-18 14-16,-7-5-4 16,-9-5 6-16,0-10 3 15,-25 0 2-15,-10 5 7 16,-4 9 15-16,-3 16 25 16,-1 17-26-16,5 10-15 15,3 23-8-15,11 14-3 16,14-1 0-16,10-6-3 15,13-7-3-15,25-14-4 16,12-9-13-16,5-10 21 0,1-6 2 16,-10-15 8-16,-5-8-7 15,-8-7 8-15,-7-3 38 16,-5-1-25-16,-6 7-4 16,-6 9-8-16,-3 11 8 15,-3 10-7-15,-3 3 5 16,0 0-11-16,0 0-5 15,0 0-9-15,0 11 8 16,0 1 1-16,-2-2 3 16,-1-3 0-16,2 0-2 0,1-7 1 15,0 0-1 1,0 0 2-16,0 0 0 0,0 0 4 16,0 0 3-16,0 0 10 15,0 0-4-15,0 0-1 16,0 0-7-16,0 0-3 15,0 0-1-15,0 0-3 16,0 0-1-16,0 0 0 16,0 0 1-16,0 0-1 15,0 0-1-15,0 0-2 16,0 0-19-16,0 0-8 16,0 0 0-16,0 0-1 15,0 0 9-15,0 0-5 16,0 0-2-16,0 0-20 15,0 0-46-15,0 0-114 0,0 2 66 16,0 5-136-16,0 6-66 16</inkml:trace>
  <inkml:trace contextRef="#ctx0" brushRef="#br0" timeOffset="92315.63">27445 12622 541 0,'0'0'53'0,"0"0"85"0,0 0-9 15,0 0-78-15,0 0 49 16,0 0-17-16,-2 27-20 15,2-27-10-15,0 2-18 16,12-2-10-16,9 0 8 16,10-9 11-16,7-16-11 15,3-9-10-15,-2-6-12 16,-4-12-2-16,-6-8-7 16,-5-13 11-16,-3-9-10 15,-10-14 0-15,-7-2 1 16,-4 12-1-16,0 20 2 15,-4 25-2-15,-3 24 33 16,1 17 5-16,-1 0-11 0,-3 14-22 16,-8 26-8-16,-2 23 1 15,1 23-1-15,7 10 8 16,9 2-1-16,3 4 0 16,0-9-7-16,6-10 0 15,15-18-1-15,3-11-4 16,9-19-40-16,8-18-40 15,6-17-48-15,3-17-139 16,-8-28-108-16</inkml:trace>
  <inkml:trace contextRef="#ctx0" brushRef="#br0" timeOffset="92496.26">27654 12339 655 0,'0'0'83'16,"0"0"219"-16,-93 27-160 15,87-27-79-15,6 0-27 16,12 0-36-16,29-11 3 16,22-12-2-16,15-4 6 15,7 1-7-15,0 7-86 16,-9 5-221-16,-13 1-227 16</inkml:trace>
  <inkml:trace contextRef="#ctx0" brushRef="#br0" timeOffset="92907.92">27944 12620 957 0,'0'0'122'0,"0"0"-72"16,0 0 117-16,108-50-131 15,-55 10-25-15,-2-6-11 16,-8-10-8-16,-8-6-6 15,-11-2 13-15,-9 12-2 16,-7 12 3-16,-8 20 5 16,0 14 8-16,-7 6 43 15,-15 3-13-15,-11 20-40 0,-6 10 2 16,8 0 15 0,6 1-7-16,14-8 0 0,11-7-8 15,2 1-4-15,26-3-1 16,9-1 7-16,9 1-5 15,8-1-2-15,1 1 3 16,-3-3-1-16,-9-2-1 16,-17-5-2-16,-16 3 0 15,-10 5 1-15,-11 6 0 16,-22 12 2-16,-15 0-2 16,-10-2-8-16,-5-3-42 15,3-8-53-15,7-20-131 16,15-6-387-16</inkml:trace>
  <inkml:trace contextRef="#ctx0" brushRef="#br0" timeOffset="93447.7">29105 12425 467 0,'0'0'259'15,"0"0"-230"-15,0 0 219 16,0 0-167-16,0 0-5 0,0 0 15 16,31 6-37-16,-11-9-10 15,7-20-9-15,4-10-16 16,0-3-9-16,-1-14-9 15,-6-1 4-15,-6 0-5 16,-9 8 0-16,-6 19 2 16,-3 14 3-16,0 10-5 15,0 0-1-15,0 14-5 16,0 22-6-16,-3 13 12 16,3 2 1-16,0-6-1 15,10-8-1-15,9-8 0 16,7-12-2-16,1-10 3 15,4-7 1-15,5-4 2 0,3-26 5 16,1-12 1 0,-3-8 0-16,-4 2 7 0,-8 3-2 15,-7 15-9-15,-6 13 1 16,-7 12 4-16,-2 5 1 16,-2 0-11-16,4 22-6 15,2 8 6-15,3 7-1 16,2 0 1-16,3-5-1 15,2-1-36-15,4-15-73 16,1-13-56-16,-3-3-291 16</inkml:trace>
  <inkml:trace contextRef="#ctx0" brushRef="#br0" timeOffset="93609.02">29722 11853 1073 0,'0'0'83'15,"0"0"146"-15,0 0-185 16,0 0-41-16,0 0-3 16,0 0-47-16,0 0-152 15,11-3-237-15,21 3-208 16</inkml:trace>
  <inkml:trace contextRef="#ctx0" brushRef="#br0" timeOffset="94077.38">30850 11797 1270 0,'0'0'88'0,"0"0"-74"16,0 0 85-16,0 0-95 15,0 0 2-15,0 0 1 16,33-70 1-16,-60 58-8 15,-9 5-6-15,-3 4 1 16,-1 3 4-16,2 3-1 16,2 16 2-16,0 1 5 15,9 1-2-15,6-4-2 16,6-1-1-16,6-3-1 0,6-4 1 16,3 1 0-16,0 3 1 15,1 1 2-15,10 2-2 16,0 4 5-16,-1 0 2 15,-6 3 3-15,-1 7 0 16,-3 6 8-16,0 0-7 16,-1 5 3-16,-12 3-4 15,-1 1 2-15,0-3-11 16,4-3 6-16,4-5-6 16,2-1-2-16,2-11 3 15,2-5-3-15,0-7-3 16,0-3 1-16,15 1 1 15,15-8-26-15,13 0-30 0,11-17-54 16,8-10-123-16,3-7-402 16</inkml:trace>
  <inkml:trace contextRef="#ctx0" brushRef="#br0" timeOffset="94408.63">31042 12008 818 0,'0'0'94'16,"0"0"126"-16,0 0-153 16,-91 17-4-16,72-1-26 15,0 5-2-15,4 2-19 0,2 4-11 16,8-2-5 0,5-2 0-16,0-3-1 0,6-10-18 15,10-2-36-15,5-8 10 16,0 0 26-16,1-8 19 15,-1-9 4-15,-4-9 8 16,-6 0 31-16,-3 5-3 16,-5 6-4-16,-3 8 8 15,0 7-13-15,0 0-4 16,0 0-26-16,0 0-1 16,0 19-10-16,0 7-5 15,0 5-60-15,5-1-110 16,2-10-258-16</inkml:trace>
  <inkml:trace contextRef="#ctx0" brushRef="#br0" timeOffset="94606.59">31288 12163 630 0,'0'0'622'0,"0"0"-585"15,0 0 83-15,0 0-71 16,0 0-39-16,0 0 34 15,-38 103-24-15,30-64-10 16,-1 2-6-16,2-2-4 16,1 1-33-16,5-7-78 0,1-10-116 15,11-13-318 1</inkml:trace>
  <inkml:trace contextRef="#ctx0" brushRef="#br0" timeOffset="94993.61">31693 11908 1192 0,'0'0'168'16,"0"0"-16"-16,0 0-103 15,0 0-45-15,0 0-4 16,0 0-4-16,-18 34 0 16,15 5 3-16,-1 11 2 15,0 6 2-15,1-6-2 16,0-7 1-16,0-10-2 15,0-16 0-15,2-7 1 0,1-7-1 16,0-3 4-16,0 0 1 16,0 0 15-16,0-13 10 15,13-4-13-15,8-3-17 16,6 7-6-16,3 4 6 16,-3 1-7-16,0 8 5 15,-3 0-15-15,-4 0-2 16,-3 0-15-16,-5 7 6 15,-9-4-11-15,-3 8-12 16,-12-5 27-16,-22 5 4 16,-11-8-9-16,-6-3-4 15,5 0-34-15,4-14-95 0,15-19-232 16,20-23-303-16</inkml:trace>
  <inkml:trace contextRef="#ctx0" brushRef="#br0" timeOffset="95389.67">32127 11606 469 0,'0'0'789'15,"0"0"-696"-15,0 0 67 16,0 0-103-16,0 0-34 16,0 0-17-16,-9-27-6 15,15 23 0-15,25-3-6 16,14-3 5-16,10 2-2 0,0 1 3 15,-4 7-2 1,-9 0 0-16,-12 0 2 0,-11 0 0 16,-8 10-2-16,-6 12 1 15,-5 11 0-15,0 7-1 16,-5 10 2-16,-11 3 4 16,2 0-4-16,-1-2 3 15,1 3-3-15,7 6 2 16,5 12 0-16,2 1-2 15,0-3 1-15,0-11 0 16,0-17-1-16,-10-11 2 16,-15-3-2-16,-10-4 0 0,-14-4 0 15,-9 0 0 1,-6-3-7-16,-2-8-47 0,2 1-44 16,1-3-115-16,1 0-342 15</inkml:trace>
  <inkml:trace contextRef="#ctx0" brushRef="#br0" timeOffset="96875.41">21868 14050 439 0,'0'0'161'0,"0"0"-84"15,0 0 139-15,0 0-58 0,0 0-82 16,0 0-6-16,-109-44-33 16,67 52-19-16,3 21 4 15,2 14-15-15,9 5 1 16,5 13-6-16,14 2-4 16,9-7 4-16,2-6-2 15,22-14 0-15,8-16-6 16,7-18-2-16,4-2 8 15,-1-17 8-15,-3-14-5 16,-4-13 4-16,-10-2-6 16,-11-3 6-16,-7 6-5 15,-7 10 9-15,0 13-7 16,0 13 11-16,0 7-1 16,0 17-14-16,0 22-19 15,0 14 19-15,0 10 0 0,10-8-1 16,15-9-2-16,8-14-17 15,0-14-2-15,1-10 13 16,-1-8 9-16,-3-8 2 16,-3-17 5-16,-3-9 3 15,-7-8 3-15,-4-2 23 16,-10-4-15-16,-3 11 5 16,0 10-16-16,0 14 1 15,0 12 18-15,0 1-29 16,0 8 0-16,0 21-22 15,4 10 22-15,8 8 0 16,4-7 2-16,4-11-1 0,0-8-1 16,-1-8 2-16,-2-7-1 15,0-6 2-15,5 0 4 16,5-23 4-16,4-9 8 16,2-13-6-16,2-3 1 15,-10 5-8-15,-4 13-5 16,-9 14-1-16,-6 13-2 15,-3 3-5-15,4 16-9 16,3 17-10-16,6 4 3 16,6 1-19-16,6-8-39 15,11-10-71-15,18-16-157 16,19-4 117-16,15-17 0 16,6-16-135-16</inkml:trace>
  <inkml:trace contextRef="#ctx0" brushRef="#br0" timeOffset="97197.27">23192 14105 88 0,'0'0'326'15,"0"0"27"-15,-97-26-119 16,38 50-93-16,-3 18-85 16,7 14-27-16,15 3-11 15,15 1-7-15,11-9-10 16,14-12-1-16,0-10-2 16,26-13-2-16,10-16-19 15,10-3-11-15,7-33-13 16,4-16-4-16,-5-18 20 15,-4-10 31-15,-9-14 13 0,-9-17 18 16,-11-7 18-16,-10 12 23 16,-9 27-25-16,0 35 7 15,-5 28 59-15,-11 16-19 16,-5 11-49-16,-4 21-32 16,-2 17-7-16,5 18 2 15,9 6-7-15,12 9-1 16,1-2-1-16,17 2-4 15,16-6-49-15,13-2-68 16,12-13-155-16,13-18-57 16</inkml:trace>
  <inkml:trace contextRef="#ctx0" brushRef="#br0" timeOffset="97919.39">25267 13738 25 0,'0'0'173'16,"0"0"46"-16,0 0 1 16,0 0-43-16,0 0 46 15,0 0-85-15,-12-59-25 16,-3 43-41-16,3 3-7 15,2 6-5-15,0 4-19 0,2 3 2 16,-3 0-20-16,-8 33-21 16,-3 24 1-16,1 32 6 15,3 17-6-15,10 5 1 16,4 4-4-16,1-8-1 16,0-11 0-16,0-17-8 15,3-20-65-15,0-17-49 16,0-18-129-16,0-17-209 15</inkml:trace>
  <inkml:trace contextRef="#ctx0" brushRef="#br0" timeOffset="98077.52">24945 14182 745 0,'0'0'183'0,"0"0"38"15,0 0-33-15,0 0-149 0,0 0-39 16,0 0 1-16,79-57-2 15,-3 30-17-15,7-5-76 16,0-4-162-16,-1 0-165 16</inkml:trace>
  <inkml:trace contextRef="#ctx0" brushRef="#br0" timeOffset="98286.43">25638 13799 569 0,'0'0'222'15,"0"0"134"-15,0 0-172 16,0 0-82-16,0 0-20 15,0 0-9-15,-50-17-31 16,42 23-10-16,-2 14 0 0,-4 21-9 16,-2 18 7-16,1 13-9 15,-1 7-6-15,4 4-13 16,1 0-2-16,10-7-8 16,1-8-38-16,3-21-46 15,22-17-21-15,17-21-73 16,13-9-226-16</inkml:trace>
  <inkml:trace contextRef="#ctx0" brushRef="#br0" timeOffset="98697.03">25989 14117 1037 0,'0'0'171'15,"0"0"45"-15,0 0-117 16,0 0-46-16,0 0-14 15,0 0-10-15,-31-5-15 16,15 5-14-16,-3 0 0 16,-1 0-4-16,-3 3 0 15,-1 19-1-15,0 3 1 16,5 5-3-16,7 2 7 16,6-5-7-16,6-6-5 15,0-6-9-15,14-5-8 16,8-7 10-16,3-3-4 15,6-13 7-15,2-14-9 0,-1-4 8 16,-4-3 3 0,-6-2 14-16,-8 9 5 0,-7 7-1 15,-2 11 2-15,-4 6 25 16,2 3 0-16,-3 0-19 16,0 5-12-16,0 12-8 15,0 12 5-15,3 4 3 16,3 4-2-16,2-6-44 15,2-3-25-15,5-8-72 16,7-10-208-16,13-10-223 16</inkml:trace>
  <inkml:trace contextRef="#ctx0" brushRef="#br0" timeOffset="98945.69">26383 13805 649 0,'0'0'691'15,"0"0"-579"-15,0 0 72 16,0 0-107-16,0 0-34 16,0 0-24-16,-27-9-12 15,39 15-3-15,13 17-4 16,14 10 1-16,4 9 4 16,2 11-5-16,-8 3 0 15,-15-3-1-15,-17 7-9 16,-5 0-50-16,-28-1-11 0,-11 1-29 15,-10-2-36 1,0-9-150-16,7-15-493 0</inkml:trace>
  <inkml:trace contextRef="#ctx0" brushRef="#br0" timeOffset="99472.08">27170 14137 753 0,'0'0'58'0,"0"0"234"15,0 0-129-15,0 0-95 16,0 0-22-16,0 0-19 15,-31 55 2-15,28-32-4 0,1-4-13 16,2-5-9-16,0-4 1 16,2-3-4-16,6-4 5 15,-1-3-1-15,-1 0 4 16,0 0 11-16,-3-20 24 16,-3-7-7-16,0-2-12 15,0 2 2-15,-11 8-19 16,3 7-4-16,3 10-3 15,2 2-3-15,1 0-16 16,2 17-68-16,0 9-34 16,2 8-64-16,22-8-291 15,9-13-278-15</inkml:trace>
  <inkml:trace contextRef="#ctx0" brushRef="#br0" timeOffset="99725.47">27752 13861 1016 0,'0'0'83'0,"0"0"113"16,0 0-18-16,0 0-80 15,0 0-38-15,0 0-30 16,-25-22-23-16,11 57-1 16,-4 15-4-16,2 15 0 15,1 22 1-15,5 8-3 16,5 9 0-16,2 1 0 0,3-10-4 15,0-15-47 1,0-20-44-16,0-24-53 0,1-17-46 16,-1-19-165-16,0-8 42 15,0-29-98-15</inkml:trace>
  <inkml:trace contextRef="#ctx0" brushRef="#br0" timeOffset="100065.33">27543 14366 248 0,'0'0'234'0,"0"0"3"16,0 0-53-16,-37-76-52 15,37 56-54-15,30-5-64 16,16-5-11-16,12-3-3 16,14 0-7-16,2-7-52 15,2 1-133-15,-2-8-17 16,-9-1-115-16,-10-2 123 16,-15 3 73-16,-18 15 128 0,-12 11 252 15,-10 11 66-15,0 3-34 16,-12 4-58-16,-8 0-76 15,1 3-69-15,0 0-22 16,7 0 22-16,3 0-28 16,2 3-8-16,2 14-3 15,1 16-23-15,-1 20-3 16,3 14 28-16,1 8-25 16,1 0-11-16,0 1-7 15,0-5-1-15,4-10-7 16,6-14-47-16,3-17-38 15,9-15-33-15,12-15-176 16,8-3-464-16</inkml:trace>
  <inkml:trace contextRef="#ctx0" brushRef="#br0" timeOffset="100453.45">28300 14050 760 0,'0'0'275'0,"0"0"34"15,0 0-152-15,0 0-50 16,0 0-5-16,0 0-28 15,-56-20-32-15,52 20-14 16,-1 3-6-16,2 7-21 16,0 9-1-16,2 19-5 15,1 7 5-15,0 8 0 16,0-6-1-16,0-12 0 0,6-11 0 16,-3-12-4-1,0-7 4-15,-2-5-4 0,2 0 0 16,3 0 0-1,6-11-1-15,7-12-3 0,10-4-2 16,5 1-13-16,2 4-10 16,-5 8-6-16,-4 4 10 15,-9 10 5-15,-3 0 2 16,-4 4 1-16,-7 16 3 16,-4 6 7-16,0 6 3 15,-18 2 2-15,-10 2 4 16,-5-7-11-16,-3-5 1 15,3-7-37-15,1-11-21 16,6-6-15-16,10-8-158 0,11-29-285 16</inkml:trace>
  <inkml:trace contextRef="#ctx0" brushRef="#br0" timeOffset="100680.3">28622 13690 1057 0,'0'0'201'15,"0"0"-7"-15,0 0-62 16,0 0-80-16,0 0-5 16,0 0-18-16,12-11-20 15,11 31-8-15,15 14 9 16,9 18-2-16,7 12-7 16,-3 4-1-16,-7 4 0 0,-12 1-10 15,-20-1-36-15,-12-1-52 16,-28 1-53-16,-29-2-58 15,-15-7-329-15</inkml:trace>
  <inkml:trace contextRef="#ctx0" brushRef="#br0" timeOffset="101210.95">29906 13802 295 0,'0'0'103'16,"0"0"141"-16,0 0-49 15,0 0 0-15,0 0 2 16,0 0-76-16,41-50-40 16,-41 50-18-16,0 0-13 15,0 0-27-15,0 0 0 0,-11 7-12 16,-13 19-1-1,-15 14 3-15,-11 9-6 0,-3 2 1 16,1-1-5-16,8-9 0 16,11-4 3-16,7-4-5 15,10-12 2-15,10-3-3 16,2-1 2-16,4-3-4 16,5 5 1-16,20 1 1 15,11 0 2-15,8 0-2 16,5 0 0-16,0-3-5 15,-7 1-18-15,-6 2-45 16,-7 0-60-16,-5 4-88 0,-7-7-211 16,-1-5-155-16</inkml:trace>
  <inkml:trace contextRef="#ctx0" brushRef="#br0" timeOffset="101586.45">30419 13950 829 0,'0'0'215'0,"0"0"-169"15,0 0 122-15,0 0-88 16,0 0-29-16,0 0 5 16,-8-7-14-16,5 22-29 0,2 14-9 15,-1 10 2-15,2 8 3 16,0 0-1-16,0-2-7 15,8-6 0-15,4-8-1 16,4-6-1-16,2-13-1 16,3-9-3-16,3-3-4 15,3-10 3-15,1-17 4 16,3-10 0-16,-2-5 4 16,-10-5-2-16,-7-3 0 15,-11 4-1-15,-1 7 1 16,-22 9 0-16,-14 17 0 15,-13 13-11-15,-4 7-6 16,-1 27-61-16,5 5-83 16,11 3-273-16,11-5-245 0</inkml:trace>
  <inkml:trace contextRef="#ctx0" brushRef="#br0" timeOffset="106819.83">27196 14251 325 0,'0'0'153'16,"0"0"-111"-16,0 0 91 15,0 0-74-15,0 0-16 16,0 0 11-16,0 0 40 0,-5 14 4 16,0-14 10-16,-5 0-41 15,0 0-6-15,-6 0-29 16,-3 3-3-16,-3 11-15 16,0 8-5-16,2 4-4 15,4 3-1-15,5-2-4 16,5-3 0-16,6-9 0 15,0-1-1-15,8-7-11 16,7-6 0-16,6-1 9 16,1 0 2-16,2-14 1 15,-1-6-1-15,-4-2 0 16,-7 0 1-16,-8 0 5 16,-4 5 6-16,0 1 25 0,-10 6 9 15,-11 7-3-15,-3 3-16 16,-8 9-11-16,1 14-12 15,0 5 0-15,10 4-3 16,9-5-5-16,11-5-2 16,1-7-29-16,4-6-15 15,11-6 8-15,3-3 19 16,0 0 6-16,1-12 10 16,-4-6 8-16,0-1-3 15,-7 2 3-15,-5 0-2 16,-2 7-5-16,-1 8-24 15,0 2-27-15,0 0-106 0,-6 9-111 16,0 8-129-16</inkml:trace>
  <inkml:trace contextRef="#ctx0" brushRef="#br0" timeOffset="107448.97">27667 14225 64 0,'0'0'59'15,"0"0"17"-15,0 0-20 16,0 0-24-16,0 0 4 0,0 0 29 16,-79 10 2-16,57 3 17 15,2-3 30-15,5-3-31 16,6-2 6-16,1 0 37 16,3-3-10-16,2 1-15 15,1-3-16-15,2 0-29 16,0 2-13-16,0-2-9 15,0 0-2-15,0 0-3 16,21 0-7-16,15 0 20 16,18 0 5-16,16-7-24 15,6-8-9-15,-5 0-8 16,-11 1-6-16,-16 1 3 0,-19 7-2 16,-15-2 0-1,-5 8-1-15,-5 0-7 0,0 0-18 16,-17 0-13-16,-8 0-54 15,-6 0-63-15,-2 10-112 16,2-3-183-16,4-4-109 16</inkml:trace>
  <inkml:trace contextRef="#ctx0" brushRef="#br0" timeOffset="107847.03">27825 13947 439 0,'0'0'30'0,"0"0"32"15,0 0 8-15,0-89-39 16,4 56-3-16,-4 4 34 16,0-2 1-16,0 6 35 15,-7 3 15-15,-9 10-39 16,2 2-25-16,1 7 12 15,1 3-19-15,-4 0-10 16,-1 6-15-16,-2 18-7 16,-1 12 8-16,5 13 13 15,5 11 2-15,0 10 4 0,4 6-12 16,1 3 7-16,2 10-11 16,3 1-4-16,0 2-2 15,0-6 0-15,-2-7-10 16,1-10 1-16,-5-10-5 15,0-5-1-15,0-11-5 16,-1-11-1-16,1-9-33 16,2-10-43-16,-1-13-153 15,2-13-276-15</inkml:trace>
  <inkml:trace contextRef="#ctx0" brushRef="#br0" timeOffset="108028.01">27555 14350 827 0,'0'0'241'16,"0"0"-39"-16,0 0-114 15,0 0-65-15,0 0-6 16,0 0-11-16,121-49-6 16,-73 38-13-16,4-2-90 15,-3-4-226-15,-4 5-338 16</inkml:trace>
  <inkml:trace contextRef="#ctx0" brushRef="#br0" timeOffset="109093.91">28326 14327 51 0,'0'0'66'0,"0"0"20"16,0 0-32-16,0 0-4 16,0 0 30-16,0 0-21 15,-15 0-29-15,12 0-1 16,-1 0 21-16,1 0 3 0,2 0-10 16,-1 0-4-16,0 0 1 15,1 0-10-15,-2 0-10 16,-3 0-11-16,-2 0-9 15,-2 0-4-15,3 0-13 16,-1 0-9-16,5 0 9 16,1 0 9-16,1 0 3 15,1 0-1-15,0 0-5 16,0 0 3-16,0 0 8 16,0 0 6-16,0 0 8 15,0 3-6-15,0 4 0 16,0 6 7-16,0 3 5 15,6-2-11-15,3-1-5 0,-1-3-4 16,2 0-9 0,0-6-57-16,1-1-108 0,-4-3-126 15</inkml:trace>
  <inkml:trace contextRef="#ctx0" brushRef="#br0" timeOffset="109558.05">28153 14400 92 0,'0'0'49'0,"0"0"18"16,0 0 7-16,0 0-32 15,0 0-6-15,0 0 20 16,-16-3-9-16,13 3 35 16,1 0 26-16,1 0-13 15,-1 0 30-15,1 0-3 16,1 0-44-16,-2 0-14 15,2 0-16-15,0 0-20 16,0 8-13-16,0 3-10 0,0 3 13 16,11 6 9-16,4-4-9 15,1 3-7-15,3-4-7 16,0-3-4-16,-2-2 3 16,0-3-3-16,-2 0-5 15,-3 0 3-15,-2-2-42 16,-1 2-51-16,1-1-36 15,4-2-157-15,1-4-114 16</inkml:trace>
  <inkml:trace contextRef="#ctx0" brushRef="#br0" timeOffset="110097.19">28778 14280 12 0,'0'0'37'0,"0"0"-2"16,0 0 13 0,0 0 28-16,0 0 5 0,0 0 7 15,0 0-31-15,8-10-23 16,2 2-19-16,-1 4 4 16,-1-2-14-16,-2 5-5 15,-1-2-6-15,0 3-29 16,-1 0-52-16,4 0 4 15,-1 0-24-15,1 0 17 16,-4 0 23-16,-1 0 58 16,-3 0 9-16,0 0 62 15,0 0 20-15,0 0-1 0,0 3-5 16,0 1 23-16,-3 6-6 16,-7 5-22-16,-2 12 16 15,-4-1-15-15,-1 12-8 16,-2-4-17-16,-1 7-11 15,-1-4-26-15,2-6-7 16,2-2-3-16,4-7-17 16,7-6-52-16,5-10-102 15,1-6-199-15</inkml:trace>
  <inkml:trace contextRef="#ctx0" brushRef="#br0" timeOffset="118648.99">22285 15615 351 0,'0'0'64'0,"0"0"108"0,0 0 38 16,0 0-39-16,0 0-28 16,0 0-32-16,0 0-28 15,-65-62-25-15,65 62-18 16,0 0-21-16,0 0-7 15,0 0-11-15,0 0-1 16,10 0-3-16,19 0 1 16,6 3 2-16,18-3-1 15,2 0 1-15,6 0-3 16,1-3-33-16,-2-5-39 0,-5 2-91 16,-11 0-76-16,-11 2-14 15,-20 1-76-15</inkml:trace>
  <inkml:trace contextRef="#ctx0" brushRef="#br0" timeOffset="118897.68">22390 15698 34 0,'0'0'91'0,"-81"46"26"16,59-29-31-16,10-8-14 16,7-6-16-16,5-3-17 15,0 0 22-15,12 0 57 16,14 0 12-16,6 0-6 0,10-5-51 15,6-2-28 1,6 0-16-16,2 4-18 0,-3 0-8 16,-3 3-3-16,-6 0-1 15,-6 0-8-15,-3-4-43 16,-12-2-43-16,2-1-39 16,-9-6-49-16,-6-4-62 15,-10-6-125-15</inkml:trace>
  <inkml:trace contextRef="#ctx0" brushRef="#br0" timeOffset="119255.81">22376 15400 474 0,'0'0'102'0,"0"0"152"0,0 0-11 15,0 0-95-15,0 0-36 16,0 0-43-16,-65-43-27 15,65 43-16-15,0 0-12 16,0 0-9-16,6 0-5 16,17 0-2-16,12 0 2 15,12 14 0-15,6 6 0 16,7 4 3-16,-2 8 0 16,-5 4-3-16,-7 0 2 15,-14 4-2-15,-14-1 1 16,-14 0 2-16,-4 8 2 15,-12 0 3-15,-18 5 8 16,-9-2-7-16,-6 0-5 16,0-3-2-16,2 1-3 0,4-4 1 15,12-2-19-15,13-11-50 16,14-8-57-16,8-18-213 16,23-5-319-16</inkml:trace>
  <inkml:trace contextRef="#ctx0" brushRef="#br0" timeOffset="124227.43">24147 15688 276 0,'0'0'76'0,"0"0"78"0,0 0 30 15,30-89-93 1,-23 59 29-16,-4 0 24 0,-2 0-60 16,-1 5-4-16,0 8-9 15,-3 3-19-15,-10 5-15 16,-3 9-22-16,-10 0-5 16,-3 9-7-16,-7 21-1 15,0 13-1-15,2 17-1 16,8 8 0-16,7 13 2 15,4 11-1-15,6 1-2 16,3-7-2-16,5-11-38 16,-1-19-81-16,2-16-158 15,-1-16-104-15,-2-16-188 0</inkml:trace>
  <inkml:trace contextRef="#ctx0" brushRef="#br0" timeOffset="124386.35">23695 15840 601 0,'0'0'177'16,"0"0"49"-16,0 0-136 15,0 0-71-15,0 0-16 16,140-33-3-16,-59 16-63 16,-2-5-204-16,1-8-205 15</inkml:trace>
  <inkml:trace contextRef="#ctx0" brushRef="#br0" timeOffset="124625.99">24496 15430 616 0,'0'0'190'0,"0"0"136"16,0 0-164-16,0 0-53 16,0 0-40-16,0 0-26 15,-64 0-23-15,43 23-10 16,-6 14-6-16,-6 12 4 15,2 15-1-15,3 11 0 16,2 5-7-16,8 2-3 16,7-3 3-16,11-10-15 15,0-9-50-15,16-14-43 16,21-20-37-16,12-26-217 0,11-7-183 16</inkml:trace>
  <inkml:trace contextRef="#ctx0" brushRef="#br0" timeOffset="124954.97">24679 15658 616 0,'0'0'211'16,"0"0"79"-16,0 0-140 15,-111-10-98-15,70 33-24 16,1 11-7-16,4 5-7 16,14-3-6-16,7 4-6 15,13-8-2-15,2-4 0 16,12-8-2-16,14-9-3 0,11-11 1 15,2 0-4-15,4-23 4 16,2-8-5-16,-6-10-3 16,-7 0 12-16,-8 0 2 15,-10 2-1-15,-6 12 4 16,-6 13 5-16,-2 8 34 16,0 6-1-16,0 0-29 15,0 14-14-15,-9 12-3 16,2 10 2-16,4 1 1 15,3-5-5-15,0 2-45 16,4-2-57-16,15-11-148 16,7-13-269-16</inkml:trace>
  <inkml:trace contextRef="#ctx0" brushRef="#br0" timeOffset="125196.73">25100 15411 1025 0,'0'0'259'0,"0"0"-123"16,0 0-60-16,0 0-44 15,0 0 8-15,88 105-16 16,-43-48-12-16,-4 4-11 16,-9 3-1-16,-17-1 0 15,-15 0-2-15,-12 4-13 16,-31 0-19-16,-18 0-8 15,-16-7-22-15,-12-8-79 0,-8-18-249 16,3-15-395-16</inkml:trace>
  <inkml:trace contextRef="#ctx0" brushRef="#br0" timeOffset="126358.34">26172 15654 501 0,'0'0'184'0,"0"0"87"0,0 0-62 15,0 0-71 1,0 0-38-16,0 0-34 0,24-55-49 15,-24 55-12-15,-19 24-1 16,-8 5 7-16,-10 6 0 16,-8 7-5-16,-3-1 1 15,-1 2-1-15,1-6-5 16,2-1 1-16,7-6-2 16,14-10 6-16,10-11-6 15,12-4 1-15,3-5 4 16,4 2-4-16,23 1-1 0,11 4 7 15,11 3-4 1,6 4-2-16,9 5-1 0,3 2-10 16,0 4-41-16,-4-1-70 15,-6-4-113-15,-14-11-283 16</inkml:trace>
  <inkml:trace contextRef="#ctx0" brushRef="#br0" timeOffset="126674.18">26599 15704 1030 0,'0'0'212'15,"0"0"-61"-15,0 0-99 0,0 0-35 16,-49 73 7-16,40-23-1 16,6 9-8-16,3 4-9 15,0-7-6-15,19-10 1 16,6-12-2-16,7-12 1 15,1-11 0-15,-2-11 1 16,0-7 3-16,-5-26 1 16,-7-20 2-16,-4-13-5 15,-11-7 4-15,-4-6-6 16,-10 16 1-16,-17 14-2 16,-10 25-1-16,-12 24-9 15,-8 13-37-15,2 27-27 16,13 11-64-16,15 4-215 15,20-4-204-15</inkml:trace>
  <inkml:trace contextRef="#ctx0" brushRef="#br0" timeOffset="127806.69">27974 15899 525 0,'0'0'196'0,"0"0"44"16,0 0-64-16,0 0-96 0,-57-75-35 15,32 64-13-15,-5 11 2 16,-3 0-9-16,-6 14-17 16,0 18-6-16,3 15 2 15,7 9-4-15,14-1 0 16,10-2 1-16,5-10-1 16,8-15-2-16,21-9-1 15,6-12 3-15,6-7 0 16,-1-10 2-16,2-16 13 15,-9-11 4-15,-5-9 1 16,-6-4-9-16,-7-3-2 16,-6 7-3-16,-6 9-3 15,-3 15-2-15,0 12 0 0,0 10-1 16,0 7-9-16,0 22-6 16,0 16 15-16,0 3 1 15,5-1-1-15,8-12 0 16,6-12-1-16,4-12 1 15,4-11 0-15,1 0 3 16,4-19-2-16,-1-12 3 16,-3-6-1-16,-3-6 2 15,-4 1-5-15,-3 5 2 16,-3 14-2-16,-6 10 0 16,-1 10-3-16,0 3-4 15,3 10-4-15,5 14 9 16,5 9 0-16,3 1 2 15,10 0-2-15,5-4-12 0,12-7-11 16,4-13-37-16,-3-10-3 16,-4 0 26-16,-8-10 16 15,-13-17 20-15,-4-9 3 16,-10-3 5-16,-7-4 8 16,-6 6 16-16,0 4-14 15,-13 13 12-15,-12 13 1 16,-8 7-4-16,-5 14-21 15,-2 23-1-15,7 9 0 16,9 9-2-16,13-1 0 16,11-8 0-16,0-10 0 15,10-13 0-15,12-9 0 16,6-14 2-16,3 0 1 0,5-20 6 16,-1-17 3-16,-2-16 4 15,-4-10 1-15,-3-12 7 16,-8-10-2-16,-2-9-12 15,-8 6 0-15,-8 12 6 16,0 22 1-16,0 28 18 16,-6 19 8-16,-1 7-19 15,0 6-24-15,-2 26-7 16,0 12 7-16,5 16 0 16,4 12 2-16,0 12-2 15,0 5-4-15,0 4-2 16,4-1-67-16,14-14-23 0,18-8-141 15,10-31-369-15</inkml:trace>
  <inkml:trace contextRef="#ctx0" brushRef="#br0" timeOffset="128051.22">29931 15562 1231 0,'0'0'109'0,"0"0"75"15,0 0-97-15,0 0-36 16,0 0-36-16,0 0-15 16,-85-36-4-16,66 72 1 15,-7 17 3-15,0 20 2 0,-1 12-2 16,6 11-2-16,4 1 0 16,4-9 1-16,7-18-10 15,2-17-63 1,1-14-36-16,-1-18-94 0,0-18-242 15,-6-3-223-15</inkml:trace>
  <inkml:trace contextRef="#ctx0" brushRef="#br0" timeOffset="128191.05">29563 15938 450 0,'0'0'253'16,"0"0"52"-16,-41-77-140 16,41 66-48-16,0 4-61 15,26-3-51-15,17-3-5 0,14 0-41 16,8-1-79-16,10-2-121 15,-1-3-80-15,-3-5-84 16</inkml:trace>
  <inkml:trace contextRef="#ctx0" brushRef="#br0" timeOffset="128391">30129 15542 287 0,'0'0'301'16,"0"0"-28"-16,0 0 24 16,0 0-136-16,0 0-55 15,0 0-34-15,-34-72-30 16,19 92-21-16,-2 9 7 15,-2 14 8-15,0 15-7 16,-3 9-10-16,-1 14-9 16,-1 3-5-16,4-3-5 15,9-8-5-15,10-11 4 16,1-19-22-16,12-14-59 0,21-19-31 16,14-10-140-16,11-30-297 15</inkml:trace>
  <inkml:trace contextRef="#ctx0" brushRef="#br0" timeOffset="128757.47">30362 15637 750 0,'0'0'365'0,"0"0"-79"15,0 0-146-15,0 0-65 16,0 0-36-16,0 0-28 16,-46 0-10-16,41 32 0 15,1 7 9-15,3 4-7 16,-1 6-2-16,-1 1 0 0,3-1 0 15,0-6-1-15,0-13-2 16,0-13-1-16,0-8 4 16,0-9-1-16,2 0 8 15,14-20 3-15,8-20 1 16,7-7-12-16,5 0 0 16,-3 13 0-16,-6 14-2 15,-2 13-2-15,-7 7 0 16,-3 0-13-16,-3 4-5 15,-8 13-4-15,-4 9 5 16,0 6-1-16,-9 5 10 16,-18 0-10-16,-10-1-8 15,-7-6-17-15,-3-7-9 16,6-14-43-16,11-9-80 0,15-15-148 16,15-32-141-16</inkml:trace>
  <inkml:trace contextRef="#ctx0" brushRef="#br0" timeOffset="128981.61">30607 15426 628 0,'0'0'309'0,"0"0"26"15,0 0-144-15,0 0-80 16,0 0-64-16,0 0-26 16,64 10-7-16,-18 37-7 15,8 12 0-15,2 7-7 0,-11 0-2 16,-13-4 0-16,-20 2-4 15,-12-5 0-15,-11 1 0 16,-26-1-23 0,-14-6-18-16,-7-3-42 0,-1-11-62 15,2-18-187-15,18-14-284 16</inkml:trace>
  <inkml:trace contextRef="#ctx0" brushRef="#br0" timeOffset="129357.78">31263 15628 664 0,'0'0'193'0,"0"0"82"15,0 0-72-15,0 0-73 16,0 0-42-16,0 0-19 15,-21-10-19-15,23 10-30 16,16 0-9-16,10 0-11 16,9 14-1-16,11 12-1 15,4 3 1-15,-3 0 1 16,-7-1-1-16,-13-7-2 16,-10-6 2-16,-10-2-1 15,-9-2 0-15,0 5-1 16,-8 4 2-16,-20 3-2 0,-9 8 3 15,-9 0-3-15,2 2-19 16,3-2-28-16,11-5-14 16,12-10-35-16,13-3-41 15,5-13-185-15,30-8-258 16</inkml:trace>
  <inkml:trace contextRef="#ctx0" brushRef="#br0" timeOffset="129649.84">32002 15637 986 0,'0'0'283'16,"0"0"-63"-16,0 0-117 15,0 0-55-15,0 0-41 16,0 0 1-16,-87 78 2 16,71-38-10-16,5 2 5 0,8 1-5 15,3-6 0-15,6-6 1 16,12-9 4-16,12-12-2 15,7-10 5-15,3-4-3 16,-1-24-1-16,-6-11-1 16,-11-3-3-16,-14-5 0 15,-8 1-4-15,-18 10-3 16,-22 16-18-16,-14 20-9 16,-9 0-25-16,1 30-25 15,7 10-122-15,11 5-344 16</inkml:trace>
  <inkml:trace contextRef="#ctx0" brushRef="#br0" timeOffset="130541.51">22867 17111 511 0,'0'0'161'16,"0"0"108"-16,-79-59-78 16,61 52-57-16,4 7-59 15,-2 17-49-15,4 22-18 16,4 17-4-16,8 16 4 16,0 9-4-16,16-2-2 15,14-10-2-15,1-18 0 0,8-16-3 16,-3-15 0-1,-1-17-1-15,-7-3 4 0,-8-11 2 16,-4-21 9-16,-8-6-1 16,-8-15-2-16,0-1-3 15,-19-6 2-15,-14 7-6 16,-5 11 1-16,3 19-4 16,-3 21-2-16,7 11-10 15,9 29-67-15,8 9-35 16,14 3-168-16,0-11-158 15</inkml:trace>
  <inkml:trace contextRef="#ctx0" brushRef="#br0" timeOffset="131076.09">23136 17169 724 0,'0'0'64'15,"0"0"259"-15,0 0-132 16,0 0-87-16,0 0-72 15,0 0-23-15,-63 68 4 16,63 2 7-16,0 6-14 16,0 2 4-16,8-12-10 15,-1-16 2-15,-4-16-5 16,-3-14 8-16,1-8-5 16,-1-7 0-16,0-5 2 15,0-5 14-15,-11-23 36 16,-6-17-39-16,-2-17-11 0,-4-23 0 15,7-5-1-15,4 1-1 16,11 12 1-16,1 21-1 16,13 14 0-16,20 12-9 15,9 13 2-15,7 10-4 16,1 7-11-16,-6 4-4 16,-13 16 6-16,-16 10-12 15,-15 2 11-15,-9 4 15 16,-25 5 6-16,-7-4 0 15,-6-3 0-15,3-6 1 16,8-8-1-16,6-7 1 16,14-10-1-16,9-2 11 15,5-1-1-15,2 0 2 16,0 0-5-16,2 0-7 16,18 0 4-16,10 5 2 0,15 16 0 15,15 8-5-15,15 10-1 16,14 12 0-16,9 7-7 15,1-2-1-15,-5-5-75 16,-15-10-173-16,-20-24-496 16</inkml:trace>
  <inkml:trace contextRef="#ctx0" brushRef="#br0" timeOffset="131502.98">25155 17469 463 0,'0'0'227'0,"-30"-100"-17"0,12 67 65 16,2 20-112-16,0 6-90 15,-4 7-30-15,-1 0-3 16,-6 29-32-16,1 15-5 15,-1 16 2-15,8 15 4 16,3 12-2-16,9 5-6 16,1 0-1-16,6-2-2 15,0-15-15-15,0-10-61 16,13-14-75-16,-3-17-247 16,-9-24-230-16</inkml:trace>
  <inkml:trace contextRef="#ctx0" brushRef="#br0" timeOffset="131676.53">24800 17716 877 0,'0'0'188'15,"0"0"17"-15,0 0-182 16,0 0-15-16,0 0-6 16,129-43-2-16,-64 30-40 15,13-7-45-15,-1-3-98 16,4-4-68-16,-7-4-105 15,-13-4 61-15</inkml:trace>
  <inkml:trace contextRef="#ctx0" brushRef="#br0" timeOffset="131855.5">25461 17403 97 0,'0'0'245'0,"0"0"69"15,4-70-13-15,-20 60-52 0,-4 6-113 16,-3 4-38 0,-4 4-40-16,0 20-38 0,3 15-4 15,5 16-11-15,5 16 9 16,5 7-3-16,3 9-7 15,5-3-4-15,1-6-2 16,0-13 1-16,9-14-27 16,13-12-58-16,11-23-84 15,9-16-266-15,10-20-405 16</inkml:trace>
  <inkml:trace contextRef="#ctx0" brushRef="#br0" timeOffset="132186.09">25711 17512 1114 0,'0'0'154'16,"0"0"16"-16,-80-4-103 16,52 20-37-16,-4 14-15 15,3 6-3-15,4 5-7 16,8-2-5-16,9 3 0 16,8-8 0-16,0-4-1 15,14-11-2-15,8-6-7 16,8-13-5-16,1 0-6 15,2-13 21-15,-2-13 0 16,-2-10 3-16,-10-3 2 16,-7-5 2-16,-6 0-3 15,-6 11-3-15,0 14 3 16,0 12 6-16,0 7 1 0,0 0-11 16,0 17-16-16,0 13 8 15,0 7 6-15,0 5-3 16,5-3-46-16,11-5-50 15,6-7-138-15,-1-14-211 16</inkml:trace>
  <inkml:trace contextRef="#ctx0" brushRef="#br0" timeOffset="132431.14">25938 17333 1095 0,'0'0'244'15,"0"0"-69"-15,0 0-93 16,0 0-26-16,0 0-47 16,85 44 15-16,-15-2-3 15,-3 5-17-15,-10 2-4 16,-17 0-4-16,-16 2-3 16,-18 1 2-16,-6 1-3 15,-12-7-18-15,-15 0-18 16,1-3-23-16,5-11-35 15,6-8-100-15,12-24-287 16</inkml:trace>
  <inkml:trace contextRef="#ctx0" brushRef="#br0" timeOffset="132747.48">26598 17488 119 0,'0'0'1162'0,"0"0"-933"15,0 0-81-15,0 0-58 16,0 0-47-16,0 0-20 16,-35-19-23-16,38 19 0 15,24 12-5-15,12 12 5 16,16 2-1-16,6 1 0 16,2 2-10-16,-5-10-25 15,-18-2-4-15,-14-6 19 0,-19 0-19 16,-7 1 27-1,-15 5 6-15,-18 5 7 0,-6 6 0 16,-4 4 1-16,6 0-1 16,4-2-2-16,6 0-34 15,12-6-51-15,10-6-39 16,5-13-140-16,13-5-275 16</inkml:trace>
  <inkml:trace contextRef="#ctx0" brushRef="#br0" timeOffset="133063.25">27482 17534 1084 0,'0'0'162'16,"0"0"66"-16,-98-19-146 0,66 21-40 16,4 21-28-16,6 7-10 15,5 7 0-15,9 6 1 16,8-3-3-16,2-4-2 15,22-3-6-15,10-9 6 16,5-7-5-16,1-7-10 16,5-10-15-16,-5 0 14 15,-5-17 16-15,-10-10 2 16,-14-10 4-16,-11-5-2 16,-2-2 2-16,-26 2-6 15,-7 11 1-15,-7 19-3 16,-2 12-6-16,5 9-53 0,6 22-74 15,14 2-213-15,16-2-301 16</inkml:trace>
  <inkml:trace contextRef="#ctx0" brushRef="#br0" timeOffset="134261.43">28768 17524 607 0,'0'0'138'16,"0"0"132"-16,0 0-105 15,0 0-90-15,-98-26-40 0,66 45-22 16,-4 15-6-1,2 10-6-15,7 6 4 0,10-1-2 16,14-3-3-16,3-7 0 16,16-10 1-16,15-13-1 15,9-8-13-15,3-8 13 16,-1-10 3-16,-6-17 5 16,-11-5-3-16,-7-5-2 15,-9 1 1-15,-7-4 3 16,-2 4 2-16,0 9-1 15,0 13-4-15,-3 9 0 16,-2 5-4-16,1 2-6 16,-1 22-10-16,4 2 14 15,1 7 2-15,1-1-7 16,17-2-17-16,6-5-38 0,1-13-10 16,1-8-6-16,0-4 30 15,-3-7 43 1,-1-13 5-16,-2-10 18 0,-7-4 0 15,-4 0 25-15,-3-3-12 16,-5 10 6-16,-1 9-13 16,0 13 3-16,0 5-6 15,0 0-21-15,6 0-19 16,4 14 11-16,3 5 5 16,2-2 3-16,1-7 6 15,-2 1-6-15,-4-6 1 16,2-5 3-16,-1 0-3 15,3 0 12-15,1-9-8 0,5-7-5 16,1 0 3-16,0 1-1 16,-1 5 0-16,-2 3-2 15,2 7-5-15,-4 0-11 16,-1 4-7-16,1 9-26 16,-1 0-6-16,3 0-22 15,2-2-40-15,2-8 28 16,5-3 12-16,0 0-1 15,1 0 35-15,0-17 28 16,-3-3 15-16,-5-3 6 16,-4-2 43-16,-5-2 8 15,-5 4 7-15,-6 6 61 0,0 7 6 16,0 9-5-16,-15 1-43 16,-15 8-58-16,-6 15-21 15,-1 13 1-15,7 3-4 16,14-2 0-16,7-4 0 15,9-5 0-15,0-8-1 16,4-11 0-16,14-4 0 16,8-5 0-16,5-5 8 15,5-15-2-15,1-11-2 16,-3-11 3-16,-6-10-1 16,-1-11-2-16,-2-12 8 15,-6-6 27-15,-6 5-17 0,-7 16 45 16,-6 21-28-1,0 24 35-15,0 13-27 0,0 2-34 16,-7 14-13-16,-4 19-5 16,-2 17 2-16,2 5 3 15,8 11 0-15,2 6-4 16,1 1-6-16,0-3-87 16,13-6-101-16,18-14-334 15</inkml:trace>
  <inkml:trace contextRef="#ctx0" brushRef="#br0" timeOffset="134667.51">30716 17302 628 0,'0'0'121'15,"0"0"128"-15,-26-78 8 16,19 61-142-16,-2 11-13 0,5 4-36 15,-4 2-23 1,-4 5-31-16,-7 18-11 0,-5 16 1 16,-1 18 4-16,5 11-4 15,1 11 0-15,2 5 2 16,2-4-4-16,6-2-3 16,3-10 0-16,1-8-32 15,3-10-48-15,1-14-50 16,-1-17-100-16,-2-16-257 15</inkml:trace>
  <inkml:trace contextRef="#ctx0" brushRef="#br0" timeOffset="134828.22">30331 17662 730 0,'0'0'98'0,"0"0"129"15,0 0-109-15,79-81-67 16,-28 64-41-16,6 0-10 15,7 1-20-15,7 4-134 16,1-2-151-16,-5-5-189 16</inkml:trace>
  <inkml:trace contextRef="#ctx0" brushRef="#br0" timeOffset="135041.31">30996 17266 463 0,'0'0'227'0,"0"0"58"0,0 0-88 16,0 0-57-1,0 0-43-15,0 0-31 0,-36-22-28 16,29 29-20-16,-5 20-15 16,-3 19-3-16,-1 19 6 15,-2 12 7-15,-2 4-2 16,7 5-11-16,1-7-2 16,12-15-2-16,0-13-8 15,15-13-61-15,12-15-29 16,10-16-129-16,6-7-354 15</inkml:trace>
  <inkml:trace contextRef="#ctx0" brushRef="#br0" timeOffset="135426.69">31202 17399 408 0,'0'0'432'0,"0"0"-111"16,0 0-112-16,0 0-104 15,0 0-50-15,0 0-24 16,-48-33-14-16,47 41-14 15,1 17 3-15,0 14-4 16,0 11 2-16,0-1-2 16,1 1 0-16,-1-4-2 15,0-9 4-15,2-13-1 16,-2-9-6-16,1-4 7 16,1-11-4-16,2 0 1 15,1 0 11-15,4-4 6 16,4-9 24-16,10-8-33 15,3-1-9-15,1 5-4 16,0 2 4-16,-5 7-7 0,-5 2 1 16,-4 6-9-16,-4 0-13 15,-3 0 6-15,-1 0-4 16,-4 9-6-16,-1 8-8 16,0 0 8-16,-16 5 9 15,-10-2-14-15,-4-3-32 16,2-4-80-16,3-6-138 15,7-7-21-15</inkml:trace>
  <inkml:trace contextRef="#ctx0" brushRef="#br0" timeOffset="135657.32">31457 17157 778 0,'0'0'345'16,"0"0"-151"-16,0 0-66 15,0 0-46-15,0 0-64 16,0 0-8-16,96 89 5 16,-49-33-8-16,-5 7-6 15,-10 0-1-15,-13 1-1 16,-12 0-5-16,-7-6-10 16,-18-2-43-16,-23-3-26 15,-16-5-20-15,-12-1-76 16,-4-13-247-16</inkml:trace>
  <inkml:trace contextRef="#ctx0" brushRef="#br0" timeOffset="136258.2">32377 17377 319 0,'0'0'166'16,"0"0"15"-16,0 0 54 15,0 0-18-15,0 0-51 16,0 0-55-16,0-34-42 0,-1 34-26 15,-11 0-23 1,-9 19-18-16,-6 8 8 0,-8 9 5 16,-1 5-3-16,3-7-9 15,3-3 1-15,3-4-4 16,8-6 2-16,2-6 0 16,8-5 0-16,5-10-2 15,2 0 2-15,2 0-2 16,0 3 1-16,0 5-3 15,15 8 6-15,12 3 2 16,5 4-1-16,6 3-5 16,7-2 0-16,0 2-6 0,-1-4 5 15,-6-3-15-15,-7-4-50 16,-3-5-42-16,-1-10-179 16,0 0-342-16</inkml:trace>
  <inkml:trace contextRef="#ctx0" brushRef="#br0" timeOffset="136632.72">32808 17422 1059 0,'0'0'219'15,"0"0"-29"-15,0 0-92 0,0 0-67 16,0 0-26-16,0 0-5 15,-28 27 0-15,24 10 1 16,0 6 4-16,3 5 2 16,1-2-5-16,0-7-2 15,9-2 1-15,9-12 0 16,3-3 0-16,4-9 1 16,1-3 2-16,-1-10-4 15,2 0 2-15,-5-10 7 16,2-17-3-16,-8-9-4 15,-10-10-2-15,-6-8-2 16,0-1-15-16,-25 9 0 16,-9 9-5-16,-11 17-8 15,0 18-11-15,2 2-24 0,6 16-17 16,10 18-36-16,12 4-147 16,10-1-92-16</inkml:trace>
  <inkml:trace contextRef="#ctx0" brushRef="#br0" timeOffset="138005.76">22795 17360 42 0,'0'0'47'0,"0"0"24"16,0 0 24-16,0 0-31 15,0 0 7-15,0 0 19 16,-9-37-17-16,4 30-1 16,0 1-9-16,1-2 5 15,1 2-4-15,0 3-2 16,0-3 17-16,0-1-16 0,-1 0-3 15,1 0-22-15,3-1 11 16,0 4-23-16,0-4 3 16,0 6-29-16,7-3-4 15,9 5 2-15,5 5-26 16,6 21-90-16,-7 17-113 16,-7 1-124-16</inkml:trace>
  <inkml:trace contextRef="#ctx0" brushRef="#br0" timeOffset="142910.51">21561 12464 816 0,'0'0'106'15,"0"0"99"1,0 0-35-16,0 0-95 0,0 0-48 15,0 0-26-15,0 0 18 16,101-67-4-16,-20 53-9 16,3-3-6-16,-2 2-4 15,-14 5-53-15,-30 8-43 16,-18-1 7-16,-17 3 28 16,-3 0 51-16,-12 0 11 15,-20 5 3-15,-12 5 7 16,-5 2-4-16,7 0 22 0,6 1 24 15,11-4 5 1,8 5-17-16,2 5-13 0,5 12 0 16,0 19-14-16,2 19-5 15,3 10-4-15,-1 8-1 16,0-5 0-16,-2-5-49 16,-1-6-114-16,-8-11-109 15,4-12 9-15,-3-11-29 16,3-16 7-16</inkml:trace>
  <inkml:trace contextRef="#ctx0" brushRef="#br0" timeOffset="143052.4">21595 13128 187 0,'0'0'301'16,"0"0"-24"-16,0 0 29 0,0 0-103 15,0 0-85-15,0 0-48 16,-44-39-50-16,44 39-20 16,7 0-3-16,19 0-27 15,20-5 14-15,17-7-46 16,16-2-66-16,6-8-136 15,-4-8-265-15</inkml:trace>
  <inkml:trace contextRef="#ctx0" brushRef="#br0" timeOffset="143277.9">22191 12693 677 0,'0'0'219'0,"0"0"100"15,0 0-175-15,0 0-48 0,0 0-53 16,0 0-31-1,-52 22-4-15,42 23 0 0,1 16 9 16,-2 14 5-16,5 12-11 16,-1 14 3-16,-4 8-14 15,-3 2 2-15,-6-6 0 16,-1-6-4-16,-1-20 2 16,0-12-46-16,0-17-7 15,5-24-135-15,-2-21-293 16</inkml:trace>
  <inkml:trace contextRef="#ctx0" brushRef="#br0" timeOffset="143451.39">21832 13271 1153 0,'0'0'176'16,"0"0"-27"-16,0 0-102 15,0 0-37-15,99-34 1 16,-22 23-5-16,17-2-6 15,8 8-10-15,6 1-85 16,-1-2-116-16,-13-1-549 16</inkml:trace>
  <inkml:trace contextRef="#ctx0" brushRef="#br0" timeOffset="146239.03">22660 15341 30 0,'0'0'80'16,"0"0"13"-16,0 0 8 15,0 0-27-15,15-79 15 16,-15 62-41-16,0 1-16 0,0-6-9 15,-2 2-17-15,-6-1 11 16,-2 5-10-16,3 3 48 16,-4 5-29-16,0-1 30 15,-3 1 3-15,-5 2-4 16,-7 3 21-16,-5 3-21 16,-11 0-10-16,-8 3-6 15,-9 11 1-15,-6 0-9 16,-7 5-4-16,2 0 11 15,-3 2-21-15,9 2 0 16,6-3-9-16,6-1-1 16,10-4 4-16,10 6 4 0,12 3 3 15,4 8-10 1,7 9 3-16,5 7 10 0,4 3 6 16,0 4 0-16,6 1 3 15,4 5-8-15,3 7 5 16,-6 9-12-16,-1 7 0 15,-2 23-4-15,1 5 1 16,-4 11-5-16,1 8-6 16,-1-5 4-16,4 4 2 15,2-6-7-15,-3-8 3 16,3-10 6-16,-7 3-5 16,3-12-1-16,0-3-2 15,8-5-1-15,4-3 0 0,9-14-1 16,1-9-6-1,4-8 3-15,1-21-5 16,-1-4 7-16,12-9-19 16,11-2 4-16,14-11-44 0,13-8 14 15,13-5-27-15,7-31-168 16,-1-18-175-16</inkml:trace>
  <inkml:trace contextRef="#ctx0" brushRef="#br0" timeOffset="146742.37">32670 15433 88 0,'0'0'9'15,"0"0"-13"-15,88-13 4 16,-54 9-21-16,1 1-51 0</inkml:trace>
  <inkml:trace contextRef="#ctx0" brushRef="#br0" timeOffset="147507.4">32904 15394 39 0,'0'0'89'0,"0"0"-17"15,0 0-2-15,0 0-28 16,0 0 25-16,0 0 23 16,-39-25-15-16,29 17-3 15,4 1-2-15,1 4 28 16,2 1 1-16,2 2-5 16,1 0-38-16,0 0-27 15,0 0-11-15,0 0-18 0,10 0-1 16,25 0 1-1,17 0 25-15,18 0-23 0,7 5 6 16,5-2 0 0,-2 3-8-16,-6 2 0 0,-10 4 0 15,-9 9 0-15,-13 5 1 16,-9 11-1-16,-6 8-4 16,-14 12 2-16,1 6 2 15,-11 13 3-15,-3 9-3 16,0 8 5-16,-9 9-2 15,-14 4-3-15,0-6 16 16,-9 1 4-16,-1-8 3 0,-3-4 3 16,1 3 1-1,3-3-10-15,4-2 0 0,7 3 6 16,5 2-6-16,8 4-2 16,5 9-2-16,2-6 24 15,-1-10-32-15,-2-14-2 16,-4-11 1-16,-6-11-1 15,-6-10 3-15,1-7-4 16,-7 0 8-16,0 1-6 16,0-3-2-16,4 1 0 15,1-1 3-15,5-4-1 16,2-4-3-16,1 3-1 16,4-5 1-16,4-1 0 15,2 3-1-15,2-3 3 16,1-2-2-16,0-3 0 0,0-4 0 15,0 2-1-15,0 1 0 16,0 0 0-16,3 2 4 16,0-4-1-16,-3-6-2 15,1-4 0-15,-1-2 0 16,0-3 0-16,0 0 3 16,0 0 4-16,0 0-8 15,0 0 6-15,-7 3-3 16,-9 2 4-16,-6-2-3 15,-8 3-2-15,-1-1-1 16,-7 1-1-16,-3-1 0 16,-2 3-1-16,-3-2 1 15,-2 2-7-15,5-2-24 16,-1 0-20-16,1-6-54 0,4 0-156 16,8-14-304-16</inkml:trace>
  <inkml:trace contextRef="#ctx0" brushRef="#br0" timeOffset="149100.75">14990 15212 907 0,'0'0'65'0,"0"0"63"15,0 0 77 1,0 0-102-16,0 0-63 0,0 0-40 16,-25 46 5-16,22 30 1 15,-7 20 1-15,0 7 2 16,0-8-9-16,-6-2-1 15,-3-10-22-15,5-18-77 16,5-15-69-16,6-20-140 16,3-21 4-16,0-9 13 15,0-20 58-15</inkml:trace>
  <inkml:trace contextRef="#ctx0" brushRef="#br0" timeOffset="150148.1">14835 15793 150 0,'0'0'215'0,"-58"-92"64"15,31 65-44-15,8 11-40 0,6 7-69 16,12 8-44-1,1-2-53-15,1 0-29 0,34-5-14 16,18-1 9-16,24-4-13 16,11-6-64-16,-3-4-45 15,-11-2-25-15,-12-7 52 16,-19 2 96-16,-18-9 4 16,-18-5 82-16,-7-2 92 15,0 0-28-15,-4 13-31 16,-2 13-32-16,-1 13 1 15,4 7-19-15,-3 0-49 16,-4 14-16-16,-1 19-3 0,-1 13 3 16,0 11 1-16,1 3 1 15,7-2 1-15,4-5-3 16,0-10-2-16,0-10 1 16,11-13 0-16,-1-14-5 15,-4-3-4-15,6-3 3 16,6-6 7-16,5-20 1 15,6-4 2-15,-3 0-1 16,-4 4-1-16,-6 12 0 16,-10 8-1-16,-3 6-2 15,0 3-12-15,5 17-46 16,-1 11 49-16,5 2 4 16,-2-4-27-16,10-7-27 15,3-9-63-15,9-9-21 16,13-4-36-16,10-7 30 0,6-15 122 15,-8-6 14 1,-14-3-23-16,-16-3 38 0,-14-2 51 16,-9 3 117-16,0 8 43 15,0 11-61-15,0 6-47 16,0 8-20-16,0 0-64 16,0 10-19-16,0 10-9 15,0 6 9-15,0 1 2 16,3-7 0-16,8-3-2 15,8-7-3-15,-3-5-5 16,2-5-15-16,3 0 15 16,-4-17-3-16,-1-9 11 0,-3-3 0 15,-10-7 2-15,0 3-2 16,-3 2 5-16,0 12-2 16,-9 9 19-16,-9 10-6 15,-4 4-16-15,-7 22-6 16,0 11 6-16,4 6 1 15,11-1-1-15,5-2-3 16,9-7 3-16,0-5-1 16,12-9-4-16,18-9 0 15,8-10 4-15,15 0-2 16,8-24 5-16,0-9-2 16,-3-9 5-16,-7-2-1 15,-19 1 2-15,-9 4 0 0,-11 15 25 16,-9 11 7-16,-3 6 5 15,0 7-23-15,0 0-20 16,0 20-14-16,0 7 11 16,0 6 2-16,0-4 1 15,0-5-1-15,14-5-3 16,2-9-11-16,1-6 1 16,5-4 12-16,3-4 2 15,5-15 0-15,-1-5 8 16,1-5-6-16,-4 0 2 15,-7 2 9-15,-7 10 0 16,-6 11 5-16,-3 3-9 0,-2 3-9 16,3 0-10-1,0 17-7-15,5 5 15 0,0 4 0 16,4 1 0-16,7-4-59 16,12-1-57-16,13-5-181 15,15-10-338-15</inkml:trace>
  <inkml:trace contextRef="#ctx0" brushRef="#br0" timeOffset="150663.35">18124 15057 541 0,'0'0'161'15,"0"0"40"-15,-15-75 30 16,15 68-59-16,-4 7-78 16,1 0-74-16,3 33-18 15,-6 20 0-15,-2 23 21 16,-7 16-17-16,-1 6-6 16,-8-1-2-16,9-8-4 15,5-9-91-15,10-21-118 0,3-20-166 16,17-26-38-1</inkml:trace>
  <inkml:trace contextRef="#ctx0" brushRef="#br0" timeOffset="152043.34">18021 15430 387 0,'0'0'201'0,"0"0"12"16,0 0 61-16,-82-73-146 16,73 73-64-16,2 0-43 15,7 0-21-15,0 0 0 16,8 0-14-16,30 9-18 15,18-1 1-15,18-8 2 16,7 0-42-16,-3-11-19 0,-6-14 12 16,-17-1 46-1,-13-7 32-15,-16-5 5 0,-10-4 52 16,-12 2 55-16,-4 6 9 16,0 12-34-16,0 12-4 15,0 10-20-15,-12 7-48 16,0 33-15-16,-1 16 0 15,4 18 4-15,6 5 0 16,3-4-4-16,3-12 0 16,16-14-2-16,1-16 1 15,2-14-5-15,-2-14 1 16,2-5 5-16,0-14 8 16,6-20 0-16,1-11-6 15,-3-8 1-15,-3 3 1 16,-10 4-2-16,-4 20 4 15,-3 9-4-15,-5 17-2 16,1 0-8-16,1 21-14 0,2 11 10 16,7 7-13-16,2-2-39 15,9-4-15-15,8-6-67 16,12-8-106-16,11-6 99 16,9-9 81-16,-2-4-126 15,-3-4 150-15,-15-16 48 16,-14-5 32-16,-19-9 77 15,-7-1 70-15,-3 3 37 16,0 10-31-16,-6 12-25 16,-1 10-65-16,-5 0-49 0,-5 15-46 15,2 10-4-15,4 8 3 16,5-7 1-16,6-1-4 16,0-8-7-16,6-2-26 15,8-10-2-15,6-5 4 16,4 0 10-16,3-18 9 15,-2-12-33-15,-1-7 24 16,-12-7 25-16,-5-2 1 16,-7 4 0-16,0 12 30 15,-6 16 14-15,-15 14-4 16,-3 4-41-16,-7 29 6 16,-5 13-4-16,8 3-2 15,7 2 3-15,9-2-2 0,12-9-1 16,7-4-2-16,22-16-6 15,7-6-2-15,9-14-12 16,10 0 13-16,6-20-26 16,5-11-1-16,-7-4 22 15,-8-9 14-15,-15-6 1 16,-23 6 0-16,-13 4 36 16,0 13 10-16,-10 13-2 15,-9 11-16-15,2 3-24 16,2 0-5-16,3 17-5 15,9-1 1-15,3 0-6 16,8 1 7-16,17-7-6 16,11-2-3-16,7-8 3 15,-1 0 6-15,1 0 1 0,-12-3 2 16,-7 3-1-16,-9 0 1 16,-5 0-3-16,-3 12-2 15,-7 8 1-15,0 2 4 16,0 2 2-16,0-7-2 15,0-5-1-15,4-2 0 16,5-6 0-16,14-4-20 16,18 0 10-16,19-12-11 15,8-10-46-15,4-1 46 16,-15-7-28-16,-17-1 43 16,-18-4 7-16,-13 6 16 15,-9 9 58-15,0 7 11 0,-5 11-9 16,-11 2-41-1,-3 9-32-15,2 7-2 16,4 1 0-16,9 0-1 0,4-2 0 16,0-8-3-16,8-1-3 15,12-6-3-15,5 0 2 16,3-6 0-16,-2-13-7 16,-2-5 1-16,-12-4 13 15,-8-1 1-15,-4-1 2 16,0 5 0-16,-10 8 19 15,-19 10 1-15,-8 7-6 16,-12 18-14-16,-2 18 5 16,3 10 9-16,11 7 3 0,12-1-4 15,19-5-7-15,6-8-6 16,12-8-3-16,24-9 0 16,16-12-1-16,6-10-5 15,10 0-55-15,-5-14-112 16,-14-11-175-16,-26-8-498 15</inkml:trace>
  <inkml:trace contextRef="#ctx0" brushRef="#br0" timeOffset="152809.66">12984 16744 446 0,'0'0'238'0,"0"0"-195"15,0 0 120-15,0 0-66 16,-46 76-57-16,46-64-20 16,13-4-3-16,10-4-11 15,5-4 7-15,2-4 17 16,3-12-11-16,-8-5-3 16,-4 0-7-16,-12-3 4 15,-9-3 2-15,0 2-7 16,-23 6 2-16,-2 7-10 15,-5 12 16-15,-7 4-7 16,1 26-7-16,2 14-2 0,7 11 0 16,12 3-1-16,9 3 1 15,6-15 0-15,9-7-2 16,21-12-28-16,8-14-79 16,14-13-88-16,10-9 17 15,3-22-6-15,-3-8 24 16,-7-7 85-16,-16-4 76 15,-17 3 1-15,-16-1 149 16,-6 4 48-16,-6 10-23 16,-7 9 59-16,1 11-61 0,4 8-43 15,5 6-41-15,3 0-62 16,0 20-26-16,6 13-11 16,21 13 11-16,6 4 0 15,9-4 0-15,4-3-9 16,2-7-70-16,1-16-91 15,-13-12-176-15,-8-8-218 16</inkml:trace>
  <inkml:trace contextRef="#ctx0" brushRef="#br0" timeOffset="152990.64">13555 16690 639 0,'0'0'189'0,"0"0"125"15,0 0-184-15,0 0-72 16,-91 61-22-16,66-14-2 15,-2 7-14-15,-2 3-8 16,6 0-11-16,5-1-1 16,6-9-11-16,12-13-71 15,1-17-157-15,31-17-183 16,17-26-150-16</inkml:trace>
  <inkml:trace contextRef="#ctx0" brushRef="#br0" timeOffset="153150.06">13737 16702 746 0,'0'0'349'0,"0"0"-201"16,0 0-80-16,0 0-39 15,-13 79 15-15,7-33-26 0,6 1-18 16,0-5-1-16,0-5-13 16,3-15-106-16,16-11-211 15,4-11-98-15</inkml:trace>
  <inkml:trace contextRef="#ctx0" brushRef="#br0" timeOffset="153290.44">13926 16462 794 0,'0'0'294'16,"0"0"-103"-16,0 0-185 16,0 0-6-16,0 0-5 15,0 0-44-15,-14 108-181 16,27-71-118-16,-3-4-291 15</inkml:trace>
  <inkml:trace contextRef="#ctx0" brushRef="#br0" timeOffset="153625.32">14016 16653 733 0,'0'0'244'0,"0"0"69"15,0 0-174-15,0 0-54 16,0 0-42-16,0 0-23 15,-22-17-18-15,16 19-2 16,-6 16-9-16,6 5 9 16,-3 4 0-16,9 5 0 0,0-2-6 15,0 0-10-15,22-8-19 16,8-2 4-16,0-6-1 16,1-4-9-16,-4-3 32 15,-11-1 8-15,-3-2 0 16,-13 1 1-16,0-2-4 15,0 6-6-15,-11 4 7 16,-11 3 2-16,-10 1 1 16,-2-5-16-16,-3-5-30 15,1-4-10-15,3-3-39 16,11-5-85-16,16-26-63 16,6-10-139-16</inkml:trace>
  <inkml:trace contextRef="#ctx0" brushRef="#br0" timeOffset="153823.35">14231 16482 286 0,'0'0'371'0,"0"0"-30"16,0 0-86-16,0 0-134 15,0 0-80-15,0 0-24 16,52 55 31-16,-49 3-11 16,-3 13-17-16,-3 6-10 15,-13 0-7-15,-1-11-3 16,10-15-6-16,7-18-35 15,0-17-46-15,4-15-57 16,22-2-216-16,2-32-151 16</inkml:trace>
  <inkml:trace contextRef="#ctx0" brushRef="#br0" timeOffset="153967.24">14425 16719 489 0,'0'0'321'15,"-84"7"-53"-15,50 8-105 16,10 2-63-16,8-7-61 15,9 1-33-15,7-7-6 16,16 4-15-16,24-8-58 16,11 0-198-16,13-20-533 15</inkml:trace>
  <inkml:trace contextRef="#ctx0" brushRef="#br0" timeOffset="154369.31">14678 16917 729 0,'0'0'177'16,"0"0"57"-16,0 0-100 15,0 0-101-15,0 0-21 16,0 0-9-16,-13-20 29 16,56-28-28-16,2-7 9 15,-6-8-8-15,-3 5 0 16,-16 8-1-16,-7 13 2 15,-6 17 0-15,-7 13 39 16,0 7 25-16,-8 0-31 16,-11 11-33-16,-10 12-4 0,6 4 0 15,8 6 1-15,4-4 0 16,11 1-1-16,0-4-1 16,17-2 1-16,8 2 1 15,8-6-1-15,-3 2 1 16,-4-3-3-16,-4-2 0 15,-9-4-1-15,-10 2-2 16,-3 0 3-16,-19 3-9 16,-20 1-6-16,-13 1-29 15,-7-3-27-15,4-1-48 16,6-3-134-16,16-10-216 16</inkml:trace>
  <inkml:trace contextRef="#ctx0" brushRef="#br0" timeOffset="154730.12">16088 16606 107 0,'0'0'594'0,"0"0"-440"16,0 0 122-16,0 0-136 16,0 0-51-16,0 0-16 15,0-52-5-15,0 52-7 0,0 0-12 16,0 0-15-16,-19 12-29 16,-14 12-1-16,-5 15-4 15,-5 8 8-15,6 8-3 16,13-1-3-16,11-4-2 15,13-7-2-15,9-12 2 16,24-13-6-16,14-12 3 16,16-6-45-16,12-14-41 15,18-19-157-15,9-9-716 16</inkml:trace>
  <inkml:trace contextRef="#ctx0" brushRef="#br0" timeOffset="155164.84">17211 16540 73 0,'0'0'629'16,"0"0"-411"-16,0 0 104 16,0 0-160-16,0 0-49 15,0 0-32-15,-18-49-29 16,14 49-12-16,-8 0-23 15,-9 12-13-15,-4 12 1 16,-8 8-2-16,-3 4-2 16,8 9-1-16,4 2-1 15,12-1-1-15,12 2-5 16,6-11-1-16,27-6-28 16,16-14-21-16,13-9-28 15,15-8-32-15,3-25-128 0,-4-13-379 16,-19-2 89-1</inkml:trace>
  <inkml:trace contextRef="#ctx0" brushRef="#br0" timeOffset="155315.68">17186 16719 110 0,'0'0'314'0,"0"0"-135"16,-97 39 4-16,94-35-58 15,3-4-50-15,23 0-67 16,25-4 62-16,20-16-23 15,12-6-47-15,6-10-143 16,-4-2-296-16</inkml:trace>
  <inkml:trace contextRef="#ctx0" brushRef="#br0" timeOffset="155569.89">17861 16341 486 0,'0'0'576'0,"0"0"-356"16,0 0 1-16,0 0-94 16,0 0-45-16,0 0-14 15,-35-12-36-15,32 15-24 16,-4 11-8-16,1 15-6 16,-2 15 6-16,-4 14 2 15,0 5-2-15,-5 7-2 16,13 2-18-16,4-11-68 0,7-13-34 15,28-19-4-15,12-25-159 16,18-8-320-16</inkml:trace>
  <inkml:trace contextRef="#ctx0" brushRef="#br0" timeOffset="155898.98">18345 16395 1024 0,'0'0'115'0,"-93"0"86"15,47 16-119-15,-3 14-28 16,7 6-39-16,7 4 2 16,15-1-12-16,6 0-5 0,14-7 0 15,0-3 0-15,26-10-10 16,14-4-1-16,8-13-5 16,2-2-21-16,-2-16 11 15,-3-12 16-15,-9-8 10 16,-13-7 11-16,-7-2-1 15,-6 5 4-15,-10 14 19 16,0 13 8-16,0 9 4 16,0 4-28-16,0 0-17 15,-6 17-8-15,-6 9 0 16,1 10 1-16,5 8-25 16,6-1-38-16,0-2-63 0,0-7-311 15,17-14-227 1</inkml:trace>
  <inkml:trace contextRef="#ctx0" brushRef="#br0" timeOffset="156089.69">18719 16629 900 0,'0'0'333'16,"0"0"-118"-16,0 0-105 16,0 0-61-16,0 0-34 15,0 0-10-15,-32 50-3 16,18-10 8-16,2 4-8 15,-5 4-2-15,8-5-9 16,5-6-76-16,4-12-69 0,6-17-309 16,24-8-292-1</inkml:trace>
  <inkml:trace contextRef="#ctx0" brushRef="#br0" timeOffset="156461.82">19095 16361 1040 0,'0'0'243'0,"0"0"-52"16,0 0-66-16,0 0-69 16,0 0-50-16,0 0-6 15,-35 27 0-15,32 13 1 16,3 5-1-16,0 2 0 16,0-3 0-16,0-10-3 15,6-6 1-15,1-16-2 16,-1-5-11-16,-2-7-5 0,-1 0 20 15,-2 0 2-15,5-9 11 16,3-12-1-16,5 1-10 16,-2 4 3-16,-2 6-1 15,3 5-4-15,3 2 0 16,-2 3-9-16,6 3 3 16,1 14-17-16,-7 5-11 15,-5 2-3-15,-9-2-24 16,0-1 39-16,-10-6-6 15,-15-4 12-15,-8-5-26 16,-3-6-69-16,6 0-118 16,11-17-163-16,14-20-237 0</inkml:trace>
  <inkml:trace contextRef="#ctx0" brushRef="#br0" timeOffset="156663.5">19362 16091 761 0,'0'0'340'15,"0"0"-116"-15,0 0-56 16,0 0-82-16,0 0-19 16,130 40 10-16,-69 3-38 15,-5 12-31-15,-8 9-8 16,-14 4-6-16,-19 9-1 16,-15 2-13-16,-23 4-64 15,-34-1-51-15,-31-2-36 0,-27-12-240 16,-15-12-369-16</inkml:trace>
  <inkml:trace contextRef="#ctx0" brushRef="#br0" timeOffset="157242.49">15338 17779 570 0,'0'0'99'0,"0"0"188"16,0 0-118-16,0 0-50 15,0 0-30-15,0 0-17 16,-39 19-11-16,48-37-8 0,15-13-5 16,4-9-18-1,2-9-15-15,-5-5-9 0,-5 9-6 16,-9 11 8-16,-5 15-3 15,-6 13 0-15,0 6-5 16,0 0-3-16,0 0 3 16,-1 13-3-16,-5 9 1 15,0 5 1-15,-1 3 1 16,7-1 0-16,0 1 0 16,0-1-1-16,7-2-1 15,9-3 0-15,7-1 0 16,-5-3 1-16,0-6 0 15,-9-5-1-15,-2-3 1 16,-7-1-3-16,0 3-24 16,-23-2-12-16,-6 8-18 0,-10-4-52 15,2-3-118-15,9-4-210 16,15-3-217-16</inkml:trace>
  <inkml:trace contextRef="#ctx0" brushRef="#br0" timeOffset="157394.99">15688 17624 1018 0,'0'0'284'0,"0"0"-127"15,0 0-87-15,0 0-60 16,0 0-10-16,0 0-9 16,0 0-101-16,11 21-96 15,2-9-266-15</inkml:trace>
  <inkml:trace contextRef="#ctx0" brushRef="#br0" timeOffset="157647.66">16079 17436 1106 0,'0'0'235'0,"0"0"-96"15,0 0-48-15,0 0-66 16,0 0-24-16,0 0-1 15,-7 62 0-15,1-12 6 16,-4 13-5-16,4-4 1 16,2 3-4-16,4-11 0 0,0-10-2 15,0-13-33-15,1-12-22 16,13-14-21-16,7-2-75 16,2-18-159-16,5-16-73 15,-1-8-22 1</inkml:trace>
  <inkml:trace contextRef="#ctx0" brushRef="#br0" timeOffset="157797.4">16112 17598 144 0,'0'0'112'0,"-88"3"117"15,45 10-37-15,7-1-50 16,9 2 42-16,12-6-72 0,9-3-73 16,6-3-39-1,22-2-14-15,29 0-8 0,21-15-30 16,10-18-253-16,0-4-307 15</inkml:trace>
  <inkml:trace contextRef="#ctx0" brushRef="#br0" timeOffset="157962.2">16595 17461 1148 0,'0'0'138'0,"0"0"-20"15,0 0-73-15,0 0-45 16,0 0-2-16,0 0-26 16,7 5-139-16,4-2-300 0</inkml:trace>
  <inkml:trace contextRef="#ctx0" brushRef="#br0" timeOffset="158329.48">17625 17623 734 0,'0'0'174'16,"0"0"89"-16,0 0-106 15,0 0-107-15,0 0-38 16,0 0-8-16,-53 62 0 16,37 2 19-16,4 9-19 15,2 13 5-15,0 6-8 16,0 3-1-16,-2 0-1 15,-3-11-50-15,4-16-7 16,3-20-152-16,-1-28-62 0,0-20-60 16</inkml:trace>
  <inkml:trace contextRef="#ctx0" brushRef="#br0" timeOffset="158666.26">17378 18020 567 0,'0'0'179'16,"0"0"60"-16,0 0-125 15,0 0-92-15,106-79-16 16,-46 59-6-16,4-4-8 16,1-1-138-16,0-3-73 15,-9-1-85-15,-10 0 40 16,-11-5 157-16,-10 2 107 0,-5 2 163 16,-9 2 58-1,-5 6 28-15,-3 10 8 0,-3 7-53 16,0 2-49-16,0 3-64 15,0 0-17-15,0 0-35 16,0 0-14-16,-6 16-12 16,2 15-13-16,-6 14 19 15,1 12 4-15,-5 9-11 16,-2 3-7-16,4 3-5 16,1-4-2-16,10-11-5 15,1-13-85-15,18-20-54 16,13-20-219-16,15-7-324 15</inkml:trace>
  <inkml:trace contextRef="#ctx0" brushRef="#br0" timeOffset="158892.35">18323 17786 967 0,'0'0'146'0,"0"0"80"15,0 0-117-15,0 0-54 16,0 0-19-16,-102 12-13 15,77 14-12-15,2 8-2 16,4 10-4-16,2-1-3 16,13 2 0-16,4-3-2 15,0-5-4-15,21-13-9 16,11-8-57-16,9-16-27 16,9-3-30-16,3-30-227 15,-5-10-165-15</inkml:trace>
  <inkml:trace contextRef="#ctx0" brushRef="#br0" timeOffset="159142.04">18466 17665 280 0,'0'0'271'16,"0"0"51"-16,0 0 10 15,0 0-165-15,0 0-40 16,0 0-39-16,-63-45-38 16,60 45-15-16,3 0-7 15,0 0-21-15,9 11-5 16,25 8 7-16,15 8 15 15,8 5-15-15,0 5-4 16,-16 0-5-16,-11 0-4 16,-14 4 1-16,-16 0-14 15,-3 1-24-15,-26 4-19 0,-14-2-5 16,-5 1-32-16,-1-9-58 16,4-11-175-16,12-14-263 15</inkml:trace>
  <inkml:trace contextRef="#ctx0" brushRef="#br0" timeOffset="159364.12">18982 17838 1208 0,'0'0'160'0,"0"0"-62"0,0 0 11 16,0 0-41-16,0 0-27 15,0 0-18-15,-27-11-8 16,57 11-15-16,20 0-3 16,16 0 3-16,11-5-41 15,0-2-60-15,-9 2-85 16,-17-3-273-16</inkml:trace>
  <inkml:trace contextRef="#ctx0" brushRef="#br0" timeOffset="159523.54">18989 17990 249 0,'0'0'758'0,"0"0"-662"0,0 0 73 15,0 0-78-15,0 0-88 16,0 0 8-16,65 0-19 16,6-16 8-16,2-5-242 15,18-4-365-15</inkml:trace>
  <inkml:trace contextRef="#ctx0" brushRef="#br0" timeOffset="160025.37">19853 17643 601 0,'0'0'202'16,"0"0"61"-16,0 0-63 15,0 0-111-15,0 0-50 16,0 0-21-16,-60 17-7 0,35 15 0 16,-2 5 0-1,9 3-4-15,8 2-4 0,10-4 1 16,0-2-4-16,7-6 1 16,18-4-1-16,11-12-3 15,7-6 3-15,9-8 0 16,3-10 0-16,-5-19-12 15,-9-9 11-15,-15-8 1 16,-13-4 4-16,-13-5-1 16,-4 5 3-16,-25 10-3 15,-9 11 1-15,-12 17-4 16,-3 12-4-16,-1 3-3 16,11 27-49-16,12 15-58 15,13-1-249-15,18-1-261 0</inkml:trace>
  <inkml:trace contextRef="#ctx0" brushRef="#br0" timeOffset="160483.6">20554 17936 1114 0,'0'0'148'16,"0"0"-40"-16,0 0-6 16,0 0-61-16,0 0-34 0,0 0 1 15,-6-3-8-15,6 3-1 16,0 0-5-16,0 0 1 16,6 0 5-16,10 0 4 15,-1-5 1-15,0 1 0 16,-9 1 0-16,-5-2 3 15,-1 4 2-15,0 0-4 16,-6 1-6-16,-10 0-1 16,-5 0-6-16,5 5 6 15,-5 9-2-15,6 1 1 16,5 0-1-16,7-2 0 16,3-2-9-16,0-3-14 0,3 0-4 15,11-5-3 1,4-3-5-16,5 0-14 0,0 0-28 15,0-9-3-15,-5-5 34 16,-3-4-7-16,-9 6-14 16,-6 0-15-16,-10 6 6 15,-22 4-109-15,-17 2-244 16</inkml:trace>
  <inkml:trace contextRef="#ctx0" brushRef="#br0" timeOffset="169369.73">23867 7166 120 0,'0'0'34'0,"0"0"80"0,0 0 20 15,0 0-9-15,0 0-6 16,0 0-18-16,0 0 29 16,0-44 14-16,-4 44-74 15,1 14-49-15,0 23-19 16,2 26 2-16,-1 22 14 15,1 8-12-15,-4 10-3 16,-6-14-3-16,0-10-1 16,-2-20-18-16,5-13-80 15,2-16-85-15,2-14 1 16,-1-16-139-16,1-6 46 16</inkml:trace>
  <inkml:trace contextRef="#ctx0" brushRef="#br0" timeOffset="169488.31">23720 7631 185 0,'0'0'152'15,"0"0"90"-15,0 0-36 16,0 0-22-16,0 0-83 16,0 0-70-16,-6-45-31 15,39 35-63-15,9-1-81 16,-5-5-199-16</inkml:trace>
  <inkml:trace contextRef="#ctx0" brushRef="#br0" timeOffset="170651.52">22730 8874 401 0,'0'0'126'0,"0"0"76"16,0 0-6-16,0 0-78 15,0 0-38-15,0 0 39 16,-2-32-24-16,-2 32-29 16,0 0-19-16,4 0-36 0,-2 0-11 15,1 0-5-15,-2 8 2 16,-1 5-1-16,4-2 1 16,0-8 2-16,0 0-8 15,4-3 8-15,2 0 1 16,5-3 5-16,3-11 7 15,1-7-10-15,-6-5 7 16,-3 1-9-16,-6 2 3 16,0 9 0-16,0 8 1 15,-5 4 2-15,-5 2-6 16,-8 5-6-16,-2 15 4 0,2 8 0 16,4-6 0-1,9-1-4-15,5-8 4 0,0-7 0 16,0-6-4-16,15 0 5 15,3-11 2-15,3-13 4 16,-4-8 7-16,-7-5-6 16,-9-2 8-1,-1-1-12-15,-4 5-1 0,-16 7-1 16,2 16-17-16,-3 2-41 16,2 9-80-16,6 1-153 15,-1 0-73-15,11 0-102 16</inkml:trace>
  <inkml:trace contextRef="#ctx0" brushRef="#br0" timeOffset="171632.94">22892 7545 45 0,'0'0'144'0,"0"0"-16"16,0 0-3-16,0 0 1 15,0 0 2-15,0 0-39 16,-32-38 12-16,26 38 16 15,-6 3-82-15,1 16-18 16,1 8 10-16,0-1-15 16,7-6-3-16,3-7-1 15,0-3-8-15,0-7 2 0,3-3 0 16,10 0 10-16,2-5 82 16,3-14-42-16,-3-3-26 15,-5-1-16-15,-7 3 0 16,-3-2-1-16,0 5 5 15,-5 7 1-15,-9 9-8 16,-1 1 2-16,-6 6-9 16,4 14 0-16,2 4 0 15,8-4-1-15,4-3 0 16,3-7-1-16,0 0-1 0,0-7 0 16,0-3 2-1,9 0 1-15,2 0 1 0,0 0 5 16,-5-6-4-16,-1-2 3 15,-5-1 8-15,0-2-6 16,0 8 4-16,-8 0-2 16,-16 3-3-16,-7 0-6 15,-11 0-1-15,-10 14 1 16,-5-1-4-16,-2 3 2 16,-4-4 1-16,4-1-4 15,-3-1 2-15,3 0 3 16,1-1 0-16,-4 2-3 15,0-2 3-15,4 0-1 16,-2-1 1-16,6-1 4 0,12-3-3 16,10-3-1-16,12 0 2 15,13-1-5-15,4 0 4 16,3 0-2-16,0 0 2 16,0 0-1-16,-3 0 0 15,-5 0-2-15,-5 6-1 16,-1-1 3-16,0 0-1 15,5-4 1-15,3 2 0 16,2-3 1-16,4 0 0 16,0 0-1-16,0 0-1 15,-1 0 1-15,-5 5-68 16,0 1-84-16,-1 0-100 16,-4-3-89-16,0-3-92 0</inkml:trace>
  <inkml:trace contextRef="#ctx0" brushRef="#br0" timeOffset="171971.97">21247 7470 410 0,'0'0'207'0,"0"0"48"16,-42-87-74-16,28 81-56 0,-6 6-50 15,1 3-50-15,-7 25-11 16,3 10-6-16,3 13 10 16,7 8 5-16,5 5-3 15,4 6-12-15,1 1-2 16,-1 1-6-16,0-13 0 15,1-11-1-15,0-10-47 16,0-17-53-16,3-5-56 16,-3-16-142-16,-3 0-48 15,-5-15 144-15</inkml:trace>
  <inkml:trace contextRef="#ctx0" brushRef="#br0" timeOffset="172106.94">20941 7844 147 0,'0'0'205'0,"0"0"42"0,0 0-101 16,0 0-2-16,0 0-61 15,0 0-66-15,-1-75-17 16,25 66-14-16,8-5-52 16,7 0-86-16,5-3-18 15,-1-3-97-15,-3-1-53 16</inkml:trace>
  <inkml:trace contextRef="#ctx0" brushRef="#br0" timeOffset="172309.74">21305 7522 249 0,'0'0'299'0,"0"0"-102"16,0 0-15-16,0 0 13 0,0 0-46 16,0 0-72-16,-9-16-50 15,-5 46-26-15,-6 10 5 16,4 13 7-16,-2 6-7 16,6 2-6-16,1 3 0 15,6-7-1-15,5-8-18 16,0-14-97-16,5-14-136 15,18-15-92-15,4-6-112 16</inkml:trace>
  <inkml:trace contextRef="#ctx0" brushRef="#br0" timeOffset="172614.66">21431 7678 460 0,'0'0'165'15,"0"0"-25"-15,0 0-100 16,0 0-15-16,0 0-4 15,-87 93-6-15,81-67-8 16,6-6-6-16,0-7-2 16,0-3-6-16,8-7 5 15,8-3-8-15,4-3-27 16,-3-17 37-16,1-4 9 16,-6-4-4-16,-4-2 8 15,-4 3 25-15,-4 7 27 16,0 10 12-16,0 3-30 15,0 7-36-15,0 7-11 16,0 14-13-16,0 9 13 16,0 3-2-16,0 1 2 0,0-4-43 15,7-6-154-15,-1-7-51 16,2-13-133-16</inkml:trace>
  <inkml:trace contextRef="#ctx0" brushRef="#br0" timeOffset="172820.7">21502 7520 681 0,'0'0'222'0,"0"0"15"16,0 0-136-16,0 0-68 0,0 0-27 16,0 0-4-1,51 65 0-15,-27-16 0 16,-9 15-2-16,-11 7-3 0,-4 10-15 15,-21 9-84-15,-25 9-139 16,-13-2-145-16</inkml:trace>
  <inkml:trace contextRef="#ctx0" brushRef="#br0" timeOffset="174677.32">25237 10366 76 0,'0'0'104'15,"0"0"-35"-15,0 86-66 16,0-65-3-16,0-11 0 0,0-1 24 16,0-8 14-1,3-1 12-15,4 0 0 0,-2 0 16 16,0-4-30-16,-1-9 0 15,-2 1-9-15,1 0 17 16,-3 4 37-16,0 3 45 16,0 5-16-16,0 0-31 15,0 0-52-15,0 0-26 16,0 0 0-16,0 0 2 16,0 0-3-16,0 0 0 15,0 0 2-15,1 0 6 16,12 0 1-16,1-3 4 15,1-6 4-15,-6 1-4 16,-3 2 14-16,-3-1 5 0,-2 4 3 16,-1 3-4-16,0 0 2 15,0 0-20-15,0 0-13 16,0 0-4-16,0 11-12 16,0 5 13-16,0 1 3 15,0-8 0-15,0-4 0 16,0-2 0-16,0-3-1 15,21 0 1-15,13-11 7 16,12-10-5-16,4-5-1 16,-4 0-1-16,-13 3 1 15,-12 6-1-15,-15 10 7 16,-6 2 4-16,-5 5 51 16,-26 0-12-16,-11 0-40 15,-4 8-3-15,3 3 6 16,8 2-7-16,9-4 3 0,7 2-1 15,9-7-5-15,6-2 3 16,2-2-3-16,2 0-2 16,0 0 0-16,0 0 1 15,0 0-2-15,-4 0 0 16,-8 0 0-16,-8 0 1 16,-9 0 1-16,-12 0-2 15,-12 3 0-15,-13-3-1 16,-10 7-1-16,-6-3 0 15,-6 2 2-15,-3 5 0 0,-3 2 0 16,-1-1 0-16,4 2 0 16,0 3 0-16,5-1-2 15,0 0-14-15,1 1-2 16,-3 0 5-16,-3-1-5 16,-2-3-5-16,-1-6-1 15,-1-2-4-15,-1-3 9 16,5-2 18-16,3 0 1 15,2 0 1-15,0 0-1 16,-2 7 0-16,3-2-1 16,1 5 1-16,3-3 0 15,6 3 0-15,7 0 1 16,9-3-1-16,9-2-2 0,9 0 2 16,3 1 1-1,4-3-1-15,0 4-5 0,-6-3-6 16,1 2 2-16,-8-3-11 15,-2 1-25-15,2-4 6 16,5 0 32-16,6 0 7 16,8 0 0-16,-2 0 0 15,1-7 2-15,3 1-2 16,-6-2 0-16,-2 2 0 16,-4-1 0-16,-4-2 0 15,0 2-28-15,0 0-9 16,5 0 27-16,4 0 4 15,5 1 3-15,-4 2 3 16,-1 1 0-16,-3 3 0 0,-2 0-4 16,-5 0 1-16,-2 7 1 15,2 3 1-15,-2-3 1 16,7 0 1-16,7-1-1 16,7-3 5-16,8-3-4 15,2 0 4-15,2 0-5 16,1 0 9-16,-5 0-1 15,2 0 7-15,2 0-12 16,-2 0-2-16,8 0 19 16,2 0-13-16,1 0-4 15,0 0-2-15,0 0-1 16,-4 0 7-16,-2 0-6 16,-8 0 1-16,-4 0-2 15,-4 1-2-15,1 4-3 16,4 0-42-16,6 1-105 0,3 0-107 15,4-2-67-15</inkml:trace>
  <inkml:trace contextRef="#ctx0" brushRef="#br0" timeOffset="175023.24">20570 10539 452 0,'0'0'222'16,"0"0"-30"-16,0 0-56 15,0 0-31-15,0 0-20 16,0 0-27-16,-46-34-25 15,24 71-16-15,2 15-5 16,2 18 1-16,8 13 12 16,2 6-7-16,4 6-15 15,2-3-2-15,2-11-1 16,0-12-2-16,0-13-33 0,-1-13-64 16,-2-14-136-1,-6-15-67-15,0-14-122 0</inkml:trace>
  <inkml:trace contextRef="#ctx0" brushRef="#br0" timeOffset="175346.35">20314 10989 368 0,'0'0'208'0,"0"0"-15"16,0 0-51-16,11-92-94 16,12 73-47-16,7-4-1 15,7 1-3-15,-1 2-30 16,1-4-110-16,0 2-62 15,-4-2-20-15,-5 1 48 16,-7 1 77-16,-9 1 100 0,-6 1 2 16,-2 6 122-16,-4 5 42 15,0 1 15-15,0 3-6 16,0 5-29-16,-1 0-9 16,-6 0-41-16,-2 10-45 15,-2 16-15-15,-4 15 2 16,5 15-3-16,-2 9-4 15,6 7-19-15,3-2-12 16,3-3 0-16,0-12-6 16,9-15-152-16,17-17-157 15,3-18-63-15</inkml:trace>
  <inkml:trace contextRef="#ctx0" brushRef="#br0" timeOffset="175663.61">20827 10783 502 0,'0'0'215'0,"0"0"-44"16,0 0-47-16,0 0-75 16,-102 60-22-16,83-28-12 15,4 1-6-15,8-6-2 16,7-4-7-16,0-6-5 16,7-11 5-16,9-6-23 15,3 0-4-15,0-6 17 16,0-17 3-16,-1-7 7 15,-6-7 9-15,-5 2-4 16,-2 1 7-16,-1 11-2 16,-3 6 19-16,-1 15 10 15,0 2 14-15,0 0-53 16,0 9-14-16,2 18 8 0,2 5 0 16,3-2-1-16,-1 3-48 15,0-7-123-15,1-9-80 16,0-10-227-16</inkml:trace>
  <inkml:trace contextRef="#ctx0" brushRef="#br0" timeOffset="175842.78">20902 10643 957 0,'0'0'249'15,"0"0"-105"-15,0 0-88 0,0 0-56 16,0 0 1-16,0 0-1 15,74 94 0-15,-35-32 0 16,-8 17-3-16,-19 18-51 16,-19-2-173-16,-51-6-629 15</inkml:trace>
  <inkml:trace contextRef="#ctx0" brushRef="#br0" timeOffset="177461.17">7659 9039 649 0,'0'0'68'15,"0"0"11"-15,0 0-11 16,0 0-27-16,0 0-41 15,0 0 0-15,-18 29 0 16,18-29 2-16,0-12 19 16,6-12 67-16,-3-2-46 15,-3-7 2-15,0 4-4 16,-19 4-17-16,-7 7-10 16,1 10 17-16,-5 8 0 15,3 10-21-15,2 20 1 0,6 10-10 16,8-1 0-16,11-2-1 15,0-7 1-15,11-10-4 16,11-10 0-16,3-10 4 16,2 0 0-16,3-20 12 15,-2-7-3-15,-8-3 8 16,-7 4 14-16,-10-2 7 16,-3 3 9-16,-3 3-2 15,-19 2-27-15,1 6-11 16,3 10-7-16,0 4-1 15,6 1-21-15,3 19-45 16,9 2-12-16,0 1-79 0,6-9-149 16,17-9-99-1</inkml:trace>
  <inkml:trace contextRef="#ctx0" brushRef="#br0" timeOffset="177925.2">7826 8420 616 0,'0'0'80'15,"0"0"37"-15,0 0-34 16,0 0-23-16,0 0-26 16,0 0-4-16,-22 48-4 0,31-48-3 15,7 0 1 1,-1 0 5-16,6-15 2 0,1-7-9 15,-8 1-12-15,-1-4 2 16,-10-2-10-16,-3-6 13 16,0 4 0-16,-13 7 3 15,-7 8-7-15,-2 14 5 16,-5 5-4-16,5 26-12 16,2 5-5-16,4 7 4 15,10-7 0-15,6-6 1 16,0-10-2-16,0-4-1 15,12-10 3-15,4-6-3 0,1 0 3 16,2-6 4 0,-1-14 2-16,-3-1 1 0,-5-4 5 15,-7 4 6-15,-3 0 16 16,0 4-17-16,-3 7-8 16,-7 9-3-16,4 1-6 15,-3 10-11-15,6 15-63 16,3 6-15-16,0-2-143 15,9-7-247-15</inkml:trace>
  <inkml:trace contextRef="#ctx0" brushRef="#br0" timeOffset="178653.95">12614 6578 168 0,'0'0'138'0,"0"0"31"15,0 0-9-15,0 0-80 16,0 0 19-16,0 0 45 15,3-39-44-15,-3 31-6 16,0 2-22-16,0-2-24 16,0 3-7-16,-7 4-16 15,-13 1-15-15,-5 0-2 16,-5 18-7-16,0 4-1 16,8 2 0-16,10-1 0 15,6-6-1-15,6-4-2 16,0-6 2-16,0-4-4 15,15-3 2-15,4 0 3 0,8-10 4 16,-2-11-4-16,1 2 2 16,-7-1 4-16,-8 1-5 15,-8 6 3-15,-3 2-2 16,0 6-2-16,-13 5 0 16,-13 19-64-16,-7 23-136 15,-6 20-121-15,-13 15-99 16</inkml:trace>
  <inkml:trace contextRef="#ctx0" brushRef="#br0" timeOffset="179823.88">5319 15576 66 0,'0'0'51'15,"0"0"64"-15,0 0-67 16,0 0-48-16,0 0 7 15,0 0-7-15,-63 19 0 16,57-15 12-16,3 0-5 16,0-4 5-16,0 0 0 15,3 0-6-15,-3 0-3 16,3 0 1-16,0 0-2 16,-4 2-1-16,4-2 3 15,0 0 17-15,0 0 22 0,0 0 10 16,0 0 16-16,0 0 10 15,0-6-8-15,-3 0-26 16,0-1-38-16,0 0 3 16,-2-1 5-16,-4 3-15 15,2 1 28-15,-2 1-11 16,3 3-8-16,-3 3 17 16,0 18-14-16,0 11-11 15,0 1-1-15,6-3 6 16,3-7-6-16,0-8 1 15,0-4 0-15,0-7-1 16,0-4-7-16,3 0 7 16,6-4 8-16,2-11 11 15,-1-6 47-15,-4 1-33 0,0 1-3 16,-6-1-16-16,0 3 1 16,0 5-13-16,0 4 7 15,0 6-6-15,0 2 6 16,0 0-9-16,0 0 0 15,6 16-104-15,10 12-33 16,5 4-59-16,3-6-290 16</inkml:trace>
  <inkml:trace contextRef="#ctx0" brushRef="#br0" timeOffset="180214.45">6218 15519 136 0,'0'0'121'0,"0"0"-8"16,0 0-22-16,0 0-38 15,0 0-8-15,0 0-42 16,-30 33-3-16,35-32-2 15,17 5-3-15,8-3-18 16,9 1-37-16,10-4-44 16,2 0-48-16,4 0-1 15</inkml:trace>
  <inkml:trace contextRef="#ctx0" brushRef="#br0" timeOffset="180641.1">6573 15523 6 0,'0'0'110'0,"0"0"-8"15,-91 0 29-15,64 6 12 16,8 1 1-16,4-4-39 16,6 0 16-16,6-3 31 15,3 0-38-15,0 0-40 16,0 0-35-16,0 0-20 16,0 0-13-16,15 0-5 15,19 0 1-15,17 0 11 16,13 0-7-16,6 0-3 15,-4-3 0-15,-8-7-3 16,-22 4-1-16,-20 5 1 16,-10-2 3-16,-6 3 0 0,-6 0 13 15,-27 0 23-15,-22 0-22 16,-19 0-17-16,-7 0 0 16,5 14-3-16,9 5 3 15,18 0 4-15,16 0 1 16,15-4-3-16,12-2-2 15,6-6-3-15,3 2-4 16,21-1 3-16,16-5-1 16,8-3 5-16,7 0 0 15,8-16 0-15,-8-1-5 16,-3-2-32-16,-13 2-19 16,-11 3-93-16,-17-3-162 0,-11-6-191 15</inkml:trace>
  <inkml:trace contextRef="#ctx0" brushRef="#br0" timeOffset="181444.24">9522 13000 45 0,'0'0'117'0,"0"0"52"15,0 0-18-15,0 0-15 16,0 0-32-16,0 0-24 15,0-41-20-15,0 41-25 16,0 0-31-16,0 0-4 16,0 0-11-16,0 0 1 15,0 0-15-15,0 0 8 16,0 0-7-16,0 0 10 16,0 0 8-16,0 0 4 15,0 0 2-15,0 0-3 16,0 0 2-16,0-3-2 0,0 3-58 15,6 0-119-15,-6 8-37 16,0 11 52-16</inkml:trace>
  <inkml:trace contextRef="#ctx0" brushRef="#br0" timeOffset="189828.32">27694 8964 432 0,'0'0'87'15,"0"0"90"-15,0 0-94 16,0 0 18-16,0 0-43 0,86-63 6 16,-54 53 2-16,-2 3-20 15,-5 7-23-15,0 0-10 16,-4 10-13-16,-6 15 2 16,-6 8 2-16,-6 4-3 15,-3 0 0-15,-10 2 1 16,-17 0 4-16,-3-6-2 15,-1-5-1-15,5-8 6 16,10-7-1-16,6-8 22 16,6-4-4-16,4-1 0 15,0 0 4-15,6-10 8 16,17-16 12-16,11-11-42 0,8-7-6 16,1-1-2-16,2 3 1 15,-7 3 0-15,-5 10-1 16,-10 11 1-16,-13 7 0 15,-5 9 5-15,-5 2 15 16,0 0-21-16,-9 16-6 16,-14 16 6-16,-2 5 2 15,1 5-2-15,3-5 4 16,6-3-3-16,9-7 2 16,6-5-3-16,0-5 0 15,20-5 0-15,16 1-2 16,17-9-2-16,13-4-58 15,1 0-50-15,-6-1-91 0,-19-11-123 16,-21-1 0-16,-21 2 62 16</inkml:trace>
  <inkml:trace contextRef="#ctx0" brushRef="#br0" timeOffset="192317.5">24383 8923 20 0,'0'0'64'15,"0"0"-1"-15,0 0 18 16,0 0-5-16,0 0 4 15,0 0 1-15,17-20-21 16,-9 14 36-16,-4 3-27 0,-1-1 8 16,-3 0-1-16,0 4 11 15,-1-2-35-15,-20 1-29 16,-12 1-12-16,-3 0-9 16,-1 8 7-16,6 12-7 15,5 2 4-15,7 6-3 16,3-3 5-16,6-1-7 15,9-5 3-15,1-6-3 16,0-2 2-16,4-5-2 16,12-3 8-16,7-3 9 15,6 0 28-15,2-9-25 16,-3-5-6-16,-4-6-4 16,-9 3 2-16,-5-2 18 0,-7-3-8 15,-3 5-6-15,0 0-9 16,-17 4-3-16,-10 12-4 15,-7 1-1-15,-8 14-4 16,-6 12 2-16,5 7 3 16,8 6-2-16,12-2-2 15,9-5 3-15,11-5 0 16,3-8-2-16,0-2 1 16,17-6 1-16,9-5 0 15,9-6 7-15,4-9-4 16,0-11 6-16,-6-8-3 15,-8 0 6-15,-12-2 3 0,-9 3 18 16,-4 5-13-16,0 4-12 16,-20 7-6-16,-10 11-2 15,-9 2-3-15,-7 23-1 16,2 9 3-16,12 6-2 16,6-1 3-16,16-5-2 15,8-5 1-15,2-9-1 16,14-4 1-16,13-6 1 15,7-10 3-15,7 0-3 16,0-23 5-16,-4-7-1 16,-5-9 2-16,-10 0 15 15,-10-2 11-15,-11 2-16 0,-1 6-10 16,0 11-2 0,-18 11-4-16,-5 11-1 0,-10 0-3 15,-2 20-1-15,4 10-1 16,7-1-4-16,7 4-60 15,10 1-55-15,7-5-78 16,0-14-254-16</inkml:trace>
  <inkml:trace contextRef="#ctx0" brushRef="#br0" timeOffset="192934.65">24207 9261 143 0,'0'0'317'0,"0"0"-204"16,0 0-7-16,0 0-66 15,0 0-40-15,0 0-10 16,17-10-21-16,-4 3-78 15,-3 0-69-15,2-3-31 16</inkml:trace>
  <inkml:trace contextRef="#ctx0" brushRef="#br0" timeOffset="193113.2">24311 9115 81 0,'0'0'158'15,"0"0"-158"-15,0 0-6 16,0 0-161-16</inkml:trace>
  <inkml:trace contextRef="#ctx0" brushRef="#br0" timeOffset="194103.25">23828 9458 23 0,'0'0'78'0,"0"0"59"16,0 0-32-16,0 0 18 0,0 0-9 15,0 0-16-15,71-44-16 16,-68 39 12-16,-3 4 26 16,0-1-30-16,0 1-23 15,0-2-13-15,-16 3-31 16,-13 0-16-16,-6 0-3 15,-7 16 1-15,0 8-1 16,3 3 1-16,1 7-2 16,6 7 1-16,7-1-4 15,5 0 3-15,8-1-2 0,8-3 0 16,4-3 0 0,0-5-1-16,12-9 0 0,9-4 0 15,11-5 7-15,4-6 1 16,3-4-4-16,0 0-1 15,-4 0 4-15,-9 0 2 16,-5 0 3-16,-9 0 6 16,-5 0-2-16,-7 0-13 15,0 0-2-15,0 0-1 16,0 0-2-16,0 0-2 16,-8 3 4-16,-10 7 0 15,-12 1 4-15,-5-2 2 16,-2-3-4-16,2-2 0 15,0-4-1-15,5 0 3 16,5-7 2-16,7-12-3 0,3-12 5 16,9-8 4-16,6-9-5 15,0-3 2-15,18-1-9 16,8 2 0-16,5 11 0 16,3 8-1-16,-3 9-1 15,-3 8-3-15,-2 5 3 16,0 8-4-16,-6 1 1 15,-5 0-12-15,-1 0-30 16,-10 1-23-16,1 7-4 16,-5 1-97-16,0 4-63 15,-3-1-62-15,-11-4-124 16</inkml:trace>
  <inkml:trace contextRef="#ctx0" brushRef="#br0" timeOffset="195819.46">6546 14145 68 0,'0'0'75'0,"0"0"63"0,0 0-19 15,0 0 39-15,0 0-27 16,0 0-9-16,0-19-23 15,0 19-42-15,0 0-22 16,0 0-28-16,0 11-3 16,0-2 3-16,0 1-2 15,0-7-2-15,0 0-1 16,0-3 1-16,0 0-2 16,9 0 4-16,2-6 14 15,-1-8 35-15,2-6-5 16,-6 3-7-16,-6-2-4 15,0-1 6-15,-3 4-9 16,-15-1-18-16,2 14-7 0,-5 3 5 16,0 3-6-16,0 23-8 15,2 8-2-15,5-2 0 16,8-1-2-16,6-5 3 16,0-10 0-16,0-9-3 15,14-3-4-15,5-4 5 16,-1-11 2-16,6-8 5 15,-2-9 4-15,-1 2-8 16,-6-6 4-16,-6-2 2 16,-3 5-5-16,-6 0 4 15,0 9-4-15,-15 6 6 16,-4 11-2-16,2 3 6 0,-2 16-12 16,1 10-3-16,3 7 2 15,9-2-1-15,3-5 1 16,3-10-3-16,0-8-3 15,9-6 2-15,6-2 3 16,0 0-5-16,7-7 4 16,-5-8 3-16,2-6 0 15,-7-2 0-15,-6 3 1 16,-6 0-1-16,0 4 0 16,0 5 2-16,0 6-2 15,0 5-5-15,-3 0-7 16,-3 0-25-16,0 13-99 15,0 9-13-15,6 2-55 0,-3 3-14 16,3-4-88 0</inkml:trace>
  <inkml:trace contextRef="#ctx0" brushRef="#br0" timeOffset="196420.54">6533 14587 288 0,'0'0'121'0,"0"0"47"15,0 0-21-15,0 0-58 16,0 0 4-16,0 0-18 16,-3-32 8-16,-3 30-9 15,0 2-8-15,-6 0-16 16,3 0-22-16,-6 15 2 15,-3 12-11-15,-1 8-14 16,7 5 6-16,3-3-7 16,9-4 1-16,0-7-5 15,6-5 0-15,9-8-1 16,6-4-1-16,4-9-1 0,8 0-3 16,6-4-23-16,7-21-7 15,2-8-63-15,-2-1-28 16,-9 5-114-16,-16 2-93 15</inkml:trace>
  <inkml:trace contextRef="#ctx0" brushRef="#br0" timeOffset="197289.65">7274 13958 271 0,'0'0'137'0,"0"0"71"16,0 0-62-16,0 0 18 15,0 0-34-15,0 0-36 16,0-5-36-16,0 12-32 0,0 13-15 16,0 4 10-1,0-5-13-15,3-6 4 0,6-3-12 16,2-3-2-16,2-7 0 16,2 0 2-16,3 0 0 15,-3-17 9-15,-2-3 50 16,-4-2-12-16,-6-8-13 15,-3 4-2-15,0-1-13 16,-3 7-3-16,-9 7 3 16,2 9-4-16,-2 4-9 15,-2 6-6-15,-2 22-3 16,0 5-4-16,8-3 2 0,5-1 1 16,3-8 0-16,0-9-2 15,11-5-8-15,2-4-1 16,2-3 6-16,0 0 7 15,-3-10 2-15,1-4 5 16,-7-1 2-16,-3-5 2 16,-3-3 1-16,0 0 2 15,0 6-9-15,-9 4-3 16,-1 10-7-16,4 3-11 16,-3 25-56-16,1 20-43 15,1 10-45-15,4 5-130 16,3 1 1-16,0 0-184 15</inkml:trace>
  <inkml:trace contextRef="#ctx0" brushRef="#br0" timeOffset="197679.97">7573 14324 992 0,'0'0'126'0,"0"0"85"15,0 0-146-15,0 0-20 16,0 0-12-16,0 0-15 16,-48-3-7-16,33 23-6 15,-3 13-3-15,3 3-2 16,3 4 5-16,9-1 0 16,3-6-4-16,0-4 3 0,9-10-6 15,12-2 2-15,4-9-3 16,2-8 3-16,6 0 3 15,1-14 0-15,5-9 8 16,-3-9-9-16,-9 1-1 16,-5 5 5-16,-10 9-3 15,-6 11 6-15,-6 2-2 16,0 4 4-16,0 0-4 16,0 0-6-16,0 0-1 15,0 0-15-15,0 0-43 16,0 5-46-16,0 14-163 15,-12 1-232-15,-4 6-129 16</inkml:trace>
  <inkml:trace contextRef="#ctx0" brushRef="#br0" timeOffset="201603.87">18677 18244 269 0,'0'0'2'0,"0"0"4"16,0 0 6-16,0 0 5 16,0 0-17-16,0 0-24 15,0 0-45-15,0 27-57 16</inkml:trace>
  <inkml:trace contextRef="#ctx0" brushRef="#br0" timeOffset="202299.72">19748 18433 38 0,'0'0'71'0,"0"0"-19"16,0 0 82-16,0 0-51 16,0 0 57-16,0 0-31 15,-43 7-3-15,43-6 5 16,0-1 7-16,0 0-19 0,0 0-31 15,0 0-22 1,0 0-10-16,3 0-12 0,19 0-20 16,19-10 16-16,14-8 7 15,13-4 1-15,10-3-15 16,-2 0-12-16,-3 4 4 16,-7 5-8-16,-11-2 3 15,-15 6-53-15,-12 9-72 16,-14 3-76-16,-13 0-116 15,-1 3-19-15</inkml:trace>
  <inkml:trace contextRef="#ctx0" brushRef="#br0" timeOffset="202659.17">19826 18747 261 0,'0'0'180'16,"0"0"16"-16,0 0 0 15,0 0 9-15,0 0-96 16,0 0-21-16,-15 2-32 16,21-2-19-16,10-5-15 15,16-5 0-15,8-3-13 16,11-1 15-16,5-3-15 16,5-1-2-16,1-2-4 15,-3 1-1-15,-1-2-1 16,-6 3-1-16,-10 0 2 15,-10 7-1-15,-13 1 0 16,-11 7 2-16,-5 3 1 16,-3 0-2-16,0 0 7 0,0 0 5 15,0 0-7-15,0 0-6 16,0 0-2-16,0 0 1 16,0 0-15-16,0 0-40 15,0 0-47-15,0 0-96 16,-3 0-271-16</inkml:trace>
  <inkml:trace contextRef="#ctx0" brushRef="#br0" timeOffset="-196793.03">25377 12071 360 0,'0'0'12'0,"0"0"25"16,0 0 59-16,0 0-35 16,0 0-28-16,0 0 12 15,0 0 5-15,-9 0 6 0,9 0 32 16,0 0 31-16,0 0-35 15,0 0-34-15,0 1-22 16,-1 5-17-16,-8 1 1 16,3 0-11-16,2-5 5 15,2 4-6-15,2-5-1 16,0-1-1-16,0 0-5 16,3 0 7-16,9 0 3 15,1 0 5-15,-4 0 2 16,-1-1 0-16,-4-7 2 15,-2-2 15-15,-2 0 9 16,0 0-9-16,0 3-9 16,-2 3-6-16,-7 4 5 15,0 0-15-15,-3 0-2 16,-1 11 0-16,4 5-5 0,4-2 2 16,5 1 1-16,0-5-5 15,8-1 0-15,10-4-1 16,1-5 7-16,2 0 1 15,-6 0 1-15,2-8 4 16,-10-1-1-16,-4-4 3 16,-3-3 2-16,0 3-1 15,0 2-4-15,-3 1-2 16,-4 10-2-16,-4 0 3 16,2 0-5-16,2 0 2 0,2 0-6 15,5 7-2-15,0 0-19 16,0-1-23-16,6-2-3 15,6-1-5-15,5 1-68 16,0-4-151-16,-2 3-96 16</inkml:trace>
  <inkml:trace contextRef="#ctx0" brushRef="#br0" timeOffset="-195167.42">29688 11883 306 0,'0'0'32'0,"0"0"0"16,0 0 51-16,0 0 32 15,0 0-20-15,0 0-37 16,11-33-18-16,-11 33 12 16,-5 0 0-16,-5 0-12 0,-5 0-6 15,0 5 8-15,2 6 2 16,3-1-21-16,3-6-6 16,4 2-2-16,0-3 3 15,3-3-10-15,0 0-1 16,0 0 1-16,0 0-1 15,0 0-6-15,0 0 1 16,0 0 11-16,3-3 11 16,3-14-3-16,1 1-8 15,-2-1-10-15,-3 4 1 16,-2 7 3-16,0 3 8 16,0 3-9-16,-11 7-6 0,-11 18 0 15,-5 8 0-15,7 1 1 16,9-5-1-16,9-7 0 15,2-5-4-15,0-7 3 16,9-3 0-16,3-4 0 16,2-3 1-16,0 0 6 15,0-3 7-15,-1-14 0 16,-3-8 2-16,-5-1 2 16,-3-4-7-16,-2 6-2 15,0 11-3-15,0 5 8 16,0 8-5-16,-8 0-8 15,-7 21-6-15,-4 12-12 16,-7 8-94-16,5-2-202 16,2-3-218-16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1T05:20:12.4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13621 4504 24 0,'0'0'19'16,"0"0"1"-16,0 0 3 16,0 0-12-16,0 0-10 15,0 0-1-15,0 0-1 16,0 0 1-16,0-9 0 15,0 9-4-15,0 0 4 0,0 0 0 16,0 0-6 0,0 0 6-16,0 0 0 0,0 0-20 15,0 0-21-15,0 0 15 16</inkml:trace>
  <inkml:trace contextRef="#ctx0" brushRef="#br0" timeOffset="1063.32">13497 4520 0 0,'0'0'37'16,"0"0"1"-16,0 0-15 15,0 0-10-15,0 0-6 16,0 0 6-16,-26-14-1 16,25 14-5-16,-1 0 4 15,1 0 9-15,1 0-2 16,0 0 7-16,0 0 7 16,0 0 5-16,0 0-3 15,0 0-8-15,0 0-2 0,0 0-10 16,0 0-14-16,14 0 0 15,17 5 3-15,21 5 13 16,17-3-2-16,13-1-2 16,9-5 0-16,3-1-7 15,0 0-3-15,-3 0-1 16,-3-7-2-16,-15-1 1 16,-15 0 0-16,-18 5-9 15,-20 3-1-15,-20 0-62 16,-6 0-22-16,-45 11 17 15,-16 7-82-15</inkml:trace>
  <inkml:trace contextRef="#ctx0" brushRef="#br0" timeOffset="1410.33">13436 4702 74 0,'0'0'25'15,"0"0"-8"-15,0 0 74 16,0 0-4-16,0 0-17 15,0 0 18-15,-67-60-29 16,67 53-11-16,0 2 2 16,8 0-30-16,8 0-15 15,6-2 20-15,8 3-18 16,6-1-7-16,13 4 1 16,9 1 2-16,4 0-3 15,6-2 4-15,3 0 3 0,4-5-3 16,-4-1-1-16,-3 0-1 15,-10 2 0-15,-9-1-1 16,-13 3 0-16,-17 1-1 16,-8 2 1-16,-8 1-1 15,-3 0 1-15,0 0-1 16,0 0 1-16,0 0-3 16,-10 0-51-16,-4 1-176 15,-1-1-39-15</inkml:trace>
  <inkml:trace contextRef="#ctx0" brushRef="#br0" timeOffset="2392.04">13682 3534 3 0,'0'0'88'16,"0"0"-7"-16,0 0 16 15,0 0 13-15,0 0 29 16,0 0-34-16,12-14-9 15,-9-14-68-15,4-14-20 16,4-16 4-16,4-15 0 16,5-20-12-16,9-16 5 15,1-16 0-15,2-23-5 16,6-21 0-16,-2-5 0 16,-3 3 0-16,-8 11-1 0,-7 21 1 15,-12 22-3-15,-6 24-3 16,0 25 3-16,-3 27-1 15,-8 19 4-15,1 12-1 16,4 7-8-16,3 3 9 16,-3 0-1-16,-4 11 1 15,-6 20-5-15,-1 10 5 16,-5 12 0-16,5-2-2 16,2-1 2-16,1-8 2 15,4-3-2-15,1-9 0 16,2-11 2-16,1-6 1 15,6-7-3-15,0-6 2 0,0 0 3 16,0 0-1 0,0-9 19-16,13-22 13 0,13-19-33 15,3-10-1-15,10-11 8 16,0 2-3-16,-3 10 0 16,-7 13-2-16,-3 16 0 15,-10 15 0-15,-2 10-5 16,-2 5-3-16,-2 0 0 15,5 16 0-15,3 9 3 16,1 6 2-16,4 3-1 16,-1 2 0-16,-2 0-1 15,5-5 0-15,2-3-17 16,2-8-64-16,9-14-115 16,5-6-133-16</inkml:trace>
  <inkml:trace contextRef="#ctx0" brushRef="#br0" timeOffset="3117.1">13578 993 282 0,'0'0'29'0,"0"0"83"16,0 0 1-16,0 0-25 16,0 0-70-16,0 0-14 15,61-53 0-15,-28 43-4 16,-1 1 0-16,1 4 1 16,-7 2-2-16,-7 0-3 0,-9 3 2 15,-4 0-8 1,-6 0-11-16,0 0 9 0,0 0 4 15,-13 0 5-15,-15 0 0 16,-8 10-12-16,-3 3 15 16,6 1-2-16,-3-1-1 15,11 2 3-15,-1-1 1 16,9-5-1-16,2 2 1 16,1-5 2-16,4 4 6 15,1-3 9-15,2 5-2 16,1 3-2-16,3 2 1 15,3 6 10-15,0 9-7 0,0 8 26 16,3 10 2 0,3 8-7-16,-2 2-5 0,-1 3-15 15,-3-9 27-15,0-10-26 16,0-10 1-16,0-9 0 16,0-13 3-16,0-2-8 15,0-7-8-15,3-3-2 16,12 0-5-16,18 0 9 15,16-14 9-15,12-8-16 16,8-5-3-16,-1-2-42 16,4 0-146-16,-7 2 17 15,-6 2-52-15,-19 2-67 16</inkml:trace>
  <inkml:trace contextRef="#ctx0" brushRef="#br0" timeOffset="3532.17">14134 1129 245 0,'0'0'61'0,"0"0"46"16,0 0-7-16,0 0-33 16,0 0-26-16,0 0-14 15,-79-24-6-15,47 24-10 16,3 12-1-16,-1 5 8 15,8 0-11-15,2 4-7 16,10-1 0-16,4-1-1 0,6-3 1 16,0-4-3-16,0-5 1 15,6-4-1-15,11-3 3 16,9-2 8-16,3-14 0 16,3-6-1-16,-5 0 2 15,-6-5-3-15,0 5-3 16,-9 4 0-16,-2 5 0 15,-10 8 2-15,0 4 24 16,0 1-2-16,0 0-27 16,0 0-5-16,0 6-8 15,0 11 6-15,0 5 7 16,3 0-43-16,1 1-10 16,5-3-34-16,8-1-63 0,-1-6-54 15</inkml:trace>
  <inkml:trace contextRef="#ctx0" brushRef="#br0" timeOffset="3742.01">14358 1210 136 0,'0'0'120'0,"0"0"-12"16,0 0 37-16,0 0-15 16,0 0-36-16,0 0-10 15,3-2-22-15,-3 2-30 16,0 0-32-16,0 13-6 15,0 9 1-15,0 14 5 0,-3 4 0 16,-5 0-1 0,3 3-52-16,5-9-55 0,0-10-101 15,2-16-114-15</inkml:trace>
  <inkml:trace contextRef="#ctx0" brushRef="#br0" timeOffset="4497.58">14825 1042 79 0,'0'0'131'0,"0"0"-7"16,0 0 14-16,0 0-8 15,-25-77-22-15,20 63-33 16,-1 5-1-16,3 5 9 15,0 1-11-15,0 3-32 16,3 0-40-16,0 2-8 16,0 19-7-16,3 11 13 15,9 8 2-15,-4 6-1 16,-3-5 0-16,-5-4 1 16,0-6 0-16,0-8 0 0,0-10 0 15,0-4 0-15,0-6 2 16,0-3 1-16,0 0 7 15,0-2 2-15,17-16 18 16,5-8-10-16,8-4-5 16,-4 2-9-16,0 6-6 15,-3 8-3-15,2 6 2 16,-5 7 1-16,3 1-7 16,-5 0 4-16,-3 14-9 15,-3 4 3-15,-9 6 0 16,-3 0 2-16,0 3-1 15,-23 1 2-15,-12 2 5 0,-7 0-5 16,-7-3-26-16,4-1-57 16,9-12-51-16,12-13 3 15,15-4-32-15,9-35-110 16</inkml:trace>
  <inkml:trace contextRef="#ctx0" brushRef="#br0" timeOffset="4977.2">15202 730 453 0,'0'0'87'16,"0"0"70"-16,0 0-66 0,0 0-5 16,0 0-30-1,0 0-33-15,-13-20-23 0,32 6 0 16,20-6 8-16,10-7-2 15,6 4-4-15,-4 6-2 16,-7 2 3-16,-6 6-3 16,-15 5-2-16,-7 3 2 15,-9 1-3-15,-7 0-7 16,3 2-16-16,1 17 15 16,2 8 11-16,2 8 0 15,1 6 7-15,-3 4-1 16,-3 0 2-16,3 4 5 15,-6-3 1-15,3-2 0 16,-3-2-3-16,0-2 3 0,0 1-3 16,0-5 0-16,0-2 7 15,0-5-7-15,-12-7 0 16,-12-2 18-16,-7 1 16 16,-5-4-20-16,-4-2-1 15,1-5-11-15,4-4-7 16,9-3-3-16,5-3-3 15,6 0 1-15,3 0-1 16,-2 0-81-16,5 3-121 16,-2 1-144-16,5-3-209 15</inkml:trace>
  <inkml:trace contextRef="#ctx0" brushRef="#br0" timeOffset="13039.99">4039 5503 242 0,'0'0'0'15,"0"0"10"-15,0 0-2 16,0 0-8-16,0 0-16 16,0 0-60-16,0 0 13 15,3-2 43-15,19-7-34 16</inkml:trace>
  <inkml:trace contextRef="#ctx0" brushRef="#br0" timeOffset="13266.09">5256 4928 269 0,'0'0'0'0,"0"0"-18"16,0 0-23-16,0 0-24 0,0 0-64 16</inkml:trace>
  <inkml:trace contextRef="#ctx0" brushRef="#br0" timeOffset="13724.81">5098 5138 314 0,'0'0'0'0,"0"0"0"15,0 0 0-15,0 0 1 16,0 0-2-16,0 0-47 16,-18 0-121-16</inkml:trace>
  <inkml:trace contextRef="#ctx0" brushRef="#br0" timeOffset="33181.12">5225 5115 162 0,'0'0'0'15,"0"0"-9"-15,0 0-7 16,0 0-1-16,0 0-19 0</inkml:trace>
  <inkml:trace contextRef="#ctx0" brushRef="#br0" timeOffset="44909.97">8957 5666 305 0,'0'0'180'16,"0"0"-180"-16,0 0-3 16,0 0-116-16,0 0-56 15,0 0 109-15</inkml:trace>
  <inkml:trace contextRef="#ctx0" brushRef="#br0" timeOffset="45478.82">10444 5670 442 0,'0'0'64'16,"0"0"51"-16,0 0-48 16,0 0 29-16,0 0-50 0,0 0-15 15,70-24-1-15,15 10 6 16,15-9 8-16,18-2-34 16,6-5-8-16,-2-6 1 15,-1 2-3-15,-17 3-1 16,-19 3 0-16,-27 12-8 15,-22 7-31-15,-21 8-60 16,-15 1-13-16,-9 15-80 16,-37 16-21-16,-18 10-23 15</inkml:trace>
  <inkml:trace contextRef="#ctx0" brushRef="#br0" timeOffset="45787.64">10668 5884 134 0,'0'0'318'0,"0"0"-242"16,0 0 99-16,0 0-89 15,49-80 25-15,3 50-10 16,12 2-55-16,8 3-23 16,10 0 30-16,5 6-21 15,0 1-6-15,-6 2-20 16,-8 2 1-16,-12 2-1 15,-10-1-4-15,-14 5 1 16,-12 3 1-16,-5-1 1 0,-14 5 6 16,-3-2-6-1,-3 3-2-15,0 0-3 0,0 0-1 16,-9 0-16 0,-18 0-77-16,-15 14-111 0,-13 8-66 15,-12 0-70-15</inkml:trace>
  <inkml:trace contextRef="#ctx0" brushRef="#br0" timeOffset="154597.81">24776 3442 56 0,'0'0'4'0,"0"0"23"16,0 0 40-16,0 0-7 15,0 0 22-15,0 0-2 16,0 0 12-16,2-37-2 16,-2 28-5-16,0-3-26 0,0 5 19 15,0 1-29-15,0 2 23 16,0 4-1-16,0 0-16 15,0 0-7-15,-2 0-24 16,-5 0-24-16,-11 17-1 16,-9 13 1-16,-9 20 6 15,-3 11-3-15,2 10-3 16,3 10 11-16,2 6-10 16,6 12 9-16,3 1-1 15,6 7-3-15,6-3 5 0,5-6 2 16,6-6-10-16,0-7 10 15,21-13-10-15,4-9 0 16,7-14-2-16,2-8 1 16,-5-10-1-16,-1-11 3 15,-6-6 1-15,-3-4 0 16,-10-7-5-16,-3-1 4 16,-4-1-3-16,-2 1 5 15,0-2-5-15,0 0 5 16,0 0-1-16,0 0 4 15,-3 0-2-15,-9 0 0 16,-4-15-7-16,-3-6 3 16,0-12-1-16,0-12-2 15,-1-8-2-15,0-14 1 16,6-15-1-16,4-14-9 0,10-15-6 16,0-6-3-16,0 0 4 15,14 22-11-15,0 20 18 16,4 28 0-16,6 18-3 15,5 9-40-15,7 11-82 16,9 9 4-16,3 0-56 16,-8 13-131-16</inkml:trace>
  <inkml:trace contextRef="#ctx0" brushRef="#br0" timeOffset="155617.87">11723 4693 372 0,'0'0'28'0,"0"0"110"15,0 0-20-15,0 0-30 16,0 0-15-16,0 0-12 0,-52-53 44 15,51 51-45-15,-2 2-8 16,3 0-8-16,0 0-13 16,0 0-1-16,0 0-9 15,0 4-14-15,24 30-6 16,15 20 9-16,13 18 29 16,9 17-12-16,-15 8-16 15,-10 10 4-15,-21 2-7 16,-15 0-5-16,-18-6 4 15,-40-6-2-15,-21-10-4 16,-15-5-1-16,-6-9-5 16,-5 0-40-16,7-10-142 15,4-23-200-15,6-29-268 0</inkml:trace>
  <inkml:trace contextRef="#ctx0" brushRef="#br0" timeOffset="157298.7">8126 5520 293 0,'0'0'6'16,"0"0"54"-16,0 0 82 0,0 0-30 16,0 0 11-1,0 0-30-15,-15-11-3 0,15 11 4 16,-3 0-34-16,0 0-30 15,0 2-30-15,-6 32-4 16,-1 25 4-16,-1 33 0 16,-5 30 17-16,1 9-16 15,0 2 15-15,3-7-9 16,3-17-7-16,-1-15 2 16,4-22-2-16,1-18-2 15,-1-16 2-15,0-11-5 16,3-11-1-16,-1-6-16 0,4-6-5 15,-9-4 8-15,-6 0 16 16,-12-15-7-16,-6-15-21 16,-7-10 11-16,6-11 18 15,-2-6 2-15,3-1-4 16,11 8 4-16,11 16 2 16,5 17 42-16,6 12-2 15,0 5-25-15,0 0-17 16,0 0 2-16,9 8-2 15,8 9 4-15,5 3 0 16,-1 6-1-16,-2 5 9 16,1 5-1-16,-1 10-3 15,-1 4 4-15,0 4 0 0,1-3 2 16,-2-5-1 0,-4-12 0-16,2-7-6 0,0-8 25 15,-6-13-27-15,3-5 16 16,7-1 21-16,17-18-4 15,16-21 11-15,14-20-21 16,7-13-14-16,0-1-1 16,-12 6-5-16,-9 15 2 15,-19 18-7-15,-18 17-3 16,-7 12 0-16,-8 5-1 16,0 0-18-16,0 10-61 15,-14 22-137-15,-8 11-112 0,-8 3-129 16</inkml:trace>
  <inkml:trace contextRef="#ctx0" brushRef="#br0" timeOffset="158169.54">5744 7645 834 0,'0'0'13'0,"0"0"94"15,0 0 22-15,0 0-80 0,0 0-13 16,0 0 3-16,152-46 1 16,-64 20-22-16,6 2-12 15,-3 2-6-15,-6 2-1 16,-9 5-6-16,-19 6-92 16,-17 7-49-16,-22 2-87 15,-18 0-94-15,-18 18 81 16</inkml:trace>
  <inkml:trace contextRef="#ctx0" brushRef="#br0" timeOffset="159381.1">6144 7632 101 0,'0'0'187'0,"0"0"-21"0,0 0 5 15,0 0-40 1,0 0-63-16,0 0-39 0,-47 97 26 16,47-40-18-1,-1 10-25-15,-7 5-12 0,-2-2 0 16,1-11-25-16,0-12-77 15,6-15-17-15,3-14-13 16,0-18-11-16,0-3 57 16,0-24 78-16,0-13-15 15,3-9 12-15,3-4 11 16,3 2 11-16,-3 8 27 16,1 11 39-16,1 12 17 15,-2 7 9-15,-3 7-50 16,6 2-25-16,1-3-24 0,8 0-4 15,3 1-1 1,3-6 1-16,1-1 1 0,2-3 0 16,-3-4 4-16,3-1-2 15,-8-2 8-15,-7-1 32 16,-3 1 26-16,-6 6-14 16,-3 7 39-16,0 5-15 15,0 5 5-15,0 0-20 16,0 7-29-16,-6 20-35 15,-3 16 8-15,3 15-1 16,3 14 10-16,3 4-11 16,0-5 2-16,0-11-2 15,0-19-5-15,0-15 5 0,0-13-5 16,3-9 2 0,6-4 5-16,6-9 12 0,13-25 39 15,8-15-15-15,6-9-32 16,-2 1-8-16,-7 9-4 15,-9 16 0-15,-11 15-1 16,-5 17-3-16,1 3-4 16,-5 24-7-16,2 15 14 15,-3 8-1-15,0 0 1 16,0-2-24-16,0-11-21 16,9-9-24-16,-3-12-42 15,6-10-34-15,10-6 4 0,5-12 47 16,9-22 46-1,1-7 16-15,-4-7 33 0,-8 1 26 16,-14 11 37-16,-4 14 45 16,-10 15 69-16,0 7-22 15,0 0-73-15,0 0-63 16,0 7-18-16,0 8-1 16,0 0 2-16,0-4-2 15,12-3-6-15,12-5 6 16,10-3 5-16,5-3-5 15,4-18-2-15,-4-4-15 16,-6-5-1-16,-14 0 14 16,-16-2 0-16,-3 3 3 15,-10 12 2-15,-23 9-3 16,-12 8 0-16,-10 22 2 0,0 17 8 16,4 12 5-16,11 2 1 15,16 3-11-15,24-3-3 16,0-9-1-16,34-8-2 15,11-14 2-15,4-15-15 16,9-7 1-16,5-26 14 16,1-10-15-16,2-11-39 15,-5-6 14-15,-12 0 13 16,-7 1 16-16,-20 7 12 16,-8 11 5-16,-14 14-1 15,-6 16 30-15,-21 4 17 16,-9 15-27-16,0 11-9 15,5 3 6-15,16-3-3 16,15-6-18-16,0-6 3 0,27-7-3 16,15-7 0-16,10 0 2 15,3-17 0-15,0-1-2 16,-2-1 3-16,-9 9-2 16,-17 4 6-16,-12 5-7 15,-10 1 0-15,-5 0 0 16,0 16 0-16,0 9 6 15,-11 5 10-15,2-1-5 16,3-1-5-16,6-1-6 16,0-2-7-16,21-2 0 15,25-4-49-15,14-5-118 0,16-8-161 16,24-6-256-16</inkml:trace>
  <inkml:trace contextRef="#ctx0" brushRef="#br0" timeOffset="159722.54">8536 7810 624 0,'0'0'62'16,"0"0"178"-16,0 0-219 15,0 0-17-15,0 0-4 16,0 0-101-16,0 0-120 16,-25 10-159-16</inkml:trace>
  <inkml:trace contextRef="#ctx0" brushRef="#br0" timeOffset="160177.75">7929 7992 315 0,'0'0'128'0,"0"0"18"0,0 0 62 15,0 0-97 1,0 0-33-16,0 0-67 0,3-6-10 16,15 6-1-16,10 3 7 15,11-3 1-15,7 0-2 16,-1-17-6-16,4-10-1 16,-4-2-1-16,-12-1-17 15,-11 1-1-15,-14-1-4 16,-8-1 21-16,-14 6 1 15,-25 8 2-15,-10 9-19 16,-12 8 19-16,-6 20 1 16,1 21 11-16,11 12 30 15,19 6 9-15,23 1-2 0,13 0-22 16,16-2-13-16,35-4-14 16,25-9 0-16,27-15-79 15,31-27-102-15,26-16-89 16,17-35-145-16</inkml:trace>
  <inkml:trace contextRef="#ctx0" brushRef="#br0" timeOffset="160679.59">9467 7688 745 0,'0'0'68'15,"0"0"200"-15,-99 77-123 0,89-54-89 16,10-1-40-16,3-5-8 15,21-4-7-15,9-6-1 16,8-7 3-16,4-1-6 16,1-21-18-16,-7-12-21 15,-9-2-3-15,-12-8 17 16,-14-4 15-16,-4-1 9 16,-13 6 2-16,-12 12 4 15,-8 21 9-15,-9 10-4 16,-7 30 47-16,-2 19-42 15,2 12 17-15,13 8 4 16,12 0-17-16,18-6-7 16,6-2-9-16,14-13-5 15,23-9 4-15,12-17-33 16,11-17-60-16,4-5-27 0,15-25-29 16,6-20-68-16,-2-8 131 15,-5-9 48-15,-30-8 22 16,-21 4 17-16,-24 7 63 15,-3 18 95-15,-9 16 70 16,-5 15-12-16,-2 10-99 16,7 0-28-16,6 0-42 15,3 17-28-15,0 9-11 16,9 10 3-16,21 0-7 16,7 9-4-16,3-6-7 15,-1 0-42-15,-9-10-43 16,-5-15-350-16,-5-14-45 0</inkml:trace>
  <inkml:trace contextRef="#ctx0" brushRef="#br0" timeOffset="160855.19">10153 7529 600 0,'0'0'297'16,"0"0"44"-16,0 0-243 16,0 0-31-16,-100 36-45 15,62 13 4-15,0 11-12 16,-2 7-7-16,1 2-7 15,6 4-1-15,8-3 0 16,14-11-126-16,11-17-121 16,1-25-254-16,37-17-91 15</inkml:trace>
  <inkml:trace contextRef="#ctx0" brushRef="#br0" timeOffset="161021.76">10435 7490 230 0,'0'0'961'0,"0"0"-801"15,0 0-56-15,0 0-83 16,0 0-3-16,-18 116 19 16,3-53-29-16,-6 5-4 15,-1-1-4-15,4-1-59 16,6-8-66-16,9-14-85 16,3-30-356-16</inkml:trace>
  <inkml:trace contextRef="#ctx0" brushRef="#br0" timeOffset="161154.56">10739 7272 1008 0,'0'0'251'0,"0"0"-81"15,0 0-109-15,0 0-61 16,0 0-49-16,0 0-48 16,-46 67-130-16,46-32-231 15</inkml:trace>
  <inkml:trace contextRef="#ctx0" brushRef="#br0" timeOffset="161490">10857 7503 1010 0,'0'0'121'0,"0"0"131"16,0 0-173-16,0 0-47 15,0 0-31-15,0 0-1 16,-30 4-12-16,14 18 0 15,-1 12 12-15,-5 7 7 16,13 3-6-16,5 3 0 16,4-1-1-16,10-2-1 15,15-5 1-15,8-6-1 16,0-8-2-16,-5-8 3 16,-8-5 0-16,-10-7 1 15,-10 1-1-15,0 0 0 16,-10 6-2-16,-17 1 2 0,-11-1 0 15,0-2-3 1,-1-6-10-16,6-4-26 0,7-4-47 16,18-28-87-16,8-25-132 15,27-22-296-15</inkml:trace>
  <inkml:trace contextRef="#ctx0" brushRef="#br0" timeOffset="161672.04">11151 7371 653 0,'0'0'309'0,"0"0"-71"15,0 0-62-15,98-26-83 16,-75 50-22-16,-1 17-31 16,-15 16-30-16,-7 15-6 15,-7 13-1-15,-26 6-3 0,-1-2-39 16,4-10-31-16,11-19-39 16,13-25-35-16,6-27-53 15,16-8-144-15,9-36-55 16</inkml:trace>
  <inkml:trace contextRef="#ctx0" brushRef="#br0" timeOffset="161807.04">11301 7754 98 0,'0'0'629'0,"0"0"-310"15,0 0-90-15,-83-17-92 16,75 17-36-16,8-2-44 16,0-1-44-16,20-1-13 15,22-3-14-15,19-3-60 16,15 2-161-16,0-7-472 0</inkml:trace>
  <inkml:trace contextRef="#ctx0" brushRef="#br0" timeOffset="162218.54">11357 7895 1163 0,'0'0'108'16,"0"0"18"-16,0 0-101 15,0 0-23-15,0 0 3 16,104-20 6-16,-34-15-11 16,2-6-18-16,-5-9 2 15,-7 3 16-15,-17 2 12 0,-15 9-8 16,-19 11 14-16,-9 8 2 16,-2 8 6-16,-24 9 13 15,-10 0-16-15,-6 12-7 16,-1 12-11-16,8 8 0 15,15-1 2-15,11-1-6 16,9-5-1-16,0 0 0 16,22-3 6-16,14-3-6 15,13 1 11-15,5-6-5 16,-2-5-6-16,-6 1 0 16,-13-4 0-16,-21-2-7 15,-12 3-10-15,-6 8-2 16,-37 5-2-16,-24 1 11 0,-21 8-26 15,-18-9-50-15,-6 6-135 16,18-6-222-16,27-9-115 16</inkml:trace>
  <inkml:trace contextRef="#ctx0" brushRef="#br0" timeOffset="162892.99">13385 7698 660 0,'0'0'134'16,"0"-77"100"-16,-5 55-69 16,-15 12-78-16,-12 10-53 15,-11 13-28-15,-6 25-1 16,-6 12-4-16,10 9 5 16,12-1-3-16,20-8-2 15,13-5-1-15,6-14-4 0,24-15-7 16,10-16-14-16,8-6 10 15,4-29 7-15,0-10 8 16,-7-8 0-16,-2-5 4 16,-13 1-10-16,-6 11-12 15,-11 15 4-15,-5 17 14 16,-8 14-2-16,0 6-2 16,-4 29-10-16,-6 10 14 15,0 9 5-15,10-3 6 16,0-10-11-16,17-7-6 15,18-19-2-15,14-15-11 16,9-8-8-16,14-33 17 0,0-17-19 16,-1-12 8-16,-16-7 21 15,-9-8 6 1,-11-8 23-16,-18-2 29 0,-7 15-7 16,-10 21-9-16,-3 28 35 15,-18 26-10-15,-11 10-15 16,0 31-36-16,-1 18 2 15,3 17 9-15,8 7-17 16,10 2-6-16,1 2-4 16,5-6 1-16,6-4-1 15,0-9-7-15,23-16-125 16,6-24-73-16,6-23-214 16,-2-17-169-16</inkml:trace>
  <inkml:trace contextRef="#ctx0" brushRef="#br0" timeOffset="163029.56">13724 7565 614 0,'0'0'126'0,"-88"-6"220"16,65 6-185-16,17-1-52 15,11-4-83-15,39-3-26 16,24-1-3-16,23 2-49 16,16-2-245-16,7-1-457 15</inkml:trace>
  <inkml:trace contextRef="#ctx0" brushRef="#br0" timeOffset="164267.54">14909 7724 1256 0,'0'0'40'0,"0"0"-36"16,0 0-2-16,0 0 13 15,0 0-7-15,114 16-8 16,-69-35-8-16,1-13 8 16,-4-12 3-16,-2-2 11 15,-9-14-5-15,-5-6 1 16,-3-16-2-16,-3-5-7 16,-11 10 3-16,-5 23 1 15,-4 27-5-15,0 27 11 0,-13 27-11 16,-13 29 0-1,0 23-4-15,2 11 11 0,9 2-16 16,9-3 14-16,6-16-10 16,0-18-1-16,16-21-21 15,10-21 14-15,5-13-13 16,11-13-75-16,10-26 56 16,5-18-48-16,-5-9 69 15,-7-3-12-15,-14 9 36 16,-13 17 5-16,-9 19 57 15,-9 21 36-15,-6 3-24 16,-15 20-65-16,-4 13-1 0,2 8 4 16,10-1-12-16,7-5-2 15,6-5-1 1,0-6 3-16,10-12-38 0,16-9 2 16,5-3-20-16,7-7-13 15,0-15 27-15,-5-8 30 16,-17-7-65-16,-10-4 45 15,-6 1-13-15,-13 7 45 16,-22 15 5-16,-7 17 32 16,-7 5 41-16,-1 27-43 15,3 15-18-15,10 9 21 16,12 2-14-16,8-1-24 16,16-5 0-16,1-8-7 15,37-6-73-15,29-10-21 16,25-13 55-16,15-14-122 0,18 0 78 15,4-20 34 1,-4-12 20-16,-13-8 34 0,-29-10 4 16,-38-4 9-16,-34 5 19 15,-17 13 48-15,-37 17 117 16,-12 19-71-16,-5 4-48 16,-5 27-47-16,9 9-13 15,14 4-2-15,15 1-8 16,14 1 0-16,14-9-12 15,2-11-16-15,28-12-51 16,6-14 13-16,13 0-18 16,3-23 78-16,-4-11 0 15,-2-8-4-15,-13-11 4 0,-5-3 4 16,-11 3 1 0,-4 14-3-16,-10 15 7 0,-3 21 91 15,-3 7-34-15,-18 28-65 16,-4 11 23-16,-2 11 0 15,9-3-6-15,5 2-13 16,7-11-3-16,6-12-2 16,6-12-9-16,22-15-40 15,16-3-64-15,10-22 76 16,6-16-47-16,1-7 50 16,-7-10 34-16,-5-3 8 15,-12 0 7-15,-11 8 48 16,-17 17 80-16,-9 16 14 0,0 13-25 15,-20 4-62-15,-14 0-43 16,-3 17-13-16,-2 7-7 16,15-1-5-16,13 1-2 15,11 0-1-15,0 0-2 16,26-1-4-16,6 2 5 16,7-4-18-16,0-1 5 15,-3-1 1-15,-6 0 12 16,-8 0-2-16,-6-6 1 15,-6 0-4-15,-10-1-14 16,-10 0 11-16,-16 5 6 16,-16 4-3-16,-7-4-41 15,-3-5 31-15,7-4-65 16,9-8-102-16,14 0-65 0,15-20-172 16</inkml:trace>
  <inkml:trace contextRef="#ctx0" brushRef="#br0" timeOffset="164527.93">16972 7103 961 0,'0'0'89'15,"0"0"91"-15,0 0-57 16,0 0-82-16,0 0-38 16,0 0 1-16,0 57 20 15,0-14 8-15,-7 12 2 16,-12 12-13-16,-8 8 3 0,-8 6-11 15,-2 0-4-15,3-8-9 16,7-6-1-16,11-12 0 16,7-12-2-16,9-7 1 15,0-15-38-15,16-8-52 16,20-13-17-16,23 0-194 16,12-34-3-16,1-12-341 15</inkml:trace>
  <inkml:trace contextRef="#ctx0" brushRef="#br0" timeOffset="164679.1">16686 7495 294 0,'0'0'202'0,"0"0"-38"16,0 0-82 0,0 0-57-16,0 0-23 0,0 0-2 15,75 38-82-15,29-38-158 16,12-18-189-16</inkml:trace>
  <inkml:trace contextRef="#ctx0" brushRef="#br0" timeOffset="165999.65">18385 7715 241 0,'0'0'30'16,"0"0"125"-16,0 0 15 15,0-75-20-15,0 58 17 16,0 0-2-16,0 7-37 16,-3 9-18-16,-20 1-70 15,-6 8-17-15,-10 23-17 16,-4 13-4-16,4 10 1 0,13 4-4 15,17 1 4-15,9-9-6 16,12-13-3-16,27-13-19 16,10-20-18-16,13-4 13 15,-4-24 7-15,-5-14 3 16,-9-7 12-16,-17-5 4 16,-18-5 4-16,-9 1 0 15,-22 4-1-15,-14 10-14 16,-9 17-8-16,-4 23 16 15,-7 4-5-15,8 31 10 16,8 10 2-16,16 4 4 16,24-6 0-16,5-7-8 0,34-9 4 15,16-18-3-15,14-9 6 16,8-9 25-16,2-20 6 16,-4-8-11-16,-10-3 13 15,-13 0-24-15,-11-3 0 16,-11 7-4-16,-13 10-3 15,-8 12 2-15,-7 11 1 16,-2 3-6-16,-5 30-2 16,-12 12 0-16,0 12 5 15,5-1-2-15,8-10-3 16,4-11 3-16,0-12-3 16,11-10 1-16,11-10 1 15,4 0 1-15,12-21 35 16,8-12-21-16,4-7-8 15,4-3 2-15,-1 0 4 0,-7 7-4 16,-14 14-7-16,-16 13-2 16,-10 9-2-16,-6 9-7 15,0 20-6-15,0 14 13 16,0 3 0-16,-6-1-1 16,3-6-24-16,3-10-39 15,0-12-31-15,13-10 30 16,12-7-22-16,23-8-58 15,15-21-14-15,7-8-14 16,-7-5 120-16,-8-6 13 16,-15 0 40-16,-19 7 103 15,-8 12-18-15,-13 12 107 0,0 12-21 16,-9 5-68-16,-9 0-63 16,-3 9-26-16,5 8-5 15,6 6 0-15,7-4-4 16,3-2-8-16,3-3 3 15,20-5-14-15,9-6-36 16,7-3 13-16,-2-4 9 16,-3-18 10-16,-6-3-31 15,-8-9-3-15,-8-3 35 16,-12-2 15-16,-3 2-1 16,-23 8 3-16,-4 16 10 15,-9 13 24-15,-9 12 5 16,-6 30-4-16,0 9 14 0,9 9 4 15,16-1-22-15,15-5-28 16,14-7-1-16,20-8-4 16,29-13-20-16,25-11-99 15,34-15-34-15,17-9-14 16</inkml:trace>
  <inkml:trace contextRef="#ctx0" brushRef="#br0" timeOffset="166598.74">20661 7877 617 0,'0'0'12'0,"0"0"241"16,0 0-128-16,0 0-48 15,0 0 7-15,0 0-45 0,92-113-32 16,-31 53 4-16,1-4-6 16,-7-4 0-16,-9 3-5 15,-11 11-36-15,-18 21 36 16,-14 16 4-16,-3 17 9 16,-26 4-9-16,-20 20 2 15,-10 12 0-15,2 4-3 16,17-8-3-16,13-8-1 15,17-8 1-15,7-9 0 16,6-7-12-16,30 0 9 0,13 0 3 16,9-10 14-1,-1-1-2-15,-4 2-11 0,-7 9 0 16,-11 0 6 0,-8 3-7-16,-11 14-3 0,-6 9-1 15,-8 4 4-15,-2 3 0 16,0 2 0-16,-10-3-45 15,1-3-29-15,6-7-51 16,3-8-68-16,15-11-76 16,23-3-65-16</inkml:trace>
  <inkml:trace contextRef="#ctx0" brushRef="#br0" timeOffset="166881.99">21459 7608 168 0,'0'0'162'0,"40"-83"93"15,-35 58-42-15,-5 20 26 16,-2 5-104-16,-20 4-78 0,-17 24-48 15,-4 10 0-15,4 8 8 16,8 4-17-16,16-4 3 16,15-4-9-16,0-12 6 15,25-12-30-15,16-12-33 16,8-6 51-16,4-10 5 16,0-18-3-16,-9-10 6 15,-9-8 8-15,-20-6 9 16,-13 2 0-16,-2 7 3 15,-20 10 6-15,-21 19-5 16,-9 14-13-16,-6 6-4 16,4 26-9-16,10 6-22 0,16 8-65 15,17 0-120-15,9 0-71 16,9-14-109-16</inkml:trace>
  <inkml:trace contextRef="#ctx0" brushRef="#br0" timeOffset="167189.81">21824 7553 630 0,'0'0'174'0,"16"-75"76"16,-16 58-144-16,-7 10-8 15,-12 7-51-15,-11 13-18 16,-5 23-17-16,-1 10 3 16,7 7-12-16,16-1-3 15,11-3-2-15,2-8-3 0,14-11-33 16,16-16-46-1,10-14 33-15,2 0 48 0,0-27 3 16,-1-13 2-16,-8-7 4 16,-13-3-1-16,-13-12-3 15,-7 3 7-15,-7 6-5 16,-26 17-1-16,-2 19 20 16,-7 14-23-16,3 3 0 15,6 9-30-15,10 19-122 16,14-2-116-16,9-2-78 15,16-10-73-15</inkml:trace>
  <inkml:trace contextRef="#ctx0" brushRef="#br0" timeOffset="167459.53">22299 7210 634 0,'0'0'43'0,"41"-121"236"15,-28 89-91-15,-10 17-40 16,-3 11-36-16,0 4-39 15,0 0-31-15,0 2-25 16,0 25-15-16,0 18 1 16,-5 16 10-16,-2 15 11 15,-9 10-7-15,-6 8-2 16,-8 2-14-16,-3-6 4 16,1-7-4-16,8-20-1 15,11-17-5-15,10-20-15 16,3-13-29-16,16-13-46 0,24-10-39 15,18-26-37-15,8-20-314 16,-5-6-3-16</inkml:trace>
  <inkml:trace contextRef="#ctx0" brushRef="#br0" timeOffset="167669.63">22276 7391 24 0,'-80'-2'51'0,"5"2"107"16,14 0 24-16,13 0 19 15,22 0-32-15,14 0-2 16,12 2-37-16,3 1-68 16,42 0-46-16,29-2 68 0,29-1-42 15,15-5-42-15,-5-14 0 16,-11 3-16-16,-25 3-79 16,-32 7 26-16,-21 2-176 15,-24 4 19-15,-18 0-155 16</inkml:trace>
  <inkml:trace contextRef="#ctx0" brushRef="#br0" timeOffset="171692.49">23766 7352 977 0,'0'0'51'15,"0"0"4"-15,0 0-38 16,-44 104 13-16,21-38 7 16,6-2-29-16,12-10-5 15,5-9-3-15,5-9 2 0,18-13-7 16,7-9-4-16,12-14-4 15,10 0-40-15,-1-30 52 16,-9-10-8-16,-14-8 9 16,-22-6 9-1,-6-4 10-15,-24 5-18 0,-12 14 10 16,-10 23-9-16,-9 16 0 16,-3 27-2-16,6 16 3 15,14 10-3-15,31-1-54 16,11-4-113-16,44-9-26 15,20-17-181-15</inkml:trace>
  <inkml:trace contextRef="#ctx0" brushRef="#br0" timeOffset="171893.29">24262 7474 777 0,'0'0'92'16,"0"0"207"-16,-36-83-168 15,24 83-39-15,-1 3-36 16,-7 39-33-16,-4 28-13 15,-3 28 3-15,4 19 7 16,0 12-7-16,4 7-11 16,1-1-2-16,1-11-1 15,1-14-10-15,2-24-35 16,1-24-92-16,1-28-142 16,-2-34-233-16</inkml:trace>
  <inkml:trace contextRef="#ctx0" brushRef="#br0" timeOffset="172035.37">23769 7970 873 0,'0'0'101'16,"0"0"179"-16,0 0-219 15,0 0-42-15,139-71-13 16,-47 51-6-16,16-2-11 16,13 1-118-16,7-8-175 15,0-7-318-15</inkml:trace>
  <inkml:trace contextRef="#ctx0" brushRef="#br0" timeOffset="172333.61">25756 7139 1248 0,'0'0'43'15,"0"0"99"-15,0 0-81 16,0 0-12-16,0 0-25 15,0 0-1-15,-7-33-3 16,-1 33 0-16,-12 17-1 16,-12 33-18-16,-8 29 4 15,-1 33-4-15,9 16 1 16,8 11 6-16,5-9-2 16,2-19-3-16,-1-19 3 15,0-21-5-15,3-16-1 0,-1-14-4 16,3-16-5-16,-4-21-81 15,1-8-47-15,1-42-93 16,7-25-419-16</inkml:trace>
  <inkml:trace contextRef="#ctx0" brushRef="#br0" timeOffset="172470.03">25365 7757 448 0,'0'0'239'0,"0"0"90"15,0 0-116-15,0 0-127 16,0 0-67-16,105-93-6 15,-33 69-13-15,16 2-26 16,11 3-158-16,6-1-220 0,3 0-287 16</inkml:trace>
  <inkml:trace contextRef="#ctx0" brushRef="#br0" timeOffset="172949.15">26960 7843 1099 0,'0'0'78'16,"0"0"-46"-16,0 0 33 15,0 0-30-15,0 0-28 16,0 0 21-16,-18 6-1 16,33-25 29-16,9-8-32 15,7-10-12-15,2-5-1 16,-3 3-6-16,-5 2-4 0,-7 12-1 15,-6 8 2-15,-9 13-4 16,-3 4 0-16,0 2-4 16,0 22-15-16,-2 9 14 15,1 1 4-15,1-2 2 16,0-10-18-16,10-7 2 16,13-11-7-16,8-4-4 15,8-10 28-15,8-16 7 16,3-13 9-16,-1-3-14 15,-5-5 3-15,-6-1 0 16,-7 7 10-16,-11 12 4 16,-8 13-2-16,-8 10 15 0,-4 6-25 15,0 17-7-15,0 21-6 16,0 8 6-16,0 4 3 16,8-3-3-16,8-14-5 15,2-7-15-15,4-15-46 16,8-11-47-16,2-8-55 15,-4-28-218-15,-3-17-288 16</inkml:trace>
  <inkml:trace contextRef="#ctx0" brushRef="#br0" timeOffset="173093.54">27397 7199 695 0,'0'0'78'0,"0"0"175"16,0 0-152-1,0 0-56-15,0 0-45 0,0 0-63 16,24 4-187-16,19 0-220 16</inkml:trace>
  <inkml:trace contextRef="#ctx0" brushRef="#br0" timeOffset="173460.51">29067 7322 1065 0,'0'0'58'16,"0"0"198"-16,-25-81-148 15,19 78-57-15,-6 3-18 16,-16 20-24-16,-14 33-8 16,-10 22 8-16,-2 20-9 15,13 3 0-15,15 1-4 16,14-3-2-16,12-10-31 0,12-11-72 15,33-28-51-15,20-35-334 16,16-23-92-16</inkml:trace>
  <inkml:trace contextRef="#ctx0" brushRef="#br0" timeOffset="173767.33">29445 7441 794 0,'0'0'41'0,"-87"13"172"16,32 25-145-16,-6 15-7 15,7 6-16-15,4 2-17 16,12-5-4-16,17-8-23 16,17-7-2-16,4-15-1 0,22-9-4 15,17-14-4-15,9-3-12 16,7-26 22-16,-3-11 0 16,-1-12-13-16,-9-6 13 15,-8-2 11-15,-9 11 18 16,-11 16 15-16,-7 13 4 15,-7 17 9-15,0 0-52 16,-7 19-5-16,-7 16-2 16,-3 12 1-16,6 4 1 15,5 2-8-15,3-7-47 16,3-3-91-16,0-4-94 16,30-14-211-16</inkml:trace>
  <inkml:trace contextRef="#ctx0" brushRef="#br0" timeOffset="173960.84">29840 7830 1139 0,'0'0'133'0,"0"0"-12"16,0 0-22-16,0 0-76 16,0 0-21-16,0 0 4 15,-42 93-6-15,22-37 0 16,-4 2 0-16,0 5-32 15,6-12-69-15,8-12-113 16,10-22-292-16</inkml:trace>
  <inkml:trace contextRef="#ctx0" brushRef="#br0" timeOffset="174342.15">30197 7461 1189 0,'0'0'69'0,"0"0"110"15,0 0-99-15,0 0-65 16,0 0-15-16,0 0-7 16,4 61 7-16,-4-1 0 15,0 3 0-15,-7-4 3 16,-7-5-4-16,2-12 2 16,-1-12-2-16,6-11 4 15,5-12-2-15,2-7 2 16,0 0 3-16,2-13 2 0,17-16 8 15,8-4-16-15,4 4 2 16,2 9-2-16,-2 9-2 16,-1 8 1-16,-2 3-6 15,-1 0 0-15,-6 14-12 16,-5 6-11-16,-10 7-10 16,-6 4 6-16,-19 3 7 15,-24-1 4-15,-18-4 11 16,-10-3-36-16,6-13-55 15,11-6 19-15,18-7-79 16,18-21-138-16,18-25-165 16</inkml:trace>
  <inkml:trace contextRef="#ctx0" brushRef="#br0" timeOffset="174578.01">30686 7179 754 0,'0'0'436'0,"0"0"-298"15,0 0-30-15,0 0-35 16,0 0-44-16,0 0-12 16,7 59-4-16,17-5 24 15,11 15-12-15,7 11-5 16,5 1-5-16,-5 0-11 16,-14-3-3-16,-16-7-1 15,-12-3-5-15,-40-5-26 16,-29-1-38-16,-20-4-44 15,-14-7-77-15,-1-10-295 0,17-21-238 16</inkml:trace>
  <inkml:trace contextRef="#ctx0" brushRef="#br0" timeOffset="175041.48">31664 7950 1207 0,'0'0'3'15,"0"0"8"-15,0 0 15 0,0 0 26 16,0 0-36-16,0 0 0 16,-83 36 5-16,82-33-10 15,1-3 19-15,0 0 0 16,0 0 4-16,8 0-7 15,6 0-11-15,3-10-8 16,-3-4 0-16,-8 5 11 16,-3-2-10-16,-3 9-6 15,0 2 3-15,-9 0 1 16,-15 0-7-16,-4 13 6 16,-2 5-5-16,9 0 2 0,8-4 2 15,8-5-4 1,5-2-2-16,0-4-4 15,2 0 5-15,17-3 6 0,9 0 5 16,7 0-5-16,1-17 4 16,-4-5-8-16,-5-2-2 15,-8 2-2-15,-9 4-21 16,-10 7-20-16,-2 8-26 16,-42 3-63-16,-25 9-146 15,-25 16-166-15,-24 8-19 16</inkml:trace>
  <inkml:trace contextRef="#ctx0" brushRef="#br0" timeOffset="183884.98">9203 5349 14 0,'0'0'6'0,"0"0"38"15,0 0-23-15,0 0-17 16,0 0 1-16,0 0-2 15,0 0-2-15,-9 1 0 16,9-1 0-16,0 0 5 16,0 0-6-16,0 0 0 15,0 0 0-15,0 0 0 16,0 2-11-16,0 1-46 0</inkml:trace>
  <inkml:trace contextRef="#ctx0" brushRef="#br0" timeOffset="185421.86">9203 5409 107 0,'0'0'0'0,"0"0"-23"0,0 0 8 16</inkml:trace>
  <inkml:trace contextRef="#ctx0" brushRef="#br0" timeOffset="185656.99">10408 5229 201 0,'0'0'0'0,"0"0"-31"16,0 0-19-16,0 0-10 15</inkml:trace>
  <inkml:trace contextRef="#ctx0" brushRef="#br0" timeOffset="185866.55">11249 5115 279 0,'0'0'1'15,"0"0"4"-15,0 0 37 16,0 0-22-16,0 0-20 16,0 0-1-16,-19 0-45 15,19-1-63-15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1T05:21:35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28562 4763 229 0,'0'0'0'15,"-84"75"-61"-15,84-43 54 16,12-2-7-16,-3 3-7 16,-6-4-27-16</inkml:trace>
  <inkml:trace contextRef="#ctx0" brushRef="#br0" timeOffset="1114.15">28157 4456 352 0,'0'0'52'0,"0"0"-52"16,0 0 168-16,0 0-71 16,0 0 2-16,0 0-1 15,-23-53 21-15,21 53-19 16,-1 0-23-16,0 0-13 16,-1 0-25-16,0 0-29 15,2 8-10-15,2 24-8 16,0 22 2-16,0 23 6 15,10 23 3-15,-4-3-3 0,-4-8 0 16,-2-15 0 0,0-22 0-16,0-18 8 0,0-15-8 15,0-9 0-15,0-8 0 16,0-2 8-16,0 0 14 16,-2-12 23-16,-1-31-9 15,0-28-36-15,-2-27-2 16,2-16 1-16,1-9-2 15,1 3-5-15,1 11-4 16,1 19-2-16,14 28 10 16,1 27-2-16,4 21 0 15,2 14-12-15,6 3-17 16,3 19 12-16,2 10-16 0,-3 8 10 16,-7 2 7-1,-8 1-17-15,-9-2 21 0,-6 0 4 16,-2-4-2-16,-19-6 16 15,-8-2 1-15,-6-8 2 16,-2-8 4-16,-2-6 3 16,0-7-1-16,8 0-1 15,13 0-6-15,6-5 6 16,9 3 18-16,3 2-26 16,0 0 0-16,0 1-9 15,21 16 7-15,7 6 2 16,4 8 0-16,2 1 0 0,-3 2 1 15,4 5-1 1,-2-3-1-16,-4 0-4 0,-2-7-73 16,-5-7-34-1,-4-7-22-15,-3-5 12 0,-3-9-61 16,5-1 5-16,-2-4-24 16</inkml:trace>
  <inkml:trace contextRef="#ctx0" brushRef="#br0" timeOffset="1648.86">28638 4648 18 0,'0'0'51'0,"0"0"-26"16,0 0 42-16,0 0 33 15,0-91-33-15,0 73 40 16,0 3 17-16,0 8-13 15,0 1-19-15,0 6 8 16,0 0-9-16,0 0-30 16,0 0-21-16,-7 13-40 0,-7 23 2 15,-1 14 7-15,5 8-2 16,10 3-4-16,0-10-3 16,20-7-5-16,13-18 0 15,8-16 4-15,4-10 2 16,1-19 0-16,-6-20 7 15,-7-9 2-15,-12-4-4 16,-15-2 0-16,-6 2 7 16,-11 9-3-16,-23 11-7 15,-14 17-3-15,-10 15-9 16,-6 17 1-16,3 20-11 16,13 7-17-16,16 3-88 15,24 2-41-15,8-3-109 0,30-12 31 16</inkml:trace>
  <inkml:trace contextRef="#ctx0" brushRef="#br0" timeOffset="1971.89">29009 4635 199 0,'0'0'45'0,"0"0"89"16,0 0 78-16,0 0-31 16,0 0-14-16,0 0-78 15,0-42-55-15,-22 73-13 16,1 7 11-16,8 3-19 15,11-3-11-15,2-2-2 16,12-8 0-16,20-9-3 0,14-13-1 16,8-6 4-16,2-16 0 15,-2-20 0-15,-12-10-18 16,-14-4 18-16,-12-4 1 16,-16 2 7-16,-1 5-8 15,-25 13 0-15,-8 12 1 16,-5 19-1-16,-4 3-20 15,3 18 8-15,8 15 9 16,13 5-22-16,15 2-116 16,4-2-12-16,16-1-58 15,18-8 8-15,8-8-1 16</inkml:trace>
  <inkml:trace contextRef="#ctx0" brushRef="#br0" timeOffset="2204.88">29459 4668 68 0,'0'0'14'0,"85"-75"204"16,-62 35-42-16,-12-1 26 15,-10 9-56-15,-1 8 37 16,0 14-27-16,0 7-30 16,-6 3-50-16,-4 6-44 15,-8 28-30-15,1 19-2 16,3 29 12-16,8 27-4 16,6 17 3-16,1 16-8 15,10 4 0-15,0-13-3 16,-6-15-2-16,-5-26-7 15,0-25-72-15,-11-20 6 0,-11-16-68 16,-8-17-36-16,-7-14-82 16,-6-28-129-16</inkml:trace>
  <inkml:trace contextRef="#ctx0" brushRef="#br0" timeOffset="2331.38">29233 5058 520 0,'0'0'136'0,"0"0"42"15,94-113-91-15,-13 71-18 16,13 6-52-16,9 7-17 16,2 1-139-16,-2 1-180 15</inkml:trace>
  <inkml:trace contextRef="#ctx0" brushRef="#br0" timeOffset="2654.59">30493 4509 525 0,'0'0'472'0,"0"0"-296"16,0 0-30-16,0 0-110 15,0 0-35-15,0 0-1 16,-32 36 0-16,32-1-1 16,0-2 2-16,19-4-2 15,8-12-14-15,7-8-16 16,7-9-10-16,3-5-7 15,-8-25 17-15,-8-13 31 16,-11-8 2-16,-17-5 1 16,-9 5-1-16,-28 10 1 15,-12 18 3-15,-4 18-3 0,-2 5-3 16,7 16-2-16,13 14-2 16,12 9-2-16,19 5-78 15,4-1-117-15,25-2-23 16,21-10-106-16</inkml:trace>
  <inkml:trace contextRef="#ctx0" brushRef="#br0" timeOffset="2998.6">31009 4446 241 0,'0'0'213'16,"36"-91"81"-16,-34 57-142 16,-2 14 80-16,-2 11-60 0,-9 8-81 15,-1 1-32-15,-3 17-37 16,0 28-22-16,-1 23 7 15,8 23 6-15,8 24-6 16,0 19 2-16,8 8 3 16,3 4-12-16,-6-18-1 15,-5-25-2-15,0-25-57 16,-8-25 16-16,-17-19-44 16,-10-18-8-16,-11-16-118 15,-2-19 23-15,1-34 74 16,5-25-13-16,8-13-74 15,10-1 127-15,11 13 77 0,11 19 118 16,2 18 76-16,27 8-37 16,24-4-86-16,17 4 17 15,16 2-32-15,5 5-48 16,5 8-8-16,-4 2-137 16,-14 1-243-16</inkml:trace>
  <inkml:trace contextRef="#ctx0" brushRef="#br0" timeOffset="4002.75">29090 5928 511 0,'0'0'82'16,"0"0"145"-16,-33-93-34 0,23 74-66 16,-1 7 5-16,-1 7-50 15,5 5-29-15,1 0-11 16,-3 2-19-16,-5 39-23 16,-3 37 0-16,-1 28 0 15,-3 30 1-15,7 4 0 16,3-6 0-16,5-11-2 15,1-20 0-15,0-23-30 16,1-20-38-16,-5-23-12 16,0-17-53-16,-3-20-32 15,-7-6 36-15,-3-37 16 16,-4-24-19-16,1-16 18 16,1-6 43-16,2 4 34 0,8 12 38 15,7 17 128-15,7 20-45 16,0 15-39-16,11 8-19 15,19 0-25-15,15-3-3 16,15 0-6-16,11-5-3 16,7-2-20-16,1-7-7 15,-4-6 6-15,-7 0-6 16,-8-7 21-16,-9-3 13 16,-15 0 5-16,-14 9 32 15,-10 11 22-15,-7 14 25 16,-5 10 7-16,0 2 7 15,0 11-55-15,-4 23-37 0,-5 10 5 16,5 7-2-16,4-3-4 16,0-11-2-16,15-9 0 15,10-13-3-15,4-8 5 16,3-7 4-16,3-7 5 16,-1-22 46-16,-5-12 11 15,-4-8-35-15,-8-6 8 16,-4 8-13-16,-6 14-13 15,-4 15 22-15,-2 13-15 16,2 5-20-16,2 11-8 16,5 17-2-16,7 8 8 15,1 0 2-15,4-5-2 16</inkml:trace>
  <inkml:trace contextRef="#ctx0" brushRef="#br0" timeOffset="4965.2">30328 5673 0 0,'-14'1'0'16,"9"-1"0"-16,5 0 0 15,0 0 0-15,2 0 0 0,17 1 0 16,4 9 0-16,6-5 0 16,3 1 0-16,0 2 0 15,-4-5 0-15,-9-3 0 16,-19 2 0-16,0-1 0 16,0 2 0-16,-34 3 0 15,-4-1 0-15,-3 4 0 16,-2 1 0-16,4 5 0 15,5-6 0-15,4-1 0 16,2-1 0-16,4-4 0 16,4 1 0-16,1-1 0 15,0 1 0-15,1-1 0 16,1 0 0-16,1 0 0 16,-2-3 0-16,3 3 0 15,-4 0 0-15,-2 2 0 0,0 0 0 16,-5-1 0-16,-3 3 0 15,-3 3 0-15,1-2 0 16,1 2 0-16,3 1 0 16,4-4 0-16,3 1 0 15,2-3 0-15,2 2 0 16,2-5 0-16,1 1 0 16,1-1 0-16,0-2 0 15,-1 0 0-15,2 0 0 16,2 0 0-16,0-2 0 15,3-3 25-15,6 5 50 16,0 0-13-16,0 0 39 0,0 0-7 16,0 0-9-16,0 0-16 15,-45-42 8-15,34 31-9 16,-3 2-27-16,0-2-4 16,0-1-8-16,2 3-3 15,6 4 28-15,3 2-3 16,2 3-24-16,1 0-9 15,-2 0-18-15,2 0-4 16,-3 0-11-16,-8 10-74 16,-6 20-49-16,-7 8-94 15,-4-1-129-15</inkml:trace>
  <inkml:trace contextRef="#ctx0" brushRef="#br0" timeOffset="5882.64">29414 5964 274 0,'0'0'179'15,"0"0"-159"-15,0 0 75 16,0 0-71-16,0 0 0 16,0 0-1-16,19-35 0 15,-13 51-11-15,3 17 0 16,2 14 41-16,2 5-13 15,-3-4-28-15,3-11 1 0,1-8-9 16,2-8-4 0,-1-11 0-16,5-8 1 0,3-2 1 15,7-24 3-15,3-14 0 16,-2-13 3-16,-2-10-6 16,-10-3 3-16,-5-2-4 15,-7 10 1-15,-2 20 4 16,-5 17-6-16,0 15 7 15,0 4-7-15,0 27-12 16,0 21 5-16,0 17 7 16,4 2 1-16,11-6-1 15,6-13 1-15,7-15-5 16,7-11 3-16,5-16 1 16,2-6 3-16,5-20-1 15,0-19 0-15,-1-17 6 0,-4-16-8 16,-6-6 6-16,-7 3 3 15,-8 12-4-15,-7 20-2 16,-9 23 35-16,-3 13 25 16,-2 7-24-16,1 6-39 15,2 17-13-15,2 10 13 16,1 1 0-16,3-4 3 16,0-9-3-16,-3-8 0 15,0-7 3-15,-5-1 0 16,1-5 0-16,-2 0 2 15,0-9 8-15,0-17 27 16,0-14-35-16,-3 2-4 0,-8 7 1 16,1 14 3-16,3 13 19 15,-6 4 2-15,-6 23-26 16,0 18-1-16,-2 16 1 16,6 7 0-16,9-3 0 15,6-5-2-15,0-11 0 16,18-12-2-16,9-15-12 15,8-13-2-15,9-5-5 16,6-29-18-16,9-21-37 16,-4-14 47-16,-7-11 28 15,-5-4 1-15,-15-7 2 16,-11-5 5-16,-10 1 23 16,-7 18 37-16,0 24 13 0,0 23-13 15</inkml:trace>
  <inkml:trace contextRef="#ctx0" brushRef="#br0" timeOffset="6885">30896 5772 0 0,'-19'17'0'15,"7"2"0"-15,7 1 0 16,1-6 0-16,0-7 0 0,4-4 0 16,0 6 0-16,8-6 0 15,17 4 0-15,-20-7 0 16,-2 0 0-16,6 0 0 16,-6 0 0-16,-3 0 0 15,-4 0 0-15,-23 0 0 16,3 0 0-16,-4 0 0 15,-2 0 0-15,-1 3 0 16,1 11 0-16,-8 5 0 16,-5 19 0-16,0 9 0 15,9-42 0-15,28 18 0 16,3-23 0-16,-11 0 0 16,10 0 0-16,4-11 0 0,0-3 0 15,0-8 0-15,0 5 0 16,0-2 0-16,0-1 0 15,0 0 0-15,0-3 0 16,0 1 0-16,-2-2 0 16,-1 2 0-16,-1 2 0 15,-2 2 0-15,3 3 0 16,1 8 0-16,2-3 0 16,0-2 0-16,0 1 0 15,3-6 0-15,11 11 0 16,-8-7 0-16,2-7 0 15,-1 6 0-15,-3 0 172 0,-4 14-112 16,0 0 20-16,0 0-1 16,0 0 15-16,0 0 2 15,0 0-31-15,0 0 6 16,33-55 7-16,-30 52 7 16,-1 2 13-16,-2-1-30 15,0 2-20-15,0 0-5 16,0 0-22-16,0 8-21 15,0 36 0-15,0 19 0 16,0 24 42-16,0 4-9 16,0 1-29-16,-2-11-3 15,2-16-1-15,0-16 0 16,9-18-25-16,13-15-84 16,8-16-86-16,5-4-12 15,-4-30-135-15</inkml:trace>
  <inkml:trace contextRef="#ctx0" brushRef="#br0" timeOffset="7174.87">30667 5818 85 0,'0'0'132'0,"-110"0"29"15,58 14-14-15,10-1-71 16,16-4 12-16,11-2-35 16,14-2-41-16,1 0-12 15,19-5-5-15,27 0 5 16,20 0 8-16,11-19-3 15,1 2 0-15,-11 0-4 16,-14 5-1-16,-14 7 8 0,-13 5 3 16,-11 0 4-16,-8 17-4 15,-3 15 26-15,-4 12 59 16,0 6-41-16,0-2-22 16,-7-4-17-16,0-4-15 15,2-10-1-15,2-9-6 16,3-7-128-16,0-13-43 15,15-1-129-15,11-31-78 16</inkml:trace>
  <inkml:trace contextRef="#ctx0" brushRef="#br0" timeOffset="7290.67">31080 5691 336 0,'0'0'177'0,"0"0"49"0,0 0-178 15,0 0-48-15,0 0-101 16,0 0-61-16,0 61-73 15</inkml:trace>
  <inkml:trace contextRef="#ctx0" brushRef="#br0" timeOffset="7985.17">31347 5915 828 0,'0'0'47'0,"0"0"125"16,0 0-139-16,0 0-9 16,0 0-16-16,-87 72-7 0,74-33 1 15,8 5 3-15,5-4-4 16,0-5-1-16,20-4-7 16,6-9 6-16,9-12-9 15,-1-10-20-15,1 0-14 16,-6-20 8-16,-6-16 30 15,-11-10 6-15,-8-14 10 16,-4-5-4-16,-7 1 5 16,-16 14-1-16,2 18 14 15,0 16 26-15,-1 16-15 16,-1 2-32-16,0 22-3 16,-1 17-4-16,8 5 4 15,11 2-1-15,5-3 0 0,6-8-1 16,15-12-3-1,7-8 4-15,1-12 0 0,0-5 1 16,4-6 8-16,0-20-5 16,0-12 11-16,-3-6 2 15,-3-5-9-15,-7 10-6 16,-4 10 0-16,-8 15 2 16,-5 11-6-16,-3 3 3 15,0 14-6-15,0 21-4 16,0 5 10-16,5 2 3 0,1-8 2 15,3-10-8 1,6-7 4-16,-2-8-1 0,3-9 1 16,4 0 1-16,7-16 10 15,7-20 27-15,6-10-15 16,-1-1-1-16,-3 7 1 16,-9 10-4-16,-10 14-13 15,-7 9-3-15,-7 7-4 16,-2 0 0-16,7 0-4 15,3 18-3-15,4 7 7 16,6 5 0-16,0 3 0 16,-1-4-1-16,-1-2-17 15,-4-3-91-15,3-7-44 16,-2-13-161-16,-1-4-65 16</inkml:trace>
  <inkml:trace contextRef="#ctx0" brushRef="#br0" timeOffset="8932.1">27525 4123 88 0,'0'0'398'0,"0"0"-385"16,0 0 34-16,0 0-7 15,0 0-12-15,0 0 6 16,-11 0 2-16,11 0-10 0,0 0 1 16,0 0 12-16,0-6 7 15,0-5-6-15,5-4-3 16,0-6-24-16,-5-4 12 16,0 5-16-16,-2 5 1 15,-8 9-10-15,1 6-3 16,-3 19-11-16,-3 17 4 15,1 11 9-15,10-2-6 16,4-8-3-16,0-13-3 16,7-9 8-16,4-7-5 15,-2-5 1-15,-3-3 5 16,-3 0 4-16,-2 0 8 16,1-5 5-16,-2-13-3 0,0-5-1 15,0-2-6 1,-5 1 1-16,-3 8-3 0,2 7-1 15,1 9 0-15,-1 8-7 16,0 20-15-16,-3 9 22 16,6-1 0-16,3-6-3 15,0-10 3-15,0-6-3 16,9-4 1-16,2-6 2 16,4-3-2-16,4-1 2 15,3 0 1-15,2-3-1 16,-1-4-32-16,0 4-30 15,0 3-87-15,2 0-52 16,-5 8-34-16</inkml:trace>
  <inkml:trace contextRef="#ctx0" brushRef="#br0" timeOffset="9304.39">27542 3822 327 0,'0'0'38'0,"0"0"-14"16,0 0-10-16,0 0 17 15,0 0-19-15,0 0-2 0,0 74 7 16,3-70-7-16,4-2 5 15,1-2-1-15,-2 0 41 16,0 0 2-16,-2-10-2 16,-1-7-26-16,-3 5-10 15,0-2-5-15,0 7-7 16,0 3 3-16,0 4-7 16,-9 0-3-16,2 11-4 15,-1 9 0-15,-1 3 4 16,6-1-7-16,2 5-31 0,1 2-53 15,0 1-52 1,16 5-96-16</inkml:trace>
  <inkml:trace contextRef="#ctx0" brushRef="#br0" timeOffset="9988.37">29694 4405 61 0,'0'0'67'0,"0"0"-22"0,0 0 20 15,-43-84-5-15,40 55 7 16,1 5 1-16,1 5 66 16,-3 4-13-16,2 2 8 15,-1 5-46-15,-2 0 29 16,4 2-27-16,-2 4-16 15,1 2-16-15,-1 0 0 16,0 0-32-16,-1 2-12 16,-5 23-9-16,-1 22 0 15,0 18 5-15,0 13 8 16,4 11 1-16,-1 7 1 0,-2 7-6 16,-3-8 0-1,3-6-3-15,6-16-2 0,3-24 0 16,0-14-4-16,1-12-1 15,12-11-2-15,6-9 2 16,12-3-11-16,11-28-39 16,7-13-58-16,5-7-91 15,-9 3-58-15,-11 6-6 16,-13 2 124-16,-15 5-70 16</inkml:trace>
  <inkml:trace contextRef="#ctx0" brushRef="#br0" timeOffset="10346.43">29615 4725 30 0,'0'0'58'16,"-151"46"99"-16,77-21-28 0,14-4 59 16,24-10-44-16,21-5-75 15,15-6-2-15,15 0-47 16,39-4 1-16,29-22 97 16,23-15-38-16,17-6-34 15,2-1 0-15,-4 11-13 16,-14 9 18-16,-23 9-40 15,-30 7-8-15,-25 7 0 16,-18 5 2-16,-11 0-5 16,-20 0 0-16,-26 0-8 15,-19 17-10-15,-25 3 10 16,-11 7-1-16,-5 1-6 16,10-4-1-16,25-2 16 0,27-10 0 15,23-8 1-15,17-4 0 16,4 0-1-16,20-6-5 15,19-14-1-15,11-1 4 16,4-1 1-16,-5 7-6 16,-7 5-79-16,-11 7-130 15,-13 3-80-15,-17 0-147 16</inkml:trace>
  <inkml:trace contextRef="#ctx0" brushRef="#br0" timeOffset="11728.92">5308 6598 119 0,'0'0'84'16,"0"0"-18"-16,0 0 49 0,24-89-12 15,-15 58 21 1,-3 3-41-16,-3 1 16 0,0 7 6 16,-3 11 41-16,0 2-35 15,0 5-19-15,-3 2-43 16,-9 0-22-16,-7 4-3 16,-11 23-24-16,-9 18 0 15,0 19 0-15,-1 12 4 16,9 7-3-16,11-1 4 15,17-9-5-15,3-10-1 16,23-18 1-16,20-17-3 16,12-19-1-16,20-9-14 15,22-19-52-15,10-21-176 16,2-7-309-16</inkml:trace>
  <inkml:trace contextRef="#ctx0" brushRef="#br0" timeOffset="12358.85">6679 6650 866 0,'0'0'4'0,"0"0"124"15,0 0-57-15,0 0-54 0,0 0-16 16,0 0-1 0,-3 0 0-16,18 0 4 0,9-14 16 15,9-15 29-15,10-4-33 16,-9-9-9-16,-1-2-7 16,-11-4 6-16,-11 2-6 15,-8 7 2-15,-3 11 7 16,0 18-7-16,-3 10-1 15,-8 10-1-15,-2 29-14 16,-2 14 5-16,12 9 9 16,3-2 3-16,3-13-3 15,24-11-9-15,4-19-1 16,8-13-9-16,6-4 4 0,7-31 8 16,6-16-4-1,-3-11 2-15,-10-6 0 0,-12 0 4 16,-18-1 5-16,-12 3 7 15,-3 10 2-15,-3 19 19 16,-12 16 34-16,0 14 23 16,-1 3-25-16,-1 13-45 15,4 16-13-15,7 5-2 16,6 7-1-16,10 0-2 16,23-4 3-16,9-4-2 15,7-4 2-15,-7-7 1 16,-14-5 0-16,-11-3-1 15,-17 3-2-15,-8 3-8 16,-29 6-11-16,-23 6 5 0,-17-2 1 16,-10-3-26-16,-4-6-116 15,12-10-117-15,21-11 54 16,25-25-114-16</inkml:trace>
  <inkml:trace contextRef="#ctx0" brushRef="#br0" timeOffset="12485.18">6883 5970 501 0,'0'0'102'16,"0"0"122"-16,0 0-132 16,-104-26-70-16,86 32-22 15,2 14-3-15,14 2-155 16,2-5-150-16,15-5-95 0</inkml:trace>
  <inkml:trace contextRef="#ctx0" brushRef="#br0" timeOffset="13046.68">9128 6151 371 0,'0'0'66'0,"-19"-89"174"16,-5 63-116-16,-1 15 20 15,-8 11-35-15,-6 28-77 16,-3 22-28-16,-1 18 9 0,9 7 0 16,10 0-7-1,15-7-5-15,9-15 1 0,3-12-4 16,20-18 1-16,12-18-1 15,1-7 2-15,7-32 1 16,-1-13 10-16,-6-9-8 16,-8-5 5-16,-7-1-5 15,-9 4 5-15,-6 9 4 16,-6 17 3-16,0 17-12 16,0 15-3-16,0 9-1 15,0 29-27-15,0 19 11 16,0 16-60-16,4 5-136 15,13 5-28-15,11-8-165 16</inkml:trace>
  <inkml:trace contextRef="#ctx0" brushRef="#br0" timeOffset="13804.23">10787 6384 675 0,'0'0'79'16,"0"0"37"-16,0 0 20 15,0 0-68-15,0 0-16 16,0 0-12-16,-45-24-7 16,78-29-19-16,3-13-1 15,-8-4-13-15,-10 3 7 16,-15-6-5-16,-3 9-2 0,-15 17 0 15,0 18 0-15,-7 29 12 16,-5 3-12-16,-9 31-1 16,-2 16-6-16,3 3 6 15,11-2 1-15,14-10-3 16,10-12-2-16,0-10-8 16,30-11 3-16,13-8 1 15,15-3 9-15,6-19 1 16,2-1 3-16,-5 5-2 15,-9 4-2-15,-13 10 1 0,-17 4-1 16,-8 0 0-16,-8 21-7 16,-6 8 5-16,0 8 0 15,0 5 0-15,0-3-46 16,0-6-53-16,0-12-106 16,13-11 30-16,17-10 53 15,9-16-49-15,13-20 89 16,6-12 72-16,-3-8 6 15,-10-8 6-15,-15-4 0 16,-18 7 85-16,-5 17 48 16,-7 20 74-16,-3 19 48 15,-16 5-78-15,-8 32-101 16,-1 15-55-16,-2 14-5 0,9 1 4 16,12-4-11-16,9-8-3 15,3-11-6-15,21-13 0 16,4-11 0-16,11-15-1 15,7-12 3-15,2-27 2 16,2-19-4-16,-9-8-40 16,-14-9 26-16,-17 1 14 15,-10 13 4-15,-19 15 1 16,-17 27-4-16,-10 19 10 16,-5 26-7-16,-1 27-4 15,6 9-1-15,16-2-4 16,24 3 1-16,6-13-119 15,23-7-169-15,25-13-29 16,21-20-2-16</inkml:trace>
  <inkml:trace contextRef="#ctx0" brushRef="#br0" timeOffset="14092.91">11992 5964 125 0,'0'0'62'16,"4"-104"191"-16,-14 76-62 15,-15 21 2-15,-11 7-61 16,-3 27-64-16,-1 12-21 15,8 16-1-15,16-1-25 16,16-4-3-16,0-4-8 16,13-14-10-16,19-11 0 15,4-11-5-15,4-10-3 16,-1-8-12-16,-5-27 8 0,-7-9 12 16,-8-11 6-1,-18-1-4-15,-1-2 1 0,-20 11 5 16,-13 13-8-16,-6 23 6 15,-4 11 6-15,3 17-9 16,4 16-3-16,12 11-5 16,21 2-104-16,6-2-204 15,33-10-62-15</inkml:trace>
  <inkml:trace contextRef="#ctx0" brushRef="#br0" timeOffset="14325.66">12519 5741 575 0,'0'0'126'16,"0"-117"120"-16,-9 78-63 16,1 18-25-16,5 14-35 15,0 7-50-15,-4 17-73 16,-2 30 3-16,3 24-3 16,0 19 6-16,6 8-4 15,0 5-1-15,0-2-1 16,0-9-1-16,0-22-46 15,0-20-47-15,0-25-124 16,12-25-101-16,7-24-48 16,-2-27-69-16</inkml:trace>
  <inkml:trace contextRef="#ctx0" brushRef="#br0" timeOffset="14466.15">12486 5956 449 0,'0'0'72'0,"-97"0"148"15,55 14-26-15,6 0-13 16,17-6-64-16,13-5-63 15,6-3-54-15,28 0-5 16,38 0-4-16,28-14 7 16,22-6-116-16,14-7-263 15,10-4-382-15</inkml:trace>
  <inkml:trace contextRef="#ctx0" brushRef="#br0" timeOffset="14773">13445 5860 757 0,'0'0'346'16,"0"0"-307"-16,0 0-3 15,-79 120 8-15,76-64-15 16,3-3-19-16,0-4-5 16,19-2-5-16,14-11-2 15,6-8-1-15,1-14-3 16,-4-14-6-16,-8-9-11 15,-5-25 23-15,-10-15 10 16,-13-11 1-16,0-10-6 16,-30-5 3-16,-7 9-8 15,-6 20 1-15,4 24 5 16,3 22-2-16,10 18-4 0,12 26-8 16,11 13-38-1,3 8-138-15,20-11-166 0,21-8-220 16</inkml:trace>
  <inkml:trace contextRef="#ctx0" brushRef="#br0" timeOffset="15006.12">13882 5886 901 0,'0'0'89'16,"-41"-78"148"-16,28 62-103 15,3 13-41-15,4 3-33 16,-12 30-60-16,-3 29 2 15,-5 27 8-15,3 26-1 0,11 17-5 16,3 16 0 0,7 17-3-16,2 3-1 15,0-7-2-15,0-18-31 0,0-31-94 16,-7-30-68-16,-15-32-87 16,-8-38-62-16,-3-16-156 15</inkml:trace>
  <inkml:trace contextRef="#ctx0" brushRef="#br0" timeOffset="15143.48">13412 6495 817 0,'0'0'195'15,"0"0"-17"-15,0 0-164 0,0 0-12 16,149-58-2 0,-44 34-1-16,17-3-91 0,15-9-219 15,13-7-421-15</inkml:trace>
  <inkml:trace contextRef="#ctx0" brushRef="#br0" timeOffset="15416.49">15227 5699 1088 0,'0'0'25'15,"0"0"190"-15,0 0-126 16,0 0-12-16,-83-63-44 15,78 61-10-15,0 2-12 16,-6 15-11-16,-7 27 1 0,-6 29 1 16,-1 26 3-16,1 14 3 15,2 12-4-15,-1 4-2 16,1-6-2-16,-1-13-4 16,10-23 0-16,7-29-70 15,2-28-9-15,4-20-38 16,0-8-167-16,0-36 88 15,0-20-240-15</inkml:trace>
  <inkml:trace contextRef="#ctx0" brushRef="#br0" timeOffset="15536.99">14889 6222 302 0,'0'0'294'0,"0"0"-15"16,0 0-14-16,0 0-80 0,0 0-112 16,0 0-69-16,19-76-3 15,47 55-2-15,25 0-11 16,10-1-214-16,8-7-497 15</inkml:trace>
  <inkml:trace contextRef="#ctx0" brushRef="#br0" timeOffset="16250.57">16582 6285 176 0,'0'0'493'16,"0"0"-414"-16,0 0 42 16,0 0-42-16,0 0-32 15,0 0-41-15,-14-8-6 0,14 8-6 16,0 0 4-16,14 0 2 16,11 0 8-16,9-2-3 15,4-15-4-15,2-7-1 16,-8-3-16-16,-6-2-15 15,-11-7 31-15,-8-7 6 16,-7 6 1-16,0 9-3 16,0 11 3-16,0 17 29 15,-3 3-36-15,-6 30-15 16,2 13-27-16,1 12 41 16,6-3 2-16,0-10-1 15,16-10 0-15,13-16-7 16,7-14-19-16,3-5 9 15,5-20 17-15,-4-15 11 16,-1-4-5-16,-6-1 1 0,-15-2 52 16,-3 1 5-16,-9 5 4 15,-6 9 9-15,0 16 2 16,0 8 6-16,-3 3-23 16,-12 17-33-16,0 23-28 15,-7 26 2-15,1 24 1 16,6 16-1-16,6 19-2 15,0 11 6-15,0 12-1 16,-3 4-6-16,-9-16-3 16,-1-25-63-16,4-32-57 0,0-39 37 15,6-23-55 1,-4-17-34-16,2-40 28 0,1-35-105 16,4-24 4-1</inkml:trace>
  <inkml:trace contextRef="#ctx0" brushRef="#br0" timeOffset="16357.65">16798 6759 256 0,'0'0'303'15,"0"0"-51"-15,0 0-24 16,30-82-122-16,22 55-76 16,20-5-25-16,19-1-5 15,10 1-9-15,0-4-193 16,-8-3-366-16</inkml:trace>
  <inkml:trace contextRef="#ctx0" brushRef="#br0" timeOffset="16559.45">17057 5700 1094 0,'0'0'160'16,"0"0"13"-16,0 0-100 15,0 0-41-15,0 0-32 16,0 0-4-16,-23-49-39 15,29 49-99-15,20 10-312 16,16 6-16-16</inkml:trace>
  <inkml:trace contextRef="#ctx0" brushRef="#br0" timeOffset="16962.46">19186 5772 554 0,'0'0'28'0,"0"0"247"0,0 0-41 16,0 0-60-16,0 0-76 15,0 0-44-15,-36-56-16 16,21 64-21-16,-4 17-14 16,-14 17 7-16,-3 24-8 15,0 21-1-15,4 15-1 16,0 17 4-16,4-2-4 15,3-3 0-15,5-10-3 16,8-16-20-16,8-13-82 16,4-25-180-16,0-30-74 15,7-20-57-15</inkml:trace>
  <inkml:trace contextRef="#ctx0" brushRef="#br0" timeOffset="17324">18843 6065 750 0,'0'0'211'16,"0"0"35"-16,0 0-191 16,0 0-55-16,0 0-24 15,133-36 15-15,-46 24-135 16,11-8-66-16,3-2 5 16,-7-8-39-16,-10-4 89 15,-18 1 73-15,-18 0 82 16,-13 4 0-16,-19 2 50 15,-9 6 23-15,-7 8 108 0,0 3-57 16,-6 3-26-16,-4 5 9 16,3 1 13-16,1 1 9 15,0 0-34-15,3 0-40 16,-11 25-38-16,-1 20 1 16,-6 24 46-16,-4 18-30 15,1 8-5-15,0 8-6 16,5-4-16-16,11-7-7 15,8-14-6-15,6-20-69 16,26-24-68-16,17-26-116 16,17-14-177-16</inkml:trace>
  <inkml:trace contextRef="#ctx0" brushRef="#br0" timeOffset="17526.08">19957 5936 753 0,'0'0'190'15,"0"0"45"-15,-79-2-122 16,60 17-38-16,-4 7-49 16,7 10-16-16,0 7-3 15,5 8-5-15,8 4-2 16,3 0 0-16,6 2-5 16,24-5-15-16,16-13-93 15,9-18-49-15,14-17-101 16,2-24-249-16</inkml:trace>
  <inkml:trace contextRef="#ctx0" brushRef="#br0" timeOffset="17780.54">20237 5735 1066 0,'0'0'141'0,"0"0"96"15,0 0-145-15,0 0-48 16,0 0-32-16,0 0-12 15,-17-14-9-15,49 28 6 16,16 11 3-16,1 11 3 16,-7 7-1-16,-14 12-2 0,-17 9-4 15,-11 7 1 1,-12 4-12-16,-30 2-22 0,-6-4-18 16,-5-10-8-16,4-5-19 15,7-17-58-15,10-15-143 16,15-23-67-16</inkml:trace>
  <inkml:trace contextRef="#ctx0" brushRef="#br0" timeOffset="17977.5">20770 5941 1029 0,'0'0'78'0,"0"0"31"16,0 0-13-16,0 0-44 15,0 0-33-15,0 0-19 0,-15-17-4 16,51 17-11 0,17 0 4-16,18 0-88 0,-3 0-113 15,-4 0-144-15,-14 0-75 16</inkml:trace>
  <inkml:trace contextRef="#ctx0" brushRef="#br0" timeOffset="18117.24">20902 6076 57 0,'0'0'273'15,"-110"34"35"-15,76-24 0 16,15-7-79-16,10-1-104 16,9-2-88-16,6 0-37 15,33 0-15-15,23-9 9 0,29-8-84 16,21-7-314-16,6-5-79 16</inkml:trace>
  <inkml:trace contextRef="#ctx0" brushRef="#br0" timeOffset="18462.68">21759 5715 957 0,'0'0'25'16,"0"0"207"-16,0 0-125 16,0 0-78-16,0 0-28 15,0 0-1-15,-13 28-10 16,13 15 10-16,0 16 5 15,7 7-2-15,-1-2-1 16,6-8-2-16,6-17 0 0,1-13-1 16,10-16 4-1,12-10-3-15,9-10 1 0,5-21 10 16,-6-14-8-16,-7-12 5 16,-16-6 5-16,-13-7 9 15,-13 6-8-15,0 8-10 16,-32 20 3-16,-14 19-7 15,-15 17-10-15,-15 6-2 16,1 24-2-16,8 13-34 16,12 13-73-16,16 2-235 15,12-5-67-15</inkml:trace>
  <inkml:trace contextRef="#ctx0" brushRef="#br0" timeOffset="19340.99">22819 6304 282 0,'0'0'29'0,"0"0"221"0,0 0-102 16,0 0-35-1,0 0-37-15,0 0-57 0,-6 10-15 16,-7 12 38-16,2-1-22 16,7-4-8-16,4-7-3 15,0-3-1-15,0-4-5 16,4-3 16-16,18 0 20 15,4-7 48-15,3-10-40 16,-7-6-27-16,-8 0 1 16,-10-4 6-16,-4 4-10 15,-2 3-12-15,-16 6 2 16,-5 11 16-16,-9 3 0 0,-2 9-17 16,3 13-5-16,7 5-1 15,12-5 0-15,10 2-1 16,2-8-2-16,6 1 2 15,20-6 1-15,5-5 0 16,3-5-8-16,-1-1-63 16,-3 0-69-16,-11 0-171 15,-13 0-169-15</inkml:trace>
  <inkml:trace contextRef="#ctx0" brushRef="#br0" timeOffset="33774.98">28317 8260 384 0,'0'0'1'0,"0"0"29"16,0 0 77-16,0 0-36 16,11-83 8-16,-11 71-6 15,0 4-4-15,-5 7 29 16,-12 1-3-16,-21 1-51 15,-13 21-28-15,-14 18-14 16,-4 11 7-16,11 4-7 16,16 5-1-16,15-4 2 15,18-2-3-15,9-6 0 16,17-7-2-16,29-10 1 16,20-4-4-16,20-13-15 15,13-10-153-15,5-4-60 16,0-17-155-16</inkml:trace>
  <inkml:trace contextRef="#ctx0" brushRef="#br0" timeOffset="33943.58">28731 8385 387 0,'0'0'39'0,"0"0"125"16,-91-3-69-16,77 3-57 15,13 0-6-15,1 0-32 16,29 0 3-16,20-4-1 15,19-2-2-15,3 2-75 16,0 1-155-16,-12-1-64 16</inkml:trace>
  <inkml:trace contextRef="#ctx0" brushRef="#br0" timeOffset="34093.26">28690 8524 339 0,'0'0'128'16,"0"0"75"-16,0 0-106 15,0 0-36-15,0 0-49 16,0 0-7-16,52 19 1 16,28-17-6-16,2 0-94 15,-4 1-202-15</inkml:trace>
  <inkml:trace contextRef="#ctx0" brushRef="#br0" timeOffset="34516.31">29242 8543 718 0,'0'0'11'15,"0"0"16"-15,0 0-23 16,0 0-3-16,-16 89 2 16,19-62-3-16,13-5 0 15,3-7 1-15,7-4 2 16,-1-8 0-16,3-3-2 15,2 0-1-15,-6-8 3 16,-1-12 3-16,-9-3-1 16,-8-13 2-16,-6-6-2 15,0-13 1-15,0-10 2 0,-3-6 10 16,2 2 5 0,1 11 31-16,0 19-39 0,0 14 70 15,0 16-31-15,10 1-37 16,11 2-13-16,11-2-3 15,11 0-1-15,9 2 0 16,6 0 1-16,6-3 1 16,7 1-2-16,1-2 1 15,-3 4-1-15,-9 2-2 16,-10 4-4-16,-11 0-81 16,-10 0-75-16,-16 17-9 15,-11 1-71-15,-2 4 30 16</inkml:trace>
  <inkml:trace contextRef="#ctx0" brushRef="#br0" timeOffset="34840.78">29795 8386 153 0,'0'0'71'0,"0"0"103"16,0 0-18-16,0 0-53 15,0 0-15-15,0 0-66 16,21-5-20-16,-4 5-2 15,1 0-1-15,3 0 0 16,1 0-2-16,-4 4 1 16,-2 6 1-16,-5 6-2 0,-8 3 1 15,-3 2 0 1,0 5 2-16,-15-3 2 0,-12 3-1 16,-4-5 3-1,-1-1 12-15,8-6 11 0,9-6 0 16,7-4-13-16,8-4-11 15,10 0-3-15,32 0-3 16,20-4 0-16,17-10-35 16,9 0-103-16,3-7-239 15,-8-3 129-15</inkml:trace>
  <inkml:trace contextRef="#ctx0" brushRef="#br0" timeOffset="35274.46">30474 7965 548 0,'0'0'59'0,"-125"-105"97"15,29 52-89-15,-22-5-16 16,-26 7-5-16,-24 7-26 16,-27 14-16-16,-19 12-2 15,-17 15-2-15,-11 3 0 16,4 29 0-16,0 24 3 15,10 26-3-15,16 32 3 16,24 26-2-16,37 19 6 16,41 8 1-16,51-9-1 15,48-2-6-15,32-15 10 0,64-10-2 16,49-12 4-16,59-10 4 16,60-23 41-16,54-28 4 15,44-31-38-15,20-24-8 16,-3-43-14-16,-24-32 2 15,-45-32-4-15,-52-26 0 16,-65-17 8-16,-66-17-8 16,-66-12 0-16,-55-7 1 15,-78 3 2-15,-61 13-3 16,-66 25-3-16,-54 27-18 16,-56 33-36-16,-41 33-45 15,-16 33-64-15,9 19-40 16,34 34-196-16</inkml:trace>
  <inkml:trace contextRef="#ctx0" brushRef="#br0" timeOffset="50698.37">28988 9583 570 0,'0'0'11'0,"0"0"-5"15,0 0 56-15,0 0-16 16,14-77-15-16,-10 65 56 16,-2 4 35-16,-2 3-28 15,0 2-12-15,1 3-16 16,-1 0-29-16,0 0-21 15,0 0-16-15,0 11-16 16,3 14 1-16,2 8 15 16,1 7 6-16,4 0 4 15,7-4-9-15,9-9-1 0,10-7-1 16,15-12 1-16,18-8 6 16,20-8 3-16,16-22-9 15,8-7-18-15,-4-5 6 16,-18 2-7-16,-23 7-31 15,-23 11-35-15,-24 11 11 16,-21 11-56-16,-19 3-80 16,-34 21-103-16</inkml:trace>
  <inkml:trace contextRef="#ctx0" brushRef="#br0" timeOffset="50963.58">28990 9838 600 0,'0'0'74'16,"0"0"-7"-16,0 0 101 15,0 0-107-15,0 0-27 16,0 0 14-16,37 26-9 16,1-22-23-16,15-4 4 15,25 0-9-15,25-24 1 16,19-14-5-16,17-5-7 15,-2-2 0-15,-10 0-1 16,-18-4-27-16,-29 8-152 16,-33 2-64-16,-34 9 18 15,-13 11-243-15</inkml:trace>
  <inkml:trace contextRef="#ctx0" brushRef="#br0" timeOffset="58985.44">4470 9934 162 0,'0'0'293'0,"0"0"-276"15,0 0 124-15,0 0-25 16,6-76-31-16,-6 60 23 16,0 2-34-16,-3 1-9 15,-3 6-1-15,0 3 20 16,3 4-45-16,0 0-19 16,-10 4-10-16,-4 32-10 15,-8 27 4-15,-2 20-4 16,5 16 0-16,8 5 1 15,8 2-1-15,-1-2 0 16,1-14 0-16,0-15-6 16,-3-15-96-16,-6-14-5 0,0-13-52 15,-12-5-54-15,-4-14-41 16,-5-14-69-16</inkml:trace>
  <inkml:trace contextRef="#ctx0" brushRef="#br0" timeOffset="59170.56">3936 10436 59 0,'0'0'490'0,"0"0"-354"16,0 0 75-16,0 0-114 15,0 0-84-15,0 0 13 0,134-79 15 16,-46 52-12-16,9-4-13 16,6-3-16-16,-3-7-1 15,-6 5-13-15,-9-1-148 16,-13 1-58-16,-16 10-40 15,-18 4-103-15</inkml:trace>
  <inkml:trace contextRef="#ctx0" brushRef="#br0" timeOffset="62327.53">4637 9765 193 0,'0'0'64'0,"0"0"70"16,0 0-6-16,0 0-22 15,0 0 29-15,0 0 24 16,3-42-50-16,-9 45-49 15,-21 20-13-15,-16 22-34 0,-15 25-5 16,-6 24 12-16,1 10-3 16,8-1 3-16,19-7-4 15,15-10-9 1,17-16-7-16,4-18 0 0,19-16 0 16,11-19 0-16,9-14 1 15,5-3 1-15,6-20 6 16,8-21 14-16,0-17 0 15,-1-8-12-15,-13-4 6 16,-14-2-7-16,-15 6 6 16,-13 13-9-16,-2 17-2 15,-11 16-1-15,-14 17 12 0,-11 6-14 16,-16 36-1 0,-8 21-4-16,-7 13 4 0,9 9 3 15,12-2-3-15,16-4-1 16,18-11-1-16,12-12-3 15,0-17-22-15,3-19-5 16,16-11-5-16,1-6 16 16,5-20 21-16,8-21 1 15,0-16 8-15,-2-10-2 16,-10-5-5-16,-8 6 0 16,-10 11 1-16,-3 21 2 15,0 14-3-15,-3 18-2 0,-10 2-8 16,-1 5 5-1,-8 16-3-15,3 9-54 16,5 8-63-16,11-1-89 0,3-6-58 16,14-14-88-16</inkml:trace>
  <inkml:trace contextRef="#ctx0" brushRef="#br0" timeOffset="62972.64">8047 9614 141 0,'0'0'15'0,"0"0"59"15,0 0 35-15,0 0-3 16,0 0-11-16,16-82 13 16,-16 75-35-16,0 5 43 15,0 2 26-15,0 0-57 0,-3 0-34 16,-16 8-3-16,-17 14-12 16,-7 15-23-16,-5 13-4 15,8 16-1-15,10 0-5 16,18 6 1-16,12-5-4 15,0-8 2-15,30-6-5 16,9-16-12-16,16-13-37 16,12-16-44-16,15-8-66 15,12-16-109-15,3-17-92 16</inkml:trace>
  <inkml:trace contextRef="#ctx0" brushRef="#br0" timeOffset="63264.01">8979 9495 837 0,'0'0'88'16,"0"0"78"-16,0 0-19 16,0 0-91-16,0 0-20 15,0 0-17-15,-26-9 1 16,0 24-13-16,-13 12-7 15,-4 12 2-15,-2 18 4 16,6 9-9-16,8 7 7 16,7 2-4-16,14-8 0 15,10-19-1-15,4-11-15 16,22-11-43-16,12-19-15 0,15-7-76 16,12-3-137-16,2-27 156 15,-4-7-300-15</inkml:trace>
  <inkml:trace contextRef="#ctx0" brushRef="#br0" timeOffset="63423.43">8960 9815 13 0,'0'0'270'15,"-136"32"-227"-15,76-15 207 16,11 0-84-16,18-6-5 16,20-6-103-16,11-5-53 15,14 0-5-15,41 0-23 16,27-5-14-16,21-15-140 15,10-8-120-15,5-1-86 16</inkml:trace>
  <inkml:trace contextRef="#ctx0" brushRef="#br0" timeOffset="64095.72">9937 9368 442 0,'0'0'60'0,"0"0"94"16,0 0 30-16,0 0-46 15,0 0-18-15,0 0 7 16,0-25-38-16,0 25-22 16,0 0-21-16,-3 3-23 15,-6 18-4-15,-15 23-18 0,-15 27 6 16,-13 31 11-16,-3 13-8 15,4 1-5-15,21-9-4 16,17-18-1-16,13-18-3 16,33-14-34-16,25-18-64 15,13-15-32-15,10-24-395 16</inkml:trace>
  <inkml:trace contextRef="#ctx0" brushRef="#br0" timeOffset="64328.34">10450 9581 11 0,'0'0'1234'0,"0"0"-1130"0,0 0 64 15,0 0-101-15,0 0-34 16,0 0-23-16,-51 2-10 16,41 22-4-16,-1 15 2 15,-2 11 3-15,4 6-3 16,0 3-1-16,3-2 1 15,2-1-51-15,4-7-44 16,0-6-43-16,7-16-135 16,11-14-127-16,2-13-70 15</inkml:trace>
  <inkml:trace contextRef="#ctx0" brushRef="#br0" timeOffset="64512.33">10648 9872 1067 0,'0'0'184'0,"0"0"-37"16,0 0-34-16,0 0-55 16,0 0-57-16,0 0 2 15,-6 69-5-15,-4-16 5 16,-10 6-6-16,-8 3-29 16,-2-1-65-16,5-6-67 15,13-21-338-15</inkml:trace>
  <inkml:trace contextRef="#ctx0" brushRef="#br0" timeOffset="64868.94">11161 9670 1255 0,'0'0'48'15,"0"0"99"-15,0 0-76 16,0 0-40-16,0 0-25 15,0 0-6-15,-16-27-4 16,29 24-6-16,10-1-8 16,5 2 7-16,8-1-17 0,-6 1-10 15,-5 2-1 1,-10 0 0-16,-6 5 23 0,-9 12-2 16,0 11-2-16,-12 5 16 15,-18 7 1-15,-7 2 3 16,1-4 8-16,2-2-5 15,10-10 1-15,9-10 4 16,9-7 0-16,6-9-8 16,6 0 0-16,23 0-6 15,16-2-1-15,17-10-36 16,6-1-188-16,-2-4-175 16,4 0-67-16</inkml:trace>
  <inkml:trace contextRef="#ctx0" brushRef="#br0" timeOffset="65094.58">11697 9416 1143 0,'0'0'156'16,"0"0"68"-16,0 0-138 16,0 0-29-16,0 0-36 15,0 0-21-15,107 32 23 16,-25 6-7-16,-1 7-16 15,-23 8-7-15,-25 12-46 16,-33 15-42-16,-17 16 6 16,-54 9-104-16,-32-2-58 15,-21-7-148-15,-16-13 7 0</inkml:trace>
  <inkml:trace contextRef="#ctx0" brushRef="#br0" timeOffset="106446.23">6191 13243 81 0,'0'0'38'16,"0"0"-9"-16,0-81 4 16,0 47-7-16,2-2-7 15,1 2 6-15,-3 5 16 16,3 3 23-16,-3 6 36 16,0 0 6-16,0 1 2 15,0 2-17-15,0-5 29 0,0 0-8 16,-3 3-24-1,-2-1-4-15,-4 6-15 0,-1 8 3 16,-2 6-20-16,0 0-21 16,-3 0-20-16,-4 23-11 15,-7 33-4-15,-2 21 2 16,4 21 2-16,8 8 3 16,10 7-3-16,6-2 0 15,0-5 0-15,0-8 0 16,0-14-2-16,0-11-33 15,0-13-52-15,0-11-100 16,0-10-72-16,0-18-102 0,-8-18-96 16</inkml:trace>
  <inkml:trace contextRef="#ctx0" brushRef="#br0" timeOffset="106626.34">5669 13528 803 0,'0'0'33'0,"0"0"148"16,0 0-86-16,0 0-64 16,111-95 14-16,-20 48-19 15,13-3-20-15,2 8-6 16,3 5-8-16,-6 14-175 16,-2-1-137-16,-7 7-142 15</inkml:trace>
  <inkml:trace contextRef="#ctx0" brushRef="#br0" timeOffset="106867.48">6888 12857 567 0,'0'0'299'0,"0"0"-83"16,0 0 4-16,0 0-100 16,0 0-36-16,0 0-34 15,-82-46-20-15,70 62-23 16,-15 24-7-16,-6 26 0 15,-6 24-1-15,-4 19 1 16,12 10-4-16,7 2 2 16,15 1-1-16,9-16 0 0,18-17-52 15,24-23-33-15,13-22-74 16,12-24-136-16,2-20-134 16</inkml:trace>
  <inkml:trace contextRef="#ctx0" brushRef="#br0" timeOffset="107087.07">7261 13095 855 0,'0'0'75'15,"0"0"189"-15,0 0-84 16,0 0-91-16,0 0-55 16,0 0-19-16,-12 20-12 15,7 19 19-15,-5 11-6 0,4 3-9 16,0 4-3-16,-3-2-4 15,2-2-1-15,4-3 0 16,3-8-56-16,0-5-88 16,10-17-146-16,11-20-209 15</inkml:trace>
  <inkml:trace contextRef="#ctx0" brushRef="#br0" timeOffset="107354.42">7696 12858 1194 0,'0'0'134'0,"0"0"51"15,0 0-88-15,0 0-48 0,0 0-31 16,0 0-14-16,-22 18-4 16,37 16-12-16,21 15 12 15,7 18 1-15,-1 6-1 16,-11 9-3-16,-19 1-11 15,-12 6-17-15,-24 0-2 16,-25 0 2-16,-9-8-25 16,0-9-6-16,5-13-44 15,15-20-91-15,12-22-160 16,13-17-249-16</inkml:trace>
  <inkml:trace contextRef="#ctx0" brushRef="#br0" timeOffset="107567.54">8541 13162 1269 0,'0'0'42'0,"0"0"91"16,0 0-41-16,0 0-51 16,0 0-27-16,0 0-14 15,13-24-14-15,38 24 1 16,21 0 10-16,12 0-35 15,0-4-56-15,-5 2-79 16,-21-2-322-16,-25 4-105 16</inkml:trace>
  <inkml:trace contextRef="#ctx0" brushRef="#br0" timeOffset="107718.64">8533 13459 796 0,'0'0'187'0,"0"0"73"15,0 0-210-15,0 0-50 16,0 0 5-16,137-31 19 16,-37 3-24-16,8 0-116 15,-4 2-276-15</inkml:trace>
  <inkml:trace contextRef="#ctx0" brushRef="#br0" timeOffset="108569.78">10375 12854 307 0,'0'0'212'0,"0"0"0"16,0-86 90-16,0 66-76 15,0 7-103-15,0 9-25 16,0 4-22-16,-3 0-39 16,3 7-32-16,0 23-5 15,0 20-1-15,-3 20 1 16,-4 18 5-16,-5 8-5 15,-3 3-2-15,9-7-7 0,6-12-102 16,0-18-115-16,18-29-305 16</inkml:trace>
  <inkml:trace contextRef="#ctx0" brushRef="#br0" timeOffset="108737.73">10739 13082 1221 0,'0'0'76'0,"0"0"75"16,0 0-34-16,0 0-95 0,0 0-22 16,0 0-7-1,111-27-6-15,-34 20-117 0,11-8-238 16,6-4-538-16</inkml:trace>
  <inkml:trace contextRef="#ctx0" brushRef="#br0" timeOffset="109040.54">11548 12787 1115 0,'0'0'7'15,"0"0"165"-15,0 0-56 16,0 0-108-16,0 0-8 16,0 0-27-16,19-16 18 15,20 16 6-15,7 0-32 16,-4 1 8-16,-9 2-11 15,-14 6-19-15,-10 6 35 0,-9 13 9 16,-3 9 13-16,-29 9 11 16,-10 10 5-16,-3 4 24 15,0 3 5-15,5-14-13 16,14-8-7-16,13-19-8 16,13-10-16-16,0-12-1 15,43 0-21-15,30-9 16 16,32-14 4-16,22-4-206 15,8-2-359-15</inkml:trace>
  <inkml:trace contextRef="#ctx0" brushRef="#br0" timeOffset="109230.04">12577 12913 1156 0,'0'0'125'0,"0"0"55"15,0 0-101-15,0 0-52 16,0 0-25-16,82-5 18 16,-21-3-16-16,3-1-4 15,2-4-92-15,-5 2-144 16,-11 5-415-16</inkml:trace>
  <inkml:trace contextRef="#ctx0" brushRef="#br0" timeOffset="109395.48">12711 13033 909 0,'0'0'211'16,"0"0"-60"-16,0 0 8 15,0 0-106-15,0 0-50 16,0 0 0-16,68-7 7 16,0-5-10-16,14 0-107 15,5-4-205-15,8-4-476 16</inkml:trace>
  <inkml:trace contextRef="#ctx0" brushRef="#br0" timeOffset="109590">13882 12828 1234 0,'0'0'127'0,"0"0"-39"16,0 0 5-16,0 0-58 15,0 0-35-15,0 0 0 16,112-37-1-16,-35 14-18 16,14-7-143-16,6-3-261 15,-5-1-358-15</inkml:trace>
  <inkml:trace contextRef="#ctx0" brushRef="#br0" timeOffset="109799.55">14712 12414 1075 0,'0'0'229'0,"0"0"-86"15,0 0 5-15,0 0-42 16,0 0-62-16,0 0-27 16,-23 37-4-16,23 9-1 15,0 27-12-15,0 25-1 16,-26 25-46-16,-13 22-135 15,-14-6-69-15,-5-21-798 16</inkml:trace>
  <inkml:trace contextRef="#ctx0" brushRef="#br0" timeOffset="110750.47">16965 12447 298 0,'0'0'175'16,"0"0"89"-16,0 0-8 16,0 0-72-16,61-72-39 0,-61 72-44 15,0 0-46-15,-5 0-13 16,-24 13-22-16,-17 11-16 16,-19 11-3-16,-3 5 3 15,-1 6-1-15,8 1-2 16,9 5-1-16,3-1 2 15,10-2-2-15,9-4-2 16,14-8 1-16,16-4 1 16,0-2-4-16,25-1 1 15,21-8-1-15,26-5-42 16,23-10-39-16,28-7-99 16,14 0-150-16,-4-15-314 15</inkml:trace>
  <inkml:trace contextRef="#ctx0" brushRef="#br0" timeOffset="111036.48">17585 12511 890 0,'0'0'72'16,"0"0"72"-16,0 0-25 16,0 0-59-16,0 0-4 15,-74 111-24-15,74-71-12 16,9-4 1-16,18-5-10 15,4-8-3-15,9-10-8 16,6-10 0-16,2-3 0 16,1-22 2-16,-3-19 10 15,-7-10 2-15,-10-7-6 0,-19-2 1 16,-10 4 6-16,-10 10-14 16,-26 17-1-16,-19 25-6 15,-13 11-14-15,-7 40-44 16,-7 31-62-16,8 11-322 15</inkml:trace>
  <inkml:trace contextRef="#ctx0" brushRef="#br0" timeOffset="111688.59">6894 14763 428 0,'0'0'13'16,"0"0"153"-16,0 0 74 15,0 0-71-15,-85-52-69 16,73 88-72-16,-3 26-5 16,6 20 12-16,9 21 5 15,0 9-21-15,0 11-18 16,0 2-2-16,0-4-1 15,0-13-108-15,0-20-199 16,0-23-22-16,-15-28-52 16</inkml:trace>
  <inkml:trace contextRef="#ctx0" brushRef="#br0" timeOffset="111833.82">6509 15371 717 0,'0'0'8'0,"-6"-73"160"16,30 43-47-16,25 3-108 15,23 2-9-15,22-1-4 16,16-2-21-16,6-1-159 16,-8-1-68-16,-17-3-53 15</inkml:trace>
  <inkml:trace contextRef="#ctx0" brushRef="#br0" timeOffset="112004.7">7325 14836 276 0,'0'0'194'0,"0"0"37"16,0 0 38-16,-91-59-65 0,70 72-122 15,3 30-38 1,9 35-18-16,6 28 10 0,3 21-13 16,0 17-15-16,6-8-8 15,14-15-1-15,2-29-19 16,8-31-92-16,1-35-67 16,2-26-194-16,4-29-210 15</inkml:trace>
  <inkml:trace contextRef="#ctx0" brushRef="#br0" timeOffset="112304.57">7638 15183 872 0,'0'0'3'0,"0"0"138"16,-82 13-18-16,79-13-34 16,3 0-58-16,6 0-31 15,24-14-21-15,12-2 21 16,7-4 0-16,0 7-49 15,-13 4-6-15,-8 8-32 16,-14 1-2-16,-5 10 13 16,-9 19 39-16,0 10 37 15,-20 15 12-15,-11 9 44 16,1-1 35-16,5-6-33 16,4-15-17-16,15-14-26 15,6-15-12-15,0-9-3 0,30-3-30 16,22-19 23-16,18-20-180 15,18-18-62-15,-3-15-307 16</inkml:trace>
  <inkml:trace contextRef="#ctx0" brushRef="#br0" timeOffset="112529.88">7944 14863 852 0,'0'0'77'0,"0"0"157"15,0 0-168-15,0 0-27 16,0 0-13-16,116 23 64 16,-35 7-38-16,4 12-40 15,-8 8-10-15,-14 5-2 0,-15 11-1 16,-26 12-11-16,-19 10 6 16,-9 8-57-16,-33-4-26 15,-10-6-46-15,-3-15-169 16,0-20-67-16</inkml:trace>
  <inkml:trace contextRef="#ctx0" brushRef="#br0" timeOffset="112739.99">9079 15106 1103 0,'0'0'14'0,"0"0"117"16,0 0-43-16,0 0-26 0,0 0-62 16,0 0-15-16,-9-52-5 15,60 39-33-15,19-3-110 16,0-1-174-16,-9 0-102 16</inkml:trace>
  <inkml:trace contextRef="#ctx0" brushRef="#br0" timeOffset="112896.96">9064 15216 669 0,'0'0'52'0,"0"0"194"15,0 0-93-15,0 0-104 16,0 0-49-16,0 0-21 16,0 0 2-16,165-37-24 15,-48 2-278-15,13-3-135 16</inkml:trace>
  <inkml:trace contextRef="#ctx0" brushRef="#br0" timeOffset="113338.6">10638 14645 776 0,'0'0'49'0,"0"0"223"15,0 0-119-15,0 0-46 16,0 0-93-16,0 0-14 16,-30 19-1-16,21 34 1 15,0 16 1-15,0 3 8 16,9 3-8-16,0-11-1 15,6-13-3-15,12-19-2 16,3-19-25-16,7-13-16 16,5-17-5-16,6-28 46 15,4-15-15-15,-7-12-23 0,-5 5 43 16,-10 8 0-16,-9 23 3 16,-9 16 36-16,-3 11 13 15,0 9-11-15,-3 22-41 16,-12 18 0-16,0 22-2 15,0 14 4-15,5 7-3 16,7 6 1-16,3 1-45 16,0-9-188-16,22-13-146 15,8-26-85-15</inkml:trace>
  <inkml:trace contextRef="#ctx0" brushRef="#br0" timeOffset="113506.23">11255 15044 1220 0,'0'0'55'16,"0"0"84"-16,0 0-68 15,0 0-71-15,0 0-18 16,0 0-44-16,66-43-57 16,-17 24-248-16,-1-11-304 15</inkml:trace>
  <inkml:trace contextRef="#ctx0" brushRef="#br0" timeOffset="113818.53">11840 14795 1045 0,'0'0'50'0,"0"0"196"16,0 0-194-16,0 0 16 15,0 0-68-15,0 0 0 16,-22-32-16-16,56 26 15 15,0 3-34-15,-4 3-12 16,-9 0 8-16,-7 0-5 16,-4 16 8-16,-10 7 5 15,0 9 11-15,-21 6 20 16,-11 7 6-16,-3 5 5 16,-1 0-7-16,0-4 29 15,8-13-10-15,10-4-10 0,12-8-13 16,6-8-3-16,9-4-9 15,34-6-18-15,26-3-120 16,28-5-170-16,19-27 25 16</inkml:trace>
  <inkml:trace contextRef="#ctx0" brushRef="#br0" timeOffset="114016.38">12978 14757 1005 0,'0'0'50'0,"0"0"194"16,0 0-142-16,-82 0-16 15,82 0-76-15,6-3-10 0,30 3-28 16,22 0 9-16,21-4-72 16,2 0-136-16,-13-2-246 15,-26-1-168-15</inkml:trace>
  <inkml:trace contextRef="#ctx0" brushRef="#br0" timeOffset="114180.59">12876 15001 931 0,'0'0'61'16,"0"0"160"-16,0 0-164 15,0 0-57-15,0 0 10 16,0 0-11-16,129-26 1 0,-44 9-147 15,12-8-236-15,8-3-166 16</inkml:trace>
  <inkml:trace contextRef="#ctx0" brushRef="#br0" timeOffset="115206.77">14805 14369 475 0,'0'0'40'0,"0"0"8"16,0 0 42-16,0 0-53 16,0 0-1-16,0 0 41 15,-36 36-11-15,14-21-9 16,-5-2 7-16,-4-4-22 0,4-1 1 16,-1-6-15-1,7-2-1-15,6 0 18 16,1-2 26-16,11-18-24 0,3-5-12 15,0 0-23-15,11-5-6 16,14 7-1-16,4 3-4 16,3 7-2-16,2 10-4 15,4 3 2-15,-5 9 2 16,-7 18-5-16,-3 5-4 16,-14 6-6-16,-9 7 3 15,0 5 0-15,-26 1 10 16,-9-2-7-16,-14-1 10 15,-4-1 0-15,-2-11-1 16,3-5 1-16,7-12 5 16,8-6 2-16,16-12-2 0,5-1-2 15,13-1 5-15,3-19-1 16,3-6-7-16,22-1-1 16,8 2 1-16,3 8 8 15,-1 8-5-15,4 9 1 16,0 0 4-16,0 14-8 15,0 14-5-15,1 5 5 16,5 10-26-16,10 3-118 16,9 0-156-16,5-13-221 15</inkml:trace>
  <inkml:trace contextRef="#ctx0" brushRef="#br0" timeOffset="115928.19">16352 14294 421 0,'0'0'29'15,"0"0"171"-15,0 0 61 16,0 0-115-16,0 0 51 16,0 0-112-16,-75-59-17 15,74 59-34-15,1 0-11 16,0 0-16-16,14 10-5 16,19 13 11-16,15 3 8 15,17 4 0-15,7-4-7 16,5 3-7-16,-11-5 4 15,-12-7-10-15,-17-1-1 16,-18-10 3-16,-13 2-5 16,-6 1 2-16,-3 15 0 0,-27 9 4 15,-12 16 1-15,-19 14-1 16,-14 0-4-16,4 3-1 16,2 3 1-16,17-4-2 15,17-6 1-15,25-8-8 16,10-15-59-16,36-10-63 15,25-26-275-15,24-19-294 16</inkml:trace>
  <inkml:trace contextRef="#ctx0" brushRef="#br0" timeOffset="116218.46">17271 14350 1006 0,'0'0'21'16,"-91"43"162"-1,45 1-91-15,7 8-41 0,12 4-32 16,15 0-10-16,12-6-9 16,0-3-1-16,23-12-6 15,13-8-3-15,9-17 0 16,7-10-43-16,4-13 14 16,-4-24 39-16,-10-13 3 15,-14-9 4-15,-14-4 3 16,-14-2-3-16,-4 12-7 15,-22 16 2-15,-19 20-2 16,-13 17-1-16,-7 20-22 16,6 21-62-16,13 11-45 15,21-5-163-15,18-11-273 0</inkml:trace>
  <inkml:trace contextRef="#ctx0" brushRef="#br0" timeOffset="116862.17">19879 12959 660 0,'0'0'27'16,"0"0"152"-16,0 0 55 15,0 0-118-15,0 0-22 16,0 0-63-16,-40-46-21 15,40 46-10-15,33 7-1 16,22 3 1-16,30-3 24 16,21-7 11-16,10 0-22 15,-2-1 0-15,-11-10-8 16,-21 2-5-16,-18 1 1 16,-22 0-1-16,-22 4 0 15,-12 1 5-15,-8 3-1 16,0 0 1-16,0 0 1 0,0 0-6 15,0 0-1-15,-8-2-4 16,-6-6-29-16,-12 5-15 16,4 1-50-16,-7 2-61 15,6 0-106-15,-3 10 40 16,6 10-59-16,0-6-51 16</inkml:trace>
  <inkml:trace contextRef="#ctx0" brushRef="#br0" timeOffset="117148.43">19976 13171 546 0,'0'0'8'0,"0"0"167"16,0 0-26-16,0 0-21 15,0 0-40-15,0 0-40 16,-52 13-24-16,103-13 31 15,25-8 10-15,15-4-21 16,4-1-19-16,1 0-15 16,-7 0-7-16,-9 3-3 15,-19-4-3-15,-17 8-34 16,-19 0-33-16,-12 1-26 16,-13 3 3-16,0-2-8 15,-23-2-53-15,-9-1-66 0,-7-5-80 16</inkml:trace>
  <inkml:trace contextRef="#ctx0" brushRef="#br0" timeOffset="117442.22">20197 12583 593 0,'0'0'103'0,"0"0"157"16,-104-67-123-16,84 55 18 15,8 5-60-15,9 4-31 16,3 3-21-16,3 0-33 15,36 0-9-15,27 0-1 16,26 20 17-16,16 9-12 16,-2 18 0-16,-2 8 0 0,-16 2-5 15,-19 3-2-15,-32-4 1 16,-29 4 0-16,-8 1 1 16,-36 12 2-16,-22 4 3 15,-14-2-3-15,-12 1-2 16,-5 0-1-16,5 0-26 15,13 1-42-15,21-5-86 16,25-10-203-16,23-28-159 16</inkml:trace>
  <inkml:trace contextRef="#ctx0" brushRef="#br0" timeOffset="117899.17">22795 12385 635 0,'0'0'60'16,"0"0"135"-16,0 0-44 16,0 0-26-16,0 0-30 15,0 0-43-15,-35-44-30 16,18 71-9-16,-2 13 12 15,-4 16-1-15,1 20 2 16,1 13 1-16,3 14-18 16,-2 6-6-16,3-6-3 15,1-4-5-15,4-10 0 16,-3-20-40-16,7-19-30 16,1-21-28-16,2-12-84 15,-6-12-59-15,-3-5 12 0,-7-12-66 16</inkml:trace>
  <inkml:trace contextRef="#ctx0" brushRef="#br0" timeOffset="118042.29">22364 12959 311 0,'0'0'196'15,"0"0"59"-15,18-92-100 16,25 63-76-16,19 5-45 16,9 4-33-16,16 1-1 15,7-1-16-15,1 0-134 16,-4-3-30-16,-9-4-129 15,-8-4 105-15</inkml:trace>
  <inkml:trace contextRef="#ctx0" brushRef="#br0" timeOffset="118267.43">23241 12508 174 0,'0'0'176'0,"0"0"16"15,8-74 2-15,-17 65-70 16,-7 5 13-16,-4 0-48 16,5 4-1-16,-4 0-17 15,1 4-18-15,0 13-3 16,-3 9-14-16,5 14 12 15,0 16-13-15,0 16 4 16,-1 8-8-16,-2 5-16 16,-1 1-11-16,5-5-4 15,7-9-1-15,8-10-1 16,0-15-7-16,21-13-36 16,14-9-43-16,15-12-94 15,20-13-243-15,6-24-92 0</inkml:trace>
  <inkml:trace contextRef="#ctx0" brushRef="#br0" timeOffset="118484.09">23556 12600 800 0,'0'0'178'0,"0"0"140"16,0 0-192-16,0 0-39 15,0 0-51-15,0 0-32 16,-28-4-4-16,26 37 0 15,1 14 0-15,-4 9 0 16,-6 3-1-16,-1 0-1 0,-4 4-6 16,-1-7-67-1,5-6-53-15,6-14-182 0,6-23-5 16,1-13-234-16</inkml:trace>
  <inkml:trace contextRef="#ctx0" brushRef="#br0" timeOffset="118740.95">23762 12444 566 0,'0'0'238'16,"0"0"37"-16,9-78-43 15,-9 73-138-15,0 5-44 16,1 0-26-16,14 0-16 0,13 19-8 16,16 15 11-1,13 19 4-15,-1 10-7 16,-5 10-8-16,-8 7 0 0,-21-1-2 15,-20-7 1-15,-11 2-6 16,-36-10 2-16,-16 0 3 16,-15-5-26-16,-1-6-33 15,-7-8-77-15,14-8-105 16,18-24-132-16,30-13-198 16</inkml:trace>
  <inkml:trace contextRef="#ctx0" brushRef="#br0" timeOffset="119017.7">24653 12693 55 0,'0'0'144'16,"0"0"19"-16,0 0 20 16,0 0-14-16,0 0-15 15,0 0-13-15,0 0-78 16,0-5-47-16,0 5-16 16,0 0-14-16,0 0-100 0,-5 0-132 15,-1 8-221-15</inkml:trace>
  <inkml:trace contextRef="#ctx0" brushRef="#br0" timeOffset="121280.26">24964 12590 98 0,'0'0'83'0,"0"0"48"16,0 0-47-16,0 0 3 15,0 0-9-15,0 0-17 16,0-30-4-16,0 27 0 15,0 3 1-15,0 0 21 16,0 0 15-16,0 0-28 16,0 0-21-16,-12 7-26 0,-10 16-15 15,-8 12 20 1,-9 9 25-16,-1 2-20 0,-3-6 1 16,-2 2-18-16,-4-2-6 15,2-3-1-15,3-5-1 16,6-8 1-16,13-4 0 15,12-13 5-15,5-2 14 16,8-5-8-16,0 0 7 16,0 5-13-16,18 3-8 15,14 3 8-15,13 6 9 16,8 2-11-16,5 1-7 16,0-1-1-16,2 5-6 15,0-2-48-15,2 6-107 0,-2-6-185 16,-10-9-20-16</inkml:trace>
  <inkml:trace contextRef="#ctx0" brushRef="#br0" timeOffset="121610.61">25547 12735 407 0,'0'0'740'16,"0"0"-650"-16,0 0 76 15,0 0-127-15,0 0-30 16,0 0-8-16,-71 40-1 0,50 3 1 16,5 5-1-1,9-6 0-15,7 0-1 0,0-9-1 16,10-7-4-16,13-12 0 16,9-14-21-16,5-4 20 15,2-26 7-15,-1-9 1 16,-11-8 13-16,-12-6-10 15,-12 0 2-15,-3 7-6 16,-15 7-2-16,-22 23-9 16,-5 16-10-16,-4 5-38 15,3 32-30-15,10 7-107 16,15 2-156-16,14-8-155 16</inkml:trace>
  <inkml:trace contextRef="#ctx0" brushRef="#br0" timeOffset="122172.6">27497 13089 1006 0,'0'0'24'0,"0"0"76"15,0 0 33-15,-81-41-101 16,55 22-10-16,-3-10-5 15,4-12-10-15,2-10-4 16,7-13 0-16,12-18-2 16,4-14 2-16,20-10-3 15,13 7 0-15,2 26 0 16,-3 29 0-16,-6 22-12 16,-6 19 1-16,-3 3-26 0,-2 27 18 15,-6 12-3-15,-8 17-2 16,-1 7 4-16,-16 3-13 15,-20 1 5-15,-12-8 25 16,-13-4 1-16,-6-12 2 16,0-13 6-16,6-7-1 15,13-9 5-15,17-8 1 16,14-2 7-16,16-4-3 16,2 0-15-16,37 0-32 15,23 0 28-15,30 0 2 16,21 0-34-16,13 0-129 15,15 0-135-15,-1 3-77 16</inkml:trace>
  <inkml:trace contextRef="#ctx0" brushRef="#br0" timeOffset="122578.68">28784 12405 1187 0,'0'0'12'0,"0"0"141"16,0 0-38-16,0 0-43 16,0 0-26-16,-100-64-38 15,67 71-7-15,-6 20-1 16,1 15 0-16,8 18 0 16,7 20 0-16,3 14-2 15,5 17-1-15,0 5 2 0,0-8-5 16,5-10-58-16,-4-20-65 15,1-27-66-15,-2-24-42 16,-6-16 18-16,0-11 106 16,-2-21 33-16,1-18 62 15,3-18 18-15,2-9 17 16,4-5 95-16,6 7 5 16,2 5 4-16,5 12 64 15,12 10-61-15,26 2-53 16,17 6-55-16,17 1-16 15,12 9-6-15,7 3-82 16,-1 7-96-16,-5 4-138 16,-18-2-42-16,-13-3 44 0</inkml:trace>
  <inkml:trace contextRef="#ctx0" brushRef="#br0" timeOffset="122758.66">29002 12547 207 0,'0'0'172'16,"0"0"105"-16,2-75-1 15,-10 64-47-15,0 10-80 16,4 1-69-16,-2 0-25 15,0 15-46-15,-1 21-8 16,-2 23 29-16,3 16-8 16,-3 9-9-16,3-2-10 15,-3-2-3-15,-2-8-4 16,6-12-7-16,5-15-64 16,0-15-2-16,20-24-191 0,18-6-244 15</inkml:trace>
  <inkml:trace contextRef="#ctx0" brushRef="#br0" timeOffset="123037.42">29209 12784 643 0,'0'0'151'0,"0"0"139"15,0 0-93-15,0 0-105 16,0 0-36-16,0 0-33 16,-29-49-19-16,29 43-4 15,17-1-11-15,12 0-16 16,3 1-26-16,4 6 1 15,-7 0 17-15,-10 0 15 16,-10 0 2-16,-9 9 14 0,0 11-5 16,-22 7 9-1,-11 5 5-15,-8-2 1 0,0 1 16 16,4-3-10 0,11-6-5-16,13-10-6 0,13-5-2 15,6-4-18-15,36-3-96 16,19-13-46-16,13-18-278 15</inkml:trace>
  <inkml:trace contextRef="#ctx0" brushRef="#br0" timeOffset="123254">29605 12366 568 0,'0'0'45'0,"0"0"189"15,0 0-60-15,-83-25-79 0,83 25-54 16,15 7-41-16,26 17 34 15,17 12 74-15,15 11-60 16,0 4-25-16,-9 10-14 16,-13-2-9-16,-21 3-3 15,-30-4-2-15,-17 0-45 16,-44 5-30-16,-23 6-46 16,-14-5-189-16,-2-13-167 15</inkml:trace>
  <inkml:trace contextRef="#ctx0" brushRef="#br0" timeOffset="123687.24">30526 12464 697 0,'0'0'68'16,"0"0"228"-16,0 0-142 0,0 0-46 15,0 0-57-15,0 0-35 16,-10-17-12-16,35 25-3 15,14 12 7-15,15 6-2 16,7 6-4-16,2 2 0 16,-7 2-4-16,-15-7 1 15,-15-5-3-15,-18-1 0 16,-8 3-3-16,-23 7 4 16,-20 4 2-16,-8-1 1 15,-1 0-7-15,10-5-18 16,12-9-36-16,20-6-52 15,10-12-113-15,43-4-204 16,26-15 57-16</inkml:trace>
  <inkml:trace contextRef="#ctx0" brushRef="#br0" timeOffset="123953.96">31469 12491 812 0,'0'0'59'0,"0"0"195"16,0 0-197-16,0 0-4 15,-115 73-24-15,82-17 8 16,8 0-18-16,16 0-5 16,9-8-10-16,7-10-4 15,26-9-2-15,16-15 2 16,7-14 3-16,8-14 11 16,-7-19-9-16,-11-13 2 15,-16-10 3-15,-18-10 5 0,-12 3-8 16,-23 8-7-16,-32 21-11 15,-25 27-14-15,-18 14-61 16,-7 46-103-16,2 15-161 16,9 2-174-16</inkml:trace>
  <inkml:trace contextRef="#ctx0" brushRef="#br0" timeOffset="124572.66">21314 14391 642 0,'0'0'139'0,"0"0"-54"15,0 0 149-15,0 0-130 16,0 0-20-16,0 0-26 16,-71-70-25-16,57 73-17 15,2 17-15-15,-2 10-1 16,2 6 0-16,7 6 0 15,5 1-1-15,8-2-3 16,17 1-1-16,11-2-2 16,7-4-29-16,-3-3 5 15,-7-7 6-15,-11-2 9 0,-16-4 7 16,-6 3-1-16,-16 9-3 16,-24 2 6-16,-12 6 7 15,-14-1 8-15,-1-2 0 16,6-5-5-16,5-6-3 15,16-12-4-15,13-7-13 16,17-7-137-16,10-21-117 16,21-28-143-16</inkml:trace>
  <inkml:trace contextRef="#ctx0" brushRef="#br0" timeOffset="124869.34">21554 14519 12 0,'0'0'903'15,"0"0"-880"-15,0 0 24 16,0 0 2-16,-65 101 52 16,46-47-44-16,5 2-20 15,9 0-21-15,5-13-14 16,11-9-2-16,16-11-8 16,9-21 3-16,10-4 5 15,0-31 0-15,-1-11 2 16,-9-15-2-16,-13 0 8 15,-15-4-4-15,-8 5 2 16,-16 14-6-16,-20 18-3 16,-15 18-8-16,-6 11-30 0,1 28-30 15,2 13-71-15,20 14-58 16,14-4-91-16,16-6-170 16</inkml:trace>
  <inkml:trace contextRef="#ctx0" brushRef="#br0" timeOffset="125376.36">23640 14436 769 0,'0'0'16'0,"0"0"201"15,0 0-102-15,0 0-52 16,0 0-39-16,0 0-17 16,98-16 4-16,-28 12-5 15,8-7 2-15,-2-1-6 16,-3-2 0-16,-14-1-2 15,-15 5 2-15,-19 3 4 16,-11 1 3-16,-10 6 6 0,-4 0 5 16,0 13-13-1,0 16-6-15,0 15 22 0,-10 12 7 16,-4 6-7-16,-4 5-9 16,2 3-7-16,-3 2 10 15,-2-7-5-15,0 2-5 16,-5-8 13-16,1-7-11 15,-5-8-1-15,-6-9 0 16,-7-4-1-16,-6-4-1 16,-6-4-6-16,-5-10 0 15,0-7-5-15,7-6-46 16,15 0-53-16,18-6-39 0,20-24-105 16,7-20-372-1</inkml:trace>
  <inkml:trace contextRef="#ctx0" brushRef="#br0" timeOffset="125557.68">23685 14770 1035 0,'0'0'6'0,"0"0"136"15,0 0-140-15,0 0 3 16,149-13 39-16,-42-4-44 15,15 0-86-15,16-5-307 16,3-9-159-16</inkml:trace>
  <inkml:trace contextRef="#ctx0" brushRef="#br0" timeOffset="125935.21">26306 14466 665 0,'0'0'13'0,"0"0"224"0,0 0-132 15,-126-24-38-15,65 28-1 16,-6 16 5-16,-4 14-16 16,6 7 0-16,4 10-8 15,7 7-17-15,14 3 1 16,13-2-13-16,15 0-12 16,12-2-6-16,19-7-5 15,25-14 5-15,18-11-8 16,20-21-10-16,18-4-73 15,20-19-128-15,6-22-199 16,-2-12-289-16</inkml:trace>
  <inkml:trace contextRef="#ctx0" brushRef="#br0" timeOffset="126342.99">27815 14327 593 0,'0'0'92'0,"0"0"204"16,0 0-172-16,0 0-25 15,0 0-20-15,-105-26-29 16,61 46-8-16,-4 9 0 16,-4 14-14-16,0 3-3 15,0 10-8-15,8 4-9 16,10 3-5-16,13 1-3 15,15-9-1-15,6 3-2 16,21-12-13-16,19-8-42 16,20-18-70-16,12-20-66 0,9-11-187 15,0-31-214-15</inkml:trace>
  <inkml:trace contextRef="#ctx0" brushRef="#br0" timeOffset="126494.53">27443 14684 690 0,'0'0'24'0,"0"0"200"16,0 0-154-16,0 0-70 15,0 0-5-15,0 0 5 16,170 7 0-16,-52-24-209 16,0-12-195-16</inkml:trace>
  <inkml:trace contextRef="#ctx0" brushRef="#br0" timeOffset="127468.63">28848 14248 254 0,'0'0'69'15,"0"0"129"-15,0 0-60 16,24-89-1-16,-22 69 51 16,-2 6-53-16,0 4-4 15,0 7-45-15,0 3-13 16,-3 0-25-16,-11 8-25 16,-10 23-16-16,-9 23 10 15,-10 18 18-15,2 5-12 16,0 5-4-16,1-4-7 15,9-1-9-15,10-4-3 16,12-4-8-16,9-7 0 16,12-4-52-16,24-10-51 15,19-19-149-15,7-29-148 0</inkml:trace>
  <inkml:trace contextRef="#ctx0" brushRef="#br0" timeOffset="127666.09">29178 14330 927 0,'0'0'15'0,"0"0"229"16,0 0-46-16,0 0-116 15,0 0-34-15,0 0-32 16,-63-10-10-16,40 56-5 16,0 8 0-16,5 5-1 15,6 7-2-15,2 4-16 0,4-1-70 16,1 1-154-16,2-17-204 15</inkml:trace>
  <inkml:trace contextRef="#ctx0" brushRef="#br0" timeOffset="127837.42">29312 14608 1123 0,'0'0'65'15,"0"0"128"-15,0 0-155 16,0 0-38-16,0 0 1 15,-38 76-1-15,21-17 0 16,-4 7-6-16,-4 8-26 16,4 1-103-16,3-16-275 15,12-28-48-15</inkml:trace>
  <inkml:trace contextRef="#ctx0" brushRef="#br0" timeOffset="128142.37">29625 14410 1123 0,'0'0'27'16,"0"0"36"-16,0 0 5 15,0 0-53-15,0 0-15 16,0 0-17-16,-6-34 2 16,35 34 13-16,5 0-17 0,-1 0-49 15,-5 0 15-15,-8 4 7 16,-10 2 31-16,-10 8-20 15,0 3 0-15,-19 12 35 16,-14 0 4-16,-8 5 66 16,-3-2 0-16,4 2 2 15,7-8-21-15,10-2-34 16,14-9-17-16,9-5-5 16,21-9-27-16,32-1-46 15,21-6-121-15,15-27-218 16</inkml:trace>
  <inkml:trace contextRef="#ctx0" brushRef="#br0" timeOffset="128360.45">29942 14204 792 0,'0'0'44'16,"0"0"294"-16,0 0-211 15,0 0-58-15,0 0-34 16,0 0 7-16,67 64 16 15,3-18-16-15,-1 6-24 16,-11 2-13-16,-18 1-5 16,-27 9-7-16,-17 8-27 15,-57 10-41-15,-42 15-48 16,-33 9-105-16,-26-5-224 16</inkml:trace>
  <inkml:trace contextRef="#ctx0" brushRef="#br0" timeOffset="128916.93">25125 16293 769 0,'0'0'103'0,"0"0"59"0,0 0 41 16,0 0-129-16,0 0-14 15,0 0-32-15,-4-34-9 16,32 1-4-16,12-14-4 15,4-9-6-15,-7-2-1 16,-7 5-3-16,-11 10 6 16,-10 14-2-16,-7 17-3 15,-2 9 4-15,0 3-3 16,-3 0-1-16,-11 0 0 16,-4 8-1-16,2 8-2 0,3 1-2 15,8 0 1-15,5 2-6 16,0 4 6-16,18-2 1 15,10 3-1-15,8-3 2 16,3 1 2-16,0-4-2 16,-8-4 0-16,-10-5 0 15,-14-1-1-15,-7-3-2 16,0 7-3-16,-10 5 1 16,-18 10 0-16,-11 0-8 15,-3-1-29-15,3-5-50 16,9-8-76-16,17-13-246 15,13-15-293-15</inkml:trace>
  <inkml:trace contextRef="#ctx0" brushRef="#br0" timeOffset="129067.33">25753 15859 1107 0,'0'0'125'0,"0"0"64"15,0 0-139-15,0 0-32 16,0 0-18-16,0 0-17 15,-4 7-45-15,1 23-53 16,3 10-174-16,0-10-159 16</inkml:trace>
  <inkml:trace contextRef="#ctx0" brushRef="#br0" timeOffset="129470.4">26086 15704 313 0,'0'0'928'0,"0"0"-850"16,0 0 96-16,0 0-129 16,0 0-23-16,0 0-19 15,-11-26-3-15,5 56 0 16,-5 17 1-16,-3 11 2 16,-1 10-2-16,5 10-1 15,2 4 0-15,8 0-2 16,0-15-6-16,2-17-30 15,11-17-16-15,1-16 15 16,-1-12-28-16,2-5-38 16,3-5 21-16,6-22-129 0,3-16 85 15,1-12-174-15,-6-6 105 16,-7-2-14-16,-9 11 98 16,-6 15 113-16,-9 15 132 15,-19 12 12-15,-11 10-36 16,-4 0-43-16,6 0 44 15,8 8-32-15,14 2-19 16,12-3-55-16,3-2-3 16,12-3-29-16,26-2 29 15,14 0-72-15,7-24-272 16</inkml:trace>
  <inkml:trace contextRef="#ctx0" brushRef="#br0" timeOffset="129659.91">26744 15775 1112 0,'0'0'90'0,"0"0"84"16,0 0-99-16,0 0-65 16,0 0-10-16,0 0-13 15,-9 0-53-15,9 0-108 16,9 5-236-16,1-5-92 15</inkml:trace>
  <inkml:trace contextRef="#ctx0" brushRef="#br0" timeOffset="130387.93">27804 16273 590 0,'0'0'83'15,"0"0"98"-15,-53-82 29 16,39 68-104-16,1 4-8 16,2 5-8-16,4 5-21 0,-2 0-7 15,-2 3-58-15,-9 28 11 16,-6 19-14-16,-4 20 0 15,3 18-1-15,8 11-1 16,8 4 1-16,3 3 0 16,5-10-9-16,1-15-10 15,2-14-58-15,0-18 4 16,0-15-71-16,0-14-89 16,0-14-40-16,-1-6-90 15,-17-26 123-15</inkml:trace>
  <inkml:trace contextRef="#ctx0" brushRef="#br0" timeOffset="130537.64">27391 16675 576 0,'0'0'89'0,"0"0"-9"0,0 0 26 16,0 0-97-16,93-77-9 16,-24 58-8-16,14-4-30 15,6-3-60-15,-1-7-59 16,-9-2-30-16,-16-3-17 15</inkml:trace>
  <inkml:trace contextRef="#ctx0" brushRef="#br0" timeOffset="130762.45">28070 16266 4 0,'0'0'182'0,"0"0"-9"15,0 0 58-15,0 0-66 16,0 0-8-16,-65-72-8 0,48 69-24 16,5 3-15-1,3 0-29-15,4 0-16 0,4 0-16 16,-2 5-22-16,1 15-5 15,-1 7-11-15,-1 16 5 16,-1 8 4-16,0 14-10 16,0 3-10-16,-1 2 0 15,1 2-3-15,2-2-2 16,3-4-29-16,0-11-57 16,22-11-87-16,13-25-277 15,5-19-101-15</inkml:trace>
  <inkml:trace contextRef="#ctx0" brushRef="#br0" timeOffset="130971.71">28346 16443 700 0,'0'0'61'0,"0"0"174"16,0 0 5-16,0 0-141 16,0 0-39-16,0 0-33 15,-20-19-24-15,10 36-1 16,-2 9-2-16,3 7 2 15,4 4 1-15,5-5-6 16,0-3-3-16,14-1-62 16,11-11-55-16,8-14-135 15,7-3-92-15,-1-19-260 16</inkml:trace>
  <inkml:trace contextRef="#ctx0" brushRef="#br0" timeOffset="131227.9">28602 16249 812 0,'0'0'162'16,"0"0"76"-16,0 0-48 16,0 0-100-16,0 0-28 15,0 0-28-15,-25-29-16 16,46 29-2-16,10 0 7 16,7 13-17-16,1 4-6 15,0 9 1-15,-7 3-3 16,-9 12-2-16,-12 4 4 15,-11 5-16-15,-8 3-8 16,-23 2-8-16,-6-1-14 0,-6-1-11 16,4-3-30-1,1-5-106-15,7-15-202 0,4-20-168 16</inkml:trace>
  <inkml:trace contextRef="#ctx0" brushRef="#br0" timeOffset="131549.35">29139 16461 811 0,'0'0'66'0,"0"0"105"15,0 0 36-15,0 0-122 16,0 0-28-16,0 0-36 16,73-56-14-16,-27 46 2 15,2 6-9-15,3-1-5 16,0 5-78-16,-6 0-94 15,-6 0-205-15,-14 5-129 16</inkml:trace>
  <inkml:trace contextRef="#ctx0" brushRef="#br0" timeOffset="131713.07">29170 16618 738 0,'0'0'118'0,"0"0"18"15,0 0-73-15,0 0-39 16,111-37-23-16,-47 25-1 16,6 2-138-16,3 2-149 15,-4-6-156-15</inkml:trace>
  <inkml:trace contextRef="#ctx0" brushRef="#br0" timeOffset="132020.95">29821 16288 962 0,'0'0'43'16,"0"0"12"-16,0 0 0 15,0 0-36-15,0 0 30 16,-69 116-28-16,69-72-3 16,0-5-18-16,11-6-7 15,8-13 1-15,6-6 4 16,5-14 0-16,2 0 3 15,0-20-1-15,-2-14 13 0,-6-11-4 16,-10-6 0-16,-10-6-6 16,-4 3 2-1,-6 10-4-15,-16 15 1 0,-4 13-4 16,-7 16-9-16,-5 5 8 16,2 23-38-16,5 18-57 15,11 7-138-15,14-1-82 16</inkml:trace>
  <inkml:trace contextRef="#ctx0" brushRef="#br0" timeOffset="132201.18">30343 16394 1344 0,'0'0'101'0,"0"0"-47"0,0 0 89 16,0-72-59-16,0 66-19 15,0 5-65-15,0 1-6 16,0 0-104-16,-6 0-78 16,-6-7-382-16</inkml:trace>
  <inkml:trace contextRef="#ctx0" brushRef="#br0" timeOffset="136668.6">10356 2202 245 0,'0'0'6'0,"0"0"17"16,0 0 3-16,0 0 0 15,0 0 10-15,0 0 8 16,-24 83-14-16,24-75-10 16,0-3-8-16,0-2 6 15,0 1 8-15,0-4-13 0,0 0 9 16,0 0-2-16,0 0-7 15,0 0 21-15,0 0 33 16,-3-7-16-16,0-3-31 16,-3-5 23-16,0 3-20 15,3 5 2-15,-4 2 40 16,7 5-12-16,-3 0-24 16,0 0-6-16,0 0-15 15,-4 17-8-15,0 22-5 16,0 20 5-16,4 18 1 15,0 12 2-15,-3 7-3 16,0 5 0-16,-8-8-1 0,4-13 0 16,1-17 0-16,-1-20-4 15,1-12-26-15,1-13-47 16,5-11-20-16,0-7-10 16,3-2 45-16,0-20-112 15,-3-7 20-15,3-5 46 16,-7-2 58-16,-2-1 4 15,-9 3-50-15</inkml:trace>
  <inkml:trace contextRef="#ctx0" brushRef="#br0" timeOffset="136923.96">10068 2781 25 0,'0'0'86'0,"0"0"-11"16,0 0 41-16,0 0-37 16,0 0 9-16,0 0-43 0,-24-12-25 15,24 17-19-15,3 19 2 16,9 10 4-16,3 8 25 15,3 3-13 1,6-5-13-16,1-11-2 0,-1-12 1 16,-6-10 1-16,3-7 4 15,1-8 44-15,2-16 9 16,-3-8-34-16,3-4-22 16,-8-2-7-16,-4 0 0 15,-3 4-1-15,-4 11-40 16,-1 10-48-16,-4 13-45 15,0 8-48-15,-15 21-151 0</inkml:trace>
  <inkml:trace contextRef="#ctx0" brushRef="#br0" timeOffset="152918.75">26427 5659 274 0,'0'0'30'0,"0"0"70"16,0 0 8-16,0 0-40 15,0 0-54-15,0 0-8 16,0 0-6-16,0 0 4 15,126-89 12-15,-28 53 10 16,20 1-6-16,16-3-8 16,14 1-11-16,1-2 2 0,-10 3 4 15,-24 4-6-15,-26 6 1 16,-24 6-1 0,-24 9 0-16,-20 5-1 0,-12 6 0 15,-9 0-25-15,0 0-36 16,-6 0-52-16,-21 0-64 15,-11 3-31-15</inkml:trace>
  <inkml:trace contextRef="#ctx0" brushRef="#br0" timeOffset="153040.95">27273 5257 68 0,'0'0'0'0,"0"0"-13"16,0 0 12-1,0 0-41-15</inkml:trace>
  <inkml:trace contextRef="#ctx0" brushRef="#br0" timeOffset="156480.48">19926 4468 55 0,'0'0'111'0,"0"0"-80"16,0 0 78-16,0 0-37 15,0 0 5-15,0 0 8 16,-56-40-35-16,55 37 6 16,1 3-13-16,0 0-28 15,0 0-15-15,0 0 0 16,9 0-16-16,30 0-1 16,29 2 17-16,40 5 8 15,28 2-3-15,35-1 4 0,22 2-2 16,11-3-7-1,5 3 0-15,-15-2 0 0,-23-2 4 16,-23-3-4-16,-34-1 2 16,-30-2-4-16,-30 0 4 15,-27 0-1-15,-23 0 3 16,-4 0-1-16,-34 0 31 16,-30-1-34-16,-38 1-24 15,-27-1-21-15,-24 1 14 16,-15-3-36-16,-20 3-19 15,-14 0 17-15,1 3 18 16,9 3 8-16,19 2 39 0,18 3-3 16,22-2 7-1,13 4 4-15,20 1 5 0,12 0-4 16,19-5 3-16,9-2 3 16,21-4 5-16,17-2 14 15,16-1 19-15,6 0-14 16,0 0-34-16,20 0 9 15,25 0 13-15,27-3-7 16,22-4-6-16,20 0 1 16,15 4-3-16,15 3 1 15,3 0 0-15,-2 0-9 16,1-3 2-16,-3 1 3 16,-10-6-5-16,-7 4 0 15,-14-6-2-15,-18 1 1 16,-20 1 0-16,-22 2 1 0,-27 3-6 15,-18 0-17-15,-7 3-4 16,-26 0 19-16,-28 0-37 16,-19 0-28-16,-14 0 19 15,-5 10 22-15,-5 0-72 16,1 1-12-16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1T05:25:15.2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18221 4117 110 0,'0'0'16'0,"0"0"-14"0,0 0-2 16,0 0-3-16,0 0-18 16,0 0 4-16,0 0 10 15,-18 20 5-15,25-20-1 16,2 0-28-16,4 0 19 15,3 0-19-15</inkml:trace>
  <inkml:trace contextRef="#ctx0" brushRef="#br0" timeOffset="2152.58">29065 3987 262 0,'0'0'15'0,"0"0"21"15,0 0 32-15,0 0-10 16,0 0 11-16,0 0-11 16,2 0-21-16,0 0-1 15,1 0 10-15,-3 0 2 16,0 0 13-16,1 0 23 16,-1 0-9-16,0-6-30 15,0 1-8-15,0 1-17 16,0 2-6-16,0 2-14 15,0 0-1-15,0 0-27 16,0 14-206-16,0 16-21 16,-10 1-65-16</inkml:trace>
  <inkml:trace contextRef="#ctx0" brushRef="#br0" timeOffset="3977.87">7598 4676 548 0,'0'0'13'0,"0"0"-8"16,0 0 8-16,0 0-13 16,0 0-7-16,0 0-177 15,0 0 54-15,3 20-21 16</inkml:trace>
  <inkml:trace contextRef="#ctx0" brushRef="#br0" timeOffset="5864.93">5926 4821 144 0,'0'0'0'16,"0"0"12"-16,0 0-12 16,0 0 0-16,0 0-3 15,0 0-3-15,6-4 1 16,-6 4 4-16,4 0-5 16,-1 0 3-16,-3 0 0 15,6 0-1-15,-3 2-29 16,0 3-5-16,2-2-16 15</inkml:trace>
  <inkml:trace contextRef="#ctx0" brushRef="#br0" timeOffset="11178.04">26043 6743 41 0,'0'0'39'15,"0"0"7"-15,0 0 64 16,0 0-50-16,0 0 10 16,0 0 12-16,0 0 8 15,9-36-12-15,-6 32 7 16,-3 4 28-16,0 0-10 15,0 0-45-15,0 1-25 16,-6 23-26-16,-10 14-6 16,-3 21 10-16,0 25 26 15,2 21-26-15,1 24 15 16,0 16-8-16,-5 11-6 16,-3 11-1-16,-1 8 5 0,-5 14-5 15,-3 13 13-15,-6 16-4 16,-6 10-1-16,-4 2 36 15,-1-1-22-15,6-18-27 16,4-15-4-16,7-17-2 16,6-6 27-16,3-11-12 15,5-13-4-15,5-11 19 16,3-14-25-16,3-16 8 16,2-6-10-16,3-13-1 15,-1-16 0-15,4-13-2 16,-2-7 0-16,2-13 1 15,-1-11-1-15,1-11 0 16,-3-7-8-16,3-10-42 16,-5-1-14-16,-1-14-76 15,-4-28-257-15,-2-18-120 0</inkml:trace>
  <inkml:trace contextRef="#ctx0" brushRef="#br0" timeOffset="11766.57">24083 9806 525 0,'0'0'30'16,"0"0"126"-16,0 0 75 15,0 0-119-15,0 0-61 16,0 0 6-16,18 0-47 16,56 0 57-16,41-5-18 0,39 0-17 15,44 3-11-15,35 1 7 16,37-1-5-16,37 0-13 16,31 2-2-16,28-4-2 15,32-2-5-15,27-1-1 16,20-2 2-16,23-2 2 15,4-1-3-15,-7 4-1 16,-23 5-4-16,-36 3 4 16,-49 11 1-16,-47 9 2 15,-52-1-2-15,-53-5-1 16,-47-6-1-16,-51-5-3 16,-44-3 3-16,-33 0-3 0,-23 0 4 15,-7 0 6 1,0-10-6-16,-10-10-26 0,-24-5-34 15,-19-1-100-15,-15-1-175 16,-7-1-211-16</inkml:trace>
  <inkml:trace contextRef="#ctx0" brushRef="#br0" timeOffset="13320.96">27161 9670 472 0,'0'0'13'0,"0"0"43"16,0 0 70-16,0 0-86 15,0 0-21-15,0 0 0 16,-19-7-14-16,19 4-5 15,0 2-8-15,12-5 8 16,12 2 8-16,9-5 5 16,2 5-1-16,-4-1-2 0,-9 1-9 15,-9 3 1-15,-7 1-2 16,-6 0-2-16,0 0 1 16,0 0 1-16,-12 0 2 15,-15 0 0-15,-10 3-2 16,-2 8 0-16,-3 2 2 15,1 4 1-15,0-2 4 16,2 2 17-16,5 0 11 16,6 0 10-16,7-4-17 15,7 1 7-15,3-1-12 16,3 5-2-16,4 3 4 16,1 2-6-16,1 7 1 0,2 4-2 15,0 3-7-15,0-6-1 16,0 6-9-16,0-7 0 15,9 0-2-15,5-8-1 16,8-5-8-16,5-8-20 16,9-9-61-16,5 0-55 15,1-3 3-15,-3-16-66 16,-9 0-46-16</inkml:trace>
  <inkml:trace contextRef="#ctx0" brushRef="#br0" timeOffset="13746.11">26587 10235 339 0,'0'0'74'15,"0"0"126"-15,0 0-139 16,-103-28 13-16,81 26 18 16,-1 2-5-16,3 0-23 15,0 13-46-15,1 10-15 16,5 7-3-16,4 7 0 0,8-2-4 16,2 2 1-1,2-11 2-15,14-2-6 0,2-12 4 16,3-10-11-16,3-2 13 15,0-11 1-15,-2-12 35 16,-1-7-22 0,-9-3 7-16,-5 0 16 0,-7 6-12 15,0 8 0-15,0 9 22 16,0 9-12-16,0 1-32 16,0 8-2-16,0 24-27 15,6 18 14-15,14 17-34 16,8 2-90-16,11-7-72 15,7-15-156-15</inkml:trace>
  <inkml:trace contextRef="#ctx0" brushRef="#br0" timeOffset="14468.01">29824 9593 839 0,'0'0'27'0,"0"0"194"15,0 0-103-15,0 0-49 16,0 0-28-16,0 0-16 15,-24-46-9-15,24 46-8 16,0 0-8-16,10 0-4 16,22 0 4-16,14 0 5 15,8 0 4-15,-2 7-5 16,-10-4 0-16,-14 1-2 16,-12-1 0-16,-10-3-2 15,-6 3 3-15,0 3 4 0,0 5-7 16,0 19 1-16,-1 12-1 15,-11 12 15 1,-7 5 4-16,-5 0-2 16,-3-2-11-16,-1-6-5 0,-4-4 1 15,-1-4-4-15,4-4 1 16,-3-5-54-16,1 2-55 16,0-3-177-16,4-3-134 15,9-6-132-15</inkml:trace>
  <inkml:trace contextRef="#ctx0" brushRef="#br0" timeOffset="15115.4">30003 10551 761 0,'0'0'391'0,"0"0"-348"16,0 0 114-16,0 0-107 15,0 0-29-15,0 0-7 16,-9-6 12-16,7 6-12 16,1 0 11-16,-1 0-4 15,2 0-6-15,0 0-6 16,0 0-7-16,0 0-2 16,0 0 1-16,0 0-1 0,0 0 0 15,0 0 1-15,0-3 1 16,0 0 3-16,0-8-4 15,0-9 1-15,0-2-2 16,0 0-1-16,3 2 0 16,3 8 1-16,-1 5 0 15,-4 4 0-15,1 0-2 16,-2 3 0-16,0 0 1 16,0 11-7-16,0 18-6 15,0 17 11-15,0 10 3 16,-3-3 2-16,-12-3-2 15,-1-4 3-15,-1-7-3 16,4-5 0-16,5-12 0 0,4-5 0 16,1-10 1-1,3-4 0-15,0-3 1 0,0 0 4 16,0 0 4 0,6 0 3-16,17-10-1 0,9-7 0 15,2 1-5-15,-2 6-7 16,-7 5 0-16,-7 4-3 15,-3 1 3-15,-6 0-6 16,-1 10 0-16,-3 10 1 16,-5 9-1-16,0 0-9 15,-31 2 1-15,-23-4-14 16,-22-4 20-16,-16-10-43 0,-14-10 6 16,-9-3 2-1,-5-11-46-15,4-18-24 0,7-17-114 16,12-10-184-16</inkml:trace>
  <inkml:trace contextRef="#ctx0" brushRef="#br0" timeOffset="18153.45">26875 7586 442 0,'0'0'21'16,"0"0"123"-16,0 0 3 16,0 0-70-16,0 0 3 15,0 0-72-15,-28-33-8 16,28 33-8-16,4 23-2 15,19 16 10-15,9 11 40 16,8 6 4-16,4 4-21 16,3-8-11-16,4-8 11 15,5-13-8-15,0-7 10 16,2-13 1-16,2-9 16 16,1-2 7-16,6-13 2 15,6-20-24-15,8-9 24 16,5-11-22-16,2-5-4 0,-3 5 0 15,-11 11-7-15,-13 16-8 16,-11 16-9-16,-6 10-1 16,0 20-6-16,1 19 4 15,3 11-1-15,0 12 3 16,-1 1 7-16,0-6-5 16,-1-7-2-16,-3-11 3 15,2-9-2-15,-5-13 4 16,-2-8 0-16,1-6 4 15,0-3-3-15,6 0 7 16,-2-15 1-16,2-2-1 16,-2 1-4-16,-5 5-4 0,-5 5-5 15,-7 6 0 1,0 0-1-16,0 0 0 0,4 17 1 16,9 2-1-16,3 3 1 15,4 5 0-15,1 0 3 16,-4 1-1-16,-6 0-2 15,-7-6 0-15,-6 2-2 16,-4-3-2-16,-2 1 2 16,8 4 0-16,1 2 2 15,-1 0 2-15,4-1-2 16,3 4 0-16,1-6 0 0,-2 0 1 16,-9-10-1-1,-10-8 0-15,-7-1-1 0,-5-3 1 16,-1 0 0-16,0 8-1 15,2 8-5-15,0 14 5 16,3 9 1-16,2 6 1 16,2 5-1-16,6-3 2 15,0-5-2-15,5-2 0 16,-5-11 0-16,-1-9-1 16,-5-8 4-16,-4-5-3 15,-3-7 1-15,-2 0 6 16,0-2 4-16,0 1-2 15,0-2-9-15,0 0 0 16,0 10-1-16,0 0 4 0,0 9-2 16,0-5-1-16,0-4 2 15,0-4-1-15,0-6-1 16,0 0 3-16,0 0 1 16,0 0-3-16,0 0 2 15,0 0 1-15,0 0-4 16,0 0 0-16,0 0-2 15,0 0-1-15,3 0-5 16,1 0-5-16,9 0-4 16,13-11 2-16,9-10 12 15,9-2-18-15,-6 3-24 16,-6 4 25-16,-11 4-12 16,-8 9 26-16,-5 1-3 15,-8 2 2-15,0 0 7 16,0 0-2-16,0 0 2 0,0 0 0 15,0 0-2-15,-8 0 2 16,-8 0 10-16,-2 0-1 16,-3 0 4-16,0 0-8 15,3 10-5-15,-1 2-1 16,5 8 1-16,4 1-3 16,5-1 2-16,5-1-1 15,0-2-4-15,5-7-4 16,14 0 2-16,5-5-1 15,3-5 5-15,1 0 0 16,-4-2 4-16,-3-12 0 0,-6-5 6 16,-5-2-5-16,-7-1 6 15,-3 2 0-15,0 4 2 16,0 6 8-16,-7 6 6 16,-5 4-18-16,-1 0-5 15,-5 11-7-15,3 9 1 16,0 2 4-16,6 1 1 15,6-6-2-15,3-4-4 16,0-6-4-16,0 0 4 16,3-4-2-16,1-3 5 15,1 0 2-15,1 0 2 16,-2-8 5-16,1-11 4 16,-1-4-4-16,-4 3-3 15,0 6 1-15,0 9 1 0,0 4 9 16,0 1-13-16,0 0 0 15,-9 10-13-15,-6 11-54 16,-1 4-106-16,-5-5-294 16</inkml:trace>
  <inkml:trace contextRef="#ctx0" brushRef="#br0" timeOffset="19056.11">26984 7620 261 0,'0'0'37'16,"0"0"43"-16,0 0 3 16,0 0-59-16,0 0-1 15,0 0 3-15,0 0 12 16,-29 34-10-16,29-34 4 15,0 0-6-15,0 0-13 16,0 0 3-16,4 0 14 16,2 0 26-16,-3 0-2 15,-2 0 39-15,-1-9-6 16,0-5-40-16,0-2 2 16,-10 4-24-16,-7 2-3 15,-5 6 2-15,-5 4 1 0,-5 4-25 16,1 17-5-16,3 5 2 15,7 5-1-15,13-4 2 16,7-5-1-16,1-7 1 16,5-6 0-16,14-4-6 15,3-5 8-15,2 0 14 16,0 0-5-16,-3-14 3 16,-6-6 9-16,-3-2 6 15,-8-6 1-15,-4 3-4 16,0 0-10-16,-13 12 1 15,-4 6 3-15,-3 7-12 16,-6 0-6-16,-1 20-9 0,2 10-36 16,4-1-53-16,12 4-82 15,9-12-120-15,0-12-189 16</inkml:trace>
  <inkml:trace contextRef="#ctx0" brushRef="#br0" timeOffset="20141.65">25750 7718 187 0,'0'0'115'0,"0"0"3"15,0 0 87-15,0 0-120 16,0 0 41-16,0 0-26 15,-18-7 7-15,17 6-3 16,-2 1-15-16,0 0-8 16,3 0-18-16,-1 0-7 0,1 0-10 15,0 0-13-15,0 0-12 16,0 0-13-16,16 0-8 16,18 0 0-16,17 0 5 15,7 0 3-15,6 0-6 16,-3 0-2-16,-3-2 0 15,-11-2 1-15,-14 4-1 16,-17-1 0-16,-10 1 1 16,-6 0-1-16,0 0 3 15,0-3 0-15,-25-2 0 16,-19-5-3-16,-14 3-7 16,-11 0 5-16,0 4 2 0,1 0 0 15,10 3 2 1,13 0-1-16,17 0 2 0,15 0-3 15,11 0 0 1,2 0-6-16,9 0-3 0,21 0-6 16,15 0 14-16,13 0 1 15,6 0 0-15,-1 0-1 16,-8 3-3-16,-13-2-6 16,-15-1-10-16,-14 0 10 15,-13 0-8-15,0 0-29 16,-17 0-1-16,-15 2-82 15,-16 1-81-15,-12 8-154 0,-10-3-178 16</inkml:trace>
  <inkml:trace contextRef="#ctx0" brushRef="#br0" timeOffset="20594.23">24857 7596 6 0,'0'0'55'0,"0"0"91"0,0 0-14 16,0 0 40-16,30-76-9 16,-30 51-8-16,0 0 26 15,0 2-56-15,-3 7 11 16,-5 5-55-16,4 8-20 16,-2 0-23-16,1 3-11 15,-1 0-6-15,-4 3-5 16,-5 29-16-16,-6 19 0 0,2 14 10 15,-2 15-6 1,12-4-2-16,0 0 1 0,3-6-2 16,0-5-1-1,-2-11 0-15,-2-8-37 0,0-4-57 16,-2-6-52-16,-8-7-72 16,1-11-69-16,-1-15-6 15,-3-3-16-15</inkml:trace>
  <inkml:trace contextRef="#ctx0" brushRef="#br0" timeOffset="20730.13">24494 7939 415 0,'0'0'180'15,"0"0"9"-15,0 0-11 16,91-89-94-16,-43 72-63 16,4 3-21-16,0 2-21 0,1-2-139 15,-9 2-42-15,-5-1-175 16</inkml:trace>
  <inkml:trace contextRef="#ctx0" brushRef="#br0" timeOffset="20977.67">25010 7615 515 0,'0'0'177'15,"0"0"128"-15,0 0-155 16,0 0-37-16,0 0-39 15,0 0-32-15,-4 0-26 16,-6 16-14-16,-2 17 0 16,-6 11 1-16,1 9 2 0,0 6-3 15,1 0-2-15,6-5 1 16,7-9-2-16,3-8-29 16,2-7-50-16,17-11-85 15,6-12-199-15,4-7-89 16</inkml:trace>
  <inkml:trace contextRef="#ctx0" brushRef="#br0" timeOffset="21308.04">25164 7807 455 0,'0'0'161'0,"0"0"67"16,0 0-19-16,0 0-133 15,0 0-50-15,0 0-17 0,-52 39-2 16,37-15 0-16,0 3-7 15,8 1-2-15,4-4-5 16,3-8-9-16,0-3-33 16,4-8 12-16,8-5 0 15,3 0 37-15,-1-4 0 16,2-15 7-16,-4-8-1 16,-2-1 7-16,-2 0-9 15,-4 11 4-15,-1 6 9 16,-3 8 24-16,0 3-28 15,0 0-13-15,0 18-32 16,0 10 30-16,0 5 2 0,0 4 0 16,2-4-61-1,2-6-147-15,2-10-141 0,0-11-96 16</inkml:trace>
  <inkml:trace contextRef="#ctx0" brushRef="#br0" timeOffset="21538.22">25283 7589 848 0,'0'0'110'16,"0"0"97"-16,0 0-164 16,0 0-21-16,0 0-13 0,0 0 37 15,55 79-3-15,-17-32-20 16,-1 7-20-16,-7 7-3 15,-11 6 0-15,-17 6-3 16,-4 7-39-16,-35 9-40 16,-20-2-127-16,-11-10-302 15</inkml:trace>
  <inkml:trace contextRef="#ctx0" brushRef="#br0" timeOffset="23765.65">29983 8997 50 0,'0'0'62'16,"0"0"33"-16,0 0-36 15,0 0-26-15,0 0-12 16,0 0 23-16,0-11 5 16,0 8-25-16,0 1 27 15,0-1 2-15,-10 3 6 0,-2 0-15 16,-2 0-7-16,-3 5 0 15,1 5-16-15,3 0 3 16,7-2-8-16,5-2-15 16,1-1 2-16,0 2-2 15,3-4 2-15,12 1 4 16,6-4 1-16,2 0 0 16,1-7 7-16,-3-3 3 15,-4 1 4-15,-8-6 4 16,-6 1 20-16,-3-1 8 15,0 2-27-15,-11 7 9 16,-4 1-18-16,-3 5-6 0,-7 0-6 16,-3 14-6-16,-2 11-1 15,5 1 0-15,11-1 1 16,9-1-1-16,5-2-2 16,0-8-1-16,19-5 4 15,7-3 0-15,3-6 4 16,1 0 2-16,-5-11 5 15,-7-7 1-15,-5-4 10 16,-5-2 23-16,-7 0-10 16,-1 5-13-16,0 3-8 15,-12 12 2-15,-6 1-4 16,-1 3-9-16,-2 4-3 16,0 12-5-16,9 0 5 0,6-1-8 15,6-3-7-15,0 1-27 16,2 1-9-16,10-1-16 15,4-3-156-15,-2 0-80 16,-5 2-243-16</inkml:trace>
  <inkml:trace contextRef="#ctx0" brushRef="#br0" timeOffset="24845.73">29969 10522 366 0,'0'0'104'16,"0"0"14"-16,0 0 15 16,0 0-68-16,0 0 10 15,0 0 0-15,-8-44 4 16,8 38 2-16,0 0 16 16,-1 4-19-16,-1 2-7 0,0 0-28 15,1 0-12 1,-5 14-23-16,-3 20-5 0,-3 15 1 15,-6 1 5-15,0 6 4 16,-4-3 6-16,-2 6-3 16,-1-2-3-16,1-1-7 15,2-6 1-15,-2-11-6 16,6-9 8-16,3-11 9 16,6-6-3-16,6-9 3 15,1-1-4-15,2-3 3 16,0 0 3-16,0 0 9 15,0 0 3-15,6-20-5 0,17-9-21 16,15 0-4 0,10-1-3-16,8 7 2 0,3 6-2 15,-5 6-1-15,-9 0 2 16,-4 3 0-16,-5 7-2 16,-6 1 0-16,-6 0 2 15,-9 0-6-15,-6 9 1 16,-5 3 2-16,-4 5-6 15,-9 5 6-15,-20 4 1 16,-12-2-1-16,-14-4-1 16,-6-3 3-16,-3-5 1 15,1-5 0-15,3-7 0 16,10 0-17-16,12-1-27 0,12-18-25 16,18-13-43-1,8-11-79-15,16-14-336 0</inkml:trace>
  <inkml:trace contextRef="#ctx0" brushRef="#br0" timeOffset="25348.22">30009 10367 724 0,'0'0'181'0,"0"0"94"15,0 0-174-15,0 0-57 16,0 0-5-16,0 0-17 15,-6-1-15-15,4 1 6 16,-4 20 0-16,-3 13 21 0,-7 17 15 16,-5 10-12-16,-6 8-17 15,-4 3-3-15,-4 5 0 16,-3-4-4-16,4 0-4 16,1-8 1-16,7-15 1 15,8-14-3-15,5-14 7 16,9-11-3-16,4-7 0 15,0-3-1-15,0 0 2 16,0 0 5-16,4-26 4 16,20-15-13-16,10-7-9 15,5 2-4-15,4 12 4 16,-1 12-1-16,-3 5 1 16,-1 10-4-16,-2 4-2 0,-3 3 2 15,-3 3-5-15,-6 11-3 16,-8 6-3-16,-4 2-9 15,-12 4 15-15,0 5 3 16,-24-1 4-16,-12-1 2 16,-11-2 0-16,-7-8-2 15,-3-2-6-15,2-11-5 16,5-6-10-16,8 0-13 16,12-17-35-16,12-11-59 15,15-8-107-15,3-1-377 16</inkml:trace>
  <inkml:trace contextRef="#ctx0" brushRef="#br0" timeOffset="26234.78">29869 9981 23 0,'0'0'22'16,"0"0"-13"-16,0 0 5 16,0 0-7-16,0 0-4 15,0 0-3-15,-60 83-12 16,55-72-20-16</inkml:trace>
  <inkml:trace contextRef="#ctx0" brushRef="#br0" timeOffset="26496.56">29699 10115 53 0,'0'0'86'0,"0"0"6"0,0 0-8 16,0 0 38-16,0 0 1 15,0 0-18 1,-23 24-17-16,23-24 13 0,0 0 11 16,9 3-19-16,12-2 11 15,9 2-10-15,4 0-37 16,0 4-16-16,-1-4-33 16,-5 2-7-16,-2-4-1 15,-5-1-6-15,-5 0-71 16,-4 0-95-16,-2-14-113 0,-5-12-96 15</inkml:trace>
  <inkml:trace contextRef="#ctx0" brushRef="#br0" timeOffset="27688.21">25671 8932 6 0,'0'0'38'0,"0"0"-3"16,0 0 18-16,0 0 18 15,0 0-3-15,0 0 68 16,-67-2-4-16,63-1-18 16,-5 3 4-16,-2-4 16 15,-5 1-15-15,-1 0-60 16,-2 0 16-16,3 3-8 16,2 0-29-16,7 0 13 0,2 0-21 15,4 0-6-15,1 0-1 16,0 0-11-16,0 0-9 15,1 0-3-15,22 0 0 16,18 0 16-16,16 0 10 16,7 0-2-16,3 0-2 15,-9 0-15-15,-11 0-5 16,-16-1 1-16,-12-1-3 16,-11 1 1-16,-6 1 0 15,-2-4 3-15,-5 4-1 16,-25-3-3-16,-13 3-3 15,-14-2 1-15,-6 2-2 16,4 0 2-16,13 0-5 16,16 0-23-16,18 0-5 0,10 0-60 15,2 0-124-15,6-4-212 16,12-2-115-16</inkml:trace>
  <inkml:trace contextRef="#ctx0" brushRef="#br0" timeOffset="28401.83">24708 8718 43 0,'0'0'52'16,"0"0"59"-16,0 0-29 16,0 0 17-16,0 0 52 15,0 0-34-15,45-22-7 16,-40 14 0-16,-5-2 8 16,0-5-28-16,0 1-19 0,-1-3-3 15,-12 0-19-15,-4 5 7 16,-1 1-27-16,2 5 2 15,2 4 0-15,2 2-2 16,-2 0-18-16,-3 15-10 16,-2 12 0-16,-2 15 0 15,4 9 5-15,1 4 1 16,4 2 2-16,0 2 2 16,-1-2-3-16,1-2-8 15,-5-4 0-15,4-7-1 16,-2-7-12-16,4-11-36 15,3-9-33-15,2-9-82 0,-2-8-127 16,-1 0 11 0,-4-17-79-16</inkml:trace>
  <inkml:trace contextRef="#ctx0" brushRef="#br0" timeOffset="28581.65">24323 8950 288 0,'0'0'261'0,"0"0"-22"16,0 0-7-16,0 0-62 15,0 0-85-15,0 0-41 16,80-47-24-16,-35 41-17 16,6 0-3-16,1 1-4 15,1 2-8-15,-1-3-39 16,0 1-69-16,-10-3-104 16,-11 1-72-16,-7-6-73 15</inkml:trace>
  <inkml:trace contextRef="#ctx0" brushRef="#br0" timeOffset="28879.83">24954 8656 403 0,'0'0'55'15,"0"0"151"-15,0 0-42 16,0 0 3-16,0 0-40 15,0 0-18-15,9-7-33 16,-9 7-22-16,0 0-15 0,-6 11-21 16,-12 14-13-16,-6 12 5 15,-4 9 3-15,-1 10-1 16,2 0-7-16,2 0-4 16,4 1-2-16,8-5 1 15,8-8-5-15,5-12-56 16,0-5-38-16,23-18-134 15,8-9-114-15,5-2-119 16</inkml:trace>
  <inkml:trace contextRef="#ctx0" brushRef="#br0" timeOffset="29370.33">25094 8860 389 0,'0'0'135'0,"0"0"-13"15,0 0 32-15,0 0-90 16,0 0 34-16,0 0-69 16,-64-29-15-16,43 29 10 15,-1 15-12-15,-2 6-10 16,4 6 3-16,6-1-1 16,3 1-3-16,8-4-2 15,3-4 1-15,0-6-5 16,0-5 4-16,9-6-8 15,7-2-10-15,-1 0-13 0,5-9 23 16,-2-11 9-16,-1-4 7 16,-3-2-5-16,-4 7 2 15,-4 6 1-15,-4 6 10 16,-2 7 34-16,0 0-27 16,0 0-3-16,0 0-5 15,0 0-8-15,0 0-4 16,0 0 2-16,0 0 1 15,0 0 3-15,0 0 1 16,0 0-3-16,0 0-6 16,0 0 8-16,0 0-6 15,0 0 0-15,0 0-1 16,0 0-1-16,0 0-1 0,0 0-13 16,0 0-22-1,0 0-32-15,0 0-52 0,0 0-52 16,-5 3-1-16,-5 0-155 15</inkml:trace>
  <inkml:trace contextRef="#ctx0" brushRef="#br0" timeOffset="30088.24">25087 8673 0 0,'0'0'59'15,"0"0"-12"-15,0 0-6 16,0 0 47-16,0 0-6 16,0 0 15-16,-2 0 8 15,2 0-18-15,0 0-15 16,0 5-32-16,-7 7-11 16,-2 8 30-16,-6 2 12 0,1 7-35 15,-2 9 20-15,-2 1-4 16,-4 6-8-16,-2-1-15 15,0 2 3-15,3-7 0 16,2-3-8-16,7-12-1 16,0-7 0-16,7-7-7 15,4-5-6-15,1-5-1 16,0 0-3-16,0 0 2 16,0 0 3-16,0 0 8 15,9-17 5-15,10-11-5 16,9-6-16-16,1-1-2 15,-1 4 1-15,-3 5-4 0,-5 10 1 16,-4 5 1-16,-5 8 1 16,-1 1-1-16,-1 2-2 15,0 0-2-15,4 2 3 16,-1 9-5-16,1 5 5 16,-3 1 1-16,-6 0-6 15,-4 0 3-15,0 4 3 16,0-1-3-16,-17 0 3 15,-5 0 1-15,-3-3 2 16,-3-4-1-16,-2-4-1 16,2-3 0-16,1-4-1 15,5-2 1-15,2 0-1 16,4-5-30-16,5-3-35 0,5-1-84 16,6-2-153-1,0-3-153-15</inkml:trace>
  <inkml:trace contextRef="#ctx0" brushRef="#br0" timeOffset="30470.76">25247 8579 336 0,'0'0'80'15,"0"0"4"-15,0 0 91 16,0 0-83-16,0 0 13 16,0 0-5-16,0-3-26 15,0 3-21-15,0 10-18 16,17 10-3-16,5 10 93 15,4 5-55-15,-3 4-30 16,-3 8-28-16,-5 7 0 16,-11 9-6-16,-4 10-6 15,-17-1-1-15,-22 8-4 16,-13 3 4-16,-9-2-4 16,-7-5-38-16,1-9-72 0,4-17-187 15,10-20-257-15</inkml:trace>
  <inkml:trace contextRef="#ctx0" brushRef="#br0" timeOffset="31387.06">25107 8682 4 0,'0'0'59'15,"0"0"-24"-15,0 0-2 0,0 0 14 16,0 0-14-16,0 0-7 15,0 0 4-15,0 0 9 16,0 0 6-16,0 0 1 16,0 0-2-16,0 0-19 15,0 0-2-15,-1 6-16 16,-4 11 19-16,-4 7-3 16,-2 4 0-16,-3 3-15 15,-4 6-2-15,0-1-2 16,-3 0-3-16,2-2 5 15,3-4-5-15,1-2-1 16,3-5 0-16,3-6 2 0,0 0-2 16,4-7 0-16,2-4 1 15,2-3-1-15,1-3 0 16,0 0 3-16,0 0 0 16,0 0 35-16,0 0-7 15,0 0-7-15,0 0 2 16,0 0-1-16,0 0-9 15,0 0-1-15,0 0-5 16,0 0 2-16,0-6-7 16,3 0 6-16,3-5-5 15,4-2-2-15,1-4 4 16,4 0-5-16,1-2-3 16,2 2 0-16,2 2 0 15,-1-2 0-15,3 4 0 0,-1 2 0 16,0 2-1-16,-3 6 0 15,-3 3-1-15,-2 0-3 16,-2 0-2-16,-4 10 0 16,-2 6 4-16,-5 3-4 15,0 6 6-15,-8 0 1 16,-13 4 3-16,-4-5-3 16,-1-1 2-16,-2-6 0 15,1-4 0-15,2-4-4 16,3-3 1-16,2-6-37 15,2 0-54-15,8-11-117 0,4-13-261 16</inkml:trace>
  <inkml:trace contextRef="#ctx0" brushRef="#br0" timeOffset="32302.18">25046 8528 16 0,'0'0'48'16,"0"0"18"-16,0 0 3 16,0 0-42-16,0 0-15 15,0 0-8-15,2-2 2 16,-2 2 17-16,1 0 32 16,-1 0 43-16,2 0-13 15,-1 0-22-15,-1 0-11 16,0 0-5-16,0 0-12 15,0 0-22-15,-4 5-1 0,-13 9 2 16,-4 5-5 0,1 3 0-16,-3 7 1 0,2 8 14 15,-1 6 1-15,-2 8 1 16,0 7 1-16,3 4-6 16,0 4-2-16,2-1-2 15,6-6-2-15,5-8-8 16,7-7-5-16,1-10-1 15,0-9 0-15,9-8-1 16,3-3-1-16,2-8 0 16,0-4-12-16,1-2-85 15,-6 0-44-15,-5 0-112 16</inkml:trace>
  <inkml:trace contextRef="#ctx0" brushRef="#br0" timeOffset="34424.08">26844 7662 23 0,'0'0'37'16,"0"0"-21"-16,0 0 36 15,0 0-19-15,0 0 10 16,0 0-6-16,-26 17-3 15,26-17 22-15,0 0 26 16,0 0-16-16,0 0-30 16,0 0-11-16,0 2-7 15,0-1 5-15,0 0 11 16,0 1-12-16,0 1-1 16,0 4-17-16,-4 2 0 0,-5 5 31 15,0 0-12 1,0-5-10-16,6 2-4 0,2-6-8 15,1-1 0-15,0 1-2 16,1-2 2-16,12-1 4 16,5-2 2-16,3 0 0 15,1-2 4-15,-3-7-2 16,-5-5 15-16,-5-3 1 16,-4-2 17-16,-5-2-12 15,0 6-26-15,-9 3 11 16,-9 10 11-16,0 2-25 15,-3 1-1-15,3 16-2 0,2 4 0 16,7 1-23-16,3 1-53 16,6 1-33-16,0-6-152 15,0-7-178-15</inkml:trace>
  <inkml:trace contextRef="#ctx0" brushRef="#br1" timeOffset="43950.43">25705 8263 25 0,'0'0'25'0,"0"0"3"16,0 0 16-16,0 0 21 16,0 0 3-16,0 0 7 15,0 0 4-15,0 0-5 16,0 0 2-16,0-3-36 15,0 0 14-15,0 0 23 16,0 2-13-16,-3 0-5 16,-4-1 15-16,4 2-24 15,0 0-2-15,3 0-8 16,0 0-23-16,0 0 4 16,0 0-4-16,3 0-14 15,16 0 2-15,11 0 17 16,8 0 10-16,5 0-20 15,0 0 14-15,3 0-20 16,-7 0 2-16,-8 0-6 0,-10 0 3 16,-12 0-5-1,-7 0 3-15,-2 0 4 0,-2 0-5 16,-22-5-4-16,-13-4-1 16,-12 6-8-16,-6 2 3 15,2 1-4-15,3 0 9 16,12 0 3-16,13 0 2 15,13 3 1-15,8-3-6 16,4 0-1-16,6 1-18 16,19-1 13-16,14 4 1 15,4-4 7-15,3 0-56 16,-5 0-141-16,-8 0-56 16,-13 0-121-16</inkml:trace>
  <inkml:trace contextRef="#ctx0" brushRef="#br1" timeOffset="44952.43">25525 8308 237 0,'0'0'48'0,"0"0"69"16,0 0 55-16,0 0-89 16,0 0-14-16,0 0-7 15,0 0-22-15,0 3 1 0,-5-3-2 16,-9 0-35 0,-4-3 11-16,-9 1-10 0,-12 2-4 15,-10 0-1-15,-17 0 0 16,-14 0 6-16,-14 0-6 15,-18 2 6-15,-13 5-2 16,-11 0 3-16,-7 6-5 16,1 1 3-16,11 2 9 15,7 1-1-15,9-1-10 16,12 5 2-16,3-4 0 16,6 4-4-16,3-1-1 15,-3 0-11-15,3 0 5 16,5 0-6-16,7-3 9 15,9-1 4-15,13-4-1 16,12-2 4-16,15-6-4 0,14 3-2 16,9-7 1-16,7 0 1 15,-2 0-5-15,1 0 3 16,-1 3-1-16,1 0 2 16,-1-2 0-16,1 1 1 15,-2-2 4-15,3 0-4 16,0 0 3-16,0 0-1 15,0 1 4-15,0-1 1 16,0 0-2-16,0 0-5 16,0 0-4-16,3-1-11 15,13-15-69-15,0-4-65 16,7-3-28-16,-1-6-43 0,-1-1 102 16,3-3 69-16,-3 3 24 15,-5 4 25-15,-4 7 43 16,-6 9 42-16,-1 6 56 15,-5 3 4-15,0 1-17 16,0 0-8-16,0 0 8 16,0 0-41-1,0 0-21-15,0 0-3 0,-13 4-21 16,-6 13-3-16,-9 10-5 16,-6 5-1-16,-8 7-4 15,0 2-2-15,5-2-3 16,8-6-8-16,14-4 0 15,11-9 1-15,4 1-3 16,7-1-4-16,26-1 2 16,14 1 6-16,15-8-2 0,8-5-10 15,-4-1-6-15,-13-5-11 16,-17 2-83-16,-21 1-94 16,-15-1-278-16</inkml:trace>
  <inkml:trace contextRef="#ctx0" brushRef="#br1" timeOffset="45523.45">21967 8433 937 0,'0'0'3'16,"0"0"81"-16,0 0-34 16,0 0-50-16,0 0 0 15,0 0 7-15,-68 110-2 16,58-67-3-16,10 0 5 0,0-9 4 15,6-7-6 1,22-5-3-16,3-7 3 0,4-7 0 16,2-7 5-16,-8-1 24 15,1-1-11-15,-6-13 16 16,0-5-16-16,2-4 0 16,-9 0 0-16,-2 6-2 15,-6 4-6-15,-1 10 12 16,-8 3 8-16,0 0-18 15,0 0-17-15,0 20-3 16,0 18 3-16,0 13 8 16,0 11 1-16,0-1-7 15,-4-2 3-15,-7-7-3 16,-4-8-1-16,-8-5-1 0,-8-9 10 16,-13 0 2-16,-7-8-3 15,-12-5-3-15,-7-5-6 16,1-8 0-16,4-4-14 15,13-4-42-15,17-19-45 16,25-13-168-16,10-7-285 16</inkml:trace>
  <inkml:trace contextRef="#ctx0" brushRef="#br1" timeOffset="47142.6">26022 8270 110 0,'0'0'13'16,"0"0"72"-16,0 0-29 0,101-25-31 16,-70 23-14-16,1-1-9 15,2 3 2-15,3-4-3 16,4 4-1-16,2 0 2 15,0 0-2-15,3 0 3 16,-2 0 3-16,0 4 3 16,-2-1 10-16,-1-1 9 15,-1-2 4-15,-2 1 4 16,4-1-5-16,4 0-8 16,4 0-3-16,1 0-1 15,5 0-19-15,1 0 4 16,1 0-4-16,-2 0 0 15,-9 0-4-15,-3 0-17 16,0-3 2-16,2 0 19 16,2 3 5-16,3 0 10 0,-2 0-15 15,0 0-2-15,0 0 2 16,-2 0 2-16,-3 0 1 16,-8 0-3-16,-8-4 0 15,-4 3 0-15,-6-2 1 16,0 0 0-16,0 0 3 15,10 3-1-15,11 0 1 16,7 0 33-16,6 0-30 16,-1 0-6-1,-1 0 3-15,-6 0-4 0,-10 0 0 16,-9 0-1-16,-11 0 1 0,-5 0 1 16,-3 0-1-16,5 0 0 15,1 0-1-15,7 0 1 16,5 0 1-16,4-2 0 15,5 1-2-15,0 1 1 16,-2-4 0-16,-1 1 0 16,-7 0 0-16,-4-3 0 15,-2 3 0-15,-4-2 0 16,-3 5 0-16,6-3 0 16,2 0 0-16,2 0 0 15,5-1 1-15,2 0-2 16,1-1 1-16,-3 2 0 0,0-1 0 15,-3-1 0 1,0 0-1-16,0-1 1 0,-3 0 0 16,-3 4 0-16,-1-4-3 15,1 4 3-15,-1 0 1 16,3 1 3-16,1 1-8 16,-2 0 8-16,-2 0-4 15,-2 0 0-15,-1 0 0 16,-2 0 1-16,0 0-1 15,-3 0 0-15,3 0 0 16,-2 0 0-16,2 0 0 16,4 0 0-16,-1 0 3 15,3 0 2-15,-2 0 4 16,-1 0-6-16,-4 0 1 0,-1 0-2 16,-2 0 3-16,-2 0-5 15,4 0 3-15,-2 0 2 16,3 0-4-16,2 0-1 15,0 0 1-15,1 0-1 16,3 0 0-16,-3 0-2 16,0 0 2-16,-5 0 0 15,-1 0 1-15,-1 0-1 16,-1 0 1-16,1 0-2 16,2 0 1-16,0 0-1 15,4 0 1-15,1 0-1 16,-2 0 1-16,-1 0-23 15,-6 0 0-15,-3 0-122 0,0 0 15 16,0 0-168-16</inkml:trace>
  <inkml:trace contextRef="#ctx0" brushRef="#br1" timeOffset="48161.63">29293 8199 151 0,'0'0'85'0,"0"0"-47"16,0 0 64-16,0 0-55 15,0 0-3-15,0 0-6 16,-21-12-16-16,17 12 4 0,-1 0 8 16,3 3-5-16,1 4-4 15,1 0-1-15,0-1-11 16,0 0-5-16,0 1-2 16,6-4 1-16,9-3 1 15,0 0-1-15,3 0 9 16,-2-3 10-16,0-10-4 15,-4-1-9-15,-2-5 6 16,-6 2 8-16,-4 0-14 16,0 3 16-16,-7 2-11 15,-10 5-8-15,-7 4-10 16,-4 3 1-16,0 3 1 16,2 15-2-16,5 5 0 0,3-4 0 15,11 4 0-15,5-3-5 16,2-4 5-16,0-2 1 15,14-4 2-15,5-6 9 16,3-1 12-16,1-3 0 16,2 0 16-16,-2-15-21 15,-3-4 7-15,-3-10-11 16,-6-3 9-16,-6 2-12 16,-5 5-5-16,0 5-1 15,-3 11 12-15,-16 9-2 16,-6 4-16-16,-7 22-1 15,1 11 1-15,7 2 1 0,8 0-1 16,8-8 0 0,8-5-1-16,0-6-3 0,0-5 4 15,14-8 0 1,1 0 1-16,4-7 5 0,2-3 8 16,0-18-11-16,-2-11 10 15,-3-4-5-15,-7-1 15 16,-7 4-14-16,-2 11 3 15,-6 14 19-15,-18 8-21 16,-7 13-10-16,-2 20 0 16,3 5 1-16,6 1-1 15,14-6 0-15,5-8 0 0,5-4-3 16,3-8 0-16,14-3 3 16,4-10 3-16,2 0 3 15,0-7 3-15,-1-19-4 16,-4-5 0-16,-7-1-5 15,-10 3-2-15,-1 10-38 16,-22 14-98-16,-22 5-90 16,-17 0-91-16,-18 15-220 15</inkml:trace>
  <inkml:trace contextRef="#ctx0" brushRef="#br1" timeOffset="49122.4">29293 8274 254 0,'0'0'25'16,"0"0"14"-16,0 0 93 15,0 0-84-15,0 0-11 16,0 0-9-16,9-2 1 16,1 2 9-16,2 0 26 15,2-2-35-15,-3 2-29 16,-3 0-17-16,-5 0-133 15,-3 6-176-15</inkml:trace>
  <inkml:trace contextRef="#ctx0" brushRef="#br1" timeOffset="49716.48">29373 8376 163 0,'0'0'0'0,"0"0"24"16,0 0-22-16,0 0-2 16,0 0 0-16,0 0 0 15,2 43 5-15,-9-11 7 16,1 12 12-16,-4 8-12 16,1 4-9-16,-4 2-3 15,1 2 0-15,-1-4-1 16,-1-2-1-16,0-5 1 15,1-2-1-15,1-1 2 16,2 0 0-16,0-3 2 16,4-4-1-16,-2-2-1 15,-1-1 0-15,3-3 0 0,0-5-1 16,3-6-15 0,0-3 15-16,3-2 1 0,0-3-6 15,0-2 1-15,0 5 5 16,0 3 4-16,-3 2-4 15,-2 2-42-15,-3 2 29 16,-1-6 1-16,-1 4-20 16,2-7-37-16,4-3 65 15,1-2-2-15,3-2 4 16,0-2 2-16,0 1 0 16,0-4-9-16,0 1 9 15,0 2-28-15</inkml:trace>
  <inkml:trace contextRef="#ctx0" brushRef="#br1" timeOffset="50052.59">29145 9670 57 0,'0'0'98'0,"0"0"-33"16,0 0-35-16,0 0-16 15,0 0-3-15,0 0-9 16,0 40 1-16,0-34-2 15,0 1-1-15,0-1 1 16,0-3 2-16,0 1 1 16,0 0 0-16,0 2-3 15,0 5-1-15,0 1 0 16,0 5-1-16,0 3-45 0,-4 2 9 16,-2-6 0-1,1 1-52-15,4-10 71 0,-1-1 36 16,2-6 3-16,0 0 31 15,0 0 3-15,0 0 27 16,0-6 9-16,3-4-43 16,0-1-48-16,2 6-36 15,-4-2-82-15,-1 0-161 16</inkml:trace>
  <inkml:trace contextRef="#ctx0" brushRef="#br1" timeOffset="51350.95">29145 9706 601 0,'0'0'103'16,"0"0"4"-16,0 0 92 15,0 0-177-15,0 0-9 0,0 0-4 16,0 20-6-16,2-11 6 16,4-1 4-16,1-5-3 15,-1 0 7-15,1-3 10 16,1 0 15-16,1 0 18 16,-5 0-27-16,1-9-9 15,-4-5 10-15,-1-6-14 16,0-1 2-16,0 4-8 15,-12 2 8-15,-7 5-2 16,-5 10-7-16,-4 0-13 16,-3 20-1-16,2 13-3 15,8 3-1-15,8-2 4 0,10-6-1 16,3-4-2 0,6-7-2-16,16-8 1 0,5-6 3 15,3-3 2-15,-2 0 4 16,-3-12 2-16,-5-5 2 15,-5 0-2-15,-5-5-6 16,-7 0 5-16,-3 3 1 16,0 4-6-16,0 4 3 15,-12 11-6-15,-7 0 3 16,-2 7-3-16,3 14 1 16,3-1-2-16,9-4-3 15,6-3 4-15,0-6 0 16,0-4-1-16,12-3 4 15,3 0 0-15,4 0 7 16,1-13 1-16,-1-7 1 0,-4-3-5 16,-1-1 0-16,-8 4-3 15,-5 6-1-15,-1 9 0 16,0 5-2-16,-3 13-48 16,-18 17-50-16,-5 16-60 15,-4 9-122-15,4-1-118 16</inkml:trace>
  <inkml:trace contextRef="#ctx0" brushRef="#br1" timeOffset="52048.43">29164 10159 273 0,'0'0'617'0,"0"0"-548"15,0 0 136-15,0 0-134 16,0 0-35-16,0 0 15 16,-8-5-11-16,-7 10-19 15,-11 12 6-15,-5 9-3 16,-5 4 4-16,0 6-14 16,5-3-4-16,6 4 1 15,8-6-7-15,11-3-4 16,6-2 0-16,0-5-2 15,23-9 0-15,11-2 4 16,9-7 1-16,3-3-3 0,-1 0 4 16,-6-10-4-16,-12 3 1 15,-9 2-1-15,-7 0 2 16,-6 2 0-16,-5 3-1 16,0 0-1-16,0 0 1 15,0 0-1-15,0 0-1 16,0 0-4-16,-9 5 1 15,-1 0 0-15,-4 5 4 16,-2-3 0-16,1 0 1 16,-6-4 2-16,-3-3-3 15,-4 0-2-15,-3 0 2 0,-2-7 0 16,3-7 0 0,3-5 0-16,8 2 1 0,5-2 0 15,8-4 0-15,6-7 0 16,0-1 1-16,24-4-4 15,9 3 1-15,4 1 1 16,2 3 1-16,0 11-1 16,-9 3-3-16,-9 4 1 15,-5 5 2-15,-9 3 0 16,-2-1-4-16,-3 3 0 16,-2 0 4-16,0 0-9 15,0 0 1-15,0 0-2 16,0 0 0-16,0 0 1 15,0 0 0-15,0 0 5 16,0 0 0-16,0 0-10 0,0 0-15 16,0 0-41-16,0 0-116 15,0 0-317-15</inkml:trace>
  <inkml:trace contextRef="#ctx0" brushRef="#br1" timeOffset="52918.12">26623 12983 804 0,'0'0'141'0,"0"0"-136"16,36-73 53-16,-2 21 12 16,6-15-50-16,2-9-2 15,-3-7 6-15,-5-2 0 16,-10 15-7-16,-8 18-1 16,-11 19 21-16,-4 19 8 15,-1 8 19-15,0 6-11 0,0 0-28 16,-17 16-6-16,-5 13-11 15,0 5-7 1,10 2 3-16,9-2-4 0,3-2-1 16,20-2 1-16,6-1 1 15,6 1 0-15,1-4-1 16,-5 2 0-16,-3-9 3 16,-11-2-5-16,-7-3 2 15,-7-5 0-15,0 8-1 16,-21 2 0-16,-18 8 0 15,-16-4-12-15,-4-6-26 16,2-4-15-16,15-6-46 16,17-7-76-16,16-2-170 15,9-20-103-15</inkml:trace>
  <inkml:trace contextRef="#ctx0" brushRef="#br1" timeOffset="53052.74">27095 12617 1085 0,'0'0'158'15,"0"0"-29"-15,0 0-87 16,0 0-34-16,0 0-8 16,0 0-20-16,5 9-146 15,-5 7-161-15,0-7-174 16</inkml:trace>
  <inkml:trace contextRef="#ctx0" brushRef="#br1" timeOffset="53315.74">27478 12265 198 0,'0'0'1128'15,"0"0"-1076"-15,0 0 77 16,0 0-98-16,0 0-23 16,0 0-8-16,3 11 0 15,-3 35 0-15,0 23 1 16,-8 10 2-16,-7 4-2 15,-1 3-1-15,5-7-2 16,3-15-24-16,4-12-4 16,4-20 4-16,0-15-15 15,15-14-32-15,13-3-55 0,10-36-139 16,2-15-199 0</inkml:trace>
  <inkml:trace contextRef="#ctx0" brushRef="#br1" timeOffset="53472.66">27280 12617 493 0,'0'0'63'0,"0"0"3"16,0 0-56-16,0 0-1 16,0 0 15-16,130-24-9 15,-59 1-15-15,-6-7-185 16</inkml:trace>
  <inkml:trace contextRef="#ctx0" brushRef="#br1" timeOffset="53652.6">28007 12421 1098 0,'0'0'402'15,"0"0"-332"-15,0 0 50 16,0 0-105-16,0 0-15 15,0 0-3-15,0 0-43 16,14 0-63-16,2 0-85 16,-7 0-329-16</inkml:trace>
  <inkml:trace contextRef="#ctx0" brushRef="#br1" timeOffset="54471.27">28225 13435 570 0,'0'0'136'0,"0"0"-33"16,0 0 112-16,0 0-137 15,0 0-12-15,0 0-7 16,1-36-15-16,-1 36-8 16,0 0 19-16,0 0-6 0,0 0 3 15,0 0-7-15,0 0-9 16,0 0-5-16,-1 0-10 15,-1 0-7-15,-1 0-7 16,-2 0-7-16,0-3 2 16,2 3-2-16,2 0 0 15,1 0 0-15,0 0-3 16,0 0-3-16,0-4-4 16,0 4 7-16,0 0-7 15,0 0-8-15,0 0 7 0,0 0-3 16,0 0 5-1,0 0 0-15,0 0 6 0,0 0-1 16,0 0 2-16,-2 0-4 16,-3 0-2-16,-4 0-2 15,-5 4-1-15,-3 2-8 16,2 1 12-16,5 0 5 16,2-5 2-16,1 5-1 15,3 1-1-15,-1 6 0 16,0 8-2-16,2 7 1 15,3 10 2-15,0 7 1 16,0 0 0-16,0 4 0 16,2-3 0-16,-2 3 0 15,0-1-2-15,0 1 0 16,-6 0-40-16,-10-5-43 0,-1-6-53 16,-4-5-97-16,-1-11-63 15,1-10-155-15</inkml:trace>
  <inkml:trace contextRef="#ctx0" brushRef="#br1" timeOffset="54635.11">27942 13733 1149 0,'0'0'116'16,"0"0"18"-16,0 0-107 0,0 0-27 15,0 0 0 1,119-79-9-16,-54 62-21 0,8-3-83 15,2-7-115 1,-2-2-236-16</inkml:trace>
  <inkml:trace contextRef="#ctx0" brushRef="#br1" timeOffset="54846.63">28598 13346 1069 0,'0'0'169'16,"0"0"-12"-16,0 0-55 15,0 0-53-15,0 0-4 16,0 0-8-16,-88 82 16 16,70-22-26-16,3 6-17 15,3 17-9-15,3 10-2 16,6 6-3-16,3-7-59 16,0-9-21-16,18-25-57 0,10-24-148 15,4-30-228-15</inkml:trace>
  <inkml:trace contextRef="#ctx0" brushRef="#br1" timeOffset="55042.15">28827 13617 370 0,'0'0'842'0,"0"0"-697"16,0 0-19-16,0 0-79 15,-91 37-20-15,75 2-19 0,4 3 0 16,9 5-8-1,3 3-2-15,4-8-5 16,20-8-41-16,6-12-45 0,4-18-44 16,13-4-139-16,5-23-343 15</inkml:trace>
  <inkml:trace contextRef="#ctx0" brushRef="#br1" timeOffset="55279.78">29097 13428 1034 0,'0'0'199'0,"0"0"24"16,0 0-123-16,0 0-58 16,0 0-13-16,0 0-17 15,-24 7-11-15,43 13 4 16,10 9 9-16,14 5 0 16,11 9 3-16,5 0-10 0,-4 3-5 15,-12 3-2-15,-24 4-21 16,-19 10 2-16,-12 2-57 15,-32 5 28-15,-12-6-25 16,-8-9-37-16,-4-15-204 16,7-17-375-16</inkml:trace>
  <inkml:trace contextRef="#ctx0" brushRef="#br1" timeOffset="55477.31">29470 13624 1580 0,'0'0'31'0,"0"0"76"16,0 0-76-16,90-27-25 15,-47 20-4-15,0 0-4 16,-1 4-12-16,0-2-45 16,4 3-33-16,-3 2-53 15,-6 0-316-15,-11 0-243 16</inkml:trace>
  <inkml:trace contextRef="#ctx0" brushRef="#br1" timeOffset="55628.21">29554 13746 968 0,'0'0'251'16,"0"0"-64"-16,0 0-86 16,0 0-60-16,0 0-34 0,0 0-7 15,19 0-1-15,32 0-3 16,15-13-74-16,11-2-138 15,4-10-459-15</inkml:trace>
  <inkml:trace contextRef="#ctx0" brushRef="#br1" timeOffset="56091.69">30285 13319 1305 0,'0'0'71'16,"0"0"85"-1,0 0-124-15,0 0-4 0,0 0-8 16,0 0-13 0,-23 60 0-16,23-20 3 0,0 3-8 15,6-4-2-15,14-6-4 16,-1-6-29-16,5-13-11 16,-2-6-6-16,-1-8 5 15,-4 0 16-15,0-15 22 16,0-16 7-16,1-5 1 15,-3-6 6-15,-5 2 8 16,-4 10 4-16,-3 7 6 16,-3 15 36-16,0 5 8 15,0 3-32-15,0 0-25 16,0 0-12-16,0 0-9 0,3 17-2 16,5 7 9-16,0 5 1 15,1 5 2-15,1-2-2 16,-6 5 1-16,-4 0-11 15,0 1-8-15,0-4 4 16,-12-1-11-16,-9-7 20 16,-7 4-10-16,-8-4 6 15,-9 1-20-15,-9-1-29 16,-2-2 18-16,-5-7-48 16,-4-9-92-16,1-8-205 15,3-18-179-15</inkml:trace>
  <inkml:trace contextRef="#ctx0" brushRef="#br0" timeOffset="63094.35">26663 14852 231 0,'0'0'37'15,"0"0"-37"-15,0 0 47 16,-88-66 57-16,78 40-9 16,1 3-10-16,3 9-24 15,0 8 62-15,3 2 26 16,1 4-42-16,-1 27-79 16,0 48-21-16,-1 48 40 15,-1 48 54-15,2 45-61 16,-1 25-6-16,-2 43 10 15,6 23-10-15,0 17-17 16,0 13-12-16,0-13-5 16,10-17 0-16,-1-24 0 15,0-38-1-15,0-27-8 0,-1-32-15 16,-2-25-34-16,-3-33-16 16,-3-40-164-16,-2-40-92 15,-20-38-331-15</inkml:trace>
  <inkml:trace contextRef="#ctx0" brushRef="#br0" timeOffset="63522.5">24864 17365 1006 0,'0'0'20'15,"0"0"-9"-15,0 0 6 16,0 0-17-16,96-5 3 16,20 5 2-16,44 0 12 15,53-11-6-15,57-8 22 16,52-7-19-16,53-5-3 15,36-5-10-15,31 0 0 16,24 4 2-16,14 5-1 16,0 5-1-16,-3 10 3 15,-22 2-4-15,-35 1 6 16,-32 6 11-16,-46 1-2 0,-48 2 9 16,-48 0-16-16,-55 0 4 15,-58 0-12-15,-50 0 0 16,-38 0-1-16,-35 0-37 15,-10 0-32-15,-22-5-10 16,-23-2-288-16,-18-6-66 16</inkml:trace>
  <inkml:trace contextRef="#ctx0" brushRef="#br0" timeOffset="67198.8">27795 16844 201 0,'0'0'56'0,"0"0"-2"16,0 0 108-16,0 0-36 15,0 0-29-15,0 0-6 16,0 0 41-16,9-3-9 16,-27 3-33-16,-16 3-46 15,-12 13-40-15,-8 3-2 16,-1 9-1-16,3-2-1 15,11-3 3-15,13 1-6 0,13 1 2 16,12-4 0-16,3 5-2 16,0-6 1-16,12-3 2 15,3 0 4-15,3-3-3 16,-2 6 6-16,-1 5 12 16,0-2 4-16,-3 8 8 15,0 4 1-15,-2 4-9 16,-2 4 0-16,-2 3-12 15,-2-3-5-15,1 1 2 16,2-5-7-16,2-8-1 16,2-9 0-16,6-5-6 15,9-8-18-15,10-2-42 16,9-7-73-16,7 0-193 0,-8-17-29 16</inkml:trace>
  <inkml:trace contextRef="#ctx0" brushRef="#br0" timeOffset="67640.09">27634 17848 710 0,'0'0'155'15,"0"0"-33"-15,0 0 118 16,0 0-152-16,0 0-45 0,0 0-27 15,-42-18-4-15,30 15-1 16,-5 3 2-16,-9 0-10 16,-5 12-6-16,-6 18 1 15,1 12 0-15,4 5 0 16,10 1 0-16,13-3-1 16,9-7 0-16,5-7-2 15,18-10 0-15,7-9-3 16,1-12 3-16,2 0 2 15,-3-14 3-15,-2-19 4 16,-8-7-1-16,-7-6-1 16,-8-4 3-16,-5 11 2 15,0 12-4-15,0 13 0 0,0 11 2 16,0 3-5-16,0 7-1 16,0 20-13-16,0 12 10 15,12 11 2-15,12-1 0 16,9-2-13-16,11-8-51 15,12-9-103-15,5-15-164 16,4-15-269-16</inkml:trace>
  <inkml:trace contextRef="#ctx0" brushRef="#br0" timeOffset="68306.23">30742 16840 559 0,'0'0'80'0,"0"0"76"16,0 0 38-16,0 0-112 16,0 0-47-16,0 0-15 15,23 0-12-15,13-5 6 16,6-6 2-16,0 5-9 0,-3 1-3 15,-4 3 2-15,-10 2-3 16,-8 0 0-16,-3 9 1 16,-3 11 8-16,-6 9 13 15,-5 11 13-15,0 7-5 16,-6 6 16-16,-10 3-26 16,0-1-14-16,6-6 5 15,-2-6-4-15,4-14-6 16,2-4-2-16,-1-8 0 15,-3-1-1-15,-3-2-2 16,-4 0-7-16,-3 2-35 16,-4 1-28-16,1 2-55 0,-3 6-60 15,4 5-90-15,5-2-177 16</inkml:trace>
  <inkml:trace contextRef="#ctx0" brushRef="#br0" timeOffset="68734.37">31050 17524 992 0,'0'0'105'16,"0"0"-48"-16,0 0 75 15,0 0-95-15,-30 72-2 16,30-35-16-16,0 4 1 15,0 8-13-15,0-3-3 0,3-5 3 16,3-3-3-16,0-9-4 16,1-4 1-16,-2-12 0 15,1-4 1-15,-3-9-1 16,-2 0 1-16,4 0 14 16,8-10 27-16,5-10 3 15,8-4-20-15,3 2-15 16,0 4-4-16,-4 8-7 15,2 5-1-15,-3 5-1 16,-3 0 0-16,-2 3-2 16,-4 14-7-16,-6 3 2 15,-8 5 1-15,-1 9-3 16,-11 0 9-16,-18 1-3 0,-13-4-3 16,-13-5-12-16,-14-7-25 15,-9-9-43-15,-6-10-152 16,-4-7-318-16</inkml:trace>
  <inkml:trace contextRef="#ctx0" brushRef="#br0" timeOffset="69688.49">27537 15942 595 0,'0'0'111'16,"0"0"-76"-16,0 0 188 16,0 0-98-16,0 0-54 15,0 0 12-15,0 0-13 16,100-80-23-16,-55 38-11 16,4-8-5-16,0-2-13 15,2-4-1-15,-5-3-3 16,-3 8-5-16,-7 6 2 15,-6 15-7-15,-6 14 1 16,-6 13-5-16,4 3-2 16,8 29-8-16,8 13 10 15,6 15 0-15,1 2 0 0,0-6 0 16,-8-10 1-16,-3-11-2 16,-4-12 0-16,-2-6 1 15,-1-14 3-15,0 0-1 16,3-7 11-16,4-18 4 15,4-9 7-15,-1-3-1 16,1 1-6-16,-6 8-8 16,-8 11-5-16,-3 6-4 15,-4 11-2-15,2 0-3 16,7 3 1-16,6 14 1 16,4 3 3-16,-1-1 1 15,-1-3 1-15,-4-5-2 16,-6-4 2-16,-4-4-2 0,-4 1 1 15,-6-4 2-15,0 0-2 16,-2 0-2-16,-3 0 0 16,1 0-23-16,0 6-59 15,1 17-95-15,1-1-252 16,-2 2-400-16</inkml:trace>
  <inkml:trace contextRef="#ctx0" brushRef="#br0" timeOffset="70851.47">30194 16346 401 0,'0'0'110'16,"0"0"154"-16,0 0-29 0,0 0-67 15,0 0-41 1,0 0-29-16,-29-31-28 0,29 21-5 16,0-9-28-16,0-1-11 15,12-3-15-15,9 0-4 16,3 4-7-16,2 8-1 16,-1 2-1-16,-3 9 2 15,2 0-4-15,-3 3 0 16,0 12 3-16,0 2-1 15,-3 4 2-15,3-2 0 16,-4-2-1-16,1-4 0 16,3-2 1-16,0-3 4 15,2-5-2-15,2-3-1 16,3 0 2-16,2 0 1 16,3-13 0-16,1-6 0 0,2-1-3 15,-4 1-1-15,1-2 0 16,-6 6-2-16,-10 5 1 15,-8 6 2-15,-7 4-2 16,0 0-3-16,2 0 1 16,4 0-3-16,3 12 5 15,6 5 1-15,3 0-3 16,-1-4 3-16,4 0 1 16,2-6 0-16,2-4 0 15,2-3-1-15,1 0 4 0,2 0-1 16,-4-10 2-1,-5 5-3-15,-6-3 2 16,-8 5-2-16,-4 0-1 16,-4 3 2-16,-1 0-3 0,0 0 0 15,0 0-2-15,0 0 0 16,0 0-11-16,0 0-41 16,0 0-43-16,-3 3-35 15,-19 4-187-15,-12 3-500 16</inkml:trace>
  <inkml:trace contextRef="#ctx0" brushRef="#br0" timeOffset="72103.17">31199 16386 32 0,'0'0'88'0,"0"0"-9"16,0 0 34-16,0 0-53 15,0 0-40-15,0 0-20 16,-3-28-13-16,-4 25-15 16,-1 0-12-16,-2 0-9 0,-2 3 22 15,-3 0-55-15,-4 9-36 16</inkml:trace>
  <inkml:trace contextRef="#ctx0" brushRef="#br0" timeOffset="75364.59">26462 15857 88 0,'0'0'28'15,"0"0"31"-15,0 0 72 16,0 0-31-16,0 0 7 16,0 0-13-16,-20 23-24 15,17-20 0-15,3 0 18 16,0-1-29-16,0 4-27 15,6 0-12-15,20 7 58 16,8-1-6-16,8-1-12 16,-1-2-22-16,0-2-13 0,-7-4-9 15,-8-3-7-15,-10 0-3 16,-9 0-3-16,-5 0 0 16,-2 0 3-16,0 0 6 15,-3 0 23-15,-21 3 4 16,-18 8-39-16,-18 15-1 15,-12 8-2-15,-2 12 0 16,7-8 3-16,17-6 0 16,18-12 0-16,19-11 0 15,11-4 0-15,2-5-3 16,26 0-5-16,21-5 8 16,18-15 9-16,12-6-2 15,1 2-2-15,-4-2 4 0,-13 6-7 16,-22 7-1-1,-15 4 0-15,-17 7 1 0,-7 2 2 16,0 0 10-16,-13 0 16 16,-18 0-24-16,-12 7-6 15,-5 10-7-15,-2 3 6 16,9 0-3-16,11-3-11 16,12-1-14-16,13 1-26 15,5 0-87-15,23 5-78 16,16-3-81-16,6-5-203 15</inkml:trace>
  <inkml:trace contextRef="#ctx0" brushRef="#br0" timeOffset="76076.48">31429 16151 50 0,'0'0'25'0,"0"0"-14"15,0 0-3-15,0 0 8 16,0 0-16-16,0 0-5 16,0 0-57-16</inkml:trace>
  <inkml:trace contextRef="#ctx0" brushRef="#br0" timeOffset="77000.44">26442 16980 410 0,'0'0'0'0,"0"0"0"15,0 0 58-15,0 0-17 0,0 0-8 16,0 0-3-16,0 35 11 15,0-31 10-15,0-4-21 16,3 0 3-16,8 0 3 16,1 0 11-16,8 0 56 15,3 0-31-15,5 0-23 16,2 0-33-16,-3 0-9 16,-5 0-4-16,-10 0 2 15,-4 0-2-15,-8 0 1 16,0 0 12-16,0 0 21 15,-5 0 9-15,-14 0-17 16,-8 0-27-16,-6 0 1 0,-3 3 1 16,1 8 6-1,2-2-1-15,9 1 13 0,8-3-5 16,9-4-9-16,7-3-3 16,0 0-5-16,8 0-8 15,22-3-14-15,19-11-12 16,11-7-78-16,1-1-190 15,-9-3-137-15</inkml:trace>
  <inkml:trace contextRef="#ctx0" brushRef="#br0" timeOffset="78023.06">29821 16070 9 0,'0'0'8'15,"0"0"-8"1,0 0-11-16,0 0 5 0,0 0 6 16,0 0 0-16,-9 0 19 15,6 0 35-15,0 0 20 16,1 0 8-16,1 0-10 16,1 0-4-16,0 0-11 15,0 0-21-15,0 0-16 16,0 0-14-16,0 0-5 15,0 0-1-15,0 0-42 16,0 5-97-16,-6 1-80 16</inkml:trace>
  <inkml:trace contextRef="#ctx0" brushRef="#br1" timeOffset="82550.6">26438 16540 14 0,'0'0'90'0,"0"0"-10"15,0 0 22-15,0 0 36 16,0 0 19-16,0 0 4 16,0 0 34-16,0 0-30 15,0 0-33-15,0 0-44 16,0 0-27-16,0 0-21 16,0 0-14-16,3-3-8 0,13-4-13 15,8-6-5-15,15-4 6 16,4 1 5-16,-1 2-4 15,-2 5 0-15,-9-2 0 16,-7 3 1-16,-9 7-3 16,-6-2-4-16,-4 3 0 15,-5 0-1-15,0 0 0 16,0 0 0-16,0 0 2 16,0 0-2-16,-18 4 1 15,-12 12 1-15,-9-2-1 16,-5 5 3-16,2-7 0 0,4 2 6 15,3-7 2-15,11 0 1 16,6-1 6-16,10-6-7 16,5 0 3-16,3 0-2 15,0 0-13-15,0 0 0 16,2 0 0-16,18 0-5 16,11-10 5-16,12 0 2 15,2-4-1-15,-4 4 0 16,-9 1 0-16,-13 5-1 15,-7-2 0-15,-9 6-3 16,-3 0-15-16,0 0-17 16,-6 0-32-16,-24 8-56 0,-19 14-222 15,-18 4-222-15</inkml:trace>
  <inkml:trace contextRef="#ctx0" brushRef="#br1" timeOffset="83067.35">25871 16556 592 0,'0'0'35'0,"0"0"93"16,0 0 62-16,0 0-105 0,0 0-28 15,0 0-2-15,-18-12-30 16,18 24-17-16,0 15-6 16,0 2 6-16,9 4-1 15,6-5-7-15,5-6-1 16,2-11 1-16,0-5 3 16,-1-6 1-16,1 0 0 15,-1-20 4-15,-3-7 6 16,0-6 2-16,-7-4-8 15,-4 8-1-15,-3 7-3 16,-4 8 1-16,0 4 5 0,0 10 7 16,0 0-16-1,0 0-1-15,5 20-11 0,1 9 10 16,5 5 1 0,-1 1 1-16,-3 0 2 0,-2-9-4 15,-5-4 1-15,0-2 0 16,-12 1 0-16,-20-2 13 15,-12 1-2-15,-8-3-5 16,1-5 1-16,2-1-7 16,10-3-16-16,10-3-34 15,12-2-34-15,11-3-79 16,6 0-87-16,6-13-157 16</inkml:trace>
  <inkml:trace contextRef="#ctx0" brushRef="#br1" timeOffset="85452.08">26347 16517 49 0,'0'0'162'0,"0"0"-123"15,0 0 6-15,0 0-45 16,0 0-8-16,0 0 4 16,-2 0-6-16,5 3-2 15,0 1 9-15,-1-1 3 16,-1-3 0-16,2 3 13 16,1-3 20-16,3 4 16 15,5-1 45-15,5 0-6 16,9 1-30-16,8-4-10 15,7 0 8-15,4 0 1 0,2 0-8 16,1-7 0-16,0-3 17 16,-1-5-30-16,3 3-9 15,2-6-22-15,-2 6 5 16,1-3-10-16,0 1 0 16,-2 4 0-16,-4-2 0 15,-1-2-1-15,-3 4-2 16,-1 1 3-16,8 1 0 15,0-1 2-15,4 1-1 16,4-1 8-16,4-2-9 16,3 2 4-16,4-1-3 15,-4 3-1-15,-2-1 0 0,-3 1 0 16,-3 0 0 0,-6 0-2-16,-4-3-2 0,-2 3 2 15,0-3-13-15,5 0 4 16,2 1 6-16,5-1-1 15,-3 3 5-15,-3-3 1 16,-1 6 0-16,-8-3-2 16,-2 1 1-16,-5 1-1 15,-7 1 2-15,-4-1 0 16,-2 0 0-16,3-2 2 16,10-3 1-16,9 1-2 15,12 3 14-15,5 1-14 16,4 2 3-16,6-1-2 0,1 2-2 15,1-1 0-15,0-1 1 16,-3 3 3-16,4-2-4 16,-2-4 0-16,-3 5 2 15,-3-5-2-15,-9 4 2 16,-16-3-2-16,-13 5 0 16,-13 1 0-16,-10 0 12 15,-3 0 42-15,0 0 11 16,0 0-21-16,0 0-24 15,0 0-20-15,1 0-1 16,-1 0-5-16,2 0 3 16,-2 0 3-16,0 0 1 0,0-3-1 15,4 3 0-15,3 0-4 16,3 0 4-16,6 0 0 16,0 0 1-16,4-4-1 15,4 4 0-15,-2-2 0 16,2 1-2-16,0-2 3 15,1 0-1-15,-1 0 1 16,2-4-1-16,0-3-5 16,1 0 4-16,3-4-3 15,-4 2-3-15,-4-1 3 16,-4 2 4-16,-8 5 0 16,-4 2 0-16,-4 4 3 15,-2-2-2-15,0 2 5 16,0 0 13-16,0 0 14 15,0 0 22-15,0-3 5 0,0 3-11 16,0-4-10-16,0 4-3 16,0 0-9-16,0 0-11 15,0 0-6-15,0 0-10 16,0 0-1-16,0 0 0 16,0 0 1-16,0 0 0 15,0 0 2-15,0 0-1 16,0 0-1-16,0 0 4 15,0 0-3-15,0 0 3 16,0 0 0-16,0 0-4 16,0 0 1-16,0-1-2 15,0 1 1-15,0 0-1 0,0 0 1 16,0 0 0 0,0 0-3-16,0 0 3 0,0 0-2 15,0 0-5-15,0 0-2 16,0 0-1-16,0 0 5 15,0 0 3-15,0 0-2 16,-2 0 1-16,-10 14-8 16,-7 6 10-16,1 2-2 15,3 5 0-15,6-7 1 16,4 0-2-16,4-8 0 16,1-2-2-16,0-2 0 15,0-6 3-15,9 2 0 16,9-4 1-16,6 0 2 0,6-6-2 15,0-12-1-15,-7 0-11 16,-6 1 4-16,-10 0 4 16,-7 4 6-16,0 6-1 15,0 2 1-15,-7 5-1 16,-16 0-2-16,-5 15-4 16,-2 9 7-16,2 2 3 15,11-4-3-15,7-4-1 16,9-2 0-16,1-6-2 15,3-7-1-15,17-3 2 16,7 0 2-16,0-3 3 16,-2-10 0-16,-8-1 1 0,-8-2-3 15,-6 3 7-15,-3-3-5 16,0 5 6-16,0 2 2 16,-6 2 1-16,-2 3 3 15,1 4-10-15,-1 0-5 16,1 0-3-16,0 0 1 15,2 6-1-15,2 2 2 16,0 1-1-16,3 2 1 16,0 6 0-16,0 2 1 15,0 7 2-15,0 1-1 16,0 6 3-16,0 7-2 16,0 5 2-16,0 5-1 15,0-3 10-15,0-1-6 16,-7-1-4-16,-1-1 8 15,2-3-10-15,-1-2 11 0,1 0-8 16,-2-8-1-16,4-3 1 16,2-2-3-16,2-5-1 15,0-4 0-15,0-8 0 16,0 1 0-16,0-6 0 16,0 5 0-16,0-2 0 15,0 2 1-15,0 5-1 16,0 2 0-16,0-2 0 15,0-2 0-15,0 2 1 16,0-8-1-16,0 2 1 16,0-3 0-16,0-4-1 15,0 1-2-15,0-1 2 0,0-1 2 16,0 0-1 0,0 0-1-16,0 4 0 0,0-1-1 15,0 3 1-15,0-2 3 16,0 5 2-16,0-5-6 15,0 2 1-15,0-4 0 16,0 3 1-16,0-5-1 16,2 5 1-16,-1 2-1 15,1 8 2-15,-1 0-1 16,1 2-1-16,0 0 1 16,-2 0 2-16,1-4-4 15,-1-6 4-15,0-2-6 16,0-4 4-16,0-1-1 0,0 0 3 15,0 0-1 1,0 0 2-16,0 0-4 0,0 0-30 16,0 0 16-16,0 0-30 15,0 0 9-15,0 0-32 16,0 11-141-16,0 8-205 16,-9 4-172-16</inkml:trace>
  <inkml:trace contextRef="#ctx0" brushRef="#br1" timeOffset="86718.12">29949 16111 31 0,'0'0'70'0,"0"0"4"16,0 0-14-16,0 0 6 15,0 0-2-15,0 0 20 16,0-30 32-16,0 27-16 15,0 3-17-15,0-3 39 16,1-7 6-16,5-1-64 16,7-9-27-16,10-9 1 15,13-7-5-15,13-8-4 16,12-2 4-16,11-6-10 16,12-5-9-16,2-9-13 15,5-4 1-15,-6 2-1 0,-15 9 1 16,-18 15-3-16,-20 17 4 15,-20 15-6-15,-12 5-1 16,-2 6-1-16,-23 1-78 16,-9 0 50-16,-7 8 3 15,0 5-1-15,5 3 18 16,4-2 9-16,10-4 4 16,9-4 3-16,7-6-2 15,4 0 9-15,2 0 30 16,0 0-1-16,0 0 13 15,5 0-12-15,8 0-14 16,6 0-16-16,4 0-4 0,5 7 2 16,3 16-1-16,1 9-1 15,-3 9 4-15,-7-2-8 16,-11 7-2-16,-11 7-13 16,0-2-80-16,-25 4-172 15,-9-8-95-15</inkml:trace>
  <inkml:trace contextRef="#ctx0" brushRef="#br1" timeOffset="87439.86">31109 15047 6 0,'0'0'306'0,"3"-92"-210"16,-3 65 100-16,0 4-64 16,0 6 4-16,0 4-10 0,0 10-10 15,0 3-5-15,-1 0-24 16,-2 0-50-16,-2 19-37 16,4 23 0-16,1 16 0 15,0 14 8-15,0 2-3 16,0-4-2-16,0-15 1 15,6-12-3-15,0-21-1 16,-3-12 2-16,-1-10-2 16,-1 0 5-16,1-15 12 15,1-22 28-15,0-16-25 16,2-20-17-16,-3-13-1 16,-2-10-1-16,0-6-1 15,0 17 4-15,0 25-4 0,0 31-1 16,0 21 0-1,0 8 0-15,6 8-11 0,12 17-2 16,10 15 13-16,9 10 1 16,1 13 0-16,5-4 0 15,2-6 0-15,-5-13-1 16,-7-14 4-16,-11-15 0 16,-7-11-2-16,-2 0 6 15,-2-27 3-15,1-23 3 16,-3-13-9-16,-5-12-4 15,-4 2-2-15,0 10-2 16,0 17-9-16,0 22-5 16,0 17 3-16,0 7-20 15,0 10-132-15,2 16-239 0,15 9 152 16,3 0-164-16</inkml:trace>
  <inkml:trace contextRef="#ctx0" brushRef="#br1" timeOffset="87716.09">31710 14841 574 0,'0'0'114'0,"0"0"125"15,0 0-168-15,0 0-18 16,0 0-24-16,-84 97-10 16,73-53-4-16,8-1 0 15,3-7-9-15,0-10 1 16,18-4-4-16,7-8-1 0,5-8 0 15,3-6 2-15,1-6-1 16,-2-20-2-16,-5-13 6 16,-8-5-6-16,-16-9 5 15,-3 0-6-15,-12 11 0 16,-16 15-14-16,-5 20-26 16,-6 7-81-16,2 26-176 15,2 17-169-15</inkml:trace>
  <inkml:trace contextRef="#ctx0" brushRef="#br1" timeOffset="89306.09">32444 14717 609 0,'0'0'47'0,"0"0"22"16,-84-16 88-16,57 19-109 15,3 19-37-15,7 6-7 16,4 4-3-16,12-6-2 16,1 1-2-16,0-8 3 15,10-5-4-15,8-11-3 16,6-3 6-16,2-6-2 15,4-22 0-15,-1-4 6 16,-7-11-6-16,-7-3-3 16,-7-10 5-16,-5-4 1 15,-3-5 1-15,0-2 1 0,0 15 2 16,-6 15 4-16,1 25 20 16,-1 15 4-16,-2 28-32 15,-2 27-1-15,1 11-3 16,6 3 4-16,3-2-7 15,0-11-26-15,9-12-30 16,9-18 3-16,0-9 38 16,4-17-18-16,1-3 3 15,0-10 23-15,0-19 14 16,-1-7 1-16,-4-4 1 16,-6-7-1-16,-6 2-1 15,-3 11 0-15,-3 11 4 16,0 20 26-16,0 3-1 0,-3 30-29 15,-1 12 2 1,2 5-1-16,2-4-1 0,2-4 0 16,15-8-1-16,5-9 0 15,3-12 1-15,5-10-1 16,-2 0 2-16,0-10 0 16,-4-16 3-16,-9-10 1 15,-9-8-1-15,-6-2 1 16,-7-1-2-16,-19 8-3 15,-2 9-1-15,-6 18 1 16,4 12 0-16,4 9-5 16,4 21 1-16,6 4-62 15,13 1-56-15,3-6-151 16,0-7-57-16</inkml:trace>
  <inkml:trace contextRef="#ctx0" brushRef="#br1" timeOffset="90176.6">32928 14495 345 0,'0'0'71'16,"0"0"48"-16,0 0 47 16,0 0-127-16,0 0-21 15,0 0 11-15,-36 56 3 16,40-32-4-16,8 5-11 0,-1 1-11 15,-1-2-4-15,-4-3 3 16,-1-5-5-16,-4-7 1 16,1-7 3-16,-2-2-2 15,0-4 0-15,0 0 3 16,0 0 24-16,0-13 95 16,0-16-57-16,0-5-53 15,3-9-4-15,4 2 1 16,1 10-3-16,-1 6-2 15,-1 16 0-15,-1 9-6 16,2 0-6-16,2 0-1 16,3 17 5-16,1-3 2 15,-4 1 0-15,-3-4 0 0,-3-3 1 16,-3-3 0-16,0-5 2 16,0 0 2-16,0 0 4 15,2 0 21-15,3-5 31 16,6-14-4-16,3-6-34 15,0-1-8-15,-2 5-4 16,-3 8-8-16,-6 10-3 16,2 3-2-16,-1 0-7 15,4 6-1-15,3 10 4 16,0 4-1-16,3-3-22 16,0 0-12-16,2-5-52 15,6-5-49-15,8-4-45 16,1-3 45-16,3 0-78 0,-1-13 64 15,-11-3 38-15,-5-11 71 16,-11-3 47-16,-6 1 51 16,0-1 46-16,-3 7 33 15,-15 9 62-15,-3 9-52 16,-3 5-22-16,-4 2-48 16,-5 18-56-16,3 6-4 15,3 4-8-15,9-3-1 16,9-1 0-16,6-2 1 15,3-10-2-15,0-2-2 16,9-9 0-16,15-3 0 16,7 0 2-16,4-13 4 0,-1-6 2 15,-2-5 2 1,-9-9-6-16,-5 1 3 0,-9 0 6 16,-7 10 7-16,-2 8 27 15,0 9 12-15,0 5-15 16,0 0-42-16,-5 16 0 15,-2 7 0-15,2 7 0 16,5-4-5-16,0 0 4 16,9-5-49-16,11-2-77 15,7-10-116-15,5-9-75 16</inkml:trace>
  <inkml:trace contextRef="#ctx0" brushRef="#br1" timeOffset="90494.98">33610 14241 421 0,'0'0'99'16,"0"0"160"-16,0 0-60 16,0 0-115-16,0 0-16 0,0 0-43 15,-14 39 12-15,11-5-13 16,0 6-7-16,0-1-13 16,3-7-4-16,0 2-6 15,0-7-111-15,3-7-145 16,9-7-71-16,2-13-166 15</inkml:trace>
  <inkml:trace contextRef="#ctx0" brushRef="#br1" timeOffset="90628.01">33672 14046 559 0,'0'0'98'15,"0"0"5"-15,0 0-71 0,0 0-32 16,0 0-4-16,0 0-140 15,-67 86-272-15</inkml:trace>
  <inkml:trace contextRef="#ctx0" brushRef="#br1" timeOffset="91063.23">32096 15612 762 0,'0'0'151'0,"0"0"22"0,0 0-110 16,0 0-47-16,0 0-16 16,0 0-17-16,-8 0-26 15,57-26-53-15,9-8-206 16,2-6-130-16</inkml:trace>
  <inkml:trace contextRef="#ctx0" brushRef="#br1" timeOffset="91435.9">32422 15351 597 0,'0'0'47'0,"0"0"195"16,0 0-198-16,0 0-39 16,0 0-5-16,0 0-5 15,-18 15 5-15,38-1 1 16,2 4 0-16,0-3 0 15,-5 2-1-15,-2-3-2 16,-8 0-21-16,-1-5-5 16,-3-3 10-16,-1-4 15 15,-2-2 3-15,0 0 2 16,0 0 15-16,1-8 58 16,5-18 1-16,7-17-63 15,10-1 0-15,1 2-1 0,3 10 6 16,0 14 11-16,-4 7-29 15,0 11-1-15,-5 0-3 16,-2 24-1-16,-2 6-2 16,-3 9-10-16,-2 0-20 15,-3 5-61-15,-4-1-102 16,-2-4-150-16</inkml:trace>
  <inkml:trace contextRef="#ctx0" brushRef="#br1" timeOffset="91694.7">32401 16016 913 0,'0'0'166'16,"0"0"-23"-16,0 0-51 15,0 0-77-15,0 0 16 16,-19 115-8-16,17-62-7 15,2 9-11-15,0 0-4 16,0 8 2-16,0-6-3 16,11 2-2-16,-1-8-19 15,5-14-79-15,0-9-76 16,-2-15-132-16,1-19-214 16</inkml:trace>
  <inkml:trace contextRef="#ctx0" brushRef="#br1" timeOffset="91968.09">32444 16078 719 0,'0'0'115'0,"0"0"96"15,0 0-114-15,0 0-97 16,0 0-10-16,0 0-7 16,33-13 16-16,5 26-15 15,1 0-25-15,-4 3 4 16,-11 5-14-16,-9-4 1 15,-14 5 13-15,-1 2-2 16,-14 5 10-16,-16 0 29 0,-9 1 10 16,-6-9 18-1,1-2-6-15,3-6-15 0,11-10 5 16,13-3-12-16,17-10-28 16,7-20-145-16,32-9-211 15,14-8 129-15</inkml:trace>
  <inkml:trace contextRef="#ctx0" brushRef="#br1" timeOffset="92412.09">32743 16019 370 0,'0'0'252'16,"0"0"-18"-16,0 0 24 15,0 0-141-15,0 0-63 16,0 0-30-16,-49 79-8 16,32-37-12-16,10-3-2 15,7-5 1-15,0-4-3 0,4-13-4 16,19-7-4-16,3-10-22 15,6-1-1-15,-1-22-25 16,-1-14-9-16,-8-2 29 16,-8-7 3-16,-13 3 23 15,-1 6-20-15,-12 9 15 16,-15 14 15-16,-4 7 12 16,-2 7 27-16,2 0 7 15,6 0-3-15,7 3-27 16,12 1-1-16,6-4-15 15,0 0-2-15,16 0-3 16,17 0 5-16,9-10 7 16,2-7-4-16,1-3 4 0,-6 3-4 15,-10 7 3 1,-7 1-1-16,-12 9 11 0,-3-3-6 16,-5 3-10-16,-2 4 1 15,0 16 0-15,0 9 22 16,0 4-14-16,0-1-1 15,0-2-8-15,0-3-2 16,0-7-55-16,5-8-124 16,8-7-141-16,11-5-19 15</inkml:trace>
  <inkml:trace contextRef="#ctx0" brushRef="#br1" timeOffset="92549.09">33198 15754 365 0,'0'0'269'0,"0"0"-134"15,0 0 65-15,0 0-196 16,0 0-4-16,0 0-21 16,-46 39-91-16,43-2-136 15,3-4-218-15</inkml:trace>
  <inkml:trace contextRef="#ctx0" brushRef="#br1" timeOffset="93101.59">33252 15962 763 0,'0'0'120'0,"0"0"24"0,0 0 33 16,0 0-145-16,0 0-28 16,0 0 1-16,-44 16-5 15,44 1-2-15,0 0 2 16,0-4 3-16,0-7-3 15,3 0-4-15,2-2 2 16,1-4-1-16,5 0-13 16,6 0 6-16,8-7 9 15,4-12 2-15,-1-7-1 16,0 3 3-16,-7 6-6 0,-10 6 0 16,-7 9 0-1,-4 2 2-15,0 0-3 0,2 0-6 16,1 6-10-16,4 10 16 15,-1-2 4-15,0-3-6 16,0-6-4-16,3-5-5 16,9 0-1-16,1-2 16 15,2-15 0-15,0-3 6 16,-6-9-3-16,-3-3 2 16,-5-3 6-16,-2-5 15 15,-2 0 7-15,-2 1-15 16,2 9-11-16,-3 13 3 15,0 9 25-15,0 7 6 16,0 1-7-16,0 0-25 16,0 9-9-16,0 16 2 0,-4 11 1 15,4 9 3-15,-3-1-6 16,1 2 0-16,2-4-5 16,0-5-93-16,9-10-103 15,9-11-235-15,6-15-192 16</inkml:trace>
  <inkml:trace contextRef="#ctx0" brushRef="#br1" timeOffset="93260.13">33583 15863 556 0,'0'0'133'16,"0"0"90"-16,0 0 49 16,-83-4-163-16,83 4-49 15,3-6-40-15,30-3-20 0,15-8 9 16,12-3-9-16,7 0-64 15,-10 6-196-15,-14 2-295 16</inkml:trace>
  <inkml:trace contextRef="#ctx0" brushRef="#br1" timeOffset="95006.34">30267 16399 13 0,'0'0'6'0,"0"0"9"16,0 0-15-16,0 0 2 15,12-72-2-15,-12 60 1 16,0-3-1-16,-6-2 1 16,1 0 0-16,-1-9-2 15,2 2 2-15,-2 2-1 16,0-1 14-16,0 6 11 16,0 3-9-16,0 2-1 0,0-3-6 15,0 3-9 1,2-4 0-16,-1 1 1 0,1 1 0 15,1-6 1-15,0-1 6 16,-3-6 5-16,-2-6 22 16,1-2 1-16,-2 3-30 15,-1 5-6-15,-2 6 0 16,-4 1-4-16,-1 4-6 16,-3 2 3-16,-1 4 7 15,-4-2 0-15,-3 2-1 16,-1-3 1-16,1 2 0 15,1-2 2-15,2-3-2 16,0 2-1-16,2-3 0 16,-2 1 1-16,-1 3-1 15,-2 2-5-15,0 9 1 0,-4 2-14 16,0 0-5-16,-1 0 23 16,-2 0 0-16,2 0 2 15,4 0-2-15,2 0 2 16,2-4 4-16,4-1-5 15,3 0-17-15,-3 2-45 16</inkml:trace>
  <inkml:trace contextRef="#ctx0" brushRef="#br1" timeOffset="95704.7">29190 15810 23 0,'0'0'8'15,"0"0"-3"-15,0 0 3 16,-13 81-1-16,13-59-2 16,0-5 2-16,3 3 12 15,5-1-1-15,-2-2 1 16,0-1 0-16,2 7-6 15,2-2-9-15,-1 8-2 16,3 3 0-16,4 1-2 16,3 1 1-16,4-2-1 0,6-1 3 15,2-5-2-15,2-3-1 16,1-2 0-16,1-3-1 16,1-2 1-16,0-1 0 15,2 1 1-15,-1 0-1 16,3-2 2-16,1-2-2 15,-1-2 0-15,-2-3 2 16,-2-5 2-16,-4-2 5 16,-6 0-6-16,-3 0-1 15,-1 0 1-15,-1 0-1 16,-1 0-2-16,-1 0 0 16,2 0 0-16,0 0 1 0,1 0 0 15,2-2 1 1,1-4 13-16,-1 2 18 0,-4-3 11 15,-3-2-31-15,-4 3-9 16,-2-2 3-16,-3-1-3 16,-4-1 18-16,-1-1 6 15,0-1-6-15,0-5-7 16,0-5-15-16,2-8 0 16,-2-10 0-16,-3-4 5 15,0-4-5-15,0 1 2 16,-3 2 4-16,-12 6-6 15,-4 8-2-15,-3-3-3 16,-4 1 5-16,-4 5 0 16,-3 3-26-16,-3 6 7 15,-1 9 1-15,-2 3-7 0,2 4 13 16,-1 3-19-16,6 0-13 16,-2 16-71-16</inkml:trace>
  <inkml:trace contextRef="#ctx0" brushRef="#br1" timeOffset="99236.23">22701 15179 320 0,'0'0'23'0,"0"0"21"16,0 0 4-16,0 0-28 15,0 0-19-15,-32 116 22 16,44-40 34-16,10 14-14 16,2 8-14-16,-5 5-7 0,-2-2-22 15,-13-1-13 1,-4-5-115-16,0-16-93 0</inkml:trace>
  <inkml:trace contextRef="#ctx0" brushRef="#br1" timeOffset="99404.3">22532 15783 556 0,'0'0'55'16,"0"0"-48"-16,91-96 56 15,-42 63-48-15,7 4-15 16,4-1-45-16,-2 1-130 0,-10-4-191 16</inkml:trace>
  <inkml:trace contextRef="#ctx0" brushRef="#br1" timeOffset="99559.32">23058 15288 514 0,'0'0'17'16,"0"0"-16"-16,0 0 1 16,-27 75 2-16,32-38-4 15,11 10-30-15,5 6-61 16,0 3-62-16</inkml:trace>
  <inkml:trace contextRef="#ctx0" brushRef="#br1" timeOffset="100705.88">23197 15497 66 0,'0'0'15'0,"0"0"38"16,-27-93 36-16,12 55-1 0,-3 1-62 15,-2-1 39-15,-2 9 7 16,3-1-5-16,4 7 35 16,5 10-28-1,2 9 18-15,7 4 49 0,-2 0-58 16,0 1-66-16,-4 27 7 15,4 23-11-15,3 24 1 16,0 11 19-16,13 3-14 16,9-6-6-16,6-9-4 15,6-5-9-15,4-13-2 16,4-13-75-16,1-16-123 16,-6-21-52-16,-2-6-181 15</inkml:trace>
  <inkml:trace contextRef="#ctx0" brushRef="#br1" timeOffset="101117.97">23371 15426 330 0,'0'0'430'0,"0"0"-405"16,0 0 158-16,0 0-95 16,0 0-73-16,0 0-6 15,-70 61-5-15,70-46-4 16,0-1-3-16,10-4-27 15,17-3-41-15,9-7-44 16,5-4-18-16,-1-18-22 0,-9-8 26 16,-11-3 57-1,-12-4 61-15,-8-1 11 16,0 1 49-16,-8 7 59 16,-6 7 13-16,-1 12-2 0,5 8 90 15,4 3-83-15,0 0-41 16,6 0-12-16,0 0-33 15,0 0-35-15,0 4-5 16,13 18-2-16,19 14 2 16,3 3 3-16,4 6-3 15,-6-3 0-15,-14-1 0 16,-8 1 1-16,-11-2-1 0,-14 2-3 16,-14-2-28-1,-5 0-39-15,0-3-72 0,4-7-122 16,3-12 0-16,8-18-92 15</inkml:trace>
  <inkml:trace contextRef="#ctx0" brushRef="#br1" timeOffset="101592.23">23901 15444 323 0,'0'0'87'0,"0"0"142"15,0 0-88-15,0 0 36 16,0 0-50-16,0 0-42 16,85-18-22-16,-42 5-15 0,9-6-31 15,13-1-8-15,0-7-5 16,0 5-1-16,-5-1-3 16,-13 9-10-16,-19 5-3 15,-13-1-39-15,-15 6 21 16,0 1 29-16,-12-4-21 15,-13 3-33-15,-5 1 28 16,3 3 24-16,-2 0 4 16,9 0 4-16,2 0 11 15,9 0 25-15,6-3 27 16,3 3-24-16,0 0-11 16,0 0-23-16,0 0-9 0,10 0-4 15,16 0 4 1,13 0 4-16,10 0-2 0,-3 3-1 15,-5 11 2-15,-8-1-2 16,-12 3-2-16,-12 1 0 16,-9 7 1-16,0 5-2 15,-13 4 0-15,-13-1-4 16,-1 0-12-16,-2-3-30 16,5-9-74-16,6-11-153 15,9-9-94-15</inkml:trace>
  <inkml:trace contextRef="#ctx0" brushRef="#br1" timeOffset="101958.21">24678 15048 748 0,'0'0'269'16,"0"0"-189"-16,0 0 78 16,0 0-133-16,0 0-25 15,0 0 16-15,33 96-8 16,-24-61 3-16,2-10-11 15,2-8 0-15,-4-9-9 16,2-5-11-16,3-3 5 16,5-11 13-16,2-11 2 15,-1-14 2-15,-3-4 2 16,-5-3 1-16,-6 7 2 0,-3 9 23 16,-3 14 26-1,0 10 13-15,0 3-21 0,3 0-26 16,2 17-22-16,-1 16-6 15,8 11 6-15,4 5 3 16,0-3-1-16,-2 0 0 16,-6-3-2-16,-7 3-1 15,-1 0-1-15,-12 3-22 16,-28 6-33-16,-15 3-71 16,-23-3-194-16,-13-1-229 15</inkml:trace>
  <inkml:trace contextRef="#ctx0" brushRef="#br1" timeOffset="102358.23">23688 16177 863 0,'0'0'135'0,"0"0"123"0,0 0-165 16,0 0-58-16,0 0-10 15,146-70 27-15,-32 19-17 16,15-5-29-16,21 1 7 15,10 9-12-15,12 6 4 16,-1 4-5-16,-13 0-5 16,-20 7 4-16,-25 5 1 15,-34 2 0-15,-33 8 2 16,-25 7 2-16,-15 3 10 16,-6 4 60-16,0 0-10 15,0 0-28-15,0 0 3 16,0 0-26-16,0 0-5 0,0 0-4 15,0 0-3-15,0 0 0 16,0 0 0-16,0 0 0 16,0 0-1-16,0-3-9 15,1 3-29-15,1-3-22 16,1-4-18-16,3-2-32 16,-5 2-100-16,-1-2-181 15,0 9-178-15</inkml:trace>
  <inkml:trace contextRef="#ctx0" brushRef="#br1" timeOffset="104762.87">29872 7793 126 0,'0'0'27'16,"0"0"5"-16,0 0 16 15,0 0-48-15,0 0-47 16,0 0-73-16</inkml:trace>
  <inkml:trace contextRef="#ctx0" brushRef="#br1" timeOffset="105358.03">29934 7768 255 0,'0'0'85'0,"0"0"80"16,0 0-15-16,0 0-67 15,0 0-5-15,0 0-8 0,5-31-28 16,16 14-37-16,13-8 3 16,13-5-6-16,15-4 11 15,3-4-6-15,6 1-2 16,-7 1-5-16,-11 5 0 15,-14 6-8-15,-17 7-12 16,-12 5-43-16,-10 4 43 16,-3-2-10-16,-24-2-19 15,-12 3-8-15,-6 3-32 16,-4 4 74-16,5 3 15 0,10 0 1 16,15 0 3-16,9 0-1 15,10 0 11-15,0 0-5 16,13 0 9-16,12 0 46 15,8 0-8 1,3 0-17-16,0 3 8 0,-3 14-2 16,-4 0-30-16,-5 5-10 15,-10 5-5-15,-10 2-2 16,-4 5 2-16,-13 2-3 16,-16 3-55-16,-3-8-10 15,-1-2-34-15,6-8-22 16,9-8-143-16</inkml:trace>
  <inkml:trace contextRef="#ctx0" brushRef="#br1" timeOffset="105590.69">30914 7258 521 0,'0'0'49'16,"0"0"117"-16,0 0-92 15,0 0-55-15,0 0 16 16,0 0-22-16,-74 53-13 16,51-15-2-16,4 4-1 15,8-2-57-15,8-1-3 16,3-9-1-16,10-8-52 16,15-11-37-16,8-8 12 0,8-3-65 15</inkml:trace>
  <inkml:trace contextRef="#ctx0" brushRef="#br1" timeOffset="113014.57">1600 6428 674 0,'0'0'19'16,"0"0"29"-16,0 0 84 0,0 0-43 15,0 0-74-15,0 0-7 16,-3 100-8-16,9-21 63 15,-3 21-32-15,-3 1-15 16,0 0 0-16,-13-7-16 16,-1-20 8-16,2-22-8 15,5-24 1-15,4-19 2 16,3-9 7-16,0 0 20 16,0-6 39-16,0-31-13 15,0-22-8-15,0-24-47 16,7-15-1-16,5-8 6 15,-1-4-3-15,8 11-3 16,5 20 0-16,7 27-5 16,8 28-6-16,3 22-31 15,-2 4 5-15,-4 27 3 0,-14 20 8 16,-8 5-13-16,-14 3 7 16,-11 6-9-16,-32 0 26 15,-21 2-1-15,-11-2-6 16,-1-7-78-16,9-6 13 15,22-10-43-15,17-8-53 16,15-12-96-16</inkml:trace>
  <inkml:trace contextRef="#ctx0" brushRef="#br1" timeOffset="113711.96">1830 7190 822 0,'0'0'23'16,"0"0"208"-16,0 0-121 0,0 0-88 16,0 0-8-16,0 0-4 15,-21-17-10-15,36-29-2 16,9-13-4-16,-6-7-13 16,1 8-1-16,-8 17-42 15,-6 13 48-15,-2 14 14 16,-3 12 3-16,0 2-2 15,0 0 2-15,-11 19-6 16,-6 2 3-16,-1 4-4 16,8-5-2-16,8-7 1 0,2-6-13 15,18-4-4-15,16-3 17 16,7 0 5-16,2-6 0 16,-3-2 3-16,-10 2-1 15,-9 6-2-15,-3 0 0 16,-9 1-4-16,-3 21 4 15,1 10-1-15,-7 4 1 16,0 3 0-16,3-7-3 16,3-9-6-16,6-6-90 15,6-12-39-15,12-5 36 16,10-22 17-16,11-14-34 16,1-10-17-16,-1-4 95 0,-13 3 41 15,-18 3 41-15,-11 4 91 16,-9 10 48-16,0 13-21 15,-9 13 40-15,-8 4-62 16,-5 11-72-16,-3 19-53 16,4 10-6-16,6 5 0 15,12-5-6-15,3-1-1 16,12-11 1-16,15-7-7 16,1-9-18-16,5-12-42 15,0 0 47-15,-2-30 9 16,-10-6-15-16,-9-7 25 15,-12-4 1-15,-3-3 5 16,-27 8 1-16,-3 8-4 16,2 12 13-16,6 16-14 15,5 6 1-15,4 9-2 0,11 18-55 16,5 7-70-16,5 0-107 16,23-6-73-16,11-9-70 15</inkml:trace>
  <inkml:trace contextRef="#ctx0" brushRef="#br1" timeOffset="114012.26">2776 6822 182 0,'0'0'208'16,"0"0"64"-16,-11-82-112 15,-1 69-8-15,-1 9-19 16,2 4-37-16,-2 10-63 0,4 20-22 16,3 12-1-1,6 2-10-15,0-1-1 16,15-11-3-16,9-8-48 15,4-10-10-15,-4-9 29 0,1-5 6 16,-8-9 25-16,-1-16 4 16,-10-9 1-16,-6-9 9 15,0-3 6-15,-15-1-9 16,-6 8 21-16,-4 14-13 16,6 13 8-16,5 9-13 15,5 3-12-15,2 7-28 16,7 10-68-16,4 4-85 15,22-4-73-15,17-6 0 16,15-11-15-16</inkml:trace>
  <inkml:trace contextRef="#ctx0" brushRef="#br1" timeOffset="114356.18">3159 6690 17 0,'0'0'222'0,"0"0"-27"16,73-92 97-16,-73 61 26 16,0 1-140-16,-15 8-61 15,-1 10-40-15,2 9-5 16,2 3-24-16,-1 20-28 15,-1 21-15-15,1 26 1 16,4 25-6-16,9 16 5 16,0 21-4-16,3 6-1 15,13-3-3-15,-2-14 1 16,-5-27-29-16,-2-24-28 16,-7-19-39-16,-13-20-2 0,-20-15-32 15,-12-13-96-15,-16-24-2 16,-3-22 3-16,0-15 28 15,13 6 199-15,14 10 24 16,19 20 190-16,13 13 32 16,5 4 12-16,0-3-137 15,23-9-39-15,26-8-43 16,20-11-21-16,20-8-11 16,11-1-7-16,3-1-3 15,-6 9-109-15,-15 6-206 16,-21 9-205-16</inkml:trace>
  <inkml:trace contextRef="#ctx0" brushRef="#br1" timeOffset="114641.94">1242 7671 992 0,'0'0'22'0,"0"0"161"15,0 0-77-15,0 0-98 16,91-14-8-16,63-23 48 16,56-18 2-16,45-10-15 15,39-2-20-15,24 5 6 16,1 2-16-16,-9 2 0 0,-25 0-5 16,-42 2 0-1,-46 5 0-15,-43 11 0 0,-47 13-1 16,-40 9-40-16,-34 10-24 15,-33 8-62-15,-21 0-77 16,-25 16-438-16</inkml:trace>
  <inkml:trace contextRef="#ctx0" brushRef="#br1" timeOffset="115556.58">7222 6911 495 0,'0'0'49'0,"6"-96"117"15,-6 51 42-15,0 12-66 0,-15 9-79 16,-18 24 28 0,-13 8-57-16,-12 31-32 0,-5 19 7 15,8 6-4-15,13 2 1 16,17-6-5-16,22-11-2 15,3-10-8-15,15-15-13 16,15-17-6-16,8-7 28 16,1-20 4-16,0-15 5 15,-6-9 1-15,-6-3 9 16,-11 2 15-16,-7 8-2 16,-9 11-12-16,0 12 7 15,0 10-3-15,0 4-12 0,0 6-12 16,0 30-22-16,0 24 22 15,0 23 1-15,0 13-1 16,-3 6 0 0,-3-1 0-16,-7-7-3 0,-4-7 1 15,-5-12-2-15,-8-18 2 16,0-14 2-16,-4-14 4 16,4-15 1-16,0-12 6 15,5-4-1-15,1-33 1 16,15-23 0-16,9-17-7 15,12-8-4-15,34-1-5 16,14 14 1-16,16 5-16 16,19 7-52-16,4-3-50 0,4 5-190 15,-6 3-47-15,-2 7-101 16</inkml:trace>
  <inkml:trace contextRef="#ctx0" brushRef="#br1" timeOffset="115753.75">7777 6810 178 0,'0'0'216'16,"0"0"104"-16,0 0-50 15,0 0-101-15,0 0-59 16,0 0-39-16,-48-20-19 16,32 35-17-16,-11 19-14 15,-6 22-7-15,2 26-5 16,-2 15 6-16,3 12-8 16,5 13-6-16,11-3-1 15,8-14-1-15,6-13-19 16,20-28-63-16,23-25-20 0,11-22-144 15,14-17-267-15</inkml:trace>
  <inkml:trace contextRef="#ctx0" brushRef="#br1" timeOffset="116194.66">7911 7221 941 0,'0'0'90'16,"0"0"137"-16,0 0-145 15,0 0-63-15,0 0-19 16,0 0 0-16,-27 0-25 0,60 0-18 16,6 0 36-16,7 0-2 15,-1 0-19-15,-12 6 18 16,-14 3 4 0,-7 3-11-16,-12 5 2 0,0 3 6 15,-18 6 9-15,-12 5 2 16,-3-4-1-16,5-2 0 15,4-5-1-15,8-6-1 16,7-9 1-16,9-2-1 16,0-3 0-16,9 0-7 15,24-22 8-15,10-9 6 16,8-7 0-16,-2-8-5 16,-7-4 5-16,-7 3 4 15,-12 8 8-15,-10 19-5 0,-10 13 21 16,-3 7 10-16,-6 13-27 15,-13 21-16-15,-8 11-2 16,2 5 0-16,11 0 1 16,5-1-2-16,9-2-8 15,9-4-87-15,30-4-49 16,19-12-150-16,18-21-211 16</inkml:trace>
  <inkml:trace contextRef="#ctx0" brushRef="#br1" timeOffset="116456.54">8635 6936 1053 0,'0'0'105'0,"0"0"83"16,0 0-117-16,0 0-34 16,0 0-29-16,0 0-8 15,19 12-3-15,27 24 3 16,8 14 5-16,4 8-5 15,-9 3 2-15,-16 1 0 16,-12 1-2-16,-21 2 0 16,0 2-2-16,-33-3 0 15,-13-2 0-15,-12-3-30 16,1-9-32-16,2-10-74 16,16-14-95-16,11-22-166 15</inkml:trace>
  <inkml:trace contextRef="#ctx0" brushRef="#br1" timeOffset="116685.48">9264 7268 493 0,'0'0'697'0,"0"0"-692"15,0 0 141-15,0 0-108 16,0 0-26-16,0 0-12 15,0 0-14-15,59-1 13 16,19-9-14-16,3-4-63 0,-5-1-82 16,-12 2-83-1,-19 8 38-15,-23 5-72 0,-22 0-45 16</inkml:trace>
  <inkml:trace contextRef="#ctx0" brushRef="#br1" timeOffset="116826.56">9148 7486 503 0,'0'0'111'0,"0"0"128"16,0 0-13-16,0 0-85 16,0 0-120-16,0 0-18 15,22 26-3-15,63-39 0 16,21-2-124-16,15 1-192 0,10-2-176 16</inkml:trace>
  <inkml:trace contextRef="#ctx0" brushRef="#br1" timeOffset="117536.08">10787 6962 518 0,'0'0'86'0,"0"0"141"16,0 0-19-16,0 0-94 16,0 0-25-16,0 0-32 15,21-43-20-15,-21 43-19 16,0 19-18-16,-10 10-4 0,6 18 4 15,0 3 5-15,4-1-1 16,4-5-2-16,19-11-1 16,14-13-1-16,11-12-2 15,10-8-8-15,3-14 1 16,-5-15-4-16,-12-9 8 16,-14-3 5-16,-14-4 9 15,-8 5 2-15,-8 13 18 16,0 8-7-16,0 12 19 15,0 7-13-15,0 3-28 16,0 27-8-16,-8 17 8 0,5 18 3 16,0 2-3-1,3 1 2-15,-3-12 2 0,-4-8-4 16,-2-9 1 0,-6-6-1-16,-12-6 3 0,-6-4 5 15,-10-6 0-15,-9-8-8 16,-2-9 0-16,-1 0 0 15,9-9-36-15,10-11-17 16,14 3-28-16,19 0-104 16,3 0-131-16,28-3-243 15</inkml:trace>
  <inkml:trace contextRef="#ctx0" brushRef="#br1" timeOffset="117941.88">11473 7282 474 0,'0'0'130'0,"0"0"62"16,0 0-28-16,0 0-30 0,0 0-14 15,0 0-23-15,-3 0-25 16,3 0-21-16,0 0-22 16,0 0-16-16,27 3-12 15,8 0 14-15,16-3 1 16,9 0-5-16,7 0-6 15,2 0 0-15,-5 0-5 16,-12-6-2-16,-19-1 1 16,-21 6-1-16,-9 1-35 15,-3 0-3-15,-12 0-66 16,-17 0-215-16,-3 4-372 16</inkml:trace>
  <inkml:trace contextRef="#ctx0" brushRef="#br1" timeOffset="118458.14">12911 7110 142 0,'0'0'184'16,"0"0"-27"-16,0 0 62 16,43-87-101-16,-39 63 56 15,1 2-41-15,-5 3-32 16,0 5-12-16,0 6-7 16,0 5-15-16,-3 3-12 15,0 0-15-15,-3 0-18 0,-10 14-12 16,-8 23-4-16,0 29-3 15,-6 20-3-15,3 16-2 16,2 5 2-16,-1-5 0 16,3-3 0-16,0-17-3 15,10-17-34-15,4-14-69 16,6-17-10-16,0-15-149 16,3-16-70-16,0-3-137 15</inkml:trace>
  <inkml:trace contextRef="#ctx0" brushRef="#br1" timeOffset="118603.66">12620 7456 460 0,'0'0'156'0,"0"0"99"0,0 0-5 15,0 0-161-15,0 0-89 16,0 0-2-16,91-73-18 16,-18 59-50-16,10-8-124 15,10 0-92-15,2-8-124 16</inkml:trace>
  <inkml:trace contextRef="#ctx0" brushRef="#br1" timeOffset="118818.4">13431 7003 268 0,'0'0'50'0,"0"0"242"15,17-72 16-15,-17 68-142 16,-9 4-55-16,0 0-44 16,1 0-10-16,-2 11-27 0,-3 21-18 15,-4 21 23 1,-2 16 17-16,-2 12-4 0,-6 8-27 15,0 3-6-15,8 1-15 16,7-8-2-16,12-13 0 16,0-19-21-16,18-19-36 15,12-23-20-15,13-11-161 16,5-34-155-16,4-20-150 16</inkml:trace>
  <inkml:trace contextRef="#ctx0" brushRef="#br1" timeOffset="119238.32">13548 7305 519 0,'0'0'137'0,"0"0"113"16,-91-10-108-16,76 10-24 15,9-1-49-15,6 1 5 0,0-3-54 16,15-6-17-16,21-2-2 16,10-4-1-16,2 2 2 15,-5 3-1-15,-17 6-2 16,-7 4 0-16,-12 0-1 15,-4 0 0-15,-3 7-6 16,-3 14 8-16,-15 7 4 16,-4 2 5-16,-8 4-7 15,5-9-1-15,5-2 0 16,10-12 1-16,4-6-2 16,6-4-1-16,0-1 0 15,19 0-3-15,17-16 4 0,13-11 6 16,2-9-5-16,-2-5 6 15,-10 1-2-15,-9 10-4 16,-14 13 4-16,-12 9 13 16,-4 8 6-16,0 0-18 15,-10 20-6-15,-12 10-5 16,-2 6 3-16,5 4 2 16,6-2-5-16,9-3-53 15,4-5-45-15,14-8-123 16,29-11-59-16,15-11 114 15</inkml:trace>
  <inkml:trace contextRef="#ctx0" brushRef="#br1" timeOffset="119434.83">14146 6878 715 0,'0'0'244'16,"0"0"55"-16,0 0-187 15,0 0-38-15,0 0-58 16,0 0-16-16,-45 14 0 15,71 41 3-15,10 18-2 16,5 13-1-16,-8 7-7 16,-23 7-79-16,-10-2-49 15,-34 0-131-15,-33-7-100 16,-21-15-78-16</inkml:trace>
  <inkml:trace contextRef="#ctx0" brushRef="#br1" timeOffset="123762.59">3123 9469 663 0,'0'0'37'15,"0"0"44"-15,0 0 148 16,0 0-97-16,0 0-66 16,0 0-13-16,0 0-12 15,9-30-6-15,-9 30 0 16,0-4-4-16,-12-6-7 16,-7-9-14-16,-14-5-9 15,-3-2 1-15,-7-4 3 16,1 6-2-16,8 5-3 15,7 10-2-15,8 6 2 16,5 3-2-16,2 0-9 16,2 15 10-16,4 12 1 0,3 6-3 15,3-1 3-15,0-1-4 16,12-5 3-16,7-5 0 16,3-8 1-16,-2-7 0 15,-2 0 2-15,-6-6 0 16,4 0 2-16,-7 0 7 15,0-3-6-15,-2-3 22 16,-2-8-5-16,1 4-3 16,-6 4-4-16,3 3-13 15,-3 3-2-15,0 0-5 16,6 0-2-16,4 17-2 16,10 18 0-16,-1 11 8 15,-1 10 1-15,-9 7-5 0,-9-1 5 16,0-1-3-16,-24-5-16 15,-12-6 11-15,-4-8 0 16,-3-11-1-16,1-9 9 16,9-12 1-16,0-3 1 15,8-7 7-15,1-8-1 16,5-17 14-16,7-5-16 16,7-2 1-16,5-2-7 15,6 4-2-15,24-4-11 16,22-1-55-16,20-2-42 0,19 4-104 15,6-3-171 1,0 4-91-16</inkml:trace>
  <inkml:trace contextRef="#ctx0" brushRef="#br1" timeOffset="124059.93">3481 9405 180 0,'0'0'12'16,"0"0"155"-16,0 0-76 15,0 0 8-15,0 0 25 16,0 0-1-16,-6-6 61 16,6 6-25-16,0 0-25 15,-1 0-37-15,-2 0-23 16,1 0-20-16,-1 0-12 16,0 0-10-16,-3 10-11 0,-3 19-18 15,-10 19 0 1,-8 20 6-16,-9 24 15 0,0 7-10 15,5-2-9-15,4-5-5 16,14-12 0-16,10-18-4 16,3-12-26-16,10-14-50 15,23-13-56-15,12-20-132 16,13-3-366-16</inkml:trace>
  <inkml:trace contextRef="#ctx0" brushRef="#br1" timeOffset="124427.63">3896 9682 1065 0,'0'0'21'0,"0"0"172"16,0 0-150-16,-109 11-35 16,76 6 0-16,0 2-4 15,11 4-3-15,4 1-1 16,9-4-4-16,9 2 3 15,0-2-8-15,9-4 3 16,12-6-4-16,4-10-12 16,2 0 15-16,-3 0 7 15,0-10 0-15,-2-12 5 16,-3-2-2-16,-8-5 0 16,1 2 7-16,-5 10-6 15,-7 5 8-15,0 12 28 0,0 0-19 16,0 0-17-16,0 20-4 15,0 11-7-15,0 10 7 16,0 5 0-16,0 3-1 16,0-1-16-16,14-3-110 15,11-5-155-15,8-21-353 16</inkml:trace>
  <inkml:trace contextRef="#ctx0" brushRef="#br1" timeOffset="124714.08">4273 9564 1161 0,'0'0'67'0,"0"0"88"15,0 0-53-15,0 0-61 16,0 0-26-16,0 0-15 16,9 26 3-16,30 10 2 15,10 15-5-15,0 8 0 16,-7 8 0-16,-12 2 0 15,-15 0-2-15,-15 1-4 16,-6-5-19-16,-33 1-16 16,-22-10 20-16,-5-6-15 15,2-13 9-15,9-11 3 16,19-13 5-16,14-11-40 16,14-7-88-16,8-31-235 0,30-20-335 15</inkml:trace>
  <inkml:trace contextRef="#ctx0" brushRef="#br1" timeOffset="124931.62">5129 9822 996 0,'0'0'26'15,"0"0"189"-15,0 0-105 16,0 0-66-16,0 0-20 15,0 0-15-15,18 3-6 0,39-3-1 16,13 0-2-16,3-7-13 16,-4-3-84-16,-8 5-103 15,-15-2-177-15,-22 5-184 16</inkml:trace>
  <inkml:trace contextRef="#ctx0" brushRef="#br1" timeOffset="125111.53">5043 10023 616 0,'0'0'237'15,"0"0"-173"-15,0 0 124 16,0 0-133-16,91 0-6 16,-27-3-12-16,9-1-28 15,9 2-9-15,6-1-19 0,3-1-288 16,0-6-207-16</inkml:trace>
  <inkml:trace contextRef="#ctx0" brushRef="#br1" timeOffset="130107.43">6842 9431 199 0,'0'0'78'16,"0"0"144"-16,0 0-72 15,0 0-43-15,0 0 19 16,0 0-23-16,10-3-23 16,-10 3-10-16,0 0 1 15,0 0-9-15,0 0-15 16,0 0-26-16,0 3-21 15,0 18-4-15,-6 11 4 16,-4 9 1-16,7 8 7 0,3-6 4 16,0-7-12-16,9-7 1 15,7-5 1-15,5-12-1 16,0-4 1-16,6-8 3 16,4 0 0-16,2-3 3 15,-3-18-1-15,-5 1 9 16,-7-5 11-16,-9-1 9 15,-3-4-13-15,-3 10-5 16,0 3-1-16,-3 10 1 16,0 4 4-16,0 3-16 15,0 0-6-15,0 20-10 16,0 16 3-16,0 19 7 16,0 9 3-16,-3 0-2 0,0-6 0 15,-3-9-1-15,0-8 0 16,-9-12 2-16,-3-5-1 15,-6-4 16-15,-10-6 0 16,-17-5-3-16,-13-3-5 16,-8-6-3-16,-2-3 1 15,8-14-7-15,11-3 0 16,18-3-1-16,10 4-16 16,15 6-19-16,9 6-29 15,3 7-68-15,21 0-310 16,16-2-270-16</inkml:trace>
  <inkml:trace contextRef="#ctx0" brushRef="#br1" timeOffset="130401.37">7398 9885 686 0,'0'0'52'0,"0"0"211"15,0 0-114-15,0 0-62 16,0 0-25-16,0 0-23 0,48 0-3 16,-2 0 24-1,9 0-28-15,-4 0-27 0,1 0-4 16,-6 0-2-16,-4 0-15 15,-12 0-61-15,-8 0-105 16,-13 0-174-16,-6-2-134 16</inkml:trace>
  <inkml:trace contextRef="#ctx0" brushRef="#br1" timeOffset="130978.38">8687 9547 740 0,'0'0'132'15,"0"0"83"-15,0 0-17 16,0 0-111-16,0 0-24 16,0 0-27-16,-97-36-22 0,55 50 8 15,2 15 2-15,-2 17 2 16,6 13-4-16,3 14-1 15,8 10-7-15,4 7-4 16,6 2-10-16,2-3 0 16,4-7-3-16,-2-15-4 15,-2-17-46-15,7-21-21 16,0-15-17-16,-1-14-17 16,1 0-81-16,-5-20-11 15,-2-17-84-15,4-12 122 16,0-8-16-16,4-2 52 15,-1-7 126-15,-1 9 43 16,7 13 181-16,0 10-61 16,0 17 22-16,7 4 23 0,22 2-140 15,17 1-41-15,15 0-8 16,14 1-16-16,16 2-3 16,4 1-1-16,-1-3-36 15,-6-8-253-15,-13 0-151 16</inkml:trace>
  <inkml:trace contextRef="#ctx0" brushRef="#br1" timeOffset="131193.82">9034 9634 76 0,'0'0'338'0,"0"0"-83"15,0 0-7-15,0 0-53 16,0 0-61-16,0 0-47 16,-13-20-18-16,10 20-19 15,-3 3-10-15,-3 16-16 16,-3 15-16-16,-6 15 32 15,-3 17-1-15,-1 3-3 0,-5 4-17 16,-1 3-9 0,-2-3-10-16,6-6 0 0,6-12-7 15,12-14-63-15,6-12-37 16,20-17-68-16,29-12-294 16</inkml:trace>
  <inkml:trace contextRef="#ctx0" brushRef="#br1" timeOffset="131549.14">9394 9847 92 0,'0'0'943'0,"0"0"-828"15,-87-3 45-15,47 3-103 16,1 20-17-16,-1 6-27 16,3 6-8-16,11 2 2 15,10 0-6-15,13-1 0 16,3-6-1-16,9-3-7 15,18-9-27-15,7-11 5 16,6-4 6-16,2 0 22 16,-3-17-3-16,-6-6 4 15,-5-7 1-15,-10 1 0 16,-6-4 7-16,-6 8 1 16,-2 8 19-16,-4 9 16 0,0 8 11 15,0 0-24 1,0 0-31-16,-4 25-7 0,-5 9 3 15,0 10 3-15,2 2 0 16,7 3-6-16,0 1-61 16,22-4-62-16,11-10-67 15,2-19-635-15</inkml:trace>
  <inkml:trace contextRef="#ctx0" brushRef="#br1" timeOffset="131787.15">9704 9597 1145 0,'0'0'115'0,"0"0"33"15,0 0-60-15,0 0-56 16,0 0-21-16,0 0-5 16,64 90 30-16,-16-31-15 15,1 3-17-15,-10 5-4 16,-15-1-2-16,-24 2-4 15,-11-1-16-15,-44 1-52 16,-19 0-14-16,-17-9-62 16,-20-6-137-16,-15-20-325 15</inkml:trace>
  <inkml:trace contextRef="#ctx0" brushRef="#br1" timeOffset="132580.47">10408 10452 99 0,'0'0'0'15</inkml:trace>
  <inkml:trace contextRef="#ctx0" brushRef="#br1" timeOffset="136474.29">3084 9276 119 0,'0'0'20'0,"0"0"116"16,0 0-35-16,0 0-21 15,0 0-7-15,0 0-7 16,0 0-22-16,-16-16 9 15,8 10 5-15,-5 3-19 16,-5-4 3-16,-3-2 9 0,-10-5-25 16,-5 0-15-16,-3-2 15 15,-1 2-20-15,4 9 13 16,5 1 9-16,4 4-2 16,2 0 0-16,8 9-25 15,-2 8-1-15,7 7 2 16,9-1-4-16,3 2-2 15,0-1 3-15,9-1-1 16,10-6-2-16,1-4 3 16,-1-6-3-16,3-7 4 15,-2 0 6-15,-1 0-3 16,2-3 3-16,-3-11 5 16,3-6-7-16,-3-3 20 0,3-4-6 15,-2-4 1 1,-2 2-10-16,-4 3 1 0,-7 11-1 15,-3 7 17-15,0 5-3 16,-3 3 4-16,0 0-12 16,0 0-3-16,0 0-12 15,0 0-5-15,0 0-3 16,0 11 3-16,3 9 5 16,10 11 6-16,-4 7 15 15,0 10-6-15,0 9-4 16,-3 6-3-16,0 0 1 15,0-1-3-15,2-9 1 0,-3-4 0 16,-2-5-2-16,-3-2 0 16,0-5 2-16,0-2 2 15,-13-4 2-15,-2 2 2 16,-7-7-3-16,-5-1-5 16,2-5 1-16,-5-6 2 15,3 0-4-15,3-8 6 16,0-1-1-16,5-5 2 15,5 0 4-15,4 0 1 16,4 0-2-16,0-5-1 16,3-4-2-16,3-11-6 15,0-7-4-15,0-9-1 16,12-7 0-16,18-6-1 0,13 0 1 16,15-6 2-1,9 1 1-15,5 4-3 0,7 0 0 16,-12 5-5-16,-7 7 4 15,-14 12 1-15,-19 9 1 16,-8 6 0-16,-13 9-2 16,-6 2 2-16,0 0-1 15,0 0 0-15,0 0-3 16,0 0-15 0,0 0-23-16,0 0-24 0,-4 0-64 15,-17 0-192-15,-3 0-294 16</inkml:trace>
  <inkml:trace contextRef="#ctx0" brushRef="#br1" timeOffset="137201.73">3099 9243 409 0,'0'0'8'0,"0"0"124"16,0 0-74-16,0 0-19 15,0 0 27-15,0 0 15 16,0-33 10-16,0 24 5 16,-12-1-39-16,-7 0-27 0,-8-3-13 15,-9 0-6-15,-4 5-7 16,-3-1-3-16,4 9-1 15,9 0-6-15,2 7 6 16,4 16 2-16,9 10-1 16,6 7-1-16,9 1 0 15,0-4 0-15,6 2 0 16,6-9-2-16,7-9-3 16,-4-5 0-16,3-13 5 15,-3-3 0-15,0 0 0 16,0-12 8-16,1-10 2 15,-2-3 22-15,-4-5-1 0,-4 1-3 16,-6 0 5-16,0 8-13 16,0 8-9-16,0 10 9 15,0 3-2-15,0 0-18 16,0 7-4-16,6 18-20 16,8 18 11-1,2 16 13-15,3 8 3 0,-5 11 1 16,-5 0-4-16,-6 3 0 15,-3-3 0-15,0-6 0 16,-12-10 0-16,-12-6 3 16,3-16-3-16,-3-10 1 15,0-7 3-15,-1-9-3 16,4-7 5-16,-3-7 2 0,3 0 14 16,-4-17-6-1,7-10 1-15,3-4-9 0,9-2 3 16,6-4-3-16,11-7-5 15,20-3 1-15,15-2-4 16,17-2 5-16,10 3-5 16,9 2-4-16,3 5 1 15,0 5-2-15,-6 2-32 16,-10 6-113-16,-17 8-165 16,-27 7-172-16</inkml:trace>
  <inkml:trace contextRef="#ctx0" brushRef="#br1" timeOffset="142893.75">17400 4207 19 0,'0'0'116'0,"0"0"-10"16,0 0-14-16,0 0 5 0,0 0-40 15,0 0 9-15,0 0-10 16,-12 0 23-16,12 0-31 15,0 0-17-15,0 0-12 16,0 0-19-16,0 0-2 16,2 0-3-16,25 0 5 15,15 5 4-15,20 4 2 16,16-1 6-16,10 1 1 16,6-1 4-16,0 3-4 15,6 0-9-15,5 3 0 16,5-4-3-16,3 0 0 0,5-3-1 15,-2 0-1 1,5-2 1-16,4 2 1 0,3 3 1 16,-4 2-2-16,-8 4 0 15,-2 2 1-15,-5-2 2 16,3 1-3-16,-8 0-3 16,3-3 2-16,0-3 1 15,0 3 0-15,3-1 1 16,7 1-1-16,-1 4 0 15,0 0 0-15,2 2 2 16,1 0-2-16,0-3 1 16,4-3-1-16,2-3 0 0,4-1-1 15,-1 0 1 1,-3 3 0-16,-5-2 1 0,-9 1-1 16,-5-7 2-16,-1 4-2 15,2-2 0-15,-6 0 2 16,-1-4-2-16,-2 2-2 15,-14-2 2-15,-5-1-1 16,-8-1 0-16,-21-1 1 16,-9 0 3-16,-16 0-2 15,-10 0-1-15,-3-3 4 16,-11 2-4-16,-1-1 0 16,0 0 0-16,0 2-5 15,0 0 2-15,0-1 0 16,-4-1-4-16,-13 2-18 15,-8-3-31-15,-8 0-75 0,-7-3-104 16,-17-8-20-16</inkml:trace>
  <inkml:trace contextRef="#ctx0" brushRef="#br1" timeOffset="143560.47">17655 4258 45 0,'0'0'64'15,"0"0"18"-15,0 0 40 16,0 0-46-16,0 0-17 16,90 2 22-16,1-9-22 15,39 4 6-15,32 2-26 16,46 1 15-16,47 0-8 15,36 6-38-15,31 10 5 16,33 6-1-16,16 4-4 16,16 4-8-16,3-5 0 15,-14-1 3-15,-22-5-3 16,-29-4-2-16,-37-5 2 0,-39-2 0 16,-36-4 1-16,-46 0-1 15,-46-4 1-15,-49 0 0 16,-38 0 2-16,-24 0 8 15,-10 0 49-15,-24-2-22 16,-37-3-38-16,-33 2-29 16,-31-4-81-16,-23-2 1 15,-11-1-64-15,-17 2-19 16,-5 1-21-16</inkml:trace>
  <inkml:trace contextRef="#ctx0" brushRef="#br1" timeOffset="144018.69">18356 4301 247 0,'-153'-5'26'15,"16"5"-25"-15,22 0 6 16,33 0 23-16,23 0-21 15,30 0 24-15,15 0 49 16,14 3 22-16,26-3-63 16,27 0-1-16,37 0 34 15,37-8-22-15,37-1-14 0,45 1-19 16,34 0-4 0,33 2 0-16,34 4-5 0,27 2-3 15,18 0-3-15,18 0 1 16,0 2-5-16,-12 5-2 15,-29-2 2-15,-30 2-3 16,-53-4 3-16,-47 0-2 16,-40-3 2-16,-46 0 0 15,-40 0 2-15,-34 0 0 16,-27-3 4-16,-14 3 11 16,-1-2 44-16,0 1-54 15,-3 1-2-15,-19-2-5 16,-12 2 0-16,-8 0-59 15,-6 0-28-15,-1 0-41 16,-2 0-82-16,-2 0-36 0</inkml:trace>
  <inkml:trace contextRef="#ctx0" brushRef="#br1" timeOffset="153947.34">10772 9554 82 0,'0'0'667'0,"0"0"-624"15,0 0 125 1,0 0 6-16,0 0-92 0,0 0-27 16,0 0-20-16,-16-7-7 15,16 7-12-15,0 10-5 16,0 4-9-16,19 8 10 15,7 4 38-15,13-2-22 16,10 3-12-16,7-1-5 16,1-4 2-16,-2-4-5 15,-9-2-3-15,-10-2-5 16,-14-4 0-16,-11-1 2 16,-8 0 0-16,-3 8-2 15,-8 10 2-15,-23 13 6 16,-24 10 11-16,-14 2-7 15,-7-1-2-15,3-3-3 0,8-9-5 16,19-5-2-16,17-12 2 16,13-11-2-16,15-3-8 15,1-6-55-15,30-2-87 16,24-7-102-16,16-25-251 16</inkml:trace>
  <inkml:trace contextRef="#ctx0" brushRef="#br1" timeOffset="154290.6">11685 9660 987 0,'0'0'110'0,"0"0"-2"16,0 0 69-16,0 0-122 16,0 0-33-16,0 0-13 15,-88 63-2-15,68-21 3 16,7 4-6-16,7 4 4 15,6 0-5-15,0-5-1 16,12-4-2-16,15-12-1 16,9-8-2-16,2-11 3 15,7-10 4-15,0 0-1 16,1-21 5-16,-10-12 4 16,-9-3-5-16,-15-12 20 15,-12-3-6-15,0 1-6 16,-18 4-10-16,-15 12-3 15,-3 12-1-15,-4 15-1 16,1 5-10-16,5 2-23 0,4 12-66 16,0 14-115-16,2-5-437 15</inkml:trace>
  <inkml:trace contextRef="#ctx0" brushRef="#br1" timeOffset="155467.09">2892 11239 261 0,'0'0'129'15,"0"0"49"-15,0 0 35 16,0 0-92-16,0 0 23 16,0 0-27-16,-33-74-45 15,11 62-11-15,-1 5-27 16,-5 7-4-16,-2 0-12 16,-1 14-4-16,-4 19-11 15,4 12-3-15,7 9-2 16,5 5 2-16,10-3 0 15,9-7-1-15,0-5-1 16,9-18-7-16,15-9-3 16,-2-14 1-16,6-3 7 15,2-13 4-15,0-20 4 0,4-7 4 16,-7-7-3-16,-4-2-1 16,-7 3 21-16,-4 3-6 15,-7 14 2-15,-1 12-6 16,-4 10 5-16,0 7-7 15,0 7-13-15,0 29-12 16,0 20 12-16,0 23 2 16,0 14 2-16,0 9-3 15,0 4-1-15,-3-6-1 16,-3-5 1-16,-3-15 0 16,-7-11-2-16,-2-13 1 0,-9-14 0 15,-3-9 2-15,-4-11 4 16,-4-14-3-16,-3-8 6 15,5-13 1-15,0-26 2 16,11-14-11-16,14-9 2 16,11-8-5-16,23 6-3 15,29-1-2-15,17 2 2 16,11 4-19-16,14 2-28 16,12 8-85-16,3 5-189 15,-2 2-266-15</inkml:trace>
  <inkml:trace contextRef="#ctx0" brushRef="#br1" timeOffset="155730.19">3517 11252 954 0,'0'0'75'16,"0"0"217"-16,0 0-200 15,0 0-33-15,0 0-6 16,0 0-16-16,-18-9-14 15,12 9-21-15,-6 26-2 16,-9 29-8-16,-4 28 8 16,-5 24 3-16,3 11-3 15,6-3 0-15,8-9 0 16,10-20-4-16,3-14 4 16,9-15-12-16,19-13-29 0,14-13-76 15,12-14-86-15,7-17-415 16</inkml:trace>
  <inkml:trace contextRef="#ctx0" brushRef="#br1" timeOffset="160048.23">3994 11555 61 0,'0'0'12'16,"0"0"-6"-16,0 0 58 15,0 0-59-15,0 0-5 16,0 0-14-16,0 0 10 16,-43-52 4-16,40 49 5 15,0-4 14-15,0 4 47 16,3 2 25-16,0 1 5 15,0-3 3-15,0 0-9 16,0-4-14-16,0 0-19 0,0-1 24 16,0 0 6-16,0-2-15 15,0 1-11-15,0 2-2 16,0 2-3-16,0 2 10 16,0 3-19-16,0 0-10 15,0 0-13-15,0 0-12 16,0 6-12-16,0 25-10 15,0 22 10-15,0 20 15 16,0 10 9-16,0-1-10 16,-3-3-7-16,-3-9-1 15,-3-14-4-15,3-14 1 16,3-14-1-16,0-15 1 16,3-7 1-16,0-2 3 15,0-4 9-15,0 0 10 0,0-4 16 16,12-22-11-16,12-8 6 15,1-5-25-15,-1 6-11 16,-3 17-1-16,-3 6 0 16,1 10-1-16,4 0-5 15,2 10-2-15,5 13 4 16,-8 11 0-16,-8 2 1 16,-7 3-3-16,-7-2 0 15,-4-5-12-15,-19 0 11 16,-14-4 5-16,-8-6 2 0,-7-5-1 15,1-6-2 1,2-11-19-16,3 0-14 0,13-24-54 16,9-22-123-16,14-16-119 15,10-19-181-15</inkml:trace>
  <inkml:trace contextRef="#ctx0" brushRef="#br1" timeOffset="160430.16">4389 11397 631 0,'0'0'98'16,"0"0"202"-16,0 0-179 16,0 0-17-16,0 0-40 0,0 0-16 15,-7-12-14-15,7 12 6 16,0 0-13-16,0-2-6 15,0 2-5-15,0 0-10 16,10 0-5-16,7 0 0 16,13 14 1-16,7 14 4 15,6 14-2-15,2 17-4 16,-5 13 7-16,-10 6-4 16,-9 0-1-16,-11-2 2 15,-10-6-3-15,-7-4-1 16,-20-4 2-16,-10-3-2 15,-2-5 4-15,0-11-4 0,2-6 0 16,3-12-2-16,11-11-24 16,4-8-34-16,13-6-48 15,6-14-184-15,3-17-566 16</inkml:trace>
  <inkml:trace contextRef="#ctx0" brushRef="#br1" timeOffset="160665.26">5399 11821 1355 0,'0'0'38'16,"0"0"66"-16,0 0-32 15,0 0-60-15,0 0-12 0,0 0-2 16,0 0-4-16,51 12-8 15,13-6 13-15,9-2-54 16,3 2-29-16,-7-2-50 16,-21 6-153-16,-13-1 5 15</inkml:trace>
  <inkml:trace contextRef="#ctx0" brushRef="#br1" timeOffset="160840.24">5356 12110 469 0,'0'0'210'16,"0"0"-93"-16,0 0 168 0,0 0-200 16,0 0-56-16,0 0-21 15,76-6 22-15,3-8-8 16,5-1-22-16,1 5-63 16,-8 0-266-16,-8 3-149 15</inkml:trace>
  <inkml:trace contextRef="#ctx0" brushRef="#br1" timeOffset="161811.53">7228 11383 379 0,'0'0'112'16,"0"0"99"-16,0 0-35 15,0 0-33-15,0 0-27 0,0 0-17 16,6-78-45-16,-6 74-5 16,0 1-9-16,0 3-5 15,0 0-30-15,0 0-5 16,0 26-9-16,0 11 6 16,-3 15 3-16,3 2 8 15,0-2-4-15,3-3-4 16,15-8 2-16,4-6-3 15,4-14 3-15,2-7-2 16,6-14 3-16,-5 0-3 0,6-8 6 16,-5-17-1-1,0-9 1-15,-9-6 5 0,-3-2-7 16,-9 1 0 0,-3 5 9-16,-6 10 1 15,0 12 0-15,0 8 21 0,0 6-24 16,0 0-11-16,0 10-6 15,0 20-1-15,0 13 7 16,0 13 2-16,0-4-2 16,7 9 0-16,-1-10-2 15,0-4 4-15,-6-7-2 16,0-8 2-16,-6-6-2 16,-16-1 4-16,-11-5-1 15,-19-2 12-15,-17-3-9 16,-19-9 3-16,-12-6-6 0,3 0-3 15,9-17 4-15,21-5-3 16,18-2-1-16,25 3-17 16,18-1-32-16,6-1-44 15,39-10-84-15,16-7-226 16,11-4-278-16</inkml:trace>
  <inkml:trace contextRef="#ctx0" brushRef="#br1" timeOffset="162928.42">8002 11737 417 0,'0'0'44'0,"0"0"119"15,0 0-2-15,0 0-20 16,0 0-17-16,0 0-7 15,0-2-36-15,0 2-10 16,0 0-18-16,0 0-17 16,0 2-8-16,15 1-9 15,21 1-2-15,22 3 35 16,18-4-24-16,5-3-12 16,7 0 0-16,-2 0-10 15,-10-7 2-15,-22 0-6 0,-17 2 1 16,-19 4 0-16,-13-3-3 15,-2 4 3-15,-3 0-3 16,0 0-4-16,0 0-12 16,0 0-53-16,0 0-49 15,0 0-148-15,0-3-257 16</inkml:trace>
  <inkml:trace contextRef="#ctx0" brushRef="#br1" timeOffset="163641.54">13906 7403 242 0,'0'0'41'0,"0"0"36"0,0 0 2 16,0 0-17-1,0 0-17-15,0 0-11 0,0 8-10 16,0-8-10-16,0 6-14 15,0 1-4-15,-9 2-137 16,-15-1-215-16</inkml:trace>
  <inkml:trace contextRef="#ctx0" brushRef="#br1" timeOffset="164406.46">8093 7340 82 0,'0'0'4'0,"0"0"23"15,0 0 53-15,0 0-37 16,0 0 4-16,0 0-13 0,-15 0-14 16,15 0-1-1,0 0-3-15,0 0-4 16,0 0-12-16,0 0-2 0,0 2-8 15,5 1-10-15,17-1 4 16,8 0-52-16,15-2-36 16,13 0-44-16</inkml:trace>
  <inkml:trace contextRef="#ctx0" brushRef="#br1" timeOffset="165680.06">9540 11163 723 0,'0'0'49'0,"0"0"-12"16,0 0 198-16,0 0-87 15,0 0-79-15,0 0-10 16,0 0-24-16,0-4-10 16,-12 35-16-16,-8 22 2 15,-3 18-2-15,2 15-3 16,-3 14 0-16,5 5-1 15,-1-5-4-15,-2-4 1 16,4-17-2-16,3-15-6 16,2-17-43-16,3-13-112 0,6-20-93 15,-5-14-41-15,-1-4-25 16</inkml:trace>
  <inkml:trace contextRef="#ctx0" brushRef="#br1" timeOffset="165825.45">9151 11676 388 0,'0'0'147'0,"0"0"118"16,0 0-61-16,31-78-153 16,9 65-44-16,11 3-5 15,16-3-2-15,3-1-23 16,9-5-144-16,-4-7-86 16,-2-1-368-16</inkml:trace>
  <inkml:trace contextRef="#ctx0" brushRef="#br1" timeOffset="166048.04">9895 11212 748 0,'0'0'140'0,"0"0"89"15,0 0-56-15,0 0-105 16,0 0-27-16,0 0-14 16,-55 73-8-16,38-21 0 15,4 8 5-15,-2 14-4 16,1 8-3-16,7 0-11 15,1-3-6-15,6-16 0 16,0-17-3-16,3-9-7 0,18-17-71 16,6-17-45-1,10-6-258-15,-1-31-267 0</inkml:trace>
  <inkml:trace contextRef="#ctx0" brushRef="#br1" timeOffset="166439.43">10041 11388 727 0,'0'0'250'16,"0"0"-79"-16,0 0 12 16,0 0-122-16,0 0-17 15,0 0-15-15,-16 17-16 16,16 14-10-16,-6 16 15 16,-1 6-5-16,0 3-8 0,-3-2 2 15,4-7-5-15,3-15-1 16,0-13-1-16,3-9 1 15,0-7 0-15,0-3-1 16,0 0 3-16,0-3 4 16,15-21 1-16,6-2 0 15,10-7-6-15,-1 6-2 16,6 5-1-16,-2 8 0 16,3 4-1-16,-11 10-4 15,-7 0 4-15,-5 3-2 16,-4 14-1-16,-7 9 1 15,-3 3-2-15,-6 3 0 0,-15 3 1 16,-7-2-4 0,-2-6-18-16,-3-8-25 15,5-9-40-15,-2-10-106 0,7-8-186 16,10-28-224-16</inkml:trace>
  <inkml:trace contextRef="#ctx0" brushRef="#br1" timeOffset="166690.2">10314 11153 1067 0,'0'0'88'16,"0"0"-7"-16,0 0 13 16,0 0-73-16,0 0-10 15,91 29 3-15,-52 4 9 0,7 12-3 16,-4 6-3-16,-3 13-4 15,-8 11-11-15,-13 4-2 16,-15 7 1-16,-3-5-2 16,-33-4-15-16,-19-7-8 15,-13-7-103-15,3-10-161 16,-2-18-385-16</inkml:trace>
  <inkml:trace contextRef="#ctx0" brushRef="#br1" timeOffset="172386.28">11688 11390 200 0,'0'0'42'16,"0"0"-39"-16,0 0 41 16,0 0-5-16,0 0-2 15,0 0 40-15,0 0 9 16,16-7-17-16,-10 4 23 15,-3 3-17-15,-3 0 6 16,0 0 20-16,0 0-26 16,0 0-15-16,0 0-3 15,0 0-13-15,0 0-6 16,0 0-15-16,0 0-6 16,0 0-5-16,0 0-7 15,0 0-3-15,0 8 4 0,0 4-1 16,-6 10 15-16,-13 6 8 15,-5-2-12-15,-11 4 3 16,-6 4-3-16,-10 1-5 16,-4 2-2-16,-3-3-2 15,7-9-5-15,5-3 7 16,10-7-3-16,11-5 8 16,14-7 0-16,8-1 2 15,3-2-2-15,0 0-6 16,0 0-2-16,0 0-5 0,0 0-2 15,9 4 3 1,12 4-2-16,3 1 22 0,6 4-8 16,4-2 5-16,-1-2-5 15,-5 4-6-15,-2-3 7 16,-4-3-7-16,-4 3 2 16,0-4-8-16,-2 4 8 15,-2 3-6-15,-1 1 0 16,-1 2-3-16,6 1 0 15,-3 3 1-15,4 0 1 16,2-3-3-16,-3-1 3 16,3-1-3-16,1 2 0 15,1-1 0-15,-1-5 0 16,-2-1 0-16,-1-4 1 16,-6-2-1-16,-7-1 0 15,1 0 0-15,0-3 1 16,-7 0-1-16,4 0 0 0,-4 0 0 15,0 3-1-15,0-3 2 16,0 0-1-16,0 0 0 16,0 0 0-16,3 0 0 15,-3 0-1-15,0 0 1 16,0 0 0-16,0 0 0 16,0 0-1-16,0 0-6 15,0 0-1-15,0 0-14 16,0 0-16-16,6 0-38 15,6-9-50-15,9-11-143 0,7-9-327 16</inkml:trace>
  <inkml:trace contextRef="#ctx0" brushRef="#br1" timeOffset="172835.98">12425 11520 973 0,'0'0'102'0,"0"0"57"16,0 0-13-16,0 0-82 15,0 0 2-15,0 0-14 16,0-3-21-16,0 3-15 0,0 3-10 16,-3 27-6-1,-5 9 0-15,-1 14 6 0,-1 1-1 16,4 1-2-16,6-9-1 15,0 0 5-15,0-6-7 16,6-5 1-16,7-6 1 16,4-7-2-16,5-7 0 15,2-8 4-15,8-4-3 16,10-3 1-16,10-13-1 16,4-16 0-16,-11-14-1 15,-10-6 2-15,-9-10 1 16,-16-5-2-16,-10 3 1 15,0 3-2-15,-25 15 0 16,-18 11-1-16,-8 9-3 0,-8 13-3 16,3 10 4-1,1 0-4-15,10 10-15 0,12 9-27 16,5 2-45-16,13 4-42 16,9-1-190-16,6-11-292 15</inkml:trace>
  <inkml:trace contextRef="#ctx0" brushRef="#br1" timeOffset="175336.1">20346 3924 126 0,'0'0'5'0,"0"0"11"15,0 0 67-15,0 0-75 16,0 0-4-16,0 0 3 15,105 0 10-15,-29 6 12 0,18 1-6 16,18 2-17-16,11 3-3 16,14 1-3-1,5 3-1-15,5 0-21 0,-1 2-27 16,-7 0-20-16,-8 2 36 16,-11-5 16-16,-18-7-75 15</inkml:trace>
  <inkml:trace contextRef="#ctx0" brushRef="#br1" timeOffset="176991.06">1742 13396 788 0,'0'0'60'16,"0"0"212"-16,0 0-138 15,0 0-66-15,0 0-28 16,0 0-13-16,0 0-27 16,-103 12 0-16,67 19-2 15,3 7 2-15,5-1-3 16,7 3 2-16,12-10-2 16,9 3 0-16,0-7 2 15,15 1 0-15,12-4-3 16,7-3 2-16,5 0 0 0,-5-1-1 15,-7-2 3-15,-12-1 1 16,-10 1-1-16,-5 3-6 16,-14 9 4-16,-22 8 4 15,-16 0-1-15,-9 2 0 16,-5-6-1-16,2-11-13 16,15-8-23-16,13-11 4 15,17-3 15-15,19-22-75 16,6-17-143-16,37-9-255 15</inkml:trace>
  <inkml:trace contextRef="#ctx0" brushRef="#br1" timeOffset="177251.46">1794 13696 167 0,'0'0'142'0,"0"0"56"16,0 0-24-16,0 0 10 0,0 89 5 15,-9-35-73-15,3 4-44 16,2 0-34-16,4-16-11 15,4-9-9-15,11-20-16 16,9-10 2-16,4-3 0 16,8-23 3-16,6-20-2 15,-5-16-5-15,-6-7 0 16,-17 7-7-16,-14 1 7 16,0 13 8-16,-27 15-5 15,-4 21-3-15,-11 9-4 16,-4 33-52-16,2 15-129 15,0 13-92-15,14-3-157 0</inkml:trace>
  <inkml:trace contextRef="#ctx0" brushRef="#br1" timeOffset="178158.71">4709 13875 525 0,'0'0'103'0,"0"0"227"16,19-76-148-16,-16 53-27 16,-3 2-69-16,0 9-10 15,0 7-20-15,0 5-21 16,-9 0-24-16,-12 14-11 16,-4 19-9-16,-2 7 1 15,5 6-18-15,8-3 8 16,8-7-4-16,6-9-3 0,0-13-3 15,0-8 3-15,0-6 6 16,9 0 15-16,9-13 4 16,3-16 6-16,6-9 4 15,-2-1-8-15,-7 0 4 16,-6 8 1-16,-6 14 11 16,-3 11-2-16,-3 3 3 15,0 3-6-15,0 0-12 16,0 0-1-16,0 0-5 15,0 9 0-15,0 5 2 16,-6-4 3-16,3 0 0 16,3-6-1-16,0-4 1 15,0 0-1-15,0 0 2 0,0 0 2 16,0 0-2-16,0 0 4 16,0 0-4-16,0 0 3 15,0 0-3 1,0 0-1-16,0 0 0 0,0 0 0 15,0 0-2-15,0 0 2 16,0 0-1-16,0 0 1 16,0 0 0-16,0 0-1 15,0 0 0-15,0 0 1 16,0 12-1-16,0 15 1 16,0 13 1-16,0 16 15 15,0 10-5-15,-12 13 2 0,-3 10-4 16,-3-3-2-16,-1-4-3 15,-2-12-2-15,3-20 1 16,-3-11-3-16,2-16 1 16,4-6 2-16,-6-7-1 15,6-7 3-15,-1-3-1 16,-5-6 5-16,3-21-1 16,0-12-3-16,12-15-4 15,6-5-1-15,3-4-4 16,30 1-3-16,13 6-15 15,15 3-35-15,11 9-25 16,10 5-101-16,-9 2-232 16,-3 4-262-16</inkml:trace>
  <inkml:trace contextRef="#ctx0" brushRef="#br1" timeOffset="178372.79">5159 13802 1066 0,'0'0'227'0,"0"0"-17"15,0 0-117-15,0 0-24 16,0 0-24-16,0 0-30 16,-3 39-11-16,-10 11-1 15,-5 19-2-15,-6 7 5 16,6 0-6-16,3-3-5 16,6-7 1-16,9-17-48 15,0-16-20-15,12-12-31 16,18-18-34-16,12-6-258 0,13-35-147 15</inkml:trace>
  <inkml:trace contextRef="#ctx0" brushRef="#br1" timeOffset="178670.57">5441 13967 592 0,'0'0'288'0,"0"0"-71"16,-85 34-57-16,51 1-90 15,1 8-21-15,8-5-13 16,5-1-17-16,10-3-18 15,10-8-1-15,0-9-1 16,13-10-14-16,14-7-22 16,4-7-6-16,8-23-2 15,-3-6 14-15,-3-7 30 0,-8 0 1 16,-7 3 13 0,-12 10 35-16,-3 15 4 0,-3 8 15 15,0 7 2 1,0 0-38-16,-11 22-31 0,-2 8-3 15,1 10 1-15,6 3-2 16,6 0 1-16,0-4-35 16,6-5-61-16,12-14-111 15,3-16-280-15</inkml:trace>
  <inkml:trace contextRef="#ctx0" brushRef="#br1" timeOffset="178894.67">5693 13832 437 0,'0'0'811'16,"0"0"-597"-16,0 0-50 16,0 0-101-16,0 0-21 15,0 0-37-15,27 22 6 16,16 12 13-16,-1 11-14 16,-2 3-10-16,-17 4 0 15,-16 4-9-15,-7 0-12 16,-24 3-46-16,-22-3 2 15,-9-2-22-15,-6-9-40 16,1-13-122-16,6-20-431 16</inkml:trace>
  <inkml:trace contextRef="#ctx0" brushRef="#br1" timeOffset="179760.1">6397 13782 758 0,'0'0'82'0,"0"0"187"16,0 0-94-16,0 0-115 15,0 0-47-15,-94 9-13 16,64 55-2-16,11 6 0 16,10-6 0-16,6-17 2 15,3-13-3-15,3-11 1 0,15-16-10 16,6-7 5-16,4-10 7 16,2-21 4-16,0-7 5 15,-5-12 4-15,-8 0-3 16,-7 0 26-16,-7 13 11 15,-3 15-13-15,0 18 6 16,0 4-13-16,0 0-27 16,0 33-10-16,0 20-1 15,0 11 11-15,-3 8 0 16,0 3-3-16,-4-1 0 16,-7-2 3-16,-5-9 0 15,-8-8-13-15,3-14-1 16,-3-15 3-16,5-12 3 0,1-12 0 15,6-2-2-15,9-35 8 16,6-18-17-16,3-14-31 16,34-9 5-16,20 4-27 15,10 2-67-15,12 10-63 16,2 5-29-16,-1 5-35 16,-8 4 40-16,-2 7 78 15,-16 1 148-15,-13 9 6 16,-14 5 135-16,-15 9 70 15,-6 8 78-15,-6 4 74 16,0 3-128-16,0 0-105 16,0 0-47-16,-12 16-45 15,-7 14-22-15,-5 23 6 16,-3 13 0-16,0 11-10 0,5-2-7 16,1 0-3-1,9-1-2-15,12-12-6 0,0-13-38 16,27-9-43-16,18-16-58 15,16-21-90-15,16-10-604 16</inkml:trace>
  <inkml:trace contextRef="#ctx0" brushRef="#br1" timeOffset="180124.49">7322 13791 932 0,'0'0'261'15,"0"0"-37"-15,0 0-123 16,0 0-51-16,0 0-32 0,0 0-7 15,-18 73 5 1,6-26 5-16,0 9 0 0,-4 0-9 16,4 0-7-16,4-6-5 15,-2-8 1-15,7-12-1 16,3-10-2-16,0-12-8 16,0-8-1-16,0 0 3 15,3-24 8-15,10-6 4 16,4-11-2-16,5 3-2 15,2 1-3-15,1 14 0 16,2 6-6-16,6 12-15 16,1 5-10-16,-1 0 8 15,3 16-4-15,-9 7 8 0,-12 7 3 16,-15 2-9 0,-3 2-1-16,-30-1 21 0,-18-1-4 15,-7-5-14-15,-12-6-39 16,6-6-61-16,6-10-156 15,14-5-112-15</inkml:trace>
  <inkml:trace contextRef="#ctx0" brushRef="#br1" timeOffset="180349.79">7492 13671 1119 0,'0'0'128'0,"0"0"26"15,0 0-51-15,0 0-68 0,0 0-14 16,109 67-6-16,-72-14-8 16,-4 10-5-16,-5 4-2 15,-14 1 0-15,-11-1-1 16,-3-1-4-16,-17-4-33 16,-14 2-40-16,-12-8-13 15,-5-6-128-15,-6-13-229 16</inkml:trace>
  <inkml:trace contextRef="#ctx0" brushRef="#br1" timeOffset="180838.23">8618 13911 493 0,'0'0'132'15,"0"0"150"-15,0 0-18 16,0 0-125-16,0 0-28 0,0 0-29 15,36-45-35 1,-36 45-27-16,0 0-10 0,-12 22-6 16,-18 11-4-16,-13 6 10 15,-12 7 3-15,1 1-12 16,-1 0 0-16,-2-2-1 16,15-8 0-16,11-10 0 15,16-15 1-15,12-8-1 16,3-4 0-16,0 0 0 15,6 0 0-15,21-4-2 16,9-2 2-16,16 3-3 16,9 3 4-16,-4 6-2 15,1 17-2-15,-7 6-1 0,1 11-20 16,0 0-43 0,-4 3 18-16,-5-6-280 0,-7-21 68 15</inkml:trace>
  <inkml:trace contextRef="#ctx0" brushRef="#br1" timeOffset="181170.23">9255 13994 959 0,'0'0'195'0,"0"0"68"16,0 0-163-16,0 0-87 15,0 0-1-15,0 0-11 16,0 56-1-16,3-10 11 0,-3 7 1 15,0 2-5-15,3 1-6 16,3-9 0-16,9-10-1 16,3-15 3-16,12-12-3 15,1-10 2-15,9-2 2 16,-1-28 3-16,-3-13 0 16,-8-6-4-16,-10-8 5 15,-12 1 8-15,-6 7-5 16,-3 9-6-16,-24 9-3 15,-19 16-2-15,-5 11-11 16,-4 4-47-16,0 11-49 16,16 11-40-16,12 1-253 15,11-9-284-15</inkml:trace>
  <inkml:trace contextRef="#ctx0" brushRef="#br1" timeOffset="183208.1">4048 13511 762 0,'0'0'1'15,"0"0"145"-15,0 0 60 16,0 0-133-16,0 0-73 15,-33 112 2-15,21-2 4 16,-7 25 30-16,-5 13-25 16,-2 1-11-16,-2-20 0 15,10-26-2-15,6-28-24 16,5-25-1-16,7-24-92 16,0-19-124-16,0-11-118 15</inkml:trace>
  <inkml:trace contextRef="#ctx0" brushRef="#br1" timeOffset="183958.15">3918 13428 714 0,'0'0'115'0,"0"0"-42"16,0 0 148-16,0 0-163 15,0 0-58-15,0 0-8 16,79-28 8-16,15 24 5 15,42-6-3-15,43-4 0 16,46-5-3-16,27-1 1 16,24 3-12-16,15 5-20 15,6 2-12-15,9 6-9 16,5 1 44-16,1 3 9 0,3 0 1 16,-6 0-1-16,2 3 0 15,-15 7 0-15,-10 4 1 16,-19 5-1-16,-21 1 0 15,-31 6-1-15,-33-5-1 16,-24 1-4-16,-37-2 6 16,-33-3 0-16,-33-7-8 15,-34-7 1-15,-21 0-13 16,0 1 20-16,-9 1 37 16,-9 8-7-16,-6 4 14 15,2 13-13-15,-5 16-23 16,-1 23 6-16,1 20-12 0,4 14 11 15,1 10-10-15,9 2 2 16,3 1-4-16,9-14-1 16,1-3 4-16,0-3-3 15,0-10-1-15,-9-13 1 16,-10-16 0-16,-5-15-1 16,-4-9 4-16,-8-7-4 15,-6-3 4-15,-7-14-3 16,-15-4-1-16,-11-5-27 15,-16 0-12-15,-16-7 32 16,-14-3 0-16,-18 0-5 16,-13 6 10-16,-15-2-4 15,-9 2 2-15,-6-1 0 0,-3-2-1 16,-9-6-15 0,-1-1-30-16,-8-2-10 0,3-4 22 15,3-2 18-15,5-2 10 16,13-6 10-16,7 4 7 15,10-1-4-15,8 4 3 16,2 6 5-16,13 4 5 16,2 6-11-16,7 7-5 15,11 0-3-15,17 0-49 16,31 7 2-16,29 0-12 16,33-1-80-16,9-5-378 15</inkml:trace>
  <inkml:trace contextRef="#ctx0" brushRef="#br1" timeOffset="184633.71">13591 13643 657 0,'0'0'129'0,"0"0"5"16,0 0 117-16,0 0-123 16,0 0-64-16,0 0-28 15,-46-34-27-15,10 54-5 16,-6 5-4-16,3 0 0 16,10 2 3-16,7-3-3 15,8 1 0-15,8 2-2 16,6 3-1-16,0-1-3 15,22 4 0-15,17-2-5 16,7 2-15-16,3-4 5 16,-4-5-4-16,-12-1 12 15,-18-7 2-15,-12-6 6 0,-3 6-1 16,-15 1 6 0,-24 3 2-16,-13 2 1 0,-12 2-3 15,-6-1-7-15,3-3-69 16,8-10-45-16,17-7-32 15,25-3-89-15,17-20-136 16</inkml:trace>
  <inkml:trace contextRef="#ctx0" brushRef="#br1" timeOffset="184910.44">13773 13883 595 0,'0'0'392'0,"0"0"-273"0,0 0 70 16,0 0-149-1,0 0-29-15,-33 88 46 0,8-33-31 16,7-2-14-16,12-3-7 16,6-8-3-16,0-9-2 15,9-13-2-15,15-9 1 16,4-11-5-16,8 0-7 16,0-23 5-16,-2-14-10 15,-12-13 18-15,-9-2 0 16,-9-2 3-16,-4 6-3 15,-17 18 0-15,-12 16-18 16,-7 14-66-16,-6 17-138 16,2 19-121-16,7 0-142 15</inkml:trace>
  <inkml:trace contextRef="#ctx0" brushRef="#br1" timeOffset="185158.09">15325 13729 1098 0,'0'0'132'16,"0"0"59"-16,0 0-142 15,0 0-48-15,-52 83-1 16,42-12 1-16,0 10-1 0,4 5 0 15,0 3-2-15,-7-7-46 16,0-9-95-16,0-17-234 16,-4-30-248-16</inkml:trace>
  <inkml:trace contextRef="#ctx0" brushRef="#br1" timeOffset="185600.27">15085 14011 717 0,'0'0'165'15,"0"0"66"-15,0 0-140 16,0 0-91-16,0 0-8 16,0 0 6-16,123 19 2 15,-59-13-20-15,5-3-29 0,-10-3-44 16,-2-3-31-16,-10-17 68 16,-9-9 56-16,-8-8 13 15,-13-5 105-15,-8-5-4 16,-6 5-21-16,-3 14-13 15,0 13 8-15,0 11-7 16,0 4-32-16,-4 13-41 16,-11 21-8-16,-1 21 0 15,-2 14 4-15,6 2-1 16,2 1-2-16,10-9 0 16,0-11-1-16,0-15-2 15,0-15 2-15,0-12 0 16,4-5 0-16,2-5 1 15,3-5 5-15,9-20 12 0,-3-5 2 16,4-6-14-16,-5 6-1 16,-8 10-4-16,-6 11-1 15,0 4 1-15,0 5-1 16,0 0-10-16,0 0-15 16,-12 0-38-16,-12 14-74 15,-11 2-151-15,-7 1-182 16</inkml:trace>
  <inkml:trace contextRef="#ctx0" brushRef="#br1" timeOffset="185984.79">13718 14079 43 0,'0'0'427'16,"0"0"-362"-16,0 0 100 16,0 0 16-16,0 0-28 15,0 0-14-15,-3 0-44 16,12-3-28-16,4 0-22 16,-1 0-20-16,2 3-13 15,-7-1-10-15,-1 1-1 16,-6 0-1-16,3 0-2 0,-3 0 1 15,0 0 1-15,0 0 0 16,0 0 0-16,0 0 0 16,0 0-2-16,0 0-4 15,0 0-14-15,0 0-16 16,0 0-22-16,0 0-35 16,0 1-24-16,-9 8-46 15,-12 2-13-15,2-1-125 16,7-5-135-16</inkml:trace>
  <inkml:trace contextRef="#ctx0" brushRef="#br1" timeOffset="187804.13">15514 14205 87 0,'0'0'118'15,"0"0"-82"1,0 0 65-16,0 0-68 0,0 0 0 16,0 0 27-16,9 0-9 15,4 0 4-15,11-10 7 16,1-10-2-16,14-4 4 16,3-5 5-16,4 0 26 15,-4 2 2-15,-3 4-21 16,-10 3-12-16,-6 11 3 15,-10 6-33-15,-3 3-16 16,-2 8-18-16,-3 19-6 16,1 6 6-16,-6 13 8 15,0-3-6-15,0 1-1 16,0-5-2-16,0-13-4 16,0-6-76-16,0-10 12 0,3-7-48 15,19-3-57-15,11-3 52 16,3-20-82-16,0-3 32 15,-3-7 127-15,-7 0 45 16,-7-5 58-16,-2 6 83 16,-8 6 8-16,-3 6-25 15,-6 13 30-15,0 4-7 16,0 3-54-16,0 0-52 16,0 3-39-16,-6 14 1 15,-3 2-3-15,4 1 0 16,5-6 2-16,0-2-4 15,0-4 2-15,17-5-2 0,5-3 2 16,11-3 0-16,0-14 0 16,1-5-10-16,-6-8 0 15,-5-1 10-15,-11-5 4 16,-9 2-2-16,-3 5 14 16,-3 10 12-16,-23 12 11 15,-6 7-10-15,-7 13-18 16,-10 21-7-16,4 11-1 15,12 8-2-15,9 0-1 16,18-1 0-16,6-5-1 16,24-13 1-16,15-12-4 15,16-9 2-15,7-13-3 16,9-3-6-16,-1-24 1 0,3-8-16 16,-12-12-8-16,-13-2 32 15,-11-7 2-15,-24 9 7 16,-11 11 13-16,-2 11 27 15,-22 14-11-15,-17 11-18 16,-5 6-17-16,1 21 0 16,10 2-1-16,17 4-4 15,13-3 1-15,3-7-3 16,18-6 3-16,18-4-13 16,11-13 2-16,8 0 8 15,1-3 1-15,-5-11 2 16,-11-2 3-16,-13 7 1 0,-9 2 2 15,-15 4-1 1,-3 3 10-16,0 0-12 0,0 13-9 16,-3 13 5-16,-8 7 3 15,4 3 2-15,7-5-2 16,0-8 1-16,5-5-5 16,17-11-40-16,7-7-29 15,13 0 16-15,6-9-32 16,1-16-3-16,-7-6 39 15,-12-5 49-15,-10-1 5 16,-7 1 58-16,-10 3 52 16,-3 13-22-16,0 9 1 15,0 11-13-15,-13 0-39 0,-2 7-33 16,-2 13-3 0,4 3-2-16,8-3-5 0,5-4 6 15,0-2-16-15,15-8-16 16,1-6 4-16,10 0-17 15,-3-6 31-15,6-11 5 16,-10-5 5-16,-3-8 4 16,-2-4 5-16,-14-2 22 15,0 6 3-15,0 7 10 16,-17 14-7-16,-6 9 5 16,-13 9-30-16,-6 24-7 15,-3 8 6-15,13 8-2 16,8 1 0-16,18-5-4 15,6-6-1-15,20-5-2 0,19-7-2 16,19-10 0-16,16 1-28 16,15-8-10-16,5-10-54 15,-4 0-359-15,-25-23 36 16</inkml:trace>
  <inkml:trace contextRef="#ctx0" brushRef="#br1" timeOffset="188831.95">1664 15725 729 0,'0'0'96'16,"0"0"152"-16,0 0-125 15,0 0-76-15,0 0-9 16,0 0-21-16,-37 26-8 15,37-23-7-15,4-2-1 16,13-1 0-16,10 0 3 16,6 0-3-16,5-11-1 15,1-8 0-15,-6-2-4 16,-8-2-9-16,-17 4 9 0,-8-1 7 16,0 7-3-16,-18 7 3 15,-8 6-3-15,-12 2 0 16,-6 27-5-16,0 15 3 15,8 12-6-15,12 3 7 16,15-3 1-16,9 0-5 16,3-9-1-16,24-13-42 15,15-11-67-15,16-18-90 16,10-5 22-16,1-28-66 16,-2-9 5-16,-18-7 37 15</inkml:trace>
  <inkml:trace contextRef="#ctx0" brushRef="#br1" timeOffset="188982.44">2058 15765 148 0,'0'0'231'15,"0"0"5"-15,0 0-31 16,0 0 65-16,0 0-135 16,0 0-92-16,-10 0-37 15,20 45 16-15,17 6 7 16,4 1-24-16,8-3-4 16,0-6-2-16,4-10-24 15,-6-10-64-15,-7-14-221 16,-9-9-29-16</inkml:trace>
  <inkml:trace contextRef="#ctx0" brushRef="#br1" timeOffset="189164.43">2315 15748 492 0,'0'0'241'16,"0"0"70"-16,0 0-112 16,0 0-140-16,0 0-30 15,-94 68 1-15,61-18-8 16,-6 9-5-16,-1 8-9 15,1 5-7-15,8-3-1 16,7-15-38-16,18-18-93 16,6-26-227-16,13-14-161 15</inkml:trace>
  <inkml:trace contextRef="#ctx0" brushRef="#br1" timeOffset="189335.51">2534 15701 991 0,'0'0'69'0,"0"0"10"16,0 0-8-16,0 99-13 16,-6-49-17-16,-3 3-25 15,0 3-6-15,2 1-10 16,4-9-3-16,3-14-84 16,0-21-270-16,13-13-157 15</inkml:trace>
  <inkml:trace contextRef="#ctx0" brushRef="#br1" timeOffset="189455.64">2652 15500 748 0,'0'0'140'0,"0"0"15"16,0 0-153-16,0 0-2 0,-15 108-149 16,7-57-171-16</inkml:trace>
  <inkml:trace contextRef="#ctx0" brushRef="#br1" timeOffset="189898.25">2662 16034 964 0,'0'0'19'15,"0"0"196"-15,0 0-143 16,0 0-26-16,0 0-12 0,0 0-23 15,66-89 5-15,-24 40-11 16,-1-4-2-16,-5-3-3 16,-9 10-3-16,-12 6 3 15,-6 17 2-15,-9 13 0 16,0 10 5-16,0 0 30 16,-3 0-5-16,-12 16-25 15,0 8-7-15,0 4-1 16,2 1-1-16,13-4 2 15,0-2-2-15,0-6-1 16,19 3 2-16,8-4 1 16,12-1-3-16,5-2 2 15,-8-8-4-15,-9-1-2 0,-12-1-1 16,-12-3-1 0,-3 2 1-16,0 6 3 0,-21-1 4 15,-12 6-1-15,-5 0-23 16,-6 0-4-16,7-3-37 15,7-4-49-15,12-6-155 16,15-20-61-16,3-18-232 16</inkml:trace>
  <inkml:trace contextRef="#ctx0" brushRef="#br1" timeOffset="190095.85">3148 15559 401 0,'0'0'339'0,"0"0"-54"0,0 0-82 16,0 0-121-16,0 0-46 15,0 0 15-15,66 95-4 16,-60-31-12-16,-6 12-8 16,0 10-10-16,-6 0-10 15,0-15-7-15,6-14 0 16,0-20-23-16,0-18-67 16,15-19-89-16,9-10-240 15,1-29-151-15</inkml:trace>
  <inkml:trace contextRef="#ctx0" brushRef="#br1" timeOffset="190245.74">3353 15894 669 0,'0'0'92'0,"0"0"175"16,0 0-135-16,-84 17-63 0,71-9-38 16,10-7-31-16,3-1-4 15,9 0-54-15,25-1-189 16,6-18-4-16,2-1-346 15</inkml:trace>
  <inkml:trace contextRef="#ctx0" brushRef="#br1" timeOffset="190653.83">3374 16143 667 0,'0'0'205'0,"0"0"-76"15,0 0 7-15,0 0-103 16,0 0-12-16,94-89 25 16,-41 35-29-16,-5-6-10 15,-6 0-6-15,-8 4 6 16,-10 9-5-16,-9 15-1 16,-8 18 8-16,-7 8-1 15,0 6 57-15,-4 0-3 16,-14 6-39-16,-1 11-20 15,-1 5 12-15,4 1 2 16,8 0-7-16,7 1-3 16,1-3-1-16,3 1 2 15,15 1-1-15,10 1-3 0,-1-2-3 16,0-5 1-16,-5-3-2 16,-7-8 2-16,-6 0 0 15,-9 1-2-15,0 0-4 16,0 6-1-16,-24 9-5 15,-9 2-16-15,-13 6-27 16,-5 3-38-16,-4-4-96 16,3-7-237-16</inkml:trace>
  <inkml:trace contextRef="#ctx0" brushRef="#br1" timeOffset="191180.23">5562 15794 549 0,'0'0'175'0,"0"0"128"16,0 0-130-16,0 0-47 15,0 0-26-15,0 0-22 16,3-7-13-16,-12 7-13 16,-9 0-25-16,-6 13 3 15,-3 14-11-15,-6 9-8 16,5 14-4-16,4 12-2 16,8 1-5-16,10 3 4 15,6-10-4-15,0-10 0 16,22-12 0-16,8-18-4 0,12-9 3 15,10-7-6-15,15-14-29 16,3-15-7-16,-7-9-25 16,-18-1-19-16,-20 0-73 15,-19 10-304-15,-6 5-328 16</inkml:trace>
  <inkml:trace contextRef="#ctx0" brushRef="#br1" timeOffset="191613.38">6946 15813 656 0,'0'0'132'15,"0"0"258"-15,0 0-225 0,0 0-44 16,0 0-37-1,0 0-22-15,-58-9-18 0,16 25-22 16,-13 11-5-16,-8 6-14 16,8 12-2-16,12 8-1 15,17 3-2-15,10 5-2 16,16-5-1-16,0-8-6 16,24-14-32-16,15-13-14 15,13-16-21-15,21-5-48 16,6-3-99-16,-7-27-126 15</inkml:trace>
  <inkml:trace contextRef="#ctx0" brushRef="#br1" timeOffset="191788.87">6670 16078 638 0,'0'0'124'15,"0"0"70"-15,0 0 4 16,0 0-142-16,0 0-40 15,0 0-8-15,88-10 13 16,-10-7-19-16,8-8-2 16,2-3-157-16,3-1-249 15</inkml:trace>
  <inkml:trace contextRef="#ctx0" brushRef="#br1" timeOffset="192097.19">7580 15645 826 0,'0'0'163'16,"0"0"93"-16,0 0-77 15,0 0-88-15,0 0-13 16,0 0-12-16,-9-5-18 15,6 5-16-15,-6 8-32 16,-10 25 1-16,-4 17-2 16,-8 16 1-16,1 9 0 15,6 11-4-15,8 0-9 16,13-2-52-16,3-16-19 16,13-18-30-16,17-27-60 0,3-23-268 15,9-13-292-15</inkml:trace>
  <inkml:trace contextRef="#ctx0" brushRef="#br1" timeOffset="192432.08">7898 15763 515 0,'0'0'491'0,"0"0"-335"16,-99-9 54-16,59 9-155 15,3 19-17-15,1 8-15 0,9 6-15 16,12 6-4-16,6 2-4 15,9-4-2-15,3-1-2 16,23-10 1-16,9-13-34 16,4-9 0-16,3-4 2 15,1-13-6-15,-7-11 9 16,-5-9 16-16,-10 2 16 16,-6-3 9-16,-2 2-6 15,-8 7 23-15,-2 11 1 16,-3 4 16-16,0 10 8 15,0 0-38-15,0 17-13 16,-6 16-13-16,-6 15 11 16,6 7 2-16,3 1-26 15,0-3-52-15,3-8-135 0,0-13-269 16</inkml:trace>
  <inkml:trace contextRef="#ctx0" brushRef="#br1" timeOffset="192612.56">8114 15969 360 0,'0'0'737'16,"0"0"-581"-16,0 0-19 15,0 0-105-15,0 0-14 16,0 0 34-16,24 115-36 16,-24-71-9-16,0 2-7 15,-3 0-1-15,-8-3-56 16,4-11-87-16,4-12-375 0</inkml:trace>
  <inkml:trace contextRef="#ctx0" brushRef="#br1" timeOffset="192993.66">8593 15701 175 0,'0'0'1073'16,"0"0"-1059"-16,0 0 117 15,0 0-119-15,0 0 42 16,0 109-13-16,0-67-15 16,0 5-12-16,0-1-4 15,0-3-9-15,0-9 0 16,0-12-1-16,0-12-1 0,0-6 0 16,0-4-7-16,6-4 8 15,10-21 2-15,4-9 10 16,5 1-8-16,-4 4 3 15,1 9-2-15,-7 6-5 16,6 9-1-16,1 2 0 16,-2 3-5-16,5 9-6 15,-1 16-21-15,-6 8 10 16,-11 4-16-16,-7 5-15 16,-13-4 47-16,-12-6-33 15,-8-5 9-15,-6-7-31 16,0-7-140-16,-1-13-87 15,13-2-159-15</inkml:trace>
  <inkml:trace contextRef="#ctx0" brushRef="#br1" timeOffset="193229.13">8982 15454 1149 0,'0'0'78'0,"0"0"71"15,0 0-22-15,0 0-14 16,78 88-36-16,-35-39-31 16,2 12-3-16,1 2-26 15,-11 2-11-15,-6 5-6 16,-20-1-1-16,-9 4-15 0,-21-4-63 16,-22 1-13-16,-18-10-51 15,-21-8-35-15,-9-9-406 16</inkml:trace>
  <inkml:trace contextRef="#ctx0" brushRef="#br1" timeOffset="193880.09">10632 16002 118 0,'0'0'849'15,"0"0"-777"-15,0 0 179 16,0 0-126-16,0 0-59 16,0 0-18-16,-3-7-17 15,22-10-18-15,11-9-9 16,12-7-4-16,7-7 0 15,-1-2-9-15,-5-2 2 16,-15 6 0-16,-11 7 7 16,-11 8 2-16,-6 9 0 15,0 8-2-15,-15 3 4 16,-9 3-4-16,-8 0-2 16,0 20-1-16,5 3-2 15,5 4 3-15,11-5 0 0,11-2-3 16,0 0 1-1,15 0 2-15,16-3 0 0,11 2 1 16,7-4-2-16,0 0 3 16,-4 0-3-16,-15-6-13 15,-15-1-6-15,-12 0-10 16,-3 6-25-16,-18 8 34 16,-19 4 13-16,-5 3-25 15,-3 0-37-15,6-4-45 16,13-11-34-16,11-14-94 15,15-11-36-15,15-35-69 16</inkml:trace>
  <inkml:trace contextRef="#ctx0" brushRef="#br1" timeOffset="194861.59">11266 15668 486 0,'0'0'186'16,"0"0"83"-16,0 0-139 15,0 0-105-15,3 83 74 16,-20-30-62-16,1 0-6 15,4-7-21-15,6-4-5 16,6-9-5-16,0-13 0 16,12-13-8-16,13-7-7 15,8-10 8-15,3-19 7 16,0-9 2-16,-2-4-2 16,-4-4-6-16,-7 3 6 15,-3 7 0-15,-11 16 1 16,-6 13 0-16,-3 7-1 0,0 17-24 15,0 19 0-15,-3 10 21 16,3-2 3-16,0-5-2 16,0-10-16-16,9-8-29 15,12-18 23-15,4-3 10 16,5-3 14-16,9-27 9 16,0-3 10-16,7-8-4 15,-8-1 40-15,4-1-19 16,-3 7 12-16,-9 7-21 15,-12 8-3-15,-10 14 7 16,-4 7-7-16,-1 0-24 16,0 17-15-16,6 6 15 15,-2-2 0-15,-4-3 4 0,-3-8-4 16,0-3 0-16,0-4 3 16,0-3-1-16,0 0 2 15,0 0-1-15,0 0 10 16,0-13 11-16,-13-6-16 15,-4-1-6-15,4 10-2 16,1 5-1-16,-4 5-5 16,-4 8-1-16,-5 19-6 15,1 2 7-15,2 7 3 16,8 0-1-16,8 0-6 16,6-5-39-16,0-8 6 15,9-7 12-15,15-5 0 0,9-11 7 16,4 0 7-1,12-20 1-15,8-9-1 0,-3-5-19 16,4-12-9-16,-6-7 21 16,-7-3 24-16,-2-6 21 15,-7 5 36-15,-14 7 30 16,-8 14-8-16,-11 12-8 16,-3 14 9-16,0 8-8 15,0-1-18-15,0 3-25 16,0 0-18-16,-9 5-8 15,-2 16 0-15,-2 11 0 16,7 9-2-16,0 5 2 0,0 6-2 16,3 0 2-16,-2-1 0 15,2-5-2-15,3-10-1 16,0-9 0-16,0-10-1 16,0-10 0-16,0-7 1 15,0 0 1-15,0 0 0 16,14-17 5-16,7-9 3 15,6-11-9-15,4 1-1 16,-1 9-6-16,-3 8-7 16,-8 9 9-16,-9 7 0 15,-1 3 0-15,2 0-6 16,-5 16-1-16,0 3 7 16,-3 5-4-16,0 2-9 15,-3-3-43-15,4 3-64 16,13-2-115-16,17-7-276 0</inkml:trace>
  <inkml:trace contextRef="#ctx0" brushRef="#br1" timeOffset="195321.32">13578 15583 601 0,'0'0'117'0,"0"0"158"16,13-96-78-16,-7 76-46 16,-3 7-39-16,-3 9-21 15,0 4-22-15,0 0-27 0,0 0-42 16,0 17-2-16,0 23-5 15,0 15 5-15,0 17 2 16,-3 2-1-16,-13 2-1 16,2-3-46-16,5-10-51 15,2-14-47-15,7-18-134 16,0-22-149-16,0-9-142 16</inkml:trace>
  <inkml:trace contextRef="#ctx0" brushRef="#br1" timeOffset="196332.02">13487 15715 184 0,'0'0'362'0,"0"0"-202"0,0 0 28 16,-81-14-50-16,74 14-65 15,7 0-72-15,0 0-1 16,19 7-1-16,14 3-6 16,13-4 7-16,12-5-14 15,-1-1 6-15,7 0-56 16,-7-17-18-16,-5-7 12 15,-9-6 60-15,-10-6 10 16,-12-9 23-16,-6 5 70 16,-6 7-14-16,-6 13 7 15,-3 13 36-15,0 7-35 16,0 0-63-16,-12 21-18 16,-6 14-3-16,3 12 7 15,2 2-2-15,8-3-7 16,5-2 3-16,0-8-1 0,1-10-3 15,13-9 0-15,1-7 0 16,-1-10 2-16,8 0 5 16,3-4 3-16,5-16 12 15,6-9-14-15,-8 2-2 16,-1 4 0-16,-10 6-3 16,-7 12-3-16,-7 5-2 15,-3 2-9-15,3 18-13 16,-3 10 17-16,6 2-1 15,4-2-43-15,6-7-43 16,16-2-101-16,14-11 1 16,23-5-144-16,14-5 272 0,13 0-113 15,-10-8 152-15,-17-12 27 16,-27-7 54-16,-22-5 62 16,-15 1 72-16,-5 2 16 15,-9 8 11-15,-10 11-53 16,-11 7-57-16,-8 3-64 15,-4 24-27-15,-5 5-6 16,10 5-8-16,7-2-1 16,9-2 1-16,16-3-4 15,5-8-2-15,10-6-30 16,15-12-6-16,11-1 8 16,4-3 19-16,2-17-2 15,-4-7 17-15,5-3 5 0,-4-7 2 16,-4 5 2-16,-8 2 18 15,-11 10 0-15,-13 13 7 16,-3 7 3-16,0 0-37 16,-10 21-2-16,-7 8 2 15,1 10 0-15,4-2 0 16,9-4 0-16,3-3-26 16,0-7-36-16,19-10 16 15,14-6-30-15,9-7 3 16,7-7 40-16,2-20-95 15,1-8 56-15,-3-12 72 16,-4-9 5-16,1-13 85 16,-1-6 3-16,-3-3 3 0,-12 7 17 15,-8 10-8-15,-15 22-13 16,-4 20 7-16,-3 15-5 16,0 4-27-16,-6 1-49 15,-10 24-17-15,-8 18 5 16,-1 11 3-16,-2 12-9 15,6 6 2-15,1 3-3 16,6 0 1-16,5-10-8 16,9-9-31-16,0-10-38 15,3-14 2-15,13-18-32 16,4-14-6-16,3-6-59 16,6-27-173-16,-6-11-153 0</inkml:trace>
  <inkml:trace contextRef="#ctx0" brushRef="#br1" timeOffset="196580.66">14947 15545 528 0,'0'0'94'16,"0"0"153"-16,0 0-59 16,0 0-100-16,0 0-21 15,0 0-13-15,41-2 2 16,16 1-15-16,12-2-23 15,1-3-8-15,3-4-3 16,-6 3-7-16,-10-2 3 16,-15 2-6-16,-14 1 3 0,-14 4-6 15,-7 0-27-15,-7 2-25 16,0 0-61-16,-33 2-146 16,-16 8-123-16</inkml:trace>
  <inkml:trace contextRef="#ctx0" brushRef="#br1" timeOffset="197937.85">16647 15583 493 0,'0'0'79'16,"0"0"109"-16,0 0 6 15,0 0-86-15,23-79-20 16,-23 69-18-16,0 6-12 15,-13 4-19-15,-7 0-34 16,-7 7-5-16,-7 15 0 16,-2 4-1-16,7 2 0 15,12-3 0-15,8-5 1 16,9-6-6-16,0-9 0 16,3 0 0-16,19-5 0 15,14 0 6-15,3-14 19 0,4-6-13 16,-1-5 23-1,-10 1 3-15,-3 7-5 0,-10 4-5 16,-8 6 13-16,-11 7-5 16,0 0-24-16,0 11-6 15,0 26-16-15,0 21 16 16,-11 9 3-16,-5 8-3 16,-2-1-1-16,-5 1-1 15,0-8 2-15,-6-12-15 16,1-11 3-16,3-14 4 15,2-14 8-15,4-10 1 16,4-6 6-16,-2 0-2 16,11-26 3-16,6-17 0 15,0-19-8-15,29-6-6 0,16-4 2 16,14 3-11-16,13 7-15 16,5 8-9-16,4 7-40 15,-3 8-107-15,-7 6-97 16,-13 7-3-16,-16 6-1 15,-14 4 118-15,-14 3 169 16,-9 3 21-16,-5 0 195 16,0 6 75-16,0-1-51 15,0 0 1-15,-4 5-73 16,0-3-57-16,1 3-27 16,-2 0-20-16,-2 0-29 15,-3 17-16-15,-7 13-13 16,-2 16 9-16,-3 14 1 0,3 5-8 15,2 1-6 1,-3 4-2-16,4-8 0 0,1-3-4 16,6-6-49-16,9-16-45 15,3-11-78-15,31-16-133 16,17-10-209-16</inkml:trace>
  <inkml:trace contextRef="#ctx0" brushRef="#br1" timeOffset="198132.37">17487 15698 589 0,'0'0'221'0,"0"0"83"16,0 0-127-16,0 0-97 0,0 0-48 15,0 0-14-15,-96-24-7 16,73 51-7-16,4 6 2 16,9 1-2-16,7 2-4 15,3-7 0-15,13-1-4 16,20-8-52-16,12-7-71 15,9-13-173-15,-1-3-63 16</inkml:trace>
  <inkml:trace contextRef="#ctx0" brushRef="#br1" timeOffset="198394.06">17715 15450 463 0,'0'0'324'15,"0"0"-37"-15,0 0-61 0,0 0-107 16,0 0-54-1,0 0-47-15,-54-39-8 0,59 62 7 16,19 13 22-16,11 7-3 16,15 6-10-16,-2 1 0 15,-5 3-11-15,-9-6-14 16,-11-1 4-16,-16-4-5 16,-7 1-5-16,-13 0 1 15,-26 4-12-15,-16 3-38 16,-7-6-18-16,1-3-30 15,8-15-53-15,14-19-62 16,20-7-214-16,19-33-145 16</inkml:trace>
  <inkml:trace contextRef="#ctx0" brushRef="#br1" timeOffset="198597.1">18219 15648 772 0,'0'0'322'0,"0"0"-241"16,0 0 85-16,0 0-67 16,0 0-71-16,0 0-19 15,81 4 8-15,-33 2-14 16,5 1-3-16,-1-4-19 16,-4-2-52-16,-8-1-65 15,-14 0-157-15,-17 0-191 16</inkml:trace>
  <inkml:trace contextRef="#ctx0" brushRef="#br1" timeOffset="198755.52">18177 15850 531 0,'0'0'154'16,"0"0"94"-16,0 0-96 16,0 0-109-16,0 0-3 15,0 0 4-15,130 22-44 16,-59-22-3-16,-2-13-91 15,5-6-162-15,-7-8-211 16</inkml:trace>
  <inkml:trace contextRef="#ctx0" brushRef="#br1" timeOffset="199092.42">19145 15591 739 0,'0'0'121'0,"0"0"122"15,0 0-106-15,0 0-106 16,0 0 19-16,-82 41 3 16,59-11-33-16,5-1 1 15,1 1-5-15,13 0-16 16,4-8 0-16,0-1 0 16,15-5 5-16,12-10-4 15,10-6-1-15,5 0 9 0,7-3-4 16,-1-20 0-1,-9-6-5-15,-11-11-10 0,-13-3 9 16,-15-6 1-16,0 6 1 16,-30 7-1-16,-12 8 0 15,-10 13-1-15,-9 15-2 16,-1 0-1-16,3 22-7 16,8 11-60-16,14 3-123 15,15-5-264-15</inkml:trace>
  <inkml:trace contextRef="#ctx0" brushRef="#br1" timeOffset="199521.56">19839 15787 1085 0,'0'0'124'15,"0"0"-5"-15,0 0 18 16,0 0-102-16,0 0-26 16,0 0-6-16,-42 6-2 15,42-2-1-15,0-4 2 16,0 3-3-16,0-3 1 16,7 4-1-16,9-4 1 15,3 0 2-15,-2 0 4 16,-3-7-1-16,-5-3 3 0,-6 0-1 15,-3 3-1 1,0 2-2-16,-4 3-4 0,-15 2 0 16,-8 0-2-16,-1 2-1 15,-4 10 3-15,11 4-1 16,6 1-1-16,8-3-7 16,7-1-13-16,0-3-24 15,3 0 2-15,17-6-9 16,6-3-2-16,4-1-27 15,-3 0-59-15,-3-9-111 16,-10-4-45-16,-14-3-178 16</inkml:trace>
  <inkml:trace contextRef="#ctx0" brushRef="#br1" timeOffset="201055.83">19158 15576 97 0,'0'0'113'16,"0"0"14"-16,0 0-6 16,0 0-25-16,0 0-18 15,31-86-4-15,-28 71-47 16,-3 3 48-16,0 7-22 16,0 0 23-16,-2 5-24 15,-21 0-29-15,-19 17-17 16,-13 15 20-16,-10 9 5 0,6 4 1 15,11-4 3-15,8-1-20 16,14-5-1-16,16-4-10 16,8-3 1-16,2-11-3 15,23 0 7-15,11-10 26 16,17-4-4-16,6-3-14 16,5 0 8-16,4-20-17 15,-5-6 0-15,-12-11 6 16,-7-9-6-16,-14-7 11 15,-17-1-9-15,-11 6 7 16,-21 9-8-16,-23 16-8 16,-20 15-1-16,-16 9-7 0,-8 37-63 15,-3 15-97-15,15 10-307 16</inkml:trace>
  <inkml:trace contextRef="#ctx0" brushRef="#br1" timeOffset="205281.19">14741 16897 765 0,'0'0'233'0,"0"0"5"16,0 0-52-16,0 0-99 15,0 0-32-15,0 0-30 16,0 0-16-16,-7 20-9 16,-6 21 2-16,3 6 1 15,3 2-3-15,7-2 0 0,0-8-4 16,13-8 4-1,4-11-5-15,5-12-5 0,5-8-6 16,5-4 15-16,9-24-1 16,0-8 2-16,-6-4-1 15,-5-3 2-15,-12 10 5 16,-8 10-4-16,-6 6 6 16,-4 10 13-16,0 7 17 15,0 0-12-15,0 0-25 16,0 2-1-16,0 20-8 15,0 15 7-15,-1 13-2 16,1 6 5-16,-2 7-4 16,1-7 2-16,-5-5 0 15,-4-7 1-15,-5-11 0 0,-9-11-1 16,-12-4 2-16,-10-7 0 16,-12-3 2-16,-6-8-1 15,-11 0-3-15,0-3-6 16,10-10-13-16,10 7-23 15,25-2-11-15,18 5-17 16,12 1-66-16,26-8-334 16,21-4-290-16</inkml:trace>
  <inkml:trace contextRef="#ctx0" brushRef="#br1" timeOffset="205520.83">15150 17261 910 0,'0'0'327'16,"0"0"-236"-16,0 0 77 15,0 0-48-15,0 0-59 16,0 0-21-16,35 0-4 16,30-3-6-16,14 1-12 15,-3-3-10-15,-9 0-7 16,-16-4-1-16,-14 1-36 15,-16 3-46-15,-7 0-43 16,-8 1-50-16,-6-4-300 16</inkml:trace>
  <inkml:trace contextRef="#ctx0" brushRef="#br1" timeOffset="205895.42">16365 17123 597 0,'0'0'133'0,"0"0"156"16,0 0-55-1,29-90-115-15,-26 79-10 0,-3 5-39 16,0 4-11-16,0 2-20 16,0 0-23-16,-9 5-16 15,-6 24-16-15,-3 21 16 16,-9 19 1-16,-1 12 1 16,1 4-2-16,1-7 0 15,3-3-2-15,5-13-10 16,0-9-51-16,6-14-30 15,6-17-33-15,-1-14-113 16,-4-8-107-16,0-17 8 0</inkml:trace>
  <inkml:trace contextRef="#ctx0" brushRef="#br1" timeOffset="206231.9">16033 17452 261 0,'0'0'291'16,"0"0"-86"-16,0 0 117 15,0 0-143-15,0 0-89 16,0 0-55-16,111-58-22 15,-40 46-12-15,4 4-1 16,2-3-21-16,-1 0-85 16,-12-8-116-16,-6-1-110 15,-12-13-15-15,-6-9 183 16,-12-1 164-16,-11 0 65 16,-8 11 153-16,-7 13 36 15,-2 11 50-15,0 6-78 16,0 2-116-16,0 0-43 0,0 0-16 15,-6 10-11-15,-6 24-4 16,-7 9 15-16,-4 10-15 16,1 9-2-16,-5 0-20 15,2 6-9-15,-2 4-5 16,12-6 0-16,4-7-29 16,11-14-47-16,0-18-19 15,26-16-44-15,13-11-129 16,10-13-233-16</inkml:trace>
  <inkml:trace contextRef="#ctx0" brushRef="#br1" timeOffset="206429.91">16930 17357 515 0,'0'0'520'0,"0"0"-329"16,0 0-13-16,0 0-92 16,0 0-48-16,0 0-18 15,-32 9-12-15,11 16 2 16,2 7 5-16,3 11-6 15,9-4-7-15,7-3-2 16,0 0-3-16,12-12-34 16,15-9-41-16,6-14-36 15,6-1-133-15,4-23-387 16</inkml:trace>
  <inkml:trace contextRef="#ctx0" brushRef="#br1" timeOffset="206651.63">17160 17145 742 0,'0'0'327'0,"0"0"-144"0,0 0 29 16,0 0-95-16,0 0-44 15,0 0-17-15,69 39 21 16,-15-4-21-16,1 4-35 16,-9 2-17-16,-10 3-4 15,-24-3-7-15,-12 8-12 16,-15-1-41-16,-28 0-40 15,-11 0-1-15,-12-8 0 16,4-7-54-16,-2-10-180 0,10-12-201 16</inkml:trace>
  <inkml:trace contextRef="#ctx0" brushRef="#br1" timeOffset="206901.19">17663 17344 1237 0,'0'0'142'16,"0"0"-75"-16,0 0 86 16,0 0-68-16,0 0-55 15,0 0-29-15,7-25-1 16,42 29-4-16,16 6-7 0,6 0-66 15,-3-6-16-15,-13 1-47 16,-15 0-180-16,-25 0-252 16</inkml:trace>
  <inkml:trace contextRef="#ctx0" brushRef="#br1" timeOffset="207051.27">17680 17502 128 0,'0'0'639'16,"0"0"-478"-16,0 0 78 15,0 0-114-15,0 0-100 16,0 0 4-16,120 3-29 16,-48-10-14-16,-1-2-67 15,-3-2-180-15,1-6-256 0</inkml:trace>
  <inkml:trace contextRef="#ctx0" brushRef="#br1" timeOffset="207356.13">18560 17212 847 0,'0'0'247'0,"0"0"-134"16,0 0 56-16,0 0-112 15,0 0-51-15,0 0 37 16,-60 81-4-16,48-44-13 16,6-2-17-16,3-1-8 15,3-5-1-15,3-6-3 0,15-5-7 16,9-9 1-16,3-8-1 15,2-1 8-15,5-9 2 16,-2-12 5 0,-9-15 4-16,-4-5-1 0,-8-7 0 15,-12 0-5-15,-2 9-2 16,-16 9-1-16,-19 13-4 16,-10 17-6-16,-8 8-46 15,-5 21-45-15,-1 10-129 16,9 2-433-16</inkml:trace>
  <inkml:trace contextRef="#ctx0" brushRef="#br1" timeOffset="208355.63">17589 18226 945 0,'0'0'220'0,"0"0"-169"16,0 0 126-16,0 0-87 16,0 0-70-16,0 0 2 15,16 0-12-15,23 0 2 16,16 0-7-16,10-2-5 16,3 0-45-16,-7-4-59 15,-12 5-72-15,-19 1-170 16,-20 0-73-16</inkml:trace>
  <inkml:trace contextRef="#ctx0" brushRef="#br1" timeOffset="208536.05">17638 18444 317 0,'0'0'218'16,"0"0"-53"-16,0 0 48 16,0 0-83-16,0 0-29 15,0 0-14-15,35 33 2 16,24-34-44-16,6-17-25 15,4-4-20-15,-8-2-3 16,-6-2-70-16,-9-3-123 16,-11-4-131-16,-19 0-102 0</inkml:trace>
  <inkml:trace contextRef="#ctx0" brushRef="#br1" timeOffset="208812.09">17823 18083 111 0,'0'0'396'15,"0"0"-239"-15,0 0 204 16,0 0-142-16,0 0-122 16,0 0-25-16,6-58 6 15,17 53-38-15,13 5-17 16,9 0-9-16,4 3-3 16,0 21-1-16,-4 5-9 0,-5 7 0 15,-8 10-1-15,-14 0-3 16,-13 10 3-16,-5 4 0 15,-14 6 0-15,-19-1 1 16,-8-1 1-16,-5-3-2 16,0-5-25-16,-3-1-37 15,4-8-58-15,5-15-177 16,15-17-428-16</inkml:trace>
  <inkml:trace contextRef="#ctx0" brushRef="#br1" timeOffset="209314.13">19287 18054 783 0,'0'0'126'16,"0"0"113"-16,0 0-90 15,0 0-83-15,0 0 16 16,0 0-36-16,-6-51-16 16,0 51-2-16,-4 0-14 15,-8 22-10-15,-6 15 4 16,-7 20 0-16,0 14-7 15,-1 16 0-15,5 13-1 16,8-1 0-16,9-10-3 16,7-14-34-16,3-14-42 15,0-21-47-15,0-15-84 16,0-21-167-16,0-4-48 0</inkml:trace>
  <inkml:trace contextRef="#ctx0" brushRef="#br1" timeOffset="209660.17">18943 18374 687 0,'0'0'215'16,"0"0"30"-16,0 0-120 15,71-73-94-15,-18 56-19 16,9 4-12-16,8 2-20 16,5 2-95-16,0-1-117 15,-7-2-70-15,-7-5-43 0,-11-5 89 16,-15-3 211-1,-9 1 45-15,-10 2 208 0,-9-2 84 16,-5 10-68-16,-2 4 36 16,0 8-62-16,0-1-67 15,-2 3-48-15,-4 0-15 16,-4 0-29-16,-6 20-21 16,-10 13-2-16,-7 16 9 15,-2 17-2-15,-1 15-12 16,0 6-11-16,11 3 0 15,8-10-6-15,17-17-69 16,6-17-46-16,31-20-80 0,7-23-219 16,5-6-327-1</inkml:trace>
  <inkml:trace contextRef="#ctx0" brushRef="#br1" timeOffset="209856.05">19736 18216 664 0,'0'0'374'15,"0"0"-258"-15,0 0 49 16,0 0-104-16,0 0-36 16,0 0 7-16,-85 88-4 15,72-45-21-15,4 9-2 16,9-2-5-16,0-4-1 16,10-6-19-16,19-16-42 15,6-11-68-15,4-13-180 16,3-17-152-16</inkml:trace>
  <inkml:trace contextRef="#ctx0" brushRef="#br1" timeOffset="210101.98">19996 18091 486 0,'0'0'331'0,"0"0"-83"16,0 0 5-16,0 0-155 15,0 0-35-15,0 0-32 16,9-12-22-16,21 31-4 15,7 12 23-15,4 0-16 16,-8 8-8-16,-12 9 1 16,-7 6-5-16,-14 2-1 0,0-1-5 15,-21-6 3 1,-10-5-17-16,-5-1-19 0,-5 0-18 16,3-8-41-16,3-9-113 15,9-11-163-15,9-15-265 16</inkml:trace>
  <inkml:trace contextRef="#ctx0" brushRef="#br1" timeOffset="210328.21">20590 18345 1106 0,'0'0'198'15,"0"0"-134"-15,0 0 65 16,0 0-65-16,0 0-7 15,0 0-37-15,-36-60-17 16,53 60-3-16,19 0-12 16,15 9 10-16,7 1-37 15,1-4-26-15,-10 0-25 16,-15 1-41-16,-13 2-179 16,-18 0-162-16</inkml:trace>
  <inkml:trace contextRef="#ctx0" brushRef="#br1" timeOffset="210477.29">20528 18536 468 0,'0'0'226'0,"0"0"78"15,0 0-85-15,0 0-119 0,0 0-42 16,0 0-33-16,69 6-15 16,-2-17-10-16,8-1-33 15,-4-2-186-15,-2-11-281 16</inkml:trace>
  <inkml:trace contextRef="#ctx0" brushRef="#br1" timeOffset="210800.24">21171 18195 684 0,'0'0'279'0,"0"0"-232"15,0 0 142-15,0 0-125 0,0 0-41 16,-46 76 31-16,34-29-34 15,5-4-7-15,4 3-8 16,3-12-4-16,0-5 1 16,16-12-2-16,3-7-7 15,11-10-4-15,3 0 2 16,3-16 6-16,-7-15 3 16,-4-9 2-16,-11-10 6 15,-5-6-8-15,-9 3 1 16,0 8 1-16,-6 14-2 15,-14 9 1-15,-3 11-4 16,-5 9 3-16,-4 2-14 16,1 8-45-16,3 12-101 0,7 8-214 15,12 5-344-15</inkml:trace>
  <inkml:trace contextRef="#ctx0" brushRef="#br1" timeOffset="211190.2">21866 18458 288 0,'0'0'629'0,"0"0"-599"0,0 0 112 15,0 0 23 1,0 0-103-16,0 0-11 0,12-9-3 15,5 9-25-15,5-2-3 16,2-6-14-16,-1-2-1 16,-4 0 3-16,-8-2-6 15,-5 2 3-15,-6 4 0 16,0 1 1-16,-4 0-3 16,-18 5-3-16,-10 0-5 15,-1 10-2-15,0 11 4 16,7 3 2-16,6-2-1 15,11-3 0-15,6-1-2 16,3-7-4-16,0 2-12 16,19-3-9-16,6-3-23 15,6-4-42-15,4-3-78 0,-9 0-126 16,-6-14-28-16</inkml:trace>
  <inkml:trace contextRef="#ctx0" brushRef="#br2" timeOffset="-212182.47">16300 5753 70 0,'0'0'216'0,"0"0"-190"16,0 0 18-16,0 0-38 16,0 0-2-16,0 0-4 15,0 0 5-15,-102-17 18 16,74 17 90-16,-4 5-111 15,1 16 54-15,0 6-17 16,-3 6 10-16,6 6 23 0,5 11-39 16,7 3 1-1,3 8 8-15,9 1 8 0,4 3 5 16,0 7 3-16,9 8-11 16,9 12 11-16,-2 12 2 15,0 11-27-15,0 17 14 16,-2 20-26-16,0 8-2 15,1 9 2-15,-6 1-7 16,3-5-3-16,3 0 2 16,0-7 1-16,5 7 1 15,9 0-1-15,1-3-4 16,-5-3-9-16,-2-14 8 16,-7 1-5-16,-1-1-1 15,0 0-2-15,-3-3 2 0,-5-17-1 16,-1-12 0-16,1-7 0 15,3-11 1-15,-3-1 2 16,-4-6-3-16,3-9 0 16,-3-3 11-16,1-3-11 15,4 6 2-15,2-6 3 16,1-6-2-16,-5-12-4 16,0-16 1-16,-2-9-1 15,-1-10-2-15,0-9 2 16,0-5 0-16,-2-6-1 15,-1 0-5-15,2 0 5 16,4 4-2-16,9-2-1 16,0-2-17-16,9 0 20 0,2 0-63 15,18-17-42-15,15-12-209 16,22-14-115-16</inkml:trace>
  <inkml:trace contextRef="#ctx0" brushRef="#br2" timeOffset="-211161.06">20593 5632 553 0,'0'0'14'16,"0"0"-1"-16,0 0 134 15,0 0-13-15,0 0-37 16,0 0-43-16,-25 0-13 16,39-6-6-16,16-7-4 15,9-4-2-15,10 2-16 16,3 1-4-16,-3 6-1 15,0 3-5-15,-2 5-3 16,-6 5-5-16,-3 21 4 16,-5 12 1-16,-10 14 0 0,-11 19 6 15,-10 28 1-15,-2 20 0 16,-3 21 1-16,-9 13 16 16,4 1-16-16,4 9 1 15,4 3 1-15,0 13-7 16,0 11 12-16,6 5-8 15,0 4 5-15,1-4-6 16,1-4-6-16,7-2 1 16,0-5 0-16,1-7 3 15,1-10-4-15,0-15 2 16,-1-7-2-16,-2-19 1 16,-3-10-1-16,-7-17 1 0,-4-13-1 15,0-10-1-15,0-13-4 16,-7-10-4-16,-5-14 9 15,-8-13 18-15,1-6-10 16,-7-3 7-16,-6-10-2 16,-17-4 1-16,-17-3-14 15,-18 0 0-15,-16 0-18 16,-11 0-33-16,-4-5-75 16,3 0-149-16,3-9-198 15</inkml:trace>
  <inkml:trace contextRef="#ctx0" brushRef="#br2" timeOffset="-205208.32">25914 7735 387 0,'0'0'185'0,"0"0"3"16,0 0-41-16,0 0-6 16,0 0-62-16,0 0-3 15,-85 65-19-15,81-48-29 16,4-5-14-16,0-8-2 15,3-1 0-15,12-3 6 16,10 0 17-16,2-16-2 16,4-5-13-16,-2-4-12 15,-7 0-2-15,-5 0-3 0,-9 3 8 16,-5 5 4-16,-3 3 3 16,0 8 0-16,-16 5-6 15,-8 1-7-15,-6 10-5 16,1 16 0-16,0 6-2 15,7 2 1-15,7-3 1 16,10-8-1-16,5-4-4 16,0-9 2-16,18-9 0 15,6-1 1-15,10-4 2 16,1-22 1-16,-1-4 4 16,-6-6 1-16,-11-3 5 0,-10-2 5 15,-7 2 11-15,-13 10-11 16,-15 9-4-16,-11 16-12 15,-9 4-1-15,2 21-23 16,3 21-49-16,10 15-51 16,7 2-229-16,11 4-442 15</inkml:trace>
  <inkml:trace contextRef="#ctx0" brushRef="#br2" timeOffset="-204322.96">25790 9019 282 0,'0'0'328'16,"0"0"-259"-16,0 0 113 15,0 0-91-15,0 0-63 16,0 0 24-16,51-38 21 15,-30 18-6-15,-6-2 9 16,-2 2-31-16,-5 2-3 16,-6 1-9-16,-2 7-1 15,0 3-3-15,-8 6-5 16,-11 1-14-16,-8 8-9 16,0 18-1-16,-2 7 0 0,6 7 0 15,6-2 1 1,10-7 0-16,5-8-1 0,2-9-4 15,5-8 3-15,16-6 0 16,7 0 1-16,2-17 6 16,0-12-1-16,-8 1-1 15,-6-2 3-15,-6 1 15 16,-9 0 1-16,-1 9 1 16,-1 10-7-16,-15 3-8 15,-4 7-3-15,-4 8-6 16,0 12-1-16,3 6-2 15,8 0 1-15,5-6-1 16,8-3-7-16,0-8-40 16,2-2-20-16,15-7-30 0,0 0-118 15,1-21-297-15</inkml:trace>
  <inkml:trace contextRef="#ctx0" brushRef="#br2" timeOffset="-203032.12">16540 5745 592 0,'0'0'122'0,"0"0"47"15,0 0-22-15,0 0-147 0,0 0 2 16,3 87-2 0,3-19 7-16,0 7 6 15,1-4-8-15,-3-11 7 0,-1-20 2 16,1-15-12-16,-1-11 16 16,-3-11-4-16,3-3 0 15,-3 0 28-15,0 0 18 16,0-26 16-16,0-11-21 15,0-18-50-15,0-12 2 16,0-2 9-16,-3 4 0 16,3 14-10-16,0 15-1 15,0 19-3-15,0 10-2 16,3 7-3-16,16 12-10 16,11 22 5-16,2 11 6 15,-3 14-2-15,-10 4-4 0,-5-1-44 16,-11-6-20-1,-3-13-91-15,-6-10-30 0,-14-10 67 16,0-9 23-16,1-14 85 16,0 0 18-16,3-14 14 15,-4-17 31-15,3-6 17 16,5-1 24-16,2 9-17 16,6 9 26-16,4 7-53 15,0 2-26-15,3 5-13 16,17-5-6-16,11 0-62 15,12-3-67-15,5-3 16 16,6-5 15-16,-8-1-32 16,-9-2-54-16,-10 2 73 15,-15 2 95-15,-9 1 19 16,-3 0 90-16,0 1 45 0,-8 0 21 16,-2 4-28-16,3 4-22 15,1 5 74-15,6 6-27 16,0 0-64-16,-3 0-3 15,3 0-46-15,0 12-38 16,3 22 5-16,13 22 1 16,-4 16 10-16,-3 12-10 15,-3-1-8-15,-6-10-3 16,0-18-14-16,0-15-98 16,0-17-62-16,3-15-164 15,6-8-130-15</inkml:trace>
  <inkml:trace contextRef="#ctx0" brushRef="#br2" timeOffset="-202843.57">17007 5784 581 0,'0'0'381'15,"0"0"-107"-15,0 0-85 16,0 0-123-16,0 0-33 16,0 0-15-16,10 20-17 15,2 18 7-15,2 17 6 16,-1 9-11-16,-7 1-3 15,-2 5-4-15,1-15-61 0,2-11-85 16,1-14-88-16,4-21-423 16</inkml:trace>
  <inkml:trace contextRef="#ctx0" brushRef="#br2" timeOffset="-202602.62">17647 5591 1296 0,'0'0'94'0,"0"0"82"15,0 0-85-15,0 0-56 16,0 0-17-16,0 0-18 16,14 0-5-16,9 41-7 15,1 19 12-15,3 19 0 0,-8 2-1 16,-4-4-22-16,-3-9-73 15,-9-15-42-15,0-21-56 16,-3-21-377-16</inkml:trace>
  <inkml:trace contextRef="#ctx0" brushRef="#br2" timeOffset="-201846.63">17666 5836 730 0,'0'0'233'0,"0"0"29"16,0 0-162-16,0 0-74 15,0 0-20-15,0 0-6 16,-52-4-14-16,85 4 7 16,13-4 7-16,12-8-24 0,3-8-60 15,2-8-70-15,-11-4 2 16,-7 0 70-16,-17-4 82 16,-14 0 23-16,-14 2 97 15,-3 4 22-15,-16 7-48 16,3 9-30-16,6 14 26 15,-2 0-53-15,3 19-29 16,4 12-1-16,5 9-2 16,0 7-1-16,14 1 7 15,10-1-9-15,3-8 4 16,-1-9-6-16,0-8-1 16,-7-9 0-16,-3-9-1 0,-3-4-3 15,-2 0 0-15,3-22-10 16,4-11 6-16,-3-4-8 15,-1-1 2-15,-1 7 4 16,-7 11 10-16,1 10-1 16,-3 10-1-16,4 0-6 15,4 19-13-15,6 3 18 16,1 2 3-16,4-6-42 16,-3-9-56-16,0-6-45 15,2-3-1-15,7-4-17 16,-1-15 50-16,-1-7 27 15,-8-4-19-15,-12 0 104 16,-5-4 113-16,-2 9 52 0,0 9 48 16,0 9-34-16,-2 7-22 15,1 0-102-15,-4 5-47 16,4 10-5-16,1 5 1 16,0-3-4-16,0-2 0 15,0-8-2-15,9-2 1 16,3-5-4-16,3 0-16 15,2-8-11-15,2-13 21 16,-3-9-10-16,-10-1 1 16,-6-2 20-16,0 8 2 15,-3 6 13-15,-10 10 23 16,-2 9 3-16,-6 2-5 16,0 21-27-16,0 11-5 15,5 8 7-15,13 1-10 16,3-4-1-16,0-5-1 0,16-8-1 15,18-7-51-15,17-8-73 16,16-11-88-16,11-10-101 16</inkml:trace>
  <inkml:trace contextRef="#ctx0" brushRef="#br2" timeOffset="-200787.84">19268 5438 745 0,'0'0'174'15,"0"0"124"-15,0 0-199 16,0 0-41-16,0 0-32 16,0 0-22-16,-6 3-4 0,33 26-7 15,11 12 7-15,6 7 7 16,-7-7-7-16,-5-7 0 16,-9-12 0-16,-7-12 1 15,-6-6-1-15,-7-4 5 16,0-4 26-16,3-23 36 15,1-14-16-15,-1-15-43 16,-6-2-4-16,0 3-2 16,0 12-2-16,-2 13-1 15,1 15-18-15,1 10-18 16,0 5-48-16,0 3-89 16,9 16-283-16,13 1 72 0</inkml:trace>
  <inkml:trace contextRef="#ctx0" brushRef="#br2" timeOffset="-199491.03">19765 5409 459 0,'0'0'262'16,"0"0"22"-16,0 0-67 15,0 0-133-15,0 0-30 16,0 0-18-16,-77-17-33 16,53 46-3-16,4 11-2 15,5 3 2-15,8-2-6 16,7-5-24-16,0-11-24 15,19-11-15-15,8-14-3 16,-2 0 12-16,5-24 49 0,-9-8 11 16,0-4 5-16,-14-3 7 15,-1 3-3-15,-6 6 20 16,0 9 7-16,0 11-8 16,0 10 2-16,0 0-30 15,0 19-22-15,0 11 19 16,0 4 3-16,3-3 0 15,12-9-4-15,6-8-41 16,-2-6-26-16,7-8 39 16,-3-3-28-16,3-19-26 15,-6-12 42-15,-4-7 15 16,-7-7 29-16,-9-10 8 16,0-10 108-16,-3-12-3 15,-11 8-9-15,1 15 24 16,4 24-102-16,4 24 62 0,4 9-34 15,1 23-54-15,0 19-11 16,0 18 11-16,12 13 5 16,12 0-3-16,4-6-2 15,2-10 0-15,0-16 0 16,-2-18 0-16,-4-12-23 16,-2-11-10-16,1-14 13 15,-4-17 7-15,-4-13 5 16,-6-4 4-16,-9-5 4 0,0 5 4 15,0 16-2 1,-9 12 2-16,6 14 15 0,1 6-12 16,2 5-7-16,0 18-23 15,0 4 19-15,8 7 4 16,11-5-3 0,0-5-12-16,0-9-10 0,-3-5-25 15,-4-8 28-15,3-2-10 16,-3-9 4-16,5-16 25 15,2-10 2-15,-3-7 2 16,-7 5 0-16,-3 10 9 16,-5 11 42-16,-1 12 1 15,0 4-5-15,0 0-48 16,0 15-20-16,0 7 7 16,7 1-13-16,7-6-40 15,4-4-58-15,9-12-53 16,9-1 50-16,9-5 28 0,4-16-66 15,-8-6-81-15,-14-5 197 16,-12-2 49-16,-14 0 67 16,-1 4 159-16,0 9-13 15,-5 10 42-15,-1 8-60 16,1 3-78-16,-2 0-69 16,1 12-45-16,-4 5-3 15,6 0 2-15,4 0-2 16,0-7 0-16,7-4-3 15,0-2-10-15,3-4-10 0,4 0-13 16,-2-10 14 0,0-11-3-16,-9-2-10 0,-3-7 5 15,0 2 26-15,0 11 4 16,-9 5 10-16,-1 12 21 16,-3 1-5-16,-2 27-20 15,1 14-5-15,3 8 7 16,11-1-5-16,0-2-2 15,18-11-2-15,9-11-3 16,4-15-30-16,12-10-2 16,1 0 14-16,6-19-3 15,8-20-97-15,-3-14 122 16,0-11 30-16,-16-3 1 16,-15 2 25-16,-16 9 53 15,-8 17-3-15,0 20-6 16,0 14-2-16,-12 5-28 15,-6 8-54-15,-6 15-5 0,-1 2-9 16,8 2-2-16,13-4-4 16,4-1-1-16,6-2 0 15,21-1-2-15,7-4 6 16,3 2-2-16,-1-2-5 16,-7-1-19-16,-10 3-4 15,-15 3-18-15,-4 8-20 16,-30 11-13-16,-28 7-93 15,-22 5-251-15,-25-1-132 16</inkml:trace>
  <inkml:trace contextRef="#ctx0" brushRef="#br2" timeOffset="-198780.81">16449 6822 614 0,'0'0'149'15,"0"0"216"-15,0 0-165 16,0 0-105-16,0 0-36 16,0 0-46-16,-9-10-13 15,33 53 0-15,9 18 32 16,4 10-15-16,-11 3-7 15,-1-3-8-15,-9-7-2 16,-4-17 3-16,-3-18-2 16,-6-13-1-16,0-12 0 15,-3-4 0-15,0-1 7 16,0-32 8-16,0-15-8 16,-6-13-7-16,6 1-3 15,0 11-17-15,3 13-5 16,18 14-5-16,12 7 8 15,4 13-6-15,5 2-11 0,-5 2 7 16,-7 15-3-16,-16 3-16 16,-14 13 7-16,-3 4 17 15,-26 4 1-15,-14 1-25 16,1-7-84-16,-1-12-90 16,8-17 66-16,19-6-62 15,10-19-127-15</inkml:trace>
  <inkml:trace contextRef="#ctx0" brushRef="#br2" timeOffset="-198286.5">16858 6978 223 0,'0'0'247'0,"0"0"17"15,0 0-52-15,0 0-115 16,0 0-80-16,0 0-15 16,17 46 36-16,-9-19 0 15,1-7-28-15,3-5-7 16,-6-8-3-16,4-7-1 15,3 0-10-15,3-9-11 16,-3-13-1-16,-4-9-19 16,-6-5-13-16,-3-1-3 15,-8-2 47-15,-12 3 5 16,-2 6 6-16,2 13 58 16,0 13-28-16,7 7 12 0,-3 23-41 15,6 12 1-15,9 11 0 16,1 7 5-16,8 2 0 15,18-7-2-15,9-10-5 16,4-18-28-16,10-21-31 16,3-4-9-16,6-36 2 15,0-17-3-15,-5-6-35 16,-10-9 18-16,-21 2 62 16,-15-9 24-16,-7-4 30 15,-11 7 130-15,-11 18-19 16,5 22 60-16,8 22-14 15,6 12-92-15,-4 8-58 16,4 21-35-16,0 17 3 16,3 14-1-16,10 6-4 0,17 3-1 15,7 1-1-15,2-12-43 16,0-13-68-16,-5-14-95 16,-1-19-30-16,-15-12-238 15</inkml:trace>
  <inkml:trace contextRef="#ctx0" brushRef="#br2" timeOffset="-197738.54">17238 6799 461 0,'0'0'245'0,"0"0"3"15,0 0-8-15,0 0-174 16,0 0-45-16,0 0-18 16,-52 0-3-16,95 0-3 15,22-13 0-15,22-10-14 0,7-3-48 16,-5-7 8-1,-9 6-124-15,-25 4 135 0,-22 9 46 16,-17 9 39-16,-16 5 143 16,0 0-17-16,0 0-108 15,-7 18-43-15,-2 6-7 16,-1 10 6-16,6-2 5 16,2 2-7-16,2-8-8 15,0-7 0-15,9-3-3 16,7-10-1-16,7-6 1 15,7 0-6-15,5-15-1 16,2-11-18-16,-5-8-11 0,-3-5 2 16,-13 3 25-16,-5 9 9 15,-2 10 14-15,-9 12 4 16,0 5 14-16,3 0-32 16,3 17-5-16,7 8 0 15,7 6 5-15,5 1 2 16,5-5-2-16,1-11 0 15,3-6-18-15,-2-10 0 16,-3 0 13-16,1-24-24 16,-4-9 6-16,-13-6 22 15,-7-8 1-15,-6 1 1 16,-16-5 1-16,-13 3 8 16,-1 9 10-16,4 16-9 0,3 15-11 15,8 8-5-15,5 8-7 16,7 11-62-16,3 9-105 15,0-2-85-15,12-7-46 16</inkml:trace>
  <inkml:trace contextRef="#ctx0" brushRef="#br2" timeOffset="-196792.51">18359 6470 421 0,'0'0'283'15,"0"0"39"-15,0 0-82 16,0 0-156-16,0 0-57 15,0 0-17-15,-6 8-8 16,6 10 4-16,0 1-4 16,11 2-2-16,7-8-1 0,-2-3-8 15,7-6-13-15,-4-4-45 16,3-2 29-16,2-17-34 16,-6-8 37-16,-10-7 11 15,-8-5-16-15,-7 0 40 16,-16 6 11-16,-6 13 66 15,0 16-20-15,0 5 12 16,2 24-55-16,5 6 4 16,12 8-2-16,10 2-14 15,0 1-2-15,10-3 0 16,15-6-2-16,7-12-40 16,2-11-79-16,11-10 22 15,7-10-50-15,10-21-58 0,3-9 164 16,-4-9-314-16,-16-7 293 15,-18-4 64-15,-18-1 68 16,-9 14 108 0,0 15 25-16,-12 22 53 0,-5 10-71 15,1 9-134-15,0 18-29 16,0 5 7-16,12 4-5 16,4 0-12-16,0-5-6 15,7-6-3-15,13-11-1 16,-2-3-3-16,6-11-46 15,1 0-2-15,2-20-58 16,-6-10 26-16,-7-3-62 0,-7-10 74 16,-7 1 71-16,-10 1 5 15,-10 12 114-15,-4 13-57 16,1 16 76-16,-4 5-104 16,1 26 1-16,3 12-4 15,8 9-9-15,10 5-8 16,5-2-2-16,7-2-7 15,20-12-5-15,5-13-10 16,7-14-28-16,2-14-14 16,0 0 50-16,3-29-32 15,-2-8 5-15,-5-5 22 16,-16-8-17-16,-13-6 24 16,-8-1 10-16,-4 7 30 15,-8 15 47-15,5 18 18 16,4 17 0-16,0 0-81 0,-3 12-24 15,6 15-6-15,0 7 6 16,0 5 0-16,15-3 0 16,-2-4 0-16,3-9 0 15,-3-11-3-15,-2-9 3 16,0-3-10-16,7-3 7 16,-2-21 0-16,5-12 3 15,0-10 0-15,-6 0 3 16,-3 10-2-16,-3 12 5 15,-6 15-2-15,-3 6 2 16,0 3-6-16,3 2-11 16,0 15-9-16,7 6 16 0,3 7 1 15,6-1-3 1,3 1-59-16,2-4-93 0,7-7-60 16,2-10-347-16</inkml:trace>
  <inkml:trace contextRef="#ctx0" brushRef="#br2" timeOffset="-196425.13">19908 5958 359 0,'0'0'312'16,"0"0"-178"-16,0 0 126 16,0 0-115-16,0 0-34 15,0 0-42-15,-14-70-35 16,14 76-17-16,0 24-13 15,0 17-4-15,0 18 24 16,11 12-14-16,1-2-9 0,1 3-1 16,-7-10-1-16,-6-7-5 15,0-14-57-15,-5-14-88 16,-11-16-173-16,-8-17-49 16</inkml:trace>
  <inkml:trace contextRef="#ctx0" brushRef="#br2" timeOffset="-196266.57">19765 6221 784 0,'0'0'233'0,"0"0"3"15,0 0-163-15,81-64-38 16,-22 38-24-16,9-1-11 16,7-1-8-16,-2-2-95 0,-13 4-152 15,-18-2-188-15,-19 0 16 16</inkml:trace>
  <inkml:trace contextRef="#ctx0" brushRef="#br2" timeOffset="-196088.92">20237 5871 235 0,'0'0'231'0,"0"0"35"16,0 0-12-16,0 0-63 15,0 0-83-15,0 0-52 16,-82 0-18-16,78 26-15 16,-1 11 9-16,4 9-2 15,1 10-7-15,0 4-1 16,0 3-22-16,0-1-3 15,0-6-6-15,4-16-83 0,8-16-21 16,11-19-140 0,6-5-138-16,15-29-31 0</inkml:trace>
  <inkml:trace contextRef="#ctx0" brushRef="#br2" timeOffset="-195794.54">20419 6004 479 0,'0'0'238'16,"0"0"-91"-16,0 0-13 15,0 0-87-15,-91 66-10 16,80-40-20-16,8 1-14 16,-1-5-3-16,4-5-3 15,0-8-54-15,10-2-58 16,4-7 14-16,1 0 48 0,5-16 49 16,-1-8 4-1,-2-7 9-15,-3-1 2 0,-3 7 65 16,-7 6-1-16,-1 12 55 15,-3 7 10-15,0 0-66 16,0 2-74-16,0 18-7 16,0 10 7-16,2 1 0 15,6-1-4-15,2-1-71 16,-4-4-144-16,3-14-142 16,2-8-101-16</inkml:trace>
  <inkml:trace contextRef="#ctx0" brushRef="#br2" timeOffset="-195591.15">20518 5704 864 0,'0'0'276'16,"0"0"-96"-16,0 0-83 16,0 0-62-16,0 0-31 15,91 54 8-15,-16-6 13 16,-4 12-25-16,-19 5-1 15,-25 5-17-15,-27 6-49 16,-13 12-66-16,-49 5-168 16,-23 2-210-16</inkml:trace>
  <inkml:trace contextRef="#ctx0" brushRef="#br2" timeOffset="-194438.18">16579 7933 603 0,'0'0'66'16,"0"0"102"-16,0 0-74 15,0 0-56-15,-68 79-5 16,68-41 23-16,0-4-28 16,0-4 4-16,2-8-17 15,12-7-12-15,2-9 4 16,-1-6 0-16,6 0-6 0,-1-6 5 15,3-17 0 1,-5-7 8-16,-5-4-2 0,-4-1-4 16,-1 6 17-16,-8 8 5 15,0 12-7-15,0 4-8 16,0 5-15-16,3 10-8 16,3 10-13-16,5 7 21 15,6-2 0-15,7-8-15 16,3-7-31-16,-1-6 9 15,6-4 13-15,-6-4 1 16,0-16 20-16,-4-3-3 16,1-5 5-16,-6 0-1 15,-1 5-6-15,0 4 8 16,-6 6-16-16,7 9-20 16,1 4-12-16,4 0 26 0,8 0-2 15,6 0-7-15,7 0 12 16,2 0-54-16,1-11 42 15,-4-12-12-15,-7-2 12 16,-6-2 17-16,-12 1-23 16,-10 3 37-16,-7 2 4 15,0 2 35-15,-18 5 27 16,-3 7 5-16,-5 7 45 16,0 0-63-16,-1 21-27 15,1 9 14-15,7 6-15 16,12-3-14-16,7-3 2 15,0-5-10-15,6-9-5 0,18-8 2 16,1-8-6 0,5-4-12-16,-1-19 15 0,0-9-10 15,-9-4-15-15,-4-9 28 16,-10-2 0-16,-6-7 10 16,0-3 1-16,-3 6 33 15,-6 10 18-15,1 19 22 16,5 15-11-16,1 7-7 15,2 15-66-15,0 18-17 16,0 12 17-16,13 7 4 16,7 3-4-16,12 5-3 15,7-3-93-15,1 0-130 16,6-12-198-16</inkml:trace>
  <inkml:trace contextRef="#ctx0" brushRef="#br2" timeOffset="-194211.42">18185 7358 1212 0,'0'0'135'0,"0"0"-27"16,0 0-71-16,0 0-37 16,0 0-4-16,-34 88 4 15,31-26 0-15,3 12 1 16,0 9 2-16,0 9-3 15,0 0-7-15,0-10-44 16,3-14-65-16,0-18-142 0,-3-28-133 16,0-19-97-16</inkml:trace>
  <inkml:trace contextRef="#ctx0" brushRef="#br2" timeOffset="-193876.44">18014 7729 503 0,'0'0'220'16,"0"0"192"-16,0 0-262 15,0 0-82-15,0 0-68 16,0 0-18-16,58-77-43 16,4 50-41-16,11-3-103 15,1-6 10-15,-7-3 45 16,-12 6 86-16,-15 2 64 16,-22 4 36-16,-13 6 99 15,-5-1 19-15,-10 3-16 0,-7 4-42 16,2 3 16-16,4 7-15 15,2 5 3-15,6 0-39 16,0 0-3-16,-1 3-32 16,1 22-22-16,0 15-3 15,3 18 2-15,0 14 7 16,3 5-6-16,13-6-4 16,4-11-3-16,0-13-43 15,6-19-31-15,1-17-24 16,11-11-125-16,7-28-206 15,0-19 99-15</inkml:trace>
  <inkml:trace contextRef="#ctx0" brushRef="#br2" timeOffset="-193508.42">18700 7374 270 0,'0'0'331'0,"0"0"62"16,0 0-154-16,0 0-99 16,0 0-50-16,0 0-34 15,-23-31-11-15,23 31-13 16,0 0-7-16,0 11-15 15,0 15-4-15,2 7 6 16,9 7 5-16,5 2-11 16,-6-8-5-16,-1-5-2 15,-3-12-1-15,-3-10-1 16,0-7-1-16,-2 0-5 0,3 0 9 16,0-6 4-1,-1-14 5-15,6-11-6 0,4-4-3 16,10 2-2-16,2 5-11 15,5 6-15-15,6 5 0 16,7 5 7-16,-6 8-1 16,-4 4-16-16,-9 0 8 15,-18 9 0-15,-6 11 6 16,-11 10 8-16,-21 3 12 16,-16 0 2-16,-7-7-43 15,-5-8-67-15,8-12-154 16,11-6-41-16,18-20-99 0</inkml:trace>
  <inkml:trace contextRef="#ctx0" brushRef="#br2" timeOffset="-193306.31">18849 6938 714 0,'0'0'347'16,"0"0"-110"-16,0 0-81 15,94-14-69-15,-52 37 4 16,4 8-50-16,-1 11-27 15,-5 10-13-15,-8 5-1 16,-5 6-2-16,-12 2-2 16,-12 0-30-16,-3 2-32 15,-26 5-11-15,-22 3-42 16,-25-7-202-16,-8-8-392 16</inkml:trace>
  <inkml:trace contextRef="#ctx0" brushRef="#br2" timeOffset="-192231.6">19827 7229 797 0,'0'0'153'0,"0"0"99"16,0 0-157-16,0 0-54 15,0 0-20-15,0 0-8 16,13-19-7-16,13-12 8 16,10-12-8-16,2-7-6 15,-2-2 0-15,-3-1-17 16,-7 6 2-16,-14 1 10 16,-12 2 4-16,0 10 2 15,-3 10 20-15,-13 12-20 16,2 12 11-16,-1 0-5 0,-5 12-7 15,2 15-3-15,4 9-3 16,7 3 6-16,7 1 1 16,0 7 7-16,0 1-4 15,16 0-1-15,-3-6-1 16,0-6-2-16,4-10 0 16,-5-9 0-16,-2-10-1 15,-1-3 1-15,2-4-2 16,0 0 2-16,6-21 4 15,1-12 8-15,0-4-7 0,-2-1-2 16,-2 2-3 0,-6 15 4-16,-3 8-4 0,-1 13-4 15,5 0-19-15,5 24-28 16,2 12 30-16,3 3 10 16,0 1-10-16,-5-9-16 15,0-10-45-15,4-12-54 16,-2-9-66-16,13-5 64 15,2-24 23-15,6-14-120 16,-1-6 39-16</inkml:trace>
  <inkml:trace contextRef="#ctx0" brushRef="#br2" timeOffset="-191678.71">20473 6941 68 0,'0'0'179'0,"0"0"43"16,0 0-7-16,0 0-64 0,0 0 20 16,0 0-95-1,-84-22-35-15,67 53-14 0,1 6-9 16,6 0-2-16,9-7-16 15,1-5 0-15,0-11-6 16,10-8-32-16,7-6-21 16,3-1 23-16,6-19 16 15,-4-7 11-15,-2-6 9 16,-11-3 1-16,-6 1 3 16,-3 4 18-16,0 7 36 15,0 15 30-15,0 4-2 16,0 5-8-16,0 0-63 15,0 0-15-15,0 14-17 16,11 3 16-16,12 2 1 0,4 3-28 16,7-5-36-16,0-2-52 15,1-10-9-15,-10-5-72 16,-5 0 46-16,-4-9 47 16,-12-11 104-16,-4-2 27 15,0-3 85-15,-3-1 39 16,-8 2 53-16,5 7-59 15,-1 5-33-15,6 12-51 16,1 0-2-16,0 0-59 16,1 3 0-16,23 15-13 15,11 4 13-15,0 2 3 16,-3-4-3-16,-5-6-2 16,-5-9-8-16,-5-2-4 15,-6-3 7-15,1-3 7 16,3-18 9-16,-1-7-4 0,-5-9 2 15,-1-2-7-15,-6 5-4 16,-1 5-28-16,2 12-14 16,0 7-22-16,3 3-56 15,4 4-96-15,4-2-31 16,5-1-65-16,3-2 14 16</inkml:trace>
  <inkml:trace contextRef="#ctx0" brushRef="#br2" timeOffset="-191361.86">21090 6657 225 0,'0'0'282'15,"0"0"-41"-15,0 0-63 0,0 0-84 16,0 0-28-16,0 0 17 16,0 27-13-16,0-20-41 15,0-4-14-15,3-1-9 16,10-2-2-16,0 0-4 16,5 0 0-16,3-10-3 15,-1-9-23-15,-1-5-7 16,-6-1 4-16,-7-3 5 15,-6 5 24-15,0 3 5 16,-6 9 4-16,-13 7 32 16,-5 4-13-16,-6 17-17 15,-1 15 5-15,-1 8-2 16,9 2 11-16,10-3-4 0,12-3-11 16,1-8-9-1,21-8-1-15,11-6-6 0,15-14-18 16,16 0-32-16,12-17-27 15,9-9-11-15,-5-8-303 16</inkml:trace>
  <inkml:trace contextRef="#ctx0" brushRef="#br2" timeOffset="-190215.74">16707 8860 637 0,'0'0'265'16,"0"0"-10"-16,0 0-36 16,0 0-102-16,0 0-60 15,0 0-30-15,-24-39-24 16,24 56-3-16,0 22-18 15,15 17 18-15,15 19-1 16,6 4-2-16,-5-9-43 16,-1-7-37-16,-3-17-2 15,-8-10-40-15,-7-14-96 16,-6-13-19-16,-6-9 74 16,0 0 60-16,-8-23 102 15,-15-6 4-15,-6-5 31 0,-2 5 88 16,3 5-6-16,3 7 23 15,8 11 37-15,5 3-49 16,-2 3-51-16,10 0-57 16,2 0-2-16,2 0-14 15,0 0-12-15,23 0-26 16,16-4-11-16,13-13 28 16,6-9 5-16,1-10 1 15,-6-3 1-15,-10 1 14 16,-13 2 6-16,-15 0 5 15,-11 3 22-15,-4-3 33 16,-7 7-25-16,-8 6 4 0,2 9 8 16,6 12-14-16,3 2 16 15,-1 0-46-15,1 25 0 16,-2 8-7-16,6 16 0 16,0 4 4-16,6 0 1 15,14-3-6-15,0-6-1 16,2-15 0-16,0-12-1 15,-2-12-1-15,3-5 1 16,-2 0 1-16,3-26 8 16,-5-6 0-16,-2-8-7 15,-7 0 3-15,-4 2-2 16,-5 10 2-16,2 11-8 16,-1 13 4-16,1 4-1 0,3 0-25 15,9 15-34-15,5 11 20 16,5 3 13-16,3-6-53 15,2-6-73-15,-5-6-70 16,0-11-8-16,-3 0-53 16,0-14-14-16</inkml:trace>
  <inkml:trace contextRef="#ctx0" brushRef="#br2" timeOffset="-189350.55">17493 8953 22 0,'0'0'253'0,"0"0"6"16,-15-87-21-16,5 68-1 15,1 12-58-15,6 5-63 16,0 2-47-16,0 0-46 15,3 6-23-15,0 11-9 0,0 3 9 16,3 0 0-16,9-4 0 16,1-6-21-16,-1-5-11 15,3-4-6-15,-3-1-3 16,-2-2 6-16,0-16-8 16,0-9 16-16,-7 1 3 15,-3-1 24-15,0 2-1 16,-10 11 2-16,-3 7 29 15,3 7-1-15,-5 4-14 16,-2 20 0-16,5 8-1 16,4 11 0-16,8-3 6 15,0-1 1-15,16-5-20 16,17-5-1-16,3-3 0 0,7-12-20 16,5-14-16-1,1 0-12-15,2-19 28 0,-5-15 4 16,-10-4-33-16,-16-7 28 15,-11 0 0-15,-9 0 21 16,0 4 27-16,-12 10-7 16,-2 13 50-16,3 11 13 15,6 7-17-15,1 0-31 16,0 0-17-16,1 9-16 16,1 7 1-16,2 1-3 15,0-3 1-15,0-4 1 16,9-4-4-16,5-3 2 15,-2-3-4-15,4 0-8 16,2 0 10-16,-3-6 2 0,-6-1 6 16,-1 3-6-16,-2 1 6 15,-3 0 17-15,1 3-10 16,-1 0-8-16,-3 0-1 16,3 0-2-16,0 0 1 15,0 0-2-15,1 3 1 16,-1-2 2-16,0 1-3 15,1-2 0-15,2 0 0 16,0 0 0-16,5 0 4 16,-2 0-4-16,0 0 3 15,2-8-2-15,0-3-1 16,0-2 5-16,-1-4-1 16,-6-5-2-16,1-4 1 0,-2-8-4 15,3-3-1 1,-2 1 1-16,4 7 1 0,-8 6-1 15,0 9 2-15,0 10 1 16,0 2 3-16,0 2 6 16,0 0-10-16,0 0-2 15,0 0-3-15,-9 0 0 16,7 0 0-16,1 0 3 16,1 0 0-16,0 0 0 15,0 0-1-15,0 0 1 16,0 0-23-16,0 0-43 15,0 6-71-15,0 14-161 0,0-1 64 16,-3 8-221 0</inkml:trace>
  <inkml:trace contextRef="#ctx0" brushRef="#br2" timeOffset="-188572.61">17790 9069 638 0,'0'0'88'0,"0"0"173"15,0 0-125-15,0 0-62 0,0 0-9 16,0 0-23-16,0-43-8 15,0 25-13-15,0-4-4 16,4-5-15-16,2-5 3 16,1-1-2-16,-4-4-3 15,0 4-2-15,-3 0 0 16,0 7 2-16,0 9-1 16,0 8 1-16,0 8 0 15,-3 1-4-15,2 0-9 16,-5 1 0-16,2 17 0 15,2 7 13-15,2 1 0 16,0 1 0-16,2-7 0 0,11-8 0 16,4-2 0-16,2-10 0 15,5 0-2-15,4-5-1 16,3-20 3-16,4-4 0 16,-4-11 1-16,-3 0-1 15,-8-5 5-15,-5-2-2 16,-9 2 3-16,-6 11 7 15,0 10 5-15,0 12 2 16,0 9 3-16,0 3 20 16,0 0-30-16,-6 5-13 15,-3 9-2-15,-2 4 0 16,5-1 4-16,5-3-2 16,1-4 2-16,0-3 1 0,3 0-3 15,12-7 1-15,4 0 1 16,7 0 4-16,3 0-2 15,6-8-4-15,-5-1 4 16,-5 2 2-16,-8 4 0 16,-7 3 10-16,-7 0 2 15,-3 0-13-15,3 6-3 16,0 8 1-16,-2 5 0 16,5 5-3-16,-2-4 3 15,2-3-3-15,-1-3 1 16,-1-3-3-16,6-7 2 15,0-4-23-15,9 0-6 0,20 0-21 16,13-23-34 0,14-8-28-16,-9-11-165 0,-17-2-115 15,-25-2-140-15</inkml:trace>
  <inkml:trace contextRef="#ctx0" brushRef="#br2" timeOffset="-188368.09">17781 8478 1076 0,'0'0'156'16,"0"0"15"-16,0 0-77 0,0 0-45 16,0 0-19-1,0 0-20-15,-6 3-10 0,6-3-32 16,0 2-56-16,0 2-104 15,0 4-517-15</inkml:trace>
  <inkml:trace contextRef="#ctx0" brushRef="#br2" timeOffset="-186391.01">19389 8410 20 0,'0'0'129'16,"0"0"41"-16,0 0 69 15,0 0-21-15,0 0 28 16,-17-81-65-16,-2 67-109 15,-10 9-7-15,3 5-19 0,-6 0-31 16,2 25-15 0,4 9-1-16,6 7-2 0,13 5 0 15,7-5 1-15,1-2-7 16,25-8-7-16,2-14-20 16,12-12-1-16,6-5 3 15,4-28 11-15,-1-16 14 16,-7-6-3-16,-9-11 5 15,-13-6 7-15,-10-2 2 16,-10-2 3-16,-13 7 6 16,-10 7 27-16,-4 16 9 15,9 15-34-15,4 21 23 16,1 7-33-16,1 32-3 16,5 14-3-16,7 22 3 15,0 2 0-15,17 2-3 0,15-4-1 16,7-18-12-16,3-16-59 15,7-22-19-15,0-14 31 16,3-17 11-16,-3-20 33 16,-8-12-30-16,-18-6 49 15,-13-2 0-15,-10 1 20 16,0 6 30-16,-17 14 7 16,1 12 38-16,4 12-46 15,4 12 13-15,1 16-53 16,5 18-8-16,2 8-2 0,2 7 2 15,22-5-2 1,2-6-1-16,4-11-2 16,2-11-46-16,-1-16 18 15,-1 0-33-15,-3-26 36 0,-5-8-38 16,-12-8 58-16,-10-1-15 16,-1-3 24-16,-24-3 13 15,-8 6 21-15,-3 10 27 16,5 18-17-16,-5 15 21 15,4 12-57-15,5 20-5 16,10 11 3-16,15 3-3 16,2 4-2-16,26-4 2 15,8-10-2-15,6-13-1 16,3-16-4-16,2-7 4 16,1-12 3-16,-1-19 1 0,1-12 2 15,-4-1 1-15,-7-2 4 16,-13 4 10-16,-7 6 3 15,-9 10 7-15,-6 11 3 16,0 10 5-16,0 5-10 16,0 0-29-16,7 13-14 15,4 10 12-15,6 7 1 16,3-7 2-16,-5-1-2 16,0-8-2-16,-6-6-16 15,-2-8 3-15,2 0 8 16,1-4 8-16,6-16 5 15,-2-9 0-15,0-5 0 0,1-5-5 16,0 3-6-16,-2 10-3 16,-4 11-2-16,-1 6 0 15,2 9 1-15,3 0-33 16,10 13 19-16,-4 0 18 16,2 0-22-16,-2-5-17 15,-5-5-25-15,2-3 19 16,-2 0 11-16,3-17 40 15,2-7 3-15,-5-6 4 16,0-3 21-16,-3 0 16 16,-1 4-22-16,-4 9-7 15,-2 10-12-15,1 8-3 16,5 2-4-16,7 0-10 16,5 8 3-16,5 3 9 15,5-2 1-15,1-5-23 0,2-4 5 16,4 0-43-16,0-10 32 15,-1-12-122-15,-4-1 34 16,-12-1 96-16,-9 1-55 16,-13-2 77-16,0 1 60 15,-9 4 20-15,-8 5 52 16,-1 9-19-16,-4 6-37 16,1 0-45-16,-2 17-28 15,1 9 0-15,8 5-3 16,3-1 0-16,9-4 0 0,2-3-4 15,0-7-19 1,13-6-19-16,3-7-2 0,4-3-12 16,6-6 40-1,3-13-16-15,-4-8 12 0,2-4 19 16,-10-3 1-16,-6-5 4 16,-8 10 17-16,-3 6 49 15,0 7 9-15,0 12 25 16,0 4-19-16,0 0-64 15,0 11-21-15,-2 11-4 16,2 6 4-16,0 0 3 16,14-4-3-16,1-4-4 15,8-7-1-15,3-6-54 16,4-7-2-16,5 0-55 16,1-24 13-16,3-6-128 0,-4-6 115 15,-15-7-115-15,-6-3 156 16,-14 0 75-16,0 3 114 15,-5 9 68-15,-5 14 63 16,2 10-6-16,2 10-91 16,-1 0-51-16,3 14-93 15,1 13-1-15,3 10 1 16,0 2-1-16,6 0-1 16,10-3-2-16,5-10-40 15,-5-7-70-15,6-14-168 16,8-5-72-16</inkml:trace>
  <inkml:trace contextRef="#ctx0" brushRef="#br2" timeOffset="-186135.33">21492 7159 514 0,'0'0'351'16,"0"0"-211"-16,0 0 22 15,0 0-96-15,-85 79-46 16,85-59-15-16,0-4-2 15,0-8-3-15,7-5-3 16,7-3-8-16,2 0 11 16,2-14-9-16,-2-8 4 15,-8-3-7-15,-8 3 0 16,0 5 7-16,0 10-35 16,-10 7-9-16,-7 17-50 15,-1 17-92-15,2 5 74 0,-1 4-56 16,7-1-148-16</inkml:trace>
  <inkml:trace contextRef="#ctx0" brushRef="#br2" timeOffset="-185749.91">21456 7429 721 0,'0'0'145'0,"0"0"132"16,0 0-177-16,0 0-90 0,0 0-9 15,0 0-1 1,36-26-3-16,-9 23-13 0,-4 3-24 16,2 0-50-16,-6 13 41 15,-6 5-47-15,-5 1 26 16,-8 4-22-16,0-6 61 16,0-1 17-16,0-5 14 15,-12-4 16-15,6-3 34 16,0-4 30-16,1 0 43 15,4-16 16-15,1-13-83 16,0-10-38-16,15-5 15 16,7 7-17-16,3 7 9 15,2 10 2-15,5 9-3 16,2 8-10-16,-1 3-13 16,-3 0-1-16,-8 12-6 15,-10 15-2-15,-11 9-48 16,-1 10-46-16,-16 0-305 15,-26 0-27-15</inkml:trace>
  <inkml:trace contextRef="#ctx0" brushRef="#br2" timeOffset="-185026.6">18371 9369 862 0,'0'0'196'0,"0"0"35"16,0 0-105-16,0 0-56 15,0 0-42-15,0 0-28 16,27 96 0-16,11-17 7 16,2 13 9-16,-1 1-13 15,-8 6-3-15,-1-5 0 16,-8-13-4-16,-2-15-46 0,-4-20-21 16,-6-12-77-16,-3-22-145 15,-7-12-301-15</inkml:trace>
  <inkml:trace contextRef="#ctx0" brushRef="#br2" timeOffset="-184762.39">18407 9670 917 0,'0'0'170'0,"0"0"73"16,0 0-166-16,0 0-62 15,0 0-15-15,0 0-2 16,81-80-7-16,-38 71-29 15,5 6 5-15,-2 3 3 0,-7 0 1 16,-11 12 1-16,-11 12-1 16,-14 8 7-16,-3 7 17 15,-9 5 5-15,-18 9 7 16,-8-7-7-16,3-6-56 16,-1-11-41-16,9-15-47 15,7-14 8-15,12-19-14 16,5-26-258-16</inkml:trace>
  <inkml:trace contextRef="#ctx0" brushRef="#br2" timeOffset="-184328.24">18762 9501 320 0,'0'0'326'0,"0"0"-79"0,0 0-2 16,0 0-162 0,0 0-64-16,0 0-17 15,29 30-2-15,-23 17 42 0,4-1-23 16,3-2-11-16,7-10-7 15,-2-10-2-15,6-14-21 16,-1-10-19-16,6-4-10 16,-8-22-18-16,0-10-75 15,-15-8-4-15,-6-1 121 16,-9-1 22-16,-21 6 5 16,-3 10 47-16,1 18 22 15,3 12 33-15,-1 2-48 16,5 17-16-16,2 1-13 15,13-6-18-15,8-7-7 16,2-4 0-16,14-3-23 0,16-7 23 16,10-18 5-16,2-5-1 15,1-7-4-15,-5 6 3 16,-6 3 4-16,-5 14 8 16,-14 4 31-16,-1 10-37 15,-3 0 21-15,5 14-18 16,-1 16 9-16,2 12-1 15,3 8-18-15,-6-4 4 16,2 0-6-16,-1-9-68 16,-4-12-184-16,-1-17 26 15,-2-8-265-15</inkml:trace>
  <inkml:trace contextRef="#ctx0" brushRef="#br2" timeOffset="-184199.9">19177 9157 526 0,'0'0'259'15,"0"0"-10"-15,0 0-96 16,0 0-153-16,0 0-33 16,0 0-113-16,-19 53-52 15,28-19-126-15</inkml:trace>
  <inkml:trace contextRef="#ctx0" brushRef="#br2" timeOffset="-183585.99">19262 9369 960 0,'0'0'87'0,"0"0"124"15,0 0-155-15,0 0-51 16,0 0 2-16,18-86-7 16,3 66 0-16,-2 6-11 15,4 8 7-15,-6 6-9 16,0 0-10-16,4 8-18 15,-9 14-1-15,2 5 8 16,-1 2-10-16,-6-5 17 16,-4-8 22-16,-3-5 5 15,0-9 1-15,3-2 18 0,-3 0 53 16,4-15 13 0,5-19-26-16,4-13-29 15,6-4-11-15,0 1-2 0,5 10-17 16,0 10-1-16,0 14 0 15,-2 9-4-15,2 7-1 16,-5 9-6-16,1 18 9 16,-1 7 2-16,-4 2 1 15,0-2-1-15,-6-5-28 16,-2-7-7-16,1-8-65 16,2-14 60-16,4 0-226 15,11-24 207-15,5-17-35 16,3-9 62-16,-8-11-25 15,-13-4 24-15,-12-10 34 16,0-9 85-16,-15 8 52 0,-1 13 48 16,7 27-39-16,1 21 42 15,5 13-53-15,0 2-53 16,3 0-46-16,0 7-36 16,0 20-5-16,6 19 5 15,14 15 3-15,8 10-2 16,2 5-2-16,7 0 1 15,2-10-18-15,0-16-67 16,-7-17-68-16,1-19-188 16,-4-14-57-16,-13-17-17 15</inkml:trace>
  <inkml:trace contextRef="#ctx0" brushRef="#br2" timeOffset="-183417.96">19891 8927 565 0,'0'0'158'0,"0"0"160"15,0 0-172-15,0 0-44 16,0 0-51-16,0 0-28 16,-22 4-15-16,52-18 0 15,8-6-8-15,7 3-92 16,3-6-102-16,-3 2-189 16,-4-1-245-16</inkml:trace>
  <inkml:trace contextRef="#ctx0" brushRef="#br2" timeOffset="-183000.82">20149 9165 634 0,'0'0'68'0,"0"0"80"16,0 0 23-16,0 0-127 15,0 0-24-15,55-87 20 16,-33 31-37-16,-9-2-3 15,-7-5 1-15,-6 6 2 16,0 14 13-16,0 16 44 16,0 14 24-16,-3 10-1 15,0 3-16-15,-3 0-29 0,-4 7-26 16,-1 6-11 0,-1 8 0-16,6 1-1 15,6 0 1-15,0-4-1 0,13 2 1 16,13-4 2-16,1-2 1 15,11-5-1-15,4-2 0 16,3-2 2-16,-8-1-5 16,-8 0-3-16,-16 0-4 15,-8 2 3-15,-5 8-7 16,-6 8-3-16,-24 9 13 16,-12 8 1-16,-7-1-15 15,-2-4-36-15,6-5-23 16,9-9-21-16,13-12-213 0,17-8-258 15</inkml:trace>
  <inkml:trace contextRef="#ctx0" brushRef="#br2" timeOffset="-182707.28">20782 8801 349 0,'0'0'888'0,"0"0"-871"16,0 0 101-16,0 0-76 15,0 0-31-15,0 0 24 16,-43 93 1-16,37-77-29 16,6-9-2-16,0-2-2 15,0-5-3-15,0 0 4 16,0 0-1-16,9-5 4 0,5-11 2 16,1-11-9-16,2-3-11 15,-8-3-10-15,-5 4 3 16,-2 12 7-16,-2 8 4 15,0 9 5-15,-5 0-13 16,-11 21-55-16,-13 10-100 16,-2 5-281-16,0-3-194 15</inkml:trace>
  <inkml:trace contextRef="#ctx0" brushRef="#br2" timeOffset="-182130.04">19836 8927 119 0,'0'0'36'15,"0"0"34"-15,0 0 42 16,0 0-20-16,0 0-25 0,0 0 30 16,-71 43 0-16,71-43-22 15,0 0 17-15,0 0 19 16,0 0-42-16,17 0-37 16,9-4 11-16,5-1-6 15,3 0-37-15,4-1-44 16,-2 0-264-16,-5-6-286 15</inkml:trace>
  <inkml:trace contextRef="#ctx0" brushRef="#br2" timeOffset="-179573.24">25802 8163 174 0,'0'0'52'16,"0"0"16"-16,0 0 97 0,0 0-50 16,0 0-25-1,0 0-10-15,0-3 7 0,0 3-15 16,0 0-48-16,0 17-22 15,0 2 2-15,0 1 8 16,0-4-11-16,2-8-1 16,7-8-6-1,9 0 6-15,6-14 3 0,4-15 22 16,-1-8-3-16,-9 5 3 16,-9 5 28-16,-9 7 11 15,0 6-27-15,-12 4 2 16,-9 7-12-16,-3 3-17 15,-3 17-10-15,0 19-8 16,5 14 4-16,14 8-63 0,8 1-69 16,2-1-91-16,16-9-27 15,3-8-146-15</inkml:trace>
  <inkml:trace contextRef="#ctx0" brushRef="#br2" timeOffset="-179123.07">25883 8663 163 0,'0'0'512'0,"0"0"-481"15,0 0 163-15,0 0-119 0,0 0-7 16,0 0-24-16,-16 49 1 16,16-46-27-16,0-3-1 15,0 0-9-15,0 0 0 16,0 0-3-16,0 0-4 15,0 0 7-15,1-8 6 16,1-3 1-16,-2 0-1 16,0 4 8-16,0 2 16 15,0 5-6-15,-9 0 3 16,-9 9-24-16,-2 14-11 16,-1 4-3-16,8-1 2 15,4-2 1-15,8-12 0 16,1-5-3-16,0-7 1 15,4 0-2-15,14 0 4 16,3-14 7-16,1-8-5 0,2-2 3 16,-8-2-2-1,-7-1 4-15,-5 2-2 0,-4 8 0 16,0 3-1-16,0 14-4 16,-11 0-4-16,-2 10-5 15,-2 13-55-15,0 10-63 16,7 1-51-16,7-5-129 15,1-8-73-15</inkml:trace>
  <inkml:trace contextRef="#ctx0" brushRef="#br2" timeOffset="-178619.73">25837 8428 446 0,'0'0'141'0,"0"0"-91"15,0 0 39-15,0 0-7 16,-33 78-24-16,33-67-25 16,0-5 8-16,0-3 6 15,0-3-5-15,0 0 5 16,9 0-12-16,3-9 18 15,1-8-10-15,1-2-3 16,-7-4-2-16,-2 4 6 16,-5 2 2-16,0 5-18 15,0 8 3-15,0 3-7 0,-2 1-24 16,-4 0 0-16,-6 10-8 16,3 11-23-16,0 4-22 15,8 1-27-15,1-6-85 16,0-4-64-16,12-8-28 15,7-8-118-15</inkml:trace>
  <inkml:trace contextRef="#ctx0" brushRef="#br2" timeOffset="-178434.24">26025 7989 49 0,'0'0'580'16,"0"0"-519"-16,0 0-59 15,0 0-2-15,0 0-223 16,0 0-46-16</inkml:trace>
  <inkml:trace contextRef="#ctx0" brushRef="#br2" timeOffset="-177998.58">26166 8274 267 0,'0'0'14'0,"0"0"105"15,0 0-77-15,0 0-42 16,0 0-6-16,0 0 2 16,13-8 4-16,9 5 53 15,8 2 18-15,6-1-9 16,6-1-32-16,15 0-21 15,21 1-9-15,19-1-7 0,28-6-53 16,21-2-93 0,18-3-23-16,15-4 33 0,5-3 78 15,-2 1 55-15,-8 0 10 16,-7-1 18-16,-13 3 62 16,-13-4-23-16,-14 4-52 15,-12 1-10-15,-13 2-14 16,-13 2-69-16,-14 4 58 15,-17 1-3-15</inkml:trace>
  <inkml:trace contextRef="#ctx0" brushRef="#br2" timeOffset="-177758.44">28777 7986 12 0,'0'0'186'0,"0"0"-73"15,0 0-28-15,0 0-13 0,0 0-16 16,0 0-13-16,-60 0-23 16,60 0-20-16,0 0-1 15,0 0-53-15,0 0-19 16,0 0 27-16,0 0 31 15,0 0 15-15,0 0 0 16,0 3-2-16,0 3 2 16,0 2 1-16,0 1 4 15,0 11-3-15,0 18 13 16,0 23-2-16,0 24-13 16,-9 28 0-16,-13 16-5 15,-7 16 2-15,-3 3-5 16,-3 7-83-16,-1-2-78 15</inkml:trace>
  <inkml:trace contextRef="#ctx0" brushRef="#br2" timeOffset="-177638.13">28394 10014 317 0,'0'0'129'0,"0"0"-37"15,0 0-92-15,0 0-160 16,-27-92-205-16</inkml:trace>
  <inkml:trace contextRef="#ctx0" brushRef="#br2" timeOffset="-177187.93">28041 8025 398 0,'0'0'0'16,"-27"93"-3"-16,20-17-1 15,4 19-76-15,0 14 44 16,-1 10-129-16</inkml:trace>
  <inkml:trace contextRef="#ctx0" brushRef="#br2" timeOffset="-176784.35">28104 9983 689 0,'0'0'164'0,"0"0"53"15,0 0-143-15,0 0-74 16,0 0-9-16,0 0-55 0,0 0-87 16,0 0-65-1,0 0-128-15</inkml:trace>
  <inkml:trace contextRef="#ctx0" brushRef="#br2" timeOffset="-173498.43">1233 1869 260 0,'0'0'10'0,"0"0"77"16,0 0 67-16,0 0-48 15,0 0-4-15,0 0-26 16,0 0 3-16,-49-36-13 16,49 36-27-16,0 0-11 15,0 7-25-15,6 15 0 16,16 12-3-16,8 6 17 16,9-5 9-16,-3-8-12 15,4-15 3-15,0-12 10 16,4-3-1-16,11-33 0 15,21-26 14-15,15-20 9 0,7-16-30 16,-4-7-4-16,-15 2-12 16,-15 10 3-16,-16 15 0 15,-9 19 2-15,-15 20-6 16,-5 11-2-16,-10 13 0 16,-3 10-2-16,-3 3-10 15,-3 2-63-15,0 4-82 16,0 20-143-16,-13 12 21 15,-17 11-107-15</inkml:trace>
  <inkml:trace contextRef="#ctx0" brushRef="#br2" timeOffset="-173098.86">1445 2193 381 0,'0'0'47'15,"0"0"-26"-15,0 0 17 16,0 0-31-16,0 0 72 16,54 88-7-16,-19-67-16 15,3-10 15-15,8-11 22 16,9-11 24-16,11-34-20 15,10-23-26-15,9-25-8 16,4-16-25-16,2-9-9 0,-7-5-4 16,-2-10-16-16,-13 1 3 15,-8 7-7-15,-9 19-5 16,-7 27 7-16,-10 25-6 16,-15 25 1-16,-8 14 0 15,-8 11-2-15,-4 4-3 16,0 0-15-16,0 0-69 15,0 7-61-15,0 10-153 16,-3 7 22-16,-13 7-174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1T05:29:46.63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17790 14647 212 0,'0'0'212'0,"0"0"-183"16,0 0 36-16,0 0 18 15,0 0-54-15,0 0-29 16,0 0-2-16,0 0-5 15,0 3-12-15,3 14-11 16,10 3-84-16,4-3-46 16</inkml:trace>
  <inkml:trace contextRef="#ctx0" brushRef="#br0" timeOffset="574.29">20424 14601 558 0,'0'0'28'0,"0"0"-3"16,0 0 48-16,0 0-62 15,0 0-7-15,0 0 0 16,-13 0-4-16,13 0 0 16,0 0-1-16,0 0 1 15,0 0 0-15,0 0 0 16,0 0-3-16,0 0-8 16,0 0-60-16,7 0-57 15,5 7-11-15,9-4-87 16</inkml:trace>
  <inkml:trace contextRef="#ctx0" brushRef="#br0" timeOffset="1742.23">25910 14688 16 0,'0'0'12'16,"0"0"-5"-16,0 0-4 15,0 0-3-15,0 0-10 0,0 0-18 16</inkml:trace>
  <inkml:trace contextRef="#ctx0" brushRef="#br0" timeOffset="3880.65">4449 15735 212 0,'0'0'5'16,"0"0"30"-1,0 0 95-15,0 0-32 0,0 0-16 16,0 0 0-16,-7-20-15 16,7 17-20-16,0 3-9 15,0 0-6-15,0 0-13 16,3 9-11-16,16 8-1 15,5 6 19-15,4-4 13 16,-1-2-16-16,4-4-17 16,2-3-2-16,6-7 0 15,7-3 0-15,2-16 5 16,4-21 5-16,9-17 13 0,-1-8 10 16,-2-4-13-16,-3 7-5 15,-10 10-10-15,-9 13-1 16,-9 16-4-16,-8 4-4 15,-1 8-4-15,-3 8-67 16,7 0-122-16,1 16-15 16,2 12-98-16</inkml:trace>
  <inkml:trace contextRef="#ctx0" brushRef="#br0" timeOffset="4437.14">8041 15668 466 0,'0'0'7'16,"0"0"29"-16,0 0 61 15,0 0-67-15,0 0-17 16,0 0-11-16,-6 0 0 16,21 19 14-16,10 6 12 15,2-6-18-15,3-2-6 16,1-4 1-16,8-11 2 16,0-2-5-16,7-5-1 15,-1-22 15-15,7-17 48 16,0-15-34-16,3-10 27 0,2 0-10 15,-6 3-19 1,-5 8 17-16,-7 17-34 0,-14 14-9 16,-12 9-1-1,-2 13-1-15,-11 5 0 0,0 0-74 16,0 0-54-16,0 4-10 16,0 12-87-16,0 7 31 15</inkml:trace>
  <inkml:trace contextRef="#ctx0" brushRef="#br0" timeOffset="12360.36">22640 6728 13 0,'0'0'18'0,"0"0"54"16,0 0-45-16,0 0-13 16,0 0-7-16,0 0 1 15,0 0 6-15,-1-15-13 16,1 10 10-16,0 1-4 0,0-1-5 16,1 2 3-16,2 1-4 15,-1-1-1-15,-1 2 0 16,1 1-1-16,-2 0-23 15,0 0-8-15,0 0-29 16</inkml:trace>
  <inkml:trace contextRef="#ctx0" brushRef="#br0" timeOffset="17760.45">7625 2967 17 0,'0'0'189'16,"0"0"-108"-16,0 0 47 16,0 0-11-16,0 0 14 15,-8-75-34-15,8 66-18 16,0 4 32-16,0 5-18 15,0 0-48-15,0 0-34 0,0 22-11 16,8 16 0-16,8 16 1 16,-1 9 6-16,0 3-3 15,-6-8-1-15,0-13-1 16,-6-17 2-16,1-12-1 16,-1-12 6-16,-3-4 9 15,3 0 29-15,-3 0 12 16,3-9-9-16,2-22-8 15,-2-13-16-15,3-19-20 16,4-3-3-16,2 4-1 16,0 11-2-16,3 16 0 15,-3 19-4-15,4 15-1 16,1 1-10-16,2 20-2 0,5 14 2 16,-2 7-1-1,1 1 2-15,-1-6-1 0,-6-13 4 16,-5-10 8-16,-5-9 1 15,0-4 2-15,1 0-1 16,5-3-1-16,9-22 2 16,7-15 17-16,2-12 3 15,3-4-13-15,-9 3-1 16,0 14 8-16,-8 19-8 16,-7 11-6-16,-4 9 0 15,4 3-14-15,1 20 4 16,5 15 10-16,3 10-1 0,-3 5-4 15,4 3-46-15,5-3-83 16,6-10-132-16,-2-11 13 16,8-16-109-1</inkml:trace>
  <inkml:trace contextRef="#ctx0" brushRef="#br0" timeOffset="18102.34">8639 2844 320 0,'0'0'80'0,"0"0"83"15,0 0 22-15,0 0 19 16,0 0-106-16,0 0-53 16,-67-17-40-16,31 58 4 15,-1 5-1-15,4 3-3 0,12-6-4 16,12-6-1-16,9-9 0 16,3-10-14-16,21-11-42 15,9-7 19-15,4-9-13 16,5-25 21-16,1-7 29 15,-10-8 5-15,-8 0 2 16,-11 1 0-16,-8 7 1 16,-6 16 31-16,0 11 15 15,0 12 5-15,0 2-33 16,0 5-26-16,0 25-15 16,0 10 15-16,13 12 1 15,8-1-1-15,3-4-64 16,9-8-98-16,4-10 6 15,0-16-88-15,-10-13-95 0</inkml:trace>
  <inkml:trace contextRef="#ctx0" brushRef="#br0" timeOffset="18284.33">8949 2838 315 0,'0'0'273'0,"0"0"-40"16,0 0 42-16,0 0-103 15,0 0-104-15,0 0-43 16,-28-61-25-16,31 73-7 15,25 8 7-15,8 6 2 16,10 2-2-16,5 1 0 16,2 4-82-16,0-2-22 15,-8-9-279-15,-14-12-67 16,-16-10 113-16</inkml:trace>
  <inkml:trace contextRef="#ctx0" brushRef="#br0" timeOffset="18455.78">9229 2714 269 0,'0'0'318'0,"0"0"-6"16,0 0-22-16,0 0-152 16,0 0-100-16,0 0-18 15,-78 38-10-15,52 23 2 16,-2 17-3-16,4 4-6 16,5 4-6-16,8 4 1 15,8-2-139-15,3-16-169 16,3-26-310-16</inkml:trace>
  <inkml:trace contextRef="#ctx0" brushRef="#br0" timeOffset="18784.66">9795 2495 395 0,'0'0'84'16,"0"0"107"-16,0 0-32 15,0 0 39-15,0 0-60 0,0 0-21 16,0-53-20-16,0 53-22 16,0 0-16-16,0 0-30 15,0 22-19-15,-3 24-9 16,-5 23 6-16,5 26 5 15,3 15-4-15,0 1-5 16,17 0-3-16,4-11-7 16,9-24-65-16,7-20-66 15,5-23-106-15,7-27-66 16,2-14-353-16</inkml:trace>
  <inkml:trace contextRef="#ctx0" brushRef="#br0" timeOffset="19014.99">10281 2565 765 0,'0'0'334'0,"0"0"-58"16,0 0-191-16,0 0-45 15,0 0-26-15,-40 72-4 16,28-15 7-16,0 13-3 16,8 8-4-16,4 6-3 15,0 5-7-15,4-4 0 16,11-14-3-16,-1-18-31 15,-1-19-53-15,-7-17-33 16,-6-12-23-16,0-5-124 16,-15-9 29-16,-15-16-260 15</inkml:trace>
  <inkml:trace contextRef="#ctx0" brushRef="#br0" timeOffset="19124.43">10059 3063 250 0,'0'0'262'0,"0"0"37"15,0 0-45-15,0 0-155 16,33-88-78-16,16 59-16 15,10 0-5-15,12-4-112 16,8 1-175-16,-3-5-100 16</inkml:trace>
  <inkml:trace contextRef="#ctx0" brushRef="#br0" timeOffset="19341.36">10571 2475 542 0,'0'0'101'16,"0"0"220"-16,0 0-119 0,0 0-42 15,0 0-70-15,0 0-35 16,-72-4-27-16,78 19-18 16,30 17 15-16,19 17 50 15,9 14-47-15,2 11-28 16,-5 8-1-16,-15 13-5 16,-13 7-16-16,-24 2-36 15,-9-6-35-15,-30-12-47 16,-25-22-323-16,-18-19-200 15</inkml:trace>
  <inkml:trace contextRef="#ctx0" brushRef="#br0" timeOffset="21812.19">9233 4308 132 0,'0'0'75'16,"0"0"-31"-16,0 0 99 15,0 0-22-15,0 0-42 16,0-87-31-16,0 66 5 16,0 8 9-16,0 4-1 0,0 6 0 15,0 3 41 1,0 0-56-16,-5 0-33 0,2 0 0 15,-6 20-13-15,-1 18-18 16,4 21 18-16,3 17 5 16,3 15-3-16,0 3-2 15,0-1-2-15,0 2-45 16,0-3-138-16,0-11 0 16,0-11-32-16,0-20 17 15</inkml:trace>
  <inkml:trace contextRef="#ctx0" brushRef="#br0" timeOffset="21996.07">8924 4775 502 0,'0'0'45'0,"0"0"-17"16,0 0 54-16,122-92-69 15,-56 68-13-15,16-5-1 16,6-5-51-16,6-6-67 15,-3-2-55-15,-8-5 63 16,-8 1-7-16,-14-1 23 16</inkml:trace>
  <inkml:trace contextRef="#ctx0" brushRef="#br0" timeOffset="22198.95">9774 4191 86 0,'0'0'136'0,"0"0"-11"0,0 0 113 16,-16-74-116-16,10 74-7 15,3 0 24-15,0 0-50 16,3 0-28-16,-3 0 10 15,3 3-45-15,-7 26-18 16,3 18 7-16,-6 24 13 16,7 15 9-16,0 11-14 15,3 3-9-15,0-8-12 16,16-14-2-16,10-18 0 16,4-19-26-16,11-19-119 15,4-22-207-15,1-16-102 16</inkml:trace>
  <inkml:trace contextRef="#ctx0" brushRef="#br0" timeOffset="22498.91">10147 4249 657 0,'0'0'58'16,"0"0"206"-16,0 0-107 15,0 0-74-15,0 0-29 16,0 0-22-16,-45-8-3 16,26 8-14-16,1 8 0 15,-6 13-5-15,2 11-3 16,1 7-5-16,6 6-2 16,6 0 0-16,4-3 0 0,5-6 1 15,5-4-2-15,13-10 1 16,9-6-3-16,7-9-20 15,9-7-67-15,5-9-116 16,1-22-141-16,-1-6-109 16</inkml:trace>
  <inkml:trace contextRef="#ctx0" brushRef="#br0" timeOffset="22778.43">10417 4489 542 0,'0'0'120'16,"0"0"79"-16,0 0 68 16,0 0-140-16,0 0-61 15,0 0-17-15,0-5-18 16,0 5-28-16,0 12-3 15,0 9-4-15,6 10 4 16,6 10 1-16,0 3-1 16,-3 2-64-16,4-7-128 15,-2-14-204-15,5-17-155 16</inkml:trace>
  <inkml:trace contextRef="#ctx0" brushRef="#br0" timeOffset="23014.05">10678 4070 1188 0,'0'0'111'15,"0"0"-21"-15,0 0 21 16,0 0-73-16,0 0-37 16,0 0-1-16,6 51 0 15,27-9 11-15,13 5-1 16,2 9-5-16,1 8-5 0,-10 6-1 15,-14 11 0-15,-22 5-44 16,-3 4-20-16,-36 2-65 16,-25 0-139-16,-21-8-208 15</inkml:trace>
  <inkml:trace contextRef="#ctx0" brushRef="#br0" timeOffset="23930.9">2668 7450 7 0,'0'0'372'0,"0"0"-225"16,0 0 57-16,-39-79 33 15,32 77-72-15,4 2-47 16,0 0-68-16,0 14-28 15,3 30-18-15,0 29-1 16,0 33 8-16,9 17-10 16,13 13 2-16,2 2-3 15,3-1-18-15,3-11-101 16,-2-20-74-16,-10-21-102 16,-12-28-27-16,-6-26-75 0</inkml:trace>
  <inkml:trace contextRef="#ctx0" brushRef="#br0" timeOffset="24065.26">2373 8223 489 0,'0'0'47'0,"0"0"4"15,-33-95 76-15,63 65-122 16,19-10-5-16,18-6 0 16,15-8-61-16,9-5-142 15,6-4-67-15</inkml:trace>
  <inkml:trace contextRef="#ctx0" brushRef="#br0" timeOffset="24334.98">3041 7507 95 0,'0'0'122'0,"0"0"107"16,-79-46 27-16,42 46-128 15,4 12 31-15,0 23-101 16,11 16-9-16,13 14-14 16,9 2-15-16,9-4-6 15,26-10-10-15,12-16-4 16,3-14 0-16,0-15-37 15,-4-8 9-15,-7-15-6 16,-11-21 20-16,-10-9-5 16,-17-6-9-16,-1-3 24 15,-34 1-3-15,-15 7 7 16,-5 13 0-16,3 20-9 0,7 13-3 16,14 24-39-16,15 19-83 15,13 9 6-15,2-5-116 16,26-5-84-16</inkml:trace>
  <inkml:trace contextRef="#ctx0" brushRef="#br0" timeOffset="24644.3">3156 7545 853 0,'0'0'122'0,"0"0"116"16,0 0-201-16,0 0-37 0,0 0-5 15,0 0-9-15,6 44 14 16,21-10-3-16,4-3-13 16,-1 0-4-16,-2-5 4 15,-10 0-18-15,-6-6 19 16,-6-9 0-16,-3-4 10 16,-3-4 5-16,0-3 9 15,0 0 37-15,0-17 47 16,-3-23-47-16,-6-17-42 15,6-15-4-15,3 0-1 16,12 13-4-16,24 12-101 16,10 16-108-16,9 12-87 15,8 7-205-15</inkml:trace>
  <inkml:trace contextRef="#ctx0" brushRef="#br0" timeOffset="25054.39">4389 7532 42 0,'0'0'1079'0,"0"0"-997"15,-31-76 56-15,27 28-108 16,4-11-23-16,0-8-6 16,0 4 2-16,4 7-3 15,5 15-4-15,-3 17 1 0,3 14-3 16,-9 6 6-1,0 4-2-15,0 0 2 0,0 0-2 16,0 0-12-16,0 9 3 16,-3 11 2-16,-6 6 9 15,3-5 5-15,6-2-4 16,0-6 0 0,0-1-1-16,9 2-2 0,18-4 2 15,6 0-1-15,4 1 1 16,3-2 0-16,-4 0-2 15,-8-1-8-15,-8 2-3 16,-10 0-12-16,-10 8 5 0,0 4 1 16,-7 6-5-1,-17 3-34-15,-6-1-35 0,0-4-67 16,3-10-36-16,2-16-17 16,13-9-147-16</inkml:trace>
  <inkml:trace contextRef="#ctx0" brushRef="#br0" timeOffset="26127.36">4795 7033 610 0,'0'0'174'15,"0"0"116"-15,0 0-137 16,0 0-98-16,0 0-45 16,0 0-1-16,3 103 10 15,5-57-3-15,5-7-11 16,5-11-4-16,3-9-2 0,4-12-6 15,-1-7-9-15,4-1-12 16,-8-28 9-16,2-14 14 16,-10-6-20-16,-10-6-13 15,-2 2 35-15,-14 3 1 16,-11 13 2-16,-5 10 5 16,2 15 12-16,1 12-2 15,0 12-11-15,9 24-7 16,3 8 6-16,11 9 8 15,4 0-3-15,10-4-7 16,14-11 1-16,6-10-1 16,3-14-1-16,-2-11 1 15,-1-3 10-15,4-20-5 0,-7-16 12 16,7-11 10-16,-1-11-3 16,-5-2-8-16,-5-1 7 15,-4 15-7-15,-10 14-3 16,-3 18-10-16,-2 11 6 15,-2 3-10-15,4 6-3 16,6 15-12-16,4 7 15 16,4 1 3-16,-1-10-3 15,-1-7-4-15,-3-4-4 16,-2-6 2-16,1-2 6 16,2-2 1-16,5-19 3 15,0-15 0-15,1-10 3 0,-2-7-6 16,-1 2 0-16,5 6 1 15,-6 15-2-15,-2 13 0 16,-2 12-2-16,-1 5-2 16,2 0-6-16,6 13 10 15,1 3 0-15,-2-3-1 16,5-3 0-16,5-6 0 16,3-4-3-16,1 0 4 15,-1-15-9-15,1-10-9 16,0-8-12-16,-7-3 2 15,-4-4 23-15,-13 5-27 16,-4 6 32-16,-6 10 0 16,0 10 4-16,0 9-2 15,3 0-2-15,0 0-7 0,3 6-15 16,4 10 21-16,1-2 1 16,11-5-3-16,11-6-18 15,3-3 2-15,-2 0 12 16,-1-18-73-16,-9-3 30 15,-12-3-9-15,-2-1-18 16,-10 1 77-16,0 4 0 16,0 4 6-16,0 10 11 15,0 5 27-15,0 1-7 16,0 0-37-16,0 0-26 16,0 10 22-16,6 0 4 15,8-4 0-15,2-3-18 16,-1-3 8-16,0 0-5 0,-6-3 8 15,-3-9 7-15,-6 1 6 16,0-2 6-16,0 1 4 16,-9-1 19-16,-9 2 7 15,3 5 5-15,-4 5 8 16,2 1-15-16,1 7-12 16,4 17-11-16,0 8-11 15,9 6 6-15,3 1-5 16,7 0-5-16,23-6-2 15,15-7-18-15,16-8 6 16,8-9-63-16,-5-9-299 16,-15-7-14-16</inkml:trace>
  <inkml:trace contextRef="#ctx0" brushRef="#br0" timeOffset="26446.34">5490 7631 600 0,'0'0'141'0,"0"0"2"16,0 0 121-1,0 0-157-15,0 0-14 0,0 0-62 16,-61-23-19-16,34 60-1 16,5 9 3-16,7 7 4 15,12 0-11-15,3 0-7 16,12-6-1-16,27-5-30 16,13-9-59-16,15-19-192 15,12-14-282-15</inkml:trace>
  <inkml:trace contextRef="#ctx0" brushRef="#br0" timeOffset="26631.69">6017 7575 842 0,'0'0'204'0,"0"0"72"16,0 0-148-16,0 0-70 16,0 0-21-16,0 0-2 15,22 79 33-15,-4-30-28 16,0 2-27-16,7 8-6 15,-1 2-7-15,3-2-45 16,-9-6-37-16,-8-14-122 16,-10-17-196-16</inkml:trace>
  <inkml:trace contextRef="#ctx0" brushRef="#br0" timeOffset="29037.95">12519 3971 122 0,'0'0'589'0,"0"0"-507"16,0 0 168-16,0 0-57 16,0 0-89-16,0 0-26 15,7-21-7-15,-7 21-19 16,0 5-21-16,-20 10-4 15,-9 8-5-15,-13 16-13 16,-16 11-7-16,-8 6 5 16,1 3-6-16,-1-1 1 15,11-7 0-15,13-7 1 16,14-15-3-16,15-14-1 16,12-9-2-16,1-1 0 15,8 1-6-15,17 4 9 16,20 1 5-16,16 0 3 0,18 2-1 15,6 1-1 1,-4 2 3-16,-7 4-9 0,-8 2 0 16,-8 3-14-16,-3-1-75 15,-3 0-68-15,2-9-228 16,3-15-238-16</inkml:trace>
  <inkml:trace contextRef="#ctx0" brushRef="#br0" timeOffset="29546.69">15364 3447 381 0,'0'0'106'0,"0"0"143"0,0 0 7 16,0 0-100-16,0 0-27 16,0 0-21-16,-6-41-30 15,3 41 9-15,2 0-22 16,-2 0-15-16,0 0-28 16,-1 6-22-16,1 21-8 15,-3 22 0-15,3 31 8 16,3 28 6-16,0 10-6 15,0 12 2-15,0-4-2 16,3-13-3-16,3-9-15 16,-6-19-61-16,0-20-8 15,0-21-38-15,0-16-81 0,-16-20-105 16,-7-8 33-16,-10-22-227 16</inkml:trace>
  <inkml:trace contextRef="#ctx0" brushRef="#br0" timeOffset="29676.92">15129 4078 182 0,'0'0'485'0,"40"-78"-422"16,5 37 147-16,16-4-102 15,15-3-87-15,15-1-21 16,4-4-99-16,4-1-174 16,-10 1-233-16</inkml:trace>
  <inkml:trace contextRef="#ctx0" brushRef="#br0" timeOffset="29877.22">15865 3408 622 0,'0'0'109'16,"0"0"194"-16,0 0-122 0,0 0-77 15,0 0-63-15,0 0-6 16,-59 92 32-16,59-29-14 16,0 22 3-16,3 17-17 15,7 14-18-15,7 5-15 16,1-10-6-16,9-17-8 15,1-22-67-15,5-31-29 16,0-28-62-16,-2-15-143 16,2-42-163-16</inkml:trace>
  <inkml:trace contextRef="#ctx0" brushRef="#br0" timeOffset="30103.82">16331 3539 1027 0,'0'0'190'0,"0"0"-3"16,0 0-89-16,0 0-35 16,0 0-33-16,0 0-16 15,-77 67-7-15,52-18-2 16,8 9 1-16,4 6-5 16,12 2-2-16,1-3-5 15,14-10-8-15,11-9-45 0,11-15-30 16,6-16-81-16,8-13-265 15,8-25-233-15</inkml:trace>
  <inkml:trace contextRef="#ctx0" brushRef="#br0" timeOffset="30411.14">16588 3853 991 0,'0'0'51'16,"0"0"148"-16,0 0-155 15,0 0-38-15,0 0-6 16,0 0-21-16,-6 10-25 0,29-10 30 16,6 0 6-1,0-4-53-15,-2 0 24 0,-1 2 9 16,-8 2-12-16,-5 0-24 16,-6 14-10-16,-7 11 22 15,0 9 45-15,-20 4 8 16,-6 1 1-16,1-4 72 15,4-8-37-15,6-8 1 16,9-11-4-16,6-7-12 16,0-1-20-16,29-22-35 15,20-14-33-15,15-15-220 16,8-13-290-16</inkml:trace>
  <inkml:trace contextRef="#ctx0" brushRef="#br0" timeOffset="30642.4">16753 3361 984 0,'0'0'125'15,"0"0"107"-15,0 0-139 16,0 0-47-16,0 0-36 16,134 3 21-16,-26 20 17 15,-1 7-37-15,-10 9-11 16,-19 12-1-16,-29 17-7 15,-33 21-12-15,-22 21-17 16,-53 12-47-16,-41 7 12 16,-37-8-159-16,-31-7-159 0,-37-14-317 15</inkml:trace>
  <inkml:trace contextRef="#ctx0" brushRef="#br0" timeOffset="31220.44">14897 3866 383 0,'0'0'54'16,"0"0"119"-16,0 0-4 15,0 0-33-15,0 0 28 16,0 0-12-16,2-56-56 16,-2 56-25-16,0 0-14 15,0 0-11-15,0 0-22 0,0 0-10 16,-2 4-14-16,-6 17-7 16,-7 14 7-16,-8 11 0 15,-3 5 5-15,-4-1-3 16,4-2 0-16,4-4-1 15,3-7-1-15,8-6 2 16,6-8 0-16,5-5-2 16,0-4 0-16,6-2-1 15,13-1 2-15,3 0-1 16,8 0 0-16,3-2 2 16,2 4-2-16,2-3-14 15,-2 2-30-15,-2 2-49 16,-10 1-79-16,-4 1-210 0,-13-5-66 15</inkml:trace>
  <inkml:trace contextRef="#ctx0" brushRef="#br0" timeOffset="32234.74">13691 3924 211 0,'0'0'28'0,"0"0"112"15,0 0-24-15,0 0-42 16,0 0 21-16,0 0-37 0,-6-24-24 16,3 33-34-1,3 17-4-15,0 17 4 16,0 4 6-16,0-1 3 0,6-5-3 16,9-15-6-16,3-6 4 15,1-10-6-15,-6-8 4 16,4-2 4-16,-2-4 5 15,3-19 1-15,-3-2 2 16,1-6-9-16,-6-4 6 16,0 0 5-16,-3 2 3 15,-7 7 11-15,0 9-1 16,0 9 9-16,0 6 40 16,0 2-21-16,0 0-16 15,0 0-41-15,0 8 4 16,0 15-3-16,3 11 5 0,3 12 15 15,6 8-9-15,6 8 4 16,1 4 19-16,-3-1-28 16,4-1 5-16,-5 0 0 15,-5-8 2-15,-6-5-1 16,-4-5-9-16,0-7 16 16,-10-5-14-16,-9-2 3 15,-5-7 5-15,-1-3-10 16,-2-5-4-16,-1-5 3 15,5-11 4-15,1-1 2 16,1-15 15-16,3-22 10 16,3-20-15-16,10-14-12 0,5-9-5 15,13-1-2-15,19 12 1 16,11 12 4-16,4 14-3 16,2 10 0-16,-6 12-2 15,-4 8-5-15,-6 9-61 16,-12 4-50-16,-6 11-111 15,-15 20-163-15,0 11 20 16</inkml:trace>
  <inkml:trace contextRef="#ctx0" brushRef="#br0" timeOffset="34222.08">9834 3553 453 0,'0'0'45'0,"0"0"135"16,0 0-69-16,0 0-1 15,0 0-28-15,0 0-18 0,3-10-29 16,-3 10-35-16,0 7-9 16,0 14 8-16,0 10 1 15,6 9 18-15,0-1-7 16,1-3-6-16,-1-11 3 16,-3-8-8-16,0-9-7 15,-3-4 4-15,0-4 3 16,0 0 11-16,0 0 6 15,-6-9-10-15,-10-10-4 16,-7-2 0-16,1 3-3 16,2 5-1-16,10 6 1 15,4 4-3-15,3 2 1 0,3 1-12 16,0 0 6 0,0 2-10-16,3 16 8 0,13 6 8 15,7-2 4-15,2 0-2 16,-1-2 6-16,-2-3-6 15,1-6-4-15,-1-5 4 16,-8-3 1-16,-1-3 3 16,-1 0 4-16,-5-1-6 15,4-16 15-15,-2-10 9 16,-6-7-4-16,0-2-19 16,-3 6 9-16,0 7-12 15,0 12-1-15,0 7-49 16,0 4-103-16,9 0-160 15,2 1-169-15</inkml:trace>
  <inkml:trace contextRef="#ctx0" brushRef="#br0" timeOffset="35150.69">16167 2189 502 0,'0'0'84'0,"0"0"110"16,0 0 19-1,0 0-124-15,0 0-15 0,0 0-55 16,0 35-18-16,0 9-1 16,3 14 21-16,6 12 13 15,-3 7-23-15,0 4-8 16,-1-8 2-16,-2-9-5 15,0-17 0-15,1-19 4 16,-4-13-2-16,0-8-1 16,3-7 1-16,-3 0 0 15,0 0 6-15,0-8 9 16,-10-17 1-16,-10-11-18 16,-7-8-4-16,-1-1 3 15,1 7 0-15,9 10 1 16,5 13 2-16,8 10 1 0,5 5-3 15,0 5-7-15,1 25-9 16,19 8 15-16,6 5-1 16,3-1 4-16,1-9-3 15,-3-5 1-15,0-9-1 16,3-8 1-16,-7-8 0 16,6-3 4-16,-3-10 5 15,0-14 16-15,-3-14-3 16,-4-11-4-16,-6-7-13 15,-6-4-2-15,-4 10-3 16,-3 13-3-16,0 16-28 16,0 12-28-16,0 9-76 0,-7 0-190 15,-12 0-221-15</inkml:trace>
  <inkml:trace contextRef="#ctx0" brushRef="#br0" timeOffset="35900.69">16371 1727 851 0,'0'0'71'0,"0"0"188"16,0 0-203-16,0 0-34 15,0 0-22-15,0 0-5 0,-6 19-3 16,19 12 8-16,0 2 4 16,-1 1-1-16,-2-9-3 15,-4-6 2-15,-2-9-2 16,-1-7 1-16,-1-1 0 16,-1-2 4-16,1 0 8 15,3-7 18-15,5-20 11 16,2-11-20-16,-3-7-18 15,2 5-3-15,-1 11 3 16,-4 12-4-16,-3 12 0 16,4 5-3-16,0 2-11 15,9 20-5-15,0 7 12 0,4 3 3 16,2-2-2-16,-5-7 3 16,-2-6-1-16,-1-10 4 15,-4-6-2-15,6-1 2 16,3-6 4-16,3-16 3 15,5-9 2-15,-4-5-3 16,-1-5 11-16,-8 1-7 16,-3 9-1-16,-7 10-5 15,1 11-2-15,-5 8-2 16,3 2-4-16,3 5-12 16,3 13-5-16,11 6 20 15,6 1 1-15,0-8 0 16,2-5-1-16,-1-5 0 0,-2-7-5 15,2 0 3-15,-4-7 3 16,3-15 0-16,-10-6-3 16,-3-9-3-16,-3-8 6 15,-7-7 2-15,-3-2-1 16,0 12 2-16,0 14 4 16,0 17-6-16,0 11 4 15,0 11-5-15,0 24-24 16,6 14 24-16,7 6 0 15,7-7 0-15,5-7-4 16,5-11-26-16,3-11-47 16,-4-8-31-16,3-11-108 0,-4-6 47 15,-4-22-158-15</inkml:trace>
  <inkml:trace contextRef="#ctx0" brushRef="#br0" timeOffset="36147.87">17320 1199 18 0,'0'0'310'0,"0"0"-195"16,0 0-5-16,-88 61-22 16,75-36-29-16,9-5-23 15,4-5-27-15,0-5-5 16,14-7 4-16,1-3 7 16,2 0 29-16,-1-11 15 15,-6-9 14-15,-4-2 3 0,-6-3-31 16,0 3-20-1,-7 5-10-15,-2 11-15 0,-3 6-13 16,-2 14-35-16,1 21-100 16,-6 9-18-16,6 12-19 15,6 4-131-15</inkml:trace>
  <inkml:trace contextRef="#ctx0" brushRef="#br0" timeOffset="36574.83">17359 1564 357 0,'0'0'308'15,"0"0"-186"-15,0 0 41 0,0 0-121 16,0 0-21-16,0 0-13 16,-30-4-8-16,30 4-5 15,15 0 3-15,6 0 2 16,-1 0 4-16,2 7-3 15,-6 7-2-15,-6 3-21 16,-3-5-11-16,-7 1-1 16,0-2 21-16,0-4 9 15,0-3 4-15,0-3 4 16,0-1 7-16,0 0 37 16,0-5 45-16,0-23-8 15,0-11-74-15,16-14-9 16,10-3 3-16,12 5 0 0,5 8 8 15,-1 14 3-15,-3 12-5 16,-8 12 1-16,-6 5-12 16,-4 0-6-16,-7 17 0 15,-4 5-1-15,-7 11 2 16,-3 4-9-16,0 4-30 16,0-2-62-16,0-1-110 15,3-15-72-15,10-14-248 16</inkml:trace>
  <inkml:trace contextRef="#ctx0" brushRef="#br0" timeOffset="36882.19">18242 1032 817 0,'0'0'128'0,"0"0"142"15,0 0-129-15,0 0-45 16,0 0-42-16,0 0-22 15,-88-31-20-15,71 33-7 16,2 22-4-16,5 13 1 16,3 18-2-16,7 14 6 15,0 12 7-15,16 9-5 16,4 2 1-16,0-1-1 16,-4-13-7-16,-3-16-1 15,-10-17-2-15,-3-9-1 0,0-13-2 16,0-7-27-1,0-8-39-15,0-8-36 0,-8 0-20 16,-10-21-101-16,-4-13-205 16,-7-11 79-16</inkml:trace>
  <inkml:trace contextRef="#ctx0" brushRef="#br0" timeOffset="37092.47">18014 1512 174 0,'0'0'80'0,"0"0"204"15,0 0-60-15,0 0-8 16,0 0-78-16,31-78-44 15,15 53-25-15,14-3-17 16,8-3-16-16,4 1-2 0,-7 3-20 16,-5 3-4-1,-15 7-10-15,-14 6 1 0,-15 8-2 16,-9 0 1-16,-7 3-8 16,0 0-44-16,-14 5-54 15,-14 14-34-15,-15 6-88 16,-9 1-61-16,-7 1-227 15</inkml:trace>
  <inkml:trace contextRef="#ctx0" brushRef="#br0" timeOffset="37747.03">17881 1027 49 0,'0'0'119'0,"0"0"-6"16,0 0-10-16,0 0-13 15,0 0-15-15,0 0-11 16,0-1 4-16,0 1-13 16,0 0 15-16,0 0 22 15,0 0-10-15,0 0-23 16,0 0-26-16,0 0-3 15,0 0-7-15,0 0 10 0,0 0 6 16,0 0 5-16,-3 0-4 16,3 0-7-16,-3 0-13 15,3 16-20-15,-6 15-4 16,-2 20 4-16,7 19 23 16,-1 19-15-16,2 9-1 15,2 6 1-15,19-3-7 16,9-11-1-16,11-20-29 15,18-14-84-15,15-16-112 16,15-21-107-16,5-19-27 16</inkml:trace>
  <inkml:trace contextRef="#ctx0" brushRef="#br0" timeOffset="37970.62">18560 934 1039 0,'0'0'15'16,"0"0"22"-16,0 0 100 16,0 0-88-16,0 0-43 15,0 0-4-15,23 88 20 16,49-41 6-16,5 8 3 16,4 8-17-16,-12 5-14 15,-23 16 0-15,-34 15-28 16,-18 16-36-16,-57 12-123 15,-28-4-348-15</inkml:trace>
  <inkml:trace contextRef="#ctx0" brushRef="#br0" timeOffset="38758.47">14152 4847 312 0,'0'0'19'0,"0"0"5"0,0 0 75 15,0 0-71 1,0 0-28-16,0 0-88 0,24 1-20 16,-8-1-72-16</inkml:trace>
  <inkml:trace contextRef="#ctx0" brushRef="#br0" timeOffset="39454.82">19486 3592 214 0,'0'0'117'0,"0"0"59"16,0 0 1-16,0 0-31 16,0 0-17-16,0 0-23 15,-46 12-4-15,46-12-28 16,0 0-21-16,0 0-21 15,20 0-24-15,32 0-4 16,32-17 6-16,33-7 18 16,20-5-21-16,12 0-7 15,-3 0 0-15,-13 3-1 16,-22 3 1-16,-31 5-73 16,-33 5-36-16,-29 6-35 15,-18 6-84-15,-24 1 24 16,-26 0-204-16</inkml:trace>
  <inkml:trace contextRef="#ctx0" brushRef="#br0" timeOffset="39680.86">19651 3707 660 0,'0'0'87'0,"0"0"-14"15,0 0 128-15,0 0-122 16,0 0-46-16,0 0-13 15,166-19 46-15,-52-3-19 16,15-9-19-16,4 0-22 16,2-5-4-16,3 2-2 15,-11 2-8-15,-16 1-73 16,-27-1-68-16,-38 3-76 0,-34-1-11 16,-18-2-54-16</inkml:trace>
  <inkml:trace contextRef="#ctx0" brushRef="#br0" timeOffset="39943.92">20166 3188 432 0,'0'0'57'0,"0"0"114"15,0 0 178-15,0 0-176 16,0 0-61-16,0 0-38 16,-47-34-25-16,80 28-16 15,22 2-6-15,16 4 1 0,7 0-20 16,6 15 5-16,6 14-10 15,-2 9 2-15,-9 4-5 16,-18 3 0-16,-22 2-7 16,-23 3 5-16,-16 8-6 15,-28 11-3-15,-34 8 8 16,-22 1-40-16,-14 6-40 16,-16-2-1-16,-10-5-197 15,-4-9-251-15</inkml:trace>
  <inkml:trace contextRef="#ctx0" brushRef="#br0" timeOffset="41718.93">24311 3146 486 0,'0'0'60'15,"0"0"103"-15,0 0 103 16,0 0-141-16,0 0-11 16,0 0-31-16,0 0-28 15,-33-18-23-15,63-1-24 16,18-10 0-16,22-8-5 15,6-1-3-15,0 5-1 16,-6 3 1-16,-7 9-1 0,-13 7 1 16,-15 7 0-1,-17 5-1-15,-10 2-2 0,-2 10-2 16,2 23 3-16,-2 15 2 16,-3 15 9-16,-3 6 2 15,0 2 4-15,0 0-4 16,-6-4-6-16,-8-3 2 15,-3-9 0-15,-1-8 1 16,-2-9-5-16,1-8-2 16,-1-6 3-16,-2-6-3 15,-8-3 0-15,-7-4-1 16,-11-5 5-16,-5-2-5 16,-1-1-11-16,2 0-17 15,14-2-21-15,15 0-38 16,15-1-117-16,8-12-187 0,11-20-185 15</inkml:trace>
  <inkml:trace contextRef="#ctx0" brushRef="#br0" timeOffset="41976.44">24494 3350 601 0,'0'0'35'0,"-82"21"226"15,57-14-180-15,12-4 8 16,13-3 7-16,0 0-38 16,9 0-19-16,31-14-33 0,17-10 9 15,18-7 24-15,2-1-15 16,-6 4-17-16,-13 6-5 16,-16 6-2-16,-15 7-5 15,-13 4-40-15,-10 5-48 16,-4 0-87-16,0 5-86 15,-18 9-116-15</inkml:trace>
  <inkml:trace contextRef="#ctx0" brushRef="#br0" timeOffset="42710.27">26386 2917 677 0,'0'0'67'0,"0"0"152"15,0 0 8-15,0 0-128 16,0 0-17-16,0 0-35 16,1-20-15-16,-8 31-6 15,-12 18-15-15,-10 14-7 16,-4 12 0-16,4 4 11 15,9-7-13-15,8-3 1 16,12-9-3-16,0-4 0 16,12-8 0-16,18-13 1 0,12-8 0 15,13-7-1-15,7-4 0 16,3-19-12-16,-7-2-25 16,-15 0-24-16,-10 2-58 15,-15 4-76-15,-8 5-190 16,-1 1-305-16</inkml:trace>
  <inkml:trace contextRef="#ctx0" brushRef="#br0" timeOffset="44286.22">27977 3120 294 0,'0'0'26'0,"0"0"-15"0,0 0-9 16,0 0-2-16,0 0-12 16,0 0-3-16,0 0 15 15,0 0 5-15,0 0 9 16,0 0 30-16,0 0-6 15,0 0-3-15,0 0-10 16,0 0 15-16,0 0 5 16,0 0-22-16,0 1-10 15,0-1 5-15,0 2-3 16,0-2 1-16,0 0 0 16,0 0 2-16,0 0 8 15,0 0 10-15,0 0 0 16,0 0 3-16,0 0-4 0,0 0-6 15,8-10 11-15,7-12 23 16,7-9-45-16,6-6-1 16,5-11-1-16,5-6-5 15,-3-5 4-15,-5-1-6 16,-10 10 14-16,-7 19-4 16,-10 15 17-16,-3 12 21 15,0 4 5-15,0 0-28 16,-18 8-6-16,-10 13-28 15,-5 4-2-15,0 1 2 16,14-4-3-16,11-5 0 16,7-4 2-16,1 0-7 15,10 0 5-15,24 2 3 0,14-4 2 16,10 1 3-16,3-2-3 16,-5-3-2-16,-14 4 1 15,-14-2-1-15,-14 2 0 16,-10 7-3-16,-4 7-5 15,-29 8-5-15,-17 5 6 16,-10-3-15-16,-2-2-22 16,5-9-24-16,10-10-56 15,17-11-32-15,19-3-47 16,7-33-146-16</inkml:trace>
  <inkml:trace contextRef="#ctx0" brushRef="#br0" timeOffset="45222.71">28511 2776 325 0,'0'0'112'15,"0"0"141"-15,0 0-51 16,0 0-63-16,0 0-72 16,0 0-58-16,0 0 58 15,38 93-28-15,-52-41-11 16,8-9-13-16,6-7-7 16,0-10-8-16,5-9-20 15,18-10 5-15,12-7 5 16,5-11-5-16,9-16-27 15,-5-10 6-15,-8-4 24 16,-10-5-18-16,-6 2 17 16,-11 6 7-16,-3 14 6 15,-2 14 4-15,-4 10-3 0,0 4-1 16,0 22-51-16,0 10 5 16,0 6 46-16,6-5 6 15,7-9-1-15,8-13-5 16,6-10 0-16,7-5 7 15,8-14 3-15,4-16-10 16,-1-10-4-16,0-6 4 16,-9-8 18-16,-7-4-2 15,-5 3-6-15,-7 10 3 16,-7 19 6-16,-7 13 11 16,-3 13 5-16,0 0-16 15,0 4-19-15,0 18-20 16,0 3 20-16,0 0 13 0,0-5-2 15,-1-8-11 1,-1-7 0-16,2-1 0 0,0-4 4 16,0 0 1-16,0 0 1 15,-3 0 7-15,-7-5 8 16,-1-6-6-16,-2 1-15 16,-2 9-4-16,-3 1-5 15,0 18 5-15,-1 16 4 16,4 9 0-16,5 4-1 15,10-1 1-15,0-6-27 16,25-8-16-16,12-10 5 16,12-14 17-16,11-8-45 0,7-4-38 15,2-25-12-15,-8-11-53 16,-13-9 38-16,-19-8 122 16,-11-10 9-16,-9-13 85 15,-9-14 3-15,2-5 25 16,-2 12 71-16,0 26-2 15,0 28-38-15,0 25-6 16,0 8-64-16,-8 15-74 16,-2 24 0-16,2 18 0 15,1 19 6-15,7 6 4 16,0 0-5-16,0-5-5 16,0-15 0-16,3-14 0 0,3-20 1 15,0-11 0 1,-1-14-1-16,3-3-1 0,7-12 1 15,9-22 13-15,10-19-11 16,2-5 0-16,-1 10-4 16,-7 12-7-16,-6 17-2 15,-4 18 4-15,-1 1 0 16,0 20-20-16,0 13 2 16,2 4 6-16,-5 2-22 15,4-2-23-15,4-4-100 16,5-8-22-16,10-10-46 15,9-10-190-15</inkml:trace>
  <inkml:trace contextRef="#ctx0" brushRef="#br0" timeOffset="45433.27">30518 2189 947 0,'0'0'244'0,"0"0"-75"16,0 0-161-16,0 0-7 15,0 0-1-15,-14 130 15 16,14-52-2-16,0 9-12 16,0-2-1-16,-2-3 0 15,-2-14-38-15,-5-15-77 16,5-16-125-16,2-19-71 0,2-18-11 16,0-9 43-1</inkml:trace>
  <inkml:trace contextRef="#ctx0" brushRef="#br0" timeOffset="46385.81">30476 2627 112 0,'0'0'189'15,"0"0"92"-15,-32-73-99 16,26 68 37-16,3 5-93 16,3 0-81-16,0-1-28 15,0 1-17-15,3 0-2 16,17-1-31-16,11-1 18 16,11-4-13-16,1-1-21 15,5-2-16-15,-5-4 3 16,-5-2 34-16,-10-1 28 15,-9-4 4-15,-10-1 8 16,-7 4 56-16,-2 5 12 16,0 7 21-16,0 5 3 0,0 0-50 15,0 10-31-15,-5 26-19 16,2 17-1-16,3 13 3 16,0 0-3-16,9-10 0 15,7-12-3-15,-2-15-1 16,-4-12 0-16,-2-9 1 15,-2-6 0-15,5-2 0 16,6-10 2-16,7-21 5 16,4-10-5-16,-3-8-2 15,-2 3 0-15,-5 10 0 16,-6 13 1-16,-3 16-1 16,-5 7-2-16,2 0-6 15,0 19-30-15,7 4 20 0,3 6-22 16,3-5-36-16,8-10-13 15,4-6-27-15,6-8-1 16,5 0-14-16,1-5 6 16,-7-17 23-16,-8-6-287 15,-14-6 327-15,-11-5 50 16,-3-2 12-16,-9 6 54 16,-15 9 66-16,-3 12 58 15,2 14-17-15,-4 2-42 16,1 25-64-16,3 7-8 15,7 7-11-15,9-2-18 16,9-2-17-16,0-11-1 16,15-7-32-16,12-12-17 15,4-7 9-15,1-5 23 0,-3-16 17 16,-5-7 6-16,-5-7 13 16,-5-4 33-16,-5 0 3 15,-5 11 31-15,-2 9 0 16,-2 14 17-16,0 5-31 15,0 0-58-15,0 18-14 16,0 14 0-16,0 6-2 16,0-1 2-16,4-8-24 15,11-5-19-15,8-12-16 16,3-10 9-16,4-2-16 0,3-12-25 16,2-17 36-1,-7-8 41-15,-1-6 14 0,-5-9 30 16,-2-4 47-16,0-7 8 15,1-7 14-15,-4 2-16 16,-3 10 14-16,-9 22-10 16,-4 19 6-16,-1 17-9 15,0 0-47-15,-9 33-14 16,-14 15-22-16,-3 18 2 16,6 12-3-16,9 6 0 15,11 8 0-15,0-2-11 16,16-8-54-16,5-16-29 15,5-23-36-15,-3-25-192 16,-6-18 130-16,-2-19 100 16,-12-26-195-16,-3-21-80 0</inkml:trace>
  <inkml:trace contextRef="#ctx0" brushRef="#br0" timeOffset="46521.16">31503 2382 622 0,'0'0'53'0,"0"0"168"16,0 0-87-16,0 0-82 15,0 0-34-15,152-18 19 16,-67 7-24-16,-1-3-13 16,-6 3-69-16,-16 2-202 15,-20 3-70-15</inkml:trace>
  <inkml:trace contextRef="#ctx0" brushRef="#br0" timeOffset="47216.36">26548 4412 313 0,'0'0'25'0,"0"0"146"16,0 0 36-16,0 0-44 15,0 0 9-15,14-74-12 16,-14 61-69-16,0 7-12 16,-9 3 1-16,-6 0-29 15,1 3-23-15,1 0-4 16,-5 8-24-16,-4 31 0 15,-5 26 1-15,3 24 1 16,12 22 0-16,11 5-4 16,1-7 2-16,0-9-2 0,9-25 1 15,4-19-37-15,-4-13 3 16,-2-17-60-16,-2-9-19 16,-3-7-56-16,-2-10-72 15,0 0 89-15,-5-27 67 16,-16-11-230-16,-12-8 70 15</inkml:trace>
  <inkml:trace contextRef="#ctx0" brushRef="#br0" timeOffset="47345.49">26292 4945 80 0,'0'0'176'16,"0"0"41"-16,0 0 37 15,-57-73-21-15,59 48-59 16,29-9-80-16,17-4-52 16,13-2-31-16,7 7-11 0,7 5-6 15,-2 0-47-15,3 5-177 16,-6 0-156-16,-9-1-165 15</inkml:trace>
  <inkml:trace contextRef="#ctx0" brushRef="#br0" timeOffset="47585.98">26993 4398 685 0,'0'0'26'0,"0"0"255"15,0 0-91-15,0 0-87 16,0 0-15-16,0 0-32 15,-30-7-12-15,21 16-16 16,-9 20-27-16,-3 17-1 16,-9 17 9-16,3 15-5 15,5 14-1-15,4 7-3 0,11 2-3 16,7-14 0-16,1-22-12 16,25-21-57-16,13-13 17 15,16-25-112-15,19-9-175 16,8-40-186-16</inkml:trace>
  <inkml:trace contextRef="#ctx0" brushRef="#br0" timeOffset="47810.06">27426 4492 896 0,'0'0'49'0,"0"0"126"15,0 0-48-15,-94 22-61 0,72 0-13 16,3 5-28-16,5 6-1 15,6 2-16-15,8 5-7 16,3 4 1-16,22-1-2 16,10-4-7-16,6-12-18 15,5-13-43-15,8-14 28 16,7 0-102-16,2-28-22 16,-3-13-165-16,-14-12-87 15</inkml:trace>
  <inkml:trace contextRef="#ctx0" brushRef="#br0" timeOffset="48065.13">27748 4253 359 0,'0'0'259'0,"0"0"-57"15,0 0 94-15,0 0-129 16,0 0-57-16,0 0-56 16,-29-7-12-16,29 7-11 15,32 1-23-15,18 20 0 16,19 14-2-16,8 17-5 15,-3 7 2-15,-10 8-3 16,-18 0 0-16,-27-2-9 16,-19 1-25-16,-15 1 14 15,-28-3-24-15,-9 0-12 16,-8-10-15-16,-1-15-75 16,4-13-78-16,11-19-51 0,15-11-173 15</inkml:trace>
  <inkml:trace contextRef="#ctx0" brushRef="#br0" timeOffset="48285.98">28751 4443 697 0,'0'0'147'15,"0"0"-16"-15,0 0-4 16,0 0-65-16,0 0-9 15,0 0-23-15,24-14-17 16,6 9-8-16,15-2-1 0,15-2-3 16,4-1-1-1,0 0-126-15,-5 0-116 0,-11-2-105 16</inkml:trace>
  <inkml:trace contextRef="#ctx0" brushRef="#br0" timeOffset="48472.32">28781 4624 586 0,'0'0'220'15,"0"0"-105"-15,0 0 55 16,0 0-90-16,0 0-52 16,0 0-2-16,129-18 34 15,-47 1-43-15,-2 1-17 0,-1 0-34 16,2 1-218-16,-7-6-31 15</inkml:trace>
  <inkml:trace contextRef="#ctx0" brushRef="#br0" timeOffset="49736.95">30001 4075 304 0,'0'0'9'16,"0"0"156"-16,0 0-16 16,0 0-59-16,0 0 46 0,0 0 9 15,0 0-40-15,-10-8-50 16,4 39-43-16,1 14-10 16,0 12 12-16,5-2-7 15,0-9 0-15,11-14-7 16,12-8 2-16,1-13 0 15,6-5 0-15,2-6 3 16,4-8 8-16,-3-16-4 16,-3-7 4-16,-8-8 9 15,-6-3 16-15,-6-1 3 16,-7 2-18-16,-3 9 6 16,0 14 1-16,0 10 11 15,0 8-6-15,0 3-34 16,-3 26-1-16,-2 18-8 0,2 12 8 15,3 7 4-15,1 6-4 16,19-2 0-16,-1 0 0 16,-1-4 0-16,-9-15 3 15,-7-6-2-15,-2-6 6 16,-14-6-1-16,-19-5 0 16,-11-7 0-16,-13-11-1 15,-12-8-4-15,-8-2-2 16,-10-3-35-16,1-6-51 15,2 5-72-15,6 4-204 16,12 0-177-16</inkml:trace>
  <inkml:trace contextRef="#ctx0" brushRef="#br0" timeOffset="50384.03">26119 5958 672 0,'0'0'31'0,"0"0"295"0,0 0-185 15,0 0-56-15,0 0-31 16,0 0-9-16,49-36-19 16,42 2-11-16,50-7-3 15,58-4 0-15,59-4-1 16,51-5-4-16,44-4-7 15,41-4-4-15,34-4 1 16,21 3 3-16,21-1-3 16,-11 7-2-16,-30 4 3 15,-46 1-1-15,-61 5 3 16,-72 5-2-16,-76 8-4 16,-69 8 6-16,-55 9 6 15,-32 5 4-15,-18 5 21 16,0 0 8-16,-9-2-37 0,-21 1-2 15,-13 3-44-15,-14 5-55 16,-10 0-75-16,-8 0-222 16,-7 0-125-16</inkml:trace>
  <inkml:trace contextRef="#ctx0" brushRef="#br0" timeOffset="50826.2">30878 4565 948 0,'0'0'123'15,"0"0"-121"-15,0 0 80 0,0 0-59 16,0 0-1 0,0 0 8-16,-31 36-25 0,31-31 0 15,0-5 0-15,0 1-3 16,0-1 6-16,0 0-4 15,8 0 4-15,11-4-1 16,0-10 19-16,-2-5-7 16,-6-1-13-16,-11-6 5 15,0 8-7-15,0 4 7 16,-22 9 7-16,-8 5-18 16,-4 13-1-16,4 13-3 15,8 4 2-15,13-2-1 0,9-3 1 16,0-6-3-16,20-5 3 15,11-5 0-15,7-8 2 16,1-1 1-16,-1-1 7 16,-9-13-4-16,-6-3 1 15,-14-3-4-15,-9-3 4 16,0 2-5-16,-18 6-26 16,-18 13-63-16,-9 2-181 15,-13 23-157-15,-12 7-104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1T05:30:54.721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15435 3892 267 0,'0'0'0'0,"0"0"-32"15,0 0 25-15,0 0 4 16,0 0-11-16,0 0-80 0</inkml:trace>
  <inkml:trace contextRef="#ctx0" brushRef="#br0" timeOffset="720.35">17564 4193 582 0,'0'0'40'15,"0"0"-7"-15,0 0 57 16,0 0-26-16,0 0-1 16,0 0-41-16,-1 0-18 15,1 0-4-15,0 0-2 16,0 0-20-16,0 0-81 16,10 0-75-16,16 0-104 0</inkml:trace>
  <inkml:trace contextRef="#ctx0" brushRef="#br0" timeOffset="962.29">18401 4195 333 0,'0'0'23'16,"0"0"-15"-16,0 0 18 0,0 0 0 15,0 0-26-15,0 0-10 16,-7 7-38 0,-9-7-194-16</inkml:trace>
  <inkml:trace contextRef="#ctx0" brushRef="#br0" timeOffset="4898.25">14407 4330 80 0,'0'0'11'16,"0"0"43"-16,0 0 45 16,0 0-57-16,0 0 3 15,0 0-30-15,0 0-15 0,-33-17-4 16,33 17-58-16,22 0-30 15,17 0 48-15,6-5-96 16</inkml:trace>
  <inkml:trace contextRef="#ctx0" brushRef="#br0" timeOffset="8287.41">26487 4076 113 0,'-231'3'11'15,"-23"6"-11"-15,-20 5-2 16,-26 1 0-16,-28 0-64 16</inkml:trace>
  <inkml:trace contextRef="#ctx0" brushRef="#br0" timeOffset="12359.69">8821 5109 289 0,'0'0'0'16,"0"0"-1"-16,0 0-52 15,0 0-23-15,0 0-59 0</inkml:trace>
  <inkml:trace contextRef="#ctx0" brushRef="#br0" timeOffset="17250.37">10232 5090 357 0,'0'0'152'16,"0"0"-120"-16,0 0 47 16,0 0-20-16,0 0-30 15,0 0-29-15,0 0-11 16,0 11 8-16,0-11-2 16,0 0-35-16,0 0-2 15,0 0-69-15,0 0-71 16,0 0 57-16,-6-2-40 0</inkml:trace>
  <inkml:trace contextRef="#ctx0" brushRef="#br0" timeOffset="17451.2">10232 5090 110 0,'-22'21'89'0,"22"-21"-88"16,0 0 18-16,3 0 7 0,-3 0-26 15,0 1-17-15,0 1-66 16,0-2-62-16</inkml:trace>
  <inkml:trace contextRef="#ctx0" brushRef="#br0" timeOffset="18283.95">8544 5184 49 0,'0'0'67'0,"0"0"-64"0,0 0 22 15,0 0-13-15,0 0-7 16,0 0-5-16,0 0 0 16,4 0 5-16,-4 0 7 15,0 0 5-15,0 0-2 16,0 0 6-16,0 0 2 16,0 0-9-16,3 0-3 15,-3 0-5-15,0 0-4 16,0 0-2-16,0 0 0 15,0 0-2-15,0 0-1 0,0 0 1 16,0 0-2-16,0 0 2 16,0 0 2-16,3 0-1 15,-3 0 1-15,0 0 1 16,0 0-1-16,0 0 0 16,0 0 0-16,0 0 0 15,0 0-4-15,0 0-19 16,0 0-13-16,0 0-8 15,0 0 9-15,0 0-11 16,3 0 15-16,-3 0 2 16</inkml:trace>
  <inkml:trace contextRef="#ctx0" brushRef="#br0" timeOffset="24822.67">3344 7140 249 0,'0'0'14'0,"0"0"9"16,0 0 21-16,0 0-4 16,0 0 23-16,0 0-11 15,0 0-2-15,-33 58-9 16,33-58-27-16,0 0 3 16,0 0 6-16,0 0 12 15,0 0 11-15,0 0 10 0,0 0 11 16,0-8 17-16,0-7-32 15,-6-1-32-15,0 3 9 16,-4 4-9-16,4 4-5 16,1 5 0-16,-1 0-15 15,0 7 0-15,-7 14-1 16,1 12-15-16,-3 3 16 16,9 2 0-16,3-10 0 15,3-8-9-15,0-10 6 16,3-7-4-16,6-3-1 0,4 0-11 15,-2 0 5 1,5-13 14-16,1-3 13 16,-7-8 10-16,-1 1 2 0,-9 0-2 15,0 1 8-15,0 7-6 16,-13 6-10-16,-4 9-13 16,1 7-2-16,-2 27-27 15,-6 10 27-15,8 6 8 16,7-1-5-16,7-8-3 15,2-12-5-15,0-10-24 16,8-9 18-16,2-9-4 16,5-1-21-16,6-3 29 15,-3-20 7-15,4-7 31 16,-7-7-2-16,-9 1 6 16,-6-3 1-16,0 7-8 0,-6 11-9 15,-4 10-3-15,2 11-9 16,-1 0-7-16,-4 19-33 15,1 12 31-15,4 5 2 16,7-5-48-16,1-5-16 16,0-6-25-16,15-4-43 15,10-3-2-15,5-9-92 16,6-4-70-16</inkml:trace>
  <inkml:trace contextRef="#ctx0" brushRef="#br0" timeOffset="26819.83">3211 7364 498 0,'0'0'9'16,"0"0"56"-16,0 0 36 15,0 0 31-15,0 0-6 16,0 0-44-16,0 0-29 15,-30-31-28-15,30 55-25 16,6 33-6-16,18 35 6 16,7 25 4-16,-4 9 6 15,0-5-5-15,-6-17 3 16,-3-24-5-16,-6-23 1 16,-6-20-2-16,-2-17 5 15,-4-18 4-15,3-2 15 16,-3 0 51-16,0-30-8 15,3-20-20-15,-3-25-37 0,0-24-10 16,0-21 1-16,-6-19-3 16,-4-4 2-16,7 12-4 15,3 23 1-15,3 40-27 16,19 31 2-16,-1 23-18 16,0 14-21-16,3 10-10 15,-2 23 4-15,2 17 17 16,-9 12 8-16,-12 10 41 15,-3 11 2-15,-15 4-2 16,-21 0 1-16,-4-6-9 0,1-7-16 16,8-16-61-16,20-14 30 15,11-16-89-15,14-20-160 16</inkml:trace>
  <inkml:trace contextRef="#ctx0" brushRef="#br0" timeOffset="27523.71">3717 8133 693 0,'0'0'32'16,"0"0"102"-16,0 0 107 0,0 0-151 16,0 0-41-16,0 0-35 15,-15-101-12-15,24 33-4 16,1-11-5-16,-10-9-12 15,0 6 8-15,0 16-29 16,-4 28 40-16,-2 23 0 16,3 15-1-16,-2 0-1 15,-2 14-9-15,-5 10-18 16,3 6 18-16,6-4 7 16,3-5 4-16,0-8 0 15,12-2-1-15,12-8-5 16,4-3-5-16,5 0 6 15,3 0 5-15,1 0 6 16,-6 0 6-16,-5 0-4 0,-7 0-8 16,-1 16-7-16,-6 9-8 15,-3 6 3-15,-2 2-17 16,1-4-43-16,-1-6-63 16,4-12 69-16,11-11-45 15,5-1-28-15,9-30 91 16,4-13 43-16,-3-9 5 15,-7-6 9-15,-9-2 62 16,-14 6 17-16,-7 9 16 16,0 18 21-16,-10 14-7 15,-2 14-4-15,-4 1-74 16,1 27-36-16,-6 14 6 16,6 7-7-16,10-1 1 15,5-10 0-15,0-9-4 0,17-14-3 16,11-10-3-1,8-5-21-15,4-5 18 0,2-21 9 16,-6-8 2-16,-11-6 3 16,-14-6 3-16,-11 0-3 15,-9 1 5-15,-21 8 0 16,-6 13-7-16,-7 19 1 16,1 8-8-16,0 28-3 15,9 13-31-15,11 2 3 16,19 0-47-16,3-3-112 0,33-13-17 15,15-10 2 1,17-20 22-16</inkml:trace>
  <inkml:trace contextRef="#ctx0" brushRef="#br0" timeOffset="27801.94">4513 7478 41 0,'0'0'91'16,"-25"-78"135"-16,1 52-40 15,2 12-57-15,5 14 18 16,7 0-84-16,4 18-45 15,6 14-11-15,0 4-2 16,13-1 0-16,10-2-5 16,11-8-3-16,0-11-64 15,2-11 59-15,-3-3-10 16,-5-8 14-16,-13-18 4 16,-13-4 7-16,-2-5 10 0,-20-2 34 15,-16 0-22 1,-10 4-3-16,3 8-23 0,3 11-3 15,10 14-15-15,15 2-28 16,12 18-82-16,3 1-44 16,21-4-88-16,22-8-6 15</inkml:trace>
  <inkml:trace contextRef="#ctx0" brushRef="#br0" timeOffset="28058.12">4904 7113 527 0,'0'0'204'0,"0"0"42"16,0 0-104-16,0 0-31 16,-91-56-48-16,76 85-23 0,3 21-31 15,5 21-2-15,7 21 1 16,19 12 5-16,17 15-6 16,4 7 15-16,-1-3-21 15,-6-8 0-15,-8-12-1 16,-5-18-5-16,-10-19-16 15,-7-13-50-15,-3-22-31 16,-3-20-13-16,-21-11 8 16,-18-28-82-16,-13-23-142 15,-12-21-98-15</inkml:trace>
  <inkml:trace contextRef="#ctx0" brushRef="#br0" timeOffset="28178.28">4594 7752 436 0,'0'0'112'0,"0"0"44"16,76-81-5-16,-15 41 3 15,14-5-89-15,2 5-35 16,-2 4-30-16,-11 7-34 16,-15 4-260-16,-22 8-118 15</inkml:trace>
  <inkml:trace contextRef="#ctx0" brushRef="#br0" timeOffset="28439.27">3278 8603 785 0,'0'0'62'15,"0"0"239"-15,0 0-215 16,0 0-57-16,127-86 28 16,40-16 5-16,43-22-27 15,44-10-18-15,38-1-4 16,23 2-6-16,7 12-5 15,-19 7-2-15,-48 16 2 16,-48 20-2-16,-62 20-46 16,-60 21-80-16,-48 12-121 15,-37 12-91-15,-13 8-337 16</inkml:trace>
  <inkml:trace contextRef="#ctx0" brushRef="#br0" timeOffset="29084.13">8869 7062 397 0,'0'0'42'15,"0"-95"200"-15,-8 59 47 16,-8 9-99-16,-2 11-54 16,-6 6-57-16,-12 7-48 15,-10 3-18-15,-12 14-13 16,0 21-2-16,7 5-1 15,15 0 2-15,20 1 0 16,16-8-9-16,16-8-7 16,29-19-10-16,10-6 20 15,3-23 7-15,-4-13 6 0,-9-6 4 16,-11 1 2 0,-10 10 8-16,-12 9 6 0,-5 10-7 15,-7 7 6-15,0 5-2 16,0 0-23-16,0 27-10 15,0 21 10-15,-4 25 2 16,1 19 2-16,0 12-4 16,0 2-1-16,-3-4 1 15,-6-12-2-15,-6-14 0 16,-4-13-3-16,-2-20 4 16,-3-10-4-16,0-16 5 15,0-7 4-15,2-10 0 16,1-10 10-16,2-29-12 15,4-24-2-15,16-20 0 16,4-8 0-16,41-1-11 0,20 14-21 16,16 7-1-16,15 7-33 15,3 3-51-15,7 6-94 16,-4 5-160-16,-12 10-42 16</inkml:trace>
  <inkml:trace contextRef="#ctx0" brushRef="#br0" timeOffset="29270.77">9418 6875 37 0,'0'0'230'0,"0"0"61"15,0 0-63-15,0 0-5 16,0 0-33-16,0 0-72 16,-75-43-42-16,69 43-11 15,-8 21-29-15,1 21-26 16,-6 27 4-16,-5 24 5 0,6 16-15 16,-2 7-2-16,10-15-2 15,10-18-6-15,0-25-45 16,17-24-1-16,20-20-67 15,13-14-100-15,21-16-198 16</inkml:trace>
  <inkml:trace contextRef="#ctx0" brushRef="#br0" timeOffset="29721.93">9598 7146 812 0,'0'0'48'16,"-100"22"247"-16,69-11-205 15,10-5-14-15,15-4-34 16,6-2-27-16,3 0-15 16,33-8-13-16,13-5 13 0,15-4 0 15,5 8-25-15,-11 5-13 16,-9 4 8-16,-13 4-5 16,-17 22 2-16,-12 7 5 15,-7 6-1-15,-7 5 14 16,-21-2 13-16,-5-3-1 15,6-8 3-15,5-11 2 16,13-10 4-16,9-10-5 16,0 0-1-16,15-27-8 15,18-17 8-15,10-21 0 16,2-10-5-16,4-9 5 0,-10 16 14 16,-8 18 37-16,-13 23-12 15,-12 24 20-15,-6 3-4 16,0 10-49-16,-17 27-3 15,-2 14 11-15,-3 14 2 16,1 4 2-16,6-4-12 16,9 0-5-16,6-10-1 15,0-12-7-15,21-10-50 16,19-17-37-16,17-14-97 16,13-8-127-16,9-39-190 15</inkml:trace>
  <inkml:trace contextRef="#ctx0" brushRef="#br0" timeOffset="29982.98">10314 6832 711 0,'0'0'246'0,"0"0"-4"16,0 0-72-16,0 0-109 16,0 0-11-16,0 0-33 15,0 51 11-15,48-17 14 16,10 6-22-16,2 5-12 15,-2 7-5-15,-12 7-3 16,-15 7-4-16,-23 4-27 16,-8 3 23-16,-39-2-37 15,-13-3 5-15,-5-9 19 16,8-9-28-16,12-17 13 0,13-12-7 16,21-13-105-16,3-8-155 15,13-24-243-15</inkml:trace>
  <inkml:trace contextRef="#ctx0" brushRef="#br0" timeOffset="30193.97">10933 7168 1194 0,'0'0'85'0,"0"0"65"16,0 0-97-16,0 0 7 15,0 0-42-15,0 0-15 0,82 0 6 16,-10 0-9 0,6-8-12-16,2-3-53 0,-7 1-53 15,-12 0-136-15,-19 7-240 16</inkml:trace>
  <inkml:trace contextRef="#ctx0" brushRef="#br0" timeOffset="30343.9">10945 7417 808 0,'0'0'83'0,"0"0"90"15,0 0-148-15,0 0-25 0,106 0-34 16,-15-14-168 0,16 1-192-16,1-7-58 0</inkml:trace>
  <inkml:trace contextRef="#ctx0" brushRef="#br0" timeOffset="31318.88">12565 6970 679 0,'0'0'43'15,"0"0"272"-15,0 0-226 16,0 0-60-16,0 0-14 16,19-73 13-16,1 61-4 15,5 2-1-15,2 8-18 16,1 2-5-16,2 5 0 15,-4 14 2-15,-4 6-2 16,-9 10-18-16,-12 5 8 16,-1 10 5-16,-10 2 5 15,-23-2 2-15,-2-3 3 16,-4-10-5-16,6-12 9 16,11-8-8-16,8-7 3 0,14-10-1 15,0 0 7-15,7-29-9 16,25-17 8-16,17-18-9 15,9-5 3-15,8 1-3 16,-1 9 4-16,-3 12-4 16,-13 13 3-16,-18 11 1 15,-17 12 4-15,-11 8 18 16,-3 3 21-16,0 0-15 16,-21 10-19-16,-10 20 6 15,-5 15-12-15,0 16 4 16,6 12 5-16,11 2 2 15,7-2-2-15,12-7-7 16,0-13-9-16,25-13-3 0,14-7-5 16,13-14-58-1,20-15-30-15,13-4-95 0,-1-34-270 16</inkml:trace>
  <inkml:trace contextRef="#ctx0" brushRef="#br0" timeOffset="31590.68">13315 7086 736 0,'0'0'163'0,"0"0"73"15,0 0-46 1,0 0-117-16,0 0-8 0,0 0-39 16,3 12 0-16,64-28 21 15,19-4-26-15,4-2-7 16,-9 0-8-16,-15 6-6 15,-22 5 1-15,-17 4-2 16,-18 4-11-16,-9 3 10 16,0 0-11-16,-6 0-16 15,-9 0-15-15,-9 6-62 16,2 9-11-16,1-3-105 16,9-2-220-16</inkml:trace>
  <inkml:trace contextRef="#ctx0" brushRef="#br0" timeOffset="32270.7">14734 6810 261 0,'0'0'126'0,"0"0"91"0,0 0-71 16,0 0 43-16,0 0-33 16,0 0-26-16,-22-72-48 15,11 64 10-15,-1 2-28 16,-2 5-22-16,1 1-5 15,-3 0-20-15,-7 20-14 16,1 20-3-16,1 21 0 16,6 20 9-16,2 12-6 0,4 9-1 15,-4-3 0 1,2-10 0-16,-4-7-2 0,0-15 0 16,3-9-5-1,-1-14-27-15,4-10-30 0,3-14-28 16,6-10-71-16,-4-10-128 15,1-8 40-15,-4-21-68 16</inkml:trace>
  <inkml:trace contextRef="#ctx0" brushRef="#br0" timeOffset="32415.2">14322 7358 206 0,'0'0'159'16,"0"0"61"-16,0 0 94 16,0 0-120-16,0 0-62 15,-27-73-83-15,73 51-34 16,23-5-13-16,13-5-2 15,15-2-1-15,3-7-73 0,3-2-103 16,-6-1-137 0,-15-1-71-16</inkml:trace>
  <inkml:trace contextRef="#ctx0" brushRef="#br0" timeOffset="32623.28">15133 6757 298 0,'0'0'84'0,"0"0"140"16,0 0 18-16,0 0-36 15,0 0-33-15,0 0-64 16,-51-24-60-16,50 34-19 16,-4 26-19-16,-3 24 19 15,-4 29 2-15,-11 20-19 0,7 3-8 16,6-7-5 0,10-21-4-16,3-28-28 0,29-17-9 15,8-19-82-15,12-20-124 16,10-16-162-16</inkml:trace>
  <inkml:trace contextRef="#ctx0" brushRef="#br0" timeOffset="33051.98">15370 7011 590 0,'0'0'90'0,"-77"17"128"15,54-11-21-15,14-3-122 16,9-3-8-16,0 0-60 0,29-4 5 15,10-11-11 1,6-1 3-16,1 1-4 0,-8 5-16 16,-9 3 7-16,-15 4 1 15,-4 3 8-15,-10 11-2 16,0 15 0-16,-10 10 2 16,-10 5 7-16,-6 0-5 15,0-3 8-15,4-8-5 16,8-13 0-16,5-8 4 15,9-6-7-15,0-3-2 16,6-3-5-16,19-20 1 16,11-13 4-16,6-8 0 0,1 5-2 15,-7 5 2 1,-10 15-6-16,-7 9 6 16,-12 10 5-16,-7 0-5 15,0 26-1-15,-3 11 1 0,-7 9 7 16,-1-3-2-16,6-4-5 15,5-8-8-15,0-7-72 16,22-10-8-16,3-10-147 16,11-4-29-16,8-17-116 15</inkml:trace>
  <inkml:trace contextRef="#ctx0" brushRef="#br0" timeOffset="33282.87">15822 6757 595 0,'0'0'276'15,"0"0"66"-15,0 0-214 0,0 0-17 16,0 0-34-16,0 0-53 16,-74-39-12-16,97 51-5 15,27 18 34-15,23 10-3 16,8 5-21-16,-4 9-15 16,-8 4-2-16,-23 3-3 15,-25 3-1-15,-21 0-33 16,-12-7 4-16,-31-3-26 15,-11-3-14-15,-4-7-60 16,5-10-171-16,18-17-175 16</inkml:trace>
  <inkml:trace contextRef="#ctx0" brushRef="#br0" timeOffset="33599.22">16974 7265 1031 0,'0'0'130'0,"0"0"59"16,0 0-130-16,0 0-39 15,0 0 16-15,0 0-4 16,-90 67-19-16,89-59-12 16,1 1-2-16,0-6-2 15,15-2 3-15,4-1 2 16,10-3 3-16,-3-15 5 15,0-6 1-15,-11-6 3 16,-7 4 2-16,-5-2-12 0,-3 8 3 16,0 8-2-16,0 7-5 15,-6 5-1-15,-5 0-14 16,-11 23-61-16,-7 13-74 16,-11 12-71-16,-11 3-321 15</inkml:trace>
  <inkml:trace contextRef="#ctx0" brushRef="#br0" timeOffset="37332.44">6873 9053 13 0,'0'0'47'16,"0"0"7"-16,0 0 20 16,0 0-11-16,0 0 3 15,0 0 6-15,0 0-6 16,15-4-1-16,-15 4-9 16,0 0-7-16,0 0-9 15,0 0-5-15,0 0-1 16,0-7 20-16,0 1-20 15,0-8 13-15,3 0 17 0,-3-1-23 16,0-2-2-16,-3 2 8 16,-15-2-11-16,0 5 7 15,-9 3-36-15,-4 6-1 16,-5 3-6-16,-7 11-5 16,4 19-4-16,6 6 1 15,8 3 8-15,16-7-4 16,9-6 1-16,0-5-7 15,6-8 10-15,16-3-2 16,8-8 2-16,9-2 2 16,3 0 8-16,4-19 15 15,-4-5 4-15,-8-4 1 0,-7-2-10 16,-14 1 7-16,-4 5 15 16,-9 4-9-16,0 10-5 15,0 6-13-15,0 4-1 16,0 0-14-16,-6 26-11 15,-4 18 6-15,4 19 5 16,3 9 0-16,3 6 2 16,0 4-3-16,-6-2 1 15,0-8 0-15,-12-13-4 16,-10-9 4-16,-8-9 3 16,-6-7-3-16,-7-11 2 15,7-10 0-15,5-13 4 16,10 0 6-16,6-29 8 0,8-17-15 15,13-15 4 1,10-11-6-16,32-1-3 0,19 1-6 16,21 10-7-16,9 8-30 15,6 8-27-15,3 3-126 16,-6 4-166-16,-15 5-271 16</inkml:trace>
  <inkml:trace contextRef="#ctx0" brushRef="#br0" timeOffset="37551.53">7368 8874 680 0,'0'0'59'0,"0"0"242"0,0 0-87 15,0 0-134 1,0 0-31-16,0 0-25 0,-40 49-16 16,22 9 7-16,-3 20 7 15,-1 20 0-15,-1 18-13 16,4 0-7-16,10-7-2 15,9-20-3-15,3-25-84 16,28-25-39-16,8-23-76 16,10-16-216-16,1-36-125 15</inkml:trace>
  <inkml:trace contextRef="#ctx0" brushRef="#br0" timeOffset="37835.39">7571 9097 833 0,'0'0'48'0,"0"0"149"16,-89 107-100 0,69-54-39-16,7 3-27 0,10-6-10 15,3-4-12-15,13-13-9 16,17-11-4-16,9-12-12 16,1-10-61-16,6-9 25 15,-7-25 40-15,-9-15 12 16,-11-7 5-16,-16-7-4 15,-3 1 13-15,-28 12-13 16,-11 14 11-16,-4 25-6 16,-5 11 12-16,2 22-18 15,10 16-1-15,11 5-59 0,22 4-137 16,3-1-64 0,19-13-244-16</inkml:trace>
  <inkml:trace contextRef="#ctx0" brushRef="#br0" timeOffset="38129.61">7914 8933 1032 0,'0'0'65'16,"0"0"147"-16,0 0-100 15,0 0-44-15,0 0-16 16,0 0-35-16,-40 0-4 15,77 20 27-15,14 5 12 16,10 7-37-16,-1 0-4 16,-11 5-11-16,-21 5-3 0,-14 11 0 15,-14 8-4-15,-14 11 0 16,-29 6-11-16,-14 1-4 16,-11-3-16-16,2-6-5 15,8-7-27-15,25-17-45 16,14-19-113-16,19-27-429 15</inkml:trace>
  <inkml:trace contextRef="#ctx0" brushRef="#br0" timeOffset="38332.62">8764 9203 1235 0,'0'0'22'0,"0"0"93"15,0 0-56-15,0 0-24 16,0 0-31-16,0 0-4 16,0 0-15-16,63 0-11 15,10 0-23-15,9 0-75 16,-16-2-165-16,-17-8-335 16</inkml:trace>
  <inkml:trace contextRef="#ctx0" brushRef="#br0" timeOffset="38496.17">8670 9465 794 0,'0'0'187'0,"0"0"62"15,0 0-135-15,0 0-40 16,0 0-38-16,0 0 1 16,127-17-37-16,-52 7-3 15,2 0-109-15,8-2-191 16,-4-5-465-16</inkml:trace>
  <inkml:trace contextRef="#ctx0" brushRef="#br0" timeOffset="39268.62">9965 9223 50 0,'0'0'112'16,"0"0"12"-16,0 0 37 15,0 0 13-15,85-92 9 16,-70 70 18-16,-3 5-51 16,-6 7-52-16,-6 7-17 15,0 3-2-15,0 0-34 16,-9 13-35-16,-15 16-10 16,-1 18 6-16,-2 9 1 15,12 6-4-15,9-5-3 16,6-8 0-16,12-10-3 15,18-12-1-15,7-13-11 0,3-14 7 16,5 0 4-16,-6-25 4 16,-6-13 1-16,-11-8 3 15,-15-7 0-15,-7-3-1 16,-4 5-3-16,-24 8-3 16,-8 14-5-16,-9 22 7 15,-10 7-13-15,3 30-14 16,7 17-30-16,15 9-70 15,20 0-212-15,10-11-240 16</inkml:trace>
  <inkml:trace contextRef="#ctx0" brushRef="#br0" timeOffset="39434.26">10490 9290 1330 0,'0'0'56'0,"0"0"11"15,0 0 23-15,0 0-90 16,0 0-9-16,0 0-76 16,73 9 9-16,2-9-135 15,1-9-345-15</inkml:trace>
  <inkml:trace contextRef="#ctx0" brushRef="#br0" timeOffset="39694.17">11525 8986 921 0,'0'0'409'15,"0"0"-273"-15,0 0 4 16,0 0-91-16,0 0-19 16,0 0-30-16,-43 6-8 15,25 31 1-15,-9 26 7 16,2 27 0-16,-2 11 0 15,2 8-3-15,-2-3-1 16,0-14-7-16,6-22-49 16,5-18-21-16,2-15-34 15,-2-17-93-15,1-20-230 16,0 0-112-16</inkml:trace>
  <inkml:trace contextRef="#ctx0" brushRef="#br0" timeOffset="39815.99">11093 9419 617 0,'0'0'99'0,"0"0"247"16,0 0-244-16,0 0-102 16,143-56-20-16,-49 36-123 15,7 1-133-15,0-12-183 16</inkml:trace>
  <inkml:trace contextRef="#ctx0" brushRef="#br0" timeOffset="40011.51">11925 9109 649 0,'0'0'201'0,"0"0"121"0,0 0-189 16,0 0-54-16,-91-10-27 16,70 28-7-16,3 16-27 15,-4 18 0-15,1 19 30 16,-1 15-26-16,-1 9-17 16,4 0-5-16,8-8-7 15,8-15-68-15,3-24-89 16,20-23-38-16,16-25-322 15,19-19-82-15</inkml:trace>
  <inkml:trace contextRef="#ctx0" brushRef="#br0" timeOffset="40272.71">12162 9224 898 0,'0'0'86'0,"0"0"94"15,-94 79-80-15,60-26-41 16,13 0-26-16,3-1-12 15,12-10-20-15,6-10-1 16,6-10-3-16,18-9-33 16,9-13-36-16,1-3 37 15,-1-27 19-15,-6-6 15 16,-14-12 1-16,-7-3 21 16,-6 5-13-16,-3 9 8 15,-16 20-2-15,-5 12-1 16,-2 5-13-16,4 16-22 15,0 10-118-15,4 4-171 16,12-10-173-16</inkml:trace>
  <inkml:trace contextRef="#ctx0" brushRef="#br0" timeOffset="40529.39">12471 9019 1224 0,'0'0'99'0,"0"0"91"16,0 0-116-16,0 0-46 16,0 0-17-16,0 0 10 15,122 53-6-15,-65-8-1 16,-9 6-9-16,-16 8-5 0,-9 11-4 16,-23 5 2-16,-3 0-5 15,-39-4-33-15,-16-6-4 16,-8-9-6-16,1-8-22 15,6-16-9-15,18-13-89 16,17-19-261-16</inkml:trace>
  <inkml:trace contextRef="#ctx0" brushRef="#br0" timeOffset="40715.89">13236 9293 1166 0,'0'0'125'16,"0"0"-76"0,0 0 56-16,0 0-94 0,0 0-11 15,0 0-40-15,47 10-40 16,21-3-112-16,0-7-237 16,-3 0-143-16</inkml:trace>
  <inkml:trace contextRef="#ctx0" brushRef="#br0" timeOffset="40881.33">13187 9444 927 0,'0'0'76'0,"0"0"172"0,0 0-157 16,0 0-59 0,0 0-31-16,0 0 18 0,56 40-16 15,3-40-3-15,8 0-100 16,6-9-150-16,-3-14-218 15</inkml:trace>
  <inkml:trace contextRef="#ctx0" brushRef="#br0" timeOffset="41355.58">14393 9273 704 0,'0'0'131'16,"0"0"164"-16,0 0-123 0,0 0-73 15,0 0-19 1,0 0-20-16,-23 0-21 0,23 0-2 16,0 0-9-16,0 0-4 15,23 0-17-15,16 0 7 16,19-7-1-16,14 4-13 15,3-6 0-15,-8-2 1 16,-11 3-1-16,-11-3-2 16,-22 7-2-16,-10 2-4 15,-10-1-19-15,-3 3-14 16,0 0-27-16,0 0-32 16,0 0-31-16,3 0-125 15,4 0-317-15</inkml:trace>
  <inkml:trace contextRef="#ctx0" brushRef="#br0" timeOffset="41684.35">15718 8886 863 0,'0'0'109'16,"0"0"130"-16,0 0-84 15,0 0-86-15,0 0-10 16,0 0-13-16,-42-39-17 16,41 39-2-16,1 0-16 15,0 0-5-15,-6 10-6 0,-6 19-3 16,-6 21 3 0,0 20 3-16,-6 16-1 0,2 12 0 15,-5 5 2-15,-1-7-4 16,-1-11-3-16,3-19 0 15,3-13-12-15,1-10-38 16,5-11-45-16,10-15-18 16,4-15-145-16,3-2-117 15,0-30-62-15</inkml:trace>
  <inkml:trace contextRef="#ctx0" brushRef="#br0" timeOffset="41843.32">15381 9213 594 0,'0'0'219'0,"0"0"64"16,0 0-86-16,0 0-139 0,0 0-43 16,142-65-2-16,-57 54-12 15,6 2-1-15,0-4-71 16,-4-1-137-16,0-5-163 16,-9-5-185-16</inkml:trace>
  <inkml:trace contextRef="#ctx0" brushRef="#br0" timeOffset="42095.23">16244 8901 306 0,'0'0'424'0,"0"0"-183"16,0 0 39-16,0 0-135 16,0 0-69-16,0 0-6 0,-23-15-15 15,14 15-30-15,-5 24-15 16,-5 13 18-16,0 9 13 15,-3 9-25-15,2 8 4 16,-3 8-14-16,4 1-5 16,2-2-1-16,7-12-5 15,7-12-14-15,3-5-42 16,1-12-32-16,31-7-75 16,16-17-178-16,14-5-363 15</inkml:trace>
  <inkml:trace contextRef="#ctx0" brushRef="#br0" timeOffset="42388.38">16531 9099 768 0,'0'0'238'15,"0"0"-45"-15,0 0-86 16,0 0-69-16,-100 44-2 16,82-13-8-16,5 13-13 15,10 1-12-15,3-1-3 16,3-5-1-16,19-8-10 15,5-9-47-15,2-16 1 16,7-6 39-16,5-3 18 16,-1-19 9-16,-10-11-5 15,-12-12 13-15,-12-10 15 16,-6-4-26-16,0 9 1 16,-18 13-3-16,-11 18 0 0,-5 15-3 15,-3 4-1-15,0 9-40 16,4 15-108-16,15 3-145 15,11-1-162-15</inkml:trace>
  <inkml:trace contextRef="#ctx0" brushRef="#br0" timeOffset="42654.8">16833 8761 1066 0,'0'0'106'16,"0"0"111"-16,0 0-127 0,0 0-35 16,0 0-28-16,0 0-27 15,25 7 0-15,-3 36 0 16,5 15 2-16,-4 9-2 16,-10 7-5-16,-13-2 5 15,0 3 0-15,-33 5-15 16,-16-4-24-16,-17-1-60 15,-7-8-76-15,-15-14-191 16,-15-10-232-16</inkml:trace>
  <inkml:trace contextRef="#ctx0" brushRef="#br0" timeOffset="46183.22">8008 10594 1142 0,'0'0'165'0,"0"0"35"15,0 0-112-15,0 0-25 0,0 0-30 16,0 0-3-16,127 57-3 16,-75-14-27-16,-10 12-2 15,-17 15-1-15,-14 12 3 16,-11 9-3-16,-17 1-28 15,-29-3-23-15,-15-7-8 16,-5-13 15-16,2-15-34 16,9-15-29-16,16-26-138 15,20-13-298-15</inkml:trace>
  <inkml:trace contextRef="#ctx0" brushRef="#br0" timeOffset="46378.56">8878 10863 1333 0,'0'0'38'15,"0"0"-18"-15,0 0 61 16,0 0-67-16,0 0-14 16,0 0-12-16,65 0-13 15,-2 0-32-15,10 0-64 16,-1-3-160-16,-14-7-286 15</inkml:trace>
  <inkml:trace contextRef="#ctx0" brushRef="#br0" timeOffset="46543.94">8821 11097 886 0,'0'0'182'15,"0"0"41"-15,0 0-137 16,0 0-70-16,0 0-16 15,100-7 32-15,-18-10-32 16,6-2-42-16,9 1-151 16,0 0-235-16</inkml:trace>
  <inkml:trace contextRef="#ctx0" brushRef="#br0" timeOffset="47421.78">10365 10863 336 0,'0'0'232'16,"0"0"-218"-16,0 0 151 16,0 0 6-16,0 0-44 15,0 0-12-15,-9 15-23 16,9-15-30-16,0 0-19 0,9-9-16 16,15-11-8-16,7-7-3 15,2-6-11-15,-3 1 0 16,-2-2-2-16,-10-2 3 15,-6 3 3-15,-6 7-3 16,-2 9 14-16,-4 15 10 16,0 0 7-16,0 2-19 15,0 0-18-15,-4 21-1 16,-8 19-2-16,-2 15 3 16,1 11 1-16,1 8 0 15,-1-2 2-15,-4-1-3 16,4-7-3-16,1-11-42 0,1-8-28 15,4-13-18-15,4-10-78 16,-3-9-88-16,3-10-62 16,-3-3-67-16</inkml:trace>
  <inkml:trace contextRef="#ctx0" brushRef="#br0" timeOffset="47566.67">10344 11229 82 0,'0'0'213'16,"0"0"85"-16,0 0-45 15,-98 17-17-15,84-11-61 16,8-3-65-16,3-3-42 15,3 0-26-15,9 0-27 16,27 0-8-16,22 0-2 16,24 0-5-16,15-12-84 15,10-5-76-15,-5-9-308 0</inkml:trace>
  <inkml:trace contextRef="#ctx0" brushRef="#br0" timeOffset="47841.39">11164 10977 1293 0,'0'0'93'16,"0"0"1"-16,0 0 3 15,0 0-55-15,0 0-19 0,0 0-10 16,63 0 4-1,-2-13-4-15,8-3-13 0,-5-4-16 16,-6 6-29-16,-15 1-8 16,-13 3-9-16,-18 4 13 15,-12 6 22-15,0 0-7 16,-6 0-36-16,-18 0-163 16,-4 0-500-16</inkml:trace>
  <inkml:trace contextRef="#ctx0" brushRef="#br0" timeOffset="48386.66">12483 10637 268 0,'0'0'97'0,"16"-75"139"16,-15 45-61-16,-1 9 24 15,0 8-16-15,0 10-26 16,0 3-67-16,-7 0-26 15,-6 0-28-15,-11 10-9 16,-4 20-17-16,-8 10 3 16,4 13-2-16,6 13 4 15,3 9-2-15,4 16-6 16,1 4-3-16,3 3-4 16,2-3 0-16,-4-5-7 0,4-17-41 15,1-16-57-15,3-15-22 16,-3-19-133-16,6-20-167 15,0-3-12-15</inkml:trace>
  <inkml:trace contextRef="#ctx0" brushRef="#br0" timeOffset="48533.14">12090 11143 406 0,'0'0'235'0,"0"0"67"16,0 0-110-16,0 0-100 15,20-79-65-15,22 62-27 0,19-2 0 16,15-3-24-1,9 0-75-15,0-4-103 0,0-1-150 16,-12-2-77-16</inkml:trace>
  <inkml:trace contextRef="#ctx0" brushRef="#br0" timeOffset="48754.79">12782 10698 139 0,'0'0'211'16,"0"0"25"-16,0 0 32 15,0 0-34-15,0 0-80 16,0 0-38-16,-26-55-43 15,20 55 0-15,0 0-26 16,-6 17-22-16,-3 10-7 16,-4 16-8-16,-1 13 12 0,-2 13-3 15,1 4-4 1,3 7-8-16,5-5-7 16,8-12-7-16,5-11 2 0,5-15-29 15,17-10-26-15,17-7-92 16,16-15-52-16,9-5-424 15</inkml:trace>
  <inkml:trace contextRef="#ctx0" brushRef="#br0" timeOffset="49482.68">13065 10776 117 0,'0'0'160'16,"0"0"-62"-16,0 0 103 16,0 0-87-16,0 0-7 15,0 0 67-15,-13-9-27 16,12 9 0-16,1 0-28 16,-3 0-21-16,3 0-5 15,-3 0-25-15,0 0-14 16,0 0-18-16,3 15-22 15,0 13-14-15,0 11 17 16,0 6 15-16,-7 3-24 16,-2-1-5-16,-5-6-6 15,-2-1 1-15,1-6-5 16,0-9-56-16,6-6-36 0,6-7-31 16,3-12-50-1,3 0-278-15,21-31-213 0</inkml:trace>
  <inkml:trace contextRef="#ctx0" brushRef="#br0" timeOffset="49796.63">13245 10600 882 0,'0'0'115'0,"0"0"173"16,0 0-178-16,0 0-40 0,0 0 2 15,0 0-19-15,-9-10-13 16,9 10-8-16,0 0-9 16,0 17-11-16,24 14 0 15,5 12 25-15,6 11-22 16,-2 7-15-16,-11 6 0 16,-8 5-1-16,-14-1-3 15,-17-4-22-15,-29 0-6 16,-15-5 7-16,-8-4-34 15,2-7 14-15,6-8-7 16,9-12-28-16,19-11-39 16,12-15-108-16,18-5-308 15</inkml:trace>
  <inkml:trace contextRef="#ctx0" brushRef="#br0" timeOffset="50314.41">14246 10783 565 0,'0'0'84'0,"0"0"118"16,0 0 14-16,0 0-81 16,0 0-42-16,0 0-17 0,-12 13-28 15,12-13-2 1,0 3-11-16,3 0-6 16,20-2-9-16,15 6 29 15,12-4-14-15,12-3-17 0,-1 0-11 16,-5 0-7-16,-5 0 2 15,-5-3-2-15,-8-2-8 16,-14 3-24-16,-9 1-37 16,-8 1-56-16,-7 0-67 15,0 0-189-15,-10 10-66 16</inkml:trace>
  <inkml:trace contextRef="#ctx0" brushRef="#br0" timeOffset="50631.53">14182 11047 507 0,'0'0'131'16,"0"0"120"-16,0 0-28 15,0 0-77-15,0 0-48 16,0 0-28-16,-13 6-16 16,36-6-15-16,13 0 11 15,6 0-21-15,7 0-11 16,-1 0-4-16,1-6 0 15,-1-1-9-15,1 2-4 16,-7-2-1-16,-2 0 1 16,-11 1-2-16,0 2 1 15,-14-1-1-15,-5 2-2 0,-2 1 1 16,-8 2-1 0,0 0-10-16,0 0-6 0,0 0-7 15,0 0-17-15,-20 0-31 16,-3 0-81-16,-10 0-259 15</inkml:trace>
  <inkml:trace contextRef="#ctx0" brushRef="#br0" timeOffset="68869.05">8748 12351 441 0,'0'0'48'0,"0"0"-48"15,0 0 71-15,-27-108-27 16,32 41 34-16,23-15-34 16,12-18 16-16,21-31-6 15,27-31 4-15,29-42-13 16,35-47 4-16,30-43-19 16,22-41-5-16,27-38-18 15,36-27 6-15,29-6-9 16,23-10-4-16,15 14-3 0,0 13 3 15,0 23 3-15,-16 30-1 16,-26 45-2-16,-35 44 0 16,-38 39 0-16,-37 40 2 15,-27 25-2-15,-34 26-5 16,-33 23 1-16,-27 31-45 16,-25 22-10-16,-27 25-26 15,-9 16-24-15,-36 37-161 16,-31 31-196-16</inkml:trace>
  <inkml:trace contextRef="#ctx0" brushRef="#br0" timeOffset="69267.07">12356 11057 708 0,'0'0'13'0,"0"0"-7"0,0 0 92 16,0 0-22-1,0 0 68-15,0 0-130 0,59-122 54 16,25-57 16-16,27-66-41 15,45-59-19-15,35-48-12 16,39-45-4-16,37-32-8 16,23 3-3-16,18 22 3 15,-12 41-13-15,-24 51-2 16,-42 50 1-16,-47 45 7 16,-43 44 6-16,-40 44-6 15,-38 42-44-15,-34 35-18 16,-28 33-15-16,-25 21-24 15,-43 49-225-15,-29 43-107 16</inkml:trace>
  <inkml:trace contextRef="#ctx0" brushRef="#br0" timeOffset="69552.12">14452 10425 789 0,'0'0'68'0,"0"0"-37"16,34-78 45-16,7-12 29 16,24-35-54-16,21-38-1 0,31-40-13 15,26-40-18 1,33-36-6-16,26-25-10 0,19-4-3 15,2 25-3-15,-19 35-32 16,-41 53-7-16,-39 49-47 16,-40 26-133-16,-31 26-108 15</inkml:trace>
  <inkml:trace contextRef="#ctx0" brushRef="#br0" timeOffset="70766.11">23051 6556 364 0,'0'0'116'0,"33"-123"130"16,-28 62-72-16,-5 13-56 16,0 12-41-16,-5 16 14 0,-17 13-27 15,-1 7-27-15,-6 0-21 16,-4 32-15-16,1 16-1 15,-1 14-6-15,10 6 6 16,14-7 2-16,9-12-2 16,0-15 0-16,19-13-11 15,4-12-10-15,7-9 21 16,8-14 3-16,4-22 8 16,0-10 9-16,-7-8-3 15,-10-2 2-15,-12-2 3 16,-11 10-12-16,-2 12 2 15,0 17-2-15,0 18 14 16,0 1-24-16,0 34-2 16,0 27-3-16,0 24 5 15,7 12 2-15,12 1-2 0,1-3 2 16,6-4-4-16,-6-12 2 16,-6-12-1-16,-10-18-1 15,-4-11 0-15,-4-11 2 16,-17-12 3-16,-9-8 6 15,-9-7-1-15,-7-22-4 16,0-19-4-16,12-5-3 16,19-7-5-16,15 4 4 15,32-8-4-15,27-7-35 16,17-11 1-16,12-3-47 16,6-4-35-16,-2 1-52 15,-7 4 37-15,-16 6-30 0,-22 10 111 16,-22 10 58-16,-15 13 37 15,-10 10 90-15,0 11-6 16,-2 8 60-16,-9 9-25 16,1 0-60-16,-2 8-29 15,-1 23-35-15,1 18-15 16,2 21 15-16,10 9-2 16,0 6-7-16,12 9-18 15,16-2-5-15,8-2 0 16,6-15-76-16,2-19-71 15,-3-36-256-15,-8-20-105 16</inkml:trace>
  <inkml:trace contextRef="#ctx0" brushRef="#br0" timeOffset="71187.17">23922 6396 892 0,'0'0'117'15,"0"0"146"-15,0 0-179 16,0 0-59-16,0 0-11 15,0 0-14-15,-36 13-19 16,66-5-13-16,5 3 14 16,9-3-34-16,-1 1-2 15,-10 5-20-15,-11 3 23 16,-11 7 25-16,-11 2-9 16,0 4 32-16,-14-1 3 0,-7-3 6 15,-3-3 2-15,8-9 5 16,1-9 1-16,9-5 2 15,6 0 1-15,0-27-15 16,6-17-2-16,15-12-51 16,7-9-19-16,0 3 24 15,-3 10 34-15,-6 12 12 16,-8 21 41-16,-7 9 75 16,-4 10 8-16,0 0-55 15,0 22-49-15,0 19-19 16,-3 13 22-16,-1 10 2 15,-4-1-11-15,5-3-14 16,3-7-3-16,4-11-70 0,26-15-77 16,18-11 31-16,10-16-298 15,5-30-82-15</inkml:trace>
  <inkml:trace contextRef="#ctx0" brushRef="#br0" timeOffset="71392.2">24478 6152 935 0,'0'0'248'0,"0"0"-45"16,0 0-143-16,0 0-18 16,0 0-26-16,0 0-3 15,15 106 15-15,28-47-10 16,12 1-17-16,7 5-1 16,-12 5 0-16,-17 5-18 15,-25 3-28-15,-8 4-34 0,-33-4-41 16,-12-11-150-1,-6-23-167-15,5-27-52 0</inkml:trace>
  <inkml:trace contextRef="#ctx0" brushRef="#br0" timeOffset="71577.19">25192 6400 1168 0,'0'0'118'15,"0"0"-5"-15,0 0-29 16,0 0-79-16,0 0-5 16,0 0-14-16,105-25-14 0,-37 10-66 15,7-2-106-15,7-2-112 16,-9 2-203-16</inkml:trace>
  <inkml:trace contextRef="#ctx0" brushRef="#br0" timeOffset="71727.59">25230 6657 690 0,'0'0'122'0,"0"0"153"15,0 0-190-15,0 0-85 16,0 0-8-16,164-12-11 16,-25-22-41-16,23-9-265 0,14-8-263 15</inkml:trace>
  <inkml:trace contextRef="#ctx0" brushRef="#br0" timeOffset="72108.6">26955 5895 574 0,'0'0'50'0,"0"0"164"16,0 0 69-16,0 0-166 16,0 0-11-16,-86-67-43 15,61 75-23-15,-2 27-7 16,0 23-16-16,3 20 9 15,8 14-4-15,10 14-1 16,6 9-9-16,0 7-1 16,0 4-11-16,7-10 0 15,2-14-3-15,-6-23-20 16,-3-25-38-16,0-16-31 16,-7-20-78-16,-13-18-74 15,-8-13-159-15,-7-35-170 0</inkml:trace>
  <inkml:trace contextRef="#ctx0" brushRef="#br0" timeOffset="72229.42">26541 6469 501 0,'0'0'231'0,"0"0"0"15,46-83-108-15,5 50-71 16,14 1-45-16,16 2-7 16,12-3-93-16,3 0-147 15,-9-1-177-15</inkml:trace>
  <inkml:trace contextRef="#ctx0" brushRef="#br0" timeOffset="72442.49">27276 6000 512 0,'0'0'145'15,"0"0"182"-15,0 0-151 16,0 0-34-16,0 0-41 0,0 0-28 16,-51 21-37-16,47 14-22 15,2 18 7-15,2 20 15 16,0 16-19-16,0 7-9 15,-3 7-8-15,-1-12-1 16,3-16-9-16,1-17-30 16,10-12-42-16,21-19-63 15,17-17-156-15,15-17-223 16</inkml:trace>
  <inkml:trace contextRef="#ctx0" brushRef="#br0" timeOffset="72866.12">27543 6370 813 0,'0'0'37'0,"0"0"267"16,0 0-218-16,0 0-39 15,0 0-14-15,0 0-33 16,-51-20-30-16,80 11-48 16,8-5 43-16,5 4 25 15,-5 7-25-15,-7 3-18 16,-9 3-1-16,-8 16-30 15,-10 5 3-15,-3 5 41 16,0-1 14-16,-15 0 24 16,-3-2 2-16,-3-5 2 15,4-5 21-15,6-9 32 0,7-2 22 16,4-5-7-16,0 0-9 16,0-24-39-16,18-11 9 15,6-9-31-15,4 4 0 16,-3 10 10-16,-7 10-5 15,-9 13 7-15,-6 4 31 16,-3 3-1-16,0 0-13 16,0 24-16-16,0 7-8 15,0 10 39-15,0-1-26 16,0-2-18-16,0-7-3 16,5-7-48-16,21-7-57 15,18-17-169-15,14-4-44 0,8-33-113 16</inkml:trace>
  <inkml:trace contextRef="#ctx0" brushRef="#br0" timeOffset="73076.67">28066 5884 1079 0,'0'0'162'16,"0"0"81"-16,0 0-149 15,0 0-21-15,0 0-22 16,0 0-28-16,66 33 16 15,-3 11-24-15,-3 12-15 16,-12 6-8-16,-17 13-48 16,-23 15-5-16,-12 10-17 15,-48 13-20-15,-33 3-55 16,-27-2-108-16,-27-11-402 0</inkml:trace>
  <inkml:trace contextRef="#ctx0" brushRef="#br0" timeOffset="74630.53">28720 6450 544 0,'0'0'81'0,"0"0"65"15,0 0 131-15,0 0-153 16,0 0-17-16,0 0-30 15,-72 22-35-15,72-22 7 16,5 0-1-16,26 0 4 16,18 0 15-16,15 0-23 0,7-10-9 15,-6 1-17 1,-11-2-11-16,-15 6-7 0,-14 1-2 16,-13 3-29-16,-8 1-40 15,-4 0-31-15,0 0-31 16,0 0-142-16,-10 1-384 15</inkml:trace>
  <inkml:trace contextRef="#ctx0" brushRef="#br0" timeOffset="75112.67">29487 6271 1260 0,'0'0'21'15,"0"0"97"-15,0 0-8 16,0 0-68-16,0 0-26 16,0 0-12-16,49-30-4 15,-12 27-2-15,-1 3-1 16,0 0 1-16,-11 16-8 16,-5 13-3-16,-11 9-9 15,-9 11 7-15,-3 4 5 16,-27 5 5-16,-11-3-7 15,-6-4 12-15,2-14 4 16,7-9-4-16,16-13 0 0,13-11 7 16,9-4-3-1,0 0 12-15,11-15 0 0,25-20 3 16,14-19-17-16,14-13 4 16,4-3-6-16,-3 0 1 15,-7 10 2-15,-13 18 5 16,-18 16 7-16,-18 18 3 15,-9 8 6-15,0 0-5 16,-8 25-19-16,-14 18 3 16,-8 12 1-16,0 9-1 15,10-5-3-15,11-7 0 16,9-1-2-16,6-7-29 16,23-11-43-16,9-16-29 15,5-17-292-15,-6-4-183 0</inkml:trace>
  <inkml:trace contextRef="#ctx0" brushRef="#br0" timeOffset="77802.98">22714 8646 97 0,'0'0'41'15,"0"0"97"-15,0 0-13 16,0 0-13-16,0 0-3 16,0 0-8-16,34-54-14 15,-29 43 11-15,2-3 3 0,-4-6-35 16,0 1-7-1,-3-5-4-15,0-2-2 0,-10 4-14 16,-9 2-13-16,-4 11 8 16,-3 9-25-16,-4 0-9 15,1 21-1-15,-1 14-2 16,9 5 0-16,6-1 1 16,10-5 0-16,5-4-1 15,0-7 1-15,17-9-6 16,-1-9-4-16,6-5 4 15,4-3 8-15,0-16 6 16,1-4 0-16,-2-8 3 16,-8 0 3-16,-5 1 8 0,-3 3-5 15,-4 10 12-15,-5 8-6 16,0 6 1-16,0 3-5 16,0 0-17-16,0 20-7 15,0 22 5-15,0 17 2 16,7 16 3-16,4 5-3 15,0 2 0-15,-3-2 0 16,-5-4 1-16,-3-6-1 16,-6-5-1-16,-18-12-1 15,-7-7 2-15,-4-12 1 16,3-12 7-16,-3-8-7 16,5-14 4-16,4-7 2 0,2-27 1 15,10-17-8-15,14-15-1 16,2-4-1-16,34 3-10 15,14 2-1-15,14 9-19 16,10 0-33-16,8 3-74 16,-2-3-142-16,-2 5-170 15</inkml:trace>
  <inkml:trace contextRef="#ctx0" brushRef="#br0" timeOffset="78004.64">23183 8458 469 0,'0'0'182'15,"0"0"142"-15,0 0-131 16,0 0-26-16,0 0-70 0,0 0-41 16,0 0-32-1,-57 76-10-15,43-7 17 0,0 18-5 16,0 11-14-16,11 11-12 16,3 0-2-16,7-8-2 15,18-17-91-15,15-23-87 16,10-32-149-16,3-29-362 15</inkml:trace>
  <inkml:trace contextRef="#ctx0" brushRef="#br0" timeOffset="78288.67">23509 8732 781 0,'0'0'85'15,"0"0"102"-15,-81 86-53 0,63-44-58 16,7 1-22-1,10-6-19-15,1-4-28 0,18-6-7 16,21-15-1-16,6-7-31 16,2-5-15-16,0-19 9 15,-12-13 16-15,-8-7 22 16,-14-8 0-16,-13-2 17 16,-4 3-7-16,-21 2-6 15,-10 19-2-15,-3 16 8 16,2 9-10-16,5 20-3 0,7 18-74 15,13 5-11 1,11-4-132-16,6-9-55 0,23-17-275 16</inkml:trace>
  <inkml:trace contextRef="#ctx0" brushRef="#br0" timeOffset="78537.09">23874 8483 1215 0,'0'0'104'16,"0"0"87"-16,0 0-117 16,0 0-37-16,0 0-26 15,0 0-5-15,97 31-2 16,-39 2-1-16,-6 6-3 16,-7 14-2-16,-15 4 1 0,-20 4-4 15,-10 3-30-15,-16-1 10 16,-27 2-8-16,-12-4-15 15,-8-6-26-15,2-11-42 16,6-18-162-16,14-23-294 16</inkml:trace>
  <inkml:trace contextRef="#ctx0" brushRef="#br0" timeOffset="78725.27">24588 8540 1165 0,'0'0'100'16,"0"0"-39"-16,0 0 45 0,0 0-96 15,0 0-10-15,0 0-36 16,130 3-2-16,-43-18-92 16,-1-6-182-16,-16-1-165 15</inkml:trace>
  <inkml:trace contextRef="#ctx0" brushRef="#br0" timeOffset="78874.16">24565 8791 812 0,'0'0'278'16,"0"0"-124"-16,0 0-7 16,0 0-147-16,0 0-27 15,0 0 23-15,163-17-68 0,-69-19-273 16,8-12-386-1</inkml:trace>
  <inkml:trace contextRef="#ctx0" brushRef="#br0" timeOffset="79234.62">26361 8025 576 0,'0'0'106'0,"0"0"194"15,0 0-42-15,0 0-152 16,0 0-49-16,-86-46-36 15,67 82-13-15,3 16 12 16,5 17-5-16,5 19 8 16,5 10-6-16,1 16-4 15,-4 3-13-15,-4 3 0 16,-1-5-8-16,-3-12-56 16,-3-18-70-16,3-22-106 0,0-27-92 15,-1-32-33-15</inkml:trace>
  <inkml:trace contextRef="#ctx0" brushRef="#br0" timeOffset="79383.52">25946 8596 800 0,'0'0'209'16,"0"0"49"-16,0 0-222 16,98-96-26-16,-23 69-10 15,13 1 0-15,6-1-35 16,1-4-156-16,-7-3-115 15,-12-1-103-15</inkml:trace>
  <inkml:trace contextRef="#ctx0" brushRef="#br0" timeOffset="79596.58">26709 8160 160 0,'0'0'235'0,"0"0"110"0,0 0-51 16,0 0-94-16,0 0-97 16,0 0-18-16,-25-20-8 15,22 20-21-15,0 0-9 16,1 0-20-16,1 25-12 15,-2 17-13-15,-3 20 20 16,-1 20 11-16,1 6-22 16,-2 6-5-16,4-4-6 15,2-12-9-15,2-18-51 16,0-14-43-16,14-25-43 16,16-18-204-16,22-13-419 15</inkml:trace>
  <inkml:trace contextRef="#ctx0" brushRef="#br0" timeOffset="79893.88">27053 8262 1221 0,'0'0'39'0,"0"0"97"16,0 0-72-16,0 0-41 16,-56 80-2-16,50-37-7 15,6-3-12-15,0 3-2 16,17-4-1-16,9-1-3 15,7-11-28-15,3-15-58 16,0-12 8-16,-5-3 14 16,-4-24-20-16,-13-10 85 0,-10-2 3 15,-4-8 5 1,-15-3 26-16,-12 1 1 0,-2 13-1 16,-4 14-17-16,0 22 5 15,1 0-11-15,6 15-8 16,6 9-2-16,17 2-113 15,3-7-145-15,27-8-134 16</inkml:trace>
  <inkml:trace contextRef="#ctx0" brushRef="#br0" timeOffset="80140.61">27361 8061 1187 0,'0'0'70'15,"0"0"113"-15,0 0-124 16,0 0-9-16,0 0-24 16,0 0-16-16,33 6-10 15,10 22 36-15,2 5-5 16,1 9-22-16,-13 14 0 16,-12 7-9-16,-20 6-5 15,-5 4-5-15,-36 2-42 16,-20 5-1-16,-18-1-57 15,-20-3-152-15,-12-13-431 16</inkml:trace>
  <inkml:trace contextRef="#ctx0" brushRef="#br0" timeOffset="82556.61">22798 10449 666 0,'0'0'42'16,"0"0"188"-16,-3-72-53 16,-11 48-77-16,-4-1-27 15,-6 1-35-15,-1 5-23 16,-1 5 14-16,7 8-27 0,-1 6 2 15,4 0-4 1,3 23-5-16,5 7 1 0,5 5-4 16,3-2 7-16,3-5-15 15,16-9 10-15,1-8-9 16,2-11 15-16,3 0 2 16,1-14 6-16,1-13 8 15,-2-2 11-15,-1-2 0 16,-5 4-5-16,-7 8 3 15,-6 7 4-15,-3 8-7 16,-3 4-2-16,0 4-20 16,2 32-4-16,7 27 4 15,1 25 2-15,1 12 1 16,0 12-3-16,-8-13 0 16,-3-4 0-16,-3-15-2 0,-17-17 2 15,-4-17 0-15,0-10 8 16,-2-16-8-16,0-9 10 15,-1-11-4-15,5-5 4 16,-2-31 14-16,12-20-16 16,12-17-8-16,4-16-8 15,39-7-24-15,24 7-32 16,23 6-24-16,18 4-53 16,2 7-81-16,-6 9-86 15,-16 8-10-15,-25 14 133 16,-22 5 56-16,-21 12 129 15,-17 6 119-15,-3 1 109 0,-3 8 23 16,-11 4-11-16,0 2-88 16,-1 3-18-1,-2 0-49-15,2 3 0 0,-2 16-30 16,0 11-13-16,2 14-11 16,2 15 2-16,4 24 0 15,-2 16-1-15,5 5-2 16,2 5-23-16,4-8-7 15,0-18-1-15,12-18-18 16,18-22-43-16,10-23-31 16,12-20-96-16,8-17-125 15,1-36-311-15</inkml:trace>
  <inkml:trace contextRef="#ctx0" brushRef="#br0" timeOffset="82775.67">23659 10403 894 0,'0'0'234'16,"0"0"6"-16,0 0-152 16,0 0-12-16,0 0-32 15,0 0-20-15,-9 30-15 16,9 6-1-16,6 14 24 16,4 10-13-16,-1 1-10 15,-2 0-8-15,-3-5-1 16,2-11-23-16,1-14-62 15,2-11-37-15,0-18-130 16,5-6-354-16</inkml:trace>
  <inkml:trace contextRef="#ctx0" brushRef="#br0" timeOffset="83020.84">23961 10188 1127 0,'0'0'208'15,"0"0"-137"-15,0 0 76 16,0 0-94-16,0 0-32 16,0 0 14-16,91 116-6 15,-50-60-11-15,1 9-12 16,-9 8-2-16,-17 9-4 16,-16 2-4-16,-10-1-22 15,-25-1-38-15,-6-12 4 0,-5-11-21 16,1-14-36-16,3-23-86 15,12-22-235-15,15-22-247 16</inkml:trace>
  <inkml:trace contextRef="#ctx0" brushRef="#br0" timeOffset="83223.73">24624 10456 1336 0,'0'0'35'0,"0"0"83"0,0 0-45 16,0 0-56-16,0 0-11 16,0 0-6-16,58-17-11 15,11-3 6-15,14-6-25 16,2-7-85-16,-10 1-95 16,-21 8-231-16,-24 11-295 15</inkml:trace>
  <inkml:trace contextRef="#ctx0" brushRef="#br0" timeOffset="83381.34">24633 10746 1055 0,'0'0'139'16,"0"0"52"-16,0 0-102 16,0 0-75-16,0 0 0 15,148-65-14-15,-56 24-3 0,10 2-131 16,-2 0-42-16,-8-11-481 15</inkml:trace>
  <inkml:trace contextRef="#ctx0" brushRef="#br0" timeOffset="83853.07">26460 10000 426 0,'0'0'134'15,"0"0"161"-15,0-72-92 16,-10 46-63-16,1 7-35 16,0 7-12-16,-3 5-3 0,5 7-23 15,-4 0-30 1,-4 0-14-16,-3 21-17 0,-4 24-5 15,0 22-1-15,5 20 2 16,7 11 0-16,5 11 0 16,5 3-2-16,0-7-8 15,0-9-23-15,2-15-76 16,1-26-26-16,-3-19-114 16,0-23-105-16,-2-13-34 15,-16-20 31-15</inkml:trace>
  <inkml:trace contextRef="#ctx0" brushRef="#br0" timeOffset="83989.7">26146 10505 416 0,'0'0'202'16,"0"0"155"-16,0 0-123 0,-29-92-126 15,61 59-69-15,20 0-24 16,17-3-15-16,15-4-4 16,9-2-54-16,-1-5-131 15,-5 0-179-15,-17 5-127 16</inkml:trace>
  <inkml:trace contextRef="#ctx0" brushRef="#br0" timeOffset="84198.92">26812 9914 371 0,'0'0'261'0,"0"0"56"15,0 0-131-15,0 0-47 16,0 0-27-16,-82-4-40 0,69 22-26 16,-2 14-9-1,-3 11-2-15,4 14 15 0,0 15-10 16,2 14 0-16,0 10-23 15,4 4-12-15,7-6-5 16,1-15-3-16,4-19-25 16,19-23-47-16,6-23-48 15,13-14-48-15,12-30-220 16,1-34-395-16</inkml:trace>
  <inkml:trace contextRef="#ctx0" brushRef="#br0" timeOffset="84402.08">26988 10067 731 0,'0'0'298'0,"0"0"-14"0,0 0-134 16,0 0-65-16,0 0-22 15,0 0-16-15,-26 12-19 16,26 15-16-16,3 6 17 16,8 10-4-16,-2 7-15 15,-3-1-9-15,-4 3-1 16,-1-8-18-16,2-2-65 15,3-8-32-15,6-18-47 16,3-16-360-16</inkml:trace>
  <inkml:trace contextRef="#ctx0" brushRef="#br0" timeOffset="84671.22">27285 9842 1261 0,'0'0'79'0,"0"0"77"16,0 0-50-16,0 0-64 16,0 0-25-16,0 0-11 15,60 22 7-15,-8 4 10 16,0 3-4-16,-3 5-12 16,-8 13-7-16,-11 6-1 15,-14 3 0-15,-16 6-6 16,-12-4-17-16,-27 1 7 15,-10-4-36-15,-2-2 16 0,2-13-42 16,9-10-29 0,11-23-175-16,16-8-335 0</inkml:trace>
  <inkml:trace contextRef="#ctx0" brushRef="#br0" timeOffset="84904.67">27909 10123 1398 0,'0'0'22'0,"0"0"113"15,0 0-61-15,0 0-34 16,0 0-33-16,0 0-4 16,40 3 4-16,9-3 3 15,9 0-9-15,2-11-1 0,-6-3-22 16,-14 2-34-16,-15 2-14 15,-8 5-31-15,-11-2-93 16,-3-3-304-16</inkml:trace>
  <inkml:trace contextRef="#ctx0" brushRef="#br0" timeOffset="85586.33">28739 9950 520 0,'0'0'727'0,"0"0"-717"15,0 0 90-15,0 0-66 16,0 0-21-16,0 0-5 16,-3 0 4-16,23-14 0 15,8-5 9-15,7-6-8 16,-4-3-3-16,-3-1-6 15,-4 2-1-15,-8-5 3 16,-8-1 8-16,-5 2 6 16,-3 6-3-16,0 8 4 15,0 10 17-15,-2 7 7 16,-1 0-18-16,0 0-22 16,-5 26-5-16,0 13 0 15,2 15 2-15,0 8 3 16,1 4 2-16,0-3 1 0,-1 1-8 15,-2-5 0-15,1-6-4 16,1-12-1-16,-3-9-45 16,3-6-25-16,1-9-5 15,1-5-39-15,-2-2-48 16,-3-3-2-16,-3-2-14 16,-4 0 64-16,-4 2 43 15,-5-4 21-15,-3 4 55 16,-5-2 18-16,1-1 82 15,4 2 87-15,6-4 4 0,7-2-8 16,6 0-41-16,6 0-33 16,3 0-32-16,0 0-18 15,13-5-16-15,23-7-8 16,16-5-3-16,14 0-13 16,4 0-12-16,0 1-5 15,8 3-1-15,1 9-1 16,-2-1 0-16,-8 4-3 15,-21-3-1-15,-23 1-7 16,-18 1 8-16,-7 2 2 16,0 0-11-16,0 0-4 15,-6 0-16-15,-13 0-45 16,-5 7-45-16,-3-1-65 0,-1 0-306 16</inkml:trace>
  <inkml:trace contextRef="#ctx0" brushRef="#br0" timeOffset="93763.06">29881 9944 172 0,'0'0'3'16,"0"0"-3"0,0 0 26-16,0 0 14 0,0 0-2 15,0 0-24-15,0 0 0 16,56 34-2-16,-44-34-11 16,-3 0-1-16,-3 0-9 15,0 0-25-15,-3 0-13 16,-3-1-4-16,0-3 2 15,0 1-32-15</inkml:trace>
  <inkml:trace contextRef="#ctx0" brushRef="#br0" timeOffset="98290.91">30192 9782 538 0,'0'0'30'0,"0"0"-2"15,0 0 129-15,0 0-68 0,0 0-11 16,0 0 12 0,0 0-29-16,-27-17-20 15,27 17 7-15,0 0-13 0,-1 0-9 16,-1 0-2-16,2 0-7 15,-4 0 1-15,1 0 1 16,-3 0-7-16,-6-3 6 16,-4-2-11-16,-4 0-2 15,-1-1 6-15,1 5-2 16,3-1 2-16,5-1 4 16,6 3 0-16,5 0-1 15,1 0 10-15,0 0-2 16,0 0 1-16,0 0 6 0,0 0-5 15,0 0-11 1,0 0-10-16,4 12-1 0,22 12 6 16,12 6 9-16,13-1-8 15,10 0 4-15,5-8-7 16,1-1 4-16,1-3-5 16,-3-9 2-16,-9-2-6 15,-6-1 1-15,-9-2 0 16,-10 0-1-16,-11 1-2 15,-10-4 2-15,-5 2-1 16,-5-2 0-16,0 3-3 16,0 5 2-16,0 5-1 15,-16 4 2-15,-11 9 6 16,-7 4 0-16,-10 4-2 0,-3 0-4 16,-5 7 7-16,2-2-7 15,-2-2 1-15,2-1 13 16,0-3-3-16,1 3 1 15,4 0 5-15,0-2-3 16,9-5 0-16,5-4 8 16,10-11-9-16,9-3-2 15,8-7 0-15,2-4-10 16,2 0 6-16,0 0-3 16,0 0 0-16,0 0-1 15,0 0-1-15,0 0-2 16,0 0 1-16,0 0-1 15,0 0 1-15,0 0-1 16,0 0 0-16,0 0-1 16,0 0 2-16,0 0-2 0,0 0 0 15,0 0-4-15,0 0 0 16,0 0-4-16,0 0 0 16,0 0-8-16,0 0-5 15,0 0-7-15,0 0-8 16,0 0 0-16,0 0-10 15,2 0-21-15,-1 0-49 16,5 0-72-16,2 0-247 16,8 0-141-16</inkml:trace>
  <inkml:trace contextRef="#ctx0" brushRef="#br1" timeOffset="110303.06">4188 13244 441 0,'0'0'51'15,"0"0"151"-15,0 0-86 0,0 0-2 16,0 0 33-16,0 0-36 16,-76-43-30-16,70 52-47 15,-3 35-31-15,-3 26 9 16,2 22 6-16,4 17-2 16,4 0-15-16,2 3 2 15,0-4-2-15,0-9-1 16,3-19-13-16,5-23-96 15,-1-21-16-15,-1-17-111 16,0-15 56-16,-6-4-33 16,0-20 135-16,-9-23-90 15,-13-13-1-15,-8-10 109 16,-3-7 60-16,2 4 94 0,1 12 70 16,12 21 15-16,9 17 73 15,6 15 10-15,3-1-151 16,14-3-75-16,27-1-19 15,22-5-6-15,18-6-8 16,15-4-3-16,6-5-54 16,-5-7-236-16,-17 0-174 15</inkml:trace>
  <inkml:trace contextRef="#ctx0" brushRef="#br1" timeOffset="110788.07">4679 13244 649 0,'0'0'23'0,"0"0"227"16,0 0-169-16,0 0-34 16,0 0-18-16,0 0-10 15,-21 0 4-15,21 0-10 16,0 0-13-16,0 0-17 16,0 0-55-16,0 0-64 15,0 0-13-15,4 3 46 16,2 1 22-16,-1-1-14 15,-5-3 38-15,3 0 48 16,-3 0 9-16,0 0 22 16,0 0 87-16,0 0 30 15,0 0 26-15,0-10-28 0,0 9 19 16,-3 1-14 0,0 0-45-16,0 0-41 0,-6 31-52 15,3 14 1-15,3 8 4 16,3 0-6-16,0-9 4 15,19-15-7-15,-2-9-2 16,-1-10 1-16,-4-4-1 16,-3-6 1-16,0-3 1 15,0-17 5-15,-3-10 6 16,-6-1-1-16,0-6 0 16,-6 3-4-16,-9 8 8 15,3 9-13-15,0 10-1 0,9 7-4 16,-3 7-16-1,6 23-51-15,0 13-71 0,3 15-7 16,17 0-177-16,-1 0-87 16</inkml:trace>
  <inkml:trace contextRef="#ctx0" brushRef="#br1" timeOffset="111057.79">4856 13925 806 0,'0'0'54'0,"0"0"219"16,-43 86-189-16,43-71-41 15,0-8-16-15,0-4-27 16,9-3 2-16,9-6 5 0,3-18 25 16,1-7-3-16,-7-10-13 15,-6 4-6-15,-9 4 1 16,0 10 3-16,0 7 1 15,-6 13-12-15,-6 3-3 16,3 3-15-16,-4 23-58 16,10 6-84-16,3-1-124 15,6-4-107-15</inkml:trace>
  <inkml:trace contextRef="#ctx0" brushRef="#br1" timeOffset="111545.09">6205 13204 1238 0,'0'0'2'16,"-94"0"116"-16,74 0-75 15,13 0 4-15,7 0-5 16,4 0-42-16,29-13-27 15,9-4 16-15,7-3-2 16,-10 4-21-16,-14 10 3 16,-14 2-8-16,-11 4 10 15,0 0 22-15,-11 0 5 0,-17 10 2 16,-11 9-16 0,-7 3 16-16,1 3 8 15,5 1 10-15,4-2 13 0,8 2-3 16,4-2-8-16,12 1-2 15,6 1-17-15,6 5 5 16,0 2 0-16,0 10-3 16,0 3 2-16,0 10 8 15,0 4 0-15,0 5 1 16,-3 5 3-16,-9-4-4 16,0-3 1-16,6-17 8 15,3-13-6-15,3-11-8 0,0-11-8 16,12-5-6-1,21-3-6-15,22-3-59 0,14-15-10 16,19-24-71-16,3-8-187 16,-11-12-228-16</inkml:trace>
  <inkml:trace contextRef="#ctx0" brushRef="#br1" timeOffset="111806.78">6509 13498 515 0,'0'0'86'16,"0"0"211"-16,-85-7-93 15,61 33-85-15,5 8-41 16,11 5-28-16,8 0-29 16,0-5-15-16,14-8-6 15,14-9-1-15,5-10-11 16,1-7-45-16,2 0 56 0,-8-23-1 16,-8-8 4-16,-7-8 4 15,-10-3 1-15,-3-2 2 16,-9 8 1-16,-15 13-5 15,2 10 2-15,1 13-7 16,3 19-15-16,2 22-50 16,10 8-12-16,6-3-134 15,3-4-249-15</inkml:trace>
  <inkml:trace contextRef="#ctx0" brushRef="#br1" timeOffset="111996.29">6976 13769 1334 0,'0'0'40'0,"0"0"149"15,0 0-143-15,0 0-45 16,0 0-1-16,-24 111-2 16,24-44-4-16,3 2-42 15,3 5-68-15,1-5-119 16,1-23-489-16</inkml:trace>
  <inkml:trace contextRef="#ctx0" brushRef="#br1" timeOffset="112221.38">7398 13511 1411 0,'0'0'25'16,"0"0"170"-16,0 0-120 15,0 0-67-15,0 0 2 16,0 0-10-16,-12 17-10 16,17 26 10-16,-1 10 0 15,-1 12-12-15,-3 8-51 16,0-1-46-16,0-6-60 16,3-16-261-16,3-33-291 15</inkml:trace>
  <inkml:trace contextRef="#ctx0" brushRef="#br1" timeOffset="112646.25">7664 13314 1219 0,'0'0'32'16,"0"0"112"-16,0 0-108 15,0 0-30-15,0 0-6 16,0 0-14-16,25-20 10 16,18 3 4-16,8 0 0 15,1-3-11-15,0 3-25 16,-10 4-18-16,-6 4 14 0,-14 6 31 16,-11 1 8-16,-7 2 2 15,-4 0 3-15,0 11 4 16,0 16 6-16,0 12 29 15,0 14-16-15,0 10 2 16,6 7-11-16,0 8 2 16,3-1-11-16,-6-4 6 15,-3-8 4-15,0-9-4 16,-6-3-10-16,-12-9 14 16,-9-8-4-16,-7-6-4 15,-14-1-9-15,-10-8-2 16,-9-3-10-16,1-7-56 0,8-5-30 15,19-6-32 1,17 0-305-16</inkml:trace>
  <inkml:trace contextRef="#ctx0" brushRef="#br1" timeOffset="113142.54">8784 13583 309 0,'0'0'596'0,"0"0"-350"0,0 0-56 15,0 0-113-15,0 0-35 16,107-18-3-16,-10 1-4 15,21-3-17-15,12 0-5 16,7 3-12-16,2-2-1 16,-7 2-37-16,-24 0-10 15,-26 1-43-15,-41 2-17 16,-30 5-55-16,-23-4 109 16,-43 2-80-16,-18 2-8 15,-9-2 99-15,7 5 42 0,8 0 17 16,18-1 96-1,13 4 50-15,20 2-10 0,9-2-42 16,7 0-35-16,0 3-36 16,23 0-19-16,16 0-16 15,19 0 11-15,18 17-2 16,0 3-6-16,0 9-1 16,-12 9-7-16,-25 7 0 15,-21 11-14-15,-18 3-32 16,-21 8-34-16,-28 5-58 15,-12-2-99-15,-2-11-329 16</inkml:trace>
  <inkml:trace contextRef="#ctx0" brushRef="#br1" timeOffset="113644.9">10915 13187 1316 0,'0'0'11'0,"-95"-19"123"15,76 19-97-15,16-1-12 16,3 1-25-16,35-3-16 16,21-2-4-16,21-6 18 15,8-5 2-15,-9-4-27 16,-15 0-29-16,-19 3-23 0,-23 14-9 15,-19 3 26 1,-7 0 38-16,-32 10-44 0,-16 12-45 16,-9 11 103-16,-2-2 10 15,2 2 36-15,9-7 49 16,13-6-8-16,18-7-3 16,11-2-24-16,7-8-20 15,6 3-18-15,0 8-8 16,0 1 24-16,6 8 14 15,4 3-7-15,-1 5 2 16,2 8-4-16,-4 2-8 16,-4 1-1-16,-3 5-8 15,0-1-2-15,-14 0 6 0,1-3-7 16,0-3-2 0,4-8-6-16,6-8-5 0,3-5 0 15,0-5-7-15,16-7-8 16,26-7-46-16,26 0-38 15,22-27-37-15,13-16-374 16</inkml:trace>
  <inkml:trace contextRef="#ctx0" brushRef="#br1" timeOffset="113936.67">11424 13309 906 0,'0'0'137'0,"0"0"125"16,-103 54-174-16,85-28-47 15,12 3-31-15,6-2-2 16,0 3-8-16,15-7-1 16,9-3 1-16,6-4-5 15,1-9-39-15,6-7 10 16,-1-7-11-16,-3-19 25 16,-11-10 4-16,-12-6 16 15,-10-5 8-15,-4 3-2 16,-21 5-6-16,-5 16-6 15,-6 17-11-15,5 6 13 16,1 29 2-16,4 14-34 16,16 3-53-16,10 4-91 15,0-5-95-15,17-11-291 0</inkml:trace>
  <inkml:trace contextRef="#ctx0" brushRef="#br1" timeOffset="114285.04">11860 13501 723 0,'0'0'205'16,"0"0"79"-16,0 0-91 16,0 0-127-16,0 0-52 15,0 0-14-15,-23 50 0 16,23-4-5-16,9 7 0 15,2 1-55-15,5 1-66 16,3-6-251-16,-9-16-330 16</inkml:trace>
  <inkml:trace contextRef="#ctx0" brushRef="#br1" timeOffset="114485.54">12318 13179 1300 0,'0'0'14'0,"0"0"73"16,0 0-61-16,0 0-23 15,0 0 3-15,2 118-2 16,-2-60-4-16,0 9-8 16,0 0-40-16,-9 2-67 15,-1-18-280-15,4-20-435 0</inkml:trace>
  <inkml:trace contextRef="#ctx0" brushRef="#br1" timeOffset="114866.2">12532 13016 1188 0,'0'0'86'0,"0"0"101"16,0 0-99-16,0 0-47 15,0 0-36-15,0 0-5 16,3-24-7-16,33 15 7 16,13-8 2-16,6 4-1 15,0 2 1-15,-3 2 3 16,-4 6-5-16,-11 3 0 0,-8 0-1 16,-13 6-1-16,-2 8 2 15,-11 12-1-15,-3 14 4 16,0 9 0-16,-10 14 8 15,-7 2-3-15,-5 6 13 16,2-2-9-16,4-6-5 16,2-9-6-16,4-6-1 15,-2-9-1-15,0-3-11 16,-6-5 7-16,-4-9-37 16,-20 5 2-16,-19-7-36 15,-18 0-68-15,-12-7-322 16,0-10-408-16</inkml:trace>
  <inkml:trace contextRef="#ctx0" brushRef="#br1" timeOffset="117823.08">6600 14982 518 0,'0'0'24'16,"0"0"191"-16,0 0-64 15,-31-74-56-15,31 49-36 0,10 4-38 16,15-2-15-16,5 9-4 15,12 5-2-15,3 9 0 16,1 0-3-16,-7 23-5 16,-9 10-13-16,-14 13 12 15,-16 7-16-15,0 3 21 16,-13-5 4-16,-10-5 3 16,-2-11 3-16,4-7-2 15,9-16 3-15,9-10 2 16,3-2 21-16,0-14 1 15,18-23 8-15,9-18-34 16,7-9-5-16,2-2 1 16,-6 6 0-16,-5 17 2 15,-7 14-3-15,-9 12 4 0,-6 10 0 16,-3 7 9 0,0 0 16-16,0 0-2 0,-3 6-21 15,-12 15 7-15,0 15-1 16,3 4-1-16,9 10-4 15,3-1 1-15,0 1-2 16,26-5-6-16,12-8-2 16,12-8-1-16,21-11-33 15,17-16-32-15,12-2-183 16,0-30-249-16</inkml:trace>
  <inkml:trace contextRef="#ctx0" brushRef="#br1" timeOffset="118368.52">11734 14908 156 0,'0'0'57'0,"0"0"137"15,0 0-31-15,-24-86-64 16,5 57-30-16,-2-7 1 16,-3-4 13-16,0-1 52 15,-1 7-66-15,4 10 35 16,3 14-15-16,-2 10-27 15,-3 7-32-15,-4 28-14 0,3 19-7 16,0 25-7-16,15 20 8 16,2 13-10-16,7 3 0 15,0-5-1-15,17-21-7 16,9-20-37-16,-4-22-39 16,1-24-76-16,-10-12-77 15,-7-11 54-15,-6-8-94 16,-6-26-32-16</inkml:trace>
  <inkml:trace contextRef="#ctx0" brushRef="#br1" timeOffset="118669.25">11363 15090 314 0,'0'0'210'0,"0"0"37"0,0 0-99 16,0 0-103 0,0 0-31-16,140-82-10 0,-66 51 1 15,10-1-5-15,-5-2-50 16,-5-2-8-16,-9 4-74 15,-16 1-19-15,-23-1 27 16,-10-2 93-16,-13-1 31 16,-3 3 21-16,0 7 58 15,-15 16 77-15,-9 9 0 16,2 2-55-16,-1 15 0 16,4 10-8-16,1 9-16 15,9 17-21-15,6 10-16 16,3 19-3-16,0 4-23 0,0 3-5 15,3-10-9-15,11-17-54 16,11-18-133-16,9-21-111 16,0-23-157-1</inkml:trace>
  <inkml:trace contextRef="#ctx0" brushRef="#br1" timeOffset="119066.81">12031 14886 789 0,'0'0'93'16,"0"0"86"-16,0 0-92 16,0 0-75-16,0 0-12 0,0 0-22 15,82-28 1-15,-33 19-11 16,-7 3-60-16,-9 6-55 16,-14 3 23-16,-10 20-4 15,-9 7 10-15,0 7 85 16,-15-2 17-16,-12-5 16 15,-1 0 76-15,4-10 3 16,5-8-17-16,13-5-6 16,3-7-8-16,3 0 5 15,16-23 53-15,14-13-88 16,7-10-18-16,2-1-3 16,-3 1-13-16,-9 10 16 15,-14 9 6-15,-4 13-6 16,-9 9 38-16,0 5 25 15,0 10-32-15,0 19-5 0,-3 11 7 16,0 7-21-16,3-5-12 16,9-6-11-16,21-10-72 15,9-15-150-15,4-11-102 16</inkml:trace>
  <inkml:trace contextRef="#ctx0" brushRef="#br1" timeOffset="119241.56">12541 14591 568 0,'0'0'216'16,"0"0"167"-16,0 0-221 16,0 0-128-16,0 0-32 0,0 0 0 15,55 105 23-15,-16-41-21 16,-9 8-2 0,-17 7-2-16,-13 4-20 0,-37 6-77 15,-24-6-179-15,-26-6-161 16</inkml:trace>
  <inkml:trace contextRef="#ctx0" brushRef="#br1" timeOffset="119684.71">11119 14720 302 0,'0'0'82'16,"0"0"194"-16,-19-80-90 15,16 52 27-15,-1 11-50 16,1 6-43-16,0 9-51 15,0 2-24-15,-11 9-36 16,-5 21-7-16,-11 16 2 16,-4 13-2-16,-5 2 1 0,-4 4-3 15,4-5 4-15,6-5-4 16,8-14 1-16,11-12-1 16,7-18-1-16,7-5-1 15,0-6-3-15,18 0 4 16,13-7 1-16,18-6 0 15,-1 4-14-15,6 1-15 16,-2 8-33-16,-10 0-54 16,-11 17-97-16,-13 7-137 15,-18 4-51-15</inkml:trace>
  <inkml:trace contextRef="#ctx0" brushRef="#br1" timeOffset="119865.77">10772 15258 507 0,'0'0'175'0,"0"0"156"16,0 0-85-16,0 0-152 16,0 0-62-16,0 0-24 15,78 37 16-15,-17-10-7 16,0-5-17-16,-9 0 0 16,-9 0-80-16,-17 1-103 15,-16-9-201-15,-10-6-145 16</inkml:trace>
  <inkml:trace contextRef="#ctx0" brushRef="#br1" timeOffset="120207.3">10102 15173 878 0,'0'0'229'16,"0"0"-10"-16,-80-30-135 15,59 30-35-15,9 16-30 16,3 24-18-16,9 12-1 16,0 5 0-16,21 1-2 15,19-16 1-15,18-14-5 16,14-20-19-16,7-8-19 16,-6-24 9-16,-12-18-11 15,-17-7 15-15,-22-1 29 16,-22-3 2-16,-15 3 11 0,-28-2-10 15,-14 6 4-15,-7 15-2 16,-7 21-3-16,9 14-9 16,7 35-18-16,22 10-30 15,27 12-30-15,9-6-94 16,39-5-34-16,16-18-247 16</inkml:trace>
  <inkml:trace contextRef="#ctx0" brushRef="#br1" timeOffset="120757.87">12961 14611 384 0,'0'0'205'0,"0"0"39"16,0 0-21-16,0 0-70 15,0 0-37-15,0 0-26 16,-1-10-27-16,-15 10-11 16,-10 24-29-16,-12 5-13 15,-7 10-9-15,-1 1-1 16,4 0 0-16,6-6 0 15,10-5 1-15,12-12 0 16,5-8-2-16,9-8 1 16,0-1-1-16,0 0 1 15,16 3-5-15,17-3 5 0,9 0 4 16,10 0-4-16,3 3 0 16,-3 0-27-16,-3 7-33 15,-5-4-70-15,-17 8-78 16,-14 2-229-16,-13-1-140 15</inkml:trace>
  <inkml:trace contextRef="#ctx0" brushRef="#br1" timeOffset="120915.17">12717 15207 532 0,'0'0'205'0,"0"0"49"15,0 0-103-15,0 0-100 16,0 0-3-16,85-20-21 0,-24-5 6 15,8-4-33-15,1 2-19 16,6 1-167-16,-11-6-251 16</inkml:trace>
  <inkml:trace contextRef="#ctx0" brushRef="#br1" timeOffset="121295.89">13460 14720 840 0,'0'0'199'15,"0"0"19"-15,0 0-173 16,0 0-25-16,73-99-15 16,-42 73 0-16,-1-4 0 15,-8 1 2-15,-2-2 7 16,-10-5 3-16,-7 3 3 15,-3 2 0-15,0 6-1 16,-16 11-1-16,0 7 13 16,-1 7-13-16,-2 7 0 15,-3 16-8-15,5 10 0 16,2 11 6-16,4 6 2 16,7 9 5-16,1 3-1 15,3 5-15-15,0-8-7 16,0 0-3-16,3-2-1 15,1-6-26-15,2-2-44 0,2-10-38 16,-5-9-108-16,0-12-157 16,-3-8-98-16</inkml:trace>
  <inkml:trace contextRef="#ctx0" brushRef="#br1" timeOffset="121462.18">13431 15086 447 0,'0'0'275'0,"0"0"11"16,0 0-104-16,0 0-73 15,0 0-59-15,0 0-20 16,56 7 6-16,8-24-6 16,6-1-19-16,4 1-11 15,10 4-35-15,-2 12-55 0,-8 1-11 16,-18 0-358-16,-31 0-181 16</inkml:trace>
  <inkml:trace contextRef="#ctx0" brushRef="#br1" timeOffset="127898.16">26375 11160 343 0,'0'0'273'16,"0"0"-211"-16,0 0 179 16,0 0-28-16,0 0-114 15,0 0-42-15,0 0-12 16,0 0-21-16,-39 0-17 16,80-12-5-16,29-13 21 15,31-8-7-15,30-10-3 16,19-6-13-16,5-2 7 15,-2-4-7-15,-21 9-3 16,-26 5 1-16,-32 12-5 0,-31 13-5 16,-25 5-3-16,-16 11 4 15,-2 0 4-15,-30 0-11 16,-24 15-28-16,-23 7-14 16,-16 11 28-16,-8 6 6 15,-10 4 5-15,-5 0 4 16,3 2 7-16,7-6 10 15,12-3 4-15,20-7-4 16,21-12 0-16,19-5 4 16,19-11 8-16,12-1 17 15,3 0-29-15,25-4-1 16,25-18 1-16,24-11 33 16,23-6-12-16,15-5-4 0,7-2-1 15,0 0-7-15,-5 3-9 16,-14 2 0-16,-23 12 4 15,-24 10-4-15,-28 11 0 16,-19 6 1-16,-6 2 11 16,-24 0-10-16,-18 10-2 15,-19 6-9-15,-9 4 1 16,-5 3 7-16,4 4 1 16,11-5 0-16,14-7-4 15,21-6-2-15,19-9-12 16,6 0-59-16,10 0-75 15,23 0-135-15,3 0 124 0,-1 0-111 16</inkml:trace>
  <inkml:trace contextRef="#ctx0" brushRef="#br1" timeOffset="132535.04">30576 9924 0 0,'0'0'36'16,"0"0"7"-16,94-30 0 16,-68 19-4-16,-2 0-7 15,0-6-6-15,-4 0 23 16,-1 1 7-16,-1 0 48 15,-8 4 3-15,-1 4 16 16,-4 7-35-16,-3 1 5 16,0 0-16-16,-2 0-14 15,0 0-9-15,0 0-9 16,0 0 3-16,0 0-16 16,0 14 1-16,0 8 42 0,-15 8-9 15,-10 4-15-15,-14 5-4 16,-18 1-13-16,-16 5 2 15,-12 3-11-15,-7 1 0 16,-2 1-12-16,3-1-7 16,9-3 1-16,12-6-6 15,16-7 7-15,15-7 1 16,15-9-4-16,14-7 1 16,6-7-2-16,4-3-3 15,0 0 0-15,2 3-1 16,24 0 2-16,15 4 29 15,18-3-6-15,14-4-3 0,9 3-4 16,6-3 3 0,3 0-10-16,0 3-6 0,-6-3 1 15,-6 0-4-15,-10 0-2 16,-17 0-3-16,-15 0 2 16,-10 0 1-16,-11 0-1 15,-8 0-1-15,-4 0-14 16,-4 0-44-16,0 0-12 15,-12 0-30-15,-18 0-84 16,-6-3-313-16,-4-11-50 16</inkml:trace>
  <inkml:trace contextRef="#ctx0" brushRef="#br1" timeOffset="133060.37">30786 9808 208 0,'0'0'450'16,"0"0"-341"-16,0 0 129 16,0 0-92-16,0 0-57 15,0 0-18-15,9-43-14 16,-9 43-13-16,0 0-11 16,0 0-7-16,0 0-9 15,0 0-6-15,0 0-4 16,0 17-7-16,-15 12 0 15,-15 12 13-15,-16 12 12 16,-17 0-10-16,-13 3-3 0,-10-3-5 16,-2-5 3-16,8-4-7 15,9-8 4-15,14-2 8 16,15-12-3-16,14-3 7 16,15-9-13-16,5-5-1 15,8-5-3-15,0 0 1 16,0 0-3-16,0 0 5 15,20 2 0-15,14 2 15 16,17 2 10-16,11 1-13 16,9 3 2-16,7 0 1 15,9 4 1-15,0-2-10 16,2-2-5-16,-5-1 0 0,-17-1-4 16,-15-5-2-16,-13 1-1 15,-15-2-3-15,-8-2 4 16,-9 0-4-16,-4 0-11 15,-3 0-60-15,0 0-12 16,-1 0-5-16,-21 0-32 16,-11-6-149-1,-6-14-244-15,0-7 22 0</inkml:trace>
  <inkml:trace contextRef="#ctx0" brushRef="#br1" timeOffset="133715.91">30784 9796 414 0,'0'0'9'0,"0"0"8"16,0 0 46-16,0 0-10 16,0 0 16-16,0 0 0 15,75-64 1-15,-75 61 21 16,1 0 18-16,1 0-28 15,-1 3-12-15,-1-4-11 16,0 4 2-16,0 0-15 16,0 0-5-16,0 0-2 15,-8 0-12-15,-20 10-14 16,-13 10 7-16,-16 13-12 16,-10 9 10-16,-8 6 0 0,-10 8 2 15,-4 5 2 1,-4 0-5-16,4-2 1 0,4-6-12 15,13-10 3-15,16-8 4 16,13-10-4-16,15-12-3 16,14-6 6-16,9-5-3 15,5-2-1-15,0 0-2 16,0 0 6-16,0 0-1 16,0 0-1-16,5 0 2 15,18 3-6-15,16 4 14 16,16 4 5-16,11 2-2 15,12 2-4-15,2-1 3 16,4 3-11-16,-1 2 1 0,-2-5-8 16,-4-4 4-16,-9-3-7 15,-12-2-1-15,-14 0 1 16,-13-2-2-16,-12 0 1 16,-9-1 0-16,-5-1 2 15,-2-1-2-15,-1 3 2 16,0-3-2-16,0 0 1 15,0 0 0-15,0 0-2 16,0 0-4-16,0 0-6 16,0 0-12-16,0 0-17 15,0 0-17-15,0 0-13 16,-4 0-39-16,-10 5-232 16,-2-5-387-16</inkml:trace>
  <inkml:trace contextRef="#ctx0" brushRef="#br1" timeOffset="140057.28">31831 9936 141 0,'0'0'25'16,"0"0"84"-16,0 0 44 16,0 0-1-16,0 0-38 15,0 0-27-15,0 0-12 16,-14-39 7-16,12 39 2 16,2 0-24-16,-3 0-6 15,2 0-6-15,-1 0 3 16,1 0-15-16,-3 0-19 15,3 0 5-15,-6 0-10 16,-2 0 4-16,0 0 0 0,-4 0-7 16,2 0 2-16,2 5-11 15,-1 3 6-15,1 4-4 16,-2 5-2-16,1 2 2 16,-1 3 1-16,1-2 0 15,1 0 1-15,3 3-3 16,0-4 7-16,1-2-7 15,2 3 5-15,-1-4 1 16,2 4 1-16,1 1-3 16,1-1 5-16,0-1-3 15,0 4-4-15,0-6 7 16,4-1-8-16,4 1 0 0,0-7 2 16,2 0-2-16,3-1 3 15,2 1 2-15,5-6 5 16,-1 1-2-16,1 0-4 15,3-5-3-15,3 3 1 16,2-3 2-16,0 0-2 16,1 0 3-16,-1 0-5 15,0-10 2-15,-1 0-1 16,-3-4 1-16,-3-5 2 16,-2-3 0-16,-4-5 5 15,-2-5-10-15,-2 1 6 16,-8-5-7-16,-1-1 2 15,-2 4-2-15,0 6 1 0,0 7-1 16,-11 4 0 0,-7 7 5-16,-1-2-5 0,-8 5-1 15,-3 3 0-15,2 2 0 16,-1 1-1-16,3 0 1 16,0 0-3-16,1 0-3 15,4 0-5-15,5 0 5 16,5 1-1-16,4 2-2 15,5 0-10-15,2-3-13 16,0 1-12-16,0-1-35 16,0 2-96-16,0 5-146 15,0-3-110-15</inkml:trace>
  <inkml:trace contextRef="#ctx0" brushRef="#br1" timeOffset="142310.73">3934 16852 92 0,'0'0'99'0,"0"0"42"0,0 0 15 15,0 0-43-15,0 0-14 16,0 0-2-16,-4-87 4 15,-5 73 22-15,-3 1-44 16,-1 1 20-16,-1 5-39 16,-2 3-18-16,1 1 1 15,2 0 7-15,2 3-27 16,8 0 6-16,0 3-14 16,0 29-14-16,3 29 0 15,0 28 3-15,0 16 1 0,3 14-4 16,3-3-1-16,5-6-1 15,-1-16-13-15,-4-24-42 16,3-22-33-16,-3-17-98 16,-2-20-95-16,-4-11-70 15,0-11-77-15</inkml:trace>
  <inkml:trace contextRef="#ctx0" brushRef="#br1" timeOffset="142469.57">3617 17224 604 0,'0'0'76'0,"0"0"110"16,0 0-74-16,0 0-106 16,0 0 15-16,116-65 1 0,-37 26-16 15,8-5 1 1,1-6-7-16,-2-1-124 0,-13-5-74 16,-12 6-169-16</inkml:trace>
  <inkml:trace contextRef="#ctx0" brushRef="#br1" timeOffset="142676.98">4249 16723 522 0,'0'0'162'0,"0"0"168"15,0 0-144-15,0 0-58 16,0 0-38-16,0 0-36 16,0 0-25-16,-19 101-7 15,19-31 15-15,0 13-16 16,3 12 0-16,7 2-16 0,5-8-5 15,6-14-2-15,6-19-36 16,10-26-49-16,2-21-46 16,4-14-169-16,-4-32-315 15</inkml:trace>
  <inkml:trace contextRef="#ctx0" brushRef="#br1" timeOffset="142884.35">4588 16941 846 0,'0'0'273'0,"0"0"-128"16,0 0 15-16,0 0-80 15,0 0-65-15,0 0 14 16,3 82 2-16,3-36-15 0,1 5-11 16,-4 0-5-16,0 2-25 15,3-7-60-15,3-14-45 16,0-11-191-16,3-21-327 15</inkml:trace>
  <inkml:trace contextRef="#ctx0" brushRef="#br1" timeOffset="143142.95">4756 16827 653 0,'0'0'621'0,"0"0"-515"16,0 0 65-1,0 0-114-15,0 0-34 0,0 0-15 16,11 17-7 0,26 17 9-16,14 7 3 0,1 6-8 15,-1-4-3-15,-8 0-1 16,-15 6-1-16,-16 7-4 16,-12 6-7-16,-4 9-19 15,-26-1-20-15,-9-8-24 16,-1-9-45-16,1-8-86 15,8-14-145-15,4-18-221 16</inkml:trace>
  <inkml:trace contextRef="#ctx0" brushRef="#br1" timeOffset="143368.56">5656 17091 1076 0,'0'0'66'0,"0"0"201"16,0 0-179-16,0 0-35 15,0 0-42-15,0 0-11 16,-36 12-17-16,82-24-6 16,12-7-18-16,2-1-44 15,-3-3-62-15,-8 3-233 16,-19 6-195-16</inkml:trace>
  <inkml:trace contextRef="#ctx0" brushRef="#br1" timeOffset="143525.47">5623 17347 610 0,'0'0'209'0,"0"0"85"16,-88 52-76-16,88-52-149 15,0 0-66-15,27-10-3 16,22-17-2-16,12-12-8 15,14-8-70-15,16-5-200 16,7 2-258-16</inkml:trace>
  <inkml:trace contextRef="#ctx0" brushRef="#br1" timeOffset="143876.4">6506 16975 1135 0,'0'0'3'0,"0"0"89"16,0 0-77-16,0 0-5 15,0 0-20-15,63-89-20 16,-38 57-22-16,-4 0 25 16,-6 1 3-16,-8 2 24 15,-4 0 10-15,-3 11 2 0,0 7 31 16,0 6 37-1,-3 5-17-15,-4 0 2 0,1 0-31 16,-3 16-4-16,-2 14-21 16,1 19-6-16,7 11 8 15,3 10-10-15,0-2-1 16,0-1 0-16,15 2-3 16,-6-9-54-16,3-4-54 15,-2-17-117-15,-10-12-35 16,0-13-13-16,0-8-52 15</inkml:trace>
  <inkml:trace contextRef="#ctx0" brushRef="#br1" timeOffset="144028.31">6475 17349 455 0,'0'0'229'16,"0"0"79"-16,0 0-81 0,0 0-111 16,0 0-74-16,0 0-42 15,7 11 1-15,44-41 21 16,10-7-18-16,2-8-4 15,8 5-139-15,10 3-271 16,1 6-178-16</inkml:trace>
  <inkml:trace contextRef="#ctx0" brushRef="#br1" timeOffset="144844.96">7848 16908 624 0,'0'0'77'15,"0"0"146"-15,0 0 22 16,0 0-120-16,0 0-55 16,0 0-26-16,-19-17-20 15,19 17-9-15,0 0-2 16,0 3-2-16,0 10-4 0,9 4 2 16,9 5 12-16,10-1 9 15,5-2-11-15,12-6-15 16,7-10 7-16,14-3-6 15,1-16 3-15,6-22-6 16,-9-3 1-16,-3-6 1 16,-12 5 1-16,-10 6-5 15,-12 12 0-15,-12 9-9 16,-12 10-29-16,-3 5-49 16,0 3-67-16,-15 18-378 15</inkml:trace>
  <inkml:trace contextRef="#ctx0" brushRef="#br1" timeOffset="145174.15">7932 17169 747 0,'0'0'147'0,"0"0"43"15,0 0 39-15,0 0-149 16,0 0-39-16,0 0-3 15,-6-9-25-15,6 9-4 16,0 0-9-16,15 7 4 16,6 5 6-16,12-3-8 15,10-6 2-15,5-3 2 0,13-17 1 16,7-20-5 0,7-9 4-16,13-9-3 0,9-1 2 15,0 0-5 1,-6 9 9-16,-21 10-6 0,-28 15-1 15,-20 12-2-15,-19 4-10 16,-3 6-42-16,0 0-30 16,-6 0-226-16,-10 11-463 15</inkml:trace>
  <inkml:trace contextRef="#ctx0" brushRef="#br1" timeOffset="145639.89">10675 16811 542 0,'0'0'81'0,"0"0"113"15,0 0 94-15,0 0-135 16,0 0-51-16,0 0-22 15,-60-20-24-15,29 23-16 16,-9 18-7-16,-5 13-15 16,-1 14 3-16,10 8-8 15,8 0-5-15,14 0-5 16,11-6 2-16,3-8-5 16,20-4-1-16,19-18 1 15,20-17-7-15,17-9-21 16,16-37-36-16,9-15-74 15,-6-11-168-15,-16 0-364 0</inkml:trace>
  <inkml:trace contextRef="#ctx0" brushRef="#br1" timeOffset="145836.92">10993 16791 1116 0,'0'0'97'16,"0"0"148"-16,0 0-133 15,-85 22-54-15,85-22-37 16,13 0-21-16,29 0-7 16,16 0 4-16,14-12 3 15,2-8-37-15,-5 1-39 0,-17 0-68 16,-16 9-199 0,-20 6-315-16</inkml:trace>
  <inkml:trace contextRef="#ctx0" brushRef="#br1" timeOffset="145977.29">10930 17054 992 0,'0'0'54'15,"0"0"108"-15,0 0-120 16,0 0-33-16,100-28-1 16,-27-6-8-16,5-2-112 15,10-4-318-15</inkml:trace>
  <inkml:trace contextRef="#ctx0" brushRef="#br1" timeOffset="146472.69">11886 16788 1182 0,'0'0'51'16,"0"0"-16"-16,0 0 82 15,0 0-89-15,0 0-18 16,75-82-7-16,-44 51 0 16,-7-1 3-16,-9-3 3 15,-8 3-8-15,-7 5 8 16,0 8 12-16,0 9-2 0,0 7 24 16,0 3-11-16,-4 0-7 15,-2 7-19-15,-3 25-6 16,0 18-2-16,-3 14 1 15,3 7 1-15,3 3-1 16,0-3 1-16,-1-1-9 16,1-14-34-16,0-9-29 15,2-15-13-15,0-12-64 16,1-13-97-16,-4-7-8 16,-2 0-70-16,-3-10 23 15,-8 0 194-15,3 3 107 16,-6 7 219-16,4 0 77 0,0 0-33 15,6 0 34 1,12 0-101-16,1 0-87 0,0 0-64 16,21 0-39-16,21-10 2 15,19-9 7-15,15-10-12 16,-3-5-3-16,-4 2-51 16,-14 2-152-16,-16 6-219 15</inkml:trace>
  <inkml:trace contextRef="#ctx0" brushRef="#br1" timeOffset="146840.67">10177 16699 622 0,'0'0'59'16,"0"0"126"-16,-109-20 70 16,79 16-109-16,3 4-59 15,11 0-10-15,7 0-19 16,3 7-24-16,6 34-25 0,0 30 0 15,0 29 11-15,0 15-8 16,0 13-3-16,0 1-9 16,0-6 0-16,0-14-18 15,0-28-62-15,12-20-40 16,4-28-53-16,1-27-207 16,-4-11-199-16</inkml:trace>
  <inkml:trace contextRef="#ctx0" brushRef="#br1" timeOffset="147356.98">9956 16612 1066 0,'0'0'73'0,"0"0"137"0,0 0-112 16,0 0-72-16,0 0-20 15,112 0 18-15,0-12 8 16,45-12-14-16,41-15-17 15,39-11-1-15,22-4 0 16,16-1-22-16,2 6-15 16,-23 10 31-16,-36 9-2 15,-43 10-5-15,-52 9 13 16,-51 5 2-16,-38 6-2 16,-22 0 2-16,-12 0 26 15,-3 17 3-15,-15 16 8 16,-4 16-3-16,-4 11-15 15,10 8-2-15,4 16-10 16,6 9 3-16,6 3-5 0,0 1-1 16,15-4-4-16,0-14-1 15,-2-9 0-15,-5-12 5 16,-8-9-4-16,0-3 5 16,-24-10 2-16,-15-4 5 15,-16-2-4-15,-20-7-1 16,-32 1-7-16,-39-2 0 15,-39 2-2-15,-42 4-1 16,-34 7-1-16,-18-2-7 16,-3 5 9-16,12-5 3 15,21-2-3-15,30-9-1 0,31-5-2 16,33-10-7-16,37-7-40 16,45 0-27-16,43-14-56 15,30-21-391-15</inkml:trace>
  <inkml:trace contextRef="#ctx0" brushRef="#br1" timeOffset="151655.82">7810 5229 6 0,'0'0'0'0</inkml:trace>
  <inkml:trace contextRef="#ctx0" brushRef="#br1" timeOffset="151925.49">8812 5128 172 0,'0'0'0'16,"0"0"0"-16,0 0 16 15,0 0-4-15,0 0 0 16,0 0-4-16,-9 0-8 16,9 0-15-16,0 0-45 15</inkml:trace>
  <inkml:trace contextRef="#ctx0" brushRef="#br1" timeOffset="152765.29">9037 5324 94 0,'0'0'9'15,"0"0"5"-15,0 0-14 16,0 0 6-16,0 0-6 15,0 0-6-15,-34 59-104 0</inkml:trace>
  <inkml:trace contextRef="#ctx0" brushRef="#br1" timeOffset="158929.16">11441 17386 252 0,'0'0'33'0,"0"0"-25"15,0 0 63-15,0 0-15 16,0 0-56-16,0 0-42 0,0 0 13 16,59-23-50-16,-25 12-110 15</inkml:trace>
  <inkml:trace contextRef="#ctx0" brushRef="#br1" timeOffset="159756.72">11989 17023 255 0,'0'0'56'0,"0"0"-47"16,0 0 42-16,0 0 23 16,0 0-74-16,0 0-3 15,-3-1 1-15,6 1-32 16,0 0-66-16,-3-3-206 15</inkml:trace>
  <inkml:trace contextRef="#ctx0" brushRef="#br1" timeOffset="160549.57">10168 17157 233 0,'0'0'9'15,"0"0"54"-15,0 0 40 0,0 0-30 16,0 0-22-16,0 0 7 15,-9-20-20-15,9 20-8 16,-4-2-7-16,4 2 3 16,-2 0-11-16,0 0 0 15,2 0 4-15,-1 0 14 16,1 0-4-16,0 0 3 16,0 0 6-16,0 0-8 15,-3 0-6-15,3 0 3 0,0 0-10 16,0 0-1-1,0 0-9-15,0 0-7 0,0 0 1 16,0 0 5-16,0 0-5 16,0 0-1-16,0 0 1 15,0 0 0-15,0 0 1 16,0 0 1-16,0 0-3 16,0 0 0-16,0 0-3 15,0 0 3-15,0 0-1 16,0 0-2-16,0 0 5 15,0 0-2-15,0 0 0 16,0 0 2-16,0 0-2 16,0 0 0-16,0 0 1 15,0 0-1-15,0 0 2 0,0 0 0 16,0 0-1-16,0 0 0 16,0 0-1-16,0 0 1 15,0 0-1-15,0 0 1 16,0 0-1-16,0 0 0 15,0 0 0-15,0 0-2 16,0 0-7-16,0 0-72 16,0 0-76-16,4 0-262 15</inkml:trace>
  <inkml:trace contextRef="#ctx0" brushRef="#br1" timeOffset="162228.7">13211 17221 352 0,'0'0'6'16,"0"0"69"-16,0 0 72 0,0 0-79 15,0 0-14-15,0 0-9 16,-16-6-8-16,16 6-4 16,-1 0 3-16,1 0 3 15,0 0-6-15,-2 0 4 16,2 0-1-16,-1 0 0 16,1 0-10-16,-3 0 7 15,2 0-6-15,-2 0 7 16,-6 0-5-16,0 6-6 15,-1 0-18-15,0 1 6 16,6-4-11-16,4-2 14 16,0-1 6-16,0 0 1 0,0 0 0 15,0 0-5-15,0-1 7 16,0-9-2-16,0-2-13 16,0 4-4-16,0 2-2 15,0 4-2-15,1 2 0 16,1 0 0-16,4 0-12 15,3 9 10-15,0 7 2 16,-3 1 0-16,-3 0 1 16,0 1-2-16,-3-7 1 15,0 1-5-15,0-1-1 16,-3-7 6-16,0 1 0 16,0-5 7-16,-3 0-6 15,-4 0 5-15,0-12 0 16,0-8-6-16,0-1 2 0,7 9-2 15,3 2-4-15,0 10-9 16,0 0 8-16,0 2-31 16,13 18 21-16,3 1 8 15,-2 2 7-15,-5-3-1 16,-3-7-6-16,-3-4-11 16,0-1 13-16,-3-6-10 15,0-2 5-15,0 0 10 16,0 0 7-16,-9-2 8 15,-9-18-15-15,-3-4 6 16,5 1 1-16,4 3-6 16,8 5 9-16,4 6 0 15,0 1-10-15,13-2 0 0,9 0-1 16,2 1 1-16,-2 1 0 16,-2 2-1-16,-7 3 1 15,-7 3 0-15,-3 0 4 16,-3 0 5-16,0 0 8 15,0 0-7-15,-6 0 1 16,-7 3 3-16,-6 3-13 16,2 2 1-16,5-3 1 15,1-3-2-15,7 0 7 16,2-2-8-16,1 0 7 16,-1-9 3-16,1-8 11 15,1 0-18-15,0 1-2 16,0 8 3-16,0 5 2 0,0 3 2 15,0 0-5-15,0 0-3 16,4 18-13-16,6 17 13 16,0 12 5-16,-7 12-4 15,-3 5-1-15,-9 11-1 16,-25 3-12-16,-5 9-25 16,0-2-94-16,11-8-168 15,13-18-150-15</inkml:trace>
  <inkml:trace contextRef="#ctx0" brushRef="#br1" timeOffset="163033.62">14844 16482 59 0,'0'0'111'15,"0"0"-20"-15,0 0 24 16,0 0 31-16,0 0-36 15,0 0-2-15,0 0-12 0,-42-77 1 16,29 74-3-16,-2 3-14 16,-2 0-25-16,4 0-6 15,-3 29-20-15,-1 24-24 16,4 27 3-16,4 18 8 16,6 11 2-16,0 3-5 15,-2 0-8-15,2-9-5 16,3-14-1-16,0-18-60 15,0-13-94-15,0-17-85 16,8-15-6-16,-8-15-76 16</inkml:trace>
  <inkml:trace contextRef="#ctx0" brushRef="#br1" timeOffset="163186.01">14516 16986 435 0,'0'0'155'0,"0"0"46"16,0 0-67-16,39-89-82 15,16 69-5-15,21 0-44 16,8-2-3-16,14-5-14 16,2 0-156-16,-12-3-74 15,-11-2-167-15</inkml:trace>
  <inkml:trace contextRef="#ctx0" brushRef="#br1" timeOffset="163376.51">15247 16511 498 0,'0'0'106'16,"0"0"168"-16,0 0-38 15,-88-17-109-15,69 40-36 16,2 11-44-16,8 13-18 16,3 14 3-16,3 11-10 15,3 8-7-15,0 3-7 16,0 3 0-16,0-7-8 16,6-7-4-16,13-16-31 15,13-16-65-15,14-21-105 16,3-19-147-16,-1-28-297 15</inkml:trace>
  <inkml:trace contextRef="#ctx0" brushRef="#br1" timeOffset="163671.31">15432 16748 890 0,'0'0'40'16,"0"0"208"-16,0 0-157 15,-84 79-40-15,74-40-12 16,7 2-18-16,3-4-4 15,3-6-13-15,17-9-4 16,12-7-3-16,7-13 0 16,4-2-12-16,5-12-25 15,-8-17 12-15,-15-8 9 16,-13-11 19-16,-12 0 8 16,-16-1-5-16,-19 6 4 15,-5 14-1-15,-1 22 27 16,-1 7-15-16,6 26-16 15,7 10-2-15,15 10-13 16,14 0-66-16,4-3-83 0,22-5-183 16,9-12-170-16</inkml:trace>
  <inkml:trace contextRef="#ctx0" brushRef="#br1" timeOffset="163938.89">15766 16547 1059 0,'0'0'106'0,"0"0"104"16,0 0-112-16,0 0-36 0,0 0-35 15,0 0-26-15,-24 17 1 16,53 14 2-16,13 11 1 16,7 6 2-16,1 3 5 15,-6 4-11-15,-9 1 1 16,-22-3 0-16,-13 5-2 15,-3-4 1-15,-31 3-1 16,-10-3 0-16,-6 3-25 16,2 0-39-16,9-14-65 15,13-10-76-15,14-27-213 16</inkml:trace>
  <inkml:trace contextRef="#ctx0" brushRef="#br1" timeOffset="164153.5">16240 16886 1227 0,'0'0'26'15,"0"0"126"-15,0 0-105 16,0 0-13-16,0 0-34 16,0 0-1-16,-31-9-18 15,89 9-6-15,17-8-33 16,3-1-48-16,-7 1-59 15,-19 3-160-15,-26 5 45 16,-22 7 2-16</inkml:trace>
  <inkml:trace contextRef="#ctx0" brushRef="#br1" timeOffset="164301.6">16358 17065 139 0,'0'0'275'16,"-107"87"-45"-16,68-52-31 16,10-10 41-16,16-13-114 15,10-9-43-15,3-3-60 16,39-10-20-16,25-20-1 15,24-12-2-15,13-9-49 16,16 2-59-16,6 3-115 16,4 3 94-16,-4-4-551 15</inkml:trace>
  <inkml:trace contextRef="#ctx0" brushRef="#br1" timeOffset="164606.68">17101 16702 824 0,'0'0'155'0,"0"0"46"16,0 0-92-16,0 0-56 0,0 0-10 16,-83 89 1-16,83-60-8 15,0 0-8-15,0 0-14 16,9 1-12-16,14-5-2 16,6-5-2-16,6-10-22 15,4-10-2-15,3 0-11 16,-2-19 18-16,-7-14 18 15,-14-4 1-15,-10-10 14 16,-9-1 12-16,-9 2-6 16,-17 5-1-16,-6 14-6 0,-4 15 11 15,0 12-16-15,0 0-8 16,4 26-17-16,0 14-24 16,12 9-57-16,6 3-161 15,6-3-453-15</inkml:trace>
  <inkml:trace contextRef="#ctx0" brushRef="#br1" timeOffset="165284.56">18131 16818 302 0,'0'0'0'0,"0"0"-51"16,0 0 51-16,0 0-140 16</inkml:trace>
  <inkml:trace contextRef="#ctx0" brushRef="#br1" timeOffset="166166.85">18060 16798 449 0,'0'0'53'16,"0"0"100"-16,0 0 109 16,0 0-99-16,0 0-37 0,0 0-42 15,-35-16-31-15,35 16-20 16,8-1-18-16,28 1-10 16,14-7 11-16,16 4-10 15,7-6-6-15,5-2 0 16,-7 3-61-16,-2 1-55 15,-18 4-59-15,-18 3-118 16,-20 0 33-16,-13 5 13 16,-29 12 73-16</inkml:trace>
  <inkml:trace contextRef="#ctx0" brushRef="#br1" timeOffset="166325.35">18148 16953 197 0,'0'0'117'15,"-105"46"120"-15,86-33-63 0,9-11-59 16,10-2-14-1,23 0-79-15,39-5 17 0,22-14 33 16,20-10-61-16,6-3-11 16,-7 1-5-16,-17 2-128 15,-14 4-42-15,-27 5-9 16,-26-1-118-16</inkml:trace>
  <inkml:trace contextRef="#ctx0" brushRef="#br1" timeOffset="166570.73">18291 16656 154 0,'0'0'394'16,"0"0"-239"-16,0 0 145 15,0 0-87-15,0 0-97 0,0 0-62 16,-15-48-25-16,62 48-15 16,18 0-2-16,3 18 4 15,0 9-1-15,-10 7-14 16,-12 8 1-16,-13 3-1 15,-21 3 0-15,-12 7 1 16,-9-2-2-16,-29 4-7 16,-9 1-19-16,-5 0-44 15,7-2-26-15,7 0-110 16,18-20-250-16</inkml:trace>
  <inkml:trace contextRef="#ctx0" brushRef="#br1" timeOffset="166992.92">19551 16794 402 0,'0'0'175'0,"0"0"111"16,0 0-15-16,-23-73-104 16,10 64-57-16,-1 3-21 15,-1 4-34-15,-8 2-11 16,-10 2-13-16,-5 23-23 15,-11 12-8-15,7 15 2 16,7 5-2-16,13 7-3 16,11 0 0-16,11-7 2 15,0-8-1-15,29-8 0 16,13-9-2-16,17-12-4 16,11-16-36-16,11-4-18 15,2-18-46-15,-3-18-159 0,-12-6-345 16</inkml:trace>
  <inkml:trace contextRef="#ctx0" brushRef="#br1" timeOffset="167183.92">19603 16992 813 0,'0'0'205'0,"0"0"-2"15,0 0-70-15,0 0-85 16,0 0-40-16,0 0-3 15,23 0 0-15,47-2-5 16,9-13 0-16,2 1-87 0,-13 1-83 16,-11 9-189-1,-23-4-125-15</inkml:trace>
  <inkml:trace contextRef="#ctx0" brushRef="#br1" timeOffset="167353.67">19612 17180 729 0,'0'0'195'16,"0"0"-167"-16,0 0 85 15,84-26-55-15,-12 3-26 16,2 3-32-16,-2-2 0 16,-5 2-105-16,-7-4-223 15,-14 3-357-15</inkml:trace>
  <inkml:trace contextRef="#ctx0" brushRef="#br1" timeOffset="168049.61">19772 16958 237 0,'0'0'50'16,"0"0"85"-16,0 0 47 15,0 0-80-15,-85-25-7 16,66 25-10-16,-2 0 2 15,9 0 20-15,3 0-4 16,5 0-4-16,4 0-35 0,0 0-19 16,0 0-9-1,7 0-8-15,22 0 5 0,19-6 23 16,20-4-22 0,17 1-12-16,6-2-8 0,3 0-10 15,-6 2-4-15,-10 1-1 16,-19 3-7-16,-22 5-50 15,-18 0-38-15,-19 0-64 16,-1 19-89-16,-38 11 43 16,-17 7-81-16,-15 3-167 15</inkml:trace>
  <inkml:trace contextRef="#ctx0" brushRef="#br1" timeOffset="168208.09">19840 17148 79 0,'0'0'151'15,"0"0"119"-15,0 0 36 16,0 0-26-16,0 0-101 0,0 0-94 15,-13 3-38-15,62-14-11 16,15 2-7-16,8-2-13 16,3 3-10-16,1-1-6 15,3 1-37-15,-1 4-113 16,-4-1-281-16,-11 0-219 16</inkml:trace>
  <inkml:trace contextRef="#ctx0" brushRef="#br1" timeOffset="168546.21">20817 16813 931 0,'0'0'135'16,"0"0"30"-16,0 0 11 16,0 0-102-16,0 0-39 15,0 0-19-15,-32-11-16 16,17 36 0-16,3 12 0 15,-1 6 5-15,10-3-3 16,3 0-2-16,0-8-1 16,20-6-1-16,7-9-3 15,8-7 4-15,-3-10-3 16,4 0 4-16,-4-20 4 16,-7-10 2-16,-10-9 0 0,-15-8 2 15,-9-3-5-15,-25 8 0 16,-18 9-3-16,-16 23-5 15,-11 10-44-15,-4 17-32 16,4 25-51-16,18 14-166 16,13 5-157-16</inkml:trace>
  <inkml:trace contextRef="#ctx0" brushRef="#br1" timeOffset="168979.82">19013 16544 428 0,'0'0'61'16,"0"0"181"-16,0 0-17 15,0 0-56-15,0 0-28 0,-82 25-82 16,58 26 3-16,2 21-3 15,-2 19-18-15,3 23-11 16,-3 11-10-16,-1 10-7 16,2 1-13-16,7-15-3 15,6-18-3-15,6-26-40 16,4-21-12-16,8-19-45 16,14-15-101-16,10-22-201 15,5-15-6-15</inkml:trace>
  <inkml:trace contextRef="#ctx0" brushRef="#br1" timeOffset="169529.77">18901 16482 857 0,'0'0'36'0,"0"0"234"16,0 0-103-16,0 0-88 15,0 0-56-15,0 0-17 16,30-21-6-16,61 21 18 15,35-13 4-15,36-14-6 16,30-6-3-16,32 0-13 16,16 5-2-16,-3 11 0 15,-13 12 2-15,-30 5-1 16,-40 0 0-16,-37 0-5 16,-39 3 6-16,-29 4 1 15,-17 3-1-15,-15 4-1 16,-2 13 1-16,-5 15 2 0,0 17 5 15,-3 14 6-15,-1 10 13 16,0-2-6-16,-2 6-9 16,4-4-3-16,0-4-4 15,-1-6-3-15,-4-4 1 16,-3-7-2-16,0-4 1 16,0-12 1-16,-6-5 4 15,-17-3 7-15,-8-6-7 16,-14 2 22-16,-14 1-23 15,-17-4 4-15,-23 5-1 16,-19-4 2-16,-10 1-7 0,-11-2-1 16,5-2 0-1,1-7 16-15,7-7 10 0,5-11-12 16,4-4-4 0,8-4-1-16,11-16-9 0,16 1-2 15,18-1-2-15,21 5-41 16,17 9-24-16,20 6-13 15,8 0-58-15,34 0-313 16,14 0-232-16</inkml:trace>
  <inkml:trace contextRef="#ctx0" brushRef="#br1" timeOffset="170546.81">21323 17349 118 0,'0'0'85'0,"0"0"89"16,0 0-19-16,0 0-24 16,0 0-21-16,0 0 20 15,-31-59 0-15,31 59-73 16,0 6-34-16,6 12-15 0,10 11 31 15,7 0 12-15,-3-2-22 16,5-3-9-16,1-6-8 16,7-8 11-16,4-6-5 15,7-4 17-15,6-10-3 16,6-16 3-16,6-11-11 16,1-9-11-16,1-3 0 15,2 0-10-15,-10 6-1 16,-8 10-3-16,-18 16 1 15,-15 12-6-15,-12 5-55 16,-3 5-63-16,-9 28-124 16,-18 8-50-16,-13 10-97 0</inkml:trace>
  <inkml:trace contextRef="#ctx0" brushRef="#br1" timeOffset="171004.1">21489 17573 724 0,'0'0'107'0,"0"0"95"15,0 0-77-15,0 0-96 16,0 0-17-16,0 0 9 16,-16 72-8-16,26-57-2 0,12-5-3 15,17-10 2 1,10 0 26-16,16-20-2 0,7-14-14 15,8-5-1-15,6-9-1 16,1-2 14-16,-7-1-9 16,-16 5-3-16,-13 9 9 15,-17 8-6-15,-13 12 4 16,-8 5 7-16,-6 8-14 16,-7 1 7-16,0 3-14 15,0 0-7-15,0 0-4 16,0 0-2-16,0 0-2 15,0 0-2-15,0 0 1 16,0 0-4-16,0 0 1 0,0 0 0 16,0 0-2-1,0 0 1-15,0 0-1 0,0 0-9 16,0 0 0-16,0 0-11 16,0 0-17-16,0 0-10 15,0-4-20-15,0-6-131 16,0 2-91-16,0 1-97 15</inkml:trace>
  <inkml:trace contextRef="#ctx0" brushRef="#br1" timeOffset="178658.56">26778 11986 112 0,'0'0'100'16,"0"0"-100"-16,0 0-1 15,0 0-42-15,0 0-25 16,0 0-32-16</inkml:trace>
  <inkml:trace contextRef="#ctx0" brushRef="#br1" timeOffset="179844.57">30662 9864 37 0,'0'0'107'15,"0"0"3"-15,0 0-17 0,0 0 27 16,0 0-22 0,0 0-19-16,19-29-9 15,-19 22-20-15,2 4 0 0,-1 0 14 16,1-1-15-16,1 1-20 15,1-4-6-15,3 2-10 16,3-2-4-16,-3 4-6 16,1-1 1-16,-4 4-3 15,-2 0 0-15,-1 0 1 16,-1 0-1-16,0 0 2 16,0 0 2-16,0 2-1 15,-9 22 2-15,-19 12 13 16,-14 10 6-16,-16 5-7 15,-9 1 0-15,-6 1 1 16,1 0-7-16,5 0 10 0,4-7-1 16,10-3 2-16,5-10 0 15,12-6-8-15,8-11 4 16,10-7-2-16,8-4 5 16,5-3-1-16,5-2 2 15,0 0-7-15,0 0 0 16,0 6-1-16,0-2-2 15,11 6 6-15,8 2 34 16,8 2-9-16,10 3-16 16,9-1 8-16,8 1-1 15,8-4-7-15,4-3-9 16,3-3-4-16,6 5-7 0,5-1 3 16,-3 2-4-16,-11-7 19 15,-19-2-22-15,-21-4-1 16,-13 0 0-16,-11 0-2 15,-2 0 2-15,0 0 2 16,0 0 0-16,0 0-5 16,-10 0-19-16,-1-1-50 15,1-7-6-15,0 8-4 16,5-5-31-16,3 5-92 16,2-5-175-16,0-5-227 15</inkml:trace>
  <inkml:trace contextRef="#ctx0" brushRef="#br1" timeOffset="180535.25">31791 10043 406 0,'0'0'39'0,"0"0"-28"15,0 0 39-15,0 0-11 16,-97 63-21-16,84-34-13 0,3 4-1 16,5 1-3-1,3-4 1-15,2-2-2 0,5-3-3 16,16-9 3-16,13-9-97 15,15-7 30-15,4-9-55 16,6-16-34-16,-5-8 26 16</inkml:trace>
  <inkml:trace contextRef="#ctx0" brushRef="#br1" timeOffset="180663.7">32064 10109 70 0,'0'0'97'0,"0"0"21"16,9-92 4-16,-25 72 34 15,-7 6-19-15,-3 12-24 16,1 2-16-16,3 0-49 15,3 9-48-15,5 8 0 16,0 4-125-16,3-2-119 16,5-4-219-16</inkml:trace>
  <inkml:trace contextRef="#ctx0" brushRef="#br1" timeOffset="184402.83">29638 8025 103 0,'0'0'1'0,"0"0"43"15,0 0 63-15,0 0-19 16,-38-75 2-16,38 61 13 16,0 1-12-16,0 5 21 15,0 1 11-15,0 5-7 16,0 2-13-16,0 0-34 16,0 0-15-16,0 0-7 15,0 0-20-15,0 0-10 16,0 0-2-16,0 5-6 0,16 9-3 15,13 6 19-15,13 5 4 16,14-4 1-16,11 0-1 16,11 2-1-16,-3-7-12 15,-8-3-9-15,-14 1-6 16,-12-2 7-16,-16-1-7 16,-10-5 1-16,-9 4-2 15,-6 2 1-15,0 15 0 16,-24 13 6-16,-16 10 1 15,-19 10 3-15,-13-1 12 16,-8-2-10-16,-2 2 5 16,5-3-2-16,8-3 4 0,17-11-6 15,12-3-3-15,15-12-5 16,12-9-6-16,10-7 0 16,3 0-6-16,0-8 2 15,10 4-13-15,21-7-41 16,16 0-19-16,19-13-50 15,11-15-107-15,3-8-200 16,0-5-34-16</inkml:trace>
  <inkml:trace contextRef="#ctx0" brushRef="#br1" timeOffset="185072.24">30613 8144 721 0,'0'0'28'0,"0"0"212"16,0 0-89-16,0 0-48 15,0 0-43-15,0 0-23 16,-18-9-11-16,18 9-8 16,-2 0-5-16,-1 3-8 15,-4 19-1-15,-2 11-1 16,0 9 17-16,1 2 2 15,1-1-6-15,6-4-4 16,1-3-1-16,0-5-1 16,8-8-7-16,12-4 7 15,9-2-3-15,6-7 4 0,11-10 3 16,3 0 0 0,-1 0-1-16,-3-11 2 0,-3-8-10 15,-5-3 0-15,-2-4 3 16,-6-7 0-16,-8-2 3 15,-12-8-1-15,-9-3-3 16,0-2-7-16,-13 4 8 16,-14 9-8-16,-4 10 5 15,-5 10 1-15,-4 1-3 16,-2 11 1-16,0 0-2 16,5 2-1-16,10 1-1 15,6-3 3-15,9 3-3 16,8 0 0-16,2 0 1 0,2 0 0 15,0 0-1 1,0 0 1-16,0 0-1 16,0 0 0-16,0 0 0 0,-1 0 2 15,1 0 3-15,0 0-4 16,0 0 5-16,0 0 10 16,0 0 1-16,0 0-3 15,0 0 4-15,-2 0-2 16,2 0-6-16,0 0-4 15,0 0-2-15,0 0-4 16,0 0 0-16,0 0-4 16,0 0-18-16,0 0-59 0,-15 19-34 15,-18 20-76 1,-13 8-260-16</inkml:trace>
  <inkml:trace contextRef="#ctx0" brushRef="#br1" timeOffset="187185.09">20333 6036 281 0,'0'0'17'16,"0"0"-4"-16,0 0 48 15,0 0 50-15,0 0-22 16,0 0-58-16,-30-55 37 0,27 49-3 16,0 1-9-1,1 2 3-15,-2 3 17 16,4 0-50-16,-1 11-26 16,1 20-15-16,0 20 15 15,0 21 7-15,0 21 1 0,0 18 18 16,0 14 20-16,0 16-16 15,1 17-10-15,5 20-11 16,1 13 18-16,3 15-6 16,3 8 5-16,-3 6-2 15,2 14-15-15,2 6-2 16,-8 7-6-16,-2 12 3 16,-4 3 1-16,0 3-4 15,0 6-1-15,0-3-1 16,-4-9 1-16,-2-9 1 0,-1-9-1 15,3-3 4-15,3-11 23 16,-2-11-1-16,0-6-10 16,-3-7 9-16,0-9-15 15,-3-2 2-15,-1-10-10 16,-3-12-1-16,3-10 1 16,1-15 0-16,2-10-2 15,1-13 3-15,-5-13-3 16,7-15-1-16,-2-5 1 15,1-11 3-15,2-2-2 16,0-2-1-16,0-5 0 16,-2 0 0-16,-1-6 0 0,-4-5 2 15,3-8-4-15,1-13 2 16,2-4 0-16,1-11 1 16,0-7-1-16,3-5 1 15,-2-4-1-15,2-3 0 16,0 4 0-16,0 2 2 15,0 2 0-15,0 3-2 16,0 1 0-16,0-1 0 16,0-1 0-16,0-1 0 15,3-5 0-15,0 0 0 16,6-4 0-16,4 4-4 16,10-4 4-16,13 4 0 15,13 0 7-15,24 2-7 16,29-6 0-16,23-3 8 15,29 0-8-15,20 0 0 0,16-9 0 16,15-8-2-16,15-5 2 16,8-5 4-16,-1-2-4 15,-1-2 0-15,-14 4-1 16,-18 5 1-16,-14 8 0 16,-16 8 4-16,-25 6-1 15,-18 0-3-15,-26 13-1 16,-19 10-3-16,-16 10 2 15,-15 11-1-15,-5 11 6 16,-9 9-3-16,1 17 13 0,-10 18-7 16,1 24-1-1,-9 23 18-15,-2 16-12 0,-6 25-8 16,2 5 6-16,1 16-8 16,-3 8 4-16,3 1-4 15,2 12-1-15,1 2 0 16,2 4 2-16,4 2-2 15,-2-11 3-15,-1-1 1 16,3-10-3-16,-6-5 6 16,-3-10-7-16,-2-13-1 15,-2-14 1-15,-4-18 9 16,2-13-8-16,2-19 0 16,1-17 3-16,2-20-2 15,2-21 0-15,-1-18-2 16,0-12-1-16,1-9 1 0,-4-14-3 15,-2-7-9-15,-1-5-10 16,1 0-7-16,-4 0-45 16,0-25-89-16,0-11-220 15,0-16-259-15</inkml:trace>
  <inkml:trace contextRef="#ctx0" brushRef="#br2" timeOffset="191776.76">1678 16615 280 0,'0'0'26'0,"-20"-81"69"16,4 29 85-16,-5 3-51 15,3 15 12-15,8 13 25 16,2 15-63-16,5 6 16 0,2 0-64 15,-4 3-27-15,-4 16 4 16,-4 25-32-16,4 21 0 16,9 18-7-16,0 6-4 15,9-6 4-15,21-14-3 16,13-18-37-16,11-22-12 16,11-23-35-16,7-11-11 15,-2-39 47-15,-1-22-61 16,-4-20 14-16,-11-8-4 15,-14 6-15-15,-10 6-25 16,-18 16 113-16,-12 16 36 16,0 18 4-16,-3 18 60 15,-11 14 95-15,-3 0-42 0,-4 30-67 16,7 15-24-16,5 8-20 16,7 3 16-16,2-9-16 15,8-13 4-15,12-12-13 16,2-9 6-16,2-13-3 15,-2 0 2-15,-2-13 4 16,-1-11 4-16,-8-8-5 16,-3-1 5-16,-6-1-1 15,-2 5 9-15,0 7-5 16,0 8 0-16,0 11-3 16,0 3-10-16,0 0-2 15,3 12-37-15,15 8 36 0,9 2 3 16,1-5 3-1,-1-5-3-15,1-10-8 0,-1-2-5 16,-5-14 10-16,-5-15-5 16,-5-13 3-16,-2-8-4 15,-8-6-1-15,-2-4-4 16,-5 4 14-16,-11 9 15 16,1 18 28-16,3 15 45 15,0 14 54-15,3 5-32 16,-1 18-57-16,2 12-52 15,7 9 1-15,1-1-3 16,6-9 1-16,19-12-1 16,8-8-11-16,3-4 6 15,4-8 2-15,-4-2 3 0,-8 0 1 16,-11 0 0-16,-9 0-1 16,-5 0 1-16,-3 0-1 15,0 25-31-15,-7 13-25 16,-5 11-11-16,-4 7-62 15,10-6-20-15,3-6-24 16,3-20-109-16</inkml:trace>
  <inkml:trace contextRef="#ctx0" brushRef="#br2" timeOffset="192114.16">2737 16022 656 0,'0'0'112'0,"0"0"127"0,0 0-135 15,0 0-76-15,0 0-6 16,-24 98-12-16,24-70-1 16,0-11-9-16,0-5-4 15,13-10-1-15,1-2-30 16,5-9 24-16,-2-20-1 16,-4-5-30-16,-7 2 9 15,-6-5-9-15,0 11 42 16,-3 6 10-16,-12 11-2 15,0 9 23-15,3 5 19 16,-4 29-49-16,2 8 6 16,4 14 2-16,7 1 12 0,3-4 6 15,3-4-19 1,21-13-7-16,4-14-1 0,8-10-24 16,19-12-62-16,15-22-80 15,14-26 38-15,2-27-440 16</inkml:trace>
  <inkml:trace contextRef="#ctx0" brushRef="#br2" timeOffset="192452.06">3250 15724 803 0,'0'0'26'0,"0"0"256"15,0 0-156-15,0 0-97 0,0 0-29 16,0 0-3-1,-15 1 3-15,46-35-7 0,2-8 4 16,-2 1-44 0,-8 4-40-16,-2 11-1 0,-12 14 23 15,-2 8 62-15,-7 4 3 16,0 0 26-16,0 4 16 16,-7 8-5-16,-4 9-31 15,2 6 20-15,6 5 9 16,3 8 12-16,0 7-20 15,15-1-14-15,9 6-1 16,3-3-8-16,-2 0-3 0,-4-8-2 16,-3-7-63-1,-6-10-54-15,-3-4-110 0,-6-3-26 16,-3-7-18-16</inkml:trace>
  <inkml:trace contextRef="#ctx0" brushRef="#br2" timeOffset="192594.94">3451 16054 327 0,'0'0'259'15,"0"0"44"-15,0 0-133 16,0 0-56-16,0 0-44 16,0 0-58-16,33-42 0 15,3 13 18-15,0-9-11 16,4 1-19-16,0 6-59 16,-4 4-156-16,-12 20-141 15</inkml:trace>
  <inkml:trace contextRef="#ctx0" brushRef="#br2" timeOffset="192962.4">2307 17445 773 0,'0'0'57'0,"0"0"271"15,-80 33-192-15,77-33-37 16,3 0-39-16,0 0-22 16,1-3-23-16,23-20-9 15,25-18 17-15,26-21 0 16,29-21-5-16,32-21 3 0,40-16 2 16,31-22-13-16,29-14 2 15,16-2-10-15,-6-3 1 16,-12 15 12-16,-26 21-10 15,-35 25 11-15,-39 29-14 16,-49 26-2-16,-42 20-1 16,-25 15 1-16,-18 10 2 15,0 0-2-15,-12 0-29 16,-4 16-45-16,4 1-115 16,3 5-358-16</inkml:trace>
  <inkml:trace contextRef="#ctx0" brushRef="#br2" timeOffset="194604.36">14712 15634 29 0,'0'0'93'0,"0"0"10"16,0 0 32-16,0 0 26 0,-14-75 27 16,11 68 23-1,-3 5-26-15,-9 2-19 0,0 0-83 16,-10 0-24-16,-5 6-9 16,-6 17-15-16,-3 23-16 15,2 20-19-15,13 20 1 16,14 9-1-16,10-5 0 15,40-18-1-15,27-21-28 16,24-25-52-16,12-26-23 16,6-30-48-16,-6-36 3 15,-12-24-97-15,-16-11-74 16,-20-5 81-16,-22 6 120 16,-20 8 119-16,-13 16 140 15,-3 23-1-15,-15 22 71 16,0 22-19-16,-2 9 45 0,0 26-144 15,0 21-31-15,4 10-37 16,13 6-3-16,3-14-8 16,7-6-13-16,22-16 0 15,-1-9-2-15,2-14-16 16,-3-4-1-16,-5-12 2 16,-2-15 15-16,-7-7-1 15,-10-5 3-15,-3-4 2 16,0 7 2-16,-12 9-2 15,0 15 3-15,7 12 13 16,4 0 3-16,1 23-21 16,0 16-2-16,4 9 2 0,16-4 2 15,6-10-2 1,6-12-2-16,1-12-24 0,-4-10 12 16,4-7-7-16,-1-30 21 15,1-12-1-15,-7-13 3 16,-12-3-2-16,-11-8 5 15,-3 7 1-15,-11 13 16 16,-6 22 39-16,-2 16 20 16,2 15 25-16,-8 9-42 15,5 21-54-15,1 7-2 16,8 5-8-16,11 0 1 16,5-9-1-16,21-5 0 15,9-11-1-15,7-8-2 0,-2-6 3 16,-5-3-6-1,-3 0-3-15,-8-10-5 0,-12 5-2 16,-9 5 13-16,-3 0-1 16,0 3 4-16,-12 16-12 15,-14 13-27-15,0 6-29 16,-1-2-9-16,9-7-62 16,4-7-108-16,14-17-106 15,0-7-154-15</inkml:trace>
  <inkml:trace contextRef="#ctx0" brushRef="#br2" timeOffset="194935.24">15806 15176 688 0,'0'0'167'0,"0"0"118"0,0 0-130 16,0 0-122-16,0 0-2 16,0 0-21-16,-16 75-5 15,16-57-5-15,0-5 0 16,0-7-2-16,13-6-10 15,2 0-21-15,3 0 8 16,0-20 5-16,-5-7 9 16,-7-7-12-16,-6-3 11 15,0 0 12-15,-5 11 2 16,-5 12 2-16,3 14 50 16,-5 0 10-16,-3 30-47 15,0 10-12-15,2 13 3 16,3-1 8-16,10-2 0 0,0-7-13 15,23-6-3-15,10-9-1 16,12-10-16-16,13-18-30 16,11 0 10-16,5-36-224 15,-10-15-255-15</inkml:trace>
  <inkml:trace contextRef="#ctx0" brushRef="#br2" timeOffset="195129.76">16283 14770 1095 0,'0'0'179'16,"0"0"29"-16,0 0-98 16,0 0-65-16,0 0-16 0,0 0-9 15,2 35-19-15,16 3 14 16,2 15-9-16,2 1-6 16,0 4-1-16,-1-3-60 15,1-11-43-15,-4-11-42 16,0-20-115-16,-9-13-300 15</inkml:trace>
  <inkml:trace contextRef="#ctx0" brushRef="#br2" timeOffset="195305.73">16400 14746 417 0,'0'0'287'16,"0"0"140"-16,0 0-206 16,0 0-117-16,0 0-54 15,0 0-28-15,-3 11-16 0,19 32 39 16,0 10-32-1,1 10-13-15,-4-2-4 0,-1-1-68 16,-5-10-46-16,-3-12-110 16,-4-17-234-16,0-21-139 15</inkml:trace>
  <inkml:trace contextRef="#ctx0" brushRef="#br2" timeOffset="195498.24">16121 14872 813 0,'0'0'197'0,"0"0"93"0,0 0-160 16,0 0-100-1,0 0-17-15,91-89 32 0,-30 36-12 16,4 5-20-16,7 0-13 16,-5 12-5-16,-7 10-40 15,-12 19-126-15,-19 7-79 16,-18 22-414-16</inkml:trace>
  <inkml:trace contextRef="#ctx0" brushRef="#br2" timeOffset="195677.22">16358 15327 755 0,'0'0'201'0,"0"0"-110"16,74-86 98-16,-18 17-121 0,2-3 3 15,-2 9-11-15,-4 8-60 16,-5 14-1-16,-14 16-67 16,-16 11-122-16,-17 14-272 15</inkml:trace>
  <inkml:trace contextRef="#ctx0" brushRef="#br2" timeOffset="196142.54">14850 16758 483 0,'0'0'77'16,"0"0"78"-16,0 0 224 15,0 0-229-15,0 0-39 16,0 0-28-16,-58 0-26 16,61-13-12-16,21-13-9 15,18-17-12-15,32-18 4 16,30-20-3-16,41-25-6 16,45-24 2-16,36-14-14 15,31-15-7-15,13-6-2 0,-3-7 2 16,-8-3 0-16,-20 4 0 15,-27 18 0-15,-39 28 0 16,-51 27 0-16,-45 31 5 16,-39 30-5-16,-25 20 27 15,-11 11 53-15,-2 6 1 16,0 0-37-16,0 0-32 16,0 0-12-16,-9 0-10 15,-3 6-48-15,-5 11-21 16,2 6-41-16,1 4-20 15,2 3-61-15,-3 3-316 16</inkml:trace>
  <inkml:trace contextRef="#ctx0" brushRef="#br2" timeOffset="198117.8">21100 4769 518 0,'0'0'102'16,"0"0"46"-16,0 0 136 15,0 0-151-15,0 0-5 16,0 0-24-16,-8-23-25 16,-38 52-54-16,-18 24-11 15,-13 22-8-15,-1 15-3 16,15 7 3-16,22 3 0 15,27-2-6-15,14-6-7 0,36-14 4 16,29-22-27-16,16-25-46 16,13-28-20-16,7-14-16 15,-9-42-58-15,-11-19 33 16,-21-8-49-16,-23 5 124 16,-21 5 62-16,-16 11 29 15,-1 10 58-15,-23 16 19 16,-3 12 24-16,-2 18-38 15,-1 3-14-15,0 28-42 16,4 14-13-16,5 7 0 16,11 0-13-16,10-4-3 15,0-6-6-15,17-13-1 0,8-10-5 16,5-12-10-16,-1-4 9 16,3-9-15-16,-2-19 8 15,-8-8 12-15,-5-1 2 16,-11 0 2-16,-6 5-1 15,0 10 9-15,0 7 1 16,-3 15 28-16,0 0-33 16,-2 14-7-16,3 16-2 15,2 12 2-15,0 0 4 16,10-7-4-16,10-11-3 16,9-15 1-16,0-9 0 15,7-6-2-15,2-28 4 16,-2-8 0-16,-4-9-34 15,-11-4 31-15,-8-3 2 16,-13 0 1-16,0 9 11 0,-11 15 17 16,-4 13 10-16,-5 18 23 15,2 3-6-15,-1 14-35 16,3 16-9-16,7 4-11 16,9-1 3-16,0-4-3 15,16-8-1-15,18-3 0 16,16-7 2-16,12-3 5 15,8-5-6-15,-3-3 0 16,-16 0-1-16,-20 0-5 16,-19 0-1-16,-12 5-3 0,-10 9 8 15,-26 8-8 1,-15 9-4-16,-10 3-22 0,8 0-28 16,6 0-49-16,19-10-82 15,16-12-158-15,12-12-73 16</inkml:trace>
  <inkml:trace contextRef="#ctx0" brushRef="#br2" timeOffset="198634.18">21974 4886 747 0,'0'0'188'0,"0"0"108"16,0 0-210-16,0 0-30 15,0 0-37-15,0 0-3 0,-51 34-12 16,42-26-1-1,6-4 1-15,0-3-1 0,3-1 0 16,0 0-3-16,0 0-4 16,0 0-7-16,0-1 0 15,4-12 4-15,2-3 7 16,0-6 3-16,1-1-2 16,-7 6-1-16,0 4 1 15,0 9 4-15,0 4 3 16,0 0-1-16,0 0-7 15,0 4-2-15,0 13-6 16,0 9 5-16,8 1 3 16,6-2 2-16,7-6-2 15,-5-4 0-15,6-8 0 0,2-7 0 16,-2 0-2-16,1-14 2 16,-2-11-4-16,-3-5 2 15,-12-4 2-15,-6 0 4 16,-3 0 0-16,-18 7 2 15,-6 7-5-15,-1 11 8 16,3 9 1-16,-1 9-6 16,4 25 0-16,4 17 0 15,13 10-4-15,5-3 2 16,9-3 0-16,21-10-2 16,13-11-4-16,12-14-7 15,16-6-31-15,2-14-6 16,9-9-55-16,-3-32-121 15,-15-15-172-15</inkml:trace>
  <inkml:trace contextRef="#ctx0" brushRef="#br2" timeOffset="198935.2">22706 4582 538 0,'0'0'178'0,"0"0"111"15,0 0-1-15,0 0-157 16,0 0-35-16,0 0-29 16,3-26-22-16,-3 27-16 15,1 19-29-15,11 16 4 16,3 19-4-16,3 16 0 15,-3 7-34-15,1-4-34 16,-1-15-16-16,2-20-76 16,-2-20-10-16,6-19-211 15,-6-19 22-15</inkml:trace>
  <inkml:trace contextRef="#ctx0" brushRef="#br2" timeOffset="199105.25">22931 4529 554 0,'0'0'423'15,"0"0"-109"-15,0 0-166 0,0 0-78 16,0 0-68-16,0 0 3 16,10 75-5-16,3-16 18 15,0 10-17-15,-6 4-1 16,-1-1-59-16,0-10-45 16,1-15-40-16,-2-23-127 15,-3-21-181-15</inkml:trace>
  <inkml:trace contextRef="#ctx0" brushRef="#br2" timeOffset="199726.86">22682 4603 527 0,'0'0'384'0,"0"0"-179"16,0 0-19-16,0 0-127 15,0 0-21-15,0 0-29 16,-67 1-6-16,67-4-2 15,18-12-1-15,7-4 13 16,9-6-6-16,-1 3-7 16,-7 3 0-16,-5 6 1 15,-8 5-1-15,-9 3 2 16,-4 5 4-16,0 0-6 16,0 0 6-16,0 0-2 15,0 0-1-15,0 0 0 16,0 0-1-16,0 0-1 0,0 0 1 15,0 0 3 1,0 0 6-16,0 0 2 0,0 0 2 16,0 0 0-16,6-8-6 15,17-8-2-15,17-7 9 16,21-11 12-16,21-4-14 16,14-2-9-16,2 1-5 15,-7 5-1-15,-16 8-2 16,-27 11 0-16,-23 6-50 15,-19 9-8-15,-6 0-18 16,-28 12 16-16,-16 12-130 16,-9 7-86-16,-4 0-51 0,9-4 47 15,8-6 197-15,12-7 21 16,11-7 65-16,7-4 48 16,8-2 46-16,2-1 91 15,0 0 32-15,0 0-48 16,0 0 36-16,0 2-97 15,2 6-45-15,16 6-13 16,5 9 13-16,3 11-10 16,-4 10-15-16,-2 12-14 15,-10 9-12-15,-4 0-12 16,-5-2-4-16,1-5-46 16,-1-7-137-16,1-14-193 15,1-17-228-15</inkml:trace>
  <inkml:trace contextRef="#ctx0" brushRef="#br2" timeOffset="200094.72">22029 5654 830 0,'0'0'50'15,"-121"50"252"-15,88-33-223 16,12-8-12-16,12-4-13 16,8-5 0-16,1 0-17 15,3 0-9-15,33-20-13 0,26-18-2 16,44-19 25-16,42-23-22 16,38-19-2-16,35-17-9 15,33-15 1-15,16-9-1 16,-4 6 1-16,-25 19-6 15,-53 27 0-15,-62 30 1 16,-55 24 7-16,-41 19-2 16,-27 9 2-16,-3 6 30 15,-30 0-38-15,-8 9-13 16,-2 11-88-16,9 4-41 16,10-6-195-16,12-7-544 15</inkml:trace>
  <inkml:trace contextRef="#ctx0" brushRef="#br2" timeOffset="200642.71">25410 4618 697 0,'0'0'11'15,"0"0"187"-15,0 0-15 0,0 0-88 16,0 0 14-16,0 0-15 15,-82-65-8-15,72 62-7 16,2 3-11-16,1 0-25 16,-2 22-24-16,1 30-19 15,1 29 0-15,2 23-1 16,5 4 1-16,0-5-2 16,0-12 1-16,0-18-1 15,5-16-36-15,-4-10-38 16,-1-13-41-16,0-10-71 15,-6-17-257-15,-16-7 28 16</inkml:trace>
  <inkml:trace contextRef="#ctx0" brushRef="#br2" timeOffset="200785.08">25155 4976 576 0,'0'0'112'16,"0"0"183"-16,70-82-165 15,-28 51-56-15,9 2-59 16,8 4-15-16,6-4-4 15,2 1-95-15,0-2-190 16,-13-1-94-16,-14 2-44 16</inkml:trace>
  <inkml:trace contextRef="#ctx0" brushRef="#br2" timeOffset="200965.94">25702 4599 283 0,'0'0'263'0,"0"0"-94"16,0 0 31-16,0 0-32 15,0 0-10-15,0 0-51 0,-43-6-20 16,37 22-33-16,0 17-43 15,2 21 13-15,-1 21 0 16,0 17-7-16,2 9-8 16,0-5-9-16,3-11-4 15,0-17-23-15,20-24-54 16,9-17 11-16,6-25-164 16,4-14-169-16</inkml:trace>
  <inkml:trace contextRef="#ctx0" brushRef="#br2" timeOffset="201183.66">25950 4787 908 0,'0'0'137'0,"0"0"179"15,0 0-211-15,0 0-44 16,0 0-18-16,0 0-26 16,-12 1-11-16,12 20-6 15,0 14 0-15,0 15 0 16,6 10 1-16,-4 3 1 15,-2-2-2-15,0-5-5 16,1-15-54-16,4-9-42 16,2-15-42-16,6-17-255 15,6-13-123-15</inkml:trace>
  <inkml:trace contextRef="#ctx0" brushRef="#br2" timeOffset="201422.8">26154 4550 1061 0,'0'0'214'0,"0"0"-22"16,0 0-101-16,0 0-23 16,0 0-20-16,0 0-19 15,2-11-11-15,22 18-7 16,13 14 20-16,9 8-19 16,8 10-5-16,-5 5-5 15,-10 6-2-15,-18 4-6 16,-21 7-3-16,-6 6-9 15,-31 5-27-15,-20 3-15 16,-13-1-21-16,-18 1-71 16,-11-11-200-16,4-21-451 15</inkml:trace>
  <inkml:trace contextRef="#ctx0" brushRef="#br2" timeOffset="202285.09">27188 4638 479 0,'0'0'156'16,"0"0"49"-16,0 0 15 16,0 0-106-16,0 0 4 15,0 0-32-15,21-37-7 0,-21 37-2 16,0 0-16-16,0 0-4 15,0 0-12-15,0 0-6 16,0 0-12-16,-1 2-11 16,-16 11-5-16,-13 13-11 15,-11 11 3-15,-10 8-2 16,-1 6 6-16,7-7-6 16,8-5 2-16,7-6 1 15,15-13-4-15,7-8-2 16,7-5 2-16,1-7-3 15,0 4-3-15,10 4 3 16,14 7 3-16,9 1 4 0,7 0-3 16,9 4 2-1,1 0 3-15,3-3 3 0,-2-2-6 16,-11-1-3-16,-5-7 0 16,-13 1-2-16,-8-6 2 15,-4 1-1-15,-6 1-5 16,1-2-55-16,1 1-59 15,3-3-11-15,4 0-92 16,1 0-199-16,4-25-177 16</inkml:trace>
  <inkml:trace contextRef="#ctx0" brushRef="#br2" timeOffset="202885.17">27897 4683 1207 0,'0'0'20'0,"0"0"85"16,0 0-29-16,0 0-33 15,0 0-17-15,0 0-21 16,0 0 3 0,-42 3 8-16,54-11-15 0,13-11 2 15,5-8 4-15,6-4-5 16,-5 0 2-16,-7-4-3 15,-4-2 1-15,-9 0 1 16,-6 8 8-16,-5 8-10 16,0 10 7-16,0 9 26 0,0 2 3 15,-2 0-18-15,-7 16-19 16,-4 16-8-16,2 18 6 16,4 7 2-16,5 0 2 15,2 7 1-15,0 1-1 16,0 1-2-16,2 1-3 15,4-7-21-15,-5-9-36 16,-1-11-36-16,0-13-50 16,-1-9-26-16,-14-13-174 15,-4-5 181-15,-8 0-51 16,-3 0 112-16,-1 0 89 16,-1 0 15-16,2 0 88 15,7 0 91-15,7 5 42 0,8-5 31 16,5 0-56-16,3 0-79 15,0 0-53-15,0 0-19 16,25 0-34-16,16-5 6 16,18-8 52-16,8-4-30 15,2 2-13-15,-10 2-12 16,-14 1-13-16,-12 7-1 16,-15-1-1-16,-9 3-1 15,-6 3-31-15,-3 0-16 16,0 0-52-16,0 0-48 15,-15 0-304-15</inkml:trace>
  <inkml:trace contextRef="#ctx0" brushRef="#br2" timeOffset="203577.06">29393 4875 621 0,'0'0'168'15,"0"0"-44"-15,0 0 81 16,0 0-130-16,0 0-26 16,0 0-8-16,4 0 8 15,-4 0-3-15,0 0 0 16,0 0 1-16,-9 0-7 15,-11 0-4-15,-10-1-24 16,-6-12-4-16,0-7-3 16,3-10 9-16,6-3 3 0,4-7-8 15,6-7-8-15,4-11-1 16,7-10 0-16,6-5-5 16,0 9-1-16,11 11-15 15,11 20 1-15,6 16-3 16,5 13-4-16,3 4 12 15,-1 15-9-15,-7 15 7 16,-8 9 12-16,-15 2-4 16,-5 5-1-16,-20 0 10 15,-22 0-1-15,-9 1 0 16,-5-3-2-16,-1-3 6 16,5-8 4-16,10-5 11 15,14-12 3-15,13-7-11 16,11-6 3-16,4-3-10 0,0 0-3 15,17 0-2-15,19 0 2 16,16-3 11-16,14-7-9 16,10-2 2-16,11 1-4 15,4 1-70-15,0 5-123 16,-5 5-302-16</inkml:trace>
  <inkml:trace contextRef="#ctx0" brushRef="#br2" timeOffset="203965.68">29997 4487 778 0,'0'0'203'0,"0"0"68"16,0 0-83-16,0 0-90 16,0 0-48-16,0 0-30 15,-15-23-8-15,12 25-3 16,-1 21-9-16,1 17 2 15,1 20 7-15,2 17-3 16,-1 15-4-16,-2 5-2 16,-3-2-2-16,-2-8-54 15,-2-20-15-15,-1-9-30 16,-1-24-51-16,-1-10-80 16,-5-19-25-16,-1-5 60 15,-1-31 50-15,4-15-35 0,4-10 145 16,6-2 37-16,1 7 78 15,4 5 83-15,1 11 16 16,0 5-20-16,12 2-8 16,19 1-47-16,11-1-56 15,9 2-46-15,7 1-3 16,3 0-137-16,0 0-107 16,-6 2-133-16</inkml:trace>
  <inkml:trace contextRef="#ctx0" brushRef="#br2" timeOffset="204152.35">30292 4550 106 0,'0'0'207'0,"0"0"107"16,0 0-22-16,0 0-75 16,0 0-38-16,0 0-76 0,-33-43-40 15,32 47-32-15,-2 24-30 16,3 15 2-16,-2 15 17 16,2 9-9-16,-1 4-10 15,1 1-2-15,0-3-21 16,0-15-46-16,9-19-75 15,13-21-23-15,4-14-182 16,4-14-71-16</inkml:trace>
  <inkml:trace contextRef="#ctx0" brushRef="#br2" timeOffset="204420.86">30474 4648 467 0,'0'0'290'15,"0"0"-41"-15,0 0-104 16,-88 59-56-16,70-23-40 0,6 6-20 15,9-3-19-15,3 0-7 16,0-11-3-16,9-8-4 16,9-11-14-16,4-9-36 15,4-9-27-15,1-25 30 16,-2-13-17-16,-7-3-12 16,-9-3 68-16,-9 11 12 15,0 12 8-15,-6 15 2 16,-19 15 36-16,-7 0-33 15,1 19-13-15,1 8-5 16,9 7-23-16,11 0-110 16,7-3-155-16,3-9-252 15</inkml:trace>
  <inkml:trace contextRef="#ctx0" brushRef="#br2" timeOffset="204678.09">30564 4487 1030 0,'0'0'113'16,"0"0"113"-16,0 0-154 15,0 0-35-15,0 0-37 16,0 0 5-16,53 27-5 0,-5 4 25 16,-6 8-7-1,-13 5-7-15,-12 10-11 0,-15 6 0 16,-2 12-3-16,-35 9 1 15,-12-1-27-15,-7-6-21 16,2-14-10-16,6-12-73 16,13-14-145-16,10-18-228 15</inkml:trace>
  <inkml:trace contextRef="#ctx0" brushRef="#br2" timeOffset="205088.17">31108 4487 911 0,'0'0'13'15,"-110"0"170"-15,65 0-19 16,8 0-70-16,17 1-12 16,13-1-51-16,7 0 0 15,0 0-16-15,0 1-9 16,18 5-1-16,16 2-4 15,11 3 5-15,1 1 3 16,0 4-4-16,-7-1-3 16,-3 0 2-16,-3-1-2 15,-5 0-1-15,-6-4 0 16,-2-2-1-16,-8 1 0 16,-6-4 0-16,-5 5-2 15,-1 5-1-15,0 6 3 16,-12 8 3-16,-13 10 3 15,-6 3-1-15,-7 1 4 0,-2 3-3 16,3-3-4-16,5-4-2 16,10-9 1-16,10-7-2 15,9-9-25-15,3-3-64 16,22-9-70-16,19-2-152 16,12-22-318-16</inkml:trace>
  <inkml:trace contextRef="#ctx0" brushRef="#br2" timeOffset="205412.88">31524 4545 941 0,'0'0'90'0,"0"0"148"0,0 0-135 16,0 0-50-16,0 0-41 16,0 0-9-16,-32 66 3 15,27-29-5-15,5-2 8 16,0-1-5-16,5-2-3 15,14-7-1-15,3-6-1 16,5-8-3-16,4-11-1 16,5 0 0-16,-3-22 5 15,-2-8 4-15,-8-5 1 16,-16-7-2-16,-7-2 6 0,-4 2-8 16,-23 6 6-1,-5 11 0-15,0 11 8 0,2 9-2 16,0 5-13-16,5 0-10 15,1 15-43-15,7 14-51 16,6 2-235-16,6 1-339 16</inkml:trace>
  <inkml:trace contextRef="#ctx0" brushRef="#br0" timeOffset="213296.67">25425 12276 346 0,'0'0'108'15,"0"0"93"-15,0 0-18 0,0 0-27 16,1-75-55-16,-1 72-1 16,-4 1-60-16,-2 2-3 15,-1 0-2-15,-1 0-19 16,1 17-12-16,-4 17-4 16,2 8 1-16,5 5 1 15,2 0 3-15,2-9-3 16,0-15-2-16,0-7-1 15,8-9-12-15,-4-7 7 16,4 0 6-16,2-9 3 16,5-18 9-16,3-7-1 15,-1-5-8-15,-1 7 7 16,-4 2-1-16,-3 13 6 0,-6 10 1 16,-2 7-5-1,5 0-11-15,6 24-9 0,9 21-2 16,7 15 11-16,1 11 14 15,-4 4-13-15,-7-2-2 16,-9 3 0-16,-9-1 1 16,-3-8-2-16,-24-5 2 15,-15-9 2-15,-3-17 4 16,-2-9-5-16,3-17 1 16,10-10 16-16,7-12 14 15,10-36-12-15,15-18-17 16,5-13-1-16,43-4-4 15,26 7-23-15,20 7-50 16,13 4-38-16,2 7-127 0,-8 0-161 16,-16 9-93-16</inkml:trace>
  <inkml:trace contextRef="#ctx0" brushRef="#br0" timeOffset="213490.68">26124 12196 507 0,'0'0'171'15,"0"0"109"-15,0 0-77 16,-86-20-65-16,67 20-52 15,2 8-34-15,2 21-23 16,3 18-6-16,8 18-1 16,4 12 7-16,0 8-9 15,13 4-11-15,11 1-9 16,8-13-5-16,6-19-56 16,4-25-36-16,9-26-7 0,1-10-95 15,-5-45-195-15,-6-16 94 16</inkml:trace>
  <inkml:trace contextRef="#ctx0" brushRef="#br0" timeOffset="213752.63">26351 12431 79 0,'0'0'139'0,"-31"-80"115"16,13 70 20-16,-1 10-14 15,-5 14-143-15,-1 22-56 16,2 7-18-16,11 3-3 16,9-8-13-16,3-3-16 15,14-12-7-15,11-6-4 16,7-10-2-16,-1-7-14 15,-3-7-8-15,-3-16-21 0,-5-10 11 16,-11-3 22-16,-9-7 9 16,0-1 3-16,-11 8 3 15,-10 12-2-15,-2 11 20 16,-1 13 24-16,0 5-40 16,3 21-5-16,5 10-3 15,10 3-18-15,6-5-110 16,1-4-165-16,17-13-105 15</inkml:trace>
  <inkml:trace contextRef="#ctx0" brushRef="#br0" timeOffset="214030.97">26505 12201 977 0,'0'0'123'15,"0"0"128"-15,0 0-161 16,0 0-18-16,0 0-40 16,0 0-21-16,25 8-10 15,20 9 10-15,13 7 2 16,8 12-13-16,-8 7 1 16,-12 8 0-16,-19 10-1 15,-24 2-6-15,-6 9-12 16,-33 8-17-16,-13 2-19 15,-6-6-33-15,4-10-58 16,5-26-197-16,12-30-209 0</inkml:trace>
  <inkml:trace contextRef="#ctx0" brushRef="#br0" timeOffset="-214744.34">27519 12218 242 0,'0'0'971'0,"0"0"-917"15,0 0 132-15,0 0-137 16,0 0 3-16,-54-87-29 16,29 77-16-16,-3 10 1 0,1 0-8 15,2 10-1-15,8 16-7 16,7 6-1-16,10 0 3 15,0-3-4-15,19-10-17 16,10-6-13-16,3-10 1 16,4-3 12-16,0-16 15 15,-4-7 7-15,-9-10 5 16,-7 0 4-16,-6 7 1 16,-7 6-3-16,-3 9 33 15,0 11 13-15,0 0-10 16,0 0-37-16,0 24-1 15,0 13-3-15,0 14 3 16,0 10 0-16,6 11 0 0,8 1 0 16,2 0 0-16,-6-4 0 15,-10-6-6-15,0-11-3 16,-21-9 2-16,-10-13 7 16,-5-17 0-16,0-13 0 15,-3-9 0-15,8-28 0 16,8-13 0-16,15-6-15 15,8-3 5-15,28 0-20 16,24 3-31-16,15-1-89 16,9 4-67-16,2 4-94 15,-5 7 116-15,-11 3 0 16,-14 1 163-16,-13 9 32 16,-16 1 31-16,-11 9 172 15,-8 2 27-15,0 10 63 0,-5 5-71 16,-6-1-119-1,1 3-17-15,3 0-30 0,1 0-18 16,-3 15-16-16,-5 16-10 16,1 19 4-16,-2 12 12 15,6 10-11-15,4 8-4 16,5 5-12-16,2-8-1 16,19-12-23-16,3-18-76 15,4-18-26-15,2-24-90 16,7-5-279-16,-1-37 43 15</inkml:trace>
  <inkml:trace contextRef="#ctx0" brushRef="#br0" timeOffset="-214573.39">28111 12325 553 0,'0'0'340'0,"0"0"8"16,0 0-180-16,0 0-61 16,0 0-48-16,0 0-18 15,-10-13-16-15,10 23-20 16,0 14-5-16,0 13 0 15,7 14-1-15,3 2 0 16,0-3-77-16,2-4-77 16,1-20-166-16,4-20-147 15</inkml:trace>
  <inkml:trace contextRef="#ctx0" brushRef="#br0" timeOffset="-214325.22">28405 12131 1207 0,'0'0'142'16,"0"0"-24"-16,0 0 4 16,0 0-74-16,0 0-29 15,0 0-9-15,47 16-2 16,-6 10-2-16,0 11-4 16,-4 13-2-16,-9 9-2 15,-15 5-1-15,-13 4-13 16,-14-3-5-16,-24-5-17 15,-8-7 23-15,1-14-25 16,2-9-12-16,6-19-50 16,9-11-84-16,17-30-254 0</inkml:trace>
  <inkml:trace contextRef="#ctx0" brushRef="#br0" timeOffset="-214137.73">28810 12173 1020 0,'0'0'270'0,"0"0"-196"16,0 0 50-16,0 0-68 16,0 0-19-16,0 0-37 15,34-10-1-15,0 10 1 16,17 0-16-16,10-3-57 0,3-6-29 16,-3-1-109-1,-7-5-153-15,-15 3-180 0</inkml:trace>
  <inkml:trace contextRef="#ctx0" brushRef="#br0" timeOffset="-213962.76">28936 12305 250 0,'0'0'259'0,"0"0"78"16,-92 58-54-16,86-55-132 16,6-3-69-16,3 0-48 15,30-5-32-15,22-17 4 16,17-12-6-16,8 5-30 15,3 0-30-15,5 8-93 16,-2 1-136-16,-1-6-348 0</inkml:trace>
  <inkml:trace contextRef="#ctx0" brushRef="#br0" timeOffset="-212870.36">29451 11989 315 0,'0'0'72'0,"0"0"39"15,0 0 41-15,0 0-29 16,0 0 73-16,0 0-21 0,69-50-31 16,-69 50-38-16,0 0-19 15,0 0-12-15,0 0-15 16,0 0-3-16,0 0-13 16,0 3-8-16,-8 7-9 15,-12 13-14-15,-13 10-2 16,-17 17 4-16,-13 4 3 15,-4 4-3-15,-7-1-7 16,1 1-7-16,6-11 4 16,11-7 7-16,15-15 8 15,18-8 1-15,11-9-3 16,9-8 3-16,3 0-12 16,0 0 6-16,0 0-8 0,17 0-2 15,15 0-4-15,22-5 19 16,19 2 7-16,12 0-22 15,8 0-5-15,2 3 0 16,-5 0 0-16,-14 0 0 16,-15 0 0-16,-18 4 0 15,-12-2 0-15,-9 5 0 16,-9-6-37-16,-6 2-48 16,-4 0-39-16,-1-3-25 15,-2 0-5-15,0 0-81 16,-18-7-188-16,-6-23-355 15</inkml:trace>
  <inkml:trace contextRef="#ctx0" brushRef="#br0" timeOffset="-212464.77">29505 11926 916 0,'0'0'142'15,"0"0"73"-15,0 0-80 16,0 0-50-16,0 0-22 15,0 0-30-15,-20-40-15 16,17 40 6-16,-7 10-17 16,-16 20-3-16,-11 16 4 15,-15 13 5-15,-8 2-5 16,1-3 3-16,-1-4-5 0,5-6-1 16,8-7 4-1,13-15 1-15,13-9-3 0,12-12 0 16,8 0-4-16,1-5 2 15,0 0-5-15,0 0 1 16,13 0-2-16,17 8 2 16,15 1 17-16,10 0 3 15,14 2 3-15,2-2-9 16,7 1 1-16,-7 0-12 16,-8 0-4-16,-5-1-2 15,-13 1-1-15,-8-4-3 16,-11-2-79-16,-11 0-10 15,-3-4-12-15,1 0-44 16,-3 0-122-16,-2-14-290 0</inkml:trace>
  <inkml:trace contextRef="#ctx0" brushRef="#br0" timeOffset="-212030.12">30252 11903 1191 0,'0'0'22'16,"0"0"113"-16,0 0-68 16,0 0-18-16,0 0-29 0,0 0-8 15,-27-3 1-15,14 25-10 16,-2 12 8-16,-6 15 5 15,3 7 6-15,6 0-6 16,6-6-5-16,6-1 3 16,0-10-5-16,9-8-3 15,13-5-3-15,10-13 0 16,5-6 1-16,8-7 0 16,0-6 4-16,-3-21-5 15,-4-10 6-15,-8-2-2 16,-12-8 0-16,-10-6 5 15,-8 1-8-15,-11-4-4 0,-19 13-1 16,-10 7 0 0,-5 18-2-16,-3 9-13 0,2 9-25 15,3 17-18-15,5 21-37 16,7 12-73-16,4 1-242 16,9-9-272-16</inkml:trace>
  <inkml:trace contextRef="#ctx0" brushRef="#br0" timeOffset="-210365.87">24963 14098 546 0,'0'0'225'0,"0"0"-184"0,0 0 175 16,0 0-78 0,0 0-59-16,0 0-34 0,-31-28-22 15,17 44-4-15,1 1-1 16,4 6 4-16,1 10-2 16,5 9-2-16,3 8-9 15,0 3-5-15,12 2-4 16,7-1 0-16,4-4-1 15,-2-11-12-15,-2-9-13 16,-4-11 5-16,-6-5 17 16,-8-9-6-16,-1 3 3 15,-11 1 2-15,-21 8 5 16,-13 0 0-16,-8 7 0 0,-1-2-10 16,8 2-18-1,10-4-9-15,15-4-44 0,20-6-110 16,2-10-178-16,30 0-14 15</inkml:trace>
  <inkml:trace contextRef="#ctx0" brushRef="#br0" timeOffset="-210065.99">25205 14350 1245 0,'0'0'16'0,"0"0"109"16,0 0-80-16,0 0-39 15,-42 113 7-15,40-60 3 16,2-4-13-16,8-6 4 0,15-11-6 16,6-13-1-16,5-7 2 15,3-12-5-15,5-1-4 16,-5-27-6-16,-4-13 6 16,-12-7-2-16,-14-5 9 15,-7-8 2-15,-11 1 0 16,-19 8-2-16,-4 16-2 15,-4 22 1-15,4 14 0 16,3 20-12-16,7 27-36 16,13 12-37-16,11 4-135 0,6-3-193 15</inkml:trace>
  <inkml:trace contextRef="#ctx0" brushRef="#br0" timeOffset="-208452.5">26338 13943 1351 0,'0'0'26'16,"0"0"33"-16,0 0 113 16,0 0-95-16,0 0-40 15,0 0-37-15,-27-49-9 16,24 85 2-16,-3 23-7 15,-1 18 9-15,1 6-36 16,1 2-17-16,4-12-24 0,1-14-31 16,0-17-91-16,0-23-119 15,0-16 26-15,-2-6 48 16,-11-24 152-16,-7-9 97 16,-6-1 48-16,-3 0 81 15,1 9 39-15,6 11-6 16,10 10 90-16,7 4-61 15,5 3-106-15,0 0-75 16,0 0-10-16,24 8-23 16,18 0-16-16,13-7-60 15,6-1-67-15,0-17 2 0,-8-9 65 16,-10-4 59 0,-12 0 40-16,-13 1 15 0,-9-1 104 15,-9-1 33-15,0 5-7 16,-5 7-52-16,-5 9 0 15,6 7 1-15,1 3-35 16,0 0-18-16,1 15-29 16,2 12-11-16,0 13 1 15,0 6 17-15,9 4-11 16,9-5-8-16,0-7 0 16,1-6-3-16,0-15-14 15,-6-7 6-15,-3-10-13 16,3 0 11-16,1-11 13 0,4-15-1 15,-2-10 1 1,0 2-3-16,-5 4 3 0,-2 11 0 16,-5 8 2-16,-2 11-2 15,1 0-1-15,3 12-8 16,4 14-4-16,4 3 11 16,2 1-4-16,14-4-40 15,10-6-45-15,8-10 62 16,1-10-177-16,-10-3 56 15,-12-21-31-15,-11-4 119 16,-11-3 62-16,-5-5 53 16,0 2 72-16,0 5 40 15,-5 10-40-15,-1 9 4 16,2 7-16-16,1 3-49 16,1 0-40-16,2 3-24 15,0 11-4-15,0 5-1 0,5 6 5 16,11-5 1-16,2-7-1 15,4-2-17-15,1-11-8 16,-1 0-13-16,-2-11 7 16,-3-7-5-16,-3-3-24 15,-9-4 54-15,-5-2 6 16,0-4 11-16,-10 8 33 16,-9 7-13-16,-2 12 12 15,-7 4-5-15,-4 20-32 16,-4 20 9-16,1 13 0 15,9 7 7-15,10 3-12 0,16-7 1 16,3-3-11-16,32-12 0 16,14-10-1-16,9-17-13 15,0-14-22-15,-2-14 21 16,-1-26-55-16,-6-15 49 16,-6-9-22-16,-9-1 35 15,-17-2 8-15,-11 11 2 16,-6 10-1-16,0 22 31 15,0 14 41-15,-8 10-5 16,-1 0-33-16,-4 2-22 16,1 17-5-16,6-3 2 15,6 4-7-15,0-3 1 0,12-4-4 16,16-4 0 0,8-2-2-16,5-7-14 15,1 0-5-15,-3-5-8 0,-3-2 11 16,-7 3 6-16,-9 1 7 15,-5 3 4-15,-5 0 1 16,-2 12-4-16,-3 5 1 16,-4 7 3-16,-1 1 6 15,0-1-6-15,0-7 1 16,0-5-2-16,3-7 1 16,10-5-6-16,14 0-25 15,9-17 2-15,9-16 6 16,1-7-136-16,-10-3 83 15,-9-7-45-15,-14-2 93 16,-4 5 28-16,-8 14 64 0,-1 10 27 16,0 17 53-16,-1 6-55 15,-9 0-44-15,-2 20-26 16,-2 5-5-16,4 3-1 16,7-5 5-16,3 0-13 15,1-11-3-15,19-2-2 16,6-10-33-16,3 0-1 15,5-17-16-15,-1-12-32 16,-3-7-13-16,-7 0 41 16,-12-1 38-16,-11 7 16 15,0 8 28-15,-9 11 32 16,-13 11 18-16,-5 0-15 16,-4 33-20-16,-4 11 5 15,4 12 3-15,4-3 0 16,8-7-19-16,11 0-14 0,8-12-18 15,17-3-14-15,34-6-75 16,34-6-44-16,31-16-68 16,17-3-713-16</inkml:trace>
  <inkml:trace contextRef="#ctx0" brushRef="#br0" timeOffset="-207852.4">28899 13878 702 0,'0'0'227'15,"0"0"-209"-15,0 0 167 16,0 0-66-16,0 0-55 15,0 0-24-15,-6 5-23 16,6-3-8-16,0 4-3 16,0-2-1-16,12 1 0 15,6-5-2-15,6 0 5 16,0-6-8-16,-2-14-3 0,-4-5-15 16,-9 1-2-1,-8-2 8-15,-1 6 5 0,-1 3 5 16,-13 7 4-16,-2 10 1 15,-3 0 9-15,-2 24-4 16,0 15-8-16,5 10 8 16,14 1-3-16,2 0-5 15,21-8 0-15,16-12-26 16,12-13-31-16,3-17-39 16,-1 0-43-16,-3-30-80 15,-12-9 78-15,-11-7 37 16,-11-1 104-16,-11 0 58 15,-3 2 46-15,0 8 29 16,-3 10 13-16,-5 15 15 0,5 5-43 16,0 7-42-16,3 0-50 15,0 17-26-15,3 18 5 16,18 9 14-16,9 5 1 16,9 1-15-16,4-6-5 15,5-8 0-15,-6-11-24 16,-8-11-36-16,-6-14-82 15,-9 0-224-15,-4-24-168 16</inkml:trace>
  <inkml:trace contextRef="#ctx0" brushRef="#br0" timeOffset="-207678.95">29555 13723 264 0,'0'0'212'0,"0"0"123"0,0 0-26 16,0 0-143-16,0 0-88 15,0 0-57-15,-86 0-8 16,56 45 12-16,-3 9-12 15,2 9-4-15,-1 2-6 16,4-4-2-16,4-2-1 16,7-9-24-16,9-16-53 15,8-13-146-15,0-21-281 16</inkml:trace>
  <inkml:trace contextRef="#ctx0" brushRef="#br0" timeOffset="-207506.49">29646 13729 1290 0,'0'0'72'0,"0"0"15"16,0 0-26-16,0 0-61 15,0 83 10-15,0-21-10 16,0-2 0-16,0 0-18 16,0-8-67-16,0-15-67 15,5-20-356-15,5-17-92 16</inkml:trace>
  <inkml:trace contextRef="#ctx0" brushRef="#br0" timeOffset="-207372.63">29854 13469 1215 0,'0'0'89'0,"0"0"15"16,0 0-104-16,0 0-5 15,0 0-68-15,18 89-153 16,-9-54-435-16</inkml:trace>
  <inkml:trace contextRef="#ctx0" brushRef="#br0" timeOffset="-207033.96">29970 13690 977 0,'0'0'156'0,"0"0"75"16,0 0-89-16,0 0-77 15,0 0-20-15,0 0-33 16,-23-1-7-16,9 18-5 0,-1 7 0 16,-3 11-2-16,4 2 3 15,12 2-2-15,2-2-5 16,16-4-17-16,12-10-1 16,4 1-7-16,-1-11 0 15,-6 0-21-15,-7 0 3 16,-5-1-18-16,-8 5 50 15,-5 3-31-15,0 0 11 16,-3 0 4-16,-13-6 5 16,-4-2 19-16,-4-4-2 15,2-8-45-15,5 0-32 16,7-27-90-16,9-20-2 0,1-19-158 16</inkml:trace>
  <inkml:trace contextRef="#ctx0" brushRef="#br0" timeOffset="-206876.07">30174 13565 593 0,'0'0'272'0,"0"0"16"16,0 0-139-16,91-28-57 16,-73 45-48-16,-3 13-17 15,-2 19-6-15,-8 11-12 16,-5 15-5-16,0 3-4 16,-19 3-51-16,-5-8-56 15,4-20-116-15,2-20-189 16,11-29-126-16</inkml:trace>
  <inkml:trace contextRef="#ctx0" brushRef="#br0" timeOffset="-206727.55">30252 13796 733 0,'0'0'339'16,"0"0"-79"-16,0 0-99 16,0 0-85-16,0 0-59 15,0 0-17-15,27-14-14 16,14 8-31-16,6-8-89 15,-6 0-246-15,-8 1-394 16</inkml:trace>
  <inkml:trace contextRef="#ctx0" brushRef="#br0" timeOffset="-206332.05">30379 13991 1245 0,'0'0'69'0,"0"0"71"16,0 0-55-16,0 0-54 16,0 0-23-16,79-97-8 15,-38 42-9-15,1-5-12 16,3-1-12-16,-6 6 14 16,-9 16 1-16,-12 12 15 15,-8 14 3-15,-10 12 16 16,0 1 19-16,-3 0-15 15,-21 10-20-15,-4 11-4 16,1 2 3-16,6-3 1 0,12-4-1 16,9 0-2-16,0-1 2 15,16-1 0-15,14 1 0 16,12-2-2-16,0-4 2 16,-1 1-1-16,-9 1-2 15,-12-2-6-15,-10 4 10 16,-10 8-18-16,-6 9-15 15,-31 6-5-15,-13 9-40 16,-18 0-60-16,-5-6-245 16,5-7-268-16</inkml:trace>
  <inkml:trace contextRef="#ctx0" brushRef="#br0" timeOffset="-205883.98">31793 13534 909 0,'0'0'20'0,"0"0"238"16,0 0-98-16,0 0-68 15,0 0-37-15,0 0-25 16,-6-6-15-16,-15 23-8 15,-6 16 0-15,-9 6 3 16,2 11 6-16,4 4-1 16,5 4-2-16,8 2-6 15,11-5-3-15,6-11-3 0,2-11-2 16,23-10-16-16,14-16-43 16,16-7-55-16,3-17-143 15,6-24-432-15</inkml:trace>
  <inkml:trace contextRef="#ctx0" brushRef="#br0" timeOffset="-205399.86">32352 13484 101 0,'0'0'509'15,"0"0"-468"-15,0 0 150 16,0 0-72-16,0 0-1 16,0 0-10-16,-19-9-37 15,19 9-4-15,-2 0-14 16,1 0-11-16,1 0-3 15,-2 0-19-15,2 0-3 16,-1 0-10-16,-2 0-7 16,-2 0 0-16,-4 4 0 15,0 5 1-15,-1 0 0 16,-3-1 3-16,-1 5 1 0,-2 0 11 16,-1 1-4-16,2 5-3 15,-1 0 2-15,1 5-2 16,3 3-1-16,3 1-7 15,0 0 6-15,5 5-4 16,4 3 0-16,0-6-3 16,0 6 0-16,9-7-1 15,13-3-16-15,11-9-38 16,10-14-39-16,6-3-53 16,2-12-207-16,-8-12-115 15</inkml:trace>
  <inkml:trace contextRef="#ctx0" brushRef="#br0" timeOffset="-205226.72">32187 13743 649 0,'0'0'194'16,"0"0"-2"-16,0 0-3 16,0 0-122-16,0 0-48 15,0 0-19-15,-2 16 0 16,50-16-8-16,10-13-120 15,0-7-183-15,-10-2-163 16</inkml:trace>
  <inkml:trace contextRef="#ctx0" brushRef="#br0" timeOffset="-204133.17">33308 13362 84 0,'0'0'110'16,"0"0"-47"-16,0 0 52 0,0 0-34 15,0 0-31 1,0 0-1-16,0 0-29 0,0 0-12 16,0 0-6-1,0 0-2-15,0 0-6 0,0 0-1 16,0 0 5-16,0 0-5 16,0 0-6-16,-3 0-42 15,-7 1-75-15,-4 2-113 16</inkml:trace>
  <inkml:trace contextRef="#ctx0" brushRef="#br0" timeOffset="-203413.62">32999 13405 257 0,'0'0'192'0,"0"0"7"16,0 0-1-16,0 0 12 16,0 0-68-16,0 0-63 15,-4-6-31-15,-21 32-7 16,-8 13-8-16,-5 19-1 15,2 10 1-15,4 4-3 16,9 1-15-16,7 0-7 0,13-3-8 16,3-4-1-1,9-6-3-15,25-14-62 0,8-17-69 16,12-19-197-16,7-10-277 16</inkml:trace>
  <inkml:trace contextRef="#ctx0" brushRef="#br0" timeOffset="-203128.13">33181 13637 750 0,'0'0'105'0,"0"0"57"16,-107 36-91-16,84-3-32 0,12-1-18 16,9-1-19-16,2-1 0 15,7-10-2-15,18-5-20 16,9-10-21-16,6-5 11 15,3-5 3-15,-4-17-17 16,-12-5 44-16,-14-6 1 16,-13-1 9-16,-13 3 1 15,-17 3-7-15,-2 12 18 16,-1 7 8-16,6 9-26 16,3 6-4-16,4 13-17 15,13 9-81-15,7 1-121 16,0-2-122-16</inkml:trace>
  <inkml:trace contextRef="#ctx0" brushRef="#br0" timeOffset="-202947.06">33343 13789 577 0,'0'0'115'16,"0"0"10"-16,0 0 78 15,0 0-124-15,0 0-62 16,0 0-5-16,-32 85 17 15,19-42-21-15,-5 0-8 16,4 1-2-16,4-5-80 16,1-9-195-16,9-13-125 15</inkml:trace>
  <inkml:trace contextRef="#ctx0" brushRef="#br0" timeOffset="-202736.62">33541 13548 818 0,'0'0'261'0,"0"0"-259"15,0 0 16-15,0 0 8 16,-39 72 12-16,26-33-24 16,2 1-14-16,4-4 0 15,5-2-1-15,2-1-76 16,0-3-103-16,2-13-162 15,14-15-235-15</inkml:trace>
  <inkml:trace contextRef="#ctx0" brushRef="#br0" timeOffset="-202497.07">33591 13450 842 0,'0'0'167'16,"0"0"43"-16,0 0-52 15,0 0-88-15,0 0-30 16,0 0-32-16,17 2-8 16,16 23 6-16,8 9-5 15,-5 9 1-15,-4 6-4 16,-16 5-2-16,-16 2 4 0,-1 7-35 16,-37 5-42-16,-18 2-8 15,-19 0-141-15,-16-11-164 16,-15-9-219-16</inkml:trace>
  <inkml:trace contextRef="#ctx0" brushRef="#br0" timeOffset="-201314.33">26438 15715 844 0,'0'0'37'15,"0"0"230"-15,0 0-137 0,0 0-108 16,3-92-12-16,16 48-2 16,2-6-5-16,2-4 3 15,-3-4-2-15,-3-2-2 16,-5 1-1-16,-8 6 0 16,-2 15 3-16,-2 13 0 15,0 19-5-15,0 6 1 16,0 0-5-16,-2 3 4 15,-8 22-3-15,-1 7-5 16,7 2 8-16,4-2-1 16,0-7 1-16,18-3 1 15,4-8 2-15,5 0-2 16,4-3-1-16,1-1 1 16,-1 0 6-16,-3-2-6 0,-8 2 1 15,-10 0-1-15,-10 7-8 16,0 7-1-16,-15 8-5 15,-18 11-1-15,-7 3-40 16,-3-4-43-16,2-4-24 16,10-12-129-16,9-18-11 15,13-8-136-15</inkml:trace>
  <inkml:trace contextRef="#ctx0" brushRef="#br0" timeOffset="-201155.4">26988 15279 808 0,'0'0'199'0,"0"0"-87"0,0 0 39 16,0 0-138-16,0 0-13 15,0 0-47 1,-28 23-40-16,19-3-81 0,6-5-132 16,3-1-83-16</inkml:trace>
  <inkml:trace contextRef="#ctx0" brushRef="#br0" timeOffset="-200900.86">27272 14945 786 0,'0'0'208'0,"0"0"-76"16,0 0 0-16,0 0-101 15,0 0-22-15,12 75 0 16,-8-5 26-16,2 6-9 15,-1 9-13-15,-1 5-4 16,0-1-8-16,-1-7 2 16,2-15-3-16,1-21-7 15,3-17-28-15,4-15-27 16,5-14-100-16,5-16-97 16,-1-24-7-16,-4-16-276 15</inkml:trace>
  <inkml:trace contextRef="#ctx0" brushRef="#br0" timeOffset="-200751.01">27379 15341 16 0,'0'0'347'0,"0"0"-175"16,-109 3 49-16,75 7-34 0,9 2-50 15,10-1-24-15,9-8-55 16,6-3-41-16,0 0-16 16,22 0-1-16,26-14-2 15,14-8-50-15,13-14-242 16,-2-2-107-16</inkml:trace>
  <inkml:trace contextRef="#ctx0" brushRef="#br0" timeOffset="-200574.66">27823 15095 514 0,'0'0'533'15,"0"0"-459"-15,0 0 88 16,0 0-118-16,0 0-43 15,0 0-1-15,-1 25-28 16,10-5-104-16,-3-1-248 16,-6-2-200-16</inkml:trace>
  <inkml:trace contextRef="#ctx0" brushRef="#br0" timeOffset="-199348.57">28115 16012 330 0,'0'0'137'0,"0"0"12"0,0 0-2 16,0 0-18-16,0 0-16 0,0 0-22 16,20-62-9-16,-20 62 3 15,-7-1-37-15,-5 1-27 16,0 0 0-16,0 0 5 15,0 0-13-15,-7 9 1 16,-4 19-3-16,-4 12 5 16,-2 21 0-16,3 14 5 15,4 9 0-15,8 2-6 16,10-7-5-16,4 1-7 16,0-7-2-16,1-11-1 15,10-6-6-15,0-15-26 16,-4-6-34-16,-4-12-56 15,-3-10-185-15,-5-9-90 0,-17-4-88 16</inkml:trace>
  <inkml:trace contextRef="#ctx0" brushRef="#br0" timeOffset="-199202.95">27752 16491 761 0,'0'0'166'0,"0"0"10"16,64-72-87-16,-10 39-64 15,16 2-25-15,17-5-2 16,7 0-142-16,-2-4-221 16,-10 1-274-16</inkml:trace>
  <inkml:trace contextRef="#ctx0" brushRef="#br0" timeOffset="-198988.3">28469 15992 733 0,'0'0'215'0,"0"0"20"0,0 0-57 15,0 0-76-15,0 0-24 16,0 0-34-16,-46 25-17 16,40 19-6-16,0 18 14 15,-4 14-12-15,0 8-12 16,0 5-10-16,6-3-1 16,4-10-5-16,3-12-25 15,24-19-50-15,10-18-23 16,9-27-60-16,4-11-284 15,-3-36-273-15</inkml:trace>
  <inkml:trace contextRef="#ctx0" brushRef="#br0" timeOffset="-198794.04">28726 16191 787 0,'0'0'301'16,"0"0"-92"-16,0 0-104 15,0 0-53-15,0 0-25 16,0 0-11-16,-28 99 8 15,22-54-5-15,6-5-16 16,0-4-1-16,13-6-4 16,11-13-22-16,12-8-37 15,4-9-33-15,7-19-102 16,3-21-186-16,-2-10-243 0</inkml:trace>
  <inkml:trace contextRef="#ctx0" brushRef="#br0" timeOffset="-198567.72">29004 16031 324 0,'0'0'393'0,"0"0"-94"16,0 0-8-16,0 0-160 16,0 0-40-16,0 0-11 15,-19-9-40-15,19 9-14 16,13 4-19-16,21 18 2 16,15 11 5-16,3 10-8 15,-4 12-6-15,-11 6-1 16,-17 1-3-16,-19 5-19 15,-1-3-16-15,-21 0-22 16,-11-5-11-16,-4-12-28 0,0-12-38 16,0-17-203-16,8-18-329 15</inkml:trace>
  <inkml:trace contextRef="#ctx0" brushRef="#br0" timeOffset="-198365.41">29848 16315 1254 0,'0'0'67'0,"0"0"15"15,0 0 30-15,-87-25-35 0,87 23-32 16,0 0-45-16,24-1-17 16,24-4-25-16,16-6-19 15,8-1-77-15,-5-2-91 16,-15 6-181-16,-18 10-83 15</inkml:trace>
  <inkml:trace contextRef="#ctx0" brushRef="#br0" timeOffset="-198214.15">29797 16517 614 0,'0'0'206'16,"0"0"64"-16,-81 42-75 15,81-42-127-15,0 0-42 16,27-10-26-16,23-12 0 15,18-8-36-15,10-6-91 16,-1-4-225-16,-7-3-265 0</inkml:trace>
  <inkml:trace contextRef="#ctx0" brushRef="#br0" timeOffset="-197967.77">30421 15978 1070 0,'0'0'78'0,"0"0"86"16,0 0-90-16,0 0-23 16,0 0-20-16,0 0-17 15,-78 103 21-15,58-56-6 16,10-3-14-16,8 0-6 0,2-4-8 16,8-3-1-16,19-11-5 15,10-10 0-15,10-12-26 16,11-4-11-16,10-12-46 15,7-13-53-15,4-8-120 16,-9 1-355-16</inkml:trace>
  <inkml:trace contextRef="#ctx0" brushRef="#br0" timeOffset="-197614.5">31032 16151 1184 0,'0'0'151'16,"0"0"-81"-16,0 0 44 0,0 0-56 15,0 0-36-15,0 0-12 16,0-1-10-16,0 1-1 16,2 0 1-16,2 0-7 15,5 1 6-15,-2 2 0 16,2-3-6-16,3 0 6 15,-3 0 1-15,-1 0 2 16,-5-3 1-16,-2-7 4 16,-1 2 1-16,0 6 0 15,0 2 30-15,0 0-8 0,0 0-5 16,0 0-14 0,0 0-11-16,-4 0-5 0,-5 14-8 15,-6 8-50-15,-2 7-52 16,-5 5-91-16,-2-4-357 15</inkml:trace>
  <inkml:trace contextRef="#ctx0" brushRef="#br0" timeOffset="-197234.4">29169 17428 1168 0,'0'0'24'0,"0"0"119"16,-80 38-65-16,80-35-13 16,14-3-2-16,44-3-31 15,45-22 17-15,53-12 8 16,40-15-42-16,33-7-5 15,17-3-9-15,12 0 0 16,-5 8 0-16,-12 8-1 16,-31 1 0-16,-46 11-5 15,-52 7 0-15,-53 10-13 16,-36 8-4-16,-23 2 6 0,-30 4-18 16,-28 3-52-16,-24 0 7 15,-18 17 6-15,-6 19-27 16,-3 6-161-16,-1 8-63 15,10 3-123-15</inkml:trace>
  <inkml:trace contextRef="#ctx0" brushRef="#br0" timeOffset="-196962.66">30243 17414 818 0,'0'0'212'16,"0"0"-33"-16,0 0-9 15,0 0-87-15,0 0-41 16,0 0-27-16,107-28 10 16,-26 11 2-16,22-5-3 0,13-9-1 15,6-2-14-15,2-4-9 16,-11-2 0-16,-17 10 0 16,-20-1-3-16,-22 10 3 15,-21 4-1-15,-14 5-8 16,-13 8 4-16,-6 3-12 15,0 0-50-15,-9 0-33 16,-21 0-170-16,-8 5-322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16CA-704E-4DA1-B9E1-2DA91802A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A8739-C659-46C5-8516-152A6A01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7BAE0-0969-4602-A857-8B7DF829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8834A-CEA1-46A0-BB7E-948882BE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47E9F-B43A-46D1-952B-B59AEED7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48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3DDC-2843-49D7-9B0B-6942971C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4CD6D-6FA3-4A90-AD53-8AE4E7365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6804-5035-479D-B8AD-F8848BCD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9BC67-29BA-472A-8DC0-3D2AACFE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A0DB4-9C83-472C-95C8-52159B1E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7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F2EB4-B328-44B9-8025-28CF6DB91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480A0-BF43-4463-B481-875D45711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9F878-C6F3-4C55-A1CB-F7E99617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CAE25-4AC3-4E28-B5BD-0EDD45C3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AF336-9B20-49F6-9560-CAABD768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31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6955-2694-4A6E-8EAD-D56AD2D6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C23E2-5227-4350-95D1-34F922FA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2A08F-DEA0-4FC9-B145-5C53114FC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5E500-6F21-448F-89A6-D1C76B28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A1A99-73DF-45A5-9120-727CCFBE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24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703A-1E09-4FCE-968F-359A9220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5083C-C953-4B43-B3F5-4899B19E9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01D08-B0ED-4443-AC09-C527A083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5252C-ADA4-4CDF-B8FD-31A07D7C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08C08-64E8-4690-A270-D2A3910A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10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0B96-0A7D-4951-B102-3ACFF13F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3868-E4DD-40E0-B22D-AC28BE92B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C5103-00CD-452C-81E2-303FB13B4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68D86-9374-4BEC-A2FC-56F7FDA0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46200-2A54-4BD4-87B3-D4468A19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50485-EE21-4D10-8738-1E3AE7DE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0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46B5-FDBF-4DA6-A7DC-96F08F03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FAD73-3D18-46BA-90BF-69480DD50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7AEF0-FBCD-4D2C-934C-081E59F24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96764-45F8-4C0E-980A-EBE9A3FA2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E796A-DAD1-44E3-91D3-229DA0A61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3739E-EC49-4C83-8AFD-7136A1DC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020DA-A6BF-45A9-949F-1BA26A99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9F7CD-3735-4692-A632-90D035E3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08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E2E9-4E3A-4EF6-BB56-A80A1F65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02935-DBAD-4194-AEF0-61E8F15A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F02C3-9670-489A-9F60-F371BFE2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DE13E-889E-4FA9-A677-8F29E261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97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0D4DE-2A2E-4709-80EB-296407AC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46967-F01D-409D-8997-D77A0877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C7050-BF37-456B-BE90-FD764FB5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95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EC8B-A602-4CA6-B3BF-77853F04B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025EF-F765-45BA-8AAB-C880766FB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B6EE7-6419-4BB2-9507-CFC7DB1A2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6F0AF-40B2-4338-92CD-D705B369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C61E2-A8A2-4696-A7F3-356A935B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16161-EA06-4E7F-97BD-D4D30FBF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40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C6A3-ECC2-4B4E-B2D5-9EC2CB00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15F09-8C10-45FC-BA4D-6B9C0BF67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53F22-15F4-47F9-BA20-C82F91D13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12C76-D97E-483E-A95C-07D81A4F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0E696-DAF1-4BCF-B11E-86AE2529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E0FE0-6D55-46D3-BD09-8347F6A1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97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0D969-2314-4870-8C9E-66F57445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F46CE-0109-40DF-A030-E48907708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42994-41B4-452D-93EF-8CF6DACFB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C5C74-E380-4C07-8B60-8D5DAA0802BB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80F2-000B-4AA3-9715-206B33FE1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C7720-6B62-4214-A979-529E87E91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91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46F9B9-6059-4755-86B5-A3285FF63DA8}"/>
                  </a:ext>
                </a:extLst>
              </p14:cNvPr>
              <p14:cNvContentPartPr/>
              <p14:nvPr/>
            </p14:nvContentPartPr>
            <p14:xfrm>
              <a:off x="4275360" y="502200"/>
              <a:ext cx="2193840" cy="474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46F9B9-6059-4755-86B5-A3285FF63D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6000" y="492840"/>
                <a:ext cx="221256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88FC92B-E044-456E-873B-D9F76A4A03FC}"/>
                  </a:ext>
                </a:extLst>
              </p14:cNvPr>
              <p14:cNvContentPartPr/>
              <p14:nvPr/>
            </p14:nvContentPartPr>
            <p14:xfrm>
              <a:off x="1315440" y="1000800"/>
              <a:ext cx="10770480" cy="5749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88FC92B-E044-456E-873B-D9F76A4A03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6080" y="991440"/>
                <a:ext cx="10789200" cy="576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255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FADED2-357E-4725-B508-773EA4E65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796525"/>
            <a:ext cx="10098554" cy="12432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821805-7BF5-4C66-9B65-13CB1F29309D}"/>
                  </a:ext>
                </a:extLst>
              </p14:cNvPr>
              <p14:cNvContentPartPr/>
              <p14:nvPr/>
            </p14:nvContentPartPr>
            <p14:xfrm>
              <a:off x="1454040" y="208800"/>
              <a:ext cx="9965520" cy="2864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821805-7BF5-4C66-9B65-13CB1F2930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4680" y="199440"/>
                <a:ext cx="9984240" cy="288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822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AD9D1DD-3C34-4091-8573-D7B4B74AC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49" y="482963"/>
            <a:ext cx="7873311" cy="12518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5EC907-0565-456F-B484-0B3133B36BD0}"/>
                  </a:ext>
                </a:extLst>
              </p14:cNvPr>
              <p14:cNvContentPartPr/>
              <p14:nvPr/>
            </p14:nvContentPartPr>
            <p14:xfrm>
              <a:off x="1416960" y="792720"/>
              <a:ext cx="10135080" cy="5351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5EC907-0565-456F-B484-0B3133B36B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7600" y="783360"/>
                <a:ext cx="10153800" cy="536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536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5E1B09-14EE-4272-9C27-CF0BCFD7D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31" y="507768"/>
            <a:ext cx="11017383" cy="130084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8A89D3-E00F-4FC5-99B3-2D50EDD71185}"/>
                  </a:ext>
                </a:extLst>
              </p14:cNvPr>
              <p14:cNvContentPartPr/>
              <p14:nvPr/>
            </p14:nvContentPartPr>
            <p14:xfrm>
              <a:off x="426240" y="384840"/>
              <a:ext cx="11746080" cy="6389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8A89D3-E00F-4FC5-99B3-2D50EDD711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880" y="375480"/>
                <a:ext cx="11764800" cy="64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606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0F0DF8-F310-43AE-BAF7-A7933FD09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89" y="4597762"/>
            <a:ext cx="9308414" cy="9308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781D1B-3509-41DE-A28B-23625A9CAE56}"/>
                  </a:ext>
                </a:extLst>
              </p14:cNvPr>
              <p14:cNvContentPartPr/>
              <p14:nvPr/>
            </p14:nvContentPartPr>
            <p14:xfrm>
              <a:off x="842400" y="336240"/>
              <a:ext cx="10680120" cy="5360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781D1B-3509-41DE-A28B-23625A9CAE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3040" y="326880"/>
                <a:ext cx="10698840" cy="537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874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769DB1E-D476-4090-B740-38619ABFF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31" y="633341"/>
            <a:ext cx="11178473" cy="14205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BA7CDB-B418-4CA6-AD77-72F3F8F228D9}"/>
                  </a:ext>
                </a:extLst>
              </p14:cNvPr>
              <p14:cNvContentPartPr/>
              <p14:nvPr/>
            </p14:nvContentPartPr>
            <p14:xfrm>
              <a:off x="556200" y="1401120"/>
              <a:ext cx="11599920" cy="5400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4BA7CDB-B418-4CA6-AD77-72F3F8F228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840" y="1391760"/>
                <a:ext cx="11618640" cy="541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222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Arti Singh</dc:creator>
  <cp:lastModifiedBy>Arti Singh</cp:lastModifiedBy>
  <cp:revision>27</cp:revision>
  <dcterms:created xsi:type="dcterms:W3CDTF">2020-11-20T03:43:35Z</dcterms:created>
  <dcterms:modified xsi:type="dcterms:W3CDTF">2020-12-01T05:39:05Z</dcterms:modified>
</cp:coreProperties>
</file>