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87" r:id="rId3"/>
    <p:sldId id="288" r:id="rId4"/>
    <p:sldId id="326" r:id="rId5"/>
    <p:sldId id="327" r:id="rId6"/>
    <p:sldId id="289" r:id="rId7"/>
    <p:sldId id="290" r:id="rId8"/>
    <p:sldId id="291" r:id="rId9"/>
    <p:sldId id="292" r:id="rId10"/>
    <p:sldId id="328" r:id="rId11"/>
    <p:sldId id="329" r:id="rId12"/>
    <p:sldId id="330" r:id="rId13"/>
    <p:sldId id="331" r:id="rId14"/>
    <p:sldId id="293" r:id="rId15"/>
    <p:sldId id="294" r:id="rId16"/>
    <p:sldId id="332" r:id="rId17"/>
    <p:sldId id="333" r:id="rId18"/>
    <p:sldId id="295" r:id="rId19"/>
    <p:sldId id="319" r:id="rId20"/>
    <p:sldId id="296" r:id="rId21"/>
    <p:sldId id="325" r:id="rId22"/>
    <p:sldId id="297" r:id="rId23"/>
    <p:sldId id="274" r:id="rId24"/>
    <p:sldId id="335" r:id="rId25"/>
    <p:sldId id="334" r:id="rId26"/>
    <p:sldId id="275" r:id="rId27"/>
    <p:sldId id="320" r:id="rId28"/>
    <p:sldId id="321" r:id="rId29"/>
    <p:sldId id="322" r:id="rId30"/>
    <p:sldId id="323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13:21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25513 1973 157 0,'0'0'55'16,"0"0"46"-16,0-72-78 0,0 42 200 15,0-3-141-15,4-9 23 16,-2-5 31-16,2 3-2 16,-2 27-24-16,-2 5-26 15,0 7-8-15,0 5-20 16,0 0-46-16,0 0-10 16,0 8 0-16,0 22-13 15,0 17 13-15,0 18 0 16,-3 10 2-16,-7 2-2 15,-1-8 0-15,-1-5 1 16,-1-18-1-16,1-11-2 16,4-14 1-16,4-12 2 15,4-7-4-15,0-2 2 16,0 0-7-16,24 0 7 0,13 0-4 16,12 0 5-16,2 0-2 15,3 0 1-15,-2-6-29 16,0-11-4-16,-1-2 11 15,-8-6 20-15,-7-4-9 16,-3-2 12-16,-6-7 4 16,-5 1-4-16,-8 1 6 15,-4 8-1-15,-7 11 3 16,-2 8 39-16,-1 9-15 16,0 0-10-16,0 15-22 0,0 28-9 15,-7 18 9-15,-5 12-3 16,3-1 6-16,4-11-7 15,5-12 4 1,0-14-27-16,9-15-63 0,21-20-137 16,16-17-98-16,7-34-141 15</inkml:trace>
  <inkml:trace contextRef="#ctx0" brushRef="#br0" timeOffset="231.1">26368 1705 70 0,'0'0'235'16,"0"0"74"-16,0 0-111 15,0 0-97-15,0 0-84 16,0 0 0-16,-12 22-12 0,12-3 3 16,0-2 5-16,5-3-13 15,8-5 12-15,0-6-12 16,5-3-3-16,-1-3-1 16,-1-20 4-16,-7-5 11 15,-8 2-5-15,-1 9-6 16,0 13 0-16,-19 6-57 15,-7 30-139-15,-2 18 79 16,0 8-63-16,6 4-159 16</inkml:trace>
  <inkml:trace contextRef="#ctx0" brushRef="#br0" timeOffset="869.3">26469 2123 732 0,'0'0'156'0,"0"0"105"15,0 0-175-15,0 0-17 16,0 0-5-16,0 0-61 16,-9-56-3-16,9 67-1 15,0 15-15-15,0 5 16 16,8 4-2-16,2-9 2 16,0-9 0-16,0-9-9 15,-1-4-6-15,4-4 14 16,6-7-1-16,10-20 2 15,7-12 10-15,1-9-7 16,-2 0 1-16,-6 9-3 16,-10 17 2-16,-8 12-6 15,-8 10 1-15,1 4-5 16,1 24-8-16,4 8 13 0,5 3-1 16,0-10 2-16,4-7-15 15,1-10-1-15,-1-5-6 16,6-7 19-16,4-5 2 15,5-20 4-15,3-11 0 16,0-4-2-16,-2-2 1 16,-7 11 9-16,-8 7-10 15,-10 13 2-15,-6 11 1 16,-1 2-3-16,2 24-10 16,2 7 6-16,6 11 4 15,7-2 2-15,8-4-2 0,8-8 0 16,3-11 0-1,8-12-2-15,6-7 1 0,3-17-8 16,-2-20-45 0,-8-13 16-16,-13-9 23 0,-15-1 15 15,-12 7 13-15,-5 15 27 16,0 18 40-16,0 15-25 16,0 5-9-16,0 0-36 15,-2 0-10-15,-1 11-14 16,-1 12 12-16,2 6 0 15,2 5 1-15,0 2-3 16,0-2-27-16,0 5-60 0,0-6-162 16,0-11-292-16</inkml:trace>
  <inkml:trace contextRef="#ctx0" brushRef="#br0" timeOffset="1086.88">27625 1601 964 0,'0'0'58'0,"0"0"111"15,0 0-31-15,0 0-77 16,0 0-18-16,0 0-23 16,-3-3-14-16,3 3-6 15,0 0-1-15,0-2 0 16,0 0-58-16,0 2-44 0,0 0-131 15,5 0-293-15</inkml:trace>
  <inkml:trace contextRef="#ctx0" brushRef="#br0" timeOffset="1370.63">27992 1604 718 0,'0'0'78'0,"0"0"182"16,0 0-94-16,0 0-102 15,0 0-8-15,0 0-34 16,-13-13-12-16,5 29-10 0,1 26 0 16,-5 25-1-16,-4 22 0 15,-3 4 2-15,2 1 2 16,5-12-3-16,4-16-3 15,8-19 2-15,0-21-4 16,12-15-27-16,27-11-44 16,19-19-162-16,15-23-227 15</inkml:trace>
  <inkml:trace contextRef="#ctx0" brushRef="#br0" timeOffset="1527.05">27956 1867 413 0,'0'0'222'0,"0"0"-51"16,0 0 117-16,0 0-217 16,0 0-61-16,0 0 3 15,65-7-26-15,9-1 3 16,-1-4-178-16,-9-2-280 16</inkml:trace>
  <inkml:trace contextRef="#ctx0" brushRef="#br0" timeOffset="1918.09">28298 2089 632 0,'0'0'58'0,"0"0"-45"15,140-66-13-15,-70 21-9 16,-1-6-41-16,-8-4 0 15,-16 4 38-15,-16 2 12 16,-15 10 17-16,-12 11 51 16,-2 13 7-16,-14 13 53 15,-19 2-51-15,-8 7-43 16,-3 17-2-16,7 3-15 16,12-2-4-16,17-2 13 15,8-1-25-15,11 0 12 0,21 0 41 16,13-2-6-16,3-4 7 15,4-2-24-15,-7-1-28 16,-5 0 12-16,-13-3-14 16,-12-3-1-16,-14-1 0 15,-1 8-5-15,-40 8-1 16,-27 8-4-16,-34 7-45 16,-29 0-28-16,-12-7-331 15</inkml:trace>
  <inkml:trace contextRef="#ctx0" brushRef="#br0" timeOffset="2967.85">25429 3289 365 0,'0'0'64'16,"0"0"118"-16,0 0-32 15,0 0-68-15,0 0-34 16,0 0-1-16,0 0-28 15,66 0 16-15,7 0 35 16,23-4-43-16,14-1-2 16,9-1-23-16,-1-2 0 0,-10 1-4 15,-19-1 1 1,-23-1-100-16,-26 4 33 0,-26-2 28 16,-14-1 40-16,-11-4 0 15,-26-5-33-15,-11-1 15 16,2 2 18-16,3-1 13 15,14 5 10-15,13 5 15 16,7 1 2-16,9 2-2 16,0 4 9-16,0-3-12 15,9 3-30-15,16 0-1 16,11 0 4-16,12 10-5 16,4 16 5-16,-2 11-8 0,-9 4 0 15,-19 3-1-15,-22 5 1 16,-11 5-34-16,-42 2-64 15,-23 2-174 1,-9-13-70-16</inkml:trace>
  <inkml:trace contextRef="#ctx0" brushRef="#br0" timeOffset="4084.66">27706 3125 266 0,'0'0'91'0,"0"0"170"15,0 0-123-15,0 0-19 16,0 0-41-16,0 0-21 15,-2-56 0-15,-11 56-10 16,-5 0-16-16,-11 18-24 0,-2 8-6 16,1 13-1-1,5 4 0-15,9-1-3 0,11 1 1 16,5-4-9-16,6-8-40 16,20-6 2-16,2-8-9 15,-3-8-5-15,-6-4 10 16,-8-3 42-16,-5-2 11 15,-6 0 9-15,0 1 38 16,0 2 41-16,0-1-19 16,-15 9-18-16,-10 9-34 15,-4 6-12-15,4 6 5 16,10 2-8-16,9-7-2 16,6-3-2-16,17-7-8 15,21-8 7-15,19-9-5 0,12-5 8 16,7-22-29-1,-5-7-160-15,-8-5-298 0</inkml:trace>
  <inkml:trace contextRef="#ctx0" brushRef="#br0" timeOffset="4234.93">27971 3417 921 0,'0'0'33'16,"0"0"48"-16,0 0-10 15,0 0-56-15,120-8-15 16,-54-1-148-16,2-7-145 16,-1-4-346-16</inkml:trace>
  <inkml:trace contextRef="#ctx0" brushRef="#br0" timeOffset="4594.47">28719 3146 985 0,'0'0'28'16,"0"0"196"-16,0 0-128 16,0 0-76-16,0 0-20 15,0 0-3-15,-20-18-4 16,7 42-4-16,1 9 9 16,3 11-6-16,9-4 7 0,0 0-4 15,18-2 4-15,5-4-2 16,7-5 3-16,3-2-6 15,1-5 3-15,-2-5-1 16,-7-2 5-16,-10-6-1 16,-9-4 0-16,-4-3 1 15,-2 3 5-15,-6 3-6 16,-21 1 0-16,-7-1 16 16,-7-8-13-16,5 0 7 15,5-11-6-15,6-13-2 16,14-8-4-16,11-4-34 15,11 2-86-15,18 1-344 16,6 4-152-16</inkml:trace>
  <inkml:trace contextRef="#ctx0" brushRef="#br0" timeOffset="5884.36">30095 3537 268 0,'0'0'63'15,"0"0"80"-15,46-107 36 16,-44 61-103-16,-2-3-2 16,-14 8 39-16,-11 10-44 15,-8 9 19-15,-10 19-36 16,-8 4-37-16,-12 31-11 15,1 16-2-15,10 8-4 16,15 3 2-16,22-2-4 16,15-11 1-16,13-13-17 0,35-19-27 15,19-14 39-15,10-21 8 16,1-22 5-16,-6-11 1 16,-18-9 3-16,-13-10 15 15,-13-11-14-15,-11 0-5 16,-8 9-4-16,-8 26-1 15,-1 24 11-15,0 25 3 16,-8 21-14-16,-9 34-18 16,1 19 12-16,4 14 5 15,10-6-1-15,2-9-4 16,20-11-20-16,17-16-46 16,3-15-80-16,9-21 106 0,4-10-48 15,3-25 64-15,1-17-51 16,-8-13 81-16,-13-7 1 15,-15 1 17-15,-14 17 17 16,-5 16 39-16,-2 21 98 16,-3 7-51-16,-17 20-118 15,-2 11 18-15,4 4-8 16,8 0-12-16,10-6 5 16,5-7-12-16,18-6 6 15,6-8-1-15,-3-8 0 16,-3 0-1-16,-4-7 2 15,-7-17 0-15,-6-8-10 16,-6-5 7-16,0 4 3 16,-14 10-3-16,-9 12 3 15,-10 11 14-15,-10 15-14 0,1 23-1 16,4 11 1-16,13 6 0 16,22-1-1-16,3-5-9 15,36-13-61-15,16-14-59 16,14-18 79-16,9-4 16 15,3-22 4-15,1-15-1 16,-4-11-19-16,-8-8 51 16,-15-8 0-16,-14-2 68 15,-19 8 75-15,-18 12 1 16,-1 21 18-16,0 17-34 16,-9 8-39-16,-4 8-46 15,-6 37-43-15,-4 21 0 16,3 27 0-16,6 18 0 15,11 19 0-15,3 17-1 0,0-3 4 16,-6-15-6-16,-7-28 0 16,-11-32-4-16,-4-23-54 15,-5-24-6-15,-2-18-14 16,1-5 3-16,0-36-1 16,-1-19-15-16,5-18 62 15,8-13 16-15,12-16 16 16,10-6 8-16,13 0 12 15,31 10-1-15,17 17-19 16,16 19-6-16,8 14 0 16,5 12 6-16,-4 9-6 0,-8 5 3 15,-15 7 3-15,-19 2 6 16,-16 8-1-16,-17 3 22 16,-6 3 31-16,-5 0-1 15,0 4-30-15,0 20-27 16,0 12 0-16,0 13 3 15,3 1-3-15,3-6 0 16,2-9 0-16,1-11-6 16,7-13-73-16,1-11-64 15,5-14-110-15,8-27-302 16</inkml:trace>
  <inkml:trace contextRef="#ctx0" brushRef="#br0" timeOffset="5998.17">31651 2939 516 0,'0'0'151'15,"0"0"30"-15,0 0-156 16,0 0-25-16,-19 84-120 16,19-28-114-16,0 2-124 15</inkml:trace>
  <inkml:trace contextRef="#ctx0" brushRef="#br0" timeOffset="6493.63">31710 3344 754 0,'0'0'154'16,"0"0"119"-16,0 0-192 15,0 0-77-15,0 0-4 0,0 0-5 16,-4 23 0-16,15-1 5 16,-2 2 7-16,1-6-7 15,-1-2 0-15,1-7-3 16,5-3 3-16,0-6-4 15,11 0 3-15,5-12 1 16,2-16 16-16,3-10-16 16,-7-3 0-16,-3 4 11 15,-9 11-9-15,-6 12 0 16,-6 11-4-16,-1 3-4 0,2 9 1 16,4 15-15-1,1 7 20-15,5 0-1 0,-1-8 1 16,3-4-2-1,-1-7-17-15,3-10-10 0,6-2 29 16,0-4-8-16,9-17 1 16,-2-7 7-16,-2-6 3 15,-4-1 3-15,-6 6 2 16,-11 8-5-16,-7 14 43 16,-3 7-15-16,0 0-25 15,0 7-6-15,0 19-16 16,0 8 16-16,0 5 0 15,0-2-6-15,2-5-7 16,10-5-106-16,1-13-49 16,4-14-158-16,5-5-232 0</inkml:trace>
  <inkml:trace contextRef="#ctx0" brushRef="#br0" timeOffset="6651.09">32555 2963 768 0,'0'0'104'0,"0"0"79"16,0 0-132-16,0 0-51 16,0 0-6-16,0 0-15 15,-6-4-90-15,6 8-119 16,0 13 14-16,0 3-161 16</inkml:trace>
  <inkml:trace contextRef="#ctx0" brushRef="#br0" timeOffset="6866.7">32692 3064 762 0,'0'0'191'0,"0"0"-17"16,0 0-86-16,0 0-84 15,0 0-4-15,0 0-3 16,-1 127 3-16,-2-59 8 15,-11 7-8-15,-4-3-7 16,-6-5-37-16,4-10-104 16,0-16-144-16,11-23-44 15</inkml:trace>
  <inkml:trace contextRef="#ctx0" brushRef="#br0" timeOffset="7130.4">32592 3350 617 0,'0'0'95'15,"0"0"202"-15,0 0-222 16,0 0-50-16,0 0-25 16,0 0-28-16,30-23 27 15,18 23 1-15,2 0 0 16,-3 0 1-16,-10 7-3 16,-10 7 2-16,-12 5-3 15,-9 6 0-15,-6 6 3 0,0 2-1 16,0 0 3-1,-15 0-2-15,0-9 0 0,3-3-2 16,3-10-31-16,6-5-87 16,3-6-81-16,7 0-8 15,22-17-33-15</inkml:trace>
  <inkml:trace contextRef="#ctx0" brushRef="#br0" timeOffset="7251.22">33081 3216 219 0,'0'0'301'16,"24"-95"-65"-16,-24 78-21 15,-9 14-138-15,-10 3-77 16,-8 17-40-16,-3 21-65 16,3 11-126-16,8 2-50 0,4-1-37 15</inkml:trace>
  <inkml:trace contextRef="#ctx0" brushRef="#br0" timeOffset="7616.69">33138 3447 687 0,'0'0'127'16,"0"0"91"-16,0 0-188 15,0 0-30-15,0 0 0 16,-80 33-4-16,72-11 3 16,5-2-5-16,3-3-1 0,0-5 5 15,8-3-24-15,14-5-8 16,5-4-23-16,4 0-39 15,3-14 19-15,-4-10 51 16,-2-6 23-16,-5 5 2 16,-7 5 2-16,-7 8 23 15,-9 9 48-15,0 1 9 16,0 2-42-16,0 0-39 16,6 5-40-16,5 12 37 15,5 2 3-15,7-1 0 16,8-4 0-16,5-4-14 15,7-2 12-15,3-7-6 16,0-1-9-16,-2 0-78 16,-13-3-50-16,-9-3-127 15</inkml:trace>
  <inkml:trace contextRef="#ctx0" brushRef="#br0" timeOffset="9314.36">17826 2527 392 0,'0'0'243'0,"0"0"-237"16,0 0 54-16,0 0 26 15,0 0-49-15,0 0-11 16,-11 0 42-16,28-14 9 16,23-18 17-16,15-21-47 0,2-17-36 15,2-11-3-15,-6-9-8 16,-15-8-6-16,-8 1-15 16,-12 14-3-16,-10 22 24 15,-8 29 8-15,0 22 0 16,0 10-2-16,-4 17-6 15,-12 34-19-15,-3 22 14 16,-2 17 5-16,12 1 0 16,9-9-1-16,0-15 1 15,24-14 0-15,7-16-13 16,9-17 8-16,14-18 2 16,12-2-2-16,4-26 5 0,0-15 4 15,-16-3-2 1,-14-2 5-16,-22-1 2 0,-11 8-6 15,-7 12 9-15,0 14-12 16,-13 13-3-16,-5 23-42 16,-6 19 38-16,8 12 3 15,10-1 4-15,6-5-6 16,16-11 0-16,17-13-3 16,6-11 9-16,2-13 1 15,4 0 0-15,-5-17 9 16,-2-10 8-16,-8-5 13 15,-5-2-8-15,-7 3-14 16,-8 6 2-16,-2 9-5 0,-5 8 0 16,-3 8 7-1,4 0-13-15,2 14-23 0,5 9 23 16,6 7 0-16,0-2 1 16,4-9-1-16,-6-5 1 15,3-7-3-15,-2-6 6 16,0-1-3-16,10-2 28 15,2-15-4-15,5-2-11 16,0 2 5-16,0 6-10 16,-8 5 0-16,-1 5-9 15,-5 1-5-15,0 0 1 16,1 4 4-16,-5 4-1 0,-1 1 1 16,2-3-24-1,0-1-55-15,1-3-185 0,-1-2-232 16</inkml:trace>
  <inkml:trace contextRef="#ctx0" brushRef="#br0" timeOffset="9883.39">17839 2846 628 0,'0'0'206'16,"0"0"-97"-16,0 0 42 15,0 0-122-15,0 0-29 16,84-79 0-16,-41 71-4 16,-4 8-2-16,-4 0 4 0,-5 22-11 15,-8 10 11-15,-12 8-18 16,-10 2-18-16,0 0-3 15,-13-4 12-15,-7-10 23 16,2-8 6-16,3-8 0 16,9-8 21-16,4-4 41 15,2 0 7-15,0-14-8 16,6-19-12-16,17-8-36 16,0-1-9-16,2 8-3 15,-6 14 3-15,-10 11-4 16,-5 9-6-16,-4 0 1 15,3 13-18-15,-2 19 14 16,6 8 3-16,-4 2-30 0,7-9-64 16,8-6-98-1,9-18-58-15,9-9-71 16</inkml:trace>
  <inkml:trace contextRef="#ctx0" brushRef="#br0" timeOffset="10259.81">18491 2911 350 0,'0'0'184'15,"0"0"54"1,0 0-89-16,0 0-29 0,0 0-54 16,0 0-55-16,4-13-11 15,31 0-21-15,15-3 18 16,11-6-20-16,1 2-88 16,-7 2-77-16,-16 5 71 15,-13 3 15-15,-17 4-59 0,-9 2 77 16,-10-3 84-16,-18-3 23 15,-8 3 59-15,3-3 32 16,8 1 32-16,5 5-36 16,11-2 67-16,6 4-25 15,3 2-61-15,0-5-31 16,14-2-34-16,21 0-17 16,13 2-2-16,9 5-7 15,3 2 1-15,-14 20 0 16,-11 1-1-16,-13 4 4 15,-17 4-4-15,-5 3 0 16,-11 5 0-16,-19 0-1 16,-3 0-56-16,-1-5-101 0,7-12-131 15,18-19-206-15</inkml:trace>
  <inkml:trace contextRef="#ctx0" brushRef="#br0" timeOffset="10466.46">19375 2667 223 0,'0'0'743'16,"0"0"-611"-16,0 0 41 16,0 0-101-16,0 0-47 15,0 0 24-15,-97 47-46 16,45 2 1-16,9 1 5 16,13 0-9-16,15-5 2 15,15-5-2-15,4-7 0 0,28-9-6 16,17-16-1-16,22-8-10 15,13-35-97-15,7-21-353 16</inkml:trace>
  <inkml:trace contextRef="#ctx0" brushRef="#br0" timeOffset="10738.22">20254 1867 1039 0,'0'0'18'0,"0"0"137"16,0 0-65-1,0 0-43-15,0 0-5 0,0 0-9 16,-15-10-22 0,5 45-11-16,-4 26 2 0,-2 20 6 15,4 13 9-15,0 3-17 16,-3-3 0-16,-3-7-2 15,-2-15-1-15,1-16-60 16,3-19-85-16,-5-16-107 16,-1-21-200-16</inkml:trace>
  <inkml:trace contextRef="#ctx0" brushRef="#br0" timeOffset="11060.53">19856 2232 623 0,'0'0'95'0,"0"0"14"15,114-38 39-15,-40 25-81 16,6-1-57 0,0 2-10-16,-3-5 0 0,-10 0-35 15,-10-3-94-15,-11-3 25 16,-12 1 65-16,-9 0 36 16,-10 2 3-16,-9 6 20 15,-6 3 80-15,0 3 42 16,0 7-31-16,-1 1 3 15,-5 0-42-15,-2 0-26 16,-2 1-30-16,-11 27-5 16,-4 19-10-16,-4 15 5 15,-1 9-4-15,4 4 2 0,3-5-8 16,8-12 1-16,12-13-16 16,3-20-57-16,14-20-67 15,24-5-177-15,23-30-234 16</inkml:trace>
  <inkml:trace contextRef="#ctx0" brushRef="#br0" timeOffset="11476.81">20622 2155 525 0,'0'0'96'0,"0"0"56"16,0 0 25-16,0 0-124 15,0 0-40-15,0 0-13 16,-51-9-7-16,73 6-1 0,9 0 8 15,9 1 0-15,0-1 5 16,-5 3-5-16,-10 0 0 16,-4 0-9-16,-14 7-11 15,-7 6-20-15,0 9 5 16,-7 2 17-16,-17 2 18 16,2-2 0-16,5-7-2 15,7-8-2-15,5-6-13 16,5-3 17-16,8 0-26 15,19-16 5-15,13-10 21 16,5-10 2-16,-10-2 21 16,-6 5 17-16,-8 4-2 15,-9 11 24-15,-11 8 11 0,-1 6 12 16,0 4-25-16,0 0-45 16,0 7-15-16,-7 17-9 15,-9 10 9-15,6 3-7 16,9 1 4-16,1-2-60 15,16-8-115-15,15-11-48 16,8-14 32-16</inkml:trace>
  <inkml:trace contextRef="#ctx0" brushRef="#br0" timeOffset="11691.62">21110 1903 662 0,'0'0'136'0,"0"0"203"16,0 0-197-16,0 0-103 15,0 0-39-15,0 0-5 16,61 39 5-16,-9 6 23 16,0 2 10-16,-13 3-20 15,-16 1-11-15,-23 5 3 16,-14 4-1-16,-34 2-4 16,-16 2-3-16,-9-4-65 15,5-9-27-15,7-17-166 16,23-24-203-16</inkml:trace>
  <inkml:trace contextRef="#ctx0" brushRef="#br0" timeOffset="11886.86">21532 2164 1042 0,'0'0'23'0,"0"0"137"16,0 0-87-16,0 0-73 15,0 0-12-15,0 0 8 16,131-18 1-16,-55 12-62 16,-1 1-59-16,-16 5-161 15,-21 0-46-15,-28 5-126 16</inkml:trace>
  <inkml:trace contextRef="#ctx0" brushRef="#br0" timeOffset="12033.51">21564 2341 359 0,'0'0'155'15,"0"0"76"-15,0 0-29 16,0 0-147-16,0 0-54 16,0 0-1-16,147-19 0 15,-51 2-32-15,6 0-205 16,7 0-222-16</inkml:trace>
  <inkml:trace contextRef="#ctx0" brushRef="#br0" timeOffset="12358.55">22487 1930 153 0,'0'0'677'0,"0"0"-530"16,0 0 51-16,0 0-114 15,0 0-58-15,0 0 3 16,10-5-22-16,-5 24-7 15,-1 13 0-15,0 14 17 16,-4 9-2-16,0 6 1 16,-10 2-3-16,-10-1-9 15,-2-6 5-15,2-8-9 16,6-9 0-16,5-12-3 0,9-12 3 16,0-5 0-1,0-4-2-15,20-6-3 0,15 0 5 16,17 0 4-1,11-2-1-15,3-12-6 0,-3 1-71 16,-14 1-57-16,-14 2-300 16</inkml:trace>
  <inkml:trace contextRef="#ctx0" brushRef="#br0" timeOffset="13197.09">18731 1946 311 0,'0'0'121'16,"0"0"-6"-1,0 0 59-15,0 0-108 0,0 0-29 16,0 0-8-16,7-7-21 16,-7 10 5-16,0 2 35 15,4-2-28-15,-4-3-5 16,4 0-6-16,2 0-8 15,3 0 13-15,3-3 19 16,1-10 12-16,1-5-19 16,-7 0-5-16,-6 4 11 15,-1 1-8-15,0 3 1 16,-8 6-16-16,-6 2-5 0,-2 2 4 16,1 0-6-16,2 9-2 15,5 2 0-15,6-2-1 16,2-2-3-16,2-2-3 15,16 0 7-15,-2-1 1 16,7-4-1-16,-7 0 0 16,-6 0 8-16,-5 0-7 15,-4 0 17-15,-1 0 4 16,0-2-5-16,-1-3-1 16,-10 1-16-16,0 4-10 15,-3 0-36-15,-1 9-84 16,2 16-155-16,1 3-49 15</inkml:trace>
  <inkml:trace contextRef="#ctx0" brushRef="#br0" timeOffset="19526.74">18154 3312 161 0,'0'0'3'16,"0"0"-3"-16,0 0 0 15,0 0 0-15,0 0 0 16,0 0-38-16,0 0-54 16</inkml:trace>
  <inkml:trace contextRef="#ctx0" brushRef="#br0" timeOffset="22864.89">19076 3540 326 0,'0'0'5'0,"0"0"30"15,-6-81 121-15,6 71-11 16,0 3-24-16,0 7 19 16,-3 0-60-16,3 0-57 15,-7 22-23-15,1 31-6 16,-5 31 6-16,-4 16 0 15,-6 4 0-15,3-7 0 16,-2-20-51-16,7-17-42 16,6-21-26-16,2-18 83 0,4-17-33 15,-5-4 69-15,-9-18 0 16,-6-19 0-16,-5-8 1 16,0-5 8-16,2 2 1 15,6 6 35-15,2 7-13 16,6 14 17-16,6 11 0 15,4 10-8-15,0 13-41 16,7 23-27-16,16 17 27 16,2 7 2-16,7-3-2 15,3-9-4-15,6-14 1 16,-2-18 3-16,4-13 12 0,2-3 54 16,4-36 10-1,6-17-7-15,0-13-38 0,2-7 2 16,-5 0-9-1,-13 11-12-15,-12 18-12 0,-18 25-9 16,-11 24-83-16,-43 45-268 16,-24 20-81-16</inkml:trace>
  <inkml:trace contextRef="#ctx0" brushRef="#br0" timeOffset="23268.55">17869 4698 761 0,'0'0'114'0,"0"0"94"15,0 0-103-15,0 0-72 16,0 0-19-16,0 0-9 15,-3-43-5-15,3 64-6 16,0 23 6-16,0 25 4 16,0 16 5-16,-14 3 5 15,-2-1-11-15,-10-12 0 16,3-11-3-16,0-17 0 16,8-19 7-16,11-14-3 0,0-11 7 15,4-3 19-15,0 0-11 16,0 0 0-16,13 0-7 15,17-9-12-15,6-2 6 16,4 8-6-16,6 3 0 16,4 0-5-16,8 10-35 15,3 9-84-15,0-5-183 16,-1-9-277-16</inkml:trace>
  <inkml:trace contextRef="#ctx0" brushRef="#br0" timeOffset="23848.37">18737 5235 967 0,'0'0'1'16,"0"0"20"-16,0 0-18 16,0 0 2-16,0 0-5 15,0 0 10-15,66 2 24 16,-26-28 32-16,8-14-19 15,4-10-19-15,-2-7-25 16,-5-1 3-16,-7-3-5 16,-13 0-1-16,-10 11-4 15,-12 18 3-15,-3 15 2 16,0 17-5-16,-3 3 4 16,-18 33-8-16,-4 24 1 15,-5 10 4-15,12 5 2 0,4-9-1 16,14-11-1-1,2-15-1-15,25-17-2 0,12-18 4 16,10-7 1-16,7-35 1 16,7-14 0-16,3-14-1 15,-8-9 1-15,-9-6 0 16,-16 1 1-16,-15 15-1 16,-15 18 17-16,-3 24 22 15,-5 17 22-15,-17 5-22 16,-7 19-37-16,3 12 7 0,5 9-8 15,12 1-2 1,9 2 1-16,1-2 0 0,24-4-3 16,11 2 1-16,5-6 2 15,2-2-3-15,-7-6 4 16,-10-8-1-16,-13-5 0 16,-13 1 3-16,0 0-2 15,-32 0-1-15,-11-1 1 16,-18-10-2-16,-12-2-67 15,-9-12-74-15,9-20-187 16,11-19-201-16</inkml:trace>
  <inkml:trace contextRef="#ctx0" brushRef="#br0" timeOffset="23975.13">19132 4613 842 0,'0'0'234'15,"0"0"-14"-15,0 0-139 16,0 0-68-16,0 0-13 15,0 0-25-15,5-41-124 16,-5 58-458-16</inkml:trace>
  <inkml:trace contextRef="#ctx0" brushRef="#br0" timeOffset="25024.2">20506 4962 362 0,'0'0'160'16,"0"0"78"-16,91-59-58 16,-88 58-108-16,-3 1-26 15,0 0-1-15,-24 20-10 16,-12 17-16-16,-13 10 8 0,-3 11-26 16,14-1 2-1,12 1 13-15,17-2-16 0,9-11 0 16,12-8 0-1,34-18-15-15,22-19-5 0,23-7-21 16,13-31-26-16,-2-16-52 16,-9-10-18-16,-20-5 84 15,-19 7 4-15,-23 6 49 16,-16 17 12-16,-15 17 22 16,-14 20 126-16,-26 7-68 15,-14 29-62-15,-4 14 8 16,6 9 0-16,16-3-18 15,17-7-3-15,15-5-17 16,4-12-4-16,20-13 2 0,18-15-3 16,9-2 2-16,5-29-7 15,-4-7-1-15,-3-8 6 16,-12-2-3-16,-10 3 7 16,-10 8 2-16,-7 12 0 15,-3 12 7-15,-3 8 22 16,0 3-16-16,0 20-14 15,-6 10-10-15,-2 6 10 16,8 0 0-16,0-6 0 16,11-8-3-16,12-8-1 15,13-14-19-15,12-3 0 16,3-28-5-16,2-17-11 16,1-8-2-16,-4-14 13 0,-6-15 28 15,-7-4 16-15,-10-3 28 16,-8 12 49-16,-13 22-33 15,-6 22 45-15,0 21-26 16,0 13-18-16,-22 4-32 16,-11 29-29-16,-7 20 4 15,-5 24-4-15,13 20 1 16,5 6-1-16,12 1 4 16,9-11-4-16,6-16 2 15,6-14-2-15,20-19-1 16,7-23-7-16,12-19 8 15,13-17-8-15,10-36-2 16,4-19-37-16,-3-18 22 16,-9-12 17-16,-5-8 8 0,-13-3 12 15,-11 13-11-15,-16 26 3 16,-14 29 23-16,-1 25 32 16,0 17 2-16,-11 3-13 15,-12 13-31-15,-4 23 3 16,-6 17-20-16,7 19 11 15,3 13 5-15,11 11-6 16,4 4 5-16,8-8-15 16,0-7 2-16,20-12-7 15,15-15-8-15,14-16-98 16,12-25-65-16,12-17-264 16</inkml:trace>
  <inkml:trace contextRef="#ctx0" brushRef="#br0" timeOffset="25745.79">22166 5000 391 0,'0'0'254'0,"0"0"-143"0,0 0 187 15,0 0-186 1,0 0-75-16,0 0-10 0,5-2-18 16,-5 2-9-16,8 0-8 15,4 0 8-15,8 0 1 16,-2 0 4-16,6-2-5 16,-1-8-5-16,3-9-5 15,-5-3-26-15,-5-1 10 16,-5-1 8-16,-11 7 18 15,0 3 1-15,-11 10-1 16,-19 4 0-16,-12 2 11 16,-10 25-8-16,2 11 12 15,5 5 4-15,10 4-16 16,13 0 1-16,16 1-4 16,6-3-2-16,24-6-1 0,27-10-47 15,21-16-41-15,23-13 8 16,8-4 44-16,3-26 33 15,-13-10-76-15,-25-6 54 16,-30-4 28-16,-23-1 19 16,-15 1 84-16,-13 12-46 15,-15 10 17-15,-8 19 34 16,-5 9-72-16,0 18-25 16,3 16-1-16,10 8-10 15,15 5 0-15,7-2-3 16,6-7-1-16,18-8-1 15,18-13-31-15,7-17 7 16,8-6 22-16,2-29-22 16,1-12 7-16,-6-14 20 0,-7-14 4 15,-5-12 17-15,-9-11 18 16,-6-4 24-16,-9 19-13 16,-8 25 24-16,-2 28 29 15,-2 24-18-15,0 6-35 16,-5 19-41-16,-15 32-7 15,-7 31-2-15,-6 30-1 16,-1 16-2-16,-2 15-29 16,-15 14-139-16,-3-7-346 15</inkml:trace>
  <inkml:trace contextRef="#ctx0" brushRef="#br0" timeOffset="26728.24">17043 6728 100 0,'0'0'693'16,"0"0"-570"-16,0 0 78 0,0 0-123 15,0 0-68-15,0 0 13 16,117-65-6-16,-55 28-6 16,3-8 13-16,3-14-23 15,-3-4 0-15,-10-9 6 16,-13 1-2-16,-15-3-3 15,-18 0 3-15,-9 5-4 16,0 16 3-16,-14 21-4 16,-7 24 0-16,-7 13-1 15,-9 51-2-15,-2 29 1 16,2 26-1-16,22 4 3 0,15-10-7 16,12-17 7-1,21-21-3-15,10-21 2 0,9-22-4 16,9-24 3-16,4-12 0 15,6-34 4-15,-6-17-1 16,-6-12-1-16,-16-4 0 16,-18 6 5-16,-12 10-3 15,-11 23 6-15,-2 18-4 16,0 19 13-16,-5 3 17 16,-12 34-34-16,-7 17-8 15,3 16 7-15,5-1 0 16,13-7-4-16,3-10-2 15,9-12-101-15,19-18-72 16,12-19-102-16,6-10-86 0</inkml:trace>
  <inkml:trace contextRef="#ctx0" brushRef="#br0" timeOffset="26977.91">18167 6041 84 0,'0'0'390'15,"0"0"-135"-15,0 0 61 16,0 0-236-16,0 0-65 15,0 0 5-15,-52 43-17 16,52-14-2-16,1-4 1 16,16-12-2-16,1-7 0 15,-6-4 0-15,-1-2 0 16,-2-2 20-16,1-17 1 16,-3-9 18-16,-7-6-23 15,0 4-16-15,0 10-1 16,-15 19-17-16,-3 10-47 0,-4 30-178 15,-4 19 37-15,6 6-8 16,6-1-163-16</inkml:trace>
  <inkml:trace contextRef="#ctx0" brushRef="#br0" timeOffset="27618.61">18190 6488 870 0,'0'0'121'0,"0"0"105"0,0 0-139 16,0 0-31-16,0 0-37 16,0 0-19-16,-23-16-11 15,20 36 9-15,0 5-3 16,3 4 4-16,0-2 0 16,0-8 1-16,0-4 0 15,0-10-6-15,0-3 3 16,0-2-1-16,13 0-5 15,13-19 6-15,6-15 3 16,12-12 0-16,3 0-1 16,-2 5-15-16,-7 15 16 15,-11 13-2-15,-10 13 2 16,-6 14-17-16,-3 22 9 0,-4 11 5 16,-4-2-1-1,3-9 4-15,0-13 0 0,0-11-3 16,6-10 3-16,12-2 0 15,5-12 3-15,12-16 5 16,4-11 14-16,-5-3-6 16,-5 1-1-16,-7 10 12 15,-9 9-18-15,-7 11-2 16,-4 8-2-16,-5 3-5 16,0 0-2-16,4 21-14 15,-1 11 16-15,6 6-1 16,1-6 1-16,6-8-3 0,3-10-24 15,0-8 5 1,5-6 19-16,4-8-9 0,3-20 0 16,4-9 11-16,-9-9-4 15,1-2 5-15,-7 3 10 16,-5 11 3-16,-6 12 7 16,-6 14-9-16,-3 8-2 15,0 9-9-15,-9 23-8 16,-11 14 8-16,2 7-3 15,7-6-2-15,5-9-14 16,6-12-116-16,0-14-130 16,17-12-65-16,18-17-106 15</inkml:trace>
  <inkml:trace contextRef="#ctx0" brushRef="#br0" timeOffset="27853.23">19216 6082 182 0,'0'0'652'0,"0"0"-580"15,0 0 43-15,0 0-54 16,-87 97-38-16,86-74-6 16,1-3-16-16,0-8 3 15,10-8-4-15,5-4 2 16,3 0 29-16,0-17-6 16,3-8-2-16,-9-12-6 15,-2-1-10-15,-9 1-7 16,-1 9-6-16,0 17-42 15,-5 11-10-15,-7 8-84 0,-9 21-141 16,6 2 48 0</inkml:trace>
  <inkml:trace contextRef="#ctx0" brushRef="#br0" timeOffset="28093.18">19444 6202 941 0,'0'0'188'0,"0"0"-84"16,0 0 0-16,0 0-82 16,0 0-21-16,0 0 1 15,-12 91-2-15,0-29 43 16,-7 6-21-16,-1 5-3 16,4-1-1-16,0-5-18 15,6-15 0-15,10-16-3 0,0-21-90 16,20-15-39-16,16-8-95 15,2-26-93-15,1-10-88 16</inkml:trace>
  <inkml:trace contextRef="#ctx0" brushRef="#br0" timeOffset="28235.44">19515 6522 9 0,'0'0'207'15,"0"0"-23"-15,0 0-52 16,-104-50 14-16,61 50 21 16,7 0-22-16,14 0-2 15,13 0-48-15,9 0-44 16,13-10-42-16,36-2 1 0,20-6-10 15,19-3 0 1,6 2-27-16,1-3-226 0,13-7-419 16</inkml:trace>
  <inkml:trace contextRef="#ctx0" brushRef="#br0" timeOffset="28991.82">20861 6326 300 0,'0'0'255'0,"0"0"-95"16,0 0 163-16,0 0-185 0,0 0-77 16,0 0-25-1,-61-16-28-15,16 63-2 0,-3 16 1 16,9 8-2-16,16-3 13 15,14-9-18-15,9-10 0 16,25-14-5-16,23-24 0 16,18-11-20-16,5-19 5 15,1-22-5-15,-14-14-18 16,-18 2 41-16,-19-6 2 16,-21-4 10-16,-6 7-10 15,-30 9-5-15,-10 18 4 16,-8 20 1-16,0 9 1 15,4 32-1-15,12 11-8 16,21 3-12-16,17 4-212 0,20-12-117 16,28-12-97-16</inkml:trace>
  <inkml:trace contextRef="#ctx0" brushRef="#br0" timeOffset="29208.9">21379 6360 409 0,'0'0'321'0,"0"0"-149"15,-17-77 48-15,-1 69-73 16,5 8-58-16,-11 7-30 16,-1 32-34-16,-8 27-22 15,-2 25 12-15,4 18 6 16,3 12-1-16,-2 13-1 16,2 6-18-16,-8-2-1 15,3-15-5-15,0-21-72 16,2-27-62-16,1-28-113 0,3-31-145 15,8-21-154-15</inkml:trace>
  <inkml:trace contextRef="#ctx0" brushRef="#br0" timeOffset="29329.72">20892 6878 692 0,'0'0'295'0,"0"0"-218"15,85-65 23-15,-27 48-86 16,14-2-14-16,15-1-140 15,10-7-266-15</inkml:trace>
  <inkml:trace contextRef="#ctx0" brushRef="#br0" timeOffset="29583.9">22455 6123 812 0,'0'0'100'0,"0"0"111"15,0 0-61-15,0 0-70 16,0 0-39-16,0 0-28 16,-24-7 5-16,-2 53-18 15,-12 24 19-15,-6 15 10 16,-1 15-9-16,0 3-10 0,3 1-7 16,5-4-2-1,4-14-2-15,11-21-9 0,6-21-90 16,10-25-25-16,3-19-128 15,0-17-189-15</inkml:trace>
  <inkml:trace contextRef="#ctx0" brushRef="#br0" timeOffset="29727.78">21986 6483 615 0,'0'0'242'0,"0"0"23"15,0 0-93-15,0 0-130 16,99-50-24-16,-5 26-16 15,14-1-2-15,4-2-14 16,-12-3-164-16,-18-4-501 0</inkml:trace>
  <inkml:trace contextRef="#ctx0" brushRef="#br0" timeOffset="30626.67">18300 7693 483 0,'0'0'8'16,"0"0"142"0,0 0-64-16,1-87-2 0,-21 63 23 15,-13 7-69-15,-8 8 10 16,-3 9 13-16,-7 9-61 16,2 29-3-16,4 16 3 15,11 10-5-15,19 1 5 16,12-5 0-16,3-11-5 15,16-13 4-15,20-18-13 16,6-15-5-16,3-3 19 16,1-27 12-16,-4-12-3 15,-8-4 13-15,-6-7 3 16,-7-2 11-16,-6 6-36 0,-9 13 4 16,-3 14-3-1,-3 11-1-15,0 8-12 0,0 26-8 16,0 13 20-16,0 13-4 15,0-4 4-15,0-1 0 16,13-15-2-16,16-12-2 16,7-14 3-16,13-8-10 15,9-31 7-15,6-13-5 16,-1-14-32-16,-8-4 41 16,-16-1 8-16,-16 9 31 15,-6 13 41-15,-14 15 33 16,-3 17-9-16,0 9-14 15,0 2-45-15,-17 0-38 16,2 15-7-16,1 4-1 0,8 8-2 16,6 2-1-16,9 1 4 15,19 9-3-15,15 5 3 16,5-4 0-16,-1 1-1 16,-6-6 3-16,-14-9-3 15,-18-2 1-15,-9-2-5 16,-27-2 1-16,-26-1 2 15,-16 1-1-15,-9-9 1 16,-1-2-10-16,6-2-40 16,3-4-59-16,16-3-157 15,22 0-354-15</inkml:trace>
  <inkml:trace contextRef="#ctx0" brushRef="#br0" timeOffset="31114.47">19440 7879 956 0,'0'0'38'0,"0"0"118"15,0 0-97-15,0 0-38 16,95-69-19-16,-40 54-2 15,2 5 1-15,-5 10-1 0,-12 0-3 16,-8 18-12-16,-19 9-2 16,-10 10 9-16,-3 4-17 15,-16 1 10-15,-13-6 5 16,4-7 10-16,-2-9 2 16,11-8-2-16,6-8 2 15,9-4 7-15,1 0 13 16,14-26 13-16,18-17-16 15,21-16-12-15,3-4-10 16,1 3 3-16,-9 14 0 16,-15 19 17-16,-17 11-15 15,-10 12 15-15,-6 4 8 16,0 0-15-16,0 14-4 0,-17 17-2 16,-5 10-3-1,-2 10 41-15,2 2-24 0,4 0 0 16,5 0-15-16,13-7 1 15,0-7-8-15,29-12-46 16,27-16-82-16,19-11-161 16,19-15-228-16</inkml:trace>
  <inkml:trace contextRef="#ctx0" brushRef="#br0" timeOffset="31506.03">20392 7932 801 0,'0'0'121'0,"0"0"114"16,0 0-183-16,0 0 0 0,0 0-52 16,0 0-7-16,13 0 7 15,54-9 4-15,9-3-4 16,-3-2-13-16,-7 0-24 16,-17 3 26-16,-20 2-49 15,-12-1-20-15,-17-3 15 16,0 0 40-16,-14-4-10 15,-5 0 30-15,-5 2 5 16,5 5 59-16,7 3 19 16,2 3 10-16,3 4 0 15,7 0-36-15,0 0-13 16,0 0-29-16,0 0-9 16,7 7-2-16,9 10 6 0,0 9 0 15,1 0 3 1,-11 5-7-16,-6 2 3 0,0 2-4 15,-6 2-5 1,-8-3 1-16,2-5-57 0,8 0-39 16,4-9-81-16,1-4-123 15,34-12-136-15</inkml:trace>
  <inkml:trace contextRef="#ctx0" brushRef="#br0" timeOffset="31759.2">21285 7895 572 0,'0'0'211'0,"0"0"18"16,0 0-80-16,0 0-135 16,-88-21-5-16,49 29 47 15,1 16 0-15,1 12-31 16,-2 8 7-16,10 9 4 16,6 6 13-16,16 0-21 15,7-3-24-15,30-12 8 16,19-15-12-16,19-19 0 15,16-10 5-15,4-13-5 16,-7-24-7-16,-15-3-44 16,-24-1-38-16,-26 7-29 15,-16 10-254-15,-14 12-368 16</inkml:trace>
  <inkml:trace contextRef="#ctx0" brushRef="#br0" timeOffset="33326.14">24116 959 245 0,'0'0'6'16,"0"0"60"-16,0 0 67 15,0 0-80-15,0 0-17 16,0 0-36-16,0 0 0 16,-2 59 0-16,2 13 38 15,0 26 17-15,0 30-16 16,0 26 7-16,-9 27-23 16,-3 16-15-16,2 11 4 15,1 13-9-15,0 3 14 16,-4 1 12-16,-1-3-28 0,-5-7 22 15,-7 10 1-15,-2 8 3 16,-6 15-5-16,-2 7-6 16,-2-2 4-16,6 1-11 15,3-7-7-15,5-6-4 16,2 3 1-16,3 2 1 16,-2 4 1-16,3 7 11 15,3-1 5-15,-6 10 5 16,-2 0-6-16,-2-2 14 15,-6 4 16-15,1-15-46 16,2-17 13-16,6-18 37 16,2-20-45-16,7-23 14 15,4-22-9-15,-5-23 5 16,5-26-13-16,3-26 0 0,-2-23-2 16,2-15-4-16,3-17-30 15,0-23-32-15,-5-10-55 16,-5-50-124-16,-4-33-201 15</inkml:trace>
  <inkml:trace contextRef="#ctx0" brushRef="#br0" timeOffset="36155.75">25603 5201 678 0,'0'0'46'15,"0"0"24"-15,0 0 144 16,0 0-101-16,0 0-57 15,0 0-35-15,0 0-6 16,0 0-15-16,-20 6 2 16,95-6 10-16,26 0 21 0,16 0-19 15,4-8-10 1,-1-3 0-16,-8 5-4 0,-21-2-5 16,-22 2-66-16,-26 3-22 15,-22-2-40-15,-17-1 17 16,-5-3 71-16,-36-7 38 15,-16-4-25-15,-7-4 29 16,5 3 3-16,12 2 39 16,18 3 44-16,11 2-11 15,10 5-24-15,4 3 5 16,0-1-10-16,15 0-39 16,20-3 5-16,13 4 2 15,9 6-11-15,7 4 4 16,2 22-4-16,-5 16 0 0,-12 11 0 15,-17 6-10-15,-28 8 10 16,-8 3 1-16,-38-5-1 16,-20 0-12-16,-7-5-38 15,4-7-14-15,17-8-100 16,26-21-83-16,22-24-350 16</inkml:trace>
  <inkml:trace contextRef="#ctx0" brushRef="#br0" timeOffset="36490.51">27598 4962 1214 0,'0'0'11'0,"0"0"20"16,0 0 52-16,0 0-78 0,0 0-2 15,0 0-2-15,-84-6-1 16,68 29 0-16,7 15-6 15,9 9 3-15,0 8-5 16,25 5 11-16,13-4-3 16,5-3 0-16,2-7-4 15,-9-10 1-15,-13-11-17 16,-12-8-3-16,-11-5 11 16,-21 0 0-16,-34-3 12 15,-27-1 1-15,-27-3-1 16,-2-5-2-16,7 0-1 0,24 0-13 15,31-5-18-15,32-7-32 16,25-9-53-16,60-9-235 16,37-10-69-16</inkml:trace>
  <inkml:trace contextRef="#ctx0" brushRef="#br0" timeOffset="37188.4">27836 5205 287 0,'0'0'172'15,"0"0"66"-15,0 0-57 16,0 0-42-16,0 0-76 15,0 0-17-15,-2 36-6 16,-6-13-10-16,8-3-21 16,0-4-2-16,10-5-10 15,16-4 3-15,10-7 0 16,10 0-1-16,4-8-13 0,2-14-26 16,-6-7-3-16,-7-1 5 15,-17 0 38-15,-16 4-2 16,-6 5 4-16,-25 10 13 15,-26 11-5-15,-11 8-2 16,-7 27 1-16,0 16-8 16,14 5 27-16,17 5-28 15,21-4-1-15,17-4-3 16,21-11 2-16,28-15-8 16,15-11-21-16,14-16 24 15,5-2 7-15,-1-18 1 16,-4 1 6-16,-20 4-5 0,-22 5 0 15,-20 5 33-15,-13 5 2 16,-3 0 14-16,-9 0-9 16,-23 8-26-16,-15 8-8 15,-4 0 2-15,10-4-4 16,14-5-5-16,14-4-2 16,10-3 2-16,3 0 10 15,11-22-11-15,22-15 0 16,12-11-2-16,10-8 1 15,-1 1-2-15,-6 9-5 16,-7 9 8-16,-17 18 0 16,-12 14 0-16,-9 12-13 15,-3 33 3-15,0 27 10 0,-15 17 10 16,-10 16-8 0,-4 9 4-16,-2 16 22 0,1 7-23 15,2-3-4-15,9-12 18 16,10-22-3-16,7-31 5 15,2-26-2-15,0-22-5 16,0-16 19-16,6-6 11 16,15-39 1-16,12-24-11 15,7-31-34-15,1-21-2 16,2 0-35-16,0 9-21 16,-2 18-5-16,-2 29-24 15,-6 21-66-15,-7 15-236 0,-1 10-264 16</inkml:trace>
  <inkml:trace contextRef="#ctx0" brushRef="#br0" timeOffset="38351.65">28832 5190 356 0,'0'0'105'16,"0"0"71"-16,0 0 97 15,0 0-95-15,0 0-73 16,0 0-64-16,16-41-41 16,-16 91-13-16,-7 22 13 15,-1 12 3-15,7-1 2 16,1-13-5-16,4-17 1 0,14-19-6 15,0-19 5-15,6-15-4 16,9-6 4-16,10-30 8 16,8-16 2-16,-1-11-7 15,-6-7-3-15,-8 1 8 16,-8 9-8-16,-9 17 0 16,-10 22 5-16,-6 15-5 15,-3 6-15-15,0 24-18 16,0 22-35-16,0 13 62 15,6 3-2-15,5-8-59 16,5-8 11-16,7-12-28 16,5-12 48-16,8-8 25 15,10-14-26-15,5-5 14 0,1-22-16 16,-5-8 4 0,-11-9 35-16,-12-5 10 0,-10-1-2 15,-10 9 18-15,-4 11 26 16,0 15 41-16,0 11-37 15,0 4-19-15,-7 5-37 16,-1 21-26-16,0 5 26 16,8 1 0-16,0-5-7 15,8-8-2-15,10-9-28 16,1-5 7-16,2-5 12 16,0 0 1-16,0-11 14 15,-3-10 1-15,-3-9 3 0,-6-5-1 16,-5-5 8-16,-4 2 3 15,0 7 16-15,-10 11 29 16,-7 14 2-16,-8 6-41 16,-8 28-13-16,-3 17-8 15,3 13 1-15,8 1 3 16,14-6 0-16,11-9-4 16,3-10-18-16,26-12-10 15,16-10 31-15,7-12-3 16,9 0 4-16,5-15 0 15,0-11 1-15,-2-3 14 16,-11-4-11-16,-8-4-1 16,-15 0 24-16,-11 7 16 15,-11 8 19-15,-7 11 11 16,-1 8-6-16,0 3-32 0,0 0-29 16,0 0-6-16,0 0-4 15,0 0-1-15,0 0 0 16,0 0 5-16,0 3 1 15,0-3 3-15,0 0 2 16,0 0 1-16,0 0 4 16,0 0 16-16,0 0-8 15,0 0 4-15,0 0 4 16,0 0-11-16,0 0 3 16,0 0-11-16,0 0-7 15,0 0-2-15,0 0 1 16,0 0-4-16,0 0-18 15,0 0-49-15,0 0-27 0,-4-3-132 16,-13-11-318-16</inkml:trace>
  <inkml:trace contextRef="#ctx0" brushRef="#br0" timeOffset="41904.46">30110 5241 20 0,'0'0'85'0,"0"0"24"15,0 0-34-15,0 0-26 16,0 0-27-16,0 0 5 15,0 0 6-15,6-25-6 16,-6 22 28-16,0 1-1 0,2-2 5 16,-2-2 14-16,0-1-29 15,0 0 13-15,0 2 5 16,0 2-5-16,0 3 12 16,0 0-26-16,0 0 2 15,0 0 3-15,0 0-12 16,0 0 2-16,0 0-15 15,0 0-11-15,0 0-1 16,0 0-11-16,0 17-7 16,0 15 5-16,0 14 2 15,-3 5 4-15,-3-1-4 0,0-5 0 16,0-9 4 0,4-11-4-16,2-10 0 0,0-10 1 15,0-5 5-15,0 0 15 16,0 0 2-16,5-5 3 15,24-21 18-15,15-15-24 16,11-13-6-16,5-7-8 16,-4-3-3-16,-11 10 5 15,-9 10-8-15,-14 17 6 16,-11 17-14-16,-6 9 8 16,-3 1-7-16,3 27-6 15,1 22 2-15,3 11 11 16,4 1 0-16,-1-6 1 0,6-12-3 15,0-14 2 1,4-8 0-16,3-10 1 0,10-11 1 16,14 0 3-16,8-26-4 15,7-9 6-15,-2-13-1 16,-8-8-4-16,-6-4-1 16,-9 3 3-16,-11 17 6 15,-10 16-2-15,-12 15 7 16,-5 9-1-16,-1 0-14 15,5 13-13-15,3 17 2 16,3 8 11-16,1 3 0 16,-3-9 2-16,-2-10-2 15,-2-10 1-15,-4-7 4 16,-1-5-4-16,0 0-1 0,0 0 5 16,0 0 7-16,0-8 3 15,0-18-12-15,-9-8 2 16,-4-5-5-16,1 6 0 15,5 13 0-15,-1 10-1 16,7 7 1-16,-1 3-1 16,1 0-4-16,1 0-3 15,0 0 5-15,0 0-12 16,-2 0-12-16,2 0 22 16,0 0 4-16,0 0 1 15,0 0 0-15,-1 0 0 16,1 0 0-16,0 0 0 15,0 0-4-15,0 0 3 16,0 0-13-16,0 0-7 16,0 0-4-16,0 0-18 0,0 0-11 15,0 0-77-15,0 10-128 16,0 5 63-16,-8 0-169 16</inkml:trace>
  <inkml:trace contextRef="#ctx0" brushRef="#br0" timeOffset="42436.26">31114 4819 508 0,'0'0'27'0,"0"0"198"15,0 0-23-15,0 0-116 16,0 0-2-16,0 0-51 15,-5 0-28-15,-8 70-3 16,-2 27 79-16,-6 15-40 16,-2 3-4-16,-5 1-26 15,0-9 1-15,7-20-10 16,11-22-2-16,10-24 0 16,0-19-2-16,19-17-36 15,27-7-34-15,16-32-61 16,5-19-35-16,-4-14-64 15,-20-2 171-15,-21 4 49 16,-19 3 12-16,-3 12 3 0,-34 9 31 16,-23 15-17-16,-16 12 5 15,-7 9 2-15,8 5 34 16,17 0-3-16,23 0-7 16,20 0-10-16,12 0-11 15,32 0-21-15,38 0 1 16,31 0 46-16,16 0-25 15,-7 0-18-15,-19 0 0 16,-24 16 32-16,-25 5 6 16,-17 11-28-16,-17 8-8 15,-8 8 16-15,-6 2-6 16,-18 0-2-16,3-5-19 0,3-14-1 16,9-11-17-16,8-10-128 15,1-10-183-15,13-14-145 16</inkml:trace>
  <inkml:trace contextRef="#ctx0" brushRef="#br0" timeOffset="42565.1">31717 5017 624 0,'0'0'128'0,"0"0"110"16,0 0-141-16,0 0-97 16,0 0-12-16,-42 78-160 15,42-19-32-15,9 3-34 16,10-4-24-16</inkml:trace>
  <inkml:trace contextRef="#ctx0" brushRef="#br0" timeOffset="43061.43">31804 5420 200 0,'0'0'239'16,"0"0"-61"-16,-42-79 73 16,29 69-104-16,-3 10-69 15,-5 18-71-15,-4 19-4 16,-2 13-3-16,6 8 0 15,11-7-4-15,10-5 4 16,0-13-11-16,7-11-5 16,12-12-4-16,5-10-8 15,3-10 28-15,6-16 17 0,0-15-12 16,-2-7 18 0,-3-1 20-16,-5 6-16 0,-10 13-14 15,-5 13 21-15,-8 15 2 16,0 2-36-16,0 26-6 15,-12 16 2-15,-2 11 3 16,8 3 1-16,6-6-1 16,3-8-3-16,23-11 1 15,8-14-33-15,11-17-19 16,7 0 34-16,5-33-25 16,-2-12 28-16,-2-16 17 15,-3-16 2-15,-4-22 22 16,-4-19-4-16,-8-11 16 15,-11 20 23-15,-14 32 0 16,-8 37 29-16,-1 34 33 0,-23 15-83 16,-20 36-25-16,-6 22-12 15,3 24 0-15,15 13 1 16,17 8 1-16,5 3-4 16,8 7-3-16,1 7-109 15,0-1-142-15,0-16-324 16</inkml:trace>
  <inkml:trace contextRef="#ctx0" brushRef="#br0" timeOffset="43960.82">28790 6604 613 0,'0'0'74'16,"0"0"158"-16,0 0-68 16,0 0-116-16,-98-46-35 15,46 76-13-15,-9 20 11 16,2 11 5-16,11 2 13 15,17-3-17-15,19 1-10 16,12-10-1-16,12-8-1 16,27-16-2-16,18-14 0 15,11-13-3-15,8-20 4 0,-4-19-12 16,-11-5-10-16,-13-7 19 16,-14-4-11-16,-13 4 12 15,-12 7-5-15,-9 19 1 16,0 14 14-16,-19 11-1 15,-13 0 0-15,-2 9-1 16,3 7-5-16,11-5 0 16,13-6-1-16,7-3-3 15,9-2-4-15,31 0 0 16,18-9 8-16,9-9 11 16,-1-4-8-16,-8 4-3 15,-12 6 4-15,-15 6-1 16,-11 6-2-16,-8 0-1 0,-8 3-9 15,-2 19 9 1,-2 8 4-16,0 8 12 0,-2 3 3 16,-6-2-9-16,2-2 3 15,3-10-13-15,3-10 3 16,0-4-3-16,3-12 0 16,19-1-4-16,14-4 4 15,10-22 10-15,5-11-10 16,-1-9 0-16,-8-6 0 15,-8 1 14-15,-14 10-13 16,-9 13 27-16,-8 17 31 16,-1 8-8-16,-2 3-15 15,0 0-35-15,0 3 1 16,-7 25-4-16,-5 7-2 16,1 8 2-16,5 1 0 0,2-2 0 15,4-6-6-15,0-6-91 16,15-13-84-16,13-17-227 15,8-7-289-15</inkml:trace>
  <inkml:trace contextRef="#ctx0" brushRef="#br0" timeOffset="44095.17">29755 6416 779 0,'0'0'190'0,"0"0"79"15,0 0-234-15,0 0-35 16,0 0-26-16,0 0-51 15,-4 67-62-15,13-28-153 0,7-3-179 16</inkml:trace>
  <inkml:trace contextRef="#ctx0" brushRef="#br0" timeOffset="44312.25">30073 6531 1017 0,'0'0'59'15,"0"0"89"-15,0 0 11 16,0 0-127-16,0 0-20 16,0 0-12-16,-9-3-14 15,-5 50 12-15,-6 21 1 0,-7 12 1 16,-3 4 0 0,0-2-21-16,11-1-71 0,7-11-107 15,10-24-173-15,2-25 50 16</inkml:trace>
  <inkml:trace contextRef="#ctx0" brushRef="#br0" timeOffset="45190.09">29972 6931 460 0,'0'0'199'0,"0"0"58"15,-54-73-113-15,9 59-49 16,-1 6-38-16,3 4-34 16,13 0-1-16,16 3-22 15,14-1-2-15,27-1-29 16,33-2-62-16,25-4 56 0,15 0-61 15,-2-4-9 1,-7-3-30-16,-13 0 101 0,-13-1 36 16,-24 4 0-16,-19 2 42 15,-16 11 129-15,-6-2 35 16,-2 2-111-16,-20 0-46 16,-6 9-44-16,-2 11-3 15,6 9 11-15,12 2-11 16,11 1-2-16,1-5 0 15,10-8 0-15,14-2-3 16,4-13-9-16,2-4-19 16,0 0 22-16,1-21-28 15,-7-8 1-15,-9-8 30 16,-6-9 6-16,-9 1 0 16,0 10 0-16,-13 9 0 0,-6 16 16 15,-7 10-6-15,-9 15-4 16,-3 24-1-16,0 11 11 15,12 3-2-15,11-1-10 16,13-2-4-16,2-11 2 16,24-5 0-16,19-14-2 15,12-18 0-15,13-2-2 16,8-22-24-16,7-15-18 16,-2-9-35-16,-19-4 30 15,-18-6 29-15,-26 10 20 16,-18 10 11-16,-2 15 65 15,-29 10 0-15,-11 9-47 0,0 2 1 16,8 2-5-16,12 13-21 16,14 4-3-16,8-3-2 15,17 4 1-15,23-2 0 16,8-2 0-16,2 1 0 16,-8-4 0-16,-5-4 6 15,-13 7-8-15,-4 2 3 16,-10 4-1-16,0 9 3 15,-5 2-3-15,-1 3 0 16,1-1 7-16,-1-8-7 16,5-8 0-16,0-7-1 15,6-12 3-15,8 0-4 0,5-17-1 16,3-16-7 0,4-10 5-16,-1-7-9 0,-1-9 12 15,-2-5 0-15,-3 6 2 16,-4 10 8-16,-9 16 12 15,-9 19 3-15,-6 12 18 16,0 1-18-16,-3 26-23 16,-15 19-2-16,0 10 2 15,2 4 3-15,4 0-3 16,5-3 0-16,7-7-5 16,0-11-9-16,5-17-59 15,18-21-59-15,10-7-207 16,7-33-321-16</inkml:trace>
  <inkml:trace contextRef="#ctx0" brushRef="#br0" timeOffset="45311.93">31563 6546 590 0,'0'0'148'0,"0"0"179"16,0 0-290-16,0 0-37 16,0 0-17-16,0 0-97 15,-5 94-162-15,11-61-152 16</inkml:trace>
  <inkml:trace contextRef="#ctx0" brushRef="#br0" timeOffset="45642.3">31782 6849 729 0,'0'0'100'16,"0"0"86"-16,0 0-4 15,-73-72-121-15,43 72-40 16,-5 6-18-16,-3 24 1 15,5 6-3-15,8 7-2 16,13-1 1-16,9-9-2 16,3-1-1-16,9-14-15 15,13-11-17-15,8-7-1 16,0-10 36-16,3-17 4 16,-3-7 4-16,-2-10-1 15,-4 1 7-15,-5 4 14 16,-2 8 4-16,-7 12 31 15,-5 12-19-15,-4 7-4 0,-1 7-40 16,0 28-6-16,0 14 4 16,-6 23-5-16,-13 8-84 15,-5 6-96-15,-13 0-318 16</inkml:trace>
  <inkml:trace contextRef="#ctx0" brushRef="#br0" timeOffset="46059.91">27953 7721 844 0,'0'0'8'16,"0"0"67"-16,0 0-59 16,-64 74-9-16,51-26 5 15,13-2-4-15,3 1-4 16,27-11-4-16,11-13 0 16,10-15 0-16,7-8 7 15,-1-21-6-15,-8-16-1 16,-15-3-2-16,-20-5 2 15,-14-1 11-15,-12-2 12 16,-27 6 39-16,-13 9-2 0,-11 16-31 16,-1 17-11-16,3 5-16 15,7 20-4-15,17 6 1 16,19 3-20-16,18 1-35 16,29 1-127-16,29-9-18 15,22-11-92-15,11-16-82 16</inkml:trace>
  <inkml:trace contextRef="#ctx0" brushRef="#br0" timeOffset="46246.4">28456 7704 553 0,'0'0'232'0,"0"0"85"0,0 0-172 15,15-70-57 1,-30 70-31-16,-9 30-20 16,-7 26-37-16,-5 27 7 15,3 22 28-15,5 22-21 0,4 14-1 16,-1 8-13-16,-1 4 5 15,1-16-12-15,-5-20-44 16,-1-28-74-16,-7-33-93 16,-2-30-217-16,-3-26-154 15</inkml:trace>
  <inkml:trace contextRef="#ctx0" brushRef="#br0" timeOffset="46375.25">27815 8361 556 0,'0'0'129'0,"64"-111"86"15,4 58-70-15,22 13-45 0,14 12-51 16,11 13-17-16,6 12-32 16,1 3-156-16,-6 0-298 15</inkml:trace>
  <inkml:trace contextRef="#ctx0" brushRef="#br0" timeOffset="46868.56">29264 8285 1215 0,'0'0'65'15,"0"0"-63"-15,0 0 2 0,0 0-1 16,0 0-3-16,99 1 13 16,-39-41-4-16,2-10-9 15,-2-15-8-15,-9-5-24 16,-13-8 11-16,-8-6 6 15,-10-5 9-15,-11 3 3 16,-6 22 3-16,-3 22 6 16,0 23-3-16,0 19 31 15,-14 16-16-15,-14 34-18 16,-5 25 0-16,-2 15 22 16,12 2-12-16,14-8-2 15,9-12-8-15,9-17 1 16,25-18-11-16,14-21 5 15,11-16-26-15,10-21-4 16,1-23-49-16,-6-10 16 0,-13-5 62 16,-17-6 6-16,-14-1 56 15,-11 9 20-15,-9 18-15 16,0 18 4-16,0 18-4 16,-2 3-5-16,-14 28-54 15,-4 20 4-15,1 16 2 16,5 4-6-16,13-1-2 15,1-9 0-15,7-5-9 16,19-17-69-16,5-19-47 16,6-17-103-16,5-39-322 15</inkml:trace>
  <inkml:trace contextRef="#ctx0" brushRef="#br0" timeOffset="46997.4">30303 7623 1018 0,'0'0'143'0,"0"0"13"15,0 0-156-15,0 0-2 16,0 0-50-16,0 0-60 16,-33 109-173-16,33-70-177 15</inkml:trace>
  <inkml:trace contextRef="#ctx0" brushRef="#br0" timeOffset="47626.58">30405 7999 1152 0,'0'0'89'0,"0"0"94"0,0 0-152 15,0 0-25-15,0 0-5 16,0 0-1-16,-40 71 0 16,31-31 2-16,3-2 1 15,2-7-3-15,1-4-3 16,0-12 3-16,3-10-11 15,0-5-3-15,6-3-8 16,22-30 18-16,14-11-8 16,12-15 12-16,-2 4-22 15,-4 17 5-15,-12 13 17 0,-16 16-3 16,-8 9 3 0,-5 14-17-16,-7 18 17 0,0 4-10 15,0 3 10-15,0-9 0 16,0-8-4-16,0-9 1 15,16-11-10-15,12-2-1 16,12-15 11-16,12-11 4 16,2-10-1-16,-6 5 9 15,-2-1-7-15,-12 7 11 16,-8 11-12-16,-11 7 3 16,-8 7 11-16,-7 0-15 15,0 13 3-15,0 15 0 16,0 0-2-16,0-2 2 15,1-9-3-15,9-6-9 16,2-6 1-16,10-5-20 0,9-2 15 16,10-16 4-16,6-10-14 15,4-8 21-15,-6-8 2 16,-9 4 0-16,-11 7 13 16,-12 18-6-16,-10 11 40 15,-3 4-23-15,0 7-5 16,-5 22-10-16,-9 15-6 15,-1 4 14-15,3-4-10 16,9-5-7-16,3-9-2 16,0-10-64-16,11-16-78 15,11-6-267-15</inkml:trace>
  <inkml:trace contextRef="#ctx0" brushRef="#br0" timeOffset="47776.97">31527 7635 1164 0,'0'0'88'16,"0"0"73"-16,0 0-107 16,0 0-37-16,0 0-17 15,0 0-16-15,-22 13-109 16,23 10-111-16,11 1-422 16</inkml:trace>
  <inkml:trace contextRef="#ctx0" brushRef="#br0" timeOffset="48039.62">31882 7715 1054 0,'0'0'205'16,"0"0"-79"-16,0 0 67 16,0 0-100-16,0 0-59 15,0 0-34-15,-9-4-8 16,5 47 7-16,-4 17 0 15,-11 15 2-15,-6 11 0 16,-5 7-1-16,-3 2 1 16,6-9-3-16,9-20-19 15,9-20-56-15,9-19-19 0,24-27-68 16,25-6-44-16,15-38-142 16,5-20-36-16</inkml:trace>
  <inkml:trace contextRef="#ctx0" brushRef="#br0" timeOffset="48236.64">31639 8003 191 0,'0'0'256'0,"0"0"6"16,0 0 77-16,0 0-131 15,0 0-82-15,109-21-37 16,-36 9-52-16,5 2-32 15,-8 3-5-15,-5 4-44 16,-11 3-88-16,-13 0-147 0,-15 0-462 16</inkml:trace>
  <inkml:trace contextRef="#ctx0" brushRef="#br0" timeOffset="49007.94">32565 7879 701 0,'0'0'111'16,"0"0"-70"-16,0 0 88 16,0 0-40-16,0 0-48 15,0 0-28-15,0-2 10 16,0 0-4-16,0-1 6 16,0-2 14-16,12-5 3 15,6-1 11-15,-1-6-25 0,-6-2-21 16,-5 8 16-1,-6 2-20-15,0 4 4 0,0 1-7 16,-6 4-10-16,-16 0-47 16,-9 19-75-16,-8 11-212 15,-1 0-251-15</inkml:trace>
  <inkml:trace contextRef="#ctx0" brushRef="#br0" timeOffset="57488.29">23503 8964 53 0,'0'0'41'15,"0"0"-15"-15,0 0-2 16,0 0 23-16,0 0 1 15,0 0-16-15,0 0-9 16,0 0 15-16,0-22 12 16,0 19-10-16,0-3 16 15,0 4-8-15,0-2 1 16,0 0 1-16,0 4-4 16,0-1-9-16,0-1-11 15,0-1-18-15,-3 0-4 0,0 2-4 16,-2-1 0-16,2 1-4 15,3 1 0-15,-2 0-9 16,2 0-9-16,0 0 19 16,-1-4-1-16,1 4 7 15,-3-3-3-15,-1 3 3 16,2 0-3-16,1 0 1 16,1 0-1-16,-2 0-6 15,1 0 4-15,-4 14-18 16,1 16 1-16,-2 16 19 15,0 19 1-15,-3 25 12 16,-3 36-12-16,-7 39 10 16,-8 39 15-16,-5 24-7 15,-2 2 8-15,-3-5 0 0,2-23-12 16,4-23-6-16,3-21-9 16,2-34 3-16,4-20 9 15,1-24-1-15,3-21 13 16,6-16-7-16,4-14-16 15,1-15 1-15,6-8-2 16,1-6-89-16,0-13-70 16,0-19-210-16</inkml:trace>
  <inkml:trace contextRef="#ctx0" brushRef="#br0" timeOffset="62670.12">24900 9668 194 0,'0'0'81'16,"0"0"23"-16,0 0 79 16,0 0-67-16,0 0-57 15,0 0 14-15,0 0-19 16,0-5-22-16,0 5-10 16,0-3-10-16,0 3-7 15,0-7 14-15,12-3-17 16,8-9 19-16,8-8-9 15,5 0-7-15,0-8 4 16,-2 1-4-16,-3-5 1 16,-7-1 18-16,-10-2-17 0,-7 1-2 15,-4 9 4-15,0 7-8 16,-6 12 8-16,-9 10-9 16,-9 3-9-16,-6 13 7 15,-3 21-9-15,-1 6 6 16,4 9 5-16,6-4-1 15,8-6 0-15,6-2-1 16,5-3 2-16,4-4-1 16,1 4 1-16,0 1 0 15,0 2-2-15,0-2 4 16,0-1-4-16,0 0 2 16,-8-2 0-16,-8-2 2 15,-2-5-1-15,-6-3-1 16,-3-5 1-16,-1-8 1 15,0-1-3-15,1-8 1 0,3 0 0 16,9 0 5-16,6-17-5 16,9-8-3-16,0-4 3 15,7 2-13-15,12 4 13 16,3 9 1-16,-2 9 6 16,1 5-1-16,-3 0-5 15,2 16-1-15,-1 11 3 16,-1 12-2-16,-2 4 6 15,-4 6-6-15,0-2 0 16,2-2 12-16,-1-7-13 0,5-9-3 16,6-5 3-16,5-15 0 15,15-9-2-15,14-3-21 16,8-27-89 0,4-7-80-16,-6-5-51 0,-13-4-77 15</inkml:trace>
  <inkml:trace contextRef="#ctx0" brushRef="#br0" timeOffset="64478.19">24108 8917 213 0,'0'0'74'0,"0"0"113"0,0 0-40 16,0 0-76-16,0 0-61 16,0 0-10-16,0 22 0 15,2 29 19-15,5 1-16 16,3-5 5-16,2-8-2 16,5-7 3-16,-4-8-2 15,2-14-7-15,-3-3 2 16,-1-7 9-16,3-8-6 15,2-17 95-15,3-12-54 16,-2-5-19-16,-4-1-2 16,-7 5-15-16,0 11-7 15,-5 12 10-15,-1 10-11 0,6 5-2 16,3 9-17-16,10 14 0 16,14 3 17-16,10 0 0 15,12-12-3-15,5-8 2 16,1-6-38-16,-4-6 18 15,-11-14 7-15,-10-2 14 16,-15-5 2-16,-15-2 8 16,-6-5 3-16,-21 0 6 15,-22-2-7-15,-5 7-2 16,-3 12 4-16,9 5 9 16,17 7-6-16,10 5-15 15,14 0-2-15,1-3 0 16,24-6-17-16,22-5 17 0,11-5 2 15,4-3-2-15,-6-3 5 16,-13 4-5-16,-17-1 0 16,-10-1 22-16,-12 0 24 15,-3 3-12-15,0 8 3 16,0 3-17-16,0 7 31 16,0 2-39-16,-3 16-12 15,0 24-1-15,-2 12 1 16,4 8 5-16,1-4-3 15,0-4 2-15,0-12-1 16,4-9-3-16,7-12 0 16,-2-6 3-16,1-9-3 0,4-4 3 15,7-6 9 1,5-19 17-16,6-11 4 0,-2 0-32 16,-7 4 2-16,-9 11 3 15,-6 9-6-15,-1 12-2 16,-1 0-7-16,3 20-5 15,3 6 7-15,7 4 7 16,3-1-35-16,4-6 0 16,-1-9-15-16,4-5-15 15,-1-9 15-15,-1 0-34 16,0-14 51-16,-4-11 16 16,-6-5 7-16,-5-6 10 15,-8-1 9-15,-2 1-1 16,-2 13-5-16,0 7 16 15,0 12 27-15,0 4-33 0,0 4-13 16,0 16-15-16,3 6 15 16,7-3 0-16,7-3 0 15,-4-7 2-15,3-6-3 16,-3-4 1-16,-2-3 0 16,-2 0 6-16,-3-16-2 15,-1-8 5-15,-5-2-6 16,0-7-1-16,-6 3 5 15,-9 6-7-15,-3 11 0 16,0 13 0-16,-6 13-17 16,-1 21 17-16,2 10-5 0,10 4 12 15,11-5-9-15,2-4 2 16,15-11-2-16,14-11 1 16,4-15 2-16,1-2 5 15,3-3 10-15,-3-24 15 16,2-2-3-16,-1-9-12 15,-6-4 1-15,-3-3 6 16,-10 3-17-16,-4 11-3 16,-8 15-1-16,-4 12-1 15,0 4-1-15,0 12-15 16,0 10 4-16,4 6 11 16,5-7 0-16,5-2 0 15,1-9 0-15,2-4 1 16,1-6-1-16,3 0 0 0,1-6 0 15,3-16 13-15,2-3-10 16,-3-3 3-16,-2 4 5 16,-4 6 2-16,-6 9 5 15,-3 3-18-15,3 6-7 16,2 0 1-16,5 3 4 16,6 4 2-16,3-4 0 15,7 0 0-15,2-3-8 16,2-1-22-16,2-14-27 15,-3-8-2-15,-8 2-122 16,-8-1-52-16,-10-3-135 16</inkml:trace>
  <inkml:trace contextRef="#ctx0" brushRef="#br0" timeOffset="64599.86">26240 8533 634 0,'0'0'205'0,"0"0"41"15,0 0-67-15,0 0-130 16,0 0-48-16,0 0-1 15,16 0-117-15,-15 0-208 16,-1 0-429-16</inkml:trace>
  <inkml:trace contextRef="#ctx0" brushRef="#br0" timeOffset="65406.12">25401 9544 574 0,'0'0'46'0,"0"0"161"16,0 0-33-16,0 0-106 0,0 0-10 15,0 0-24-15,-10-11-17 16,17 6-14-16,13 2-3 16,8 3 3-16,0 0-1 15,1 8-4-15,-7 16-7 16,-8 9 9-16,-14 11-6 16,0 2 2-16,-22 6 4 15,-10-5-1-15,-4-8 2 16,6-6-4-16,12-12 3 15,7-12 0-15,7-5 7 16,4-4-7-16,0 0 0 16,24-30 2-16,15-14 2 0,10-15 5 15,2-3-5-15,-6 9 4 16,-9 13 10-16,-11 10-10 16,-10 17 23-16,-11 6 4 15,-4 7-10-15,0 0-12 16,0 0-13-16,-1 20-5 15,-13 17 5-15,-2 10 0 16,-2 8 0-16,4 4 0 16,3-3 0-16,8-5-4 15,3-12-68-15,10-9-77 16,17-15-125-16,13-15-177 16</inkml:trace>
  <inkml:trace contextRef="#ctx0" brushRef="#br0" timeOffset="65805.67">25874 9883 638 0,'0'0'44'15,"0"0"215"-15,0 0-148 16,0 0-41-16,0 0-25 16,0 0-37-16,-28 0-8 15,46-5-1-15,8-1-4 16,6 2 10-16,-2 4-10 15,-2 0-3-15,-10 17-7 16,-5 3-4-16,-8 6-1 0,-5 3 15 16,0-6-1-16,-14-3 6 15,-1-4-1-15,3-9 4 16,8-2-3-16,1-5 9 16,3 0 21-16,0-11 33 15,9-19-17-15,15-13-36 16,10-7 20-16,2 5-17 15,-2 8 18-15,-7 18 10 16,-10 9-17-16,-3 10-19 16,0 3-5-16,-2 23-2 15,-5 11-2-15,-7 5 4 16,0 5-3-16,-9 1 1 0,-10-4-37 16,0-5-36-16,2-12-94 15,9-17-245 1</inkml:trace>
  <inkml:trace contextRef="#ctx0" brushRef="#br0" timeOffset="66355.14">26371 9564 909 0,'0'0'3'0,"0"0"168"16,0 0-131-16,0 0 14 15,0 0-22-15,-33-92-11 16,54 64-9-16,12-2-1 16,8 5-10-16,3 5 5 0,-1 11-6 15,-3 9-4-15,-5 7 1 16,-9 18-6-16,-6 9 9 16,-13-2-7-16,-5 5 7 15,-2-1-1-15,0-6 6 16,-2-10-6-16,-2-8 1 15,2-1 0-15,2-11 0 16,0 0-1-16,0 0-9 16,12-7 10-16,9-16 7 15,-1-4-1-15,-4 8 4 16,-9 3-7-16,-4 10 17 16,-3 6 14-16,0 0-20 15,-1 0-2-15,-17 22-12 0,-5 11 0 16,0 10-1-16,6 6 3 15,5 4 0-15,6 1-1 16,6 1 0-16,0 2 10 16,3-5-9-16,11-3 0 15,-2-2 2-15,-3-7 2 16,-8-4 10-16,-1-6-13 16,0 0 2-16,-19-4 9 15,-13-1-13-15,-11-3 2 16,-9-7-3-16,-2-8-2 15,-4 0-46-15,-2 3-75 16,4 0-172-16,5 2-380 0</inkml:trace>
  <inkml:trace contextRef="#ctx0" brushRef="#br0" timeOffset="67185.64">26968 10033 512 0,'0'0'91'0,"0"0"174"15,0 0-61-15,0 0-106 16,0 0-41-16,0 0-25 16,-9-7-23-16,29 4 7 15,25 0-13-15,25-3 10 16,17 1 4-16,1-4-14 16,-3 3-1-16,-11 1-2 15,-20-3-4-15,-15 4 0 16,-21-3-29-16,-12 5-4 0,-6-5 35 15,-11-3 2-15,-17-7-5 16,-3 5-22-16,4-3 27 16,7 8 0-16,10 1 0 15,5 4 0-15,5 0 14 16,0 2-4-16,0-2 3 16,0 2-13-16,3 0-3 15,15 0 3-15,7 0-4 16,5 4 4-16,3 14-3 15,5 6 6-15,-1 3-2 16,-3 6-1-16,-8-4 1 0,-10 4 4 16,-13-5-2-16,-3 0-3 15,-15 2 6-15,-16-4-4 16,-4-1 2-16,0-6-4 16,2-2-16-16,7-6-46 15,9-10-173-15,15-1-165 16</inkml:trace>
  <inkml:trace contextRef="#ctx0" brushRef="#br0" timeOffset="68589.63">28176 9919 515 0,'0'0'155'0,"0"0"-145"0,0 0 54 15,0 0-14-15,0 0-38 16,0 0 37-16,7-9 32 16,-7 6-25-16,0 1 10 15,0 2-4-15,0-3-4 16,0 1-21-16,0 2-16 16,-1-3 1-16,-11 3-22 15,-6 0 1-15,-5 5 2 16,-4 15-3-16,-4 6 4 15,0 9 1-15,1 5-5 16,5 4 24-16,5-2-22 16,11-5 2-16,9-7 4 0,0-4-6 15,14-4 4 1,16-7 8-16,13-5-4 0,9-8 30 16,2-2-21-16,1 0-6 15,-6 0 16-15,-13-10-11 16,-11 4-2-16,-10 3 2 15,-6 0-1-15,-6 3 21 16,-3 0-16-16,0 0-8 16,0 0 4-16,0 0-11 15,0 0 2-15,0 0-9 16,0 0 5-16,0 0-3 16,0 0-2-16,0 0 0 0,0 0 0 15,0 0 2-15,0 0-1 16,0 0-1-16,0 0 0 15,0 0-4-15,0 0 4 16,0 0 0-16,0 0 1 16,0 0 4-1,0 0-7-15,0 0 2 0,0 0 0 16,0 0 1-16,0 0-1 16,0 0 0-16,0 0 0 15,0 0 0-15,0 0 0 16,0 0 0-16,0 0 1 15,0 0-3-15,0 0 2 16,0 0 0-16,0 0 1 16,0 0-1-16,0 0 1 15,0 0-1-15,0 0 0 0,0 0-3 16,0 0 3-16,0 0 0 16,0 0 2-16,0 0-2 15,0 0 0-15,0 0 0 16,0 0 0-16,0 0-2 15,0 0 3-15,0 0-1 16,0 0 1-16,0 0 0 16,0 0 0-16,0 0-1 15,0 0 0-15,0 0 1 16,0 0-1-16,0 0 0 16,0 0-1-16,0 0 1 15,0 0 0-15,0 0 0 16,0 0 1-16,0 0-5 0,0 0 4 15,0 0 0-15,0 0-2 16,0 0 5-16,0 0-3 16,0 0 0-16,0 0 1 15,0 0-4-15,0 0 3 16,0 0 0-16,0 0-1 16,0 0 3-16,0 0-4 15,0 0 2-15,0 0 0 16,0 0 0-16,0 0 0 15,0 0-1-15,0 0 1 16,0 0 0-16,0 0-5 16,0 0 4-16,0 0 1 0,0 0 2 15,0 0-2 1,0 0-2-16,0 0 0 0,0 0 4 16,0 0-1-16,0 0-1 15,0 0 0-15,0 0-5 16,0 0 5-16,0 0 0 15,0 0-1-15,0 0 0 16,0 0-1-16,0 0 0 16,0 0 2-16,0 0-2 15,0 0 2-15,0 0-1 16,0 0-1-16,0 0 1 16,0 0-1-16,0 0 2 15,0 0 0-15,0 0-2 0,0 0 4 16,0 0-4-16,0 0 3 15,0 0-1-15,0 0 0 16,0 0-2-16,0 0 2 16,0 0-1-16,0 0 1 15,0 0 0-15,0 0 0 16,0 0-4-16,0 0 3 16,0 0-13-16,0 0-15 15,0 0-8-15,0 0-42 16,0 0-33-16,0 0-126 15,-3 3-173-15,-10-3-64 16</inkml:trace>
  <inkml:trace contextRef="#ctx0" brushRef="#br0" timeOffset="70236.1">29716 9749 603 0,'0'0'91'0,"29"-101"87"16,-22 79 51-16,-5 15-96 16,-2 7-70-16,0 0-19 15,0 2-29-15,-6 36-15 16,-3 22 0-16,-8 27 5 16,2 12-5-16,-1-4 0 0,4 1 0 15,3-14-11-15,6-12-89 16,3-24-84-16,0-24-32 15,5-14 48-15,7-8 53 16,-5-20 67-16,2-16 48 16,-7-10 10-16,-2-8 63 15,-2 1 13-15,-13 3-25 16,-1 8 6-16,4 16 13 16,3 10 5-16,6 8-27 15,3 3-38-15,1-2-20 16,29-1-14-16,16-1 14 15,19 1 0-15,9 0-14 16,-4 2-15-16,-7-5-1 0,-10-3 1 16,-12-2 29-1,-10-10 6-15,-9-7 23 0,-9-7 45 16,-9-4-35-16,-1 8 12 16,-3 13-2-16,0 14 20 15,0 9-12-15,0 23-57 16,0 29-5-16,0 18 5 15,0 20 31-15,-7-1-13 16,-2-8-7-16,5-14-6 16,4-21-2-16,0-15-3 15,0-18 0-15,10-10 4 16,10-3-2-16,12-16 29 16,11-21 18-16,11-13-40 15,1-10 0-15,-6 2-6 0,-9 13-3 16,-13 15 6-16,-12 15-5 15,-10 13-2-15,-3 2-4 16,0 17-18-16,-1 14 22 16,4 8-7-16,-1-1-24 15,4-6-16-15,5-5-26 16,5-8-42-16,14-12-36 16,9-7 49-16,6 0 27 15,0-20-77-15,-6-6 144 16,-10-3 9-16,-9-8 85 15,-10 0 111-15,-6 5-45 16,-4 12-15-16,-2 11-43 16,0 9-23-16,0 0-33 15,0 0-26-15,0 2-11 16,0 13-9-16,0 4 7 0,0 1 2 16,7-4-4-16,4-4 4 15,2-4-11-15,3-5 10 16,-2-3-15-16,-1 0 6 15,-2 0-8-15,-1-18 18 16,-6-11-5-16,-1 3 5 16,-3 4 0-16,0 5 1 15,0 14 2-15,-4 3-6 16,-17 15 3-16,-7 19-12 16,-5 12 8-16,5 4 4 0,14-2-2 15,9-8 0-15,5-7-6 16,11-8-22-16,19-16 13 15,10-9 17 1,6 0 0-16,5-24 1 0,0-5-1 16,-3-5 17-16,-7-2 6 15,-9 0 14-15,-11 10 8 16,-12 9-16-16,-8 11 17 16,-1 6-18-16,0 0-25 15,0 5-3-15,0 15-8 16,0 4 7-16,0 0-1 15,6-5-1-15,7-6-2 16,4-6 5-16,5-4 0 0,8-3 6 16,6-10-4-16,6-13 11 15,1 0-8-15,-3-2 0 16,-5 8 28-16,-10 6-18 16,-9 5-10-16,-8 6-5 15,-2 0-2-15,-2 12-7 16,5 15-1-16,-1 7-7 15,-2 5-29-15,-2 9-64 16,-4 3-56-16,-7 2-197 16,-26-1-305-16</inkml:trace>
  <inkml:trace contextRef="#ctx0" brushRef="#br0" timeOffset="70806.24">28189 11464 616 0,'0'0'66'0,"0"0"96"16,17-89 41-16,-17 75-74 15,0 8-48-15,0 6-18 16,0 0 9-16,0 0-44 15,-7 9-11-15,-6 30-2 16,-9 25-12-16,-10 29 38 16,-2 15-21-16,-2 11-19 15,5-3 6-15,4-8-7 16,3-12-6-16,8-23-32 16,7-23-48-16,4-23-28 0,2-24-54 15,-5-6-148-15,-5-33 133 16,-7-15-149-16,-10-18 259 15,-1 3 40-15,2 7 33 16,8 9 151-16,9 17 88 16,11 9-19-16,1 8 24 15,13 3-136-15,21-4-99 16,16 1-9-16,21-4 1 16,17 1-2-16,11-5-38 15,1-5-156-15,-12-5-222 16</inkml:trace>
  <inkml:trace contextRef="#ctx0" brushRef="#br0" timeOffset="71011.13">28531 11450 172 0,'0'0'277'15,"0"0"-69"-15,0 0 76 0,0 0-105 16,0 0-63-16,0 0-30 16,3-11-40-16,-10 45-11 15,-7 29 16-15,-7 19 11 16,-2 21-20-16,0 6-24 15,2-4-17-15,4-12-1 16,10-17-4-16,7-20-58 16,0-26-16-16,16-24-67 15,14-12-254-15,11-41-439 16</inkml:trace>
  <inkml:trace contextRef="#ctx0" brushRef="#br0" timeOffset="71445.21">28698 11715 1079 0,'0'0'108'0,"0"0"69"16,0 0-131-16,0 0-23 15,0 0-21-15,0 0-2 16,0-5-6-16,33 5-7 16,10 4 6-16,0 0-9 15,-4 3-14-15,-14 3 4 16,-8-2 20-16,-11 3-13 15,-6 6 8-15,0 2 7 16,-21 2 4-16,-2-2 0 16,1-3 0-16,8-9 0 0,7 0 0 15,7-7 1 1,0 0 0-16,22-21-1 0,20-14-7 16,16-9 7-16,4-6 8 15,-3 1-7-15,-8 6 7 16,-12 7 4-16,-12 14 42 15,-13 8-7-15,-9 11-4 16,-5 3 11-16,0 0-30 16,0 12-15-16,-16 22-9 15,-4 12 0-15,-4 15-1 16,3 3 1-16,9-1 0 16,8 0-7-16,4-13-1 0,4-7-51 15,17-17-44-15,11-16-55 16,8-10-385-16</inkml:trace>
  <inkml:trace contextRef="#ctx0" brushRef="#br0" timeOffset="71918.84">29252 11989 610 0,'0'0'296'0,"0"0"-104"0,0 0-44 16,0 0-102-16,0 0-31 16,83-47-11-16,-46 41 2 15,-5 6-2-15,-2 0-4 16,-5 6-4-16,-8 11 4 15,-5 5-4-15,-8 2 1 16,-4 2 0-16,0-3 3 16,-8-6-5-16,-4-6 5 15,3-6-3-15,3-2 3 16,6-3 15-16,0-8-11 16,18-26 30-16,19-9-28 15,11-10-2-15,1 9 10 0,-4 8 2 16,-9 14-15-16,-10 12 9 15,-5 9-10-15,-7 1-4 16,-5 11 3-16,-4 19 1 16,-5 12-4-16,0 5 2 15,0-1-15-15,-4-3-2 16,-3-14-56-16,-1-9-68 16,5-17-214-16,3-6-250 15</inkml:trace>
  <inkml:trace contextRef="#ctx0" brushRef="#br0" timeOffset="72254.58">29931 11569 1048 0,'0'0'101'0,"0"0"75"0,0 0-110 16,0 0-25-16,0 0 9 15,0 0-22-15,-21-55-7 16,21 44 17-16,5-2-24 15,17-1-14-15,10-1 0 16,3 4-2-16,4 4-2 16,-8 7-14-16,-5 0-1 15,-11 11 18-15,-8 18-10 16,-5 14 7-16,-2 13 4 16,-3 4 1-16,-12-1 0 0,-5 3-1 15,0-4 0 1,-2 4 4-16,-3-3-4 0,-5-3 0 15,-6-3 0-15,-7-7 0 16,2-6-11-16,-1-6-55 16,2-7-71-16,8-4-128 15,10-21-386-15</inkml:trace>
  <inkml:trace contextRef="#ctx0" brushRef="#br0" timeOffset="72674.19">29991 11344 415 0,'0'0'111'16,"0"0"-34"-1,0 0 115-15,0 0-7 16,0 0-23-16,0 0-75 0,80-7-79 15,-57 55 45-15,-2 23-20 16,-12 19-2-16,-9 10-6 16,-18 8-14-16,-24 1-3 15,-12-3 3-15,-14-4-10 16,-9-10-2-16,-12-5-10 16,-21-11-83-16,-14-14-241 15,-6-22-461-15</inkml:trace>
  <inkml:trace contextRef="#ctx0" brushRef="#br0" timeOffset="73386.09">27748 11235 715 0,'0'0'123'0,"0"0"-69"16,0 0 96-16,58-87-133 15,-27 53-5-15,-6 4-9 16,-7 3-3-16,-7 0 9 16,-11 5-6-16,0 6 29 15,-3 5 2-15,-20 11-9 16,-11 0-8-16,-15 27-17 15,-9 15 0-15,1 15 2 16,11 4 10-16,11 3 0 16,18-4 15-16,15-8-22 15,2-2 10-15,18 0-15 0,7-4 0 16,1 4 5-16,-4-1-4 16,-10-3 1-16,-12 0-2 15,-3-2 2-15,-24 2 8 16,-15-6-9-16,-4-2 3 15,-8-7 10-15,4-5-8 16,8-13-2-16,12-7 6 16,14-6 3-16,11-16 31 15,5-13-22-15,15-5-14 16,19 7 8-16,11 9-1 0,9 14 7 16,4 7-11-1,2 33-8-15,-4 17 7 0,-8 20-10 16,-8 9 0-16,-7 0 3 15,-3-2-3-15,0-4-1 16,1-7-2-16,3-9-40 16,11-16-8-16,20-15-96 15,23-22-253-15,20-11-373 16</inkml:trace>
  <inkml:trace contextRef="#ctx0" brushRef="#br0" timeOffset="74025.28">30228 11318 518 0,'0'0'75'15,"0"0"85"-15,0 0 65 16,0 0-77-16,0 0-46 16,0 0-46-16,6-10-14 15,0-13-16-15,9-10-9 16,9-9-7-16,13-5-8 16,3 3 2-16,1 12-3 0,-7 12-1 15,-6 17-1-15,-7 3-4 16,-10 23 0-16,-9 26 0 15,-2 13 2-15,-5 9 3 16,-12-2-1-16,4-7-4 16,4-6-9-16,6-9 10 15,3-14-2-15,0-9 6 16,0-12-4-16,12-9 4 16,12-3-8-16,5-10 6 15,7-19 2-15,3-4 2 16,-9-1-2-16,-14 9 0 15,-7 11 0-15,-7 11 4 16,-2 3 50-16,0 0-47 16,-20 23-4-16,-4 13-1 15,-1 18 2-15,3 7 6 0,8 14-3 16,10 3-6-16,4 7 16 16,0-2-15-16,15 0 0 15,6-1 4-15,-4-9-5 16,-12-12 2-16,-5-10-3 15,-22-7 1-15,-17-5 11 16,-12-6-12-16,-4-4 0 16,-3-8 0-16,2-8 0 15,7-6-28-15,12-7-44 16,12-8-72-16,19-21-249 16</inkml:trace>
  <inkml:trace contextRef="#ctx0" brushRef="#br0" timeOffset="74461.67">31096 11903 1173 0,'0'0'128'0,"0"0"-44"16,0 0-25-16,0 0-39 15,0 0-20-15,0 0 1 16,87-10-4-16,-5 10 6 15,13-4 3-15,4-9-6 16,-7-3-14-16,-13-4-32 16,-19 3-8-16,-24 5 4 0,-22 2 6 15,-14 3 3-15,-20 0 35 16,-32 0-16-16,-14 0 5 16,-4-2 17-1,7 5 0-15,18 1 27 0,20 0 16 16,16 3 8-16,7 0 19 15,2 0-22-15,7 0 7 16,25 0-14-16,24 0-12 16,11 10-3-16,1 6-23 15,-8 5 5-15,-15 1-11 16,-14 5 3-16,-12-1-2 16,-14 4 2-16,-5 8-8 0,-26 4-4 15,-14 0-34-15,-17 2-48 16,-15-9-46-16,-3-5-303 15,8-13-318-15</inkml:trace>
  <inkml:trace contextRef="#ctx0" brushRef="#br0" timeOffset="75202.24">32259 11447 886 0,'0'0'72'15,"0"0"112"-15,0 0-56 16,0 0-81-16,0 0-23 15,0 0-23-15,0 20 0 16,0 23 0-16,0 19 26 16,-8 8 5-16,-3 3-26 0,-4-1 4 15,0-13 2-15,2-2-10 16,0-10 4-16,5-11-5 16,3-11-1-16,5-11 15 15,0-5-15-15,0-4 14 16,0 0 4-16,19-1 3 15,18-4 15-15,21 0-7 16,12 0-17-16,3 0-7 16,-3-3-5-16,-16 2 0 15,-17-2-2-15,-17 3 6 16,-10 0-9-16,-9 0 4 16,-1 0-16-16,0 0 11 0,0 0-27 15,0 0-21-15,-19 0-87 16,-14 10-232-16,-14 3-262 15</inkml:trace>
  <inkml:trace contextRef="#ctx0" brushRef="#br0" timeOffset="76283.22">32953 12484 125 0,'0'0'258'0,"0"0"-167"16,0 0 95-16,0 0-15 16,0 0-24-16,0 0-9 15,54-70-58-15,-54 70-45 16,0 0-13-16,0 0-18 15,-14 16 0-15,-2 1-4 16,3 0 2-16,6-1 3 16,6-5-5-16,1-2-3 15,0-5 2-15,8-2 1 0,4-2 0 16,2 0 1-16,-2 0 2 16,0 0 13-16,-4-6-16 15,-4-5 5-15,-4 2 5 16,0-1-4-16,-1 4-5 15,-17 3 13-15,-2 3-12 16,0 0 4-16,3 0-6 16,10 0-3-16,4 6 0 15,1 4-8-15,2 4-58 16,0 6-80-16,0-5-153 16,0-8-194-16</inkml:trace>
  <inkml:trace contextRef="#ctx0" brushRef="#br0" timeOffset="77678.72">23036 11182 34 0,'0'0'71'16,"0"0"-12"-16,0 0-1 0,0 0 9 15,0 0 2-15,0 0 21 16,0 0-2-16,3-9-11 15,-3 4-12-15,0 2-33 16,0 3-15-16,0 0 37 16,0 6-54-16,-11 25-2 15,-11 29 2-15,-11 29 1 16,-3 24 14-16,-6 21-5 16,-2 28 28-16,-10 28 15 15,-4 23-30-15,-3 29 21 16,3 2-16-16,-1-5-14 15,10-19 8-15,6-34-4 16,9-25-7-16,4-36 14 0,7-21-25 16,8-26 3-1,-1-15-1-15,4-10-1 0,1-17 2 16,1-9-3 0,6-13-75-16,-2-14-76 0,0-2-46 15,-11-37-169-15</inkml:trace>
  <inkml:trace contextRef="#ctx0" brushRef="#br0" timeOffset="83761.19">28443 10519 3 0,'0'0'34'16,"0"0"7"-16,0 0-1 15,0 0-3-15,0 0 7 16,0 0-18-16,0 0-14 16,0 0 0-16,-5-8-12 0,5 8-5 15,0 0 4-15,-1 0-13 16,-4 0 5-16,2 4 2 15,0 0-3-15,2-1 1 16,-1-3 0-16,2 3-10 16,-1-3 4-16,-1 3 1 15,-1 0-4-15,2 1-34 16</inkml:trace>
  <inkml:trace contextRef="#ctx0" brushRef="#br0" timeOffset="88039.22">30664 12438 30 0,'0'0'0'16,"0"0"-30"-16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36:49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3760 11100 563 0,'0'0'123'16,"0"0"-51"-16,0 0 128 15,0 0-91-15,0 0 2 16,-6 96-45-16,6-74-22 15,0-8-12-15,12 0 0 16,9-11-19-16,4-3 11 16,14-3-13-16,9-24 3 15,7-13 6-15,6-13-17 16,-3-6 4-16,-7-3-5 16,-3-4-1-16,-11-2 11 15,-13 0-12-15,-14 0 0 0,-10 1 3 16,-3 9 0-16,-13 13 3 15,1 19 0-15,3 19 0 16,0 7 15-16,-7 38-21 16,-1 23-9-16,1 18 8 15,13 7 0-15,6-4 0 16,25-12-3-16,20-13-2 16,18-15 2-16,7-22-18 15,0-17-14-15,-6-3 23 16,-6-20 1-16,-7-13 11 15,-8-7 1-15,-10-6 0 0,-11 3 7 16,-14-2-6 0,-5 5-1-16,-3 16 14 0,0 9 3 15,0 13 20-15,0 2-22 16,0 2-14-16,-3 17-1 16,0 11-4-16,3 10 1 15,0-1 0-15,9-3 0 16,16-7 2-16,5-8-2 15,3-5-13-15,4-12 11 16,-1-4-5-16,1 0 8 16,-4 0-3-16,-2-6 6 15,-4-11-1-15,-4 0 0 0,-7-3 1 16,-4-4 11-16,-5 11 5 16,-7 1 9-16,0 8 15 15,0 1 4-15,0 3 1 16,0 0-10-16,0 0-22 15,0 0-5-15,0 0-9 16,3 3-10-16,0 4 9 16,2 3-5-16,-1 2 6 15,1 2 0-15,-2-3 3 16,0-6 1-16,1-5-4 16,-1 3 0-16,0-3 1 15,0 0 0-15,6 0 3 16,9-16 7-16,10-10 13 15,11-7 25-15,3 0-42 16,-9 10-6-16,-3 12-2 0,-11 11 1 16,3 0-2-1,-8 28 1-15,-1 4-10 0,-7 8 3 16,0 3 0-16,-6 1-3 16,0-11 9-16,0-8-3 15,0-15-2-15,0-6 5 16,0-4 2-16,0 0-4 15,16-11 4-15,7-17 0 16,7-11 3-16,7 1 1 16,-6 4-3-16,-11 14-1 0,2 11 6 15,-10 9-13 1,3 0 7-16,0 26-14 0,-5 15 12 16,4 10-14-1,-10 0-28-15,-4-1-45 0,0-11-48 16,-12-6-3-16,-16-13-228 15,-14-18-260-15</inkml:trace>
  <inkml:trace contextRef="#ctx0" brushRef="#br0" timeOffset="182.99">5013 10227 1144 0,'0'0'128'15,"0"0"-74"-15,0 0 124 0,0 0-130 16,0 0-45 0,0 0-3-16,-12-22-61 0,9 35-72 15,-3 13-266-15,-3 18-292 16</inkml:trace>
  <inkml:trace contextRef="#ctx0" brushRef="#br0" timeOffset="756.01">4078 11721 893 0,'0'0'177'15,"0"0"-92"-15,0 0 20 16,0 0-81-16,0 0-17 16,94-82-7-16,-54 78 2 15,0 4 2-15,-7 7-4 16,-9 19-10-16,-9 7 7 15,-11 6-14-15,-4 1 0 16,-7 3 6-16,-16-6 8 0,-12-1 2 16,2-10 1-16,3-6 0 15,9-7 34-15,11-9 8 16,7-4-11-16,3-7 31 16,3-26-54-16,25-7-8 15,12-9 0-15,5 6-3 16,4 7-2-16,-7 6-2 15,-6 7 0-15,-12 10 3 16,-8 9 1-16,-10 4-2 16,-6 0 5-16,0 9-3 15,0 22 3-15,0 5 0 16,-6 7 3-16,-3 0 4 0,6-3-1 16,3-4-3-1,0-5-3-15,5-5-9 0,20-6 0 16,18-11-74-16,18-6-36 15,11-3-263-15,13-17-267 16</inkml:trace>
  <inkml:trace contextRef="#ctx0" brushRef="#br0" timeOffset="1304.75">4883 11743 717 0,'0'0'61'0,"0"0"237"15,0 0-200-15,0 0-29 0,0 0-26 16,0 0-40-16,-58 0-2 16,58 0 7-16,0-6-8 15,12 3 0-15,7-6 6 16,2 5-5-16,-4-2 5 16,-4 1-6-16,-7 5 3 15,-3-2 0-15,-3 2-3 16,0 0 0-16,0 0 10 15,0 0-9-15,0-3 6 16,0-1-7-16,-3-1-1 16,-3-3 0-16,-6 1-5 15,3-1 6-15,-3 0 0 0,2 2 0 16,2 2 12 0,4 0 8-16,1 4 27 0,3 0-1 15,0 0-21-15,0 0-4 16,0 0-21-16,15 0 4 15,21 3-3-15,16 11 4 16,9 2 2-16,5 1 2 16,-2 0-9-16,-3-1 0 15,-9-6 4-15,-16 0-3 16,-15-1-1-16,-17-8 0 16,-4-1 0-16,0 0 5 15,-18 0-5-15,-16 0-8 16,-12-10-5-16,-8 0 2 15,6 0-2-15,8 1-1 16,9 5 8-16,17 1-7 0,8 3-34 16,6 0-57-16,11 0-118 15,20-4-175-15,11-6 54 16</inkml:trace>
  <inkml:trace contextRef="#ctx0" brushRef="#br0" timeOffset="1599.29">5474 11514 644 0,'0'0'198'0,"0"0"76"16,0 0-130-16,0 0-57 15,0 0-18-15,0 0-10 16,0-8-32-16,0 8-27 16,0 0 3-16,0 4-3 15,0 3 0-15,0-1 0 0,7 1 1 16,-7-1 4-16,3-6-5 15,-3 0 0-15,0 0 12 16,0 0-9-16,0 0 12 16,0 0 2-16,0 0-10 15,0 0 4-15,0 0-11 16,0 0-4-16,0 0-6 16,-7 3-68-16,-5 8-55 15,0 7-179-15,-6 3-273 16</inkml:trace>
  <inkml:trace contextRef="#ctx0" brushRef="#br0" timeOffset="2010.4">5174 11654 524 0,'0'0'84'0,"0"0"92"16,0 0 9-16,0 0-63 16,0 0-30-16,0 0-32 15,6-56-18-15,0 53-25 16,0 3-1-16,6 0-4 16,3 0-11-16,0 0 5 0,1 10-5 15,2 7 2-15,0 7-3 16,-2 1 0-16,-2 5 6 15,-5-6-5-15,-2 2-1 16,-4-6 3-16,-3 0-1 16,0 0 5-16,-3-2 9 15,-12 2 1-15,-7 0 13 16,-2 0-22-16,-3 0-3 16,2 4-4-16,1-2-1 15,9-2 0-15,8-4-20 16,5 1-38-16,2 0-17 15,12-7-118-15,19-6-156 16,8-4-244-16</inkml:trace>
  <inkml:trace contextRef="#ctx0" brushRef="#br0" timeOffset="2354.1">5760 11618 740 0,'0'0'189'0,"0"0"-47"16,0 0-18-16,0 0-103 16,0 0-10-16,-61 109 8 15,61-62 13-15,0 2-17 16,0-3 2-16,6-9-4 0,13-7-6 16,1-10-3-16,2-7-4 15,2-13 0-15,3 0 10 16,-3-10-5-16,0-19 3 15,-8-12 8-15,-4-12-7 16,-12-9 3-16,0-8-12 16,-6 1 0-16,-15 19-4 15,-4 15 6-15,-1 18-2 16,-5 17 0-16,-6 10-11 16,4 25 0-16,8 12-36 15,11 4-66-15,11 0-115 16,3-1-214-16</inkml:trace>
  <inkml:trace contextRef="#ctx0" brushRef="#br0" timeOffset="4808.76">6751 10681 267 0,'0'0'41'16,"0"0"26"-16,0 0 52 16,0 0-26-16,0 0-21 15,0 0 25-15,-26-71 40 16,16 65-39-16,1 2-8 15,3 1-24-15,-6 0-9 16,0 3-5-16,-4 0-30 16,-4 0-4-16,-2 7-5 0,1 10-13 15,0 5 7 1,5 2-7-16,5-1 6 0,8-3-12 16,3 3 4-16,0-4 2 15,23 6-4-15,5-6 9 16,12 1-3-16,5 0-2 15,1 0 0-15,-7-2 3 16,-9-4-3-16,-15 0-1 16,-5-4-2-16,-10 6 6 15,0 6 0-15,-28 6-3 16,-15 5 4-16,-11-1 4 16,-6-5-8-16,8-4 1 15,10-9 0-15,17-8 0 16,7-6 0-16,15-13-1 15,3-27-41-15,21-19-39 0,27-14-99 16,26-3-103-16,11 3 120 16,-4 15-95-16,-7 14 213 15,-21 13 44-15,-15 12 34 16,-18 9 135-16,-7 7 20 16,-10 3-40-16,0 7 39 15,0 29-55-15,2 17 9 16,-4 22-50-16,-1 11-43 15,0 4-8-15,-12-1-34 16,3-22-5-16,9-13-2 16,0-22-66-16,20-22-43 15,17-14-115-15,9-42-192 16,-1-24-257-16</inkml:trace>
  <inkml:trace contextRef="#ctx0" brushRef="#br0" timeOffset="4935.09">7264 10363 646 0,'0'0'273'0,"0"0"58"16,0 0-240-16,0 0-73 16,0 0-18-16,0 0-6 15,-23 81-44-15,23-27-167 16,0 7-376-16</inkml:trace>
  <inkml:trace contextRef="#ctx0" brushRef="#br0" timeOffset="5354.2">7244 10967 1184 0,'0'0'75'0,"0"0"106"16,0 0-137-16,0 0-39 15,0 0-5-15,0 0-9 16,91-70-7-16,-49 55-29 15,0 13 20-15,-12 2 15 16,-5 5-9-16,-10 19 12 16,-12 9-2-16,-3 3 9 0,0 3-2 15,-13-9 2 1,-1-4 0-16,5-15 3 0,2-5-1 16,7-6 15-16,0 0 19 15,0-14 3-15,19-22 8 16,8-18-40-16,12-10-4 15,4 0 6-15,-1 11-6 16,3 15-3-16,-7 18 0 16,-8 16 2-16,-3 4-5 15,-9 19 3-15,-8 21-11 16,-4 9 7-16,-6 8-16 16,0 2-46-16,0-5-34 15,0-11-106-15,0-17-206 16,17-23-75-16</inkml:trace>
  <inkml:trace contextRef="#ctx0" brushRef="#br0" timeOffset="5542.7">8696 10036 1236 0,'0'0'48'0,"0"0"86"16,0 0-81-16,0 0-44 15,0 99 1-15,0-32 6 16,0 5-16-16,-15 17-9 16,-3 4-79-16,-6 0-220 15,6-18-557-15</inkml:trace>
  <inkml:trace contextRef="#ctx0" brushRef="#br0" timeOffset="5736.72">8317 10789 1144 0,'0'0'138'0,"0"0"19"15,0 0-33-15,0 0-83 16,0 0-30-16,133 10 22 16,-39-20-32-16,4-3-1 15,-4 4-62-15,-6 6-77 16,-15 3-95-16,-18 0-380 15</inkml:trace>
  <inkml:trace contextRef="#ctx0" brushRef="#br0" timeOffset="6169.88">8560 11117 85 0,'0'0'959'0,"0"0"-847"16,0 0-9-16,0 0-77 15,0 0-14-15,106-13-11 16,-69 13 2-16,-4 0-3 16,-8 15-13-16,-8 9 7 0,-14 6-16 15,-3 7 14 1,-6 1-24-16,-15 1 25 0,-3-5 2 16,0-8 5-16,2-5 0 15,8-9 6-15,7-7 1 16,4-5 32-16,3 0 4 15,3-27-7-15,21-13-7 16,10-9-29-16,6-5 0 16,5 10 2-16,-3 5 2 15,-8 11 25-15,-13 11 16 16,-9 10 10-16,-12 7-14 16,0 0-16-16,0 17-1 15,-18 15-3-15,-4 10-1 16,5 2 6-16,7-4-9 15,10-6-14-15,0-8-4 0,24-3 1 16,28-7-20-16,18-15-48 16,21-1-26-16,12-25-126 15,-9-16-378-15</inkml:trace>
  <inkml:trace contextRef="#ctx0" brushRef="#br0" timeOffset="20023.09">4897 11050 231 0,'0'0'0'16,"0"0"-24"-16,0 0 15 0,-75 98-154 16</inkml:trace>
  <inkml:trace contextRef="#ctx0" brushRef="#br0" timeOffset="20347.3">4282 11889 82 0,'0'0'263'16,"0"0"-252"-16,0 0 24 15,0 0 87-15,27-75-1 16,22-5-9-16,18-25-4 15,11-18-6-15,13-5-10 16,16-11-43-16,14 0-9 16,3 6-30-16,-2 8-9 15,-10 13 8-15,-21 16-5 16,-21 21-8-16,-21 19-10 16,-23 26-69-16,-22 26-137 15,-11 24-120-15,-38 42-116 16</inkml:trace>
  <inkml:trace contextRef="#ctx0" brushRef="#br0" timeOffset="20527.78">4955 11896 723 0,'0'0'89'0,"61"-82"-62"15,0-2 127-15,18-17-79 16,15-2-45-16,15 4 3 15,-3 16-26-15,1 21-7 16,-13 18-32-16,-22 16-307 16,-26 18-185-16</inkml:trace>
  <inkml:trace contextRef="#ctx0" brushRef="#br0" timeOffset="21071.87">7222 11305 917 0,'0'0'81'0,"0"0"-26"15,0 0 14-15,0 0-63 16,121-53 46-16,-5-1 0 16,26-15-18-16,28-10-23 15,21-7-11-15,10 4-16 16,-2 12-164-16,-25 7-170 16,-44 20-142-16</inkml:trace>
  <inkml:trace contextRef="#ctx0" brushRef="#br0" timeOffset="21231.19">8332 11476 951 0,'0'0'62'0,"0"0"-53"16,82-57 0-16,3 13-18 15,9-3-82-15,-3 8-141 16,-11 10-115-16</inkml:trace>
  <inkml:trace contextRef="#ctx0" brushRef="#br0" timeOffset="21375.4">8739 11460 599 0,'0'0'90'16,"0"0"24"-16,0 0-8 15,0 0-66-15,158-85-15 16,-58 40-25-16,12 7-7 15,4 1-271-15</inkml:trace>
  <inkml:trace contextRef="#ctx0" brushRef="#br0" timeOffset="23009.31">15472 10285 561 0,'0'0'138'0,"0"0"89"16,0 0-100-16,-24-84-16 15,15 65-34-15,-1 2-13 16,1 6-8-16,-8 3 1 16,-5 8-18-16,-11 0-36 15,-13 19-3-15,-3 21-2 16,4 9 2-16,10 8-9 16,18-5 4-16,17-1-2 0,0-9 6 15,19-5-3-15,14-5 1 16,3-6 1-16,0-5 2 15,-2-1 3-15,-4-2-3 16,-11-2 0-16,-4 5-5 16,-15 3 5-16,0 6 0 15,-17 4 0-15,-22 7 1 16,-17-1 7-16,-11-3-8 16,-3-10 0-16,6-13 5 15,13-6-5-15,17-8-7 0,16-14-20 16,18-28-30-16,22-22-75 15,30-15-266-15,23-15-84 16</inkml:trace>
  <inkml:trace contextRef="#ctx0" brushRef="#br0" timeOffset="23165.01">15503 10265 12 0,'0'0'519'16,"0"0"-333"-16,97-30 94 16,-76 39-140-16,-5 34-30 15,1 27-17-15,-11 20-29 16,-6 11-21-16,-6-6-9 15,-18-8-29-15,5-21-5 16,13-13-3-16,6-20-72 16,9-26-32-16,28-14-172 15,1-39-183-15</inkml:trace>
  <inkml:trace contextRef="#ctx0" brushRef="#br0" timeOffset="23300.67">15867 9973 752 0,'0'0'220'15,"0"0"-3"-15,0 0-147 16,0 0-70-16,0 0-9 16,0 74 7-16,0-22-123 15,0 5-234-15,3-3-371 16</inkml:trace>
  <inkml:trace contextRef="#ctx0" brushRef="#br0" timeOffset="23698.24">15825 10579 1107 0,'0'0'104'15,"0"0"4"-15,0 0 5 16,0 0-90-16,0 0-23 16,0 0-3-16,126-60-2 15,-56 49-30-15,-9 8-5 16,-13 3-6-16,-11 10 0 15,-22 14 24-15,-15 5-5 16,0 7 13-16,-19 3 14 16,-11-1 0-16,-2-9 7 15,13-12-6-15,3-7 1 16,11-7 39-16,5-3 16 0,18-30-9 16,18-16-15-16,16-18-25 15,10-5 12-15,6 7-15 16,-1 12 4-16,-9 20 4 15,-8 21-6-15,-8 9-7 16,-10 20-1-16,-18 24-2 16,-14 15-2-16,0 8 0 15,-23-3-23-15,-7 0-25 16,5-6-62-16,1-15-149 16,12-16-158-16</inkml:trace>
  <inkml:trace contextRef="#ctx0" brushRef="#br0" timeOffset="23875.41">17290 10000 1180 0,'0'0'94'0,"0"0"80"16,0 0-114-16,0 0-60 16,0 0 6-16,1 84-12 15,-9-12 6-15,-22 13-7 16,-4 12-73-16,1-5-152 15,3-14-626-15</inkml:trace>
  <inkml:trace contextRef="#ctx0" brushRef="#br0" timeOffset="24052.94">17001 10687 1088 0,'0'0'153'16,"0"0"-13"-16,0 0-1 15,0 0-97-15,0 0-33 16,0 0 8-16,120 9-17 16,-49-9-78-16,11 0-66 15,-5 0-347-15,-8 0-152 16</inkml:trace>
  <inkml:trace contextRef="#ctx0" brushRef="#br0" timeOffset="24478.22">17068 10975 810 0,'0'0'340'0,"0"0"-202"15,0 0-54-15,0 0-84 16,0 0 2-16,0 0-2 16,124 0 0-16,-65 2-15 15,-2 5 7-15,-6 3-26 16,-19 4 9-16,-12 6 23 15,-14 6-33-15,-6 0 32 16,-13 1-6-16,-13-5 9 16,0-5 5-16,3-1-2 15,3-7-3-15,8-7 15 16,6-2 5-16,6 0 38 16,0-25-28-16,25-9-26 0,8-7-8 15,9-2 4 1,2 5 0-16,-6 7 0 0,-9 12 2 15,-14 12 27-15,-9 3 15 16,-6 4-5-16,0 0-7 16,0 13-24-16,-12 15-8 15,-9 8 12-15,3 10 0 16,2 0 0-16,10-3-12 16,6-1-7-16,28-5-5 15,33-4-72-15,28-16-54 0,21-17-391 16</inkml:trace>
  <inkml:trace contextRef="#ctx0" brushRef="#br0" timeOffset="25207.48">19726 10570 787 0,'0'0'169'16,"0"0"-41"-16,0 0-30 16,0 0-88-16,0 0-8 15,0 0 4-15,-6 48-6 16,31-45 0-16,18-3 7 16,15-14-7-16,8-21 0 15,1-12-21-15,-8-9-26 16,-19 0 47-16,-15 0 3 0,-12 15 1 15,-11 15 23-15,-2 14 5 16,-6 12-5-16,-19 16-27 16,-2 20-1-16,2 14 1 15,11 3 0-15,14-10 2 16,1-7-5-16,31-13 3 16,13-13-1-16,19-10 0 15,13-3 2-15,7-27-2 16,-7-9-54-16,-12-7 10 15,-15-4 39-15,-15-1 6 16,-16 6 21-16,-13 8 28 16,-6 14 18-16,-6 12 49 15,-19 8-52-15,-10 3-46 0,-3 22 1 16,3 9-15 0,6 6 2-16,13 6-6 0,13 3 1 15,3-2 7-15,22 2-8 16,18 0 0-16,15-6 7 15,2-5-6-15,-8-8-1 16,-13-8 0-16,-25-5-45 16,-11-3 43-16,-40-2-42 15,-22 4 15-15,-18-7-21 16,-9-6-27-16,-4-9-64 16,2-21-164-16,6-17-188 15</inkml:trace>
  <inkml:trace contextRef="#ctx0" brushRef="#br0" timeOffset="25341.33">20193 9934 725 0,'0'0'166'0,"0"0"98"15,0 0-108-15,0 0-101 16,0 0-47-16,0 0-8 16,65-46-35-16,-65 69-198 15,-6 10-188-15</inkml:trace>
  <inkml:trace contextRef="#ctx0" brushRef="#br0" timeOffset="26224.18">21818 10419 859 0,'0'0'81'0,"0"0"63"15,0 0 61-15,0 0-166 16,0 0-11-16,5-81-23 16,40 71-1-16,7 10-4 15,-3 0 0-15,-10 0-5 16,-12 15 3-16,-12 8-6 0,-12 5-24 15,-3 5 6-15,-5-1-2 16,-14 1 11-16,-7-10 17 16,3-6-3-16,3-7 4 15,11-7-1-15,9-3 9 16,2-6-3-16,31-28 20 16,17-16-26-16,16-11 5 15,6 5-7-15,-3 9 2 16,-10 16 0-16,-21 15-1 15,-15 12 3-15,-16 4-5 16,-7 25-10-16,0 18 10 16,-14 12 1-16,-2 7 4 15,6-9-2-15,8-9 0 16,2-11-3-16,16-13 2 0,15-13-8 16,18-7 9-16,14-7-6 15,4-23-39-15,-5-7 6 16,-9-7-1-16,-21-3 40 15,-13-3 11-15,-12 11 25 16,-7 12-23-16,0 14 44 16,-10 13-24-16,-10 3-33 15,-1 25-1-15,5 8-7 16,10 6 7-16,6-3-5 16,15-6-11-16,17-9-13 15,12-12-9-15,3-12-7 0,-6 0 15 16,-8-10 23-1,-13-13-26-15,-12-10 34 0,-8-3 7 16,0-4 18-16,-15-5-9 16,-7-2 1-16,1 0 4 15,9 8 9-15,10 6-11 16,2 10-9-16,20 3-2 16,15 4-8-16,12-2-2 15,6 0 2-15,6 4 3 16,-4 2-2-16,-6 1 22 15,-7 10 16-15,-10 1-17 16,-6 17 9-16,-8 16-23 16,-6 23 16-16,-11 12-6 15,-1 17-2-15,-24 9-5 0,-9 0-11 16,-1-11-4-16,9-21-71 16,3-16-68-16,14-26-44 15,8-20-257-15,33-3-78 16</inkml:trace>
  <inkml:trace contextRef="#ctx0" brushRef="#br0" timeOffset="26358.04">23255 10355 437 0,'0'0'547'16,"-87"-2"-477"-16,68 2 95 16,13 0-165-16,16 0-13 15,40 0-48-15,20 0-27 16,21-15-310-16</inkml:trace>
  <inkml:trace contextRef="#ctx0" brushRef="#br0" timeOffset="27538.27">24975 10360 429 0,'0'0'78'15,"0"0"134"-15,0 0-65 0,0 0-46 16,0 0-21-16,0 0 13 16,1-3-30-16,-1 3-4 15,0 0-4-15,0 0-15 16,0 0-8-16,0 0 2 16,0 0-20-16,0 0-2 15,0 0-12-15,0 0 2 16,0 0-5-16,0 0 3 15,0 0 0-15,0 0 1 16,0 0 0-16,0 0 0 0,0 0-1 16,0 0 0-1,0 0 3-15,0-2-3 0,0-6-2 16,0-6 1-16,-6-5-36 16,-6-1 25-16,-3 3 0 15,-3 5-3-15,-4 8 13 16,-6 4-8-16,-5 7-1 15,-3 24 7-15,0 17-6 16,5 15 6-16,7 0 3 16,12-1-4-16,12-15 2 15,0-12-31-15,30-18-21 16,12-17 30-16,10-6 2 16,6-30 22-16,0-11 0 15,-5-9 1-15,-4-11 9 16,-6-2-6-16,-1-10-2 0,-3-2 40 15,-8 3-12 1,-9 16-5-16,-10 20 9 0,-9 28 1 16,-3 14 20-16,-13 26-54 15,-19 26-11-15,0 17 9 16,-1 11-3-16,15 4 4 16,15-6-26-16,3-5-41 15,34-13-27-15,23-24-53 16,16-19 13-16,11-17 19 15,-2-11 11-15,-15-28 36 16,-9-10 47-16,-15-5 9 16,-9-2 13-16,-14 7 31 0,-11 16-9 15,-9 12 93-15,-5 15 10 16,-14 6-34-16,-8 14-74 16,3 15-17-16,5 7 0 15,11 3-4-15,8-1 3 16,8-9-11-16,17-4-75 15,8-16-2-15,3-9 47 16,-5 0 3-16,-4-14 17 16,-8-9 10-16,-8-3 12 15,-10-4 22-15,-1 0 38 16,-7 1 75-16,-13 7-50 16,-10 11 2-16,-10 11-6 15,-2 13-71-15,-4 24-6 0,9 14-1 16,12 9-3-16,16-1 0 15,9 1-9-15,26-14-120 16,39-12-132-16,27-11 36 16,15-17 94-16,7-6-161 15</inkml:trace>
  <inkml:trace contextRef="#ctx0" brushRef="#br0" timeOffset="27963.86">26222 10515 245 0,'0'0'205'0,"56"-129"94"15,-45 69-67-15,-10 15-71 16,-1 18-32-16,0 21-15 15,-4 6-42-15,-19 33-69 16,-8 29 4-16,-3 28-7 16,5 19 4-16,10 13 5 0,3 3-9 15,1 0 2-15,-2-9-2 16,-3-27-69-16,-4-23-14 16,-1-25-121-16,-4-28-1 15,0-13 141-15,0-29 45 16,2-22 19-16,8-18 1 15,8-13 32-15,11-15 59 16,1 2-34-16,25 6 14 16,14 19-14-16,14 17-18 15,13 14-11-15,13 9-16 16,8 3-13-16,2 5 0 16,-5 5-5-16,-4 3-55 15,-13-5 8-15,-11 0-28 16,-18-1 47-16,-17 6 33 0,-10 5 11 15,-12 9 58 1,0 2 7-16,-18 28-49 0,-10 20-21 16,-5 9-1-16,8 6 4 15,11-11-9-15,11-14-9 16,3-11-20-16,17-18-115 16,21-11-53-16,10-16-41 15,1-25-113-15</inkml:trace>
  <inkml:trace contextRef="#ctx0" brushRef="#br0" timeOffset="28058.25">26945 10205 345 0,'0'0'154'16,"0"0"55"-16,0 0 25 0,0 0-234 15,0 0-146-15,0 0-155 16</inkml:trace>
  <inkml:trace contextRef="#ctx0" brushRef="#br0" timeOffset="28392.03">26923 10417 98 0,'0'0'922'0,"0"0"-784"15,0 0 56-15,0 0-131 16,0 0-57-16,0 0-4 16,37-11-4-16,-21 37 3 15,-2 6-2-15,0-3 1 0,-1-7-17 16,0-5-2-16,0-7-11 15,-5-4 10-15,0-6 20 16,5-3 2-16,3-17 5 16,7-10-5-16,5-9 2 15,2 0-1-15,0-1-3 16,-1 13 0-16,-5 10 2 16,-4 12-2-16,-1 5-2 15,-1 10-1-15,5 15 3 16,5 9-9-16,5 1-29 15,5-6-74-15,-4-9-215 16,4-15-67-16,5-5 15 0</inkml:trace>
  <inkml:trace contextRef="#ctx0" brushRef="#br0" timeOffset="29022.19">27765 10350 68 0,'0'0'366'0,"0"0"-114"16,0 0 25-16,2-73-88 15,-15 67-93-15,5 6-25 16,3 0-69-16,4 0-2 15,1 0-3-15,3 14-4 16,21-5-2-16,12-2-40 16,7-7-35-16,3 0-56 15,-2-7-84-15,-9-10 107 16,-6-6 16-16,-12 1 101 16,-12-5 15-16,-5 0 29 15,-8 8 110-15,-21 4 15 16,-12 15-73-16,-9 0-17 15,-2 21-29-15,2 16-24 16,9 12-14-16,9 8-12 0,14 4-1 16,16 2-4-16,12-6-63 15,48-11-92-15,23-11 118 16,18-16-80-16,9-18-9 16,1-1-5-16,-5-20-53 15,-11-15 148-15,-25-14 41 16,-26-10 22-16,-25-5 95 15,-17 12 96-15,0 15-23 16,-32 24 12-16,-13 13-108 16,-7 9-55-16,-3 20-25 0,10 10-11 15,12 3 6 1,16 5-9-16,17-8-5 16,10-10-32-16,30-12-36 0,17-14 13 15,4-3 8-15,2-23-29 16,-7-16 40-16,-6-9 41 15,-4-11 1-15,-7-13 12 16,-7-9 29-16,0-17 32 16,-1-11 18-16,-4 8-19 15,-6 22 23-15,-9 28-30 16,-9 31 48-16,-3 20-48 16,-14 10-62-16,-20 31-8 15,-12 17-1-15,-2 17 5 0,16 9-2 16,24 8 2-1,15 11-2-15,49 13-45 0,31 2-67 16,25-8-312-16,18-26-343 16</inkml:trace>
  <inkml:trace contextRef="#ctx0" brushRef="#br0" timeOffset="29613.9">30116 10304 819 0,'0'0'74'16,"0"0"99"-16,0 0 7 16,0 0-120-16,0 0-24 15,0 0-26-15,-62 4-9 16,3 41-1-16,4 8 0 15,13 0 0-15,16-14-6 16,15-9 6-16,11-13-10 16,17-13-7-16,29-4-8 15,13-24 23-15,5-12-28 16,-7-11 10-16,-13-9 18 16,-13-2 0-16,-12 4 2 15,-10 17 8-15,-7 15-7 16,-2 19 16-16,-8 6-17 15,-14 33-7-15,-5 14 2 16,4 12 2-16,13 2 1 0,10-10 1 16,6-10-7-1,27-18-1-15,13-9-18 0,9-17-12 16,8-7 7-16,0-26-1 16,-8-12-12-16,-12-11 45 15,-5-16 2-15,-3-12 32 16,-2-14 11-16,3-13-5 15,-5 9 80-15,-7 20-118 16,-11 36 60-16,-10 29 47 16,-3 17-56-16,-19 32-53 0,-15 28-8 15,-7 22 6-15,4 13-5 16,9 3 7-16,4 7-7 16,9-9 5-16,10-13-78 15,5-14-34-15,12-29-141 16,15-23-117-16,0-17-228 15</inkml:trace>
  <inkml:trace contextRef="#ctx0" brushRef="#br0" timeOffset="29758.86">30470 10182 597 0,'0'0'96'0,"0"0"188"15,0 0-194-15,0 0-24 0,0 0-66 16,0 0 2-16,68 20-5 15,20-15-94-15,11-5-278 16</inkml:trace>
  <inkml:trace contextRef="#ctx0" brushRef="#br0" timeOffset="30169.75">31262 10190 967 0,'0'0'127'0,"0"0"48"16,0 0-95-16,0 0-77 16,0 0-3-16,0 0 0 15,95 5-9-15,-56 5 4 0,-9 0-1 16,-12-1 5-16,-11 6-11 16,-7 0 0-16,-1 5 7 15,-20 3-13-15,-7-1 8 16,2-3-10-16,5-7 1 15,8-5 6-15,8-4 6 16,5-3 7-16,0 0-1 16,26-13 0-16,8-10-3 15,12-10 4-15,-4 0 0 16,-5 4 10-16,-8 5 4 16,-13 12 19-16,-10 7-1 0,-6 5-8 15,0 0-10 1,-2 10-14-16,-11 13-5 0,-5 7 1 15,3 0 4 1,8 0 0-16,7-1-26 0,0-6-66 16,27-6-97-16,16-8-105 15,9-9-157-15</inkml:trace>
  <inkml:trace contextRef="#ctx0" brushRef="#br0" timeOffset="30336.77">31717 10271 569 0,'0'0'125'0,"0"0"137"16,0 0-167-16,0 0-59 16,0 0-36-16,0 0-1 0,22 3-5 15,30 1-4 1,3-1-91-16,-6-3-77 0,-8 4-26 16,-13-4-78-16,-19 5 28 15</inkml:trace>
  <inkml:trace contextRef="#ctx0" brushRef="#br0" timeOffset="30461.8">31732 10389 178 0,'0'0'140'16,"0"0"69"-16,0 0-100 15,0 0-79-15,0 0 8 16,0 0 2-16,138 41-40 16,-44-41-58-16,11 0-69 15,4-5-297-15</inkml:trace>
  <inkml:trace contextRef="#ctx0" brushRef="#br0" timeOffset="30723.71">32580 10118 729 0,'0'0'173'15,"-79"-3"47"-15,32 10-134 16,3 15-23-16,4 8-33 16,12 3-4-16,16 4-26 15,12 0 0-15,12 6 9 16,29-7-8-16,14-7-1 15,11-12 0-15,6-13-1 16,-5-4-6-16,-9-21-19 16,-15-11 26-16,-16-7 7 15,-18-8-3-15,-9 3 15 0,-21 5-8 16,-27 10 0-16,-23 19-11 16,-17 10-5-16,-14 12-79 15,1 20-69-15,1 2-400 16</inkml:trace>
  <inkml:trace contextRef="#ctx0" brushRef="#br0" timeOffset="31803.69">15302 12489 693 0,'0'0'116'0,"0"0"46"15,0 0 35-15,0 0-106 16,0 0-32-16,0 0 2 16,-42-14-23-16,17 16-20 15,-14 18 17-15,-1 11-31 0,-5 11-3 16,5 5 12-16,11 7-13 16,13 6 0-16,16-4-1 15,0-5-2-15,30-6 2 16,5-8-3-16,4-10 3 15,-3-5-2-15,-10-5 6 16,-13-6-3-16,-10-5 0 16,-3 5 0-16,-6 1 1 15,-24 8-1-15,-16 2 1 16,-12-1 5-16,-11-2-6 16,-4 1 0-16,-3-10-1 0,15 0 2 15,16-7-3 1,19-3-30-16,20 0-33 0,6-26 18 15,38-17-112 1,21-10-97-16,21-13 31 0,5-4-13 16,-3-5 110-16,-5 0 128 15,-11 8 35-15,-12 13 154 16,-11 19 14-16,-18 18 68 16,-11 7-113-16,-11 10-84 15,0 10-43-15,-3 29-26 16,0 18 12-16,0 15 7 15,-12 4-8-15,-3-4-10 16,3-11-3-16,0-11-3 16,2-18-3-16,10-8-75 0,0-16-133 15,3-8-173-15,16-22-214 16</inkml:trace>
  <inkml:trace contextRef="#ctx0" brushRef="#br0" timeOffset="31970.13">15572 12346 852 0,'0'0'179'16,"0"0"-11"-16,0 0-65 15,0 0-69-15,0 0-34 16,0 0-6-16,-29 55 5 16,19-15-23-16,0 13-82 15,-2 3-182-15,-1 3-190 0</inkml:trace>
  <inkml:trace contextRef="#ctx0" brushRef="#br0" timeOffset="32399.78">15490 12775 896 0,'0'0'244'0,"0"0"-58"16,0 0-48-16,0 0-87 15,0 0-24-15,0 0-25 16,14-73-2-16,8 67-6 0,1 6-12 16,3 0 2-1,-3 13-22-15,-4 13 2 0,-6 10 17 16,-9 0-5-16,-4 4-16 16,0-4 23-16,-1-6-16 15,-8-7 30-15,-1-12 1 16,4-5 2-16,3-6 4 15,3 0 12-15,0-28 37 16,12-17-37-16,17-14-15 16,14-11 6-16,10 2-6 15,4 7-1-15,-8 22 20 16,-10 20 5-16,-13 11-10 16,-6 8-12-16,-11 11 3 15,-3 27-7-15,-6 16 5 16,0 8-5-16,-9 8 1 0,-11-4-7 15,4-3-34-15,0-3-57 16,10-7-189-16,6-14-353 16</inkml:trace>
  <inkml:trace contextRef="#ctx0" brushRef="#br0" timeOffset="32732.17">17170 12187 919 0,'0'0'66'0,"0"0"170"16,38-77-92-16,-32 71-51 15,-5 6-55-15,3 10-31 16,-4 23-7-16,0 24 0 16,0 15 2-16,-4 13-2 15,-16 12-33-15,-8 1-99 0,-8 0-233 16</inkml:trace>
  <inkml:trace contextRef="#ctx0" brushRef="#br0" timeOffset="32960.26">16722 12847 1127 0,'0'0'148'16,"0"0"4"-16,0 0-37 15,0 0-84-15,0 0-4 16,123 0-6-16,0-9 25 0,37-11-30 16,15-1-16-16,7 1 0 15,-10 8-15 1,-32 9-67-16,-39 3-37 16,-43 3-22-16,-42 19-150 0,-22 5-239 15</inkml:trace>
  <inkml:trace contextRef="#ctx0" brushRef="#br0" timeOffset="33409.47">16719 13230 1139 0,'0'0'24'0,"0"0"88"16,0 0-84-16,0 0-20 0,0 0-10 15,91-42 2 1,-72 58-9-16,-4 10 5 0,-7 7-4 16,-5 6 2-16,-3 2-1 15,0 2 7-15,-16-4-2 16,2-2 2-16,-1-8 0 16,1-9 4-16,7-6-4 15,4-11 0-15,1-3 4 16,2 0-1-16,2-6 23 15,25-19-16-15,5-13 1 16,7-3-5-16,-3 2-5 16,-4-1-1-16,-9 10 8 0,-6 4 6 15,-8 16 33-15,-6 1-6 16,-3 9 3-16,0 0-10 16,0 0-23-16,0 19-8 15,-12 12-3-15,0 13 0 16,1 14 1-16,7-2-1 15,4-3 0-15,0-7-1 16,16-13-22-16,18-13-65 16,13-15-77-16,12-5-299 15</inkml:trace>
  <inkml:trace contextRef="#ctx0" brushRef="#br0" timeOffset="33585.58">17326 13409 1052 0,'0'0'164'16,"0"0"-7"-16,0 0-63 16,0 0-86-16,0 0 3 15,0 0-9-15,88-1-4 16,-11-11 0-16,14 5-121 16,3-3-282-16,-4 0-351 15</inkml:trace>
  <inkml:trace contextRef="#ctx0" brushRef="#br0" timeOffset="34153.68">17858 13204 1076 0,'0'0'204'16,"0"0"-70"-16,0 0-56 0,0 0-72 15,0 0-5-15,0 0-1 16,133-20-3-16,-67 7-43 15,-2 4-28-15,-9-6-8 16,-16 2-9-16,-18 4 28 16,-18 2 45-16,-3 4 15 15,-39 3 3-15,-13 0 2 16,-14 0 9-16,-2 13 23 16,10 1 8-16,6 1-11 15,14-1 23-15,8-4-17 16,10 0 2-16,10-3 4 0,6 2-22 15,2 2-13-15,2 5 4 16,0 1-10-16,0 6 24 16,3 3-18-16,3 3 16 15,-2-3 0-15,-4 5-7 16,0-1 10-16,0-4 5 16,0-4-9-16,0-5 20 15,0-7-16-15,0-4-4 16,0-5 8-16,0-1-4 15,7 0 7-15,12 0-1 16,8-7-7-16,10-7 12 16,11-1-37-16,1 3-1 0,2 4 4 15,-10 4-1-15,-3 4-2 16,-7 0-1-16,-6 4-16 16,-8 13 6-16,-13 3-13 15,-4 6 0-15,-7 3 6 16,-20 2-13-16,-10-1-10 15,-8-5-41-15,-7-5-42 16,-12-3-39-16,-13-15-198 16,-5-2-590-16</inkml:trace>
  <inkml:trace contextRef="#ctx0" brushRef="#br0" timeOffset="34665.81">16795 12041 9 0,'0'0'0'15</inkml:trace>
  <inkml:trace contextRef="#ctx0" brushRef="#br0" timeOffset="35390.37">16748 12187 193 0,'0'0'55'16,"0"0"99"-16,0 0 20 16,0 0-97-16,0 0-36 15,0 0 25-15,-41 128 86 16,4-26-31-16,-11 41-10 16,-8 23-34-16,1 21-32 15,8 12 0-15,19-11-38 16,23-11-6-16,14-20-2 0,42-23-31 15,20-31-151-15,21-40-226 16,21-42-229-16</inkml:trace>
  <inkml:trace contextRef="#ctx0" brushRef="#br0" timeOffset="35682.03">18327 12184 1267 0,'0'0'19'16,"0"0"-16"-16,0 0 6 0,0 0-2 16,35 118 36-16,12-37-1 15,10 17-19-15,4 14 13 16,-11 7-25-16,-12 13-2 15,-19 7-9-15,-19 6 4 16,-13 7-10-16,-32-7-9 16,-26-2-64-16,-10-12 17 15,-13-14-138-15,-11-12-132 16,4-26-98-16</inkml:trace>
  <inkml:trace contextRef="#ctx0" brushRef="#br0" timeOffset="36533.83">20245 12615 761 0,'0'0'142'0,"0"0"-49"0,0 0 12 15,0 0-85 1,-22 90 24-16,22-54-15 0,19-9-7 15,8-11-13-15,1-10-3 16,11-6 11-16,4-22-6 16,5-17-2-16,-3-7 2 15,-7 0-8-15,-10 2 3 16,-12 1-4-16,-9 1-2 16,-5 9 11-16,-2 9-8 15,0 11 25-15,0 13 1 16,-2 3-27-16,-8 31-4 15,-8 12-9-15,7 13 11 16,8-2-4-16,3-6 1 16,19-10 3-16,10-12-9 0,7-16-9 15,3-13 15 1,6-13-5-16,4-19 8 0,0-15 2 16,-4-3-2-16,-6-6 5 15,-4-6-5-15,-5 2 3 16,-11 11 3-16,-5 18-6 15,-11 15 30-15,-3 12 34 16,0 4-24-16,-10 17-40 16,-13 20-1-16,1 13 1 15,2-1-2-15,16 0 2 16,4-2-1-16,1-8-2 16,19-10 4-16,-7-4-2 15,-1-16 0-15,-6-2 1 16,-5-4-6-16,-1-3 1 15,-7 0-31-15,-26 0-3 0,-15 0-95 16,-10-3-123-16,0-18-60 16,5-8-223-16</inkml:trace>
  <inkml:trace contextRef="#ctx0" brushRef="#br0" timeOffset="36689.08">20665 11962 632 0,'0'0'234'0,"0"0"-88"16,0 0-14-16,0 0-114 0,0 0-17 16,0 0-2-16,-16 19-101 15,-5 1-102-15,-3 4-53 16,0-10-200-16</inkml:trace>
  <inkml:trace contextRef="#ctx0" brushRef="#br0" timeOffset="38351.72">22497 12460 989 0,'0'0'79'0,"0"0"-12"15,0 0 97-15,0 0-108 16,0 0-45-16,0 0-10 16,27 0 0-16,12 24-1 15,2 8 0-15,-8 12 0 16,-12-1 1-16,-7 0-9 15,-13-1-13-15,-1-8 10 16,0-8 11-16,0-12 0 16,-4-5 3-16,0-8-3 0,4-1 3 15,0 0 11-15,0-24 0 16,20-15-1-16,15-19-9 16,11-3-4-16,3 1-1 15,2 11 0-15,-7 12-11 16,-9 15 11-16,-10 12-24 15,-9 10 1-15,-1 9-26 16,-7 17-13-16,-5 8 25 16,0 8-34-16,-2-5-60 15,4-1-42-15,3-12 64 16,6-12 32-16,11-10 39 16,11-2-8-16,19-14 37 15,16-16 9-15,4-3-8 0,0-3 7 16,-14-1-9-1,-18 4 11-15,-14 12 60 0,-19 8 79 16,-8 10-21-16,-2 3 7 16,-8 14-89-16,-9 16-26 15,0 6 1-15,5 3 12 16,12-5-12-16,0 4-11 16,33-6-1-16,16-10-14 15,11-8-26-15,2-11-94 16,-6-3 21-16,-19-10 24 15,-19-14 55-15,-18-1 35 16,-4-6 120-16,-24-8 32 0,-10-4-26 16,0-3-46-1,6 0-5-15,8 5-24 0,10 5-11 16,14 3-12-16,5-3-14 16,31 3-14-16,17 1-3 15,11-2 1-15,5 8-6 16,2 6 6-16,-3 13-3 15,-10 7 8-15,-13 3-3 16,-14 21 30-16,-13 15-28 16,-15 14 36-16,-3 13-10 15,-15 6 1-15,-16 4-2 16,-7 7-25-16,3-1-1 16,5-9-1-16,11-10-70 0,12-20-72 15,7-20-259 1,18-19-11-16</inkml:trace>
  <inkml:trace contextRef="#ctx0" brushRef="#br0" timeOffset="38498.5">24007 12506 1101 0,'0'0'47'0,"0"0"185"16,0 0-182-16,0 0-38 15,0 0-12-15,94-34-17 16,-7 22-62-16,23-4-274 15,4-3-366-15</inkml:trace>
  <inkml:trace contextRef="#ctx0" brushRef="#br0" timeOffset="39702.19">26204 12447 1125 0,'0'0'17'0,"0"0"35"16,-88-67-8-16,58 59-43 16,-7 8 5-16,-7 11-6 15,-5 23 0-15,6 9 3 0,4 8 0 16,15-2 0-1,11-2-3-15,13-5 4 0,4-9-8 16,28-22 1 0,14-11-13-16,10-31 13 0,12-19-15 15,0-15 6-15,-3-10-5 16,-10-6 17-16,-9-11 17 16,-12-1-5-16,-10 10 5 15,-15 22 11-15,-9 24-1 16,0 23 29-16,-19 14-23 15,-16 30-33-15,-8 21 0 16,1 20-9-16,11 6 5 0,16-1-1 16,15-4-8-1,0-5-35-15,28-18-32 0,17-17-38 16,16-21-14-16,12-11 55 16,2-11-12-16,-3-21 54 15,-11-11-1-15,-14-6 36 16,-17-5 5-16,-15 8 48 15,-9 10 33-15,-6 17 59 16,0 14 10-16,-10 5-73 16,-11 13-60-16,-5 15-20 15,7 4-1-15,7 1 0 16,12 1 2-16,0-9-3 16,9-4-2-16,13-9-2 15,5-11 3-15,1-1-9 16,4-10-10-16,-5-17 9 0,-3-2 10 15,-10-5-2-15,-9 2 3 16,-5 2 3-16,0 7 9 16,-19 9 6-16,-10 14 9 15,-6 8-16-15,-7 28-2 16,0 9-7-16,11 11 5 16,13 2 1-16,15-7-8 15,3-4-2-15,21-10-32 16,19-15-34-16,15-14 31 15,11-8 14-15,8-11 23 16,7-15-4-16,-6-7 4 16,-10-9 0-16,-13-6 10 15,-14-7 44-15,-14-4 6 16,-11 12-5-16,-7 17 18 0,-6 13 20 16,0 17-10-16,-5 8-41 15,-17 34-41-15,-9 24 4 16,-4 24 5-16,4 28-4 15,4 11-1-15,8 13 5 16,2 4-10-16,0-11-16 16,-3-16-15-16,-2-27-64 15,-4-29 21-15,-1-30 1 16,-2-29 19-16,-3-5 40 16,-4-35-53-16,-2-14 16 15,-4-19-41-15,5-10-103 0,4-7 170 16,12 9 16-1,12 5 9-15,9 16 29 0,14 7 47 16,29-1-39-16,18-4-22 16,24-4-14-16,16-5-1 15,11 0-13-15,0 5 6 16,-8 4 7-16,-17 4 0 16,-22 14 0-16,-23 9 4 15,-18 15 24-15,-16 8 61 16,-8 4-15-16,-5 16-51 15,-17 21 6-15,-2 13 3 16,5-1-3-16,5-3-14 0,11-12-13 16,3-5-2-16,0-16 0 15,24-13-29-15,17 0-47 16,11-29-73-16,4-15-183 16,-4-12-209-16</inkml:trace>
  <inkml:trace contextRef="#ctx0" brushRef="#br0" timeOffset="39809.49">27732 12171 217 0,'0'0'200'15,"38"-117"56"-15,-35 91-3 16,-3 16-59-16,0 10-112 16,-18 7-82-16,-6 26-46 15,-10 16-108-15,4 4-145 16,6 0-285-16</inkml:trace>
  <inkml:trace contextRef="#ctx0" brushRef="#br0" timeOffset="40781.81">27691 12351 1225 0,'0'0'96'15,"0"0"70"-15,0 0-113 16,0 0-47-16,0 0-6 16,0 0 1-16,22 61 1 15,-16-39-2-15,0-5 0 16,3-8-5-16,-3-5-3 15,3-4-1-15,6 0 9 16,4-9 0-16,11-8 10 16,5-4-10-16,2-4-5 15,-2 4 3-15,-6-2 0 16,-10 11 1-16,-5 5 1 0,-7 7-3 16,2 3 0-16,1 16-8 15,1 13 3-15,7 2-14 16,3 0-60-16,9-4 47 15,3-14-145-15,7-13-56 16,11-3-27-16,4-6-24 16,-2-16 195-16,-11-6-21 15,-15-5 113-15,-9-6 209 16,-12 6 50-16,-3 6-41 16,-3 14 36-16,0 7-120 15,0 6-50-15,-9 6-50 16,-6 20-32-16,1 4-1 15,7 3 4-15,7-4-2 0,0-5-6 16,9-7-6 0,10-14-32-16,4-3 13 0,4-1-31 15,-2-21 9-15,-4-8-4 16,-5-6 22-16,-6 0 32 16,-7-4 4-16,-3 4 0 15,0 13 32-15,-11 12 3 16,-14 11-1-16,-10 7-25 15,-7 26-12-15,-2 17 15 16,3 9-15-16,8 4-1 0,11 0 0 16,22 6-10-1,22-7-78-15,38-6 4 0,24-22-26 16,11-24-34-16,5-10 32 16,3-23-28-16,-6-20 118 15,-16-11 22-15,-18-15 15 16,-21-7 86-16,-19 4 7 15,-22 9 129-15,-1 20-60 16,-27 19-66-16,-14 21-38 16,-9 6-59-16,-2 28-10 15,4 14 1-15,10 6-1 16,13 4-1-16,14-8-3 16,11-4 0-16,1-7-5 15,28-16-23-15,13-17-8 16,7-3 3-16,1-20-19 0,-3-20 35 15,-6-12 0-15,-5-11 17 16,-2-17 7-16,-1-11-3 16,2-16 24-16,-4-8 4 15,-3 17 5-15,-10 28 42 16,-10 31-32-16,-7 35 66 16,-1 6-62-16,-14 34-51 15,-14 22-1-15,-5 18 0 16,2 10 2-16,7 2-2 15,8 6 1-15,16 0-28 16,22 6-31-16,38 6-38 16,25-7-107-16,24-20-560 15</inkml:trace>
  <inkml:trace contextRef="#ctx0" brushRef="#br0" timeOffset="41435.01">30592 12325 971 0,'0'0'37'0,"0"0"139"15,-84-3-124-15,47 36-47 16,-3 9 8-16,7 5-12 16,11-2-1-16,8-11 5 15,13-4-3-15,1-10-4 16,13-13-3-16,17-7-8 15,6-4 0-15,3-22-2 16,-3-8 6-16,-8-2 7 0,-6-6 2 16,-7 1 1-1,-5 12-1-15,-7 12 0 0,-3 14 1 16,0 3-1-16,-3 27-8 16,-10 12 7-16,3 11 1 15,4 0 13-15,6-4-13 16,1-10 6-16,23-12-11 15,9-15 5-15,9-9-21 16,10-14-7-16,3-21-33 16,-6-9 23-16,-6-8 38 15,-10-4 0-15,-6-6 38 16,-3-11 19-16,1-10-10 16,-4 7 0-16,-7 20-6 15,-7 19 68-15,-6 21-73 0,-1 16 21 16,0 16-51-16,-19 25-6 15,-3 20-2-15,1 19 2 16,6 2 0-16,7-2 0 16,5 2-1-16,3-9-40 15,0-13-62-15,8-21-189 16,10-27-316-16</inkml:trace>
  <inkml:trace contextRef="#ctx0" brushRef="#br0" timeOffset="41596.74">30921 12341 752 0,'0'0'141'0,"0"0"88"15,0 0-93-15,0 0-107 16,0 0-29-16,0 0-3 0,36-9 1 16,38 9-26-16,11 0-156 15,1 0-250-15</inkml:trace>
  <inkml:trace contextRef="#ctx0" brushRef="#br0" timeOffset="42080.01">31606 12286 648 0,'0'0'267'15,"0"0"-196"-15,0 0 116 0,0 0-118 16,0 0-29-16,0 0-28 16,27-29-7-16,-5 24-5 15,1 5-2-15,-5 0 0 16,-2 14 1-16,-8 13-2 16,-8 5-11-16,0 1-4 15,-11 6 16-15,-11-5-11 16,-5-4 5-16,2-4 6 15,2-12 0-15,7-4 1 16,4-7 1-16,9-3 0 0,3 0 6 16,0 0-1-1,12-8 18-15,16-14 0 0,11-11-19 16,4-4-1-16,2 1-3 16,-5 4 0-16,-5 2 16 15,-7 13-2-15,-10 7 12 16,-11 6 17-16,-5 4 1 15,-2 0-34-15,0 11-10 16,-6 15 0-16,-10 15 2 16,-6 7-2-16,5-4 0 15,4-2-2-15,9-6-19 16,4-9-71-16,3-11-113 16,28-16-196-16,8 0-150 15</inkml:trace>
  <inkml:trace contextRef="#ctx0" brushRef="#br0" timeOffset="42244.75">32133 12358 787 0,'0'0'306'0,"0"0"-180"16,0 0-12-16,0 0-91 16,0 0-23-16,0 0-6 15,70-10-18-15,-21 10-55 16,0 0-114-16,-7 0-93 15,-13 0-46-15</inkml:trace>
  <inkml:trace contextRef="#ctx0" brushRef="#br0" timeOffset="42394.74">32058 12536 574 0,'0'0'165'15,"0"0"63"-15,0 0-1 0,0 0-129 16,0 0-49-16,127-3-41 15,-54-9-8-15,-3-1-88 16,5-1-231-16,1-3-299 16</inkml:trace>
  <inkml:trace contextRef="#ctx0" brushRef="#br0" timeOffset="42950.67">32840 12230 1018 0,'0'0'53'0,"0"0"112"16,0 0-132-16,91-26-33 15,-42 18-6-15,0 2-53 16,-1 0-13-16,-6 1-21 16,-15 2-7-16,-14 0 29 15,-13 1 45-15,-10 2 18 16,-22-1-23-16,-8 1 31 15,-2 0 5-15,2 0 40 16,6 0 27-16,2 3 20 0,7 3 11 16,4 2-25-1,6 1-22-15,3 4-29 0,6 4 9 16,0 4-18-16,3 4-1 16,2-1 5-16,-1 5-12 15,1-8-2-15,1-1-8 16,-2-8 2-16,1-5-1 15,1 0 0-15,0-7-1 16,0 0 13-16,0 0 10 16,0 0 13-16,22 0-2 15,8 0 5-15,10-7-2 16,1 0-34-16,-7 4 4 16,-4 3 6-16,-6 0-9 15,-5 0 3-15,-7 16-7 0,-3 1 1 16,-9 6-7-16,0 4 6 15,-5 2 0-15,-18-2 0 16,-10-4-2-16,-8 0 1 16,-8-7-2-16,0 1-26 15,-3-3 2-15,6-4-46 16,8-5-36-16,10-1-107 16,16-4-259-16</inkml:trace>
  <inkml:trace contextRef="#ctx0" brushRef="#br0" timeOffset="43347.67">33335 12712 997 0,'0'0'195'16,"0"0"-133"-16,0 0 80 15,0 0-56-15,0 0-53 16,0 0-32-16,3 0 7 15,-1 0 0-15,8 0-4 16,3-11 4-16,10-5-8 16,0-1 0-16,-6 3 3 15,-1 2-3-15,-8 4 0 16,-7 3 8-16,-1 5-7 16,0 0-1-16,-20 0-2 0,-13 10-3 15,-9 10 0-15,4 4 6 16,10-2-1-16,9-1 7 15,11-9-4-15,5-2-2 16,3-6-1-16,8-4 0 16,17 0 3-16,8 0-2 15,0-4-2-15,1-9-14 16,-7-4-24-16,-9 1-8 16,-12 6-39-16,-8 1-35 15,-45 8-147-15,-19 1-333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38:06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1736 14096 628 0,'0'0'127'0,"0"0"50"16,0 0 33-16,0 0-111 15,0 0 24-15,0 0-56 0,0 0-31 16,-52-20-9-1,10 47-27-15,-10 12-1 0,1 17-3 16,6 4 1-16,11-2-6 16,19-8 8-16,8-13-12 15,7-7 8-15,0-8-17 16,13-8 5-16,9 2 12 16,4-6 4-16,9 4-8 15,-2-1 7-15,0 1-9 16,-6 5 9-16,-12 7-18 15,-6 5 11-15,-9 7 6 16,0 3-2-16,-24 5-3 16,-13-7 8-16,-2-6 0 15,0-6 0-15,8-11 4 0,4-13-8 16,5-3-1-16,8-19-25 16,11-27-32-16,3-24-181 15,21-3-117-15,21 7-3 16,4 11 131-16</inkml:trace>
  <inkml:trace contextRef="#ctx0" brushRef="#br0" timeOffset="125.33">1736 14420 6 0,'0'0'95'0,"0"0"59"15,0 0 11-15,55 102-4 16,-52-56-65-16,-3-2-62 16,0-6-24-16,0-14-10 15,0-14-63-15,0-10-191 16,0-25-27-16</inkml:trace>
  <inkml:trace contextRef="#ctx0" brushRef="#br0" timeOffset="234.62">1898 14248 609 0,'0'0'167'0,"0"0"-2"16,0 0-50-16,0 0-115 16,0 0-114-16,0 0-146 15,2 96-299-15</inkml:trace>
  <inkml:trace contextRef="#ctx0" brushRef="#br0" timeOffset="623.66">1939 14532 1004 0,'0'0'121'0,"0"0"60"15,0 0-105-15,0 0-73 16,0 0-3-16,0 0-24 15,25-26 1-15,2 26-57 16,0 10 0-16,0 13 3 16,-8 6-28-16,-3-2-29 15,-10 3 99-15,-6-8 22 16,0-5 13-16,0-7 28 16,0-5 54-16,0-5 40 15,0 0 9-15,0-12-35 0,0-15-23 16,5-12-66-16,4-1 47 15,0 5-37-15,4 11-3 16,-2 11-10-16,-3 10-1 16,3 3-6-16,1 14-7 15,6 15 2-15,-3 17-1 16,-2 9-8-16,-2 2-25 16,-5-4-2-16,-1-3-80 15,3-14-84-15,7-13-173 16,9-23-155-16</inkml:trace>
  <inkml:trace contextRef="#ctx0" brushRef="#br0" timeOffset="1066.33">2516 14403 1044 0,'0'0'202'16,"0"0"-29"-16,0 0-103 15,0 0-52-15,0 0-17 16,0 0 5-16,30-20-6 15,4 13 0-15,11 5-8 16,1-1 3-16,-1 3-20 16,-8 0-22-16,-7 8 4 15,-12 9 16-15,-12 9-18 16,-6 4 19-16,-3 7 23 16,-15 0 0-16,-6-5 3 15,5-8 2-15,10-8-1 16,3-13 21-16,4-3-16 0,2 0-5 15,0-29 22 1,14-14-23-16,8-17-1 0,2-6-3 16,9 0 4-16,-5 4 11 15,0 18 2-15,-11 17 26 16,-7 18 32-16,-7 9-43 16,-3 0-8-16,0 23-20 15,0 19 6-15,0 19 9 16,0 7 5-16,0-7-16 15,17-9 7-15,5-6-11 16,8-12 0-16,6-8-11 16,-2-16-64-16,-1-10-40 0,-5-3-118 15,-13-25-255-15</inkml:trace>
  <inkml:trace contextRef="#ctx0" brushRef="#br0" timeOffset="1705.99">1727 14558 23 0,'0'0'25'15,"0"0"18"-15,0 0 32 16,0 0 16-16,0 0-2 16,0 0 28-16,15-36-13 15,-11 33-46-15,-1 0-3 16,-3 3 2-16,3 0-16 16,-3 0-2-16,5 6-39 15,4 20 4-15,0 10 57 16,4 10 32-16,-4 0-38 15,1 1-15-15,-1-4-10 16,-1-7-18-16,1-12-12 0,1-9-37 16,2-7-16-16,3-8-109 15,0-23 29-15,4-17-93 16,-5-19-234-16</inkml:trace>
  <inkml:trace contextRef="#ctx0" brushRef="#br0" timeOffset="1967.24">1927 14231 465 0,'0'0'112'16,"0"0"13"-16,0 0-47 15,0 0 13-15,0 0 17 0,0 0-46 16,-12 69-22-16,12-65-27 16,3-4-10-16,10 0 17 15,-1 0-20-15,-3-17 16 16,0-2-15-16,-9-4-1 15,0-1-6-15,-4 4-19 16,-11 7 7-16,-3 9-40 16,-2 4 45-16,1 11-21 15,4 23-27-15,8 7-20 16,7 13-34-16,0 2-69 16,7 0-204-16</inkml:trace>
  <inkml:trace contextRef="#ctx0" brushRef="#br0" timeOffset="2388.73">1287 15433 86 0,'0'0'521'16,"0"0"-494"-16,0 0 139 16,0 0-64-16,0 0-68 15,0 0 16-15,10-20 4 0,48-2 5 16,26-3 19-16,31 0-18 16,31-1-12-16,24-1-29 15,12-3 4-15,0-2-19 16,-10-1-3-16,-14 2-1 15,-21-2 6-15,-18 7 6 16,-25 3 4-16,-22 6 4 16,-23 5 10-16,-22 5 0 15,-15 4-9-15,-9 3 2 16,-3 0-20-16,0 0 19 16,-3 0-22-16,-24 6-7 15,-21 17-43-15,-26 7-59 16,-20 13-56-16,-21 1-232 15,-15 5-115-15</inkml:trace>
  <inkml:trace contextRef="#ctx0" brushRef="#br0" timeOffset="2746.04">1166 15603 430 0,'0'0'42'15,"0"0"2"-15,0 0 132 16,0 0-56-16,0 0-78 16,0 0 3-16,7-13-2 0,43-1 1 15,26-6 37-15,24-3-9 16,22-8-21-16,26-4-24 16,7-6-3-16,6-2-21 15,-3 1-3-15,-16 3 0 16,-11 5 0-16,-25 4 2 15,-24 4 0-15,-21 6-2 16,-25 7 0-16,-17 6 3 16,-8 5-1-16,-10 2-1 15,-1 0-1-15,0 0 20 16,0 0-20-16,2 0-1 16,-2 0-4-16,1-4-60 15,1 4-90-15,4-4-137 0,4-5-163 16</inkml:trace>
  <inkml:trace contextRef="#ctx0" brushRef="#br0" timeOffset="5356.07">2859 12841 198 0,'0'0'60'15,"0"0"80"-15,0 0 24 0,0 0-36 16,0 0-23-1,0 0 50-15,-3-61-71 0,3 63-54 16,-9 43-13-16,-9 25-13 16,0 33 8-16,-4 9 14 15,6 2-17-15,5-11 9 16,5-14-17-16,0-23 8 16,6-19-7-16,0-24-2 15,0-13-2-15,0-10-1 16,-4 0-18-16,-7-6-1 15,-11-18-27-15,-6-2-146 16,-8-10 133-16,-3-1 8 16,0 4 29-16,8 3 20 15,7 13 5-15,15 11 12 0,5 6 23 16,4 0-35-16,0 26 0 16,7 15-3-16,11 10 3 15,6 0 7-15,1-4-3 16,-1-8-2-16,0-9-2 15,0-14 7-15,1-12 26 16,2-4 21-16,9-25 30 16,7-20 4-16,2-11-44 15,-2-13-19-15,-6-4-22 16,-14 6-2-16,-7 16-1 16,-10 20-77-16,-6 31-146 15,0 17-78-15</inkml:trace>
  <inkml:trace contextRef="#ctx0" brushRef="#br0" timeOffset="17481.71">14574 15569 567 0,'0'0'262'16,"0"0"-158"-16,0 0 139 16,0 0-149-16,0 0-31 15,0 0-10-15,0 0-21 16,-76-10 0-16,55 10-12 16,-7 20-6-16,-5 4-9 15,-3 7-2-15,3 6 2 16,8 0-5-16,15-1-2 15,10-5-3-15,0-2 5 16,19-6-3-16,11-3 2 0,7-1 2 16,0-4 0-1,-4 0-1-15,-14-3 0 0,-8 3 0 16,-8 4 4-16,-3 8-4 16,-18 9 0-16,-24 7 4 15,-13 4 5-15,-6-5-9 16,-1-8-2-16,17-9 0 15,19-12 3-15,13-9-2 16,13-6-10-16,0-32-16 16,19-23-15-16,17-19-43 15,19-2-34-15,7 3-25 16,3 14-144-16,-4 14 89 16,-15 12 85-16,-10 14 88 15,-15 10 26-15,-6 10 39 16,-6 1 42-16,-3 14 33 15,2 12 40-15,-2 13 31 0,-3 11-51 16,-3 12-47-16,0 1-23 16,0-5-42-16,0-7-17 15,0-18 0-15,0-13-5 16,13-20-30-16,12-11-50 16,14-31-106-16,7-20-168 15,-4-5-69-15</inkml:trace>
  <inkml:trace contextRef="#ctx0" brushRef="#br0" timeOffset="17580.47">14860 15668 144 0,'0'0'254'16,"0"0"-92"-16,0 0 43 16,0 0-1-16,0 0-198 0,0 0-6 15,-28 39-5-15,24 12-145 16,4-2-136-16</inkml:trace>
  <inkml:trace contextRef="#ctx0" brushRef="#br0" timeOffset="17977.52">14853 15913 859 0,'0'0'260'0,"0"0"-100"16,0 0-7-16,0 0-111 16,0 0 0-16,0 0-42 15,50-54-4-15,-2 45 2 0,5 6-8 16,-1 3-11-1,-7 0-13-15,-13 15-21 0,-12 9 31 16,-17 6-4-16,-3 6 19 16,-12 4 9-16,-9-5 2 15,-1-8 1-15,8-11-3 16,5-8 1-16,7-8 29 16,2-8 16-16,3-26 15 15,26-16-39-15,10-17-10 16,10 0 11-16,5 12-8 15,4 12-10-15,-5 16 7 16,-5 16-12-16,-8 11-4 0,-8 18 3 16,-9 18-7-1,-7 10 4-15,-13 15-5 0,-3 4-28 16,-3 5-9-16,-14-4-69 16,14-13-124-16,10-22-377 15</inkml:trace>
  <inkml:trace contextRef="#ctx0" brushRef="#br0" timeOffset="18174.05">16758 15447 1012 0,'0'0'168'16,"0"0"50"-1,0 0-132-15,0 0-43 16,-85 53-1-16,68-24-39 15,5 8 0-15,2 2-3 0,1 10-35 16,-5 12-34-16,4-1-118 16,1-8-381-16</inkml:trace>
  <inkml:trace contextRef="#ctx0" brushRef="#br0" timeOffset="18647.05">16191 16078 350 0,'0'0'414'15,"0"0"-218"-15,0 0 84 16,0 0-159-16,0 0-40 16,0 0-16-16,-12 26-23 15,71-19 23-15,29 0 4 16,22-2-1-16,16 3-42 16,14-6-13-16,5 5-9 15,-14-4-4-15,-17 4-21 16,-39 0-83-16,-36 3-65 15,-34 4-145-15,-14 4-516 16</inkml:trace>
  <inkml:trace contextRef="#ctx0" brushRef="#br0" timeOffset="19072">16510 16480 896 0,'0'0'336'0,"0"0"-308"15,0 0 104-15,0 0-99 16,124-13-32-16,-85 13 9 16,-8 3-20-16,-7 9 8 15,-15 9-11-15,-9 3-7 16,0 3-3-16,-6 5 15 16,-17-6-1-16,4 0-14 15,0-6 20-15,2-5 0 16,5-9 3-16,8-6 5 15,4 0-4-15,0-13 7 0,17-16-1 16,18-13-2-16,7-4-4 16,8-2 2-16,-2 5 1 15,-5 9 4-15,-11 9 18 16,-17 11 8-16,-7 7 28 16,-8 7-5-16,0 0 1 15,-11 13-39-15,-15 20-2 16,-3 5 20-16,-3 11-5 15,13-1-14-15,-1-7-15 16,14-3-2-16,6-6-2 16,32-7-48-16,42-8-80 0,40-17 46 15,30-6-228-15,21-27-343 16</inkml:trace>
  <inkml:trace contextRef="#ctx0" brushRef="#br0" timeOffset="19306.14">18157 15906 1238 0,'0'0'59'16,"0"0"123"-16,0 0-87 0,0 0-53 15,0 0-18-15,110 2 14 16,-28-2-29-16,6 0-9 15,-1 0-16 1,-9 0-59-16,-13-5-25 0,-20 1-96 16,-22 4-269-16,-23 0-158 15</inkml:trace>
  <inkml:trace contextRef="#ctx0" brushRef="#br0" timeOffset="19457.04">18186 16229 739 0,'0'0'257'0,"0"0"-140"16,0 0 24-16,0 0-107 16,95 8 20-16,-27-22-34 15,7-3-20-15,-2-2-29 0,12-1-218 16,10-7-543-16</inkml:trace>
  <inkml:trace contextRef="#ctx0" brushRef="#br0" timeOffset="19870.64">20392 15599 718 0,'0'0'250'0,"0"0"30"16,0 0-141-16,0 0-70 15,-104-73-11-15,76 73-13 16,1 16-15-16,-12 18-9 15,2 18 0-15,-1 18 8 16,3 19 8-16,-1 15-6 16,3 7-19-16,3 0-8 0,8-8 2 15,3-12-12-15,2-16-13 16,10-16-64-16,2-19-7 16,4-17-20-16,1-16-90 15,-3-7-242-15,0-31-182 16</inkml:trace>
  <inkml:trace contextRef="#ctx0" brushRef="#br0" timeOffset="20087.22">19732 16065 906 0,'0'0'182'0,"0"0"36"16,0 0-103-16,0 0-62 0,141-39 5 15,-57 30-19-15,7 4 8 16,-4-5-27-16,-10 3-7 15,-17-2-1-15,-15 1-12 16,-22 2 0-16,-12 3-1 16,-6 3-30-16,-5 0-25 15,0 0-38-15,0 0-72 16,0 0-216-16,0 3-357 16</inkml:trace>
  <inkml:trace contextRef="#ctx0" brushRef="#br0" timeOffset="21039.36">21084 15361 449 0,'0'0'176'0,"0"0"92"16,0 0-1-16,0 0-141 16,0 0-45-16,0 0-29 15,-41 66-14-15,-3 7 29 0,-12 17-9 16,-8 18-9-16,-5 14-19 16,-2 8 3-16,-1 1-17 15,12-3-11-15,17-10-5 16,27-17-3-16,16-18-43 15,42-24-58-15,30-22-55 16,19-32-121-16,8-19-423 16</inkml:trace>
  <inkml:trace contextRef="#ctx0" brushRef="#br0" timeOffset="21719.92">21487 15741 175 0,'0'0'1044'15,"0"0"-1007"-15,-80-25 91 16,49 25-61-16,-7 0-51 16,4 18-11-16,5 6-5 15,9-2-4-15,11 2 1 16,6-5 0-16,3-2-21 16,10-10 5-16,19-4 8 15,6-3 11-15,4 0 6 16,-3-10-6-16,-6-10 12 15,-9-3 6-15,-5-1 3 16,-5 6 10-16,-8 7 12 16,0 3-9-16,-3 8 10 0,0 0-29 15,0 12-15-15,0 17-10 16,0 17 10-16,-9 19 0 16,-2 19 2-16,-5 2-2 15,-2 6 0-15,-9-9 1 16,-5-11-2-16,-3-11 1 15,-5-13-7-15,-1-19 4 16,5-14 5-16,6-12-2 16,10-6 4-16,11-30-4 15,9-20 1-15,9-17-1 16,30-12-6-16,17-7 5 16,16 4-8-16,4 11-17 0,9 13-6 15,-3 9-39 1,-6 9-59-16,-6 10-53 0,-15 5-136 15,-12 7 97-15,-13 5 49 16,-15 5 152-16,-9 2 21 16,-6-1 171-16,0 6 56 15,0-1 21-15,-4 4-65 16,-5 1-67-16,-4 0-33 16,-1 3-16-16,-5 14-3 15,1 9-11-15,-5 8 10 16,3 12-15-16,-5 11-6 15,2 18-7-15,-1 4-25 16,5 4 2-16,2-2-12 16,12-11-2-16,5-11 2 15,8-12-74-15,14-20-1 0,6-15-47 16,7-12-18-16,5-16-120 16,1-21-289-16</inkml:trace>
  <inkml:trace contextRef="#ctx0" brushRef="#br0" timeOffset="22155.31">21931 15955 577 0,'0'0'262'0,"0"0"74"15,0 0-169-15,0 0-61 16,0 0-54-16,0 0-27 0,0-10-24 16,22 10 5-16,9 0-12 15,7 10 6-15,-7 4-10 16,-3 3-5-16,-9 2-16 15,-11 1-6-15,-8 0 3 16,0 3 2-16,-8 0 22 16,-11-3 1-16,-2-7-1 15,0 0 5-15,8-5 6 16,4-5-1-16,4-3 4 16,5 0 1-16,0-15 36 15,24-14-27-15,8-5-11 16,3-5 18-16,3-3 2 15,-5 5 22-15,-11 8 17 16,-7 12-6-16,-11 7 10 16,-4 8-15-16,0 2-10 0,0 0-8 15,-4 5-33-15,-16 16 0 16,-2 11 1-16,2 5 2 16,1 5-2-16,9-3-1 15,7-5-6-15,3-10 6 16,0-7-46-16,12-10-66 15,18-7-16-15,8 0-73 16,10-28-282-16</inkml:trace>
  <inkml:trace contextRef="#ctx0" brushRef="#br0" timeOffset="22393.94">22419 15780 419 0,'0'0'399'0,"0"0"-112"15,0 0-41-15,0 0-110 16,0 0-41-16,0 0-29 15,-13-22-25-15,13 34-12 16,0 15-11-16,0 9 1 16,21 8 2-16,6 4-17 15,-1 5 2-15,-4-2-6 16,-12 1 2-16,-10 0-5 16,-16-6 0-16,-23 4-32 15,-13-3-20-15,-6-8-44 16,1-2-18-16,6-17-69 15,16-14-204-15,15-9-294 16</inkml:trace>
  <inkml:trace contextRef="#ctx0" brushRef="#br0" timeOffset="22709.78">22919 15404 777 0,'0'0'161'0,"0"0"17"16,0 0 43-16,0 0-109 15,0 0 4-15,0 0-23 16,0 0 10-16,-62-27-45 16,62 27-21-16,12 10-6 15,28 27-25-15,18 23 20 0,17 25 0 16,-2 14 1-16,-2 3-11 15,-16 8-16-15,-23-2 2 16,-31-5-9-16,-17-4 6 16,-48-6-30-16,-23-4-31 15,-16-3-41-15,-7-13-80 16,2-14-48-16,16-22-364 16</inkml:trace>
  <inkml:trace contextRef="#ctx0" brushRef="#br0" timeOffset="24689.7">25312 14770 653 0,'0'0'55'0,"0"0"56"0,0 0 128 16,0 0-98-16,0 0-85 15,0 0-5-15,-30-27-14 16,30 27-25-16,25-3-11 15,28-4 0-15,27-3-1 16,22-2 9-16,6-1-9 16,-9-1-4-16,-17 1-1 15,-27 4-22-15,-27 1-3 16,-19 5 15-16,-9-1-5 16,-28 2 16-16,-36 2-2 15,-30 0-7-15,-16 6-3 16,-8 19 1-16,10 0 14 15,17 0-3-15,18-5 8 16,22-6 19-16,17 2-3 16,12 1-5-16,7 6-3 0,9 23-10 15,4 17 2-15,2 13 3 16,0 16 10-16,7 8 13 16,-4 12-21-16,-3 10-7 15,0 20 12-15,-20 4-3 16,-13 2-8-16,-11 6 11 15,-18-9-10-15,3 1 19 16,-4-6-19-16,6-15 13 16,11-13-4-16,6-15 9 15,13-13-8-15,7-4-8 16,6-10 0-16,5-10 2 16,3-8-5-16,3-13-3 15,0-8 2-15,1-14 3 16,1-8-5-16,1-9 9 0,0 0-9 15,0 0 17-15,0 0-7 16,0 0-2-16,0 0 7 16,0 0-12-16,0 0 3 15,-2 0-6-15,0 3 3 16,-2 1-4-16,0 4 1 16,-1 4-1-16,1 0 0 15,4 1-3-15,0 1 3 16,24 3-2-16,18 1 2 15,16-3-4-15,21-12 5 16,10-3-20-16,2-10-7 0,-9-16-37 16,-13-5-51-16,-26-11-119 15,-21-4-215-15</inkml:trace>
  <inkml:trace contextRef="#ctx0" brushRef="#br0" timeOffset="25544.04">24338 16056 503 0,'0'0'18'0,"0"0"70"16,0 0 39-16,0 0-11 16,0 0-27-16,0 0-14 15,-27-39 18-15,27 38-25 16,0 0-2-16,9 1-13 16,30 0-17-16,31 0 4 15,28 0 14-15,31 0-25 16,21 0 4-16,11 0-27 15,11 0 3-15,-11 0 4 16,-16-3-12-16,-25-9 8 16,-32-2-9-16,-31 0 0 0,-27 8-5 15,-21-1 5-15,-9 3-19 16,-17-1-12-16,-24 0-39 16,-13 2 7-16,-6 3 3 15,2 0-33-15,3 0 12 16,6-6 9-16,5-5 30 15,4-1 35-15,13-7 5 16,8 2 2-16,10-1 43 16,6 2-28-16,3 6 35 15,0 0-26-15,0 3 15 16,0 7 24-16,0-3-16 16,0 3 2-16,0 0-12 15,-3 0-10-15,2 0 12 16,-2 0-18-16,1-3-7 0,-1 0-3 15,0 0-9 1,0-4-1-16,3 3-1 0,-1-2-21 16,1-1 6-16,0 0-15 15,0-1-8-15,4-2 9 16,11-1-9-16,3-2 19 16,0 3 11-16,-5 1 8 15,-5 5 8-15,-7 3 20 16,2 1 12-16,-3 0-11 15,0 0-1-15,3 8-8 16,8 15-11-16,6 12 38 16,8 8-3-16,10 4-28 0,5 6 1 15,4 3-1-15,2-2-10 16,-9-2-4-16,-10-12-2 16,-16-6 4-16,-11-2-10 15,-20-3 4-15,-26 4 2 16,-15 0-20-16,-13-7-27 15,-1-4-10-15,10-8-34 16,23-10-30-16,32-4-61 16,19-33-306-16</inkml:trace>
  <inkml:trace contextRef="#ctx0" brushRef="#br0" timeOffset="26092.12">27724 15011 189 0,'0'0'125'0,"0"0"57"15,0 0-40-15,0 0 14 16,0 0-8-16,0 0-52 16,17-50 12-16,-17 22-24 15,0-4-31-15,-7 3-22 16,-8 3-1-16,0 9 7 16,-3 13-1-16,-4 1-18 15,-2 3-15-15,-6 17 6 16,-4 30-5-16,3 22 2 0,0 20-5 15,2 11 16-15,6-3-17 16,1-9 0-16,5-9 1 16,-2-10-1-16,3-13-21 15,3-7-36-15,1-13-46 16,3-12-59-16,3-14-165 16,3-10-83-16</inkml:trace>
  <inkml:trace contextRef="#ctx0" brushRef="#br0" timeOffset="26272.6">27288 15279 430 0,'0'0'152'0,"0"0"135"16,0 0-34-1,0 0-118-15,0 0-92 0,0 0-11 16,12-28-28 0,31 28 1-16,14 0 18 0,8 0-22 15,9 0-1-15,5-10-14 16,2-5-73-16,-4 1-80 15,-7-5-181-15,-13-4-95 16</inkml:trace>
  <inkml:trace contextRef="#ctx0" brushRef="#br0" timeOffset="26557.86">28008 14941 416 0,'0'0'128'0,"0"0"78"16,0 0 31-16,0 0-80 15,0 0-35-15,0 0-33 16,14-53-14-16,-14 53-4 16,0 0-14-16,0 0-15 15,0 0 2-15,0 11-42 16,-9 23 1-16,-7 20-3 16,-5 17 4-16,-6 8 5 15,0 5 0-15,-1 3-6 16,4-8 1-16,7-8-4 15,9-17-5-15,8-14-6 16,7-13-54-16,21-11-30 16,15-13-57-16,11-3-119 0,10-27-406 15</inkml:trace>
  <inkml:trace contextRef="#ctx0" brushRef="#br0" timeOffset="26991.51">28303 15196 270 0,'0'0'165'0,"0"0"6"16,0 0 0-16,0 0 36 0,0 0-76 15,0 0-20 1,0 0-72-16,-41-24-8 0,10 24-12 15,-7 11-15-15,-2 13 3 16,6 1-7-16,7 1 2 16,14 1-8-16,5-7 6 15,8-3-5-15,0-5 4 16,15-9-19-16,14-3 17 16,6-3 1-16,4-16 2 15,-3-8 14-15,-6 1-14 16,-11-4 5-16,-6 5 34 15,-8 5-19-15,-5 9 18 16,0 8 8-16,0 3-15 0,0 0-19 16,0 9-12-1,0 18-8-15,-3 9 7 0,3 7-2 16,0-6 3-16,3-5-28 16,15-9-51-16,3-6-10 15,9-16-179-15,4-1-179 16</inkml:trace>
  <inkml:trace contextRef="#ctx0" brushRef="#br0" timeOffset="27198.07">28623 14809 737 0,'0'0'266'0,"0"0"-38"16,0 0-160-1,0 0-19-15,0 0-19 0,45 121 45 16,-21-50-42-16,1 4-16 15,-3-1-17-15,-10 2 2 16,-12 0-4-16,-9 2-7 16,-34 5-61-16,-24-4-51 15,-22-1-232-15,-24-7-342 16</inkml:trace>
  <inkml:trace contextRef="#ctx0" brushRef="#br0" timeOffset="27998.6">27603 16266 250 0,'0'0'212'0,"0"0"-32"15,0 0-28-15,0 0 38 16,0 0-103-16,0 0-2 16,7-23-47-16,-20 17-19 15,-9 2 4-15,-8 4-7 16,-6 0 1-16,-1 7-11 16,1 16 5-16,4 9-1 15,10 5-7-15,10 3-2 16,12-1-1-16,0-7-4 15,14-5-1-15,12-10-5 16,9-13-7-16,1-4 12 16,-2-10 5-16,-4-10 6 15,-5-8 6-15,-7 0 11 0,-9-2 16 16,-5 0-2-16,-4 0-4 16,0 8 12-16,0 12-18 15,0 6-2-15,0 4 1 16,0 0-22-16,-3 14-4 15,-3 12-6-15,-1 13 6 16,1 11 1-16,-3 9 2 16,-1 8-3-16,-4 5 2 15,-1 4 3-15,-4 0-5 16,-2 3 0-16,-5-5 0 16,-3-2 0-16,-4-7 0 15,0-9 0-15,3-9-1 0,5-20 5 16,6-14 0-16,8-13-2 15,3-3 0-15,7-34 13 16,1-28-13-16,0-19-2 16,21-9-1-16,21 2 0 15,12 9-4-15,7 16 3 16,7 11-9-16,-1 16-3 16,-2 7-42-16,0 5-28 15,-4-3-68-15,-2 5-288 16,-6 1-233-16</inkml:trace>
  <inkml:trace contextRef="#ctx0" brushRef="#br0" timeOffset="28573.75">28131 16204 247 0,'0'0'80'0,"0"0"52"16,0 0-38-16,0 0-10 0,0 0 15 16,0 0 46-1,0-5 0-15,0 5-5 0,-3 0-39 16,-9 0-18-16,-3 14-37 16,-9 13-24-16,-6 16 16 15,-3 26-22-15,-1 20 0 16,-2 14 22-16,-1 2-6 15,7 4-8-15,11-7-16 16,10-9-4-16,9-17-8 16,18-10-25-16,25-19-58 15,17-20-61-15,13-27-119 16,5-15-518-16</inkml:trace>
  <inkml:trace contextRef="#ctx0" brushRef="#br0" timeOffset="31222.33">28329 16520 150 0,'0'0'129'16,"0"0"18"-16,0 0 31 15,0 0-25-15,0 0 75 16,0 0-47-16,0 0-62 16,0 0-18-16,-1 0-27 15,-1 0-22-15,2 0-15 0,-1 0-23 16,1 0-10-16,0 0-4 15,0 14-8-15,0 11 7 16,-2 16 1-16,-2 12 1 16,-4-2-1-16,-3-2 0 15,-2-1 0-15,-3-5 1 16,4-9-1-16,3-12 0 16,2-9 3-16,5-10-4 15,2-3 2-15,0 0-1 16,0 0 10-16,0 0-4 15,15-18 4-15,6-3 7 16,3-7-14-16,0 3-3 16,-2 9 0-16,-5 2 4 0,-1 11-9 15,-1 3 3 1,0 0-3-16,0 7 2 0,-2 13-2 16,-2 3 5-16,-7 2-2 15,-4 3 2-15,0-3-1 16,-6 2 1-16,-15 0 0 15,-8-8 3-15,-4 1-1 16,-5-8-2-16,2-3-3 16,5-9-18-16,4 0 1 15,7-14-22-15,10-3-29 16,9-5-16-16,1-5-112 16,22 1-204-16,7-4-90 0</inkml:trace>
  <inkml:trace contextRef="#ctx0" brushRef="#br0" timeOffset="31995.17">28607 16358 269 0,'0'0'194'15,"0"0"25"-15,0 0 65 16,0 0-90-16,0 0-47 16,0 0-34-16,-18-70-40 15,16 70-16-15,2 5-38 16,0 21-15-16,25 24 3 15,13 14 10-15,8 14 15 16,3-1-15-16,-7 5-6 16,-7 1 7-16,-12 5-14 15,-14 1-2-15,-9 0-2 16,-27 0-3-16,-22-6-14 16,-12-6-39-16,-8-9-8 0,-3-10-40 15,0-16-93-15,11-20-344 16</inkml:trace>
  <inkml:trace contextRef="#ctx0" brushRef="#br0" timeOffset="32466.06">29476 15090 525 0,'0'0'82'0,"0"0"131"16,0 0 2-16,0 0-82 16,0 0-27-16,0 0-64 15,-34 10 6-15,34-3-28 0,1 6-2 16,22 0 6-16,13 7 23 15,12-10-32-15,8-1 3 16,2-5-18-16,-1-1-3 16,-11-3-4-16,-13 3-60 15,-12-3-34-15,-12 5-94 16,-9-2-126-16,-12 3-52 16,-24 2 76-16</inkml:trace>
  <inkml:trace contextRef="#ctx0" brushRef="#br0" timeOffset="32610.95">29403 15334 332 0,'0'0'269'0,"0"0"67"16,0 0-117-16,0 0-115 0,0 0-69 15,0 0-30 1,81 17 2-16,-1-14 7 0,11-3-14 16,-1 0-71-16,1-7-219 15,-2-15-378-15</inkml:trace>
  <inkml:trace contextRef="#ctx0" brushRef="#br0" timeOffset="33185.98">30625 15076 740 0,'0'0'237'15,"0"0"5"-15,0 0-117 16,0 0-48-16,0 0-32 16,0 0-8-16,-90-62-37 15,56 62 1-15,-2 0-1 16,-1 23 0-16,4 6 0 16,8 8 0-16,13 6-2 15,10 3 1-15,2 0-4 16,12 1 5-16,14-7-5 15,2-4 5-15,-1-9-1 16,-5-4 1-16,-8-10 0 0,-8-4-3 16,-6-5 3-1,0 3 0-15,-17 3-2 0,-20 3 5 16,-15 0-3-16,-8-3 0 16,2-6 0-16,6-1-3 15,17-3-20-15,17 0-16 16,17-7-6-16,5-20-32 15,37-21-32-15,23-13-123 16,16-8-33-16,10 5 44 16,-5 13 56-16,-12 14 68 15,-12 16 97-15,-17 12 81 16,-18 9 59-16,-9 0-28 16,-16 9-33-16,-1 25-15 15,-11 12 131-15,-15 3-60 0,-4 5-20 16,-2-5-32-16,7-6-7 15,4-6-34-15,9-11-36 16,9-9-6-16,3-4-19 16,12-9-56-16,24-4-133 15,12-14-235-15</inkml:trace>
  <inkml:trace contextRef="#ctx0" brushRef="#br0" timeOffset="33308.3">31001 15068 409 0,'0'0'248'0,"0"0"100"15,0 0-196-15,0 0-125 16,0 0-27-16,0 0-13 0,-55 108-64 16,43-65-245-16,5-4-207 15</inkml:trace>
  <inkml:trace contextRef="#ctx0" brushRef="#br0" timeOffset="33706.87">30916 15344 826 0,'0'0'361'0,"0"0"-152"16,0 0-100-16,0 0-40 15,0 0-41-15,0 0-28 16,34-39-1-16,-12 33-1 16,4 5-7-16,-2 1-27 0,-2 4 10 15,-9 16-20-15,-3 5 18 16,-10 5-24-16,0 0 29 15,-8-4 7-15,-7-6 13 16,0-10 3-16,9-3 6 16,1-4 5-16,5-3 13 15,0 0 27-15,17-15 15 16,22-18-19-16,13-12-29 16,9-6 15-16,0 1 12 15,-4 14-18-15,-11 12-12 16,-12 14 2-16,-10 8-17 15,-4 2-2-15,-4 6-2 16,-2 19-12-16,-4 9 13 0,-6 6-38 16,-4 5-27-1,0-2-26-15,0-7-34 0,0-9-160 16,5-17-320-16</inkml:trace>
  <inkml:trace contextRef="#ctx0" brushRef="#br0" timeOffset="34041.76">32013 15078 712 0,'0'0'309'0,"0"0"-80"15,0 0-136-15,-91-2-53 16,29 26-23-16,2 9-12 16,9-3 9-16,16 3-14 15,9-3 0-15,13-4 0 16,12-3 2-16,1-7-3 0,8-5 4 15,19-5-3-15,9-6 21 16,3 0-14-16,1-17 0 16,-1-6 1-16,-5-7-2 15,-6-1 1-15,-11 6 29 16,-5 9 1-16,-12 9 28 16,0 7-29-16,0 0-27 15,-17 13-9-15,1 16-6 16,-3 8 5-16,2 5-4 15,5 5-28-15,6-3-29 16,5-2-62-16,1-11-152 0,0-12-510 16</inkml:trace>
  <inkml:trace contextRef="#ctx0" brushRef="#br0" timeOffset="34502.44">29446 16636 859 0,'0'0'302'0,"0"0"-176"16,0 0 1-16,0 0-59 0,0 0-39 16,0 0 0-16,96 9 13 15,-35-9 20-15,3 0-31 16,2 0-21-16,-2-2-10 16,-7-4-32-16,-5 1-63 15,-13 5-59-15,-15-3-174 16,-18 3-290-16</inkml:trace>
  <inkml:trace contextRef="#ctx0" brushRef="#br0" timeOffset="34650.98">29511 16869 655 0,'0'0'313'0,"0"0"-23"16,0 0-166-1,0 0-46-15,0 0-51 0,0 0 12 16,144 0-39-16,-72-22-19 15,2-10-110-15,0-4-245 16</inkml:trace>
  <inkml:trace contextRef="#ctx0" brushRef="#br0" timeOffset="35071.76">31324 16421 811 0,'0'0'259'0,"0"0"-68"16,0 0-28-16,0 0-57 16,0 0-57-16,0 0-19 0,0-10 8 15,0 10-38 1,-1 14-1-16,-11 23-11 0,-5 18 12 15,-2 4-1-15,4 1-16 16,0-6-21-16,6-11 2 16,5-5-50-16,4-8-44 15,0-11-172-15,0-15-415 16</inkml:trace>
  <inkml:trace contextRef="#ctx0" brushRef="#br0" timeOffset="35294.21">30875 16983 1283 0,'0'0'172'0,"0"0"-49"16,0 0-44-16,0 0-23 16,130 0-3-16,-43 0-39 15,5 0-6-15,-1 0-8 16,-9-8-1-16,-9 0-39 15,-13 2-61-15,-15 1-38 16,-17 5-40-16,-21 0-232 16,-7 0-333-16</inkml:trace>
  <inkml:trace contextRef="#ctx0" brushRef="#br0" timeOffset="35739.31">31165 17188 117 0,'0'0'1032'16,"0"0"-938"-16,0 0 47 16,0 0-93-16,0 0-30 15,0 0-18-15,-23 41 2 16,7 3-2-16,-5 6 11 16,-6-4-5-16,-1-4-1 15,4-2 6-15,3-3-4 16,9-8 3-16,6-12-9 15,5-4 2-15,1-11 10 16,0-2-3-16,0 0 6 0,12 0 8 16,15-15-10-16,10-7 10 15,4-1-24-15,-2 3 3 16,-1 6-2-16,-5 8-1 16,-4-2-2-16,-6 8 0 15,-8 0 2-15,-2 0 0 16,-7 4-7-16,-3 20-3 15,-3 5 7-15,0 7-10 16,-21 3 5-16,-10 2 6 16,-8-10 4-16,-6-6-1 15,-2-8-1-15,5-10 3 16,6-7-4-16,9 0 1 16,9-10-53-16,18-21-39 0,5-16-81 15,36-15-326 1</inkml:trace>
  <inkml:trace contextRef="#ctx0" brushRef="#br0" timeOffset="36487.32">32905 14691 222 0,'0'0'201'15,"0"0"-48"-15,0 0-21 0,0 0-52 16,94-41-57-1,-40 36-20-15,1 5 27 0,-2 0 29 16,-7 0 1-16,-7 14 7 16,-11 18-26-16,-6 14 7 15,-13 26 0-15,-9 30 13 16,-19 14 9-16,-23 19-21 16,-6 8-11-16,-2-1-6 15,-3 6 3-15,5-2-8 16,-2 9-16-16,1 0 2 15,2-7 4-15,-5-1-7 16,0-11 2-16,-2-6 0 16,-4-6-4-16,-3-6 15 0,-3-6-14 15,1-9 2-15,5-1-5 16,4-5-5-16,4-5 3 16,8-11-4-16,6-7-6 15,5-10 4-15,2-6-5 16,4-10 7-16,-2-4 1 15,0-10 0-15,-1-2-1 16,-5-3 0-16,2-5-23 16,1-7 14-16,-1-4-3 15,4-3-1-15,-1-3 9 16,-5-7-21-16,0 0 5 16,-6 0-25-16,-4-17-49 0,-8-3-100 15,-10-9-299-15</inkml:trace>
  <inkml:trace contextRef="#ctx0" brushRef="#br0" timeOffset="38536.62">16702 15427 124 0,'0'0'60'0,"0"0"-36"15,0 80-15-15,-6-11-9 16,-4 13-17-16,-6 1-128 0</inkml:trace>
  <inkml:trace contextRef="#ctx0" brushRef="#br0" timeOffset="71993.58">31766 13022 69 0,'0'0'115'0,"0"0"-111"15,0 0-1-15,0 0 10 16,0 0 11-16,0 0 8 16,0 0-10-16,109 67 8 15,-51-58 4-15,5 1-9 16,5 0-4-16,2 0-18 16,3-4-3-16,11-2 0 15,1 0-32-15,2-1-27 16,1-3 6-16,-5 0-9 15,-3 0 34-15,-8-7 22 16,-11 1 6-16,-10 2 4 16,-12-3 16-16,-11 4 6 0,-10 3-5 15,-9 0-4-15,-5 0 21 16,-4 0-6-16,0 0 31 16,0 0 19-16,0 0-13 15,0 0-19-15,0 0-21 16,0 0 21-16,0 0-12 15,0 0-10-15,0 0-6 16,0 0 19-16,0 0-15 16,0 0-2-16,0 0-4 15,0 0 0-15,0 0 1 16,0 0-14-16,0 0-7 16,0 0-1-16,0 0-56 0,-6 0-58 15,-19 0-128-15,-14-3-105 16</inkml:trace>
  <inkml:trace contextRef="#ctx0" brushRef="#br0" timeOffset="78746.36">31645 13068 349 0,'0'0'144'16,"0"0"-89"-16,0 0 3 16,0 0-4-16,0 0-28 15,0 0-18-15,0 0-5 16,51 27 34-16,2-14-6 15,21-3 8-15,15 4-10 16,5-4-10-16,0-1-2 16,-9-1-17-16,-11-3 4 15,-11 5-7-15,-16 0 3 16,-12-1-11-16,-9 2-45 16,-13-5-21-16,-13 2-17 0,0 0-89 15,-27 0 61 1,-12-2-58-16</inkml:trace>
  <inkml:trace contextRef="#ctx0" brushRef="#br0" timeOffset="79217.53">31469 13204 493 0,'0'0'136'0,"0"0"-63"15,0 0-23-15,0 0 11 16,0 0 4-16,127-25 32 0,-41 17-29 16,13 5-14-16,5-1-45 15,5 4 4-15,-4 0-13 16,-7 0 3-16,-17 0-5 16,-16 0 2-16,-14 0 0 15,-17 3-1-15,-13-2 5 16,-10-1-4-16,-8 3 2 15,-3-3 6-15,0 0 31 16,0 0-9-16,0 0-20 16,0 0 17-16,0 0 3 15,0 0-14-15,0 0 2 16,0 0-4-16,0 0 5 0,0 0-16 16,0 0 2-1,0 0 8-15,0 0-13 0,0 0 0 16,1 0 3-16,-1 0-3 15,0 0 0-15,0 0-2 16,3 0 0-16,-2 0-5 16,-1 0 0-16,2 0-9 15,-2 0-22-15,0 0-63 16,0 8-133-16,-2-3-66 16,-12-1-149-16</inkml:trace>
  <inkml:trace contextRef="#ctx0" brushRef="#br0" timeOffset="80104.09">32893 13082 502 0,'0'0'119'16,"0"0"-59"-16,0 0 83 16,0 0-61-16,0 0-69 0,0 0-13 15,-4 7-29-15,3-7-96 16,-5 0-81-16,0 0-197 16</inkml:trace>
  <inkml:trace contextRef="#ctx0" brushRef="#br0" timeOffset="80246.56">32893 13082 382 0,'-56'26'0'0,"56"-26"-269"16</inkml:trace>
  <inkml:trace contextRef="#ctx0" brushRef="#br1" timeOffset="-34836.65">8539 5145 119 0,'0'0'30'0,"0"0"-18"16,0 0 46-16,0 0-13 0,0 0-1 15,0 0 17-15,0 0 29 16,0 0 6-16,12 0 8 16,-12 0-37-16,0 0 0 15,0 0-13-15,0 0 1 16,3 0-10-16,-3 0-21 15,0 0-11-15,0 0 0 16,0 0-13-16,0 0-4 16,0 0-2-16,6 5-6 15,0 7 8-15,7 5 0 16,1 7 8-16,2-2-4 16,-1 0 7-16,0-3-7 0,-3-5 1 15,-3-6 2-15,1-3-2 16,4-5-1-16,2 0 0 15,5 0 10-15,3-16 1 16,6-4 28-16,-2-8-1 16,-1-2-21-16,1-4 12 15,2-2-8-15,0-1-8 16,1 3 6-16,2-1-17 16,-6 5 3-16,-6 7-5 15,-8 9 8-15,-5 5-16 16,-5 7 8-16,-3 2-31 15,0 0-50-15,-17 17-249 16,-11 10 98-16,-12 7-70 16</inkml:trace>
  <inkml:trace contextRef="#ctx0" brushRef="#br1" timeOffset="-34160.66">8605 5254 238 0,'0'0'43'0,"0"0"42"15,0 0 22-15,0 0-61 16,0 0-17-16,0 0 0 0,0 0 18 16,0 13-20-1,0 11-14-15,0 3 3 16,4 1-6-16,8-4 9 15,-1-8-9-15,2-7-10 16,5-1 11-16,3-8 0 0,7 0 50 16,11-23 47-16,7-13-21 15,9-14-12-15,8-7-42 16,4-6 8-16,-3-2-20 16,-4 5-2-16,-8 4 11 15,-10 10-8-15,-9 12-1 16,-8 10 5-16,-13 13-10 15,-3 5-2-15,-9 4-6 0,0 2-2 16,0 0 4 0,0 0-10-16,0 0 0 0,0 0 1 15,0 0 1 1,0 0-2-16,0 0 0 0,0 0 2 16,0 0 3-16,0 0-5 15,0 0 0-15,0 0-1 16,0 0 4-16,0 0-2 15,0-3-1-15,0 3 4 16,0 0 1-16,0 0-5 16,0 0 0-16,0 0 0 15,0 0 0-15,0 0 0 16,0 0-3-16,0 0 7 16,0 0-8-16,0 0 4 0,0 0 0 15,0 0-4-15,0 0 5 16,0 0-1-16,0 0 0 15,0 0 6-15,0 0-18 16,0 0 11-16,0 0-36 16,0 0 4-16,0 0-56 15,0 0-46-15,-9 15-197 16,-12 9-14-16,-6 6 51 16</inkml:trace>
  <inkml:trace contextRef="#ctx0" brushRef="#br1" timeOffset="-31836.13">10102 5264 149 0,'0'0'82'0,"0"0"4"16,0 0 55-16,0 0-51 16,0 0-22-16,0 0 31 15,-16-4-33-15,16 4-18 16,0 0 11-16,0 0-58 16,0 0 0-16,24 11-1 0,19-2 6 15,21-1 39-15,17-5-1 16,16-3-14-1,1-7 8-15,-1-13-24 0,-12-3-1 16,-18 3-11-16,-14 3-2 16,-18 6-4-16,-11 3 0 15,-15 7-13-15,-9 1-1 16,0 0-16-16,0-5-36 16,-18 3-46-16,-10-2 39 15,-11-4 28-15,0-2 42 16,-7-2 7-16,1 0-6 15,-1 0 8-15,4 2-2 16,11 0 18-16,13 6 7 16,9 1 21-16,9 1-5 0,0 0-13 15,0 2-2 1,0-1-23-16,0 1 0 0,0 0 5 16,15 0-7-16,12 0 1 15,3 0-1-15,1 12 7 16,2 3-12-16,1 0 4 15,-3 1 0-15,-5 4 2 16,1-3-1-16,-8-3 4 16,-4 1-5-16,-7-2 0 15,-6 4 9-15,-2 5 13 16,0 6 31-16,-16 8-13 16,-12 3-14-16,-5 1-3 0,-9-1 2 15,-1 2-14 1,7-6 24-16,-2-5-8 0,12-7-12 15,7-9 1-15,8-7 12 16,8-6 3-16,3-1-17 16,0 0-3-16,0 0 17 15,0 0-19-15,0 0 2 16,0 0 6-16,0 0-14 16,0 0 7-16,0 0-10 15,0 0 1-15,0 0-3 16,0 0 2-16,0 0-7 15,0 0-38-15,0 0-99 16,-9 0-154-16,-18 0-207 16</inkml:trace>
  <inkml:trace contextRef="#ctx0" brushRef="#br1" timeOffset="-29407.28">9258 6491 317 0,'0'0'11'15,"0"0"107"-15,0 0 40 16,0 0-83-16,0 0 17 16,0 0 15-16,-33-13-42 15,33 13-13-15,0 0-19 16,0 0-32-16,24-3 3 0,21-2 7 15,19-3-5-15,15-1 23 16,6-4-28-16,-1-4 7 16,-1 2-8-16,-7-6 0 15,-15 4 7-15,-13 0-7 16,-15 5 0-16,-15 2 2 16,-12 5 0-16,-6-4 0 15,0 3-2-15,-21-5-20 16,-10-1 12-16,-8 2-19 15,-3 4 7-15,6 2 16 16,6 2 4-16,14-1 11 0,7 3 13 16,9 0-9-1,0-2 11-15,0 2-25 0,0 0 0 16,0-3-2 0,9 3-2-16,13 0 3 0,8 0 0 15,3 0 0-15,3 0 10 16,-8 19-10-16,-4 6 0 15,-6 6-1-15,-11 8 7 16,-7 6-6-16,0 0 0 16,-22 1 2-16,-5-7-8 15,2-5 6-15,-2-8-38 16,12-2-77-16,5-12-71 0,10-12-142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39:32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3636 2576 35 0,'0'0'118'15,"0"0"-2"1,0 0-60-16,0 0-3 0,0 0-24 16,0 0-9-16,0 0-20 15,27-48-13-15,-27 47-36 16,0 1 22-16,0 0-2 15,-3 0 24-15,0-1 5 16,0 1 9-16,2-1 53 16,-1 1 13-16,1 0 28 15,-1 0-8-15,1 0-28 16,-4 0 2-16,2 0-33 16,-6 7-8-16,2 8-4 15,-2 3-6-15,7 2 2 16,2 0-20-16,0-6 2 0,0-2 1 15,2-3-3-15,7-5 0 16,1-2 4-16,2-2-1 16,0 0 15-16,0-2 9 15,-3-11-2-15,0-4 13 16,1-4-28-16,-4-3-7 16,-4 4 1-16,-2 5-4 15,0 7 6-15,-6 8-6 16,-12 0 0-16,-6 26-11 15,-3 17 11-15,-1 8 0 16,4-3-2-16,15-13 2 16,6-12 0-16,3-11-5 0,3-9 2 15,18-3 3-15,9-8 0 16,4-19 1 0,-1-8 13-16,-6-2-4 15,-8 6 1-15,-11 1 5 0,-8 7 0 16,0 6 24-16,-8 9-26 15,-11 8 42-15,-8 8-41 16,0 25-14-16,-3 9 2 16,9 1-3-16,8-4-2 15,13-12-3-15,0-11 0 16,7-6-3-16,10-10 1 16,2 0 7-16,2-3 1 15,-3-17 5-15,-5-8 0 0,-5-3 19 16,-8-5-24-1,0 4-1-15,-12 11 0 0,-3 11-78 16,3 10-188-16,9 13-295 16</inkml:trace>
  <inkml:trace contextRef="#ctx0" brushRef="#br0" timeOffset="597.63">5626 2187 131 0,'0'0'390'0,"0"0"-252"16,0 0 174-16,0 0-123 16,0 0-63-16,0 0-38 15,-6-28-22-15,3 28-10 16,0 0-20-16,0 5-30 16,-3 35-6-16,-1 33 0 15,-2 33 1-15,-2 29-1 16,1 2 1-16,4-16 2 15,0-27-1-15,3-33-2 16,0-32 0-16,3-14 1 0,0-12 6 16,0-3-7-16,0-5 9 15,0-29 18-15,0-22-1 16,0-27-26-16,0-18-2 16,0-11 2-16,0-13-1 15,6-3 1-15,6 9-5 16,9 19 1-16,4 29-14 15,5 29 1-15,1 25-13 16,-1 13 1-16,3 4 21 16,0 11-23-16,-5 14 13 0,-9 9 1 15,-16 7 0-15,-4 7-1 16,-39 6 11-16,-20 7 1 16,-13 1 5-16,-2-4-51 15,7-3-67-15,20-9-72 16,24-13-149-16,24-17-107 15</inkml:trace>
  <inkml:trace contextRef="#ctx0" brushRef="#br0" timeOffset="2699.35">5911 2409 929 0,'0'0'72'15,"0"0"20"-15,-18 72-35 0,3-14-12 16,0 12-26-16,6 3-12 15,9-3-4-15,0-12 0 16,21-15-3-16,6-15-7 16,7-17-3-16,5-11-13 15,0-12-4-15,0-26 3 16,-8-15-1-16,-10-10 17 16,-15-9-4-16,-6-1 12 15,-23 4 0-15,-20 10 0 16,-5 20 5-16,-1 17 46 15,12 13 16-15,7 8-36 16,15 1-29-16,12 0-2 16,3-2-4-16,33-8-44 15,22-7 37-15,21-9 5 16,5-10 11-16,-1 0-5 0,-14-2 0 16,-11 2 0-16,-16 6 14 15,-11 7 10-15,-13 8 14 16,-9 11 20-16,-6 4-14 15,0 0-6-15,0 14-38 16,0 33 0-16,-3 25 0 16,-10 27 6-16,-1 12 18 15,-2-2-16-15,10-15-5 16,3-20-2-16,3-27-1 16,6-24-12-16,18-16 2 15,10-7-18-15,18-26 5 16,8-21-18-16,1-15-12 0,-10-8-69 15,-11 1 49 1,-12 12 65-16,-14 19 8 0,-14 21 1 16,0 17 14-16,0 10-6 15,-15 24 2-15,0 10-11 16,9 7 0-16,6-7 0 16,3-4-7-16,21-13 7 15,10-15-28-15,11-12 20 16,6-17 5-16,4-19-4 15,3-12 7-15,-3-5-23 16,-4 0 19-16,-8-2 4 16,-13 7 0-16,-12 14 28 15,-8 15 30-15,-10 19 51 0,0 24-63 16,-7 35-40-16,1 37 15 16,3 35 25-16,3 21-13 15,13 22-20-15,13 1 2 16,1 0 5-16,1-21-10 15,-7-21-7-15,-6-20 10 16,-15-30 38-16,0-25-9 16,-30-19-12-16,-27-32 5 15,-28-7 3-15,-16-37-38 16,-8-39 2-16,12-27 7 16,21-22-9-16,37-9-12 15,39-3-5-15,45 1-21 0,46 6 2 16,30 7-51-1,19 12-13-15,-4 15 32 16,-7 14 38-16,-24 17 10 0,-31 17 20 16,-26 17-1-16,-24 8 1 15,-18 5 7-15,-6 0 29 16,0-1 22-16,-12 3-22 16,0 8 26-16,6 4-7 15,3 3-10-15,0 1 1 16,0 0-24-16,3 0-16 15,0 5-6-15,0 23-10 16,0 11 9-16,0 13-2 16,0 4 6-16,0-3-1 15,0-11-2-15,0-11-2 0,0-14-1 16,0-11 5-16,6-2-4 16,-3-4-2-16,8 0 4 15,8-24 7-15,11-12-7 16,10-15 0-16,3-8-1 15,-1 3 1-15,-9 12-16 16,-6 16 3-16,-14 18-1 16,-4 10 11-16,-3 16-31 15,-3 23 13-15,0 14 17 16,-3 2-11-16,3-6 1 16,6-11-27-16,3-13-23 15,10-16 17-15,14-9 5 16,16-17 23-16,11-23-51 15,4-11-40-15,-6-3 60 16,-12-1 16-16,-16 4 34 0,-16 12 28 16,-7 14 33-16,-10 18 63 15,0 7-17-15,-7 24-62 16,-7 20-38-16,-5 15 0 16,7 10-6-16,7-4 13 15,5-9-14-15,2-10-1 16,16-20 1-16,7-12 0 15,5-14-3-15,6-6-3 16,10-28-15-16,-1-15 0 16,-8-7-7-16,-9-3-30 0,-22-2 48 15,-6 5-4-15,-13 13 14 16,-23 14 1-16,-4 22 5 16,-11 7 40-16,6 17-39 15,2 11-6-15,15-1 6 16,13-6-7-16,15-3 0 15,0-6-4-15,31-8 4 16,24-4 2-16,14 0-2 16,16-17 0-16,6-4 0 15,3 2 4-15,-6 8-4 16,-15 10 0-16,-21 1 4 16,-22 5-4-16,-24 17 2 15,-6 8-2-15,-6 9 47 0,-13-2-13 16,-2-4-9-1,3-12 0-15,9-9 12 0,5-8 2 16,4-4-24-16,0 0 7 16,0 0 13-16,7-18-13 15,14-15 0-15,16-13-22 16,14-9 0-16,7 2-3 16,2 9-1-16,-2 16-5 15,-12 18 8-15,-10 10-12 16,-11 9 1-16,-8 18-13 15,-8 11 3-15,-5-1 20 16,-4-3-13-16,0-8 13 16,0-11-4-16,0-6 6 15,0-7 0-15,0-2 1 0,0 0 2 16,6-5 22-16,19-18-22 16,14-9 2-16,9-11 1 15,1 4-6-15,-3 8-2 16,-16 14-4-16,-7 12 0 15,-4 5-1-15,-4 17-3 16,-3 21-9-16,-3 6 9 16,-6-1 9-16,-3-1-13 15,6-12 12-15,7-5-13 16,8-13 9-16,10-12-5 16,11-7-10-16,7-24 17 15,3-9-5-15,1-7 7 16,-7-3-4-16,-9-2 6 0,-7 4 7 15,-12 16-1 1,-9 18 10-16,-9 11 25 0,0 3-21 16,-9 27-20-16,-12 13-1 15,-6 15 1-15,5 9 0 16,19 7 0-16,3-3-11 16,15-6-69-16,19-19-23 15,2-30-502-15,-2-15 153 16</inkml:trace>
  <inkml:trace contextRef="#ctx0" brushRef="#br0" timeOffset="2960.14">10265 1959 866 0,'0'0'84'16,"0"0"-42"-16,0 0 21 15,0 0-22-15,-61 77-35 16,61-59 4-16,0-4-8 15,9-6-2-15,4-4 23 16,-1-4 17-16,3 0-11 16,-3-7 4-16,1-13 7 15,-4-4 10-15,-9-4-38 16,0 7-9-16,0 8-6 16,-3 13-4-16,-16 6-29 15,-4 26-62-15,1 16-86 0,2 8-212 16</inkml:trace>
  <inkml:trace contextRef="#ctx0" brushRef="#br0" timeOffset="3487.56">10563 2435 927 0,'0'0'120'16,"0"0"23"-16,-107-55-135 15,82 55-8-15,5 12-1 16,1 22-5-16,2 9 6 16,1 8 0-16,4 0 1 15,9-2-1-15,3-14-19 0,0-13-39 16,15-15 7-16,15-7 37 16,4-26 14-16,6-11 0 15,-7-3 6-15,-3-2-4 16,-5 1 10-16,-5 5 24 15,-7 11-36-15,-7 11 6 16,-6 14-14-16,0 3 2 16,0 29 3-16,-9 15-5 15,5 10 8-15,4 0 0 16,13-5 3-16,20-10-6 16,16-15 1-16,5-17 2 15,10-10 0-15,3-26-57 16,3-21-30-16,-1-11 75 0,-8-9-8 15,-9-4 19 1,-16-10 1-16,-6-12 12 0,-11-15 62 16,-7-2-25-16,-8 21 58 15,-4 26-32-15,0 35 49 16,-1 28-50-16,-24 14-51 16,-11 36-21-16,-3 23 17 15,-7 26-17-15,11 13 1 16,16 15 1-16,16 15-4 15,15 0-38-15,40-14-140 16,26-30-432-16</inkml:trace>
  <inkml:trace contextRef="#ctx0" brushRef="#br0" timeOffset="4252">13318 2402 422 0,'0'0'174'0,"24"-80"-32"0,-15 36 81 15,-6 1-96 1,-3 9-9-16,0 12-6 0,0 13-49 16,-3 9 34-16,-6 1-49 15,-3 35-38-15,0 33 5 16,-7 38-15-16,5 37 17 16,1 17 9-16,4 10-22 15,0 5 5-15,-5-12-9 16,7-13-8-16,1-34-46 15,6-41-156-15,0-38 52 16,0-37-180-16,-16-12 120 16,-14-38 38-16</inkml:trace>
  <inkml:trace contextRef="#ctx0" brushRef="#br0" timeOffset="5429.13">12866 2951 280 0,'-16'-99'201'0,"16"19"49"15,25 14-65-15,35 14-123 16,18 7-43-16,23 5-19 15,12 5-13-15,11 2-33 16,-1-1-41-16,0-3-4 16,-13-4 39-16,-14 0 25 15,-23-2 26-15,-17-1 0 16,-21 4 2-16,-19 4 14 16,-15 11 57-16,-1 10 55 15,-3 10-24-15,-14 5-22 0,-5 29-30 16,-1 15-49-1,1 14 4-15,8 5-1 16,14-8-5-16,0-9 0 0,20-14-2 16,5-11 6-16,8-17-4 15,6-4 1-15,4-13 5 16,2-18 4-16,-3-13-8 16,-4-5-1-16,-4-6 5 15,-5-3-5-15,-13 10 17 16,-6 13-18-16,-7 14 9 15,-3 21 38-15,0 0-47 16,0 32-23-16,0 8 20 0,0 7 3 16,10-2-9-1,15-11 6-15,11-10-36 0,13-14 11 16,2-10 4-16,5-7-25 16,-5-22 7-16,-6-4 24 15,-7-8 18-15,-13-4 2 16,-9-4 15-16,-13-2 38 15,-3 9-17-15,0 15 56 16,0 12-65-16,0 15 21 16,-3 15-21-16,-6 20-29 15,6 12 0-15,3 2-2 16,0-7 1-16,19-7 1 16,7-13-2-16,-3-8 2 15,0-10 1-15,-5-4-1 16,6-1 1-16,2-21 13 0,3-8-8 15,-2-10 0-15,-6-1 4 16,-4 7-6-16,-4 9 7 16,-6 13-11-16,-7 12-3 15,3 7 0-15,0 23-22 16,3 10 25-16,6 2 0 16,6-6 0-16,1-9-3 15,4-10-7-15,2-11 3 16,5-6 7-16,6-9 5 15,10-19 0-15,-1-7-5 16,7-11 4-16,-6-4 1 16,-12 5-5-16,-7 7 0 0,-14 17 7 15,-7 13-4-15,-6 8 2 16,0 3-5-16,2 19-14 16,3 6 9-16,2 3 5 15,-1-6 0-15,0-10 5 16,-3-7-5-16,0-5-2 15,-3-3 1-15,0 0 2 16,0 0 21-16,0-14 7 16,-9-8-8-16,-7-2-12 15,-3 5-9-15,2 8-4 16,1 11 3-16,-1 0-4 16,-1 26 3-16,-5 12-25 15,9 9 6-15,5 4 6 0,9 1-15 16,23-3-16-1,29-7-7-15,19-14 10 0,11-18-39 16,9-10 32-16,3-29-94 16,-6-14 67-16,-14-10-59 15,-19-7 117-15,-19-11 19 16,-10-12 55-16,-8-17 11 16,-2-18 30-16,-2 4 31 15,-1 27-26-15,-7 34 47 16,-6 38-19-16,0 18-72 15,0 39-56-15,-3 25-1 16,-6 28 10-16,-4 14-8 0,8 6 5 16,5 7-7-1,8-7-5-15,15-18-91 0,3-32-98 16,-7-34 21 0,1-31-44-16,-4-14-133 0</inkml:trace>
  <inkml:trace contextRef="#ctx0" brushRef="#br0" timeOffset="5678.57">15865 1916 103 0,'0'0'466'15,"0"0"-396"-15,0 0 7 16,0 0-56-16,0 0 3 16,126 9 11-16,-48-9 2 15,2-11 39-15,-11 2 25 16,-14 5-87-16,-13 4-11 0,-15 5-2 15,-8 22-1 1,-13 13 0-16,-6 13-6 0,-3 8 19 16,-19 4-7-16,-8-2-2 15,7-4-4-15,7-11 0 16,16-17-118-16,1-17-41 16,40-14-304-16</inkml:trace>
  <inkml:trace contextRef="#ctx0" brushRef="#br0" timeOffset="5807.52">16751 1663 733 0,'0'0'47'15,"0"0"-38"-15,0 0-9 16,-89 117-92-16,73-53-172 16,4 6-75-16</inkml:trace>
  <inkml:trace contextRef="#ctx0" brushRef="#br0" timeOffset="6660.6">16745 2089 12 0,'0'0'678'16,"0"0"-431"-16,0 0-152 15,-86 51-71-15,52 3-6 16,4 6 12-16,11-3-13 15,16-5-11-15,3-11-3 0,12-11-3 16,25-16 0-16,4-14-1 16,12-5 1-16,-2-29-157 15,-5-12 156-15,-12-12-133 16,-13-3 68-16,-15-2 42 16,-6 8 24-16,-9 11 6 15,-12 21 45-15,-10 23 16 16,-2 8-45-16,4 24-15 15,9 7-13-15,14-3 6 16,6-5-13-16,15-6-9 16,25-11 1-16,8-12 16 15,8-2 2-15,6-9-7 0,-10-15 6 16,-3-5 4 0,-7-3 21-16,-3 1-6 0,-10 4-6 15,-6 10 47-15,-11 12 6 16,-2 5-29-16,-4 17-23 15,1 13 0-15,3 3 23 16,0-1-19-16,0-8-9 16,6-5 0-16,3-8-5 15,4-5 1-15,6-6 11 16,1 0-12-16,1-12 0 16,-1-7 17-16,0-1-14 15,-10 3 11-15,-3 4-11 16,-5 9 1-16,-6 4 25 0,-3 7-29 15,4 16-3-15,2 7 3 16,3 3 13-16,2-7-13 16,-1-7 1-16,2-8-1 15,9-9 7-15,6-2-7 16,8-19-24-16,10-15 21 16,9-10-99-16,-9-7 102 15,1-13 4-15,-4-3 1 16,-11 2 7-16,-10 11-11 15,-17 19 27-15,-7 18 58 16,-1 17 8-16,-23 7-49 16,-9 27-42-16,-9 18 8 0,8 2 11 15,12 2-19-15,13-3 3 16,9-7-3-16,16-6 2 16,26-1 10-16,17-9-13 15,12-7 42-15,-4-10-28 16,-9-6-16-16,-15-5 0 15,-23-1-1-15,-20 3 2 16,-14 3-5-16,-41 4-34 16,-29 3 12-16,-32 2-5 15,-30-3-122-15,-30-6-214 16,-18-7-260-16</inkml:trace>
  <inkml:trace contextRef="#ctx0" brushRef="#br0" timeOffset="9128.26">19811 2135 217 0,'0'0'70'16,"0"0"45"-16,10-79 113 16,-2 40-66-16,-4-2 10 15,-1 4-48-15,-3 11-27 16,0 11 2-16,-4 15-5 15,-20 0-48-15,-22 29-34 16,-17 22-12-16,-1 17 0 0,6 7 5 16,23-2-5-1,24-12-6-15,11-14 6 0,7-11-25 16,29-21-10 0,19-15 11-16,12-14 14 0,8-25 7 15,-4-14-9-15,-14-3 9 16,-17-2 3-16,-19-1 9 15,-15 5-2-15,-6 17-6 16,0 13 1-16,-5 21-4 16,-6 10 8-16,-6 32-6 15,4 16 0-15,7 9 0 16,6-3-2-16,10-8-3 16,22-14-17-16,2-12 19 15,6-15-16-15,6-12 19 16,7-13-7-16,2-26-7 0,-2-9-6 15,-6-13-6-15,-11-2 10 16,-16-1 16-16,-14 9 0 16,-6 16 9-16,-7 17 25 15,-15 19-7-15,-5 3-8 16,6 6-15-16,1 10 1 16,13 4-8-16,7-1 3 15,6-2-1-15,24-1-4 16,9-7 5-16,4-4 12 15,-5-2-7-15,0 0-5 16,-7 3 3-16,-9 4-3 16,-2 7-1-16,-11 4 0 0,-5 6 1 15,-1 3-1 1,-3 1 1-16,0-5-8 0,0-4-15 16,5-5-76-16,6-10 11 15,12-7-31-15,14 0 3 16,4-17 42-16,1-11 15 15,-7-6 59-15,-5-5 13 16,-9-1 30-16,-3 0 22 16,-8 13 27-16,-5 13-11 15,-5 8-5-15,0 6-14 16,0 8-62-16,0 12-11 16,1 7 11-16,8 2 19 15,8-8-8-15,2-6-8 16,5-9 2-16,-3-6-3 15,6 0-2-15,-1-11 6 0,0-12-2 16,-7-4-4-16,-9-5 21 16,-6-3-2-16,-4 1-1 15,-7 6 10-15,-10 12-1 16,-5 13 24-16,-13 7-40 16,-4 30-9-16,-3 17 1 15,8 8 0-15,13 2-2 16,17-5-1-16,7-6-20 15,50-11-34-15,41-14-44 16,38-16 52-16,26-9-234 0,10-25-285 16</inkml:trace>
  <inkml:trace contextRef="#ctx0" brushRef="#br0" timeOffset="10261.58">23098 2040 660 0,'0'0'18'0,"-31"-98"121"15,13 72 65-15,-7 18-153 16,-9 13 48-16,-7 33-73 16,-6 18-24-16,2 14 4 15,10 1 0-15,14-1-3 16,15-7 7-16,6-10-10 15,23-12-4-15,19-20 3 16,11-21-13-16,13-7 13 16,9-31-23-16,1-13 17 0,-6-7-1 15,-9-3 3-15,-14-2-5 16,-11 10 10-16,-13 15 0 16,-13 20 0-16,-10 18-1 15,0 13 0-15,0 28-38 16,-9 15 39-16,5 7 7 15,4-4-4-15,0-12-2 16,24-13-1-16,10-17 0 16,3-12-25-16,4-5 12 15,-1-23-39-15,-6-13 52 16,-10-7 11-16,-11-8-2 16,-13-5-5-16,-3-1 1 15,-25 5-3-15,-10 13 17 0,-3 19 14 16,-5 20 4-1,3 21-18-15,5 22-19 0,13 10-2 16,16 1-3-16,9-7 5 16,13-11-11-16,27-13 7 15,8-13 4-15,11-10 7 16,-1-8-6-16,-2-16 21 16,-2-9 8-16,-8-4-21 15,0-4 23-15,-7 2-25 16,-7 7-4-16,-13 14-3 15,-9 16 0-15,-3 2-2 16,-4 22-15-16,1 13 7 0,3 4 7 16,-1-3-3-1,3-7 5-15,3-11 1 0,-1-7 0 16,1-8 5-16,8-3-1 16,6-5 3-16,4-15 24 15,-2-6-27-15,2-5 10 16,-2-4 5-16,2 6-13 15,-6 8-5-15,-5 9-1 16,-4 12-1-16,-4 0-3 16,-2 22-9-16,4 14 5 15,0 3-7-15,5-3-4 16,3-9 12-16,3-11-67 16,3-13 74-16,4-3-3 15,4-17-13-15,0-10 12 16,2-11 4-16,-7-8 18 0,-1-8 31 15,-7-16 1-15,1-10-20 16,-4-9 5-16,-6 2-14 16,-5 21-10-16,-8 25 28 15,0 24 33-15,0 17-3 16,-15 17-69-16,-15 26 17 16,-4 21-13-16,4 22-4 15,11 11 0-15,17 8-6 16,2 3 6-16,0-10-9 15,15-20-79-15,-2-25-95 16,5-30 34-16,2-23-179 16,4-19 120-16,-7-22-81 0</inkml:trace>
  <inkml:trace contextRef="#ctx0" brushRef="#br0" timeOffset="10515.58">24551 2010 135 0,'0'0'179'0,"0"0"117"15,-109-51-127-15,78 51-31 16,10 0-12-16,11 0-50 15,10 0-40-15,13 0-28 16,30 0 10-16,29 0-16 16,22 0 43-16,12 0-31 15,-8-3-10-15,-14 0-4 16,-25 3 0-16,-24 0 5 16,-18 3-5-16,-12 24 0 15,-5 12 0-15,-3 12 7 16,-16 5-4-16,-7 0-1 15,4-9-2-15,5-10-3 16,8-16-108-16,9-14-6 0,5-7-127 16,26-21-97-16,17-13-1 15</inkml:trace>
  <inkml:trace contextRef="#ctx0" brushRef="#br0" timeOffset="10622.86">25318 1875 257 0,'0'0'317'0,"0"0"-60"16,33-76-117-16,-33 76-38 15,-10 0-102-15,-15 20-222 16,-5 11-33-16,2 10-160 0</inkml:trace>
  <inkml:trace contextRef="#ctx0" brushRef="#br0" timeOffset="12225.63">25209 2121 1028 0,'0'0'29'0,"0"0"165"16,0 0-132-16,0 0-62 15,110-34 5-15,-50 34-17 16,-3 0 12-16,-11 2 0 16,-12 11-5-16,-14 6-1 15,-14 3-22-15,-6 5-5 16,0-1-10-16,-14-5 23 0,2-8 10 15,5-6 10-15,2-6 3 16,5-1 3-16,0 0 57 16,6-21 9-16,23-15-35 15,15-13-25-15,11-5-11 16,6 7 0-16,-7 9 5 16,-6 18-6-16,-14 18-11 15,-10 4 9-15,-6 27-15 16,-8 12 15-16,-7 10-5 15,-3 1 3-15,0-2 2 16,0-12-32-16,0-12-27 16,0-13 14-16,2-12 3 15,16-1 13-15,7-13-23 0,14-16-23 16,7-9 76-16,3-8 1 16,1-7 18-16,-3-6 16 15,-8 6 4-15,-10 12 24 16,-13 19-12-16,-12 19-15 15,-4 4-35-15,-9 29 8 16,-13 12-8-16,-2 10 7 16,8 0-6-16,5-6 0 15,11-4-1-15,0-11-35 16,15-9-2-16,15-13 9 16,10-9 3-16,12-7-8 15,8-22-19-15,3-9 34 0,-2-6-15 16,-6-10 32-1,-10-6 1-15,-8 4 13 0,-13 13 16 16,-12 18 19-16,-8 15 48 16,-4 10-2-16,-4 11-89 15,-15 23 6-15,-8 11-6 16,3 6-1-16,12-3-8 16,9-6 3-16,3-6-24 15,20-12-26-15,14-11 7 16,14-11-3-16,7-2-22 15,13-13-29-15,11-10 22 16,-1-7 59-16,-2-7-8 0,-12-8 18 16,-17-2 7-1,-16 8 56-15,-12 14 105 0,-14 14-7 16,-5 11-40-16,0 3-64 16,-6 26-50-16,-14 9 0 15,7 9 5-15,10 2-5 16,3-6 2-16,23-3-2 15,7-14 0 1,3-11 0-16,2-12-22 0,2-3 22 16,3-9-35-16,-1-13 0 15,-6-9 28-15,-12-5-34 16,-10-11 5-16,-11-8 15 16,-1-8-50-16,-26 0 42 15,-6 8-7-15,-3 14 36 16,-3 19 47-16,-3 22-36 0,0 17-11 15,2 29 1-15,8 12 4 16,16 5-4-16,10-4-1 16,6-9-2-16,24-10 1 15,17-10 1-15,12-14-2 16,3-10-2-16,4-6 4 16,0-10 3-16,-5-17 7 15,-3-6-8-15,-7-6 30 16,-9-8-16-16,-5-3 11 15,-10 6 5-15,-9 13-3 16,-6 14 14-16,-6 15-6 16,0 4-37-16,-8 29-16 15,-8 11 7-15,-2 11 9 0,9 0-1 16,9-9-2-16,0-8 0 16,24-10-35-16,7-10 38 15,7-12 10-15,0-4-7 16,5-9 1-16,4-16-4 15,-1-4 0-15,-6-7 17 16,-4-8-9-16,-6 0-2 16,-6 9 8-16,-11 11-8 15,-7 16 5-15,-6 8-11 16,0 16-9-16,-10 11-1 16,4 5 10-16,4-2-5 15,2-5 4-15,15-10-24 0,16-7 19 16,11-8 1-1,10 0-13-15,5-14-7 0,0-9 6 16,-5-6-2-16,-6-6 10 16,-10-8-11-16,-8-3 18 15,-12 3 0-15,-12 10 8 16,-4 10 11-16,-4 13 16 16,-22 10 7-16,-4 0-8 15,-2 17-28-15,5 8 19 16,10 5-14-16,13 1-3 15,4 0-2-15,6 2-2 16,19 4 4-16,9 2 5 0,4 2-8 16,-5-7 20-1,-10-8-20-15,-17-6 2 0,-6-4-3 16,-39 1-3-16,-23 0 3 16,-23-4 7-16,-9-4-7 15,6-6-12-15,13-3-66 16,21-1-107-16,29-18-152 15,25-4-369-15</inkml:trace>
  <inkml:trace contextRef="#ctx0" brushRef="#br0" timeOffset="12561.02">29001 2072 336 0,'0'0'404'15,"0"0"-377"-15,0 0 293 16,0 0-213-16,0 0-51 16,0 0 1-16,41 2 9 15,-16-8-28-15,-5-6-8 16,-2-1-19-16,-8 4 11 16,-7 2-14-16,-3 5 5 15,0 2 0-15,-9 0-7 16,-22 11-1-16,-6 10-5 15,-6 4 0-15,13-1 1 16,12-7-1-16,9-2-3 16,9-5 2-16,0-3-4 15,4-2-3-15,11-3-16 16,1-2-13-16,0 0-16 0,-4-3-45 16,-12-10-81-16,0-4-194 15</inkml:trace>
  <inkml:trace contextRef="#ctx0" brushRef="#br0" timeOffset="24801.28">27625 3319 289 0,'0'0'9'15,"0"0"20"-15,0 0 120 16,0 0-29-16,0 0-66 16,0 0-17-16,0 0-6 15,6-15-25-15,42 5 17 16,24-9 14-16,13 2-12 16,2-2 9-16,-3 4-33 15,-15 4-1-15,-17 3 3 16,-21 5-3-16,-19 3-4 15,-12 0-35-15,-30 0-7 16,-31 15 21-16,-25 10-41 16,-16 5 14-16,-4 0 41 0,6-7 1 15,11-5 10-15,17-6 0 16,19-3 3-16,20-2 9 16,15-4 1-16,12 4-6 15,4 8-4-15,2 14 2 16,-1 26-3-16,1 27 7 15,-3 20 7-15,-5 19 20 16,-8 15-12-16,-9 5-2 16,-6 4-5-16,-5 1-2 15,-2-1 10-15,4 0-12 16,1-6 1-16,3-8 4 16,3-15 12-16,5-14-8 15,3-13 6-15,5-16 24 0,5-17-40 16,6-13-2-16,3-14-6 15,0-12 24-15,11-5-27 16,16-6 7-16,16-6 9 16,21 0-11-16,23-12-6 15,14-11 0-15,9 2-1 16,4 1-4-16,-3 3-187 16,-11 3-122-16</inkml:trace>
  <inkml:trace contextRef="#ctx0" brushRef="#br0" timeOffset="29614.95">28839 3660 546 0,'0'0'19'0,"0"0"8"16,0 0 104-16,0 0-56 16,0 0-37-16,0 0-20 15,0 0-18-15,-6 36 0 16,-3 25 8-16,-4 16-5 15,4 3 1-15,-1-1 0 0,1-8-2 16,1-14 7 0,1-18-7-16,0-16 12 0,3-13 16 15,3-7-2-15,1-3 41 16,-2 0 33-16,-1-5-1 16,-1-26-16-16,2-16-71 15,2-16-11-15,2-15 8 16,20-5-6-16,8-6-2 15,4 2-3-15,7 12 0 16,2 18-7-16,0 21 4 16,1 21-7-16,0 15 6 15,0 0-7-15,-7 27-5 16,-10 12 4-16,-13 11-9 16,-14 4 19-16,-7 2-17 0,-32-1 1 15,-12-6 16-15,-7-6-49 16,2-9-18-16,8-12-30 15,17-9-95-15,20-13 16 16,11-14-99-16</inkml:trace>
  <inkml:trace contextRef="#ctx0" brushRef="#br0" timeOffset="29804.93">29360 3454 496 0,'0'0'147'16,"0"0"50"-16,0 0-39 15,0 0-110-15,0 0 3 16,-61 141-11-16,26-56 1 16,-5 11 0-16,0 8-29 15,4-3-9-15,15-11-3 0,21-11-71 16,20-29-226-16,42-29 55 16,29-21-132-16</inkml:trace>
  <inkml:trace contextRef="#ctx0" brushRef="#br0" timeOffset="30207.05">29560 3825 682 0,'0'0'10'16,"0"0"35"-16,0 0 9 0,0 0-53 16,0 0-2-16,0 0-6 15,13-3 3-15,36 3-7 16,-5 0-8-16,-8 0 16 15,-13 5-3-15,-8 5-2 16,-12 3 6-16,-3 6-3 16,-4 4 1-16,-14-1 3 15,-4 2 2-15,3-6 0 16,6-7 0-16,4-5 2 16,8-6 39-16,1 0-19 15,0 0 27-15,10-17 39 16,22-13 11-16,11-9-81 15,0 4-11-15,-7 7-4 0,-12 9 8 16,-11 12-11-16,-10 7 7 16,-3 7-8-16,0 20-1 15,-13 13-1-15,-7 9 4 16,1 1 1-16,7-4-3 16,8-4-2-16,8-6-54 15,38-13-111-15,22-12 51 16,13-11-224-16</inkml:trace>
  <inkml:trace contextRef="#ctx0" brushRef="#br0" timeOffset="30415.64">30157 3540 617 0,'0'0'85'16,"0"0"124"0,0 0 20-16,0 0-139 0,0 0-43 15,0 0-36-15,-28 5 0 16,57 38-10-16,10 17 36 15,-5 8-12-15,-10 1-25 16,-18 9 0-16,-9 7-1 16,-35 1-9-16,-17-3-41 15,-10-5-114-15,-1-18-243 16,7-19-67-16</inkml:trace>
  <inkml:trace contextRef="#ctx0" brushRef="#br0" timeOffset="31055.5">30877 4234 707 0,'0'0'2'0,"0"0"62"16,0 0-12-16,0 0-32 16,0 0-10-16,0 0-9 15,-6 9 4-15,6-9 33 16,0 0 23-16,0 0-9 0,0 0-20 16,0 0-8-16,0 0 8 15,0 0-3-15,0 0-2 16,0-8 12-16,0-3-20 15,0-6-14-15,4 2-10 16,6 5 2-16,0 3 2 16,-4 2-5-16,0 2 4 15,-3 2-8-15,-3 1 8 16,0 0-3-16,0 0 3 16,0 0-5-16,1 0 4 15,1 0 3-15,-1 0 0 16,-1 1-4-16,0 0 4 15,0-1-2-15,0 2 1 0,0-2 1 16,0 0-2-16,0 0 0 16,0 0 2-16,0 0-1 15,0 0 4-15,0 0-3 16,0 0 5-16,0 0-5 16,0 0 7-16,0 0-7 15,0 0 0-15,0 0-4 16,2 0 4-16,-2 0-4 15,0 0 3-15,0 0-4 16,0 0 1-16,0 0-6 16,0 0-11-16,0 0 1 15,0 0-34-15,2 0-31 16,-2 0-63-16,0 5-23 16,0 2-45-16,-11 0 12 0</inkml:trace>
  <inkml:trace contextRef="#ctx0" brushRef="#br0" timeOffset="32278.13">31044 4350 404 0,'0'0'104'0,"0"0"36"15,0 0 68-15,0 0-77 16,0 0-32-16,0 0-49 16,59-32-13-16,-59 32-5 15,-7 0-17-15,-12 5 9 16,-7 4-5-16,-3 0-18 15,2-4 15-15,9-2-11 16,7-3-5-16,7 0 13 0,4 0 1 16,0-4 12-16,0-16-5 15,0-4-19-15,0-2 13 16,6 8-15-16,2 5 0 16,-3 10-2-16,-3 3-15 15,1 0-4-15,1 0-10 16,2 1 0-16,0 7 23 15,-3-1 2-15,-3-1-30 16,0-5 6-16,0 1 5 16,0-2 10-16,-3 0 15 15,-6 0 12-15,0 0 17 16,6 0 10-16,3 0 4 0,0 0 2 16,2-4-17-16,10-1-8 15,4 5-11-15,2 0-7 16,1 15 2-16,-5 18-4 15,-11 11-3-15,-5 10 2 16,-38 9-5-16,-26 6-15 16,-22 5-63-16,-22 0-107 15,-20-3-181-15,-13-6-119 16</inkml:trace>
  <inkml:trace contextRef="#ctx0" brushRef="#br0" timeOffset="32705.67">29740 4932 1016 0,'0'0'174'16,"0"0"-130"-16,0 0 61 16,0 0-84-16,111-28-21 15,-61 28-5-15,-2 13 1 16,-12 12-18-16,-9 3-25 15,-15 7 46-15,-12 8-35 16,0 4 2-16,-27 1-21 16,-7 0 27-16,-2-11 22 15,4-8-10-15,7-12 16 0,13-11 5 16,8-6-3 0,4-4 24-16,21-29 30 0,19-14-45 15,15-15 7-15,11-4-11 16,-2 7-7-16,-7 9 27 15,-14 21 8-15,-17 12-18 16,-15 13-9-16,-9 4-8 16,-2 10 0-16,0 24-1 15,-14 13 1-15,-7 12 22 16,-3 3-21-16,1 4-1 16,4-4 0-16,12-3-65 15,7-9-48-15,37-19-132 0,29-20-12 16</inkml:trace>
  <inkml:trace contextRef="#ctx0" brushRef="#br0" timeOffset="33073.72">31108 4979 1135 0,'0'0'13'0,"0"0"180"15,-88 5-158-15,45 23-14 16,0 11 8-16,2 14-22 15,7 8-2-15,8 3-4 16,13 3-1-16,13-7 0 16,0-12-4-16,20-13-9 15,14-16-40-15,10-16-30 16,3-3-84-16,2-27-56 0,-10-12-84 16,-15 5 155-1,-12-2 131-15,-12 11 21 0,-8 5 92 16,-25 11 28-16,-13 5-45 15,-9 4 0-15,-2 0-24 16,5 0 58-16,15 4-28 16,14-1 1-16,17 0-21 15,6 0-61-15,33 0-8 16,25-3 8-16,22 0-60 16,12-12-146-16,2-9-38 15,4 3-35-15,-5-1-63 16</inkml:trace>
  <inkml:trace contextRef="#ctx0" brushRef="#br0" timeOffset="33268.62">31541 5028 544 0,'0'0'149'15,"0"0"145"-15,0 0-142 16,0 0-40-16,0 0-37 16,-84 23-46-16,72 11-16 15,-3 16 27-15,-1 14-31 16,-3 6 5-16,-1 0-14 15,-2-6-7-15,5-17-27 16,10-13-119-16,7-20-93 16,0-14-101-16,21-12-118 15</inkml:trace>
  <inkml:trace contextRef="#ctx0" brushRef="#br0" timeOffset="33429.29">31591 5079 567 0,'0'0'228'0,"0"0"113"0,0 0-191 15,0 0-78-15,0 0-72 16,0 0 0-16,5 73 1 16,-24-12 4-16,-5 2-5 15,-5-3 0-15,-3-4-112 16,6-15-58-16,4-16-167 16,7-19-2-16</inkml:trace>
  <inkml:trace contextRef="#ctx0" brushRef="#br0" timeOffset="33777.54">31470 4906 700 0,'0'0'177'15,"0"0"75"-15,0 0-155 16,0 0-97-16,0 0-26 16,120-15 0-16,-55 26-31 15,-2 1 21-15,-8-1 6 16,-11-2 3-16,-16-1 10 15,-13 0 8-15,-15 4-12 16,-11 5-4-16,-23 4 20 16,-11 4 5-16,-5-1 67 15,-1 0-9-15,8-2 12 16,4-5-20-16,13-1-4 0,12-6-11 16,12 2-21-16,2 5 0 15,13 4 0-15,17 7 20 16,5-1 18-16,5 4-39 15,7 6-11-15,0 4 7 16,2-1-9-16,-6-7-7 16,-4-5-52-16,0-11-160 15,-3-5-107-15,-2-12-128 16</inkml:trace>
  <inkml:trace contextRef="#ctx0" brushRef="#br0" timeOffset="34463.37">32339 3551 343 0,'0'0'402'0,"0"0"-389"15,-93-42 135-15,93 33 47 16,26-4-133-16,36-4-34 15,26-2-27-15,18 5 2 16,6 8-3-16,-2 6 5 0,-10 0-6 16,-10 11 1-16,-20 13 0 15,-19 3 0-15,-17 14-1 16,-21 17 0-16,-13 22 1 16,-7 27 0-16,-30 26 27 15,-14 22-7-15,-15 12 17 16,-2 13-21-16,3 5-1 15,7-6 6-15,8-4-4 16,8-3-8-16,10-14 13 16,9-17-18-16,6-23 1 15,-2-26 4-15,-11-19-9 16,-15-18 0-16,-25-12-3 0,-18-6-4 16,-24-12-22-16,-28-11-102 15,-21-9 59-15,-34-5-246 16,-28-27-349-16</inkml:trace>
  <inkml:trace contextRef="#ctx0" brushRef="#br0" timeOffset="37928.6">29785 1623 394 0,'0'0'19'0,"0"0"26"16,0 0 150-16,0 0-115 16,0 0 18-16,0 0 19 15,0 0-15-15,-24-70-38 16,24 70-40-16,0 14-24 15,9 27 8-15,14 27-7 16,2 19 24-16,-1 11-3 16,-5-3 4-16,-2-14-16 15,0-22-9-15,-2-22 2 0,-3-18 3 16,-4-11 1-16,-2-8-2 16,5 0 4-16,9-28 44 15,8-12 2-15,5-16-48 16,-3-10 7-16,-8-8-11 15,-2-6-2-15,-8-1-1 16,-3 9 0-16,-5 16-10 16,-2 20-5-16,0 18-22 15,-2 18 4-15,0 6-126 16,0 26-297-16,-4 14 219 16,-6 0-79-16</inkml:trace>
  <inkml:trace contextRef="#ctx0" brushRef="#br0" timeOffset="38099.05">29840 1894 521 0,'0'0'82'16,"0"0"169"-16,0 0-115 16,0 0-61-16,0 0-49 15,0 0-22-15,124-23 2 16,-48 7-6-16,5 1-232 15,1 1-118-15</inkml:trace>
  <inkml:trace contextRef="#ctx0" brushRef="#br0" timeOffset="38645.5">30963 1797 390 0,'0'0'158'16,"0"0"-57"-16,0 0 140 0,0 0-84 15,0 0-24 1,0 0-83-16,-4-31-12 0,8 23-17 15,7 2-3-15,8 3-18 16,10 3-8-16,5 0 0 16,0 11-13-16,-5 15-5 15,-10 4-18-15,-12 6 27 16,-7-2 0-16,-1 0-12 16,-20-6-7-16,0-5 25 15,5-9 5-15,4-7 6 16,6-2 2-16,5-5 3 15,1 0 27-15,0-8 0 16,28-18 13-16,13-15-2 16,10-9-41-16,1 1 11 15,-1-1 3-15,-11 11-3 0,-11 10 3 16,-12 14-16-16,-14 10 13 16,-3 5-2-16,0 3-11 15,-16 28 0-15,-6 15 1 16,-4 12-1-16,-1 3 22 15,8-3-22-15,9-2 0 16,10-6-4-16,6-9-27 16,40-17-96-16,25-16-141 15,19-8-235-15</inkml:trace>
  <inkml:trace contextRef="#ctx0" brushRef="#br0" timeOffset="39019.06">32099 1705 784 0,'0'0'102'0,"0"0"188"16,0 0-127-16,0 0-91 16,-81-5-38-16,35 31-18 15,-4 8 0-15,1 15-10 16,6 4-4-16,4 3 0 16,10 2 0-16,13-5-4 15,13-6-1-15,3-10-25 16,20-12-8-16,20-14-31 15,14-11 2-15,10-6-48 16,3-21 4-16,-7-2-40 16,-18-2 110-16,-17 2-116 15,-22 7 135-15,-3 4 17 16,-28 4 3-16,-23 7 2 0,-13 4 3 16,-3 3 34-16,7 0 13 15,20 0 24-15,19 0-13 16,13 0-36-16,10 4-27 15,41-1-1-15,30-3-2 16,24 0-68-16,12-6-108 16,1-5-44-16,-4-5 51 15,-13-5-124-15</inkml:trace>
  <inkml:trace contextRef="#ctx0" brushRef="#br0" timeOffset="39239.55">32662 1709 738 0,'0'0'50'16,"0"0"190"-16,0 0-15 16,0 0-123-16,0 0-64 15,0 0-11-15,-19-2-14 16,13 26-11-16,-3 17-2 16,-6 13 2-16,-3 9 0 15,-6 1 5-15,1-7-7 16,4-7-30-16,6-12-74 15,13-13-118-15,0-16-136 16,16-9-156-16</inkml:trace>
  <inkml:trace contextRef="#ctx0" brushRef="#br0" timeOffset="39434.17">32758 1766 616 0,'0'0'147'15,"0"0"220"-15,0 0-207 16,0 0-75-16,0 0-58 15,0 0-27-15,4 14-5 16,-19 44 5-16,-9 13 32 16,-7 4-32-16,-6 0-2 15,1-8-16-15,3-9-52 16,15-18-77-16,11-20-95 16,7-15-49-16,6-5-169 15</inkml:trace>
  <inkml:trace contextRef="#ctx0" brushRef="#br0" timeOffset="39799.44">32661 1719 615 0,'0'0'23'15,"0"0"124"-15,0 0 75 16,0 0-86-16,0 0-21 16,-64-74-71-16,90 63-31 15,13-3 6-15,16-2-12 16,5 10 3-16,0 4-10 15,-9 2 4-15,-10 0-2 16,-14 8-2-16,-10 5 0 16,-11 2-7-16,-6 5 6 15,0 4-7-15,-26 5 4 16,-16-3 3-16,-7 1 2 0,-8-3-3 16,7-4 2-1,8-4 0-15,14-7 7 0,11-5-5 16,11-2 3-16,6 0-3 15,0 1 4-15,5 9-12 16,16 7 10-16,7 7-4 16,3 4 3-16,1-1-3 15,-4 5-1-15,3 12-5 16,2 5-108-16,0 2-64 16,-2-10-307-16</inkml:trace>
  <inkml:trace contextRef="#ctx0" brushRef="#br0" timeOffset="40094.98">33341 2081 862 0,'0'0'128'16,"0"0"95"-16,0 0-105 16,0 0-95-16,0 0-3 15,0 0-20-15,-10 18 0 16,10-2 2-16,0-2 0 15,1-5 5-15,8-5-7 16,1-3 0-16,-1-1 8 16,9 0-7-16,2-1 31 15,7-15 8-15,-2-4-25 16,-6 1 19-16,-8 6-19 0,-10 6 3 16,-1 3-7-16,-12 4-11 15,-37 0-39-15,-28 14-65 16,-23 8-51-16,-15-3-286 15</inkml:trace>
  <inkml:trace contextRef="#ctx0" brushRef="#br0" timeOffset="40895.29">29087 2118 331 0,'0'0'127'0,"0"0"38"15,0 0-84 1,0 0-79-16,0 0-2 0,-34 123 56 15,5-70-30-15,1-4-10 16,1-12-4-16,9-13-9 16,8-11-1-16,8-10-2 15,2-3-27-15,9-9 11 16,14-22-36-16,7-11 52 16,-1-8 0-16,-6 0 4 15,-9 5 5-15,-9 11-9 16,-4 13 0-16,-1 18 8 15,-8 3-3-15,-15 20-5 16,-7 10 0-16,2 7 1 16,6 0-1-16,5-3-8 15,7-10 1-15,7-5 6 0,3-10-24 16,0-9-27 0,16 0 34-16,4-17 1 0,2-9 17 15,-4-2 6-15,-9 3-3 16,-6 8 2-16,-3 9 2 15,-5 8-7-15,-18 18-14 16,-9 18 14-16,-2 12 0 16,1 1-44-16,3 2-116 15,5-2-55-15</inkml:trace>
  <inkml:trace contextRef="#ctx0" brushRef="#br1" timeOffset="77662.52">7804 5884 756 0,'0'0'79'15,"0"0"38"-15,0 0 62 16,0 0-93-16,0 0-38 16,0 0-28-16,0 0-11 0,-14-4-9 15,14 4 7-15,14 1-4 16,17-1 10-16,18 0 8 15,17-24 17-15,14-14-17 16,1-7-9-16,-5-8-12 16,-12-5 7-16,-12-5-6 15,-13-6-1-15,-15-4 0 16,-12-3-1-16,-12 2 3 16,-9 16-4-16,-15 21 2 15,-1 25-2-15,-5 12-4 16,-3 37 6-16,-6 29-3 15,-2 22 1-15,11 15 3 16,15 0-2-16,15-8 1 16,6-11 0-16,30-19-2 0,13-16 2 15,9-25-9-15,12-24 6 16,2-10-1-16,7-34 2 16,-9-9-7-16,-10-9 5 15,-19 3 1-15,-14-4 3 16,-15 3 0-16,-12 12 12 15,0 16-10-15,0 18 2 16,-3 14 8-16,-6 9-5 16,-4 23-7-16,-1 16-3 15,4 8 3-15,10-3-1 16,3-5 1-16,24-9 0 16,10-10-2-16,8-11-2 15,7-11-5-15,9-7 3 16,0-10 2-16,-1-17 3 0,-15-9-6 15,-11-5 6-15,-10-1 0 16,-15 2 2-16,-5 13 12 16,-4 12-5-16,0 11 17 15,0 4 18-15,0 0-35 16,0 4-8-16,-4 18-2 16,-2 5 2-16,0 6-3 15,3-6 3-15,3-5 0 16,0-8 4-16,0-4-2 15,0-7-1-15,0-3-1 16,0 0 5-16,0 0 10 0,6-8-3 16,19-17 14-1,11-12 14-15,13-5-36 0,-1 6-3 16,1 9-1-16,-4 15-3 16,-8 12-1-16,-7 0-4 15,-9 17-6-15,-3 13 9 16,-12 7-6-16,-6 0 0 15,0-4-1-15,0-8-8 16,0-10 18-16,-3-10-4 16,3-3 6-16,0-2 2 15,0-2 6-15,12-24 6 16,15-15 2-16,7-10-9 0,9-1-3 16,2 9-4-1,1 13 0-15,-1 13-4 0,-8 14 4 16,-4 3-4-16,-5 13-2 15,-8 14 1-15,-4 12-1 16,-10 4-2-16,-3 6-19 16,-3-3 0-16,-19-5-47 15,-20-6-79-15,-16-14-231 16,-6-17-348-16</inkml:trace>
  <inkml:trace contextRef="#ctx0" brushRef="#br1" timeOffset="77823.7">9285 4884 1113 0,'0'0'76'0,"0"0"88"16,0 0-134-16,0 0-30 16,0 0-44-16,0 0-151 15,-63 25-301-15</inkml:trace>
  <inkml:trace contextRef="#ctx0" brushRef="#br1" timeOffset="78441.16">7865 6601 879 0,'0'0'101'15,"0"0"113"-15,0 0-135 16,0 0-20-16,0 0-47 0,0 0 1 16,46 0-3-1,-13 0-8-15,4 0-2 0,-1 6-4 16,-3 18 4-16,-11 2-4 16,-14 10 0-16,-8 0-15 15,-17 1 18-15,-13 0-2 16,-8-8 3-16,5-5 0 15,6-11 1-15,12-4 15 16,9-9-6-16,6 0 10 16,0 0 1-16,21-23-5 15,16-11 1-15,14-10-17 16,6-1 0-16,-5 3 3 0,-10 4-3 16,-8 10 0-1,-13 11 0-15,-12 11 1 0,-9 3 27 16,0 3-8-16,0 0-20 15,-6 19 7-15,-11 12-1 16,1 14-2-16,4 5 5 16,9 4-2-16,3-2-13 15,24-12 6-15,22-8-33 16,23-15-7-16,25-14-47 16,16-3-111-16,8-32-247 15,-12-11-144-15</inkml:trace>
  <inkml:trace contextRef="#ctx0" brushRef="#br1" timeOffset="78823.03">8730 6682 563 0,'0'0'119'15,"0"0"151"-15,0 0-144 16,0 0-60-16,0 0-65 16,0 0 8-16,42 11-5 15,28-18 19-15,9-8-23 16,-3 0-1-16,0-3-3 15,-12 1-20-15,-10 0-80 16,-26 5 95-16,-22-2 9 16,-6-1 18-16,-31-1-7 15,-15 1-8-15,-5 3 13 16,-3 1 0-16,14 2 46 16,10 4 8-16,17 2-18 0,6 2 4 15,7 1-10-15,13 0-38 16,24 0-2-16,20 4-4 15,14 13 4-15,1 3-6 16,-11 4 3-16,-15 2-3 16,-26 4 0-16,-20 12 3 15,-11 8-12-15,-38 8 9 16,-9 2-13-16,-3-7-23 16,10-14-70-16,15-15-53 15,23-17-132-15,13-8-178 16</inkml:trace>
  <inkml:trace contextRef="#ctx0" brushRef="#br1" timeOffset="79027.52">9925 6526 208 0,'0'0'829'0,"0"0"-644"16,0 0-43-16,-85 6-88 15,29 26-12-15,0 6 4 16,8 8-28-16,12 0 2 15,23 0-16-15,13-4-4 16,14-6-1-16,42-10-11 16,24-18-64-16,28-8-28 15,14-30-176-15,5-25-491 16</inkml:trace>
  <inkml:trace contextRef="#ctx0" brushRef="#br1" timeOffset="79491.27">11333 5216 560 0,'0'0'130'0,"0"0"221"15,0 0-139-15,0 0-99 16,0 0-52-16,0 0 7 16,-21 5-52-16,13 34-15 15,-2 28 5-15,-9 25 46 16,-11 14-17-16,-5 6-33 16,0-4 7-16,5-15-14 0,12-26 5 15,9-22-44 1,6-20 3-16,3-17-70 0,0-8-43 15,18-19-182-15,3-25-21 16,6-17-156-16</inkml:trace>
  <inkml:trace contextRef="#ctx0" brushRef="#br1" timeOffset="79731.55">11252 5349 323 0,'0'0'259'0,"0"0"95"15,0 0-138-15,0 0-61 16,0 0-66-16,9-75-50 15,15 61-30-15,9 4-6 16,12 3-6-16,10 5 0 16,-3 2 1-16,-10 6 0 15,-9 13-1-15,-14 6-2 0,-16 1-13 16,-3 7-3-16,-25 3 15 16,-20 2-35-1,-18 0 20-15,-1-2-6 0,6-3 14 16,7-3-59-16,20-10-143 15,25-15-142-15,12-5-92 16</inkml:trace>
  <inkml:trace contextRef="#ctx0" brushRef="#br1" timeOffset="79941">11986 5071 886 0,'0'0'207'0,"0"0"-32"16,0 0-50-16,0 0-81 15,-116 89-12-15,53-19-20 16,-1 17 14-16,6 12 9 16,1 13-12-16,12 9-11 15,20 5-12-15,19-15-20 16,12-19-32-16,39-34-56 16,29-34 17-16,25-24-201 15,17-36-275-15</inkml:trace>
  <inkml:trace contextRef="#ctx0" brushRef="#br1" timeOffset="80377.58">12132 5500 919 0,'0'0'51'0,"0"0"145"16,0 0-96-16,0 0-82 15,0 0-18-15,0 0-15 16,20-4 15-16,38 8 3 15,6 2-3-15,-4 1-1 16,-14 1-1-16,-18 2-14 16,-14 6 11-16,-11-2-1 15,-3 6 0-15,-20 2-2 16,-8 1 8-16,-2-5 0 16,3-3 9-16,11-8-9 0,10-5 5 15,6-2 5-15,0 0 2 16,13-14 30-16,20-16-30 15,12-13-9-15,4-4 1 16,-4-1 0-16,-5 6-3 16,-16 9 34-16,-9 14-7 15,-12 12 35-15,-3 7-26 16,-3 4-31-16,-18 26-5 16,-4 13-1-16,-5 13 3 15,9 7-3-15,3-3 2 16,15-1-5-16,3-1 3 15,39-7-51-15,19-13-11 16,21-24-118-16,18-14-93 0,6-33-271 16</inkml:trace>
  <inkml:trace contextRef="#ctx0" brushRef="#br1" timeOffset="80609.44">13133 5190 903 0,'0'0'188'0,"0"0"23"15,0 0-127-15,0 0-26 16,0 0-31-16,0 0-22 16,15 98 5-16,45-36 65 15,7 7-56-15,-6 1-16 16,-18 2 5-16,-26 7-7 16,-17 5-1-16,-42 5 0 15,-34 1-13-15,-18-1-29 0,-6-9-43 16,12-20-20-16,27-21-40 15,31-19-48-15,30-20-182 16</inkml:trace>
  <inkml:trace contextRef="#ctx0" brushRef="#br1" timeOffset="80812.49">14026 5634 972 0,'0'0'84'0,"0"0"4"16,0 0 50-16,0 0-81 16,0 0-25-16,0 0-29 0,96 2-3 15,-4 3 0 1,16-5-84-16,-8 0-64 0,-12 0-103 16,-30 0-78-16,-37 5-53 15</inkml:trace>
  <inkml:trace contextRef="#ctx0" brushRef="#br1" timeOffset="80954.5">13932 5867 132 0,'0'0'475'0,"-78"24"-263"15,67-24 45-15,11 0-147 16,30 0-90-16,39 0-19 16,35-3-2-16,29-7-54 0,25-1-84 15,12-4-280-15,12-2-40 16</inkml:trace>
  <inkml:trace contextRef="#ctx0" brushRef="#br1" timeOffset="81458.36">15923 5499 1029 0,'0'0'24'0,"0"0"162"16,0 0-84-16,0 0-16 0,0 0-35 16,0 0-10-1,-49-35-35-15,43 38-6 0,-5 29-2 16,-14 28 2-16,-11 27 23 16,-12 27-18-16,-12 6 0 15,2-8 7-15,10-17-10 16,17-30-2-16,13-22 0 15,11-22 2-15,4-15-4 16,3-4 3-16,0-2-1 16,0-17 15-16,16-25 2 15,8-20-15-15,5-24-2 16,6-20 2-16,1-6-10 16,9-13 1-16,1 5-5 15,3 24 10-15,-4 24-11 0,-9 32-2 16,-11 23 5-16,-1 17-18 15,4 0 16-15,9 23-22 16,4 10 15-16,-4 3 18 16,-15 1-11-16,-19-1 11 15,-6-2-8-15,-39-1 9 16,-17 4-7-16,-17-6 7 16,3-3-22-16,4-8-44 15,20-6-74-15,31-14-175 16,18-4-118-16</inkml:trace>
  <inkml:trace contextRef="#ctx0" brushRef="#br1" timeOffset="81689.47">16516 5329 685 0,'0'0'304'0,"0"0"-137"15,0 0-2-15,0 0-65 16,0 0-66-16,-94 39-7 15,43 16-20-15,-5 17 3 16,-5 14 25-16,-4 24-14 16,3 7-11-16,7 3-10 15,16-7-6-15,23-23 6 16,16-19-62-16,22-24-50 16,37-30 0-16,22-17-92 0,13-20-627 15</inkml:trace>
  <inkml:trace contextRef="#ctx0" brushRef="#br1" timeOffset="81913.56">16813 5613 898 0,'0'0'69'0,"0"0"-28"16,-85 0 48-16,55 23-10 15,5 11-48-15,-4 11-18 16,7 10 40-16,-2 7-25 15,11 1-16-15,10-4 4 16,3-6-16-16,14-14-4 0,27-10-33 16,15-22-59-1,18-7-46-15,11-19-129 0,2-19 6 16,-8-14-64-16</inkml:trace>
  <inkml:trace contextRef="#ctx0" brushRef="#br1" timeOffset="82123.62">17254 5420 359 0,'0'0'202'0,"0"0"123"16,-19-84-152-16,6 77-21 16,5 5-52-16,5 2-42 15,3 0-40-15,0 22-14 16,4 15 10-16,28 19 45 16,14 8-27-16,10 1-15 15,-1 4-14-15,-13-2 1 0,-16-2-4 16,-26 4-7-16,-19 0 5 15,-52 1-70-15,-28 0-29 16,-34-2-210-16,-13-10-391 16</inkml:trace>
  <inkml:trace contextRef="#ctx0" brushRef="#br1" timeOffset="86865.56">5189 8676 247 0,'0'0'105'0,"0"0"37"15,0 0 54-15,0 0 23 16,0 0-42-16,0 0-48 16,0 0-67-16,12-61-8 15,-12 82-43-15,-12 36-10 16,-7 28 8-16,-8 37 22 15,-3 10-16-15,0 1-15 0,-1-5 1 16,1-16 1-16,9-26-2 16,3-33 0-16,12-26 5 15,3-17 1-15,3-10-1 16,0-27 5-16,6-32 0 16,15-27 5-16,0-16-11 15,3-11-4-15,1-2 9 16,2-3-3-16,-2-1 1 0,2 16-7 15,3 23-1 1,-2 24-3-16,2 29-3 0,1 22-14 16,-1 5-4-16,0 11 3 15,-9 17 7-15,0 5 9 16,-18 6 0-16,-3 6 0 16,-21 3-5-16,-21 5 9 15,-13-1-2-15,0-9-19 16,7 0-41-16,12-16-70 15,17-14-158-15,19-13-67 16,9-23-44-16</inkml:trace>
  <inkml:trace contextRef="#ctx0" brushRef="#br1" timeOffset="87045.19">5747 8562 582 0,'0'0'211'15,"0"0"46"-15,0 0-67 16,0 0-128-16,-51 94-30 15,2-9 12-15,-9 17-26 16,4 5-4-16,9 5 5 16,17 3-16-16,25 1-3 15,9-17-57-15,49-26-130 16,23-37-174-16,17-36 58 16</inkml:trace>
  <inkml:trace contextRef="#ctx0" brushRef="#br1" timeOffset="87449.75">5936 8880 813 0,'0'0'69'0,"0"0"186"15,-85 0-136-15,82 0-42 16,3 0-77-16,27 0-3 16,21 0 3-16,16 0-2 15,2 4 1-15,-8 3-35 16,-18-1 6-16,-16 7 2 15,-17 4-37-15,-7 6 43 16,-7 5 22-16,-17 4 7 16,-3-6 2-16,5-6-9 15,11-11 0-15,4-5 7 16,7-4-1-16,0 0-4 16,15-20-2-16,10-12 4 15,11-9-3-15,0 1-1 16,1 1 0-16,-7 8 11 15,-6 7-9-15,-11 10 32 0,-7 11 2 16,-6 3-6-16,0 1-5 16,-3 23-25-16,-10 10 1 15,-1 14-1-15,4 3 1 16,7-2-1-16,3-2 0 16,16-11-97-16,20-13-99 15,21-18-44-15,7-10-106 16</inkml:trace>
  <inkml:trace contextRef="#ctx0" brushRef="#br1" timeOffset="87659.83">6627 8705 372 0,'0'0'367'15,"0"0"-31"-15,0 0-74 16,0 0-135-16,0 0-63 16,0 0-48-16,-30-34-16 15,63 65 0-15,13 11 12 16,-4 5-11-16,1 5-1 15,-22 2 9-15,-21 10-9 16,-9 4-1-16,-39 12-4 16,-13 5-37-16,-9 2-10 15,6-8-56-15,0-13-152 16,7-20-390-16</inkml:trace>
  <inkml:trace contextRef="#ctx0" brushRef="#br1" timeOffset="88231.35">7777 9276 1095 0,'0'0'149'0,"0"0"-107"15,0 0 33-15,0 0-75 16,0 0-3-16,0 0 0 15,16 20 3-15,32-53-5 16,6-10-16-16,-2-9-3 16,-7 2 16-16,-2-3 9 0,-12-4-1 15,-8 5 0-15,-10 10 7 16,-7 18-8-16,-6 14 1 16,0 10 0-16,0 23-7 15,-19 24-2-15,5 15 9 16,8 5-1-16,6-8 2 15,9-13-2-15,21-23-21 16,19-15-37-16,12-10 42 16,11-34-1-16,10-13-15 15,-1-7 13-15,-10-4 17 16,-16 1 3-16,-19 0 4 16,-12 11 13-16,-18 13 63 15,-6 18-5-15,0 14 8 0,-18 3-25 16,-4 3-49-16,4 19 5 15,0 9-13-15,15 8 5 16,3 5 6-16,16 2-12 16,20 0 0-16,6 0 3 15,4-3-1-15,-7-6 1 16,-9-8-3-16,-21-5 2 16,-9-5-16-16,-30 1 13 15,-24-3-9-15,-22-5-23 16,-18-12 2-16,-6 0-47 0,-7-28-122 15,4-15-373 1</inkml:trace>
  <inkml:trace contextRef="#ctx0" brushRef="#br1" timeOffset="88380.25">8405 8339 926 0,'0'0'149'0,"0"0"12"16,0 0-63-16,0 0-84 15,0 0-14-15,0 0-15 16,-15 0-203-16,9 22-196 16,6 6-178-16</inkml:trace>
  <inkml:trace contextRef="#ctx0" brushRef="#br1" timeOffset="89563.39">10402 8867 505 0,'0'0'95'0,"0"-76"158"16,0 43-58-16,-13 11-58 15,-7 8-67-15,-8 10-29 16,-9 4-3-16,-8 26-13 15,-4 21-25-15,7 9 0 16,12 11-2-16,18 0 2 16,12-9-3-16,18-10-1 15,28-17-27-15,17-23-4 16,16-13 7-16,15-31 6 0,1-10 17 16,-3-10-5-1,-12-4 4-15,-17 4 2 0,-24 5 4 16,-17 12 16-1,-15 16-15-15,-7 18 13 0,-4 5 14 16,-22 36-28-16,-2 14-3 16,1 15 2-16,8 1 1 15,16 0 2-15,3-11-2 16,6-14-3-16,16-15-2 16,8-20-3-16,6-6-1 15,10-13 8-15,2-27 2 16,-2-8-7-16,-7-8 3 0,-11-5-4 15,-21 0 3 1,-7 1 8-16,-1 13-1 0,-24 14-1 16,-11 28 3-16,-6 8 10 15,-1 33-15-15,1 14 0 16,14 5 3-16,14-2-3 16,14-8 1-16,0-11-2 15,33-10 2-15,12-14-4 16,13-10 9-16,11-7 0 15,2-21 11-15,-2-7-6 16,-8-5 4-16,-6 1 0 16,-16-1 5-16,-9 14 22 15,-14 6-23-15,-10 16-9 16,-6 4 4-16,0 9-14 16,0 21-6-16,0 10 4 0,-3 6 2 15,3-8 3-15,0-5-3 16,14-11-2-16,5-8-2 15,3-11 1-15,14-3 3 16,3-10 2-16,10-19-2 16,2-8 8-16,2-6-8 15,3 0 0-15,-11 6 3 16,-14 10-2-16,-10 16-1 16,-18 11 0-16,-3 3-10 15,0 25 7-15,-3 13-6 16,-8 5 9-16,8-3-2 15,3-6 2-15,8-14-3 0,17-10-42 16,11-13 31 0,12-7-28-16,13-19 34 0,3-16 8 15,-3-5-2-15,-7-13 5 16,-5-15 5-16,-7-12 20 16,-2-15-15-16,-10 3 24 15,-15 13-6-15,-6 30-3 16,-9 29 36-16,0 27 1 15,-6 10-53-15,-26 37-12 16,-11 22 0-16,-12 25 4 16,13 10-4-16,6 8-3 15,17 4 0-15,16-4-14 16,3-23-82-16,9-29-55 0,21-34-108 16,6-26-4-1,-1-29-53-15</inkml:trace>
  <inkml:trace contextRef="#ctx0" brushRef="#br1" timeOffset="89828.28">12192 8707 355 0,'0'0'136'0,"0"0"66"15,-99-5 24-15,89 5-76 16,10 0-38-16,4 0-107 16,39 0-2-16,22-3-3 15,12-3 7-15,10 3 0 16,-8 3-3-16,-12 0-3 0,-10 6 7 15,-20 16-5 1,-10 4 6-16,-18 8-9 0,-9 9 0 16,-15 3 8-16,-15 4-4 15,-5-3-3-15,9-8-1 16,7-16-42-16,8-10-24 16,11-13-70-16,6-10-94 15,30-16-52-15,16-16-172 16</inkml:trace>
  <inkml:trace contextRef="#ctx0" brushRef="#br1" timeOffset="89933.34">12860 8572 318 0,'0'0'327'0,"0"0"-226"15,0 0 81-15,0 0-182 16,0 0-26-16,0 0-186 16,-40 34-99-16</inkml:trace>
  <inkml:trace contextRef="#ctx0" brushRef="#br1" timeOffset="92026.64">13029 8857 922 0,'0'0'102'16,"0"0"70"-16,0 0-75 15,0 0-55-15,0 0-15 16,0 0-27-16,113-56-9 15,-61 56 4-15,-3 0-8 0,-6 14 7 16,-11 11 2-16,-14 9-15 16,-9 3 3-16,-9 2-5 15,0 0-2-15,-11-9 20 16,1-10-1-16,4-10 4 16,3-3 1-16,3-7 1 15,0 0 0-15,6-20 12 16,24-10-7-16,15-17-1 15,13-6-6-15,1 0 0 16,3 7 12-16,-10 10-6 16,-17 16 9-16,-9 17-7 15,-13 3-4-15,-2 13-8 16,-8 23 2-16,-3 3 2 0,0 2 5 16,0-4-5-1,0-7-4-15,3-8-36 0,9-7-26 16,8-10 27-16,12-5-6 15,10-5 20-15,7-20-59 16,4-4-11-16,2-12 34 16,-4-1 57-16,-1-8-14 15,-12 2 18-15,-9 4 27 16,-13 18 69-16,-8 15 72 16,-8 11-81-16,0 0-63 15,-15 30-24-15,-3 7 2 16,-6 9-3-16,9 2 2 15,8-8-1-15,7-5 0 16,0-9-3-16,16-6-15 0,14-8-13 16,9-12-2-16,16 0-49 15,7-15 75-15,6-12-18 16,-4-6 15-16,-8-7-3 16,-2-5 13-16,-14-3 10 15,-11 13-8-15,-16 12 56 16,-10 12 44-16,-3 11-18 15,-6 4-62-15,-16 22-22 16,-5 10-1-16,2 4-3 16,11 3 3-16,12 0-2 15,2-6-27-15,11-9-53 16,19-11 37-16,12-9 2 16,10-8 21-16,14-8 8 0,5-16-16 15,1-7 31-15,-5-7 1 16,-9-7 19-16,-9-5 50 15,-12 1 6-15,-14 3 4 16,-14 5 4-16,-9 12-10 16,0 12 7-16,0 6-26 15,0 6-1-15,0 2 0 16,0 3-27-16,0 0-13 16,0 0-8-16,0 0-1 15,0 0-9-15,0 0 4 16,0 0 0-16,0 0-1 15,0 0 1-15,0 0 0 0,0 0 1 16,0 0 3 0,0 0 1-16,0 0-5 0,-3 7 0 15,-7 5-1 1,-6 11 2-16,-4 8-1 0,-3 11 0 16,1 8 1-16,-1 6-5 15,6 3 4-15,8 0 0 16,6-6-8-16,3-10-20 15,16-13-27-15,14-9 26 16,12-15 2-16,10-6 11 16,2-10 7-16,4-20-25 15,-6-6 21-15,-10-7-14 16,-8-7 1-16,-16-4-6 0,-6-4 7 16,-12-1 7-1,0 5 5-15,-12 9 13 0,-10 11 15 16,-8 19-8-16,-1 14-1 15,-8 2-6-15,0 27 0 16,0 9-6-16,7 8 4 16,12-2 2-16,11-2 0 15,9-5 0-15,0-4 0 16,18-8-3-16,15-4 6 16,13-7-6-16,2-10 3 15,4-3-3-15,-3-2-6 16,-7-15 10-16,-3-10-1 0,-6-2 3 15,-5-7-1 1,-7-5-4-16,-12 2 2 0,-2 6-5 16,-7 13 4-16,0 7 1 15,0 7 0-15,0 5 11 16,0 1-10-16,-4 0-2 16,4 0 1-16,0 0 0 15,0 0-7-15,0 0 7 16,0 0-3-16,0 0 3 15,0 0 0-15,10 0 1 16,6 0-1-16,13 0 0 16,-2 0 8-16,5 0-8 15,4-6 0-15,6-5 0 16,-3-2 1-16,-3 0-5 16,-10 2-1-16,-6 3 5 15,-11 3 1-15,-6 3 2 16,-3-1-3-16,0 3 6 0,0 0 3 15,0 0 16 1,0 0-15-16,0 0 4 0,0 0 19 16,-6 0-25-16,-15 5 1 15,-4 17-1-15,-11 9 1 16,-3 14 8-16,0 5-2 16,-3 1-9-16,7 2 18 15,8-6-24-15,9-5-1 16,4-9 0-16,14-8 2 15,0-8-2-15,14-6-3 0,14-10 4 16,12-1 9-16,7-9-9 16,8-16-2-16,-2-8 1 15,-3-4-11 1,-5-6 7-16,-8-6 2 0,-4 4 6 16,-13 8-4-16,-3 15 1 15,-14 10 0-15,-3 12-1 16,0 0 0-16,-6 15-7 15,-11 14-7-15,2 7 8 16,4-3 4-16,11 0-35 16,0-10 5-16,23-4 12 15,15-11 9-15,12-8 10 16,15 0-11-16,8-19 10 0,6-8-4 16,-7-10-18-1,-11-5-15-15,-9-9 30 0,-13-4 0 16,-14 4 6-16,-10 6 4 15,-15 15 3-15,0 13 73 16,-14 11-30-16,-9 6-9 16,-3 0-15-16,1 13-20 15,1 16 5-15,12 0-7 16,8 7 3-16,4-5 2 16,7 6-5-16,11-1 0 15,9-2-3-15,0-2 8 16,-7-2-5-16,-5-3 0 15,-13-8-18-15,-5 1 12 16,-31-1-11-16,-25 1-14 0,-15 4-14 16,-17-7-68-16,-10-11-188 15,-9-6-266-15</inkml:trace>
  <inkml:trace contextRef="#ctx0" brushRef="#br1" timeOffset="93175.02">18803 8642 315 0,'0'0'95'16,"0"0"88"-16,0 0-60 15,19-95-15-15,-19 74 37 16,0 6-29-16,0 7 3 16,-6 5-40-16,-3 3-5 15,-7 7-44-15,-11 33-15 16,-11 25-1-16,-2 25-6 15,-2 26 22-15,7 15-19 16,2 7-8-16,-2 10-5 16,6-6 2-16,0-16-52 0,8-29-82 15,9-37-85-15,6-33-67 16,-1-27-3-16,0-10-41 16</inkml:trace>
  <inkml:trace contextRef="#ctx0" brushRef="#br1" timeOffset="93569.35">18339 8964 486 0,'0'0'130'16,"43"-90"8"-16,11 62-65 15,14 3-73-15,17 3-21 16,13 1-82-16,6 8-66 16,3-1-1-16,-10-1 62 15,-9-2 108-15,-26 0 10 0,-21-3-2 16,-20 3 134-16,-18 1-12 15,-3-1-6-15,-6 8-33 16,-20 1-34-16,-5 8-6 16,-8 8-15-16,-2 25-8 15,5 13-13-15,4 10-3 16,18 2-12-16,14-7 12 16,8-12-12-16,27-12-3 15,7-13 1-15,10-14-20 16,-3-15 10-16,-1-23-14 15,-9-4 12-15,-14-6 14 16,-10-7 6-16,-12 1 20 0,-3-5 16 16,-20 7-29-16,-6 8-13 15,-9 18-1-15,4 19-8 16,3 7-30-16,-1 27-94 16,10 14-34-16,8-1-50 15,11 1-187-15</inkml:trace>
  <inkml:trace contextRef="#ctx0" brushRef="#br1" timeOffset="93899.32">19424 8586 996 0,'0'0'34'15,"0"0"118"1,0 0-52-16,0 0-97 0,0 0-4 15,0 0 1-15,120 4-5 16,-75 26 1-16,-8 6-5 16,-13 6 0-16,-11-1 6 15,-13-2-8-15,0-9 6 16,-16-5 5-16,-5-11 0 16,-3-4 12-16,2-10 11 15,1 0 10-15,6-14 10 16,12-21-25-16,3-15 14 15,28-15-32-15,25-5-5 0,19 4 2 16,16 16-23-16,11 16-50 16,10 14-84-16,-2 14-185 15,2 4-121-15</inkml:trace>
  <inkml:trace contextRef="#ctx0" brushRef="#br1" timeOffset="94851.05">21220 8629 892 0,'0'0'77'0,"0"0"161"16,-88-57-204-16,62 52 3 0,-3 5-37 16,-4 15 2-1,1 18-4-15,3 15 1 0,10 1-7 16,10 0 8-16,9-3-42 15,12-15-36-15,16-12 15 16,6-16 29-16,5-3 27 16,2-13 7-16,2-16 7 15,-8-4-6-15,0-8 24 16,-4-4 22-16,1-3-23 16,-10 3 2-16,-1 11-19 15,-12 15-1-15,-5 13-6 16,-4 6-7-16,0 27-13 15,0 9 20-15,3 10 2 16,5-7-1-16,5-8-1 0,4-9-24 16,6-12 20-16,4-10-12 15,4 0 16-15,7-12 13 16,5-13-8-16,2-8 5 16,-1-3 4-16,-2-3-12 15,-7 7 15-15,-7 7-17 16,-12 9 2-16,-8 13-7 15,-8 3-2-15,0 30-12 16,-2 6 17-16,-4 10-8 16,5-9-14-16,1-11-91 15,7-9-68-15,17-11 109 16,9-6 26-16,6-11 12 16,4-11 32-16,-1-7-3 15,0-1 7-15,-7-7 10 16,-5 3 28-16,-4 5-16 0,-12 6 3 15,-9 14 0-15,-5 9-25 16,0 6-17-16,0 22-9 16,-10 2 21-16,4 1-16 15,6-5-43-15,0-9-131 16,25-10 10-16,8-7 36 16,8-4 115-16,1-16-35 15,0-2 69-15,7-4 115 16,-5-1 68-16,-4 1 74 15,-12 2-181-15,-14 7 78 0,-8 10 61 16,-6 5-53-16,0 2-71 16,-16 6-78-16,-6 27 9 15,-3 19-19-15,5 22 1 16,9 18-1-16,0 17 4 16,3 20-11-16,1 12 4 15,-3 5 0-15,-8-10-6 16,-6-17 8-16,-13-27-2 15,-14-15 3-15,-21-24 4 16,-15-19 48-16,-21-19-22 16,-2-15-20-16,7-6 13 15,16-25-15-15,26-14-2 16,31-19-6-16,30-25 3 0,38-26-9 16,40-8 3-16,40-5-42 15,26 15-17-15,16 16 8 16,8 19-27-16,-1 14-115 15,-12 10-374-15</inkml:trace>
  <inkml:trace contextRef="#ctx0" brushRef="#br1" timeOffset="95391.49">24578 8582 345 0,'0'0'105'0,"0"0"11"15,0 0 43-15,0 0-1 16,0 0-9-16,0 0-7 16,4-32-37-16,-26 32-35 15,-12 0-40-15,-15 17 8 16,-11 12-11-16,-1 7 5 16,4 8 5-16,15-4-14 15,17 1-9-15,16-4-8 16,9 0-4-16,4-5-2 15,31-5 0-15,21-11-6 0,20-9 5 16,10-7-55-16,3-13-41 16,1-13-58-16,-12-8-303 15</inkml:trace>
  <inkml:trace contextRef="#ctx0" brushRef="#br1" timeOffset="95806.09">26159 8369 358 0,'0'0'423'16,"0"0"-276"-16,0 0 130 15,0 0-150-15,0 0-47 16,0 0-12-16,-55-63-44 16,7 65-12-16,-6 22 10 15,-2 16-13-15,5 10 15 16,8 9-22-16,6 5 0 15,12-3 3-15,17-4-5 16,8-10-5-16,28-8-2 0,29-14-37 16,23-14-10-16,20-11-51 15,10 0-43-15,-4-14-121 16,-19-3 39-16,-26-5-231 16,-34 2 260-16</inkml:trace>
  <inkml:trace contextRef="#ctx0" brushRef="#br1" timeOffset="95957.5">26110 8668 48 0,'0'0'411'0,"-90"-5"-122"16,71 3 8-16,10 1-165 15,9-3-56-15,9 0-55 16,31-2-21-16,23-4 0 16,19 0-4-16,6-3-77 0,-3 1-110 15,-5-3-112-15,-11-4-169 16</inkml:trace>
  <inkml:trace contextRef="#ctx0" brushRef="#br1" timeOffset="96493.64">27114 8231 607 0,'0'0'75'0,"0"0"264"16,0 0-161-16,0 0-62 16,0 0-10-16,0 0-42 15,-11-45-24-15,7 56-25 16,-7 24-11-16,-1 18-1 16,-1 14 1-16,-5 8-3 15,-3-5 11-15,3-6-12 16,-4-10 0-16,6-8-5 0,10-14-79 15,6-13-90 1,20-16-245-16,22-6-112 0</inkml:trace>
  <inkml:trace contextRef="#ctx0" brushRef="#br1" timeOffset="96696.41">27352 8306 279 0,'0'0'235'0,"46"-121"11"15,-32 87 56-15,-8 19-102 16,-6 10-67-16,0 5-59 15,0 0-44-15,0 23-30 16,-17 22 1-16,-6 21 30 16,-12 4-12-16,-5 5-17 15,-2-4-2-15,-1-7-32 16,6-13-71-16,10-15-39 16,9-16-37-16,12-16-74 0,6-4-64 15,4-30-67-15</inkml:trace>
  <inkml:trace contextRef="#ctx0" brushRef="#br1" timeOffset="97063.03">27216 8151 277 0,'0'0'153'0,"-37"-111"196"15,18 83-83-15,4 14-107 16,6 7-98-16,4 5-24 16,5 2-17-16,0 0-20 15,26 0-9-15,19 0 7 16,22 14 2-16,10 3-1 15,-2 3 1-15,-7 1 0 0,-17 6-9 16,-15-4 9-16,-17 6-3 16,-16 1 2-16,-3 7-13 15,-25 2 3-15,-15 1 10 16,-14-1 1-16,-9-6 12 16,1-5-8-16,5-7-4 15,15-6 30-15,17-7-6 16,16-7 3-16,7-1-9 15,2 0-12-15,17 0 4 16,20 2-2-16,17 6-8 16,9 8 5-16,2 12-5 15,4 13 0-15,-5 9-3 16,-2 6-11-16,-5 0 1 0,-2-6-119 16,-7-11-111-1,-3-17-516-15</inkml:trace>
  <inkml:trace contextRef="#ctx0" brushRef="#br1" timeOffset="97338.83">28101 8623 886 0,'0'0'39'16,"0"0"103"-16,0 0-98 15,0 0-43-15,0 0 20 16,0 0-16-16,-19 58 5 15,19-51 12-15,0-2-17 16,7-5 8-16,5 0 11 0,-2 0 31 16,0-5-12-16,-2-7 22 15,-2-8-43-15,-1 6 27 16,-5 1-47-16,0 4-1 16,0 9-1-16,-24 0-43 15,-12 3-91-15,-16 17-93 16,-9 0-230-16</inkml:trace>
  <inkml:trace contextRef="#ctx0" brushRef="#br1" timeOffset="98173.83">26987 8696 139 0,'0'0'119'16,"0"0"32"-16,0 0-8 16,0 0-112-16,0 0-10 15,0 0-17-15,25 0 6 16,-8 0 18-16,3 0 3 16,7 0 3-16,3 0-8 15,0-3-15-15,1-2 37 16,-4-1-4-16,-3 3 34 15,-6 0-14-15,-3 0-42 16,-5 1-6-16,-1-1-8 16,-2-2-8-16,1 2 12 15,0-1-9-15,-2-3 13 16,1 1 18-16,-3-1-14 16,-1-3 15-16,0-4-23 15,0-5-10-15,2-2 21 0,1-6-23 16,4-7-7-16,4-9 5 15,7-8-5-15,7-5 4 16,3-2-20-16,2 5 16 16,-6 9 1-16,-11 12 12 15,-5 18-5-15,-10 8 0 16,-1 6-1-16,0-1 0 16,0-1-19-16,0-1 2 15,0 1-40-15,0-1 4 16,0 0-9-16,0 3 33 15,0-1 16-15,0-2 9 16,0 0 2-16,0 1-1 16,0-5-1-16,-5 4-16 15,-2-3-23-15,0 1 28 0,-4-4 9 16,-2 3 6-16,1-2 5 16,-6-4 0-16,2-2 19 15,-7-5-18-15,-3-3 14 16,-3 5 21-16,-4 0-30 15,1 9-9-15,-1 8 10 16,3 0-10-16,5 5 3 16,4 15-5-16,9 2-5 15,6 2 2-15,6-2-101 16,0 2-65-16,16-12-112 16,7-8-2-16</inkml:trace>
  <inkml:trace contextRef="#ctx0" brushRef="#br1" timeOffset="103933.73">3147 12428 41 0,'0'0'58'16,"0"0"-19"-16,0 0 17 16,0 0-15-16,0 0-13 15,0 0 21-15,0 0-27 16,1-20-10-16,-1 20-8 15,0 0-4-15,0 0 0 16,0 0 0-16,0 0 0 16,0 0 13-16,0 0 6 15,0 0 19-15,0 0 8 16,0 0-5-16,2 0 0 16,-2 0-1-16,0 0-3 0,0 0 17 15,0-3-49-15,0 0 20 16,-2-2 3-16,-2 5 3 15,0 0 22-15,-4 0-24 16,-10 11-28-16,-3 22 1 16,-10 7-2-16,4 7 0 15,8-2 16-15,8-6-6 16,10-5 7-16,1-12-10 16,0-5-3-16,6-10 6 15,7-7-9-15,5 0 23 16,6-4 55-16,4-16-22 15,-1-6 3-15,0-7-20 16,-9 4-15-16,-5-1 17 0,-10 1-25 16,-3 5-2-16,0-1 5 15,-10 4-17-15,-2 8 4 16,-3 5-7-16,-3 8 3 16,-4 0-12-16,-8 25 9 15,-3 9-3-15,8 5 1 16,10 0 1-16,10-3 0 15,5-13-9-15,0-7 9 16,15-9-5-16,3-7-4 16,3 0 10-16,3 0 5 15,6-17-4-15,-8-3 8 16,-3 1-5-16,-8-1-3 16,-8 0 25-16,-3 0-22 0,0 3 6 15,0 5-2-15,-3 5-5 16,-2 7-3-16,-2 0-1 15,-5 7-3-15,-3 15-7 16,2 8 9-16,4 1-1 16,4-3 2-16,5-9-4 15,0-4 0-15,0-8-3 16,6-4 7-16,5-3-7 16,5 0 10-16,5-13-2 15,-3-4 8-15,-2-5-5 16,-4-2 1-16,-10 1-4 15,-2 0 3-15,0 7 6 16,-2 6-9-16,-7 5 0 16,-7 5-1-16,-2 12-4 0,-9 17 2 15,-3 14-3-15,8 1 6 16,7-2-3-16,6-6 3 16,9-7-1-16,0-12-2 15,10-10-2-15,13-7 5 16,5-3-4-16,5-18 8 15,0-15 7-15,-3-1-10 16,-11 1-1-16,-10-3 9 16,-9 2 4-16,0 4 4 15,-18 11 4-15,-7 8-18 0,-5 14 24 16,-9 7-27-16,-7 27 3 16,1 14-2-1,5 2 0-15,19-5-2 0,15-7 0 16,6-9 0-1,24-12-12-15,19-10 12 0,11-7 1 16,10-10 0-16,-9-20-2 16,-12-4 0-16,-16 5-6 15,-15-1-5-15,-12 4 12 16,0 3-38-16,-22 0-83 16,-6 9-165-16,-8 8-96 15</inkml:trace>
  <inkml:trace contextRef="#ctx0" brushRef="#br1" timeOffset="106107.39">5915 12827 608 0,'0'0'136'16,"0"0"-108"-16,0 0 71 15,0 0-40-15,0 0-52 0,0 0 41 16,69 20 42-16,-17-20-40 16,12-29 30-16,8-17-25 15,4-14-30-15,-3-7-14 16,0-11-7-16,-9 2 2 15,-9-7-6-15,-19-9 0 16,-9 3 17-16,-18 5-17 16,-9 19 3-16,0 18-3 15,-12 21 9-15,-4 17 2 16,-5 9-11-16,-6 19-2 16,-7 31 1-16,-2 25-1 15,6 15 0-15,12 6 0 16,11 0 2-16,7-7-2 0,13-13 2 15,23-14-23 1,6-19 5-16,7-23-3 0,3-20 8 16,6-7 5-16,5-27-2 15,-2-11 9-15,-7-8-7 16,-11-2 8-16,-10 4 4 16,-18 5-1-16,-5 10 2 15,-10 17 3-15,0 14 8 16,-3 5 9-16,-22 30-25 15,1 13-3-15,2 12 3 16,14 3 0-16,8-9-2 16,18-6-2-16,18-11-19 15,9-10-1-15,1-17-37 16,2-5 30-16,1-16 5 0,0-17-3 16,-7-4 24-16,0-2 5 15,-11-1 7-15,-10-2 57 16,-8 12 9-16,-10 10-36 15,-3 9 32-15,0 9-9 16,0 2-19-16,0 13-36 16,-16 21 8-16,-5 7-13 15,6 7 0-15,6-7 0 16,5-4-6-16,4-8 6 16,0-12 0-16,0-7-1 15,0-7 5-15,13-3 0 16,6-9-3-16,14-21 7 15,6-12 17-15,6-5-14 0,-5 0 1 16,-3 10-12 0,-10 12 2-16,-9 12-3 0,-6 13 1 15,-3 4-8-15,0 22 7 16,4 9-4-16,-5 6 2 16,1-5-2-16,1-4-24 15,-1-8 22-15,0-10-35 16,-4-6 39-16,2-8 0 15,8 0 6-15,4-15-2 16,11-15 1-16,6-3 5 16,0-7 7-16,-5 3-9 15,-4 10-4-15,-8 10 38 0,-8 12-17 16,-5 5-11 0,0 10-11-16,1 17 0 0,-1 12-1 15,-3 8 1-15,0 5-11 16,3 2-6-16,6-2-71 15,3-16 1-15,-5-19-431 16</inkml:trace>
  <inkml:trace contextRef="#ctx0" brushRef="#br1" timeOffset="106312.03">7388 11801 1255 0,'0'0'32'0,"0"0"75"15,0 0-71-15,0 0-36 16,0 0-23-16,0 0-117 16,-36 28-330-16,12 9-97 15</inkml:trace>
  <inkml:trace contextRef="#ctx0" brushRef="#br1" timeOffset="107473.2">6100 13438 262 0,'0'0'155'16,"0"0"-9"-16,0 0 38 16,0 0-29-16,0 0-27 15,0 0-18-15,-9 0-55 16,9 0-40-16,5 0-5 0,10 0-10 16,7 24-3-16,2 5 3 15,-9 11 3-15,-5 7 1 16,-10-5-4-16,0 1-17 15,-16-5 0-15,-6-6-10 16,2-13 8-16,4-6 18 16,7-6 1-16,6-7 10 15,3 0-8-15,0-24 3 16,15-11-5-16,15-15-16 16,4 1 8-16,6 3-14 15,-1 0-3-15,-6 8 9 16,-5 6 16-16,-7 15 0 15,-12 7 16-15,-6 7-12 0,-3 3 28 16,0 0-10-16,-3 23-16 16,-9 11 2-16,-6 12 2 15,6 2-6-15,9-1 11 16,3-5-15-16,3-11-3 16,21-8-2-16,13-16-29 15,8-7-28-15,9-13-63 16,4-18-117-16,-3-5-130 15,-10-3 105-15</inkml:trace>
  <inkml:trace contextRef="#ctx0" brushRef="#br1" timeOffset="107931.41">6676 13518 122 0,'0'0'166'0,"0"0"-21"0,0 0 17 16,-85-1-58-16,73 1 2 16,2 0 29-16,7 0-23 15,0 0-18-15,3-3-37 16,0 0-8-16,0 0-45 15,16-7-3-15,11 1 0 16,10-1 1-16,11-2-4 16,6 0-13-16,1-4 0 15,-6 2 9-15,-10-3-59 16,-20 5 62-16,-10 2 3 16,-9-1 7-16,0 2 9 15,-19-4-13-15,-8 6 2 16,-7 0 8-16,4 1-9 0,0 5-2 15,12-2 11 1,3-2 8-16,6 3 3 0,6-1 18 16,0 0-2-16,3 3 28 15,0-2-25-15,0 2-25 16,0 0-8-16,23 0-2 16,20 5-5-16,9 12 10 15,9 2-12-15,-7 5 14 16,1-3-15-16,-12 7-2 15,-10-4-1-15,-15 3 3 16,-16-1-1-16,-2 0 1 16,-23 4 0-16,-14-1-11 15,-8 1-2-15,6-10-30 16,8-6-24-16,10-11-45 0,15-3-240 16,6-24-290-1</inkml:trace>
  <inkml:trace contextRef="#ctx0" brushRef="#br1" timeOffset="108147.98">7680 13280 1232 0,'0'0'67'0,"0"0"46"16,0 0-62-16,-72 73-14 15,32-21 28-15,3 2-38 16,10-2 6-16,12-5 1 15,12-12-24-15,3-8-8 0,15-13-2 16,21-14-17-16,22 0-17 16,24-27-55-16,6-19-101 15,6-10-241 1</inkml:trace>
  <inkml:trace contextRef="#ctx0" brushRef="#br1" timeOffset="108703.46">9057 12260 753 0,'0'0'100'16,"0"0"142"-16,0 0-72 15,0 0-91-15,0 0-12 16,0 0-38-16,-60-23-9 0,29 23-3 15,-5 0-14 1,-3 18 7-16,3 6-9 0,5 7-1 16,7 5 1-16,15 3-1 15,9 1-1-15,3-4-1 16,33 0 2-16,16-7-2 16,5-8 2-16,1-4-7 15,-12-5 7-15,-13-2-7 16,-18-6 7-16,-13 2-1 15,-2 5 2-15,-11 8-2 16,-28 6 1-16,-10 9 0 16,-6-4 8-16,-2-2-7 15,11-13-1-15,10-5 0 16,17-10 0-16,13 0-4 0,6-30-15 16,31-20-74-1,21-12-172-15,17-4-140 0,7 3-57 16</inkml:trace>
  <inkml:trace contextRef="#ctx0" brushRef="#br1" timeOffset="108862.88">9188 12371 98 0,'0'0'305'16,"0"0"-28"-16,0 0-31 16,79-25-112-16,-73 45-47 15,0 19 6-15,-6 11-19 16,0 9-31-16,-12 3-28 16,-9 4 0-16,3-3-10 15,-1-10-5-15,10-17-18 16,6-16-81-16,3-20-58 15,3-3-110-15,22-33 85 0,2-17-219 16</inkml:trace>
  <inkml:trace contextRef="#ctx0" brushRef="#br1" timeOffset="108982.2">9459 12293 325 0,'0'0'234'16,"0"0"44"-16,0 0 6 15,0 0-208-15,0 0-76 16,0 0-55-16,-31 46-20 15,21-10-212-15,5 1-222 16</inkml:trace>
  <inkml:trace contextRef="#ctx0" brushRef="#br1" timeOffset="109385.27">9443 12530 981 0,'0'0'156'0,"0"0"112"15,0 0-168-15,0 0-41 16,0 0-46-16,0 0-13 16,82-49-10-16,-43 49-13 15,-4 0 13-15,-6 10-42 16,-8 15-12-16,-15 2 29 16,-6 6-5-16,0-2 9 15,-3-1 30-15,-8-11 1 16,1-7 7-16,7-9-7 15,0-1 0-15,3-2 15 16,0-7 22-16,3-17 11 0,18-11-44 16,7-6-1-16,8-2 6 15,3 7 2-15,-3 9-9 16,-5 8 22-16,-4 12-13 16,-2 7-5-16,-4 0-6 15,-3 21 0-15,-8 8-12 16,-10 15 12-16,0 11-6 15,-19 8-10-15,-11 9-26 16,-1-3-23-16,1-12-86 16,4-13-106-16,19-12-23 15</inkml:trace>
  <inkml:trace contextRef="#ctx0" brushRef="#br1" timeOffset="109822.81">10102 12553 810 0,'0'0'335'0,"0"0"-191"16,0 0 39-16,0 0-134 15,0 0-15-15,0 0-24 16,48-25-7-16,6 23-6 16,4 2 2-16,-6 0-9 15,-13 10 9-15,-14 7-25 16,-11 3-9-16,-11 7 10 15,-3-1-3-15,-11 7 19 0,-14 0 4 16,1-7 5 0,3-6-6-16,8-10 6 0,3-6 0 15,9-4 5-15,1 0 2 16,0-6-6-16,24-22-1 16,12-11 7-16,6-8-20 15,1-5 13-15,-3 2-4 16,-7 7 1-16,-9 11 6 15,-9 11 2-15,-11 15 29 16,-4 6 6-16,0 3-7 16,-19 27-29-16,-5 9-4 15,-4 8 25-15,4 6-21 0,9 1-1 16,12 7-3-16,9-4-25 16,40-5-53-16,27-12-3 15,21-18-449-15</inkml:trace>
  <inkml:trace contextRef="#ctx0" brushRef="#br1" timeOffset="111785.14">12617 12528 229 0,'0'0'73'16,"0"0"25"-16,0 0 62 15,0 0-74-15,-79-22 9 16,67 22 17-16,-1 0 9 16,2 0-23-16,2 0-15 15,2 0-7-15,4 0-3 16,3 0-22-16,0 0-5 0,0 0-23 16,0 0-14-1,23 0 8-15,21 5-14 0,23 0 10 16,14 0-4-1,3-5 3-15,3 0-15 0,-8 0 3 16,-15 0-46-16,-15 0-10 16,-17 0-51-16,-22 0-83 15,-10 0-119-15,-31 0-20 16,-18 0-68-16</inkml:trace>
  <inkml:trace contextRef="#ctx0" brushRef="#br1" timeOffset="111945.21">12365 12722 410 0,'0'0'165'0,"0"0"-30"16,0 0-16-16,0 0-26 15,124 0 26-15,-33-7-49 16,16 1-48-16,8-1-13 16,2 3-9-16,-4 2-52 15,-9-6-334-15</inkml:trace>
  <inkml:trace contextRef="#ctx0" brushRef="#br1" timeOffset="112655.54">14877 12240 775 0,'0'0'128'0,"0"0"40"16,0 0 11-16,0 0-85 0,0 0-65 16,0 0-20-16,-114-30-5 15,71 50-4-15,2 7 0 16,8-2 18-16,10 5-16 16,10-1-1-16,7 2 4 15,6-1-5-15,9-4 0 16,21-3-6-16,13-4 6 15,8-5-1-15,-2-4 1 16,-3 0-6-16,-13 0 4 16,-18-3-9-16,-12 2 3 15,-3 8-7-15,-29 6 15 16,-11 3 1-16,-14 4-1 0,2-5 0 16,0-3 2-16,6-7-2 15,11-7 1-15,12-8-1 16,9 0 1-16,14-17-7 15,14-23-39-15,29-12-120 16,18-9-139-16,14-7-26 16,5 2 30-16,-5 9 132 15,-10 8 168-15,-17 18 198 16,-14 16 6-16,-11 12 10 16,-11 3-77-16,-4 18-56 15,-5 20 79-15,-3 10-61 16,0 12-52-16,-11 0-3 15,-7 0-34-15,-3-5 11 16,2-5-17-16,3-8-4 16,9-9-23-16,7-16-129 0,4-17-153 15,25-16 40-15,10-24-53 16</inkml:trace>
  <inkml:trace contextRef="#ctx0" brushRef="#br1" timeOffset="112785.57">15322 12206 370 0,'0'0'273'15,"0"0"6"-15,0 0-64 16,0 0-87-16,0 0-115 16,0 0-13-16,-20-16-68 15,-2 53-22-15,11 5-224 16,5-6-140-16</inkml:trace>
  <inkml:trace contextRef="#ctx0" brushRef="#br1" timeOffset="113237.35">15196 12430 793 0,'0'0'175'16,"0"0"148"-16,0 0-212 16,0 0-77-16,0 0-34 15,0 0 9-15,120-75-16 16,-73 71 7-16,-7 4-3 0,-4 3 1 15,-14 11-8 1,-5 10 4-16,-11 9-2 0,-6 2 3 16,-6 2-2-16,-18-1 5 15,-1-2 1-15,1-8 1 16,6-10 0-16,9-5 5 16,1-9-3-16,8-2-2 15,0 0 38-15,0-10-4 16,17-16-8-16,12-17-18 15,15-6-7-15,13-4 2 16,4 7-3-16,0 6 0 16,-1 14 13-16,-11 13-13 15,-14 13 10-15,-6 0-10 16,-13 23-3-16,-2 13 3 0,-14 10 0 16,0 5 0-16,-3 0-3 15,-14 2 3-15,7-3-31 16,4-5-37-16,6-11-17 15,0-17-249-15,26-17-247 16</inkml:trace>
  <inkml:trace contextRef="#ctx0" brushRef="#br1" timeOffset="113887.26">16847 12210 258 0,'0'0'124'0,"0"0"-121"16,0 0 118-16,0 0-64 15,0 0 14-15,0 0 25 16,5-4-1-16,-5 2 47 15,0 2-36-15,0 0-1 16,0-3-11-16,0 3-43 16,0 0-8-16,0 0-5 15,0 0-12-15,-11 0-3 0,-4 0-16 16,-1 0-5-16,-8 0 13 16,-1 12-15-16,-2 5 0 15,-2 8 11-15,7-1-7 16,-5 7 5-16,5-2-2 15,4-2-6-15,4 2 25 16,7-3-26-16,7-3 0 16,0 0 5-16,0-3-3 15,13-3-2-15,10-3 0 16,3-4 7-16,3-5-10 16,4-5 4-16,1 0-1 15,5 0 13-15,2-15-11 16,1 1 7-16,-1-1-7 15,-5 1 0-15,-13 3 24 16,-6 5-25-16,-8-1 20 16,-6 6 17-16,-3-2-15 15,0 3-4-15,0 0-19 0,0 0 7 16,0 0-7-16,0 0 0 16,0 0-2-16,0 0 0 15,0 0 4-15,0 0-1 16,0 0-1-16,0 0-13 15,0 0 7-15,0 0-54 16,0 0-8-16,-3 0-40 16,-26 0-147-16,-13 8-451 0</inkml:trace>
  <inkml:trace contextRef="#ctx0" brushRef="#br1" timeOffset="126472.05">1939 15086 419 0,'0'0'109'15,"0"0"110"-15,0 0-67 16,0 0-37-16,0 0-2 15,0 0-65-15,0 0-36 16,-115 135-5-16,73-58-4 16,12-1 13-16,11-9-16 15,16-16 1-15,3-10 4 16,22-15-5-16,11-12-5 0,-3-8 5 16,-2-6 0-16,-5 0 2 15,-7 0 1-15,-4-6-3 16,-5 3 12-16,-5 2-10 15,-2 1 15-15,0 0 8 16,-5 2-4-16,-17 22-7 16,0 6-11-16,-5 10-3 15,0-1 1-15,18-7 1 16,6-5-2-16,3-13 0 16,17-4-13-16,11-10 8 15,15 0 5-15,12-24-18 16,8-18-79-16,4-11-232 15,-1-6-220-15</inkml:trace>
  <inkml:trace contextRef="#ctx0" brushRef="#br1" timeOffset="126641.95">2271 15347 964 0,'0'0'40'15,"0"0"121"-15,0 0-54 16,0 0-92-16,0 0-15 15,0 0-16-15,99-45 14 16,-29 11-53-16,3-5-169 16,-9-3-113-16,-6-2-186 15</inkml:trace>
  <inkml:trace contextRef="#ctx0" brushRef="#br1" timeOffset="126979">2789 14846 747 0,'0'0'63'0,"0"0"226"15,0 0-169-15,0 0-38 16,-99 50-43-16,77-10-17 16,9 6-2-16,4 6-8 15,6 4-1-15,3-2-10 16,6-5 8-16,19-6-10 16,11-7 1-16,4-3-2 15,-1-13 1-15,-5-4-3 16,-10-8 2-16,-12-3-2 15,-7-5 4-15,-5 3-3 16,0-3 7-16,-8 0-1 0,-17 0 9 16,-5 0-12-1,-6-6-1-15,6-4 1 0,2-4 0 16,13-1 18-16,6-2-18 16,9-3-2-16,4-3 1 15,22-3-26-15,11 4-47 16,-1 5-81-16,-5 9-94 15,-14 8-124-15</inkml:trace>
  <inkml:trace contextRef="#ctx0" brushRef="#br1" timeOffset="127267.27">1805 16075 854 0,'0'0'138'16,"0"0"-10"-16,-86 16 82 16,86-16-145-16,0 0-31 15,45-4-23-15,34-19 12 16,39-10 16-16,34-15-24 16,14-10 3-16,11-5-10 15,-1 1-7-15,-10 3-1 16,-23 13 7-16,-37 5-7 15,-33 16 0-15,-34 11-9 16,-23 7-12-16,-10 7-37 16,-6 0-53-16,-3 1-143 0,-16 13-416 15</inkml:trace>
  <inkml:trace contextRef="#ctx0" brushRef="#br1" timeOffset="128274.44">5350 15652 334 0,'0'0'43'15,"0"0"106"-15,0 0 15 16,0 0 9-16,0 0-15 16,0 0-24-16,5-54-57 15,-5 54-32-15,0 20-22 16,-5 31-14-16,-10 24-3 0,-1 14 16 15,-1 3-22-15,7-2 7 16,7-7-7-16,3-9-86 16,13-17-100-16,17-27-199 15,3-30-148-15</inkml:trace>
  <inkml:trace contextRef="#ctx0" brushRef="#br1" timeOffset="128683.04">5556 15790 928 0,'0'0'58'0,"0"0"104"16,0 0-22-1,0 0-87-15,0 0-51 0,0 0 1 16,12-13-6-16,28 13 1 16,5 0 0-16,4 6 1 15,-13 1 1-15,-8 3-9 16,-14 0-7-16,-7 0-25 15,-7 10 37-15,0 1-25 16,-18 4 28-16,-4 2-8 16,2-7 12-16,4-8-4 15,7-5 1-15,6-4 0 16,3-3 9-16,0-3-5 16,12-21 11-16,12-10-10 15,7-10-1-15,-1 7 1 0,-3 7 1 16,-12 15 0-16,-8 8 14 15,-4 7-15-15,-3 0-2 16,0 22-3-16,0 15 9 16,-3 9-6-16,-1 7 1 15,4-6-1-15,0-4-6 16,16-4-36-16,11-9-93 16,6-21-175-16,6-9-156 15</inkml:trace>
  <inkml:trace contextRef="#ctx0" brushRef="#br1" timeOffset="128846.58">6224 15908 279 0,'0'0'671'15,"0"0"-606"-15,0 0 129 16,0 0-123-16,0 0-57 16,0 0-9-16,66 0-5 15,-17 0 0-15,6 0-34 16,-1-14-133-16,1-3-316 15</inkml:trace>
  <inkml:trace contextRef="#ctx0" brushRef="#br1" timeOffset="129076.65">6764 15731 388 0,'0'0'639'16,"0"0"-519"-16,0 0 73 0,-107 37-109 15,71-15-18-15,6 8-27 16,-3 3-12-16,8 8-12 16,7 1-14-16,9 5-2 15,9-5 1-15,9-6-15 16,19-10-12-16,11-15-67 16,13-11 6-16,5-23-59 15,13-18-232-15,8-5-162 16</inkml:trace>
  <inkml:trace contextRef="#ctx0" brushRef="#br1" timeOffset="129283.47">7140 15556 593 0,'0'0'368'0,"0"0"-225"16,0 0 68-16,0 0-129 15,0 0 5-15,0 0-37 16,-36 76-23-16,36-27 28 15,0 15-17-15,0 11-19 16,0 13-13-16,-6 9 1 16,0 2-14-16,-7 3-63 15,1-13-37-15,0-23-179 16,12-23-493-16</inkml:trace>
  <inkml:trace contextRef="#ctx0" brushRef="#br1" timeOffset="129645.46">8332 15715 1346 0,'0'0'40'0,"0"0"6"15,0 0 77-15,0 0-58 16,0 0-23-16,0 0-36 15,-81 30 4-15,42 5-6 16,-13 8-2-16,-12 4 7 16,-9 3-9-16,6-1-2 0,12-11-6 15,16-7 5-15,15-11-4 16,12-13 2-16,12-4 4 16,0-3-8-16,3 2 3 15,24 9-12-15,12 6 17 16,16 8 1-16,9 3 0 15,2 3 0-15,1 3-3 16,6 0-23-16,-3 2-63 16,6-7 25-16,0-3-156 15,-4-9-248-15</inkml:trace>
  <inkml:trace contextRef="#ctx0" brushRef="#br1" timeOffset="130072.29">9361 15724 1226 0,'0'0'46'16,"0"0"38"-16,0 0 40 16,0 0-79-16,-100-23-18 15,78 23-12-15,-5 11-13 16,3 11-2-16,0 7 0 15,5 12 5-15,5-1-10 16,8 4 5-16,6 1 0 0,0-6-4 16,9-4 4-1,18-1-2-15,3 0 2 0,1-2-15 16,-1-6 11-16,-9-2-10 16,-3-2 4-16,-9-5 9 15,-6 0-13-15,-3 0-3 16,-3 2 16-16,-18 2 2 15,-16 2 0-15,-5-6-1 16,-3-5 0-16,2-7 7 16,4-5-4-16,3-11 10 15,11-22 3-15,7-21-9 16,18-15-7-16,0 0-32 16,27 4-55-16,16 17-18 15,-4 15-188-15,0 7-283 0</inkml:trace>
  <inkml:trace contextRef="#ctx0" brushRef="#br1" timeOffset="130492.73">11073 15925 939 0,'0'0'156'15,"0"0"-40"-15,0 0 40 16,0 0-98-16,0 0-35 16,0 0-23-16,57-12 0 0,7 12 6 15,17-7-6 1,1 0-5-16,-8-1-46 0,-13 3-55 15,-19 0-79-15,-24 5-158 16,-18 0-82-16</inkml:trace>
  <inkml:trace contextRef="#ctx0" brushRef="#br1" timeOffset="130680.18">11100 16131 385 0,'0'0'190'15,"0"0"-53"-15,0 0 70 16,0 0-133-16,0 0-55 15,0 0 55-15,142 3-44 16,-54-22-30-16,-9 2 3 0,-15 3 1 16,-15 0-8-16,-16 2-42 15,-18-5-98-15,-15 1-30 16,0-4-54-16,-28-2-57 16,-8 1 43-16</inkml:trace>
  <inkml:trace contextRef="#ctx0" brushRef="#br1" timeOffset="130889.58">11347 15820 34 0,'0'0'204'15,"-35"-86"-125"-15,23 60 170 16,9 13-77-16,3 2-17 16,0 8 37-16,0 3-86 15,15 0-88-15,16 6 5 16,14 15 12-16,10 9-9 0,5 7 6 16,-8 4 6-1,-10 6-23-15,-17 3-10 0,-18 3 6 16,-7 3-13-1,-16 6 2-15,-21 2 0 0,-11-1-8 16,-7-5-40-16,-3-10-40 16,9-10-127-16,10-15-217 15</inkml:trace>
  <inkml:trace contextRef="#ctx0" brushRef="#br1" timeOffset="131620.04">12802 15800 518 0,'0'0'100'15,"0"0"138"-15,0 0-27 16,0-75-52-16,-3 71-48 16,-4 4-46-16,-3 0 14 15,0 0-47-15,-9 0-22 16,-4 10-2-16,4 10-8 16,3 12 0-16,9 5-2 0,7 2 2 15,0 5-11-15,20-2 8 16,2-4-7-16,7-2-11 15,-7-4 2-15,-4-2 10 16,-6-4-6-16,-12 0-7 16,0 1 18-16,-6-3-17 15,-15-2 16-15,-1-2-3 16,0-9 8-16,2-8 6 16,5-3-6-16,-2 0 2 15,13-31 11-15,4-18-13 16,11-13-2-16,27-11-2 15,18 6-23-15,2 9-24 16,-3 21 32-16,-6 18 15 16,-10 15 1-16,-14 4 3 0,-5 10-8 15,-4 17-3-15,-9 4 11 16,0 6 9-16,-7 1-9 16,0-5 7-16,0-5-7 15,0-8 0-15,4-9 0 16,5-5 0-16,0-6 5 15,5-3-1-15,11-14-2 16,1-10-2-16,6-5 15 16,-5 2-15-16,1 7 0 15,-7 2 5-15,-3 13 6 16,-4 4-10-16,2 4-1 16,3 0-7-16,2 9 0 0,0 4 7 15,3 1-1-15,4 0-1 16,2-8-17-16,0-3-11 15,1-3-91-15,2 0-141 16,-3-9-148-16</inkml:trace>
  <inkml:trace contextRef="#ctx0" brushRef="#br1" timeOffset="132043.32">13737 15780 624 0,'0'0'347'0,"0"0"-222"15,0 0 95-15,0 0-124 16,0 0-37-16,0 0-19 16,57-15-9-16,-20 15-14 0,5 0-14 15,-3 15 0 1,-3 2-3-16,-11 2 0 0,-7 9-8 16,-12 5 1-16,-6 3-46 15,-14 3 35-15,-17 4-23 16,-2-7 13-16,3-9-20 15,11-10 20-15,7-11 25 16,5-6 0-16,7 0 3 16,0-20 3-16,16-16-3 15,17-11-18-15,12-8-7 16,4-2-22-16,-4 7-3 16,-10 14 50-16,-12 17 2 0,-10 9 55 15,-13 10 22-15,0 0-27 16,0 10-28-16,-9 19-19 15,-10 11 26-15,-5 7-19 16,2 4-8-16,3 4 2 16,19 6-6-16,22 2-40 15,43-5-6-15,35-17-138 16,24-17-57-16,12-17-136 16</inkml:trace>
  <inkml:trace contextRef="#ctx0" brushRef="#br1" timeOffset="132210.18">14926 16034 653 0,'0'0'216'0,"-98"-3"-101"0,73 3 140 15,17 0-169-15,8 0-46 16,10 0-40-16,32 0 0 16,17-4 2-16,25-4-2 15,7-6-65-15,0-8-189 16,-6-6-374-16</inkml:trace>
  <inkml:trace contextRef="#ctx0" brushRef="#br1" timeOffset="132721.54">15737 15716 1052 0,'0'0'111'16,"0"0"105"-16,0 0-110 15,0 0-15-15,0 0-24 16,-80-35-38-16,59 35-17 16,2 0-12-16,-4 14-2 15,1 7-10-15,-1 14 7 16,16 11-6-16,7 1-3 16,1-3-16-16,22 1-1 15,-7-12 3-15,3-7 2 16,-3-6 22-16,-2-7-22 15,-8-4 21-15,-4-6 3 16,-2 1 3-16,0-1-3 16,0 1-8-16,-15 6-8 15,-12-3 15-15,-1-2-2 16,-2 0 0-16,8-5-10 0,8 0-9 16,12-24 4-16,2-10-12 15,22-8-82-15,24-5-29 16,9 0-14-16,6 9-1 15,-4 2 82-15,-9 13 57 16,-11 12 19-16,-7 6 60 16,-11 5 18-16,-1 9 12 15,-6 14-3-15,-6 7 3 16,-5 6-35-16,-1 1-29 16,0 0-10-16,-3 6-10 0,-7-7-2 15,0-1-8-15,4-11-89 16,6-15-204-16,0-9 11 15</inkml:trace>
  <inkml:trace contextRef="#ctx0" brushRef="#br1" timeOffset="132864.26">16157 15645 697 0,'0'0'212'0,"0"0"88"15,0 0-172-15,0 0-128 16,0 0-19-16,0 0 3 15,-7 56-69-15,-2-22-292 16,3 1-270-16</inkml:trace>
  <inkml:trace contextRef="#ctx0" brushRef="#br1" timeOffset="133259.65">15903 15872 1157 0,'0'0'62'16,"0"0"77"-16,0 0-82 15,0 0-53-15,94-22-4 16,-55 22-3-16,-3 7-1 16,-8 10-26-16,-7 3-12 15,-12 5-28-15,-9-2-29 0,0-3 21 16,0-7 0-16,-9-2 58 15,3-9 15-15,3-2 5 16,3 0 60-16,0 0 51 16,0-19-3-16,9-8-55 15,19-9-37-15,6-4 1 16,7 4-15-16,-4 3 0 16,-1 13 6-16,-8 11-8 15,-1 6-2-15,-5 3 1 16,1 15-8-16,-10 9 4 15,-6 12-6-15,-7 1-16 16,0 2-16-16,-7 0-105 16,-3-2-155-16,7-14-235 15</inkml:trace>
  <inkml:trace contextRef="#ctx0" brushRef="#br1" timeOffset="133471.62">16781 15701 835 0,'0'0'161'0,"0"0"-39"16,0 0 1-16,0 0-51 15,-105 69-9-15,69-32-10 16,7-4-30-16,10-1 0 16,9-1-23-16,10-9-4 0,0-2 3 15,17-10-58-15,24-10-45 16,8 0-183-16,2-25-383 15</inkml:trace>
  <inkml:trace contextRef="#ctx0" brushRef="#br1" timeOffset="133693.21">17280 15351 1151 0,'0'0'47'0,"0"0"160"15,0 0-71-15,0 0-81 0,0 0-48 16,0 0 16-16,-36 99 20 16,33-33-23-16,-6 13-8 15,-9 17-9-15,-4 10 5 16,-11 13-8-16,-18 6-21 16,-20-1-89-16,-17-3-64 15,-6-21-437-15</inkml:trace>
  <inkml:trace contextRef="#ctx0" brushRef="#br1" timeOffset="134405.1">12574 15212 78 0,'0'0'69'16,"-91"0"153"-16,61 0-50 15,5 0-168-15,11-3 177 16,9 1-39-16,4 2-82 16,1 0 28-16,0 0-31 15,0 0 0-15,0 22-31 16,0 21-22-16,0 32 69 15,-10 22 13-15,-14 21-40 0,-19 15-21 16,-8 9-12-16,-2 13-11 16,15 10-2-1,23-3-80-15,15-14-302 0,42-32-218 16</inkml:trace>
  <inkml:trace contextRef="#ctx0" brushRef="#br1" timeOffset="134994.54">18122 15637 522 0,'0'0'179'0,"0"0"13"16,0 0 55-16,0 0-115 15,0 0-53-15,0 0-55 16,-92-17-8-16,37 34-9 15,-9 8-5-15,-7 0 14 16,1 3-16-16,5 2 1 16,7-2 2-16,16-7-2 15,10-2-1-15,18-9 0 16,11-3-1-16,3 0-5 16,16-1 3-16,20 8 3 0,16-2 13 15,10 2-13-15,9 3 6 16,2-1-6-16,-3 1-11 15,5-1-36 1,-4-7-136-16,-2-9-230 0</inkml:trace>
  <inkml:trace contextRef="#ctx0" brushRef="#br1" timeOffset="135373.56">18689 15542 752 0,'0'0'289'16,"0"0"-181"-16,0 0 49 0,0 0-124 16,0 0-18-16,-87 44-3 15,64-10-12-15,8 0 4 16,8-1-4-16,7 1 0 16,0-7-3-16,16-5-3 15,9-5-21-15,3-11-4 16,4-6 18-16,-8 0 8 15,-3-6 4-15,-12-4 1 16,-5 3 17-16,-4 5 18 16,0 2 6-16,-19 0-15 15,-11 2-24-15,-5 21 8 16,2 4-7-16,10 5 8 16,7 2 13-16,9-4-20 15,7-1-2-15,24-2-4 0,21-11-7 16,22-9-22-16,14-7-40 15,8-3-50-15,4-17-31 16,-11-10-199-16,-21-9-297 16</inkml:trace>
  <inkml:trace contextRef="#ctx0" brushRef="#br1" timeOffset="139025.93">19824 12319 560 0,'0'0'151'16,"0"0"-34"0,0 0 130-16,0 0-102 0,0 0-70 15,0 0 14-15,0 0-35 16,-65-9-17-16,65 9-7 16,6 0-22-16,25 0-2 15,26 0-4-15,16 0 1 16,15-8 3-16,1-1-6 15,-5-5-18-15,-19 4-7 16,-14 3-43-16,-21 5-5 16,-20 2-77-16,-10 0-168 15,-15 16-86-15,-26 1 23 16</inkml:trace>
  <inkml:trace contextRef="#ctx0" brushRef="#br1" timeOffset="139318.85">19702 12489 669 0,'0'0'118'16,"0"0"33"-16,0 0 64 15,0 0-147-15,0 0-23 16,0 0-12-16,49 0-15 16,14-2 29-16,14-1-7 15,13-1-36-15,7-1 13 16,12-3-17-16,1 2 0 15,-7 0 2-15,-17-2 2 16,-24 2-8-16,-31 3-19 0,-17-4 10 16,-14 1 6-16,-14-2 7 15,-20-1-58-15,-15 3-35 16,-7-1-6-16,2 0 2 16,-1-3-124-16,3-2-53 15,9-13-14-15</inkml:trace>
  <inkml:trace contextRef="#ctx0" brushRef="#br1" timeOffset="139625.6">20072 11896 703 0,'0'0'159'16,"0"0"24"-16,0 0 15 16,0 0-118-16,0 0-29 0,0 0 11 15,0 0-35-15,-31-17-8 16,57 31 5-16,22 15 7 15,18 8 7-15,5 5-29 16,5 8-7-16,-6-4 4 16,-5-2-6-16,-10-1 0 15,-13-4 1-15,-12 0 2 16,-16 4-4-16,-14 7 1 16,-4 7 0-16,-35 6 5 15,-10-1-5-15,-6 6 0 16,-1-2-5-16,10 4 4 15,11-7-14-15,12 0-32 0,16-10-59 16,7-14-91 0,16-22-498-16</inkml:trace>
  <inkml:trace contextRef="#ctx0" brushRef="#br1" timeOffset="141719.44">23692 11869 569 0,'0'0'123'15,"0"0"-2"-15,0 0 124 0,0 0-146 16,0 0-60-16,0 0-15 15,-95-9-5-15,70 29-1 16,6 6-15-16,6 1 0 16,10 2 4-16,3 0-7 15,5 2-3-15,17-2 0 16,8-2 6-16,-4-4-6 16,3-4-5-16,-4-5 8 15,-7 2-4-15,-3-6 6 16,-8 6-3-16,-7-2 2 15,0 6 3-15,-3 0 4 16,-17 2-8-16,-6-2 3 0,1-3 8 16,2-4-11-16,10-10 2 15,6 2 2-15,5-5-4 16,2-8 9-16,5-22-9 16,21-19-3-16,14-14 1 15,8-3-17-15,3 13-6 16,-6 10 12-16,-5 20 13 15,-9 12-3-15,-3 11 3 16,-3 5-1-16,-2 22-7 16,-3 12 11-16,-7 11-3 15,-6-1 21-15,-5 4-14 16,-2-7-5-16,0-7-2 16,0-12-10-16,0-14-17 0,8-10-88 15,14-3-37-15,9-30-10 16,7-15-108-16,-4-11-41 15</inkml:trace>
  <inkml:trace contextRef="#ctx0" brushRef="#br1" timeOffset="141811.18">24218 11947 67 0,'0'0'185'0,"0"0"-85"15,0 0 18-15,0 0-76 16,0 0-38-16,0 0-8 16,-3 64-53-16,-7-30-121 15</inkml:trace>
  <inkml:trace contextRef="#ctx0" brushRef="#br1" timeOffset="142213.25">24238 12114 714 0,'0'0'245'0,"0"0"-159"16,0 0 85-16,0 0-122 15,0 0-33-15,0 0-10 16,-1-7-5-16,26 7-1 15,9 0 0-15,5 5-6 16,0 9-2-16,-10 7-18 16,-3 3-9-16,-16 3-16 15,-10 1 28-15,0-4 7 16,-7-2 16-16,-11-8 4 0,4-1-2 16,0-7 21-1,8-6 22-15,4 0 9 0,2-9 12 16,8-25-25-16,23-15-41 15,12-7 12-15,12-1-7 16,2 8 5-16,0 13 16 16,-1 19-2-16,-5 17 6 15,-8 10-30-15,-8 27 2 16,-18 18-9-16,-15 5 7 16,-2 7-10-16,-27 2-15 15,-6-10-53-15,4-2-48 16,6-18-154-16,20-13-251 0</inkml:trace>
  <inkml:trace contextRef="#ctx0" brushRef="#br1" timeOffset="143451.42">25436 12160 576 0,'0'0'245'16,"0"0"-149"-16,0 0 165 16,0 0-175-16,0 0-44 15,0 0 1-15,-11-39-28 16,28 22-3-16,8 0-12 16,3 8 1-16,7 6-8 0,-1 3 7 15,3 3 0 1,-1 23 0-16,-11 13-6 0,-8 8 3 15,-16 3 0-15,-1 3 3 16,-19-7-8-16,-4-7 11 16,-2-6-3-16,7-14 4 15,9-8-4-15,6-11 4 16,3 0-4-16,2-3 2 16,21-23 6-16,15-18-8 15,5-8-1-15,3-7 1 16,-7 3 2-16,-6 9-1 15,-9 16 6-15,-12 15-3 0,-8 10 20 16,-4 6-13-16,0 6-11 16,0 21-1-16,0 12 1 15,-4 9 1 1,-1 3-1-16,5-1 0 0,3-4-5 16,26 0-44-16,23-13-42 15,21-10-101-15,20-21-301 16</inkml:trace>
  <inkml:trace contextRef="#ctx0" brushRef="#br1" timeOffset="143977.09">27014 12285 805 0,'0'0'365'0,"0"0"-362"0,0 0 15 16,0 0-5-16,0 0-9 15,80-6 4-15,-29-27-8 16,4-12-23-16,-3-2-8 16,-5-7 4-16,-6-1 24 15,-10-1 1-15,-9 3 4 16,-8 20 19-16,-6 13 1 16,-7 13 14-16,-1 7 5 15,-4 24-41-15,-14 15 0 16,-1 8 7-16,5 2-5 15,14-6-1-15,0-9-1 16,26-12-5-16,11-13-4 0,9-9-17 16,8-12 4-16,5-19 3 15,1-11-20-15,-9-8 32 16,-7-2 4-16,-9-1 3 16,-13 3 39-16,-7 18 28 15,-10 15 4-15,-5 14 15 16,0 3-32-16,0 3-30 15,-9 23-23-15,0 13-1 16,2 8 2-16,7-1-1 16,13 3 0-16,21-2-1 15,15-1 1-15,2-7-4 16,-9-9 3-16,-16-10-3 16,-17-12-13-16,-9-3-30 15,-32-1 34-15,-28-4-45 16,-22 0-57-16,-10-4-129 0,-2-18-49 15,6-15-262-15</inkml:trace>
  <inkml:trace contextRef="#ctx0" brushRef="#br1" timeOffset="144123.59">27661 11529 936 0,'0'0'184'0,"0"0"-127"16,0 0 68-16,0 0-124 15,0 0-1-15,0 0-59 0,25-12-305 16,-40 34-121-16</inkml:trace>
  <inkml:trace contextRef="#ctx0" brushRef="#br1" timeOffset="144704.07">29306 12045 646 0,'0'0'63'16,"0"0"178"-16,0 0-97 16,0 0-30-16,0 0-38 15,0 0-57-15,-29-17 4 16,-12 74-13-16,-2 12-3 16,10 0-7-16,12-6 4 15,17-10-3-15,4-14-1 16,18-20-29-16,26-19 19 15,22-9-1-15,20-33-1 16,8-15-1-16,-4-9-44 0,-14-7 50 16,-13-6 7-16,-11-6 1 15,-11-1 30-15,-13-3 0 16,-12 5-8-16,-10 16-7 16,-6 21 13-16,0 24 13 15,0 13 8-15,-9 10-37 16,-9 10-2-16,-5 13-7 15,-2 16-5-15,1 11 1 16,8 13 0-16,6 13 15 16,5 10-10-16,5 3 1 15,0 0 2-15,6-13-8 16,12-13 0-16,0-17-1 16,4-16-27-16,5-13-40 15,4-17-74-15,7-4-214 16,-4-29-256-16</inkml:trace>
  <inkml:trace contextRef="#ctx0" brushRef="#br1" timeOffset="144861.62">29625 12039 677 0,'0'0'76'16,"0"0"118"-16,0 0-20 15,0 0-126-15,0 0-34 16,0 0-14-16,118-28-22 15,-21 11-118-15,-1-1-185 0,-7 6-153 16</inkml:trace>
  <inkml:trace contextRef="#ctx0" brushRef="#br1" timeOffset="145264.94">29969 12230 1200 0,'0'0'19'0,"0"0"35"16,0 0-11-16,135-83-20 15,-69 40-10-15,-2-6 4 16,-6-8-6-16,-10 1 19 0,-9 3-8 16,-20 10 0-1,-7 14 12-15,-12 13 1 0,0 15 13 16,-15 1-15-16,-16 0-30 15,-10 14 7-15,-1 8-9 16,7 5 5-16,12 6 2 16,13 1-4-16,10-2-4 15,3 4 0-15,23-3 2 16,6 0 4-16,7-5-6 16,-2-6 0-16,-7-2 4 15,-6-3-4-15,-12-1 0 16,-9-3-4-16,-3 3-14 15,-9 6-5-15,-25 3-26 16,-16-2-32-16,-12 0-26 0,-11-7-50 16,-11-2-193-16,-8-7-163 15</inkml:trace>
  <inkml:trace contextRef="#ctx0" brushRef="#br1" timeOffset="148881.39">29700 12101 10 0,'0'0'44'0,"0"0"-4"16,0 0-5-16,0 0 17 15,0 0-25-15,0 0-4 16,0-19 2-16,0 17-8 15,0-3 4-15,0 2 22 0,0 2-14 16,0-5 6-16,-1 5 1 16,-4-5-12-16,2 3-4 15,-3-4-1-15,-2 4 1 16,0-3 4-16,-1 6-7 16,-2-4-16-16,-2 3 6 15,1 1-4-15,-1 0 1 16,2 0-4-16,4 0 1 15,2 0 25-15,3 0-9 16,2 0-1-16,-1 0 6 16,1 0-2-16,0 0 9 15,0 0-2-15,0 0-8 16,0 0 6-16,18 0 13 16,9 1 42-16,7 3-28 15,11-4-15-15,3 0 7 0,2 0-20 16,-1 0-19-16,-8 0 2 15,-10 0-7-15,-10 0-25 16,-12 0-129-16,-9 0-45 16,-3 0-222-16</inkml:trace>
  <inkml:trace contextRef="#ctx0" brushRef="#br1" timeOffset="151485.85">25258 13366 719 0,'0'0'183'0,"0"0"10"16,0 0-6-16,0 0-119 16,0 0-42-16,0 0-11 15,-70 72-13-15,58 24 7 16,5 16 0-16,4 18-8 0,1-1 4 16,2-8-5-16,-1-18-46 15,-1-20-56-15,-3-20-93 16,-3-24-53-16,-7-16-6 15,-6-20-20-15,-9-6 31 16</inkml:trace>
  <inkml:trace contextRef="#ctx0" brushRef="#br1" timeOffset="151857.54">24848 14056 111 0,'0'0'159'0,"-27"-81"5"16,27 44-54-16,18-4-71 15,27-2 10-15,11-3-47 16,16-3 21-16,10-1-22 15,2 0 7-15,-2 0 11 0,-14 5 4 16,-17 6-23-16,-18 8 1 16,-17 14 5-16,-12 9 57 15,-4 6 111-15,0 2-36 16,-16 2-35-16,-9 23-80 16,-2 15-6-16,1 10 25 15,7 9-15-15,10 7 6 16,9-7-9-16,3-8-15 15,22-15-1-15,11-13-8 16,8-23 0-16,2 0-2 16,0-34 2-16,-4-11-16 15,-14-8-23-15,-16-3 26 16,-12 3 10-16,-4-1-2 16,-25 5 5-16,-4 16 2 15,-2 16 0-15,0 17-2 0,4 4 0 16,4 19-11-16,9 14-52 15,15 5-183-15,3-6-127 16</inkml:trace>
  <inkml:trace contextRef="#ctx0" brushRef="#br1" timeOffset="152173.59">25761 13554 1172 0,'0'0'65'0,"0"0"-17"16,0 0 10-16,0 0-58 0,0 0-5 16,0 0 1-16,43 99 8 15,-12-59-8-15,-4-3-19 16,-3 1-6-16,-12-4 15 16,-6-7 5-16,-6-7 9 15,0-5 2-15,-7-8-1 16,-9-4 27-16,-1-3 10 15,0-13 14-15,5-23 12 16,9-20-36-16,3-12-19 16,27-4-9-16,27 7-4 15,17 9 3-15,13 15-21 16,5 9-68-16,2 13-177 16,-4 5-389-16</inkml:trace>
  <inkml:trace contextRef="#ctx0" brushRef="#br1" timeOffset="153275.49">27433 13413 1183 0,'0'0'57'15,"0"0"-45"-15,-55-84 106 16,35 74-88-16,-6 10-21 15,-9 7-8-15,-4 25 6 0,2 18-9 16,6 4 2-16,10 6 0 16,10-4-8-16,10-11 8 15,1-14-26-15,12-14-5 16,16-15-6-16,8-2 26 16,7-27 9-16,2-12 2 15,-3-10 11-15,-4-1-7 16,-11-3 0-16,-7 6 8 15,-9 14 5-15,-6 13-6 16,-4 14 25-16,-1 6-18 16,0 0-17-16,0 20-1 15,0 10-6-15,-1 9 6 16,1 2 0-16,0-6-18 16,9-8-33-16,13-10-3 0,10-7 14 15,10-10-23-15,2 0 49 16,6-17 9-16,-3-9 6 15,-11-10-1-15,-6-3 34 16,-12-9-26-16,-12 9 64 16,-6 12-31-16,0 10 12 15,0 14 16-15,0 3-27 16,-2 0-35-16,-2 17-7 16,0 5-2-16,4 6-4 15,0-6 4-15,10-5-6 16,12-4 7-16,4-6-9 0,3-7 10 15,4 0-3 1,1-17 6-16,-2-6-3 0,-3-7 1 16,-3 4 2-16,-1 6-1 15,-4 8-2-15,-7 5-3 16,-4 7-5-16,-4 9-21 16,0 18 8-16,2 5 0 15,0 1-11-15,3-3-38 16,1-9-30-16,9-11 22 15,1-10-25-15,5 0 21 16,3-17 15-16,-1-10 3 16,1-9 32-16,-2-4 32 15,-5 0 4-15,-5 11-3 16,-11 9 13-16,-5 11-5 16,-2 9 51-16,-5 12-48 0,-12 19-8 15,-1 7 6-15,3 2-6 16,9-4-4-16,6-9-1 15,0-10-54-15,11-10 25 16,11-7 16-16,9-4 14 16,6-18 1-16,-3-6 66 15,-1-5-47-15,-6-6 115 16,-6 6-3-16,-6 6-12 16,-8 14-10-16,-5 7-23 15,-2 6-39-15,0 14-43 16,-8 25-2-16,-3 26 8 15,2 27 10-15,4 27 15 0,2 21-36 16,0 17 2-16,1 9 5 16,-1 2-6-16,-4-16-1 15,-8-9 0-15,-7-24 0 16,-9-24 10-16,-16-25-10 16,-11-27 0-16,-18-17 11 15,-9-16-8-15,0-10 1 16,4-19-2-16,17-37 6 15,21-30-9-15,30-34 1 16,14-24-37-16,54-13 8 16,41-4-56-16,35 2-40 15,31 11-118-15,12 10-221 16</inkml:trace>
  <inkml:trace contextRef="#ctx0" brushRef="#br1" timeOffset="153607.37">30267 13254 860 0,'0'0'168'0,"0"0"-27"15,0 0 16 1,0 0-73-16,0 0-47 0,0 0-19 16,-115 50-3-16,66-8-11 15,1 11 27-15,11 3-11 16,11 0-15-16,14 1 13 16,12-11-17-16,0-6-1 15,30-14 0-15,14-10-42 16,12-16-26-16,8-6-58 15,7-22-194-15,0-17-535 16</inkml:trace>
  <inkml:trace contextRef="#ctx0" brushRef="#br1" timeOffset="153987.38">31502 13223 553 0,'0'0'153'0,"0"0"89"15,0 0 6-15,0 0-140 16,0 0-45-16,0 0-23 0,-82 11-15 16,22 32 24-16,-4 13-1 15,1 11-4-15,7 2 12 16,11 3-16-16,15-4-14 16,17-6-22-16,13-4-4 15,13-11-5-15,27-18-39 16,12-15-31-16,8-14-29 15,3-11-42-15,-5-21-127 16,-10-6-203-16</inkml:trace>
  <inkml:trace contextRef="#ctx0" brushRef="#br1" timeOffset="154153.82">31168 13531 603 0,'0'0'230'16,"-111"20"-9"-16,85-10-16 0,15-6-132 15,11 4-44-15,33-1-27 16,31-3 2-16,27-4-4 16,12-1-44-16,3-21-128 15,-11-5-159-15,-13-6-97 16</inkml:trace>
  <inkml:trace contextRef="#ctx0" brushRef="#br1" timeOffset="154366.44">31857 13277 522 0,'0'0'671'0,"0"0"-598"16,0 0 60-16,0 0-43 15,0 0-56-15,0 0-12 16,-34 72 17-16,28-29-8 16,-5 4 6-16,-1 8-34 15,-4 2 0-15,-7-1-6 16,0 4-22-16,-4-9-70 15,4-7-50-15,5-7-142 16,14-21-350-16</inkml:trace>
  <inkml:trace contextRef="#ctx0" brushRef="#br1" timeOffset="154574.06">31991 13352 729 0,'0'0'344'0,"0"0"-91"0,0 0-96 15,0 0-92-15,0 0-65 16,0 0 0-16,11 40 0 16,-27 18 0-16,-6 6 0 15,-8 2-3-15,-4-3 0 16,3-2-65-16,5-13-39 16,10-12-46-16,12-19-88 15,4-14-119-15,0-6-21 16</inkml:trace>
  <inkml:trace contextRef="#ctx0" brushRef="#br1" timeOffset="154919.25">31860 13508 62 0,'0'0'77'16,"0"-122"95"-16,0 72 83 15,0 14 16-15,0 7-38 16,0 9-57-16,0 3-45 16,22 1-61-16,17 2-38 15,10 1-29-15,9 6-3 16,2 7 0-16,-5 0-2 15,-4 7 1-15,-11 12-7 16,-12 1 4-16,-11 4 3 16,-15 2-9-16,-2 3 7 15,-22 5 2-15,-12-2 2 16,-12 1 2-16,-8-3-3 0,-2-1 0 16,3-5 8-1,10-4-4-15,15-6-4 0,10-5 15 16,12-6-1-16,2 5-4 15,4 5-10-15,10 2 3 16,17 7 7-16,7 3-10 16,11 9-1-16,6 2-3 15,1 12-16-15,-6 5-54 16,-9-10-116-16,-7-9-222 16</inkml:trace>
  <inkml:trace contextRef="#ctx0" brushRef="#br1" timeOffset="155182.22">32603 13706 1028 0,'0'0'405'16,"0"0"-358"-16,0 0 75 15,0 0-4-15,0 0-38 16,0 0-24-16,12-30-12 15,12 17-29-15,-2 0 2 16,-7 0-13-16,-5 2-4 16,-5 5-1-16,-5 0-20 15,-3 6-11-15,-27 0-35 16,-15 0-54-16,-9 19-10 16,-7 5-39-16,-6 6-291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42:57.92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28632 1917 26 0,'0'0'13'0,"0"0"42"15,0 0-31-15,0 0-20 16,0 0 9-16,0 0 12 16,0 0 32-16,0 0 14 15,0 0-25-15,-7 0 26 16,5-1 24-16,2-5-12 16,0-1-27-16,0-2-23 15,2-4-15-15,10 6 3 16,4-3-16-16,3 7 4 15,2 3-7-15,3 0-3 16,0 16 1-16,-4 8-1 0,-3 8-2 16,-9 1-26-16,-7-2-15 15,-1-1-9-15,-7 0-27 16,-16-3 74-16,-3-2-13 16,1-8 3-16,5-8 15 15,9-6 5-15,8-3 34 16,3-3 51-16,0-21-49 15,21-13-35-15,14-14 7 16,12-6-9-16,4-1 1 16,1 7-5-16,0 10 1 15,-10 16 1-15,-8 11 0 16,-13 10-2-16,-7 4 6 16,-14 12-4-16,0 13 2 0,-5 9-1 15,-17 3 15-15,0 2-15 16,2-5-3-16,10-7 13 15,7-5-13-15,3-5-4 16,0-6-7-16,19-5 9 16,9-4 2-16,8-2-2 15,9-5-54-15,7-15-84 16,11-9-116-16,4-2 61 16</inkml:trace>
  <inkml:trace contextRef="#ctx0" brushRef="#br0" timeOffset="249.41">29346 1872 280 0,'0'0'50'16,"0"0"133"-16,0 0-79 16,0 0-85-16,0 0 5 15,0 0 62-15,69-3-11 16,-17-9-13-16,-2-4 22 15,0 2-68-15,-2 1-14 16,-5 4-4-16,-2-2-25 16,-4 5-57-16,-6 1-19 0,-11 4-23 15,-9 1-38 1,-11 0-29-16,0 4 10 0</inkml:trace>
  <inkml:trace contextRef="#ctx0" brushRef="#br0" timeOffset="443.04">29515 1946 135 0,'0'0'90'0,"0"0"23"16,0 0-22-16,0 0-33 15,0 0-39-15,0 0-12 16,10 20 33-16,19-20 62 16,5 0-50-16,3-13-10 15,4-7-42-15,3-3-1 16,-2-3-29-16,-1-3-28 15,-3 1-33-15,-8-2-112 16,-7 2-29-16</inkml:trace>
  <inkml:trace contextRef="#ctx0" brushRef="#br0" timeOffset="713.58">29729 1480 180 0,'0'0'71'0,"0"0"82"16,-84-12 24-16,75 12-28 15,6 0-62-15,3 0-18 16,0 9-18-16,6 15-18 16,21 9 48-16,13 3-3 15,8 7-34-15,2 0-1 16,-3-2-34-16,-10-2 1 16,-18-2-5-16,-14 0-4 0,-5 5 1 15,-24 4 8-15,-19 0 1 16,-5-1-11-16,-3-5-2 15,12-6-1-15,12-8-60 16,23-6-45-16,13-8-174 16,48-10-231-16</inkml:trace>
  <inkml:trace contextRef="#ctx0" brushRef="#br0" timeOffset="944.76">30567 1668 859 0,'0'0'162'0,"0"0"-46"0,0 0 50 16,0 0-112-16,0 0-34 16,-120 48-13-16,83-13 5 15,7-1-12-15,9 0 1 16,14-1-9-16,7-1 1 16,0-3 4-16,18-5-2 15,10-8-17-15,12-13 5 16,8-3-12-16,7-10 20 15,8-14-33-15,-6-2-151 16,-15 4-197-16</inkml:trace>
  <inkml:trace contextRef="#ctx0" brushRef="#br0" timeOffset="1851.89">28521 4059 920 0,'0'0'48'0,"0"0"69"16,0 0 2-16,0 0-103 16,0 0-8-16,0 0 0 15,-8 5-5-15,29-27 35 16,11-17-3-16,13-14-24 15,3-17 2-15,-4-10-5 16,-5-7-4-16,-9-2-4 16,-13-1 3-16,-12 6 3 15,-5 14-6-15,-2 20 0 16,-10 22 4-16,1 20-3 16,-2 8-1-16,-1 37-4 15,-2 23-1-15,2 16-4 0,10 10 9 16,4-5-5-1,9-10-7-15,18-10 3 0,6-16-5 16,0-17 5-16,-4-14 5 16,-3-9 3-16,-8-5 2 15,-2 0 1-15,0-10 12 16,-2-16-1-16,2-5 3 16,-2-3-14-16,-2 11 1 15,-2 9-2-15,-4 10-1 16,0 4-10-16,5 4 8 15,5 15 2-15,5 6-1 16,3 2 1-16,3-8 0 16,1-5 0-16,3-8 1 15,1-6 1-15,-1 0-2 0,-1-10 3 16,-3-8 4-16,-2-3-3 16,-3 6 4-16,-7 3 5 15,0 4-13-15,-1 7 0 16,2 1-2-16,3 0-2 15,7 0 2-15,0 7-10 16,3 0-34-16,4 0-53 16,1-6-36-16,2-1-148 15,-1-4-129-15</inkml:trace>
  <inkml:trace contextRef="#ctx0" brushRef="#br0" timeOffset="2339.41">30182 3330 651 0,'0'0'52'16,"0"0"198"-16,0-79-123 15,-3 67 2-15,-5 8-45 16,-1 4-39-16,-2 0-4 16,-5 4-24-16,-7 25-17 15,-4 17 17-15,0 21-15 16,5 18 0-16,10 8 20 16,7 5-21-16,5 2 1 15,0-7-4-15,0-13-3 0,0-18-17 16,0-22-45-16,-1-13-20 15,-7-16-56 1,-2-11-36-16,-1-5-2 0,-3-26-31 16,-8-14-189-16</inkml:trace>
  <inkml:trace contextRef="#ctx0" brushRef="#br0" timeOffset="2490.32">29785 3680 199 0,'0'0'307'16,"0"0"-232"-16,0 0 86 15,118-62-95-15,-46 42-60 16,10-3-2-16,1-6-4 16,-11 3-1-16,-16 1-53 15,-15 3-89-15,-19 3-71 0,-10 4-49 16</inkml:trace>
  <inkml:trace contextRef="#ctx0" brushRef="#br0" timeOffset="3014.56">30499 3309 248 0,'0'0'70'16,"0"0"124"-16,0 0-64 15,0 0-100-15,0 0-15 16,-8 111 81-16,5-47-24 16,3 2-15-16,0-4-37 15,0-12-20-15,14-11-16 16,9-10-73-16,6-16-43 16,7-13-98-16,5-4-101 15</inkml:trace>
  <inkml:trace contextRef="#ctx0" brushRef="#br0" timeOffset="3403.72">30703 3417 231 0,'0'0'263'15,"0"0"-182"-15,0 0 75 16,0 0-98-16,0 0-30 16,0 0-28-16,-39-1-36 15,65 7 33-15,10 2-4 16,3-2-4-16,-6 0-4 15,-12-2 15-15,-10 0 2 16,-8 2 4-16,-3 4-6 16,0 5 8-16,-16 2 6 15,-2-2 22-15,-1-2-4 0,8-8-10 16,6-2 2-16,5-3-24 16,0 0-7-16,8 0-2 15,21-17-3-15,10-12 12 16,10-9 10-16,-4-4-7 15,-5-2 14-15,-7 5-2 16,-11 13 18-16,-10 12 7 16,-11 14-3-16,-1 1-14 15,-8 30-23-15,-11 14-2 16,0 13-10-16,9 0 9 16,10-7-84-16,4-12-64 15,28-18-95-15,6-18-59 16</inkml:trace>
  <inkml:trace contextRef="#ctx0" brushRef="#br0" timeOffset="3584.66">31268 3216 352 0,'0'0'229'0,"0"0"115"16,0 0-137-16,0 0-60 16,0 0-112-16,0 0-35 15,-6 16 0-15,38 44 3 16,6 9 0-16,-4 4 4 15,-12 10-7-15,-22 9-15 16,-13 16-109-16,-48 3-184 16,-30-4-140-16</inkml:trace>
  <inkml:trace contextRef="#ctx0" brushRef="#br0" timeOffset="4169.21">28498 4599 330 0,'0'0'142'15,"0"0"82"-15,0 0-12 16,0 0-85-16,0 0-60 16,0 0-56-16,33-71-11 15,-8 55 3-15,5 4 2 16,1 4-5-16,-3 8-5 15,-6 0 1-15,-5 15-25 16,-5 12 19-16,-9 6-5 16,-3-1 0-16,0 0 10 15,-7-6-17-15,-2-9 19 0,3-9 3 16,3-4 0-16,3-4 4 16,0 0 16-16,0 0-19 15,4-18 8-15,14-15 2 16,6-9 13-16,-2-1-10 15,-5 10-13-15,-4 11 13 16,-7 11 0-16,-3 8-1 16,-3 3 3-16,2 5-16 15,1 23 0-15,3 11 6 16,4 9-3-16,-1 0-1 16,2-4-2-16,5-5-65 15,5-8-50-15,7-14-76 16,9-17-49-16,7-8-71 0</inkml:trace>
  <inkml:trace contextRef="#ctx0" brushRef="#br0" timeOffset="4551.22">29109 4567 569 0,'0'0'181'16,"0"0"84"-16,0 0-159 16,0 0-28-16,0 0-32 15,0 0-46-15,-68 0-1 16,87-8-10-16,20-5 2 15,15-4 9-15,12-6 0 16,0-2-18-16,-6 2-13 16,-15 1-31-16,-15 7 31 0,-16 5 21 15,-14 2 10-15,-3 0 6 16,-25 4 3-16,-9 1-6 16,1 1 18-16,5 2-11 15,13 0 17-15,8 0 19 16,8 0-28-16,2 0-16 15,5 0-2-15,21 0 0 16,16 0 16-16,6 8-2 16,4 3-12-16,-9 5 14 15,-10 0-16-15,-9 3 1 16,-14 3-1-16,-10 6 1 16,0 4-11-16,-10 3-1 15,-15-1-40-15,3-4-22 16,5-12-99-16,14-11-53 0,3-7-139 15</inkml:trace>
  <inkml:trace contextRef="#ctx0" brushRef="#br0" timeOffset="4783.85">29785 4336 622 0,'0'0'270'16,"0"0"32"-16,0 0-176 15,0 0-73-15,0 0-40 16,0 0-10-16,-12 64 1 15,0-21-2-15,6-3 10 16,5-6-12-16,1-5-8 16,6-5 8-16,13-12-26 0,11-8 7 15,6-4-13-15,5-19-9 16,3-14-2-16,-5-9-33 16,-7-2-83-16,-8-1-50 15,-8 6-172-15,-10 10 0 16</inkml:trace>
  <inkml:trace contextRef="#ctx0" brushRef="#br0" timeOffset="12253.58">29266 6469 496 0,'0'0'18'15,"0"0"19"-15,25-83 58 16,-23 57 22-16,-2 2-30 16,0 12 4-16,-19 8-3 15,-8 4-52-15,-9 14-15 16,-6 26-9-16,-3 9-11 15,10 4 11-15,13-4-12 16,15-9-6-16,7-7-8 16,12-3-13-16,15-10 7 15,6-3 13-15,1-9-20 16,-3-4 15-16,-7 1-5 0,-9 0 6 16,-9-1 8-16,-6-1-14 15,0 7 0-15,-15 6 17 16,-13 2 14-16,-8 1 14 15,2-2-20-15,8-11-4 16,10-3 4-16,12-3-6 16,4-9 17-16,14-25-19 15,25-15-37-15,18-11-16 16,14-6 26-16,10 4-15 16,-5 12 41-16,-9 13 2 15,-18 16 44-15,-20 17-16 0,-12 4-29 16,-11 15 11-1,-6 21-3-15,0 13 51 0,0 5 0 16,-8-2-47-16,0-9 13 16,5-12-25-16,3-9 6 15,0-13-11-15,23-9 5 16,11-6-59-16,9-20-26 16,5-10-47-16,-5-10 40 15,-7 0-5-15,-10-5 56 16,-7 2 31-16,-7 18 10 15,-7 9 10-15,-2 17 53 16,-1 5-9-16,1 15-44 0,2 16 27 16,1 6 28-16,0 1-44 15,5-7-21-15,4-6-30 16,8-8-165-16,2-17-116 16</inkml:trace>
  <inkml:trace contextRef="#ctx0" brushRef="#br0" timeOffset="13873.64">29515 7345 618 0,'0'0'99'16,"0"0"138"-16,0 0-43 15,0 0-82-15,0 0-59 16,0 0-47-16,-78 5 6 16,29 56-12-16,-3 9 0 15,13-2 0-15,16-6 0 16,18-12-2-16,5-12-17 0,30-17-20 15,26-17-17-15,16-7-6 16,12-29 4-16,-6-12-23 16,-9-9-40-16,-14 0 107 15,-16 1 14-15,-13 9 22 16,-16 13 50-16,-7 16-3 16,-3 8 7-16,0 6-12 15,-4 19-64-15,-13 17 0 16,-1 10-2-16,8 1 4 15,10-7-4-15,0-8 0 16,16-11-9-16,16-11-14 16,8-10-10-16,3 0-3 15,2-24 17-15,-7-8-52 16,-6-4 50-16,-14-3 3 0,-11-5 20 16,-7 5 29-16,-3 2 8 15,-16 13 12-15,-2 12-1 16,-4 12-18-16,-2 9-20 15,-2 22-10-15,5 12 0 16,8-1-6-16,13-1-5 16,3-9-60-16,18-16-47 15,18-12 39-15,11-4 22 16,7-20-20-16,0-14-45 16,-5-7 8-16,-10-1 81 15,-12-3 33-15,-12 0 42 0,-9-2 93 16,-6 8-15-16,0 9-36 15,-18 15 66-15,-4 15-47 16,-5 3-57 0,3 25-46-16,3 8 0 0,10 0 0 15,11-3 0-15,8-7-10 16,25-8-20-16,15-9-15 16,8-9 8-16,5-4 23 15,-4-16-56-15,-8-6 66 16,-10-3 4-16,-11 5 47 15,-12 2 46-15,-9 11 15 16,-7 5-26-16,0 6-1 16,0 0-42-16,-17 13-35 15,-5 14 12-15,-1 10-16 0,6 2 2 16,5 0-9-16,5-2 7 16,7-2 0-16,0-3-4 15,2-8-6-15,9-7 9 16,-5-6-10-16,-5-5-11 15,-1-3 17-15,0-2 2 16,-16 2 3-16,-16 3-8 16,-11 2-45-16,1 0-27 15,5 2-68-15,6 0-67 16,10-6-108-16,13 1-163 16</inkml:trace>
  <inkml:trace contextRef="#ctx0" brushRef="#br0" timeOffset="14443.64">30916 7403 241 0,'0'0'513'0,"0"0"-330"0,0 0 35 16,0 0-137-16,0 0-59 15,0 0-18-15,119-20 1 16,-62 20-10-16,-7 7 1 15,-11 11-21-15,-13 5-19 16,-17 7-3-16,-9 1 35 16,-8 1-2-16,-20 0 2 15,-5-9 10-15,5 0-4 16,5-10 6-16,10-7 4 16,10-6 1-16,3 0-8 15,10-15 3-15,25-12-18 0,12-13 17 16,7-9 1-1,-2 0 0-15,-3 2 8 0,-11 14-6 16,-15 12 28 0,-10 12 4-16,-13 9 22 0,0 0 10 15,-13 21-57-15,-15 13-1 16,-3 11 15-16,4 5 6 16,12-7-3-16,9-4-26 15,6-6-6-15,16-11-2 16,20-9-38-16,13-13-49 15,11-6-87-15,0-24-220 16,-8-16-109-16</inkml:trace>
  <inkml:trace contextRef="#ctx0" brushRef="#br0" timeOffset="14970.03">30535 6307 808 0,'0'0'70'0,"0"0"174"16,0 0-126-16,0 0-103 0,0 0-4 15,93-50-2-15,-59 42-1 16,-4 5-3-16,-3 3-7 16,-7 0 2-16,-1 15-6 15,-6 9-10-15,-6 4-11 16,-7 2 14-16,0-3-31 16,0-6 18-16,-4-6 15 15,-2-8 1-15,2-1 10 16,4-6 2-16,0 0 0 15,0 0 18-15,5-16 0 16,10-9 7-16,8-10-24 16,0-4 43-16,-1 3-21 15,-6 10-5-15,-9 9-14 16,-2 12 17-16,-5 5-18 0,0 0-1 16,0 24-4-16,-6 15 1 15,-5 12 3-15,0 2 9 16,6-4-11-16,5-13 3 15,0-3-5-15,6-9 0 16,16-7-7-16,13-5-62 16,6-9-178-16,3-3-337 15</inkml:trace>
  <inkml:trace contextRef="#ctx0" brushRef="#br0" timeOffset="17764.95">27302 10037 54 0,'0'0'1'0,"0"0"6"16,0 0 4-16,0 0-11 15,0 0-5-15,0 0-8 16,0 0 12-16,-35-67-30 16,17 67 14-16</inkml:trace>
  <inkml:trace contextRef="#ctx0" brushRef="#br0" timeOffset="19349.82">5153 1913 254 0,'0'0'53'16,"0"0"129"-16,6-72 1 15,-6 57-84-15,0 3 73 0,0 8 15 16,0 3-65-16,0 1-37 16,0 0-42-16,-3 0-1 15,0 0-12-15,3 2-20 16,-6 29-4-16,2 23-3 15,1 23 3-15,-3 20 13 16,3 5-18-16,-3 2 8 16,-2-3-7-16,1-3-1 15,4-18-2-15,3-16-3 16,0-23-25-16,10-19-10 16,7-16-31-16,8-6-1 15,8-33 6-15,0-16 5 0,-2-12-25 16,-7 4-38-1,-12 4 33-15,-12 14 78 16,0 9 5-16,-15 10-12 0,-18 8-35 16,-13 9 39-16,-12 3 8 15,-3 0 7-15,-5 0 7 16,8 0 19-16,7 3 82 16,14-1-1-16,17-2 6 15,13 0-10-15,7 0-40 16,18-5-63-16,28-13-7 15,24-5-2-15,21-1-3 16,6 2-60-16,0 0 21 16,-3 7-77-16,-15-1-206 0,-10 2-138 15</inkml:trace>
  <inkml:trace contextRef="#ctx0" brushRef="#br0" timeOffset="20031.46">5586 2143 733 0,'0'0'94'0,"0"0"165"16,0 0-147-16,-102 91-45 15,59-37-13-15,7 3-17 16,8 0-32-16,13-7 3 16,9-6-8-16,6-12 7 15,9-12-14-15,22-16-14 0,5-4-40 16,6-24 26-16,7-12 0 15,-7-8-6-15,-9-2 26 16,-8-1 15-16,-12 5 0 16,-8 5 12-16,-5 10 17 15,0 15 24-15,0 7-5 16,-3 5-12-16,-9 12-36 16,3 20 5-16,3 11-9 15,3 10 4-15,3 1-3 16,0-2 0-16,18-5-70 15,9-13-27-15,9-14-44 16,13-20-133-16,0-10 81 16,-1-28 30-16,-14-7-128 15,-10 1 294-15,-15 2 201 0,-5 5 82 16,-4 1-31-16,0 7-19 16,0 12-30-16,-4 10-89 15,1 7-51-15,0 0 9 16,3 0-66-16,0 23-6 15,0 10-1-15,0 10 1 16,0 4 9-16,0-3-7 16,0-7 2-16,0-8 1 15,0-12 0-15,3-10 6 16,0-7 6-16,1 0-4 0,4-2 28 16,10-25-10-16,12-17-10 15,10-14 6 1,3-2-23-16,0 5-4 0,-4 18 0 15,-9 13 2-15,-8 19-9 16,-5 5-2-16,-8 29-25 16,1 16 23-16,-10 11-9 15,0 3-2-15,0-2-11 16,0-3-21-16,3-8-10 16,24-11-32-16,21-14 27 15,29-21-230-15,14-7-235 16</inkml:trace>
  <inkml:trace contextRef="#ctx0" brushRef="#br0" timeOffset="20461.36">6703 2198 785 0,'0'0'65'16,"0"0"188"-16,0 0-89 15,0 0-75-15,0 0-56 16,0 0-33-16,-27-2-2 15,60 2-3-15,13 0 5 16,2 17-4-16,-5 9-1 16,-7 6-18-16,-18 4-2 15,-11 1-54-15,-7-4 65 16,-4-1-6-16,-11-7 11 16,0-7 9-16,6-6 3 0,6-9 2 15,3-3 3-15,0 0 16 16,0-19 14-1,18-16-21-15,6-15-16 0,6-8-1 16,5-3 4-16,-5 13-1 16,-4 16 0-16,-13 16 18 15,-7 10 6-15,-6 6 11 16,0 10-30-16,-6 23-2 16,-10 12 21-16,-1 3 22 15,-2 2-22-15,8-2 6 16,5-4-29-16,6 0-4 15,14-3-5-15,50-9-59 16,43-14-67-16,37-18-154 16,39-13-662-16</inkml:trace>
  <inkml:trace contextRef="#ctx0" brushRef="#br0" timeOffset="20954.18">9060 2293 554 0,'0'0'123'0,"0"0"74"16,0 0 38-16,0 0-107 15,0 0-26-15,0 0-51 16,-45-10-2-16,45 10-5 16,0 0-19-16,3 0-7 0,30 0-13 15,25 8 9-15,27-2 16 16,15-3-27-16,10-3-3 16,-6 0-8-16,-13 0-35 15,-16-3-16-15,-21 2-10 16,-24 1-40-16,-17 0-67 15,-13 0-73-15,-28 14 66 16,-21 3-131-16,-14 1-16 16</inkml:trace>
  <inkml:trace contextRef="#ctx0" brushRef="#br0" timeOffset="21175.78">9034 2542 168 0,'0'0'467'15,"0"0"-369"-15,0 0 173 16,0 0-150-16,0 0-27 15,0 0-65-15,63 9 39 16,24-9-6-16,17 0-18 16,6-6-14-16,-3-2-19 15,-6-2 3-15,-18 0-14 16,-14 2-2-16,-20 0-5 16,-19 5-30-16,-21 3 1 15,-9 0-48-15,-9 0 2 16,-24 10-174-16,-13 0-186 15</inkml:trace>
  <inkml:trace contextRef="#ctx0" brushRef="#br0" timeOffset="28543.72">9376 2409 64 0,'0'0'8'0,"0"0"36"16,0 0 13-16,-82 0 3 15,67 0 19-15,3 0-12 16,3 0 30-16,0 0 13 0,2 0-4 16,4-3-1-1,0 3 9-15,3 0-6 0,0-2-29 16,6 2-64-16,40 0 0 15,39 0-4-15,40 0 22 16,38 5 7-16,32 3-17 16,32 3-20-16,27 0 13 15,25 1-10-15,13-2-4 16,0-7-2-16,-13 0-10 16,-21-3 1-16,-25 0 5 15,-38-3-13-15,-46-11-5 16,-55 2 7-16,-49 0-21 15,-42-5 36-15,-18 0 9 16,-46-6-9-16,-24-1-9 16,-15 1-35-16,-9 2 34 0,9 1 6 15,12 0 0 1,21 6 4-16,24 5 1 0,23 3 32 16,13 4-24-16,7-1 19 15,0 1 9-15,0-1-6 16,15 0-24-16,13 2-6 15,17 1 19-15,13 0 7 16,15 1-14-16,-1 21 4 16,5 8 3-16,-5 10-11 15,-8 5 1-15,-15 2-10 16,-22 1 5-16,-27 7-8 16,-13 4 3-16,-46 6-10 0,-21 1-60 15,-17-3 3 1,-6-4-126-16,12-14-210 0</inkml:trace>
  <inkml:trace contextRef="#ctx0" brushRef="#br0" timeOffset="30516.98">14122 2046 801 0,'0'0'10'0,"0"0"114"16,0 0 92-16,0 0-163 16,0 0-53-16,0 0 0 15,-67 102 6-15,40-25 5 0,2 0-7 16,-5-2 10-16,-1-2-5 15,4-9-6-15,1-14 10 16,7-16-6-16,10-18 2 16,6-11 6-16,3-5 13 15,0 0-5-15,0 0-17 16,9 0 2-16,14-2-10 16,16 2 2-16,16 0-3 15,13 2-10-15,7 10-17 16,9-3 13-16,6-9-18 15,-5 0-22-15,-13-20 56 16,-17-16-44-16,-22-9 30 16,-14-5-10-16,-19-2 12 0,0 1-1 15,-36-5-7 1,-13-8-35-16,-18-8 33 0,-15-6 23 16,-6 8-3-16,0 22 3 15,7 26 0-15,10 22 15 16,16 25-9-16,19 22 4 15,27 14-6-15,12 0 2 16,46-1-4-16,22-7-2 16,30-12-4-16,18-12-25 15,12-16 28-15,2-13-14 16,-9-6 5-16,-17-20-12 16,-23-7-53-16,-20 1 70 0,-18 0 5 15,-22 0 24-15,-15 8-5 16,-9 7 72-16,0 12-27 15,-13 5-13-15,-7 20-37 16,-2 19-9-16,6 14-5 16,13 2 17-16,3-5-17 15,25-6-4-15,10-12 2 16,8-12-7-16,5-11 6 16,-5-9 3-16,-5-9 0 15,-5-15 4-15,-13-8-4 16,-7-7-2-16,-9-4 2 15,-4-3 8-15,-24-1 3 16,-12 4-6-16,-5 15 10 16,-4 13 27-16,-5 15-27 0,9 17-13 15,5 19-4-15,15 8 7 16,21-2-8-16,3-2 3 16,36-10-7-16,14-8-7 15,12-14 11-15,3-8 3 16,4 0 23-16,-11-21-6 15,-6-4 16-15,-12-4-16 16,-11 3 17-16,-10 1 7 16,-11 6-16-16,-5 9-1 15,-6 10 2-15,0 2-23 16,0 26-3-16,0 11-3 16,-6 11 3-16,6-5 11 15,0-10-11-15,0-6-2 0,6-15 2 16,7-6-2-16,2-8 2 15,9 0 3-15,9-22 1 16,1-10 11-16,6-9-15 16,-4-4 3-16,0 4-2 15,-13 9 1-15,-7 12-2 16,-10 15 0-16,-2 5 1 16,-4 8-4-16,3 18-19 15,6 3 22-15,1 0 3 16,7-9-3-16,1-8-2 15,3-7 2-15,2-5 0 16,3 0 11-16,5-8-8 16,2-11-3-16,3-4 14 0,-5-6-13 15,-3 4 10 1,-5 5-8-16,-8 10-1 0,-12 8-3 16,0 2 1-16,1 12-9 15,0 17-5-15,4 8 14 16,3 1 3-16,-1-9-3 15,2-2-5-15,4-8-4 16,1-6-14-16,2-9-31 16,8-4 53-16,4-9-24 15,12-13 5-15,6-3-91 16,3-5-46-16,0-2-13 16,-6 3-209-16,-15 4 358 0,-11 5-5 15,-10 4 26-15,-10 7 105 16,0 4 53-16,0-3 42 15,0 3-78-15,-10-7-8 16,-2 0-57-16,-3 0-4 16,3 3-5-16,3 6 3 15,-6 3-9-15,-2 0-27 16,-6 15 1-16,-7 14-14 16,-3 7-1-16,8 6-1 15,2 1 0-15,10-5-4 16,10-7 0-16,3-8-37 15,3-10 24-15,19-10-37 16,8-3 23-16,3-12 31 0,3-15 5 16,-4-3-4-16,-3-4-1 15,-13 3 2-15,1 4 5 16,-11 10-5-16,-6 10 10 16,0 7-10-16,0 0-2 15,-3 21-2-15,-13 8-7 16,5 7 9-16,5-3 4 15,6-5-4-15,0-6-3 16,0-5-3-16,17-8-25 16,5-9 7-16,7 0 10 15,7-19 14-15,4-11-2 16,-2-6 2-16,-5-3-1 16,-5-8 1-16,-7 0 0 15,-9 1 20-15,-6 10 18 0,-5 15-5 16,-1 11 31-16,0 10-15 15,0 0-32-15,-7 19-17 16,-8 15-7-16,-2 16 7 16,7 3 0-16,7 2 7 15,3-1-16-15,0-2 7 16,0-9-86-16,16-14-42 16,10-26-322-16,2-11-233 15</inkml:trace>
  <inkml:trace contextRef="#ctx0" brushRef="#br0" timeOffset="30659.85">16956 1901 791 0,'0'0'47'16,"0"0"124"-16,0 0-108 0,0 0-63 16,0 0-6-16,-67 79-107 15,67-49-136-15,15 2-167 16</inkml:trace>
  <inkml:trace contextRef="#ctx0" brushRef="#br0" timeOffset="31267.79">16981 2294 656 0,'0'0'30'15,"0"0"302"-15,0 0-156 0,0 0-92 16,0 0-47-16,0 0-29 16,42-45 4-16,-3 42-13 15,3 3 1-15,-2 6-20 16,-10 15 4-16,-11 7-22 15,-7 2-3-15,-9-1 5 16,-3 0 13-16,-2-7 21 16,-9-5 2-16,2-7 0 15,3-7 9-15,6-3 28 16,0 0 14-16,0-3-4 16,9-19 3-16,24-14-17 15,10-10-24-15,12 2-8 0,-1 6-1 16,-8 13 0-16,-13 13-3 15,-13 12 0-15,-8 0-11 16,-7 26 12-16,-5 11-25 16,0 9 20-16,-9 3-6 15,-7-2-32-15,-3-5-20 16,6-6-31-16,10-9-66 16,3-10-1-16,8-14-170 15</inkml:trace>
  <inkml:trace contextRef="#ctx0" brushRef="#br0" timeOffset="33766.56">19405 1971 43 0,'0'0'49'15,"0"0"45"-15,0 0-7 16,0 0-20-16,0 0 22 16,0 0-19-16,-21-10 18 15,15 8-19-15,2-3 9 0,-1-1-15 16,1 2 21-1,2-1-5-15,2 3-2 0,0 1-13 16,0-2-35-16,0 0-9 16,6-5-10-16,17-5-1 15,8-2 6-15,8-4-9 16,4 2-4-16,-6 4 1 16,-2 3-1-16,-10 3 3 15,-8 5-5-15,-7 2 0 16,-7 0 0-16,0 12-9 15,-3 17 0-15,0 9 9 16,-9 7 9-16,-14 2-5 0,0-2-4 16,-6-5 1-16,-1-6-1 15,4-5 0-15,2-8 8 16,6-6-6-16,5-8 11 16,5-1 16-1,5-6-10-15,3 2-9 0,0-2 9 16,0 0-16-16,0 0 5 15,11 0 1-15,11 0-9 16,11 0 19-16,10 0-12 16,5-8-2-16,5 1-5 15,2-4-2-15,2 1-30 16,-4 1-81-16,-1-2-146 16,-14 0-83-16,-8-2-145 0</inkml:trace>
  <inkml:trace contextRef="#ctx0" brushRef="#br0" timeOffset="34319.41">19934 1961 281 0,'0'0'161'0,"0"0"-161"15,0 0 120-15,0 0-94 16,0 0 10-16,0 0-2 16,0 0-3-16,-20-11 9 0,20 3 17 15,0 0-14-15,9-3 1 16,5 1 0-16,5 0-26 16,-5 5-10-16,0 2-5 15,-2 3-2-15,-2 0-1 16,-2 1-1-16,0 15-6 15,0 8-5-15,-3 3 11 16,-5 3 1-16,0 2 7 16,0-3-7-16,-7-5 0 15,-4-6 6-15,2-3-4 16,3-8 5-16,0-4 13 0,6-3 13 16,0 0 13-1,0 0-15-15,0-12 44 0,15-15-8 16,9-4-51-1,7-10 2-15,5 2-5 0,0 2-7 16,-4 6 12-16,-3 12-9 16,-8 10-2-16,-8 9-7 15,-3 3 0-15,-2 25-1 16,-2 12 1-16,-3 7 0 16,-3 4 9-16,0-3-9 15,-3-5-6-15,-2-4-63 16,5-9-55-16,0-12-73 15,23-13-4-15,8-5-172 16,18-10 66-16</inkml:trace>
  <inkml:trace contextRef="#ctx0" brushRef="#br0" timeOffset="34521.89">20586 2014 487 0,'0'0'107'0,"0"0"22"16,-87 0 90-16,71 0-106 15,10 0-52-15,6 0-23 16,5 0-38-16,26 0 17 16,17 0 2-16,19 0 0 15,8-9-19-15,-3 1-28 16,-11 0-56-16,-15 2-28 16,-21 1-80-16,-17 0-27 0,-8-1-67 15</inkml:trace>
  <inkml:trace contextRef="#ctx0" brushRef="#br0" timeOffset="34723.42">20697 1858 299 0,'0'0'246'15,"0"0"17"-15,0 0-43 16,0 0-80-16,0 0-82 16,0 0-30-16,-6 40 4 15,12 1 0-15,0 8 6 16,-6 3-21-16,0 0-14 15,-22 2 0-15,-4-2-3 16,7-6-26-16,2-9-102 16,17-13-116-16,12-16-59 15,31-8-239-15</inkml:trace>
  <inkml:trace contextRef="#ctx0" brushRef="#br0" timeOffset="34905.96">21223 1840 1017 0,'0'0'55'0,"0"0"128"16,0 0-115-16,0 0-66 15,0 0 4-15,-23 116 26 16,17-66-29-16,-1 4-3 0,0-2-5 16,-5-2-73-1,5-10-200-15,2-15-174 16</inkml:trace>
  <inkml:trace contextRef="#ctx0" brushRef="#br0" timeOffset="35135.31">21470 1719 974 0,'0'0'109'15,"0"0"25"-15,0 0-41 16,0 0-62-16,0 0 20 0,117 105-17 15,-68-51-8 1,-10 7-24-16,-13 7-4 0,-20 9-3 16,-12 5-9-16,-48-2-51 15,-29 1-74-15,-25-6 7 16,-20-10-161-16,-23-14-12 16,-11-18-194-16</inkml:trace>
  <inkml:trace contextRef="#ctx0" brushRef="#br0" timeOffset="35457.58">19161 1601 667 0,'0'0'89'0,"0"0"194"16,0 0-114-16,0 0-96 15,0 0-21-15,0 0-19 16,-3 29-26-16,-11 26 16 16,-5 26 40-16,-10 17-26 15,0 14-3-15,0 4-23 16,19-7-8-16,13-3-3 15,49-10-29-15,48-18-75 16,66-25-57-16,54-35-228 16,40-22-233-16</inkml:trace>
  <inkml:trace contextRef="#ctx0" brushRef="#br0" timeOffset="36013.29">22166 1792 100 0,'0'0'565'0,"0"0"-482"16,0 0 194-16,0 0-140 16,0 0-43-16,0 0-46 15,-17-20-22-15,62 20-2 16,24-1-12-16,15-4 9 15,7-1-21-15,-7-1-9 16,-12-2-29-16,-15 1-61 16,-23 3-40-16,-24 1-31 0,-10 4 11 15,-26 0 25-15,-23 0-117 16,-7 11 215-16,2 2 36 16,5-4 6-16,13-1 64 15,10-4 49-15,8-3 11 16,9 3 13-16,4 2 20 15,-1 10-93-15,-1 13-23 16,3 14 10-16,-2 8-9 16,-4 3 2-16,-1-1-45 15,-6-2 9-15,-1-8-14 16,8-9-72-16,10-10-98 16,0-17-107-16,27-7-139 0</inkml:trace>
  <inkml:trace contextRef="#ctx0" brushRef="#br0" timeOffset="36179.73">22627 1775 551 0,'0'0'42'0,"0"0"283"15,0 0-97-15,0 0-129 16,0 0-85-16,0 0-5 16,-1 53-9-16,-12 20 0 15,-9 11-4-15,-11 9 1 16,-6 5-131-16,-8-5-167 15,-1-16-318-15</inkml:trace>
  <inkml:trace contextRef="#ctx0" brushRef="#br0" timeOffset="36531.16">20278 2612 788 0,'0'0'34'0,"0"0"201"16,0 0-71-16,0 0-118 0,0 0-7 16,0 0-1-1,130-27 18-15,10 18-16 0,51-2-23 16,56 5 11-16,52 6-27 15,35 0 5-15,27 0-1 16,-8-7-5-16,-24-6 0 16,-42-4-3-16,-57-4-5 15,-77 1 1-15,-62 1-24 16,-55 5 9-16,-36 3 14 16,-31 2-33-16,-42 7-134 15,-24 2-198-15,-14 0 39 16</inkml:trace>
  <inkml:trace contextRef="#ctx0" brushRef="#br0" timeOffset="37003.42">22370 2763 649 0,'0'0'35'0,"0"0"213"16,0 0-161-16,0 0-9 15,0 0 11-15,0 0-1 16,-56-19-5-16,57 7-26 16,15-7 0-16,7 0-57 0,5 2-17 15,2 8-2-15,0 9 6 16,-3 7 5-16,-6 25-24 15,-9 13 14-15,-12 9 11 16,0 4-6-16,-29-5-5 16,-9-2-14-16,-12-6 30 15,-4-10-2-15,-2-6 3 16,4-6 2-16,10-10 17 16,12-6-13-16,11-7 9 15,10 0 15-15,9-14 7 16,0-15-9-16,13-5-26 15,16 4 7-15,2 9-1 16,5 9-5-16,4 12-2 16,0 0 3-16,2 24-3 0,3 11-27 15,0 7-21-15,4 1-94 16,3-5-77-16,-3-5-223 16</inkml:trace>
  <inkml:trace contextRef="#ctx0" brushRef="#br0" timeOffset="39313.04">6958 4215 114 0,'0'0'25'0,"0"0"87"16,0 0 35-16,0 0-4 15,0 0 10-15,0 0-22 16,-51 1 22-16,47-1-6 16,4 0-45-16,0 0-33 15,0 0-13-15,0 0-29 0,13 0-1 16,26-7-24-16,19-5 0 15,18 2 5-15,5 1-7 16,-2 6-7-16,-15 3-41 16,-15 0-16-16,-20 0-26 15,-19 0-79-15,-10 8-43 16,-18 5 56-16,-22 1 93 16,-6 0-46-16,-4-8 83 15,6-3 26-15,5-3 6 16,9 0 30-16,8 0 47 15,8-9 44-15,5 2 6 0,5 2 50 16,1 2-87 0,0 3 10-16,3 0-42 0,-3 0-52 15,0 7-12-15,-6 24-5 16,-6 15 5-16,0 14 2 16,-1 4-2-16,2-3-5 15,4-11-13-15,10-11-83 16,0-13-53-16,19-18-73 15,14-8-95-15,13-21-132 16</inkml:trace>
  <inkml:trace contextRef="#ctx0" brushRef="#br0" timeOffset="39447.9">7365 4232 436 0,'0'0'85'0,"0"0"134"15,0 0-56-15,0 0-133 0,0 0-12 16,-55 109 24-16,28-45-39 15,-1 6-3-15,1 0-162 16,-3-6-165-16</inkml:trace>
  <inkml:trace contextRef="#ctx0" brushRef="#br0" timeOffset="39675.08">6688 4761 1120 0,'0'0'83'0,"0"0"18"16,0 0-23-16,82 2-31 15,18-2 21-15,28 0-13 16,11 0-55-16,-9-4 2 16,-9-4-6-16,-11-1-62 15,-19 5-51-15,-27 0-79 16,-21 4-161-16,-37 0-74 15</inkml:trace>
  <inkml:trace contextRef="#ctx0" brushRef="#br0" timeOffset="39964.92">7180 4996 455 0,'0'0'239'0,"0"0"-39"15,0 0 18-15,0 0-127 16,0 0-91-16,0 0 6 0,29 10-17 15,6-4-20-15,-12 4 2 16,-4 2 8-16,-11 5 9 16,-8 7 10-16,0 5 2 15,-20 5 15-15,-13 5 10 16,-7 0 7-16,-2-6 33 16,2-3-35-16,13-10 17 15,8-8-7-15,16-7-6 16,3-4-14-16,12-1-20 15,37 0-27-15,18 0 17 16,18-3-18-16,9-4-109 16,-6 0-180-16,-6 0-216 15</inkml:trace>
  <inkml:trace contextRef="#ctx0" brushRef="#br0" timeOffset="40475.83">8208 4904 454 0,'0'0'669'0,"0"0"-640"16,0 0 77-16,0 0-31 15,0 0-57-15,0 0-16 16,-37 46 12-16,20-26-8 0,1-7-1 16,7-7-2-1,9-3 1-15,0-3 5 0,0 0-3 16,0 0-5-16,0-6 16 15,6-21-17-15,3-2-6 16,7-9 5-16,-5 7 2 16,-2 14-1-16,-5 11 0 15,-4 6-5-15,0 0 4 16,0 15-45-16,0 9 19 16,0 2 17-16,0-4-8 15,0-5 14-15,0-9-5 16,0-2 9-16,0-5-1 15,0-1 3-15,0 0 22 16,0 0 18-16,-4-1-1 0,1-13 14 16,3-8-43-16,0-3 7 15,0 0 4-15,7 2-6 16,11 6-5-16,-2 8-1 16,-5 7-8-16,1 2-6 15,1 14 2-15,-7 14-2 16,-1 10 3-16,-5 5 2 15,-8 7-2-15,-20 3-3 16,-14 0-3-16,-4 1-34 16,-2-5-66-16,2-9-161 15,10-15-357-15</inkml:trace>
  <inkml:trace contextRef="#ctx0" brushRef="#br0" timeOffset="41331.3">9512 4550 107 0,'0'0'37'15,"0"0"-37"-15,0 0-6 0,0 0-46 16,0 0 48-16,0 0 4 15,-8-2 36-15,8 2 95 16,0 0 62-16,0 0 14 16,0 0-54-16,0 0-6 15,-3 0-28-15,3 0-30 16,0 0-7-16,0 0-36 16,0-10-4-16,7-11-21 15,19-7-21-15,7 0 0 16,6 3-8-16,0 6 14 15,-1 10-16-15,-8 6 10 16,-8 3-10-16,-11 0-17 0,-11 12-18 16,0 10 6-16,-10 6 27 15,-10 3-1-15,-7-1 3 16,5-8-32-16,4-2 38 16,3-11 4-16,9-4 1 15,6-5 14-15,0 0 15 16,0 0-14-16,0 2-1 15,0 2-15-15,16 5 0 16,1 2 0-16,5 3 3 16,-1 2-3-16,-12 1-1 15,-3 1-2-15,-6 2 2 16,-6 1 2-16,-21 1 1 16,-14-1 28-16,-6 0-12 15,-5-6 3-15,-2-5-9 16,2-5-5-16,13-5-4 0,14 0-3 15,17-10-17-15,13-24-80 16,43-15-282-16,29-11-284 16</inkml:trace>
  <inkml:trace contextRef="#ctx0" brushRef="#br0" timeOffset="41511.86">10071 4448 727 0,'0'0'314'16,"0"0"-182"-16,0 0-21 15,0 0-73-15,0 0-38 0,0 0-26 16,70-2 15-16,-15 2-3 16,8 0-40-16,-2 0-18 15,-9 0-58-15,-10-1-109 16,-15-10-19-16,-24 4 61 16,-3 1 44-16</inkml:trace>
  <inkml:trace contextRef="#ctx0" brushRef="#br0" timeOffset="41645.83">10335 4417 86 0,'0'0'226'0,"-85"0"27"15,48 8-45-15,7 10-55 16,2 9-72-16,5 9-26 16,7 4-13-16,2 7-3 15,4 5-39-15,4-1-4 16,6-5-16-16,0-8-130 0,0-11-35 16,0-15-163-16,16-12-88 15</inkml:trace>
  <inkml:trace contextRef="#ctx0" brushRef="#br0" timeOffset="41787.61">10204 4722 147 0,'0'0'301'0,"55"-89"-128"16,-30 52-5-16,-11 13-17 16,-4 11 0-16,-7 9-38 15,-3 4-28-15,0 0-59 16,0 22-26-16,-10 14-22 16,-7 13 20-16,1 7-90 15,-2 3-94-15,3-9-247 16</inkml:trace>
  <inkml:trace contextRef="#ctx0" brushRef="#br0" timeOffset="42052.31">9570 4945 727 0,'0'0'82'15,"-115"9"181"-15,81-4-124 16,14-5-69-16,20 0-17 16,17 0-53-16,44 0 1 15,46 0 26-15,42 0 12 16,30 0-24-16,12 0-12 16,-9 0 2-16,-13 0-5 15,-26 3-11-15,-38 1-45 16,-34-4-115-16,-41 0-204 0,-30 0-117 15</inkml:trace>
  <inkml:trace contextRef="#ctx0" brushRef="#br0" timeOffset="42328.71">10080 5153 866 0,'0'0'36'16,"0"0"-36"-16,94 7 28 15,-39-1-28-15,-10 3-75 0,-5 4-4 16,-19 2 36 0,-9-2 27-16,-12 8 16 15,-6 2 8-15,-21 8 79 0,-9 2 31 16,-4 2-8-16,6-4-30 16,4-5-27-16,15-6-5 15,7-11-17-15,8 1-31 16,32-7-11-16,26-2 1 15,30-1-51-15,30 0-127 16,16-14 41-16,5-12-338 16</inkml:trace>
  <inkml:trace contextRef="#ctx0" brushRef="#br0" timeOffset="42505.68">11321 5060 680 0,'0'0'361'0,"0"0"-308"15,0 0 67-15,0 0-71 16,0 0-33-16,-62 85-10 16,45-34-3-16,-4-1-2 15,-3-2-2-15,-1-3-84 16,4-6-241-16,12-13-343 16</inkml:trace>
  <inkml:trace contextRef="#ctx0" brushRef="#br0" timeOffset="43104.78">12298 4489 1288 0,'0'0'15'15,"0"0"64"-15,0 0-72 16,0 0-7-16,0 0-16 15,0 0-57-15,137-14 66 16,-73 14-19-16,-1-2-28 16,-21-5 24-16,-14 2-1 15,-14-3-28-15,-14 1 33 16,-10 2-54-16,-22-2-118 16,-18 4 89-16,-5 3 109 15,3 0 15-15,3 0 21 16,7 0 27-16,9 0 53 0,14 0-58 15,7 0-17-15,9 0-11 16,0 0-12-16,3 11-7 16,-3 8-7-16,-6 6 18 15,0 10 22-15,-3 0-30 16,-4-1-3-16,2-3 10 16,1-9-18-16,7-6 9 15,3-10-11-15,3-6 18 16,0 0 31-16,0 0-7 15,9 0 6-15,15-8-3 0,10-7-15 16,12 0-6-16,0 1-18 16,0 7-5-16,-5 7-2 15,-8 0 0-15,-10 10 0 16,-3 16-3-16,-11 10-9 16,-9 3 4-16,0 2 5 15,-9-6 3-15,-18-1 0 16,-4-6 0-16,-12-8 0 15,-2-3 0-15,2-6-33 16,7-5 0-16,7-4-62 16,22-2-86-16,7-8-170 15,30-15-245-15</inkml:trace>
  <inkml:trace contextRef="#ctx0" brushRef="#br0" timeOffset="43475.26">12893 4553 734 0,'0'0'281'16,"0"0"-185"-16,0 0 22 16,0 0-30-16,0 0-57 15,0 0-14-15,51-11-17 16,4 10-7-16,11-2-12 16,5 3-57-16,-12-2-24 15,-15 2-18-15,-17 0-80 16,-21 0 65-16,-6 0 78 15,-33-1-109-15,-14 1-68 16,-9 0 188-16,4-1 44 16,3 1 26-16,10 0 31 0,12 0 69 15,9 0-10-15,2 0-14 16,3 1-23-16,2 14-28 16,-4 7 21-16,-1 9 37 15,2 8-37-15,-2 5-25 16,1 2-8-16,-3-4-22 15,3-7-17-15,5-10-2 16,3-4-41-16,7-13-42 16,7-8-117-16,18 0-93 15,11-16 66-15</inkml:trace>
  <inkml:trace contextRef="#ctx0" brushRef="#br0" timeOffset="43626.16">13052 4642 43 0,'0'0'290'0,"0"0"-65"0,45-83 21 16,-45 80-17-16,0 3-70 15,0 0-114-15,-4 17-43 16,-8 17-4-16,-4 14 4 16,-4 7-2-16,-5 6 0 15,-8-1-37-15,-3-4-113 16,-7-1-175-16,-2-11-260 16</inkml:trace>
  <inkml:trace contextRef="#ctx0" brushRef="#br0" timeOffset="43843.74">12377 5000 521 0,'0'0'109'0,"-106"0"164"15,78 0-48-15,9 0-56 16,18 0-94-16,2 0-25 16,55 0-43-16,32 10 24 15,46 9 28-15,26 0-42 16,6 0-12-16,2 1-5 15,-18-5-43-15,-14-2 16 16,-32-3-82-16,-33-3-18 16,-38-5-226-16,-33-2-304 15</inkml:trace>
  <inkml:trace contextRef="#ctx0" brushRef="#br0" timeOffset="44173.26">12562 5378 812 0,'0'0'157'0,"0"0"-1"15,0 0-90-15,0 0-4 16,79 0-35-16,-33 0-27 16,-3 0 3-16,-1 5 3 15,-9 4-5-15,-15 1 1 16,-6 4-2-16,-12 8-6 15,-15 7 6-15,-21 5 0 16,-9 2 11-16,-3-2-4 0,7-5 2 16,5-3 15-16,12-11 18 15,8-5-16-15,13-5 7 16,3-2-33-16,39-3 0 16,29 0-6-16,23-5-12 15,13-12-76-15,7-3-105 16,-5-1-162-16,-2-4-167 15</inkml:trace>
  <inkml:trace contextRef="#ctx0" brushRef="#br0" timeOffset="45486.05">24318 2651 667 0,'0'0'27'0,"0"0"-20"16,0 0 23-16,0 0-4 15,0 0 0-15,0 0 7 16,-12 17 5-16,11-11-2 15,1-5 5-15,-2 1 7 16,1-2-7-16,1 0 6 16,0 0 7-16,0 0 5 15,0-2 0-15,0-13-21 16,0-8-25-16,0-5-4 16,0 3-9-16,0 8 0 15,0 5 11-15,0 11-6 0,0 1 12 16,-3 0-17-16,-4 15-15 15,-7 21 10-15,-10 14 5 16,-6 9 5-16,-12 6-5 16,-13-2-1-16,-12 0-88 15,-13-6-225-15,-5-16-282 16</inkml:trace>
  <inkml:trace contextRef="#ctx0" brushRef="#br0" timeOffset="47098.96">25094 2252 499 0,'0'0'4'16,"0"0"102"-16,0 0 34 15,0 0-92-15,0 0-15 16,0 0 21-16,0 0-47 15,30-48-2-15,-6 51 10 16,4 17-5-16,-3 9-9 16,-5 9 2-16,-8 2 4 15,-8 3-6-15,-4-1-1 16,0-8-4-16,0-6 4 16,-1-11 0-16,-4-9 7 15,4-5-7-15,-1-3 0 0,2 0 18 16,0 0-3-16,0-1 28 15,0-17 39-15,9-10-21 16,15-15-52-16,12-12-6 16,8-2-3-16,1-1 15 15,0 8-15-15,-11 15 3 16,-11 14-5-16,-13 16 2 16,-7 5-5-16,-3 21-5 15,0 18 4-15,0 15 6 16,0 4 1-16,0-1 0 15,-7-1 6-15,-2-6-7 16,1-6-5-16,5-10-73 0,3-12-141 16,2-13-118-16,22-9-195 15</inkml:trace>
  <inkml:trace contextRef="#ctx0" brushRef="#br0" timeOffset="47317.57">26140 2128 797 0,'0'0'11'16,"0"0"15"-16,0 0 75 15,-126 57-49-15,76-21 3 16,6 2-33-16,8-1 14 16,7 3-22-16,11 4-1 0,12-1-12 15,6 1-1-15,12-6-60 16,31-12-118-16,21-13 18 15,19-13 16-15,4-2-111 16</inkml:trace>
  <inkml:trace contextRef="#ctx0" brushRef="#br0" timeOffset="47473.86">26296 2334 285 0,'0'0'54'0,"-109"-29"93"16,35 25-30-16,1 3-65 15,8 1-15-15,24 0 17 16,20 0-3-16,21 0-50 15,9 1-1-15,44 3-51 0,28 1 22 16,26-5-48-16,10 0-81 16,0 0-48-16,-6-9-40 15</inkml:trace>
  <inkml:trace contextRef="#ctx0" brushRef="#br0" timeOffset="47661.95">26729 2174 528 0,'0'0'39'0,"0"0"-13"15,0 0 56-15,0 0-82 16,100-22-4-16,-29 16-36 0,5-2-30 16,-7-2-35-1,-12 1-53-15,-22 2 27 0,-18 1-35 16</inkml:trace>
  <inkml:trace contextRef="#ctx0" brushRef="#br0" timeOffset="47842.13">26923 2109 150 0,'0'0'93'0,"0"0"56"16,0 0-58-16,0 0-16 16,0 0-6-16,-90 104-6 15,66-56 16-15,-2 8-43 16,-4 4-5-16,-5 2-13 0,0-3-9 15,2-10-18 1,10-15-59-16,17-17-68 0,6-14-144 16,26-3-53-1</inkml:trace>
  <inkml:trace contextRef="#ctx0" brushRef="#br0" timeOffset="48044.22">26965 2187 487 0,'0'0'41'15,"0"0"147"-15,0 0 22 16,0 0-166-16,0 0-43 16,0 0 9-16,-30 43 11 15,10 7 33-15,-2 6-15 16,-2 7-5-16,-3-4-34 16,-1-3-6-16,4-11-5 0,6-16-192 15,12-11-26-15,6-14-44 16,11-4-111-16</inkml:trace>
  <inkml:trace contextRef="#ctx0" brushRef="#br0" timeOffset="48416.21">26595 2565 524 0,'0'0'61'16,"0"0"172"-16,0 0-151 15,0 0-29-15,0 0-11 16,0 0-23-16,-71 0-3 16,71 0-16-16,20 0 1 15,8 0-1-15,4 0 31 16,-4-3-31-16,-6 2-9 16,-6-1-40-16,-5-2-76 15,-2 1-24-15,1-1-85 0,-1-2-90 16</inkml:trace>
  <inkml:trace contextRef="#ctx0" brushRef="#br0" timeOffset="48974.06">26997 2155 327 0,'0'0'7'0,"0"0"59"16,0 0 60-16,0 0-59 16,0 0 33-16,0 0-37 15,7-56-34-15,-11 56 4 16,-12 3-7-16,-6 13-4 16,-5 6-14-16,6 0-5 0,4-5 13 15,8-3-10-15,5-9-3 16,2 1 11-16,2-6-13 15,0 0 6-15,0 0-4 16,0 0-2-16,0 0-1 16,0 0-6-16,0 0 6 15,0-6 5-15,2-4-5 16,-1 1-15-16,1 2-3 16,-2 2-5-16,0 2 16 15,0 3-10-15,0 0 17 16,0 0 1-16,0 0 2 15,0 0-4-15,0 0 1 0,1 0-21 16,1 0-45-16,1 0-39 16,3 0-107-16,4 0-10 15</inkml:trace>
  <inkml:trace contextRef="#ctx0" brushRef="#br0" timeOffset="50105.1">26568 2116 289 0,'0'0'57'16,"0"0"176"-16,-100-17-91 16,91 16-25-16,6-1 11 15,3 2-26-15,0-1-64 16,1 1 4-16,25 0-17 16,23 0 8-16,20 0 11 15,17 4-12-15,10 1-17 16,8 0 8-16,2 2-16 15,0-2 2-15,-15 3 2 16,-23-4-10-16,-24 1 12 16,-21-1-13-16,-16-3 0 15,-7 5 4-15,0 5-4 16,-22 11 0-16,-18 14 14 16,-12 10-1-16,-16 7 8 15,-10 6-9-15,-7-1-4 0,-2 0 12 16,4-8-15-16,11-7 7 15,13-9-6-15,18-12 10 16,16-9 8-16,14-4-15 16,10-7-2-16,1 0 11 15,1 2-18-15,29 2 0 16,21 1 3-16,26 1 32 16,17-1-16-16,11-1-11 15,1-2-3-15,-9 1 2 16,-15-1-7-16,-20-3-9 15,-15-1-8-15,-14 0-17 0,-11 0-21 16,-7-6-19-16,-9-3-23 16,-6-7-30-16,0-5-196 15,-3-6-87-15</inkml:trace>
  <inkml:trace contextRef="#ctx0" brushRef="#br0" timeOffset="50368.8">27470 2184 581 0,'0'0'5'15,"0"0"126"-15,0 0-1 16,0 0-79-16,-86-8 22 16,59 21-28-16,-9 19-11 0,-8 11 25 15,-8 15-30-15,-7 9 17 16,-7 0-1-16,-1-6-23 15,3-13-14-15,12-12-8 16,9-13 4-16,16-10-10 16,13-7 5-16,11-6-53 15,3 0-65-15,22-16-178 16,14-14-183-16</inkml:trace>
  <inkml:trace contextRef="#ctx0" brushRef="#br0" timeOffset="50517.2">27216 2152 370 0,'0'0'0'0,"0"0"-26"16,0 0-63-16,94 29-166 15</inkml:trace>
  <inkml:trace contextRef="#ctx0" brushRef="#br0" timeOffset="53045.79">5987 4643 251 0,'0'0'100'0,"0"0"42"15,0 0 94 1,0 0-76-16,0 0-2 0,0 0-3 15,-64-3-59-15,64 3-37 16,0 0-13-16,0-2-28 16,6 2-18-16,21-1-3 15,19 1 3-15,12-2 7 16,9 2-1-16,-1-2-6 16,-8 1-38-16,-9 0-36 15,-10-2-68-15,-11 0-86 16,-17-1-122-16,-11-1-98 0</inkml:trace>
  <inkml:trace contextRef="#ctx0" brushRef="#br0" timeOffset="53233.79">6193 4495 157 0,'0'0'499'0,"0"0"-386"16,0 0 153-16,0 0-123 15,0 0-53-15,0 0-57 16,-24-31-33-16,21 51-1 15,0 16 1-15,-3 14 0 16,0 11 0-16,-9 13-5 16,0 4-35-16,-4 0-158 15,-5-9-178-15,6-21-246 16</inkml:trace>
  <inkml:trace contextRef="#ctx0" brushRef="#br0" timeOffset="53405.75">5848 5081 1016 0,'0'0'88'16,"0"0"141"-16,0 0-151 15,0 0-25-15,0 0-43 16,0 0-10-16,108 0 7 16,-22-3-7-16,13-8-98 15,-1 3-153-15,-4-3-263 16</inkml:trace>
  <inkml:trace contextRef="#ctx0" brushRef="#br0" timeOffset="54013.69">8770 4954 762 0,'0'0'74'15,"0"0"161"-15,0 0-118 16,0 0-77-16,0 0-40 16,0 0-11-16,21-14 3 15,18 10 8-15,9 0 0 16,7-3-82-16,0-2-212 0,-6-1-4 16,-16-4-211-16</inkml:trace>
  <inkml:trace contextRef="#ctx0" brushRef="#br0" timeOffset="54180.25">8982 4758 631 0,'0'0'93'15,"0"0"123"-15,0 0-91 16,0 0-86-16,0 0-28 16,0 0-11-16,-43 97 4 15,25-39-2-15,0 3-2 16,-3 7-64-16,-3 1-171 15,-1-9-193-15</inkml:trace>
  <inkml:trace contextRef="#ctx0" brushRef="#br0" timeOffset="54350.64">8733 5280 775 0,'0'0'111'0,"0"0"177"16,0 0-166-16,0 0-62 15,0 0-51-15,0 0-9 16,61 0-1-16,11 0-12 16,19 0-76-16,6-3-279 15,0-11-262-15</inkml:trace>
  <inkml:trace contextRef="#ctx0" brushRef="#br0" timeOffset="54914.18">11646 5013 658 0,'0'0'159'16,"0"0"-55"-16,0 0 26 15,0 0-116-15,0 0-14 16,0 0-11-16,39 4 5 16,-4-4-45-16,10 0-60 15,0 0-38-15,-2-7-61 16,-4 0-23-16</inkml:trace>
  <inkml:trace contextRef="#ctx0" brushRef="#br0" timeOffset="55069.24">11801 4936 305 0,'0'0'71'0,"0"0"121"0,0 0-114 16,0 0-31-16,0 0-21 15,-94 21-14-15,78 10-6 16,2 10-2-16,4 11-8 15,4 1-38-15,-3-3-208 16,0-10-191-16</inkml:trace>
  <inkml:trace contextRef="#ctx0" brushRef="#br0" timeOffset="55239.65">11485 5349 472 0,'0'0'308'0,"0"0"-254"15,0 0 125-15,0 0-113 16,0 0-58-16,0 0 10 16,109 21 3-16,-32-21-21 15,10 0-148-15,-2-9-248 16</inkml:trace>
  <inkml:trace contextRef="#ctx0" brushRef="#br0" timeOffset="57169.71">3338 7778 44 0,'0'0'54'0,"0"0"-5"0,0 0 24 15,0 0 25-15,0 0-10 16,0 0 51-16,9-26-17 15,-18 26-35-15,-2 8-49 16,-8 7-17-16,3 0 5 16,5 2-11-16,5-11 23 15,6-3 11-15,0-3-20 16,0 0 22-16,5 0 15 16,11 0-3-16,2-2 2 15,1-5-29-15,-5-1-16 16,-1-1 18-16,-10 4-18 15,-3-5 23-15,0-4 11 16,-22-6-29-16,-8 6-7 0,-9 2-14 16,2 12 6-16,-5 0 3 15,5 13-13-15,4 13 0 16,17 6 2-16,13 2-1 16,3-4-2-16,25-1-3 15,17-9-10-15,10-11-1 16,3-3-15-16,-1-6-11 15,-8-6 31-15,-7-10 10 16,-15-4 5-16,-14-2 6 16,-10-1-6-16,0-5 39 15,-28 3-32-15,-8 3-8 16,-7 8-1-16,1 13-3 0,2 1-3 16,7 17-4-1,9 8 7-15,14 0-9 0,10 0 9 16,6-5-15-16,25-9-7 15,6-4-15-15,2-7-5 16,0 0-6-16,-3 0 48 16,-11-14 15-16,-9 1-10 15,-11 0 3-15,-5-4 17 16,-9 3-7-16,-18 6-17 16,-6 6-1-16,0 2-79 15,-2 21-25-15,12 11-9 16,10 6-160-16,13-1-141 15</inkml:trace>
  <inkml:trace contextRef="#ctx0" brushRef="#br0" timeOffset="57898.65">5095 7688 1127 0,'0'0'46'0,"0"0"102"16,0 0-94-16,0 0-36 15,0 0-18-15,0 0 0 16,155-14 13-16,-42 14-13 0,5 0-26 16,-10 0-5-16,-25-9-5 15,-31 4 18-15,-29-1 3 16,-20 4 15-16,-3-1 42 16,-24-1 5-16,-21 4-47 15,-13 0 9-15,0 0 11 16,7 20 6-16,8 18 1 15,7 19-21-15,6 19 17 16,2 11-16-16,6 8-3 16,2 2-4-16,1-5-3 15,2-10-22-15,1-16-98 16,1-19-117-16,-6-18-27 16,-6-12-63-16,-10-14 65 15,-9-3 250-15,-2-10 15 0,-4-6 154 16,1-1 82-16,9 6-62 15,11 4 121-15,12 3-99 16,8 3-78-16,11 1-29 16,0-3-57-16,33 3-32 15,34 0-8-15,37 0 8 16,23 0 0-16,15 0-56 16,3 0-82-16,-11 0-313 15,-12-14-274-15</inkml:trace>
  <inkml:trace contextRef="#ctx0" brushRef="#br0" timeOffset="58209.42">6114 7979 811 0,'0'0'213'0,"0"0"43"16,0 0-155-16,0 0-20 16,0 0-20-16,0 0-27 15,-57-17-16-15,42 30-8 16,-4 12-5-16,1 7 14 15,0 7-17-15,6 8-2 16,9 5 2-16,3 4-2 16,12-2-3-16,21-6-1 15,3-15-21-15,-1-6 24 0,-12-15-18 16,-10-5 12 0,-10-4 5-16,-3-2 2 0,-3-1 14 15,-33 0-11-15,-25 0 1 16,-15 3-8-16,-10 3 1 15,1 1-24-15,16-1-35 16,21 2-93-16,23-8-229 16</inkml:trace>
  <inkml:trace contextRef="#ctx0" brushRef="#br0" timeOffset="58759.17">8238 7827 493 0,'0'0'74'0,"0"0"169"15,0 0-29-15,16-78-31 16,-16 75-70-16,0 3-32 16,0 0-3-16,0 0-37 15,0 0-13-15,-3 0-3 16,-7 15-12-16,-2 21 2 16,-12 20 7-16,-7 14 16 15,-8 13-1-15,-3 8-29 16,-1-2-3-16,1-6-5 15,9-11 4-15,11-18-8 0,8-16-4 16,10-7-36-16,4-14-9 16,21-8-35-16,31-9-30 15,20-4 16-15,14-26-91 16,-1-18-166-16,-16-8-72 16</inkml:trace>
  <inkml:trace contextRef="#ctx0" brushRef="#br0" timeOffset="59474.54">8394 8126 14 0,'0'0'90'0,"-107"-28"12"15,19 28 0-15,-9 12 60 16,0 9-38-16,9-1 23 16,21-3-8-16,21-8-7 15,25-1-61-15,21-7-36 0,21-1-35 16,46 0-63-16,40 0 48 16,26-16-11-16,10-3-69 15,0-1 44-15,-22 0 51 16,-27-1 11-16,-33 2-10 15,-28 9 9-15,-27 3 27 16,-6 7 118-16,-28 0-91 16,-21 17-49-16,-7 16-1 15,-2 11 4-15,9 1 16 16,16-2-13-16,14-5-8 16,13-11-5-16,6-7-8 15,16-9 0-15,17-5-3 16,12-6 6-16,7-6 22 15,0-13-24-15,-7-8 2 16,-9-6 14-16,-11-1-14 0,-7 0 30 16,-12 5 15-16,-3 11-18 15,-3 11 1-15,0 7-31 16,0 9 0-16,0 25-7 16,-9 13 5-16,6 6 1 15,3-5 1-15,0-5-47 16,21-13-18-16,9-11-2 15,13-11-24-15,5-8 76 16,4-5 1-16,-6-20-7 16,-7-9 21-16,-8-2 37 15,-14-1 50-15,-4 2-27 16,-10 11-16-16,-3 12 27 0,0 11-25 16,0 1-23-16,0 10-23 15,-9 13-9-15,6 7 4 16,-1 4 5-16,4-9-13 15,0-5 11-15,10-6-20 16,2-7 16-16,6-5 3 16,3-2 3-16,6-3 15 15,4-17-9-15,6-3 5 16,-4 4 14-16,-3-1-17 16,-6 12-4-16,-5 3-3 15,-4 5 0-15,0 5-2 16,2 18-11-16,-1 7-1 15,-3 4 7-15,2 2-9 0,9 0-35 16,9 1-24-16,19-4-5 16,15-7-300-16,18-12-110 15</inkml:trace>
  <inkml:trace contextRef="#ctx0" brushRef="#br0" timeOffset="59915.69">10320 8207 798 0,'0'0'132'0,"0"0"195"16,-85-28-222-16,79 25-12 15,6 1-17-15,0 1-28 0,0 1-41 16,21 0-7-16,16 12-14 16,8 10 11-16,7 14 1 15,-5-3-28-15,-12 4-3 16,-11-5-4-16,-21 1 25 15,-3-1-12-15,-20-1 16 16,-9-2-6-16,-4-2 9 16,4-8 1-16,9-7 4 15,11-9-3-15,6-1 9 16,3-2-6-16,0-5 0 16,25-20-1-16,14-14-4 15,10-14-11-15,10 0 4 16,3-9 12-16,-8 2 6 15,-8 17 6-15,-16 13 4 16,-18 18-5-16,-12 12 35 0,-6 19-46 16,-27 25 9-16,-6 11 5 15,-4 5-5-15,12-3-3 16,8-4-6-16,16-2-1 16,7-1-6-16,27-8-66 15,50-11-72-15,41-12-121 16,40-19-244-16</inkml:trace>
  <inkml:trace contextRef="#ctx0" brushRef="#br0" timeOffset="61249.24">13020 8224 281 0,'0'0'452'16,"0"0"-254"-16,-42-73 100 15,15 68-176-15,-16 5-55 16,-15 24-22-16,-11 19-41 16,2 10 7-16,9 6 17 15,19 2-17-15,16-2-7 16,23-4-4-16,10-1-7 15,42-15 6-15,18-17-45 16,21-17-15-16,10-12 48 16,4-30-3-16,-5-8 12 15,-15-11 4-15,-21-5 0 0,-18-1 13 16,-19 11 3-16,-15 16-6 16,-6 14 17-16,-6 16 6 15,0 5-10-15,0 0-13 16,0 0-8-16,0 0 11 15,0 0-13-15,0 0 0 16,0 0 11-16,0 0-10 16,0 0 3-16,0 0 8 15,0 0-9-15,0 0 21 16,0 0-24-16,-3 6 1 16,-12 18 3-16,-6 12 0 15,-4 13 5-15,1 6 0 16,6 0-9-16,3-6 8 15,12-6-8-15,3-14-7 16,0-9 3-16,21-11-33 0,7-9-17 16,11-6 32-16,3-22 1 15,1-13 14-15,-7-4-26 16,-11-6 9-16,-11-7 18 16,-11-3-6-16,-3 5 12 15,-13 10-3-15,-13 13 8 16,-13 22 10-16,-7 11-12 15,1 28 0-15,-1 11-3 16,16 8 1-16,21-1 0 16,9-7-1-16,21-10-13 15,24-12 10-15,16-13-16 16,12-4 19-16,9-17 8 0,3-12 10 16,-9-8 6-16,-12 3-6 15,-18 2 5-15,-11 6 21 16,-19 13-22-16,-12 9-6 15,-4 4 6-15,0 17-22 16,-6 21-8-16,-4 12 6 16,0 4 4-16,4-8 9 15,3-9-11-15,3-11-4 16,0-10-2-16,9-12 6 16,16-4 0-16,8-7 1 15,13-15 1-15,5-12 11 16,7-10-13-16,2-4 0 15,-11 4 5-15,-10 12-4 0,-17 15 4 16,-18 17 5-16,-4 6-10 16,0 30 0-16,0 17-8 15,-4 7 8-15,4 4 6 16,0-8-6-16,20-11-3 16,6-15-26-16,6-17 7 15,5-13 4-15,8-16 10 16,4-21 8-16,-1-12 5 15,-5-13 0-15,-1-18 3 16,4-22-3-16,8-14 2 16,4-19 3-16,-3 12-9 15,-12 28 10-15,-23 36 25 0,-14 34 26 16,-6 25 1-16,-26 12-63 16,-16 31 0-16,-6 22 24 15,5 20-22-15,11 24 7 16,8 11 3-16,15 9-12 15,9-2-2-15,0-14-6 16,9-20-34-16,10-27-48 16,5-30-42-16,6-28 16 15,-1-8-76-15,6-30-84 16,-8-21-142-16,-12-11-78 16</inkml:trace>
  <inkml:trace contextRef="#ctx0" brushRef="#br0" timeOffset="61485.4">14627 8179 489 0,'0'0'149'16,"0"0"128"-16,0 0-44 0,0 0-150 16,0 0-83-16,0 0 8 15,93-6-8-15,1 6 26 16,5-3-21-16,-13 3-5 16,-14 0 14-16,-20 9-12 15,-16 16-1-15,-20 7 5 16,-13 15-3-16,-3 2 5 15,-19 11 10-15,-11-4-2 16,-1-4-12-16,1-5-4 16,18-13-86-16,9-16-55 0,9-14-101 15,33-4-417 1</inkml:trace>
  <inkml:trace contextRef="#ctx0" brushRef="#br0" timeOffset="61610.34">15608 7945 604 0,'0'0'201'0,"0"0"203"16,0 0-279-16,0 0-125 16,0 0-59-16,0 0-63 15,-107 70-229-15,93-24-289 16</inkml:trace>
  <inkml:trace contextRef="#ctx0" brushRef="#br0" timeOffset="63420.33">15393 8332 826 0,'0'0'122'16,"0"0"88"-16,0 0-70 16,0 0-121-16,0 0-19 15,72-72-18-15,-17 57-24 16,3 6 14-16,-6 9 1 15,-13 0 19-15,-9 21 8 16,-17 12-14-16,-10 9 6 16,-3 1 2-16,-7-7 4 15,-10-6-6-15,1-13 8 16,4-7 7-16,3-10 4 16,9 0 9-16,0 0 38 0,6-10 11 15,19-17-29-15,12-9-39 16,14-7 4-16,4-3 1 15,4 3-6-15,-4 9 1 16,-12 12 1-16,-16 14 2 16,-6 8-8-16,-12 17 3 15,-4 20-2-15,-2 6-8 16,-3 3 11-16,0-2-10 16,0-8-28-16,0-11-39 15,9-11 27-15,11-7-8 16,6-7-16-16,13-3 72 15,8-18 2-15,5-9-12 16,2-9 4-16,1-11 16 16,-4-9 5-16,-2-10 9 15,-10 1 15-15,-14 17 25 0,-10 20 17 16,-15 24-9-16,-4 12-45 16,-26 31-24-16,-6 19-1 15,-3 12 1-15,11-4 5 16,8-4-12-16,16-9 3 15,4-14-28-15,13-6-16 16,18-14 5-16,10-15 21 16,9-1 20-16,7-13 1 15,-2-15-3-15,1-7 3 16,-4-8 0-16,-3-5 9 0,-10 3 7 16,-13 14-5-16,-10 13 22 15,-16 17 1-15,0 1-10 16,-24 20-22-16,-8 16-2 15,0 5 3-15,10 4-3 16,11-5-2-16,11-8-27 16,3-6-53-16,34-11 10 15,20-8-49-15,22-7-91 16,6-5 75-16,-2-17 101 16,-13-11-33-16,-12-7 69 15,-13-5 99-15,-13-2 74 16,-13 7 59-16,-15 11-66 15,-4 11-41-15,0 9-43 0,0 7-4 16,0 2-45-16,0 0-6 16,0 0 38-16,2 0-29 15,-1 0-3-15,3 0 3 16,-1 0-29-16,1 0 2 16,-4 0-9-16,3 0 2 15,-3 0 1-15,0 0-1 16,3 0-2-16,-3 0 8 15,0 0-6-15,0 0 10 16,0 0-12-16,0 0 4 16,-3 0-1-16,-11 2-3 15,-5 14-5-15,-10 11-1 0,-3 10 3 16,-1 13 1-16,11 2-1 16,1 7-11-16,12-3 11 15,9-6-50-15,7-10-13 16,34-11-18-16,20-16 13 15,19-13 36-15,14-6 2 16,-3-20-11-16,-10-10 20 16,-22-8-52-16,-18-2 52 15,-19-9 4-15,-14-9 8 16,-8-4-14-16,-17-1-6 16,-11 8 32-16,-12 21 12 15,-11 24-1-15,-11 16 4 16,-1 20 5-16,6 21-18 0,8 7 8 15,16 4-10 1,20-7 0-16,13-4 0 0,16-7 0 16,29-7-4-16,24-6 4 15,19-11 5-15,13-9 0 16,2-1 0-16,-2-13-5 16,-7-11 7-16,-9-8-3 15,-20-7-4-15,-15-4 11 16,-22 7-5-16,-16 11 17 15,-12 11 19-15,-6 14-17 16,-25 5-6-16,-9 21-19 16,-2 13 0-16,6 5-3 0,10 2 6 15,13 0-3 1,13-9 0-16,0-5-20 0,29-11 19 16,9-5-19-16,18-15 20 15,3-1 14-15,4-14-13 16,-6-10 7-16,-8-9-8 15,-8-2 0-15,-6-3 11 16,-5 2-7-16,-14 12-1 16,-7 12 9-16,-8 12 4 15,-1 0-16-15,0 24-18 16,-7 8 18-16,1 9 2 16,6-3-2-16,0-7-1 15,24-8-17-15,18-10 1 16,13-11 9-16,16-2 7 15,8-15-3-15,-5-17 0 0,-7-9 8 16,-9-5-4-16,-8-10 6 16,-14-2 4-16,-16 0 2 15,-20 7 14-15,-11 13 0 16,-21 20 14-16,-16 12-14 16,-4 6 4-16,7 26-11 15,5 10-15-15,21 8 1 16,19 0-5-16,9-1 0 15,33-1 1-15,20 0 4 16,9-1-3-16,1-1-2 16,-11-6 3-16,-18-12-3 15,-17-5-2-15,-26-5-19 16,-20 5 21-16,-44 2-39 16,-27 2 32-16,-29-1-49 0,-14-5-27 15,-10-8-92-15,-1-7-256 16,6-10-326-16</inkml:trace>
  <inkml:trace contextRef="#ctx0" brushRef="#br0" timeOffset="64128.71">20621 8276 609 0,'0'0'90'16,"0"-99"17"-16,-9 68 154 16,-21 16-152-16,-14 15-76 0,-12 13-3 15,-7 22-27 1,4 10 1-16,13 1 18 0,13-3-22 16,18-4 7-16,10-3-7 15,5-13-14-15,27-7-33 16,19-16-3-16,8-2 50 15,1-23 8-15,-2-10-6 16,-15-8-1-16,-4-5-1 16,-9-3 5-16,-9 7-4 15,-10 19 3-15,-6 22-4 16,0 6 0-16,-18 33-24 16,-9 14 24-16,5 9 0 15,7-6 4-15,15-5-12 16,0-9 7-16,31-11-59 15,20-17 9-15,15-11 26 0,9 0 13 16,6-30-46-16,-3-7 10 16,-11-13 42-16,-5-10 12 15,-3-17 13-15,-4-18 53 16,-6-12-25-16,-6-7 11 16,-8 25 18-16,-18 24 18 15,-11 29 6-15,-6 33-14 16,-17 6-51-16,-22 37-35 15,-13 19 5-15,-2 21 2 16,0 17-7-16,9 4 6 16,10 7-12-16,6-1 6 15,16-10-31-15,10-14-80 16,3-16-160-16,19-32-152 16,14-31-16-16</inkml:trace>
  <inkml:trace contextRef="#ctx0" brushRef="#br0" timeOffset="64297.67">20801 8101 603 0,'0'0'56'15,"0"0"197"-15,0 0-103 16,0 0-75-16,0 0-46 16,0 0 31-16,179 64-56 15,-42-52-4-15,8-2-155 16,1-7-193-16,-10-3-309 0</inkml:trace>
  <inkml:trace contextRef="#ctx0" brushRef="#br0" timeOffset="64857.62">22645 8187 785 0,'0'0'59'0,"0"0"84"15,0 0 10-15,0 0-135 16,0 0 11-16,0 0-27 15,52-22 19-15,-15 31-4 16,-2 7-12-16,-7 7-4 16,-9 0-2-16,-13 4-21 15,-6 3 14-15,-7-1-3 16,-20 0 11-16,-6-5-11 16,0-7 21-16,8-7-10 15,6-4 2-15,10-3 0 16,5-3 13-16,4 0 5 15,0 0-6-15,11-9 16 0,19-15-20 16,12-9-9 0,15-9 3-16,-2-1-3 0,0-2 7 15,-5 4 0-15,-11 11 14 16,-12 10 18-16,-13 13-22 16,-13 7 2-16,-1 0-19 15,-3 27 8-15,-19 14-8 16,-2 10 1-16,-8 6 1 15,4-5 1-15,6-2-3 16,11-9-2-16,11-10-24 16,12-8-38-16,40-9-66 15,38-7-162-15,27-7-138 16</inkml:trace>
  <inkml:trace contextRef="#ctx0" brushRef="#br0" timeOffset="67505.91">23732 8151 274 0,'0'0'32'16,"0"0"114"-16,0 0 13 15,0 0-46-15,0 0 38 16,0 0 3-16,-16 0-39 16,14 0-18-16,2 0-33 15,0 0-7-15,0 0-21 16,0 0-24-16,0 0-5 15,24 0-7-15,18 0 0 16,15 0 18-16,4 2-13 16,2-2-5-16,-11 0-28 15,-9 0-43-15,-9 0-12 16,-16 0-116-16,-15 0-135 0,-3 0-40 16</inkml:trace>
  <inkml:trace contextRef="#ctx0" brushRef="#br0" timeOffset="67686.66">23677 8332 422 0,'0'0'260'0,"0"0"-111"15,0 0 98-15,0 0-141 16,0 0-62-16,0 0 3 16,92 0-12-16,-27 0-17 15,5-7-18-15,3 2-6 16,-5-4-74-16,-3-1-115 15,-10-1-156-15,-13-3-128 16</inkml:trace>
  <inkml:trace contextRef="#ctx0" brushRef="#br0" timeOffset="68730.38">24779 7846 150 0,'0'0'126'16,"0"0"67"-16,0 0 19 0,0 0-53 16,0 0 20-16,0 0-50 15,-29-17-45-15,27 17-22 16,2 0-27-16,0 0-3 15,0 0-18-15,0 0-9 16,0 0 11-16,0 0-15 16,0 0 1-16,0 0 2 15,-1 0-3-15,1 0 1 16,0 0-2-16,0 0 0 16,-2 0 0-16,2 0 3 15,0 0-3-15,0 0 2 16,0 0-2-16,0 0 2 0,0-2-2 15,0 2-7 1,0 0 6-16,19-3-1 0,14 3 2 16,14-4 16-16,18 0-10 15,7 1-2-15,-1 0-4 16,1 3 0-16,-10 0-2 16,-15 0-12-16,-14 0 5 15,-16 0-9-15,-14 0-1 16,-3 0-1-16,-19 0-31 15,-20 0-50-15,-16 0-39 16,-6 0 43-16,6 0 63 16,10 0 26-16,9-3 8 15,11 0 21-15,6 2 20 0,8-2 29 16,6 3 27-16,1 0-33 16,-3 7-15-16,-2 22-32 15,-2 10 30-15,1 6-2 16,4 4-39-16,1-3-3 15,-2 0 0-15,-2 0-3 16,0-10-24-16,4-6-69 16,5-13-94-16,7-14-121 15,21-3-154-15</inkml:trace>
  <inkml:trace contextRef="#ctx0" brushRef="#br0" timeOffset="68886.24">25137 7840 432 0,'0'0'252'0,"0"0"43"15,0 0-64 1,0 0-118-16,0 0-109 0,0 0 5 16,12 63-9-1,-19-1 0-15,-7 12-2 0,-7 4-10 16,-5 1-142-16,-7-6-221 16,-2-13-171-16</inkml:trace>
  <inkml:trace contextRef="#ctx0" brushRef="#br0" timeOffset="69087.06">24585 8441 838 0,'0'0'223'16,"0"0"0"-16,0 0-123 0,0 0-25 16,0 0-28-16,0 0-19 15,160-2 8-15,-26-6-24 16,18 2-6-16,3 3-6 15,-13 3-34-15,-14 0-36 16,-22 0-65-16,-24 0-88 16,-31-3-234-16</inkml:trace>
  <inkml:trace contextRef="#ctx0" brushRef="#br0" timeOffset="69417">24872 8610 1132 0,'0'0'59'16,"0"0"87"-16,0 0-70 15,85-7-56-15,-36 0-14 16,-6 7-6-16,-7 0 1 16,-9 0-4-16,-11 13-7 15,-8 4-8-15,-8 8 14 16,0 6-3-16,-21 6 7 15,-13 5 5-15,-7-2-1 16,-3-1 4-16,2-5-5 16,9-14-3-16,11-4 29 15,13-12-16-15,9-4-2 16,12 0-11-16,37-1 2 16,30-12-14-16,25-1-5 15,19 2-78-15,6 5 37 0,4-3-516 16,0-11-73-16</inkml:trace>
  <inkml:trace contextRef="#ctx0" brushRef="#br0" timeOffset="70001.21">26780 7979 722 0,'0'0'63'0,"0"0"217"15,0 0-112-15,-88-36-89 16,40 25-32-16,-3-5-8 15,9 2-2-15,12-3 4 16,16-4-6-16,14-10-8 16,14-7-2-16,33-11-25 15,23 1-12-15,9 4 5 16,3 14 7-16,-7 12 0 16,-10 11 9-16,-11 7-9 15,-17 19 0-15,-16 17 0 16,-18 20 0-16,-4 9 5 15,-34 10-4-15,-15 7-1 16,-10-2 8-16,-1-2-8 0,7-3-4 16,9-9 3-16,14-7-37 15,16-4-36-15,15-5-40 16,0-9-150-16,28-10-268 16</inkml:trace>
  <inkml:trace contextRef="#ctx0" brushRef="#br0" timeOffset="70279.45">26975 8661 512 0,'0'0'81'0,"0"0"142"15,0 0 8-15,0 0-76 0,0 0-50 16,0 0-19-16,-78 66-25 16,78-66-12-16,21 0-11 15,15-5-21-15,6-15 16 16,2-3-33-16,-11-5 3 15,-11 0 11-15,-9 8-11 16,-12 7 2-16,-1 9 9 16,-9 4-10-16,-22 0 0 15,-9 6-4-15,-2 14 0 16,4 0-6-16,10 4 1 16,6-1-54-16,11-3-57 15,11-7-111-15,0-7-374 0</inkml:trace>
  <inkml:trace contextRef="#ctx0" brushRef="#br0" timeOffset="71311.19">11127 9774 769 0,'0'0'17'15,"0"0"194"-15,0 0-6 16,0 0-145-16,0 0-36 15,0 0-24-15,-82 97 0 16,49-15 12-16,-3 12-7 16,1-2-3-16,5-12 6 0,0-12-6 15,12-25 6-15,9-18-8 16,5-17 0-16,4-8 3 16,0-17 41-16,13-25 28 15,9-21-49-15,8-16-22 16,3-9 8-16,-1-8-9 15,3 3 0-15,-5 14 6 16,-12 28-4-16,-7 25 1 16,-4 23-3-16,-7 5-1 15,6 32-4-15,4 19-7 16,8 17 12-16,6 9 2 0,2-3 2 16,9-4-6-1,1-16 2-15,0-12 0 0,-4-21-3 16,0-14 3-16,-5-9 0 15,1-22 16-15,2-18 14 16,0-16-11-16,1-17 1 16,-7-10-6-16,-2-12 12 15,-5 6-19-15,-4 21 4 16,-7 26 5-16,-6 25-11 16,0 17-5-16,0 1-15 15,0 32-52-15,0 17-8 16,9 11-34-16,6-1-125 0,3-5-176 15,1-13-128 1</inkml:trace>
  <inkml:trace contextRef="#ctx0" brushRef="#br0" timeOffset="71603.02">11937 10007 893 0,'0'0'91'0,"-80"24"40"15,44 14-31-15,6 8-58 16,12 4-13-16,10-3-16 16,8-10-1-16,0-9-12 15,23-11-6-15,7-12 2 16,9-5 4-16,8-11 10 16,-1-19-9-16,-4-7 1 0,-12-10 9 15,-14-4-8-15,-13-3 6 16,-3-1 14-16,-19 8-9 15,-17 11-14-15,-10 22-1 16,-8 14-17-16,-4 22-15 16,9 25-125-16,13 3-162 15,20-7-457-15</inkml:trace>
  <inkml:trace contextRef="#ctx0" brushRef="#br0" timeOffset="75795.08">7750 9973 536 0,'0'0'201'16,"0"0"-201"-16,0 0 59 15,0 0 22-15,0 0-78 16,0 0-3-16,12 126 27 16,-12-47-21-16,-7-6 20 15,-10 0 18-15,-2-13-22 16,2-12 25-16,4-16-20 15,4-18 11-15,9-9 11 16,0-5 18-16,0-7 12 0,0-30-2 16,0-18-28-16,16-22-37 15,13-20-6-15,14-7-6 16,5 1 9-16,4 14-9 16,0 30-1-16,-7 29-2 15,-2 30-9-15,-7 19 3 16,-2 42-16-16,-7 17 24 15,-15 13-2-15,-12 0-7 16,0-5 9-16,-21-4-5 16,-9-12-18-16,-1-18 24 15,1-14 0-15,6-19 1 16,8-9 7-16,7-10 10 16,-3-10 20-16,0-29-22 15,3-19-6-15,9-17-20 16,0 3 7-16,27 2-18 0,1 23 18 15,2 22-9-15,3 17 3 16,-2 8-12-16,8 33-30 16,-3 14 47-16,1 6-7 15,-6 4 5-15,-5-8 1 16,-4-6-19-16,-7-10 3 16,-6-13 9-16,-3-12 12 15,-3-5 10-15,-3-3 2 16,3 0 37-16,-3-25 2 15,4-8-11-15,2-4-33 0,-1 4 12 16,1 11-18 0,0 9 11-16,7 9-12 0,4 4-5 15,8 0-2-15,11 11-8 16,4 2 14-16,-1 2-8 16,-2-8 6-16,2-3-2 15,-2-4 5-15,-4-1 0 16,-2-17 5-16,-1-6-2 15,-3-9 1-15,-6-3-1 16,0-14 3-16,-9 0 13 16,-2 7-10-16,-10 11 16 15,0 17 15-15,-7 13 28 16,-19 2-33-16,-5 24-30 0,-9 8 2 16,10 8-7-1,9-3 0-15,14-8-4 0,7-2 2 16,13-5-4-16,18-2 4 15,8-4-4-15,7-2 5 16,-1-4-5-16,-12 0 7 16,-6 2-1-16,-18-2 0 15,-6 4-3-15,-3 10 2 16,-30 14-3-16,-21 12-8 16,-20 7-7-16,-23 1-61 15,-17-7-17-15,-20-2-69 16,-21-1-209-16,-6-9-162 0</inkml:trace>
  <inkml:trace contextRef="#ctx0" brushRef="#br0" timeOffset="76038.73">7304 10888 1094 0,'0'0'46'0,"0"0"86"15,0 0-71-15,155 3 30 16,-28-6 8-16,28-14-41 15,24-1-14-15,12-2 4 16,12-3-11-16,-9-1-34 16,-18 2-1-16,-30 4 2 15,-37-1-8-15,-36 7-2 16,-34 4-43-16,-23 5-11 16,-16 3-32-16,0 0-26 15,-19 0-81-15,1 2-292 16,3-2-175-16</inkml:trace>
  <inkml:trace contextRef="#ctx0" brushRef="#br0" timeOffset="76327.49">9515 9960 915 0,'0'0'363'15,"0"0"-339"-15,0 0 73 16,0 0-49-16,0 0-29 15,0 0 14-15,-56 51-20 0,56-43-7 16,0-4-6-16,0-4-1 16,14 0 1-16,8 0 3 15,5-6 1-15,-3-12 25 16,-3-4-21-16,-15-2 8 16,-6 5 5-16,0 4-12 15,-12 10 5-15,-18 5-14 16,-9 25-41-16,-1 19-20 15,6 16-26-15,17 9-68 16,7-3-150-16,10-3-224 16</inkml:trace>
  <inkml:trace contextRef="#ctx0" brushRef="#br0" timeOffset="76597.21">9580 10456 1158 0,'0'0'84'15,"0"0"31"-15,0 0-32 16,-104 83-42-16,74-47 12 16,12-7-33-16,8-9-13 15,5-6 1-15,5-12-8 16,0-2-2-16,1 0 2 16,22-14 2-16,7-11 48 15,-2-8-23-15,-1-7-18 16,-9-2 22-16,-5 0-28 15,-8 12-3-15,-5 13-21 16,0 9-34-16,0 8-12 0,0 14-75 16,6 10-228-16,13 1-196 15</inkml:trace>
  <inkml:trace contextRef="#ctx0" brushRef="#br0" timeOffset="77589.86">13345 10430 881 0,'0'0'199'16,"0"0"-38"-16,0 0-22 16,0 0-92-16,0 0-11 15,0 0-20-15,-17-7-12 16,7 20-3-16,0 3-1 16,1-4 11-16,6-4-10 15,3-7-1-15,0-1 0 16,0 0 2-16,0-7 10 15,12-12 13-15,1-9-4 16,3-2 3-16,1 4-4 0,-8 9-9 16,-6 9-6-16,-3 6 0 15,0 2-7-15,0 0 2 16,0 0-13-16,0 2 7 16,0 7-6-16,0 7 11 15,0-2 1-15,-3-5-3 16,0 2 0-16,0-8 3 15,3-3 0-15,-3 0 6 16,3 0 2-16,0 0 4 16,0-3 18-16,0-11-8 15,9-9 12-15,8 3-34 16,6 6 0-16,-4 7 10 16,7 7-8-16,-4 5-1 0,2 24-1 15,-12 18 0 1,-9 12-3-16,-6 11 3 0,-33 5-14 15,-7-2-31-15,-1-3-42 16,9-7-49-16,14-13-121 16,15-21-242-16</inkml:trace>
  <inkml:trace contextRef="#ctx0" brushRef="#br0" timeOffset="78248.28">15458 10149 1343 0,'0'0'18'15,"0"0"43"-15,-97-50 27 16,48 50-60-16,-3 0-16 16,-6 19 0-16,0 19-8 15,-4 8 7-15,9 9-10 16,8 4 5-16,12 2-4 15,17-2-1-15,16-9-2 16,6-14-7-16,24-16-20 16,13-20 21-16,5-3-2 15,7-33 5-15,-2-14 3 16,-6-6 2-16,-11-3 4 0,-6 2 4 16,-14 8-8-1,-10 12 19-15,-6 20-16 0,0 15 10 16,0 4-14-16,-22 32-4 15,0 19 4-15,-1 10 0 16,10 5 8-16,12-8-14 16,1-4 6-16,11-17-15 15,18-15-6-15,12-21 14 16,8-9 5-16,6-31-3 16,8-17 10-16,1-10 0 15,-3-10-5-15,-4-1 0 16,-12 0 5-16,-13 8 1 15,-9 17 17-15,-17 27 10 16,-6 15 12-16,0 8 48 16,-12 2-79-16,-18 23-12 0,-5 9 16 15,-3 3-7-15,14 2 4 16,11 0-11-16,13-6 1 16,6 4 0-16,25-4-4 15,12 3-1-15,6-7 3 16,-3 1-1-16,-10-7-4 15,-13-9 1-15,-14 3-14 16,-9 3 9-16,-39 12-43 16,-28 5 10-16,-24 0-49 15,-14-5-14-15,1-6-73 16,14-6-311-16,28-10-172 16</inkml:trace>
  <inkml:trace contextRef="#ctx0" brushRef="#br0" timeOffset="79444.56">18634 10031 825 0,'0'0'76'0,"0"0"190"16,0 0-63-16,0 0-118 16,0 0-20-16,0 0-26 15,4-41-39-15,-4 87 4 16,0 17 26-16,-6 19-10 16,-14 8-4-16,-16 13 3 0,-9 4-14 15,-4-1-4-15,0-12-1 16,11-18-21-16,18-23-4 15,12-27-20-15,8-16-25 16,24-10-14-16,21-24 15 16,16-24 0-16,9-16-73 15,-16-9-90-15,-11-2 197 16,-25 8 35-16,-13 14 0 16,-5 16 53-16,-23 16 18 15,-26 11-49-15,-14 8-20 16,-7 2 8-16,-9 11-1 15,12 6-8-15,15 0 14 16,20-4 18-16,28-7-33 16,14-6-12-16,47 0-44 15,31-9 49-15,21-18-29 0,7-6-74 16,2 2 72-16,-6-1 38 16,-11 5 18-16,-25 4 93 15,-25 10-99-15,-30 9-6 16,-21 4 86-16,-11 4 2 15,-34 26-73-15,-16 17 0 16,-9 9 29-16,6 2-5 16,16-4-7-16,13-9-12 15,20-14-16-15,15-11-10 16,0-8-3-16,28-12 3 16,23 0 7-16,10-22-1 0,4-11-1 15,-3-8-3-15,-14-1 9 16,-16 0-10-16,-12 5 1 15,-11 13 13-15,-8 11 3 16,-1 13 20-16,-7 7-38 16,-19 32 2-16,-3 11-5 15,0 12 3-15,19-2-2 16,7-8-7-16,3-11-39 16,25-7-5-16,11-15-40 15,14-13 44-15,3-6-5 16,4-17 54-16,-8-16 2 15,-7-3 6-15,-13-9 35 0,-6-6 23 16,-11 1 1-16,-8 16-25 16,-1 9 8-16,-3 21 0 15,0 4-4-15,-4 4-46 16,-8 21-2-16,-5 3 2 16,8 3 0-16,6-2-3 15,3-10-1-15,0-5 1 16,0-7-2-16,16-4 5 15,10-3 2-15,14-3 11 16,11-21-10-16,9-12-3 16,0 2 15-16,-1 0-15 15,-7 9 2-15,-13 12 15 16,-14 10-6-16,-11 3-8 16,-8 20-3-16,-6 13-4 15,0 4-3-15,0-2-7 0,0-5-24 16,18-6-28-16,22-7-53 15,21-9-42-15,18-8-314 16</inkml:trace>
  <inkml:trace contextRef="#ctx0" brushRef="#br0" timeOffset="79777.57">20570 10139 326 0,'0'0'914'16,"0"0"-842"-16,0 0 111 0,0 0-144 15,0 0-18 1,0 0-21-16,27-26-23 0,37 26-1 16,11 0-21-16,-10-4-32 15,-16 1-29-15,-19 3-68 16,-22 0-33-16,-11 0-2 16,-33 3-2-16,-18 10 98 15,-5-3 113-15,0 0 71 16,13-6 119-16,15-1-16 15,10-1 39-15,9 3-88 16,2 7-16-16,1 15-60 16,-8 15 3-16,-2 18 13 15,-10 10-38-15,-3 5-14 16,-8-5-13-16,5-7-6 16,8-17-68-16,18-16-165 0,9-24-212 15,23-6-197-15</inkml:trace>
  <inkml:trace contextRef="#ctx0" brushRef="#br0" timeOffset="79938.14">20698 10285 85 0,'0'0'469'0,"64"-78"-167"15,-44 69 26-15,-17 6-163 16,-2 3-72-16,-1 12-73 16,0 25-20-16,-1 16 0 15,-26 13-1-15,-11 15-9 16,-1 3-23-16,-10 5-81 15,-3-5-95-15,3-21-572 0</inkml:trace>
  <inkml:trace contextRef="#ctx0" brushRef="#br0" timeOffset="80132.39">20181 10757 1113 0,'0'0'147'16,"0"0"45"-16,0 0-115 15,0 0 2-15,0 0-65 16,128-13-8-16,-19 4 3 16,14 1-9-16,10 5-25 15,3 3-46-15,-8 0-52 16,-22 6-52-16,-30 7-207 16,-35 0-211-16</inkml:trace>
  <inkml:trace contextRef="#ctx0" brushRef="#br0" timeOffset="80447.78">20538 10961 881 0,'0'0'232'15,"0"0"-3"-15,0 0-182 16,0 0-47-16,86-13-10 16,-15 4-7-16,1 1-7 15,-12 8 23-15,-11 0 1 16,-21 0 0-16,-11 4-1 15,-14 18 1-15,-3 7 0 16,-19 10-4-16,-17 3 8 0,-17 1 1 16,-7 0-4-1,-1 2 9-15,8-5 10 0,12-10-2 16,17-13-9-16,18-8 19 16,9-9-9-16,45 0 5 15,28-5-24-15,27-5-2 16,21 0-56-16,9 9-1 15,6 1 6-15,11 0-210 16,2-3-243-16</inkml:trace>
  <inkml:trace contextRef="#ctx0" brushRef="#br0" timeOffset="81157.39">22706 10892 985 0,'0'0'134'0,"0"0"-125"0,0 0 125 16,0 0-117-16,0 0-13 16,-28 94 44-16,28-63-39 15,1-11 7-15,18-3-13 16,8-11 4-16,15-6 4 16,16-17 1-16,9-21-10 15,2-10 0-15,-8-10-2 16,-7-8 0-16,-10-5-2 15,-12 2 4-15,-13 14 2 16,-10 21 2-16,-9 20-5 16,0 14-1-16,-21 21-6 15,-8 22 1-15,-4 13-2 16,7 8 14-16,16-5-18 16,10-10 11-16,0-9-6 15,27-14-13-15,18-13 6 0,14-13 13 16,15-3-2-16,0-27-3 15,-2-13-1-15,-5-13 4 16,-8-9 2-16,-6-14 17 16,-15-2 6-16,-12 16 2 15,-15 12 7-15,-11 26 13 16,0 23 15-16,-23 4-37 16,-12 18-20-16,-6 17 11 15,6 8-12-15,17 3 6 16,13-3-8-16,5 2 0 15,17 0 6-15,15 1-6 16,4-3 2-16,-5-7 0 16,-10-9-2-16,-15-7-6 0,-6-4 5 15,-24-3-18-15,-20 0 17 16,-18-2-25-16,-8-9-10 16,-9-2-10-16,-2-13-44 15,5-17-84-15,7-13-231 16</inkml:trace>
  <inkml:trace contextRef="#ctx0" brushRef="#br0" timeOffset="81304.1">23307 10149 340 0,'0'0'741'16,"0"0"-605"-16,0 0 68 16,0 0-126-16,0 0-72 0,0 0-6 15,3-37-60-15,-11 67-126 16,5 4-94-16,3-5-451 15</inkml:trace>
  <inkml:trace contextRef="#ctx0" brushRef="#br0" timeOffset="83153.3">24860 10674 863 0,'0'0'168'15,"0"0"-69"-15,0 0 74 16,0 0-124-16,0 0-37 16,0 0-12-16,19-56-4 15,8 48-5-15,7 5-8 16,1 3 16-16,-3 7 1 16,-2 19-5-16,-10 8 0 15,-8 2-32-15,-12 3 10 16,0-5-32-16,-12-4 51 0,-6-7 7 15,2-9 1 1,5-9 0-16,3 0 12 0,8-5 20 16,0 0-1-16,0-17 5 15,12-14-18-15,17-17-15 16,11-9-3-16,9 1 0 16,5 4 0-16,-5 8 3 15,-6 14-2-15,-7 17-1 16,-11 13-4-16,-8 10 0 15,-8 26 2-15,-9 7 1 16,0 10 0-16,-7-3-2 16,-5-5-12-16,4-8-8 15,8-10-42-15,0-14 6 16,25-13-93-16,14-4 61 16,8-19 82-16,0-9 9 0,-3-5 10 15,-6 3 76-15,-14 2-29 16,-7 11 36-16,-13 9-13 15,-4 9-29-15,0 3-13 16,0 3-38-16,0 14-21 16,0 11 19-16,0 2 0 15,9-4-45-15,27-4-3 16,10-7 13-16,11-10 2 16,-1-5-17-16,-4 0-22 15,-13-17 54-15,-13-3 20 16,-14-4 10-16,-12-8 58 15,0-9-12-15,-17-2 10 0,-14-9-15 16,-5-4-18-16,2 3-18 16,7 10-3-16,12 7 11 15,15 9 12-15,4 5-33 16,32-1-2-16,18-1-8 16,12 4 8-16,4 8 0 15,-2 4 0-15,-8 5 4 16,-14 3-2-16,-11 1 8 15,-9 20 9-15,-8 10-3 16,-9 16 12-16,-9 15 6 16,0 10-8-16,-7 4 5 15,-17 0-17-15,-6-9-14 16,0-8-8-16,7-10-57 16,12-12-48-16,11-14-122 15,18-16-126-15,24-7-146 0</inkml:trace>
  <inkml:trace contextRef="#ctx0" brushRef="#br0" timeOffset="83319.75">26183 10594 839 0,'0'0'43'16,"-97"0"219"-16,74 0-190 16,15 0 4-16,11-2-76 15,43-5-8-15,29-8 3 16,33-4-3-16,21 0-78 0,5 2-27 15,-5 5-131 1,-12-5-222-16</inkml:trace>
  <inkml:trace contextRef="#ctx0" brushRef="#br0" timeOffset="83903.3">25895 10483 404 0,'0'0'90'0,"0"0"62"16,0 0 46-16,0 0-80 15,0 0 1-15,0 0-7 16,-19-80-36-16,-7 71-16 16,-14 4-15-16,-14 5-17 15,-7 28-15-15,0 21-13 16,10 17 0-16,18 9-4 16,26 4-14-16,16-5-76 0,39-15-158 15,22-15-225-15</inkml:trace>
  <inkml:trace contextRef="#ctx0" brushRef="#br0" timeOffset="85194.83">27637 10614 274 0,'0'0'251'15,"0"0"-181"-15,0 0 84 16,75-86-72-16,-56 53 90 16,-9-1-26-16,-8-4-41 15,-2 1-34-15,-12 4-32 16,-16 8-7-16,-12 11-20 15,-13 14-12-15,-15 12 0 16,-5 25-2-16,2 17 2 16,19 5-1-16,27 0-3 15,23-12-14-15,12-15-23 16,39-18 4-16,19-14 15 16,16-21 9-16,4-24-1 0,-3-15-4 15,-11-12 14-15,-11-5 4 16,-11-6 27-16,-11-6 7 15,-13 3-11-15,-12 14 6 16,-11 22-28-16,-5 28 23 16,-5 22-16-16,-26 22-8 15,-14 36-2-15,-4 17-5 16,6 17 7-16,14 1-7 16,19-4-5-16,10-8 1 15,15-17-50-15,28-24-42 16,15-30 2-16,11-10 33 15,6-30 37-15,-3-20 8 16,-4-10-1-16,-13-12 24 0,-13 0 27 16,-14 10 49-16,-12 15-11 15,-10 21 11-15,-6 19 8 16,0 7-28-16,-21 16-48 16,-2 20-8-16,3 4 0 15,8 4-3-15,12-5 2 16,3-8-15-16,21-6-22 15,8-16-10-15,2-9 19 16,1 0 18-16,-3-22-3 16,-8-5 13-16,-8-6 0 15,-10-6 2-15,-6 0 6 16,0 3 6-16,-21 11 6 0,-6 13 27 16,-13 12-39-1,-5 20-4-15,-2 19 0 0,0 14 8 16,14 5-10-1,14 5-2-15,18 1-11 0,4-12-33 16,34-15-40-16,18-17-51 16,14-17 45-16,16-3 61 15,7-26 20-15,5-10 5 16,0-8 10-16,-15-12-1 16,-12-7 34-16,-14-6 55 15,-15 0 41-15,-16 16 2 16,-13 13-50-16,-12 17-3 15,0 23 13-15,-7 0-32 16,-18 29-56-16,-8 21-4 0,-5 25 17 16,3 23-2-16,7 19 17 15,5 20-10-15,1 11-19 16,-1-6-3-16,0-3-4 16,-3-24-13-16,-4-22-21 15,-3-30-6-15,2-27 17 16,-3-20 5-16,0-16-7 15,-1-23 23-15,1-23-19 16,1-23-9-16,5-14 11 16,12-13-9-16,14-6 9 0,6-1 1 15,35 13-2 1,24 6 15-16,23 6-27 16,17 1-18-16,14 1-1 0,0 9-1 15,-9 11-7-15,-13 10 47 16,-22 3 12-16,-18 3-5 15,-17 4 11-15,-17 13 26 16,-14 6 30-16,-7 14-7 16,0 3-12-16,-4 10-42 15,-17 29 20-15,-1 11-12 16,-1 14 16-16,5-3-8 16,11-4 1-16,5-5-15 15,2-15-3-15,3-10-15 16,28-17-63-16,19-10 9 15,15-29-103-15,5-25-275 16,-5-16-66-16</inkml:trace>
  <inkml:trace contextRef="#ctx0" brushRef="#br0" timeOffset="85441.08">29693 9847 384 0,'0'0'145'0,"0"0"170"16,0 0-185-16,-85-41-6 15,47 70-73-15,8 0-19 16,12 1 2-16,14-2-34 15,4-6-10-15,16-6 4 16,16-12 6-16,5-4 10 16,5 0 10-16,-8-13-14 15,-4-7 16-15,-12-4 1 0,-6-5-12 16,-9 2 2 0,-3 4-13-16,0 10-12 15,-21 13-19-15,-7 17-61 0,-8 15 27 16,-3 15-36-16,2 6-63 15,4 3-88-15,2-2-124 16</inkml:trace>
  <inkml:trace contextRef="#ctx0" brushRef="#br0" timeOffset="86107.52">29596 10241 681 0,'0'0'123'0,"0"0"123"16,0 0-75-16,0 0-106 15,0 0 7-15,0 0-31 16,12-53-35-16,-12 60-6 0,0 13-4 16,3 9-3-16,5 1 7 15,6-5-3-15,4-5 3 16,3-11-13-16,4-4 8 16,2-5 4-16,4-7 1 15,4-12 3-15,3-8-3 16,1-2 0-16,-2-4 5 15,1 0-2-15,-5 7 7 16,-5 6 0-16,-6 10-8 16,-7 10 3-16,-3 0-5 15,-4 23-9-15,2 10 9 16,0 6 0-16,1-3-14 16,7-8-13-16,2-9-22 0,5-12 18 15,6-7-12-15,10 0 9 16,4-15-19-16,0-4-3 15,-6-10-109-15,-12 0 165 16,-9-8 19-16,-5 1 57 16,-7 5 9-16,-3 12-12 15,-3 9 27-15,0 10-39 16,0 0-61-16,-6 10-26 16,-6 14 20-16,0 4 0 15,8 2 6-15,4-6-30 16,3-2-6-16,17-8 8 15,3-6-5-15,1-8 1 16,1 0-7-16,2-9-2 16,-2-9-31-16,-6-2 69 0,-5-4 3 15,-8-2 11-15,-6-1 43 16,0 3 10-16,-10 9-6 16,-14 13-10-16,-9 2-38 15,-4 15-2-15,-5 18 6 16,5 8-11-16,7 1-3 15,12 4-3-15,9 0-56 16,9-3-33-16,31-4-99 16,29-3 31-16,25-9 137 15,18-13-231-15,7-11 83 16</inkml:trace>
  <inkml:trace contextRef="#ctx0" brushRef="#br0" timeOffset="86463.5">31232 10182 449 0,'0'0'176'0,"0"0"146"15,-85-73-191-15,22 73-53 16,-6 26-15-16,4 15-35 16,11 10-10-16,17 7-18 15,18 0-13-15,19-5-44 16,4-13-58-16,35-12 15 16,10-19 17-16,9-9 50 15,5-17 22-15,1-12 8 16,-1-14 3-16,-8-8 2 0,-9-11 3 15,-10-14 41 1,-8-13 49-16,-2-10-18 0,-4 3-16 16,-9 23 23-16,-5 29 6 15,-8 26 18-15,0 18-29 16,-21 13-64-16,-12 22-10 16,-6 16 1-16,3 10 11 15,13 9-17-15,14 8 0 16,9 6-3-16,6 13-18 15,23 5-1-15,9 0-59 16,11-10-43-16,5-25-263 16,7-28-331-16</inkml:trace>
  <inkml:trace contextRef="#ctx0" brushRef="#br0" timeOffset="86829.71">31866 10508 802 0,'0'0'129'16,"0"0"13"-16,0 0-41 16,0 0-51-16,0 0-20 15,0 0 0-15,56-22 14 16,-23 12-44-16,-9-2 7 16,-7-5 2-16,-8-3 3 15,-8-1 15-15,-1 1-16 16,0 8-10-16,-17 7 17 15,-11 5-17-15,-5 7 3 16,-3 13 3-16,5 6-5 16,9 1 4-16,7-3-6 0,12-2-8 15,3-9 7-15,0-6-14 16,10 0 15-16,7-7 5 16,5 0-3-16,0-3 5 15,-2-13-7-15,-1-6-9 16,-5 0 8-16,-5 2-41 15,-9 4-20-15,-2 6-72 16,-23 3-201-16,-7 6-166 16</inkml:trace>
  <inkml:trace contextRef="#ctx0" brushRef="#br0" timeOffset="115121.21">9704 12543 861 0,'0'0'0'0,"-70"72"0"16,28 11 9-16,-10 20 71 15,1 21-57-15,-4 4 28 16,6-7-15-16,13-15-26 15,6-28 6-15,14-28-14 16,10-30-1-16,6-18 45 16,0-4 1-16,3-37 75 15,24-26-53-15,4-25-49 16,9-12-11-16,-4-18-9 16,0-14 2-16,-2 4 8 15,-4 24-10-15,-3 34 0 16,-12 39 0-16,1 29 0 0,-2 14-6 15,8 40-15-15,5 33 21 16,-2 25 6-16,-4 11-6 16,-12-3 0-16,-6-10 0 15,-3-18-4-15,0-18-22 16,-6-21-11-16,-12-23 20 16,-4-12 12-16,-4-14-12 15,-9-3-18-15,-1-30-69 16,-3-10-34-16,3-16-13 15,0 4 89-15,8 4 62 16,7 18 11-16,9 16 52 16,8 14 69-16,4 3-114 15,4 0-18-15,32 3-73 16,15 3-65-16,14-6-199 16</inkml:trace>
  <inkml:trace contextRef="#ctx0" brushRef="#br0" timeOffset="115721.32">9716 13151 602 0,'0'0'34'15,"0"0"111"-15,-61 86 36 16,61-69-135-16,28-14-9 16,21-3-3-16,17-10 26 15,10-29-15-15,6-15-20 0,-7-8-7 16,-10 1-15-1,-20-1-2-15,-12-2 12 0,-17-4-12 16,-13-9 8-16,-3 2 25 16,-3 15-3-16,-10 18 2 15,1 23 5-15,2 19 6 16,-1 0-25-16,-4 36-19 16,-1 23-6-16,2 25 3 15,4 10 3-15,7-1 0 16,3-7 0-16,0-13 0 15,10-14 2-15,10-16-2 16,2-21-4-16,8-12 1 16,2-10 6-16,9-25 1 0,5-19-4 15,2-15 0 1,-5-13 4-16,-10-7 1 0,-9 2-2 16,-15 14 1-16,-9 24-3 15,0 20 13-15,0 19 22 16,-18 16-12-16,-3 23-17 15,-6 7-4-15,8 7-3 16,13-11 0-16,6-4 4 16,0-6-7-16,25-5 3 15,5-4 0-15,12 4 5 16,4-4-5-16,-7-1 0 16,-10 1-2-16,-12-4 8 15,-17 6-7-15,-15 1 1 16,-25 4 0-16,-14 0 7 0,-4-8-7 15,6-7-10-15,7-13-23 16,9-2-22-16,17-19-27 16,16-28-123-16,6-17-306 15</inkml:trace>
  <inkml:trace contextRef="#ctx0" brushRef="#br0" timeOffset="115985.02">10824 12867 263 0,'0'0'538'0,"0"0"-503"16,-10 77 185-16,-4-28-43 16,1 4-105-16,10-7-39 15,3-10-9-15,0-7-22 16,17-15-1-16,9-11-1 16,7-3 3-16,3-23 3 0,1-13-6 15,-4-11 6-15,-9-2-6 16,-18-4 1-16,-6 4 4 15,-20 10-5-15,-23 18 4 16,-15 21-9-16,-12 14-12 16,-15 35-28-16,-12 17-40 15,-5 6-264-15,1 4-280 16</inkml:trace>
  <inkml:trace contextRef="#ctx0" brushRef="#br0" timeOffset="116239.7">9070 13726 1169 0,'0'0'72'16,"0"0"77"-16,0 0-18 16,0 0-101-16,0 0-29 15,149-8 15-15,26-4 1 16,41-5-8-16,17 1-9 15,-5-3 1-15,-15-1-4 16,-25 6 3-16,-37-2-26 16,-38 7-21-16,-38 1-54 15,-36 8-62-15,-32 0-270 16,-7 0-255-16</inkml:trace>
  <inkml:trace contextRef="#ctx0" brushRef="#br0" timeOffset="117433.05">14213 13759 779 0,'0'0'161'0,"0"0"-95"16,0 0 80-16,0 0-101 16,0 0-13-16,0 0-16 0,-11 0 5 15,37-11-7-15,16-11 15 16,16-15 39-16,7-9-58 15,3-10-10-15,-10-6 7 16,-6-4-2-16,-13-7-4 16,-9-9-1-16,-8-4 6 15,-13 6-1-15,-8 17-5 16,-1 27 0-16,0 20 6 16,-13 16-6-16,-9 20-2 15,-11 36 1-15,0 24 1 0,5 12-11 16,11 0 11-16,14-5-5 15,3-15 3-15,26-19-28 16,9-14-9-16,15-19 17 16,8-17-3-16,10-3 22 15,4-28-42-15,-5-8-25 16,-11-9 48-16,-17 1-3 16,-13-2 25-16,-17 0 3 15,-8 7 0-15,-1 15 23 16,0 11 17-16,0 13 6 15,-7 10-40-15,-2 27-9 16,-1 8 0-16,10 5-2 16,0-7-6-16,22-7-3 15,14-9-70-15,10-13 5 16,8-14-17-16,1-5 12 0,-3-20 32 16,-7-9 29-16,-8-1 20 15,-14-6 12-15,-7 2 62 16,-10 6 26-16,-6 10-6 15,0 6 4-15,0 15 2 16,0 2-39-16,-6 15-58 16,-6 15 4-16,-2 9-7 15,8 3 0-15,5-4 3 16,1-9-1-16,0-12-2 16,0-3 0-16,7-11 0 15,3-3 12-15,6 0-4 16,6-20 38-16,11-14 10 0,3-11-31 15,3 2-2-15,-5 6-15 16,-4 14-3-16,-9 10-7 16,-12 13 2-16,4 0-10 15,-4 17-1-15,6 13 8 16,-6 3 1-16,0-2-3 16,-6-6-17-16,-3-9 21 15,3-13-13-15,-3 0 14 16,1-3 0-16,3 0 5 15,4-3 12-15,9-19 17 16,3-9-24-16,12-7 19 16,-3 7-29-16,1 8 0 15,-1 9-2-15,-6 11 5 0,3 3-6 16,-1 10 1 0,4 20 0-16,-9 14-6 0,-7 2 4 15,-13 3-69-15,0-3 26 16,-13-10-100-16,-13-12-122 15,-10-14-528-15</inkml:trace>
  <inkml:trace contextRef="#ctx0" brushRef="#br0" timeOffset="117601">15423 12821 1029 0,'0'0'109'15,"0"0"-48"-15,0 0 5 16,0 0-66-16,0 0-36 16,6 76-232-16,-6-26-349 15</inkml:trace>
  <inkml:trace contextRef="#ctx0" brushRef="#br0" timeOffset="118107.09">14263 14248 1105 0,'0'0'128'15,"0"0"-25"-15,0 0-24 16,0 0-75-16,0 0-2 15,114-53-1-15,-69 53-1 16,-9 0 0-16,-10 17-2 16,-3 2 0-16,-14 5 0 15,-3 5-16-15,-6 7-6 16,0 1 24-16,-12-3-23 16,-12-3 21-16,6-7 2 15,2-7 4-15,5-8 2 16,8-6-6-16,3-3 0 0,0 0 12 15,14-25-11-15,15-12 1 16,16-17 2-16,7-4-4 16,4 0 0-16,-4 3-2 15,-10 16 4-15,-16 12 2 16,-10 17-3-16,-9 7 11 16,-7 3 0-16,-8 30-5 15,-11 13-5-15,-8 13 4 16,8 3-2-16,4-2 11 15,12-6-12-15,3-9-3 16,0-6 0-16,26-17-5 16,15-12-59-16,15-7-39 0,15-14-208 15,1-18 46-15</inkml:trace>
  <inkml:trace contextRef="#ctx0" brushRef="#br0" timeOffset="118519.1">15050 14235 456 0,'0'0'160'0,"0"0"-45"16,-85 0 149-16,71 0-112 16,7 0-14-16,5 0-62 15,2 0-24-15,0 0-35 16,12 0-17-16,25 0-3 16,17-4 3-16,9-6 6 15,1-2-6-15,-8-2-10 16,-11 3 6-16,-12-2-5 15,-14 4 9-15,-9 3 1 0,-10-1 3 16,0 0 10-16,-3-1-14 16,-18-4 4-16,0 5-6 15,-2 1 2-15,6 4 0 16,8 2 3-16,3-2-1 16,6 2 22-16,0 0-18 15,0 0-3-15,0 0-2 16,12 0-1-16,14 15 0 15,7 10-1-15,5 5 6 16,-4 7-6-16,-16-1 1 0,-11 6 0 16,-7 5-8-16,-7-1-4 15,-26 4-16-15,-5-4-34 16,0-9-56-16,1-12-66 16,7-15-162-16,15-10-130 15</inkml:trace>
  <inkml:trace contextRef="#ctx0" brushRef="#br0" timeOffset="118888.45">15657 14079 1357 0,'0'0'55'16,"0"0"26"-16,0 0-7 15,97-29-41-15,-39 18-32 16,0-2-1-16,-5 1-4 15,-8 2-19-15,-13 3-24 16,-15 1-49-16,-10 4 5 0,-7 2-27 16,-10 0-82-16,-13 2-34 15,-9 7 102-15,6-3 118 16,2-3 14-16,9-3 11 16,2 2 91-16,3-2 120 15,6 3-33-15,1-1-67 16,-3 8-57-16,2 7-42 15,-5 13 26-15,0 12-17 16,-5 9-16-16,4 8-2 16,-6 0-13-16,0-2-2 15,5-12-22-15,8-15-80 0,0-16 0 16,3-14-159 0,8-14-123-16,17-23-60 15</inkml:trace>
  <inkml:trace contextRef="#ctx0" brushRef="#br0" timeOffset="119025.12">15967 14039 207 0,'0'0'390'16,"0"0"-142"-16,0 0 51 16,0 0-191-16,0 0-81 15,0 0-24-15,18 57 30 16,-18-2-28-16,0 8-2 16,-18 7-6-16,-4 0-136 15,-2-8-247-15</inkml:trace>
  <inkml:trace contextRef="#ctx0" brushRef="#br0" timeOffset="119242.45">15585 14612 41 0,'0'0'1188'15,"0"0"-1106"-15,0 0 103 16,0 0-120-16,0 0-53 15,0 0-10-15,93 3 18 16,-14-3-20-16,6-4-1 16,9-6-35-16,-3 7-64 15,0 3 6-15,-21 0-202 16,-23 0-210-16</inkml:trace>
  <inkml:trace contextRef="#ctx0" brushRef="#br0" timeOffset="119547.58">15887 14882 731 0,'0'0'83'15,"0"0"65"-15,0 0-93 16,0 0-35-16,0 0-13 16,104-30 0-16,-65 19 1 0,-7 6 30 15,-6 5 39 1,-6 0-36-16,-7 5-28 15,-10 16 1-15,-3 13-4 16,-9 8 7-16,-18 7 2 0,-9 8-16 16,-2-4 24-16,5-6-25 15,7-12 0-15,10-15 22 16,10-10-20-16,6-10-4 16,15 0-1-16,34-22-28 15,26-11-18-15,26-5-154 16,11-5-122-16,9-10-196 15</inkml:trace>
  <inkml:trace contextRef="#ctx0" brushRef="#br0" timeOffset="120169.09">16930 12930 392 0,'0'0'264'16,"0"0"-114"-16,0 0 52 15,0 0-110-15,0 0-52 16,0 0-15-16,0 113 30 15,0-28 13-15,0 8 2 16,-1 5-30-16,-18 1-23 16,-2-9-8-16,4-14-9 15,10-17 0-15,3-18-7 16,4-19-52-16,20-15 5 16,15-7-53-16,8-20-10 15,-1-19-63-15,-3-11-10 16,-14-6-84-16,-14-1 10 15</inkml:trace>
  <inkml:trace contextRef="#ctx0" brushRef="#br0" timeOffset="120913.42">16725 13349 182 0,'0'0'113'16,"-97"17"70"-16,73-11 16 16,18-6-155-16,6 0 35 15,36 0-78-15,25-6 15 16,28-7-16-16,14-1 2 15,11-3 3-15,-7 2-5 16,-10 1 0-16,-12-2-28 16,-20 2-56-16,-20 5-12 15,-22-5-8-15,-22 4 104 0,-1 3 103 16,-20 7-28-16,-16 0-21 16,-6 3-3-16,-1 18 4 15,-2 9 57 1,9 7-35-16,11 4-23 15,10 4-10-15,13 0-36 0,2-9-2 16,20-6-5-16,8-10 0 16,8-14-1-16,3-6 4 15,-2-3-3-15,-5-17 21 16,-2-6-20-16,-8-7 27 16,-6 0 12-16,-6 0-4 15,-5-3-1-15,-4 9-13 0,-1 10-10 16,0 8 36-1,0 9-21-15,0 0-25 0,0 14-3 16,-6 18-11-16,2 8 7 16,4 2 4-16,0-8-5 15,9-5 2-15,15-6-33 16,-1-12 8-16,6-8 22 16,0-3-5-16,3-3 11 15,-2-17-2-15,-8-4 5 16,-2-2 12-16,-9-1-13 15,-3-1 15-15,-5 8 8 16,-2 9-6-16,-1 5 4 16,0 6-14-16,0 0-2 15,0 0-14-15,0 0 5 16,5 6-10-16,3 5 11 0,2 1 2 16,0-2 0-16,5-4-1 15,2-1 0-15,2-5 13 16,5 0-8-16,1 0 9 15,4-5 1-15,-6-4-7 16,3-1-1-16,-10 1-7 16,1 8 2-16,-5 1-8 15,1 7-3-15,-1 12-1 16,6 9 0-16,-5-2-31 16,2-4-17-16,5-5-46 0,8-7-139 15,13-10-104 1,12-7-288-16</inkml:trace>
  <inkml:trace contextRef="#ctx0" brushRef="#br0" timeOffset="121354.03">18291 13207 779 0,'0'0'178'16,"0"0"104"-16,0 0-152 15,0 0-47-15,0 0-45 16,0 0-25-16,-27-16-13 15,60 16 8-15,6 0-13 16,10 10 5-16,-1 12 0 16,-8 2-10-16,-13 6 5 0,-9 0-32 15,-15 2 36-15,-3 1-20 16,-9 0 18-16,-17-3-7 16,6-7 10-16,3-9-1 15,7-7 1-15,8-7 0 16,2 0 6-16,0 0-5 15,7-24 5-15,18-9-6 16,4-14 0-16,10 1-7 16,0 0 5-16,-6 7 2 15,-8 13 3-15,-8 12 1 16,-10 8 29-16,-7 6-5 16,0 0-17-16,0 0 5 15,0 12-16-15,-7 15 0 0,-7 9 35 16,-2 5-21-1,4-2 0-15,9 0-14 0,3 4-7 16,12-1 7-16,31-2-63 16,27-13-70-16,24-7-101 15,24-19-317-15</inkml:trace>
  <inkml:trace contextRef="#ctx0" brushRef="#br0" timeOffset="122374.75">20710 13329 124 0,'0'0'202'0,"0"0"-59"15,0 0 67-15,0 0-89 16,-89 0 3-16,78 0 11 15,5 0-59-15,3 0 17 16,2 0-41-16,1 0 8 16,0 0-17-16,-3 0 0 15,3 0-4-15,0 0-20 0,0 0 4 16,0 0-12-16,9 0-8 16,30 0 11-16,20 0-11 15,19 0 0-15,9 0 11 16,0 0-13-16,0 0 0 15,-7-3-1 1,-16-4-2-16,-19 0-5 0,-15 2-37 16,-15 2-42-16,-15 3-31 15,-2 0-56-15,-27 5-107 16,-20 10-44-16,-13 0-13 16</inkml:trace>
  <inkml:trace contextRef="#ctx0" brushRef="#br0" timeOffset="122743.23">20525 13494 148 0,'0'0'123'0,"0"0"29"16,0 0 73-1,0 0-101-15,0 0-8 0,0 0-1 16,-37 14-47-16,37-14 6 16,0 0-20-16,4 0-10 15,13 0 11-15,2 0 4 16,4 3-23-16,2 0-9 15,2 0-22-15,6 2 25 16,7-2-28-16,6 0-1 16,7 3 1-16,6-3 2 0,4 1-5 15,4-1 1-15,-5-2 0 16,-2-1-5-16,-9 0 5 16,-8 0 0-16,-13 0 3 15,-14 0-2-15,-5 0 0 16,-8 0-1-16,0 0 3 15,-3 0-3-15,0 0 0 16,0 0-10-16,0 0-11 16,0 0-31-16,0 0-28 15,0 0-108-15,-11-1-230 16,-8-2-187-16</inkml:trace>
  <inkml:trace contextRef="#ctx0" brushRef="#br0" timeOffset="129031.48">23162 13290 701 0,'0'0'181'16,"0"0"-5"-16,-15-77-18 16,1 65-102-16,-2 9-8 0,-7 3-18 15,-10 32-27-15,-9 28-3 16,-1 19 0-16,5 11 0 15,12-5 11-15,13-12-11 16,13-20-1-16,0-17 0 16,16-19-4-16,14-17 3 15,8-19 4-15,18-39 0 16,0-17 5-16,1-17-6 16,-15-8-1-16,-11-2 0 15,-12-4 8-15,-10 3-10 16,-7 11 9-16,-2 26-7 15,0 27 3-15,0 32 9 0,-6 21-12 16,-5 41-9-16,1 28 9 16,6 22 1-16,4 4-1 15,0-6-4-15,20-20-3 16,10-20-21-16,6-24-24 16,3-23 13-16,5-16 19 15,4-16 20-15,1-27 0 16,-1-14-24-16,-9-6 13 15,-15 2 11-15,-11 7 7 16,-13 15 0-16,0 19 39 16,0 18 7-16,-3 14-18 15,-7 31-27-15,3 17-8 16,4 8 2-16,3-11-2 16,14-9 0-16,14-17-11 0,8-18-8 15,8-13 0-15,3-10-6 16,-3-29 19-16,-7-7 5 15,-15-15-67-15,-18 3 59 16,-4-9 9-16,-29 1 19 16,-10 11 7-16,-4 18-21 15,0 18 15-15,2 19-19 16,9 29-1-16,5 17-1 16,14 13-33-16,13-3-82 15,13-9-223-15,21-13-220 16</inkml:trace>
  <inkml:trace contextRef="#ctx0" brushRef="#br0" timeOffset="129623.05">24242 13092 978 0,'0'0'136'0,"0"0"46"16,0 0-91-16,0 0-87 15,-92 56 2-15,78-13 1 16,10-4-4-16,4-6 0 15,3-9-6-15,18-11 5 16,8-11-7-16,4-2-17 16,0-19-8-16,0-10 9 15,-5-12 4-15,-8-4-10 16,-10-2 25-16,-10 1 4 16,0 12 24-16,-13 12-5 0,-7 17 15 15,-6 7 15 1,-6 37-47-16,1 24-3 0,4 17-1 15,11 5 12-15,10 1 8 16,6-13-19-16,11-17-1 16,22-20 5-16,14-19-5 15,19-17 0-15,5-23-1 16,10-28 0-16,-2-18-37 16,-12-10 23-16,-11-10 15 15,-18 3 1-15,-18 13 11 16,-13 21 12-16,-7 25 22 15,0 22 18-15,-24 5 9 0,-9 19-73 16,-4 18 3-16,-2 9 1 16,10 0-4-16,15-3 4 15,11-5-4-15,3-4 0 16,25-4-7-16,18-4 7 16,11 1-1-16,0-7-1 15,-7-8 2-15,-16-1 0 16,-17-8 0-16,-12 7 0 15,-2 7-3-15,-19 5 3 16,-18 4 0-16,-11 4-10 16,-4 1-25-16,-1-5-22 15,3-6-24-15,10-8-35 16,15-12-179-16,11-5-402 0</inkml:trace>
  <inkml:trace contextRef="#ctx0" brushRef="#br0" timeOffset="130704.01">25192 13309 515 0,'0'0'378'15,"0"0"-230"-15,0 0 82 0,0 0-150 16,0 0-38-16,21-79-20 15,20 57-6-15,4 12-13 16,1 10 5-16,-6 0-10 16,-9 19 2-16,-5 11-1 15,-17 6-4-15,-9 7 3 16,0 0 1-16,-12-4 0 16,-8-5 1-16,4-12 1 15,1-9 8-15,9-9-8 16,3-4 23-16,3 0 8 15,0-9 16-15,4-28-6 16,20-18-39-16,14-13 6 16,8-1-9-16,3 10 0 0,0 17-1 15,-8 18 1-15,-9 18-1 16,-5 6-5-16,-6 16-2 16,-3 18 2-16,-8 12 6 15,-7 9 0-15,-3-2 0 16,0 0 0-16,0-6-20 15,0-11-43-15,0-11-73 16,0-18-132-16,9-7-505 16</inkml:trace>
  <inkml:trace contextRef="#ctx0" brushRef="#br0" timeOffset="131041.18">26059 12639 862 0,'0'0'191'0,"0"0"-123"16,0 0 55-16,0 0-75 16,0 0-31-16,0 0 6 15,0-7-5-15,0 7-17 16,0 0 7-16,0 0 5 15,0 0 7-15,0 0 28 0,0 0-26 16,0 0 5-16,0 0-11 16,0 0-10-16,0 0-5 15,0 24-2-15,0 16 2 16,-6 15 7-16,-6 5-8 16,-3 0-1-16,-4-1-1 15,-2-6-29-15,7-7-106 16,7-22-338-16</inkml:trace>
  <inkml:trace contextRef="#ctx0" brushRef="#br0" timeOffset="131311.66">26468 12564 1284 0,'0'0'123'0,"0"0"-62"15,0 0 53-15,0 0-60 16,0 0-37-16,0 0-10 16,7 121 26-16,5-41-1 15,-6 9-25-15,-3 1 26 16,-3 2-33-16,0-3 0 16,-9-10-2-16,2-20-16 15,5-22-46-15,2-15-4 16,0-22-14-16,27-10-23 0,9-31-92 15,5-22-362 1</inkml:trace>
  <inkml:trace contextRef="#ctx0" brushRef="#br0" timeOffset="131485.62">26460 12950 283 0,'0'0'51'15,"-124"43"209"-15,83-22-54 16,16-9 52-16,14-5-130 15,11-1-48-15,21-6-40 16,34 0-21-16,26-16 11 16,23-10-30-16,6-12-115 15,2-8-207-15,-2-3-491 16</inkml:trace>
  <inkml:trace contextRef="#ctx0" brushRef="#br0" timeOffset="132157.23">28563 12888 1227 0,'0'0'82'15,"0"0"-53"-15,0 0 34 16,0 0-52-16,-7 81 2 15,7-47-8-15,0-8 1 16,0-9-6-16,18-12-6 16,10-5 1-16,10-10-18 15,0-19 3-15,-4-11-24 16,-13 1-10-16,-13-3 18 16,-8 1 27-16,-6 12 9 15,-20 12 2-15,-9 17 10 0,-11 26 3 16,-3 24 17-16,5 9-2 15,8 5 14-15,17-6-26 16,17-7-18-16,2-9 5 16,32-15-5-16,17-17-32 15,15-10-32-15,8-27-21 16,7-12-20-16,-11-8-208 16,-12 0 237-16,-21-1-49 15,-17 2 125-15,-12 2 147 16,-6 12 83-16,0 12-24 15,0 13-36-15,0 7-56 0,0 0-49 16,0 10-24-16,3 17-34 16,24 12 15-16,18 7 4 15,15 7-12-15,9-7 8 16,-7-6-22-16,-11-10-56 16,-17-17-61-16,-13-9-76 15,-14-4-292-15,-7-17-5 16</inkml:trace>
  <inkml:trace contextRef="#ctx0" brushRef="#br0" timeOffset="132336.21">29241 12891 594 0,'0'0'230'15,"0"0"118"-15,0 0-190 16,0 0-77-16,0 0-44 16,0 0-10-16,-96 92-16 0,69-36 7 15,-2 0-15-15,2 3 1 16,3 0-3-16,1-4-1 15,7-9-41-15,9-11-51 16,7-22-244-16,3-13-432 16</inkml:trace>
  <inkml:trace contextRef="#ctx0" brushRef="#br0" timeOffset="132504.16">29411 12777 1284 0,'0'0'90'0,"0"0"36"15,0 0-78-15,0 0-22 0,0 0-2 16,28 109 3-16,-27-56-19 16,-1 1 2-16,0-4-20 15,2-11-13-15,10-6-110 16,7-19-110-16,8-14-419 16</inkml:trace>
  <inkml:trace contextRef="#ctx0" brushRef="#br0" timeOffset="132773.37">29704 12444 997 0,'0'0'149'15,"0"0"-39"-15,0 0-53 16,0 0 12-16,-40 93-20 16,39-64-28-16,1-9-16 15,0-6-2-15,11-7-1 0,5-7-1 16,3 0-1-16,1-17 9 15,-3-13-9-15,-3-2 2 16,-11-2 0-16,-3 7 0 16,0 11 3-16,-6 16-5 15,-9 4-16-15,-5 25-16 16,5 15-27-16,8 8 2 16,7 7-113-16,7-2-159 15,22-1-11-15</inkml:trace>
  <inkml:trace contextRef="#ctx0" brushRef="#br0" timeOffset="133245.63">29931 12807 358 0,'0'0'345'16,"0"0"-103"-16,5-81-16 15,-5 60-93-15,0 12-13 16,0 9-45-16,-2 0-33 16,-8 5-30-16,-5 15-1 15,0 10-11-15,2 3 0 16,7 1-2-16,6-5 3 15,0 2-2-15,9-1 1 16,11-1-1-16,3 3-11 16,-3-1-3-16,-3-2 0 15,-8 4 4-15,-5-3 1 16,-4 3-6-16,-10-7 4 16,-20 2 12-16,-9-9-1 0,-8-4 1 15,-3-7-12-15,1-8-12 16,10 0-1-16,14-25-23 15,17-23-23-15,8-18-58 16,27-24-13-16,29-22-114 16,17-3-86-16,12 4 42 15,-6 21 300-15,-9 30 154 16,-15 20 235-16,-16 20 6 16,-11 14-192-16,-10 6-91 15,-2 3-50-15,-7 31-7 16,-4 14-24-16,-5 19 21 15,-5 19-26-15,-17 10-13 0,0 6 11 16,2 4-24-16,10-8-6 16,7-9 4-16,3-22-92 15,0-30-27-15,7-28-129 16,10-12-214-16</inkml:trace>
  <inkml:trace contextRef="#ctx0" brushRef="#br0" timeOffset="133418.15">30148 12850 929 0,'0'0'69'0,"0"0"175"15,-84 14-149-15,80-12-36 16,4-2-41-16,34 0-17 16,24-8-1-16,24-13-1 15,15-5-18-15,6 2-53 0,-3 5-65 16,-14 3-322-16</inkml:trace>
  <inkml:trace contextRef="#ctx0" brushRef="#br0" timeOffset="133785.35">31001 12920 826 0,'0'0'163'16,"0"0"-26"-16,0 0 31 15,0 0-56-15,0 0-41 16,0 0-5-16,52-37-6 0,-42 25-24 16,-2 5-6-16,-5 1-9 15,-3 6-3-15,-7 0 11 16,-19 8-29-16,-11 17 2 16,-2 11 4-16,5 6 7 15,5 3-1-15,10-13-12 16,10-6 2-16,7-16-7 15,2-10 5-15,14 0 0 16,11-10 4-16,8-16-4 16,0-8-1-16,-5-6-12 15,-10 1 3-15,-10 3 0 16,-8 6-11-16,-8 13-16 16,-22 14-1-16,-16 3-40 0,-11 27-54 15,-13 12-171-15,-3 4-681 16</inkml:trace>
  <inkml:trace contextRef="#ctx0" brushRef="#br1" timeOffset="138573.38">353 12746 125 0,'0'0'13'0,"0"0"22"16,0 0 65-16,0 0 11 0,0 0 3 15,0 0-39-15,-3-3-12 16,3 3 0-16,0 0-33 15,0 0-1-15,0-5-29 16,15-4 0-16,27-11 5 16,26-10 0-16,18 0-2 15,13-4-3-15,12 2 0 16,10-4 1-16,16-5-1 16,12 2 0-16,12-6 4 15,15 1-1-15,15-2 2 16,12-4-5-16,10-5-1 15,-1-2-6-15,-6-6 6 16,0-3-2-16,6-3 3 16,-2 6-3-16,3 3-5 0,-16 8-4 15,-12 6-6-15,-12 3 8 16,-6 8-9-16,-10 1 17 16,-8 1-11-16,-3 5-3 15,-9-2 11-15,-10 2-3 16,-2-2 8-16,-4 4-2 15,-6 1 2-15,-3 5-10 16,0 6 2-16,-5 2 5 16,-10 4-4-16,-16-2-4 15,-13 6 10-15,-14-3-1 16,-8 7 2-16,-10-3-1 0,-6 3-3 16,-11 0 8-1,-7 0-8-15,-6 0-1 0,-6 0 5 16,2 3-8-1,-2 11 16-15,4 11 1 0,2 11 13 16,0 11-9-16,0 10-11 16,3 8 19-16,3 3-17 15,0 10 11-15,7 8-9 16,11 16 0-16,12 21 16 16,13 16-6-16,17 15 11 15,8 14-18-15,5 2-7 16,3-8 9-16,3-1-11 0,0-9-5 15,-3-7 5 1,-7 3 4-16,-7 5 2 16,-8 9 18-16,-2 9 3 0,-6 13 36 15,2 12-38-15,-5 3 23 16,-7 5-7-16,1 1-25 16,-4-3 7-16,4-5-5 15,0 2-11-15,2-8 18 16,1 5-20-16,3-1-1 15,5 3 21-15,-2 6 4 16,0-5 19-16,2 2-23 16,-6 4-9-16,1-7 11 15,-3-1-27-15,0-5 0 16,-7-13 2-16,-6-4-1 16,-6-7 0-16,-5-5-1 0,-4-15 1 15,-5-21-10-15,-7-29-11 16,-7-32-54-16,-5-25 14 15,0-32-76-15,-14-18-108 16,-20-49-202-16</inkml:trace>
  <inkml:trace contextRef="#ctx0" brushRef="#br1" timeOffset="140896.85">1736 13157 163 0,'0'0'18'0,"0"0"50"16,0 0 13-16,0 0-13 15,0 0 12-15,0 0-4 16,-11-6-35-16,5 2 8 16,-4 2 24-16,-2-1-23 15,-4 3 19-15,1 0-37 16,-6 0-20-16,9 6 26 16,-3 10-29-16,3 4-5 0,6 9-4 15,-4 9 2-15,8 1 11 16,2 0-13-16,0-2 0 15,0-7 3-15,15-8-1 16,5-7-2-16,8-6 0 16,15-6 5-16,9-3-3 15,4-3-2-15,-4-17 0 16,-5 0 0-16,-9-3-55 16,-7-3-80-16,-6-1-81 15,-11-5-183-15</inkml:trace>
  <inkml:trace contextRef="#ctx0" brushRef="#br1" timeOffset="141745.6">2270 13095 239 0,'0'0'18'16,"0"0"100"-16,0 0-12 15,0 0-41-15,0 0-19 16,0 0-4-16,-15 4 3 16,15-4 26-16,0 0-11 15,0 0 0-15,0 0 17 16,0-4-34-16,18-13-11 15,7-8-26-15,11-6-1 16,9-5-1-16,1-3-4 16,6-5 0-16,-1-1 3 15,-2-2-2-15,-7 7-2 16,-12 4 0-16,-11 10-18 16,-10 10-12-16,-9 6-18 15,0 6 28-15,-25 1-52 16,-5 0 19-16,-4 1 22 0,-1-1 32 15,4 1 0-15,7 2 7 16,6 0-7-16,5 0 5 16,10 0 40-16,3 0-15 15,0 0-16-15,0 0-9 16,6 0 1-16,22 0 16 16,5-4 16-16,7 1-22 15,-1 3 13-15,-9 0-4 16,-8 3-12-16,-1 18-8 15,-9 5-4-15,-3 8 30 0,-3 7-31 16,-6 3 2-16,0 2 5 16,0-10-4-16,-3-4-6 15,3-8-67-15,0-17-133 16,6-7-181-16</inkml:trace>
  <inkml:trace contextRef="#ctx0" brushRef="#br1" timeOffset="142361.25">3338 12272 678 0,'0'0'6'16,"0"0"144"-1,0 0-93-15,0 0 5 0,0 0-55 16,0 0 1-16,-55 103-5 15,71-50-3-15,11 3 0 16,0-7 12-16,3-9-10 16,-2-13-2-16,-1-15-1 15,0-7 1-15,-2-5 12 16,5-21 5-16,-2-11 36 16,-1-11-25-16,-9-3-19 15,-5-1 0-15,-10 4-5 16,-3-7-1-16,0 0 21 15,-4 8-11-15,-1 17 1 16,1 11 21-16,4 14-9 0,0 0-26 16,16 0-19-16,11 5 19 15,6 4-1-15,3 3 3 16,-2-2-2-16,-4 0 3 16,-6 0 2-16,-12-5-4 15,-2-1 3-15,-4-1 1 16,0 11-6-16,0 10 5 15,3 7-4-15,-3 11 8 16,0-8-2-16,-3-7-3 16,0-7 6-16,-3-9 4 15,0-9 9-15,0 1-20 16,0-3 50-16,-15 0-21 16,-15-8-10-16,-13-9-16 15,-5 0-5-15,-7-7 0 16,-3-2 7-16,-2 6-7 0,5 6 0 15,7 8-5-15,5 6 5 16,7 23-3-16,5 8-17 16,7 8-47-16,12-3-25 15,9-2-131-15,3-9-143 16</inkml:trace>
  <inkml:trace contextRef="#ctx0" brushRef="#br1" timeOffset="143239.1">2486 13614 311 0,'0'0'28'16,"0"0"15"-16,112 0 100 15,-39 0-3-15,15 0-51 16,9-7-12-16,6 0-16 16,0 2-20-16,-15 0-14 15,-24-2-26-15,-25 2 8 16,-20 0-9-16,-13 5 1 16,-6-2-6-16,0 2 5 15,-12-3-21-15,-16-7 0 16,-12-3-64-16,-8-4 72 0,2-3 4 15,4 0 9-15,6 4 11 16,17 8 17-16,8 6 52 16,11-1 11-16,0 3-51 15,0-1 5-15,15-2-45 16,27 0 3-16,12 3-14 16,14 0 18-16,1 0-13 15,-14 12 6-15,-10 5 0 16,-11 7 0-16,-16 2 0 15,-12 8 0-15,-6 8-4 0,-3 5 3 16,-22 5-2-16,-2-6-6 16,0-2-46-16,9-11-76 15,12-11-65 1,6-18-209-16</inkml:trace>
  <inkml:trace contextRef="#ctx0" brushRef="#br1" timeOffset="143583.85">3915 13498 119 0,'0'0'160'16,"0"0"43"-16,0 0 7 16,0 0-37-16,0 0-18 15,0 0-36-15,0 0-56 16,6 0-30-16,7-9-11 15,13-5-20-15,14-9-4 16,18-11-40-16,5 2-151 0,-5-5-259 16</inkml:trace>
  <inkml:trace contextRef="#ctx0" brushRef="#br1" timeOffset="144041.88">4337 13174 660 0,'0'0'52'0,"0"0"97"16,0 0-64-16,0 0-77 15,0 0 9-15,27 94 28 16,1-60-3-16,2-7-12 16,-3-7-28-16,0-11 12 0,-3-5-13 15,-2-4-1 1,-1-16 37-16,3-16 2 0,0-9 13 15,-2-5-23-15,-4 0-25 16,-9 2 37-16,-6 5-26 16,0 9-7-16,0 13 8 15,0 9-15-15,-3 8 6 16,6 0-7-16,7 22-11 16,4 11 4-16,5 11 7 15,-1 1 0-15,-6-6 1 16,-2-8-1-16,-7-5 0 15,-6-12-7-15,0-9 16 0,0-5-12 16,-25 0 3 0,-11-5 0-16,-10-12-2 0,-5-12-4 15,-4-9-7-15,-3 1 4 16,3 8-44-16,8 14 37 16,9 15-12-16,12 30-63 15,13 15-148-15,10 2 11 16,3-1-299-16</inkml:trace>
  <inkml:trace contextRef="#ctx0" brushRef="#br1" timeOffset="151415.13">1597 15765 251 0,'0'0'54'16,"0"0"-23"-16,0 0 116 15,0 0-83-15,0 0-25 16,0 0-11-16,0 0 9 15,-4-4-8-15,4 4 0 16,0 0 27-16,0 0 8 16,0 0 29-16,0 0-2 15,0-3-24-15,0 3 13 16,0 0-29-16,0 0-18 16,0 0 2-16,0 0-19 15,0 10-16-15,0 19 8 0,10 17-8 16,2 10 11-16,6 7-11 15,0 0 0-15,6-3 7 16,-2-2-3-16,0-2-6 16,-2-12 2-16,-4-8 0 15,-2-10 7-15,-4-14-6 16,-7-4-1-16,0-6 11 16,-3-2-5-16,0 0 4 15,0 0 4-15,0 0-11 16,0 0 17-16,0 0-17 0,0 0 1 15,0 0 7 1,3 0-10-16,-3 0 0 0,0 0 2 16,0 0 2-16,0 0-3 15,3 0-2-15,8 0-5 16,5-8 3-16,12-3 4 16,11-4 0-16,0-5-1 15,7 1 7-15,2-2-13 16,1 1 5-16,-3-2 0 15,-7 8 1-15,-5-3 4 16,-7 7-7-16,-8 0 2 16,-5 3 0-16,-2 2 7 15,-3 0-7-15,-5 5 0 16,-1-3 1-16,-1 3 0 16,1 0-1-16,0-2 0 0,0-1 0 15,0 1 1-15,0 2-1 16,-3 0 0-16,4 0 1 15,-4-2-1 1,0 2 1-16,0 0-1 0,0 0 0 16,0 0 3-16,0 0-2 15,0 0-1-15,0 0 3 16,0 0-1-16,0 0-2 16,0 0-3-16,0 0-28 15,0 0-28-15,0 9-216 16,-7 4-334-16</inkml:trace>
  <inkml:trace contextRef="#ctx0" brushRef="#br1" timeOffset="151937.76">2834 15427 592 0,'0'0'70'16,"0"0"5"-16,0 0 181 15,0 0-152-15,0 0 4 16,0 0-54-16,-39-2-14 16,36 3 13-16,-5 17-40 15,-5 8-4-15,1 17 0 16,-1 14-2-16,7 7 1 0,6 0-6 15,0-4-1 1,0-11 13-16,10-13-14 0,5-13 0 16,4-8 7-16,4-8-6 15,11-7 7-15,11 0-8 16,7-11 0-16,6-16-2 16,-4-3 2-16,-5-3-29 15,-13 4-39-15,-9 2-62 16,-14 3-28-16,-13 5-101 15,0 9 22-15,-25 6-66 16</inkml:trace>
  <inkml:trace contextRef="#ctx0" brushRef="#br1" timeOffset="152104.41">2786 15777 419 0,'0'0'49'0,"0"0"78"0,0 0 111 15,0 0-66-15,0 0-59 16,0 0-67-16,-2-7-27 15,25-15 11-15,17-11-10 16,8-1-19-16,10-2 2 16,5-6-3-16,-2 1-86 15,-9 2-325-15</inkml:trace>
  <inkml:trace contextRef="#ctx0" brushRef="#br1" timeOffset="152403.35">3520 15044 1181 0,'0'0'72'0,"0"0"-21"15,0 0 66-15,0 0-68 16,0 0-24-16,0 0 7 15,-24 3-29-15,24 16-3 16,13 10 1-16,13 19-1 16,11 13 13-16,0 5-10 15,-4 5 0-15,-6-4 8 0,-5-8-11 16,-2-14-8 0,-1-12-26-16,-1-12-82 15,0-14-143-15,-6-7-378 16</inkml:trace>
  <inkml:trace contextRef="#ctx0" brushRef="#br1" timeOffset="152635.85">3711 14955 1082 0,'0'0'86'15,"0"0"67"-15,0 0-96 16,0 0-26-16,0 0-27 0,13 96 0 15,5-31 19 1,6 9-13-16,0 1-8 0,-2 1-2 16,4-10 0-16,-4-12 0 15,-4-23-73-15,-6-14-4 16,-3-17-135-16,-5-2-161 16,-4-25-219-16</inkml:trace>
  <inkml:trace contextRef="#ctx0" brushRef="#br1" timeOffset="153147.54">3481 14994 154 0,'0'0'833'0,"0"0"-698"0,0 0 94 16,0 0-162-16,0 0-19 15,0 0-16-15,-43 0-30 16,43-10-2-16,16-13-4 15,11-8 1-15,7 0 3 16,-1 1-5-16,3 10-7 16,0 3 9-16,-2 7-5 15,-1 7-2-15,-6 3-9 16,1 3-2-16,-7 14 6 16,-9 13-14-16,-5 6 7 15,-7 11 16-15,0 5-1 16,-13 1 7-16,-5-4 1 15,-6-9 0-15,3-7-1 16,-1-13 0-16,7-3 3 0,-1-12 11 16,2-5-4-16,1 0 14 15,4 0 3-15,0 0-5 16,4 0 10-16,2 0-9 16,3-2-17-16,0 2 21 15,0-3-27-15,2 3 0 16,22 0-5-16,19 0 5 15,12 0 15-15,11 3-7 16,-2 7-1-16,0 2 11 16,-3-1-14-16,-10-1 5 15,-6 0-9-15,-14-2-5 0,-4 0 5 16,-14 2-76-16,-7-3-48 16,-6 3-119-16,0-3-260 15</inkml:trace>
  <inkml:trace contextRef="#ctx0" brushRef="#br1" timeOffset="153565.56">3839 15569 556 0,'0'0'165'0,"0"0"-156"15,0 0 80 1,0 0-58-16,0 0-11 0,0 0 4 16,18 0 53-16,-2 0 10 15,1 0-5-15,-1 1-38 16,-1-1-24-16,0 0 10 16,0 0-24-16,-2 0-4 15,-4 0 0-15,0-4 1 16,-4-3 15-16,-2-9 0 15,-3-1 10-15,0-2 0 16,0-5-18-16,-11 4 1 16,-1 4-6-16,-1 5-2 15,7 5 8-15,3 3-10 16,0 3 3-16,3 0-2 16,0 0-2-16,0 0-12 0,0 0-28 15,0-1-4-15,0 1 1 16,0-1-58-16,0 0-100 15,-3-3-38-15,3 4-220 16</inkml:trace>
  <inkml:trace contextRef="#ctx0" brushRef="#br1" timeOffset="153819.82">3918 15556 48 0,'0'0'1'0,"0"0"19"16,0 0 0-16,0 0 28 16,0 0-4-16,0 0-3 15,-22 30-3-15,16-26-13 16,1 1-3-16,-2 3-6 15,-5-6-16-15,3 1-30 16,-5-3-90-16</inkml:trace>
  <inkml:trace contextRef="#ctx0" brushRef="#br1" timeOffset="163457.7">2255 16470 255 0,'0'0'9'0,"0"0"-6"16,0 0-3-16,58 89 19 15,-31-53-9-15,-2-4 6 16,-1-1 2-16,-3-4-5 16,-3-3 6-16,-3-4-2 15,-3-8 18-15,-3 0 7 16,-3 3-37-16,1-4 23 15,-4 1 7-15,0 0-10 16,0-2 14-16,-3-3-28 0,0-5 7 16,0-2 8-16,0 0 10 15,0-2 15-15,-6-17-4 16,-15-11-37-16,-4-10 5 16,-5-4-3-16,-4-3 10 15,1 0-21-15,-3 1 10 16,3 2 11-16,2 11-18 15,7 11 5-15,8 12 1 16,10 8-7-16,6 2-3 16,0 0-3-16,0 22-17 15,6 13 20-15,10 9 5 16,5-3-3-16,-6-11-1 0,-3-9-1 16,-2-7 0-1,-7-11 2-15,-1-3 1 0,-2 0-1 16,0 0 8-16,1-9 10 15,-1-13 55-15,0-10-26 16,0-4-8-16,0 1-9 16,-3 7-10-16,2 6 2 15,1 8-20-15,0 4-2 16,0-3 7-16,6 7-9 16,6 1-2-16,10 2 1 15,2 3 1-15,1 0 0 16,2 0 0-16,-4 10-8 15,-1-3-15-15,0 6-78 0,-5-2-75 16,-1 4 3-16,-7-1-151 16</inkml:trace>
  <inkml:trace contextRef="#ctx0" brushRef="#br1" timeOffset="164938.6">2507 16041 85 0,'0'0'0'0,"0"0"-6"15,0 0 1-15,0 0-50 0</inkml:trace>
  <inkml:trace contextRef="#ctx0" brushRef="#br1" timeOffset="167170.03">16355 14229 34 0,'0'0'60'0,"0"0"6"15,0 0-20-15,0 0 4 16,0 0-10-16,0 0-2 15,-6-8-22-15,6 8 6 16,0 0-13-16,-4 4 4 16,4 14-5-16,0 4-2 15,0 3 5-15,0 5-11 16,0-3 9-16,10-3-10 16,3-2 4-16,10-5-6 15,0-10-15-15,6-7-15 16,2 0-36-16,0-17-87 15</inkml:trace>
  <inkml:trace contextRef="#ctx0" brushRef="#br1" timeOffset="168583.08">16758 14204 31 0,'0'0'12'0,"0"0"1"16,0 0 19-16,0 0-8 0,0 0-7 16,0 0 35-16,3-22 0 15,-3 19-6-15,0-1-18 16,0-3-1-16,0 4-27 15,-3 0 0-15,-5 3-25 16,-4-3-49-16,-1 3-42 16</inkml:trace>
  <inkml:trace contextRef="#ctx0" brushRef="#br1" timeOffset="178118.7">26026 9177 271 0,'0'0'0'15,"0"0"-14"-15,0 0-21 16,0 0-48-16</inkml:trace>
  <inkml:trace contextRef="#ctx0" brushRef="#br1" timeOffset="181154.93">26501 9162 554 0,'0'0'2'16,"0"0"2"-16,0 0-4 0,0 0-36 16,0 0-128-1,0 0-9-15,0 0-14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46:22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3526 2635 56 0,'0'0'33'16,"0"0"46"-16,0 0 19 15,0 0 14-15,0 0 24 16,0 0-28-16,0 0 19 15,34-26-1-15,-32 23 15 16,-2 2-56-16,0 1-26 16,0 0 19-16,0 0-49 15,0 0-17-15,-5 14 11 16,-10 13-15-16,-4 7-2 16,5 7 11-16,4-10-14 15,7-9 11-15,3-8-14 16,0-6 0-16,6-6 1 15,15-2 2-15,7 0-6 16,8-14 1-16,7-15 2 0,-4-5 2 16,-5-5-2-16,-13 0-1 15,-12-2 1-15,-9 4 7 16,0 6-6-16,-19 11-1 16,-8 14 8-16,-4 6-12 15,-5 6 7-15,-3 24-3 16,3 8 4-16,11 3-4 15,7-4-1-15,18-6 0 16,0-8-2-16,19-8-6 16,11-9 6-16,6-6 2 0,0 0 1 15,1-14-3-15,-13-8 3 16,-5-2 3-16,-11 0-2 16,-8 0 14-16,0 0-12 15,-3 6 3 1,-11 6-6-16,-2 7 3 0,-2 5 2 15,0 8 10-15,-7 22-12 16,4 10 3-16,9 3-6 16,9-6 0-16,3-8-1 15,9-13-3-15,15-7 3 16,4-8-9-16,2-1 10 16,1-14 4-16,-7-11 0 15,-4-5-3-15,-10-2 6 0,-10 0 3 16,0 1 2-16,-15 4-9 15,-6 8-2-15,2 13 22 16,-5 6-4-16,3 11-10 16,0 19-9-16,2 5 0 15,10 1-3-15,9-7 1 16,0-6-6-16,3-9 1 16,12-5-20-16,7-9 5 15,-4 0 17-15,0 0-1 16,-5-8-2-16,-5-6 8 15,-5-3 0-15,-3-2-12 16,0 5 6-16,-12 4-44 16,-12 8-27-16,-3 2-155 15,-1 14-406-15</inkml:trace>
  <inkml:trace contextRef="#ctx0" brushRef="#br0" timeOffset="11327.91">28190 7906 211 0,'0'0'52'15,"0"0"-4"-15,0 0 4 0,0 0-25 16,0 0-27-16,0 0-9 16,0 0-2-16,0 0-15 15,0 0-13-15,0 0-3 16,0 0-20-16,5 0-59 15</inkml:trace>
  <inkml:trace contextRef="#ctx0" brushRef="#br0" timeOffset="11679.77">30398 7529 128 0,'0'0'82'16,"0"0"-82"-16,0 0 0 15,0 0 4-15,0 0-4 16,0 0 4-16,-4 4-4 0,4-4 1 16,0 0 5-16,-2 0-6 15,-8 0-55-15</inkml:trace>
  <inkml:trace contextRef="#ctx0" brushRef="#br0" timeOffset="11917.11">28532 8223 337 0,'0'0'0'0,"0"0"-152"16,0 0 124-16,0 0 10 15</inkml:trace>
  <inkml:trace contextRef="#ctx0" brushRef="#br0" timeOffset="12719.35">31572 7153 7 0,'0'0'11'0,"0"0"7"16,0 0 3-16,0 0-2 16,0 0-1-16,0 0-12 15,-5 13 3-15,4-11-4 16,-1 0 4-16,1-2 0 16,1 0-5-16,0 0-1 15,0 0 8-15,0 0-5 0,-2 0 8 16,2 3 4-1,0-3-11-15,0 0 3 0,0 0-10 16,0 0 1-16,0 0 1 16,0 0-2-16,0 0 0 15,0 0 4-15,0 0 0 16,0 0 2-16,0 0-6 16,0 1 0-16,0-1 2 15,0 0-1-15,0 0-2 16,0 0-1-16,0 1-10 15,0 2-10-15,-3 2-5 16,-10 4-36-16</inkml:trace>
  <inkml:trace contextRef="#ctx0" brushRef="#br0" timeOffset="13528.51">29060 8933 62 0,'0'0'22'16,"0"0"-11"-16,0 0-2 15,0 0 24-15,0 0-4 16,0 0 18-16,9 0 4 15,-9 0-15-15,0 0-5 16,0 0 6-16,0 0-4 0,0 0-17 16,0 0-7-16,1 0-9 15,1 0-3-15,1 0 0 16,3 0-46-16,3-6-77 16</inkml:trace>
  <inkml:trace contextRef="#ctx0" brushRef="#br0" timeOffset="14033.49">29059 9157 468 0,'0'0'6'16,"0"0"-2"-16,0 0-4 15,0 0-69-15,0 0-101 16,0 0 84-16,11-9 50 16,3-4-81-16</inkml:trace>
  <inkml:trace contextRef="#ctx0" brushRef="#br0" timeOffset="14999.76">30350 8685 275 0,'0'0'1'0,"0"0"-1"16,0 0-19-16,0 0-121 15</inkml:trace>
  <inkml:trace contextRef="#ctx0" brushRef="#br0" timeOffset="16528.91">29443 9157 35 0,'0'0'0'16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46:50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24888 2330 109 0,'0'0'58'0,"0"0"68"16,0 0-55-16,0 0-7 15,0 0 2-15,0 0 0 16,0 0 8-16,-3 0-13 15,2 0-2-15,-4 0 20 16,2 0 4-16,3 0 16 16,0-9-3-16,-1-5-19 0,-2-5-45 15,-3-3-22 1,-3 5-1-16,-4 3 11 0,-6 3-9 16,-1 5 0-16,-10 6-3 15,-8 4-8-15,-6 28-2 16,-1 10-8-16,3 7 2 15,12 0 8-15,9-6-1 16,14-7 0-16,7-11-3 16,0-9-1-16,4-7 0 15,13-9 5-15,7 0 0 16,7-15 5-16,4-17 1 16,1-5 0-16,-1-2-1 0,-5-1 0 15,-9 1-3-15,-5-1 1 16,-8 6 0-16,-4 11 22 15,-2 9-23-15,-2 9 21 16,0 5-3-16,0 0-18 16,0 0-4-16,0 19 0 15,7 14-4-15,3 17 4 16,3 12 4-16,1 14 1 16,-2 11-2-16,-4 4 0 15,-3-2 4-15,-5-8-5 16,0-12 0-16,-8-14 1 15,-7-7-1-15,-3-15 2 16,1-10 7-16,0-7-8 0,2-10 15 16,-5-2-8-1,3-4 8-15,-3-12 19 0,1-25-16 16,4-19 1-16,11-13-18 16,4-8 0-16,32 0 1 15,19 6-3-15,13 10-5 16,7 8 5-16,1 12-8 15,-2 7-53 1,-3 8-37-16,-6 2-115 0,-13 1-272 16</inkml:trace>
  <inkml:trace contextRef="#ctx0" brushRef="#br0" timeOffset="308.06">25371 2087 330 0,'0'0'80'16,"0"0"102"-16,0 0-18 15,0 0-48-15,0 0 24 16,0 0-34-16,0-13-4 16,0 13-29-16,0 0-28 15,-1 3-23-15,-12 26-9 16,-6 16-2-16,-3 22-4 15,-2 16 7-15,5 18-9 16,3 3 7-16,5 0-11 16,9-15 2-16,2-17-5 0,8-13 2 15,25-15-6 1,12-7-18-16,19-17-74 0,13-20-163 16,4-17-278-16</inkml:trace>
  <inkml:trace contextRef="#ctx0" brushRef="#br0" timeOffset="773.97">25637 2431 696 0,'0'0'68'16,"0"0"251"-16,0 0-183 16,0 0-52-16,0 0-47 0,0 0-21 15,-39-14-16 1,42 14-7-16,17 0-21 0,8 0 5 15,3 0 16-15,0 6 11 16,-5 10-8-16,-11 7 4 16,-5 7-5-16,-10 1-1 15,0 0-4-15,-7-3-5 16,-11-5 15-16,-3-5-9 16,3-6 9-16,6-3 6 15,8-7 0-15,4-2 19 16,0-6-2-16,10-27 0 15,19-15 1-15,11-13-21 16,3 2 0-16,-1 9 10 0,-7 13 2 16,-6 11 4-1,-13 8 0-15,-7 11-5 0,-7 6 8 16,-2 1-12-16,0 0-2 16,-8 17-6-16,-8 14 2 15,-5 10 2-15,3 9-6 16,8 3 5-16,8-3-10 15,2-4 4-15,24-7-17 16,24-9-37-16,19-14 5 16,7-16-147-16,4-8-167 15,-14-31-135-15</inkml:trace>
  <inkml:trace contextRef="#ctx0" brushRef="#br0" timeOffset="1026.45">26263 2138 381 0,'0'0'455'0,"0"0"-226"16,0 0 9-16,0 0-150 16,0 0-30-16,0 0-29 15,-9-7-5-15,45 21-15 16,18 11 28-16,10 10-15 16,0 11-12-16,-4 5-7 15,-8 10-3-15,-12 2 5 16,-13 9-7-16,-22-3 2 15,-5-5-6-15,-32-6-17 16,-10-7-14-16,-7-10-38 16,7-9-14-16,13-13-94 15,11-16-178-15,18-3-124 16</inkml:trace>
  <inkml:trace contextRef="#ctx0" brushRef="#br0" timeOffset="1231.47">27145 2274 1053 0,'0'0'86'16,"0"0"88"-16,0 0-42 15,0 0-99-15,0 0-29 16,0 0-4-16,67-25-8 16,-10 15-10-16,7 3-47 0,3 2-20 15,-3 3-11-15,-11 2-73 16,-15 0-210-16,-21 0 50 15,-17 10 68-15</inkml:trace>
  <inkml:trace contextRef="#ctx0" brushRef="#br0" timeOffset="1374.82">27316 2392 48 0,'0'0'203'0,"-123"72"42"16,84-47 19-16,15-13-6 16,14-7-77-16,10-5-91 15,10 0-48-15,35-11-34 16,28-9 11-16,24 0-19 15,16 2-14-15,8 4-111 16,1 5-208-16,-11-3-210 0</inkml:trace>
  <inkml:trace contextRef="#ctx0" brushRef="#br0" timeOffset="1890.85">28129 2112 376 0,'0'0'837'16,"0"0"-831"-16,0 0 149 15,0 0-104-15,0 0-43 0,0 0-1 16,66-35-5-16,-35 35-2 15,2 0 0-15,-5 15-8 16,-4 8 6-16,-9 7-5 16,-7 6 7-16,-8 2-3 15,0 3 6-15,-12-4-7 16,-10-4 3-16,-4-10 1 16,8-6 0-16,3-7 1 15,6-6 2-15,8-4 5 16,1 0-6-16,0-2 17 15,19-25-1-15,11-14-6 16,12-14-12-16,3-2 2 16,-5 6-2-16,-7 9 4 0,-11 18-4 15,-10 13 9 1,-11 9-9-16,-1 2 3 0,0 9-3 16,0 22 1-16,-9 9-1 15,-2 10 7-15,5 3-6 16,4-3 3-16,2-2-4 15,6-4-5-15,26-7-3 16,15-9-74-16,17-17-82 16,8-11-266-16,-7-32-227 15</inkml:trace>
  <inkml:trace contextRef="#ctx0" brushRef="#br0" timeOffset="2212.4">28725 1775 830 0,'0'0'35'16,"0"0"209"-16,0 0-91 16,0 0-92-16,0 0-24 15,-2-85-29-15,27 72-7 16,7 4 8-16,-2 1-8 16,-1 7 0-16,-5 1-1 15,-7 0 1-15,-4 14 4 16,-7 9-5-16,-6 7 0 15,0 7 5-15,-16 3 0 16,-10-1 3-16,-4-1-6 0,3-6 4 16,5-5 12-1,9-10-12-15,11-5-4 0,2-4-4 16,15-6-10-16,27-2 3 16,23 0-14-16,22-5-77 15,19-9-113-15,12-3-165 16,3 0-323-16</inkml:trace>
  <inkml:trace contextRef="#ctx0" brushRef="#br0" timeOffset="2864.38">29849 1954 538 0,'0'0'90'0,"0"0"49"15,0 0 110-15,0 0-104 16,0 0-53-16,0 0-16 16,-54-44-24-16,32 44-11 15,0 2-8-15,1 13-14 16,4 4-8-16,8 6-11 0,4 5 3 16,3 5-2-16,2 3 0 15,0-1-2-15,9-3 1 16,3-7-3-16,0-3 2 15,-3-7 1-15,-3-3-7 16,-5-3 1-16,-1-3 2 16,0 1 4-16,-3 0-1 15,-19 1 3-15,-6-1 3 16,-5-4-5-16,1-2 7 16,4-3-11-16,9 0 4 0,11-3-5 15,8-19-6-15,13-7-30 16,23-12-4-16,16-3 3 15,10 5-5-15,-5 6 11 16,-7 7 22-16,-11 9 14 16,-14 11 2-16,-8 4 10 15,-10 2 10-15,-2 5-8 16,-4 21-4-16,-1 8 19 16,0 5-8-16,0 0-14 15,0-3 0-15,0-5-7 16,0-9-28-16,0-5-61 15,16-10-101-15,11-7-253 16,9-8 64-16</inkml:trace>
  <inkml:trace contextRef="#ctx0" brushRef="#br0" timeOffset="3005.36">30203 1927 569 0,'0'0'210'0,"0"0"198"15,0 0-295-15,0 0-93 16,0 0-20-16,0 0-21 15,9 20-15-15,-1 17-112 16,1 2-210-16,1 1-179 16</inkml:trace>
  <inkml:trace contextRef="#ctx0" brushRef="#br0" timeOffset="3395.9">30243 2193 840 0,'0'0'176'0,"0"0"90"16,0 0-175-16,0 0-39 16,0 0-17-16,0 0-35 15,33-77-4-15,0 70-7 16,-2 4-12-16,1 3 6 16,-9 13-3-16,-7 11-2 15,-8 9 17-15,-8-1-26 16,-2 2 6-16,-13-5 23 15,-1-6-5-15,4-9 7 16,5-6 0-16,4-7 0 16,3-1 4-16,0 0 8 0,1-16 26 15,20-14 11 1,9-14-36-16,7-12 8 0,5 0-11 16,1 3-9-16,1 10 8 15,-4 16-9-15,-4 16 1 16,-7 11-3-16,-2 4 2 15,-2 21-4-15,-8 11 0 16,-5 7-4-16,-8 6-9 16,-4 1-64-16,0 4-118 15,-4-2-231-15</inkml:trace>
  <inkml:trace contextRef="#ctx0" brushRef="#br0" timeOffset="3907.26">31473 1663 391 0,'0'0'206'16,"0"0"80"-16,0 0-63 16,0 0-87-16,0 0-37 15,0 0-16-15,0-31-30 0,0 31-32 16,-3 0-21-16,0 24 0 15,-4 16-5-15,0 16 1 16,-2 13 0-16,-1-2-24 16,3-5-51-16,7-9-80 15,0-12-274-15,0-13-54 16</inkml:trace>
  <inkml:trace contextRef="#ctx0" brushRef="#br0" timeOffset="4124.34">31166 2174 695 0,'0'0'117'0,"0"0"218"15,0 0-171-15,0 0-83 16,0 0-42-16,0 0-10 16,135 3 17-16,-46-3-35 15,5-10-8-15,-1 0-3 16,-6 4-60-16,-9 1-37 15,-20 5-15-15,-19 0-134 16,-25 9-124-16,-14 7-265 16</inkml:trace>
  <inkml:trace contextRef="#ctx0" brushRef="#br0" timeOffset="4596.09">31296 2525 711 0,'0'0'106'0,"0"0"164"16,0 0-170-16,0 0-81 16,97-61-5-16,-67 56-7 15,-5 2 14-15,-6 3-15 16,-8 0-1-16,-3 11 1 16,-5 11-2-16,-3 7 4 15,0 4-2-15,-2-2-3 16,-12-4 3-16,-2-5-6 15,3-5 0-15,1-5 5 16,6-7 0-16,4-5-4 0,2 0 7 16,0 0 3-1,5-14 34-15,22-18-7 0,10-11-16 16,11-5-7-16,-5 4-9 16,-6 12 5-16,-14 14 12 15,-13 10-4-15,-7 5 14 16,-3 3-21-16,0 0-8 15,0 19-4-15,-12 12 3 16,2 8 1-16,-1 1 4 16,6-2-7-16,5-5-1 15,0-3 0-15,16-6 0 16,7-10-2-16,4-9 1 16,9-5-15-16,3-4-5 15,-2-15-49-15,0-3-50 16,-14 1-169-16,-20 8-138 0,-7 5-130 15</inkml:trace>
  <inkml:trace contextRef="#ctx0" brushRef="#br0" timeOffset="8648.21">24518 4180 639 0,'0'0'32'16,"0"0"88"-16,0 0 57 15,0 0-61-15,0 0-52 16,0 0-31-16,0 0-3 16,-49-2-29-16,94-9 4 15,20-6 58-15,22-6-28 16,5-1-27-16,-8 8-8 0,-14 4-17 16,-21 7-34-1,-19 5-54-15,-17 0-5 0,-13 0-12 16,-10 5 100-1,-20 4 20-15,-5 0 4 0,-1-4 34 16,6-5 35-16,5 0-35 16,9 0 25-16,8 0 20 15,5 0-26-15,0 5-30 16,0 26-25-16,-2 18 1 16,1 23-4-16,-2 15 4 15,-3 2-1-15,-2-2 0 16,-2-6-13-16,0-12-64 0,-3-12-92 15,-1-11-3 1,-3-15-15-16,-1-12-68 0,-4-13 138 16,0-6 78-16,-4-3 39 15,0-14 51-15,3 2 109 16,5 5 46-16,5 3-20 16,8 6 48-16,4-1-89 15,4 2-67-15,0 0-29 16,1-1-26-16,29-4-15 15,21-6 8-15,23-5 15 16,10-3-31-16,4 1-2 16,2 1-135-16,-10-2-295 15,-13 1-364-15</inkml:trace>
  <inkml:trace contextRef="#ctx0" brushRef="#br0" timeOffset="9032.12">25425 4280 762 0,'0'0'78'0,"0"0"219"15,0 0-154-15,0 0-53 16,0 0-21-16,0 0-40 15,-45-37-20-15,17 60-9 16,-2 7-6-16,2 4 6 16,10-3-2-16,9-3 1 0,9-3-1 15,0 2-1-15,19-4 0 16,11 2 3-16,2 0 0 16,-3-4-2-16,-6-3 4 15,-8-8-2-15,-8-1 0 16,-4-1 4-16,-3 2-4 15,-13 3 1-15,-20 2 1 16,-15-3-2-16,-7-5-13 16,-6-4-29-16,7-3-67 15,17 0-181-15,17-17-335 16</inkml:trace>
  <inkml:trace contextRef="#ctx0" brushRef="#br0" timeOffset="9838.6">27008 4160 353 0,'0'0'300'0,"0"0"-224"16,0-82 221-16,-9 51-201 15,-9 5-3-15,-6 8-29 16,-3 8-31-16,-7 9-24 16,-5 1 7-16,-6 25-16 15,3 20-4-15,10 6-1 16,12 4 3-16,19-7-1 16,1-14-1-16,24-10-9 15,12-14 6-15,8-10 0 16,3-4 7-16,-3-21 9 15,-5-6-5-15,-11-5 12 16,-8-1 13-16,-7 3 10 16,-8 5 5-16,-4 11-5 15,-1 7-19-15,0 11 8 0,0 0-18 16,0 15-10-16,0 23-25 16,0 20 25-16,6 10-2 15,7 5 2-15,-4 2-2 16,-4-7 1-16,-5-2 2 15,0-12 0-15,-12-10 0 16,-10-10-1-16,-7-10 7 16,-8-9-6-16,-8-13 8 15,-1-2 2-15,3-18-10 16,12-19 2-16,18-11-3 0,15-7-11 16,49-2-4-1,26 3-45-15,28-2-42 0,14 6-99 16,-4 0-315-16</inkml:trace>
  <inkml:trace contextRef="#ctx0" brushRef="#br0" timeOffset="10463.76">28270 4187 294 0,'0'0'176'0,"0"0"-11"16,0 0 89-16,0 0-97 16,0 0-31-16,0 0-41 0,-42-19-58 15,9 51-27-15,-6 18 11 16,-1 11-11-16,7 2 0 15,11-3 3-15,13-6-2 16,9-13 1-16,6-14-2 16,32-16-1-16,15-11 1 15,17-17 0-15,4-30 1 16,5-14-4-16,-2-13-2 16,-5-3 5-16,-12-10-3 15,-13-3 6-15,-15-1 4 16,-11 10-6-16,-10 24 13 15,-10 21 38-15,-1 24-19 0,0 12 43 16,0 2-51 0,-9 34-25-16,-10 22 0 0,1 22-7 15,5 13 7-15,7 5 3 16,6-3-3-16,0-11-6 16,16-16-21-16,7-16-61 15,3-21-24-15,0-23-192 16,-6-8-121-16</inkml:trace>
  <inkml:trace contextRef="#ctx0" brushRef="#br0" timeOffset="10619.17">28510 4210 747 0,'0'0'32'0,"0"0"255"15,0 0-283-15,0 0 1 0,102-33-5 16,-19 2 4-16,2 2-4 15,-3 5-149-15,-14 10-259 16,-17 6-114-16</inkml:trace>
  <inkml:trace contextRef="#ctx0" brushRef="#br0" timeOffset="10986.15">28874 4392 1019 0,'0'0'57'15,"0"0"41"1,0 0-1-16,82-81-72 0,-32 34-23 16,-5-4-2-16,-7 1 5 15,-12 4-5-15,-6 13 3 16,-10 13 0-16,-8 11-3 16,-2 8 16-16,0 1 28 15,-6 3-13-15,-17 14-11 16,0 5-13-16,3 2 12 15,8-1-12-15,12 2-5 16,0 2 3-16,23 2-1 16,11 2-4-16,6-2 6 15,-4-5-3-15,-5-2-1 16,-9-6-2-16,-10-1 2 16,-10 1-6-16,-2 2 4 15,-16 1-5-15,-12 3-8 0,-5-5-21 16,1-6-26-16,8-2-44 15,8-9-101-15,10 0-261 16</inkml:trace>
  <inkml:trace contextRef="#ctx0" brushRef="#br0" timeOffset="11487.98">30253 4099 990 0,'0'0'100'15,"-80"3"102"-15,34 16-132 0,5 6-35 16,10 4-30-16,9-2-5 16,10-3 0-1,10-3-3-15,2-4-2 0,0-6-13 16,15-4 9-16,9-7 1 16,3 0 2-16,1-14 6 15,2-11-1-15,-5-3-3 16,-5 0 0-16,-8 4 1 15,-6 12-5-15,-5 7 11 16,-1 5-5-16,0 3 2 16,0 21-22-16,0 8 17 15,0 5 1-15,0-7 4 16,2-6 0-16,15-12 0 0,9-9-8 16,3-3 7-1,7-15-13-15,-1-19 0 0,-4-10-6 16,-7-4 20-16,-6-9 1 15,-5-6 2-15,-2-9 9 16,-5-7 11-16,-2 7 14 16,-4 16 17-16,0 23 2 15,0 25-20-15,0 8-12 16,0 41-24-16,-9 19-16 16,-1 18 15-16,1 11-1 15,3 1 0-15,5-4-30 16,1-8-61-16,0-19-75 0,0-25-110 15,14-26-45 1,4-9-243-16</inkml:trace>
  <inkml:trace contextRef="#ctx0" brushRef="#br0" timeOffset="11638.88">30277 4014 745 0,'0'0'39'0,"0"0"115"15,0 0-132-15,120 0-20 16,-37-13-2-16,10 1-35 16,-1-1-271-16,-4 0-271 15</inkml:trace>
  <inkml:trace contextRef="#ctx0" brushRef="#br0" timeOffset="12082.12">31095 3942 551 0,'0'0'637'15,"0"0"-633"-15,0 0 95 16,0 0-94-16,0 0-5 16,108 3-1-16,-79 5-5 15,-11 3-6-15,-5 6 2 16,-10 1-5-16,-3 6 5 15,0 3 6-15,-18 2-10 0,-1-1-2 16,0-6-2 0,3-5-18-16,5-7 22 0,6-6 0 15,5-4 11-15,0 0-18 16,16-19-11-16,13-15 32 16,7-8 5-16,1-6-4 15,-4 7 37-15,-6 8 5 16,-11 14 3-16,-9 11-17 15,-5 5-5-15,-2 3 17 16,0 0-15-16,0 8-22 16,-6 14-3-16,-6 11 0 15,3 5 5-15,6 0 2 16,3-2-5-16,0-4-6 0,9-6 1 16,12-9-26-16,9-10-83 15,3-7-265-15,2-7-238 16</inkml:trace>
  <inkml:trace contextRef="#ctx0" brushRef="#br0" timeOffset="12259.07">31553 3964 732 0,'0'0'37'16,"0"0"209"-16,0 0-138 15,0 0-67-15,0 0-37 16,0 0 30-16,89-16-19 15,-47 7-15-15,-6 1-96 16,-4 1-100-16,-11 4-134 0,-15 3-155 16</inkml:trace>
  <inkml:trace contextRef="#ctx0" brushRef="#br0" timeOffset="12396.38">31553 4095 719 0,'0'0'26'15,"0"0"155"-15,0 0-154 16,108-27 5-16,-52 9-32 16,2 0-63-16,0 3-245 15,0-3-170-15</inkml:trace>
  <inkml:trace contextRef="#ctx0" brushRef="#br0" timeOffset="12743.79">32124 3805 772 0,'0'0'118'0,"0"0"110"15,0 0-45-15,0 0-127 16,0 0-42-16,31-84-13 16,2 71 3-16,3 7-5 15,-8 5 1-15,-1 1-2 16,-8 0 1-16,-7 17-4 15,-6 4-6-15,-6 11 11 16,-4 2 0-16,-20 7 1 0,-12 5 0 16,-1-4 4-1,3-1-5-15,4-6 8 0,9-7-3 16,12-7 15-16,7-6-6 16,2-4-13-16,15-8 1 15,19-3 0-15,13 0 14 16,7-10-16-16,8-6-41 15,4 2-78-15,-8 3-175 16,-4-3-471-16</inkml:trace>
  <inkml:trace contextRef="#ctx0" brushRef="#br0" timeOffset="16401.84">33104 3423 345 0,'0'0'59'0,"0"0"-41"16,0 0 152-16,0 0-70 16,0 0-21-16,0 0 44 0,-46-20-26 15,46-2-63-15,1-9-13 16,14-2 9-16,6-4 10 15,4-2-14-15,2 0-2 16,3 8-7-16,-6 12 6 16,-5 9-22-16,-4 10-1 15,-4 0-5-15,0 12 2 16,-3 13-5-16,-7 10 8 16,-1 6 3-16,-9 3 1 15,-18 1 9-15,-1 2-3 16,0 1 4-16,3 2 14 15,5 0-12-15,8-4-4 0,6-5-10 16,6-4-2-16,0 0-15 16,9 0-151-16,18-8-273 15,4-2-160-15</inkml:trace>
  <inkml:trace contextRef="#ctx0" brushRef="#br0" timeOffset="16767.81">33211 3999 549 0,'0'0'124'0,"0"0"-71"16,0 0 222-16,0 0-160 15,0 0-49-15,0 0-20 16,22 0-5-16,2 0-3 0,-6 0-22 16,-6-6 8-1,-6 0-8-15,-6-5 2 0,0 2 12 16,-10 1-21-16,-16 5-4 15,-9 3-4-15,-6 11 4 16,2 9-10-16,10 2 3 16,14-6 0-16,13-2 2 15,2-2-6-15,4-4 2 16,21-3 4-16,12-5 0 16,2 0 10-16,-4-5-10 15,-6-9 1-15,-14 0 12 16,-9-1-4-16,-6 0-3 15,0 3-2-15,-14 4 0 16,-6 8-8-16,-5 0-35 0,3 18-92 16,4 8-219-16,11 3-253 15</inkml:trace>
  <inkml:trace contextRef="#ctx0" brushRef="#br0" timeOffset="32526.74">31801 2796 28 0,'0'0'61'15,"0"0"-12"-15,0 0 10 16,0 0-7-16,0 0 5 15,0 0-17-15,0 0-8 16,0 0-1-16,2-8-11 0,-2 8-15 16,0 0-5-16,0 0-76 15,8-4-82-15</inkml:trace>
  <inkml:trace contextRef="#ctx0" brushRef="#br0" timeOffset="32942.97">32564 2373 32 0,'0'0'7'0,"0"0"8"16,0 0 7-16,0 0-14 16,0 0 21-16,0 0 9 15,0 0-4-15,0 0 1 16,0 0 3-16,0 0-17 16,0 0-4-16,0 0-2 15,0 0-6-15,0 0 9 16,0 0-7-16,0 0-10 15,0 0 5-15,0 0 1 0,0 0-2 16,0 0-2-16,0 0 8 16,0 0 1-16,0-1-11 15,0 1-2-15,0 0-1 16,0 0 2-16,0 0-3 16,-3 4-35-16,-9 14-103 15</inkml:trace>
  <inkml:trace contextRef="#ctx0" brushRef="#br0" timeOffset="33577.82">29397 5000 593 0,'0'0'74'0,"0"0"48"16,0 0 121-16,0 0-149 15,0 0-37-15,0 0-19 16,-21 36-35-16,36 7 26 16,11 9 22-16,0-4-20 15,4-3-9-15,0-10-22 16,-2-6-1-16,-4-12 0 16,-4-6-53-16,-1-11-95 15,-2 0-159-15,0-19-171 16</inkml:trace>
  <inkml:trace contextRef="#ctx0" brushRef="#br0" timeOffset="33778.29">29706 5061 452 0,'0'0'213'15,"0"0"2"-15,0 0-36 16,0 0-49-16,0 0-53 16,0 0-24-16,0 7-37 15,-4 44-14-15,-13 26 15 16,-11 20 16-16,-11 5-19 15,-7-1-6-15,4-9-6 16,4-10-4-16,10-19-4 16,12-17-80-16,16-20-21 15,15-25-256-15,27-11-189 16</inkml:trace>
  <inkml:trace contextRef="#ctx0" brushRef="#br0" timeOffset="34418.85">29939 5445 613 0,'0'0'407'0,"0"0"-284"15,0 0 15-15,0 0-67 16,0 0-61-16,0 0-10 16,-12 0-3-16,12 5-10 15,7-5 11-15,14 3 0 16,7-3-5-16,5 0 4 15,0-11-15-15,-3-6-7 16,-6-2 8-16,-11 2 17 0,-8-3 0 16,-5 0 0-16,-2 0 0 15,-20 2 12-15,-4 6-12 16,-7 9 7-16,-8 3-7 16,0 21 0-16,3 15-2 15,6 13 2-15,11 2 0 16,14 4-3-16,7-9 2 15,11-11-1-15,24-14-6 16,17-14 8-16,10-7 2 16,5-17 0-16,5-18-2 15,-3-5 4-15,-6-4-1 16,-12-6-3-16,-14-3 4 0,-12-1-3 16,-13 4 11-16,-7 14 13 15,-5 14-16-15,0 16 35 16,0 6-15-1,-8 0-15-15,-5 14-14 0,4 5 5 16,5 5-4-16,4 0-1 16,4-1 0-16,21-1 6 15,8 0-4-15,5-2 18 16,2-3-8-16,-1 4-10 16,-7-3 11-16,-9-7-11 15,-13-1 4-15,-10-1-6 16,-9 3 4-16,-25 3 16 15,-17-2 21-15,-8-1-24 0,-6-8-4 16,6-4-13-16,8 0-4 16,14 0 3-16,18-4-43 15,19-6-29-15,4-2-44 16,30-6-422-16</inkml:trace>
  <inkml:trace contextRef="#ctx0" brushRef="#br0" timeOffset="34560.11">31360 5514 1330 0,'0'0'12'16,"0"0"-24"0,0 0-27-16,0 0-458 0</inkml:trace>
  <inkml:trace contextRef="#ctx0" brushRef="#br0" timeOffset="35696.24">24723 7229 556 0,'0'0'129'16,"-100"-1"145"-16,68 1-90 15,10 0-71-15,12 0-18 16,6 0-45-16,4 0-16 16,8 0-8-16,37 0-20 15,28 0 17-15,22-1-11 16,13-2-10-16,-11 3 1 15,-16-5-3-15,-21 4-52 16,-26-1 0-16,-18 1-9 16,-16 1-6-16,-17 0 49 15,-26 0-35-15,-8 4 53 16,-1 6 0-16,6-1 10 16,13 2 20-16,12-6-12 15,9-1 19-15,9-4 2 0,2 9-28 16,-4 12 5-16,1 26-9 15,-7 21-5-15,-2 24 11 16,-8 6-7-16,-6 4-12 16,-3-11-11-16,8-14-78 15,1-17-30-15,9-21-105 16,5-15 37-16,2-18-46 16,2-6 27-16,-1-6 142 15,-5-11-57-15,-6 0 127 16,1 1 114-16,1 5 85 15,5 6 82-15,2 1-54 0,2 4 28 16,4 0-105-16,0 0-63 16,0-2-44-16,10-6-2 15,32-3-23-15,21-5 1 16,16 2-19-16,6-1-25 16,0 5-82-16,-3-1-165 15,-11-4-328-15</inkml:trace>
  <inkml:trace contextRef="#ctx0" brushRef="#br0" timeOffset="36048.17">25400 7527 768 0,'0'0'139'15,"0"0"150"-15,0 0-139 0,0 0-87 16,0 0-25-16,0 0-13 15,-78-28-22-15,47 28 4 16,0 18-7-16,2 8 0 16,10 4-2-16,8 3 2 15,11 1 0-15,0-5-2 16,18-5 5-16,12-6 2 16,4-1-3-16,4-4-2 15,-5-2 4-15,-10-3-2 16,-5-3 0-16,-10 1-2 15,-8 4 1-15,0 6-5 16,-15 7 2-16,-21 4 2 0,-17 0 5 16,-12-2-5-1,-5-8-9-15,3-1-59 0,9-13-85 16,16-3-251-16,26-29-328 16</inkml:trace>
  <inkml:trace contextRef="#ctx0" brushRef="#br0" timeOffset="37662.82">27117 7377 459 0,'0'0'137'0,"0"0"51"15,-6-95-25-15,-2 61-55 16,-5 4 7-16,-4 10-35 16,-5 9-34-16,-6 9-13 15,-13 4-7-15,-12 30-13 0,1 14-13 16,7 10-2-16,15-3 1 15,21-7 1-15,9-10-5 16,4-11 4-16,28-14 0 16,8-11-1-16,9-2 4 15,2-24 9-15,-6-7-6 16,-8-4-4-16,-12 1 11 16,-10 6 11-16,-7 6 4 15,-7 8 20-15,-1 10-21 16,0 2-6-16,0 4-13 15,0 16-7-15,0 28-3 16,-6 21-7-16,-3 19 10 0,5 11-3 16,1 4 2-16,1-9 0 15,-2-11 1-15,-4-15 0 16,-3-22-3-16,-2-9 3 16,-4-19 0-16,-9-5 8 15,-11-9-2-15,-9-4 6 16,-8-23-5-16,5-11-6 15,13-6-2-15,24 1-2 16,15-3-5-16,55 0-7 16,35 3-37-16,27 10-26 15,24 9-55-15,8 5-302 16,3 5-174-16</inkml:trace>
  <inkml:trace contextRef="#ctx0" brushRef="#br0" timeOffset="38082.61">28541 7457 910 0,'0'0'142'16,"0"0"-42"-16,0 0 19 16,0 0-108-16,-92 4-11 15,65 22 0-15,2 9-2 16,3 6 2-16,9 0 3 15,9-2-3-15,4-8-3 0,4-6 2 16,21-14-6 0,13-11 5-16,12-6-2 0,10-27 4 15,6-14 0-15,-2-12-3 16,-4-11 3-16,-8-11 8 16,-10-9-6-16,-11-6 3 15,-10 11 8-15,-14 23 12 16,-5 26 11-16,-2 29 22 15,-5 14-30-15,-18 34-28 16,-5 17-4-16,0 19 4 16,7 4-1-16,12 0 1 15,9-3-2-15,0-12-4 16,17-14-30-16,19-16-25 16,7-16-82-16,0-20 11 15,-6 0-123-15,-10-29-35 0,-9-5-55 16</inkml:trace>
  <inkml:trace contextRef="#ctx0" brushRef="#br0" timeOffset="38187.16">28965 7389 25 0,'0'0'129'16,"0"0"16"-16,0 0 32 15,-103-81-56-15,76 78-45 16,3 3-72-16,7 0-4 16,7 0-203-16,10 0-172 15</inkml:trace>
  <inkml:trace contextRef="#ctx0" brushRef="#br0" timeOffset="38425.89">28708 7360 734 0,'0'0'51'0,"0"0"208"16,0 0-180-16,0 0-48 15,128-41-22-15,-65 30-9 16,3 2-2-16,1 5-221 16,-2 3-261-16</inkml:trace>
  <inkml:trace contextRef="#ctx0" brushRef="#br0" timeOffset="38816.22">29115 7589 24 0,'0'0'1019'16,"0"0"-982"-16,0 0 137 15,0 0-112-15,109-61-40 16,-43 19-10-16,-5-3-11 15,-9-2 7-15,-13 3-7 16,-12 2-1-16,-14 12 12 0,-7 10-12 16,-6 11 21-16,-10 9 18 15,-25 0-25-15,-5 14-11 16,-5 8 0-16,14 4-2 16,12-5 13-16,16 0-12 15,3 0-1-15,21-1 13 16,19 3 12-16,9-4 6 15,8-1-10-15,-2-2-14 16,-12-5 6-16,-11 0-14 16,-18-3 0-16,-14 6-1 15,-5 1-7-15,-33 12 8 16,-21-1-1-16,-21 2-23 16,-14-4-50-16,-4-6-104 15,12-9-291-15</inkml:trace>
  <inkml:trace contextRef="#ctx0" brushRef="#br0" timeOffset="39570.07">30921 7315 693 0,'0'0'101'0,"0"0"87"16,0 0 26-16,0 0-123 15,0 0-64-15,-86-63-21 16,34 89 3-16,0 11-7 16,7 8 0-16,14-2 7 0,14-7-9 15,16-5 0-15,1-4-1 16,27-14 2-16,20-9-7 15,16-4 8-15,0-27-8 16,-4-13 5-16,-12-4-4 16,-14-2 5-16,-11 0 0 15,-9 3 0-15,-10 13 4 16,-3 11-3-16,0 19 0 16,0 0-2-16,-10 27-21 15,-1 12 17-15,4 4 2 16,7 3 3-16,0-10-3 15,26-9-3-15,12-10-26 0,11-14 25 16,6-3-12-16,2-16 6 16,-3-18-5-16,-5-9-12 15,-9-6 8-15,-7-8 11 16,-8-18 11-16,-5-19-6 16,-1-11 12-16,-8 6 10 15,-3 26 15-15,-6 32 30 16,-2 32 11-16,0 14-41 15,-15 36-31-15,-1 26 0 16,-2 20 0-16,3 8 1 16,2 1-1-16,5-11 0 15,3-12-3-15,5-10-25 16,0-20-100-16,13-16-63 16,7-21-54-16,-1-6-57 15,-5-26-58-15</inkml:trace>
  <inkml:trace contextRef="#ctx0" brushRef="#br0" timeOffset="39708.94">31388 7139 286 0,'0'0'117'16,"0"0"90"-16,0 0-25 15,-80-3-53-15,80 3-19 16,33 0-67-16,27 0-15 16,22-7 24-16,12-2-52 15,-2-2-66-15,4 5-187 16,-4-4-224-16</inkml:trace>
  <inkml:trace contextRef="#ctx0" brushRef="#br0" timeOffset="40362.21">32219 7156 630 0,'0'0'94'16,"0"0"59"-16,0 0 53 15,0 0-126-15,0 0-19 16,0 0-34-16,-22-17-27 16,25 17-12-16,12 0 12 15,3 10 4-15,0 7-4 16,-5 7 0-16,-10 2-14 15,-3 6 6-15,-2-5-17 16,-15 3-21-16,-3-7 44 16,-1-2-9-16,1-6 10 0,6-5 0 15,5-4 2-15,3-5 3 16,6-1-2-16,0 0 4 16,15-17 15-16,13-14 6 15,10-14-15-15,5-2 4 16,5-4-7-16,-6-2 30 15,-5 9-10-15,-13 18-5 16,-11 13 12-16,-9 10 2 16,-4 3-10-16,0 0-26 15,-7 23 6-15,-12 13-8 16,-7 8 5-16,4-2-3 16,4 0 4-16,3-6-5 15,9-2-2-15,6-4 0 0,0-5-32 16,24-10-39-16,15-10-41 15,13-5-289-15,3-19-74 16</inkml:trace>
  <inkml:trace contextRef="#ctx0" brushRef="#br0" timeOffset="40542.72">32620 7185 566 0,'0'0'121'16,"0"0"122"-16,0 0-102 0,0 0-62 15,0 0-68 1,0 0-11-16,-30-6-30 0,62 6-36 16,8-1 19-16,2-3-103 15,-2 0 8-15,-8 2-66 16,-11 2-72-16</inkml:trace>
  <inkml:trace contextRef="#ctx0" brushRef="#br0" timeOffset="40690.33">32645 7278 129 0,'0'0'146'16,"0"0"91"-16,0 0-56 16,0 0-65-16,0 0-48 15,0 0-54-15,-13 33 17 16,58-39-31-16,3-5-15 16,-1-1-88-16,-5-2-95 0,-3 2-180 15</inkml:trace>
  <inkml:trace contextRef="#ctx0" brushRef="#br0" timeOffset="41305.99">33184 7018 242 0,'0'0'116'16,"0"0"33"-16,0 0 75 0,0 0-85 15,0 0 16-15,0 0-23 16,-19-31-53-1,12 31-28-15,-7 8-26 0,-8 21-16 16,-5 11 20-16,3 9-15 16,8 1 0-16,5-3 2 15,8-8-6-15,3-10-8 16,6-5 1-16,17-8-3 16,7-9 14-16,9-4-12 15,3-3 6-15,-1-9-3 16,-6-16 2-16,-15-7-2 0,-8-11 0 15,-12-8-3-15,-11-8 2 16,-17 3-4-16,-5 11 0 16,3 15-1-16,-1 19-3 15,3 11-3-15,7 7-64 16,6 21-62-16,15 10-153 16,0-1-110-16</inkml:trace>
  <inkml:trace contextRef="#ctx0" brushRef="#br0" timeOffset="41658.37">33608 6927 819 0,'0'0'59'0,"0"0"88"15,0 0-5-15,0 0-97 16,0 0 15-16,-48-81-30 15,48 57 0-15,0 2-25 16,14-1 8-16,5 0 1 16,-1 11-11-16,3 3 4 15,-2 6-6-15,-2 3-1 16,0 2 0-16,-1 18-8 16,0 5 5-16,-9 6 1 15,-7 0 2-15,0 8 1 16,-6 0-1-16,-15 2 2 15,-5 5 6-15,-3 3-2 16,-3 1-5-16,2 1-2 16,3 2-12-16,3-2-38 0,9-1-132 15,6 0-120-15,3-5-35 16</inkml:trace>
  <inkml:trace contextRef="#ctx0" brushRef="#br0" timeOffset="42042.05">33456 7771 518 0,'0'0'88'16,"0"0"61"-16,0 0 23 0,0 0-61 16,0 0-53-1,0 0 19-15,82-50-68 0,-66 24 26 16,-4 0 9-1,-12 9-2-15,0 10 12 0,-9 5-18 16,-16 2-26-16,-11 2-10 16,-3 18-1-16,7 4 1 15,8-2-5-15,12-1 5 16,7-4-6-16,5-5 4 16,2-2-1-16,16-4-2 15,10-6 5-15,0 0 0 16,1 0 13-16,-2-16-13 15,-10-1 5-15,-6 1 4 16,-8 3-8-16,-3 2 0 0,-6 9-1 16,-19 2-13-16,-16 5-51 15,-8 20-93-15,-3 3-168 16,-2-2-394-16</inkml:trace>
  <inkml:trace contextRef="#ctx0" brushRef="#br0" timeOffset="45931.13">25790 8981 337 0,'0'0'58'16,"0"0"85"-16,0 0 23 16,0 0-86-16,0 0 13 15,0 0 5-15,0 0-9 16,-16-25-6-16,15 21-3 16,-2-4-15-16,0 0-18 15,0 5-1-15,0 1-17 16,1 1-13-16,2 1-5 15,0 0-5-15,0 0-5 0,0 0 1 16,0 0-2-16,0 0 0 16,0 0-4-16,0 0 5 15,0 0-1-15,0 0 0 16,0 0 0-16,0 0-3 16,0 0 3-16,0 0-3 15,0 0 0-15,0 0 6 16,0 0 1-16,0 0-4 15,0 0-3-15,0 0-1 16,0 0 0-16,0 0-13 16,0 0 8-16,0 0-10 15,0 0 9-15,0 0 4 16,0 0 5-16,0 0-2 0,0 0 3 16,0 0 0-1,0 0-1-15,0 0 1 0,0 0-3 16,0 0-3-16,0 0-12 15,0 0 0-15,0 0-7 16,0-3-1-16,0 3 0 16,0 0-7-16,0 0-17 15,0 0-10-15,0 0-75 16,0 0-21-16,-3 0-68 16,-3 0-135-16</inkml:trace>
  <inkml:trace contextRef="#ctx0" brushRef="#br0" timeOffset="51261.91">25741 9011 12 0,'0'0'41'0,"0"0"-8"16,0 0 7-16,0 0 6 0,0 0 10 16,0 0-5-16,0 0-5 15,5-4 30-15,-5 3 19 16,0-3 6-16,0-1-19 16,0-2-13-16,0 0-8 15,0-3 0-15,0 3-4 16,0-3-6-16,0 4 0 15,0 0 7-15,-3 2-19 16,3 4 20-16,-2 0-25 16,2 0-1-16,-3 0-20 15,-3 29-9-15,-1 21-1 16,0 20-3-16,2 9 8 16,2 2-7-16,-2 0-1 15,4-9 7-15,-2-12-3 0,3-16-4 16,0-22 4-16,0-10 0 15,0-8 7-15,0-4 6 16,0 0 4-16,0 0 8 16,0 0 4-16,0-24 6 15,0-15-16-15,0-20-13 16,0-10 0-16,0-8-10 16,0 4 0-16,0 1 5 15,0 3-5-15,0 0 0 16,-2 12 2-16,1 12-1 15,1 15-1-15,0 16 0 0,0 9 0 16,0 5-3-16,0 0 3 16,0 0-6-16,0 0 1 15,0 2-1-15,9 14 1 16,12 8 3-16,3 11 2 16,4 10-1-16,4 6 8 15,0 12-8-15,5 3 2 16,-1 0 1-16,-1-2 3 15,-3-8-3-15,-3-6-1 16,-2-12 11-16,-8-14-12 16,-3-8 1-16,-6-9 4 15,-3-3-2-15,-4-4 6 16,-2 0 2-16,2 0 5 0,5-13 18 16,-1-24-1-1,3-13 3-15,-2-12-18 0,-6-8-7 16,-2-2-4-16,0-4-7 15,-14-1 0-15,1 7 2 16,-1 12-1-16,3 17-1 16,3 19 0-16,5 9-1 15,1 12-1-15,2 1-2 16,0 0-10-16,0 0-4 16,0 0-22-16,0 0-1 15,0 0-15-15,0 0-19 16,0 0-15-16,0 0-25 15,0 0-44-15,0 0-29 16,0 0 59-16,0 0 1 16,0 0-109-16,0 4 15 0</inkml:trace>
  <inkml:trace contextRef="#ctx0" brushRef="#br0" timeOffset="52973.18">26447 9109 74 0,'0'0'111'16,"0"0"15"-16,0 0 22 15,0 0-1-15,0 0 7 16,0 0 8-16,1-67 16 0,-1 57-35 15,-3 3-39 1,-4 1-7-16,1 4-40 16,3 2-14-16,-3 0-26 15,0 0-4-15,-1 28-13 0,-3 16-9 16,6 15 9-16,4 6-3 16,0-4 3-16,15-9 0 15,13-10-5-15,10-18 3 16,8-17 2-16,2-7 0 15,-1-32 4-15,-3-11-4 16,-10-8 3-16,-12-4 3 16,-16-1-2-16,-6-5 1 15,-16-1-3-15,-20 6-2 16,-7 9 2-16,-1 17-2 16,0 25-3-16,4 5-2 0,7 31-28 15,13 13-40-15,20 9-28 16,17 0-142-16,28-7-334 15</inkml:trace>
  <inkml:trace contextRef="#ctx0" brushRef="#br0" timeOffset="53788.85">27988 9003 780 0,'0'0'148'0,"0"0"21"16,0 0-45-16,-81 7-108 16,38 25-7-16,-5 8 10 15,6 6-14-15,11 0 2 0,15-7-7 16,16-9 3-16,0-10-8 15,27-12 5-15,11-8 0 16,9-14-1-16,3-19 1 16,-3-7 0-16,-4-6 9 15,-9 0-7-15,-9 2 3 16,-8 8 1-16,-7 14-5 16,-7 10 19-16,-3 12-9 15,0 5-11-15,0 27-2 16,0 11-4-16,-2 6 6 0,2-4 0 15,0-9 1 1,11-13-5-16,11-10 4 0,10-10-3 16,7-3 3-1,10-24 0-15,2-17 0 0,2-10-1 16,-2-4-1-16,-8-6 2 16,-10 6 2-16,-12 12 12 15,-14 13 29-15,-5 20 13 16,-2 8 22-16,-8 2-30 15,-14 2-45-15,-2 18 2 16,6 3-4-16,9-1-1 16,9 0 0-16,2 3-2 15,26-1 2-15,12 0 0 16,8-2 1-16,4-2 6 16,-7-4-7-16,-14-2 0 0,-14-4 11 15,-16 2-2 1,-1 5 11-16,-23 2 12 0,-22 5 4 15,-16-1-14-15,-7-4-22 16,1-5 0-16,12-6-2 16,15-8-50-16,22 0-29 15,18 0-50-15,22-8-148 16,31-15-572-16</inkml:trace>
  <inkml:trace contextRef="#ctx0" brushRef="#br0" timeOffset="54404.99">29886 8923 763 0,'0'0'109'0,"0"0"-21"16,9-95 87-16,-9 72-115 15,-4 6-18-15,-20 14 3 16,-6 3-36-16,-6 2-6 16,-4 25 0-16,6 6 11 15,7 6 2-15,14-2-5 0,10-7-10 16,3-2 2-16,10-14-3 15,20-7 0-15,7-7 1 16,5-4 5-16,0-16 0 16,-5-2-1-16,-7-1 0 15,-8 4 26-15,-9 8 7 16,-8 2 19-16,-5 9-24 16,0 0-14-16,0 9-19 15,0 27-8-15,0 18 8 16,-3 15 4-16,-3 6-3 0,0 6-1 15,-4 0 2 1,-2 0-1-16,-3-8 4 0,-7-18-5 16,-4-16 2-16,-8-13 8 15,-5-15-3-15,0-8-2 16,5-3 3-16,5-33-4 16,15-18 1-16,14-24-5 15,16-7-3-15,37-4 2 16,24 7-17-16,15 9-14 15,4 12-16-15,-5 8-41 16,-15 8-29-16,-17 11-51 16,-18 4-134-16,-17 8 43 15,-12 9-9-15,-12 2 28 16</inkml:trace>
  <inkml:trace contextRef="#ctx0" brushRef="#br0" timeOffset="54622.07">30300 8846 321 0,'0'0'282'0,"0"0"-41"0,0 0-9 16,0 0-48-16,0 0-61 15,0 0-27-15,0-18-10 16,0 18-31-16,0 0 0 16,-2 0-6-16,-4 7-14 15,-5 22-15-15,-5 21-11 16,-3 22 11-16,-2 14 3 16,-1 6-19-16,2-2-3 15,4-8-2-15,6-19-17 16,10-17-68-16,0-19-35 15,13-21-4-15,18-6-22 0,10-31-183 16,5-19-322-16</inkml:trace>
  <inkml:trace contextRef="#ctx0" brushRef="#br0" timeOffset="54892.29">30441 9092 328 0,'0'0'223'16,"0"0"132"-16,0 0-107 15,0 0-132-15,0 0-48 16,0 0-25-16,-56 55 10 15,41-20-7-15,9 3-25 16,4-1-7-16,2-4-9 16,6-7-5-16,15-12 0 15,7-11-8-15,5-3-25 16,5-23 10-16,-1-14-20 16,-8-9 13-16,-7-4 24 15,-15 1 6-15,-7 0 1 0,0 9-1 16,-13 13 0-16,-11 21 37 15,-1 6-36-15,0 6-1 16,3 21-12-16,9 6-59 16,8-4-166-16,5-2-314 15</inkml:trace>
  <inkml:trace contextRef="#ctx0" brushRef="#br0" timeOffset="55153.98">30843 8799 1284 0,'0'0'88'0,"0"0"83"15,0 0-94-15,0 0-38 16,0 0-27-16,0 0 12 16,131 36-9-16,-55 1-7 15,2 8-5-15,-3 11 0 16,-10 10-4-16,-22 1 1 15,-28 1-7-15,-21 2-18 16,-52-1-21-16,-29 0-4 16,-20 1-31-16,-14-10-38 15,-4-18-141-15,14-18-449 16</inkml:trace>
  <inkml:trace contextRef="#ctx0" brushRef="#br0" timeOffset="55786.17">31909 9254 1119 0,'0'0'41'16,"0"0"28"-16,0 0-42 15,0 0-26-15,0 0-1 0,0 0 0 16,27 42 1-16,13-45 1 16,3-17 8-16,-5-9-10 15,-2 0 0-15,-7-4-1 16,-8-4-13-16,-4-4 3 16,-9 2 10-16,-3 10 2 15,-4 10 8-15,-1 12-7 16,0 7 6-16,0 12-6 15,-7 24 1-15,-3 7 1 16,2 8 10-16,7-10-14 16,1-7 0-16,1-10 0 15,20-9-3-15,9-10 3 16,9-5-5-16,7-17-3 16,6-13-2-16,0-6-14 15,-7-7 16-15,-3-5 7 0,-12-7 1 16,-7 2 15-16,-9 8 15 15,-9 15 3-15,-5 13 32 16,0 11-5-16,0 5-7 16,0 1-42-16,0 0-8 15,-2 10-3-15,2 12-1 16,0 6 0-16,19 5-1 16,11 3 4-16,7 1 6 15,2-1-7-15,-3-4 1 16,-10-5 4-16,-12-4-5 15,-14 1 0-15,-14-1-1 16,-27 0 0-16,-17 2-3 0,-8-8-32 16,-7-7-25-16,-1-10-56 15,5-6-213-15,14-30-416 16</inkml:trace>
  <inkml:trace contextRef="#ctx0" brushRef="#br0" timeOffset="55926.54">32388 8656 615 0,'0'0'496'16,"0"0"-273"-16,0 0-62 16,0 0-78-16,0 0-32 15,0 0-33-15,-9-36-18 16,-6 36-33-16,-10 0-102 16,-13 3-227-16</inkml:trace>
  <inkml:trace contextRef="#ctx0" brushRef="#br0" timeOffset="57044.22">27382 10860 963 0,'0'0'41'16,"0"0"216"-16,0 0-156 0,-40-77-46 15,66 56-38-15,16-4-6 16,9 6-3-16,2 7-5 16,-1 7 1-16,-8 5-4 15,-8 2-3-15,-8 18 1 16,-8 4-5-16,-8 5-4 16,-12 0-8-16,0 2-5 15,-12-4 17-15,-8-8 4 16,3-7 3-16,4-4 1 0,6-8 1 15,6 0 3 1,1 0 15-16,5-22-10 0,18-12 0 16,8-16-10-1,9 1 3-15,1 3-2 0,-2 5-1 16,-5 12 0-16,-6 15-1 16,-7 14-11-16,-5 7 1 15,-7 23-8-15,-1 14 9 16,-3 2 9-16,-2-4 1 15,4-2-9-15,3-11-13 16,11-9-41-16,10-15-4 16,13-5-1-16,11-20-41 15,5-18-80-15,-2-1 88 16,-12-1 99-16,-16 0 2 16,-12 8 99-16,-12 9 58 0,-6 13-20 15,0 10-34-15,0 10-51 16,-3 19-52-16,-5 9 1 15,7 7 5-15,1-6-3 16,4-5-2-16,14-12-1 16,3-12 1-16,1-10-4 15,-1 0 4-15,-4-15-1 16,-8-13 0-16,-9-1 2 16,0-8-1-16,-11-4-1 15,-12 0 0-15,-3 4 2 16,2 9 1-16,3 9 9 15,9 8 4-15,4 4-2 16,8 0-6-16,8-10-8 16,25-6-3-16,15-7 0 0,12-6 6 15,2 4-6-15,3 2 6 16,-7 2 1-16,-8 14 41 16,-14 9 0-16,-8 5-12 15,-7 16-2-15,-9 28-10 16,-3 15 1-16,-7 14 11 15,-2-1-12-15,-2-5 6 16,-14-5-27-16,-2-9-1 16,3-10-18-16,2-13-44 15,7-14-37-15,6-16-41 16,0-5-192-16,6-29-184 16</inkml:trace>
  <inkml:trace contextRef="#ctx0" brushRef="#br0" timeOffset="57194.3">28692 10611 570 0,'0'0'218'0,"0"0"78"16,0 0-137-16,-87 3-53 16,83 0-38-16,4-2-21 15,22-1-42-15,29 0-1 16,22 0-1-16,16-7-3 16,11-4-95-16,2-4-175 15,-7 0-515-15</inkml:trace>
  <inkml:trace contextRef="#ctx0" brushRef="#br0" timeOffset="58335.16">29716 10585 434 0,'0'0'862'15,"0"0"-848"-15,0 0 121 16,0 0-80-16,0 0-36 15,0 0-6-15,-32 24-13 16,3-2 0-16,-4 15 3 16,-1-1-2-16,13 3-1 0,9-3-9 15,11-5 9 1,1-9-25-16,15-12-8 0,16-10 21 16,8-10 3-16,10-26 6 15,2-8-2 1,-5-10 4-16,-1-6-1 0,-8-6 3 15,-7-11-1-15,-6 1 17 16,-8 7 6-16,-3 20 5 16,-7 22 6-16,-2 14-7 15,-4 12 3-15,0 1-22 16,0 17-8-16,-11 20-4 16,-5 18 4-16,4 12-1 15,5 0-1-15,5-2 2 16,2-15-2-16,6-11-25 15,16-15-41-15,10-18-7 16,12-6-2-16,10-19-19 16,3-21-34-16,-1-10-32 0,-7-6 133 15,-11 3 29-15,-13 16 18 16,-11 15 59-16,-9 17 27 16,-5 5 10-16,0 5-45 15,-11 18-53-15,-3 5 14 16,-1 4-25-16,9-3-4 15,6-9 1-15,0-3-2 16,8-11-3-16,14-6 1 16,10 0 2-16,0-17-2 15,1-9-1-15,-4-3-9 16,-12-5 5-16,-8 2-10 0,-7 5 15 16,-2 7 2-16,-2 9 1 15,-17 11 22-15,-8 7-19 16,-7 27-2-1,-2 15 1-15,8 11 0 0,8 1-2 16,11-7-1-16,9-4-24 16,9-16-31-16,31-12-74 15,14-15 61-15,7-7 39 16,3-10-46-16,-7-24-84 16,-6-9 159-16,-3-6 171 15,-8-7-11-15,-7-6-17 16,-9 5-48-16,-10 15-10 0,-9 17 0 15,-5 22 0 1,0 3-16-16,-12 18-54 0,-11 30-15 16,-8 23 0-16,0 23 2 15,6 19 4-15,1 13-3 16,5 6 3-16,0 0-6 16,2-17-8-16,-7-22 1 15,0-30-8-15,-6-24-16 16,-3-27 25-16,-1-12 1 15,3-17-12-15,3-30-8 16,8-19-6-16,11-20 8 16,9-13-14-16,13-3 3 15,23 5 8-15,15 11 6 16,11 13 20-16,12 17 0 0,8 6-1 16,1 11-3-16,-7 7-24 15,-13 2-22-15,-17 13 38 16,-18 0 10-16,-16 12-1 15,-9 5 6-15,-3 0 25 16,0 0 18-16,0 5-29 16,-4 22-16-16,-7 16 3 15,0 3 17-15,6-2-9 16,5-6-12-16,0-9-3 16,9-10 0-16,13-13-52 15,17-6-33-15,7-23-165 16,5-20-454-16</inkml:trace>
  <inkml:trace contextRef="#ctx0" brushRef="#br0" timeOffset="58572.27">31280 10190 92 0,'0'0'414'15,"0"0"-61"-15,0 0-113 16,0 0-167-16,0 0-25 16,0 0-21-16,-56 39-11 15,56-10-6-15,2-6-4 16,11-10-1-16,4-8-3 15,1-5-1-15,-2 0 15 16,-1-8 10-16,-2-12 0 16,-8-3 5-16,-4-3-19 15,-1 6-12-15,0 6-6 16,-7 14-17-16,-13 7-40 0,1 29-107 16,-2 7-68-16,6 7-97 15</inkml:trace>
  <inkml:trace contextRef="#ctx0" brushRef="#br0" timeOffset="59715.43">31236 10562 963 0,'0'0'172'0,"0"0"42"16,0 0-160-16,0 0-28 15,0 0-20-15,0 0-6 16,6-11-16-16,-3 39 12 15,5 0 1-15,1-4 3 16,4-7 0-16,3-8-2 0,4-9 4 16,4 0-4-16,3-6 4 15,3-19 0-15,2-7 6 16,6-7-7-16,-1-4 2 16,-6 7 6-16,-8 7-8 15,-10 12 2-15,-9 14-3 16,-4 3 3-16,0 20-9 15,0 14-11-15,0 10 17 16,0-4 2-16,0-6-2 16,5-12-4-16,4-12-18 15,6-4 3-15,5-6 15 16,2-9-6-16,3-12 10 0,0-11 1 16,-6-8 0-16,-2-3 5 15,-4-2-5-15,-5 3 6 16,-4 14 23-16,-2 11 16 15,-2 10 0-15,0 7-18 16,0 0-11-16,0 0-8 16,0 0-9-16,0 0 0 15,0 0 1-15,0 0 1 16,0 0 0-16,0 0 12 16,0 7 0-16,1 2-1 15,6-1-7-15,-3-1 3 16,3-5 18-16,-2 1-23 15,-5-3 10-15,0 0 12 16,0 0 6-16,0 0 14 16,0 0-34-16,0 0-11 0,0 8-2 15,0 8-11-15,0 7-4 16,0 10 13-16,0 0 4 16,9-6-3-16,5-8-1 15,5-8-12-15,1-8 10 16,7-3-14-16,3 0 7 15,1-20-8-15,-1-7-17 16,-5-5 7-16,-8-2 4 16,-8-5-2-16,-5 6 23 15,-4 9 1-15,-8 7 2 16,-21 11 2-16,-11 6-10 16,-8 23 9-16,0 18-12 15,5 12 12-15,15 3-5 0,13 3 6 16,15-11-4-16,3-4-3 15,37-13-30-15,29-13-12 16,17-14-36-16,14-4-86 16,-3-14-167-16,-9-12 193 15,-13-7-65-15,-20-9 210 16,-18-8 19-16,-16 0 63 16,-15 5 48-16,-6 11 40 15,-6 14 40-15,-19 13-61 16,-9 7-70-16,-4 20-50 0,-1 18-26 15,6 10 12 1,10-1-15-16,8 1 1 0,13-9-7 16,2-8 6-16,12-11-20 15,15-12-6-15,7-8 0 16,5-14-4-16,0-17 23 16,-3-15-5-16,-5-9 11 15,-4-12 2-15,-2-9 2 16,1-16 29-16,-3-2 4 15,-3 6 26-15,-4 16 2 16,-8 33 19-16,-5 22-2 16,-3 17-9-16,0 13-72 15,-2 27-7-15,-8 22 7 16,1 17 11-16,2 4-11 16,-1 9 0-16,-3 1-1 0,1 13-12 15,7-8-68-15,3-9-48 16,2-28-227-16</inkml:trace>
  <inkml:trace contextRef="#ctx0" brushRef="#br0" timeOffset="59888.04">32834 10575 1372 0,'0'0'130'15,"0"0"31"-15,0 0 33 16,0 0-104-16,0 0-32 15,0 0-58-15,-3-24-2 16,4 15-61-16,4-2-94 16,-5-1-75-16,-6-4-162 0</inkml:trace>
  <inkml:trace contextRef="#ctx0" brushRef="#br0" timeOffset="61696.4">32422 2213 241 0,'0'0'96'0,"0"0"12"15,0 0 55-15,0 0-79 16,0 0-35-16,0 0 2 16,0 0-27-16,-1 0-4 15,1 0-1-15,-2 0-3 16,-2 0 2-16,-2 2-4 15,-5 0 22-15,-1-2-21 0,-2 0 4 16,-2 0-7 0,-1-9-2-16,5-6 0 0,1-2-3 15,2 3 14-15,6 4-9 16,2 4 12-16,1 5-9 16,0 1-12-16,0 0-3 15,0 0-17-15,0 10 4 16,6 2 13-16,-3 2 0 15,1-7 1-15,-4-2 0 16,0-2 2-16,0-3-3 16,0 0 4-16,0 0-2 15,0 0 9-15,0 0-3 16,0 0 18-16,0 0 6 0,0-15 18 16,0-3-26-16,0 3-13 15,3 5-2-15,0 7 0 16,-3 3-9-16,0 0-3 15,2 0 2-15,-1 13-12 16,-1 8 13-16,2 4 2 16,-2 3 0-16,0 1 0 15,-2 1 1-15,-16 3-3 16,-7 4 0-16,-6 1-1 16,-2 3-72-16,2 5-123 15,5-4-254-15</inkml:trace>
  <inkml:trace contextRef="#ctx0" brushRef="#br0" timeOffset="75162.63">32418 2092 5 0,'0'0'75'0,"0"0"-37"15,0 0 4-15,0 0 3 16,0 0-15-16,7-72-5 16,-7 62 20-16,0 2-16 15,0 1 8-15,-6 2 33 16,-4 4-43-16,-7 1-1 0,-5 0 0 16,-5 6-10-16,-6 13 4 15,1 4-1-15,2 3 2 16,10-5 12-16,7-3-13 15,11-5-2-15,2-2 0 16,0-5-13-16,11-3 23 16,7 0 2-16,5-3 3 15,6 0-2-15,-1-9-21 16,-7-4 5-16,-3-1-4 16,-9 1 2-16,-6 0 10 15,-3-3-9-15,0 2-1 16,0 5-5-16,-4 6-5 15,-13 3-3-15,-8 12-3 16,-2 18 1-16,5 3-6 16,8-7 8-16,11-2 0 0,3-9-1 15,0-7 3-15,8-3-2 16,4-5 0-16,1 0 0 16,2-2 16-16,0-11-14 15,-3-2 0-15,-6-2 9 16,-1-2-6-16,-3 2 7 15,-1 0 3-15,1 7 26 16,-2 6-4-16,0 4-14 16,0 0-16-16,0 0-7 15,1 9-6-15,2 13 3 0,2 3 3 16,1 5 1 0,3-2 15-16,-5 0 6 0,-1 1-10 15,-3 0 16-15,-6 0-8 16,-22 1 8-16,-11 1-5 15,-6-5-16-15,-1 1 1 16,5-9-5-16,6-5-6 16,11-5-14-16,9-4-37 15,11-4-60-15,4 0-140 16,12-12-122-16</inkml:trace>
  <inkml:trace contextRef="#ctx0" brushRef="#br0" timeOffset="78666.64">23750 2638 532 0,'0'0'22'0,"0"0"157"15,-42-82-55-15,32 65-38 16,1 8 11-16,6 6-17 15,2 3-31-15,1 0-36 16,0 24-13-16,0 18-5 16,0 11 0-16,17 2 5 15,5-14 0-15,6-16 10 16,2-10-10-16,5-12 9 16,5-3 4-16,4-22 20 15,3-22 11-15,2-15-31 16,-1-11-1-16,-2 0 7 0,-8 1-11 15,-7 7-8-15,-12 16 0 16,-6 14-5-16,-12 21-2 16,-1 11-43-16,-12 19-66 15,-19 25-266-15,-14 13 38 16,-8 7 0-16</inkml:trace>
  <inkml:trace contextRef="#ctx0" brushRef="#br0" timeOffset="78936.25">23769 2883 508 0,'0'0'50'0,"0"0"117"15,0 0 44-15,0 0-154 0,0 0-43 16,0 0-9 0,-4 97 14-16,18-62 30 0,0-11-35 15,4-11-2-15,8-13 14 16,7-5 7-16,13-33 12 15,2-13-12-15,5-13-32 16,-2-5 17-16,-5-4-18 16,-4-2 0-16,-5 5 3 15,-4 17-3-15,-5 17-2 16,-4 24-53-16,0 12-108 16,2 0-117-16,-1 14-119 15</inkml:trace>
  <inkml:trace contextRef="#ctx0" brushRef="#br0" timeOffset="83407.77">23961 4408 31 0,'0'0'322'0,"0"0"-219"16,0 0 116-16,0 0-80 16,0 0-6-16,0 0-5 15,0 0-9-15,-48-58-67 16,34 67-27-16,-2 21-22 15,0 10-2-15,-1 4 10 0,8-8-10 16,9-12-1-16,0-14 2 16,0-5 1-16,13-5-1 15,4 0 4-15,4-10-2 16,3-10 29-16,-8-3-32 16,-1-5 0-16,-12 2 7 15,-3-4-4-15,0 5 1 16,-12 7-5-16,-1 11 4 15,-3 7-5-15,-3 12 1 16,-1 12-8-16,3 3 7 16,8-5 1-16,9-7-3 15,0-6-2-15,10-4 5 0,10-5 0 16,7 0 0-16,3-16 0 16,-7-2 11-16,-3-2-10 15,-14 4 6-15,-6-5-1 16,0 3 2-16,-19 2 13 15,-10 8-21-15,-2 8-3 16,1 22-3-16,6 28-15 16,11 17-42-16,13 19-128 15,4 12-174-15,15 0-257 16</inkml:trace>
  <inkml:trace contextRef="#ctx0" brushRef="#br0" timeOffset="84097.3">24212 8071 602 0,'0'0'115'15,"0"0"177"-15,0 0-88 16,0 0-70-16,0 0-65 16,0 0-1-16,-37-20-20 15,37 20-29-15,0 0-15 16,0-1 1-16,0-4-5 16,0-8 0-16,13-7-1 15,7-10 1-15,2-7-2 16,-5 7 2-16,-13 1 0 15,-4 8 6-15,-1 5-5 0,-23 3 6 16,-1 7-7-16,-7 6 0 16,1 6-6-16,1 18 6 15,5 5-4-15,11 5 1 16,10-4-3-16,4-8 4 16,7-3-4-16,19-13 6 15,3-6-3-15,7-1 4 16,-1-19-1-16,-4-3 7 15,-9-2-6-15,-11 0 7 16,-10 5-5-16,-1 1-3 16,-4 8 19-16,-13 5-17 15,-7 6 4-15,1 6-6 0,0 20-5 16,5 7 0-16,10 5-3 16,8-2-3-16,0-3 11 15,23-8-62-15,16-8-46 16,9-14-185-16,5-3-482 15</inkml:trace>
  <inkml:trace contextRef="#ctx0" brushRef="#br0" timeOffset="92529.38">25155 12953 716 0,'0'0'42'0,"0"0"-14"15,0 0 158-15,0 0-132 16,0 0-30-16,0 0 17 16,0 0-12-16,-27 0-5 15,27 0 27-15,0 0 0 0,0 0-7 16,0 0-4-1,5 0-19-15,18-26 32 0,12-13-7 16,2-11-21-16,1-8-8 16,-9-4-14-16,-8 3 3 15,-10 0 0-15,-7-1-5 16,-4 4 8-16,0 3-7 16,-10 19 0-16,-1 12 1 15,5 19 0-15,1 3-6 16,-2 20-3-16,-2 29-43 15,3 14 42-15,6 16-3 16,0-3-1-16,23-9 1 16,11-16-8-16,3-10 4 15,2-22 0-15,3-15 1 16,0-4 12-16,0-17-9 0,-1-20-1 16,-2-7 10-16,-8-3-9 15,-7 0 5-15,-12 5 5 16,-7 11 1-16,-5 12 8 15,0 9-6-15,0 10-2 16,0 17-1-16,3 15-18 16,8 14 18-16,9 0 0 15,11-3 0-15,5-14-8 16,3-14 6-16,-2-10-1 16,-1-5-1-16,-2-18 4 15,-1-9 2-15,-6-6 8 16,-5 2-9-16,-6 2 17 15,-8 2-5-15,-3 8 5 16,-4 9-7-16,1 4 11 0,-1 6-16 16,4 0-6-16,6 16-11 15,5 5 9-15,6 4 2 16,3-5 0-16,2-9-2 16,0-2 2-16,0-9 0 15,1 0-1-15,1-9 1 16,-4-5 4-16,-4 6-3 15,-5 6-1-15,0 2 0 16,1 5-3-16,2 12 1 16,-1 5-32-16,-1-6-72 15,-4-16-173-15,-6 0-238 0</inkml:trace>
  <inkml:trace contextRef="#ctx0" brushRef="#br0" timeOffset="92686.56">26099 12160 1161 0,'0'0'54'15,"0"0"95"-15,0 0-130 16,0 0-19-16,0 0-89 16,0 0-149-16,0 77-280 15</inkml:trace>
  <inkml:trace contextRef="#ctx0" brushRef="#br0" timeOffset="93142.32">25289 13422 959 0,'0'0'236'16,"0"0"-156"-16,0 0 35 15,0 0-97-15,11-86-2 16,17 72-15-16,4 6 5 16,-1 3-6-16,3 5 0 15,-4 0-4-15,-5 17-1 16,-2 10 5-16,-9 9-3 0,-8 0-5 16,-6 8 6-16,0-5-1 15,-16-10-3-15,0-2 6 16,2-11 0-16,7-9 4 15,4-7 5-15,3 0 2 16,0-26 5-16,7-17-2 16,17-13-8-16,6 2-6 15,3 12 0-15,-3 19 1 16,-8 6-1-16,-7 15-3 16,-3 2-3-16,-5 0 4 15,2 22 4-15,-1 11-2 16,-2 6 3-16,-3 5-3 15,1-5 1-15,4-3-2 16,5-5-22-16,7-16-34 0,9-15-94 16,13-3-172-16,6-29-111 15</inkml:trace>
  <inkml:trace contextRef="#ctx0" brushRef="#br0" timeOffset="93540.88">25991 13358 53 0,'0'0'417'16,"0"0"-286"-16,-93-3 45 15,63 3-48-15,6 3 11 16,11 2-21-16,7-5-27 16,6 0-43-16,0 0-18 15,16-8-29-15,20-11 0 16,15-3 0-16,7-5 0 0,3 0-2 16,-1 4-5-16,-11 4-15 15,-15 9 17-15,-17 3-18 16,-16 2 22-16,-1 2 10 15,-12 1 12-15,-16-1-20 16,-2 3 3-16,3 0-4 16,8 0 9-16,9 0 10 15,6 0 4-15,4 0-5 16,0-1-6-16,0-5 7 16,20 4-17-16,5-1 0 15,6 3 5-15,1 0-7 0,-3 15-1 16,-3 11 0-1,-5 8 0-15,-6 5 7 0,-12 3-7 16,-3 1 0-16,0 0-1 16,-10-6-18-16,0-11-36 15,7-13-82-15,3-13-181 16,10-15-239-16</inkml:trace>
  <inkml:trace contextRef="#ctx0" brushRef="#br0" timeOffset="93824.13">26517 13142 1128 0,'0'0'52'0,"0"0"64"16,0 0-61-1,-9 81 7-15,0-33-3 0,3 0-14 16,3-1-18-16,3-5-13 16,6-12-5-16,19-9-9 15,7-11 0-15,5-10 0 16,5-17 0-16,-4-22-7 15,-3-12 4-15,-16-11-13 16,-11-4 13-16,-8-1-3 16,-17 8 3-16,-14 13 2 15,-5 25 2-15,-3 16-7 16,1 5 4-16,5 19-32 16,8 10-38-16,16 5-33 15,9 2-126-15,0-9-224 16</inkml:trace>
  <inkml:trace contextRef="#ctx0" brushRef="#br0" timeOffset="94342.01">27090 12326 1121 0,'0'0'81'15,"0"0"92"-15,0 0-95 16,0 0-67-16,0 0-11 16,0 0-1-16,-82 3-17 15,68 26 11-15,7 5-2 0,7-4 4 16,1-5-7-16,19-8-1 16,2-6-5-16,4-11 4 15,0 0 10-15,3-24 1 16,-4-5 4-16,-3-5-1 15,-8-3 12-15,-4 5-10 16,-4 12 13-16,-4 7 11 16,-2 9 6-16,0 4-3 15,0 0-29-15,0 30-4 16,0 13 0-16,6 16 4 16,3 7 6-16,1 4-6 15,-4 5 0-15,-3 1 0 0,-3-5 0 16,0-9 0-1,-6-16 0-15,-13-16 1 0,-5-10 2 16,-3-11-3-16,-1-9 4 16,-2-2 4-16,3-32-8 15,7-11-2-15,14-16-2 16,6-4 3-16,30-1 0 16,20 7-15-16,12 5-20 15,8 5-2-15,2 9-82 16,-6 4-296-16,-10 0-17 15</inkml:trace>
  <inkml:trace contextRef="#ctx0" brushRef="#br0" timeOffset="94817.27">27540 12289 430 0,'0'0'281'0,"0"0"-73"0,0 0 30 16,0 0-123-16,0 0-23 15,0 0-33-15,-12-10-11 16,12 10-10-16,0-3-12 15,-1 3-4-15,1 0-20 16,0 0-1-16,0 0 2 16,0 0-1-16,0 0-2 15,0 0 0-15,0 0 0 16,-2-4 5-16,2 1-5 16,0 0 0-16,0-1 1 15,0 2-1-15,0-1-2 16,0-2 2-16,0 3 0 0,0 2-5 15,0 0-4-15,0 0-1 16,0 0 8-16,0 0-18 16,0 0 9-16,0 0 2 15,0 0-5-15,0 0 11 16,0 0-5-16,0 0 8 16,-1 0 0-16,-1 0 5 15,2 0-6-15,0 0 1 16,0 0 0-16,0 0 0 15,0 0 0-15,0 0-9 16,0 0 3-16,0 0-35 16,0 0-2-16,0 0-11 15,0 0-1-15,0 0-17 0,0 0-14 16,0 0-41-16,0 0-37 16,-5 0-67-16,0 0-130 15</inkml:trace>
  <inkml:trace contextRef="#ctx0" brushRef="#br0" timeOffset="95204.67">27582 12235 180 0,'0'0'192'0,"0"0"-77"16,0 0 112-16,0 0-58 15,0 0-6-15,0 0-12 16,7-25-64-16,-7 25-27 15,0 8-7-15,-14 24-32 16,-6 17-1-16,-5 18 24 16,1 11-14-16,6 4 12 15,5 4-40-15,8-2 1 16,5-12-3-16,6-19-1 0,19-16-39 16,13-21-26-16,9-16-67 15,13-10-142-15,1-36-539 16</inkml:trace>
  <inkml:trace contextRef="#ctx0" brushRef="#br0" timeOffset="95632.25">27703 12516 664 0,'0'0'86'0,"0"0"194"15,0 0-163-15,0 0-79 16,0 0-38-16,0 0-12 0,6-10 9 15,28-2-33-15,2 2-14 16,-6 3 27-16,-8 7 13 16,-10 0 10-16,-6 0 0 15,-3 4 2-15,-3 15 0 16,0 2 3-16,-7 5 4 16,-9 3-8-16,2-9 5 15,3-4-6-15,5-6 0 16,6-7 7-16,0-3-6 15,0 0-2-15,20-20-3 16,10-12 4-16,7-13 8 16,-3-3-7-16,-4-2 1 0,-8 8 9 15,-8 12 4-15,-8 13 1 16,-5 12 51-16,-1 5 0 16,0 12-41-16,-10 20-26 15,-5 10 0-15,7 0 4 16,8 0-4-16,0-1 0 15,29-5-28-15,11-7-70 16,9-15-78-16,3-14-225 16,-8-6 152-16</inkml:trace>
  <inkml:trace contextRef="#ctx0" brushRef="#br0" timeOffset="95834.79">28198 12167 445 0,'0'0'196'16,"0"0"104"-16,0 0-75 15,0 0-118-15,0 0-34 16,0 0-47-16,-25-30-21 16,42 53 3-16,18 10 10 15,10 4 15-15,7 2-10 16,-3 8-20-16,-12 5-3 16,-15 11-4-16,-22 10-17 15,-14 13-48-15,-35 12-82 16,-22 5-250-16</inkml:trace>
  <inkml:trace contextRef="#ctx0" brushRef="#br0" timeOffset="99000.38">29158 12487 38 0,'0'0'55'0,"0"0"36"16,0 0-15-16,0 0-11 15,0 0 34-15,0 0 5 16,-14-20-14-16,12 20-5 16,2 0-16-16,-1 0 6 15,1 0 14-15,0 0-7 16,0 0-3-16,0 0-7 15,0 0-7-15,0 0-4 16,0 0-17-16,7 0 0 0,20 0 6 16,13-6 1-1,13 0-1-15,5-2-27 16,4-1-17-16,-1-1 13 16,-2 3-19-16,-7-2 0 0,-7-1-4 15,-4 3 1-15,-7 0-13 16,-10 2-50-16,-10 2-47 15,-13 3-61-15,-1 0-182 16,-15 8 41-16,-22 12-34 16</inkml:trace>
  <inkml:trace contextRef="#ctx0" brushRef="#br0" timeOffset="99413.25">29247 12659 258 0,'0'0'350'16,"0"0"-180"-16,0 0 78 0,0 0-61 15,0 0-91-15,0 0-27 16,-2 4-13-16,34-4-15 16,12-7 1-16,5 0-30 15,7-5-10-15,2 1 5 16,0 2-4-16,-7-1-4 16,-10 3 1-16,-6 3 0 15,-11-2-1-15,-8 6 1 16,-7-3 0-16,-6 3 0 15,-3 0 1-15,0 0-2 16,0 0-1-16,0 0 2 16,0 0-5-16,0 0 5 15,0 0-6-15,0 0 1 0,0 0-8 16,0 0 0-16,0 0-4 16,0 0-6-16,0 0 12 15,0 0-14-15,0 0 5 16,0 0 12-16,0 0-10 15,0 0 0-15,0 0-14 16,-3 0-8-16,-3 0 4 16,1 0-42-16,-2 3-36 15,3 3-75-15,-2 1-4 16,1-3-129-16</inkml:trace>
  <inkml:trace contextRef="#ctx0" brushRef="#br0" timeOffset="108803.37">30695 12312 5 0,'0'0'48'15,"0"0"-9"-15,0 0-1 16,0 0 14-16,0 0 5 16,0 0 0-16,0 0 16 15,0 0-6-15,49-65-7 16,-44 58 5-16,-1 0-13 16,-1 1-7-16,-3 5-2 15,0-2-13-15,0 1 8 0,0 2-2 16,0 0-1-1,0-3 13-15,0 3-5 0,0 0-1 16,0 0-6-16,0 0-11 16,0 0 10-16,0 0-21 15,0 0-6-15,0 0 7 16,-1 0-12-16,-2 0 1 16,-3 0-4-16,-2 0 0 15,1 0 2-15,-1 3-2 16,1-1 0-16,1 2 0 15,0-1 1-15,2 0 1 16,2-1-2-16,0 0 1 16,2-2 2-16,0 0-3 15,0 0 0-15,0 0 10 0,0 0-6 16,0 0 0-16,0 0-2 16,0 0 1-16,0 0 4 15,0 0-7-15,0 0 0 16,0 0-3-16,0 0 5 15,0 0-2-15,0 0 0 16,0 0 4-16,0 0-8 16,0 0 4-16,0 0-5 15,0 0 4-15,-1 9-28 16,-2 5-84-16,-2 2-179 16,-2 1-263-16</inkml:trace>
  <inkml:trace contextRef="#ctx0" brushRef="#br0" timeOffset="110769.43">30700 12260 89 0,'0'0'91'0,"0"0"17"15,0 0 21-15,0 0-57 16,0 0 8-16,0 0-32 16,3-27-9-16,-3 27 2 15,0 0-6-15,0 0-5 16,0 0 4-16,0 0 6 15,0 0 31-15,0 0-11 16,0 0 0-16,0 0-8 16,0 0-22-16,-2 0-5 15,-1 0-11-15,-3 0-8 0,-3 0 11 16,-3 4-17-16,-1 9 3 16,-2 6-3-16,1 5 10 15,4-1-2-15,-3 7-5 16,0-4 4-16,3 4 15 15,-2 2-21-15,5-2 5 16,0 0 5-16,2-3-1 16,3-5-1-16,2 1-1 15,0-3-8-15,0-1 12 16,11 1-11-16,4-3 0 16,2-3 13-16,6-2-12 15,1-1 8-15,4-7-7 16,2-4-1-16,0 0 11 0,0 0-9 15,-4-15 2 1,3-2 7-16,-1-2-5 0,-4-6-1 16,0-2-2-16,-6-3-4 15,-4-2 10-15,-6-2-10 16,-6-6-1-16,-2 4 4 16,0-1-4-16,-2 1 3 15,-9 3-3-15,-2 7 1 16,0 7-1-16,-1 5 0 15,-1 1 0-15,-1 4-2 16,-1 1 2-16,0 5 0 16,2 3 0-16,0 0 1 0,0 0-4 15,-1 0 1 1,2 0-1-16,1 3 3 0,2 2 0 16,1 0 0-16,2-1-2 15,-1 4 2-15,2-3 0 16,-3 2 0-16,2-2 0 15,4 0-1-15,-1 0 0 16,3-1 1-16,-1 2-2 16,2-2 2-16,-1-1-1 15,0 4 1-15,-1 0 0 16,-2-1 0-16,-2 0 1 16,1 5-2-16,-3 2-2 15,2-3 3-15,0-1 0 0,1 1 1 16,-1 0-1-16,1-3 0 15,0 3 0-15,3 2 0 16,-1 3 0-16,1 1 0 16,0 3 4-16,-1-2-4 15,3 3-1-15,1-3 1 16,0-2 1-16,0 2 1 16,0 0-4-16,0-1 5 15,3-2-3-15,5 2 0 16,1 3 0-16,2-5 0 15,0 2 1-15,0-5-1 16,0 1 0-16,1-1 0 16,1-5 0-16,3-3 0 15,0 2-1-15,0-5 0 0,4 0 2 16,-2 0 0-16,6 0-1 16,-1-8 1-16,0-1 3 15,-1-4-4-15,-2 4 0 16,-3-3 3-16,-3-1-1 15,1-1 1-15,-2-1-3 16,-2-5 0-16,0 0-4 16,-1-3 3-16,-4-8-1 15,-3 0 1-15,-2-6-8 16,-1 0 3-16,0-1 0 16,0 1 6-16,-3 7-3 15,-7 6 3-15,-5 4 0 16,0 8-1-16,-6 2-1 0,1 3 2 15,-3 5-1 1,-3-1 1-16,1 3-5 0,-2 0 3 16,2 0-2-16,-1 8 4 15,-1 1-4-15,-1 6 3 16,3 0-3-16,1 2 3 16,2 0-4-16,5 3 5 15,2 2-1-15,3 3 0 16,3 4 0-16,1-2 1 15,3 6 0-15,4-4 1 16,1 5-3-16,0-2 2 16,0 1 0-16,0 1 0 0,0-2 0 15,7 2 0-15,3-5-1 16,4 5 1-16,2-9-2 16,2-5 2-16,3-4 0 15,4-12-2-15,2-1 0 16,3-3 2-16,0-3 0 15,-1-17 0-15,3-6 2 16,-1-10 0-16,2-1 1 16,-5-9-2-16,-2 0 0 15,-10-4 0-15,-8 0-1 16,-8 0-5-16,0 2 2 16,-15 7 0-16,-15 6-5 15,-4 11 7-15,-11 8-4 0,-8 12 5 16,-2 4-12-16,2 0-14 15,8 17 16-15,8 19-115 16,14 7 27-16,7 10-124 16,13 0-33-16,3-7-70 15</inkml:trace>
  <inkml:trace contextRef="#ctx0" brushRef="#br0" timeOffset="111360.92">31168 12447 241 0,'0'0'74'0,"0"0"12"16,0 0 102-16,0 0-38 16,0 0 13-16,0 0 7 15,10-42-42-15,-10 42-41 16,0 0-38-16,0 0-13 16,0 0-12-16,8 9-13 0,8 15-1 15,5 5 3-15,3 5-5 16,1-2-1-1,-1-5-3-15,-2-1-6 16,-4-9 2-16,-1-3-1 0,-4-5-27 16,-1-3-33-16,-5-6-39 15,1 0-69-15,1-6-84 16,0-13 41-16,-3-2-8 16,-3-8 87-16,-3 2 58 15,0-3 6-15,0 0 38 16,-3 7 31-16,-3 7 78 15,0 10 57-15,0 3 59 16,3 3 0-16,-1 0-30 16,-4 0 3-16,-4 9-75 0,-1 15 0 15,-5 5-19-15,0 3-21 16,-1 5-31-16,-4 3-5 16,4 4-11-16,-4 4-5 15,1 2-5-15,4-3-7 16,0-5-55-16,9-8-118 15,6-14-169-15,3-15-401 16</inkml:trace>
  <inkml:trace contextRef="#ctx0" brushRef="#br0" timeOffset="114780.89">31978 12193 389 0,'0'0'170'0,"0"0"-135"15,0 0 123-15,0 0-72 16,0 0-35-16,0 0 28 16,0 0-21-16,-50-20-23 0,69 10 29 15,4-2-24-15,6-5-8 16,0 0-25-16,-3 1-4 16,-4 2 0-16,-8 5-3 15,-7 3-3-15,-4 6-6 16,-3 0-15-16,0 0-22 15,0 0 34-15,0 0 12 16,-7 0 1-16,-10 8 2 16,-5 4-1-16,-4 3 26 15,0 4-5-15,-3 9 10 16,3 8-8-16,4 11-17 16,5 9 16-16,4 6-14 15,9 5-4-15,4-2-3 16,0-9-3-16,0-9-1 0,0-12-13 15,1-14-32-15,6-5-9 16,-1-12-29-16,1-4-109 16,-2 0 52-16,0 0 81 15,0-15 45-15,-2-11-2 16,-2-9 17-16,-1-2 29 16,0 0 20-16,0 5 21 15,0 6 39-15,3-1-7 16,10 8-45-16,6 2-25 15,9 0-22-15,5 2-10 16,6 0-1-16,1 3 1 16,-1 1-12-16,-3-4-4 15,-5 1 6-15,-7 0 5 0,-8 4 5 16,-6 4 6 0,-3 2-4-16,-7 4 8 0,1 0 3 15,1 17-13-15,1 20 0 16,0 15 0-16,-2 5 5 15,-1 2 18-15,2-7-23 16,3-12-4-16,1-13-55 16,9-15-48-16,8-12-128 15,3-3-28-15,4-26-138 16</inkml:trace>
  <inkml:trace contextRef="#ctx0" brushRef="#br0" timeOffset="114907.66">32494 12196 118 0,'0'0'231'0,"0"0"-72"15,-6-75 56-15,-6 75-137 16,-3 13-73-16,3 16-5 16,4 12-14-16,8 5-82 15,0 6-171-15,16-3-74 16</inkml:trace>
  <inkml:trace contextRef="#ctx0" brushRef="#br0" timeOffset="115356.44">32522 12487 235 0,'0'0'393'0,"0"0"-298"16,0 0 149-16,0 0-123 0,0 0-54 15,0 0-41-15,-27-49-26 16,27 62-24-16,5 8 23 16,5-2 0-16,2-4 0 15,0-7-2-15,0-6 3 16,1-2-1-16,2 0 3 15,3-10 8-15,2-9 4 16,-1-7-9-16,0-1 11 16,-4-2 13-16,-3 4-14 15,-4 6 3-15,-4 12-16 16,-2 4 2-16,-2 3-4 16,1 0-4-16,5 10-6 15,6 4-1-15,4 6 11 16,2-4 3-16,0-6-2 0,-3-9-2 15,-1-1 2-15,-1 0 0 16,0-10 6-16,4-11-2 16,-2-4-4-16,-1-5 15 15,-1 4-3-15,-6 5 5 16,-2 8-4-16,-4 13-12 16,-1 0-2-16,0 20-17 15,0 13 4-15,0 9 4 16,9-1-8-16,3-6-92 15,7-10-136-15,1-16-181 16</inkml:trace>
  <inkml:trace contextRef="#ctx0" brushRef="#br0" timeOffset="115502.89">33006 11936 224 0,'0'0'453'0,"0"0"-322"16,0 0 73-16,0 0-197 15,0 0-7-15,0 0-11 16,-17 45-161-16,24-11-145 16</inkml:trace>
  <inkml:trace contextRef="#ctx0" brushRef="#br0" timeOffset="115696.62">33219 11905 794 0,'0'0'88'0,"0"0"110"16,0 0-180-16,0 0 14 16,-33 123-20-16,33-50-1 15,5 2 9-15,-5 4-18 16,0-5-2-16,-13-6-28 16,-4-10-161-16,8-13-132 15,9-22-142-15</inkml:trace>
  <inkml:trace contextRef="#ctx0" brushRef="#br0" timeOffset="116130.38">33144 12285 89 0,'0'0'465'15,"0"0"-235"-15,0 0 73 16,0 0-217-16,0 0-86 16,0 0-3-16,21-35-28 15,30 35-9-15,11 0-58 16,0 0-94-16,-7-4 121 15,-11-9 50-15,-14 3 21 16,-13 0 6-16,-11 1 3 16,-5 6 38-16,-1-2 27 15,0 5-33-15,-6 0-25 16,-7 0-8-16,-1 5-6 16,10 4-4-16,4 2 0 0,1-2-5 15,20-2 0 1,7-7 7-16,4 0-3 0,2 0-5 15,-3-14-17-15,-7 1 23 16,-12-1 4-16,-9 2 0 16,-3-2 28-16,-12 1 58 15,-15 6-35-15,-8 4-6 16,-7 3-6-16,2 13-4 16,-1 14 2-16,7 9-9 15,7 3 12-15,12 4-28 16,15 3 4-16,8-6-18 15,27-6-6-15,16-8 1 16,21-5-98-16,0-16-213 16,-10-5-312-16</inkml:trace>
  <inkml:trace contextRef="#ctx0" brushRef="#br0" timeOffset="116634.33">31751 13283 306 0,'0'0'39'16,"0"0"129"-16,0 0-108 15,0 0-6-15,0 0 53 16,0 0 3-16,-15-23 4 16,6 23-28-16,-6 20-29 15,-6 12 3-15,-1 11-7 16,1 7-25-16,6-3 5 15,11-8-28-15,4-5-1 16,0-14-4-16,19-7 2 16,8-10 0-16,10-3-2 0,2-24 0 15,1-8 10-15,-5-14-8 16,-10-5-1-16,-16-4 2 16,-9 4-2-16,-11 9 3 15,-17 12-4-15,-2 23-3 16,-4 7-1-16,1 21-6 15,3 22-23-15,8 6-35 16,16 1-84-16,6-8-153 16,5-8-168-16</inkml:trace>
  <inkml:trace contextRef="#ctx0" brushRef="#br0" timeOffset="117052.71">31885 13544 669 0,'0'0'83'16,"0"0"67"-16,0 0-7 16,0 0-100-16,0 0 5 15,0 0-18-15,76-7 29 16,-9-39-37-16,1-12-19 16,-9-9 8-16,-10 1-11 15,-17 6 0-15,-12 16 19 16,-12 19-12-16,-8 16 20 15,0 9 15-15,-13 0-12 16,-13 14-19-16,-5 8-11 0,1 6 0 16,9-3 6-1,14-3-1-15,5-5-2 0,2 0-3 16,20-5 0-16,20 2 7 16,9 2-7-16,3-2 2 15,-5-2-5-15,-16 2 3 16,-13-4-3-16,-14 7-8 15,-4 2-6-15,-13 8 15 16,-19 5-3-16,-8-1 2 16,3-8-4-16,6 0-43 15,7-10-16-15,13-4-56 16,11-9-113-16,2-3 47 16,32-23-183-16</inkml:trace>
  <inkml:trace contextRef="#ctx0" brushRef="#br0" timeOffset="117413.93">32606 13290 292 0,'0'0'464'16,"0"0"-152"-16,0 0-99 16,0 0-124-16,0 0-53 15,0 0-36-15,-44 7 5 16,14 25-2-16,7 5-1 16,5-3 0-16,9-1 7 15,9-4-9-15,0-3 0 16,13-9 0-16,20-5 0 15,10-12-6-15,8 0 6 16,3-16-15-16,-2-13 3 16,-12-4-2-16,-6-6 14 15,-11-3 0-15,-8 8 1 16,-8 4 13-16,-5 13-4 0,-2 11 10 16,0 6 15-16,0 0-26 15,0 12-9-15,-3 19-10 16,-5 10 10-16,5 6-5 15,3 6 5-15,0-7-5 16,17-6-2-16,13-13-45 16,1-20-61-16,3-7 53 15,5-21-285-15,-11-16-107 16</inkml:trace>
  <inkml:trace contextRef="#ctx0" brushRef="#br0" timeOffset="117651.84">33081 13055 285 0,'0'0'246'0,"0"0"50"15,0 0-90-15,0 0-145 16,0 0-37-16,0 0 4 16,-40 3-17-16,40 11-8 15,0-2 14-15,7-1-14 16,7-11-1-16,1 0 20 16,-2-3 13-16,4-14 28 15,-8-7-40-15,-9-8-20 16,0 2 22-16,-12 0-25 15,-6 10 2-15,2 14-5 16,-4 6-1-16,1 14-32 16,-2 22-43-16,7 7-59 0,13 3-156 15,1-6-232-15</inkml:trace>
  <inkml:trace contextRef="#ctx0" brushRef="#br0" timeOffset="117862.4">33337 13014 978 0,'0'0'127'15,"0"0"63"-15,0 0-155 16,0 0-33-16,0 0 1 0,-44 70-3 16,26-12 14-16,0 4-12 15,-3 5 3-15,-1-5-5 16,6-3-17-16,4-9-49 15,7-11-181-15,5-15-190 16</inkml:trace>
  <inkml:trace contextRef="#ctx0" brushRef="#br0" timeOffset="118050.9">33480 13062 767 0,'0'0'404'0,"0"0"-222"15,0 0-121-15,0 0-55 16,0 0-6-16,0 0 0 16,-39 109-6-16,18-53 6 0,-4 7 0 15,-7-4-21-15,3 0-71 16,-3-8-167-16,10-19-229 16</inkml:trace>
  <inkml:trace contextRef="#ctx0" brushRef="#br0" timeOffset="118716.97">31615 14330 434 0,'0'0'406'15,"0"0"-191"-15,0 0-17 16,0 0-128-16,0 0-17 16,0 0-23-16,39-3-18 15,13-3-12-15,17 5-27 16,4-3-165-16,3-2-606 15</inkml:trace>
  <inkml:trace contextRef="#ctx0" brushRef="#br0" timeOffset="119211.78">32203 14204 116 0,'0'0'1082'15,"0"0"-998"-15,0 0 42 16,0 0-115-16,0 0-9 15,-88 14-2-15,69 13-6 16,7 3 4-16,4-5-15 16,6-4-9-16,2-5-18 15,0-9-21-15,16-7 17 16,9 0-9-16,3-20 57 16,2-13 1-16,-3-3 8 0,-9 6-2 15,-5 6-3 1,-5 8 3-16,-8 13 23 0,0 3-7 15,0 0-7-15,0 2-16 16,0 15 0-16,0 11 0 16,0-5-1-16,0 0-1 15,1-7-4-15,11-6-17 16,11-7-15-16,6-3-2 16,10-17-4-16,6-12-36 15,-3-11-41-15,-5-2 83 16,-10-5 38-16,-8-3 19 15,-10 7 49-15,-3 8 22 16,-6 15 8-16,0 14 0 0,0 6-24 16,0 2-59-1,-9 27-15-15,0 11-3 0,2 12 3 16,7 1-4-16,0 0-8 16,3-5-45-16,12-6-94 15,1-15-117-15,1-15 33 16,-1-12-102-16</inkml:trace>
  <inkml:trace contextRef="#ctx0" brushRef="#br0" timeOffset="119459.94">32509 14162 268 0,'0'0'308'16,"0"0"-111"-16,0 0-1 0,0 0-126 16,0 0-52-1,0 0-18-15,-59 0-4 0,103 0 4 16,16-11 11-16,9-8-2 15,-3-1-1-15,-9 4-3 16,-14 3 7-16,-18 9 10 16,-8 4 29-16,-10 0-20 15,-4 26-28-15,-3 11 4 16,0 9 9-16,0 1-10 16,0-5-4-16,-4-5-2 15,2-4-63-15,2-14-161 16,3-19-218-16</inkml:trace>
  <inkml:trace contextRef="#ctx0" brushRef="#br0" timeOffset="119590.29">33029 13934 1021 0,'0'0'117'16,"0"0"-57"-16,0 0-60 15,0 0-77-15,-19 105-151 16,19-58-180-16</inkml:trace>
  <inkml:trace contextRef="#ctx0" brushRef="#br0" timeOffset="120300.68">33089 14198 85 0,'0'0'761'0,"0"0"-562"0,0 0-94 15,0 0-88-15,0 0-13 16,0 0-6-16,0 53 5 16,0-36-1-16,0-8-2 15,1-6 0-15,4-3 6 16,10 0-6-16,6-10 0 16,13-15 10-16,3-5-10 15,-1 0-10-15,-5 10-9 16,-10 1 16-16,-10 12 1 15,-7 2 3-15,-2 5-1 16,1 0 0-16,4 5-6 0,5 7-2 16,0 3 4-1,7-5-30-15,5-4-23 0,1-6-12 16,5 0 65-16,-4-3-14 16,-7-14-33-16,-7 0-3 15,-6 1 53-15,-6 2 1 16,0 8 55-16,-13 6 14 15,-7 0-30-15,-8 0 0 16,1 11-28-16,5 1-1 16,7 2 2-16,6-6-12 15,7 0-5-15,2-8-36 16,5 0 3-16,16 0 32 0,5-13 4 16,3-4 4-1,-7-3 6-15,-7 4 1 0,-6 6 45 16,-3 3 7-16,-5 7 11 15,-1 0-10-15,0 4-58 16,0 22-4-16,0 14 0 16,-4 15 1-16,-3 16 0 15,-2 11-1-15,0 3 0 16,-3 5 7-16,0-11-7 16,-6-8-9-16,-3-16 5 15,-4-16-4-15,1-15 8 16,2-17-4-16,-2-7 4 15,0-12 6-15,-8-20 12 16,1-13 8-16,4-3-19 16,8-1-2-16,13 12-3 15,6 4-2-15,12 4-39 16,31 2-69-16,14 1-184 0,7 3-170 16</inkml:trace>
  <inkml:trace contextRef="#ctx0" brushRef="#br0" timeOffset="120734.97">31884 15116 1052 0,'0'0'189'16,"0"0"-97"-16,0 0-17 16,0 0-72-16,0 0 9 15,25 105-2-15,2-44-2 16,4 1 8-16,-4-6-15 15,-2-9-1-15,-1-11 0 16,-7-17 2-16,-1-9-4 0,-4-10 2 16,6-3 0-1,0-29 24-15,7-15-22 0,-1-17 0 16,0-4 2-16,-5 6-3 16,-2 9-1-16,-5 20-20 15,-1 16-19-15,-2 10 4 16,4 7-58-16,6 11-128 15,8 11-246-15,2 6-31 16</inkml:trace>
  <inkml:trace contextRef="#ctx0" brushRef="#br0" timeOffset="121259.53">32516 15226 755 0,'0'0'384'0,"0"0"-205"0,0 0-90 16,0 0-38-16,0 0-28 15,0 0-19 1,-59-5-1-16,39 25-3 0,-1 7-2 16,5 3 0-16,7 1-1 15,4-2-21-15,5-7-8 16,0-5-21-16,0-10 6 16,14-7 13-16,10-7 34 15,1-19 0-15,2-8 3 16,-5 2 2-16,-8 2-4 15,-4 13 3-15,-4 7 14 16,-6 7-14-16,0 3-3 16,0 0 6-16,0 6-7 15,0 13-6-15,0 6 6 16,0-5 0-16,6-6 0 0,5-6-2 16,8-4 2-16,3-4 0 15,8-7-4-15,4-19-12 16,-3-3-6-16,-1-14-1 15,-7-6 15-15,-1-14 1 16,-6-4 7-16,-5-3 2 16,-2 8 0-16,-4 23 30 15,-1 15 28-15,-4 17 22 16,0 7-1-16,0 0-65 16,0 17-14-16,0 16-2 0,0 20 2 15,0 9-2-15,0 13 3 16,0 0 0-16,0-7-6 15,0-8-2-15,0-11-61 16,1-13-59-16,7-12-140 16,1-20-376-16</inkml:trace>
  <inkml:trace contextRef="#ctx0" brushRef="#br0" timeOffset="122392.34">33078 15061 787 0,'0'0'460'0,"0"0"-318"16,0 0-51-16,0 0-52 15,0 0-38-15,0 0 3 16,-38 96 12-16,29-66-10 16,3-10 12-16,4-8-18 15,2-10 0-15,0 3 3 16,0-5-3-16,15 0-8 16,14-10 0-16,9-10-8 0,6-13 12 15,-4 3-10-15,-10 3 4 16,-13 8-22-16,-10 12 32 15,-7 7 7-15,0 0 20 16,0 0-18-16,0 13-8 16,0 10-1-16,-7 1-5 15,1 2 3-15,5-5-1 16,1-7-36-16,0-3-50 16,12-7-50-16,12-4-90 15,6-9-46-15,4-16 50 16,-6-4 132-16,-4-4 93 15,-7 0 86-15,-6 12 166 16,-3 9-237-16,-5 9 87 0,-3 3 20 16,0 0-34-1,0 0-22-15,0 7-56 0,0 5-8 16,0 4-4-16,0-7-2 16,0-1 3-16,3-4-25 15,3-4-10-15,7 0-1 16,-1-10-36-16,0-7 17 15,-4-6 39-15,-5-3 17 16,-3 3 9-16,0 2 8 16,0 6 29-16,-11 8 43 15,-4 7-5-15,-5 0-28 16,-6 14-6-16,-1 18-18 16,3 8 20-16,7 4-11 15,7 1-16-15,10-9-12 0,0-11-12 16,5-7-2-16,19-11-14 15,9-7-23-15,9 0-11 16,7-14-93-16,-4-8 97 16,-4-9-399-16,-10 5-62 15</inkml:trace>
  <inkml:trace contextRef="#ctx0" brushRef="#br0" timeOffset="123453.13">29212 16559 535 0,'0'0'227'16,"0"0"-61"-16,0 0 46 16,0 0-59-16,-92-15-76 0,67 15-17 15,8 0-1 1,4 3-7-16,8-1-14 0,2-2-7 16,3 2-7-16,0 1-4 15,21-1 3-15,19 6-5 16,15-6 7-16,16 1 15 15,9-3-23-15,11 0-8 16,0-5-7-16,-6-5-2 16,-15 0-14-16,-21 3-36 15,-19 4-29-15,-16 3-4 16,-14 0-30-16,0 3 10 16,-21 11-55-16,-15 8-134 0,-12 3-36 15,-8 6 24-15</inkml:trace>
  <inkml:trace contextRef="#ctx0" brushRef="#br0" timeOffset="123742">29108 16811 323 0,'0'0'332'16,"0"0"-86"-16,0 0 13 16,0 0-127-16,0 0-38 15,0 0-24-15,-16 0-16 16,16 0-13-16,0 0-15 15,10 0-5-15,15 0 5 16,11 4-7-16,10-1-1 16,14-3-6-16,14 0-2 15,7 0-4-15,6-5-6 0,-9-5 0 16,-18 5 0-16,-21-2 2 16,-20 4-7-16,-13 3 2 15,-6 0-1-15,0 0-4 16,-14 0-44-16,-1 0-39 15,1 0-28-15,10 0-97 16,4 3-273-16</inkml:trace>
  <inkml:trace contextRef="#ctx0" brushRef="#br0" timeOffset="124844.05">30832 16345 73 0,'0'0'255'15,"0"0"-80"-15,0 0 0 16,0 0-75-16,0 0 2 16,0 0 5-16,0-10-33 15,-2 10-16-15,-3-3-3 16,0 3-5-16,-1 0-19 16,-3 0-9-16,-4 0-3 0,-2 5-2 15,0 7-13-15,0 4 8 16,-1 4-9-16,4 3 8 15,-3 10-10-15,3 3 10 16,3 4-7-16,3-1 6 16,2-2 3-16,4-1 4 15,0 0-9-15,0-5 8 16,7-1-8-16,6-4-3 16,8-4-4-16,4-2 0 15,4-3 6-15,-2-8-6 16,1-2 1-16,1-4 4 15,-3-1-6-15,-2-2 3 16,-3 0 5-16,-1 0-1 0,3 0-2 16,1-8 2-16,3-3-3 15,-2-4 6-15,-4-2-5 16,2-2-1-16,-6-5 9 16,-1-2-6-16,-6-7 3 15,-3-3-7-15,-1-1 1 16,-3-3-4-16,-1 1 1 15,-2 3-1-15,0 3 3 16,0 3-1-16,-6 6-2 16,-7-2-1-16,-1 4 1 15,-2 2 0-15,-1 3 4 16,-1 3-4-16,2 4 0 16,-3 1 0-16,0 6-1 0,-3 3-2 15,-2 0 1 1,1 0 0-16,-3 0 1 15,5 7 0-15,0 0 1 0,2-2-1 16,6 5 1-16,-2-3-2 16,3 6 2-16,1 0-1 15,-2 7 1-15,1 3 0 16,-1 3-1-16,1 3 1 16,4 2 0-16,0 3-1 15,1-2 3-15,4-2-6 16,-1 0 8-16,2-1-4 15,2-2 0-15,0-1 1 0,0 1-2 16,0-5 1 0,6-5-4-16,9 0 4 0,3-3 0 15,6-5-6 1,4-3 2-16,7-2-18 0,4-4-5 16,5 0-15-16,-2 0-7 15,1-7-16-15,-9-5-107 16,-10 1-179-16,-10-2-283 15</inkml:trace>
  <inkml:trace contextRef="#ctx0" brushRef="#br0" timeOffset="155881.94">27316 9251 241 0,'0'0'19'16,"0"0"-3"-16,0 0 31 15,0 0-36-15,0 0 12 16,0 0 16-16,26-74-11 0,-25 71 16 15,-1 0 19-15,0 3 12 16,0 0-4-16,0 0-22 16,0 0-15-16,0 0 14 15,0 0-36-15,0 0 10 16,0 1-7-16,-7 11-6 16,-7 2 23-16,1 1 15 15,-2-4-17-15,5 0 5 16,2-9-24-16,2 2 5 15,2-1 0-15,2-3-5 16,-1 0 14-16,2 0 13 0,-1-14 10 16,2-13-10-16,0-8-29 15,0 1 3-15,14 4-4 16,5 8 0-16,0 5-8 16,0 11-2-16,-3 5 2 15,0 1-2-15,1 0 1 16,-7 17-11-16,-4 5 11 15,-6 7 0-15,-1 2 1 16,-19 6-2-16,-5-4 5 16,-1-9-3-16,7-9 0 15,9-7 0-15,5-8 6 16,4 0 1-16,1-13 10 16,0-16-9-16,0-9-1 15,0 1-4-15,10 4 0 16,5 8-3-16,-6 13 2 0,-3 10 0 15,-1 2-4-15,-1 0-12 16,-1 14 14-16,-2 8-5 16,-1 4 5-16,0-1 0 15,0-4-1-15,-7-7 5 16,3-1-2-16,0-9-2 16,3-1 0-16,1 0 9 15,0-3-6-15,-2 0 19 16,1-15 19-16,1-12-27 15,0-10-4-15,0 0-10 16,3 5 0-16,6 12 12 16,-3 11-11-16,-3 9 2 15,3 0-3-15,4 19-9 16,5 23 9-16,2 18 0 0,-9 18 3 16,-8 9 1-16,-17 5 2 15,-31 5-6-15,-12-1 6 16,-7-1-4-16,0 1-2 15,13-9-11-15,23-6-63 16,28-11-78-16,18-24-233 16,37-32-375-16</inkml:trace>
  <inkml:trace contextRef="#ctx0" brushRef="#br0" timeOffset="156239.39">29709 9469 107 0,'0'0'0'16</inkml:trace>
  <inkml:trace contextRef="#ctx0" brushRef="#br0" timeOffset="165015.88">22755 12607 396 0,'0'0'142'0,"0"0"-24"16,0 0 32-16,0 0 28 15,0 0-63-15,0 0-65 16,0 0-14-16,-46-11-36 15,46 66 0-15,18 26-7 16,4 11 16-16,4-3-8 16,-4-13-1-16,-6-22 0 0,-7-15-2 15,-4-20 2-15,-5-5 1 16,0-11 5-16,0-3-6 16,0 0 9-16,0 0 23 15,0-17-15-15,-11-9-7 16,0-6-3-16,0 5-6 15,5 4 11-15,4 13-5 16,2 3 2-16,0 0-2 16,9-6-7-16,14-6 0 15,1-1-1-15,6-4 1 16,2-3-3-16,-1-5 3 16,-3-1-5-16,-5-3-1 0,-3 0-3 15,-10-1 1-15,-8-4 5 16,-2 2 3-16,-6 3-2 15,-13 7 7-15,2 10-2 16,8 12 17-16,5 7-1 16,4 0-11-16,0 22-8 15,7 21-7-15,13 10 4 16,5 9 3-16,3-5-6 16,-1-8 3-16,-2-12-10 15,-1-14-3-15,-4-10-5 16,-1-10-7-16,2-3 19 15,-6-12-8-15,2-18 5 0,-3-10 11 16,-6-3 1-16,-8-3-1 16,0 2 0-16,0 13 2 15,-8 11 3 1,7 12 7-16,-2 8 0 0,3 3-11 16,0 19-13-16,12 6 13 15,7 3-2-15,3-6 4 16,-1-8-4-16,2-6-9 15,0-9-9-15,0-2 17 16,-5-5-3-16,-1-16 3 16,-7-5-3-16,-9-4-1 15,-1-4 6-15,-9-2-3 16,-18 4 4-16,-6 1 0 16,-1 9 2-16,4 12-2 0,5 10 21 15,4 0-16-15,6 17-5 16,9 5-2-16,6-2-6 15,0-4 5-15,11-5-1 16,11-8-6-16,6-3 9 16,3 0 1-16,4-20 7 15,-1-3-6-15,-3-6 0 16,-5 2 3-16,-8 8 2 16,-6-2 5-16,-9 11-1 15,-3 0 13-15,0 7 7 16,0 3-16-16,0 0-5 0,0 0-9 15,3 10-22 1,4 3 18-16,3 3 3 0,6-8-1 16,-4-6 1-16,5-2 1 15,3 0 0-15,-1-16 3 16,0-4 3-16,1-4 2 16,-8 2-4-16,-3 7 0 15,-3 3 10-15,0 5-12 16,-3 7-1-16,3 0-2 15,3 0-10-15,8 2 5 16,7 7 0-16,4-3 5 16,2-4-1-16,-2-2 0 15,-2-9-5-15,-3-14 7 16,-6-6 0-16,-6-4 7 16,-8 2-3-16,-3-3 13 15,-5 3 26-15,-15 1-34 16,-6 10-4-16,2 3-10 0,0 11 8 15,5 6-6-15,6 0-62 16,1 6-29-16,9 12-168 16,3-2 14-16,8-6-58 15</inkml:trace>
  <inkml:trace contextRef="#ctx0" brushRef="#br0" timeOffset="165597.07">23995 12075 422 0,'0'0'240'15,"0"0"-33"-15,0 0-19 0,0 0-123 16,0 0-9-16,0 0-46 16,0 0-10-16,0 0-1 15,0 0-2-15,0 0-3 16,12-4-7-16,1-9-1 16,3-1 11-16,-4-5-34 15,-5-5 24-15,-3 4 10 16,-4-2-1-16,0 2 4 15,-12-1 3-15,-5 3-1 16,-2 7 30-16,0 11-17 16,4 0-15-16,2 20-11 15,5 15 5-15,8 2-5 16,0 0 0-16,15-7-39 0,11-7-21 16,9-14-41-1,1-9 33-15,-2 0-85 0,-4-22 16 16,-6-8-26-16,-11-7 145 15,-5 5 29-15,-8-2 87 16,0-2 62-16,-6 2 9 16,-5 9-19-16,4 9-11 15,1 12-19-15,6 4-40 16,0 4-69-16,3 22-10 16,16 10 10-16,11 1 1 15,8-3 6-15,0-5-2 16,-2-7-5-16,-6-9 0 15,-8-9 1-15,-8-4 2 16,-4 0-1-16,-1-19 8 0,-3-11 23 16,-5-11-9-16,-1-4-12 15,0-5 0-15,-3 7-9 16,-3 10-1-16,5 9-2 16,1 15-34-16,0 3-4 15,15 6-98-15,13 0-76 16,5 0-40-16,7-1-27 15</inkml:trace>
  <inkml:trace contextRef="#ctx0" brushRef="#br0" timeOffset="166189.85">24645 11679 48 0,'0'0'14'16,"0"0"98"-16,0 0 240 15,0 0-75-15,0 0-23 16,0 0-101-16,22-37-68 16,-27 37-28-16,2 0-17 0,3 0-39 15,0 0-1 1,0 4-6-16,0-2-8 0,1 1-6 15,15-3-10-15,1 0 0 16,4-7 3-16,-4-11-4 16,-8-2 18-16,-4-1 5 15,-5-2 8-15,0 1 8 16,-14 2-5-16,-2 6-3 16,3 8 18-16,-2 6-1 15,3 6-17-15,0 24-8 16,9 9 8-16,3 4 3 15,0 4-3-15,18-11 2 0,6-10-4 16,2-13-40-16,4-10 38 16,2-3-47-16,5-22 25 15,8-20-46-15,2-8 19 16,-5-10-6-16,-13 5-20 16,-19-3 61-16,-10 7 18 15,-3 7 92-15,-10 13 33 16,-4 19-35-16,2 12-27 15,2 0-45-15,-2 12-14 16,6 9 0-16,6 1-4 16,3-5-3-16,3-7 0 15,21-5 0-15,7-5 6 16,5 0-2-16,1-17 22 0,-2-7 1 16,-6 7 9-1,-6 5 3-15,-10 4-3 0,-4 6-19 16,-5 2-13-16,0 10-1 15,-1 16 3-15,0 7 1 16,-2 7 1-16,2-3-5 16,3-5 2-16,6-5-8 15,12-7-11-15,16-8-17 16,12-12-1-16,9 0-82 16,-8-7-97-16,-20-9-375 15</inkml:trace>
  <inkml:trace contextRef="#ctx0" brushRef="#br0" timeOffset="166561.85">23377 13014 225 0,'0'0'723'0,"-83"44"-679"15,81-44 210-15,14-3-173 16,48-33-62-16,34-24 65 16,34-19-19-16,32-19-21 15,19-8 3-15,26-3-20 16,15 2-8-16,6 2-9 16,-8 10-10-16,-30 8 0 15,-36 15 1-15,-47 15 0 16,-40 14 4-16,-34 14 5 0,-20 16 39 15,-9 6 24-15,-2 5-19 16,0-1-22-16,0 3-22 16,0-3-10-16,0 1-6 15,0 2-26-15,0 0-38 16,-5 0-45-16,-4 0-26 16,-4 0-86-16,-5 0-520 15</inkml:trace>
  <inkml:trace contextRef="#ctx0" brushRef="#br0" timeOffset="177130.45">2574 6618 114 0,'0'0'61'0,"0"0"15"16,0 0 44-16,-3-86-48 16,0 71-12-16,-1 7 58 15,1 7-30-15,0 1-33 16,0 0-5-16,-2 4-50 0,-2 25 12 15,-8 15-7 1,-3 16-2-16,-3 3 8 0,-1-4 0 16,4-9-10-16,3-14 5 15,6-11-4-15,3-14-1 16,4-5-1-16,2-6 4 16,0 0 22-16,0 0 11 15,0-3 43-15,0-4-18 16,0 0-39-16,0 2-4 15,0 5-19-15,0 0-11 16,5 12-8-16,16 12 1 16,13 3 18-16,2 2-2 0,6-10 1 15,4-8-9 1,0-11 5-16,2-11 5 0,-5-16 5 16,-7-9-5-16,-12-3-4 15,-11-5 0-15,-10-4-10 16,-3-9-1-16,-33-3-46 15,-16-6 39-15,-12 2 13 16,0 13 18-16,1 21-18 16,8 25 7-16,9 5 2 15,7 26 2-15,12 8-2 16,18 8-1-16,6 1-6 16,30 0-29-16,21-4 36 15,20-10 6-15,7-10 1 16,10-14-7-16,-3-5 21 15,-3-13-18-15,-9-12 3 16,-7-1-6-16,-14 1-43 16,-18 1 14-16,-16 4 26 0,-15 8 3 15,-3 5 12-15,-6 7 36 16,-18 0-16-16,-6 22-32 16,-1 16 10-16,6 7 3 15,14 3 1-15,11-3-14 16,11-7-7-16,23-10 7 15,8-11-2-15,7-10 2 16,8-7 0-16,-4-4 8 16,-5-16-8-16,-3-7 1 15,-14-2-1-15,-11-2 0 16,-16-1 3-16,-4 1-3 16,-21-1-2-16,-13 8 2 0,-6 9 0 15,-5 11 8 1,3 4-18-16,-4 16 22 0,10 6 10 15,8-2-22-15,13-3 0 16,12-8-3-16,3-4-16 16,3 2 14-16,22-7 5 15,2 0 7-15,3 0 39 16,-2-10-25-16,-7-1 2 16,-9 3-1-16,0 3-5 15,-8 1 10-15,-2 1-4 16,-2 3-14-16,0 0 13 15,0 0-22-15,0 0 0 16,0 0-1-16,0 0-3 0,0 0 4 16,0 0 0-16,0 0 2 15,0 0 5-15,0 0-7 16,0 0 0-16,0 0 8 16,0 0-6-16,0 0 3 15,0 0-5-15,0 0 7 16,0 0-14-16,0 0 7 15,0 0 0-15,0 0 0 16,0 0 3-16,0 0-1 16,0 0-2-16,9-5 2 15,3-4-1-15,6-2-1 16,4-2 0-16,2 3 1 0,3-3-1 16,3 2 0-16,-2 2-2 15,-1 3 2-15,-5 2-7 16,-8 3 7-16,-4 1-9 15,-4 0 8-15,-3 0-7 16,3 0 2-16,0 0 3 16,0 8 3-16,0 1 0 15,-3-1 5-15,-2 1-5 16,-1-6 7-16,0 1-7 16,0-1 7-16,0-3-7 15,0 0 2-15,0 0 7 16,2 0-9-16,-2 0-3 15,0 0-2-15,3 0-22 16,0 0-72-16,0 0-240 16,0 0-306-16</inkml:trace>
  <inkml:trace contextRef="#ctx0" brushRef="#br0" timeOffset="179710.11">23870 1084 132 0,'0'0'18'16,"0"0"58"-16,0 0 42 16,0 0-23-16,0 0-15 15,0 0-23-15,0 0 4 16,0 0 19-16,10-52-50 16,-19 62-30-16,-9 24 0 15,-9 21 13-15,-9 11-5 0,-2 11 1 16,2-1-7-16,5-12 13 15,7-14-14-15,10-19-1 16,7-14 19-16,0-6 0 16,5-11-10-16,2 0 19 15,0 0 13-15,0-3 42 16,0-15-24-16,0-4-55 16,0 1 11-16,0 6-15 15,6 7-3-15,7 6 0 16,8 2 2-16,10 0-2 15,10 10 1-15,3 4 2 16,3 0-6-16,3-5 6 16,0-5-1-16,-3-4-1 15,-6 0 2-15,-8-4-5 0,-8-17 5 16,-4-8-9-16,-11-11 5 16,-10-9-19-16,0-12-12 15,-23-7 8-15,-10-4-10 16,-3 4-36-16,-2 18 69 15,2 17-3-15,0 24 5 16,-2 9-13-16,2 17 15 16,8 15 6-16,13 9-6 15,12 4-2-15,3-1-19 16,22-3 17-16,24-7 4 16,14-8 0-16,9-8 2 15,4-14 9-15,-6-4-9 16,-8-9 8-16,-11-15-10 0,-9-3 0 15,-13-2-2 1,-9-5 3-16,-4 1-1 0,-12 7 7 16,-1 9-3-16,0 12 29 15,-6 5-17-15,-11 20-6 16,-3 15-12-16,4 5 2 16,8 5-13-16,8-1-4 15,1-6 8-15,26-7 2 16,6-10-2-16,7-15 9 15,2-6 16-15,0 0-13 16,-2-23-2-16,-9-5 4 16,-11-6-3-16,-10-5 5 15,-10-2-7-15,0 1 3 0,-12 10 13 16,-10 11-12-16,-12 15 14 16,-5 4-12-16,0 6-3 15,6 10-3 1,12 2-5-16,14-2-9 0,7-5-6 15,10-2 0-15,28-2 20 16,15-7 31-16,13 0-5 16,4-4-4-16,-6-9-3 15,-4-1-11-15,-5 1 14 16,-12 2-21-16,-13 5 13 16,-12 3-2-16,-12 3-6 15,-6 0-6-15,0 9-7 16,0 8 7-16,0 1 11 0,-5-5-6 15,4-2 5-15,1-5-8 16,0-4 4-16,0-2-2 16,10 0 7-16,17 0 11 15,9-4 24-15,3-8-29 16,2-1-6-16,-3-1-1 16,-4 1-2-16,-7 2 1 15,-10 3-9-15,-9 6 0 16,-5 2-4-16,-3 0 4 15,0 4-19-15,0 11 12 16,0 1 7-16,0-2 6 16,0-7-6-16,0-2 1 15,2-3-3-15,10-2 4 16,10 0-1-16,9-2 14 0,7-7-4 16,2-5-5-16,-1-2-2 15,-5 6-4-15,-10 0 15 16,-11 6-15-16,-6 4-3 15,-6 0-2-15,-1 17-5 16,3 6 7-16,0 2 3 16,3-3 0-16,1-7-1 15,5-5 1-15,6-4 0 16,6-6 1-16,9 0 1 16,7-14 7-16,2-6-9 15,-7-6 0-15,-5-1-1 16,-12-2 4-16,-3 0-3 0,-7 7 4 15,-5 8-1 1,-3 8 18-16,0 6-21 0,-9 8-15 16,-11 18 10-16,4 12 3 15,3 5 2-15,8-1 0 16,5 0-1-16,2-3-13 16,14-6-43-16,11-10-37 15,11-15-56-15,3-8-79 16,8-20-218-16</inkml:trace>
  <inkml:trace contextRef="#ctx0" brushRef="#br0" timeOffset="180385.8">25856 1101 157 0,'0'0'44'0,"0"0"88"15,0 0-45-15,0 0 13 0,-43-74-35 16,25 55 13-16,-9 3-33 15,-6 12-8-15,-8 4-9 16,-3 8 7-16,1 16-7 16,4 10-9-16,8 2-8 15,7 5-9-15,8-2-4 16,10-3-8-16,6-4 10 16,0-7 0-16,13-5 0 15,14-9 0-15,10-9 34 16,11-2-13-16,4-19-8 15,-1-12-11-15,0-7 3 16,-11-10-10-16,-9-7 4 16,-10 6 0-16,-10 10-4 15,-7 15 10-15,-4 20 23 16,-1 4-28-16,-19 24-3 0,-4 12-3 16,4 11 6-16,6 5-11 15,14-6 3-15,0-2-14 16,15-8 13-16,15-11-13 15,4-11 15-15,5-12 7 16,0-2 8-16,1-24 2 16,-2-12-6-16,-5-10 0 15,-10-9 7-15,-5-3-11 16,-8 4 0-16,-7 15 29 16,-3 17-6-16,0 19 71 15,0 3-94-15,-7 15-5 16,-4 19 5-16,1 12 0 15,6 8-17-15,4 6-17 0,7-3-65 16,15-2-20-16,10-10-119 16,6-22 31-16</inkml:trace>
  <inkml:trace contextRef="#ctx0" brushRef="#br0" timeOffset="180572.94">26463 831 365 0,'0'0'288'0,"0"0"-240"16,-98-12 95-16,75 12-86 16,10 12-46-16,13 1-11 15,0-2-16-15,10 0 14 16,13-2 2-16,4-4 0 16,-2-5 0-16,-1 0-110 0,-5 0-80 15,-7 0-156-15</inkml:trace>
  <inkml:trace contextRef="#ctx0" brushRef="#br0" timeOffset="180948">26311 1114 312 0,'0'0'85'15,"0"0"147"-15,0 0-99 0,0 0-38 16,0 0 29-16,0 0-51 15,0-12-23-15,0 12-27 16,0 0-19-16,0 0-8 16,3 0-3-16,5 3 5 15,6 2 1-15,6 1 2 16,7-5 1-16,9-1-2 16,1 0 6-16,-2-2 0 15,1-12-5-15,-4-3-1 16,-6 1 9-16,-7 4-6 15,-9 5 4-15,-6 6-7 16,-4 1 4-16,0 0-9 16,0 0-18-16,0 6-96 15,8 6 56-15,5 1-1 0,8-2 10 16,14-2 23-16,15-3-50 16,8-1-12-16,8-5-97 15,-3 0-142-15</inkml:trace>
  <inkml:trace contextRef="#ctx0" brushRef="#br0" timeOffset="181622.17">27928 942 285 0,'0'0'10'0,"0"0"155"16,0 0 42-16,0 0-71 16,0 0-3-16,0 0-90 15,-57-50-26-15,18 71-9 0,-1 6 5 16,6 2-6-1,17-3-14-15,14-6-2 0,3-3-15 16,8-7 3-16,23-7-17 16,8-3 38-16,4-1 3 15,-4-17-2-15,-9-7 5 16,-9-4-6-16,-11-3 0 16,-7 2-2-16,-3 6 8 15,0 7-12-15,-7 11-11 16,-4 6 12-16,3 0-81 15,5 14-86-15,3 6-45 16,13 0 54-16,23-3-18 0</inkml:trace>
  <inkml:trace contextRef="#ctx0" brushRef="#br0" timeOffset="181964.58">28367 873 248 0,'0'0'103'0,"0"0"140"16,-20-73-88-16,4 61 31 15,7 5-101-15,0 7-10 16,-4 9-66-16,-3 26 4 16,0 21-11-16,1 22 5 15,2 11 21-15,2 9-27 16,-5-1-1-16,-2-10 0 16,-3-15-3-16,-4-18-14 15,0-21-29-15,-1-11-49 16,-4-16 38-16,-5-6-40 0,2-16 10 15,-2-21 1-15,9-19 22 16,9-13 8-16,12-1 50 16,5 5 6-16,16 18 15 15,13 16 6-15,10 14 13 16,18 7-20-16,16 3-7 16,15 0-7-16,6 4-2 15,4-3-34-15,-5-2-166 16,-5-1-134-16</inkml:trace>
  <inkml:trace contextRef="#ctx0" brushRef="#br0" timeOffset="182494">29332 883 472 0,'0'0'53'16,"0"0"141"-16,0 0-48 16,0 0-7-16,0 0-84 15,0 0-44-15,-14-27-11 16,-10 27 0-16,-2 0 4 16,2 4-4-16,4 5 0 15,5 2-6-15,8-5 6 16,4-2-9-16,3-2-11 15,0 0-45-15,7-2 57 0,16 0 8 16,5 0 0-16,2 0 18 16,-3-11-16-16,-8 1 3 15,-3 3 18-15,-10 1-4 16,-4 6 19-16,-2 0-28 16,0 0-10-16,-2 6-12 15,-11 22-4-15,-2 9 16 16,0 13 9-16,-1 4-4 15,1 4 1-15,-3-3-6 16,0-11 2-16,3-12 13 0,3-10-15 16,0-9-5-1,3-6 4-15,-2-6 1 0,0-1 1 16,0-1 17 0,3-19-2-16,5-10-1 0,3-2-15 15,10-4-7-15,21 3-9 16,13 3-100-16,12 10-29 15,10 4 14-15,7-1-102 16,0 0-156-16</inkml:trace>
  <inkml:trace contextRef="#ctx0" brushRef="#br0" timeOffset="182688.5">29810 919 595 0,'0'0'55'16,"0"0"143"-16,0 0-110 16,0 0-41-16,0 0-39 15,97-10-8-15,-46 4-2 16,-5 6-78-16,-3 0-62 16,-10 0-56-16,-12 0-134 15</inkml:trace>
  <inkml:trace contextRef="#ctx0" brushRef="#br0" timeOffset="182845.42">29768 1037 462 0,'0'0'96'0,"0"0"33"16,0 0 12-16,0 0-104 16,99 0-12-16,-19 0-25 15,3 0-9-15,-4 0-114 16,-8 0-63-16,-3 0-158 15</inkml:trace>
  <inkml:trace contextRef="#ctx0" brushRef="#br0" timeOffset="185170.12">31089 589 66 0,'0'0'93'16,"0"0"28"-16,0 0-13 16,0 0 2-16,0 0-12 15,0 0-39-15,-22-26 24 16,18 23-25-16,4-1 1 15,0 1 22-15,0 2-3 16,-1 1 4-16,-1 0-14 16,-1 0-24-16,0 0-5 0,0 0-39 15,0 2 0-15,-3 21-10 16,-4 13 9-16,-4 20 1 16,-3 6 3-16,-3 2-3 15,-4-4 6-15,4-12-4 16,1-6-4-16,6-12 2 15,4-7 0-15,5-6-1 16,2-9-13-16,2-4-88 16,0-4-46-16,2 0-27 15,17-2 76-15,11-20-30 16,5-9-117-16,1-8-23 16</inkml:trace>
  <inkml:trace contextRef="#ctx0" brushRef="#br0" timeOffset="185462.2">31262 557 170 0,'0'0'118'16,"0"0"82"-16,0 0-78 15,0 0 5-15,0 0-36 16,0 0 8-16,0-26-22 16,0 26-8-16,-2 0-11 15,1 0-35-15,-4 0-23 16,-2 12 0-16,-1 17 0 15,-5 15-2-15,-8 12 5 16,-3 7 2-16,-6 2 11 0,-1-5-8 16,1-9-1-1,5-9-6-15,7-10 9 0,5-8-16 16,4-8 6-16,4-6-50 16,3-5-78-16,2-5-80 15,0 0 40-15,14-17 50 16,4-11-220-16</inkml:trace>
  <inkml:trace contextRef="#ctx0" brushRef="#br0" timeOffset="186277.93">31014 585 153 0,'0'0'64'0,"0"0"134"15,0 0-51-15,0 0-47 16,0 0-36-16,0 0 26 16,-7-32-47-16,17 23 1 15,8-1-10-15,12-2-28 16,13-1 14-16,3 2-20 15,8 1 0-15,0 3 3 16,-1 2 1-16,-3 5 3 16,-6 0-4-16,-11 0-2 15,-9 2 7-15,-7 10-8 0,-10 4-5 16,-5 5 5-16,-2 6 0 16,-5 4 0-16,-22 0 8 15,-9 2-7-15,-12-1-1 16,-7-3-34-16,-4 3 34 15,0-6 8-15,7-6 2 16,13-6-9-16,17-5-1 16,10-6 5-16,9-3 14 15,3 0 19-15,0 0 11 16,0 0 33-16,0 0-26 16,0-3-36-16,0-1-3 15,0 2 7-15,0 2 2 0,0 0-25 16,0 0 1-1,0 0 4-15,0 0-6 16,0 0-6-16,2 0-14 0,8 0 20 16,8 0 15-16,3 0-15 15,4 10 0-15,2 8 5 16,2 4-3-16,-3 3 2 16,1 1-4-16,-2 3 3 15,1-4 1-15,-1 1-4 16,-1-6 0-16,-5-8 1 15,-5-3 0-15,-5-5 7 16,-2-1 8-16,-5-2-12 16,-1-1 4-16,1 2-8 15,-2-2 0-15,0 0 4 0,0 0-4 16,1 2 2-16,1-1-6 16,1 3 10-16,1 0-11 15,1 0 5-15,-2 0 0 16,1-1 4-16,-1-3-3 15,0 0-2-15,0 2-9 16,0-2-38-16,5 0-56 16,3 0-108-16,1-5-83 15,-2-14-349-15</inkml:trace>
  <inkml:trace contextRef="#ctx0" brushRef="#br0" timeOffset="187398.43">31757 805 67 0,'0'0'55'0,"0"0"53"15,0 0-53-15,0 0 31 16,0 0-33-16,0 0-10 16,-2 0 18-16,1 0-2 15,-1 0 7-15,1 0-15 16,-1 0-8-16,1 0 18 16,-1 0-5-16,1 0 1 15,-2 0 4-15,1 0-41 0,2 0 12 16,0 0-10-1,0 0-17-15,0 0 21 0,0 0-12 16,0 0-2-16,0 0-7 16,5 0-5-16,13 3-12 15,12 0 12-15,10 1 11 16,0 0 0-16,2-1-10 16,0 0-1-16,-8-1 7 15,-6-2-7-15,-8 0 1 16,-11 0-5-16,-5 1 13 15,-4-1-5-15,0 0 1 16,-4 0 2-16,-25 0 17 0,-11 0 5 16,-11 0-23-1,-8 0 9-15,1 0-14 0,4 0 34 16,12 0-24-16,17 0-1 16,14 0 8-16,11 0-12 15,0 0 0-15,6 0-6 16,21 0-22-16,13 0 22 15,11 2 4-15,2-1-4 16,-1 1 9-16,-3 1-7 16,-13 0 0-16,-10-1-2 15,-12 1 1-15,-11-3-2 16,-3 0 1-16,0 0 0 16,0 0 11-16,0 0-9 15,0 0 10-15,-3 0-7 16,-17 0-3-16,-7 0 9 0,-8 0-9 15,-5 0-4-15,4 0 2 16,3 0-19-16,8 0 6 16,5 0 9-16,11 0 4 15,6 0-5-15,3 0 5 16,0 0-10-16,0 0 7 16,0 0-13-16,5 0-3 15,17 0-43-15,14 2 62 16,11 3 1-16,10-3 1 15,4 0-1-15,-1-2 1 16,-8 0-2-16,-7 0 2 16,-18 0 3-16,-15 0-3 15,-8 0 18-15,-4 0-10 16,0 0 8-16,-16-3 17 0,-13-3-30 16,-15-1-5-16,-10 4-14 15,-1 2 2-15,3 1 12 16,11 0 0-16,18 0-5 15,11 0-16-15,10 0-39 16,2 0-16-16,9 0-73 16,25 0-115-16,11 0 97 15,7 0-166-15</inkml:trace>
  <inkml:trace contextRef="#ctx0" brushRef="#br0" timeOffset="188058.06">32525 687 394 0,'0'0'25'15,"0"0"61"-15,0 0-67 16,0 0 23-16,0 0-4 0,0 0 17 16,73-13-37-1,-52 2 17-15,-6-3 0 0,-3 0-17 16,-3 2 1-16,-6-5-3 16,-3-2-3-16,0-1 20 15,0 1-11-15,-15 5 8 16,-3 6-29-16,-9 8-1 15,-3 0 2-15,-1 13-2 16,0 10 16-16,8 6-8 16,10 1-8-16,4-2-1 15,9 3 1-15,0-1 2 16,2-1 2-16,12 3 6 16,0-6-1-16,-4 2 14 15,-5-4-14-15,-5-3-4 16,0 1 11-16,-8-4-10 0,-14 0 0 15,-8 1-2-15,0-2 3 16,2-5-3-16,0 0 4 16,7-4-8-16,7-3 15 15,8-5-12-15,6 0 10 16,0 0 0-16,0 0-1 16,9 0 21-16,6-3-33 15,6 1 1-15,1 2 0 16,2 2-1-16,-3 22 0 15,0 10 7-15,-9 8-4 16,-5 1 7-16,-4 0-9 16,-3-6-1-16,2-9 0 0,2-10-11 15,2-6-29 1,9-8-84-16,8-4 3 0,11-6-11 16,2-19-215-16</inkml:trace>
  <inkml:trace contextRef="#ctx0" brushRef="#br0" timeOffset="188407.49">32819 852 443 0,'0'0'68'0,"0"0"158"16,0 0-165-16,0 0 72 15,0 0-38-15,0 0-54 0,-72 18-14 16,59 8 5-1,2 6-32-15,7 2 8 0,4 0-8 16,0-2-2 0,4-8 0-16,10-7-6 0,4-10-31 15,4-7 25-15,3 0 14 16,1-10 34-16,1-10-23 16,-8-4-4-16,-5-8 2 15,-6 1-9-15,-6 0-1 16,-2 6 0-16,-3 5-20 15,-16 9 17-15,-8 5-41 16,-5 6-28-16,1 0 21 0,1 7-38 16,8 9-32-16,13-2-85 15,9-4-110-15</inkml:trace>
  <inkml:trace contextRef="#ctx0" brushRef="#br0" timeOffset="188963.97">33101 688 567 0,'0'0'97'0,"0"0"91"16,0 0-100-16,0 0-26 16,-8-87-26-16,5 71 23 0,3 4-19 15,0-1-7 1,0-1-19-16,8-1-9 0,11 6-5 15,3 1-5-15,7 6 3 16,-2 2-13-16,-2 0 4 16,1 12-13-16,-10 10-11 15,-6 4 20-15,-8 3-5 16,-2 2-2-16,-5 0 11 16,-11-3 10-16,4-4 1 15,3-4 0-15,4-6 1 16,5-4-5-16,0-3 1 15,0-2 3-15,0-3 8 16,8-2-5-16,4 0 3 16,10 0 28-16,2-4-11 15,3-5 2-15,-9 4-18 16,-8 2 3-16,-4 3 18 0,-6 0-6 16,0 0-16-16,-6 8-6 15,-8 13 0-15,-6 9 4 16,2 7 10-16,2-1 1 15,2 3 2-15,8 0-7 16,5-3-7-16,1-3 1 16,3-8-3-16,6-8 7 15,-5-6-8-15,-4-7 0 16,0 0 0-16,-16 2-2 16,-20 1-35-16,-13 3 11 15,-12-1-73-15,-12 4-57 0,-17 1-128 16,-16-1-204-16</inkml:trace>
  <inkml:trace contextRef="#ctx0" brushRef="#br0" timeOffset="190065.01">30998 1013 54 0,'0'0'57'0,"0"0"50"16,0 0-69-16,0 0 19 16,0 0-10-16,0 0 9 15,-26-8-5-15,25 8 3 16,-1 0-3-16,1 0-10 15,1 0-22-15,-2 0 15 16,2 0 7-16,0 0-14 16,0 0 8-16,0 0 7 15,15 0-36-15,11 0-6 16,11 0-37-16,6 0-85 16,5 0-96-16,0-4-83 15</inkml:trace>
  <inkml:trace contextRef="#ctx0" brushRef="#br0" timeOffset="192940.65">3496 6634 112 0,'0'0'83'16,"0"0"73"-16,0 0 35 0,0 0-64 16,0 0-27-16,0 0-32 15,0 0-24-15,-15-6-6 16,15 6-3-16,0 0 14 16,0 6-43-16,12 13-5 15,10 10 24-15,-2 5-16 16,-1 7 8-16,-4-5-14 15,-6 3 5-15,-6-12-7 16,0-8 2-16,0-8 0 0,-3-8 2 16,0-3-1-1,3 0 13-15,-3 0 29 0,0-14 24 16,3-12-21-16,4-9-46 16,1-5 3-16,1-4 10 15,4 10-16-15,-1 9 0 16,2 8 0-16,2 13-2 15,3 4-1-15,1 3-9 16,8 18-49-16,-4 5 26 16,0 1 1-16,-9 2 1 15,-2-5 12-15,-7-7 10 16,0-5 7-16,-1-9 4 16,1-3-4-16,7 0 4 15,14-16 13-15,10-14 59 16,5-9-35-16,4-1-13 0,-4 2 15 15,-9 10-11-15,-11 11-9 16,-6 14-12-16,-5 3-7 16,-2 28-4-16,1 14 0 15,-1 13-19-15,-1 2-3 16,1-4-64-16,10-10-33 16,5-16-21-16,7-14 15 15,5-13 13-15,13-3 24 16,2-27 58-16,6-6 21 15,-10-4-31-15,-11 1 44 16,-15 3 4-16,-9 2 29 16,-12 7 50-16,0 12 6 15,0 6 7-15,-15 9 86 16,-6 4-126-16,-7 23-56 0,-2 12 26 16,0 7 2-16,5-2-13 15,14-2-2-15,7-8-10 16,4-12-2-16,6-8-1 15,19-8-7-15,8-6-6 16,6-12 13-16,7-15 9 16,-4-6-3-16,-8-4-4 15,-10 1 6-15,-15 4-1 16,-6 5 1-16,-3 7 16 16,0 12 13-16,0 8 24 15,-9 0-39-15,-3 17-9 16,3 9-19-16,3 3 6 15,6 2 0-15,0-5 3 0,11-5-1 16,11-2-4-16,11-9-3 16,3-10-33-16,8 0 10 15,0-9 7-15,-3-15 7 16,-2-8-1-16,-9-4-2 16,-5-1 13-16,-11 0 4 15,-8 5 0-15,-6 11 44 16,0 9 18-16,0 9-12 15,0 3 10-15,-3 6-60 16,-6 24 4-16,-2 12-13 0,1 7 18 16,7 1-8-1,3-4-1-15,0-7-34 0,15-8-33 16,10-9-55-16,14-15-131 16,9-7 9-16,13-33-214 15</inkml:trace>
  <inkml:trace contextRef="#ctx0" brushRef="#br0" timeOffset="193174.85">5265 6422 540 0,'0'0'115'15,"0"0"142"-15,0 0-165 16,0 0-37-16,0 0-30 16,0 0-7-16,-73 74-15 15,73-61 11-15,3-7-11 16,10-1 7-16,4-5 35 0,-1 0-8 15,-1-11-8-15,0-6-9 16,-9-3-14-16,-6 4 8 16,0 2-14-16,-3 9-17 15,-12 5-36-15,-3 22-130 16,2 14-172-16,-1 8 99 16</inkml:trace>
  <inkml:trace contextRef="#ctx0" brushRef="#br0" timeOffset="193622.69">5380 6733 805 0,'0'0'81'0,"0"0"76"16,0 0-8-1,0 0-112-15,0 0-9 0,0 0-14 16,-51-6-7-16,54-3-7 15,15-2-3-15,6-2 3 16,9 1 15-16,4 7-15 16,6 5-6-16,-4 0 2 15,-6 17-9-15,-11 9-1 16,-17 3 4-16,-5 5-9 16,-8 1 17-16,-11-4 0 15,2-12 2-15,4-9 22 0,4-10-2 16,9 0 5-16,0 0 9 15,0-9-19-15,18-25 33 16,6-15-48-16,12-5 0 16,7-1 8-16,-4 12-7 15,-5 13 3-15,-10 14-3 16,-2 15 6-16,-8 1-14 16,-4 25-1-16,-7 13 8 15,-3 11-4-15,0 2-18 16,-7 4-11-16,-4-5-3 15,2-8-94-15,6-11-6 16,3-1-105-16,0-6-118 16</inkml:trace>
  <inkml:trace contextRef="#ctx0" brushRef="#br0" timeOffset="194162.87">6685 6740 572 0,'0'0'125'0,"0"0"175"16,0 0-144 0,0 0-39-16,0 0-44 0,0 0-35 15,-18-7-25-15,18 7-7 16,3 0-9-16,25 0 11 15,19 0-8-15,11 0 11 16,6-3-11-16,2-3-3 16,-11 0-46-16,-12 1-60 15,-10 5-90-15,-18 0-138 16,-15 3-31-16</inkml:trace>
  <inkml:trace contextRef="#ctx0" brushRef="#br0" timeOffset="194342.91">6670 6938 489 0,'0'0'241'16,"0"0"-146"-16,0 0 133 15,0 0-183-15,0 0-40 16,0 0 15-16,112-19 11 16,-45 7 3-16,-3 2-23 15,-9 5-11-15,-2 2-44 16,-4 3-159-16,-9 0-189 15</inkml:trace>
  <inkml:trace contextRef="#ctx0" brushRef="#br0" timeOffset="200350.18">8539 6472 1 0,'0'0'73'0,"0"0"16"16,0 0-15-16,0 0-12 15,0 0 28-15,0 0-18 16,0 0-19-16,0 0 34 16,-9-32-30-16,6 29 19 15,0 2-12-15,3 1 30 16,0 0-11-16,0 0-8 15,-3 0-13-15,0 0-34 0,-4 21-21 16,-5 18 10-16,-9 18 5 16,0 14 4-16,-6 8-1 15,-3 1-11-15,2-4-7 16,7-8-7-16,6-14 0 16,5-17-2-16,7-10 2 15,3-10-19-15,0-11-72 16,16-6-158-16,14-14-46 15,3-23-241-15</inkml:trace>
  <inkml:trace contextRef="#ctx0" brushRef="#br0" timeOffset="200590.46">8676 6512 546 0,'0'0'95'15,"0"0"48"-15,0 0 123 16,0 0-136-16,0 0-63 15,0 0-30-15,0-20-1 16,-3 39-36-16,-7 13 3 16,-2 20 7-16,-9 10 12 15,-7 10-10-15,1 2-12 16,0-5 5-16,0-7-13 16,8-12 8-16,2-3-47 15,10-17-68-15,7-9-81 16,0-19-192-16,21-5-111 0</inkml:trace>
  <inkml:trace contextRef="#ctx0" brushRef="#br0" timeOffset="201296.07">8587 6563 558 0,'0'0'45'16,"0"0"59"-16,0 0 109 15,0 0-98-15,0 0 7 16,0 0-38-16,-69-55-37 16,69 38-30-16,6-4-10 15,18-7-7-15,7 3-1 0,8 0-5 16,3 0 6-16,4 5 0 16,-7 4 9-16,-3 6-4 15,-11 6-5-15,-4 4-5 16,-6 0 5-16,-5 13-1 15,-1 7 1-15,-4 7 0 16,-5 2 0-16,0 2 0 16,0 2-9-16,-11-3 5 15,-8-2 1-15,-2-3 2 16,-3-5 1-16,-3-5 0 16,-4 4 10-16,-2-8 3 15,-7 3-6-15,1-1-5 16,0-4-2-16,1 0 6 15,12-2-3-15,10-4-3 0,8-2 1 16,5-1 2-16,3 0-5 16,0 0 4-16,0 0-2 15,0 0 13-15,0 0-11 16,0 0 3-16,0 0 5 16,0 0-4-16,0 0 6 15,11 0-7-15,1 3 3 16,10 6 15-16,2 1-11 15,1 5 7-15,2 3-2 16,0 7-5-16,4 4 3 16,-1 3-3-16,3 2-6 15,1 2 18-15,-1-2-16 16,3-5 1-16,-3 1-4 0,-2-4-3 16,-7-6 9-1,-5-6-11-15,-10-7 0 0,-4-4 4 16,-2-1-4-16,-3-2 0 15,0 0-1-15,0 0 1 16,0 0-1-16,0 0-19 16,0-10-18-16,0-6-24 15,0 5-28-15,0 2-71 16,-8 5-226-16,-11 3-187 16</inkml:trace>
  <inkml:trace contextRef="#ctx0" brushRef="#br0" timeOffset="201793.41">8436 7074 245 0,'0'0'44'0,"0"0"154"15,0 0-97-15,0 0-29 16,0 0-6-16,0 0-9 16,-39 0 16-16,36 0 17 15,-1 0 1-15,4 0-33 16,0 0-5-16,0 0-11 16,0 0-12-16,0 0 6 15,7 0-18-15,16 0 7 16,10 0 27-16,10 0-23 15,-6 0-7-15,-4 0-9 0,-3 0-12 16,-11 0 9-16,-7-2-10 16,-4 2-13-16,-1 0-88 15,2 0-126-15,-3 0-177 16,0-8-253-16</inkml:trace>
  <inkml:trace contextRef="#ctx0" brushRef="#br0" timeOffset="210717.87">10660 6657 542 0,'0'0'6'15,"0"0"-6"-15,0 0 5 0,0 0 3 16,0 0 16 0,0 0-1-16,82 80 4 0,-68-63 4 15,-1-5-4-15,2-4 22 16,2-3-20-16,9-5-2 15,7 0 19-15,12-2-6 16,13-13 7-16,4-4-20 16,6 0-12-16,3-3 9 15,1-3-17-15,-4-2-7 16,-2 1 6-16,-9-1-3 16,-8-2-3-16,-13 8 0 15,-14 6-45-15,-11 5-70 0,-11 8-56 16,-14 2-269-1</inkml:trace>
  <inkml:trace contextRef="#ctx0" brushRef="#br0" timeOffset="211318.25">10651 6868 309 0,'0'0'37'0,"0"0"-14"16,0 0 41-16,0 0-52 15,0 0-9-15,0 0 25 16,0 60 28-16,6-40-7 15,2-1 4-15,2-2-1 16,5-6-12-16,9-9 9 16,11-2 5-16,16-5 53 15,15-20-28-15,9-4-36 16,8-3-13-16,5-1 0 16,0-1-8-16,-3 7 6 15,-13-2-14-15,-8 8-9 16,-15 2 12-16,-10 5-2 15,-10 1 9-15,-6 7-6 0,-11 0 0 16,-6 5 14-16,-2 0-8 16,-3 1-7-16,-1 0 8 15,0 0-16-15,0 0-1 16,0 0-8-16,0 0 5 16,0-3 3-16,0 3-8 15,0 0 0-15,0 0 5 16,0 0 1-16,0 0 6 15,0 0-3-15,0 0-6 16,0 0 18-16,0 0-17 16,0 0-3-16,0 0 1 15,0 0-2-15,0 0 0 0,0 0-8 16,-7 0-54-16,-15 4-86 16,-18 6-265-16,-5 4-171 15</inkml:trace>
  <inkml:trace contextRef="#ctx0" brushRef="#br0" timeOffset="-208250.54">2386 8451 76 0,'0'0'6'15,"0"0"-4"-15,0 0 2 16,0 0-3-16,0 0 10 15,0 0 18-15,0 0 37 16,0 0-9-16,21-3-16 16,-19 3 9-16,-2 0-1 15,0 0 0-15,0 0-17 16,0 0 10-16,0 0 10 16,0 0-6-16,0 0-3 0,0 0 0 15,0 0-4 1,0-4 23-16,0-4 0 0,0-3-27 15,0 3-15-15,-5-1 22 16,-7 7-4-16,-1 2-19 16,-7 0 17-16,-11 0-36 15,-9 24-14-15,-11 14 14 16,-4 14 14-16,6 10-10 16,8 2 4-16,16 0-5 15,13-6 4-15,12-8-14 16,3-11 4-16,31-10-9 15,17-12-2-15,16-14 14 16,14-3 0-16,7-25 1 0,0-12 7 16,-9-8 4-1,-12-5-12-15,-9-4 1 0,-16-9 6 16,-12 1-7-16,-11-8 9 16,-11 3-5-16,-8 12-1 15,0 15 15-15,-5 17 47 16,-1 18-16-16,3 5 16 15,0 1-65-15,-4 27 0 16,-4 21-1-16,-1 16 2 16,-1 13 16-16,7-6-17 15,3-2 2-15,3-14 2 16,0-11-2-16,0-18-1 0,0-10-1 16,9-9 3-1,6-6-2-15,0-2 21 0,10-12-4 16,8-17 19-16,3-14-24 15,4-5-1-15,-12 4-11 16,-5 12 2-16,-10 15-3 16,-10 10 0-16,-3 7-8 15,3 19 5-15,-3 18-30 16,3 10 26-16,3 2 7 16,6-10-56-16,3-8-23 15,12-13-61-15,7-12-119 16,15-6 127-16,14-18 13 15,-2-18 19-15,-3-3 87 16,-19-5-73-16,-14 0 86 16,-14 6 115-16,-8 8 32 0,-3 18 14 15,0 10 30-15,-9 2-79 16,-6 17-79-16,-3 16-28 16,6 1 16-16,8-2-21 15,4-8-2-15,0-7-5 16,22-12-61-16,8-5 45 15,3 0-5-15,1-19 28 16,-4-8 1-16,-3-5-1 16,-14-2-18-16,-7-2 18 15,-6 3 0-15,-3 9 8 16,-15 8 25-16,-7 16 0 16,-8 11 1-16,0 25-31 15,-1 17-2-15,10 0 8 0,15 0-9 16,9-8-2-16,6-8-37 15,37-12-49-15,21-15 84 16,14-10 4-16,13-17 7 16,-9-21-5-16,-9-6 4 15,-16-5-6-15,-11 0 14 16,-13 6 10-16,-18 15 31 16,-8 13-12-16,-4 12 25 15,-3 3-9-15,0 0-54 16,0 17-4-16,0 8-1 15,0 6 0-15,0-5 8 16,0-6-8-16,0-6-17 0,6-6 6 16,-3-5 11-1,0-3 0-15,-3 0 5 0,0 0 2 16,0-15 15-16,0-8-18 16,0-4 0-16,-12-3-4 15,-1 10 0-15,1 8-1 16,-3 12-2-16,-3 2-13 15,-6 28 11-15,2 16 1 16,2 9 4-16,7-4 0 16,13-2-4-16,0-9-46 15,21-7-21-15,13-12-14 16,15-9-10-16,11-12 33 16,7-7-6-16,5-18-20 15,-11-16-101-15,-9-11 187 0,-13-9-4 16,-9-10 6-16,-14-9 87 15,-10-9 27-15,-6 7 79 16,0 12-7-16,0 28-66 16,-3 25 11-16,-3 17-28 15,2 0-74-15,1 17-27 16,-2 25-2-16,2 18 0 16,2 13 17-16,1 9-17 15,-3 0 1-15,-5-2-1 16,-2-7-15-16,1-14-45 15,0-13-83-15,9-22-97 16,0-19-145-16,12-7-211 16</inkml:trace>
  <inkml:trace contextRef="#ctx0" brushRef="#br0" timeOffset="-207985.83">4500 8461 679 0,'0'0'272'16,"0"0"-129"-16,0 0-12 15,0 0-77-15,0 0-6 16,0 0-3-16,-30 25 7 16,12-5-9-16,-9 5-16 15,-6 5 6-15,-1 2-24 16,-3 4-7-16,10-9 4 16,9-1-5-16,9-9-2 0,9-4-5 15,0-3-11-15,21 0 10 16,12-3-21-16,13 0-21 15,9 1-4 1,9 6-10-16,5 6-45 0,1 3-183 16,3-3-528-16</inkml:trace>
  <inkml:trace contextRef="#ctx0" brushRef="#br0" timeOffset="-205616.22">5754 8719 460 0,'0'0'117'0,"0"0"-7"16,0 0 60-16,0 0-82 15,0 0-46-15,0 0-27 16,-10 29-15-16,32-20 20 0,17-5-3 16,13-4 14-16,11 0-19 15,4-22-12-15,-3-5 0 16,-13-3 0-16,-17-1 9 15,-13 3 3-15,-15 4-2 16,-6 1 42-16,0 11-17 16,-6 5-15-16,-7 7 0 15,-4 0-19-15,-2 27-1 16,7 4-17-16,7 6-2 16,5 4-16-16,17-10-50 0,20-6-91 15,11-16 28-15,10-9 101 16,0-1 30-16,3-24 16 15,-9-6 2-15,-8-5 50 16,-13 3 14-16,-10-3 33 16,-12 7 21-16,-9 12-15 15,0 7 15-15,0 10-41 16,-21 17-61-16,-3 29 10 16,-10 33-16-16,-2 26-3 15,8 14 11-15,-2 11-11 16,2 2-7-16,-2-10-1 15,4-20-67-15,4-22-71 16,7-34-163-16,3-31 99 0,0-15-165 16</inkml:trace>
  <inkml:trace contextRef="#ctx0" brushRef="#br0" timeOffset="-205479.58">6127 8930 499 0,'0'0'203'0,"0"0"85"16,0 0-98-16,0 0-156 15,0 0-14-15,130-29-17 16,-42 31-3-16,12-2-32 16,-6 0-134-16,-9-10-447 15</inkml:trace>
  <inkml:trace contextRef="#ctx0" brushRef="#br0" timeOffset="-205323.3">6364 8095 174 0,'0'0'943'16,"0"0"-809"-16,0 0-71 15,0 0-63-15,0 0-56 16,0 0-304-16,114-17-280 16</inkml:trace>
  <inkml:trace contextRef="#ctx0" brushRef="#br0" timeOffset="-205045.62">8099 8453 1363 0,'0'0'4'16,"0"0"136"-16,0 0-98 15,0 0-29-15,0 0-13 16,-88 63 5-16,49 27-1 16,-4 23 11-16,4 11-14 15,5-3 15-15,1-7-16 16,6-24-12-16,8-18-4 16,10-26-54-16,3-22-59 15,-1-21-145-15,-4-13-299 16</inkml:trace>
  <inkml:trace contextRef="#ctx0" brushRef="#br0" timeOffset="-204920.04">7686 8811 779 0,'0'0'124'0,"0"0"168"16,0 0-185-16,0 0-107 16,104-14-3-16,-1 11-5 15,18 0-114-15,3-6-249 16</inkml:trace>
  <inkml:trace contextRef="#ctx0" brushRef="#br0" timeOffset="-204372.83">8957 9022 1286 0,'0'0'0'15,"0"0"-15"-15,0 0 13 16,0 0-2-16,83 27-23 16,-41-37 1-16,1-14-15 15,-4-5 41-15,-3-4 12 16,-7-1-10-16,0-1 19 16,-8-2 12-16,-6 11-22 15,-9 9 11-15,-3 12-7 0,-3 5-5 16,-3 8-10-16,-15 23-11 15,-3 14 9-15,-1 8 2 16,11-3-11-16,11-7-23 16,5-10-61-16,26-16-9 15,18-17 58-15,11 0 3 16,7-23-7-16,5-14 22 16,-4-9-16-16,-4-7 44 15,-11-6 4-15,-4-1 13 16,-18 8 42-16,-10 13 66 15,-15 19 9-15,-6 12 13 16,0 8-86-16,-12 0-20 16,-3 25-32-16,0 9 0 0,5 13 7 15,10 3-15 1,6-2 1-16,16-1-2 16,5-8 0-16,-5-9 1 0,-8-13-1 15,-11-8-2-15,-3-1 0 16,-27-5-27-16,-21 4 1 15,-26-7-38-15,-13 0-54 16,-15-14-228-16,12-15-344 16</inkml:trace>
  <inkml:trace contextRef="#ctx0" brushRef="#br0" timeOffset="-204230.2">9489 8335 926 0,'0'0'232'16,"0"0"-53"-16,0 0-119 15,0 0-60-15,0 0-14 16,0 0-112-16,-55 14-257 16,55 9-230-16</inkml:trace>
  <inkml:trace contextRef="#ctx0" brushRef="#br0" timeOffset="-203694.09">11067 8869 702 0,'0'0'53'15,"0"0"177"-15,14-70-92 16,-14 70-25-16,-14 0-83 16,-23 22-17-16,-6 18-5 15,-10 13 3-15,11 6-7 0,16-3-4 16,10 0 0-16,16-13-1 15,0-14-7-15,28-9-22 16,24-20 24-16,20-5 1 16,16-32 0-16,6-16 5 15,1-12-11-15,-8-13 3 16,-9-17-6-16,-7-17 14 16,-10-10 11-16,-18 15 2 15,-19 28 20-15,-15 37 5 16,-9 38 24-16,-13 15-21 15,-20 41-41-15,-9 27 0 16,-4 27 14-16,7 9-14 16,11 1 11-16,8-7-11 0,16-10-14 15,4-12-11 1,24-21-53-16,18-21-148 0,13-34-196 16</inkml:trace>
  <inkml:trace contextRef="#ctx0" brushRef="#br0" timeOffset="-203529.26">11370 8774 575 0,'0'0'357'16,"0"0"-230"-16,0 0 27 16,0 0-154-16,0 0-52 0,106 8 43 15,-18-8-124-15,6 0-179 16,-3 0-206-16</inkml:trace>
  <inkml:trace contextRef="#ctx0" brushRef="#br0" timeOffset="-203150.24">11740 9059 582 0,'0'0'537'16,"0"0"-408"-16,0 0-51 15,0 0-50-15,106-70-14 16,-18 23-14-16,3-9-7 0,-3-2-25 16,-12 1 31-1,-22 10-2-15,-17 18 3 0,-22 15 22 16,-15 9 16-16,0 5 18 16,-33 0-20-16,-6 5-28 15,-10 10 10-15,8 4-2 16,15-2-14-16,6 2 9 15,16 4-9-15,4 2-1 16,10 2-2-16,22 2 2 16,11 0 6-16,2-3-7 15,1-3 3-15,-10-3-1 16,-10-4-2-16,-10-9 0 16,-16 0-9-16,-6 5-25 15,-36 5 11-15,-18 3-6 0,-20 4-54 16,-11-8-64-16,-9-3-272 15</inkml:trace>
  <inkml:trace contextRef="#ctx0" brushRef="#br0" timeOffset="-202474.61">13604 8966 417 0,'0'0'127'0,"0"0"33"15,46-92 49-15,-46 64-66 16,0 6-49-16,-17 6-31 16,-19 16-15-16,-13 0-25 15,-5 16-20-15,-1 13 4 16,12 2-7-16,13 2 6 16,18-3-14-16,9-5 8 0,3-8-17 15,12-11 3-15,15-6 5 16,8 0 9-16,7-17 4 15,0-9-3-15,-6-4 13 16,-3-1-14-16,-11 7 0 16,-9 10 6-16,-5 7-6 15,-8 7 0-15,0 1-3 16,0 21-17-16,0 12 20 16,-5 7-6-16,5-4 3 15,0-6-11-15,14-7-19 16,15-11 15-16,9-9 12 15,11-4-5-15,8-21 9 16,4-11-23-16,0-7 14 0,-9-8 5 16,2-10 6-16,-7-12 8 15,-2-17 12-15,-2-7 23 16,-11 15 37-16,-17 22-38 16,-10 32 11-16,-5 24 23 15,-26 36-76-15,-11 24 0 16,-5 19-1-16,3 13 0 15,4 1-5-15,15-1-20 16,11-3-52-16,9-19-58 16,6-18-138-16,21-26-71 15,4-23 10-15</inkml:trace>
  <inkml:trace contextRef="#ctx0" brushRef="#br0" timeOffset="-202298.52">13994 8716 334 0,'0'0'105'16,"0"0"121"-16,-91-1-63 16,91 1-60-16,12 0-93 15,37 0-6-15,30 0 33 16,18 0-37-16,16 0-77 16,8 0-50-16,-5 0-158 15,-2 0-136-15</inkml:trace>
  <inkml:trace contextRef="#ctx0" brushRef="#br0" timeOffset="-201978.71">15162 8707 964 0,'0'0'178'15,"0"0"-112"-15,0 0-14 16,-81 64 13-16,53-20-49 15,1-2-6-15,8 2-8 16,11-5-2-16,8-6-2 16,1-8-5-16,25-11-26 15,7-7 11-15,6-7-6 16,7-16 28-16,-5-15 12 16,-1-11-4-16,-5-8 7 0,-8-6-6 15,-12 0-7-15,-15 3 12 16,0 11-14-16,-22 18-1 15,-11 18-2-15,-3 6-14 16,0 26-19-16,8 12-88 16,5 4-156-16,16-3-159 15</inkml:trace>
  <inkml:trace contextRef="#ctx0" brushRef="#br0" timeOffset="-201679.41">16055 8990 921 0,'0'0'208'0,"0"0"-84"15,0 0-20-15,0 0-62 16,-100 22-34-16,68 2 11 16,12-4-19-16,11-7 0 15,2-3-6-15,7-7 6 16,0 0 0-16,16-3 0 15,8 0 10-15,5-10 5 16,6-12 5-16,-5-12-17 16,-4 1 18-16,-7-6-18 15,-13 6-1-15,-6 5 4 16,0 19-6-16,-26 9-24 0,-11 3-68 16,-4 20-144-1,9 7-205-15</inkml:trace>
  <inkml:trace contextRef="#ctx0" brushRef="#br0" timeOffset="-192560.51">8056 2948 59 0,'0'0'65'16,"0"0"-26"-16,0 0 14 16,0 0-20-16,0 0-5 15,-48-71-20-15,45 69 14 16,3 2 3-16,-3 0-25 16,3 0 0-16,0 0 0 15,0 10-1-15,9 7-4 16,3 5 5-16,3-1 0 15,-6-3 1-15,4-3-1 0,-1-5-16 16,5-6-13-16,5-4 11 16,11-9 12-16,7-19 6 15,5-10 0-15,7-5-2 16,-1-6 0-16,4-7-5 16,0-8 5-16,-1-10 4 15,-9 2 5-15,-4 6-5 16,-5 16 0-16,-6 21 1 15,-5 12-3-15,-8 12-1 16,-4 2-16-16,-4 3-31 16,-3 0 9-16,-3 0 20 15,-2 0 16-15,3 0 3 0,-4 0 0 16,0 0 7-16,0 0 15 16,0 0 38-16,0 0-15 15,0 0-15-15,0 0-17 16,0-5 2-16,0 3 2 15,0 0 3-15,0 2 4 16,0 0-11-16,0 0-3 16,0 0-10-16,0 0 0 15,0 0-2-15,0 0-3 16,0 0-15-16,0 0-40 16,0 0-78-16,0 0 4 15</inkml:trace>
  <inkml:trace contextRef="#ctx0" brushRef="#br0" timeOffset="-191187.05">8997 3570 267 0,'0'0'0'16,"0"0"-113"-16,0 0 108 16,0 0-43-16</inkml:trace>
  <inkml:trace contextRef="#ctx0" brushRef="#br1" timeOffset="-174429.97">2856 10512 268 0,'0'0'2'0,"0"0"60"16,0 0 41-1,0 0-33-15,0 0 18 0,0 0-9 16,0 0 4-16,-6-7-2 15,0 7 23-15,-7 17-31 16,-4 12-34-16,-5 7-2 16,-2 5 3-16,6 5-22 15,3-7 18-15,11-5-23 16,4-2-12-16,0-8 7 16,7-5-5-16,11-8-3 15,6-8 0-15,3-3 6 16,7 0 11-16,2-20-8 15,3-7-1-15,-5-5 11 16,-10-7-12-16,-9-2 6 16,-11 1 4-16,-4 0-1 0,-10 8 21 15,-10 9-34-15,-2 10 1 16,1 12 8-16,-4 1-12 16,-2 17-2-16,0 18-5 15,6 6 14-15,5-2-16 16,10-1 8-16,6-12-12 15,0-4 6-15,16-11-8 16,4-8 15-16,8-3-7 16,5-6 7-16,-3-16 16 15,0-4-14-15,-11-3 5 16,-13 6 20-16,-6 3-8 16,0 3 4-16,-3 4-3 15,-9 9-18-15,-9 4 10 0,0 7-12 16,-4 17-4-16,-1 9 4 15,7 1-2-15,7-5-3 16,8-7 5-16,4-2-13 16,0-13 12-16,16-1-11 15,11-6 12-15,12-8 10 16,4-19-7-16,-3-5 6 16,-7-2-7-16,-11 1 2 15,-11 3 17-15,-8 9-2 16,-3 6 0-16,0 11 7 15,-9 4-6-15,-15 4-19 16,-7 23-1-16,-5 4 0 0,3 10-8 16,9-4 8-16,12-15-5 15,8-5 5-15,4-10-6 16,0-4-1-16,0-3-1 16,18 0 8-16,4-3 4 15,2-17 2-15,-3-6-5 16,-3-7 13-16,-9-1-11 15,-8 7 9-15,-1 7 8 16,0 8-8-16,-9 12 21 16,-10 0-33-16,-5 0-10 15,-7 19 9-15,-2 8-11 16,6 6-16-16,6 6-43 0,11 5-69 16,7-2-109-16,3-9-444 15</inkml:trace>
  <inkml:trace contextRef="#ctx0" brushRef="#br2" timeOffset="-169690.12">4233 11189 572 0,'0'0'121'0,"0"0"-38"15,0 0 60-15,0 0-71 16,0 0-34-16,0 0 8 16,4 4-8-16,29-12 3 15,15-14 31-15,19-12-31 0,3-8-28 16,3-9 6-16,-10-4-17 16,-11-1 0-16,-13-6 9 15,-9-2-10-15,-14-3 13 16,-10-1-10-16,-6 5-4 15,0 17 14-15,-6 20-11 16,-9 19 17-16,-6 7 1 16,-7 33-21-16,-9 26 0 15,1 21-2-15,9 12 4 16,18 0-13-16,9-12 10 16,3-11-32-16,30-23-8 0,16-19-22 15,15-20 4-15,8-7 19 16,1-34 27-16,-6-9 11 15,-15-6 1-15,-13-1 1 16,-17 1 6-16,-13 3 27 16,-9 9 40-16,0 12-39 15,0 11 13-15,-4 11 4 16,-8 3-38-16,0 22-13 16,0 18 0-16,2 10 0 15,10 3-4-15,0-3-18 16,22-11-7-16,11-6-6 15,7-13 1-15,2-11-2 16,-2-9 28-16,-4-6 8 0,4-17 4 16,-7-6-2-16,-5-8 0 15,-8 1 18-15,-7-1 16 16,-7 12 12-16,-6 8 7 16,0 9-4-16,0 8 20 15,0 0-30-15,-6 13-37 16,-10 13 3-16,-4 8-7 15,4 6 0-15,4-7-1 16,10-6 1-16,2-8-2 16,0-9-5-16,0-7 5 15,0-3-2-15,11 0 4 16,11-10 0-16,11-19 19 16,9-11-13-16,4-6 8 15,-1 5-14-15,-2 8 3 0,-7 14 3 16,-8 13-6-16,-5 6-9 15,-4 10 2-15,-3 19-9 16,-8 7-6-16,-2 8-1 16,-3-4-3-16,-3-8 20 15,3-12-2-15,-3-7 2 16,0-9 6-16,0-4 1 16,6 0 12-16,7-24 14 15,8-11 0-15,6-9-13 16,3 1-14-16,-3 10 12 15,-5 11 5-15,-3 12-5 16,-5 10-7-16,2 0-5 16,-1 19-12-16,-7 20 8 0,-4 11-8 15,-4 4-24 1,-10-5-18-16,-14-3-75 0,-6-16-97 16,-6-17-278-16</inkml:trace>
  <inkml:trace contextRef="#ctx0" brushRef="#br2" timeOffset="-169531.19">5556 10193 1143 0,'0'0'44'0,"0"0"135"16,0 0-139-16,0 0-40 15,0 0-16-15,0 0-149 0,-72 56-177 16,50-14-347-16</inkml:trace>
  <inkml:trace contextRef="#ctx0" brushRef="#br2" timeOffset="-168943.63">4345 11648 943 0,'0'0'103'0,"0"0"60"16,0 0 22-16,0 0-132 15,0 0-19-15,0 0-26 16,-5-30-6-16,38 30-4 15,9 0 1-15,1 11-2 16,-7 15 0-16,-11 12-18 16,-8 3 0-16,-10-1 2 15,-7 3-5-15,-7 0 8 16,-19-3 6-16,-11-1 10 16,0-6 3-16,-4-7 0 15,7-9 6-15,13-7 13 0,9-10 4 16,12 0 7-16,3-20-28 15,30-16-4-15,15-14-2 16,13 0-8-16,0 2 0 16,-4 7-5-16,-11 12 4 15,-7 5 10-15,-17 11 0 16,-10 4 1-16,-9 9 6 16,-3 0-7-16,0 0 11 15,0 3 6-15,-15 24-15 16,-7 11 7-16,-2 10 2 15,6 0-7-15,11 2 10 16,7-7-14-16,0-9-3 16,25-8-1-16,18-9-18 0,18-15-23 15,17-2-33-15,10-19-92 16,3-17-310-16,-15-6-169 16</inkml:trace>
  <inkml:trace contextRef="#ctx0" brushRef="#br2" timeOffset="-168842.36">5147 11780 338 0,'0'0'20'0,"0"0"75"16,0 0-94-16,-88 14-1 15,81-14-112-15,4 0-192 16</inkml:trace>
  <inkml:trace contextRef="#ctx0" brushRef="#br2" timeOffset="-168325.02">5147 11780 426 0,'-49'-43'189'0,"43"43"61"16,3 0 8-16,3 0-118 15,0 0-30-15,0 0-38 16,0 0-34-16,0 0 0 15,0 3-32-15,15 0-4 16,18 1 5-16,16 6-1 16,12 1-3-16,8-2-3 15,5-6-2-15,4-3-9 0,-8 0 11 16,-13 0-21-16,-23-6-6 16,-10-5-16-16,-18-5 35 15,-6-6 8-15,-9-2-14 16,-24-1-5-16,-12-3-19 15,-1 9 8-15,4 8 28 16,2 5 4-16,16 3 4 16,8 3 15-16,5 0 5 15,11 0 29-15,0-1-19 16,0 1-18-16,0-2-18 16,23 2-5-16,17 0 5 15,15 6 19-15,-1 10-15 16,-2 2 12-16,-13 4-14 0,-9 8-2 15,-11 7 0-15,-10 8 5 16,-9 5-11-16,-15 0-11 16,-18 0-15-16,-7-5 0 15,4-9-43-15,5-6-2 16,13-16-121-16,9-14-242 16</inkml:trace>
  <inkml:trace contextRef="#ctx0" brushRef="#br2" timeOffset="-168010.92">6091 11676 1091 0,'0'0'174'15,"0"0"-75"-15,0 0-26 16,0 0-55-16,0 0-4 16,-19 118 47-16,7-59-32 15,5 1-2-15,7-4-26 16,0-10 0-16,19-10-1 15,11-15-1-15,4-15-5 16,2-6 3-16,7-27 1 16,-4-19-3-16,-9-7 10 15,-11-10-5-15,-16-5 3 16,-3 4-1-16,-16 3 2 16,-17 13-4-16,-9 22 3 0,-10 16-9 15,3 10-9-15,1 14-26 16,9 19-7-16,17 6-78 15,10 0-159-15,12-5-367 16</inkml:trace>
  <inkml:trace contextRef="#ctx0" brushRef="#br2" timeOffset="-167612.46">7109 10481 507 0,'0'0'142'0,"0"0"52"15,0 0 76-15,-11-71-149 16,8 58 11-16,-3 10-52 16,2 3-18-16,1 0-20 15,-6 16-35-15,-5 30-6 16,-8 26-1-16,1 24 14 16,-1 10 10-16,1 7-24 15,-3-1-1-15,-6-13-4 16,2-13-60-16,1-20-45 15,5-20-16-15,8-23-70 0,-2-16-45 16,4-10 31-16,0-24-77 16,-3-15-68-16</inkml:trace>
  <inkml:trace contextRef="#ctx0" brushRef="#br2" timeOffset="-167482.64">6721 10952 217 0,'0'0'222'0,"0"0"68"15,0 0-58-15,0 0-127 16,52-72-84-16,11 60-18 15,14-1 1-15,8 1-8 16,-1 1-48-16,-5-5-185 16,-9-4-102-16,-12 0-50 0</inkml:trace>
  <inkml:trace contextRef="#ctx0" brushRef="#br2" timeOffset="-167303.9">7377 10687 244 0,'0'0'238'16,"0"0"48"-16,0 0-4 15,0 0-119-15,0 0-37 16,0 0-63-16,-25-50-32 15,11 70-4-15,1 17-24 16,1 16 10-16,3 10-2 16,2 7-8-16,-4-2-5 15,8-1 2-15,3-15-79 16,0-15-18-16,3-22-95 16,21-15-157-16,4-26 126 0,5-20-258 15</inkml:trace>
  <inkml:trace contextRef="#ctx0" brushRef="#br2" timeOffset="-166911.87">7477 10749 401 0,'0'0'247'0,"0"0"80"16,0 0-164-16,0 0-32 15,0 0-83-15,0 0-18 16,-12-9-30-16,15 9-17 16,21 0 6-16,7 0-1 15,8 0 11-15,-6 0-5 16,-6 0 6-16,-11 0-1 15,-7 3 1-15,-9 11-4 16,0 5 4-16,-3 10 2 16,-19 5 3-16,-2-2 0 15,3-6-2-15,0-4 12 0,12-13-15 16,6-2 0-16,3-7-3 16,0 0 7-16,12-7-1 15,18-13-3-15,6-13 2 16,4-9-7-16,-6 5-1 15,-8 5 5-15,-7 12-2 16,-13 13 6-16,-6 7 9 16,0 0-2-16,0 17-5 15,-9 11-1-15,-4 6 0 16,10 8-3-16,3-1-1 0,22 2-12 16,21-7-5-16,11-8-128 15,6-16-146-15,-5-12-246 16</inkml:trace>
  <inkml:trace contextRef="#ctx0" brushRef="#br2" timeOffset="-166690.23">8026 10611 712 0,'0'0'252'16,"0"0"64"-16,0 0-172 16,0 0-62-16,0 0-36 15,0 0-37-15,37-7 11 16,14 37-3-16,4 10 3 15,-9 6 6-15,-23 7-17 16,-16 7-8-16,-7 8-1 16,-37 3-1-16,-24 0 1 0,-14-4-51 15,-8-4 2-15,1-14-43 16,10-9-37-16,14-17-162 16,19-19-454-16</inkml:trace>
  <inkml:trace contextRef="#ctx0" brushRef="#br2" timeOffset="-166493.36">8824 11060 1337 0,'0'0'41'0,"0"0"88"15,0 0-81-15,0 0-32 16,88-3-12-16,-24 13-4 15,0-4-69-15,-7 1-78 16,-9-4-96-16,-14-3-327 16</inkml:trace>
  <inkml:trace contextRef="#ctx0" brushRef="#br2" timeOffset="-166327.79">8706 11277 992 0,'0'0'178'0,"0"0"26"16,0 0-171-16,0 0-18 16,0 0-13-16,133 8-2 0,-48-11-32 15,3-11-98-15,-9 1-253 16,6 1-298-16</inkml:trace>
  <inkml:trace contextRef="#ctx0" brushRef="#br2" timeOffset="-165452.79">9983 11358 829 0,'0'0'158'0,"0"0"-34"16,0 0 17-16,0 0-83 15,0 0-35-15,0 0 11 16,9-3-21-16,18-11-12 16,19-9 33-16,11-10-9 0,14-14-23 15,1-6 0-15,-5-6-2 16,-4-10 7-16,-8-7-7 16,-15-8 0-16,-11 6 5 15,-16 21-3-15,-13 22 3 16,0 23-5-16,-15 12-1 15,-16 25-1-15,-11 28-12 16,-7 23 6-16,10 10 7 16,12-1 1-16,15-8-5 15,12-14 3-15,12-14-29 16,24-13 1-16,13-19 9 16,12-17 16-16,11 0 4 0,4-25-5 15,-6-13-11-15,-14-2-6 16,-11-10 17-16,-19 1 5 15,-10 4 2-15,-12 11-1 16,-4 14 14-16,0 17 17 16,-7 3-31-16,-15 30 0 15,-2 9 0-15,3 14 0 16,7-7-4-16,14-7-2 16,7-12-3-16,18-7-5 15,8-13 14-15,4-7-1 16,1-4 2-16,4-19 13 15,0-4-2-15,-3-2 1 16,-3-4 4-16,-13 10-4 16,-7 3-2-16,-6 10-7 15,-4 10-1-15,-3 0-5 0,6 10 2 16,0 17 0-16,3 9 3 16,0 0 0-16,9-6-3 15,4-7 1-15,8-6-1 16,3-11 12-16,2-6-11 15,8 0 8-15,-5-6 14 16,-1-4-15-16,-10 3-7 16,-12 4-1-16,-8 3-14 15,1 0-30-15,-8 10-54 16,0 0-155-16,-3-7-226 16</inkml:trace>
  <inkml:trace contextRef="#ctx0" brushRef="#br2" timeOffset="-165279.25">11379 10710 1 0,'0'0'1239'0,"-36"-76"-1128"16,33 66 48-16,3 4-122 16,0 6-37-16,0 0-2 15,-4 6-103-15,-5 24-138 16,-15 19-140-16,-13 12-143 15</inkml:trace>
  <inkml:trace contextRef="#ctx0" brushRef="#br2" timeOffset="-164821.37">9953 11807 950 0,'0'0'144'0,"0"0"5"16,6-80-19-16,18 57-95 16,5 0-3-16,3 10-25 15,-2 10-6-15,-2 3 5 16,-4 3-6-16,-6 22 0 16,-9 9-1-16,-3 10 2 0,-6 2-5 15,-4 6 4-15,-16-2-15 16,-9 0 11-16,3-11-3 15,5-8 7-15,9-16-1 16,9-11 4-16,3-4 5 16,3-4-7-16,27-32-1 15,12-13 3-15,16-11-3 16,-6 4 0-16,-7 13 2 16,-15 13 4-16,-11 21 19 15,-13 6-5-15,-6 3-2 16,0 0-13-16,0 19-5 15,-12 13 0-15,-7 9 2 16,-1 2 5-16,-2 6-4 16,1-3-3-16,6 7-18 15,8-7-16-15,7-3-48 0,4-12-62 16,32-12-164-16,15-13-176 16</inkml:trace>
  <inkml:trace contextRef="#ctx0" brushRef="#br2" timeOffset="-164416.4">10584 12048 703 0,'0'0'105'16,"0"0"175"-16,-79 0-159 15,64 0-31-15,8 0-16 16,7 0-33-16,0 0-23 16,10 0-18-16,29 0-17 15,16 0 15-15,9 0-19 0,-1 3-21 16,-8-3 30-16,-7 0-96 15,-8 0 100-15,-9-3-78 16,-14-10 77-16,-7 0-27 16,-10-8 18-16,0-4 9 15,-10-1-8-15,-14 1-1 16,0 3 18-16,3 8 38 16,5 5 35-16,7 5 3 15,6 0-5-15,3 4-22 16,0 0-23-16,3 0-26 15,22 0 7-15,11 0-11 16,3 11 4-16,-5 4 0 16,-10 6 0-16,-6 7 0 0,-9 4 4 15,-9 4 2-15,-9 7-2 16,-21 3-8-16,-6-3-30 16,-4-1-49-16,9-10-55 15,8-10-142-15,13-10-162 16</inkml:trace>
  <inkml:trace contextRef="#ctx0" brushRef="#br2" timeOffset="-164117.56">11379 11972 1258 0,'0'0'61'0,"0"0"43"15,0 0-67-15,-43 82 5 16,31-35-29-16,3-1 4 15,9 0-17-15,0-6-3 16,15-8-1-16,12-11 0 16,4-11-29-16,5-10 31 15,1-10-7-15,-1-24 9 16,-5-8 1-16,-7-8 1 16,-9-10 12-16,-15-5-13 15,0 9-2-15,-19 10-1 16,-20 11-7-16,-13 20 3 15,-2 15-45-15,1 0-11 16,15 30-24-16,5-1-178 16,10 1-349-16</inkml:trace>
  <inkml:trace contextRef="#ctx0" brushRef="#br2" timeOffset="-162833.49">12500 10952 617 0,'0'0'78'0,"0"0"102"15,0 0 49-15,0 0-131 16,0 0-12-16,0 0-28 15,-17-17-39-15,33 10 10 16,4 1-25-16,6-2-3 16,3 8-1-16,1 0 2 15,-5 14-4-15,-9 13-15 16,-5 7-5-16,-11 7 19 16,-3 2-8-16,-24-2 4 15,-5-4 2-15,6-12 10 16,3-5-4-16,13-10 0 15,4-6 5-15,6-4 12 16,0 0-10-16,12-17-2 0,21-13 7 16,13-14-11-16,9-5 1 15,-4-4-3-15,1-3 0 16,-10 9 8-16,-12 13-6 16,-14 15 3-16,-10 11 17 15,-6 8-10-15,0 10-3 16,-19 24-9-16,-11 13 1 15,-1 12 6-15,8-2-7 16,4-3-1-16,13-8-1 16,6-8-4-16,6-14-19 15,28-11-41-15,23-13-89 16,13-9-248-16</inkml:trace>
  <inkml:trace contextRef="#ctx0" brushRef="#br2" timeOffset="-162490.58">13152 10531 981 0,'0'0'99'16,"0"0"124"-16,0 0-141 16,0 0-25-16,0 0-32 15,0 0-25-15,-29-42-15 16,69 31-43-16,11-1 51 15,1 2-17-15,-10 9-14 16,-16 1 36-16,-6 0 4 0,-11 4-4 16,-6 18 2-16,-3 9 0 15,-12 8 13-15,-18 11-9 16,-11-4 9-16,0-3 1 16,4-6-8-16,4-10 5 15,13-8 7-15,13-13-14 16,7-2-8-16,24-4 3 15,28 0-13-15,18-10 3 16,16-7-108-16,4-2-178 16,-9 8-121-16</inkml:trace>
  <inkml:trace contextRef="#ctx0" brushRef="#br2" timeOffset="-161808.93">13864 10892 952 0,'0'0'109'0,"0"0"5"16,0 0 43-16,45-79-121 16,-39 62 25-16,-6 4-15 15,0 4-1-15,-6 4-2 16,-17 5-32-16,-2 0-8 15,-8 10 0-15,-3 10-3 16,11 3 0-16,4 6 0 0,8 0 0 16,7 0-9-16,6 1 9 15,0-5-3-15,6 0 1 16,7-3 2-16,4 0-7 16,-1-1-16-16,-6 1-10 15,-1-1 15-15,-8-1 7 16,-1 3 0-16,-4-1 10 15,-15-2 2-15,-11 0-1 16,-4-4 0-16,-2-5-3 16,-1-1 2-16,10-6-37 15,9-4 9-15,12-8 8 16,6-21-25-16,18-12-88 16,26-12-174-16,10-5 29 15,12 2-2-15,-8 5 184 0,-4 9 97 16,-7 9 56-16,-9 14 197 15,-8 9-42-15,-8 6-10 16,-5 4-69-16,-4 4-15 16,-4 21-55-16,-6 9-30 15,-3 8 13-15,-6 6-39 16,-13-4 2-16,-1-4-8 16,4-6-13-16,7-8-4 15,9-6-49-15,0-13-57 16,12-7 75-16,13-12-301 15,8-25 271-15,0-13-81 0,-4-11 0 16,3-4 147-16,-5-2 12 16,-2 9 3-16,-4 19 115 15,-12 17 38-15,-3 13-116 16,-6 9 34-16,0 0-74 16,-9 14-205-16,-7 8-39 15</inkml:trace>
  <inkml:trace contextRef="#ctx0" brushRef="#br2" timeOffset="-161410.93">14173 10948 781 0,'0'0'288'0,"0"0"-189"15,0 0 64-15,0 0-146 16,0 0-17-16,83-29-7 15,-43 29-48-15,1 0 8 16,-4 9-10-16,-15 10 0 16,-8 6 18-16,-14 1-31 15,0 4 3-15,-21-4 20 16,-4 0 46-16,1-9 1 16,3-7 14-16,3-3 31 15,12-7 25-15,0 0 7 16,6-7 38-16,3-20-64 15,21-9-40-15,13-10 21 16,9 0-26-16,4 3 1 0,-1 9-5 16,-11 12-2-16,-6 18-3 15,-5 4 1-15,-9 11-13 16,-2 18 14-16,-5 7-40 16,-8 3-12-16,-3 5 17 15,-9-2-87-15,-12-8-141 16,6-14-220-16</inkml:trace>
  <inkml:trace contextRef="#ctx0" brushRef="#br2" timeOffset="-161217.75">15269 10343 1222 0,'0'0'37'0,"0"0"11"0,0 0-15 15,-6 79-24-15,-10-18-5 16,-7 7-2-16,-5 2-2 16,-9 3-55-16,-2-5-97 15,1-11-243-15</inkml:trace>
  <inkml:trace contextRef="#ctx0" brushRef="#br2" timeOffset="-161032.42">14984 10939 860 0,'0'0'215'0,"0"0"-54"15,0 0-17-15,0 0-64 16,0 0-57-16,0 0-23 16,75 3-4-16,10-7-40 15,9-9-106-15,-3 7-229 16,-21 1-292-16</inkml:trace>
  <inkml:trace contextRef="#ctx0" brushRef="#br2" timeOffset="-160578.21">14819 11219 1129 0,'0'0'119'0,"0"0"-11"15,0 0-74-15,0 0-29 16,116-7-6-16,-57 5 1 16,-3 2-14-16,-11 0 14 15,-14 12-9-15,-10 9-7 16,-15 1 2-16,-6 10-4 16,-13 1 10-16,-16 1 3 15,-4-5-5-15,1-8 5 16,9-8 10-16,7-6-5 15,6-5 12-15,9-2 6 16,1 0 13-16,0-11 3 0,21-20-32 16,12-8-4-16,12-5 2 15,0 2-13-15,0 2 8 16,-5 13 5-16,-12 7 0 16,-14 14 12-16,-6 3 12 15,-8 3 8-15,0 0-17 16,0 9-14-16,-6 11 8 15,-6 13 7-15,-1 7 0 16,10 3-10-16,3 10-4 16,0-5-4-16,28 0-14 15,14-9-66-15,16-15-85 16,15-15-124-16,5-9-224 16</inkml:trace>
  <inkml:trace contextRef="#ctx0" brushRef="#br2" timeOffset="-160068.35">16244 10891 648 0,'0'0'186'0,"0"0"-13"0,0 0 26 16,0 0-124-1,0 0-5-15,0 0-18 0,-10 0-29 16,10 0 4-16,17 0-8 15,14 1-7-15,18-1 22 16,8 2-31-16,1-2 4 16,-3 0-14-16,-4 0 5 15,-5 0-27-15,-7 0-16 16,-13 0-57-16,-6 0-128 16,-14 0-220-16</inkml:trace>
  <inkml:trace contextRef="#ctx0" brushRef="#br2" timeOffset="-159788.45">16176 11080 382 0,'0'0'596'16,"0"0"-553"-16,0 0 104 16,0 0-60-16,0 0-46 15,0 0-28-15,45 13 20 16,4-6 1-16,9-3-32 15,5-1 9-15,4-3-11 16,-5 0 0-16,0 0 11 16,-10 0-10-16,-3-3 1 15,-13-1 4-15,-10 1-6 16,-4-1 11-16,-12 1-11 16,-7 3-7-16,-3-3-16 15,0 0-93-15,-16-5-261 16,-10-1-364-16</inkml:trace>
  <inkml:trace contextRef="#ctx0" brushRef="#br2" timeOffset="-155780.71">17684 10836 75 0,'0'0'55'0,"0"0"2"15,0 0 35-15,0 0 4 16,0 0-9-16,0 0 31 16,0 0-29-16,0 0-16 15,0-23-13-15,0 20 16 16,0-2-9-16,0 3-35 16,0 2 15-16,0 0 11 15,0 0-34-15,-4 0 4 16,-4 0 14-16,-4 0-9 15,-4 13-7-15,-3 0 0 16,-1 4-17-16,0 0 22 16,4 0-30-16,0 2 10 0,3 0 6 15,2 1-13 1,2-1-1-16,3 1 7 0,0 1-8 16,0 2 21-16,6-4-16 15,-4 5-4-15,4-5 10 16,0 1-5-16,0-4-2 15,0 1-6-15,0-2 2 16,4-1-4-16,2 1 2 16,0-3 0-16,1-4 3 15,1 2-3-15,7-5 0 16,-3-1 3-16,5-1 0 16,6-3 19-16,1 0-16 15,6 0-3-15,0 0 9 16,-2 0-10-16,2-7 2 0,-2-2-4 15,-1-1 0-15,-5-4 5 16,-1 3-4-16,-3-9-1 16,0-2 5-16,-2-4-2 15,0-4-1-15,-3-6-2 16,0 4 0-16,-6-1 3 16,-1 3-3-16,-6 2 0 15,0 5 1-15,0-3 0 16,-3 7 0-16,-7-1-1 15,-3 4 2-15,-4-1-8 16,1 3 5-16,1 4 1 16,-2 5-1-16,4-2 2 15,-3 6-2-15,-1 1-2 16,1 0 3-16,1 0-2 16,-2 0 2-16,4 0 0 0,0 0-1 15,3 1 1-15,0 2-2 16,6 1 0-16,-2-1 2 15,3 3-3-15,0-3 3 16,-6 4 0-16,2 3-2 16,-4-4 3-16,2 5-1 15,3-2 0-15,-4-2 0 16,7-1 1-16,0-5-1 16,3-1-10-16,0 6-35 15,0 1-47-15,3 8-74 0,10-1-151 16,-4 2-234-16</inkml:trace>
  <inkml:trace contextRef="#ctx0" brushRef="#br2" timeOffset="-152725.2">18370 10871 12 0,'0'0'208'0,"0"0"-139"0,0 0 96 15,0 0-24-15,0 0-39 16,0 0 12-16,-11-6 20 15,11 6-26-15,-1 0-31 16,1 0-15-16,0 0-3 16,-2 0-20-16,2 0-13 15,0 0-17-15,0 0-7 16,0 7-4-16,0 13 2 16,14 10 0-16,7 3 15 15,-2-4-15-15,4-2 2 0,-1-5 0 16,-4-2-2-1,-5-9-11-15,-4 1-48 0,-4-4-75 16,-1-5-95-16,4-3-19 16,1 0-58-16,0-3 19 15</inkml:trace>
  <inkml:trace contextRef="#ctx0" brushRef="#br2" timeOffset="-151686.5">17514 10767 337 0,'0'0'141'0,"0"0"-19"15,0 0 73-15,0 0-85 0,-82 16-19 16,61 17-16 0,7 12-28-16,14 8-23 15,14 1-14-15,31 3 25 16,25-12-12-16,24-8-22 0,18-18 9 15,13-19-6-15,10 0-8 16,-8-22-18-16,-18-9 4 16,-28 1-3-16,-34-7 8 15,-33-5 13-15,-14-4 17 16,-47-1-17-16,-37 5-3 16,-36 16-9-16,-27 19 8 15,-26 7 4-15,-17 14 0 0,-15 9-18 16,-10 2-8-1,18-1-8-15,38 2-12 0,45-3 43 16,49 1-1-16,36-11 3 16,14-3-132-16,15-7 63 15,4-3-22-15,22-9 74 16,1-11 18-16,-5-1 4 16,-13-1 39-16,-6 5 65 15,-3 0 45-15,0 3-16 16,-12 4-29-16,-10 2-62 15,1 4-26-15,3 1 0 16,-2 3-11-16,7 0-1 16,3 0-8-16,4 0-1 0,0 0 1 15,-4 0-2 1,-7 7 2-16,-15 5 0 0,-5 4 0 16,-9-2 1-16,3 3-1 15,10-5 0-15,9 2 9 16,19-4-9-16,5 0-7 15,42 6 5-15,39 1 4 16,32-4 25-16,38-6-11 16,17-3-15-16,13-1-1 15,1 6 0-15,-12-3-16 16,-21 1-47-16,-36 0-129 16,-37-4-200-16,-50 0-260 15</inkml:trace>
  <inkml:trace contextRef="#ctx0" brushRef="#br2" timeOffset="-150977.65">9414 13118 801 0,'0'0'342'0,"0"0"-303"0,0 0 137 16,0 0-109-1,0 0-35-15,0 0-3 0,23 10-23 16,32-10 21-16,14 0-27 15,1 0-8-15,3 0-44 16,-15 0-64-16,-13 0-111 16,-18 0-170-16,-21 4-37 15</inkml:trace>
  <inkml:trace contextRef="#ctx0" brushRef="#br2" timeOffset="-150837.12">9515 13271 185 0,'0'0'199'16,"-81"31"-9"-16,68-24 48 15,13-4-87-15,10-1-81 16,38-2-46-16,27 0 59 0,29-14-27 16,12-6-56-16,5-3 0 15,-8 6-178-15,-11 0-353 16</inkml:trace>
  <inkml:trace contextRef="#ctx0" brushRef="#br2" timeOffset="-150515.7">10714 13033 1102 0,'0'0'166'16,"0"0"-164"-16,-27 71 32 16,21-21 19-16,6 4-37 15,0-5-5-15,3-6-11 16,16-10 1-16,11-13-8 15,3-11 2-15,9-9-36 16,4-23 16-16,-4-16 14 16,-5-14 10-16,-10-6 2 15,-15-8 2-15,-12 8 26 16,-9 11-9-16,-27 17-2 16,-6 21 15-16,-13 10-14 15,0 29-19-15,3 15-4 0,13 9-16 16,20 7-44-1,19-1-113-15,13-13-273 0</inkml:trace>
  <inkml:trace contextRef="#ctx0" brushRef="#br2" timeOffset="-150312.66">11376 13053 1157 0,'0'0'122'15,"0"0"22"-15,0 0-89 16,0 0-55-16,0 0 32 16,68 115 5-16,-36-70-34 15,-5 2 2-15,-2 0-5 16,-5-5-64-16,-7-8-23 0,-4-12-245 16,-9-19-247-16</inkml:trace>
  <inkml:trace contextRef="#ctx0" brushRef="#br2" timeOffset="-150145.72">11573 13026 415 0,'0'0'569'15,"0"0"-434"-15,0 0 57 16,0 0-148-16,-88 56-24 16,57-6 10-16,-5 2-30 15,3 7-1-15,-5 5-13 16,6-5-102-16,5-6-276 15,1-14-393-15</inkml:trace>
  <inkml:trace contextRef="#ctx0" brushRef="#br2" timeOffset="-149624.33">12250 13048 1155 0,'0'0'10'0,"0"0"110"15,0 0-59-15,-95 114-40 0,83-72-2 16,5-3-15-16,7-5-3 15,0-7-1-15,23-12-10 16,7-8 6-16,4-7-22 16,8-7 10-16,0-19 7 15,-5-10-13-15,-13-4 21 16,-6-9-8-16,-15-1 9 16,-3 0 8-16,-9 11-7 15,-18 13 2-15,-9 16 4 16,-9 10-4-16,-3 10-3 15,1 20-16-15,9 9-71 16,15 1-96-16,8-1-284 16</inkml:trace>
  <inkml:trace contextRef="#ctx0" brushRef="#br2" timeOffset="-149054.33">12246 13329 703 0,'0'0'185'0,"0"0"-125"16,0 0 168-16,0 0-134 16,0 0-18-16,0 0-17 15,122-52-18-15,-55 12-36 16,0-6-2-16,8-7 1 16,-7-1-4-16,-8 6-3 0,-21 9-11 15,-17 14 14 1,-13 12 6-16,-9 10 14 0,0 3 27 15,-13 0 8 1,-16 0-36-16,-3 3-10 0,-4 10 4 16,6-2 0-16,12-1 5 15,8-3-6-15,10-1-11 16,0 7-1-16,16 7 0 16,20 6 0-16,6 4 12 15,10 0-11-15,-6-1 2 16,-10-4-3-16,-14-6 0 15,-12-4-4-15,-10 6 5 16,0-1-1-16,-17 6 8 16,-19 3-6-16,-6-2 2 15,0-1-4-15,10-9 4 0,5-7-7 16,15-3 3-16,6-7-5 16,6 0 5-1,0 0-11-15,3 0-1 0,22-16-12 16,17-9-18-16,7-6 9 15,0 1-40-15,-4 0 17 16,-9 9 34-16,-9 8-3 16,-12 4 18-16,-8 5 6 15,-4 0-1-15,-3 4-4 16,0 0-39-16,0 0-73 16,0 0-103-16,0 5-88 15,-6-2-211-15</inkml:trace>
  <inkml:trace contextRef="#ctx0" brushRef="#br2" timeOffset="-148033.2">13224 13012 293 0,'0'0'202'0,"0"0"-88"15,0 0 52-15,0 0 6 16,0 0-74-16,0 0 12 16,-16-79-37-16,5 73 10 15,-5 4-34-15,-2 2-12 0,-6 8-16 16,-4 25-20-1,4 13-2-15,6 7 1 0,7 10 0 16,11-10-2-16,7-4 2 16,21-11-3-16,15-19-5 15,5-12 4-15,11-7 2 16,10-20-5-16,-2-14 5 16,-1-13-2-16,-5-1 2 15,-9-5 2-15,-13 2 2 16,-12 3 3-16,-9 8 1 15,-10 12-5-15,-6 13 2 16,-2 13 41-16,0 2-16 16,-16 12-3-16,-11 22-25 15,-1 14 3-15,-2 5-5 0,15 0 2 16,9-4-8-16,6-13 7 16,12-8-69-16,27-19-18 15,16-9-50-15,16-17-167 16,4-25-132-16</inkml:trace>
  <inkml:trace contextRef="#ctx0" brushRef="#br2" timeOffset="-147780.4">13991 12603 595 0,'0'0'97'16,"0"0"112"-16,0 0-118 15,-85 36-55-15,69-13 30 16,9-2-37-16,7-6-29 0,0-1 3 15,10-8-2 1,6-3 4-16,0-3-4 0,-3 0 4 16,1-12 21-16,-5-9 16 15,-6 1-36-15,-3 3 2 16,0 8 5-16,-3 9-13 16,-16 0-45-16,-4 26-79 15,-6 18-77-15,6 2 9 16,2 4-223-16</inkml:trace>
  <inkml:trace contextRef="#ctx0" brushRef="#br2" timeOffset="-146803.83">13812 13121 1193 0,'0'0'27'16,"0"0"78"-16,0 0-47 15,0 0-49-15,0 0-4 16,0 0 6-16,88-26 5 16,-30-11-4-16,6-12-12 15,-4-6 3-15,-8-6-7 16,-7-8 1-16,-6-9 3 16,-8-5 2-16,-4 7-1 15,-14 17 3-15,-7 22-1 0,-6 21-3 16,0 16 33-16,-12 6-21 15,-18 36-12-15,-10 22-1 16,3 22 1-16,4 12-4 16,10-5-1-16,16-7 5 15,7-17-2-15,9-16-19 16,24-24-12-16,10-22 6 16,8-7 7-16,8-36 18 15,3-14-7-15,-4-16 9 16,-12-10-5-16,-10-10 8 15,-11 4-3-15,-8 12 7 16,-7 24-1-16,-7 23 17 16,-3 23 17-16,-6 17-33 15,-18 32-7-15,-4 24 0 16,-5 16 0-16,11-2-6 0,9-3 6 16,13-3-21-16,19-9-77 15,30-10-56-15,19-22-151 16,13-27-37-16,-3-13 160 15,-3-30-15-15,-13-21 106 16,-25-16 91-16,-10-6 149 16,-23 4 154-16,-4 16-123 15,-1 17-34-15,-21 22 90 16,-14 14-83-16,-6 24-104 16,-4 15-31-16,4 10-6 15,10 1-8-15,15-6 1 16,17-5-5-16,0-10-30 0,20-12-61 15,16-17 31 1,7-1 24-16,5-28 22 0,-2-7 14 16,-5-7 6-16,-8-3-3 15,-11 0 33-15,-5 5-7 16,-7 12-22-16,-7 16 27 16,-3 13 14-16,0 4-35 15,-6 31-13-15,-9 9 8 16,3 8-7-16,9-2 7 15,3-7-7-15,0-7-2 16,23-7-49-16,9-19-25 16,13-10-18-16,8-12 74 15,2-29-320-15,0-10 310 0,-6-16-29 16,-10-16 58-16,0-16 76 16,-6-3 55-16,-1 17 100 15,-10 28-55-15,-5 30-57 16,-17 20-37-16,0 7 1 15,-9 21-60-15,-18 19-19 16,-3 22 19-16,-1 15 12 16,5 1-35-16,12 6 1 15,11 0-3-15,3-3-10 16,16-16-4-16,4-15-133 16,-1-25 25-16,-3-25-267 15,-5-6-54-15</inkml:trace>
  <inkml:trace contextRef="#ctx0" brushRef="#br2" timeOffset="-146556.93">15311 12841 508 0,'0'0'236'0,"0"0"-19"16,0 0-49-16,0 0-103 16,0 0-45-16,0 0-5 15,24 0-14-15,34-4 21 16,6-6-12-16,-4 10 1 15,-11 0 3-15,-10 0-5 16,-10 17 2-16,-9 6-11 16,-14 10 0-16,-6 6 5 15,-9 5-3-15,-15 2-2 16,-6-3-13-16,8-11-71 0,7-8-61 16,7-18-141-16,8-6-147 15</inkml:trace>
  <inkml:trace contextRef="#ctx0" brushRef="#br2" timeOffset="-146427.84">15959 12746 836 0,'0'0'242'16,"0"0"-213"-16,0 0-4 16,0 0-25-16,-89 82-120 15,73-49-270-15</inkml:trace>
  <inkml:trace contextRef="#ctx0" brushRef="#br2" timeOffset="-145656.37">15857 12922 289 0,'0'0'776'0,"0"0"-612"16,0 0 8-16,0 0-111 15,0 0-30-15,0 0-23 16,0 34-8-16,0-7 4 15,3-7-11-15,10-4 4 16,8-12-18-16,4-4 12 16,17 0-7-16,3-20 9 15,4-11 0-15,-4-4-2 0,-7-5 7 16,-3 4 3-16,-14 3-1 16,-3 13 8-16,-12 11-5 15,-3 7 0-15,0 2-3 16,1 10-13-16,0 10 11 15,2 7-4-15,2-3 5 16,7-5-22-16,1-6-27 16,10-6 9-16,2-7 25 15,2-1-72-15,-3-19 53 16,-2-5 17-16,-10-2 16 16,0-3 2-16,-9 0 1 15,-6 8 1-15,0 8 5 0,0 14 53 16,-21 0-4-16,-4 14-40 15,-2 11-9-15,6 6-3 16,8-5-4-16,5-3-3 16,8-4-46-16,0-12-44 15,18-7 42-15,8 0 29 16,2-19 22-16,2-8 2 16,-4-2 13-16,-3-2 93 15,-4 2-34-15,-7 6-29 16,-8 9 25-16,-2 8-16 15,-2 6-3-15,0 0-35 16,0 20-15-16,-3 16-1 16,-9 14 14-16,-1 17-4 15,4 14 9-15,-4 15-5 0,3 10-12 16,0 6 1 0,-6-6 0-16,-7-4-3 15,-6-15 0-15,-10-15 0 0,-14-23 5 16,-7-13-5-16,-5-12 4 15,-7-14 8-15,4-10-6 16,5 0 1-16,9-7-6 16,17-17-1-16,15-15 13 15,22-20-13-15,6-20-7 16,37-5-3-16,19-1-35 16,18 15-19-16,8 11-8 15,3 17-36-15,-9 9-67 16,-15 9-142-16,-17 5-312 0</inkml:trace>
  <inkml:trace contextRef="#ctx0" brushRef="#br2" timeOffset="-145042.27">12821 13718 313 0,'0'0'155'0,"0"0"-88"16,0 0 119-16,0 0 12 15,0 0-23-15,0 0-22 16,14-42-64-16,-14 45-33 15,-5 24-14-15,-17 26-12 16,-11 20 37-16,-3 19-27 16,2 0-20-16,0 4-7 0,9-4-13 15,8-6-2 1,5-15-3-16,2-16-55 0,3-21-19 16,4-18-43-16,0-16-124 15,-1-11-172-15,-2-28-161 16</inkml:trace>
  <inkml:trace contextRef="#ctx0" brushRef="#br2" timeOffset="-144772.79">12532 14096 579 0,'0'0'138'15,"0"0"65"-15,0 0-164 16,0 0-37-16,104-53-3 16,-42 36 1-16,9-8-61 0,1-5-44 15,-5 0-10 1,-6-7-8-16,-7 1 87 0,-16 4 36 15,-12 8 50-15,-12 10 68 16,-9 5 67-16,-5 8 27 16,0 1-39-16,-13 11-87 15,-8 22-58-15,-3 6-22 16,5 7 20-16,10-2-26 16,9-5-2-16,0-9 1 15,3-14-30-15,22-12-45 16,17-4-81-16,7-29-161 15,3-21-148-15</inkml:trace>
  <inkml:trace contextRef="#ctx0" brushRef="#br2" timeOffset="-144534.14">13396 13522 93 0,'0'0'779'0,"0"0"-649"16,0 0 41-16,0 0-125 15,-81 61 19-15,65-27-29 16,9-8-27-16,7-6-2 15,0-7-7-15,7-2-2 16,9-11 0-16,6 0-7 16,4-16 9-16,-7-9-6 15,-5-4 6-15,-7 5-8 16,-7 4 8-16,0 11-18 16,-10 9-17-16,-14 7-60 15,3 22-115-15,-6 11 39 16,8 4-96-16</inkml:trace>
  <inkml:trace contextRef="#ctx0" brushRef="#br2" timeOffset="-144013.86">13470 13808 496 0,'0'0'711'0,"0"0"-650"16,0 0 119-16,0 0-145 15,0 0-29-15,0 0-2 16,-13 28 1-16,4 14-5 0,6 5 0 16,0-11 0-1,3-8-4-15,0-11-5 0,0-7-12 16,6-7 13 0,6-3 3-16,5-8 5 0,9-19 7 15,4-13-7-15,2-10 11 16,3-3-11-16,-5 10-1 15,-5 10 1-15,-8 16 2 16,-7 12-2-16,-1 5-1 16,-5 16-9-16,2 21 10 15,1 8 0-15,0 2 1 16,2-5-2-16,7-8 1 16,1-11-22-16,8-10 4 15,2-13-24-15,-1 0 28 16,3-25 1-16,-4-12 7 0,-2-16 6 15,-3 2 5 1,0-1 0-16,-8 16 16 0,-6 13-3 16,-5 13 25-16,-1 7-5 15,0 3-21-15,0 11-17 16,-1 14-8-16,-8 11 8 16,-4 7 0-16,10 0-6 15,3-3-13-15,0-4-58 16,13-10-64-16,9-15-96 15,1-11-727-15</inkml:trace>
  <inkml:trace contextRef="#ctx0" brushRef="#br2" timeOffset="-143876.97">14192 13489 1089 0,'0'0'189'15,"0"0"-119"-15,0 0-6 16,0 0-64-16,0 0-28 15,0 0-43-15,-43 98-217 16,43-68-366-16</inkml:trace>
  <inkml:trace contextRef="#ctx0" brushRef="#br2" timeOffset="-143662.91">14422 13568 932 0,'0'0'294'0,"0"0"-198"16,0 0 3-16,0 0-94 16,6 72 9-16,-3-3 14 15,-3 11-27-15,-12 11-1 16,-21 6-6-16,-3-12-31 16,5-15-39-16,7-23-153 15,15-25-79-15,9-22-22 16,3-22-108-16</inkml:trace>
  <inkml:trace contextRef="#ctx0" brushRef="#br2" timeOffset="-143182.14">14312 13723 370 0,'0'0'150'16,"-91"0"-56"-16,62 10 83 16,13 0-53-16,8-5-76 15,8-3 9-15,8-2-53 16,24 0 1-16,20 0-4 15,16-4-1-15,-1-4-49 16,-1 0-13-16,-11 1 18 16,-12 0 16-16,-13 4 28 15,-12 0 36-15,-8 2-36 16,-9 1 45-16,-1 0 36 16,0 0-10-16,0 0-12 15,-8 14-15-15,-1 3 8 16,0 5-19-16,6-2-17 0,3-3-14 15,0-4 2-15,0-6-4 16,15-7 0-16,8 0-5 16,9-7 4-16,-2-17-14 15,-1-5 3-15,-6-4-15 16,-7-3 27-16,-7 3 1 16,-6 0 0-16,-3 9 17 15,-4 8 3-15,-20 16 24 16,-9 3 7-16,-9 30-33 15,2 17 33-15,6 13-2 16,13 9-10-16,9-3-4 16,12-13-32-16,3-11-4 0,18-16-5 15,13-17-23-15,5-12-3 16,13-10-30-16,0-19-46 16,0-10-83-16,-10-11-6 15</inkml:trace>
  <inkml:trace contextRef="#ctx0" brushRef="#br2" timeOffset="-142062.64">14058 14354 744 0,'0'0'23'16,"0"0"98"-1,0 0 81-15,0 0-116 0,0 0-49 16,0 0 14-16,0 26-30 16,24 31 60-16,1 8-24 15,-5 1-29-15,-1-6-23 16,-2-9-2-16,2-13-3 16,-3-15 4-16,-4-13-4 15,3-10 0-15,3-10 11 16,2-23 18-16,9-20 7 15,-2-10-20-15,-6-6-16 16,-3 10 6-16,-6 9-6 16,-5 23-6-16,-1 17-10 15,1 10-31-15,10 4-53 16,8 26-67-16,14 6-56 0,3-3-150 16,0-3-138-16</inkml:trace>
  <inkml:trace contextRef="#ctx0" brushRef="#br2" timeOffset="-141116.4">14708 14532 603 0,'0'0'197'0,"0"0"-45"16,0 0 67-16,0 0-111 15,0 0-31-15,0 0-19 16,-110-18-36-16,80 49 7 16,-2 8-15-16,15 2-14 15,8-2 0-15,9-7-1 16,3-10-19-16,19-10-20 0,5-12 7 15,3 0 33-15,-1-23-7 16,0-10 7-16,-7-7 9 16,-2 1-9-16,-11-1 8 15,-9 7-6-15,0 11 0 16,0 8 10-16,0 13-7 16,0 1-5-16,-6 27 0 15,-3 12-9-15,2 11 6 16,7-1 1-16,0-8 2 15,16-9-6-15,9-9-10 16,5-15 7-16,3-8 7 16,3-11 3-16,-4-19-1 0,3-9 0 15,-8-7 5-15,-2-7 5 16,-9-3-10-16,-2-4 6 16,-8-2 8-16,-6 15-9 15,0 11 0-15,0 16 3 16,0 16 24-16,0 4-1 15,0 1-31-15,-6 24-4 16,-3 16 3-16,-2 5 2 16,7 3 2-16,2 1-3 15,2-4 0-15,0-10-5 16,17-5-9-16,1-16-26 16,2-11 7-16,9-4 14 15,1-9 5-15,-2-21 13 16,2-4-11-16,-10-8 9 15,-1-5 2-15,-10 11 1 0,-5 8 6 16,-4 13 7-16,0 15 23 16,0 0-21-16,0 10-15 15,-4 17-4-15,1 6-2 16,0-1 0-16,3-2-8 16,6-10-22-16,14-7-23 15,12-6-49-15,7-7 7 16,1 0-50-16,5-17 7 15,-9-5-10-15,-11-2 138 16,-4-3-21-16,-15 4 37 0,-3 7 76 16,-3 5 33-16,0 8 97 15,0 3-61-15,0 0-71 16,0 3-49-16,-3 5-25 16,0 5-1-16,3-7-4 15,0 5-8-15,3-8-13 16,13-3-38-16,17 0-19 15,3 0-56-15,-1-11 54 16,-3-5 30-16,-15-1-137 16,-11-2 192-16,-6-1 21 15,0 1 62-15,0 5-7 16,-10 4-9-16,-3 10 54 16,-10 1-17-16,4 27-52 15,-6 11-9-15,1 8 33 16,9 7-23-16,12-5-31 0,3-6-22 15,18-4-52-15,40-5-92 16,30-15-132-16,24-14 187 16</inkml:trace>
  <inkml:trace contextRef="#ctx0" brushRef="#br2" timeOffset="-140375.08">17735 13418 940 0,'0'0'143'0,"0"0"-64"15,0 0 96-15,0 0-102 16,0 0-54-16,0 0-1 15,-35-13-18-15,59 13 2 16,30 8 14-16,16 1 9 0,16-9-15 16,4 0 0-1,-9 0-10-15,-15 0-25 0,-16 0-10 16,-20-3-30-16,-17 3-18 16,-12 0-65-16,-1 0-71 15,-29 14 30-15,-17 5 39 16,-17 1 14-16,-4 2 63 15,-8 2 58-15,1 2 15 16,2-2 37-16,8 1 42 16,18-9 91-16,19-5-47 15,15-5-21-15,12-6 40 16,0 0-23-16,10 0-23 16,31 0-52-16,15 0 19 15,19-3-25-15,2-3-28 16,7 3-5-16,-2 3-4 0,-4-2-1 15,-13 2-46-15,-1 0-187 16,-11 0-219-16</inkml:trace>
  <inkml:trace contextRef="#ctx0" brushRef="#br2" timeOffset="-139935.12">19144 13081 1061 0,'0'0'11'16,"0"0"121"-16,0 0-70 0,0 0-51 16,0 0 0-16,0 0-1 15,-82 47 4-15,61-7 11 16,2 5-5-16,1 10 20 15,3 3-28-15,2-4 6 16,2-1 0-16,8-7-18 16,3-7 0-16,0-12 4 15,7-4 1-15,14-11-6 16,6-9 4-16,12-3-3 16,4-3 22-16,5-19-15 15,-2-11 2-15,0-11-6 16,-7-9-1-16,-6-6 4 15,-9-8-2-15,-10 2-3 0,-14-1 6 16,0 13-6-16,-22 13 5 16,-7 15-6-16,-14 18 3 15,-2 7-7-15,-7 26-6 16,-5 14-39-16,10 15-45 16,7-1-178-16,11-7-507 15</inkml:trace>
  <inkml:trace contextRef="#ctx0" brushRef="#br0" timeOffset="-131275.35">2996 10760 92 0,'0'0'36'16,"0"0"9"-16,0 0 67 16,42-83-63-16,-42 63 24 15,0 1 14-15,-3 2 2 16,-13 0 17-16,1 5-22 15,-3 7 7-15,3 5-13 16,-6 12 0-16,-1 23-30 16,-1 21-40-16,1 6 12 15,14-1 1-15,8-9-9 0,0-9-1 16,17-16-11 0,13-10 5-16,11-12 8 0,7-5-6 15,6-15 10-15,1-22 16 16,-13-5-13-16,-12-5-4 15,-17 0 3-15,-13 1 0 16,-10 0 9-16,-26 9-23 16,-9 11-2-16,-9 21 13 15,-1 5-15-15,0 22 0 16,13 21-2-16,14 9 2 16,16-2-8-16,12-4 7 15,12-10-1-15,27-14-1 16,13-11 4-16,6-11 4 0,3-3-1 15,-7-20-4 1,-12-6 20-16,-17-4-19 0,-10-3 19 16,-15-4 4-16,0 0 1 15,-27 4-8-15,-10 3-13 16,-5 15-2-16,-7 18 9 16,1 11-12-16,5 35-9 15,10 15 6-15,14-3-2 16,19-5 0-16,7-10 5 15,23-14 0-15,12-19-9 16,10-10 11-16,-1-2-2 16,1-25 10-16,-9-9-9 15,-12-7 9-15,-17 0-7 16,-14-3 9-16,0 3 0 0,-21 6-12 16,-7 21-9-16,-5 16-9 15,-6 49-91-15,0 28-136 16,-7 18-139-16,-2 10-316 15</inkml:trace>
  <inkml:trace contextRef="#ctx0" brushRef="#br0" timeOffset="-130204.77">2877 15844 463 0,'0'0'166'0,"0"0"29"16,0 0 14-16,0 0-77 15,0 0-27-15,0 0-10 16,-18-4-39-16,18 4-19 15,0 0-8-15,0 0-29 16,0 4-3-16,0 9-7 16,0-1 5-16,0-4 0 15,0-6-6-15,15-1-8 16,-3-1 14-16,4-1 5 0,1-19 3 16,-4-6-2-16,-4-10 2 15,-6 0 11-15,-3-4-14 16,-6 10 0-16,-12 10 8 15,-4 11-3-15,1 9 10 16,-6 3-12-16,-6 30 5 16,0 13-16-16,5 4 8 15,12 3-4-15,13-12 3 16,3-9-2-16,6-10-7 16,19-9 6-16,2-13 4 15,3 0-12-15,1-17 12 16,-1-15 0-16,-5-8 3 15,-11 1-3-15,-7-4 2 16,-7 10-1-16,0 6 5 0,-10 11 4 16,-4 12-7-16,-2 4 5 15,-2 17-7-15,-6 20-1 16,8 9-7-16,7 3 3 16,9-6 2-16,0-14-1 15,9-12-2-15,13-9-8 16,-1-8 2-16,4-5 0 15,-2-21 9-15,-7-10 1 16,-2 0 1-16,-14-7 3 16,0 7-3-16,-8 6-10 15,-14 16-36-15,-5 14-38 0,3 24-181 16,-9 25-249-16</inkml:trace>
  <inkml:trace contextRef="#ctx0" brushRef="#br0" timeOffset="-129446.75">2841 17539 733 0,'0'0'78'16,"0"0"92"-16,0 0-113 15,0 0 21-15,0 0-52 16,0 0-13-16,3 34 31 0,6-20-23 16,2-5-12-16,-3-4 5 15,0-5-13-15,1 0 3 16,0 0 3-16,4-20 2 15,-2-7 55-15,-5-10-34 16,-6 1-14-16,0 0 8 16,-3 2-18-16,-11 9 3 15,-2 11-1-15,4 5-6 16,1 9 25-16,-8 16-27 16,0 24-10-16,-1 10 8 15,4 5 0-15,13-6 1 16,3-8-3-16,0-12-4 0,16-12 5 15,2-12-13 1,0-5 3-16,6-5 12 16,-6-22 1-16,3-11 9 0,-8-8-6 15,-8-3-2-15,-5 1 6 16,0 7-4-16,-11 12-2 16,2 13 6-16,-4 15 4 15,1 5-3-15,0 26-8 16,-6 9-14-16,6 11 9 15,8-7 5-15,4-7-11 16,0-9-1-16,10-15-39 16,5-4 15-16,3-8-1 15,0-13-40-15,-2-11-22 0,-5-5-111 16,-11 10-50-16,0 14-181 16</inkml:trace>
  <inkml:trace contextRef="#ctx0" brushRef="#br2" timeOffset="-123484.64">4883 15229 184 0,'0'0'127'0,"0"0"3"15,0 0 56-15,0 0-68 16,0 0 11-16,0 0 31 16,-13-85-46-16,10 74-6 15,-3 4-16-15,3 5-27 16,1 2 0-16,-1 0-32 0,2 0-23 15,-1 0 4-15,-1 0-14 16,0 0 16-16,-4 19-16 16,-8 25-2-16,-4 24 2 15,-1 18 12-15,2 10-3 16,2-7 12-16,4-7-4 16,0-9 11-16,3-3-28 15,2-14-4-15,-1-2 2 16,2-7 1-16,-4-10-14 15,1-7-47-15,-9-7-43 16,0-9-4-16,-4-14-93 16,-5-7-122-16,-6-26-41 15</inkml:trace>
  <inkml:trace contextRef="#ctx0" brushRef="#br2" timeOffset="-123316.7">4400 15688 204 0,'0'0'175'15,"0"0"75"-15,0 0-24 16,0 0-11-16,0 0-79 15,0 0-64-15,28-83-11 16,17 54-40-16,18-2-12 16,11 2 2-16,8 3-11 15,5 3-4-15,-2 6-20 16,0 3-98-16,-8 2-182 16,-11-1-237-16</inkml:trace>
  <inkml:trace contextRef="#ctx0" brushRef="#br2" timeOffset="-122996.83">5347 15204 532 0,'0'0'135'16,"0"0"94"-16,0 0 31 15,0 0-138-15,0 0-27 16,-15-78-9-16,15 76-17 15,0 1-8-15,-3 1-25 16,3 0-16-16,-4 0-19 16,-2 21-1-16,-8 22-2 15,-5 18-2-15,-3 18 8 16,-4 9 22-16,-4 4-23 0,0-1 6 16,-1 2 4-16,4-4-13 15,11-16-1-15,13-10-5 16,3-21-26-16,6-14-31 15,24-19-33-15,16-9-25 16,9-29-161-16,2-21-403 16</inkml:trace>
  <inkml:trace contextRef="#ctx0" brushRef="#br2" timeOffset="-122648.41">5511 15533 946 0,'0'0'135'15,"0"0"69"-15,0 0-109 16,0 0-51-16,0 0 15 16,0 0-36-16,-34 33-22 15,28 6 26-15,0 14-21 16,6 4-4-16,0-2 6 16,3-9-7-16,16-9-2 15,1-11 1-15,2-14-4 16,-1-12-1-16,4 0-6 15,5-14 11-15,0-20-1 16,-6-9-10-16,-5-9 7 16,-11-8 3-16,-8 1-13 15,0 0 11-15,-2 11-5 16,-13 16-8-16,-1 12 13 16,-1 20 0-16,-8 0-7 0,-8 20-34 15,0 13-32-15,5 13 4 16,9-3-266-16,11-7-199 15</inkml:trace>
  <inkml:trace contextRef="#ctx0" brushRef="#br2" timeOffset="-122133.54">6248 15262 166 0,'0'0'497'16,"0"0"-418"-16,0 0 172 0,0 0-150 16,0 0-14-16,0 0 0 15,-9-14-36-15,9 14-15 16,0 3-4-16,18 21-21 15,12 16 25-15,4 11 22 16,-1 8-36-16,-9 6 13 16,-8 1-32-16,-10 6 3 15,-6 1 4-15,-9-1-9 16,-21-2 7-16,-10-2-8 16,-5-1 1-16,1-8-4 15,3-9 3-15,10-13-8 16,13-13-25-16,9-15-57 0,9-9-37 15,6-20-198-15,27-30-603 16</inkml:trace>
  <inkml:trace contextRef="#ctx0" brushRef="#br2" timeOffset="-121757.3">7261 15724 607 0,'0'0'105'15,"0"0"215"-15,0 0-131 16,0 0-58-16,0 0-24 15,0 0-32-15,-30-29-15 16,30 29-11-16,0 0-17 16,0 0 23-16,0-4-29 15,0 4-9-15,33 0-17 16,19 7 0-16,15 3 4 16,9-2-4-16,-7-3-7 15,-11-2 4-15,-9 0-64 0,-10 4-30 16,-8 3-30-1,-14 4-81-15,-10-2-357 16,-7 2-133-16</inkml:trace>
  <inkml:trace contextRef="#ctx0" brushRef="#br2" timeOffset="-121503.83">7201 15952 789 0,'0'0'167'15,"0"0"109"-15,0 0-156 16,0 0-54-16,0 0 8 16,0 0-37-16,12-10-20 15,30 10 3-15,16 0-10 16,9 0 8-16,-1 3-18 0,-5 7 0 16,-6 1 2-16,-12-5-2 15,-7 0-1-15,-9 2-15 16,-9-5-43-16,-5 3-23 15,-2 1-82 1,-5 3-175-16,-3 0-214 0</inkml:trace>
  <inkml:trace contextRef="#ctx0" brushRef="#br2" timeOffset="-113928.41">8602 15880 347 0,'0'0'86'15,"0"0"40"-15,0 0 5 0,0 0-74 16,19-86-4-16,-13 69-7 15,2 3 0-15,-4 5 1 16,-1 0 1-16,-3 8 9 16,0-2-12-16,0 3-14 15,0 0 12-15,0 0 1 16,0 0 10-16,0 0-1 16,0 0-9-16,0 0-4 15,0 0-22-15,0 0-11 16,0 13 0-16,0 10-7 15,0 13-3-15,0 12-1 16,6 2 4-16,19-3 1 16,8-5-1-16,6-11 0 15,3-8 1-15,1-13 6 16,-1-10-5-16,1 0 3 0,-5-16-4 16,0-10 18-16,-2-8-17 15,-6-4-1-15,-8-4 9 16,-13-7-9-16,-9-3 7 15,-9-4-8-15,-30-4 2 16,-19 11-9-16,-17 12 7 16,-2 18-3-16,-2 19 1 15,9 9-11-15,16 25-3 16,17 11 3-16,26 8-26 16,14 7-25-16,45 0-107 0,22-11-226 15</inkml:trace>
  <inkml:trace contextRef="#ctx0" brushRef="#br2" timeOffset="-110402.75">6091 17902 293 0,'0'0'328'15,"0"0"-250"-15,0 0 10 16,0 0 9-16,0 0-66 15,0 0 3-15,0 0-29 16,3-16-5-16,21-2 0 16,12-12 35-16,6-6 18 15,1-7-47-15,0-7 7 16,-1-14-5-16,-5-8-4 16,-7-11 12-16,-9 1-8 15,-11 10-6-15,-10 13 13 16,0 23-11-16,0 19 12 0,-4 12 12 15,-8 5-1-15,0 15-17 16,-4 24-10-16,2 21 3 16,7 15-9-16,7 5 6 15,7-1 0-15,20-13-3 16,12-15 3-16,3-15-3 16,7-24-1-16,3-12 2 15,-1 0-5-15,1-33 7 16,0-11-13-16,-7-4 13 15,-9-1 0-15,-17 6 2 16,-11 0 8-16,-8 12-10 16,0 13 12-16,0 9-9 15,-3 9 2-15,-8 14-4 0,-2 20 1 16,7 13-4-16,6 2 2 16,3-3-10-16,27-16 9 15,1-9-3-15,9-9-8 16,-1-12 7-16,0 0 1 15,-5-17 3-15,-1-10 1 16,-6-2 1-16,-5-1 21 16,-4 6-15-16,-9 11 0 15,-3 3 4-15,-3 10-6 16,0 0-5-16,3 2-6 16,9 19 6-16,4 3 8 15,4-1-8-15,2-6 4 16,5-6-3-16,-2-6-1 15,5-5 5-15,-6 0-5 0,1-3 2 16,-7-3 8-16,0 6-5 16,-3 0-2-16,1 0 11 15,2 13 8-15,0 3 0 16,1-1-14-16,-2-5-8 16,-4-2 4-16,-4-7-4 15,0-1-26-15,-6 0-58 16,-6 0-147-16,0-9-207 15</inkml:trace>
  <inkml:trace contextRef="#ctx0" brushRef="#br2" timeOffset="-109031.3">7725 18034 763 0,'0'0'312'0,"0"0"-221"0,0 0 42 15,0 0-81-15,0 0-31 16,-42 107 8-16,42-61-5 16,0 1-18-16,6-4 9 15,15-5-15-15,4-9 0 16,2-12-1-16,-2-9-32 15,-2-8-3-15,-1-20-30 16,-10-14 50-16,-3-7 13 16,-9-9-8-16,0-4 11 15,-9 3 12-15,-15 2-12 16,-3 14 0-16,-4 20-1 16,4 15 1-16,-3 3 0 15,8 30-12-15,7 9-95 16,6 8-174-16,6-3-236 15</inkml:trace>
  <inkml:trace contextRef="#ctx0" brushRef="#br2" timeOffset="-108691.15">8299 17266 1002 0,'0'0'52'0,"0"0"9"0,0 0 95 15,0 0-77-15,0 0-66 16,0 0-3-16,0 147 36 15,12-43-21-15,-3 2-4 16,0-3-21-16,-2-7 1 16,-4-13-5-16,0-14-36 15,-3-26-50-15,0-20-23 16,-3-21-94-16,-13-4-78 16,-8-35-119-16</inkml:trace>
  <inkml:trace contextRef="#ctx0" brushRef="#br2" timeOffset="-108394.42">8141 17667 122 0,'0'0'432'0,"0"0"-253"16,0 0 20-16,0 0-97 16,0 0-84-16,124-73 11 15,-50 57-29-15,1 2-19 16,-1-3-60-16,-8-3-92 16,-11-2 15-16,-19-2 13 15,-11 1 99-15,-11-3 44 16,-11 0 44-16,-3 4 98 15,0 7 56-15,-6 8 24 16,-5 5-65-16,1 2-53 16,-5 2-54-16,2 27-19 0,5 16-14 15,2 14-4-15,6 5 12 16,0 1-25-16,14-7 0 16,5-11-5-16,0-17-47 15,4-10-49-15,-1-20-49 16,5 0-150-16,-2-30 15 15,2-7-194-15</inkml:trace>
  <inkml:trace contextRef="#ctx0" brushRef="#br2" timeOffset="-107995.33">8803 17481 528 0,'0'0'239'0,"0"0"41"16,0 0-88-16,0 0-105 15,0 0-42-15,0 0-42 16,-12 0-2-16,42 0-2 15,4 5 1-15,-1 1 0 0,-3 0-5 16,-9 5 1-16,-3 2-11 16,-9 5-5-16,-9 6 12 15,0 2 7-15,-6 4 1 16,-15-2 0-16,0-2 2 16,0-8 0-16,9-6-2 15,5-7 6-15,7-5 2 16,0 0 6-16,0-15-14 15,7-17-37-15,15-10-8 16,10-8-34-16,2 9-42 0,-10 10 53 16,-3 8 61-16,-9 14 7 15,-5 2 22-15,-7 7 40 16,0 0 22-16,0 10-39 16,0 9-12-16,0 8 9 15,0 2-20 1,0-3-15-16,9-1-7 0,5-9-12 15,8-11-56-15,8-5-93 16,0-15-222-16,1-16-23 16</inkml:trace>
  <inkml:trace contextRef="#ctx0" brushRef="#br2" timeOffset="-107802.93">9267 17151 656 0,'0'0'322'16,"0"0"-28"-16,0 0-152 0,0 0-44 15,0 0-52-15,0 0-2 16,-21 97 23-16,24-32-35 16,18 1-4-16,6 0-15 15,-1-2-5-15,-3 0-16 16,-17 3-21-16,-6-1-51 16,-22 4-73-16,-23-2-40 15,-12-1-281-15</inkml:trace>
  <inkml:trace contextRef="#ctx0" brushRef="#br2" timeOffset="-106921.45">6706 17994 18 0,'0'0'2'16,"0"0"51"-16,0 0 52 16,0 0-1-16,0 0 68 0,0 0-13 15,-36 6-31-15,30-6 9 16,2 0-26-16,4 0-18 16,0 0-28-16,0 0 2 15,0 0 5-15,0 0-35 16,0 0-5-16,0 0-8 15,0 0-12-15,0 0-6 16,0 0-6-16,0 0 0 16,0 6-11-16,10 15 12 15,5 11-1-15,3 4 4 16,-6 5-2-16,-6-2-2 16,-2 1 0-16,-4-4 0 15,0-1 1-15,-13-1-1 16,-2-9 0-16,3-6 2 0,6-9-2 15,3-7 0-15,0-3 6 16,3 0-5-16,0-22-2 16,0-18-12-16,0-15-3 15,0-1 9-15,6 5 7 16,6 8 0-16,3 16 1 16,-9 10 4-16,0 10-2 15,-3 4-3-15,-3 3-1 16,0 0 0-16,0 0 2 15,4 10-4-15,2 14 0 16,0 15 3-16,2 1 22 16,2 6-16-16,-1-4-3 0,0-5-2 15,6-7-1-15,0-5-2 16,7-12-28-16,8-11-57 16,12-2-114-16,10-29-210 15,-3-8-71-15</inkml:trace>
  <inkml:trace contextRef="#ctx0" brushRef="#br2" timeOffset="-105159.25">7161 18056 26 0,'0'0'33'16,"0"0"-24"-16,0 0-9 0,0 0-11 15,0 0-1-15,0 0-1 16,0 0 13-16,0 0-1 16,0 0 1-16,0 0 0 15,0 0 5-15,0 0-5 16,0 0-14-16</inkml:trace>
  <inkml:trace contextRef="#ctx0" brushRef="#br2" timeOffset="-104118.56">10274 17577 187 0,'0'0'156'16,"0"0"-97"-16,0 0 127 15,0 0-42-15,0 0-50 16,0 0 17-16,-18-10-28 16,18 7-13-16,0 3-17 15,0 0-23-15,22 0 4 16,17 6 2-16,16 3 18 16,11-1-16-16,7-5-34 15,9 1 9-15,-7-2-13 16,-4 0-4-16,-16-2-17 0,-10 0-62 15,-15 0-80-15,-14 3-116 16,-16 0-82-16,-4 4 20 16</inkml:trace>
  <inkml:trace contextRef="#ctx0" brushRef="#br2" timeOffset="-103916.52">10320 17805 432 0,'0'0'142'0,"0"0"-14"15,0 0 69-15,0 0-45 16,0 0-91-16,0 0-7 16,-42 19-50-16,81-19 6 15,25-5 88-15,15 1-73 16,12-1-6-16,0 3-13 0,-7-1-5 16,-5 3-2-16,-6 0-96 15,-6-3-291-15,-10 0-250 16</inkml:trace>
  <inkml:trace contextRef="#ctx0" brushRef="#br2" timeOffset="-103241.73">12320 17276 481 0,'0'0'15'16,"0"0"58"-16,0 0-8 15,0 0-65-15,0 0 0 16,0 0-6-16,-6-18 5 16,3 18 2-16,3 0 26 15,0 0 25-15,-4 0-1 16,4 0 19-16,-3 0 3 16,3 0-20-16,0 0-1 15,0 0-21-15,0 0 0 16,0 0-6-16,-3 0 5 0,-3 0-8 15,0 8 5-15,-3 2-23 16,0 1 8-16,3-1-12 16,0 3 4-16,0 2 7 15,-1 15 8-15,4 14 3 16,0 12 0-16,3 18-4 16,0 8 16-16,3 3-29 15,10-2 1-15,-4-4-5 16,6-13-1-16,-6-14-21 15,-3-8-42-15,-3-13-79 16,-3-11-59-16,0-5-43 16,-15-15-168-16</inkml:trace>
  <inkml:trace contextRef="#ctx0" brushRef="#br2" timeOffset="-103068.27">12031 17780 702 0,'0'0'219'0,"0"0"-54"15,0 0-19-15,0 0-79 16,0 0-56-16,137-67 14 16,-52 46-11-16,9-1-14 15,9-3-8-15,-6 0-66 16,-5 0-200-16,-14 0-116 16,-20-1-208-16</inkml:trace>
  <inkml:trace contextRef="#ctx0" brushRef="#br2" timeOffset="-102874.25">12808 17302 734 0,'0'0'179'0,"0"0"-20"16,0 0 31-16,-97 34-99 15,81 7-40-15,2 10-21 16,11 16 14-16,3 6-24 16,0 4 3-16,3 1-6 15,11-3-8-15,5-12-7 16,3-8-4-16,8-16-57 15,3-14 4-15,-1-22-71 16,6-6-203-16,-2-32-150 16</inkml:trace>
  <inkml:trace contextRef="#ctx0" brushRef="#br2" timeOffset="-102593.5">12978 17527 795 0,'0'0'192'0,"0"0"3"16,0 0-82-16,-70 106-41 15,64-57-38-15,6 1-10 16,3-6-7-16,18-9-14 16,4-8-6-16,2-10 3 15,4-14-21-15,-1-3-5 16,0-14-55-16,-3-15 38 16,-9-13 6-16,-15-11 10 15,-3-7 26-15,-16-5-16 16,-13 7 10-16,-8 16 3 0,1 16 8 15,-2 23 24-15,9 3-18 16,2 13-10-16,9 18-7 16,6 7-26-16,12 1-118 15,0-3-236-15</inkml:trace>
  <inkml:trace contextRef="#ctx0" brushRef="#br2" timeOffset="-102341.83">13425 17217 1222 0,'0'0'60'16,"0"0"-30"-16,0 0 79 0,0 0-56 16,0 0-23-16,94 70 10 15,-45-27-13-15,-7 1 10 16,-3 5-27-16,-16 7-6 15,-7 5 1-15,-16 5-5 16,-9 5-9-16,-31 4-52 16,-8 0-43-16,-13 2-29 15,-12-4-121-15,-15-5-261 16</inkml:trace>
  <inkml:trace contextRef="#ctx0" brushRef="#br2" timeOffset="-98446.84">17086 16335 238 0,'0'0'108'16,"0"0"33"-16,0 0 37 16,0 0-18-16,0 0-1 15,-85-6-31-15,82 6-18 16,0 0-41-16,0 0-6 16,0 0-25-16,-3 0-16 15,3 3 17-15,3 1-33 0,12 6-3 16,30 0 0-1,25 3 3-15,24-4-3 0,13-2-3 16,7-4-5-16,-4 0-13 16,-13 1-48-16,-22 3-37 15,-30-5-106-15,-26 5-137 16,-16-2-39-16,-38 3 69 16</inkml:trace>
  <inkml:trace contextRef="#ctx0" brushRef="#br2" timeOffset="-98276.35">17293 16491 97 0,'-98'21'144'15,"15"1"29"-15,18-5 78 16,22-2-54-16,22-8-5 16,13-4-94-16,8 4-43 15,35-4-52-15,21-1 4 0,32-2 7 16,19 0-12-16,9-5-2 16,-5-12-12-16,-10-2-93 15,-21-4-123-15,-17-4-25 16,-28-3-35-16,-24 1 71 15</inkml:trace>
  <inkml:trace contextRef="#ctx0" brushRef="#br2" timeOffset="-98052.5">17436 16209 355 0,'0'0'259'16,"-101"-19"-147"-16,71 13 72 16,15 1 45-16,11 5-81 15,4-2-81-15,10 2-45 16,32 0-16-16,20 22 31 15,17 8-4-15,-2 14-30 16,-12 0 4-16,-13 11-7 0,-19 6 0 16,-18 3-1-16,-15 5-3 15,-15-3-7-15,-24-3-10 16,-13-5-30-16,-4 0-2 16,-5-8-88-16,5-4-171 15,10-16-342-15</inkml:trace>
  <inkml:trace contextRef="#ctx0" brushRef="#br2" timeOffset="-97612.29">19022 16209 502 0,'0'0'65'0,"-8"-76"63"16,-4 38 57-16,-1 8-17 15,-3 9-82-15,-4 6-3 16,1 8-20-16,-2 7-21 16,2 0-4-16,-4 32-16 15,4 25-17-15,4 26 24 16,-5 25-8-16,3 14 5 16,-3 8-15-1,-2-2-7-15,-2-9-3 0,6-22-2 16,2-18-24-16,3-23-13 15,2-20-48-15,2-16-19 16,0-20-148-16,-5-8-130 16,4-31-126-16</inkml:trace>
  <inkml:trace contextRef="#ctx0" brushRef="#br2" timeOffset="-97471.36">18482 16643 36 0,'0'0'695'15,"0"0"-491"-15,0 0-6 16,0 0-90-16,0 0-101 15,88-45 3-15,3 40 2 16,21-5-11-16,14 0-2 16,0 1-69-16,-14-6-325 15,-16 3-390-15</inkml:trace>
  <inkml:trace contextRef="#ctx0" brushRef="#br2" timeOffset="-96875.05">19787 16706 1203 0,'0'0'61'0,"0"0"-50"16,0 0-1-16,0 0 9 15,0 0-9-15,0 0-19 16,86-53 9-16,-32 15-17 15,-2-8-23-15,-7-12 5 16,-8-10 32-16,-5-6 3 16,-10 2 4-16,-8 18 7 0,-11 20-8 15,-3 21 16-15,0 13 14 16,-3 24-33-16,-18 26 7 16,0 25 0-16,1 11 14 15,13-6-8-15,7-12-13 16,13-18-5-16,22-14 5 15,6-19-7-15,4-17-19 16,4-9-19-16,-2-32 33 16,-3-8 8-16,-2-17-27 15,-3-6 31-15,-8-8 1 16,-5-5 3-16,-9 18 10 16,-7 21 37-16,-7 22-4 15,-3 21 44-15,0 3-48 0,0 5-20 16,-16 20-9-1,-1 11-13-15,5 7 3 0,2 3-4 16,10-6 1-16,0 0-2 16,13 1 1-16,4 1 0 15,5-3-2-15,-5-5 4 16,-2-1-4-16,-5-9 2 16,-10-2 0-16,0-3-5 15,-23-2-13-15,-13-1-8 16,-10-5-23-16,-4-9-4 15,0-2 0-15,1-16-72 16,8-20-165-16,11-18-117 16</inkml:trace>
  <inkml:trace contextRef="#ctx0" brushRef="#br2" timeOffset="-96740.7">20346 15866 940 0,'0'0'131'16,"0"0"-106"-16,0 0 51 15,0 0-57-15,0 0-19 16,0 0-79-16,-19 50-222 16,16-21-471-16</inkml:trace>
  <inkml:trace contextRef="#ctx0" brushRef="#br2" timeOffset="-95462.8">21719 16319 293 0,'0'0'14'0,"0"0"15"16,0 0 63-16,0 0 18 16,0 0-56-16,0 0-9 15,-12-49 19-15,12 49-18 16,0 0 13-16,0 0 6 16,0 0-10-16,0 0 3 15,0-1-23-15,0 1-7 0,0 0-7 16,0 0-4-1,0 0 23-15,0 0-13 0,0 0 3 16,0 0 0-16,0 0-17 16,0 0-4-16,0 0-9 15,0 0 4-15,0 0-4 16,0 0 0-16,0 0 0 16,0 0 3-16,0 0-1 15,0 0-1-15,0-3-1 16,0 3 3-16,0 0 9 15,0-3-10-15,0-4 5 16,0-6 10-16,-6 0-6 16,-8-1-5-16,2 7 4 15,-5 7-3-15,-11 4 2 0,-7 37-9 16,-2 20 0-16,4 19 5 16,9 5-2-16,15-4 4 15,9-15-7-15,10-11 0 16,27-18 0-16,13-18 0 15,9-19 0-15,9-7-1 16,11-32 2-16,1-21 6 16,-2-8-7-16,-9-9 0 15,-17-6 1-15,-13-6-1 16,-16 0 0-16,-13 0 5 16,-10 6-5-16,0 17 2 15,-13 16 3-15,0 20 6 16,-1 16 30-16,7 8-16 0,2 6-11 15,4 0 3 1,1 0-17-16,0 0 0 0,0 0-5 16,0 0 5-16,0 0 0 15,0 0 0-15,0 0 0 16,0 0 3-16,0 0-2 16,0 0 1-16,0 0-2 15,0 0 3-15,0 0 6 16,0 0-4-16,0 0 10 15,0 0 6-15,-2 0-20 16,2 0 5-16,0 0-6 16,0 0 0-16,0 0-9 0,0 0 9 15,0 0 0-15,0 0-3 16,0 0 0-16,-1 0 3 16,1 0 0-16,0 0 0 15,0 0 4-15,0 0-4 16,0 0 0-16,0 0 4 15,0 0 2-15,0 0-3 16,0 0-3-16,0 0 0 16,0 0-4-16,0 0 4 15,0 0-1-15,0 0-3 16,0 0 3-16,0 0 1 16,0 15-6-16,-5 24 0 15,0 25 0-15,-1 21 6 0,3 6 0 16,3 3-2-16,-3-5 4 15,3-6-2-15,0-11 0 16,0-16-8-16,6-17-15 16,19-11-71-16,11-18-94 15,11-10-202-15,0-17-229 16</inkml:trace>
  <inkml:trace contextRef="#ctx0" brushRef="#br2" timeOffset="-95288.84">21942 16302 890 0,'0'0'89'0,"0"0"-13"0,0 0-31 16,0 0-45-16,100 5 0 16,-13-12-1-16,13-10-27 15,2-3-160-15,-9 6-155 16</inkml:trace>
  <inkml:trace contextRef="#ctx0" brushRef="#br2" timeOffset="-94884.02">22409 16578 985 0,'0'0'165'0,"0"0"-104"16,0 0 32-16,0 0-82 0,0 0 6 15,123-97-2-15,-62 41-14 16,-5-8-1 0,-4-7 8-16,-8-3-5 15,-11 1-3-15,-14 17 0 0,-11 20 7 16,-8 16 12-16,-5 16 30 16,-17 4-19-16,-10 2-25 15,-5 20 22-15,4 5-13 16,6 6 0-16,15 1 1 15,12 0-12-15,2 3 5 16,28-3-8-16,4 2 0 16,8-10 1-16,-1 1 2 0,-3-1-3 15,-8-6 0 1,-15-3 1-16,-5 0-5 0,-10 2 1 16,0 4-17-16,-15 3 7 15,-16 1-22-15,-13 6-3 16,-12-4-31-16,-12 2-60 15,-12-1-245-15,-8-2-271 16</inkml:trace>
  <inkml:trace contextRef="#ctx0" brushRef="#br2" timeOffset="-94092.46">20953 17522 789 0,'0'0'85'0,"0"0"-59"16,-87-53 142-16,51 50-75 15,0 3-35-15,-6 26-43 16,-1 19-14-16,7 8 22 16,11 5-15-16,19-3 0 15,6-6-2-15,10-10-4 0,19-10-4 16,3-9 1-16,0-11 1 15,1-9-6-15,-7-1 1 16,0-20 5-16,-3-8 10 16,-7-9 3-1,-9 1-4-15,-7 6-7 0,0 9-1 16,0 12 17-16,0 10 10 16,0 0-27-16,0 27-1 15,0 10-1-15,0 8 0 16,15-2 1-16,18-11-1 15,10-15-11-15,2-10-5 16,7-7-8-16,0-24 10 16,-7-15-3-16,-6-10 15 0,-7-11 1 15,-8-3 2-15,-9-6 10 16,-9-3-7-16,-6 5 3 16,0 19 9-16,-5 16 1 15,-2 20 39-15,-3 12-16 16,-2 19-26-16,-5 31-10 15,4 17-3-15,5 13 0 16,8 4-5-16,0-8-2 16,17-9-48-16,7-13-106 15,-2-14-205-15,-5-22-295 16</inkml:trace>
  <inkml:trace contextRef="#ctx0" brushRef="#br2" timeOffset="-93931.3">21153 17604 1015 0,'0'0'152'16,"0"0"-9"-16,0 0-38 16,0 0-82-16,0 0-23 15,0 0-1-15,34-6 0 16,44 6-4-16,7-4-25 16,6-13-93-16,-6-6-374 15</inkml:trace>
  <inkml:trace contextRef="#ctx0" brushRef="#br2" timeOffset="-93484.78">22088 17515 1271 0,'0'0'45'16,"0"0"-29"-16,0 0 46 15,0 0-62-15,0 0-26 16,0 0 17-16,74-17-11 16,-28 21-35-16,-11 11 21 15,-5 5-11-15,-10 4-24 16,-11 2 60-16,-9 7 1 16,-8 2 8-16,-14 2 3 15,-5-3-3-15,2-4 13 0,5-10-11 16,8-10 6-16,8-6 2 15,4-4-3-15,0-4-7 16,16-26 3-16,19-14-3 16,8-13 27-16,0 3-26 15,-3 0 9-15,-8 12 3 16,-16 15 3-16,-6 18 20 16,-8 9-1-16,-2 0 14 15,0 3-20-15,-6 23-20 16,-4 10 6-16,-2 11-3 15,0 5-10-15,12-6-4 16,0-5-20-16,12-12-84 16,19-17-115-16,6-12-298 0</inkml:trace>
  <inkml:trace contextRef="#ctx0" brushRef="#br2" timeOffset="-93311.83">22745 17438 419 0,'0'0'884'0,"0"0"-837"16,0 0 9-16,0 0-4 16,0 0-52-16,0 0 2 15,92-6-5-15,-37 6-13 16,4-16-68-16,-1-1-158 16,-13 0-132-16,-11 7-179 15</inkml:trace>
  <inkml:trace contextRef="#ctx0" brushRef="#br2" timeOffset="-93161.64">22808 17634 734 0,'0'0'337'0,"0"0"-286"15,0 0 136-15,0 0-141 16,0 0-46-16,0 0 0 16,43 28-4-16,12-56-21 15,-1-5-119-15,-5-7-328 16</inkml:trace>
  <inkml:trace contextRef="#ctx0" brushRef="#br2" timeOffset="-92851.92">23282 17238 1327 0,'0'0'15'0,"0"0"87"15,0 0-34-15,-36 81-39 16,30-34 18-16,2 1-34 15,4-3-11-15,0-6 2 16,2-6-4-16,15-5-30 16,2-10 8-16,6-11-53 15,1-7-3-15,1-17 48 16,-3-19-3-16,-5-7 31 16,-8-12 4-16,-8-6-1 15,-3-7 11-15,0 10-12 16,-24 13 0-16,0 22 2 0,-10 23 1 15,-1 3-4-15,2 33 1 16,5 8-2-16,7 8-56 16,6-3-151-16,11-8-181 15</inkml:trace>
  <inkml:trace contextRef="#ctx0" brushRef="#br2" timeOffset="-92426.33">23953 17399 1066 0,'0'0'189'0,"0"0"-86"16,0 0 6-16,0 0-61 16,0 0-26-16,0 0-12 15,-22-13-4-15,22 13-6 16,0 0 8-16,0-3-4 15,7-1-3-15,11-1-1 16,4-6 0-16,-3 0 2 16,-6 2 4-16,-7 2 1 15,-6 7-6-15,0 0 20 16,-2 0-20-16,-15 8 5 16,-5 13-2-16,0 5-3 15,3-1 2-15,8-3-6 16,7-8 5-16,4-4-9 15,0-3 6-15,3-7-29 0,14 0 10 16,5-14-9-16,-2-9 20 16,-1-7 4-16,-5-6 10 15,-9 3-3-15,-5 5-2 16,0 10-14-16,-17 14-4 16,-11 4-49-16,-11 10-65 15,-7 16-323-15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3:02.9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7765 4316 390 0,'0'0'179'0,"0"0"-104"15,0 0 102-15,0 0-77 0,0 0-48 16,0 0 2 0,0 0-11-16,-36 62-13 0,48-72-25 15,9-11 36-15,4-8 25 16,-5-3-21-16,-11 1-22 16,-5 3 3-16,-4 8 15 15,0 6-22-15,-10 9-1 16,-4 5 23-16,-2 0-41 15,-5 17-5-15,-3 12 4 16,8 7-4-16,7-4-2 16,9-9 4-16,0-9-5 15,3-7 7-15,13-6-4 0,-1-1 5 16,3 0 4-16,-6-1-3 16,4-12 3-16,-7-2 1 15,-1-2-5-15,-5 2 16 16,-3 6-13-16,0 4 6 15,0 5 14-15,0 0-16 16,0 0-3-16,-6 5-4 16,1 10-12-16,-1 6 10 15,6-1-56-15,0 0-20 16,17-5-45-16,14-5-178 16,9-10-106-16</inkml:trace>
  <inkml:trace contextRef="#ctx0" brushRef="#br0" timeOffset="589.55">10395 3759 1122 0,'0'0'30'16,"0"0"-27"-16,0 0 93 16,-81 29-1-16,81-29-51 15,15-26-37-15,28-20-2 16,16-11 3-16,9-4-1 0,-4 6-7 16,-15 4 1-16,-13 4 3 15,-19-3-4-15,-10 0 2 16,-7 2 7-16,-14 7-9 15,-6 12-6-15,2 14 4 16,3 10 2-16,0 5-3 16,2 6 3-16,-1 25-15 15,5 19 11-15,6 23 2 16,3 19 2-16,0 17 0 16,15 4 4-16,3-6 8 15,-3-17-5-15,-2-27 2 16,-9-25 15-16,3-18-3 15,-7-11-9-15,3-7 6 0,-3-2-2 16,3 0 30-16,6-32-18 16,7-23 3-16,5-29-24 15,3-12-7-15,10 5 0 16,-1 19-2-16,2 23-4 16,3 28 3-16,-2 21-6 15,4 4-6-15,2 28 9 16,-6 17-2-16,-2 11 5 15,-4-2-10-15,-3-5-30 16,-2-12-48-16,5-17-19 16,9-23-28-16,10-11-256 15,6-36-20-15</inkml:trace>
  <inkml:trace contextRef="#ctx0" brushRef="#br0" timeOffset="778.06">11473 3242 621 0,'0'0'183'0,"0"0"179"15,0 0-190-15,0 0-75 16,0 0-60-16,0 0-31 16,-42 106 46-16,35-32-25 15,7 11 1-15,0 12-22 16,7-5-6-16,16-14-29 16,8-24-41-16,9-27-65 15,-1-27 64-15,-6-20-351 16,3-34-21-16</inkml:trace>
  <inkml:trace contextRef="#ctx0" brushRef="#br0" timeOffset="1395.71">11704 3436 747 0,'0'0'130'16,"0"0"82"-16,0 0-43 16,0 0-91-16,0 0-41 15,0 0-37-15,-10-5-2 16,36-1-3-16,9 4 5 15,-2 2-19-15,-3 2-6 16,-8 15-2-16,-9 9-16 16,1 6 31-16,-11-3-59 15,-3-2 55-15,0-6-41 16,0-6 56-16,0-9 2 0,-3-3 4 16,3-3 46-16,0 0 16 15,0-26 11-15,0-18-61 16,15-11-16-16,2 4 6 15,3 6-1-15,-2 15-5 16,-7 18 26-16,-1 7-11 16,-7 5-8-16,-3 22-7 15,3 15 2-15,-3 13 27 16,0 6-11-16,0 1-3 16,13-3-11-16,20-8-5 15,15-11-4-15,16-21-29 16,9-14 3-16,0-20-7 15,0-26-36-15,-19-10-57 0,-24-9 82 16,-20-10-10-16,-10-6 58 16,-29 9 1-16,0 17 19 15,-4 20 9-15,7 21 74 16,9 14-16-16,2 0-24 16,0 0-18-16,6 7 3 15,6 6-11-15,3 8-7 16,9 5-4-16,24 10 8 15,19 4-1-15,9 4 28 16,8 7-48-16,-7-1 0 16,-8 6-8-16,-17 3 0 15,-20 8-5-15,-17 5-9 0,-21 3-36 16,-24 3-10-16,-16-5-59 16,0-12-26-16,2-16-244 15,13-22-223-15</inkml:trace>
  <inkml:trace contextRef="#ctx0" brushRef="#br0" timeOffset="1605.26">13436 3481 1273 0,'0'0'41'16,"0"0"-40"-16,0 0 92 15,0 0-42-15,0 0-48 16,77 28 2-16,4-28-5 16,7-22-56-16,-3-6-41 0,-18-1-115 15,-22 12-123-15,-27 13-252 16</inkml:trace>
  <inkml:trace contextRef="#ctx0" brushRef="#br0" timeOffset="1761.18">13374 3839 558 0,'0'0'578'0,"0"0"-572"16,0 0 131-16,0 0-62 15,0 0-72-15,138-51-1 16,-26 17-2-16,14-3-26 0,21-6-160 16,5 1-151-16,12-8-203 15</inkml:trace>
  <inkml:trace contextRef="#ctx0" brushRef="#br0" timeOffset="2405.6">16152 2597 780 0,'0'0'205'16,"0"0"-195"-16,0 0 251 16,0 0-182-16,0 0-40 15,15-101-26-15,20 46-7 16,21-13-1-16,5-8-4 16,-4-2 1-16,-8 10-1 15,-16 15 2-15,-17 20 0 16,-15 19 0-16,-2 9 2 15,-37 5-5-15,-27 22-8 16,-16 28 3-16,-8 19 1 16,9 12 4-16,14 4 7 15,21 3 4-15,26 2 4 16,19-1-2-16,10-2-8 0,38 0 0 16,11 0-5-16,12 4 1 15,-6 1-4-15,-6 3 4 16,-24-3-1-16,-18-2 1 15,-17-6 1-15,-24 0-1 16,-27-1 0-16,-14-1 2 16,-9-2-3-16,-8-4 4 15,1-10-4-15,6-12 2 16,4-12 1-16,22-17 2 16,23-11-4-16,14-14 3 15,12 0 5-15,0-18-9 16,22-7-11-16,20 4-1 15,6 21 6-15,7 14 3 16,-2 50 2-16,-6 28 1 0,-9 24 10 16,-12 15-4-16,-10 5 1 15,-5 1 10-15,4-2-14 16,0-10-3-16,12-16-1 16,11-17-14-16,25-22-33 15,31-34-91-15,29-36-20 16,45-40-653-16</inkml:trace>
  <inkml:trace contextRef="#ctx0" brushRef="#br0" timeOffset="2998.1">17860 2204 795 0,'0'0'163'16,"0"0"95"-16,0 0-184 16,0 0-54-16,0 0-1 15,0 0-5-15,34-30-2 16,-5 30-9-16,2 7 4 16,4 22-7-16,0 18 0 15,-5 12 2-15,-11 1 2 16,-9 1-6-16,-10-8 2 15,0-11 0-15,-8-7 7 16,-1-15-7-16,0-9 0 16,3-7 5-16,6-4 3 15,0-15 7-15,0-24 11 16,12-20-19-16,10-13-4 16,5 0-3-16,-6 7 0 0,-3 20 2 15,-12 20 6-15,-3 19 1 16,-3 6-9-16,0 30-8 15,0 24 1-15,0 16 5 16,0 9 2-16,6-6-2 16,11-7 2-16,7-16-9 15,8-18-37-15,6-19-40 16,12-14-70-16,5-42-227 16,-1-19-236-16</inkml:trace>
  <inkml:trace contextRef="#ctx0" brushRef="#br0" timeOffset="3314.12">18391 1908 927 0,'0'0'5'15,"0"0"146"-15,0 0-28 16,0 0-64-16,0 0-52 16,0 0 2-16,-55-14-9 15,83 11 0-15,14 1 4 16,7 2 1-16,-4 0-3 15,-7 0-2-15,-9 12 2 16,-14 1-5-16,-11 9 4 16,-4 6-1-16,-4 9 6 15,-21 5-4-15,-8-1 26 16,-3-2-10-16,7-10-12 0,10-5-3 16,12-9-3-16,7-8-4 15,26-7-20-15,30 0-13 16,18-11-12-16,19-10-105 15,8 3-117-15,-6 5 27 16,-8 9-187-16</inkml:trace>
  <inkml:trace contextRef="#ctx0" brushRef="#br0" timeOffset="3843">19216 2257 813 0,'0'0'15'15,"0"0"308"-15,0 0-208 0,0 0-54 16,0 0 13 0,0 0-25-16,-27-52-20 0,9 52 2 15,-15 19-27-15,-6 12-1 16,-3 11 1-16,7 7-4 16,11 4 0-16,16-1 0 15,8-2-4-15,15-7-2 16,18-9 4-16,5-9-6 15,2-9 5-15,-5-6-4 16,-3-5 5-16,-5-1-1 16,-17-1-19-16,-4 2 18 15,-6 4 4-15,-1 10-9 16,-26 6 6-16,-7 6 3 0,-8 1-2 16,-4-6 0-16,5-4-9 15,7-7-7-15,9-7-11 16,11-8-32-16,14-8 0 15,3-32-35-15,30-21-121 16,10-17 29-16,11-3-79 16,2 8 103-16,0 16 164 15,-5 22 52-15,-11 19 78 16,-14 16-27-16,-4 0-39 16,-9 25-7-16,-4 17 51 15,-5 5 48-15,-1 11-63 16,-3 0-27-16,0-5-43 15,0-8-23-15,0-14-6 16,14-17-99-16,8-14-84 0,17-15-8 16,0-30-57-1,0-17-151-15</inkml:trace>
  <inkml:trace contextRef="#ctx0" brushRef="#br0" timeOffset="3936.75">19615 2181 248 0,'0'0'211'0,"0"0"-47"16,0 0-61-16,0 0-89 15,0 0-14-15,-41 104-25 16,41-59-251-16</inkml:trace>
  <inkml:trace contextRef="#ctx0" brushRef="#br0" timeOffset="4348.34">19674 2588 921 0,'0'0'94'16,"0"0"102"-16,0 0-92 16,0 0-82-16,0 0 1 15,0 0-23-15,59-75-4 16,1 48 1-16,-7 12 3 16,-12 8 0-16,-11 7-2 15,-13 5-10-15,-7 12 3 16,-4 6-18-16,-6 0 12 15,0-1 6-15,0-7 9 0,0-6 1 16,0-6-1-16,0-3 1 16,0 0 12-16,0-17 26 15,16-19 1-15,11-14-40 16,8-7 1-16,7 2 5 16,6 8-1-16,-8 16-3 15,-5 14 5-15,-8 17-3 16,-5 3-4-16,-4 28-6 15,0 10 1-15,-6 9 3 16,-7 4-15-16,-3-1-30 16,-2-5-67-16,0-11-192 15,0-20-92-15,7-17 7 16</inkml:trace>
  <inkml:trace contextRef="#ctx0" brushRef="#br0" timeOffset="4524.81">20795 1824 1050 0,'0'0'62'0,"0"0"92"16,0 0-50-16,0 0-71 15,0 0-33-15,-3 72 2 16,22-12 0-16,0 6-2 16,-15 10-13-16,-4 7-89 15,-3-3-255-15,-12-10-247 16</inkml:trace>
  <inkml:trace contextRef="#ctx0" brushRef="#br0" timeOffset="4709.3">20534 2518 697 0,'0'0'415'16,"0"0"-366"-16,0 0 149 15,0 0-150-15,97-4-17 16,-19-14-11-16,10-5-14 15,-6 1-6-15,-8 6-52 16,-5 11 6-16,-20 5-131 16,-17 4-61-16,-19 17-578 15</inkml:trace>
  <inkml:trace contextRef="#ctx0" brushRef="#br0" timeOffset="5107.85">20730 2813 540 0,'0'0'419'0,"0"0"-331"16,0 0 109-16,0 0-172 16,0 0-23-16,0 0-2 15,94-24 0-15,-62 24-1 16,-5 0-7-16,-8 13 2 16,-6 12-10-16,-10 7-13 15,-3 1 16-15,0 4-49 16,-10-6 58-16,-4-3-13 15,-1-10 17-15,2-6 4 0,3-7-2 16,6-5 20-16,4 0 40 16,0-11 13-16,7-20-23 15,14-4-41-15,7-2-3 16,4 9 11-16,-2 10-18 16,-8 5 13-16,-5 7 21 15,-8 6-4-15,-4 0-8 16,-2 13-22-16,-1 11 9 15,-2 4 7-15,0 2-10 16,0-4-7-16,0 3 0 16,23-3-7-16,23-7-53 15,21-13-29-15,24-6-144 0,16-28-243 16</inkml:trace>
  <inkml:trace contextRef="#ctx0" brushRef="#br0" timeOffset="5624.23">22725 2268 120 0,'0'0'1046'0,"0"0"-1036"16,0 0 41-16,0 0 0 15,0 0-14-15,0 0 15 16,-11 77-14-16,17-67-1 0,-2-5-15 15,-4-2-13 1,0-3 3-16,0 0-7 0,0 0 1 16,0 0 3-16,0 0-3 15,0-14 22-15,-7-5-28 16,-6-3 1-16,6 5-1 16,5 9-2-16,2 3 1 15,0 5-7-15,0 0-8 16,12 0-1-16,15 7-7 15,5 4 4-15,-4 0 6 16,-11-2-18-16,-9-8 25 16,-6 3 4-16,-2-4 3 15,0 1 10-15,-3-1-7 16,-10 0 4-16,-6 0 4 0,2-6 10 16,3-9 4-16,4 2-2 15,4 2-8-15,4 5 13 16,1 6-5-16,1 0-21 15,0 5-2-15,0 21-14 16,12 15 13-16,3 8 0 16,-12 9 2-16,-3 6-2 15,-11 6-29-15,-19 0-53 16,-8-3-35-16,-4-8-143 16,-6-14-395-16</inkml:trace>
  <inkml:trace contextRef="#ctx0" brushRef="#br0" timeOffset="6110.06">24132 2081 1320 0,'0'0'0'0,"0"0"91"16,0 0-50-16,0 0-31 16,0 0-9-16,0 0-1 15,14-4 0-15,9 19 1 16,4 9-1-16,-6 8-1 16,-6 7-4-16,-6 4-13 0,-9 1 2 15,0-1-16-15,-12-7 12 16,-6-7 10-16,-1-8-4 15,-2-8 14-15,7-6 1 16,7-7 0-16,3 0 9 16,4-9 8-16,4-23 0 15,20-16-18-15,16-9-3 16,6 2 3-16,2 7 0 16,-6 12 2-16,-12 17 8 15,-13 12 0-15,-9 7 4 16,-7 9-12-16,1 25 2 15,-2 12 6-15,0 7 6 16,-3 1-12-16,-6 2 4 0,7 1-8 16,2-3-20-16,36-12-40 15,27-17-124-15,25-23 17 16,18-11-289-16</inkml:trace>
  <inkml:trace contextRef="#ctx0" brushRef="#br0" timeOffset="6309.67">24984 2177 1073 0,'0'0'16'15,"0"0"128"-15,0 0-87 16,0 0-51-16,0 0 1 0,95 8-5 16,-14-16-2-16,-4-7-38 15,-5 1 10-15,-16 6-96 16,-20 6-94-16,-25 2-29 15,-11 11-102-15,-29 12 48 16</inkml:trace>
  <inkml:trace contextRef="#ctx0" brushRef="#br0" timeOffset="6449.63">24967 2400 205 0,'0'0'300'0,"0"0"-93"16,0 0 96-16,0 0-147 15,0 0-87-15,0 0-52 16,70 3-5-16,24-33-3 15,6 2-9-15,-3 0-23 0,-3 2-79 16,-9 1-74-16,-19-4-216 16</inkml:trace>
  <inkml:trace contextRef="#ctx0" brushRef="#br0" timeOffset="6674.55">25534 1894 979 0,'0'0'58'0,"0"0"140"16,0 0-78-16,0 0-52 16,0 0-24-16,0 0-11 15,-46 12-14-15,28 38-19 16,-9 28 43-16,-13 19-3 16,-11 14-21-16,-13 11-10 0,-5 4-9 15,10-6 0 1,14-17-70-16,30-27-61 0,18-33-62 15,50-31-260-15</inkml:trace>
  <inkml:trace contextRef="#ctx0" brushRef="#br0" timeOffset="6974.06">26474 2019 1309 0,'0'0'14'0,"0"0"26"16,-100 100 52-16,73-43-49 0,11 4-16 16,14 0-13-16,2 1-4 15,19-8-3-15,19-10-6 16,8-14 0-16,2-20 2 16,4-10-3-16,-5-17 0 15,-8-17 3-15,-7-16-1 16,-19-11-4-16,-13-9 2 15,-3-8-12-15,-34 11 3 16,-14 16-13-16,-8 24-2 16,-9 27 14-16,0 19-46 0,-1 30-111 15,6 10-409 1</inkml:trace>
  <inkml:trace contextRef="#ctx0" brushRef="#br0" timeOffset="7828.14">25479 2210 220 0,'0'0'46'16,"0"0"121"-16,0 0-4 0,0 0-88 16,0 0-1-16,0 0-39 15,-15 3-26-15,7-3-5 16,1 0-3-16,0 0-1 16,-3 0-5-16,-1 0-9 15,-3 0 3-15,-2 0 5 16,-2 0 4-16,-3 0 2 15,3 0 1-15,2 0 7 16,5 0 4-16,4 0 25 16,4 0 45-16,1 0-6 0,2-3-8 15,0 3-10 1,0 0 7-16,12-5-25 0,15-2-2 16,7 0 8-16,7-3-15 15,2 1 3-15,3 1-23 16,2 1-11-16,-6 2 0 15,-5 2-4-15,-15 3-40 16,-16 0-104-16,-6 0-201 16,-34 10-59-16</inkml:trace>
  <inkml:trace contextRef="#ctx0" brushRef="#br0" timeOffset="8877.51">18861 4645 231 0,'0'0'139'16,"0"0"-64"-16,0 0 102 16,0 0-65-16,0 0-19 15,0 0 11-15,8-7-37 16,-8 7-20-16,0 0-18 0,0 0-17 16,0 0 1-16,-10 0 11 15,0 0-3-15,-13 0 5 16,-3 0-5-16,-7 4-5 15,-3-4-3-15,5 0-5 16,2 0 10-16,13-10 33 16,1-6-25-16,7-11 6 15,8-9-2-15,0-8-24 16,9 2 11-16,14 11-17 16,2 12 0-16,3 16-7 15,4 3 3-15,2 17 3 16,-1 22-3-16,-6 14 4 15,-17 13 0-15,-10 13 0 0,-13 12 0 16,-30 3 6-16,-8-5-5 16,-12-11-1-16,2-14 6 15,3-7-1-15,1-13 14 16,8-11-7-16,15-14 0 16,11-11 12-16,13-8-5 15,7-7 26-15,3-24-11 16,0-10-34-16,15 0 0 15,12 11-11-15,4 13 10 16,5 14-2-16,5 3-5 16,7 29 3-16,7 16 0 15,7 9-9-15,8 2-14 0,15-2-39 16,22-11-106 0,26-14-204-16,35-24-270 0</inkml:trace>
  <inkml:trace contextRef="#ctx0" brushRef="#br0" timeOffset="9354.95">23772 4468 699 0,'0'0'352'15,"0"0"-252"-15,0 0 81 16,0 0-111-16,0 0-26 15,0 0-40-15,-32 99-2 16,14-34 9-16,-3 15-10 16,-5 3-1-16,3-3-55 15,11-6-108-15,9-25-319 16</inkml:trace>
  <inkml:trace contextRef="#ctx0" brushRef="#br0" timeOffset="9838.06">24620 4322 1019 0,'0'0'48'15,"0"0"-39"-15,0 0 100 16,0 0-91-16,0 0 22 15,0 0-2-15,62-40-33 16,-21 33-4-16,-1 7-2 16,-9 0 1-16,-6 9 0 15,-10 12-2-15,-10 6 1 0,-5 5 1 16,-3 4 4-16,-15-4-3 16,-4-3 3-16,2-10 0 15,8-7 0-15,5-6 3 16,4-4 0-16,3-2 1 15,0 0 9-15,18-22 5 16,10-13 4-16,8-11-1 16,0-5-16-16,-2 4 22 15,-7 8-11-15,-9 13 3 16,-8 13 2-16,-7 9-6 16,-3 4-2-16,0 0-17 15,0 26-4-15,0 13 3 16,-4 15 1-16,1 4 0 0,3-2-2 15,0-5-4 1,19-10-56-16,12-16-65 0,20-19-82 16,22-9-71-16,20-32-178 15</inkml:trace>
  <inkml:trace contextRef="#ctx0" brushRef="#br0" timeOffset="10169.06">25662 4151 919 0,'0'0'44'16,"0"0"131"-16,-85 27-97 16,79-25-24-16,6-2-39 15,42 0-15-15,21-5 11 16,20-16 2-16,10-4-13 0,-7 1-42 16,-10 4-71-16,-19 10 35 15,-24 10-123-15,-29 0-21 16,-10 24-100-16,-37 9 215 15,-15 8-49-15,-8 1 143 16,2-2 13-16,6-3 54 16,10-8 155-16,15-11-6 15,14-8 16-15,11-6 26 16,8-4-93-16,11 0-72 16,34-8-63-16,14-14-1 15,21-5-16-15,15-1-5 16,12 1-50-16,8 1-109 15,-3-4-306-15</inkml:trace>
  <inkml:trace contextRef="#ctx0" brushRef="#br0" timeOffset="10483.67">26703 3830 870 0,'0'0'54'0,"0"0"59"16,0 0 0-16,0 0-72 15,-79 107-3-15,76-60 6 16,3 1 18-16,3 2-17 16,17-6-17-16,6-7-11 15,7-12-17-15,6-14 2 0,5-11 3 16,0-3-2-16,-2-25 14 16,-5-6-16-16,-10-12 2 15,-14-3 18-15,-13-6 1 16,0-5 0-16,-26 2 4 15,-13 9-18-15,-9 16-4 16,-1 20-4-16,1 13-6 16,1 27 0-16,9 18-52 15,11 14-57-15,14-3-152 16,10-5-434-16</inkml:trace>
  <inkml:trace contextRef="#ctx0" brushRef="#br0" timeOffset="11637.82">9743 9735 762 0,'0'0'11'0,"0"0"77"15,0 0 135-15,-85-67-100 16,82 67-1-16,3 0-54 16,0 0-27-16,0-5-5 15,16-7-20-15,26-3-7 0,16-4-9 16,17-5 2-1,10 4-4-15,-2 1 2 0,-1 5-6 16,-16 6-20-16,-18 1-25 16,-20 7-8-16,-16 0-33 15,-12 0 19-15,-8 3 71 16,-17 9-7-16,-15 2 9 16,-5 3 5-16,-1-5 11 15,1-2 6-15,9-2 7 16,11 1 1-16,4 7 8 15,9 11-24-15,5 22-2 16,7 18-4-16,0 19 5 16,16 7-12-16,-7 2-1 15,-8-3-3-15,-1-9 0 16,0-16-89-16,-1-22-61 0,-11-12-79 16,-1-13 118-16,-10-10 46 15,-5-9 27-15,-12-1 41 16,-5-5 15-16,-7-4 43 15,7-2 50-15,12 5 93 16,11 0-49-16,15 6-50 16,7-4-33-16,16 1-58 15,33-7-11-15,29-6-1 16,26-9-4-16,12-6-67 16,8-6-64-16,-6-6-204 15,-9 1-82-15</inkml:trace>
  <inkml:trace contextRef="#ctx0" brushRef="#br0" timeOffset="11932.61">10463 9881 596 0,'0'0'173'15,"0"0"56"-15,0 0 5 16,0 0-117-16,0 0-45 16,0 0-28-16,-78 0-31 15,74 24-7-15,-2 5 28 16,6 10-12-16,0 5-1 15,0 1 1-15,7-1-20 16,16-4-2-16,2-4 0 16,8-11 0-16,-6-5-4 15,-6-8 4-15,-11-7 0 0,-5-1-1 16,-5-3 1-16,0 1-1 16,-12 1-5-16,-16 4-10 15,-8 3 4-15,-12-4-27 16,-4-5-10-16,0-1-33 15,7-4-146-15,5-16-457 16</inkml:trace>
  <inkml:trace contextRef="#ctx0" brushRef="#br0" timeOffset="12734.06">12223 9447 840 0,'0'0'86'0,"0"0"35"15,0 0 42-15,0 0-76 16,0 0-54-16,0 0-5 15,36 15 25-15,19-51-25 16,0-18-17-16,1-5-11 0,-10 0 3 16,-17 3-4-16,-13 9 2 15,-16 5 6-15,0 12 1 16,-17 13-4-16,-11 14 24 16,-8 3-21-16,-1 20-2 15,4 15-2-15,9 8-2 16,14 7-1-16,10 0 0 15,0 3-1-15,22-3 1 16,2-5 0-16,1-8-3 16,1-7 3-16,-7-10 0 15,-6-9 2-15,-2-6-4 0,-8-5 5 16,-3 0 16 0,6-17 0-16,7-22 2 0,4-14-10 15,2-7-9-15,-3 14 1 16,4 17-3-16,-1 17-2 15,1 12-4-15,-1 12-5 16,0 20 9-16,4 11-4 16,-3 10 1-16,3-3-24 15,5-6-45-15,8-18-109 16,6-20-425-16</inkml:trace>
  <inkml:trace contextRef="#ctx0" brushRef="#br0" timeOffset="13287.29">14770 8933 404 0,'0'0'90'15,"0"0"164"-15,7-95-38 16,-7 73-85-16,0 13 6 16,-7 9-20-16,-9 0-37 15,-7 21-49-15,-16 20-25 0,-7 21-1 16,1 9 15-16,12 2-10 15,8-8-2-15,14-7 6 16,11-12-14-16,11-14-3 16,27-18 3-16,21-14-4 15,13-33-2-15,11-23-2 16,2-19-16-16,-6-12 6 16,-12-12-1-16,-11-3 19 15,-18-9 3-15,-19 4 5 16,-11 23 10-16,-8 29 8 0,0 30 2 15,0 22 32-15,-10 7-40 16,-3 36-19-16,0 20-1 16,0 23 2-16,6 9 5 15,7 1-7 1,0-4 0-16,14-3-4 0,11-11-5 16,11-16-52-16,-3-22-85 15,-7-24-141-15,-7-13-39 16,-10-33-220-16</inkml:trace>
  <inkml:trace contextRef="#ctx0" brushRef="#br0" timeOffset="13435.92">15007 8927 811 0,'0'0'164'16,"0"0"89"-16,0 0-145 16,0 0-65-16,0 0-43 15,0 0-2-15,126-36-4 16,-45 9-76-16,1 3-67 15,-4 5-199-15,-6 9-338 16</inkml:trace>
  <inkml:trace contextRef="#ctx0" brushRef="#br0" timeOffset="13791.45">15435 9025 1065 0,'0'0'151'0,"0"0"-40"15,0 0-48-15,49-108-58 16,-13 65-2-16,7-5-1 0,-12 7-1 16,-1 4 6-16,-15 4-7 15,-3 11 39-15,-12 5-7 16,0 9 1-16,-9 5 5 16,-9 3-20-16,-11 6-10 15,3 11-8-15,5 7 0 16,9 3 1-16,12 2-1 15,0-3 0-15,30 4 7 16,12-7-6-16,4 2 2 16,-1-7-3-16,-13-5 1 15,-6 1-3-15,-17 1 2 16,-9 5 0-16,-3 6 6 0,-29 7-4 16,-10 5-2-1,-8 2-6-15,-5-1-38 0,8-10-40 16,10-9-81-16,21-12-371 15</inkml:trace>
  <inkml:trace contextRef="#ctx0" brushRef="#br0" timeOffset="14436.18">17815 8590 736 0,'0'0'277'0,"0"0"-268"15,0 0 139-15,-31-76-103 16,11 47-16-16,4 2 23 16,-8 8-19-16,-1 7 14 15,-4 12-2-15,0 9-45 16,-3 36-3-16,7 21-1 15,10 13 4-15,13 2 1 16,2-10-1-16,22-18-5 16,10-21 1-16,8-21-10 15,-1-11 11-15,2-17 3 0,-7-22 1 16,-9-8 6-16,-2-2-5 16,-10-2 2-16,-6-5 3 15,-5 8-7-15,-2 12 0 16,0 16 6-16,0 15 1 15,0 6-4-15,0 37-3 16,4 13-2-16,13 18-2 16,1 1 4-16,12-11-4 15,4-10 4-15,6-18-4 16,2-15 0-16,0-16-3 16,1-10-11-16,-1-30-8 15,-3-15 3-15,-7-18-61 16,-6-9 66-16,-12-17 18 15,-8-21 10-15,-4-6 13 0,-2 1 8 16,0 29 28-16,0 38 11 16,-6 35 14-16,1 23 10 15,-3 16-91-15,2 32-1 16,3 29-4-16,3 23 4 16,0 11 2-16,4 5-4 15,9 0 0-15,3-10-2 16,7-11-7-16,6-23-79 15,2-38-86-15,2-34-69 16,3-14-306-16</inkml:trace>
  <inkml:trace contextRef="#ctx0" brushRef="#br0" timeOffset="14598.73">18213 8448 812 0,'0'0'78'0,"0"0"111"15,0 0-85-15,0 0-101 16,0 0-3-16,96-1-2 16,-20-18-102-16,15-7-180 15,6-4-268-15</inkml:trace>
  <inkml:trace contextRef="#ctx0" brushRef="#br0" timeOffset="15066.11">19521 8157 1256 0,'0'0'113'16,"0"0"-103"-16,0 0 92 15,0 0-98-15,0 0-4 16,0 0-8-16,62 0 3 15,-10 13 3-15,0 4-21 16,-7 6-13-16,-9 3 10 16,-16 10 6-16,-14 0 4 15,-6 5-13-15,-12-8-5 0,-16-1 20 16,-3-7 11 0,1-6 3-16,8-4 3 0,8-10 4 15,8-5 7-15,6 0 21 16,3-25-1-16,24-17-21 15,12-18-13-15,6-8-1 16,1 1-1-16,-4 11 4 16,-11 17 13-16,-10 19 14 15,-14 14 9-15,-5 6-2 16,-2 9-36-16,0 25 0 16,-2 15 7-16,-2 9-2 15,1 0 2-15,3-6-7 16,0-2 0-16,21-7-11 15,32-6-85-15,29-16-92 0,27-20-247 16,28-8-61-16</inkml:trace>
  <inkml:trace contextRef="#ctx0" brushRef="#br0" timeOffset="15266.18">21071 8081 839 0,'0'0'243'0,"-100"20"-130"15,70-11 50-15,14-2-84 16,16-4-26-16,13-3-53 16,35 0-4-16,24 0-4 15,16-19-40-15,-5-1-36 16,-8 0-68-16,-22 4-24 16,-20 8-64-16,-24 8 9 15,-9 2-92-15</inkml:trace>
  <inkml:trace contextRef="#ctx0" brushRef="#br0" timeOffset="15402.31">21097 8276 318 0,'0'0'233'0,"0"0"30"16,-98 69 3-16,91-63-92 15,7-6-78-15,9 0-83 16,33-16-8-16,22-13-5 16,23-8-38-16,10-6-122 15,11 7-175-15,9 0-111 16</inkml:trace>
  <inkml:trace contextRef="#ctx0" brushRef="#br0" timeOffset="15713.99">22215 7846 1068 0,'0'0'112'0,"0"0"-47"16,0 0 8-16,-102 108-35 15,85-64-20-15,8 0 4 16,9 4 4-16,0 0 1 16,7-7-7-16,20-4-20 15,7-17 3-15,8-16-3 0,9-8 1 16,0-25 0 0,-11-13 1-16,-9-6 0 0,-11-1-1 15,-20-1 4-15,0-4-5 16,-20 5-1-16,-14 6 1 15,-12 17-9 1,-7 19 8-16,0 7-34 0,7 26-29 16,11 14-44-16,15-2-310 15</inkml:trace>
  <inkml:trace contextRef="#ctx0" brushRef="#br0" timeOffset="16272.12">23379 7654 738 0,'0'0'23'0,"0"0"158"15,0 0-66-15,0 0-61 16,0 0 12-16,0 0-33 16,-5 0 7-16,2 0 1 15,-4 0 21-15,-8 0-5 16,0-6-34-16,-1-2-5 16,0-1 4-16,6-4 2 15,9-9 10-15,1-4-26 16,10-11-2-16,18 1-6 0,10 5-2 15,7 6 0-15,2 12 0 16,-3 5 2-16,-5 8-9 16,-11 16 5-1,-7 21 4-15,-12 18 0 0,-9 13 1 16,-5 10 0-16,-22 9-1 16,-3 5-9-16,8-3-69 15,9-3-129-15,13-13-311 16</inkml:trace>
  <inkml:trace contextRef="#ctx0" brushRef="#br0" timeOffset="16542.71">23850 8516 990 0,'0'0'80'15,"0"0"142"-15,0 0-110 16,0 0-60-16,0 0-10 15,0 0-12-15,33 12-1 16,0-43-3-16,-7 4-20 16,-6 4-1-16,-10 4 14 15,-8 11 2-15,-2 2 16 16,0 6-30-16,-18 0-5 16,-7 11-4-16,-7 12-6 15,3 7 1-15,0 3-22 16,1 3-85-16,1-4-71 15,-3-8-598-15</inkml:trace>
  <inkml:trace contextRef="#ctx0" brushRef="#br0" timeOffset="18349.65">12177 9590 160 0,'0'0'68'0,"0"0"27"16,0 0 28-16,0 0-18 16,0 0-15-16,0 0-1 15,-3 0 32-15,3 0 11 16,0-3-11-16,0 0-28 15,0-7-23-15,0-11-12 16,4-17-35-16,19-16-11 16,6-8-8-16,6-10 0 15,1 2 7-15,0 3-11 0,-4 5 0 16,-3 9-1-16,-8 3 4 16,-8 6-3-16,-7 12 0 15,-6 6 0-15,0 14 11 16,0 4-8-16,-10 8 2 15,-6 0-3-15,-1 0-1 16,-4 27-1-16,3 7-6 16,6 8 6-16,5 5-4 15,7 6 9-15,0 3-6 16,0 9 3-16,13 11-1 16,5 6 11-16,3 2 13 15,1-6 0-15,-1-15 6 16,-3-10-13-16,-3-17 7 15,-6-12-5-15,0-7 0 0,-6-8 2 16,0-6-12-16,-3 0-3 16,0-3 4-16,0 0 0 15,0 0 15-15,0 0 12 16,0 0-5-16,4-3 8 16,2-14-18-16,5-6-15 15,2-9 3-15,5-5-10 16,3-5-1-16,4-12 3 15,2-4-2-15,1-3 2 16,1 10-3-16,-5 7 0 16,-2 13-7-16,-6 15 7 15,-2 9-1-15,-2 7-7 16,4 7-3-16,1 20 11 0,2 13-3 16,-3 9 3-16,1 4 4 15,-4 0 2-15,-4-4-6 16,0-5 0-16,-1-11-4 15,2-11 4-15,-1-8 0 16,0-7-13-16,6-4-19 16,3-3-81-16,7-1-24 15,11-19-97-15,4-13-383 16</inkml:trace>
  <inkml:trace contextRef="#ctx0" brushRef="#br0" timeOffset="24190.99">13032 11373 618 0,'0'0'33'0,"0"0"56"16,0 0 167-16,0 0-156 15,0 0-43-15,0 0-7 16,0 0-24-16,-33-22-13 16,33 51-13-16,0 21 0 15,10 23 21-15,16 22-21 16,-1 8 3-16,5 3 6 15,-6-5-9-15,-2-23 5 16,-12-23 1-16,0-25-5 16,-6-19 26-16,-4-11-15 15,0 0 23-15,0-7 17 16,0-27 3-16,0-16-20 16,-11-15-35-16,1-11 2 0,-9-6 10 15,-5-5-9-15,-7 4-2 16,-2 11 14-16,3 13-9 15,6 19 1-15,12 18-5 16,9 14-1-16,3 8-1 16,18 8 0-16,27 17-12 15,16 17 7-15,18 9 7 16,1 8-2-16,1 5 0 16,-9-5 2-16,-14-13-3 15,-15-12 3-15,-16-15-2 0,-12-9 4 16,-9-7-2-1,-3-3 11-15,-3 0 4 0,0-10 9 16,0-26 47-16,-9-25-37 16,-14-20-29-16,-9-8-1 15,-10-4-2-15,0 10 1 16,2 16-5-16,11 22 0 16,16 25-1-16,10 14 1 15,3 6-38-15,9 23-54 16,21 15-40-16,16 13 38 15,2 4-213-15,-2-4-127 16,-10-2-70-16</inkml:trace>
  <inkml:trace contextRef="#ctx0" brushRef="#br0" timeOffset="24530.39">13743 11414 439 0,'0'0'367'0,"0"0"-273"16,0 0 66-16,0 0-77 16,0 0-27-16,0 83 8 15,0-40-6-15,0 9-16 16,10 2-11-16,7-2-2 16,1-10-23-16,6-11-3 15,-1-17-4-15,6-14 4 16,-3 0-1-16,3-28 6 0,-6-11-7 15,-7-11 11 1,-13 4-10-16,-3-4 2 0,-6 7 15 16,-23 3-1-16,-5 5-9 15,0 14-2-15,0 7-4 16,5 14-3-16,7 8-3 16,6 25-21-16,6 7-45 15,10 10-48-15,0 1-160 16,16-6-352-16</inkml:trace>
  <inkml:trace contextRef="#ctx0" brushRef="#br0" timeOffset="25303.95">14653 11635 211 0,'0'0'620'15,"0"0"-598"-15,0 0 65 16,0 0 18-16,0 0-34 16,0 0-15-16,48 30-35 0,-48-14 12 15,0-1-18 1,0-1 17-16,-9-3-1 0,-5-5-4 16,-1-6 13-16,2 0-13 15,0 0-17-15,-3-13 27 16,5-11-32-16,5-1-5 15,3 2-1-15,3 10-3 16,0 2 4-16,0 8-6 16,6 3-15-16,7 0 19 15,1 0-10-15,2 13 9 16,-7-6 0-16,-5 6 3 16,-2-6 0-16,-2-3 0 15,0-2 1-15,0-2 12 16,0 0-10-16,0 0 26 15,0-2 6-15,0-15-4 16,-3-7-22-16,-3-2-9 0,3 3 2 16,3 9-2-16,0 7 2 15,0 7-2-15,0 0 0 16,0 7-4-16,10 17 4 16,10 15 1-16,-5 7 2 15,-2 11 13-15,-10 9-16 16,-3 13-3-16,-6 14 3 15,-33 13-97-15,-10 8-225 16</inkml:trace>
  <inkml:trace contextRef="#ctx0" brushRef="#br0" timeOffset="33103.66">18039 11080 503 0,'0'0'92'16,"0"0"-7"-16,0 0 10 15,0 0-18-15,0 0-5 16,0 0-6-16,0 0 3 16,0 0 4-16,-3 17-21 15,3-17-4-15,1 0-13 16,13-4 1-16,1-9 2 16,7-17 2-16,6-12-1 15,1-11-15-15,-1-10-15 16,-5-10-4-16,-7-11-3 15,-10-13 9-15,-6-6-10 16,-9-2-1-16,-23 5 9 0,-4 24-2 16,4 20-3-16,8 26 5 15,12 23-8-15,8 7 6 16,4 27-7-16,0 29-16 16,4 24 12-16,25 6 1 15,10-4 3-15,6-12-3 16,5-11 2-16,-2-16-3 15,1-14 1-15,-4-18 3 16,-2-11 2-16,-8 0 0 16,0-14-1-16,-5-9-1 15,-5-7 5-15,-4-3 0 16,-11 1-5-16,-4-1 0 0,-4 9 8 16,-2 7-5-1,0 12-5-15,1 5 2 0,9 2-11 16,9 25 6-16,6 2-2 15,8 0 7-15,3-8-1 16,1-13 5-16,-3-8-7 16,-3 0 3-16,-2-20 0 15,-8-4 10-15,0-2-10 16,-5-5 0-16,-4 12 16 16,-3 3-15-16,0 7 2 15,-3 4-3-15,0 2 1 16,1 3-6-16,8 0 1 15,5 0-1-15,3 0 4 16,6 0-5-16,4-4-27 0,-1-15-23 16,4-4-61-16,0-4-83 15,-12-1-144-15,-3 1-10 16</inkml:trace>
  <inkml:trace contextRef="#ctx0" brushRef="#br0" timeOffset="33256.07">19235 10346 442 0,'0'0'216'16,"0"0"-70"-16,0 0 96 16,0 0-152-16,0 0-15 15,0 0-57-15,-6 1-16 16,6-1-4-16,0 0-84 16,0 0-121-16,-1 0-159 0</inkml:trace>
  <inkml:trace contextRef="#ctx0" brushRef="#br0" timeOffset="34162.62">20022 10347 662 0,'0'0'117'16,"0"0"112"-16,0 0-60 15,0 0-102-15,0 0 2 16,0 0-43-16,3-9-17 15,16-18 2-15,7-16 1 16,4-10-1-16,-1-1-11 0,-6-1 3 16,-9 2-2-16,-13 0 4 15,-1 3-3-15,-10 5 5 16,-9 12-2-16,-1 15 21 16,7 8-11-16,5 10 4 15,1 7-16-15,1 23-3 16,-2 19-8-16,8 15 7 15,0 2 2-15,18 0-1 16,6-7 0-16,3-7 1 16,-3-8 0-16,-2-11 2 15,-4-9-3-15,-7-9 11 16,-5-8-2-16,-3-4 4 16,1-3-2-16,-4 0-9 15,1 0 18-15,5 0-13 16,6-25 8-16,8-14 17 0,5-16-6 15,2-4-14-15,-3 9-10 16,-3 21-1-16,-9 12 11 16,-1 17-12-16,2 0-7 15,6 26 3-15,4 15 3 16,6 8-1-16,1 0-1 16,-3-9-34-16,4-10-21 15,5-14-64-15,-4-16-100 16,4-14-261-16,3-31-206 15</inkml:trace>
  <inkml:trace contextRef="#ctx0" brushRef="#br0" timeOffset="34348.51">20778 9825 829 0,'0'0'253'0,"0"0"-10"16,0 0-159-16,0 0-57 15,-53 94 3-15,47-44 2 16,6 4-11-16,0 2-3 15,11 4-18-15,18-1 5 16,15-6-12-16,8-13-5 16,5-20-114-16,-2-20-33 15,-16-20-368-15,-13-27 53 16</inkml:trace>
  <inkml:trace contextRef="#ctx0" brushRef="#br0" timeOffset="34733.05">20995 9969 501 0,'0'0'173'15,"0"0"105"-15,0 0-88 16,0 0-129-16,0 0-29 16,0 0-21-16,-2-11-11 15,24 0 0-15,6-5-3 16,5 7 11-16,-3 4-16 16,-4 5 8-16,-5 5-33 15,-7 17 12-15,-4 11 8 16,-6 1 10-16,-4-5-9 15,0-2 12-15,0-12-4 16,0-8 4-16,0-7 0 0,0 0-2 16,3-13 1-16,10-16 1 15,1-15 9-15,1-1 0 16,-1-2 41-16,-8 14-15 16,-2 13-21-16,-2 9 15 15,-2 11 19-15,0 5-29 16,0 24-19-16,0 4 0 15,4 13 1-15,2-6-1 16,9-3-8-16,13-7-57 16,16-13-57-16,15-17 95 15,6-10-255-15,-6-33-88 16,-17-15 0-16</inkml:trace>
  <inkml:trace contextRef="#ctx0" brushRef="#br0" timeOffset="34918.04">21584 9776 138 0,'0'0'277'15,"-71"-113"-3"1,31 77 50-16,10 19-143 0,15 14-17 15,4 3-66 1,7 0-46-16,4 7-31 0,0 15-16 16,24 10 2-16,19 9 6 15,21 7 3-15,20 10 6 16,9 2-17-16,-6 6 1 16,-19 4-6-16,-35-5-6 15,-28 3-34-15,-11-2-42 16,-39-8-24-16,-11-15-133 15,-5-21-266-15</inkml:trace>
  <inkml:trace contextRef="#ctx0" brushRef="#br0" timeOffset="35122.58">22451 9649 1364 0,'0'0'7'15,"0"0"47"-15,0 0-39 16,0 0-15-16,0 0-6 16,81-48-22-16,-12 11-18 15,5-9-119-15,-7 6-92 16,-11 15-9-16,-18 19-15 0,-20 6 4 16</inkml:trace>
  <inkml:trace contextRef="#ctx0" brushRef="#br0" timeOffset="35257.44">22607 9803 113 0,'0'0'356'0,"-86"82"-93"16,65-62 58-16,20-20-129 16,7 0-127-16,41-27-47 15,35-13-16-15,29-9 2 16,27-5-4-16,15-8-95 16,-1-4-119-16,-8-6-325 15</inkml:trace>
  <inkml:trace contextRef="#ctx0" brushRef="#br0" timeOffset="35513.01">23538 9138 794 0,'0'0'152'15,"0"0"45"-15,0 0-110 0,0 0-38 16,-41 97-24-16,58-49 20 16,21 8 9-16,7-6-7 15,2-3-5-15,0-14-42 16,-3-16-1-16,-3-17-5 15,-10-5-3-15,-6-34 9 16,-10-15-2-16,-15-10 5 16,-4-6 3-16,-32-7-6 15,-15 1 0-15,-10 17 7 16,-8 25-6-16,-2 34-2 16,5 31-18-16,6 36-112 0,14 25-222 15</inkml:trace>
  <inkml:trace contextRef="#ctx0" brushRef="#br0" timeOffset="36395.1">20573 12243 706 0,'0'0'89'0,"0"0"177"16,0 0-82-16,0 0-112 16,0 0 18-16,0 0-23 15,-42 19-32-15,52-41-7 16,12-17-19-16,8-19 5 16,-2-10-14-16,-1-16 0 15,-14-11-2-15,-9-1 5 16,-4 6-3-16,0 31 0 15,-4 26 1-15,-2 24 15 16,2 9-16-16,-5 6-2 16,-5 27 1-16,-1 15-9 0,2 10 10 15,6-1-1-15,4-2 2 16,3-2 1-16,0 0 0 16,0 0 1-16,10 0 12 15,3-5-9-15,-2-3-1 16,4-10 0-16,-6-11-1 15,1-7 0-15,-6-12-4 16,-2 0 0-16,-1-5 5 16,-1 0 2-16,3 0 14 15,5-10 6-15,10-21 1 16,0-18 21-16,9-14-39 16,-2 4-9-16,2 5 3 15,-4 15-4-15,-1 20-2 0,-3 8 2 16,3 11-7-16,8 17 6 15,6 20-6-15,1 12 7 16,-1 4 0-16,-6 6 0 16,-3-7 0-16,-3-6-7 15,-4-12-48-15,-2-17 1 16,6-10-25-16,4-11-51 16,2-35-49-16,0-21-279 15,-5-18-326-15</inkml:trace>
  <inkml:trace contextRef="#ctx0" brushRef="#br0" timeOffset="36584.25">21314 11589 712 0,'0'0'270'0,"0"0"-15"15,0 0-152-15,0 0-48 16,0 0 5-16,-15 99 12 16,15-33-2-16,0 13-15 15,8 10-4-15,13 11-44 16,1-8 3-16,7-8-10 15,3-22-43-15,5-26-35 16,4-22-26-16,1-14-42 16,2-34-241-16,-2-26-301 15</inkml:trace>
  <inkml:trace contextRef="#ctx0" brushRef="#br0" timeOffset="36853.93">21753 11715 967 0,'0'0'194'0,"0"0"-56"15,-82 118-46-15,66-62-42 16,9 7 2-16,7-4-19 16,0-5-12-16,21-9 1 15,11-14-22-15,3-15 0 16,0-13 2-16,2-6-2 16,-1-31-2-16,-20-11-8 15,-7-18-12-15,-9-2 20 16,-21-5-6-16,-22 1-5 15,-6 12 13-15,0 21-10 16,0 28 9-16,10 19-1 16,9 29-17-16,12 13-21 15,14 2-53-15,4-5-206 0,16-10-296 16</inkml:trace>
  <inkml:trace contextRef="#ctx0" brushRef="#br0" timeOffset="37077.72">21970 11453 1257 0,'0'0'138'0,"0"0"53"16,0 0-114-16,0 0-33 16,0 0-35-16,0 0 0 0,132 16 14 15,-66 21-23 1,-8 10 0-16,-14 18-3 0,-21 13 3 15,-23 11-48-15,-6 5-51 16,-38-4-55-16,-18-4-119 16,-23-18-489-16</inkml:trace>
  <inkml:trace contextRef="#ctx0" brushRef="#br0" timeOffset="37844.03">18588 11651 475 0,'0'0'157'0,"0"0"-9"16,0 0 78-16,0 0-126 15,0 0-18-15,-21-76-12 16,14 54-25-16,4 2 2 15,3 1-25-15,0 2-1 16,0 6-16-16,0 5-5 16,10 2 0-16,2 4-1 15,7 4-5-15,4 16-4 0,0 6 4 16,-3 3 4-16,-7 8-11 16,-3 0 13-16,-5-1-1 15,0-5 1-15,-5-9 0 16,0-13-3-16,0-6 9 15,0-3-3-15,0 0 1 16,3-12 1-16,3-25 8 16,0-9 1-16,1-17-8 15,-1 5-5-15,-6 7 6 16,0 13 2-16,0 16-2 16,0 13-5-16,0 9 16 0,0 3-18 15,3 19-19-15,7 15 18 16,10 7 2-16,-4 2-4 15,7 0 3-15,0-6-17 16,6-13-25-16,4-18-55 16,4-9-65-16,6-26-123 15,-1-18-179-15</inkml:trace>
  <inkml:trace contextRef="#ctx0" brushRef="#br0" timeOffset="38234.07">18996 11318 109 0,'0'0'439'15,"0"0"-328"-15,0 0 96 0,0 0-113 16,0 0-19-16,0 0-44 16,-68 36-21-16,90-49-8 15,18-10 45-15,4-10-19 16,2-3-21-16,-4-1 0 16,-10 4-6-16,-8 5-1 15,-15 0 3-15,-9 5-2 16,-9 3-2-16,-21 4-13 15,-2 9 1-15,-1 4 9 16,4 3-1-16,10 0 5 16,9 6 4-16,7-2-3 15,3-1 17-15,0 0-16 16,13 0-2-16,19 0 74 16,17 1-23-16,6-4-16 15,-3 4 5-15,-4 5-26 0,-12 2 3 16,-13 7-17-16,-10 6 0 15,-13 6 4-15,0 9-2 16,-14 6-2-16,-11-4 0 16,1-7-21-16,9-14-43 15,5-17-84-15,10-10-128 16,7-39-116-16</inkml:trace>
  <inkml:trace contextRef="#ctx0" brushRef="#br0" timeOffset="38493.57">19486 10836 602 0,'0'0'128'16,"0"0"35"-16,0 0-64 0,15 102 75 16,-10-43-98-1,0-6-27-15,2-3-8 0,6-14 2 16,4-9-34-16,4-14-9 16,6-10 10-16,3-3-6 15,-2-23 7-15,1-14-10 16,-12-9 1-16,-12-13 12 15,-5-7-9-15,-31 3-5 16,-11 17 5-16,-1 17-3 16,2 29-4-16,7 19-9 15,9 37-21-15,4 23-39 16,18 4-245-16,3-7-340 16</inkml:trace>
  <inkml:trace contextRef="#ctx0" brushRef="#br0" timeOffset="38932.25">22646 11027 657 0,'0'0'288'16,"0"0"-52"-16,0 0-10 16,0 0-126-16,0 0-2 15,0 0-42-15,-71 30-29 16,87-27-27-16,20-3 4 16,15 0-5-16,4 0 1 15,3-6-63-15,-5-12-5 0,-2-1-42 16,-1-3-36-16,-9 2-119 15,-6 3-135-15,-10 7-27 16</inkml:trace>
  <inkml:trace contextRef="#ctx0" brushRef="#br0" timeOffset="39028.29">22775 11235 149 0,'0'0'52'0,"0"0"-52"16,0 0-102-16</inkml:trace>
  <inkml:trace contextRef="#ctx0" brushRef="#br0" timeOffset="39418.03">22766 11087 1004 0,'0'0'129'0,"0"0"77"16,0 0-64-16,0 0-63 16,0 0 12-16,0 0-18 15,-3 0-36-15,48-20-7 16,16-7 5-16,18-5-31 16,5 1-4-16,3 2 0 15,-8 6-74-15,-6 6-31 16,-13 11-39-16,-15 6-125 15,-19 6-409-15</inkml:trace>
  <inkml:trace contextRef="#ctx0" brushRef="#br0" timeOffset="39577.65">23084 11473 1208 0,'0'0'162'0,"0"0"-28"16,0 0-39-16,0 0-58 15,110-79-30-15,-48 43-7 16,3-1-115-16,0-2-75 16,-7-4-260-16</inkml:trace>
  <inkml:trace contextRef="#ctx0" brushRef="#br0" timeOffset="39928.32">23802 10799 1237 0,'0'0'129'0,"0"0"-7"15,0 0-78-15,0 0-44 16,68-101 0-16,-21 60-3 16,0 12-17-16,-1 2 7 15,-9 16-4-15,-6 10 8 16,-8 1-22-16,-11 28-13 15,-8 19 27-15,-4 16 2 16,-13 15 14-16,-20 9-3 0,-8-1 8 16,1-4-1-1,7-19 51-15,14-15-22 0,10-23 26 16,9-19-42-16,27-6-13 16,28-29 16-16,25-18-5 15,24-12-10-15,15-3-4 16,8-1-26-16,-3 6-117 15,-27 14-166-15,-35 14-756 16</inkml:trace>
  <inkml:trace contextRef="#ctx0" brushRef="#br0" timeOffset="41298.29">19920 15280 541 0,'0'0'323'0,"0"0"-192"16,0 0 112-16,0 0-187 15,0 0-32-15,0 0-15 16,-45 71 3-16,69-11 19 16,0 2-10-16,0-2 8 15,-4-7-19-15,-5-11-5 16,-4-18 9-16,-5-11-2 16,-6-9 10-16,0-4 15 15,0 0 6-15,0-29 20 16,-15-23-21-16,-12-20-36 15,-6-17-5-15,-4-9 0 0,0 2-2 16,8 13 0-16,16 16-25 16,13 21-4-16,12 20-8 15,27 13-10-15,13 12 4 16,3 1-7-16,0 7 15 16,-12 16 5-16,-13 4 5 15,-15 5 23-15,-11 2-7 16,-4 0 10-16,-7-5 9 15,-6-3 10-15,-2-9 6 16,6-7-7-16,6-8-7 0,3-2 17 16,0 0-28-16,1 0-7 15,19-5 4-15,11-7-2 16,6-2 3-16,2 0-15 16,0 3-6-16,-6 5 21 15,-11 6-10-15,-4 6 12 16,-7 25-5-16,-11 14 8 15,0 12-3-15,-11 8 0 16,-17 2 3-16,-10-1 15 16,-2-3-9-16,4-14 0 15,7-15 6-15,13-15-7 16,9-19 3-16,3 0-3 16,4-26 6-16,0-11-14 0,21-7-13 15,5 2 8-15,9 5 0 16,4 9-14-16,1 11 9 15,-2 7-8-15,3 3-2 16,2-3-1-16,-7 1-8 16,-6-5-23-16,-11-5-32 15,-6-8 84-15,0-12 1 16,-6-5-1-16,-3-5 2 16,-4-4 13-16,0 7 5 15,-7 12 6-15,-3 14 6 16,5 12-12-16,3 8 4 15,2 25-24-15,2 15-11 0,22 16 7 16,15-3-3-16,7-6 4 16,-1-11 1-16,-3-14-23 15,-9-12-15-15,-3-10 22 16,-9-6-19-16,-6-23 35 16,-6-8-14-16,-9-12-42 15,0-5 22-15,-7 5 33 16,-6 9 2-16,3 14 1 15,7 23 0-15,3 7-2 16,3 31-13-16,20 6 15 16,6 1 7-16,7-9-7 15,3-16-2-15,3-11-94 16,-5-6-12-16,-2-31 80 0,-12-13-19 16,-5-16-41-1,-4-3 72-15,-10-4 16 0,-4-9 19 16,0-6 37-1,0-16 45-15,-19-12 52 0,1 9-48 16,-1 21 44-16,3 31-16 16,8 35-69-16,5 18 3 15,3 43-67-15,0 24 13 16,7 28-2-16,19 10-10 16,3-1 12-16,11 8-4 15,10-2-9-15,10-13-5 16,1-11-56-16,-9-36-177 0,-21-33-296 15</inkml:trace>
  <inkml:trace contextRef="#ctx0" brushRef="#br0" timeOffset="41448.76">20880 14846 982 0,'0'0'124'0,"0"0"9"16,0 0-100-16,0 0-20 15,139-66-13-15,-41-1-4 16,7-9-73-16,-4-6-264 16</inkml:trace>
  <inkml:trace contextRef="#ctx0" brushRef="#br0" timeOffset="42285.71">23413 14485 660 0,'0'0'49'0,"0"0"113"16,0 0 31-16,0 0-125 15,0 0 45-15,0 0-30 16,3 7-19-16,24-63 8 16,4-16-37-16,-1-17-7 15,-6-7-27-15,-15-10-1 16,-9-7 6-16,-3-11-4 16,-27 4-2-16,-7 8 3 15,-1 30-3-15,8 27 16 0,11 33-15 16,7 22 8-1,0 34-6-15,6 32-3 0,6 32-3 16,3 11 1-16,32 3 2 16,12-12-5-16,8-14 5 15,7-29-8-15,0-27-2 16,2-22-6-16,-4-11 15 16,-8-34-5-16,-11-12 6 15,-13-10 8-15,-14-4-8 16,-14 4 0-16,0 9 1 0,-6 14 0 15,-7 16 0 1,6 10-2-16,3 10-2 0,4 20 2 16,0 17-20-16,14 8 14 15,10-2 7-15,8-14-16 16,0-15 0-16,4-14-1 16,-1-3 17-16,-4-27-4 15,-4-4 8-15,-8 0-2 16,-7 0 10-16,-3 7 8 15,-2 10 6-15,-5 4-8 16,1 10-16-16,-2 3-4 16,7 0-1-16,4 7 1 15,9 10-1-15,6-4 5 16,2 0-2-16,4-7 0 16,5-6 1-16,6 0-3 0,4-10-4 15,7-16-70-15,3-8-31 16,-4-11-460-16</inkml:trace>
  <inkml:trace contextRef="#ctx0" brushRef="#br0" timeOffset="42756.03">24679 13531 956 0,'0'0'159'0,"0"0"47"16,0 0-121-16,0 0-70 15,55-93-15-15,-13 44 4 16,-6-1-12-16,-7-6-30 16,-16-4 24-16,-13-4 13 0,0 3 2 15,-6 21 11-15,-8 15 7 16,7 18 21-16,-1 7 9 16,-3 5-32-16,-1 19-13 15,0 16-4-15,4 10 1 16,8 9 7-16,0 1 8 15,15 9 1-15,12 0 15 16,3-4-24-16,1-4-1 16,-1-11-1-16,-9-11-5 15,-5-16-1-15,-8-13 0 16,-5-7 4-16,-3-3 0 0,1 0-3 16,-1-19 6-1,2-22 14-15,1-18-21 0,4-3 2 16,4 3-2-1,4 12-4-15,9 20-1 0,-1 17-1 16,6 10 0-16,3 14 2 16,-2 26-19-16,3 10 12 15,0 8-12-15,7-1-17 16,6-5-47-16,3-15 1 16,6-24-288-16,-3-13-428 15</inkml:trace>
  <inkml:trace contextRef="#ctx0" brushRef="#br0" timeOffset="42960.92">25448 12972 721 0,'0'0'241'15,"0"0"-14"-15,0 0-66 16,-90 42-141-16,86-1-1 16,4 5 19-16,0 7 5 15,4 1-18-15,15-2-12 16,8 2-7-16,11 1 0 15,12-8-6-15,11-13-27 16,8-20-63-16,0-14-133 16,-8-22-123-16,-12-21-86 15</inkml:trace>
  <inkml:trace contextRef="#ctx0" brushRef="#br0" timeOffset="43355.84">25765 13118 413 0,'0'0'202'15,"0"0"27"-15,0 0-45 16,-88-14-3-16,82 14-88 15,5 0-55-15,1 0-15 16,0 0-23-16,21 0 3 16,13 0-2-16,14-6 3 15,2-3 9-15,-2-2-13 16,-5 5 0-16,-8 6-1 16,-9 0 3-16,-7 0-2 15,-6 23 1-15,-9 7 4 16,-4 7 1-16,0-1-6 15,-4-7-3-15,-6-12 0 16,2-7-5-16,5-7 8 16,3-3 0-16,0-23 0 0,0-18-3 15,16-18-13-15,4-10-4 16,7-3 6-16,-4 6 2 16,-2 17 12-16,-9 18 11 15,-6 22-2-15,-4 9 18 16,-2 16-27-16,0 23 2 15,1 7 11-15,2 1-6 16,4-4-5-16,4-7-4 16,1-12 1-16,10-5-6 15,10-15-79-15,5-4-170 16,8-23-170-16</inkml:trace>
  <inkml:trace contextRef="#ctx0" brushRef="#br0" timeOffset="43588.63">26190 12480 903 0,'0'0'190'16,"0"0"57"-16,0 0-180 15,0 0-57-15,0 0 34 16,124 36 2-16,-36-5-16 16,12 2-8-16,-1 9-10 15,-11 7 6-15,-23 12-16 16,-28 6-2-16,-29 10 0 0,-11 6-1 15,-40 6-25-15,-10-5-52 16,-5-9-47-16,4-19-45 16,9-25-105-16,10-28-161 15</inkml:trace>
  <inkml:trace contextRef="#ctx0" brushRef="#br0" timeOffset="43792.69">27245 12322 1168 0,'0'0'206'15,"0"0"-130"-15,0 0 28 16,0 0-76-16,0 0-17 16,128-75-8-16,-49 38-3 0,3-3-39 15,-1-7-86-15,-7 6-24 16,-9 7-109-16,-19 11-193 15</inkml:trace>
  <inkml:trace contextRef="#ctx0" brushRef="#br0" timeOffset="43966.05">27388 12533 886 0,'0'0'262'15,"0"0"-46"-15,0 0-116 16,0 0-87-16,0 0 6 15,119-29 4-15,-37-17-23 16,9-10 0-16,0 0-28 16,-3-1-27-16,-7-5-192 0,-23 2-167 15</inkml:trace>
  <inkml:trace contextRef="#ctx0" brushRef="#br0" timeOffset="44203.68">27605 11869 1014 0,'0'0'130'16,"0"0"80"-16,0 0-56 15,0 0-67-15,0 0-10 16,0 0-27-16,-32-6-16 0,32 39-33 16,7 27-1-1,7 25 39-15,-3 21-15 0,-10 9-10 16,-1 6-8-1,-3-3-6-15,-11-2 0 0,5-7-75 16,5-21-84-16,4-22-43 16,19-29-388-16</inkml:trace>
  <inkml:trace contextRef="#ctx0" brushRef="#br0" timeOffset="44811.8">28717 11955 703 0,'0'0'91'0,"0"0"-68"16,0 0 175-16,0 0-46 15,0 0-32-15,0 0-44 16,90-79-21-16,-65 39-39 16,-1-6-8-16,-6-9 0 15,-7-9-8-15,-8 5 6 16,-3 12-6-16,0 18 0 16,-3 16 11-16,-10 10 15 0,-2 3-4 15,-9 13-8-15,-2 23-14 16,-1 17 1-16,6 13 1 15,9 3-2-15,10-3 3 16,2-6 0-16,0-1 1 16,14-10-2-16,2-5 2 15,-1-11 10-15,-2-11-14 16,-2-8 3-16,-5-4 13 16,0-7-11-16,-2-3 0 15,1 0 4-15,7-3-1 16,9-24 25-16,7-19 4 15,6-9-25-15,1 2 1 16,-2 6-11-16,-5 16-2 16,-3 19 10-16,-1 12-4 0,1 6-6 15,-1 21-5-15,2 13 5 16,-6 6-1-16,-6 3 1 16,1-5 0-16,-6-7-4 15,2-12-36-15,0-16-27 16,4-9-16-16,12-12-42 15,7-27-68-15,9-18-289 16,-5-14-140-16</inkml:trace>
  <inkml:trace contextRef="#ctx0" brushRef="#br0" timeOffset="44991.77">29473 11592 192 0,'0'-75'203'0,"0"21"58"16,0 25-7-16,-6 14 9 16,-4 15-114-1,-2 0-52-15,-7 17-54 0,-3 18-19 16,-1 11 9-16,5 16 11 15,10 13-19-15,8 8-6 16,3 6 4-16,21 1-19 16,6-8-4-16,1-5-16 15,-1-11-81-15,0-20-58 16,-2-24-317-16,1-22-296 16</inkml:trace>
  <inkml:trace contextRef="#ctx0" brushRef="#br0" timeOffset="45269.01">29677 11715 838 0,'0'0'200'0,"-52"79"-171"15,38-30 130-15,8 1-106 16,6-8-27-16,0-8-15 16,13-9-9-16,10-11 2 15,5-11-4-15,2-3 0 16,4-17 10-16,-4-13-9 15,-5-8 8-15,-9-9-4 16,-14-9 8-16,-2-3 8 16,-25-1-7-16,-14 10 2 15,-7 18-3-15,-1 28-2 16,3 11-9-16,8 29-4 0,9 13-38 16,15 5-35-16,12-4-202 15,4-15-358-15</inkml:trace>
  <inkml:trace contextRef="#ctx0" brushRef="#br0" timeOffset="45508.15">29891 11308 1177 0,'0'0'132'0,"0"0"46"16,0 0-73-16,0 0-50 15,0 0-30-15,0 0-12 16,98 22 6-16,-33 21-18 16,-1 9 1-16,-5 9 0 0,-13 13-2 15,-24 14-6-15,-22 11-18 16,-29 14-64-16,-42 11-8 16,-31 6-126-16,-27 2-332 15</inkml:trace>
  <inkml:trace contextRef="#ctx0" brushRef="#br0" timeOffset="46484.13">23893 14982 79 0,'0'0'37'0,"0"0"77"16,0 0-16-16,0 0-2 15,0 0 70-15,0 0-26 16,-43 29 42-16,43-29 8 16,-2 0-40-16,-2 0-32 15,3 0-17-15,-2-7-48 16,1-6-14-16,2-1-33 15,0-8-2-15,3 3-7 0,15-6 5 16,6 5-2 0,2 8 0-16,4 5-4 0,0 7 2 15,-4 0-7 1,-1 11-4-16,-4 17 13 0,-7 8-14 16,-7 11 10-16,-7 3 4 15,0-1 0-15,-3-5-1 16,-9-11 1-16,4-13 0 15,5-14 4-15,2-6-4 16,1 0 2-16,0-30 5 16,0-20-3-16,0-19-3 15,4-7 1-15,4 7 0 0,-3 16 1 16,-1 16-1 0,-1 15-2-16,-2 12 5 0,-1 7-4 15,0 3 2-15,5 0-3 16,4 16-7-16,7 13 3 15,5 15 5-15,6-2-1 16,3 0 0-16,1-5-1 16,3-10-22-16,3-13-63 15,1-14-56-15,-1-8-137 16,-4-30-168-16</inkml:trace>
  <inkml:trace contextRef="#ctx0" brushRef="#br0" timeOffset="46887.9">24408 14718 581 0,'0'0'166'16,"0"0"112"-16,0 0-131 0,0 0-58 16,0 0-33-16,0 0-36 15,-21-5-5-15,51-15-11 16,16-9-4-16,18-14 13 16,9-6-12-16,-3 2-1 15,-7 5-12-15,-18 11-49 16,-18 9 7-16,-13 12-21 15,-14 6 42-15,0 4 31 16,-26 0-8-16,-10 0-7 16,-7 6 14-16,1 5 6 15,6-2 0-15,9-4 8 16,12-2 47-16,9-3 24 0,6 0-4 16,0 0-25-16,0 0-15 15,6-8-20-15,17-4 16 16,13-2-22-16,2 3-11 15,10 6 7-15,-2 5-8 16,-4 0 6-16,-11 3-6 16,-9 19 3-16,-8 10 1 15,-8 11-4-15,-6 5-1 16,0 5-2-16,0-4-51 16,-7-8-34-16,-1-19-133 15,7-18-307-15</inkml:trace>
  <inkml:trace contextRef="#ctx0" brushRef="#br0" timeOffset="47166.03">25045 14195 1167 0,'0'0'87'16,"0"0"-2"-16,0 0-51 16,0 0-30-16,31 96 10 15,-12-46 13-15,3-2-19 16,3-15 1-16,5-8-4 15,3-13-4-15,-4-12-2 16,-2 0 0-16,-6-20 1 16,-9-9 8-16,-11-10-5 15,-1-5-2-15,-9-3 2 0,-22 2 0 16,-6 5-6 0,-3 16-6-16,-1 18-6 15,5 9 8-15,5 38-39 0,3 18-66 16,6 17-147-16,5 7-253 15</inkml:trace>
  <inkml:trace contextRef="#ctx0" brushRef="#br0" timeOffset="48357.57">31057 11810 622 0,'0'0'104'15,"0"0"-89"-15,0 0 68 16,0 0 65-16,0 0-42 16,94-49-35-16,-71 31-26 15,-7 2-14-15,-4 7-4 16,-6 5 18-16,-6 4-3 15,0 0-14-15,-11 4-9 16,-20 22-15-16,-6 10-1 16,-2 3 22-16,8-5-6 0,9-7 7 15,7-4-26 1,7-8 0-16,5-7 3 16,3-4-3-16,0-4 0 15,0 0 0-15,12-4 2 16,12-14 2-16,0-4-4 0,-3-4 0 15,-7-1 3 1,-6 5-1-16,-6-2-3 0,-2 10 1 16,-20 9-30-16,-22 5-7 15,-20 26-114-15,-19 13-237 16,-10 8-264-16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4:30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4895 1855 31 0,'0'0'114'16,"0"0"-39"-16,0 0 5 15,0 0 1-15,0 0 18 16,0 0-7-16,0 0-14 15,0 0 3-15,52-29 8 16,-52 24-12-16,0-3-14 16,0-2-22-16,-12-4-10 15,-4-2-5-15,-3 3-8 16,-4 2 3-16,2 8 22 16,-1 3-15-16,1 0-11 15,-3 25 9-15,-3 15-13 16,-1 18-6-16,6 23 0 15,5 20-7-15,4 14 17 0,7 12-17 16,6 3 0 0,0-4 9-16,0-15-8 0,3-19-1 15,6-25 0-15,-2-17-6 16,-1-17 1-16,-3-11-130 16,-3-12-23-16,0-10-82 15,0 0-26-15,-9-27-35 16</inkml:trace>
  <inkml:trace contextRef="#ctx0" brushRef="#br0" timeOffset="209.03">4449 2496 585 0,'0'0'127'16,"0"0"209"-16,0 0-180 0,0 0-94 15,0 0-18-15,103-90-2 16,-45 66-14-16,8 2-5 15,1 1-23-15,6 3 0 16,-6 2-1-16,-3 4-32 16,-10 4-27-16,-12 6-105 15,-11 2-101-15,-13 0-67 16,-9 0-36-16</inkml:trace>
  <inkml:trace contextRef="#ctx0" brushRef="#br0" timeOffset="867.67">6006 2441 621 0,'0'0'143'15,"0"0"14"-15,0 0 18 16,0 0-132-16,0 0-19 16,0 0-24-16,-4 2 1 0,7 2-2 15,12-4 1 1,10 0 0-16,14-16 7 0,4-18 6 16,2-11-9-16,-2-6 3 15,-10-1-5-15,-11-1 14 16,-8 8-15-16,-14 10 5 15,0 13 9-15,0 12-7 16,-5 10 9-16,-14 5-14 16,1 25 0-16,0 17-3 15,3 8 0-15,15-2 4 16,0-6-1-16,18-13-3 16,9-13-1-16,9-14 1 15,4-7-18-15,8-8 5 16,4-24 9-16,0-10-1 15,-4-7 2-15,-12-4-4 0,-11 2 7 16,-12-2 13 0,-8 12 5-16,-5 10 25 0,0 15 3 15,-5 14-5-15,-8 2-6 16,1 5-21-16,-1 19-9 16,5 5-5-16,8 4 4 15,0 2 0-15,21-4-4 16,12 0 0-16,15-2 4 15,4-2 0-15,-3-5 0 16,-13-5-4-16,-17-8 2 16,-19 5-10-16,-7 6 5 15,-32 7-8-15,-19 4 11 16,-17 0-36-16,-10-9 11 16,-6-8-53-16,0-12-93 0,8-5-187 15,17-41-77-15</inkml:trace>
  <inkml:trace contextRef="#ctx0" brushRef="#br0" timeOffset="1054.15">6330 1656 894 0,'0'0'193'0,"0"0"-21"16,0 0-75-16,0 0-36 15,0 0-26-15,0 0-8 16,0 2-4-16,0-2-18 15,0 2-5-15,0 3-1 16,0 3-45-16,0 4-65 16,3 5-162-16,-3-7-341 15</inkml:trace>
  <inkml:trace contextRef="#ctx0" brushRef="#br0" timeOffset="1708.89">8190 2198 357 0,'0'0'79'15,"0"0"182"-15,0 0-94 0,0 0-26 16,0 0-16-16,0 0-7 16,-40-67-66-16,7 74-25 15,-9 22-13-15,-13 12-14 16,7 12 13-16,8 5-13 16,15 3 0-16,13-7 3 15,12-7-1-15,3-10-4 16,28-13 2-16,12-17-25 15,18-7 12-15,11-36-7 16,13-18 20-16,-4-16-1 16,-1-3 1-16,-14-4-1 15,-17 0 1-15,-13-1 0 16,-17-1 12-16,-16 5-11 16,-3 17 20-16,0 21 12 0,0 21-4 15,-3 15 9-15,-13 29-36 16,-4 27 2-16,-2 21 13 15,4 16-17-15,9 8 1 16,9-4 1-16,0-3-2 16,21-11-5-16,16-18-87 15,2-19-48-15,7-26-106 16,-10-20-181-16</inkml:trace>
  <inkml:trace contextRef="#ctx0" brushRef="#br0" timeOffset="1872.82">8405 2202 637 0,'0'0'75'16,"0"0"241"-16,0 0-161 15,0 0-78-15,0 0-74 16,0 0 5-16,76 0-16 16,-3-8 2-16,5 1-152 15,-4 1-203-15,-8 4-106 16</inkml:trace>
  <inkml:trace contextRef="#ctx0" brushRef="#br0" timeOffset="2253.33">8852 2461 631 0,'0'0'314'0,"0"0"-147"15,0 0 3-15,0 0-96 16,0 0-56-16,81-89-18 15,-38 45 7-15,-7-3-3 16,-8 0 3-16,-11 0-6 16,-7 9 4-16,-7 15 7 15,-3 10-12-15,0 12 16 16,0 1 9-16,-13 0-9 16,-7 7-2-16,-2 9-9 15,1 1-5-15,9 2 9 16,12-1-9-16,0 3 0 15,12 4 0-15,18 1 7 0,6 3-5 16,10 0-2-16,-4-2 3 16,-8-4-6-16,-7-5 3 15,-14-2-4-15,-13 2 1 16,-6 8-1-16,-28 6 2 16,-14 6-8-16,-13-1-55 15,-12-6-53-15,0-13-227 16,4-18-560-16</inkml:trace>
  <inkml:trace contextRef="#ctx0" brushRef="#br0" timeOffset="2989.2">10801 2222 483 0,'0'0'138'0,"0"0"92"16,-20-84 35-16,-2 58-146 15,-4 6-61-15,-1 10-22 16,-1 10-15-16,-8 7-20 16,-4 25 9-16,1 16-10 15,8 8 0-15,16 0 1 16,12-3-1-16,3-10-3 15,18-11-15-15,13-15-19 16,8-15 30-16,7-2-24 16,-1-24 31-16,-2-8 1 0,-13-6 3 15,-9-3-1 1,-13 2-2-16,-3 6-1 0,-5 11 11 16,0 12-10-16,0 10-1 15,0 7 0-15,0 21-31 16,0 11 31-16,0 3 3 15,1-2 1-15,22-8-6 16,10-7 2-16,9-11-46 16,10-13 34-16,3-1-13 15,6-23-16-15,-10-13 20 16,-5-9-1-16,-13-9 19 16,-9-4 6-16,-9-8 1 15,-6-6 9-15,-5-7 9 16,-4 4 27-16,0 18 28 15,0 23-21-15,-4 21 26 0,-2 13-44 16,-3 19-36-16,0 24 2 16,-2 17-3-16,7 16-1 15,-2 13 0-15,6 6 0 16,0 3 0-16,0 6-32 16,3-4-146-16,7-20-229 15,4-25-205-15</inkml:trace>
  <inkml:trace contextRef="#ctx0" brushRef="#br0" timeOffset="3167.99">11112 2109 808 0,'0'0'90'0,"0"0"177"0,0 0-186 15,0 0-68-15,0 0-13 16,133 17-22-16,-31-17 15 15,18-13-129-15,4-4-242 16,5-3-50-16</inkml:trace>
  <inkml:trace contextRef="#ctx0" brushRef="#br0" timeOffset="3703.45">12617 1976 814 0,'0'0'103'0,"0"0"179"15,0 0-149-15,0 0-81 16,0 0-45-16,0 0-7 15,21 0-6-15,12 0 4 16,4 0 2-16,-8 19-6 16,-7 9-6-16,-12 9-4 0,-10 9 3 15,0 3 5 1,-25-2-2-16,-5 2 7 0,-6-10 1 16,3-10 2-16,11-10 3 15,6-11-3-15,13-8 13 16,3 0-3-16,10-16 3 15,17-21 3-15,17-15-16 16,11-12-2-16,1-1 0 16,-5 1 2-16,-5 11 15 15,-18 17-11-15,-11 14 14 16,-11 15 19-16,-6 7-17 16,0 3 0-16,-15 23-20 15,-9 15 0-15,-1 10 34 16,-2 4-33-16,5 3 0 15,11 0 3-15,11 0-4 0,0-6-4 16,37-9-21-16,18-12-62 16,26-16-5-16,19-15-163 15,7-15-197-15,1-24 35 16</inkml:trace>
  <inkml:trace contextRef="#ctx0" brushRef="#br0" timeOffset="3904.56">13396 2084 193 0,'0'0'501'16,"0"0"-384"-16,-97 25 169 15,87-22-189-15,10-2-50 0,7 1-47 16,25-2 4 0,20 0 11-16,13 0 4 0,2-6-19 15,-7-4-15-15,-8 3-102 16,-17 7-28-16,-9 0-115 15,-20 0-99-15,-6 17 40 16</inkml:trace>
  <inkml:trace contextRef="#ctx0" brushRef="#br0" timeOffset="4051.39">13357 2324 449 0,'0'0'193'0,"0"0"90"15,0 0-143-15,0 0-104 16,0 0-35-16,111-7 23 0,-37-8-24 15,5 3-31 1,-2 0-240-16,7 2-131 0,-8-6-17 16</inkml:trace>
  <inkml:trace contextRef="#ctx0" brushRef="#br0" timeOffset="4595.63">14689 1961 479 0,'0'0'134'15,"0"0"164"-15,0 0-124 16,0 0-54-16,0 0-26 15,0 0-49-15,-72-14-4 0,33 23-20 16,-6 20 0-16,-5 13 9 16,-2 11-22-16,8 2 11 15,11 6 2-15,16-6-12 16,17-9 2-16,0-7-11 16,33-12 0-16,10-10 5 15,12-15 0-15,9-2-5 16,8-19 18-16,-5-10-14 15,-4 0 11-15,-17 2-15 16,-21 9 2-16,-11 9 9 16,-8 7-9-16,-6 2-4 15,0 0-2-15,0 0-54 0,-20 7-34 16,-11 11-230 0,-9 4-231-16</inkml:trace>
  <inkml:trace contextRef="#ctx0" brushRef="#br0" timeOffset="5839.04">7935 4480 406 0,'0'0'100'0,"0"0"151"16,0 0-62 0,0 0-52-16,0 0-60 0,0 0-44 15,-24 1-27-15,24 5-3 16,6 2 22-16,24-6-21 15,7-2 8-15,17-2 31 16,10-26-32-16,0-7-1 16,-1-8-10-16,-5-4 0 15,-16 4-2-15,-9 1 8 16,-17 2-6-16,-10 3 14 16,-6 7-8-16,0 9 16 15,-9 9-8-15,-4 12 6 16,-4 0 9-16,-5 17-26 15,-2 17 0-15,6 7-2 16,5 2-1-16,10-2 0 0,3-4-2 16,13-6-13-16,20-9-5 15,12-13-35-15,19-9-56 16,12-4 59-16,3-25-25 16,-3-8-27-16,-15-5 62 15,-16-3 42-15,-15-1 16 16,-11-2 15-16,-13-1 55 15,-6 5 8-15,0 10-5 16,0 13-18-16,-6 12 8 16,0 9-10-16,-3 0-14 15,-7 5-29-15,-2 20-8 16,-3 13-4-16,0 13-4 0,2 13 17 16,10 11 0-16,3 13-1 15,6 16 12-15,0 5-30 16,0 13 15-16,-5 0-17 15,-8-11-6-15,1-9 4 16,-7-14-4-16,-1-14-11 16,1-12-5-16,-2-12-75 15,0-17-22-15,-3-13-36 16,-7-20-124-16,4-13-186 16</inkml:trace>
  <inkml:trace contextRef="#ctx0" brushRef="#br0" timeOffset="6425.28">8554 4475 693 0,'0'0'163'0,"0"0"136"0,0 0-156 15,103-83-86-15,-51 59-36 16,9-2-12-16,5 0-9 16,1-4-7-16,3-3-16 15,-6-3-55-15,-8-1-60 16,-7-6-118-16,-9-6 95 15,-10 0-9-15,-6 2 167 16,-14 5 3-16,-10 13 132 16,0 10 27-16,0 4 61 15,-13 10-61-15,5-2-53 0,-1 5-21 16,-1 2-17 0,4 0-16-16,3 0 16 0,-3 9-36 15,3 22-26 1,-6 23 1-16,6 27 37 0,3 17 1 15,-3 14-23-15,0 5-12 16,0-5-2-16,0-6-7 16,-3-11-1-16,-4-11 0 15,-1-12-1-15,-5-13-5 16,-2-12-4-16,0-14-17 16,6-16 2-16,3-7-36 15,-4-10 3-15,-1-1 9 16,-5-33-8-16,-2-24 5 0,6-18-4 15,9-2 18 1,3 8 23-16,3 19 9 0,0 13 6 16,0 10 28-16,6 8 25 15,3 5 1-15,6-2-11 16,3 0-23-16,9-3-10 16,13-1-10-16,10-2 0 15,18 1-11-15,11 1-25 16,4 2-5-16,1 5-8 15,-14 3-11-15,-9 2 7 16,-16 3-104-16,-15 1-114 16,-14-1-144-16</inkml:trace>
  <inkml:trace contextRef="#ctx0" brushRef="#br0" timeOffset="6962.95">8208 3872 667 0,'0'0'88'0,"0"0"59"15,0 0 32-15,0 0-165 16,0 0 3-16,0 0 23 16,0-26 11-16,0 26 13 0,0 0 0 15,0 0-16-15,0 0 9 16,0 0-28-16,0-3-4 16,0-3-10-16,0-6-14 15,-6-2 2-15,3-1-3 16,-3 0 0-16,0 5 2 15,-1 2-2-15,7 7 0 16,-3 1 0-16,3 0-4 16,0 0 0-16,-3 2-11 15,3 8 10-15,0 1-5 0,0-3 8 16,0-4-6 0,3-3 5-16,7-1-5 0,2 0 8 15,1-2 0 1,1-11 4-16,-5-3 11 0,-6 1-14 15,-3-2 9-15,0 3 3 16,0 3-2-16,-6 9-11 16,-3 2-5-16,-6 19-60 15,3 21-84-15,9 10-172 16,3 0-89-16</inkml:trace>
  <inkml:trace contextRef="#ctx0" brushRef="#br0" timeOffset="31001.91">27930 3471 255 0,'0'0'64'15,"0"0"50"-15,0 0 52 16,0 0-29-16,0 0-40 15,0 0 31-15,0 0-18 16,0 0-42-16,0-34-9 16,0 34-28-16,-2 0-16 0,-1 0-15 15,1 19-17-15,-2 17 14 16,1 22 3-16,0 16 18 16,0 4 5-16,3-3-15 15,0-6 8-15,0-16-3 16,0-14-8-16,0-7 11 15,0-10-9-15,0-8 1 16,0-6 3-16,3-5-1 16,-2-3-7-16,2 0-3 15,5 0 0-15,7 3 0 16,10 5 0-16,11-2 0 16,10-1-28-16,6-2-82 15,2-3-110-15,2 0-125 16,-12-17-94-16</inkml:trace>
  <inkml:trace contextRef="#ctx0" brushRef="#br0" timeOffset="31205.48">28362 3718 696 0,'0'0'38'15,"0"0"36"-15,0 0-74 16,0 0-11-16,0 0 10 0,118-41-6 16,-52 13-72-1,-5 3-62-15,-14 6-124 0</inkml:trace>
  <inkml:trace contextRef="#ctx0" brushRef="#br0" timeOffset="31356.8">28405 3926 143 0,'0'0'624'16,"0"0"-567"-16,0 0-56 15,0 0 16-15,116-34-9 16,-22 5-8-16,17 3-44 16,8-3 9-16,-1-5-282 15</inkml:trace>
  <inkml:trace contextRef="#ctx0" brushRef="#br0" timeOffset="31902.89">29442 3087 907 0,'0'0'61'0,"0"0"89"16,0 0 45-16,0 0-173 15,0 0-22-15,0 0-6 16,-31 96 6-16,62-5 20 15,2 16-13-15,0 12 0 16,-4 13-6-16,-9-7 5 0,-11-10-12 16,-9-17-18-16,0-26-77 15,-5-26-39-15,-14-17-97 16,-3-23 128-16,-8-6 11 16,-4-27-99-16,-4-18 60 15,2-14 3-15,5-9 129 16,3-1 5-16,8 2 70 15,8 6 91-15,8 16-7 16,4 11-32-16,6 7-28 16,25 2-71-16,15 4-19 15,11-4-8-15,10 0-9 16,-1-4-47-16,2-4-36 16,-2-7-117-16,-5-6 3 0,-9-8 27 15,-11 2 182 1,-17 10 1-16,-12 15 142 0,-10 17 55 15,-2 9 83-15,0 1-113 16,-10 0-14-16,-2 4-88 16,-3 14-16-16,3 11-1 15,2 14 11-15,4 10 5 16,4 8-30-16,2 6-5 16,0 4-12-16,0 1-17 15,9-2-4-15,3-7-47 16,6-11-101-16,3-16-135 15,4-25-87-15,1-11 31 0</inkml:trace>
  <inkml:trace contextRef="#ctx0" brushRef="#br0" timeOffset="32133.69">30148 3361 804 0,'0'0'135'0,"0"0"121"16,0 0-156-16,0 0-53 15,0 0-2-15,0 0-13 16,-56-9-26-16,40 31-1 16,-2 12-5-16,4 12 1 15,6 5 1-15,8-1-2 16,0-7-11-16,22-10 0 0,9-14-45 16,11-14-45-1,9-5-11-15,9-29-123 16,2-15 18-16,-7-12-311 0</inkml:trace>
  <inkml:trace contextRef="#ctx0" brushRef="#br0" timeOffset="32351.4">30365 2965 480 0,'0'0'136'16,"0"0"132"-16,-82-6-61 15,75 6-88-15,4 0-46 16,3 3-38-16,13 16-30 15,21 13 35-15,16 10 42 16,5 7-47-16,-1 2-23 16,-11 4-9-16,-16 7-3 0,-20 10-3 15,-9 11-38-15,-41 12-13 16,-21 11-88-16,-24 0-239 16,-28-8-31-16</inkml:trace>
  <inkml:trace contextRef="#ctx0" brushRef="#br0" timeOffset="32576">27980 4574 847 0,'0'0'102'16,"0"0"-101"-16,0 0-2 16,0 0-79-16,0 0-185 15,0 0 51-15,78-15-56 16</inkml:trace>
  <inkml:trace contextRef="#ctx0" brushRef="#br0" timeOffset="38473.44">3741 6688 213 0,'0'0'89'16,"0"0"62"-16,0-81-15 15,0 52-40-15,0 0-9 16,0 6 27-16,0 5 13 16,0 8-34-16,0 8 4 15,0 2-56-15,0 0-12 16,0 0-17-16,-5 13-12 0,-7 23-2 15,-6 21-1-15,-1 18 6 16,1 8 0-16,12-11 1 16,6-18-3-16,0-18-1 15,12-16-11-15,13-12 8 16,5-8-7-16,6-6 10 16,0-19 5-16,1-6 6 15,-10-4-8-15,-8 3-3 16,-11 2 0-16,-8 10 14 15,0 11-14-15,0 4-1 16,0 5-1-16,-3 6-32 16,0 13-8-16,3 6 15 15,0 0 6-15,25-8 8 16,11-7-27-16,13-10 17 16,5 0 14-16,1-20-28 0,2-6-16 15,-13-1-19-15,-11 0 34 16,-16-2 36-16,-16 2 2 15,-1-5 0-15,-31-3 3 16,-8 0 13-16,-3 5-6 16,2 8 68-16,15 12 1 15,13 3 4-15,7 7-61 16,5-1-22-16,3-4-7 16,27-1-13-16,25-8 20 15,17-3-2-15,8-2-23 16,-11-2-8-16,-11 4 26 15,-22 2 7-15,-15 7 6 0,-12 5-5 16,-9 3 48-16,0 0 38 16,0 0-30-16,0 0-6 15,-14 10-22-15,-5 13-22 16,0 9 13-16,5 12-20 16,2 4 6-16,8 3-4 15,4-3 3-15,0-6 5 16,0-8-4-16,0-13-4 15,7-10 7-15,-1-7-5 16,-6-4 6-16,5 0 5 16,-4 0-2-16,7-4 25 15,8-16-24-15,8-10 3 16,7-11-6-16,5 0-10 0,0 7 1 16,1 11-2-16,-4 10 3 15,-3 13-14-15,-5 0 8 16,-4 22-9-16,-6 9 12 15,-2 2-13-15,-5 4-6 16,-2-1-20-16,7-6-20 16,11-5 7-16,13-14-6 15,16-11-41-15,12-2 62 16,8-26-20-16,-4-11-18 16,-14-6 37-16,-22 0 38 15,-14 3 38-15,-19 13 51 16,0 11 11-16,0 12 2 0,-16 6-31 15,-2 2-46-15,-3 16-25 16,2 8 0-16,5 0 1 16,11-2-1-16,3-6-6 15,6-6 2-15,18-3-5 16,6-9 2-16,4 0-2 16,5-12-11-16,-6-14 15 15,-3-3-10-15,-11-3 6 16,-13 0 7-16,-6 4 3 15,0 5-1-15,-22 7 0 16,-5 12 2-16,-9 4-8 16,-4 28-17-16,-2 15 23 15,2 9 4-15,16 1-3 16,15-5-2-16,9-4-6 16,30-13-20-16,22-11-18 0,21-15-5 15,15-5 37-15,6-19-34 16,-6-12 16-16,-15-5-36 15,-25-1 55-15,-20 2 12 16,-17 1 81-16,-11 5 26 16,0 5-10-16,0 9-24 15,-9 10-26-15,1 5 10 16,5 0-57-16,0 6-13 16,3 16 13-16,0 7-9 15,0 4 9-15,9-4-4 0,9-6 5 16,0-9-2-16,0-7-3 15,3-7 4-15,4 0-7 16,8-15 7-16,10-14 0 16,2-9 5-16,1-6 1 15,-10 1-6-15,-8 7 0 16,-11 13 5-16,-7 13 1 16,-7 10-6-16,-3 3-10 15,0 30-3-15,0 9-3 16,0 12 14-16,14 1-23 15,17-7-44-15,21-7 36 16,8-16-184-16,4-19-22 16,6-6 80-16,0-21-115 0,-9-17 45 15,-16-4 93 1,-15-3 106-16,-17-1 30 0,-13 7 302 16,0 10-146-16,0 12 82 15,-7 10-29-15,1 7-41 16,3 0-110-16,-3 9-53 15,6 9 12-15,0 4-17 16,0-1 0-16,6-6 3 16,13-4-3-16,1-8-5 15,2-3-11-15,2 0-22 16,1-19 31-16,-8-4-32 16,-1-5 1-16,-13-4 27 15,-3 1 11-15,0 5 0 16,-16 6 5-16,-1 12-2 15,-8 8 25-15,-2 22-28 0,-4 22 0 16,1 11 10-16,12 7-10 16,9-1-6-16,9-6-31 15,21-7-138-15,24-9 53 16,20-17-180-16,10-21 28 16,2-4 267-16</inkml:trace>
  <inkml:trace contextRef="#ctx0" brushRef="#br0" timeOffset="38713.33">6937 6682 237 0,'0'0'223'0,"15"-90"35"15,-15 47-71-15,0 6-19 16,-6 11-16-16,3 12-105 16,0 12 48-16,3 2-66 15,0 0-22-15,0 21-14 16,15 16 1-16,15 13 6 16,16 4 6-16,15-4-6 0,8-9 0 15,-2-17-4 1,-12-17 4-16,-10-7 3 0,-8-21-2 15,-11-18-1-15,-4-12 13 16,-9-8-13-16,-2-5-16 16,-2 0-18-16,4 8-37 15,-1 17-33-15,3 19-52 16,0 15-160-16,4 5-49 16</inkml:trace>
  <inkml:trace contextRef="#ctx0" brushRef="#br0" timeOffset="39329.94">7647 6420 501 0,'0'0'126'16,"0"0"26"-16,0 0 10 16,0 0-59-16,0 0-19 15,0 72-62-15,0-55-21 16,6-4 3-16,3-4 4 16,3-6-8-16,0-3 0 15,10 0 2-15,2-6-7 16,1-13 5-16,-5-4-22 15,-7-7 1-15,-13-1 17 16,0 6 4-16,-10 9 3 16,-13 13-3-16,-12 4-5 0,-4 28 5 15,0 16 27 1,0 10 29-16,11 2-34 16,10 3 3-16,12-6-25 15,6-12 3-15,20-4-7 0,26-10-32 16,21-13-19-16,15-13-13 15,12-4 55-15,6-26-213 16,4-12 220-16,-4-11 12 16,-25-9-12-16,-23-7 0 15,-31 3 6-15,-21 11 20 16,-15 20 92-16,-21 21-13 16,-12 12-39-16,-7 11-27 15,6 14 19-15,7 4-29 16,17-2-23-16,11-4 5 0,14-4-5 15,5-5-3-15,26-5 1 16,14-5 4-16,7-4 1 16,5 0-3-16,-2-9 0 15,-7-1 2-15,-5 5-1 16,-9 5-1-16,-7 0 0 16,-8 0 0-16,-2 17 3 15,-11 6-3-15,-6 7 0 16,0 4 3-16,-9 1-1 15,-1-4 4-15,10 2-6 16,0-7 2-16,25-3-7 16,18-10-9-16,11-10-146 15,9-3 21-15,-2-22-275 0,-9-15 154 16</inkml:trace>
  <inkml:trace contextRef="#ctx0" brushRef="#br0" timeOffset="40199.26">10817 6382 540 0,'0'0'276'0,"0"0"-125"16,0 0 80-16,0 0-142 15,0 0-51-15,0 0-28 0,3-29-8 16,27 22 22-16,8 2-24 16,4 5 0-16,-3 3-1 15,1 17 0-15,-13 8-4 16,-9 5-22-16,-12 4-12 16,-6 4 32-16,-9-7-11 15,-17-4 18-15,0-9 9 16,6-5-7-16,7-6 4 15,7-9-6-15,6-1 3 16,0 0 9-16,6-11-12 16,24-18 0-16,10-14 1 15,8-6 0-15,4-4-2 0,-7 1 0 16,-5 8 1 0,-16 12 11-16,-8 15-11 0,-11 10 20 15,-5 7 13-15,0 18-30 16,-21 22 0-16,-3 13 0 15,-9 11 6-15,6 0 10 16,8-3-17-16,10-3-4 16,9-10-3-16,12-11-88 15,34-18-160-15,18-19-196 16</inkml:trace>
  <inkml:trace contextRef="#ctx0" brushRef="#br0" timeOffset="40589.29">11597 6558 161 0,'0'0'618'0,"0"0"-547"15,0 0 149-15,0 0-144 16,0 0-29-16,0 0-47 16,-27 9 0-16,57-8 1 15,3-1-1-15,4 3 9 16,-3 1-9-16,-8 5-3 15,-7 2 1-15,-7 5-9 16,-7 1 4-16,-5 3 5 16,0-3-4-16,-4-3-5 15,-6-5 10-15,4-3 2 16,0-6 15-16,6 0-8 0,0 0 18 16,0-15 24-16,26-16-12 15,15-13-33-15,4 5 10 16,2 11-12-16,-9 11 24 15,-11 12-19-15,-8 5-5 16,-10 16 4-16,-9 17-7 16,-3 10-1-16,-25 15-5 15,-14 5-49-15,-10 2 21 16,-11-6-170-16,-4-12-291 16</inkml:trace>
  <inkml:trace contextRef="#ctx0" brushRef="#br0" timeOffset="41192.97">10444 6169 779 0,'0'0'74'0,"0"0"99"16,0 0-68-16,107-70-79 16,-56 38-17-16,-5-6-8 15,-10-4 14-15,-9 0-15 0,-12-3 0 16,-12 14 18-16,-3 7 4 16,-9 11 10-16,-21 13-4 15,-9 24-27-15,-10 27 6 16,-2 17-7-16,5 7 0 15,13 3 1-15,17-6 1 16,13-4-1-16,3-9-1 16,13-8 0-16,11-9-2 15,0-9 2-15,-3-10 0 16,-9-4 1-16,-2-8-1 16,-10-2 5-16,0 2-5 15,-16 5 1-15,-17 3 19 0,-6 1-14 16,-4-3 0-16,6-3 0 15,7-5-5-15,12-6 2 16,9-3 8-16,6 0-9 16,3 0 24-16,0 0-26 15,8-3 0-15,20-6-1 16,15 4 1-16,9 5 0 16,2 0-3-16,-2 17 3 15,-2 16 11-15,-6 12-11 16,-8 10 0-16,-12 8 8 15,-8 6-1-15,-7 3-7 16,2-5-2-16,5-3-32 16,17-12-38-16,25-19-164 15,24-25-216-15</inkml:trace>
  <inkml:trace contextRef="#ctx0" brushRef="#br0" timeOffset="41720.75">12496 6120 811 0,'0'0'35'0,"0"0"171"16,-94-41-144-16,90 21 37 15,4-15-99-15,21-14-11 16,13-2 11-16,9 5-12 15,5 15-1-15,-2 22 8 16,-7 9 5-16,-6 31 3 0,-10 17-3 16,-10 15 0-16,-13 3 6 15,0 1-3-15,-3-2-2 16,-10-8-1-16,2-9 2 16,5-10-6-16,6-13 4 15,0-11-8-15,0-7 5 16,13-7-1-16,4 0 4 15,5-17 7-15,-7-13 4 16,-3 1 31-16,-6 4-37 16,-6 10 25-16,0 10 22 15,0 5 8-15,-13 12-15 0,-10 22-45 16,-4 10 3-16,5 16 10 16,7 3-13-16,11 9-2 15,4 4-3-15,13 3 8 16,10-3-4-16,3-10 1 15,-11-9 0-15,-9-14 4 16,-6-9-3-16,-21-5-1 16,-22-6 6-16,-8-6-3 15,-13-6-3-15,3-8-6 16,4-3-64-16,11-5-110 16,13-17-230-16</inkml:trace>
  <inkml:trace contextRef="#ctx0" brushRef="#br0" timeOffset="42582.2">13561 6506 369 0,'0'0'45'16,"0"0"109"-16,0 0-21 0,0 0-47 16,0 0 24-16,0 0-9 15,-28-11 2-15,28 11-17 16,0 0-12-16,0 0-2 16,0 0-38-16,0 0-8 15,0 0-7-15,12 0-17 16,37 0 15-16,29 3 4 15,29 2 2-15,17-5-6 16,9 0-15-16,13 0 1 16,6-3 0-16,-12-8-2 15,-19-3-2-15,-37-2-3 0,-29-1 4 16,-29 3-8-16,-21-3 5 16,-5 0 0-16,-24-7-26 15,-16 0-17 1,-15-1 21-16,1 1-25 0,-5 5-28 15,9-1 22-15,9 2 31 16,12-1 25-16,9 5 0 16,10 6 1-16,7 4 33 15,3 0-16-15,0 4-9 16,0 0 19-16,16-3-24 16,13 3 3-16,10 0 1 15,4 10-6-15,12 16 11 0,0 11 8 16,-6 9-8-16,-3 4 6 15,-17 4-19-15,-20 1-1 16,-9 1-2-16,-42 7-53 16,-36 2-19-16,-26 5-118 15,-32-2-90-15,-23-4-295 16</inkml:trace>
  <inkml:trace contextRef="#ctx0" brushRef="#br0" timeOffset="46304.54">16024 6258 81 0,'0'0'70'16,"0"0"11"-16,0 0 36 0,0 0-21 16,0 0-50-1,0 0-1-15,0 0 1 16,26-21-19-16,-24 19 14 0,-2 2 13 16,0-1-12-16,1 1 15 15,-1-2 14-15,0 2-4 16,0 0-1-16,0 0-27 15,0 0-15-15,0 0 12 16,0 0-20-16,0 0 0 16,0 0-12-16,0 0-2 15,0 0 4-15,0 0-6 16,0 0 2-16,0 0-3 16,0 0 8-16,0 0-5 15,0 0 2-15,0 0-3 16,0 0 14-16,0 0-1 0,0 0 9 15,0-3 15-15,0 3-15 16,0-4-3-16,-6 1-19 16,-8 3 3-16,-10 0-8 15,-7 13 0-15,-8 18 4 16,-3 10-5 0,2 9 8-16,4 6-3 0,8-2 3 15,8-4 1-15,10-4 0 16,10-11-4-16,0-2 0 15,6-10 7-15,15-3-6 16,5-7 1-16,9-6 0 16,4-5 1-16,10-2 4 15,6-2-4-15,0-15-2 0,-4 2 24 16,-10-1-19-16,-9 4 9 16,-14 2 0-16,-8 4-4 15,-5 6 20-15,-2 0-9 16,-3 0-7-16,0 0 14 15,0 0-20-15,0 0-1 16,0 0 2-16,0 0-8 16,0 0 9-16,0 0-11 15,0 0 0-15,0 0 3 16,0 0-3-16,0 0 0 16,0 0 0-16,0-1 3 15,0 1-6-15,0 0 3 16,0-2-6-16,0 2 1 15,0 0-38-15,0 0-38 0,0 0-9 16,0 0-71-16,0 0-131 16,-11 6-226-16</inkml:trace>
  <inkml:trace contextRef="#ctx0" brushRef="#br0" timeOffset="48261.65">5247 8481 413 0,'0'0'211'16,"0"0"-104"-16,0 0 133 0,0 0-90 15,0 0-102 1,0 0-33-16,-16 39-10 0,10 16 8 16,1 2 6-1,5-11-13-15,0-14-3 0,5-13 0 16,14-12-3-16,2-7 0 15,13-7 11-15,5-24-4 16,3-15 2-16,4 0-4 16,-10 5-2-16,-11 13 1 15,-11 14-4-15,-8 8 0 16,-6 6-3-16,0 11 0 16,0 22-30-16,7 9 24 15,5 1 9-15,9-8-11 16,7-14 1-16,11-11-17 0,3-10 6 15,4-7-1-15,6-25 0 16,-1-9 1-16,-5-5 0 16,-10 0 13-16,-17 0 9 15,-11-4-1-15,-8-2 11 16,-12 9-9-16,-9 9-1 16,-6 18 2-16,-1 16-3 15,4 9-47-15,6 25-106 16,6 10-20-16,11-8-162 15</inkml:trace>
  <inkml:trace contextRef="#ctx0" brushRef="#br0" timeOffset="50255.11">6066 8430 81 0,'0'0'89'15,"0"0"-26"-15,0 0 31 16,0 0-23-16,0 0-43 16,0 0 52-16,-3-42-6 0,3 35 11 15,0 2 36-15,-12 1 40 16,-12 4-24-16,-19 0-82 16,-21 18-22-16,-18 12 21 15,-15 11-33-15,-15 5 5 16,-3 9 4-16,8-4-12 15,17-3-7-15,29-13 20 16,33-16-23-16,14-12-8 16,14-5-2-16,14-2-15 15,32 0 8-15,30-22 9 16,28-15 0-16,10-8-14 16,1-8-20-16,-18 3-5 15,-23 1 13-15,-26 11 26 16,-30 0 0-16,-18 4 3 15,-36 1 21-15,-25 11-9 0,-24 12 3 16,-12 10 4-16,-12 25-18 16,3 18-4-16,5 13 9 15,23-3-6-15,20-3-3 16,28-5 0-16,18-7-5 16,12-9 1-16,26-9-6 15,21-9-21-15,19-11 24 16,11 0-16-16,7-27 12 15,-5-3-10-15,-10-2 0 16,-23 3-8-16,-18 4 7 0,-19 8 22 16,-9 1 5-1,-6 4-5-15,-16 4 0 16,-8 6-2-16,-1 2-18 0,-2 5-12 16,6 15-62-16,5 6-56 15,16 3-4-15,6-3-130 16,0-5-12-16</inkml:trace>
  <inkml:trace contextRef="#ctx0" brushRef="#br0" timeOffset="51569.42">6679 8554 852 0,'0'0'104'0,"0"0"-97"15,0 0 46-15,0 0 21 16,0 0-67-16,-52 78 22 15,34-41-27-15,9-4 10 16,9-3-12-16,0-5-3 16,3-5 3-16,12-6 0 15,4-6 2-15,8-6-8 0,-3-2 4 16,6-2 2-16,0-15 5 16,-2-7-4-16,-7 1 11 15,-2 4-12-15,-10 8 4 16,-6 8-5-16,2 3 1 15,-2 5-12-15,7 17-5 16,2 6 9-16,9 2 8 16,3-9-29-16,10-8-35 15,5-13 47-15,6-3-22 16,1-21 32-16,-6-9 7 16,-10-6 0-16,-9-2 8 15,-15 0-2-15,-6 0 50 0,-6 4 26 16,-21 6-72-1,-6 7-1-15,2 11-2 0,4 6-7 16,5 7-4 0,5 10-60-16,7 13-108 0,10 2-47 15,0-9-207-15</inkml:trace>
  <inkml:trace contextRef="#ctx0" brushRef="#br0" timeOffset="51891.06">7456 8451 865 0,'0'0'21'16,"0"0"158"-16,-61 77-129 15,57-54-28-15,4-4-22 16,7-5 0-16,18-8-1 16,8-6-1-16,9-4 4 15,7-20-15-15,-4-7-32 16,-2-3-23-16,-10 2 20 15,-15-2 24-15,-8 0 24 16,-10 6 10-16,-7 8 1 16,-18 9 58-16,-8 11 2 15,-12 17-45-15,-4 23-18 16,4 12 8-16,6 4 3 16,12 3 12-16,17-1-24 15,10-5-7-15,21-10-8 16,40-10-102-16,36-17-210 0,33-16-83 15</inkml:trace>
  <inkml:trace contextRef="#ctx0" brushRef="#br0" timeOffset="53032.64">9273 8551 1194 0,'0'0'31'0,"0"0"134"16,0 0-147-16,0 0-18 0,0 0 0 15,0 0-23 1,-51 16 9-16,51 1-4 0,6 11 18 16,8 2 2-16,-7-1-2 15,-4-1 0-15,0-6 0 16,-3-11 0-16,0-4 0 15,0-5-1-15,0-2 1 16,0 0 8-16,0-2-8 16,6-25 0-16,6-14 0 15,12-17-10-15,9 1 0 16,5 7-29-16,1 11 1 16,-3 17 30-16,-6 13 5 15,-5 9-3-15,-4 15 3 0,-9 17-4 16,-6 13 4-1,-3 1 2-15,-3-5 1 0,0-5 2 16,0-14-2-16,0-9 0 16,6-6-2-16,6-7-1 15,10 0 3-15,8-17 5 16,12-16-4-16,3-7 18 16,4-10-14-16,-7-3-5 15,-1 9 26-15,-11 10-19 16,-14 17 14-16,-5 14-21 15,-8 3 0-15,-3 18-5 16,0 13 2-16,3 8 3 0,3 4 9 16,0-11-9-16,7-7-3 15,4-12-6-15,8-6-21 16,5-7 27-16,12-7-2 16,4-21 4-16,3-7-4 15,-7-8-5-15,-3-3 8 16,-11-5-2-16,-4 2 8 15,-12 9-1-15,-5 15-1 16,-4 18-2-16,-3 7 1 16,0 22-1-16,0 12-4 15,-7 9 2-15,4-1 4 16,3-9-6-16,0-5 4 16,0-12-5-16,13-6 4 15,4-10-24-15,8 0-3 16,8-13 17-16,3-13-7 0,4-6 8 15,0-9 6-15,-7 7 2 16,-6 2 2-16,-8 14 3 16,-13 13 34-16,-6 5-24 15,-3 26-5-15,-13 14-8 16,-4 12 0-16,7-8 0 16,10-6-1-16,3-10-1 15,9-11-2-15,24-12-1 16,10-5-26-16,9-25 11 15,13-11-26-15,6-8-23 16,-10-2 65-16,-4-10-9 16,-8-4 13-16,-15 4 9 15,-11 16 46-15,-13 12 21 16,-10 20 67-16,-6 8-58 0,-21 8-40 16,-7 20-36-16,-3 8 9 15,7 4-16-15,15-3 5 16,9-4-7-16,6-1 0 15,0-1 0-15,15-2-2 16,9-2 4-16,-2 0-3 16,-6-9 1-16,-2-4 0 15,-11 0 0-15,-3 2 0 16,-10 2 0-16,-23 3 0 16,-9 2-12-16,-4-6-7 15,-2-7-27-15,9-7-34 0,12-6 29 16,24-32-92-16,3-26-30 15,36-21-244-15,12-21-31 16</inkml:trace>
  <inkml:trace contextRef="#ctx0" brushRef="#br0" timeOffset="53197.09">11184 7853 579 0,'0'0'146'16,"0"0"39"-16,0 0-39 15,0 0-26-15,71 107-5 16,-71-35-53-16,0 22-15 15,-3 15-9-15,-16 8-14 16,4 1-15-16,0-14-9 0,6-26-69 16,6-23-103-16,3-36-318 15,0-19 12-15</inkml:trace>
  <inkml:trace contextRef="#ctx0" brushRef="#br0" timeOffset="53333.44">11142 8306 43 0,'0'0'672'16,"0"0"-604"-16,0 0 82 15,0 0-150-15,0 0-93 16,0 0-123-16</inkml:trace>
  <inkml:trace contextRef="#ctx0" brushRef="#br0" timeOffset="54381.97">12984 8355 1173 0,'0'0'86'15,"0"0"-29"-15,0 0-22 16,0 0-24-16,0 0-6 15,18-76-5-15,19 20 0 16,-4-4 4-16,-9 4 2 16,-13 6-3-16,-7 8-3 0,-4 16 30 15,0 11-7 1,-15 13 10-16,-6 4-33 0,-12 32-6 16,-4 19 2-1,1 29-4-15,11 8 7 0,10 5-6 16,1-12 8-16,14-9-1 15,0-19 0-15,3-11 4 16,11-16-10-16,-8-14 6 16,0-10 0-16,-2-4 5 15,6-7 8-15,13-24 14 16,2-18-5-16,14-13-16 16,-6 3 6-16,-7 15-12 15,0 15-1-15,-7 18-8 0,4 11 9 16,0 17-10-16,3 20 1 15,-4 7-21 1,4 1 14-16,1 2-33 0,4-10-17 16,15-10-8-16,9-16-104 15,26-11 166-15,13 0-254 16,4-28 185-16,-5-7-13 16,-17-8 50-16,-31-6 44 15,-22-7 24-15,-19 2 88 16,-4 12-22-16,-27 16 23 15,-9 22 23-15,-9 7-78 16,-1 27-31-16,4 10-19 0,11 3 2 16,11-1-10-16,19-8 0 15,1-6-5-15,24-11-11 16,11-13 0-16,11-4-7 16,1-4 23-16,-1-21 11 15,-7-5-10-15,-6-4 2 16,-9-5 1-16,-12-4-3 15,-2 1 25-15,-4 9-12 16,-6 11 10-16,0 13 18 16,0 9-27-16,0 14-15 15,0 18-18-15,0 9 16 16,0 1-8-16,3-5-53 16,27-10-60-16,6-15-53 15,1-10-31-15,4-2-46 16,-2-14 125-16,-1-13 125 0,-8-4 3 15,-5-8 83-15,-8 2 25 16,-7-8 20-16,-1 4-42 16,-6 10 1-16,0 14 89 15,-3 12-54-15,0 5-43 16,3 22-79-16,5 20-9 16,5 11 9-16,6-1 5 15,8-6-5-15,1-10 0 16,5-14 3-16,-3-13-10 15,-5-9 11-15,-2 0-4 16,-4-20 65-16,-4-12-9 16,3-15-24-16,-3-10-1 15,-2-8-7-15,1 2-3 16,-1 14-21-16,-7 15 0 0,-2 18 1 16,-1 13-1-16,2 3-23 15,7 0-149-15,3 15-213 16,15-1-215-16</inkml:trace>
  <inkml:trace contextRef="#ctx0" brushRef="#br0" timeOffset="54703.29">15000 8035 796 0,'0'0'145'0,"0"0"27"15,0 0-51-15,0 0-117 0,0 0-8 16,0 0-2-16,-26 55-36 15,51-47 11 1,6-8 3-16,4 0 4 16,-5-3 6-16,-5-14-20 0,-8-3 33 15,-4 1-42-15,-10-5-5 16,-3-2 26-16,-3 1-12 16,-17 4 38-16,-9 11 4 15,-10 10 99-15,-13 12-24 16,-7 24-26-16,4 11 43 15,9 6-40-15,18 2-53 16,18-1-2-16,10 1-2 0,29-7-18 16,32-9-29-16,25-6-208 15,21-8 231-15,9-10-556 16</inkml:trace>
  <inkml:trace contextRef="#ctx0" brushRef="#br0" timeOffset="55235.27">11054 10028 624 0,'0'0'100'0,"0"0"163"0,0 0-54 16,0 0-48-16,0 0-73 15,0 0-47-15,-24-41 2 16,0 85-35-16,-13 21-3 15,2 24 7-15,9 17-8 16,3 17 11-16,4 5-15 16,-5 1 0-16,2-17-5 15,-3-20-5-15,2-25-64 16,2-24 1-16,3-20-44 16,-1-23-56-16,8-19-106 15,-2-35-185-15</inkml:trace>
  <inkml:trace contextRef="#ctx0" brushRef="#br0" timeOffset="55372.66">10678 10498 178 0,'0'0'285'0,"0"0"-51"16,6-71 61-16,21 54-180 15,21-4-49-15,17-1-25 16,13-2-36-16,13-3-5 16,0-1-26-16,-3-6-341 15,-11 2-368-15</inkml:trace>
  <inkml:trace contextRef="#ctx0" brushRef="#br0" timeOffset="55582.96">11531 9931 949 0,'0'0'103'0,"0"0"128"16,0 0-104-16,0 0-73 16,0 0-18-16,0 0-6 15,-74 95-20-15,60-25 8 16,2 19 9-16,2 14-15 15,1 9 1-15,3 0-13 16,6-13-10-16,0-23-19 16,25-26-50-16,8-30-7 15,9-20-75-15,4-30-326 16,-1-29-167-16</inkml:trace>
  <inkml:trace contextRef="#ctx0" brushRef="#br0" timeOffset="55985.57">11710 10218 601 0,'0'0'583'0,"0"0"-469"16,0 0 53-16,0 0-136 15,0 0-31-15,0 0-7 16,39-23-32-16,13 18 3 16,-1 0 3-16,-5 2-4 15,-10 3 12-15,-12 0-1 16,-15 3 1-16,-9 17 23 15,0 6-8-15,-6 4 10 16,-18 6 1-16,-1-5-1 16,2-6 0-16,10-9 4 0,4-8-3 15,6-5 6-15,3-3-7 16,12-11 9-16,20-15 38 16,18-13-31-16,-1-11-9 15,-4 1-1-15,-11 3-1 16,-7 13 13-16,-15 13 0 15,-8 13 23-15,-4 7 26 16,0 0-46-16,-13 14-14 16,-11 16-2-16,0 12-3 15,-3 5 2-15,5 1-4 16,6 5-7-16,16 3 1 16,0 7-88-16,41-10 8 15,22-19-490-15</inkml:trace>
  <inkml:trace contextRef="#ctx0" brushRef="#br0" timeOffset="56429.41">12201 10350 1088 0,'0'0'112'0,"0"0"46"16,0 0-158-16,0 0 7 15,0 0-12-15,0 0 5 16,110 33-1-16,-80-19-4 0,-11 2-14 16,-5-4 14-1,-5-1-5-15,-9-3 10 0,0-3-8 16,0 1 11-16,0-5-3 16,0-1 10-16,0 3-9 15,0-3 11-15,0 0 8 16,0 0-8-16,0 0 26 15,0 0-27-15,0-12-3 16,19-16 4-16,4-5-6 16,2 2-12-16,-1 9 5 15,-5 10 1-15,-9 9 27 16,-3 3-25-16,2 0 0 16,-2 8 0-16,2 16 0 15,0 12 4-15,1 8-6 16,-2 2 5-16,-2 0-2 0,-3 0-3 15,-3-13-12 1,0-3-24-16,-6-7-70 0,-12-13-66 16,3-10-265-16</inkml:trace>
  <inkml:trace contextRef="#ctx0" brushRef="#br0" timeOffset="56803.04">12750 9951 631 0,'0'0'113'16,"0"0"243"-16,0 0-176 16,0 0-93-16,0 0 13 15,0 0-70-15,32-29-14 16,0 48-1-16,4 10 2 16,4 15-1-16,-1 6-15 15,-8 4 4-15,-10 10 3 0,-12 3-8 16,-9 2 0-16,-20 2-2 15,-12 4-30-15,-13-4-40 16,-7-5-35-16,-10-16-214 16,3-17-571-16</inkml:trace>
  <inkml:trace contextRef="#ctx0" brushRef="#br0" timeOffset="57651.47">10356 9902 628 0,'0'0'28'0,"0"0"97"16,0 0 56-16,0 0-125 15,0 0-15-15,0 0 43 16,124-74-44-16,-72 42-12 15,-13-2-12-15,-11 1-3 16,-11 6 12-16,-10 10-19 16,-7 8 13-16,0 6 45 0,-21 3-60 15,-18 16 3-15,-16 24-7 16,-3 17-2-16,0 12-6 16,16-5 11-16,9-2-3 15,14-10 0-15,9-10 0 16,10-4-1-16,0 0-4 15,0 4 5-15,13 0 1 16,0 8-1-16,-7 1 0 16,-6 2 4-16,0 7-2 15,-9-1 2-15,-15-5-1 16,-1-6-2-16,-8-11 16 16,1-10-16-16,3-5-1 15,5-11 11-15,6-8-9 0,5-3 0 16,5-9-2-16,8-24 4 15,0-9-9-15,14 1-8 16,5 11 13-16,2 10-6 16,0 17 5-16,3 3-1 15,4 23 2-15,2 19 0 16,-5 12 28-16,-1 15-26 16,-6 13 2-16,6 7-1 15,1 1-1-15,8-1-4 16,9-8-17-16,10-10-70 15,14-21-75-15,17-30-500 16</inkml:trace>
  <inkml:trace contextRef="#ctx0" brushRef="#br0" timeOffset="58446.29">13606 9806 706 0,'0'0'119'15,"0"0"-50"-15,0 0 201 16,0 0-200-16,0 0-43 16,1-74-27-16,41 32 8 0,3 1-8 15,-2 9 0-15,-7 12 0 16,-11 16-1-16,-5 4-4 16,-7 25 5-16,-9 25-4 15,-4 22 4-15,-4 6 10 16,-24 4-10-16,1-9 0 15,0-6 1-15,8-12 3 16,10-15-5-16,6-7 1 16,3-16 0-16,3-4-5 15,16-9 5-15,11-4 0 16,6-4 2-16,2-18-2 16,0-5 4-16,-8-4 1 15,-14 12 0-15,-7 6 14 0,-8 9-11 16,-1 4 40-16,-4 4-1 15,-18 25-40-15,-10 10-5 16,-1 12 6-16,10 9-8 16,11 8 25-16,9 9-23 15,3 6-2-15,6 2 5 16,16-6-3-16,2-4-2 16,-9-8 0-16,-8-16 0 15,-7-12 6-15,-7-9-6 16,-25-10 0-16,-9-1 1 15,-10-9-1-15,-4-3-4 16,-3-7-30-16,10 0 3 16,5-17-5-16,14-3-81 15,22-7-184-15,7-4-197 0</inkml:trace>
  <inkml:trace contextRef="#ctx0" brushRef="#br0" timeOffset="58984.93">14754 10328 515 0,'0'0'684'0,"0"0"-593"15,0 0 48-15,0 0-88 16,0 0-24-16,0 0-15 15,41-17-4-15,35 17-1 16,33 0 0-16,22-1 7 0,-1-8-14 16,-2-1-3-16,4 0 1 15,-9 3-18-15,-25-2 19 16,-24-5-65-16,-31 4 65 16,-25-2-6-16,-13 1 7 15,-5-2-16-15,-17-4-11 16,-25 3-45-16,-10-4 15 15,-8-3-15-15,3 4 52 16,7 0 10-16,11 2 14 16,11 1-4-16,12 2 45 0,6 5-3 15,9 4-1-15,1 0 5 16,0 3-33-16,0-2 17 16,27 2-28-16,7 0 3 15,16 0 9-15,6 15-10 16,-5 7-2-16,-5 2 1 15,-15 5-2-15,-7 9 27 16,-17 1-25-16,-7 7-3 16,-10 7 11-16,-30 5-6 15,-14 5-3-15,-12-2-2 16,-2-6-12-16,-3-9-14 16,9-2-56-16,1-5-131 15,12-9-261-15</inkml:trace>
  <inkml:trace contextRef="#ctx0" brushRef="#br0" timeOffset="62137.56">17165 9967 117 0,'0'0'165'16,"0"0"-129"-16,0 0 28 0,0 0 47 15,0 0-41-15,0 0 9 16,0 0-6-16,31-75 5 16,-24 54 7-16,-4-3 27 15,-1 2-28-15,-2 3-18 16,0 2-17-16,0 2-14 15,0 7-20-15,0 4 15 16,-2 2-13-16,1 2 7 16,1 0 9-16,-6 0-16 15,-4 0-9-15,-5 2 3 16,-9 12-8-16,-2 4 4 16,3 3-7-16,5 8 0 15,-2 2 11-15,10 5-10 16,0 6 5-16,7 11 10 15,0 3-2-15,3 5 9 0,0 1-17 16,0 2 5-16,0-2 16 16,0 1-24-16,-8-1 2 15,-3-6-5-15,0-6 4 16,-1-10-5-16,-3-11 1 16,4-9-12-16,7-11-23 15,1-2-62-15,3-7-79 16,0-19-88-16,0-20-214 15</inkml:trace>
  <inkml:trace contextRef="#ctx0" brushRef="#br0" timeOffset="62443.88">16884 10232 528 0,'0'0'135'0,"0"0"139"16,0 0-93-16,0 0-71 15,0 0-47-15,0 0-29 16,8 0-8-16,38 0-24 16,23 0 52-16,10-8-29 15,5-4-15-15,-3-2 2 16,-3-2-10-16,-13-1 0 16,-9 4 22-16,-15 3-17 15,-11 0 5-15,-14 4 4 0,-6 5-7 16,-7 1 4-16,-3-2-13 15,3 2-8-15,-3-1 1 16,0-3-52-16,0 4-19 16,0 0-54-16,0-3-172 15,0 3-44-15</inkml:trace>
  <inkml:trace contextRef="#ctx0" brushRef="#br0" timeOffset="62877.61">18115 9752 486 0,'0'0'138'0,"0"0"-56"16,0 0 183-16,0 0-90 15,0 0-78-15,0 0-19 16,-27-9-26-16,-10 35-29 15,-13 13 12-15,-2 14-13 0,3 14 6 16,1 11 2-16,6 11-4 16,7 4 0-16,5 9-2 15,9-3-21-15,16-10 12 16,5-12-15-16,16-21-1 16,24-24-4-16,17-21-40 15,14-14-57-15,8-37-135 16,8-20-561-16</inkml:trace>
  <inkml:trace contextRef="#ctx0" brushRef="#br0" timeOffset="63133.45">18281 10047 905 0,'0'0'165'0,"0"0"27"16,0 0-39-16,0 0-102 15,0 0-6-15,0 0-20 16,-66 25-17-16,54 9 0 16,2 9-8-16,7 6 4 15,3-3-4-15,0-2 0 16,13-4-7-16,6-11-11 0,7-10-52 16,10-18-23-16,7-1-14 15,5-27-117 1,7-13-203-16,-3-9-155 0</inkml:trace>
  <inkml:trace contextRef="#ctx0" brushRef="#br0" timeOffset="63388.43">18677 9696 1083 0,'0'0'114'15,"0"0"-17"-15,0 0 48 16,0 0-95-16,0 0-30 15,0 0-8-15,6 50 6 16,34-2 31-16,8 2-28 16,6 0-13-16,-4 3 31 0,-11-3-38 15,-10 3 4-15,-26 3-2 16,-5-1-2-16,-37 3-2 16,-17 3-27-16,-15-1-41 15,-10 6-8-15,-14 1-86 16,-9-9-260-16,-6-10-370 15</inkml:trace>
  <inkml:trace contextRef="#ctx0" brushRef="#br0" timeOffset="65143.36">20011 10561 263 0,'0'0'63'16,"0"0"54"-16,108-63 36 15,-79 48-55-15,-11 4 8 16,-6 3 9-16,-6 8-16 16,-6 0-8-16,0 0 1 0,0 0-41 15,0-3-12-15,0 1-5 16,0 2-17-16,0-3 2 16,0 3-3-16,0-1-8 15,0 1 30-15,0-2-28 16,0 2 7-16,-15 0-9 15,-16 19-8-15,-10 12-1 16,1 5 0-16,5 0 2 16,12-7 2-16,6-2-3 15,11-11 0-15,6-6 0 16,0-3-2-16,9-7 1 16,18 0 1-16,9-10 0 15,6-10 9-15,-7-7-8 16,-8-1-1-16,-9-2 9 15,-7 0-7-15,-11 6 3 0,0 5-5 16,-6 9 3-16,-17 8-3 16,-5 2 0-16,-3 2 0 15,-1 21-4-15,9 0 7 16,3 0-6-16,13-3 1 16,7-3-44-16,0-4-1 15,11-6-56-15,15-7-48 16,4 0-54-16,-2-10-34 15,-2-7-108-15</inkml:trace>
  <inkml:trace contextRef="#ctx0" brushRef="#br0" timeOffset="77384.03">17936 11146 208 0,'0'0'33'0,"0"0"-14"0,0 0 40 16,0 0 64-16,0 0-20 16,0 0-19-16,0 0-10 15,-5 0 11-15,5 0 62 16,0 0-52-16,0 0-41 15,0 0-19-15,17-6-35 16,29-2 11-16,23-7 20 16,16 1-10-16,12-5-4 15,0-1-17-15,4 3 0 16,-6 0 5-16,-11 5-5 16,-14 0 0-16,-20 3-54 15,-24 4 15-15,-17 5-156 0,-9 0 15 16,-31 11-101-16</inkml:trace>
  <inkml:trace contextRef="#ctx0" brushRef="#br0" timeOffset="77805.77">18083 11265 590 0,'0'0'128'16,"0"0"-101"-16,0 0 58 16,0 0 76-16,0 0-104 0,0 0-9 15,-8 0 9-15,8 0-28 16,7 0-11-16,23 0 1 16,15-3 26-16,16-10 11 15,8-1-45-15,3-2-3 16,5-1 9-16,-1 0-16 15,-2 4 5-15,-2-3-6 16,-8 3 4-16,-8 4-3 16,-8-2-1-16,-13 7 0 15,-14-1 1-15,-12 5 3 16,-6-2-3-16,-3 2-1 16,0 0 3-16,0 0 15 0,0 0-18 15,-6 0-6 1,-17 0 4-16,-5 0-45 0,-12 0-13 15,-5 7-36-15,-1 8-95 16,1-3-62-16,2 4-51 16,-2-7-41-16</inkml:trace>
  <inkml:trace contextRef="#ctx0" brushRef="#br0" timeOffset="78892">18777 11685 377 0,'0'0'77'0,"0"0"-68"16,0 0 21-16,0 0 35 16,0 0-47-16,0 0 8 0,-4-12 13 15,4 10-9-15,0 2 3 16,0 0-8-16,0-3-6 16,0 3 14-16,0 0-23 15,0 0 10-15,0 0-12 16,0 0-8-16,0 0 16 15,0 0-14-15,0 0 0 16,0 0 9-16,0 0-10 16,0 0-1-16,0 0 0 15,0 0 3-15,0 0-5 16,0 0 2-16,0 0 0 16,0 0-1-16,0 0 1 0,0 0-1 15,0 0-2-15,0 0 2 16,0 0-1-16,0 0-4 15,0 0 2-15,0 0 4 16,0 0-3-16,0 0 1 16,0 0-2-16,0 0 0 15,0 0 0-15,0 0 4 16,0 0-9-16,0 0 3 16,0 0-9-16,0 0 8 15,0 0-4-15,0 0-1 16,0 0 5-16,0 0-6 15,0 0 3-15,0 0 7 16,0 0-7-16,0 0 7 0,0 0-4 16,0 0-1-16,0 0 2 15,0 0-2-15,0 0-2 16,0 0 8-16,0 0-5 16,0 0 7-16,0 0-3 15,0 0-1-15,0 0-1 16,0 0-1-16,0 0 5 15,0 0 0-15,0 0-4 16,0 0 4-16,0 0 0 16,0 0-3-16,0 0 1 15,0 0-11-15,0 0-11 16,0 0 16-16,0 0-7 0,0 0 4 16,0 0-2-16,0 0-12 15,0 0-9-15,0 0-46 16,0 0-15-16,0 0-62 15</inkml:trace>
  <inkml:trace contextRef="#ctx0" brushRef="#br0" timeOffset="86968.57">19116 10812 889 0,'0'0'3'0,"0"0"-6"15,0 0-42-15,0 0-63 16,0 0-27-16,0 0-147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4:02.3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17462 2749 29 0,'0'0'50'15,"0"0"8"-15,0 0 57 16,0 0-56-16,0 0 9 15,0 0-7-15,0 0-14 16,-78-52-26-16,65 29 10 16,1-5 13-16,-6-4 1 15,0 2 0-15,-2 1 42 16,4 9 5-16,3 7 40 16,4 5-37-16,2 6 14 15,2 2-4-15,2 0-46 16,3 0-41-16,0 0 8 15,0 0-26-15,0 5 2 16,4 13-4-16,22 12 5 16,7 10-3-16,1 3 0 0,6 3 0 15,-4-2 4-15,0-3-4 16,-8-7 0-16,-1-12 2 16,-4-10-1-16,10-12 0 15,14-9 0-15,20-44-1 16,19-38 30-16,25-27-13 15,22-28-2-15,10-20 4 16,13-9-10-16,-3-4 0 16,-10 15-6-16,-24 26 1 15,-27 36 5-15,-24 30-9 16,-28 26 0-16,-19 25 4 16,-11 13-4-16,-9 8-1 15,-1 0-30-15,-1 12-40 16,-24 22 2-16,-15 21-62 15,-14 20-79-15,-12 11-62 0,-2 6-86 16</inkml:trace>
  <inkml:trace contextRef="#ctx0" brushRef="#br0" timeOffset="494.02">17165 3152 249 0,'0'0'7'0,"0"0"36"15,0 0 49-15,0 0-74 16,0 0 9-16,0 0 38 16,37 43 41-16,-1-19 25 15,3-1-26-15,0-2 35 16,4-4-68-16,2-9-10 16,7-8-25-16,10-13 20 0,13-31-10 15,8-28 34 1,19-28-49-16,13-21-3 0,19-26-15 15,6-14 2-15,15-14-13 16,-1-11-2-16,-5 6-1 16,-9 18 2-16,-20 27-2 15,-29 40 1-15,-32 36-1 16,-24 28 5-16,-21 18-5 16,-11 13-1-16,-3 0-5 15,0 0 1-15,0 0-32 16,-4 4-36-16,-17 8-128 15,-1 4-188-15,-1-8-62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6:14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5611 6014 35 0,'0'0'62'0,"0"0"11"16,0 0 8-16,0 0-12 15,0 0 52-15,0 0-34 16,0 0-16-16,-21-7 9 16,18 7 2-16,3 0 21 15,0 0-46-15,0 0-5 16,0-1 33-16,6-4-30 16,27-9-45-16,34-10 2 0,33-12 40 15,19-11 15-15,8-1-54 16,-6 5 2-16,-18 4-7 15,-12 2-5-15,-18 4 4 16,-15 9-7-16,-19 5 2 16,-17 8-12-16,-10 6 10 15,-10 5-92-15,-2 6-58 16,-36 30-123-16,-19 8-77 16,-27 11-33-16</inkml:trace>
  <inkml:trace contextRef="#ctx0" brushRef="#br0" timeOffset="336.15">5638 6182 437 0,'0'0'15'0,"0"0"86"15,0 0-4-15,0 0-26 16,0 0-38-16,0 0-32 16,28 0 48-16,11 0 65 15,6 0-51-15,10-1 12 16,15-18-22-16,12-12-9 15,12-13 9-15,9-10-20 16,0-6-20-16,-9 2 10 0,-15 10-14 16,-15 9 3-16,-19 13 15 15,-11 6-13-15,-16 9 16 16,-9 6-19-16,-5 4-8 16,-4 1 21-16,0 0-24 15,0 0 0-15,0 0 0 16,0 0 0-16,0 0-4 15,0 0-31-15,0 0-40 16,0 0-7-16,-4-3-92 16,-8-5-96-16,3-3-20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15:11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7504 13316 660 0,'0'0'27'0,"0"0"-17"16,0 0 11-16,0 0-1 16,0 0 18-16,0 0 7 15,0 0-11-15,91 47 23 16,-51-55 29-16,2-21-29 15,6-20-36-15,4-11 4 16,0-15-21-16,-3-2 4 16,-10-5-5-16,-3-8-1 15,-17-4 0-15,-13 0 0 16,-6 11-2-16,-9 25 9 0,-10 22-9 16,-2 26 18-1,-7 13 26-15,-2 40-42 16,-3 32 7-16,5 27-8 0,14 11-1 15,14-3 2-15,14-13-2 16,24-21 0-16,12-22-7 16,8-22 0-16,3-21 2 15,2-11-6-15,-5-27 11 16,3-21 10-16,-3-10-9 16,-4 0-1-16,-17-5 0 15,-13 5 0-15,-15 10 19 16,-9 15-12-16,0 19 14 0,0 14 33 15,-19 39-38 1,-1 17-4-16,-2 19 3 0,11 0-12 16,11-15-4-16,11-11 1 15,25-17 0-15,5-15-2 16,4-17 3-16,1 0-1 16,-7-26 0-16,-3-11 27 15,-9-5 12-15,-5-1-23 16,-10 7 13-16,-6 9 0 15,-4 11-15-15,-2 10 8 16,0 6-14-16,0 9-8 16,0 21 0-16,-2 6 0 15,-1 10 1-15,3-10 5 16,0-9-5-16,0-10 0 16,0-7-2-16,5-10 2 0,-2 0 3 15,4 0-3-15,5-10 10 16,4-17 32-16,1-7-9 15,2-8-4-15,-7 8-9 16,-4 6-14-16,-1 14 8 16,-4 9-15-16,-3 5 0 15,0 0-1-15,0 0-12 16,0 2 4-16,3 8-2 16,0 7 11-16,0-5 2 15,0 1-2-15,-3-6 0 16,0-4 3-16,0-3-1 15,0 0 4-15,0 0-6 16,0 0 3-16,0 0 10 16,0 0-11-16,0 0-1 0,0 0 5 15,0 0-6-15,0 0 3 16,0 0-3-16,0 0 0 16,0 0-5-16,0 0 5 15,0 0-5-15,0 0 4 16,0 0-3-16,0 4 3 15,0-2-14-15,0 3 14 16,0-2-4-16,0 3 5 16,-3-6 0-16,3 0 6 15,0 0-4-15,0 0 5 16,0 0-2-16,0 0-4 0,0 0 20 16,0-14-19-1,-6-5-1-15,0-10-1 0,-1-1-6 16,2 4 5-1,5 5-3-15,0 9-5 0,0 7 6 16,0 5-4-16,0 0 2 16,0 0-1-16,0 24-13 15,0 16 15-15,0 12 3 16,-3 5 2-16,-3-5 3 16,0-9-4-16,3-13 0 15,0-10-3-15,3-12 5 16,0-8-2-16,0 0 0 0,0-4 3 15,18-23 8 1,15-19-2-16,7-17-2 0,5-3 2 16,-6 10-7-16,-11 16-4 15,-10 18 2-15,-9 15 0 16,-6 7-5-16,0 16-15 16,0 14 11-16,1 13 6 15,-4-1 0-15,3-9-3 16,3-6-14-16,-5-17 8 15,6-3 5-15,2-7 5 16,13-11 2-16,8-19 5 16,13-13 9-16,5-12-3 15,1 2 4-15,-1 3-13 16,-8 14 33-16,-16 19-30 16,-3 14-2-16,-8 10-3 0,-7 30-18 15,-3 14 18-15,-3 13-3 16,-3 2-40-16,-16-6-19 15,-2-8-39-15,3-15-70 16,-4-28-212-16,-2-12-408 16</inkml:trace>
  <inkml:trace contextRef="#ctx0" brushRef="#br0" timeOffset="156.91">8848 12269 665 0,'0'0'455'0,"0"0"-379"16,0 0 105-16,-81-26-128 16,81 26-53-16,0 0-3 0,0 9-105 15,3 18-165-15,2 10-311 16</inkml:trace>
  <inkml:trace contextRef="#ctx0" brushRef="#br0" timeOffset="674.29">7838 13846 820 0,'0'0'22'0,"0"0"107"15,0 0 76-15,0 0-175 16,0 0 1-16,0 0-9 16,6-61-9-16,15 58 6 15,1 3-19-15,-2 0 3 16,2 6-6-16,-7 14-2 16,-6 6 1-16,-3 8 3 15,-6 9-5-15,-3-4-1 16,-14 2 3-16,-8-9 4 0,4-5 4 15,6-18-1 1,8-2 4-16,7-7 0 0,0-7-7 16,22-29-1-16,14-12-8 15,10-13 9-15,-1 11 2 16,-5 11-2-16,-11 13 0 16,-13 12 0-16,-10 8 3 15,-6 6 19-15,0 0-13 16,0 0-2-16,0 23-7 15,-3 14 1-15,-3 12 3 16,0 6 9-16,6-7-12 16,6-6-2-16,18-9 0 15,10-6-36-15,18-15-36 16,23-12-88-16,13 0-321 16,0-22 10-16</inkml:trace>
  <inkml:trace contextRef="#ctx0" brushRef="#br0" timeOffset="1056.3">8521 13989 628 0,'0'0'109'16,"0"0"210"-16,0 0-189 15,0 0-50-15,0 0-80 16,0 0 0-16,39-18 0 16,19-6 12-16,1 2-12 15,3-6-30-15,-10 11-37 16,-7 1-10-16,-6 6 18 15,-17 2 44-15,-12 3-133 16,-10-2 148-16,-7-2 53 16,-24-4-49-16,-8 0 15 0,-4 5 31 15,7 2-10-15,11 6 44 16,11-3-28-16,8 3-3 16,6-3 10-16,0 3-56 15,0 0-6-15,16 0 3 16,16 0-4-16,5 0 21 15,-1 0-3-15,-5 17-17 16,-11 2 7-16,-4 7-8 16,-10 8 0-16,-6 5-6 15,0 5 6-15,-9-1-8 16,-7-1-64-16,3-6-40 16,9-10-164-16,4-19-166 15</inkml:trace>
  <inkml:trace contextRef="#ctx0" brushRef="#br0" timeOffset="1297.95">9373 13723 1119 0,'0'0'112'16,"0"0"25"-16,0 0-42 16,0 0-45-16,0 0-11 15,0 0-10-15,-118 36-22 16,72 17-3-16,10 9-4 0,18-2 4 15,11-7-6 1,7-10 2-16,19-17-10 0,23-9 8 16,13-17-23-16,11-3-22 15,8-28-46-15,4-19-45 16,-10-12-229-16,-12-1-289 16</inkml:trace>
  <inkml:trace contextRef="#ctx0" brushRef="#br0" timeOffset="1695.51">10438 12567 805 0,'0'0'83'16,"0"0"142"-16,0 0-60 16,0 0-91-16,0 0-29 15,0 0-20-15,-91 19-5 16,64 32-15-16,-3 17 16 15,5 18-7-15,10 11 6 0,3 4 14 16,12-1-25 0,0-2 0-16,0-14-9 0,0-16 8 15,0-15-16 1,3-12 8-16,-2-12-13 0,-1-10-79 16,0-9-57-16,0-10-157 15,-13-10-206-15</inkml:trace>
  <inkml:trace contextRef="#ctx0" brushRef="#br0" timeOffset="1862.45">10028 13208 636 0,'0'0'221'0,"0"0"-43"16,0 0-18-16,71-74-108 16,-2 39-9-16,1 8 6 0,-7 8-22 15,-11 5-26 1,-16 8-2-16,-11 6-19 0,-11 0-82 15,-1 6-202-15,-10 3-160 16</inkml:trace>
  <inkml:trace contextRef="#ctx0" brushRef="#br0" timeOffset="2122.14">10763 12738 1206 0,'0'0'100'16,"0"0"63"-16,0 0-102 15,0 0-36-15,0 0-25 16,-27 73 2-16,11-13 0 16,-5 16-2-16,6 3 3 15,9-1-4-15,3-3 1 16,3-11-1-16,15-13-66 15,15-23-49-15,13-21-1 16,11-10-227-16,4-33-200 16</inkml:trace>
  <inkml:trace contextRef="#ctx0" brushRef="#br0" timeOffset="2527.71">10983 12976 123 0,'0'0'523'15,"0"0"-277"-15,0 0 45 16,0 0-189-16,-78-20-34 15,78 18-31 1,0 2-37-16,19 0-16 0,23 0 15 16,10 0-6-16,0 0-21 15,-10 0-13-15,-15 0 9 16,-12 9 2-16,-11 4 19 16,-4 13-2-16,-10 5 8 15,-11 8 5-15,-9 1 0 16,4-7 5-16,12-14-5 15,5-9 6-15,9-10-3 16,0 0 19-16,23-15 7 16,15-16-26-16,11-13 9 0,-1-4 1 15,-9-5-1-15,-9 7-2 16,-8 9-1-16,-13 15-1 16,-3 11 21-16,-6 11-12 15,0 0-1-15,-8 19-16 16,-5 12 5-16,-3 15-1 15,-3 5-2-15,12 0-2 16,7 9 0-16,3-1-24 16,30-3-44-16,22-9-128 15,8-18-189-15,4-21-248 16</inkml:trace>
  <inkml:trace contextRef="#ctx0" brushRef="#br0" timeOffset="2751.81">11629 12693 1058 0,'0'0'144'16,"0"0"20"-16,0 0-109 15,0 0-25-15,0 0-26 16,71 89 17-16,-19-37 16 16,-6 5-35-16,-10 5-1 15,-21 4 0-15,-15 7 0 16,-21 9-2-16,-28 7-6 0,-11-3-58 15,5-7-25 1,10-10-40-16,14-25-90 0,13-21-240 16</inkml:trace>
  <inkml:trace contextRef="#ctx0" brushRef="#br0" timeOffset="2947.33">12246 13104 1172 0,'0'0'168'0,"0"0"-34"15,0 0-58-15,91-26-55 16,-30 20-9-16,0 2-12 16,-1 4-59-16,-11 0-12 0,-10 0-121 15,-11 0-281 1</inkml:trace>
  <inkml:trace contextRef="#ctx0" brushRef="#br0" timeOffset="3127.31">12253 13274 915 0,'0'0'197'16,"0"0"10"-16,0 0-84 15,0 0-74-15,0 0-49 16,0 0 0-16,58 9-10 15,14-9 10-15,19 0-62 0,6 0-56 16,7 0-145-16,-4 0-362 16</inkml:trace>
  <inkml:trace contextRef="#ctx0" brushRef="#br0" timeOffset="3659.73">13457 12693 747 0,'0'0'165'16,"0"0"45"-16,0 0-47 15,0 0-91-15,0 0-45 16,0 0-12-16,0-5-15 16,0 43 14-16,0 8 14 15,-6 3-20-15,-3 4 24 16,-9 6-26-16,-7 8 3 15,-11 5-4-15,-3-6 2 16,1-3 0-16,9-10-6 0,8-17-1 16,6-10 20-16,11-9-13 15,4-7 0-15,0-4-1 16,4-2-3-16,18 5 7 16,13-2 7-16,11-1-13 15,9-2 8-15,5-4-12 16,4 1 0-16,-8-1-10 15,-5 0-7-15,-8 0-2 16,-14 0-19-16,-11 0-1 16,-10 0 8-16,-8 0-45 15,0 3-13-15,-17 3-107 16,-15 1-321-16</inkml:trace>
  <inkml:trace contextRef="#ctx0" brushRef="#br0" timeOffset="5190.81">16949 13481 5 0,'0'0'665'16,"0"0"-609"-16,0 0 115 15,0 0 1-15,0 0-69 16,0 0-31-16,-42 13-26 16,12-28-21-16,0-9-5 15,2-9-11-15,-2-10 6 16,11-14-15-16,7-11 7 15,12-15 2-15,0-10-8 16,19-12 1-16,14 3-2 0,-2 13-10 16,-1 28 9-16,-9 28-30 15,-3 30 14-15,-6 10-29 16,2 30 24-16,-1 16 18 16,-10 9 1-16,-3 4 3 15,-14 0 8-15,-26-1-7 16,-11-5 1-16,-9-2 5 15,1-10 11-15,7-15 6 16,13-9 1-16,13-11-2 16,17-10 2-16,9-3-16 15,12 0-9-15,44-7-11 16,41-12 3-16,34-5-12 16,27 2-76-16,18-2-168 0,-15-1-265 15</inkml:trace>
  <inkml:trace contextRef="#ctx0" brushRef="#br0" timeOffset="6261.66">18976 13290 697 0,'0'0'432'15,"0"0"-395"-15,0 0 50 16,0 0-35-16,0 0-32 16,0 0-5-16,29 0 22 15,28-33 19-15,18-20-20 16,13-17-36-16,1-6-3 0,-5-2 1 16,-19-9-18-16,-16-9-8 15,-20-5 12-15,-20 14 14 16,-9 25-3-16,-3 29 5 15,-24 33-3-15,-15 16 2 16,-13 57-9-16,-3 25 9 16,7 19 0-16,21-2 1 15,24-9 0-15,6-20 0 16,32-20-8-16,18-23-3 16,8-23 3-16,7-20-1 15,-3-11 8-15,-1-28 2 16,1-14 10-16,-7-3-9 15,-16-6 2-15,-11 5 8 16,-10 14-9-16,-15 18 3 0,-3 17 12 16,0 8-16-16,-15 22-2 15,-3 15-7-15,-1 10 7 16,14 2-7-16,5-6 4 16,18-7-14-16,21-11-22 15,3-13 1-15,-2-9 12 16,3-3 17-16,-6-12 9 15,-5-12 14-15,-7-6 5 16,-4-6 23-16,-9-5-5 16,-6 7-16-16,-6 10 16 15,0 15-2-15,0 8-2 16,0 1-11-16,-3 6-22 16,-8 18-8-16,-3 9 6 15,0 3 4-15,5-3-3 16,8-10 1-16,1-7 0 0,0-5 0 15,4-11 0-15,13 0 0 16,11-7 10-16,12-16 15 16,9-14 6-16,2-5-31 15,-6 3 0-15,-9 8-2 16,-13 15 1-16,-9 13-6 16,-10 3-5-16,-2 9-33 15,-2 21 8-15,0 7 29 16,0-2 0-16,0-4 7 15,0-16-3-15,0-4 4 0,0-11 0 16,6 0 0-16,13 0 5 16,8-17 7-16,12-9 11 15,6-5-3-15,1 2-14 16,-7 3-1-16,-7 13 7 16,-5 9-8-16,-9 4 4 15,-4 7-8-15,-7 19-10 16,-7 8 7-16,0 8-6 15,-10 1-23-15,-11-2-28 16,-4-10-73-16,0-7-56 16,-2-20-243-16,1-4-212 15</inkml:trace>
  <inkml:trace contextRef="#ctx0" brushRef="#br0" timeOffset="6407.55">20272 12501 987 0,'0'0'134'0,"0"0"93"16,0 0-180-16,0 0-47 16,0 0-41-16,0 0-69 15,-76 141-136-15,49-57-302 16</inkml:trace>
  <inkml:trace contextRef="#ctx0" brushRef="#br0" timeOffset="6883.81">19105 13832 624 0,'0'0'485'16,"0"0"-351"-16,0 0 71 15,0 0-124-15,0 0-39 16,0 0-28-16,-7-70-14 15,34 67 2-15,2 3-4 16,0 0 2-16,-5 13-17 16,-6 11 2-16,-7 5-13 15,-5 0 12-15,-6 0-2 16,0-1 2-16,0-9 15 16,-4-6-13-16,-1-9 10 0,4-1 4 15,1-3 3 1,0 0 8-16,0 0 7 0,0-6 1 15,0-13-14-15,7-15-5 16,16-6-19-16,5-9-3 16,12-1-3-16,-2 7 12 15,-5 13 13-15,-13 10 0 16,-11 18 12-16,-9 2 9 16,0 0-11-16,0 16 1 15,0 24-11-15,0 12 9 16,0 5-9-16,-4-1-5 15,1-10-3-15,3-10-60 0,1-7-37 16,34-14-41-16,21-15-238 16,22 0-179-16</inkml:trace>
  <inkml:trace contextRef="#ctx0" brushRef="#br0" timeOffset="7260.31">19878 13878 88 0,'0'0'804'0,"0"0"-714"15,-106-10 162-15,89 10-179 16,10-2-22-16,7 0-30 16,0-1-19-16,27 0-2 15,24-4-17-15,17 0 5 16,10-5 2-16,-3-4-68 16,-14-1 9-16,-14 3-45 15,-18-2 42-15,-19 6 36 0,-10-3 36 16,-3 0 19-16,-19 1-10 15,-4 4-8-15,2 4 23 16,5 1 29-16,9 3 12 16,7-2 11-16,3 2-12 15,0 0 1-15,0 0-29 16,10 0-17-16,15 0-1 16,5 2 5-16,-1 15-7 15,-7 8-15-15,-5 6 5 16,-11 5-4-16,-6 4-2 15,0 5-3-15,-23 2-4 16,-2-7-75-16,1-8-35 0,15-12-110 16,9-19-178-16</inkml:trace>
  <inkml:trace contextRef="#ctx0" brushRef="#br0" timeOffset="7499.95">20628 13654 1136 0,'0'0'101'0,"0"0"92"16,0 0-100-16,0 0-27 15,0 0-53-15,0 0 6 16,-97 30-13-16,58 7-4 0,10 11 3 16,3 2-5-16,14-1 4 15,12-9-3-15,0-7-1 16,32-14-13-16,20-12 11 15,24-7-45-15,30-17-51 16,7-22-96-16,7-14-703 16</inkml:trace>
  <inkml:trace contextRef="#ctx0" brushRef="#br0" timeOffset="8371.79">21663 12784 748 0,'0'0'4'15,"0"0"84"-15,-76-86 100 16,40 81-143-16,-7 5 3 15,-8 16-29-15,1 16-17 16,8 9 39-16,14-2-26 16,14 1-6-16,14-4-5 15,14-3-4-15,18-10 0 16,10-13 1-16,4-10 14 16,1 0 52-16,-4-24-24 15,-7-2-3-15,-6-7 0 16,-10-3-5-16,-9 6-11 15,-7 7-6-15,0 14-6 16,-4 9 8-16,0 5-20 0,-16 29-15 16,-7 25 14-16,-6 20 1 15,3 13 2-15,-1-1-2 16,9-6 0-16,-3-10-8 16,2-19 7-16,3-18-2 15,2-16 0-15,3-10 6 16,7-9 1-16,-2-3 7 15,6-11 9-15,0-28 11 16,0-22-31-16,31-18-14 16,15-2 7-16,19 3-18 15,1 20-6-15,8 12-18 16,0 13-31-16,5 6-22 16,0 7-104-16,-9 0-38 0,-18 4 136 15,-17-1 53-15,-15 0 55 16,-10-5 66-16,-6 1 122 15,-4-4 4-15,0 4-77 16,0 6-19-16,-3 7-12 16,0 8-20-16,2 0-6 15,-10 0-25-15,-1 33-31 16,-7 15 6-16,-6 24-6 16,-2 10 11-16,-7 4-6 15,2-4-5-15,7-2 0 16,7-17-4-16,18-13-20 15,3-18-27-15,51-15-74 0,25-17-115 16,27-10-211-16</inkml:trace>
  <inkml:trace contextRef="#ctx0" brushRef="#br0" timeOffset="8761.81">22466 12986 688 0,'0'0'107'0,"0"0"195"16,-87-23-172-16,74 16-34 15,7 5-57-15,6 1-23 16,0 1-16-16,15 0-2 16,19 6-42-16,11 11 26 15,1 4-15-15,-6-2 16 16,-14 1-21-16,-10-1 24 0,-11 1-1 16,-5-3 1-16,0-1 12 15,-6-3 1-15,-8-5 1 16,7-3 8-16,4-5-8 15,1 0 17-15,2 0 32 16,2-22 0-16,19-12-33 16,5-8-16-16,7 3 0 15,-1 6 8-15,-11 13 0 16,-8 12 27-16,-9 2-11 16,-4 6 3-16,0 0-23 15,0 20-4-15,0 10 0 16,0 6 9-16,0 1-9 0,0-1-1 15,2-7-8 1,11-5-74-16,10-9-87 16,11-13-263-16,14-2-98 15</inkml:trace>
  <inkml:trace contextRef="#ctx0" brushRef="#br0" timeOffset="8986.91">22993 12738 423 0,'0'0'322'16,"-30"-76"-89"-16,24 63 52 15,3 10-153-15,3 3-73 16,0 3-32-16,17 24-23 16,24 15 21-16,12 8 33 15,7 6-34-15,-6 0-20 16,-20 1 0-16,-22 3-4 0,-12 4-3 16,-43 3-5-16,-24-2 3 15,-12 5 1-15,-6-7-56 16,3-3-25-16,10-13-9 15,12-18-120-15,24-22-300 16</inkml:trace>
  <inkml:trace contextRef="#ctx0" brushRef="#br0" timeOffset="9164.87">23637 12976 817 0,'0'0'492'0,"0"0"-449"0,0 0 68 16,0 0-88-16,0 0-23 16,0 0-48-16,98-26-38 15,-23 32-36-15,-2 1-224 16,-15-6-153-16</inkml:trace>
  <inkml:trace contextRef="#ctx0" brushRef="#br0" timeOffset="9323.79">23633 13164 413 0,'0'0'154'0,"-86"29"148"16,68-24-91-16,15-2-76 15,3-3-49-15,24 0-33 16,31 0-42-16,25-13-11 16,17-1-49-16,4 4-50 0,-1 0-135 15,-5 3-275-15</inkml:trace>
  <inkml:trace contextRef="#ctx0" brushRef="#br0" timeOffset="9944.51">24831 12847 1118 0,'0'0'113'0,"0"0"4"16,0 0-4-16,0 0-92 0,0 0-16 16,0 0-5-16,-17 20-1 15,14 30 1-15,0 16 3 16,-6 2-3-16,-5-1 24 16,-1-1-21-16,-1-16-2 15,6-13 11-15,2-14-12 16,3-13 7-16,4-5-7 15,1-5 2-15,0 0 24 16,0 0 6-16,0-26 30 16,14-17-23-16,6-26-37 15,6-13-3-15,-1-10 1 16,1 0-9-16,-3 17 6 0,-7 29-11 16,-5 24 11-16,-5 18 1 15,-4 4-4-15,2 7-6 16,6 22-17-16,2 18 29 15,8 9-5-15,-4 0 6 16,2-6-1-16,-6-10 0 16,1-11 2-16,-5-9-4 15,0-11 2-15,-4-6 0 16,3-3 4-16,7 0 0 16,11-15 16-16,9-16 8 15,7-11-16-15,2-10 0 16,-6 4-12-16,-5 8 0 15,-10 14-2-15,-12 14 2 0,-5 12-2 16,-4 0 1-16,3 16-13 16,-3 23 5-16,-1 15 4 15,-1 13 5-15,-25 1-4 16,-10 1 1-16,-7 1-64 16,-3-4-68-16,1-10-97 15,9-16-471-15</inkml:trace>
  <inkml:trace contextRef="#ctx0" brushRef="#br0" timeOffset="11869.66">9504 14413 182 0,'0'0'57'0,"0"0"-25"15,0 0 60-15,0 0-21 16,0 0-29-16,0 0-7 0,0 0 12 15,85-37-5-15,-40 18-8 16,4-8 1-16,-4 4-3 16,-8 0-6-16,-14 7-15 15,-10 8-8-15,-10 8 17 16,-3 0 5-16,-9 0-9 16,-21 8-2-16,-19 14-12 15,-6 9 0-15,-3 5 2 16,1-2-4-16,12-5 23 15,8-2 26-15,13-8 15 16,8-6-49-16,13-9-4 16,3-4-11-16,7 0-8 15,24-4 4-15,11-12 4 16,15-10 8-16,4-1-7 16,-6-3 1-16,-10 9 0 15,-15 6 2-15,-17 8-4 0,-10 7 5 16,-3 0-10-16,-16 3 10 15,-23 16-6-15,-13 8 2 16,-14 4 0-16,2 2 10 16,9-4-10-16,13-6 0 15,12-6 18-15,17-7-19 16,10-7-3-16,3-3 2 16,29 0-55-16,24-16 18 15,11-5 34-15,8-8-32 0,-1 2-18 16,-17 4 18-16,-14 4 0 15,-20 13 26-15,-20 1 10 16,0 5 57-16,-33 0 33 16,-15 10-68-16,-18 10 29 15,-8 10-1-15,2-1 12 16,14-2-15-16,19-7-18 16,17-10 4-16,19-10-33 15,6 0-11-15,34 0-19 16,23-16-19-16,13-8 42 15,12-5-32-15,-9-1-94 16,-15 7-68-16,-28 4-124 16</inkml:trace>
  <inkml:trace contextRef="#ctx0" brushRef="#br0" timeOffset="13117.74">20609 14354 469 0,'0'0'104'0,"0"0"-70"15,0 0 52-15,0 0-40 16,0 0 9-16,0 0 25 16,-55 29-16-16,78-29-32 15,13 0 26-15,12 0 7 16,4-14-52-16,-3-5-6 0,-8 2 9 15,-11 4-9-15,-14 3-1 16,-10 4 8-16,-6 3 7 16,0 3 35-16,-12 0-36 15,-17 0-5-15,-10 0-9 16,-10 9 0-16,-1 2 3 16,3 1 5-16,11-1-12 15,10-5 29-15,13-2-21 16,13-4-6-16,0 0-2 15,4 0-2-15,35 0-15 16,12 0 15-16,20-4 0 16,-1-9-4-16,-9 0-6 15,-16 0 6-15,-16 6 1 16,-19 3 6-16,-10 1 5 16,0 3 17-16,-27-3-5 0,-21 3-5 15,-19 3-15-15,-15 16 0 16,3 12-6-16,11 2 3 15,17 3-72-15,19-2-130 16,15-12-228-16</inkml:trace>
  <inkml:trace contextRef="#ctx0" brushRef="#br0" timeOffset="17129.89">9641 14120 24 0,'0'0'48'15,"0"0"-29"-15,0 0 25 16,0 0 19-16,0 0-17 16,0 0-2-16,0 0-11 15,0 0-3-15,4-11-2 16,-4 11-10-16,0 0-18 15,0 0-2-15,4 0-11 16,2 0-51-16,3 0-55 16,7 0-55-16</inkml:trace>
  <inkml:trace contextRef="#ctx0" brushRef="#br0" timeOffset="19548.18">13597 13484 247 0,'0'0'0'0,"0"0"-198"16,0 0 153-16</inkml:trace>
  <inkml:trace contextRef="#ctx0" brushRef="#br0" timeOffset="21909.73">5724 16007 245 0,'0'0'67'16,"0"0"19"-16,0 0 52 15,0 0-50-15,0 0-34 16,0 0-8-16,0 0-15 0,-16 0-7 16,22-7 37-16,15-10 15 15,4-14-30-15,11-2 7 16,3-9-26-16,4-5-11 16,2 0-15-16,-6-5 1 15,-4 0 9-15,-9 1-11 16,-4 2 0-16,-10-1 7 15,-9 8-4-15,-3 5-3 16,0 2 2-16,-10 11-1 16,-1 7 12-16,2 9-13 0,-1 8-11 15,-5 25 10 1,-6 20-24-16,-4 19 25 0,5 5 9 16,7-4-9-1,10-1 4-15,3-14-4 0,6-8-3 16,19-9 1-16,5-12 0 15,6-12-23-15,4-5 9 16,0-4-4-16,1-10 20 16,-3-14 1-16,-5-2 5 15,-6-3-1-15,-12-3-3 16,-3 8 3-16,-8 3 0 16,-4 8-3-16,0 9 10 15,0 4-12-15,0 0-6 16,0 13-3-16,0 18-4 0,0 9 13 15,0-1 2 1,3-6 1-16,14-11-3 0,2-8-1 16,2-3-6-16,0-11-2 15,0 0 8-15,-6 0 1 16,1-11 4-16,-2-3 4 16,-4-1 11-16,-1-2-8 15,-3 4-9-15,-3 6 12 16,0 4-14-16,1 3-2 15,-1 0-4-15,9 10-4 16,6 6 10-16,0 4 0 16,6-6 1-16,1-1 12 0,5-4-13 15,3-8-3-15,4-1-5 16,2 0 8-16,-2-8 9 16,-4-2-8-16,-5 7-1 15,-8 1 6-15,-4 2-6 16,-5 2-7-16,5 9 4 15,-4 5 3-15,4-3 9 16,-5-1-8-16,8-4 3 16,1-4-4-16,8-4-28 15,15-3-31-15,11-17-158 16,3-6-200-16</inkml:trace>
  <inkml:trace contextRef="#ctx0" brushRef="#br0" timeOffset="22414.05">8281 15480 264 0,'0'0'50'16,"0"0"65"-16,-24-72 111 16,8 51-106-16,-2 0-20 15,3 9 39-15,3 5-54 16,3 4 8-16,2 3-30 16,1 0-24-16,-8 22-31 15,-5 27-6-15,-5 23 7 16,0 17-6-16,6 9 3 0,3 1-6 15,-1 0 0-15,5-2-2 16,-2-8-5-16,7-16-60 16,0-20-57-16,3-17-15 15,0-23-95-15,-1-13-65 16,-2-10-42-16</inkml:trace>
  <inkml:trace contextRef="#ctx0" brushRef="#br0" timeOffset="22573.88">7829 15827 475 0,'0'0'101'16,"0"0"25"-16,0 0-16 15,130-66-15-15,-56 49-36 0,1-3-27 16,4 0-16 0,-6 3-16-16,-7-1 0 0,-5 3-133 15,-12-2-155-15</inkml:trace>
  <inkml:trace contextRef="#ctx0" brushRef="#br0" timeOffset="23440.7">5730 15850 48 0,'0'0'59'0,"0"0"-15"16,0 0 5-16,0 0-13 16,0 0 11-16,0 0 28 15,-37 12 12-15,43-12-39 0,24 0 7 16,21-5 14-16,29-2-1 16,35 1-9-16,37 5 6 15,36-5 1-15,40-4-16 16,38-7-16-16,29-10-11 15,11-2-15-15,-8-1 7 16,-28 4-12-16,-33-1 3 16,-44 4-3-16,-53 7 1 15,-53 4-4-15,-45 7-3 16,-42 5-58-16,-29 0-69 16,-50 22-97-16,-33 6-35 15,-31 5-39-15</inkml:trace>
  <inkml:trace contextRef="#ctx0" brushRef="#br0" timeOffset="23690.01">6709 16017 653 0,'0'0'21'0,"0"0"17"16,0 0 253-16,0 0-124 15,0 0-129-15,0 0-11 16,97-38 17-16,40 31-19 15,29 1 12-15,14 2-24 16,10 0-7-16,-7 4 12 16,-7-6-15-16,-12-4 3 15,-19-4-6-15,-17-1-11 16,-28-7-17-16,-22 8-59 0,-26-4-141 16,-33-1-163-1,-19-8-251-15</inkml:trace>
  <inkml:trace contextRef="#ctx0" brushRef="#br0" timeOffset="25841.59">5222 4889 315 0,'0'0'0'0,"0"0"-38"15,0 0-1-15,0 0-92 16,0 0 99-16,0 0-1 15</inkml:trace>
  <inkml:trace contextRef="#ctx0" brushRef="#br0" timeOffset="30334.42">12116 15659 658 0,'0'0'176'16,"0"0"-121"-16,0 0 73 15,0 0-46-15,0 0-59 16,0 0-15-16,0 0-1 16,-3 36 12-16,3-36-19 15,6 0 11-15,8 0 25 16,5-11-15-16,0-5-1 16,-1-4-13-16,-9-3-5 15,-9-4 11-15,0 5-7 16,-3 5 1-16,-18 8 1 0,-7 4 17 15,-8 5 10-15,-10 21-22 16,1 16-10-16,6 12 10 16,9 0-9-16,17-6-4 15,13-10 0-15,0-6 1 16,21-15-8-16,10-1 5 16,2-8 2-16,0-3 5 15,-2-10-4-15,-1-16 10 16,-8 0 6-16,-5-8-3 15,-13-2 17-15,-4 0-12 16,-4 6-13-16,-12 7 5 16,2 13-3-16,-7 10-1 0,-3 21-7 15,-4 21 5 1,1 11-10-16,12 2 4 0,15-9-2 16,0-9 2-16,12-11-2 15,11-9-4-15,0-13 7 16,-2-4 0-16,0 0-4 15,-2-21 8-15,-5-11-3 16,-5-8 28-16,-6-4-5 16,-3 5-9-16,0 10 1 15,-9 8-7-15,1 16 20 16,-1 5-20-16,-4 12-9 16,-2 19-1-16,0 8-6 15,9-3 3-15,6-3 0 0,0-10-4 16,0-9 8-1,3-8-5-15,3-3-8 0,3-3 9 16,0 0-3-16,0-14 7 16,0-11 6-16,-1-8-5 15,-3-3 7-15,-5 3-8 16,0 12-21-16,0 12-3 16,0 9-39-16,0 3-47 15,0 24-26-15,8 16-349 16,8 5-215-16</inkml:trace>
  <inkml:trace contextRef="#ctx0" brushRef="#br0" timeOffset="31457.91">13558 16250 520 0,'0'0'216'15,"0"0"30"-15,0 0-37 16,0 0-116-16,0 0-47 16,0 0-1-16,-3-7-24 15,9-3 5-15,24-14 8 16,15-18 7-16,17-14-9 16,10-10-25-16,-5 4-4 15,-4-5 6-15,-11-6-9 16,-7-5-1-16,-14-8-3 15,-10-7 2-15,-12-6 2 16,-9 16-2-16,0 23 5 16,-3 28 0-16,-6 28-3 0,-12 14-3 15,-7 38 3-15,-8 27-3 16,3 20 1-16,11 9 2 16,16-6 0-16,6-9-8 15,19-17 8-15,17-16-12 16,9-22 5-16,4-14-3 15,3-17 1-15,-1-3-6 16,-1-26-9-16,-3-15 24 16,-4-10 2-16,-10-6-1 15,-17 0 14-15,-6 8-13 16,-7 16 5-16,-3 16 3 16,0 17 7-16,-7 17-17 15,-12 26-14-15,-5 20 14 0,9 7-4 16,12-4 4-1,3-6-5-15,26-9-23 0,9-15-21 16,5-10 25-16,1-19-4 16,2-7 5-16,-7-16 11 15,-7-18 12-15,0-11 12 16,-5-8 9-16,-12 0 12 16,-3 3 14-16,-6 14-10 15,-3 16-1-15,0 14 32 16,0 6-23-16,0 0-26 15,0 9-19-15,-6 22 1 16,-6 2 0-16,0 7-1 0,6-5 0 16,3-4-1-1,3-12 4-15,0-7-3 0,0-4 0 16,0-8 0-16,0 0 9 16,4 0-1-16,16-25 29 15,9-9 14-15,9-9-30 16,-2 6-10-16,-3 8-11 15,-11 15-1-15,-4 8-6 16,-3 6-4-16,1 10-23 16,4 15 11-16,2 9 2 15,-4-4-9-15,-6-4-12 16,-3-5 10-16,-6-15 29 16,1-3-8-16,-3-3 11 15,4 0 6-15,5-14 1 16,13-15 5-16,4-14 1 0,7-4-1 15,-1 8 7 1,-3 9-11-16,-11 17 13 0,-7 9 1 16,-1 4-22-16,5 11-4 15,-4 18-2-15,-1 11-5 16,-4 6 5-16,-7 0-28 16,0-3-19-16,0-6-19 15,-15-8-45-15,-6-15-22 16,-6-14-316-16</inkml:trace>
  <inkml:trace contextRef="#ctx0" brushRef="#br0" timeOffset="31622.85">14774 15193 991 0,'0'0'273'15,"0"0"-207"-15,0 0 95 16,0 0-148-16,0 0-13 15,0 0-98-15,-21 30-83 16,24 26-211-16,-3 6-441 16</inkml:trace>
  <inkml:trace contextRef="#ctx0" brushRef="#br0" timeOffset="32350.28">13821 16322 775 0,'0'0'174'0,"0"0"-25"16,0 0 38-16,0 0-115 15,25-85-58-15,8 71 4 16,3 11-16-16,4 3 2 16,-1 17-4-16,-4 15 0 15,-6 9-6-15,-16 7-1 16,-13 5 7-16,-3 1-15 15,-22 1 9-15,-15-2-3 16,1-9 9-16,0-8-1 0,11-14 5 16,10-10-1-16,9-9 2 15,9-3 2-15,0-17 16 16,30-27-4-16,15-16-17 16,16-9-2-16,-2 2 1 15,-2 9-3-15,-13 10 9 16,-15 21-6-16,-14 13 4 15,-11 11-1-15,-4 3 4 16,0 0-8-16,-6 17-11 16,-10 18 11-16,-10 18 0 0,3 14 4 15,-1 5 7-15,12-4 4 16,2-5-8-16,10-9-7 16,7-14 0-16,19-10-1 15,10-10-5-15,12-14-43 16,17-6-42-16,4-17-152 15,2-16-244-15</inkml:trace>
  <inkml:trace contextRef="#ctx0" brushRef="#br0" timeOffset="32552.82">14344 16603 420 0,'0'0'182'15,"0"0"-4"-15,0 0 20 0,0 0-108 16,0 0-32-1,0 0-30-15,-55 3-18 0,55-3-8 16,6 0-4-16,11 0 3 16,8 0-2-16,2 0-23 15,-4 0-16-15,3 0-31 16,-8-3-177-16,6-5-57 16,-5 0-157-16</inkml:trace>
  <inkml:trace contextRef="#ctx0" brushRef="#br0" timeOffset="33002.01">14516 16544 697 0,'0'0'254'16,"0"0"-102"-16,0 0-5 15,0 0-72-15,0 0-33 16,0 0 1-16,118-7-14 15,-44 1-13-15,10 2 1 16,4-3-17-16,-9 1 0 16,-9 3-2-16,-15-7 2 15,-13 6-11-15,-15-2 0 16,-11 6-17-16,-16-4 28 16,0-2-6-16,-19-2 6 15,-8-3-27-15,-8-3 18 16,6-1 9-16,-1 3 3 15,11 2 0-15,5 3 18 16,8 2-1-16,6 1 6 0,0 3-6 16,3-2-16-16,24 3-3 15,9 0 4-15,9 0-1 16,1 11 3-16,-12 8-4 16,-7 2-5-16,-17 7 2 15,-10 3 0-15,0 8-1 16,-19 0 5-16,-14 5-4 15,-7-5 0-15,4-2-43 16,8-5-33-16,16-12-79 16,12-19-336-16</inkml:trace>
  <inkml:trace contextRef="#ctx0" brushRef="#br0" timeOffset="33235.97">15572 16433 1231 0,'0'0'110'0,"0"0"5"16,0 0-22-16,-91 8-56 15,52 21-19-15,2 9 8 16,10-2-6-16,6-1-3 16,12 1-7-16,9-3-8 15,3-6-2-15,24-6-4 16,18-13-13-16,19-8-44 15,15-9-69-15,12-30-126 16,-6-14-642-16</inkml:trace>
  <inkml:trace contextRef="#ctx0" brushRef="#br0" timeOffset="33963.91">16608 15562 606 0,'0'0'106'16,"0"0"207"-16,-13-75-110 15,-6 65-96-15,-7 10-22 16,-7 0-30-16,-6 13-24 16,-7 23 0-16,5 11 8 15,2 12-10-15,2 7 8 16,9 6-25-16,5 5-6 15,3 6-6-15,7 3-3 16,3-7-31-16,4-14-77 0,0-19-49 16,-2-26 34-16,-8-16-21 15,-2-4-8-15,-8-26-69 16,0-21 84-16,0-15 43 16,3-8 51-16,3-3 46 15,7 9 117-15,13 13 42 16,0 11 64-16,13 8-55 15,20 11-46-15,18-2-54 16,17 7-46-16,23 6-15 16,17 3-3-16,6 6-4 0,-3-2-46 15,-14 0-77-15,-23-4 18 16,-22-2 26-16,-22-4 74 16,-18-5 5-16,-12-4 70 15,0-2 18-15,-3 2 20 16,-7 6-20-16,4 5-7 15,-1 8 19-15,1 3-37 16,-4 3-26-16,-2 24-25 16,-2 16-11-16,-7 16 6 15,6 4 0-15,2 6-2 16,1 0-5-16,-1-2-9 16,8-11-1-16,5-14-42 15,0-15-53-15,21-20-28 0,11-7-123 16,13-31-369-16</inkml:trace>
  <inkml:trace contextRef="#ctx0" brushRef="#br0" timeOffset="34382.51">16989 15725 658 0,'0'0'252'16,"0"0"64"-16,0 0-181 16,0 0-45-16,0 0-65 15,0 0-23-15,15-10-2 16,18 10 0-16,4 10-7 15,3 1-19-15,-7 1-25 16,-13-6 3-16,-7 3-8 16,-10-2 0-16,-3 6 12 15,-6 4 31-15,-18 6 13 0,-6 4 5 16,-1 0 2-16,-1-4 42 16,9-3-17-16,7-4-19 15,10-10 13-15,6-6-24 16,0 0 1-16,25 0 1 15,14-12 19 1,10-10 9-16,6-6-30 0,-6-2-2 16,-4-7 5-16,-6-3-5 15,-10-2 4-15,-3 9-4 16,-12 6 3-16,-8 18 8 16,-6 6 0-16,0 3-3 15,-7 15-8-15,-12 15 0 16,-8 14 10-16,5 1-10 0,6 5-1 15,9-7-4 1,7-4-90-16,6-9-73 0,28-13-166 16,11-17-10-16</inkml:trace>
  <inkml:trace contextRef="#ctx0" brushRef="#br0" timeOffset="34601.1">17722 15566 547 0,'0'0'630'15,"0"0"-526"-15,0 0 86 16,0 0-103-16,0 0-46 16,0 0-11-16,-17-14-12 0,44 44 2 15,4 13 15-15,0 3-18 16,-5 4-17-16,-20 2-6 16,-6 5 5-16,-33 4-14 15,-28 7-19-15,-17 4-48 16,-17-5-40-16,-2-8-44 15,0-17-347-15</inkml:trace>
  <inkml:trace contextRef="#ctx0" brushRef="#br0" timeOffset="34938.5">18248 15952 717 0,'0'0'102'16,"0"0"94"-16,0 0 13 15,0 0-108-15,0 0-29 16,0 0-9-16,36 3-11 16,3 0-12-16,23-3-5 15,8 0-10-15,12 0-25 0,2-3-1 16,-2-3-31-16,-17-5-73 16,-14 1-37-16,-21-5-278 15</inkml:trace>
  <inkml:trace contextRef="#ctx0" brushRef="#br0" timeOffset="35140.03">18591 15773 1157 0,'0'0'156'16,"0"0"-73"-16,0 0 22 15,0 0-48-15,0 0-17 16,0 0 24-16,15 93-17 0,-15-39-31 15,0 12-15 1,-26 9-2-16,-2 12-1 0,3 5-119 16,10-13-73-16,15-13-306 15</inkml:trace>
  <inkml:trace contextRef="#ctx0" brushRef="#br0" timeOffset="35912.58">19551 15800 742 0,'0'0'122'0,"0"0"-83"15,46-85 173-15,-44 68-87 16,-2 14-55-16,0 3-40 16,-10 0-18-16,-20 17-3 15,-9 6-2-15,-5 10-6 16,5-1 1-16,6-2-2 16,9-10 0-16,15-4 0 15,9-8-22-15,0-5 2 0,24-3-2 16,8 0 22-16,12-18 7 15,2-8 1-15,-3-3 5 16,-6-5 13-16,-8 8-15 16,-14 6 11-16,-9 11-2 15,-6 9 1-15,0 0-21 16,0 33-3-16,-2 12 3 16,-7 15 3-16,-1 12-3 15,-5 5 2-15,1-4-2 16,-3-3 5-16,-7-9-13 15,3-13 8-15,-6-16-1 16,2-11 1-16,1-9 2 16,2-9 1-16,2-3-3 15,1-3 4-15,6-26 13 0,9-18-17 16,4-17 1-16,24-11-4 16,24 2-7-16,14 4 8 15,12 10-6-15,8 6-14 16,1 7 17-16,-4 3-16 15,-4 0-8-15,-16 9 19 16,-17 4-1-16,-13 10 11 16,-19 9 1-16,-6 6 8 15,-4 5 26-15,0 0-19 16,-1 0 0-16,-22 14 7 16,-6 16-7-16,-7 12 7 15,0 9 2-15,8 7-4 16,2 6 23-16,9 1-28 0,4 2-12 15,9-1-4-15,4-8-4 16,6-14-13-16,19-15-57 16,13-15-37-16,11-14-16 15,11 0-125-15,2-29-260 16,-3-10 21-16</inkml:trace>
  <inkml:trace contextRef="#ctx0" brushRef="#br0" timeOffset="36318.17">20212 15950 378 0,'0'0'212'0,"0"0"52"15,0 0-65-15,0 0-49 16,0 0-44-16,0 0-33 16,-46-71-26-16,55 61 4 0,12 2-47 15,12 0-3-15,-1 5-1 16,8 3-10-16,-5 0 7 16,-5 9-7-16,-8 9-12 15,-13 1 21-15,-8 8-25 16,-1 0 8-16,-16 1-3 15,-6-1-6-15,-7-6 19 16,4-6 5-16,9-8 3 16,8-4 1-16,5-3 1 15,3 0 8-15,2-7 15 16,23-22-2-16,14-8-17 16,8-8-12-16,1 0 12 15,-8 7 3-15,-11 11-3 0,-16 14 16 16,-10 10 25-16,-3 3-16 15,0 0-29-15,-1 6-2 16,-13 21 0-16,-4 3 14 16,2 11-12-16,0 0 0 15,7 5-2-15,1-6-7 16,8-3-56-16,11-14-40 16,21-10-112-16,15-13-265 15,10-7-190-15</inkml:trace>
  <inkml:trace contextRef="#ctx0" brushRef="#br0" timeOffset="36513.19">20794 15712 827 0,'0'0'194'0,"0"0"88"0,0 0-165 16,0 0-37-16,0 0-46 16,0 0 2-16,-32 29-18 15,38 13 45-15,11 5-12 16,-4 4-25-16,-5 8-20 15,-8 8-6-15,-21 7-9 16,-42-3-9-16,-23 3-107 16,-26-12-74-16,-14-9-342 15</inkml:trace>
  <inkml:trace contextRef="#ctx0" brushRef="#br0" timeOffset="37229.08">16514 14829 353 0,'0'0'154'15,"0"0"-53"-15,0 0 29 16,-120 12-46-16,55 22 20 0,-6 19-6 16,-14 20-24-16,-3 19 16 15,-3 24-4-15,3 13-12 16,6 20-19-16,18 9-18 16,22 7-23-16,29 8-8 15,32-4-6-15,69 1-19 16,59-15-39-16,57-22-118 15,43-31-289-15</inkml:trace>
  <inkml:trace contextRef="#ctx0" brushRef="#br0" timeOffset="37921.94">21757 15628 287 0,'0'0'137'0,"0"0"88"15,0 0-36-15,0 0 4 16,0 0-46-16,-25-78-57 16,20 61-9-16,-3 6-20 15,2 1-11-15,1 0-8 16,4 8-4-16,-2-1-3 16,0-2-3-16,3 3-5 0,-3-5 16 15,-2 1-33 1,-1-1 6-16,2 0-6 15,-2 2-10-15,1 0 1 0,2 2-1 16,2 3 2-16,1 0 10 16,0 0-10-16,0 0 8 15,0 0-6-15,0 0-3 16,0 0-1-16,10 11-1 16,19 20 1-16,3 16 25 15,7 17-17-15,-3 11 11 16,-10 10-10-16,-16 13-1 15,-10 7-7-15,-13-3-1 16,-26-3 0-16,-24-7-7 0,-14-14 4 16,-17-7-40-1,-10-9-38-15,10-5-30 0,22-15-36 16,33-13-69 0,36-21-293-16</inkml:trace>
  <inkml:trace contextRef="#ctx0" brushRef="#br0" timeOffset="38184.62">22727 15983 989 0,'0'0'321'15,"0"0"-306"1,0 0 91-16,0 0-5 0,0 0-62 15,0 0-15-15,0-14 12 16,46 14-23-16,23 6 34 16,20-2-47-16,9-4-6 15,-1 0-48-15,-6 0-35 16,-16-1-41-16,-21-5-55 16,-27 3-240-16,-27 3-136 15</inkml:trace>
  <inkml:trace contextRef="#ctx0" brushRef="#br0" timeOffset="38344.56">22727 16190 680 0,'0'0'232'0,"0"0"-11"15,0 0-81-15,0 0-74 16,0 0 3-16,0 0-22 16,109 16 4-16,-15-20-40 15,7-8-11-15,-2 1-50 16,-5-1-136-16,-14-7-417 15</inkml:trace>
  <inkml:trace contextRef="#ctx0" brushRef="#br0" timeOffset="40068.14">24494 16249 487 0,'0'0'257'0,"0"0"-191"16,0 0 153-16,0 0-98 16,0 0-63-16,0 0-1 15,0 0-21-15,38-19-25 16,21-24 53-16,17-16-51 16,7-13-10-16,-6-6 13 15,-11-6-11-15,-16-3 5 16,-15-5-6-16,-20 2-1 15,-15 17 12-15,0 21-13 16,-18 25 2-16,-18 27 4 16,-9 14-8-16,-8 38-7 0,-3 17 7 15,15 14 0-15,11-1-6 16,21-5 6-16,9-11-9 16,26-7 9-16,21-15-16 15,13-15 5-15,4-13 5 16,-2-16-15-16,-3-3 19 15,-9-24-6-15,-11-2 8 16,-9-7 9-16,-9 0-2 16,-9-6-4-16,-8 12-2 15,-4 12 5-15,0 12-10 16,0 6 4-16,0 13-18 0,0 17-11 16,0 9 15-16,0-6-31 15,21-2 2 1,9-14-18-16,6-10-10 0,1-7 17 15,-5 0 54-15,-3-12 7 16,-8-11 6-16,-3-4 0 16,-8-2 15-16,-2-6-6 15,-1 4 17-15,-6-3-15 16,-1 12 36-16,0 8-14 16,0 7 10-16,0 4 6 15,0 3-27-15,0 0-20 16,0 0-3-16,0 7-12 15,-7 16 0-15,1 10 5 16,-1 3 4-16,-1 1 1 16,4-1 12-16,-2-9-22 0,5-8 20 15,1-12-14-15,0-2-5 16,0-5 9-16,0 0 6 16,1-2 29-16,24-21 17 15,14-10-25-15,12-9-15 16,2 4-22-16,-4 9-7 15,-13 9 6-15,-13 17-22 16,-8 3-16-16,-6 3-20 16,-2 21 13-16,-1 5 44 15,-5 1-19-15,-1-3 0 16,0-10 4-16,3-5 9 16,-1-9 2-16,1-3 5 15,5 0 1-15,9 0 14 0,10-19 10 16,7-4 14-16,2 1-5 15,-6 5 0-15,-8 5-8 16,-3 7-22-16,-3 5-3 16,-4 5-7-16,-2 21-20 15,-7 9-14-15,-3 8 7 16,0 0-17-16,-15 4-35 16,-3-8-58-16,-3-11-148 15,-2-20-222-15</inkml:trace>
  <inkml:trace contextRef="#ctx0" brushRef="#br0" timeOffset="40233.58">25568 15477 898 0,'0'0'135'16,"0"0"75"-16,0 0-89 15,0 0-121-15,0 0-4 16,0 0-18-16,-15-13-77 15,11 32-315-15,-5 0-238 16</inkml:trace>
  <inkml:trace contextRef="#ctx0" brushRef="#br0" timeOffset="40682.76">26756 15665 365 0,'0'0'291'16,"7"-77"-147"-16,-7 45 122 16,0 9-123-16,0 12-47 15,-2 8-10-15,-8 3-28 16,-3 0-19-16,-11 20-11 15,-11 17-26-15,-2 21 10 16,3 20-10-16,5 7 1 16,7 12 2-16,0 7-5 15,-2-1-10-15,-3-13-21 16,2-11-99-16,1-24-51 16,2-25-163-16,6-27-155 15</inkml:trace>
  <inkml:trace contextRef="#ctx0" brushRef="#br0" timeOffset="41006.64">26305 15866 449 0,'0'0'430'16,"6"-93"-290"-16,28 74 25 15,17 10-144-15,13 8-17 16,17 1-6-16,8 0 2 16,7 10-12-16,1-3-16 15,-11-5-44-15,-13-2-20 16,-15 0-18-16,-19-15 41 15,-16-12 69-15,-13-6 22 16,-10-3 92-16,0 2-5 0,0 4-22 16,-7 13 26-1,-1 12-11-15,-2 5-25 0,-2 3-20 16,-10 26-52-16,-8 21-5 16,-8 17 9-16,2 15-7 15,4 7 5-15,8-3-7 16,9-12-13-16,15-9 10 15,3-22-111-15,28-18-11 16,12-25-78-16,14-8-128 16,4-35-76-16</inkml:trace>
  <inkml:trace contextRef="#ctx0" brushRef="#br0" timeOffset="41425.25">27249 15800 368 0,'0'0'212'0,"0"0"68"15,0 0-99 1,0 0-70-16,0 0-33 0,0 0-70 15,-37-42-8-15,41 39-1 16,21 2-41-16,10-2 13 16,8 3 5-16,1-3-30 15,-4 0 26-15,-10 2-26 16,-11-2-3-16,-7 3 10 16,-12 0 6-16,0 3 8 15,-18 16 25-15,-15 8 8 16,-5 3 55-16,-5 2-13 15,8-4-30-15,14-2-8 16,12-9-4-16,9-7-4 16,20-7-6-16,22-3 10 0,13-16 34 15,7-13-27-15,-2-10-4 16,-8-6 4-16,-12-4-5 16,-10 3 8-16,-14 8-5 15,-10 16 30-15,-6 12 38 16,-9 10-12-16,-16 7-43 15,-8 18-3-15,2 8-7 16,4 5 8-16,11 4-4 16,13-5-9-16,3 0-3 15,21-10-8-15,21-7-77 16,10-9-61-16,7-11-126 16,-2-6-149-16</inkml:trace>
  <inkml:trace contextRef="#ctx0" brushRef="#br0" timeOffset="41642.33">27888 15516 547 0,'0'0'255'16,"0"0"32"-16,0 0-63 0,0 0-116 15,0 0-59-15,0 0-13 16,-29-46-22-16,29 76 2 16,17 12 37-16,8 11 5 15,4 6-4-15,-4 8-37 16,-12-1-3-16,-13 4-14 15,-4 1-4-15,-41 7 4 16,-18 0-27-16,-17-2-70 0,-5-10-32 16,7-22-172-16,15-19-516 15</inkml:trace>
  <inkml:trace contextRef="#ctx0" brushRef="#br0" timeOffset="41980.22">28538 15738 179 0,'0'0'107'0,"0"0"116"16,0 0 10-16,0 0 2 16,0 0-50-16,0 0-66 15,-6 13-42-15,30-6-30 16,21 3 38-16,19-3-34 16,13-5-8-16,8-2-43 15,-2 0-1-15,-6-7-42 16,-11 0-51-16,-13 5-41 15,-18-5-225-15,-23 1-416 16</inkml:trace>
  <inkml:trace contextRef="#ctx0" brushRef="#br0" timeOffset="42182.76">28929 15522 946 0,'0'0'217'16,"0"0"-62"-16,0 0-38 15,0 0-70-15,0 0 0 16,0 0-23-16,-25 17-13 16,15 23 19-16,-6 13-19 15,-6 16-10-15,-4 7-1 16,4 13-75-16,11 3-91 16,11-9-196-16,22-17-442 0</inkml:trace>
  <inkml:trace contextRef="#ctx0" brushRef="#br0" timeOffset="43149.94">29573 15938 910 0,'0'0'147'15,"0"0"-143"-15,0 0 9 16,0 0 38-16,0 0 28 0,0 0-23 16,106 71-5-16,-69-71-3 15,5-14-28-15,6-15-4 16,-2-12-16-16,-3-7-1 16,-8-16 1-16,-9-11 5 15,-5-5 2-15,-9-2 3 16,-9 18-10-16,-3 19 23 15,0 22 8-15,-3 15-19 16,-19 8-12-16,-12 34-3 16,-10 18 3-16,-2 19 0 15,9 7 0-15,16-1-5 16,18-2 5-16,3-4-14 0,28-13-22 16,16-10 3-1,5-19 23-15,1-17-4 16,-2-12 14-16,0-15-2 0,-5-19 5 15,-3-13 3-15,-8-10-4 16,-8 2 3-16,-6 2-5 16,-11 17 1-16,-4 17 0 15,-3 18 11-15,0 1-12 16,-22 24-8-16,-7 15 6 16,-1 7 3-16,8 7-3 15,15-3-2-15,7 0-24 16,15-9-9-16,22-7 3 15,9-11 17-15,-2-16-5 16,-6-7 22-16,-8-7 0 16,-9-19 12-16,-6-7 12 0,-6-4 9 15,-5 1-8 1,-4 7 6-16,0 12-6 0,0 10 19 16,0 4 1-16,0 3-37 15,-1 0-8-15,-5 10-2 16,-5 7 0-16,1 0 2 15,6-2-3-15,2-4 6 16,2-8-5-16,0-3 2 16,0 0 0-16,2 0 16 15,20 0 2-15,8-19 18 16,7-3-11-16,-1-3-13 16,-5 3 3-16,-10 10-15 0,-9 4-3 15,-6 6 0-15,-6 2-4 16,0 3-23-16,1 15-14 15,5 5 27-15,0 2 13 16,3-8-17-16,0-4 14 16,-3-9 6-16,3-4-5 15,4 0 6-15,6 0 0 16,3-13 8-16,1-3 19 16,-4 3-7-16,-6 6 0 15,-6 2 1-15,-5 5-21 16,-2 0-1-16,0 0-7 15,3 20-10-15,6 7 16 16,7 7-13-16,2 2-33 0,-3-7-23 16,1-8-63-16,-5-15-206 15,-2-6-243-15</inkml:trace>
  <inkml:trace contextRef="#ctx0" brushRef="#br0" timeOffset="43289.82">30516 15536 989 0,'0'0'0'16,"0"0"64"-16,0 0-16 15,0 0-48-15,0 0-264 16,0 0-44-16</inkml:trace>
  <inkml:trace contextRef="#ctx0" brushRef="#br0" timeOffset="44109.5">31788 15813 644 0,'0'0'132'16,"0"0"-34"-16,-49-88 22 15,15 64-98-15,-5 4 13 16,-4 13-22-16,-7 7 1 16,4 4 11-16,5 16-17 15,6 9-1-15,14 2-6 16,15 1-1-16,6-9 0 16,10-3-1-16,22-6 1 0,5-11 16 15,7-3 41-15,0-3-7 16,1-17-23-16,-7 0-15 15,-10 0 2-15,-9 6-5 16,-11 6-6-16,-7 8-3 16,-1 0-3-16,0 28-8 15,-7 19 3-15,-11 16 8 16,-2 17 3-16,-5-2-3 16,-3-2 0-16,-2-9-1 15,-3-15 2-15,-1-13 0 16,1-12 1-16,6-14-1 15,6-9 11-15,8-4 7 16,4-2-4-16,9-27 1 0,7-19-16 16,32-21-4-16,19-18-9 15,15-5-20-15,12 0 11 16,5 12-20-16,2 13 12 16,-2 18 8-16,-13 12 0 15,-17 15 5-15,-23 9 5 16,-19 6 12-16,-11 4 0 15,-7 3 0-15,0 0 44 16,0 0 0-16,0 0 2 16,-8 3 7-16,-16 17-9 15,-12 13-3-15,-7 10 13 16,2 13-16-16,4 6-9 16,13 2-10-16,5 1-19 15,8-5 0-15,7-4-1 0,4-8-11 16,0-13-61-16,16-13-57 15,20-11-116-15,16-11-184 16</inkml:trace>
  <inkml:trace contextRef="#ctx0" brushRef="#br0" timeOffset="44538.14">32289 15911 846 0,'0'0'226'16,"0"0"-69"-16,0 0-60 15,0 0-53-15,0 0-34 16,0 0-7-16,-47-25-6 16,57 25-15-16,17 0 12 15,12 2 2-15,1 13-2 0,-6 1-15 16,-13 3-6-16,-13 1-12 16,-8 0 25-16,0 4-16 15,-21 0 15-15,-9 1 13 16,0-6 2-16,5-2 1 15,5-6 3-15,13-5-1 16,5-6 28-16,2 0-9 16,8 0 2-16,25-17-20 15,16-6 5-15,9-14-4 16,-3 2 1-16,-6 1-4 16,-13 4 15-16,-12 8-6 0,-12 12 5 15,-9 5 9-15,-3 5-18 16,0 0 6-16,0 0-13 15,0 12-8-15,-10 13 1 16,-1 6 7-16,4 5-7 16,7 0-35-16,0-6-32 15,18-7-79-15,8-9-213 16,7-14-62-16</inkml:trace>
  <inkml:trace contextRef="#ctx0" brushRef="#br0" timeOffset="44740.19">32844 15748 487 0,'0'0'193'0,"0"0"134"16,0 0-114-16,0 0-84 0,0 0-85 15,0 0-31-15,-3-57-9 16,3 87 8-16,8 12 16 16,14 15 9-16,6 3-14 15,-5 9-14-15,-16 1-9 16,-7 5-4-16,-44 2-12 15,-36 2-32-15,-28 0-148 16,-24-4-387-16</inkml:trace>
  <inkml:trace contextRef="#ctx0" brushRef="#br0" timeOffset="50029.28">18222 17404 264 0,'0'0'110'16,"0"0"-57"-16,0 0 110 16,0 0-69-16,0 0-26 15,0 0 17-15,0 0 11 16,-4-2-16-16,4 2-17 16,0 0-4-16,-2 0 10 0,2 0-32 15,0 0-6-15,0 0-11 16,0 0-6-16,29 0-5 15,13 0 14-15,16 4-2 16,4 1 7-16,7-2-25 16,-7-1-1-16,-4 1 8 15,-10-3-7-15,-15 0-2 16,-13 0 0-16,-11 0 3 16,-6 0-1-16,-3 3 2 15,0-3-5-15,0 0 5 16,0 0-3-16,0 0 1 15,0 0-3-15,0 0 0 16,0 1 0-16,0-1 1 16,0 0-1-16,0 0 2 15,0 0 1-15,0 0-4 0,0 0 1 16,0 0 0-16,0 0-1 16,0 0 1-16,0 0-1 15,0 0 1-15,0 0-6 16,0 0 2-16,0 0-4 15,0 0 0-15,0 0 7 16,0 0-20-16,0 0-10 16,0 0-23-16,0 0-58 15,0 0-123-15,-12 0-148 16</inkml:trace>
  <inkml:trace contextRef="#ctx0" brushRef="#br0" timeOffset="53222.26">5550 7064 87 0,'0'0'0'15,"0"0"-75"-15</inkml:trace>
  <inkml:trace contextRef="#ctx0" brushRef="#br0" timeOffset="53539.11">6084 7178 163 0,'0'0'67'16,"0"0"-65"-16,0 0 1 15,0 0-3-15,0 0-29 16,0 0-41-16</inkml:trace>
  <inkml:trace contextRef="#ctx0" brushRef="#br0" timeOffset="77858.28">3320 8104 20 0,'0'0'22'0,"0"0"8"16,0 0-8-16,0 0-4 15,0 0-14-15,0 0-2 16,0 0 0-16,-94 53-2 16,85-42 0-16,0-5-1 15,6-1-6-15,-1-5 7 16,4 0-5-16,0 0 5 16,0 0 9-16,0 0 10 15,0 0 19-15,0 0 18 16,0 0 0-16,0 0 23 15,0 0 3-15,0 0 11 0,0 0-10 16,0 0-23-16,0 0-16 16,0 3-18-16,0 0-21 15,7 2 9-15,5 8-12 16,12 5 14-16,4 6 32 16,5 1-22-16,6-2 9 15,0-1-18-15,7-8-7 16,-1-8 21-16,-1-6-7 15,0 0 4-15,2-27 36 16,3-12-4-16,5-15-15 16,4-8-3-16,0-6-27 15,-1 3 9-15,-11 5-22 16,-12 14 5-16,-8 15 5 16,-13 15-12-16,-7 13 0 0,-6 3 0 15,0 0-15-15,3 0-36 16,-3 18-133-16,0 8-150 15,0 11 119-15,-12-1-137 16</inkml:trace>
  <inkml:trace contextRef="#ctx0" brushRef="#br0" timeOffset="78602.96">3338 8296 131 0,'0'0'7'16,"0"0"2"-16,0 0 56 15,0 0-19-15,0 0-11 16,0 0 18-16,-5 0-10 15,5 0-2-15,0 4-1 16,0-1-10-16,0 4-19 16,0 3 3-16,5-1 9 15,7 1 8-15,4-7 3 16,5-3-9-16,9 0 29 0,10-13 2 16,8-20 23-16,12-9 20 15,1-6-53-15,4-4 2 16,1-1-4-16,-2 3-21 15,-6 10-3-15,-16 4 8 16,-9 11 1-16,-14 10 14 16,-8 5-22-16,-8 7-7 15,-3 3 5-15,3 0-7 16,-3 0 0-16,0 0-9 16,0 0 2-16,0 0 0 15,0 0-5-15,0 0 0 16,0 0-2-16,0 0 4 15,0 0-2-15,0 0 0 0,0 0 3 16,0 0 0 0,0 0-3-16,0 0 0 0,0 0 2 15,0 0 2-15,0 0-4 16,0 0 0-16,0 0 1 16,0 0-5-16,0 0 4 15,0 0 0-15,0 0 2 16,0 0 0-16,0 0-2 15,0 0 0-15,0 0 4 16,0 0-7-16,0 0 4 16,0 0-1-16,0 0 0 15,0 0 2-15,0 0-5 16,0 0 2-16,0 0 1 16,0 0-5-16,0 0 5 0,0 0-4 15,0 0-1-15,0 0-61 16,0 0-39-16,0 10-165 15,-3 8-185-15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6:38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19307 6432 148 0,'0'0'31'0,"0"0"13"16,0 0 51-16,0 0-9 15,0 0-27-15,0 0 0 16,0 0-4-16,0 0 16 0,-20 15-25 15,20-13 20 1,0-2-16-16,0 0-12 0,0 1 5 16,0 1-16-16,0-1-13 15,0 2-7-15,17 0-5 16,3 0 3-16,9 1 23 16,3-3 12-16,1 1-6 15,0-2-27-15,5 0-7 16,-6 0 0-16,3 0-3 15,-2 0-77-15,-10-3-72 16,-3-2-62-16,-14 1-87 16</inkml:trace>
  <inkml:trace contextRef="#ctx0" brushRef="#br0" timeOffset="282.81">19269 6671 365 0,'0'0'63'16,"0"0"-28"-16,0 0 101 15,0 0-60-15,0 0-42 16,0 0 38-16,70 2 31 16,-32-8-31-16,3-4-34 15,1-1-4-15,0 0-7 16,0-3-23-16,-3 0 8 15,-7 5-12-15,-5-1 8 0,-9 4-7 16,-7 2-1 0,-8 4-20-16,-3 0-27 0,0 0-97 15,-21 0-70-15,-13 6-275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57:22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19818 6278 10 0,'0'0'38'0,"0"0"-1"15,0 0-12-15,0 0-6 16,0 0 6-16,0 0-11 16,0 0-7-16,0 0-4 0,0 0-3 15,0 0 0-15,0 0-6 16,0 0-18-16,0 0 1 16,2 4-33-16,1-1-3 15</inkml:trace>
  <inkml:trace contextRef="#ctx0" brushRef="#br0" timeOffset="14491.59">25370 1294 337 0,'0'0'13'0,"0"0"28"16,0 0 28-16,0 0-29 15,0 0-27-15,0 0 0 16,0 0 5-16,0 0 0 15,1-17 45-15,14 7 7 16,5-2-29-16,0 1-16 16,-3 2-5-16,-1 3-13 0,-4 3-7 15,-3 3 0-15,2 4-2 16,-4 23-5-16,-1 15 7 16,-6 15-4-16,0 6 4 15,-4-4 0-15,-11-7 0 16,1-18 1-16,5-14-1 15,6-13-1-15,2-5 1 16,1-2 34-16,0-9 37 16,0-20-25-16,10-12-39 15,11-11-7-15,3-8 0 16,5-5-4-16,-1 2 10 16,-3 12-2-16,-4 17-4 0,-9 16 0 15,-6 14 0-15,-6 4-4 16,0 13-22-1,0 20 16-15,0 15 10 0,-3 10 17 16,-6-1-17-16,3-4 1 16,6-9 4-16,0-11-5 15,6-9-1-15,18-9-8 16,10-8-53-16,14-7-73 16,4-10-216-16</inkml:trace>
  <inkml:trace contextRef="#ctx0" brushRef="#br0" timeOffset="14957.3">25937 1464 357 0,'0'0'64'15,"0"0"0"-15,0 0 47 16,0 0-89-16,0 0-12 16,98-88-9-16,-74 75 1 15,-1 9-2-15,-6 4 5 16,-3 0-11-16,-3 24 4 16,-3 7 1-16,-5 10 1 15,-3-2 19-15,0-5-6 16,0-10-6-16,0-9-7 0,0-6 15 15,-1-6 4-15,1-3 3 16,0 0 24-16,0-10 13 16,12-19 49-16,8-11-84 15,7-15-21-15,2-2 15 16,-3 8-12-16,-4 8 11 16,-3 17 18-16,-9 14-23 15,2 10-2-15,-1 0-10 16,3 30-10-16,1 12 8 15,0 14 2-15,-6 8-2 16,-9-2-93-16,0-4-5 16,-9-7-19-16,-21-7-159 0,-13-10-2 15</inkml:trace>
  <inkml:trace contextRef="#ctx0" brushRef="#br0" timeOffset="15616.2">25124 1218 472 0,'0'0'6'16,"0"0"78"-16,0 0 63 15,0 0-102-15,0 0-22 16,0 0-4-16,-3-29 4 16,16 3-22-16,1-6 13 15,-2-6-10-15,-9-4-3 16,-3 6 8-16,0 10-1 16,0 13 4-16,0 13 18 15,-11 10-30-15,-7 30-1 16,-4 18-12-16,-2 18 13 15,6 16-1-15,6 0 6 16,8-10-7-16,4-14 2 0,0-20-5 16,4-17 1-16,10-11 8 15,-5-9-4-15,-3-5 0 16,-2-6-4-16,-4 0 4 16,0 0 6-16,0 0 5 15,0 0 27-15,0 0-11 16,0 0 0-16,-7 7-21 15,-8 10-6-15,-6 11-7 16,0 6 4-16,3 1 3 16,5-1-7-16,5-10 6 15,5-4 1-15,3-10-2 16,0-5-3-16,2-3-3 16,14-2 7-16,4 0 1 15,2-5 10-15,3-7-10 16,-3 4 4-16,1 4 3 0,1 4-7 15,3 14-4-15,4 22 0 16,3 6 4-16,1 3 2 16,-2-3-2-16,-2-13-3 15,3-9 1-15,0-9-23 16,8-11-79-16,12-5-112 16,8-28-73-16</inkml:trace>
  <inkml:trace contextRef="#ctx0" brushRef="#br0" timeOffset="16195.89">26557 959 525 0,'0'0'11'0,"0"0"69"16,0 0 31-16,0 0-102 15,0 0 3-15,0 0-2 16,-80-28 59-16,71 13 0 16,4-7 9-16,5-5-22 15,0-5-47-15,15 5-5 16,9 7-4-16,0 12 3 16,1 8-10-16,-1 8 1 15,0 17-1-15,-2 8 3 0,-4 4 8 16,-7-1-6-1,-4-4 2-15,-1-5 0 0,1-4-3 16,-1-9-3 0,1-2 5-16,0-7-1 0,5-5-30 15,1 0 5-15,4 0 12 16,-2-12 15-16,-2-7 1 16,-7-1 1-16,-2 1 7 15,-4 5 9-15,0 6-5 16,0 8 30-16,0 0-38 15,-1 8-2-15,-12 17-6 16,1 7-1-16,3 3 4 0,7 1 3 16,2-2-2-1,3 4-2-15,14 2 1 0,5 3 0 16,8 3 5-16,6 0-4 16,1 4 12-16,-3-4-6 15,-16-1-2-15,-13-3-5 16,-5 0 0-16,-23-1 1 15,-18-3 3-15,-12 4-4 16,-5-2-49-16,-9 0-98 16,-6-4-134-16</inkml:trace>
  <inkml:trace contextRef="#ctx0" brushRef="#br0" timeOffset="17617.71">27555 1308 110 0,'0'0'32'16,"0"0"77"-16,0 0-2 0,0 0-17 16,0 0 9-16,0 0-38 15,-3 2-9-15,3-2 5 16,0 0-12-16,0 0-5 15,0 0-11-15,4 0-15 16,16 0-9-16,17-9 1 16,20-7 20-16,11-3 9 15,6-4-21-15,-1-1-6 16,-6 1-8-16,-8 2 4 16,-9 3-14-16,-16 4-32 0,-18 5-18 15,-12 1 47-15,-4 2 6 16,-24-2-11-1,-9-1-89-15,-6 7 28 0,-3-1 34 16,5 1 25-16,7-1 20 16,9 0 11-16,8 3-5 15,8-2 27-15,5-1 17 16,0-1-13-16,0-4-15 16,18-1 9-16,7-1-19 15,5 5-3-15,3 4-8 16,0 1 7-16,1 0 1 15,1 14-4-15,-9 8 12 16,-5 6-16-16,-13 6-2 0,-8 8 0 16,-5 1 0-1,-20 7 1-15,0-4-53 0,2-9-13 16,10-9 9-16,11-18-129 16,2-10-71-16</inkml:trace>
  <inkml:trace contextRef="#ctx0" brushRef="#br0" timeOffset="17947.59">28839 776 376 0,'0'0'39'16,"0"0"100"-16,0 0-18 15,0 0-25-15,0 0 1 16,0 0 2-16,5-13-40 16,-14 26-27-16,-19 19-19 15,-13 13-3-15,-5 8 27 16,9-4-19-16,11-8-3 16,17-11-4-16,9-10-8 15,8-7 1-15,29-11-1 16,17-2-2-16,15-15 17 15,6-11-18-15,-7-2-8 16,-18 6-66-16,-21 10-129 16,-28 6-81-16,-10 6-313 0</inkml:trace>
  <inkml:trace contextRef="#ctx0" brushRef="#br0" timeOffset="18607.84">26149 2929 442 0,'0'0'7'0,"0"0"60"16,0 0 12-16,0 0-78 16,0 0 73-16,68-109-29 15,-40 66-7-15,-6 1 22 16,-9 1-60-16,-7 4 4 15,-6 9 1-15,0 11-3 16,0 11 4-16,-9 6 23 0,-11 6-4 16,-3 22-10-1,-6 12-15-15,4 6 0 0,8 4-3 16,10-8 6-16,7-4-6 16,0-6 3-16,13-6 0 15,8-6-5-15,-3-1 5 16,2-4-1-16,-4 1-1 15,-6-2 2-15,-2 3-2 16,-7 3 0-16,-1 5-25 16,-3 2-17-16,-19 2 29 15,-2-4 15-15,-3-3-7 16,3-7 14-16,7-5-7 16,6-6 5-16,8-4 18 15,3 0 48-15,0 0-46 0,6-1-2 16,18-7 12-16,9 4-26 15,6 4-6-15,2 3-3 16,0 17 2-16,-4 4-1 16,-1-1-1-16,-3 2-16 15,-5-7-64-15,-3-6-54 16,-1-12-63-16,-6-7-166 16</inkml:trace>
  <inkml:trace contextRef="#ctx0" brushRef="#br0" timeOffset="18960.29">26604 2607 538 0,'0'0'32'0,"0"0"110"15,0 0 11-15,0 0-109 16,0 0-21-16,-23 82-16 0,23-42-1 16,0-7-1-16,11-9-3 15,6-2-2-15,1-8 9 16,6-9-8-16,0-5 0 15,0 0-2-15,-3-14 7 16,-5-5 6-16,-5-1-1 16,-8 1 7-16,-3 4 29 15,0 7-7-15,0 3 8 16,0 5-2-16,0 0-46 16,0 5 0-16,0 18-36 0,13 13 27 15,2 9 9-15,-2 3 0 16,-8-1 0-16,-5-3-40 15,-15-5 0-15,-18-6 40 16,-9-4 0-16,-8-2-48 16,-2-9-42-16,5-9-175 15,11-9-53-15</inkml:trace>
  <inkml:trace contextRef="#ctx0" brushRef="#br0" timeOffset="19366.28">26984 2975 162 0,'0'0'547'16,"0"0"-460"-16,0 0 113 16,0 0-189-16,0 0 7 15,0 0-18-15,15-37 0 16,15 16-20-16,0 6-21 15,-2 7 9-15,-3 6-22 16,-6 2-13-16,-5 10 34 16,-5 12 5-16,-8 2 11 15,-1 0-27-15,0-7 44 16,0-6 3-16,0-7-3 16,0-4 0-16,0 0 33 15,0-17 50-15,0-17 29 0,12-12-96 16,6-5-5-16,0 4 28 15,1 10-10-15,-5 15-10 16,-4 10-6-16,-4 12-13 16,5 0 0-16,3 21-16 15,5 16-1-15,-2 9-50 16,-3 4-85-16,-5 0-18 16,-8-11-191-16</inkml:trace>
  <inkml:trace contextRef="#ctx0" brushRef="#br0" timeOffset="19860.79">27401 2426 717 0,'0'0'255'15,"0"0"-237"-15,0 0 86 0,0 0-102 16,0 0-2-16,0 0-27 15,42-82 5-15,-20 62-1 16,5 3-8-16,3 3-12 16,-3 4-10-16,-3 7-16 15,-6 3 44-15,-4 8 3 16,-7 17 9-16,-6 6 3 16,-1 5-38-16,0 1 48 0,-15-2 15 15,5-6-3-15,2-9 15 16,4-8-8-16,3-7-13 15,1-3 2-15,0-2 0 16,0 0 0-16,10-5 51 16,5-4 21-16,3-1-22 15,-5 3-43-15,0 7-2 16,4 0-5-16,5 24-7 16,5 14 14-16,1 16 16 15,-4 6-24-15,-9 7 64 16,-9 0-50-16,-6-3 4 15,-1-5-8-15,-16-6 1 16,-3-5-13-16,-1-7-1 0,3-5-1 16,3-6-6-16,7-12-18 15,5-7-79-15,3-11-115 16,0-13-31-16,19-23-213 16</inkml:trace>
  <inkml:trace contextRef="#ctx0" brushRef="#br0" timeOffset="20072.34">27995 2716 357 0,'0'0'585'16,"0"0"-570"-16,0 0 70 0,0 0-82 16,0 0 2-1,140-63-10-15,-58 19-10 0,1-6-103 16,-8 1 42-16,-10 6-5 15,-10 6-33-15,-19 11-75 16,-20 9 20-16,-16 6 37 16,-12 8 18-16</inkml:trace>
  <inkml:trace contextRef="#ctx0" brushRef="#br0" timeOffset="20280.18">28383 2373 61 0,'0'0'127'0,"-96"11"22"16,68-8 49-16,12-1-23 15,11-2-32-15,5 0-22 16,10 0-66-16,26-7-18 15,15-2 2-15,18 2-33 16,1 7-4-16,-3 0 20 16,-10 14-19-16,-13 6 20 0,-16 6-14 15,-15 15-1-15,-13 5 3 16,0 6-1-16,-26 2-7 16,-5-8-6-16,0-6-28 15,5-12-58-15,11-14-68 16,12-14-121-16,3-12-200 15</inkml:trace>
  <inkml:trace contextRef="#ctx0" brushRef="#br0" timeOffset="20514.15">29181 2006 949 0,'0'0'153'15,"0"0"3"-15,0 0-76 16,0 0-56-16,-81 90-10 15,44-37-12-15,10 0 14 16,11-4-16-16,13-4 0 16,3-7-2-16,24-9 2 15,14-6-2-15,12-15-7 16,5-8-20-16,3-11 2 16,-3-16-77-16,-4-8-83 15,-14-3-139-15,-14 2-284 16</inkml:trace>
  <inkml:trace contextRef="#ctx0" brushRef="#br0" timeOffset="21840.25">26361 4708 1135 0,'0'0'0'15,"0"0"0"-15,0 0 102 16,0 0-86-16,0 0-16 15,-68 92-10-15,86-27 10 16,3 2 0-16,0-4 4 16,-3-9-3-16,-5-13-1 0,-5-16 2 15,-4-12-4 1,-3-9 2-16,-1-4 0 0,0 0 11 16,0-17-3-1,0-27 4-15,-7-24-12 0,-9-21 1 16,-1-4-10-16,8 4 1 15,8 19-5-15,1 19-12 16,6 20 3-16,15 14-7 16,8 10-17-16,10 7 27 15,6 0 16-15,-2 11-14 16,-7 11-10-16,-9 2-2 16,-12 5-2-16,-11 0 9 0,-4 2-4 15,-1 1 22-15,-15-3 2 16,0-3 4-16,2-8-1 15,6-6 12 1,4-7-10-16,4-5-1 0,0 0-2 16,10 0-16-16,23-13 12 15,13-5-4-15,7 3-24 16,-4 3-4-16,-9 4 26 16,-13 5 7-16,-11 3 3 15,-16 11-13-15,0 20 13 16,-22 17 51-16,-13 11-18 15,-6 4-2-15,-5-2-13 16,2-7-5-16,3-7-13 16,6-13 3-16,13-13 10 15,10-11-7-15,9-10 4 0,3 0 22 16,0-19-7-16,13-8-14 16,11-7-11-16,8 1 0 15,2 8 1-15,3 5-1 16,6 6-4-16,4 1 3 15,3 2 2-15,1-3-2 16,-8-1 1-16,-8-4-44 16,-8-8 17-16,-8-7-32 15,-6-10 53-15,-1-2-4 16,-7-2 10-16,-5 7 0 0,0 10 0 16,0 11 3-1,0 15 2-15,-2 5 2 0,-3 0 8 16,0 5-15-16,2 12-11 15,3 6 1-15,0-4 5 16,15-5-10-16,13-8 13 16,5-6-21-16,4-3 0 15,4-22-7-15,-1-7 0 16,-5-6 1-16,-3-1 27 16,-12 0 2-16,-6 1 37 15,-8 9 69-15,-3 7 0 16,-1 10-16-16,-2 10-33 15,0 2-32-15,1 14-25 16,5 25-10-16,4 16 10 16,7 18 0-16,8 11 2 0,11 6 6 15,3 4-7-15,1-6 0 16,-6-16-1-16,-8-16 1 16,-13-15 1-16,-12-13-2 15,-1-8 0-15,-14-9 7 16,-13-10 9-16,-9-5 20 15,-4-38-28-15,-3-25-8 16,8-23-9-16,19-13-53 16,16-3-27-16,16 0-40 15,27 12-180-15,4 12-188 16</inkml:trace>
  <inkml:trace contextRef="#ctx0" brushRef="#br0" timeOffset="22568.8">27865 5565 825 0,'0'0'58'16,"0"0"98"-16,0 0 44 16,0 0-126-16,0 0-51 15,0 0-19-15,-53-34-2 16,53 77-4-16,1 22 0 16,20 22 2-16,4 19 4 0,4 4 0 15,-1-2-8-15,-5-17-82 16,-3-22-89-1,-8-25-71-15,-6-20 1 0,-6-22-20 16,-12-2 151-16,-16-22 6 16,-9-15 108-16,-4-10 46 15,1-6 63-15,6-3 52 16,7-2-41-16,15 4 1 16,12-1-43-16,0 4-16 15,25 6 3-15,11 6-56 16,9 6-9-16,3 3-8 15,1 4-28-15,-6 5 3 16,-5 4-1-16,-10 1-40 16,-10 5 35-16,-8 2 39 0,-5 0 0 15,-5 6 29-15,0 3 26 16,0 0 16-16,0 5 12 16,0 25-22-16,-3 13-49 15,3 15-1-15,0 0 0 16,20 2 11-16,7-8-22 15,6-10-4-15,1-15-46 16,1-17-113-16,-2-10-32 16,-5-23-110-16</inkml:trace>
  <inkml:trace contextRef="#ctx0" brushRef="#br0" timeOffset="22957.68">28231 5598 608 0,'0'0'101'0,"0"0"149"15,0 0-212-15,0 0-38 16,0 0 0-16,0 0-12 16,33-7 12-16,4 2-11 15,3 0 1-15,-4 3-52 16,-6 2 0-16,-8 0 11 16,-8 0 18-16,-7 12 19 15,-7 3 1-15,0 2 13 16,-7 3-4-16,-10-3 4 15,2-4 9-15,6-6 5 16,2-7 18-16,3 0 49 16,2-17 5-16,2-17-47 15,0-6-39-15,3 1 4 0,12 7 1 16,-2 13 4-16,-4 9 7 16,-3 5 11-16,-4 5-10 15,4 0-3-15,3 16-13 16,5 9-1-16,3 7 10 15,-2 2-10-15,0 1 8 16,4-2-8-16,8-2-33 16,9-8-120-16,7-10 27 15,3-13-296-15</inkml:trace>
  <inkml:trace contextRef="#ctx0" brushRef="#br0" timeOffset="23333.36">28717 5615 388 0,'0'0'132'0,"0"0"-18"15,0 0 44-15,0 0-108 16,0 0 27-16,0 0-37 16,27-27-21-16,-8 20-11 15,-1 2-8-15,3 5-4 16,-1 0 2-16,0 3-3 15,-3 9-14-15,-5-3-32 16,-6 4-14-16,-3-3 31 16,-3-4 6-16,0-3 5 0,0-3 20 15,0 0 3 1,0-3 16-16,0-16 5 0,0-7-14 16,1-4 18-16,6 7 5 15,3 9 44-15,-3 8-24 16,5 6-41-16,0 0-9 15,4 5-7-15,2 16 7 16,0 7-9-16,-6 2-37 16,-4 4-85-16,-7-3-38 15,-1-12-297-15</inkml:trace>
  <inkml:trace contextRef="#ctx0" brushRef="#br0" timeOffset="23528.75">28941 5220 387 0,'0'0'604'16,"0"0"-511"-16,0 0 68 15,0 0-141-15,0 0-20 16,119 18 7-16,-68 24-11 16,-4 13 4-16,-12 16-38 15,-13 14-66-15,-14 15-112 16,-10 9-58-16,-33 4-194 15</inkml:trace>
  <inkml:trace contextRef="#ctx0" brushRef="#br0" timeOffset="23857.91">28465 6774 788 0,'0'0'46'16,"0"0"91"-16,0 0-14 16,0 0-95-16,0 0 30 15,0 0-28-15,-3 12-10 0,3 41-5 16,12 20 14-16,16 18 12 15,10 6-40-15,5 6-1 16,-4-4 0-16,-2-11-43 16,-9-14-81-16,-10-19-76 15,-11-16-10-15,-7-21 20 16,-3-18-40-16,-23 0-41 16</inkml:trace>
  <inkml:trace contextRef="#ctx0" brushRef="#br0" timeOffset="24142.34">28440 7263 485 0,'0'0'150'0,"1"-73"-31"16,23 29-80-16,9-4-39 0,7 0-10 15,3 0-48-15,-4-1-51 16,-6 5-1-16,-11 3 92 16,-8 9-1-16,-7 16 19 15,-7 8 58-15,0 4 63 16,0 4 16-16,0 0-17 15,0 5-12-15,-9 11-45 16,5 10 15-16,2 11-35 16,2 12-2-16,9 7-2 15,15 11 3-15,7 6-36 16,4 0-6-16,1-5 0 16,-2-11-11-16,-1-15-56 0,-5-16-69 15,-4-12-139 1,-8-14-95-16</inkml:trace>
  <inkml:trace contextRef="#ctx0" brushRef="#br0" timeOffset="24555.94">28868 6917 732 0,'0'0'324'16,"0"0"-159"-16,0 0-30 15,0 0-130-15,0 0-2 16,0 0-3-16,6 48 0 15,16-19 2-15,3-3 0 16,-1-8-4-16,0-5-13 16,-1-7-34-16,-4-6 7 15,-4 0-22-15,-3-17 4 0,-6-9 20 16,-5-7 0-16,-1-10 40 16,0 4 1-16,-7 6 18 15,-2 12 47-15,4 12 13 16,4 8-14-16,-1 1-9 15,2 0-34-15,0 3-22 16,0 18-1-16,12 8 1 16,6 4 0-16,1-1 0 15,-3-1 0-15,-3-2 1 16,-4-2 2-16,-5-3-2 0,-4-2-1 16,0 1 0-1,-13-3 2-15,-13 0-2 0,-5-4-9 16,-3-2 4-1,2-3-45-15,7-2-26 0,7-1-148 16,12-8-256-16</inkml:trace>
  <inkml:trace contextRef="#ctx0" brushRef="#br0" timeOffset="24968.04">29394 7050 538 0,'0'0'247'0,"0"0"-100"16,0 0 22-16,0 0-132 0,0 0 17 15,0 0-25-15,-58-5-17 16,64-7-12-16,9 0 0 16,4 2-8-16,4 10 4 15,2 0-5-15,0 2 3 16,-4 16-27-16,-6 5 4 15,-6 4-1-15,-8-2-6 16,-1-4 34-16,0-8-5 16,0-4 7-16,0-5 3 15,0-4-1-15,-1-13 9 16,-3-18 1-16,1-14-7 16,3-2-4-16,0 4-1 0,0 5 0 15,10 11-5-15,4 13 5 16,2 5 0-16,1 9-5 15,3 2 1-15,4 19-3 16,1 8 7-16,-2 11-28 16,-2 2-56-16,-4 0-90 15,-4-1-218-15,-9-17 93 16</inkml:trace>
  <inkml:trace contextRef="#ctx0" brushRef="#br0" timeOffset="25220.71">29563 6422 909 0,'0'0'226'0,"0"0"-164"16,0 0 38-16,88-35-63 15,-49 43-33-15,4 22 6 16,0 16-10-16,-6 14 3 15,-10 13-11 1,-8 10-7-16,-8 13-3 0,-11 3-57 16,0-3-58-16,-12-3-189 15,-13-18 74-15,-7-18-91 16</inkml:trace>
  <inkml:trace contextRef="#ctx0" brushRef="#br0" timeOffset="26199.03">29570 5066 453 0,'0'0'39'0,"0"0"50"16,0 0 45-16,0 0-108 15,0 0 1-15,0 0 18 16,11 2-14-16,16-12 68 16,14-16 0-16,12-8-41 15,8-10-13-15,9-6-27 16,3-1-10-16,4 0-1 16,-3 6-4-16,-6 8-3 0,-10 8 0 15,-13 6-14-15,-17 9 9 16,-11 3-5-16,-13 8-13 15,-4 0 14-15,0-1-10 16,-4 1-30-16,-14-2-53 16,-2 3-8-16,1 2 56 15,4 0 13-15,5 0 10 16,1 0 24-16,4 0 4 16,2 0 3-16,-1 0 0 15,1 0 2-15,-2 0-2 16,0 0 0-16,0-2-6 15,2-1-5-15,-1-2 1 16,0 2 4-16,1-1 5 0,0 1 1 16,2 0 12-1,-1 2-2-15,2 1 5 0,-1-3-5 16,-3 3-8-16,2-3-2 16,-2-1 0-16,1-1-15 15,-2 3 13-15,1-4-20 16,-1 0 12-16,-4-1 9 15,2-1 2-15,-2-2 4 16,-2 3-2-16,1-2 5 16,1 4 37-16,1 2-36 15,1 2 13-15,4 1 6 16,0 0-2-16,3-2 16 0,0 2-12 16,0-1-15-1,0 1 9-15,0 0-24 0,0 0 1 16,12 0 1-16,5 6 9 15,5 4 14-15,5-2-9 16,-1 1 3-16,3-2 9 16,-2 3-28-16,-3-3 7 15,-2 3 7-15,-4-1-14 16,-6 7 0-16,-2 3 0 16,-3 8 0-16,-2 9 6 15,-5 14-6-15,0 6 0 16,0 5 7-16,-3 1-7 15,-7-7-1-15,1-4-1 16,1-2-51-16,0-3-91 16,2-4-55-16,1-11-147 0</inkml:trace>
  <inkml:trace contextRef="#ctx0" brushRef="#br0" timeOffset="28014.71">30256 6558 19 0,'0'0'554'0,"0"0"-456"15,0 0 105-15,0 0 2 16,0 0-129-16,0 0-19 16,-33 5-12-16,35-12-25 0,25-20-6 15,15-13-13-15,16-10 8 16,15-7-7-16,10-1 4 16,5 0-4-16,2 4-2 15,-12 10-10-15,-17 7-1 16,-18 9-22-16,-19 9 13 15,-15 8-1-15,-9 5 15 16,0 1-9-16,-18 2 2 16,-19 0-41-16,-11 3 26 15,-6 0 17-15,0 6 11 16,9 2 0-16,13-2 0 16,14-3 5-16,10-3 2 15,8 0-5-15,0 0 13 16,5 0-14-16,20-6 3 0,11 0 16 15,6-1-10-15,-1 7 22 16,-3 0-12-16,-4 13 7 16,-5 13-15-16,-6 3-9 15,-9 5 0-15,-11 8-3 16,-3 0-16-16,-5 0-27 16,-15-3-26-16,-5-2-28 15,2-12-148-15,5-19-172 16</inkml:trace>
  <inkml:trace contextRef="#ctx0" brushRef="#br0" timeOffset="28411.22">30738 4134 789 0,'0'0'19'16,"0"0"19"-16,0 0 141 15,0 0-99-15,0 0-30 16,0 0 10-16,-46-49-22 16,46 49-16-16,0 0-4 15,0 36-18-15,0 28-7 0,15 23 7 16,3 15 6-16,1-1 15 15,-2-11-19-15,0-17-2 16,3-13 3-16,-2-23-3 16,3-9 0-16,-3-11 0 15,2-15 2-15,9-2-2 16,5-16 0-16,5-15 0 16,1 1-2-16,-3 4-25 15,-2 15-53-15,-2 11-55 16,2 7-128-16,2 23-11 15,-2 17-259-15</inkml:trace>
  <inkml:trace contextRef="#ctx0" brushRef="#br0" timeOffset="28863.64">31636 5696 385 0,'0'0'195'0,"0"0"-44"15,0 0 142-15,0 0-119 16,0 0-79-16,0 0-45 16,0-13-8-16,0 13-14 15,0 2-28-15,2 20-3 16,9 12 3-16,1 16 6 16,-1 6 2-16,-1 0 4 15,-1-1-12-15,3-6 15 16,3-6-15-16,3-11 0 15,3-10 3-15,1-13 0 16,7-9 2-16,8-9-5 0,6-19 2 16,5-9-9-1,-1-2-29-15,-6 2-50 0,-11 6-52 16,-11 4-186-16,-19 6-248 16</inkml:trace>
  <inkml:trace contextRef="#ctx0" brushRef="#br0" timeOffset="29462.08">29985 4631 119 0,'0'0'250'16,"0"0"-185"-16,0 0 150 15,0 0-114-15,0 0 0 16,0 0 46-16,-10-1-48 16,10 1-2-16,0 0-14 15,0 0-23-15,0 0-3 16,0 0-20-16,0 0-30 16,0 5-7-16,0 22 0 15,0 18 0-15,0 20 3 16,7 11 7-16,-1 6-7 0,1 1 9 15,-2-1-10-15,1-4 3 16,3-5-5-16,-3-3-7 16,3-11-54-16,-1-6-120 15,-2-19-312-15</inkml:trace>
  <inkml:trace contextRef="#ctx0" brushRef="#br0" timeOffset="29970.37">30355 6282 235 0,'0'0'523'0,"0"0"-486"0,0 0 228 16,0 0-162-16,0 0-22 15,0 0-16-15,9-60-13 16,-9 60-4-16,0 0-17 16,0 0-7-16,0 2-17 15,4 20-5-15,5 15 14 16,2 21 8-16,1 10 2 16,-1 6-7-16,0 6-4 15,-2-5 8-15,3-6-17 16,-3-10 2-16,0-13 14 15,0-9-21-15,-2-11 0 16,-2-9 2-16,-4-10-3 16,1-2-4-16,-1-5-37 15,-1 0-54-15,0-12-48 0,0-21-262 16</inkml:trace>
  <inkml:trace contextRef="#ctx0" brushRef="#br0" timeOffset="33630.26">23939 1076 376 0,'0'0'50'16,"0"0"-50"-16,0 0 90 16,0 0 23-16,0 0-31 15,0 0-28-15,-22-32-31 16,22 30-10-16,0 0-12 16,28-10 28-16,26-6-15 0,18-8 25 15,10-2-15-15,-9 3-19 16,-12 5-3-16,-19 8-4 15,-15 5-3-15,-17 5-2 16,-9 2 7-16,-1 0-8 16,-26 0-25-16,-22 13 12 15,-19 18 1-15,-6 10 10 16,0 7 10-16,6 5 0 16,11 5 0-16,15 0 0 15,12 2 4-15,19-4-4 16,10 7-1-16,1 10-5 15,27 9 6-15,11 12 5 16,5 7-5-16,3 5 0 0,-2 3 5 16,0 1-4-1,-6 4 1-15,0-1-2 0,-5 1 2 16,1 7 1-16,3 1-3 16,-2 5 2-16,1 5-2 15,2 2 0-15,-4 2 5 16,3-1-1-16,1 1 0 15,5 4-3-15,6 3 4 16,8 0-5-16,5 5 6 16,6-3-5-16,-1-9 0 15,-3-4-1-15,-1-4 0 16,-2-2 9-16,-3 3-9 16,-2-4 0-16,-4-8 3 15,-5-6-3-15,0-7 3 0,-1-2 1 16,-1 3-1-16,-3-1 8 15,1-2-9-15,-3 2 8 16,-4 2 1-16,2-3-5 16,-2 0-2-16,1-1-2 15,-3-2 4-15,4-7 2 16,0-5-8-16,1-10 0 16,3-7 1-16,1-3 1 15,2-2 3-15,-3 2-5 16,-1-2 2-16,-1 5 21 15,-3 0-10-15,-2-1-13 16,-2-2 15-16,-1-7-9 16,0-10 5-16,-3-1-11 0,-4-4 2 15,0-3-2 1,-4-2 0-16,-1 4 0 0,-5-3 2 16,2-1 1-16,-1 2 2 15,4 2 8-15,1-1-4 16,1-1 8-16,2-1-15 15,-3-9-1-15,2-4 5 16,-3 0-4-16,-2-4-2 16,-1 1 0-16,-1 1 0 15,-1-1 4-15,0 7-1 16,2 3-2-16,-3 4 6 16,1 4-3-16,0-1 23 0,1-1-22 15,3-2-2-15,-2 5 2 16,1-8-5-16,-2-3 0 15,-4-9-2-15,-4-11 4 16,-3-4-2-16,-2 0 0 16,2 0 2-16,-3 4-2 15,2-3 0-15,-2 3 0 16,3 0 1-16,0 6 1 16,-1 0-4-16,3 2-1 15,-2 3 3-15,0-4 5 16,0 3-5-16,3 1 0 15,0 3 1-15,3-1-1 16,4 1 4-16,-1-7-4 16,3-5 1-16,-3 0 4 15,-3-8-2-15,-6-2-3 0,-2-1 30 16,-2-3-3-16,-2 1-4 16,1 1 4-16,1 7-18 15,2 6 24-15,-1 4-24 16,2 1 2-16,-2-1 7 15,1-8-17-15,1-3 5 16,-4-4-6-16,1-6 5 16,-2 3 0-16,0-1-3 15,0-2-2-15,0 0 7 16,0 0 22-16,0 0-20 16,4 0 8-16,9 0-13 15,20 0 12-15,24-17-16 0,26-13 5 16,20-7 3-16,12-5-1 15,7-5-3-15,-2 7-4 16,-7-1 1-16,-8 5-7 16,-19 5 6-16,-20 6-12 15,-23 6-1-15,-21 7-15 16,-14 4 5-16,-8 2-14 16,0-2-74-16,-9 3-155 15,-9-2-190-15</inkml:trace>
  <inkml:trace contextRef="#ctx0" brushRef="#br0" timeOffset="37725.29">31272 4802 199 0,'0'0'13'16,"0"0"-6"-16,0 0 23 16,0 0-30-16,0 0-5 15,0 0-39-15,0 0-2 16,8 19-35-16</inkml:trace>
  <inkml:trace contextRef="#ctx0" brushRef="#br0" timeOffset="65886.64">3934 8891 62 0,'0'0'39'16,"0"0"52"-16,0 0 12 0,0 0-26 16,0 0 21-16,0 0 0 15,0 0-20-15,0 0 5 16,-16 6-24-16,16-3 9 15,0-2 22-15,0-1-43 16,0 2 4-16,0-2-8 16,0 0-4-16,0 0 7 15,3 0-12-15,9-2-8 16,6-9 0-16,7-2-18 16,2 5-8-16,0 3 0 15,-2 5 0-15,-2 0-7 16,-4 10 3-16,-4 10-4 15,-6 9 5-15,-6 7-13 0,-3 3-3 16,-6 2 2-16,-18 5 0 16,-4-7 16-16,-2-6-10 15,-3-5-1-15,6-9 11 16,8-8 2-16,7-6-1 16,9-4 3-16,3-1-2 15,0 0 28-15,3-8-17 16,19-17-10-16,8-8 20 15,6-7-22-15,0 4 4 16,-2-1-4-16,-1 3 2 16,0 4 0-16,-5 5-2 15,-7 4 0-15,-6 6 0 0,-5 4 7 16,-7 8-7-16,0 0 9 16,-1 3 2-16,-2 0 19 15,0 0-24-15,0 0-4 16,0 1 9-16,-18 17-11 15,3 12 7-15,-9 10-7 16,2 3 5-16,8 4 2 16,-2-2-5-16,10-1-2 15,3-8 2-15,3 0-2 16,0-7 0-16,22-5-4 16,17-7-44-16,18-17-75 15,10 0-267-15,6-24-258 16</inkml:trace>
  <inkml:trace contextRef="#ctx0" brushRef="#br0" timeOffset="66351.78">4522 9232 616 0,'0'0'170'0,"0"0"-31"15,0 0 16-15,0 0-88 16,0 0-16-16,0 0-34 16,18-11-11-16,-3 5 8 15,4 6-14-15,-5 0-3 16,2 3-9-16,-1 16-24 0,-3 5 28 16,-9 8-14-16,-3 1 2 15,0-1 16-15,0-4 4 16,-9-8 0-16,2-7 0 15,-1-4 1-15,8-9 16 16,0 0-5-16,0 0 18 16,0 0 22-16,3-10-11 15,18-16 15-15,12-13-29 16,9-4-19-16,2-1 17 16,1 10-22-16,-3 12 7 15,-2 10 9-15,-10 12-10 16,-9 0-4-16,0 9-5 15,-8 21 0-15,-4 9-6 0,-6 11 7 16,-3 2-2-16,0 1 1 16,-16-3-21-16,4-8-13 15,-2-4-64-15,10-16-88 16,4-21-388-16</inkml:trace>
  <inkml:trace contextRef="#ctx0" brushRef="#br0" timeOffset="66595.44">5535 9194 824 0,'0'0'307'16,"0"0"-267"-16,0 0 86 16,0 0-54-16,0 0-51 15,0 0-9-15,30-4-11 16,28 4 5-16,15 0 10 15,8 0-16-15,2 0-3 16,-1 0-71-16,-10 0-34 16,-20 0-41-16,-24 0-190 15,-28 0-13-15,-13 4 28 16</inkml:trace>
  <inkml:trace contextRef="#ctx0" brushRef="#br0" timeOffset="66778.92">5529 9409 157 0,'0'0'615'0,"0"0"-449"0,0 0 39 16,0 0-111-16,0 0-73 15,0 0 28-15,112 0-19 16,-54 0-21-16,-3 0 3 16,-7-1-9-16,-5-5-6 15,-10 3-26-15,-5 3-144 16,-17 0-180-16,-8 0-164 15</inkml:trace>
  <inkml:trace contextRef="#ctx0" brushRef="#br0" timeOffset="73694">5984 9380 116 0,'0'0'4'0,"0"0"10"16,0 0 11-16,0 0 1 0,0 0 9 15,0 0 9-15,0 0 3 16,0 0-6-16,0 0-11 16,0 0 8-16,0 0-4 15,0 0-2-15,0 0 4 16,0 0 7-16,0 0-5 15,0 0 26-15,0 0-1 16,0 0-8-16,0 0 4 16,0 0 0-16,0 2-5 15,0-2-22-15,0 0-13 16,0 0 13-16,0 4-25 16,0-2-1-16,3-1 0 15,13 9-3-15,4-3 22 0,2 1-13 16,2 0-6-1,3-2 16-15,-2 2-14 0,2-5-8 16,-3 0 11-16,-5-3-7 16,-8 0 4-16,-1 2-6 15,-7-2 4-15,-3 0 3 16,0 1-6-16,0-1-1 16,0 0 9-16,0 0 0 15,0 0-1-15,0 0-2 16,0 0 0-16,0 0 4 15,0 0-6-15,0 0 0 16,0 0-3-16,0 0 1 16,0 0-2-16,0 0-2 15,0 0 3-15,0 0-4 0,0 0 1 16,0 0 0-16,0 0-4 16,0 0 8-16,0 0-4 15,0 0 0-15,0 0-3 16,0 0-3-16,0 0-11 15,0 0-45-15,0 0-19 16,0 0-110-16,0 0-125 16,-13-6-236-16</inkml:trace>
  <inkml:trace contextRef="#ctx0" brushRef="#br0" timeOffset="100404.35">8726 8349 134 0,'0'0'72'0,"0"0"33"0,0 0-8 16,0 0-26-16,0 0-2 16,0 0 13-16,0 0-5 15,0 0 9-15,-8-60-13 16,5 53-17-16,0-1 18 15,3 3-17-15,-3 1-17 16,3 2 19-16,0 2-19 16,0-1 3-16,0 1-11 15,-3 0-13-15,3 0 5 16,0 0-8-16,-3 0-4 16,0 4-12-16,-1 16 0 15,-2 12 3-15,-3 11 13 16,-2 15 1-16,1 1 4 0,-2 8-12 15,3-6 12-15,2-4-13 16,2-13-5-16,2-5 5 16,0-7-7-16,3-2 1 15,-3-5-2-15,0-1 1 16,0-7-8-16,0-5-18 16,3-1-59-16,0-5-44 15,0-6-82-15,0 0-43 16,0-2 23-16,0-15-90 15</inkml:trace>
  <inkml:trace contextRef="#ctx0" brushRef="#br0" timeOffset="101236.06">7540 9155 67 0,'0'0'64'0,"0"0"55"16,0 0-57-16,0 0 8 15,0 0 17-15,0 0-18 16,-30 0 35-16,27 0-29 15,3 0-9-15,-3 0 13 16,0 2 0-16,3-2 2 0,0 0-1 16,0 0-36-1,0 0 10-15,0 0-11 0,0 0-6 16,0 0-17-16,0 0-10 16,0 0 3-16,16 7-6 15,17 0 0-15,25-4 33 16,20 4-21-16,16-4-10 15,27-3 11-15,22 0-7 16,12-2 0-16,18-8-13 16,-1 2 0-16,-1 1 0 15,-1 5 0-15,-4 1 0 16,-5-1 9-16,-9-2-8 16,-12 0 2-16,-13-5-3 15,-15-2 0-15,-12-2-1 16,-9 3 1-16,-13-2-2 0,-13 5 0 15,-16 4 4-15,-16 0-1 16,-12 3-1-16,-11 0 4 16,-4 0-7-16,-6 0 3 15,0 0 0-15,0 0 2 16,0 0 1-16,0 0-1 16,0 0-2-16,0 0 0 15,0 0 4-15,1 0-4 16,-1-1 0-16,0 1 0 15,0 0 2-15,0 0-1 16,0 0-1-16,0 0-2 16,0 0-1-16,0 0-12 15,0 0-31-15,-17 0-37 16,-16 0-112-16,-9 4-215 0,-16 2-84 16</inkml:trace>
  <inkml:trace contextRef="#ctx0" brushRef="#br0" timeOffset="107602.5">7832 9673 32 0,'0'0'50'15,"0"0"3"-15,0 0 6 16,0 0-8-16,0 0-3 15,0 0 4-15,0 0 22 16,-28 0-35-16,23 0-6 16,2 6 11-16,-3 0-9 0,-7 2 2 15,1 5 5-15,-3-7 1 16,3 5 17-16,-1-6-16 16,10-4-9-16,0-1 26 15,3 0-10-15,0 0 10 16,0 0-12-16,0 0-5 15,0-13 25-15,6-6-49 16,7-5-14-16,2 4 7 16,0 7-3-16,4 4-4 15,1 5-1-15,2 4-1 16,2 0 0-16,1 13-4 16,-2 15 0-16,-4 6-1 0,-10 4 5 15,-9 1-3-15,0 3-1 16,-18-2-22-16,-12-1 20 15,-3-5-4-15,-5-4-10 16,2-8 16-16,6-8 2 16,-1-5-2-16,10-7 13 15,3-2-7-15,6-4 27 16,0-14-19-16,6-7-9 16,6 2 5-16,0 6-4 15,0 7 3-15,3 7-9 16,14 3 8-16,8 0-8 15,11 8 0-15,1 12 3 16,3 2-3-16,-1 0 2 16,-2-2-4-16,-1 3-47 15,3-4-71-15,-3-7-58 0,-5-5-111 16,-1-7-219-16</inkml:trace>
  <inkml:trace contextRef="#ctx0" brushRef="#br0" timeOffset="108009.18">8138 9757 680 0,'0'0'138'15,"0"0"87"-15,0 0-90 16,0 0-82-16,0 0-10 16,0 0-22-16,-6-12-6 15,28 7 0-15,8 3-12 0,6 2 2 16,-2 0-5-16,-4 5-3 15,-8 7-4-15,-5 2-12 16,-11 6 9-16,-6 4 4 16,0-2-7-16,-3 1 10 15,-9-6-11-15,1-7 14 16,4-5 14-16,7-3-1 16,-3-2 16-16,3 0-2 15,0-14 9-15,6-20 2 16,15-4-38-16,10-8 0 15,2 5-2-15,3 11 2 16,1 9-2-16,-9 13-4 16,-2 8 5-16,-7 10-7 0,-5 19-3 15,-7 15-14-15,-7 2-16 16,0 3-19-16,-7-6-54 16,2-10-133-16,5-8-74 15,0-17-106-15</inkml:trace>
  <inkml:trace contextRef="#ctx0" brushRef="#br0" timeOffset="108389.47">8812 9687 653 0,'0'0'125'16,"0"0"116"-16,0 0-26 16,0 0-161-16,0 0-37 0,0 0-6 15,-15-14-11-15,24 14-17 16,21 0-24-16,12 0 3 15,4-5 27-15,-4-3-82 16,-11 1-44-16,-10 3-26 16,-15 1 31-16,-6 0 17 15,-18 3-20-15,-19 0-99 16,-8 5 234-16,-1 3 30 16,4-1 85-16,9-2 39 15,8-3-2-15,11-2 0 16,7 0 22-16,4 3-42 15,0 1-27-15,3 9-57 16,0 12-43-16,0 9 12 16,0 16 0-16,0 3-2 15,0-3-12-15,-3-2-3 0,-3-9-12 16,6-9-52-16,0-9-61 16,6-8-41-16,18-13-102 15,7 0 10-15,2-20 0 16</inkml:trace>
  <inkml:trace contextRef="#ctx0" brushRef="#br0" timeOffset="108559.34">8930 9861 168 0,'0'0'245'0,"13"-98"-7"16,-13 67 7-16,3 14-89 15,-3 14 51-15,0 3-133 16,0 7-44-16,0 20-29 0,-3 16 10 16,-7 6-8-1,1 5-2-15,3 4-2 0,-5-5 0 16,7-3-37-1,4-8-99-15,0-14-220 0,12-16-58 16</inkml:trace>
  <inkml:trace contextRef="#ctx0" brushRef="#br0" timeOffset="108753.13">9368 9864 987 0,'0'0'141'15,"0"0"46"-15,0 0-71 16,0 0-42-16,0 0-35 16,0 0-19-16,26 0-8 0,26-9 0 15,9-2-12 1,5 2-58-16,-2 2-27 0,3-3-116 16,-9 5-184-16,-16-5 26 15</inkml:trace>
  <inkml:trace contextRef="#ctx0" brushRef="#br0" timeOffset="108962.79">9592 9651 263 0,'0'0'534'16,"0"0"-309"-16,0 0 13 16,0 0-144-16,0 0-19 0,0 0-31 15,-39-24-29-15,39 56-15 16,0 16-4-16,0 17 3 15,-3 10 1-15,-10 6 0 16,-9-2-2-16,5-7-65 16,11-12-69-16,6-23-148 15,6-23-68-15</inkml:trace>
  <inkml:trace contextRef="#ctx0" brushRef="#br0" timeOffset="109179.15">10271 9465 1180 0,'0'0'65'15,"0"0"57"-15,0 0-45 0,0 0-39 16,0 0-33-16,0 0-4 16,76-1 0-16,-21 6-1 15,3-5-18-15,-4 0-45 16,-5 0-11-16,-13 0-72 15,-15-4-111-15,-21 0-10 16,-15 4-25-16</inkml:trace>
  <inkml:trace contextRef="#ctx0" brushRef="#br0" timeOffset="109352.98">10372 9461 107 0,'0'0'160'0,"0"0"38"16,0 0 38-1,0 0-21-15,0 0-31 0,0 0-87 16,-37 23-77-16,34 18-12 15,-3 12 53-15,-3 3-40 16,-4 0-10-16,-3-3-11 16,2-5-8-16,5-7-31 15,9-12-144-15,0-15-126 16,19-14-92-16</inkml:trace>
  <inkml:trace contextRef="#ctx0" brushRef="#br0" timeOffset="109510.43">10511 9557 193 0,'0'0'451'0,"18"-85"-225"16,-12 69 120-16,-6 15-194 16,0 1-86-16,0 9-46 0,0 22-20 15,0 21-3-15,-9 18 2 16,-6 6 1-16,-6 5-14 16,-3 0-91-1,-1-12-124-15,4-16-370 0</inkml:trace>
  <inkml:trace contextRef="#ctx0" brushRef="#br0" timeOffset="109737.73">10077 10037 878 0,'0'0'154'15,"0"0"92"-15,0 0-132 16,0 0-26-16,0 0-59 15,0 0 20-15,130-9-32 16,-47 4-10-16,5 1-7 16,-3 2-47-16,-1 2-74 15,-5 0 59-15,-15 0-250 16,-21 0 14-16,-25 0-149 16</inkml:trace>
  <inkml:trace contextRef="#ctx0" brushRef="#br0" timeOffset="110086.49">10288 10287 527 0,'0'0'271'0,"0"0"1"0,0 0-63 16,0 0-138-16,0 0-34 16,0 0-3-16,62-33-34 15,-27 28-3-15,-3 5 3 16,-5 0-14-16,-5 0 12 15,-8 12-9-15,-1 12 3 16,-10 5 7-16,-3 4 2 16,0 6 1-16,-20 5 2 15,0-5 0-15,-5-6 16 16,5-7 2-16,4-9-2 0,5-7 31 16,8-6-30-1,3-4 8-15,0 0-14 0,1 0-12 16,31 0 15-1,23 0-9-15,20 0 1 0,4 0-10 16,-3 0-7-16,-16 0-57 16,-11 0-72-16,-21 2-148 15,-10 2-408-15</inkml:trace>
  <inkml:trace contextRef="#ctx0" brushRef="#br0" timeOffset="113753.76">14162 8782 204 0,'0'0'95'0,"0"0"-60"16,0 0 63-16,0 0-44 15,0 0-15-15,0 0 12 16,0 0 11-16,0-4-10 0,0 1-16 16,14-4 6-1,5-4-4-15,7-5 6 0,-1 4-14 16,-4-5-19-16,1-2 11 15,-3-3-8-15,-2-6-8 16,-5-3 21-16,-4-6-25 16,-6-1 6-16,-2 7 1 15,0 6-7-15,0 12 38 16,-3 9 3-16,-1 4-43 16,-8 0 0-16,-9 4-5 15,-7 15 5-15,-4 8 5 16,3-1-4-16,6 1 4 15,7-8-5-15,3 1 4 16,5-4-5-16,5 1 1 0,3 4 0 16,0 5 5-16,0 7-3 15,0 2 3-15,0-1 4 16,0 4-1-16,0-1 9 16,0-3-14-16,0-4 9 15,0-1-9-15,-9-2 4 16,-7-2 3-16,-4-4-3 15,-2-1-6-15,1-4 13 16,3-9-9-16,1-4 2 16,10-3 7-16,1 0 13 15,3-17 7-15,3-12-26 16,0-7-2-16,0 7 4 16,7 5-9-16,6 11 1 15,3 6 11-15,-4 7-9 16,6 0-4-16,4 12-1 0,1 12 1 15,5 13 7-15,2 2-3 16,-5 5-4-16,-1-2 4 16,-4 5-4-16,2-8 0 15,-2 0-1-15,6-11-7 16,2-16-16-16,12-9-84 16,9-3-70-16,2-22-134 15,5-18-206-15</inkml:trace>
  <inkml:trace contextRef="#ctx0" brushRef="#br0" timeOffset="114084.14">14623 8777 331 0,'0'0'78'15,"0"0"87"-15,0 0-38 16,0 0-75-16,0 0 3 16,0 0 2-16,-16-12-19 15,16 12-14-15,0 0 12 16,0 0-14-16,0 0-5 16,0 0-3-16,-3 0-11 15,3 0 3-15,0 0-6 0,0 0 2 16,0 0-8-16,0 0 6 15,0 0-30-15,0 0-39 16,0 0-36-16,0 0-12 16,0 0-69-16,0 9 4 15,0 2-83-15</inkml:trace>
  <inkml:trace contextRef="#ctx0" brushRef="#br0" timeOffset="114790.19">14301 8425 419 0,'0'0'0'15,"0"0"0"-15,-113 86 137 16,80-13-38-16,0 16-29 16,8 6-20-16,10-6-6 15,4-4 10-15,11-16-35 16,0-18-10-16,17-16-5 15,12-18-3-15,12-17 2 0,8-3 61 16,3-23-36-16,-4-17 5 16,-8-6-23-16,-17-4 5 15,-16-4-1-15,-7 2-5 16,-19 12-2-16,-8 15 4 16,-9 22-10-16,-3 11 17 15,-3 36-17-15,4 14 8 16,5 10-6-16,10 1-2 15,16-4-2-15,7-11 0 16,0-13-16-16,21-15 0 16,7-12-21-16,5-11 29 15,0 0-21-15,-5-16-3 16,-5-8 33-16,-7-12 2 0,-13-3 1 16,-3-3-3-1,-3 4-17-15,-13 14-92 0,4 11 37 16,-2 13-33-16,7 11-116 15,4 14-100-15</inkml:trace>
  <inkml:trace contextRef="#ctx0" brushRef="#br0" timeOffset="116071.9">14835 8643 214 0,'0'0'93'15,"0"0"82"-15,0 0-22 16,0 0-113-16,0 0 10 15,39-76-12-15,-5 45 35 16,2-5-18-16,-3 4 14 0,-6-5-26 16,-5 3-7-16,-5-2-5 15,-7-4-16-15,-10 8 23 16,0 8 30-16,-3 9-59 16,-18 15 35-16,-12 0-30 15,-4 13-12-15,-6 15 9 16,4 9-9-16,6 3 4 15,14 2-6-15,6 5 3 16,12 2-2-16,1 6-1 16,0-1 0-16,8 4 2 15,1-5 2-15,-2-8-2 16,-7-1-2-16,0-12 2 16,-3 1 3-16,-15-10-5 15,-4 4 0-15,-10-8 17 16,0-4-13-16,-1-6 2 0,1-6 1 15,9-3-5-15,3-6 14 16,10-17-16-16,4-10 0 16,6 5-1-16,3 8-1 15,16 11-4-15,8 9 0 16,9 6 6-16,-1 24 11 16,3 9-11-16,-1 10 0 15,-11 2 10-15,-3 6-7 16,-3-2 3-16,-5-1-6 15,1-5-9-15,1-6-1 0,8-14-51 16,14-9-112-16,10-20-129 16,7-9-341-16</inkml:trace>
  <inkml:trace contextRef="#ctx0" brushRef="#br0" timeOffset="116494.02">15314 8722 579 0,'0'0'72'16,"0"0"61"-16,0 0 96 16,0 0-176-16,0 0 24 15,0 0-28-15,-9-32-49 16,39 23-3-16,4 6-21 0,2 3 7 16,-2 4 16-1,-12 21-11-15,-5 4 12 0,-14 3-1 16,-3 1 2-16,-6 1-4 15,-14-5 3-15,4-7 0 16,-3-2 2-16,8-9-2 16,4-6-1-16,5-5-1 15,2 0 4-15,3-11 18 16,20-20-20-16,9-11 0 16,4-8 2-16,0 6 8 15,-6 10 20-15,-15 14 20 16,-6 9-13-16,-8 10 10 15,-1 1-39-15,0 8-6 16,-1 16-2-16,-8 7 1 16,0 6 2-16,3 1-3 0,-2-1-9 15,7-4-11-15,1 1-64 16,18-1-98-16,27-8-134 16,26-10 95-16</inkml:trace>
  <inkml:trace contextRef="#ctx0" brushRef="#br0" timeOffset="116898.27">15923 8917 648 0,'0'0'34'0,"0"0"172"16,0 0-136-16,-81 0 11 16,81 0-30-16,0-3-24 0,12-1 17 15,15-3-29-15,8 4-15 16,5 3 0-16,-2 0-7 15,-8 10 5 1,-8 11-10-16,-10 7 12 0,-8 3-1 16,-4-2 2-16,0-6 5 15,-1-3-5-15,-8-10 0 16,3-4 20-16,2-5-8 16,4-1 11-16,0 0 6 15,0-14 2-15,5-15 26 16,17-18-58-16,6-9 5 15,8 3 7-15,-2 8-1 0,-3 11-2 16,-8 18-2-16,-4 16-6 16,-5 0-2-16,-1 23-6 15,-6 15 1-15,-4 7 2 16,-3 4-10-16,0 1-11 16,-13-1-24-16,-5-3-65 15,4-10-169-15,6-9 72 16,5-18-159-16</inkml:trace>
  <inkml:trace contextRef="#ctx0" brushRef="#br0" timeOffset="117413.75">16440 8613 804 0,'0'0'75'0,"0"0"151"16,0 0-92-16,0 0-109 15,-14-77-9-15,37 52-16 16,3 0-9-16,7 4 5 16,5 4-6-16,-2 13 7 15,-7 4 0-15,-3 13 2 16,-9 20-1-16,-4 8-3 16,-10 3 5-16,-3-4-3 15,0 1 3-15,0-7-3 16,-8-6-1-16,2-8 7 0,3-9-3 15,1-4 0 1,2-7-4-16,0 0-1 0,0 0 5 16,3-7 0-1,13-10 11-15,-3-3-8 0,-3 4 7 16,-5 8 11-16,-4 6 14 16,-1 2 10-16,0 4-44 15,-10 18 3-15,-6 12-2 16,-4 11 3-16,7 0 0 15,7 2-2-15,3 3-3 16,3 6 18-16,12 4-15 16,15 6 13-16,-2-7 1 15,-4-9-17-15,-12-10 3 16,-9-11-8-16,-3-12 12 16,-27 2-1-16,-15-5-6 0,-4-7-8 15,-9-7-14 1,3 0-44-16,2 0-53 0,12-11-185 15,14-4-217-15</inkml:trace>
  <inkml:trace contextRef="#ctx0" brushRef="#br0" timeOffset="117993.59">17490 8933 402 0,'0'0'660'0,"0"0"-637"15,-83-30 138-15,76 28-141 16,7-2 34-16,0 0-44 16,23 1-9-16,29-1 16 15,29 2-3-15,21 2 1 16,10-1-11-16,5-1 1 15,1 2 6-15,-8-4-11 16,-9 1 1-16,-11 1-4 16,-18-6 5-16,-20 1-4 15,-20-3-14-15,-12 1 1 16,-19-4 5-16,-1-4 10 16,-14-3-5-16,-19 0-37 15,-11 3-18-15,0 5-13 0,-1 2 59 16,6 3 14-16,7 1 6 15,10 2 1-15,12 2 32 16,6-1-1-16,4 3 3 16,0-5 7-16,0 2-14 15,13-3-16-15,10 3-1 16,9 1-17-16,4 2 5 16,6 2 8-16,4 15-7 15,-7 8 10-15,-5 8-3 16,-7 3-13-16,-11 5 12 15,-15 1-11-15,-1-3-1 16,-19-1 6-16,-15-2 2 0,-8-4-4 16,-1-2-4-16,3-2-4 15,4-6-4-15,6-5-51 16,14-8-32-16,16-9-104 16,0-1-374-16</inkml:trace>
  <inkml:trace contextRef="#ctx0" brushRef="#br0" timeOffset="124943.76">19349 8768 588 0,'0'0'11'0,"0"0"-8"16,0 0 68-16,0 0-42 0,0 0-20 16,0 0 43-16,0 0-19 15,-17-12 10-15,4 21 18 16,-5 11-23-16,-6 13 17 16,-1 10 4-16,-4 9-17 15,4 4-7-15,7 0-10 16,5-3-4-16,7-10 0 15,6-9-17-15,0-7 3 16,25-8-5-16,14-10 23 16,11-9 11-16,11 0-21 15,4-16-2-15,-6-10 0 16,-10-4-12-16,-13-7 5 0,-12-6-6 16,-16-5 4-16,-8-3 6 15,-10 3-10-15,-22 11 0 16,-14 10-3-16,-6 18-13 15,-7 9-13-15,7 23-51 16,10 19-77-16,20 8-189 16,15-10-237-16</inkml:trace>
  <inkml:trace contextRef="#ctx0" brushRef="#br1" timeOffset="128838.05">20515 8087 334 0,'0'0'18'0,"0"0"77"15,0 0 71-15,0 0-53 16,0 0 45-16,0 0-9 16,0 0-33-16,18-23-49 15,0 23-49-15,10 0-12 16,12 0-6-16,9 7 0 15,3 6-5-15,3 0-1 16,-6-6-7-16,-7-4-15 16,-13-3-7-16,-12 0 29 15,-11 0-5-15,-6 0 11 16,-17 0 3-16,-25 0-3 16,-16 0-13-16,-10 4 8 0,-4 20 10 15,4 4 17-15,6 5-10 16,13 3 1-16,13 2 17 15,12 3-9-15,13 9-10 16,5 8-8-16,6 9 3 16,0 14 24-16,0 8-20 15,0 9 9-15,0 8 11 16,0 4-12-16,-5 2 5 16,-17 4-2-16,-5-4-7 15,-4-11 19-15,2-17-17 16,7-15-4-16,7-15 2 15,10-12-8-15,5-3-6 0,11-9 0 16,33-13-15 0,34-17-25-16,49-6-80 0,23-44-193 15,21-19-539-15</inkml:trace>
  <inkml:trace contextRef="#ctx0" brushRef="#br1" timeOffset="129473.71">21012 9118 970 0,'0'0'3'0,"0"0"22"0,0 0 5 16,104-31 21-1,-37 0-51-15,0-6-39 0,-9-9-32 16,-9-4 47-16,-13-6 24 15,-12-12 3-15,-12-9 5 16,-10-5 27-16,-2 14-25 16,0 22 37-16,-6 24 0 15,-9 22 5-15,-5 10-33 16,-4 33-14-16,2 15-5 16,6 20 1-16,7-3-1 15,9-3 0-15,4-11-4 16,20-15-10-16,11-15-1 0,5-12 5 15,-3-13 10 1,3-6-12-16,-1-10-1 0,-5-19 6 16,-3-8 7-16,-6-6 3 15,-6-6 1-15,-6 1 1 16,-4 10 0-16,-4 16 6 16,-5 19-10-16,0 11-1 15,0 25-10-15,0 10 10 16,0 6 0-16,6-9-1 15,15-7-3-15,7-10 2 16,5-10-10-16,3-9-23 16,-4-4 35-16,3-4 7 15,-4-15-1-15,-3-1 9 16,-2-4-1-16,-9 5 27 16,-4 9-24-16,-9 3 3 15,-2 7 2-15,-1 0-22 16,2 17-7-16,6 13-1 0,4 5 8 15,13 5 5-15,10-7-5 16,10-6 0-16,0-11-10 16,-1-13-2-16,-3-3-30 15,-11-19-28-15,-3-11-294 16,-10 1-131-16</inkml:trace>
  <inkml:trace contextRef="#ctx0" brushRef="#br1" timeOffset="130074.55">21161 9461 540 0,'0'0'47'0,"0"0"89"16,0 0 49-16,0 0-71 15,0 0 13-15,0 0-24 16,4-62-59-16,17 43 6 0,0 6-23 16,-3 6-22-1,-3 3 0-15,-9 1-5 0,-2 3 0 16,-4 0-5-16,0 0 5 15,2 0-2-15,-1 3 0 16,4 13 2-16,-1 11 1 16,0 2-1-16,-4 1 0 15,0 6 7-15,0 2-7 16,0-3 0-16,0-1 0 16,-1-11 2-16,-2-7 1 15,2-7-3-15,1-7 0 16,0 0 11-16,0-2-10 15,0 0 7-15,4-14 14 0,16-15 6 16,8-17-22-16,3 0-6 16,4 0 5-16,-7 5-5 15,-4 12 0-15,-7 13 0 16,-6 10-3-16,-7 6 1 16,3 0-7-16,-4 22-5 15,2 11 13-15,-2 1-4 16,-3 5 5-16,0-3-3 15,0 4-21-15,-5 0-32 16,-1-7-58-16,6-8-117 16,0-11-141-16,13-14-173 15</inkml:trace>
  <inkml:trace contextRef="#ctx0" brushRef="#br1" timeOffset="130458.01">21743 9597 1034 0,'0'0'18'0,"0"0"190"16,0 0-167-16,0 0-14 16,0 0-12-16,0 0-15 15,32-30-6-15,23 17 1 16,8 3-13-16,-2-2-22 16,-6 2-14-16,-4 2-26 15,-12 0 26-15,-14 3 0 16,-14-5-95-16,-11-3 93 15,-15-1 53-15,-17 2-38 0,-6 4 31 16,5 3 10-16,8 4 24 16,13-1 63-16,6 2-15 15,2-1-9 1,4 1-22-16,0-4 2 0,13 1 2 16,13 3-22-16,9 0-14 15,1 10-9-15,-3 8 0 16,-10 10-2-16,-5 3 4 15,-13 11-2-15,-5 2 0 16,-10 1-33-16,-15-1 15 16,-2-8-125-16,8-5-26 15,12-16-142-15</inkml:trace>
  <inkml:trace contextRef="#ctx0" brushRef="#br1" timeOffset="130900.64">22519 9378 846 0,'0'0'157'0,"0"0"-120"16,0 0 23-16,0 0-6 15,-58 97-24-15,52-64-21 16,6-4 2-16,0-9-7 16,5-3 9-16,15-8-10 15,5-9-3-15,8 0 20 16,4-13-11-16,-2-13 10 15,1-6-5-15,-4-6-4 16,-4 0 23-16,-4 4-13 0,-8 12-8 16,-6 9 0-16,-3 9-3 15,-7 4-1-15,0 6-8 16,0 22-12-16,0 3 10 16,0 6 2-16,0-4 0 15,0-9 3-15,-3-6-2 16,-6-8 2-16,1-6-3 15,-2-4 0-15,-6 0 14 16,-11-7-1-16,-5-15-2 16,-3-14-9-16,-7-5-2 15,-4 4 0-15,7 6-4 16,6 16-11-16,5 13 15 16,4 2-17-16,6 23-39 15,-2 10-3-15,14 6-53 16,6-2-138-16,9-4-195 0</inkml:trace>
  <inkml:trace contextRef="#ctx0" brushRef="#br1" timeOffset="131630.5">22909 8613 760 0,'0'0'79'15,"0"0"219"-15,0 0-210 0,0 0-29 16,0 0-18-16,0 0-34 15,-18-10 11-15,39 10-6 16,4 0-11-16,-2 0 10 16,0 6-11-16,-2 11 0 15,-9 8-4-15,-4 5 6 16,-8 4-2-16,0 0 0 16,-8-1 3-16,-10-4 0 15,-3-4-3-15,5-6 0 16,3-7 4-16,3-2-3 15,5-6 1-15,3-2-2 16,2-2 4-16,0 0 3 0,6-9-7 16,20-19 0-16,9-10-2 15,9-9 4-15,2-4 1 16,-1-7-3-16,-10 7 6 16,-3 7-2-16,-15 15-1 15,-7 15-1-15,-9 11 17 16,-1 3-14-16,-3 15-5 15,-18 19-4-15,-4 12 4 16,-4 8-2-16,5-2 2 16,11-3-1-16,9 1-4 15,4-8 2-15,11-9-40 16,19-5-50-16,12-15-93 16,12-9-4-16,2-4-103 15,3-11-42-15</inkml:trace>
  <inkml:trace contextRef="#ctx0" brushRef="#br1" timeOffset="132001.71">23415 8821 384 0,'0'0'114'0,"0"0"84"16,0 0-81-16,0 0 9 16,0 0-31-16,0 0-23 15,-19 3 3-15,46-3-42 16,8-6-18-16,-1 6-11 15,-1 0-2-15,-6 0-3 16,-7 7 1-16,-6 8-12 16,-9 2 12-16,-5 3-9 0,0 0 7 15,-4-3 0-15,-6-4 4 16,0-4 1-16,5-3-1 16,2-4 6-16,3-2 16 15,0 0-2-15,5-21 20 16,18-9-2-16,12-8-40 15,2 1 20-15,2 10-8 16,-6 11-2-16,-12 9 23 16,-2 7-29-16,-7 6-4 15,-2 27-4-15,-7 13-3 16,-3 14 2-16,-14 5-56 0,-18 6-87 16,-11 6-177-1,-12-5-238-15</inkml:trace>
  <inkml:trace contextRef="#ctx0" brushRef="#br1" timeOffset="132423.62">20574 10786 809 0,'0'0'237'0,"0"0"-157"16,0 0 71-16,0 0-110 16,0 0-17-16,0 0 10 15,145-29 5-15,-60 12-39 16,-3 0 0-16,-13 7-22 0,-12 3-121 15,-14 7-164-15,-25 0-158 16</inkml:trace>
  <inkml:trace contextRef="#ctx0" brushRef="#br1" timeOffset="132588.54">20558 11067 356 0,'0'0'626'16,"0"0"-480"-16,0 0 0 15,0 0-116-15,0 0-17 0,145-23-3 16,-57 9-10-16,4 5-40 16,5 6-21-16,-1-4-373 15,-10-6-123-15</inkml:trace>
  <inkml:trace contextRef="#ctx0" brushRef="#br1" timeOffset="133172.1">21356 11017 1025 0,'0'0'31'0,"0"0"78"16,0 0-90-16,0 0-6 0,0 0 25 16,94-11 13-1,-31-20-26-15,-1-16-23 0,-4-3 2 16,-10-9 8-16,-6-6-10 15,-12-4 0-15,-14-9 2 16,-4-7-2-16,-11 15 15 16,-1 15-7-16,0 25-8 15,0 26 22-15,-7 10-24 16,-12 39-2-16,-4 14-1 16,3 13 3-16,11 0-7 15,6-8 6-15,3-10-2 16,3-10 1-16,14-13-8 15,5-12 8-15,0-12-2 16,2-7 4-16,-3 0 4 0,2-10-4 16,-2-11 0-16,-2-1 5 15,-3 6-2-15,-7 1-2 16,-4 10-1-16,-2 5 3 16,-1 0-10-16,4 20-5 15,3 9 6-15,4 1 5 16,4-3-1-16,7-9-8 15,4-9-4-15,6-7 1 16,5-2 7-16,0-10-5 16,-2-11 11-16,-3-4 8 15,-4 2-8-15,-5 3 28 16,-8 6-7-16,-7 9-18 16,-7 5 6-16,-3 0-9 0,0 12-14 15,0 14 1 1,-1 5-30-16,-9 4-92 0,1-1-128 15,-7 2-58-15,-1-2-134 16</inkml:trace>
  <inkml:trace contextRef="#ctx0" brushRef="#br1" timeOffset="133600.25">21149 11430 1103 0,'0'0'123'16,"0"0"18"-16,0 0-99 16,0 0-31-16,0 0 1 15,0 0-12-15,76-42 2 16,-27 39-7-16,-4 3 5 16,-7 3-4-16,-10 16 3 15,-9 8-13-15,-12 6 6 16,-7 9 3-16,0-1 4 15,-1-9-11-15,-8-5 5 16,3-14 7-16,1-6 0 16,4-4 1-16,1-3 4 15,0-3 10-15,12-28-1 16,16-9-1-16,10-9-12 16,0 4-1-16,-2 8 3 15,-6 17 1-15,-12 7 7 0,-7 12-11 16,-1 1-3-16,-7 12 0 15,-2 17-10-15,-1 10 6 16,0 11 0-16,3-1-32 16,10 1-48-16,9-11 61 15,10-12-301-15,10-19-51 16,4-8 5-16</inkml:trace>
  <inkml:trace contextRef="#ctx0" brushRef="#br1" timeOffset="134004.79">21883 11486 783 0,'0'0'198'16,"0"0"45"-16,0 0-162 0,0 0-14 16,0 0-38-16,0 0-15 15,-27-10-7-15,46 6-7 16,24-1 0-16,19-2 0 16,11-2-13-16,0-3 0 15,-11 3-60-15,-13-4 21 16,-17-1-53-16,-16-1 92 15,-13 5 13-15,-3-4 2 16,-6 1-1-16,-16-1 0 16,-3 1 13-16,1 3 1 15,1 3 27-15,7 1 0 16,9 6 7-16,4-3-2 16,3 3-18-16,0 0-8 0,0 0-10 15,14 0-9 1,18 0 5-16,5 9-6 0,-1 8-2 15,1 10 1-15,-5 5 0 16,-7 4-4-16,-10 8 4 16,-15-7-14-16,-12 3 14 15,-19-2-34-15,-4-4 4 16,2-4-24-16,10-13-76 16,15-11-65-16,8-6-85 15,15-17-21-15</inkml:trace>
  <inkml:trace contextRef="#ctx0" brushRef="#br1" timeOffset="134418.82">22651 11279 168 0,'0'0'543'16,"0"0"-307"-16,0 0-6 15,0 0-156-15,0 0-66 16,0 0 0-16,-12 56 36 16,-1-8-6-16,-1 3-15 15,8 1 10-15,6-8-30 16,0-9-2-16,10-15 4 15,14-13-4-15,11-7 8 16,10-10-4-16,4-22 0 16,1-12 1-16,-6-2-5 15,-5-4 0-15,-13 11 7 16,-2 12-8-16,-11 11 8 0,-7 9-7 16,-4 7 0-1,-2 0-1-15,0 23-7 0,0 11 2 16,0 7 5-16,0 0 0 15,-8-11 0-15,0-3-1 16,-1-14-8-16,-1-7 6 16,-4-6 3-16,-6-6 0 15,-8-18 6-15,-9-10-5 16,-2-11 2-16,-1-11-3 16,-3 3-22-16,8 12-2 15,8 16 3-15,5 19 3 16,4 6-20-16,4 11-101 15,7 17-95-15,7 1-153 16</inkml:trace>
  <inkml:trace contextRef="#ctx0" brushRef="#br1" timeOffset="134950.88">23705 10079 610 0,'0'0'75'0,"0"0"152"16,0 0-68-16,0 0-80 15,0 0-32-15,0 0-44 16,-20 34-3-16,3 58 0 15,-2 17 9-15,-2-4-9 16,4-2-4-16,0-11-110 16,1-16-227-16,0-22-305 15</inkml:trace>
  <inkml:trace contextRef="#ctx0" brushRef="#br1" timeOffset="135213.43">23042 10829 1045 0,'0'0'98'15,"0"0"73"-15,0 0-94 16,0 0-66-16,133 26 47 16,16-18-3-16,46-6-34 15,20-2-5-15,5 0-16 16,0 0 0-16,-17 0-3 15,-39 0 3-15,-46 0-30 16,-54 0-43-16,-40 0 12 16,-24 0-40-16,-42 10-169 0,-36 14-145 15,-28 2-140-15</inkml:trace>
  <inkml:trace contextRef="#ctx0" brushRef="#br1" timeOffset="135528.38">23356 11226 983 0,'0'0'64'0,"0"0"129"15,0 0-143-15,0 0-33 16,85-14-10-16,-53 14-7 16,-4 0 2-16,-7 7-7 0,-6 9 5 15,-5 1-7-15,-7 6 7 16,-3 3 1-16,-1 10-1 15,-19-2 5-15,-6-2-2 16,-1-5 4-16,3-3-6 16,-2-5-1-16,10-6 19 15,8-6 3-15,7-7-5 16,1 0-13-16,0 0 2 16,17 0-12-16,21 0 0 15,16-3-25-15,17-11-65 16,4-6-306-16,1-6-166 15</inkml:trace>
  <inkml:trace contextRef="#ctx0" brushRef="#br1" timeOffset="135925.22">23795 11238 41 0,'0'0'861'15,"0"0"-699"-15,0 0 36 16,0 0-155-16,0 0-18 15,0 0-23-15,-33-12-4 16,39 12-7-16,15 0-24 16,1 9 29-16,2 5 3 15,-8-1-18-15,-8 4 1 16,-7 2-6-16,-1-2 1 16,0-2-5-16,-9-1 25 15,-1-7-1-15,1 0 8 0,5-7-3 16,1 0 0-16,3 0 7 15,0-11 19-15,0-9-27 16,13-9 0-16,9 3 2 16,2 6 21-16,-4 7 19 15,-4 6-15-15,-7 7-21 16,1 0-6-16,-4 17-3 16,-3 9-4-16,-3 10 5 15,0 4-24-15,-4-1-33 16,-9-2-17-16,4-4-42 15,4-10-50-15,5-9-47 16,2-14-167-16</inkml:trace>
  <inkml:trace contextRef="#ctx0" brushRef="#br1" timeOffset="136165.15">24105 11289 959 0,'0'0'137'0,"0"0"52"15,0 0-142-15,0 0-11 16,0 0-18-16,0 0-17 16,6-7 11-16,26 0-6 15,7 1-4-15,5-1-1 16,-4 0-1-16,-7 4-16 16,-4 3-4-16,-13-3-24 0,-9 3-24 15,-5 0-105-15,-2 0-108 16,-5 0 51-16,-15 0-53 15,-6 0 71-15</inkml:trace>
  <inkml:trace contextRef="#ctx0" brushRef="#br1" timeOffset="136344.87">24184 11269 9 0,'0'0'165'0,"0"0"45"16,0 0 44-16,0 0-12 16,0 0-25-16,0 0-72 15,-27 6-67-15,27 1-50 16,0 9-3-16,0 11-22 15,0 6 21-15,-1 6-14 0,-2-2-9 16,-4 1-2-16,-3-1-9 16,1-6-46-16,2-11-84 15,4-11-96-15,3-9-176 16</inkml:trace>
  <inkml:trace contextRef="#ctx0" brushRef="#br1" timeOffset="136526.88">24293 11265 853 0,'0'0'194'0,"0"0"55"16,0 0-189-16,0 0-15 15,0 0-45-15,0 0 0 16,9 53-3-16,-9-13 5 16,0 7-4-16,-13 2-4 0,-3 0-75 15,2-2-63-15,2-18-225 16,9-16-216-16</inkml:trace>
  <inkml:trace contextRef="#ctx0" brushRef="#br1" timeOffset="136715.15">24400 11413 1028 0,'0'0'155'0,"0"0"38"15,0 0-127-15,0 0-9 16,0 0-44-16,94-30-8 0,-49 25-3 15,-2 2-4 1,-4-1-2-16,-3 1-55 0,-5-1-33 16,-7 1-44-1,-8 0-328-15,-13-1-37 0</inkml:trace>
  <inkml:trace contextRef="#ctx0" brushRef="#br1" timeOffset="136925.57">24599 11289 847 0,'0'0'184'0,"0"0"92"16,0 0-215-16,0 0-3 15,0 0-29-15,0 0-19 16,-8 26-7-16,5 10 7 0,-3 7-4 16,-5 10 5-16,-5 0-11 15,-4 2-2-15,-6-2-5 16,4-13-75-16,6-9-95 15,14-22-175-15,2-9-222 16</inkml:trace>
  <inkml:trace contextRef="#ctx0" brushRef="#br1" timeOffset="137292.54">24924 11185 192 0,'0'0'1033'0,"0"0"-935"15,0 0 16-15,0 0-76 0,0 0-12 16,0 0-26-16,79-66-6 16,-40 54-2-16,0 2-35 15,-10 6-20-15,-9 1-16 16,-14 3-96-16,-6 0-95 16,-8 0 151-16,-14 10 97 15,-6-3 22-15,-1 3 16 16,4-5 58-16,5-1 46 15,3-1-6-15,6-3 2 16,2 3-36-16,5-1-24 16,-2 4-9-16,-2 5-19 15,-1 11 4-15,-2 11-17 16,-3 4-12-16,2 2 6 16,-1-3-9-16,-2 0-5 15,3-7-32-15,4-7-31 0,4-13-75 16,4-9-43-16,6 0-169 15,16-20-48-15</inkml:trace>
  <inkml:trace contextRef="#ctx0" brushRef="#br1" timeOffset="137448.35">25087 11100 485 0,'0'0'278'0,"0"0"55"16,0 0-127-16,0 0-116 15,0 0-57-15,0 0-33 16,10 26-2-16,-10 24 2 15,-13 6-5-15,-10 8 5 16,-4-2-58-16,-1 7-52 0,-2-10-194 16,5-12-258-16</inkml:trace>
  <inkml:trace contextRef="#ctx0" brushRef="#br1" timeOffset="137659.32">24782 11530 1066 0,'0'0'101'0,"0"0"90"16,0 0-131-16,0 0 6 15,0 0-53-15,0 0 15 16,42-1-25-16,3-2-5 16,11 0 2-16,0 0-61 0,-6 0-17 15,-8 3-43-15,-9 0-95 16,-12 0-107-16,-17 6-55 15</inkml:trace>
  <inkml:trace contextRef="#ctx0" brushRef="#br1" timeOffset="137958.76">24921 11684 443 0,'0'0'138'16,"0"0"85"-16,0 0-87 15,0 0-38-15,0 0-54 16,0 0-15-16,43 4-24 15,-20-4-2-15,-9 0 0 0,-6 2 0 16,-5-2-5 0,-3 8 2-16,0 8 0 0,-5 5 9 15,-12 7-3-15,-7 3 16 16,-2 1 42-16,-1 2-24 16,2-5 15-16,7-2-31 15,8-10 1-15,7-8-12 16,3-4-10-16,4-2-3 15,25-3 1-15,11 0-1 16,6 0-47-16,-2 0-79 16,-15 0 14-16,-13 0-529 15,-16 0 339-15</inkml:trace>
  <inkml:trace contextRef="#ctx0" brushRef="#br1" timeOffset="138384.94">21630 12679 953 0,'0'0'105'0,"0"0"133"15,0 0-149-15,0 0-18 16,0 0-16-16,0 0-14 16,-2 0-26-16,37 0-10 0,15 0-3 15,11 0 4 1,5 0-12-16,-3-3-55 16,-7-2-54-16,-7 2-79 0,-16 1-210 15,-17 2-82-15</inkml:trace>
  <inkml:trace contextRef="#ctx0" brushRef="#br1" timeOffset="138535.45">21726 12854 270 0,'0'0'107'15,"-101"37"180"-15,78-28-11 16,13-4-126-16,10-5-44 16,22 0-42-16,32 0-52 15,24 0 5-15,16-2-17 16,7 2-31-16,0 0-148 15,-1 0-325-15</inkml:trace>
  <inkml:trace contextRef="#ctx0" brushRef="#br1" timeOffset="138879.7">22794 12607 954 0,'0'0'286'0,"0"0"-272"16,0 0 27-16,-80 102-26 16,63-60 18-16,8-3-22 15,9-2 0-15,0 0-11 16,26-10 0-16,5-5-3 16,9-15-22-16,3-7 11 15,-2-3 9-15,-3-26 5 0,-7-5 4 16,-9-12 6-16,-12-10-3 15,-10-3 6-15,0 3-13 16,-19 9 11-16,-14 23 5 16,-13 18 9-16,-11 6-13 15,-7 10-12-15,11 20-7 16,12 4-8-16,18 8-44 16,15-3-115-16,8-6-179 15,11-13-401-15</inkml:trace>
  <inkml:trace contextRef="#ctx0" brushRef="#br1" timeOffset="139473.95">23520 12247 66 0,'0'0'860'0,"0"0"-785"16,0 0 165-16,0 0-163 0,44-80-38 16,8 63-26-16,14-2 7 15,9 2-20-15,3 3 0 16,3 1 3-16,-16 4-1 15,-7 3-2-15,-13 5 0 16,-15 1 0-16,-8 0 5 16,-11 11-5-16,-7 19 0 15,-4 18 7-15,-1 10 3 16,-19 13 9-16,0 6 4 16,0 4-6-16,-1 12 13 15,4 6-16-15,1 8-11 16,0-3 9-16,3 2-10 15,-4 3 2-15,2-6-4 0,-3 0 0 16,-1-16 7-16,0-3-7 16,-1-18 0-16,1-6-1 15,-1-19 3-15,1-7 2 16,3-7-2-16,-8-8 0 16,-1-2 27-16,-10 0-9 15,-10 0-8-15,-11 2 27 16,-23 1-6-16,-17-3-15 15,-20-5-3-15,-8-1-11 16,6-1-8-16,23-5 3 16,32 2-38-16,26 1-16 15,19-2-50-15,9 3-88 16,9-5-471-16</inkml:trace>
  <inkml:trace contextRef="#ctx0" brushRef="#br0" timeOffset="154314.39">2974 14987 478 0,'0'0'63'0,"0"0"68"0,0 0 34 16,0 0-42-16,0 0-10 15,0 0-3-15,3-46-39 16,-3 46-21-16,0 0 11 15,0 0-22-15,-3 0-4 16,-9 1-6-16,-9 19-23 16,-10 16-2-16,-4 20-4 15,1 13 4-15,0 15-4 16,16 8 0-16,2 6 0 16,5-3 9-16,8-4-5 15,0-6-4-15,3-12 0 16,-3-10-3-16,0-14-1 15,3-8-66-15,0-12-25 0,0-12-84 16,-4-12-197-16,-2-5-117 16</inkml:trace>
  <inkml:trace contextRef="#ctx0" brushRef="#br0" timeOffset="154490.85">2574 15562 725 0,'0'0'117'15,"0"0"20"-15,0 0-47 16,0 0-41-16,127-26 27 16,-60 9-39-16,6-5-32 15,6-5-5-15,3-6-47 16,-4 0-138-16,-10-5-162 16,-21-3-197-16</inkml:trace>
  <inkml:trace contextRef="#ctx0" brushRef="#br0" timeOffset="154712.88">3259 15100 785 0,'0'0'171'16,"0"0"79"-16,0 0-138 15,0 0-51-15,0 0-6 16,0 0-12-16,-48 37-22 16,35 2-6-16,-4 17 9 15,-5 14-2-15,-2 11 12 0,-1 9-29 16,5-4-4-16,10-13-1 15,10-17-6-15,0-13-7 16,24-11-52-16,10-12-40 16,15-19-21-1,8-2-298-15,1-34-160 0</inkml:trace>
  <inkml:trace contextRef="#ctx0" brushRef="#br0" timeOffset="155141.73">3408 15453 844 0,'0'0'142'0,"0"0"21"16,0 0 3-16,0 0-112 15,0 0-25-15,0 0-19 16,-15-29-10-16,43 16-21 0,5 0 14 16,3 3 7-16,-5 9-3 15,-10 1 3-15,-6 0-4 16,-6 7-6-16,-6 12 0 15,-3 5 6-15,0 2-6 16,-4 1 4-16,-10-8 0 16,5-2 9-16,-1-7-3 15,7-7 13-15,3-3 1 16,0 0 2-16,0-3-11 16,0-17 0-16,16-9 9 15,4-8-11-15,-4 2-2 16,-1 7 6-16,-2 12-7 15,-8 8 22-15,-5 6-5 0,0 2-4 16,0 0 2-16,0 22-14 16,0 11-1-16,-3 9 16 15,-2 2-15-15,5-3-1 16,0-2 0-16,0-9-51 16,14-8-20-16,14-11-122 15,2-11-177-15,6-11-224 16</inkml:trace>
  <inkml:trace contextRef="#ctx0" brushRef="#br0" timeOffset="155530.04">3851 15497 467 0,'0'0'561'0,"0"0"-477"0,0 0 115 15,0 0-155-15,0 0-42 16,0 0-2-16,6 5-11 15,19 9 11-15,-1 3-3 16,0 2 3-16,-6-2-12 16,-9 2-27-16,-2 1 24 15,-7-3 0-15,0 0-3 16,0-5 16-16,0-4 2 16,0-8 0-16,0 0 1 15,0 0 3-15,0-8-1 0,0-17 26 16,17-13-22-16,2-1 5 15,6-4 3-15,-5 11-5 16,1 13 16-16,-9 5-1 16,-2 14-1-16,2 0-24 15,0 6 5-15,0 14-5 16,0 10 8-16,-2 3-5 16,-4 3-3-16,-6 0-3 15,0 1-37-15,0-1-36 16,0-9-126-16,-6-11-189 15</inkml:trace>
  <inkml:trace contextRef="#ctx0" brushRef="#br0" timeOffset="155799.91">4376 15058 1119 0,'0'0'70'0,"0"0"41"15,0 0-5-15,0 0-70 16,0 0 35-16,64 99-7 16,-24-52-4-16,2 4-28 15,0 9-3-15,4 8-4 16,-13 10-25-16,-8-3 1 16,-20 4-1-16,-5-3-1 15,-21 1-23-15,-13-1-42 16,-4-4-21-16,1-5-18 0,4-14-40 15,6-11-149-15,8-22-305 16</inkml:trace>
  <inkml:trace contextRef="#ctx0" brushRef="#br0" timeOffset="156041.34">5134 15583 1279 0,'0'0'73'0,"0"0"52"16,0 0 3-16,0 0-63 15,0 0-18-15,0 0-34 0,40-33-8 16,5 16-5 0,13-7-1-16,12 5-4 0,-7-1-54 15,-14 8-11-15,-15 7-17 16,-13 5-47-16,-18 0-171 15,-3 20-340-15</inkml:trace>
  <inkml:trace contextRef="#ctx0" brushRef="#br0" timeOffset="156213.04">5134 15797 235 0,'0'0'843'15,"0"0"-731"-15,0 0 99 16,0 0-126-16,0 0-57 15,0 0-28-15,49-10 0 16,12-9-6-16,6-4 6 0,-4-1-61 16,-5 1-50-16,-9-4-280 15,-4-2-415-15</inkml:trace>
  <inkml:trace contextRef="#ctx0" brushRef="#br0" timeOffset="158388.23">6933 15268 256 0,'0'0'65'0,"0"0"122"15,0 0-45-15,0 0-78 16,0 0 36-16,0 0 14 16,-23 7-11-16,23-7-18 15,0 0-14-15,0 0-10 16,-3 0-12-16,-1 0-15 15,-2 0 16-15,-3 0-29 16,1 0-15-16,1 0 13 0,1-6 8 16,3-5-6-16,3-6-13 15,0-5 7-15,6-5 2 16,12 1-16-16,10 4 3 16,2 7-1-16,0 9-3 15,1 6-6-15,-1 2 6 16,-2 26 0-16,-8 9-3 15,-10 2 3-15,-10 7-2 16,0 8-5-16,-22 4-8 16,-11-1 15-16,-13-1-5 15,-2-11 5-15,-4-4 1 0,-3-9-1 16,13-13 5 0,6-8-2-16,17-11 8 0,8 0 9 15,1-20-8-15,10-9-12 16,0-1 9-16,0 4-8 15,13 12-1-15,8 4 0 16,3 10-4-16,6 0 3 16,7 20 0-16,2 7-1 15,-2 5-1-15,-1 2-13 16,0 2-18-16,4-9-38 16,-1-7-52-16,10-10-109 15,-1-10-161-15,1-10-158 0</inkml:trace>
  <inkml:trace contextRef="#ctx0" brushRef="#br0" timeOffset="158797.98">7365 15308 792 0,'0'0'202'16,"0"0"65"-16,0 0-149 16,0 0-38-16,0 0-25 15,0 0-39-15,-22-20-15 16,22 20-1-16,19 0-19 15,5 20 10-15,6 4 9 16,-3 5-2-16,-5 4-8 16,-10-2-12-16,-7 2 14 15,-5-4-14-15,0-7 0 16,0-5 21-16,-8-4-1 0,-1-7-1 16,3-1 6-16,0-5-3 15,2 0 24-15,-2-8 11 16,6-18-4-16,0-17-14 15,0-13-9-15,25 0-6 16,2 7 1-16,1 16 3 16,-4 16 10-16,2 17-16 15,2 3 1-15,-1 23-1 16,-2 15 1-16,-4 5-1 16,-15 6 2-16,-6 1-4 15,0-3-12-15,0-4-17 16,-3-16-56-16,3-5-26 15,0-19-79-15,6-6-188 16,16-22-157-16</inkml:trace>
  <inkml:trace contextRef="#ctx0" brushRef="#br0" timeOffset="158977.99">7816 15332 566 0,'0'0'280'0,"0"0"-104"15,0 0 39-15,0 0-134 16,0 0-28-16,0 0-34 15,71-5 3-15,-14 0 12 16,7-9-24-16,-6 1-7 16,-10 3-3-16,-15 0-48 15,-14 7-49-15,-19 3-71 0,0 0-148 16,-28 0-189-16</inkml:trace>
  <inkml:trace contextRef="#ctx0" brushRef="#br0" timeOffset="159167.5">7944 15288 289 0,'0'0'233'15,"0"0"83"-15,0 0-14 16,0 0-142-16,0 0-74 16,0 0-34-16,-18 24-16 15,18 8-27-15,0 15 48 16,0 6-32-16,-6 3-12 16,-3-3-7-16,-1-3-6 15,4-11-25-15,1-10-45 0,5-9-40 16,0-13-16-16,11-7-231 15,14-24-123-15</inkml:trace>
  <inkml:trace contextRef="#ctx0" brushRef="#br0" timeOffset="159338.45">8105 15315 613 0,'0'0'286'16,"0"0"-16"-16,0 0-124 15,0 0-99-15,0 0-17 16,0 0 32-16,6 100-14 15,-6-52-25-15,0 1-2 16,-12 1-21-16,-12 0-3 16,5-4-57-16,4-9-87 15,9-16-187-15,6-12-293 16</inkml:trace>
  <inkml:trace contextRef="#ctx0" brushRef="#br0" timeOffset="159552.01">8478 15545 1257 0,'0'0'64'15,"0"0"133"-15,0 0-133 16,0 0-54-16,0 0-6 16,0 0-4-16,109-12 6 15,-51 1-6-15,0-2-21 16,-7-4-45-16,-5 5-50 0,-13 2-79 15,-18 1-238 1,-8 1-320-16</inkml:trace>
  <inkml:trace contextRef="#ctx0" brushRef="#br0" timeOffset="159759.57">8663 15349 896 0,'0'0'184'16,"0"0"90"-16,0 0-136 15,0 0-60-15,0 0-32 16,0 0-11-16,-9 38-35 16,9 8 18-16,0 18-10 15,0 1-4-15,0 5 3 0,-9 2-7 16,-6-8-28-16,3-9-64 16,9-21-74-16,3-22-129 15,6-12-414-15</inkml:trace>
  <inkml:trace contextRef="#ctx0" brushRef="#br0" timeOffset="159970.13">9382 15190 1290 0,'0'0'105'15,"0"0"31"-15,0 0-4 0,0 0-96 16,0 0-36-1,0 0 0-15,123-37-1 0,-64 21-25 16,-4 2-47-16,-13 3-2 16,-17 5-89-16,-14 3-59 15,-11 3-160-15,-17 0-89 16</inkml:trace>
  <inkml:trace contextRef="#ctx0" brushRef="#br0" timeOffset="160142.59">9512 15143 289 0,'0'0'262'16,"0"0"55"-16,0 0-42 15,0 0-116-15,0 0-67 16,0 0-14-16,-72 69-25 16,60-30-11-16,-3 5-7 15,3 8-20-15,-7-1-4 16,1-2-11-16,3-4-15 0,6-8-33 16,9-14-69-16,0-16-74 15,15-7-295-15,18-14-265 16</inkml:trace>
  <inkml:trace contextRef="#ctx0" brushRef="#br0" timeOffset="160306.53">9637 15126 1106 0,'0'0'67'0,"0"0"123"16,0 0-93-16,0 0-49 15,0 81 34-15,-9-36-58 16,-3 11-16-16,-6 7-8 0,-4 0-34 15,-8 7-84 1,-1-5-143-16,-2-16-468 0</inkml:trace>
  <inkml:trace contextRef="#ctx0" brushRef="#br0" timeOffset="160509.38">9112 15734 1007 0,'0'0'241'16,"0"0"-93"-16,0 0 26 16,0 0-129-16,0 0-31 15,100-3 17-15,-15-4-24 0,6-5-7 16,3 4-26 0,4 2-83-16,-4 3-30 0,-16 3-151 15,-23 0-287-15</inkml:trace>
  <inkml:trace contextRef="#ctx0" brushRef="#br0" timeOffset="160838.57">9443 15879 117 0,'0'0'923'0,"0"0"-825"16,0 0 112-16,0 0-181 15,0 0-29-15,0 0 0 0,33 4 0 16,16-4 15-16,-1 0-15 15,-8 0 0-15,-9 0-1 16,-11 0 4-16,-10 3-4 16,-4 7 1-16,-6 10 0 15,-3 6-1-15,-19 10 2 16,-11 8 8-16,-3 4 19 16,3 0 12-16,5-6-9 15,7-11 4-15,15-9-21 16,6-9 2-16,3-13-16 15,36 0 0-15,13-20-2 16,17-12 0-16,22-2-66 16,6 7-19-16,13 8 50 15,2 3-255-15,-12 2-227 16</inkml:trace>
  <inkml:trace contextRef="#ctx0" brushRef="#br0" timeOffset="161124.1">10399 14965 1251 0,'0'0'52'16,"0"0"89"-16,0 0 5 15,0 0-69-15,0 0-35 16,0 0-32-16,73 111 47 0,-7-34 0 15,-2 6-29 1,2 6-16-16,-14 6-12 0,-20 1-3 16,-18 6-2-16,-14-4-24 15,-46 2-21-15,-23 0-31 16,-19 0-24-16,-15 2-30 16,-13-7-51-16,-11-10-409 15</inkml:trace>
  <inkml:trace contextRef="#ctx0" brushRef="#br0" timeOffset="161723.85">6667 14698 126 0,'0'0'206'0,"0"0"-31"16,0 0 63-16,0 0-21 0,0 0-61 16,0 0-47-16,-15 15-53 15,3 35-26-15,-10 33 67 16,-20 38 9-16,-16 32-32 15,-12 26-2-15,6 14-20 16,19-1-48-16,32-4-4 16,23-15-6-16,60-24-50 15,51-26-66-15,52-29-60 16,46-43-272-16</inkml:trace>
  <inkml:trace contextRef="#ctx0" brushRef="#br0" timeOffset="162700.14">11577 15116 28 0,'0'0'607'16,"0"0"-447"-16,0 0 134 15,0 0-158-15,0 0-80 16,0 0-6-16,-25-36-27 15,5 51-15-15,-3 13-2 16,-7 2-6-16,2 7 10 16,1-4-8-16,6 2 4 15,6-2 1-15,6-2-6 16,9-6-1-16,0-1 0 16,9-4 1-16,15 0 1 15,5-5-2-15,6 0 0 0,-2 2-3 16,-7-2 3-16,-3 2 0 15,-11-5 0-15,-9 2-1 16,-3 3 1-16,0 0 0 16,-25 2 2-16,-8 0 5 15,-9 1-5-15,-4 0 3 16,4-6-1-16,3-4-3 16,8-8-2-16,10-2-1 15,12-5-1-15,9-24 1 16,0-18-30-16,22-14-15 0,24-7-5 15,13-5-18-15,5 10 2 16,-2 6 15-16,-3 15 31 16,-17 12 20-16,-11 13 0 15,-10 12 2-15,-8 5 9 16,-7 2 3-16,-3 21 15 16,-3 8 18-16,0 18 11 15,0 7-6-15,-3 9 0 16,-10 5-24-16,1-7-11 15,2-6-15-15,5-12 0 16,5-14-59-16,7-15-74 16,23-16-94-16,9-7-219 15</inkml:trace>
  <inkml:trace contextRef="#ctx0" brushRef="#br0" timeOffset="162834.35">12007 15123 949 0,'0'0'129'0,"0"0"34"16,0 0-142-16,0 0-21 16,0 0-74-16,-64 110-158 15,64-64-209-15</inkml:trace>
  <inkml:trace contextRef="#ctx0" brushRef="#br0" timeOffset="163254.2">11902 15444 1158 0,'0'0'80'15,"0"0"123"-15,0 0-134 16,0 0-47-16,0 0-22 16,75-73-2-16,-36 68-5 15,-3 5-1-15,-5 8-12 16,-7 15-8-16,-9 5 6 15,-8 8-1-15,-6 3-2 16,-1-6 10-16,0 0 15 16,-5-11 0-16,-1-7 2 0,0-9-1 15,6-3 4 1,0-3 5-16,0 0 22 0,0-21 22 16,19-14-27-16,14-17-16 15,9-5-9-15,7 1 1 16,-4 9 9-16,-2 18-12 15,-10 9 0-15,-5 13 7 16,-1 7-7-16,-6 10-6 16,-3 17 5-16,-6 11-2 15,-9 12 2-15,-3 4-11 16,0 5-43-16,-12-2-12 16,-3-6-82-16,3-7-255 15,6-18-310-15</inkml:trace>
  <inkml:trace contextRef="#ctx0" brushRef="#br0" timeOffset="163824.29">13042 15411 666 0,'0'0'71'0,"0"0"226"16,0 0-140-16,0 0-54 15,0 0-25-15,0 0-11 16,-58-67-18-16,58 52-20 16,0 4 5-16,15 1-34 15,12 0 1-15,5 10-3 16,7 0-4-16,-3 7-20 16,-9 22-8-16,-9 6-26 15,-18 7 33-15,0 0 7 16,-15 5-2-16,-22-5 15 0,-2-2-8 15,-3-7 12-15,2-8-4 16,9-11 7-16,5-3 14 16,10-11-3-16,10 0 5 15,2-3 17-15,4-14-15 16,4 0-13-16,14 1 0 16,5 9 4-16,6 7-2 15,4 0-7-15,-1 20 0 16,0 3-2-16,-2 7 2 15,-8-3-2-15,-1 2-19 16,-3-5-55-16,-1-5-94 16,9-13-117-16,1-6-133 15</inkml:trace>
  <inkml:trace contextRef="#ctx0" brushRef="#br0" timeOffset="164228.72">13409 15394 929 0,'0'0'60'0,"0"0"229"16,0 0-201-16,0 0-4 15,0 0-42-15,0 0-20 16,-10-23-13-16,14 23-6 16,12 6-6-16,13 14-1 0,-1 7 1 15,-4 2 2 1,-11 8-7-16,-8-4-9 0,-5 3-5 15,0-7 1-15,-3-5 14 16,-3-8-1-16,0-10 8 16,3-3 3-16,0-3-1 15,3 0 9-15,0-9 9 16,9-20 1-16,15-14-21 16,8-6-6-16,9-4 0 15,-2 10 4-15,-5 15 4 16,-16 11-3-16,-8 17 1 15,-2 0-11-15,-5 21 4 16,-3 16 5-16,0 6-5 16,-11 6 7-16,-5 1-28 15,-3 2-44-15,6-8-92 0,10-11-292 16,3-23-32-16</inkml:trace>
  <inkml:trace contextRef="#ctx0" brushRef="#br0" timeOffset="164617.96">13925 15358 929 0,'0'0'190'0,"0"0"64"15,0 0-151-15,0 0-83 16,0 0-14-16,0 0-6 16,75-9 0-16,-17 9-2 15,11-5 2-15,-4-2-3 16,-8-3-30-16,-11 1-47 15,-19 3-1-15,-18 2-48 0,-9 1-121 16,-26 3-73-16,-12 0 61 16,-8 0 189-16,4 0 73 15,6 3 51-15,3 1 118 16,11-1 52-16,1 0 3 16,9 1-27-16,3-1-75 15,6 4-49-15,-4 2-35 16,2 11-22-16,2 10 29 15,0 4-7-15,-2 5-6 16,-2 4-6-16,-3 2-14 16,-2-2-11-16,-2-4-1 15,7-5-31-15,1-15-42 16,6-8-51-16,6-11-146 16,18-3-64-16,10-27-97 15</inkml:trace>
  <inkml:trace contextRef="#ctx0" brushRef="#br0" timeOffset="164780.75">14218 15397 669 0,'0'0'203'0,"0"0"178"16,0 0-265-16,0 0-62 15,0 0-4-15,0 0-48 16,0 14 0-16,0 16 17 16,0 6-10-16,-4 9-4 15,-8 2-5-15,-5 2-46 16,-5 1-78-16,14 3-322 0</inkml:trace>
  <inkml:trace contextRef="#ctx0" brushRef="#br0" timeOffset="165147.15">14389 15576 768 0,'0'0'157'15,"0"0"-2"-15,0 0 56 16,0 0-148-16,0 0-15 16,0 0 14-16,6-14-31 15,43 11 2-15,17-4-13 16,4-3-19-16,9 1-1 16,-7-2-50-16,-3 2-69 15,-15 5-42-15,-15-3-211 16,-26 2-87-16</inkml:trace>
  <inkml:trace contextRef="#ctx0" brushRef="#br0" timeOffset="165338.64">14689 15450 241 0,'0'0'449'16,"0"0"-231"-16,0 0 72 16,0 0-179-16,0 0-47 15,0 0-36-15,-18 14-20 16,16 19 2-16,-1 9 22 15,-4 5-5-15,-6 1-23 16,-4 5 0-16,1 1-8 16,1-5-64-16,9-6-69 15,6-19-301-15,12-22-206 16</inkml:trace>
  <inkml:trace contextRef="#ctx0" brushRef="#br0" timeOffset="165700.28">15166 15229 1053 0,'0'0'177'15,"0"0"-91"-15,0 0 45 16,0 0-115-16,0 0-9 16,103-22-14-16,-47 14-7 15,0 1-40-15,-14-2-18 16,-14 2-30-16,-14 1-26 0,-14 2-11 15,-8 1-10-15,-20 3-59 16,-14 0 164-16,-4 9 44 16,7 1 68-16,4-2 34 15,12-5 57-15,0 3 23 16,10 4-65-16,1 0-37 16,-2 9-34-16,5 5-12 15,2 9 2-15,-3 4-5 16,4 2-22-16,0 1-9 15,-1-1-13-15,4-5-40 16,3-5-93-16,0-9-127 16,19-14-36-16,6-6-183 15</inkml:trace>
  <inkml:trace contextRef="#ctx0" brushRef="#br0" timeOffset="165848.67">15360 15337 199 0,'0'0'185'15,"0"0"54"-15,27-79 31 16,-27 76-54-16,0 3-83 15,0 0-81-15,0 14-49 16,-13 19-3-16,-6 9 0 16,-1 11-1-16,-1 3 1 15,0 3-65-15,0 0-247 16,2-7-66-16</inkml:trace>
  <inkml:trace contextRef="#ctx0" brushRef="#br0" timeOffset="166052.71">14980 15765 820 0,'0'0'147'0,"0"0"158"16,0 0-201-16,0 0-19 16,0 0-53-16,0 0-17 15,134 0 2-15,-52-4-17 16,-3-3 0-16,0 4-56 15,-10 0-76-15,-17 3-140 16,-27 0-232-16</inkml:trace>
  <inkml:trace contextRef="#ctx0" brushRef="#br0" timeOffset="166352.51">15134 15952 752 0,'0'0'268'0,"0"0"-124"15,0 0-43-15,0 0-100 16,0 0 5-16,0 0-6 16,58-10 0-16,-42 10 7 15,-7 0-14-15,-2 0 7 16,-7 7-2-16,0 16 0 16,-4 10 2-16,-14 6 1 15,-8 8 1-15,3-5 0 16,-4-4 23-16,9-8 2 0,5-11 10 15,5-13-4-15,8-3-26 16,1-3-7-16,31 0 0 16,17 0-4-16,13-16-47 15,12-6-127-15,2-9-127 16,-3-11-116-16</inkml:trace>
  <inkml:trace contextRef="#ctx0" brushRef="#br0" timeOffset="166636.26">15779 14911 629 0,'0'0'536'0,"0"0"-482"15,0 0 102-15,0 0-70 16,0 0-57-16,0 0-12 15,69 123 29-15,-11-37-13 16,0 7-20-16,-1 9-4 16,-16-2 7-16,-15 4-16 15,-26 2-1-15,-26 3 1 16,-39 0-27-16,-29 6-43 16,-29 2-51-16,-15-10-75 15,-14-3-141-15,-9-21-230 16</inkml:trace>
  <inkml:trace contextRef="#ctx0" brushRef="#br0" timeOffset="167205.9">13090 14886 306 0,'0'0'157'0,"0"0"83"16,0 0-60-16,0 0-55 15,0 0-12-15,0 0-34 16,-39 22-29-16,0 31-5 16,-10 23 9-16,-6 27 10 15,4 15 14-15,-1 11-34 16,16 6-12-16,7 1-17 15,18-10-14-15,11-2-1 16,33-7-8-16,26-9-53 16,31-12-72-16,25-20-94 15,2-25-461-15</inkml:trace>
  <inkml:trace contextRef="#ctx0" brushRef="#br0" timeOffset="168994.34">9323 17436 593 0,'0'0'72'0,"0"0"76"16,0 0 70-16,0 0-122 15,0 0 4-15,0 0-29 16,-10-8-3-16,10 5-9 16,0 1 4-16,0 2-10 15,0 0-15-15,0 0-13 16,24 0 11-16,18 0-17 15,16 0 4-15,9 0 1 16,2-4-21-16,7-2-3 16,-3 4 0-16,0-1-12 15,-12 3-3-15,-19 0-38 0,-19 0-7 16,-16 0-25-16,-7 8-34 16,0 10-24-16,-24 3-14 15,-6 2-108-15,-7-3-21 16,-8-1 28-16,-8-5 106 15,3-1 48-15,-5-3 104 16,1-5 26-16,-1 3 59 16,3-2 47-16,7 0 29 15,2 2 14-15,13-5 2 16,8 1 27-16,8-4-32 16,5 1-43-16,9-1-44 15,0 0-32-15,0 0 5 0,13 0-27 16,28 3-9-1,19 3 35-15,17-3-14 0,8 1-25 16,9-4-4-16,0 0-11 16,0 0-5-16,-9-7 2 15,-13-3-40-15,-17 6-46 16,-13 1-55-16,-17 3-114 16,-13 0-339-16</inkml:trace>
  <inkml:trace contextRef="#ctx0" brushRef="#br0" timeOffset="170101.76">11867 17489 427 0,'0'0'156'16,"0"0"-135"-16,0 0 101 15,0 0-53-15,0 0-31 16,0 0 11-16,0 0 27 16,0 0-18-16,-3 0-4 15,-1 0-6-15,0 0-11 16,-6 3 1-16,-2 3 7 16,-8-2-18-16,4 2-9 15,-3-2-4-15,5 1-9 0,1-3 12 16,4-1-4-16,0-1-6 15,2 0 9 1,3 0-3-16,4 0 17 0,0-12-11 16,0-10-5-16,7-9-1 15,12-2-10-15,8 2-3 16,5 9 13-16,3 2-13 16,-5 11 1-16,-1 5-2 15,0 4 1-15,-10 7-3 16,-2 22-1-16,-7 12 4 15,-10 12 5-15,0 0-4 16,-10 5 0-16,-14-4-1 16,-7-3 2-16,-5-4 1 15,-3-10-3-15,0-5 0 16,-1-11 13-16,9-2-10 0,1-13 2 16,8-2 3-16,8-4-7 15,5 0 7-15,3-16-8 16,-1-6-2-16,4-2-1 15,3 4 6-15,0 3-1 16,0 8-2-16,0 1 0 16,0 5 12-16,0 0-12 15,0 3 0-15,0 0 1 16,3 0-1-16,4 0 0 16,5 0 2-16,4 0 0 15,4 0 10-15,6 0-8 16,6 9 1-16,1 5 7 0,7 6-4 15,-5 1-4-15,6 7-4 16,-2-2 0-16,1-1-1 16,-1 0-39-16,-6-8-58 15,-1-2-48-15,0-6-187 16,1-8-295-16</inkml:trace>
  <inkml:trace contextRef="#ctx0" brushRef="#br0" timeOffset="170567.93">12341 17570 1001 0,'0'0'193'0,"0"0"-170"0,0 0 141 15,0 0-107-15,0 0-12 16,0 0-30-16,-40-46-10 15,57 37-5-15,9 2 0 16,-2 7-2-16,3 0-2 16,-3 23-4-16,-5 13 7 15,-7 8-9-15,-12 0-3 16,0 0 3-16,0-3 2 16,-9-12 7-16,0-5-1 15,-1-9 2-15,3-8 3 16,6-4-1-16,1-3 11 15,0-3 9-15,0-19-2 0,5-12-17 16,17-13-3 0,8-3-2-16,1-1 2 0,2 8 1 15,-3 12-1-15,-11 16 0 16,-4 12 10-16,-4 3 2 16,2 8-10-16,-1 19-2 15,3 6 8-15,-6 13-8 16,0-5 0-16,-2 8-14 15,-1-6-44-15,3-11-26 16,9-8-96-16,3-16-196 16,6-8-258-16</inkml:trace>
  <inkml:trace contextRef="#ctx0" brushRef="#br0" timeOffset="170793.23">12951 17428 583 0,'0'0'651'0,"0"0"-641"16,0 0 131-16,0 0-55 16,0 0-71-16,0 0-5 15,72-17 8-15,-14 14-16 16,4-3 10-16,0-5-12 16,-4 2-24-16,-19 1-24 15,-13 6-42-15,-12 2-69 16,-14 0-123-16,-6 0-27 0,-15 10-25 15,-12 2 108-15</inkml:trace>
  <inkml:trace contextRef="#ctx0" brushRef="#br0" timeOffset="170935.01">13078 17411 150 0,'0'0'16'0,"0"0"-16"16,0 0-17-16,0 0-109 16</inkml:trace>
  <inkml:trace contextRef="#ctx0" brushRef="#br0" timeOffset="171162.24">13078 17411 163 0,'-36'25'106'0,"36"-25"74"16,0 0 1-16,0 0-49 15,0-2 77-15,0 2-44 16,0 0-57-16,0 15-53 16,-3 15-5-16,-4 10 13 15,-2 5 7-15,-5 5-28 16,1-9-31-16,7-2-7 16,0-4-4-16,6-12-9 15,0-9-45-15,3-7-39 0,20-7-58 16,9-4-199-16,7-25-243 15</inkml:trace>
  <inkml:trace contextRef="#ctx0" brushRef="#br0" timeOffset="171317.54">13278 17389 423 0,'0'0'519'0,"0"0"-311"16,0 0-4-16,0 0-124 15,0 0-46-15,0 0-11 16,0 56 2-16,0-15-13 15,-3 2-5-15,-3 1-7 16,0 6-46-16,-3 0-89 16,6-7-331-16</inkml:trace>
  <inkml:trace contextRef="#ctx0" brushRef="#br0" timeOffset="171725.03">13785 17598 76 0,'0'0'352'0,"0"0"-207"16,0 0 67-16,0 0-6 15,0 0-40-15,0 0-30 16,-25-47-25-16,25 45-21 16,0 2-24-16,0-2 6 15,0 2-31-15,7-3-18 16,17-4-10-16,19-1-9 15,13 3-2-15,9-4-2 16,-1 2-13-16,-1-1-48 16,-8 6-41-16,-16 2-8 15,-14 0-95-15,-24 0-209 16,-1 0-245-16</inkml:trace>
  <inkml:trace contextRef="#ctx0" brushRef="#br0" timeOffset="171926.46">13928 17423 933 0,'0'0'140'0,"0"0"101"16,0 0-104-16,0 0-58 15,0 0-32-15,0 0-24 16,-6 0-19-16,6 36 6 16,0 17 18-16,0 8-25 15,0 11 1-15,0-1-4 0,0 1-42 16,0-11-36-1,3-13-82-15,17-21-291 0,6-26-410 16</inkml:trace>
  <inkml:trace contextRef="#ctx0" brushRef="#br0" timeOffset="172127.15">14407 17280 1270 0,'0'0'112'0,"0"0"-70"16,0 0 40-16,0 0-71 16,115-24-4-16,-45 9-6 0,1-2-1 15,-3-3-28-15,-10 3-44 16,-19 4-28-16,-20 6-134 16,-19 7-164-16,-19 0-76 15</inkml:trace>
  <inkml:trace contextRef="#ctx0" brushRef="#br0" timeOffset="172293.59">14595 17227 260 0,'0'0'241'16,"0"0"35"-16,0 0-16 16,0 0-106-16,0 0-60 15,0 0-47-15,-66 100-4 16,66-55 4-16,0-1-32 16,0 1-6-16,0 2-5 15,-10-6-4-15,-2 0-17 16,6-11-56-16,6-10-83 0,0-17-131 15,21-3-134-15</inkml:trace>
  <inkml:trace contextRef="#ctx0" brushRef="#br0" timeOffset="172448.5">14731 17238 473 0,'0'0'345'16,"0"0"-58"-16,0 0-41 15,0 0-140-15,0 0-76 16,0 0-28-16,0 49 3 15,-10 8-5-15,0 1-1 16,-3 2-12-16,1 5-63 16,-6-5-112-16,3-4-397 15</inkml:trace>
  <inkml:trace contextRef="#ctx0" brushRef="#br0" timeOffset="172659.57">14308 17795 1145 0,'0'0'95'0,"0"0"64"15,0 0-30-15,0 0-107 16,124-16 7-16,-43 3-12 16,1-1-17-16,-9 3-9 15,-4 2-49-15,-14 6-69 0,-15 3-21 16,-16 0-185-16,-19 11-258 15</inkml:trace>
  <inkml:trace contextRef="#ctx0" brushRef="#br0" timeOffset="172960.37">14555 17984 938 0,'0'0'201'15,"0"0"-52"-15,0 0-38 16,0 0-111-16,0 0-5 15,0 0 4-15,91-49-3 16,-72 47 1-16,-6 2-11 16,-5 0 4-16,-5 12 4 15,-3 10-7-15,0 5 6 16,-20 6-2-16,1 2 9 0,-2 3 4 16,5-2-4-16,1-12 3 15,6-2 25-15,4-5-7 16,5-7 4-16,0-4-18 15,26-6-4-15,14 0-3 16,14-16-31-16,5-8-77 16,6-6-110-16,-4-5-144 15,-11-6-245-15</inkml:trace>
  <inkml:trace contextRef="#ctx0" brushRef="#br0" timeOffset="173223.73">15293 17082 1192 0,'0'0'199'0,"0"0"-174"16,0 0 133-16,0 0-77 16,0 0-48-16,0 0 39 15,103 108-18-15,-67-47-16 16,-3 11-10-16,-14 8-22 15,-10 15-6-15,-9 11 0 16,-18 10-17-16,-31 13-15 16,-20 5-49-16,-19 4-48 15,-11 6-28-15,-3-2-122 0,-7-14-390 16</inkml:trace>
  <inkml:trace contextRef="#ctx0" brushRef="#br0" timeOffset="173837.86">11688 16847 155 0,'0'0'217'15,"0"0"-120"-15,0 0 131 16,0 0-7-16,-100 19-57 16,73-2-37-16,-6 17-46 15,-6 29-21-15,1 36 6 16,-7 34-10-16,5 21-14 15,7 20 3-15,12-1-21 0,15-1-24 16,15-13-1-16,42-8-52 16,37-16-78-16,22-34-192 15,14-42-504-15</inkml:trace>
  <inkml:trace contextRef="#ctx0" brushRef="#br0" timeOffset="180635.31">15780 17470 500 0,'0'0'117'16,"0"0"2"-16,0 0 36 0,0 0-62 15,0 0-48 1,0 0-4-16,0 0-12 0,13 5 44 15,6 10-2-15,5 4-37 16,-6 1-2-16,4 0-22 16,2 1-6-16,-6 3 3 15,0-4-7-15,-3-3-24 16,-4-5-41-16,-2-1-102 16,1-5-79-16,3-6-12 15,-7-5-39-15</inkml:trace>
  <inkml:trace contextRef="#ctx0" brushRef="#br0" timeOffset="180810.36">15988 17411 189 0,'0'0'193'0,"0"0"-37"0,0 0 52 15,0 0-34-15,0 0-73 16,0 0-54-16,-69 30 8 16,47 7-13-16,-7 7 3 15,3 1-7-15,-1 2-32 16,8-4-6-16,0-1-10 15,11-1-82-15,8-12-100 16,0-17-131-16,21-12-223 16</inkml:trace>
  <inkml:trace contextRef="#ctx0" brushRef="#br0" timeOffset="181388.07">16218 17488 690 0,'0'0'438'16,"0"0"-395"-16,0 0 32 0,0 0-11 16,0 0-57-16,0 0 3 15,16-9-9-15,1 5 1 16,9-5 5-16,9-12-5 16,-2-1 1-16,-5-7-3 15,-4 4-1-15,-11 1 0 16,-7 4 0-16,-5 8 1 15,-1 1 8-15,0 8-1 16,0 3 20-16,0 0 5 16,-4 0-6-16,-6 8-12 15,1 9 1-15,-1 12-1 16,6 9 9-16,4 9-10 0,0 5-3 16,0 2-8-16,8-8-1 15,-5 0-2-15,-3-8-12 16,0-3-29-16,0-8-3 15,0-4-28-15,0-13-10 16,-3 0-46-16,-7-9-7 16,-3-1 34-16,0 0 72 15,-4 0 30-15,2-4 26 16,4 4 56-16,-1-5 40 16,0 5 3-16,4 0-36 15,4-2-9-15,4 2-14 16,-3 0-7-16,3 0-6 0,0 0-16 15,3 0-7-15,21 0-3 16,16-3 10-16,14-2-11 16,7 0 6-16,-2-2-29 15,3 4 5-15,-7-3-8 16,-13 2-6-16,-8 4-45 16,-13 0-62-16,-6 0-49 15,-10 0-183-15,-5 0-694 16</inkml:trace>
  <inkml:trace contextRef="#ctx0" brushRef="#br0" timeOffset="181930.34">17657 17520 789 0,'0'0'228'0,"0"0"-34"16,0 0-43-16,0 0-69 15,0 0-21-15,0 0-14 0,-19-11-15 16,19 11-13-16,9 0-6 16,24 0-12-16,19 0 12 15,10 0-9-15,10 0-8 16,-4 0-5-16,3-1-62 15,-7 1-58-15,-11 0-110 16,-21 0-265-16</inkml:trace>
  <inkml:trace contextRef="#ctx0" brushRef="#br0" timeOffset="182099.78">17790 17729 693 0,'0'0'198'0,"0"0"-39"0,0 0 8 15,0 0-106-15,0 0-37 16,107-17 33-16,-32-1-42 16,10-2-15-16,-1 6-9 15,2 2-153-15,-6 1-276 16</inkml:trace>
  <inkml:trace contextRef="#ctx0" brushRef="#br0" timeOffset="182830.4">19204 17413 717 0,'0'0'231'16,"0"0"-189"-16,0 0 159 15,0 0-121-15,0 0-47 16,0 0 6-16,-9-41-3 16,9 26 5-16,0-2 11 15,0 0-20-15,0-4 0 16,3 2-10-16,9-3-13 15,4-1 2-15,10 0-11 16,3 3 1-16,10 4-1 0,1 6 2 16,4 10-2-1,-4 0-1-15,-5 15-6 0,-3 18 5 16,-12 13-8-16,-13 7 9 16,-7 5 1-16,-7 0 0 15,-19-4-1-15,-13-6 1 16,-3-5 0-16,-2-9-3 15,2-5 6-15,5-9-1 16,7-6-2-16,7-6 1 16,11-5 7-16,5-3-6 15,4 0 0-15,3-15 4 16,0-10-6-16,12-3 0 16,12 5 0-16,1 6 0 15,5 7 5-15,2 10-5 16,3 0 0-16,-2 20-2 0,1 7 2 15,1 9-5-15,0-1-44 16,4 6-46-16,6-1-18 16,3-11-244-16,4-9-261 15</inkml:trace>
  <inkml:trace contextRef="#ctx0" brushRef="#br0" timeOffset="183512.71">20015 17353 702 0,'0'0'155'16,"0"0"-38"-16,0 0 117 0,0 0-136 15,0 0-51-15,0 0-17 16,-7-20-15-16,40 17 1 16,13 3 0-16,9-5-1 15,2 4-11-15,4-4-4 16,-1 2-28-16,-8 1-24 15,-13-2-47-15,-16 4-60 16,-17-5-91-16,-6 4 100 0,-12-1 35 16,-24 2-86-16,-11 0 50 15,-4 2 131-15,0 7-5 16,7-3 25-16,11-1 88 16,12-2 74-16,11-3 4 15,4 3 17-15,6-3 69 16,-4 0-105-16,3 3-34 15,1 0-52-15,0 13-50 16,0 16-10-16,0 16 11 16,-3 10 6-16,-2 3-12 15,-2-1-6-15,4-9 0 16,3-7-12-16,0-10-39 16,7-13-35-16,9-13-101 15,6-8-116-15,2-9-47 16</inkml:trace>
  <inkml:trace contextRef="#ctx0" brushRef="#br0" timeOffset="183703.83">20251 17336 748 0,'0'0'184'0,"0"0"-38"16,0 0-36-16,0 0-92 15,0 0 44-15,18 98-12 16,-12-46-29-16,-3 1-2 15,-2 2-18-15,1 1-1 16,2-3-24-16,5-7-97 16,3-12-135-16,7-15-113 0</inkml:trace>
  <inkml:trace contextRef="#ctx0" brushRef="#br0" timeOffset="184936.34">20025 17296 241 0,'0'0'176'0,"0"0"-127"0,0 0 135 15,0 0-82-15,0 0-7 16,0 0 51-16,-23-6-44 16,23 6-10-16,0-3-25 15,-3-4-17-15,0 3-17 16,0 1 5-16,0-1-14 15,3 1 13-15,0 0-5 16,0-4 4-16,0 5-9 16,0-3-6-16,0 4 8 15,0 1-19-15,6 0-4 16,7 20-6-16,9 14 3 16,2 16 12-16,-4 6 1 15,-5 6-7-15,-6-3 4 16,-5-7-5-16,-2-7 3 15,-2-11 3-15,0-9-7 0,0-7 24 16,0-12-14-16,0-3 3 16,0-3 13-16,0 0-1 15,0 0 4-15,0 0 4 16,0-25-14-16,13-12 4 16,12-19-29-16,7-14 2 15,6-5-2-15,3 3 4 16,2 11-5-16,-6 21-2 15,-5 18 2-15,-10 14-3 16,-5 8-1-16,-1 0-7 0,0 27-1 16,4 16 12-16,-7 18 4 15,0 3-4-15,-7-3 2 16,-3-2 8-16,-3-9-10 16,0-8 0-16,0-10-1 15,0-11-2-15,0-4-6 16,0-8-74-16,7-1-47 15,7-8-16-15,11 0-41 16,13-17-167-16,5-12-405 16</inkml:trace>
  <inkml:trace contextRef="#ctx0" brushRef="#br0" timeOffset="185377.7">20932 17323 1106 0,'0'0'139'0,"0"0"-17"15,0 0-7-15,0 0-47 16,0 0-35-16,0 0-4 16,39-4-10-16,25-8 4 15,14-2-5-15,0-1-18 16,-13 6-9-16,-14 6-29 15,-21 0-30-15,-17 3-24 16,-13 0-46-16,-6 10-68 16,-24 10 45-16,-10 1-50 0,-8-2 13 15,0 0 21 1,1-9 36-16,3-3 141 0,8-7 31 16,10 0 153-16,10 0 25 15,5 0 36-15,5 0 13 16,2 0-89-16,1 0-84 15,-3 13-34-15,0 11-30 16,0 15 10-16,-1 4-7 16,0 3-7-16,4-3-7 15,2-4-10-15,1-5-1 16,0-11-45-16,0-6-49 16,18-15-48-16,3-2-163 15,10-18-218-15</inkml:trace>
  <inkml:trace contextRef="#ctx0" brushRef="#br0" timeOffset="185544.32">21220 17323 666 0,'0'0'298'0,"0"0"-50"15,0 0-138-15,0 0-89 16,0 0-5-16,0 88 22 16,0-33-21-16,0-2-5 15,-3 1-11-15,-1-3-2 16,-2-2-35-16,6-13-72 15,0-12-226-15,1-16-226 16</inkml:trace>
  <inkml:trace contextRef="#ctx0" brushRef="#br0" timeOffset="185746.35">21407 17481 1358 0,'0'0'51'16,"0"0"81"-16,0 0-48 15,0 0-56-15,0 0 7 16,101-9-6-16,-32 3-13 16,2-11-4-16,-2 4-12 15,-8 0-14-15,-13 4-86 16,-17 6-18-16,-15 3-72 16,-16 0-217-16,-4 0-440 15</inkml:trace>
  <inkml:trace contextRef="#ctx0" brushRef="#br0" timeOffset="185948.39">21639 17323 809 0,'0'0'377'0,"0"0"-253"16,0 0 31-16,0 0-106 16,0 0 0-16,0 0-18 15,-7 30 11-15,14 6 7 16,-1 7-24-16,-4 4-24 15,-2 5-1-15,0 4-4 16,-14 2-73-16,1 0-55 16,6-12-114-16,4-16-569 0</inkml:trace>
  <inkml:trace contextRef="#ctx0" brushRef="#br0" timeOffset="186211.09">22324 17056 1045 0,'0'0'148'16,"0"0"-127"-16,0 0 102 15,0 0-86-15,0 0-14 0,103-17 13 16,-27 17-9-16,6-3-22 15,-7 0-4 1,-8-1-1-16,-18-3-33 0,-17 7-45 16,-16-3-121-16,-16 0-126 15,-9 3-83-15</inkml:trace>
  <inkml:trace contextRef="#ctx0" brushRef="#br0" timeOffset="186394.58">22524 17052 440 0,'0'0'233'0,"0"0"87"15,0 0-85-15,0 0-106 16,0 0-53-16,0 0-35 0,-37 29-28 16,37 8-5-16,0 14 39 15,0 1-36-15,0 4-9 16,-3 0-2-16,-5-6-12 16,2-1-65-16,6-15-75 15,0-12-195-15,14-21-222 16</inkml:trace>
  <inkml:trace contextRef="#ctx0" brushRef="#br0" timeOffset="186570.54">22725 17059 1064 0,'0'0'181'16,"0"0"-12"-16,0 0-87 15,0 0-72-15,0 0-3 16,-7 115 4-16,-4-50-6 0,-4 9-5 15,-5-1-3-15,0 7-45 16,2-2-83-16,0-8-127 16,5-22-303-16</inkml:trace>
  <inkml:trace contextRef="#ctx0" brushRef="#br0" timeOffset="186810.68">22324 17715 1075 0,'0'0'173'0,"0"0"-88"0,0 0 68 15,0 0-68 1,0 0-34-16,0 0-14 0,100-19 9 16,-28 5-26-16,7-3-17 15,-9 2-3-15,-9 5-18 16,-12 6-42-16,-18 4-24 15,-12 0-42-15,-19 14-78 16,0 10-239-16,-22 11-196 16</inkml:trace>
  <inkml:trace contextRef="#ctx0" brushRef="#br0" timeOffset="187200.72">22467 17941 811 0,'0'0'354'0,"0"0"-202"16,0 0 16-16,0 0-79 16,0 0-41-16,0 0-23 15,73-46 1-15,-38 38-19 16,-4 6-7-16,0-1-8 16,-6 3-23-16,-6 0-11 15,-6 0 18-15,-6 8 4 16,-5 7 0-16,-2 8-2 15,0 5 7-15,-13 6 9 16,-8 3 5-16,-6 2-2 0,0 4 3 16,-1-7 0-16,5-8 2 15,10-11-2-15,5-10 3 16,5-5 13-16,1-2 33 16,2 0-14-16,0 0 0 15,8 0-14-15,21-9-17 16,9-5-4-16,9-3 0 15,-1 3-19-15,-6-2-2 16,-5 6-27-16,-8 0-39 16,-5 1-59-16,-10 4-349 15</inkml:trace>
  <inkml:trace contextRef="#ctx0" brushRef="#br0" timeOffset="192939.97">24196 17648 57 0,'0'0'71'16,"0"0"-5"-16,0 0-4 15,0 0 5-15,0 0 17 16,0 0-5-16,0 0 12 16,0 0-6-16,2-8-18 15,-2 8-9-15,0 0 5 16,0 0-5-16,0 0 1 16,0 0-14-16,0 0-33 15,0 0 1-15,0 0-13 16,0 0-2-16,0 0-1 15,0 0 6-15,0 0 21 16,0 0 31-16,0-4-43 16,0-9 26-16,0-6-37 0,0 2 0 15,-3 3 11-15,0 8-8 16,-1 3 11-16,3 3-5 16,-1 0-9-16,-1 3-2 15,0 14-16-15,-1 5 17 16,3 5 8-16,1-7-6 15,0-8-4-15,0-4 2 16,0-7-12-16,0-1 11 16,5 0 1-16,3-4 4 15,3-11 17-15,-4 0 2 0,-1-2-2 16,-5 1 4 0,-1 3-6-16,0 3 12 15,0 5-20-15,-8 5 4 16,-1 0-6-16,-5 15-9 0,-2 7-1 15,2 5-1-15,6-5 2 16,3-8-8-16,5-6 2 16,0-5-3-16,0-3 2 15,0 0-10-15,8 0 17 16,8-17 6-16,1-3-5 16,-3-2 16-16,-3-2-15 15,-8 7 0-15,-3 4 20 16,0 4-16-16,0 9-2 0,-14 2-4 15,-10 34-55 1,-2 20-92-16,-12 17-188 0,-2 4-217 16</inkml:trace>
  <inkml:trace contextRef="#ctx0" brushRef="#br0" timeOffset="197072.2">26074 16606 157 0,'0'0'24'16,"0"0"49"-16,0 0 17 16,0 0-17-16,0 0-16 15,0 0 4-15,0 0 31 0,0 0-40 16,0-59 33 0,0 43 19-16,-3 2-41 0,-3 5 41 15,-1 1-51-15,2 5-19 16,-2 3 35-16,-1 0-39 15,-7 14-17-15,-3 15-4 16,-3 17-2-16,1 13 13 16,5 8-6-16,3 12 2 15,6 8 12-15,3 2-12 16,3-2-4-16,0-4-12 16,0-3 2-16,13-10-6 15,2-8-12-15,0-15-5 16,-2-15-48-16,-3-11-39 0,-3-15-96 15,-7-6-16 1,0-6 79-16,-14-21-51 0,-12-16 13 16,-10-6 81-16,-6-5 98 15,-6 5 23-15,8 6 99 16,6 13-4-16,10 11 32 16,12 7 26-16,6 1-14 15,6-3-10-15,3-10-56 16,24-8-48-16,13-8 11 15,6-4-18-15,11-1-14 16,1 3-18-16,2 3-9 16,1 1-4-16,-5 6-34 15,-6-6-52-15,-5 6-28 16,-13-4-76-16,-9-3 53 16,-11-9 47-16,-11-1 67 0,-1 1 27 15,0 14 6-15,-7 17 25 16,1 10 36-16,0 7 13 15,2 0-52-15,-3 7 25 16,0 5-3-16,1 7 25 16,-1 2 10-16,2 9-23 15,1 16 18-15,-1 13-26 16,5 20-14-16,0 8-5 16,0 5-27-16,2-5-7 15,8-14-1-15,8-15 0 16,3-14-4-16,3-18-16 15,7-11-64-15,6-15-17 0,2 0-45 16,3-32-45-16,-5-14-101 16,-7-6-21-16</inkml:trace>
  <inkml:trace contextRef="#ctx0" brushRef="#br0" timeOffset="197475.79">26490 16779 148 0,'0'0'122'15,"0"0"66"-15,0 0 42 16,0 0-89-16,0 0 27 15,0 0-23-15,-48-17-66 16,48 13-31-16,0-3-16 16,8-1-21-16,11-4-1 15,6 2-10-15,4 4 0 0,-4 3-6 16,-7 3-5-16,-2 0-10 16,-8 7 3-16,-5 7 3 15,-3 8 9-15,0 4 1 16,-1-2 5-16,-9-2 7 15,0-9-3-15,6-4-4 16,1-6 7-16,3-3-3 16,0 0 7-16,0-5 5 15,0-20 5-15,4-9-3 16,9-6-14-16,0-2-4 16,0 11 17-16,-4 9-1 15,-5 9-1-15,-1 9-9 16,-3 4-5-16,0 0-1 15,3 20-5-15,-1 16 5 16,2 8-3-16,4 8 3 0,-1-5-24 16,5-5-34-16,6-11-103 15,6-12-135-15,6-16 29 16,1-3-71-16</inkml:trace>
  <inkml:trace contextRef="#ctx0" brushRef="#br0" timeOffset="197865.73">26824 16771 741 0,'0'0'65'16,"0"0"171"-16,0 0-156 15,0 0-22-15,0 0-17 16,0 0-7-16,-40 1-33 0,46-1-1 16,12 0-9-1,10 0 9-15,5 9 7 0,-5 1 3 16,-2 7-10-16,-10-1-3 15,-4 7-1-15,-8-4-3 16,-4-2 4-16,0-2 0 16,0-5 3-16,0-5 3 15,0-2 6-15,0-3-7 16,0 0 25-16,-3-22 23 16,0-8-33-16,3-4-17 15,0 5 0-15,2 7 17 16,12 6-13-16,0 11 0 15,1 5-4-15,5 0-4 0,0 16 1 16,2 11-2-16,-2 7 5 16,-6 0-4-1,-4 4-23-15,-8-1-3 0,-2-4-64 16,0-5-52-16,0-11-147 16,-7-16-190-16</inkml:trace>
  <inkml:trace contextRef="#ctx0" brushRef="#br0" timeOffset="198384.58">27051 16404 878 0,'0'0'128'16,"0"0"69"-16,0 0-84 15,0 0-90-15,0 0 14 16,0 0-11-16,-11-10-5 15,11 10 0-15,0 0-1 16,0 0-7-16,0 0 9 16,0 0-19-16,0 0 3 15,0 0 9-15,-1 0-11 16,1 0 14-16,-2 0-18 16,2 0 0-16,0 0 15 15,0 0-10-15,0 0 6 16,0 0 0-16,-1 0-6 15,1 0 8-15,0 0-13 16,0 0 0-16,0 0 14 0,0 0-13 16,0 0 9-16,0 0 11 15,-2 0-9-15,2 0 12 16,0 0-18-16,0 0 0 16,0 0 1-16,0 0-7 15,0 0-7-15,3 0-7 16,24 5 11-16,17 10 3 15,18 7 3-15,9 9 4 16,1 13 0-16,-6 11-6 16,-11 8-1-16,-14 7 0 15,-19 2 1-15,-15-2-7 16,-7 5-26-16,-1 1-46 16,-21-3-11-16,-8-7-71 15,-12-6-218-15,-15-5-424 0</inkml:trace>
  <inkml:trace contextRef="#ctx0" brushRef="#br0" timeOffset="199098.31">25582 16791 211 0,'0'0'202'0,"0"0"-122"15,0 0 138-15,0 0-33 16,0 0-68-16,0 0-24 15,-26-23-21-15,26 0-58 16,0-1 20-16,8-5-21 16,-2-4-10-16,-3 0 12 15,-3-7-12-15,0-2-3 16,-8-8 11-16,-11 8-10 16,-2 11 14-16,0 12 3 0,9 12 3 15,-3 7 18-15,-1 13-37 16,-5 24-2-16,6 21 1 15,6 17 5-15,9 9 1 16,5 5 4-16,23 0-10 16,9-5 14-16,7-6-15 15,2-8 0-15,-6-7 2 16,-9-11-1-16,-8-2-1 16,-13-4 0-16,-8-6 1 15,-2-1 7-15,-3-2-7 16,-18-8-1-16,-6 1 11 15,-9-10-9-15,-4-3-1 16,-6-7 3-16,4-6 1 0,11-4 2 16,7 0-6-16,15 0 1 15,7 0 4-15,2 0-6 16,17-4-12-16,24-1 5 16,19 5 7-16,15 0 11 15,8 22-11-15,2 14 1 16,-1 12 1-16,-2 8-2 15,-6 2-1-15,-6-2 0 16,-6-8-4-16,-3-4 5 16,-1-17-24-16,1-16-37 15,9-11-16-15,9-32-185 16,0-32-301-16</inkml:trace>
  <inkml:trace contextRef="#ctx0" brushRef="#br0" timeOffset="199772.1">27706 16201 366 0,'0'0'172'15,"0"0"-14"-15,0 0 88 16,-93 8-98-16,83-8-10 16,5-7-61-16,2-16-27 15,3-6-13-15,0-10-32 16,6-2 13-16,14 5-13 15,-4 7-2-15,1 12-6 16,-1 15 1-16,0 2-5 16,7 23 7-16,0 22 6 15,-1 19 0-15,-6 9-4 0,-4 2-1 16,-4-5 7 0,0-12-8-16,-2-11 0 0,3-14-3 15,1-10 4-15,-1-9-2 16,5-14-6-16,5 0-13 15,10-14 20-15,2-21 0 16,0-6-5-16,-4-8-5 16,-10 4 10-16,-6 16 0 15,-8 14 9-15,-3 11-1 16,0 4 44-16,0 7-41 16,-1 23-2-16,-5 15 15 15,3 15 4-15,3 6-14 16,0 6-5-16,15-4-5 15,7 0 10-15,5-5-14 16,-3-6-1-16,2-1 1 0,-6-3 0 16,-6-10 2-16,-13-1-2 15,-1-6 0-15,-16 0-9 16,-20-6 3-16,-10-6-31 16,-8-2 1-16,-1-10-44 15,3-3-27-15,11-9-135 16,11-19-298-16</inkml:trace>
  <inkml:trace contextRef="#ctx0" brushRef="#br0" timeOffset="201602.04">28872 16527 677 0,'0'0'92'16,"0"0"190"-16,0 0-100 16,-85 10-95-16,81-7 6 15,4-3-26-15,0 0-17 16,0 0-2-16,0 0-11 16,0 0-2-16,25 0-11 15,26-6 1-15,26-11 32 16,26-9-43-16,18-7 3 15,10-4 1-15,9-2-5 16,4-2-5-16,-3 2-8 16,-14-4 0-16,-23 4-4 15,-26-2 6-15,-26 12-2 0,-19 3 2 16,-16 13-1-16,-9 3 3 16,-6 4-4-16,-2 6 2 15,0 0-4-15,0 0 2 16,0 0-11-16,0 0 7 15,-8 0-6-15,-6 0 6 16,-4 0-4-16,1-1 8 16,3-2-4-16,5-1 4 15,1 2-10-15,5 1 6 16,0-2-16-16,0 0-4 16,-3 0-6-16,0-4-12 15,-3-3 13-15,0 0-17 16,-6 0 13-16,-1-1 9 15,-3 0 1-15,-5 0 9 16,-3-2-1-16,-1 0 9 0,-2 3-1 16,2-1 7-16,5 3 0 15,5 3 2-15,9 5 0 16,3-3 1-16,4 3-2 16,2 0 3-16,0 0 21 15,0 0-19-15,0 0 9 16,0 0 11-16,0 0-4 15,0 0 9-15,0 0-8 16,0 0-13-16,0 0 17 16,0 3-26-16,11 10 11 0,11 7 11 15,7-3-10 1,5 0 4-16,5-2-2 16,1-1-6-16,2 1 9 0,-2-3-18 15,-2-5 0-15,-4 2 1 16,-6-2 0-16,-7 0 0 15,-10-1-1-15,-3 3 0 16,-2 2-6-16,-1 10 8 16,-1 4-2-16,-1 7 2 15,-3 3-1-15,0-3 2 16,0 1-3-16,-6-3 0 16,-1-7 6-16,1-3-6 15,-1-7 2-15,2-2 0 16,2-6 0-16,2-1-2 15,1-4-1-15,0 0 1 0,0 0 1 16,0 0 1-16,0 0-2 16,0 0 3-16,0 0-2 15,0 0-2-15,0 0-2 16,0 0 3-16,0 0-3 16,0 0 3-16,0 0 0 15,0 0-1-15,0 0 1 16,0 0-2-16,0 0 2 15,0 0 0-15,0 0 1 16,0 0-1-16,0 0-1 16,0 0 1-16,0 0 0 15,0 0 4-15,0 0-4 0,0 0 0 16,0 0-4-16,0 0 4 16,0 0 0-16,0 0-2 15,0 0 2-15,0 0-1 16,0 0-5-16,0 0-6 15,0 0 10-15,0 0-8 16,0 0 4-16,0 0 5 16,0 0-5-16,0 0 2 15,0 0-5-15,0 0-6 16,0 0 11-16,0 0 1 16,0 0 3-16,0 0-1 15,0 0 4-15,0 0-3 16,0 0 0-16,0 0 0 15,0 0-4-15,0 0 2 16,0 0 2-16,0 0 0 16,0 0 1-16,0 0-3 0,0 0 2 15,0 0 0-15,0 0-1 16,0 0 1-16,0 0-6 16,0 0 1-16,0 0-16 15,0 0 4-15,0 0-12 16,0 0 6-16,0 0 14 15,0 0-13-15,0 0 14 16,0 0 3-16,0 0 4 16,0 0-8-16,0 0 8 0,0 0 1 15,0 0-4 1,0 0 0-16,0 0 3 0,0 0-3 16,0 0-2-16,0 0 3 15,0 0 3-15,0 0 0 16,0 0 1-16,0 0 2 15,0 0-2-15,0 0 5 16,0 0-5-16,0 0 17 16,0 0-16-16,0 0 1 15,0 0 13-15,0 0-13 16,0 0 5-16,0 0-8 16,0 0 3-16,0 0 3 15,0 0-6-15,0 0-3 16,0 0-2-16,0 3 3 15,0 10-1-15,-7 5 2 0,-4 7-15 16,-1 2 8-16,-2 3-21 16,-4 5-34-16,-1-1-5 15,-1-1-52-15,1-1-139 16,0-5-314-16</inkml:trace>
  <inkml:trace contextRef="#ctx0" brushRef="#br0" timeOffset="204549.75">30926 15857 30 0,'0'0'80'16,"0"0"24"-16,0 0-19 15,0 0-7-15,0 0 7 16,0 0-13-16,-10-10-12 16,7 10-3-16,0 0 1 15,1 0 1-15,2 0 7 16,-1 0 0-16,-1 0 18 15,-1 0-17-15,-3 0-16 0,-5 0-17 16,-5 10-10-16,-3 7-15 16,1 5-6-16,0 1-1 15,6 0 14-15,-1 4-6 16,5-1 7-16,2-2 7 16,2 1-4-16,2-1 5 15,2-1-15-15,0-1-2 16,0-4 18-16,0-4-22 15,0-2 6-15,0 1-1 16,0-4-7-16,0 2 4 16,8-5-6-16,6-3 0 15,2-1 12-15,6-2 1 16,1 0 5-16,0-7-7 16,4-10 4-16,3-9 6 0,1-2-9 15,2-8-1-15,5-3 11 16,2-4-9-16,-2-7-1 15,1 1 2-15,-1-7-9 16,-3 6 12-16,-5 5-10 16,-6 11-1-16,-6 8 10 15,-3 10-9-15,-3 8-3 16,-2 5-3-16,0 0-1 16,3 3 0-16,0 0 0 15,3 0-2-15,0 9-1 16,0 8 5-16,-3 4-2 0,-1-2 0 15,-3 5 4 1,-3 1-9-16,-3-1 4 0,-1-1 1 16,-2 0 1-1,0-3 5-15,0-2-6 0,0 0 0 16,-5-5 3-16,-2-4 2 16,-2 1-3-16,0-3-2 15,-2 0 10-15,2-4-6 16,-1 1-1-16,0-1 0 15,-1 1-2-15,-4-1 8 16,0-3-9-16,-4 0 0 16,-2 0 12-16,-2 0-11 15,-2 0 2-15,0-11-3 16,-3 2 1-16,-1-4 4 0,2-4-5 16,2 1 0-16,4 4 3 15,2 0-1-15,1 7-1 16,1 0-1-16,-2-1 0 15,1 4 0-15,-1 0 0 16,2 0 0-16,-2 2-7 16,0 0 6-16,-1 0 0 15,-1 0-1-15,-3 0 0 16,5 4-6-16,-2 5 3 16,3 4-7-16,3 4 8 15,-1 6-25-15,4 3-4 16,3 0-32-16,6 5-25 15,3 4-16-15,0 5-160 0,7-1-265 16</inkml:trace>
  <inkml:trace contextRef="#ctx0" brushRef="#br0" timeOffset="205385.02">29942 17818 915 0,'0'0'156'16,"0"0"-84"-16,-67-86 74 15,56 80-97-15,1 6-17 16,-4 0-2-16,-5 26-30 15,-2 10 0-15,-3 5 0 16,6 4 2-16,6-4-3 16,5-3 1-16,7-8 0 0,0-10-3 15,0-9 3-15,7-10-9 16,10-1 7-16,5-11 2 16,5-13 4-16,-3-11 0 15,-4 4-2-15,-4 4 3 16,-7 9-5-16,-4 10 0 15,-2 8-1-15,2 0-2 16,1 16-21-16,4 11 1 16,8 4 23-16,1-1-4 15,4-1-4-15,4-13-24 16,0-12 16-16,1-4 10 0,0-8 5 16,1-24 1-1,-1-14 0-15,-1-10 6 0,-6-11-4 16,-8-2 2-16,-8 3 19 15,-5 12-8-15,0 19 4 16,0 18 25-16,-5 11-9 16,1 6 21-16,-5 1-56 15,1 18-2-15,1 7 2 16,5 1-7-16,2-3 0 16,6 0 4-16,21-4 2 15,7-4-7-15,8 1 8 16,6 0 0-16,-9-3-5 15,-8 4 5-15,-10 0-8 0,-15 2 7 16,-6 2 1-16,0 7 8 16,-22 0 8-16,-8 0-11 15,-9-2-4-15,-3-2-1 16,-4-10-23-16,3-4-23 16,8-7-71-16,11-4-133 15,14-16-217-15</inkml:trace>
  <inkml:trace contextRef="#ctx0" brushRef="#br0" timeOffset="205810.05">30692 17452 1180 0,'0'0'129'0,"0"0"-81"15,0 0 21-15,0 0-58 16,0 0-11-16,0 0 0 15,0-3-3-15,21 16 3 16,4 3-4-16,-1-2 4 16,0 2 0-16,-6 0 2 15,-5 4-2-15,-5 3-1 16,-4 4-5-16,-4-4-2 16,0-3-3-16,0-7 8 15,0-8 3-15,0-5 3 16,0 0-2-16,0 0 12 0,0-22 2 15,11-17-4 1,2-11-2-16,5-6-7 0,4 2 0 16,-4 14 20-1,2 8-4-15,-7 14 10 0,0 7-9 16,-1 11-17-16,2 0 0 16,1 7-2-16,1 18-4 15,-2 12 2-15,-1 3-4 16,-3 7-17-16,-1 1-41 15,2-4-8-15,-1-9-49 16,4-11-157-16,3-19-170 16</inkml:trace>
  <inkml:trace contextRef="#ctx0" brushRef="#br0" timeOffset="206244.76">31311 17488 724 0,'0'0'468'0,"0"0"-298"16,0 0-28-16,0 0-78 15,0 0 0-15,0 0-38 16,-7-2-17-16,7-9-8 16,22-6-1-16,14-13 0 15,13-4 0-15,-1 0-20 16,-1-2-1-16,-6 8-22 16,-4 2 6-16,-2 7-2 15,-9 6 1-15,-10 9 35 16,-8 1-40-16,-8 3 15 15,0 0 14-15,-11 0 12 0,-12 0 1 16,-1 0 1-16,3 8 6 16,6-3 18-16,10-3-1 15,4 1-1-15,1-3 20 16,0 0-26-16,0 0-8 16,4 0 1-16,19 2-8 15,5 1 32-15,2-1-14 16,-5 5-11-16,-7-1 5 15,-6 3-13-15,-4 9 0 16,-5 0-1-16,-3 11-3 16,0 2 4-16,-14 3-18 15,-5 0-22-15,-4-1-8 16,8-10-40-16,4-12-100 16,8-11-146-16,3-4-89 0</inkml:trace>
  <inkml:trace contextRef="#ctx0" brushRef="#br0" timeOffset="206694.46">31988 16897 572 0,'0'0'168'0,"0"0"171"15,0 0-131-15,0 0-132 16,0 0-27-16,0 0-17 16,-22 53 9-16,8-16-6 15,5-5-23-15,5-6-7 16,4-9-5-16,0-6 0 15,4-8-6-15,16-3 6 0,8-7-6 16,8-20 4-16,6-13-4 16,2-14 4-16,0-6-4 15,0-1 4-15,-5 8 2 16,-6 17-1-16,-8 13 4 16,-11 12-2-16,-5 11-1 15,-3 0-6-15,-3 12 4 16,0 16-5-16,-2 10 7 15,-1 4 0-15,0 3 2 16,0-5-1-16,-12-5-1 16,-3-11 0-16,0-6-2 15,1-7 7-15,-3-6-5 16,-4-5 5-16,-6 0 1 0,-4-10 9 16,-6-16-11-16,-5-7-3 15,-3-2-2-15,-1 1-6 16,1 10-7-16,5 11-16 15,1 13-32-15,2 8-53 16,6 23-122-16,5 10-126 16,8-2-69-16</inkml:trace>
  <inkml:trace contextRef="#ctx0" brushRef="#br0" timeOffset="-199198.08">28780 14886 117 0,'0'0'47'16,"0"0"-35"-16,0 0 36 16,0 0 40-16,0 0-38 0,0 0 9 15,14 2-27-15,-11 2 18 16,-1 0 1-16,-1-4-16 15,-1 3 13-15,0-3 11 16,0 0 3-16,0 0 26 16,0 0 22-16,0 0-24 15,0 0 44-15,0 0-48 16,0 0-23-16,0-20-29 16,0-13-21-16,0-13-5 15,14-14-4-15,11-16 0 16,7-13 8-16,4-11 1 15,-2-11-9-15,-4-8 8 16,-3-4 13-16,-8 5-1 16,-4 18-19-16,-3 18 2 15,-6 28 12-15,-2 21-10 0,-2 14-1 16,-2 12 13-16,0 4 1 16,0 1 4-16,0 2-15 15,0 0-4-15,0 0 22 16,0 0-24-16,-5 0 2 15,-8 5 3-15,-13 12-4 16,-7 7 1-16,-5 14-3 16,-1 3 0-16,3 1 0 15,6-2 7-15,7-7-7 16,7-10 4-16,6-10-3 16,7-9 7-16,3-4-8 15,0 0 0-15,0 0 10 0,0 0-9 16,0 0 6-1,0 0 13-15,0-13-11 0,2-14 13 16,9-12-22-16,8-12 0 16,3-1 3-16,3 2-3 15,5 2 0-15,4-2-1 16,5 3 4-16,-1 1 1 16,-4 13-4-16,-10 10 0 15,-7 9-1-15,-7 7 1 16,-6 4 0-16,0 1 0 15,1 2 3-15,4 0-12 16,9 22 10-16,6 11-1 16,7 16 30-16,3 5-12 0,-1-2 7 15,-2-3-8-15,-1-5-15 16,-6-7 11-16,0-10-13 16,-6-7 0-16,-6-8-8 15,-1-5 8-15,-1-1-38 16,-3 0-70-16,-4-6-57 15,-3 0-147-15,-4-33-736 16</inkml:trace>
  <inkml:trace contextRef="#ctx0" brushRef="#br0" timeOffset="-198038.9">26633 9300 356 0,'0'0'119'15,"-107"-10"-87"-15,71 10 99 0,12 0 53 16,15 0-66-16,9 0-36 15,0 0-54-15,30-9-16 16,27-8 2-16,29-7 9 16,28-9-18-16,5 3 16 15,-6 4-21-15,-19 3-13 16,-31 4-14-16,-26 2-5 16,-22 4 32-16,-15 3-1 15,-34 10 1-15,-35 0-72 16,-28 23-10-16,-17 11 44 15,-7 2 26-15,4-4-14 16,17-2 13-16,20-10 13 16,20-7 19-16,24-1 39 0,18 0-1 15,8 3-43-15,7 8 6 16,3 11-15-16,0 12 38 16,0 7-20-16,0 13-3 15,0 17 11-15,0 23-13 16,-15 29-1-16,-15 34 24 15,-11 38-23-15,-4 27 29 16,0 17-13-16,6 4-13 16,10-17 32-16,9-15-34 15,10-16 5-15,7-16 12 16,1-10-25-16,-1-12 16 16,-1-10-3-16,-7-5-12 0,-2-5 17 15,-5 4-23 1,0-2 4-16,-1-6 14 0,2-13-21 15,2-10 7-15,6-21 1 16,2-9-3-16,-2-10 21 16,3-9-11-16,-2-5-18 15,-1-1 22-15,-1-2-13 16,0 10 3-16,1-4-11 16,0-4 3-16,3-15 5 15,3-13-9-15,1-5 0 16,1-7 6-16,1-7-5 15,-2-8 2-15,1-2-3 16,1-7 4-16,-2-2 1 16,2 2-5-16,-1-3 0 15,1 0 5-15,0 3-3 0,0-3 0 16,0 0-2 0,0 0 5-16,0 0-1 0,0 0-4 15,0 0 0-15,0 0-6 16,0 0 2-16,0 0-47 15,0 0 50-15,0 0-21 16,-2 0 9-16,-1-7-66 16,-2-15-49-16,0-12-114 15,4-15-304-15</inkml:trace>
  <inkml:trace contextRef="#ctx0" brushRef="#br0" timeOffset="-194994.41">27716 9636 339 0,'0'0'38'0,"0"0"141"16,-10-89-9-16,3 67-28 0,-1 5-7 16,2 3-32-1,0 6-23-15,3 3-23 0,1 5 18 16,-1 0-52-16,-1 0-9 16,-5 13 10-16,-3 18-24 15,-1 22 8-15,-1 15-8 16,5 15 5-16,4 12 4 15,0 5-9-15,2 2 0 16,-3-2 1-16,-2-4 2 16,0-11-6-16,0-15-17 15,1-12-57-15,-1-12 0 16,-2-15-136-16,-1-11-23 16,-1-17 23-16,-4-3-60 15,-5-27 29-15</inkml:trace>
  <inkml:trace contextRef="#ctx0" brushRef="#br0" timeOffset="-194832.92">27364 10288 203 0,'0'0'141'16,"0"0"122"-16,0 0-102 16,-18-83-32-16,39 60-7 15,13 0-22-15,16-7-58 16,20-3 3-16,10-1-4 16,7 3-20-16,-2 6-4 15,-12 8-17-15,-10 8-24 16,-4-1-122-16,-10 0-257 15,-11-3-287-15</inkml:trace>
  <inkml:trace contextRef="#ctx0" brushRef="#br0" timeOffset="-194534.88">28375 9402 402 0,'0'0'660'0,"0"0"-585"16,0 0 76-16,0 0-62 15,0 0-66-15,0 0-9 16,-71 26 9-16,47 24-3 16,-3 23 12-16,-3 19 4 0,-3 20-10 15,7 8 12 1,3 5-33-16,10-7-5 15,11-17 1-15,2-19-1 0,18-26-1 16,24-19-49-16,9-18-27 16,10-19-29-16,8-24-303 15,-3-25-234-15</inkml:trace>
  <inkml:trace contextRef="#ctx0" brushRef="#br0" timeOffset="-194184.3">28632 9702 883 0,'0'0'102'15,"0"0"70"-15,0 0 22 0,-94-6-141 16,80 9-5-16,-3 17-15 16,3 13-32-16,4 8 16 15,9 4-17-15,1 5-1 16,14-4 1-16,17-7-1 15,5-9 1-15,2-14-5 16,-4-9-3-16,-1-7-1 16,-2-7-25-16,-2-18 31 15,-6-5 3-15,-6-7 2 16,-11-9 5-16,-6-3-7 0,0-4 1 16,-17 6 3-1,-9 14-4-15,-12 21 0 0,-1 12 0 16,2 6-16-16,9 24-14 15,11 4-18-15,17 2-83 16,0-1-73-16,30-9-201 16</inkml:trace>
  <inkml:trace contextRef="#ctx0" brushRef="#br0" timeOffset="-193890.89">29045 9414 935 0,'0'0'72'0,"0"0"203"0,0 0-167 15,0 0-78-15,0 0-25 16,0 0 16-16,60 67 51 16,7-25-46-16,8 9-13 15,-5 6 2-15,-15 5-13 16,-23 11 0-16,-32 5-2 15,-13 12 0-15,-38 4-6 16,-17-4 2-16,-1-10-38 16,7-17-8-16,10-17-19 15,17-20 2-15,17-12-96 16,15-14-198-16,3-23-205 16</inkml:trace>
  <inkml:trace contextRef="#ctx0" brushRef="#br0" timeOffset="-193685.48">29862 9660 950 0,'0'0'228'16,"0"0"-197"-16,0 0 74 16,0 0-65-16,0 0-17 15,107 10-9-15,-32-10-2 16,10-11-12-16,-2-11-16 15,-6-1-40-15,-11 6-66 16,-17 7-182-16,-23 7 1 0</inkml:trace>
  <inkml:trace contextRef="#ctx0" brushRef="#br0" timeOffset="-193522.39">29982 9878 126 0,'0'0'464'0,"-81"44"-254"16,69-35 51-16,12-1-160 15,17-3-93-15,33-5 69 16,32 0-20-16,18 0-45 16,5-13-12-16,-2 1-20 15,-21-2-92-15,-17-8-174 16,-21 0-144-16</inkml:trace>
  <inkml:trace contextRef="#ctx0" brushRef="#br0" timeOffset="-191952.39">30176 10875 282 0,'0'0'0'15,"0"0"-195"-15</inkml:trace>
  <inkml:trace contextRef="#ctx0" brushRef="#br0" timeOffset="-187488.91">31335 9428 82 0,'0'0'42'16,"0"0"50"-16,0 0-7 16,0 0 14-16,0 0-14 15,0 0-34-15,0 0 19 16,0 0-48-16,0-36-1 16,0 36 9-16,0 0-6 0,0 0 9 15,0-3 2-15,0 3-17 16,0-3 21-16,0 2-31 15,0-2 2-15,-2 3 7 16,1 0-12-16,-2 0 9 16,0-2-8-16,3 2-5 15,-2 0 17-15,1 0-17 16,1 0-1-16,0 0 8 16,0-2-3-16,0 2-1 15,0 0-4-15,0 0 3 16,0 0-2-16,0 0-1 15,0 0 0-15,0 0-2 0,0 0 4 16,0 0-2-16,0 0 0 16,0 0 9-16,0 0-18 15,0 0 12-15,0 0-3 16,0 0 0-16,0 0 3 16,0 0-1-16,0 0-2 15,0 0 2-15,-2 0 12 16,1 0-14-16,-2 0 1 15,0-1 6-15,-3 1-4 16,3 0 7-16,-1 0-10 16,-1 0 3-16,-3 0 6 15,-3 5-9-15,-1 12-1 16,-6 2 1-16,0 2 5 16,-1 5-4-16,2 4 16 15,1 0-12-15,4 6 29 16,1 4-27-16,5 2 3 0,6 8 9 15,0-5 2-15,0-1 13 16,18-8-16-16,3-3-9 16,6-9 28-16,6-7-33 15,8-12 26-15,7-5 13 16,4-3-23-16,2-19-3 16,-4-6-2-16,-4-1-4 15,-6-10 26-15,-6 1-25 16,-10-7 0-16,-15-2 3 0,-9-2-13 15,-10 2 8 1,-26 0-10-16,-16 2 0 0,-11 6-13 16,-4 9 15-16,3 10-2 15,8 14 0-15,16 6-4 16,12 19-2-16,9 24-80 16,11 13-43-16,6 14-78 15,1 5-231-15</inkml:trace>
  <inkml:trace contextRef="#ctx0" brushRef="#br0" timeOffset="-186214.45">26842 11916 325 0,'0'0'84'16,"0"0"84"-16,10-102-19 16,-5 68-24-16,-4 1 14 15,-1 9-57-15,0 9-5 16,0 5-23-16,-3 10-2 0,-11 0 4 15,-13 0-50 1,-12 16-1-16,-13 21-5 0,-2 13 0 16,0 12-3-16,5 1 3 15,12-8 0-15,13-11 6 16,17-14-6-16,7-10 0 16,20-8 3-16,21-5-3 15,15 0 14-15,10-4-9 16,4 3-4-16,0 1 20 15,-14 7-21-15,-12 6-3 16,-16 5 1-16,-18 8 2 16,-10 5 3-16,-14 4-3 0,-26 1 0 15,-11-3 6 1,-10 0-3-16,-3-5-3 0,0-7 10 16,10-9-7-16,11-9 12 15,10-10-10-15,12 0 0 16,12-27 10-16,9-9-15 15,5 0 0-15,20 3-4 16,11 12 11-16,4 9-15 16,6 9 3-16,9 3 4 15,8 3-11-15,3 9 8 16,-1 3-18-16,-6-9-10 16,-12-3-17-16,-13-3 11 15,-7 0-24-15,-10-17 51 16,-4-6-3-16,-2-10 13 15,-5-3 1-15,-5-4-2 16,-1-10 12-16,-1 0-9 16,-16 4-1-16,-1 11 0 0,5 15 40 15,-3 20 7-15,0 16-24 16,0 25-23-16,7 14 0 16,8 4 0-16,1-3 0 15,19-6-2-15,8-16-4 16,7-12-3-16,-1-17 2 15,0-5 1-15,-2-8 12 16,-3-18-6-16,-6-10 0 16,-9-7 0-16,-12-3 16 15,-1-7-8-15,-17 6-2 0,-13 11-1 16,-2 16-3-16,-2 20 6 16,-2 17-8-16,3 28-26 15,8 15-29-15,19 0-142 16,6-1-126-16,15-9-179 15</inkml:trace>
  <inkml:trace contextRef="#ctx0" brushRef="#br0" timeOffset="-185709.94">28105 11589 7 0,'0'0'65'0,"0"0"-15"15,0 0 45-15,0 0 13 16,0 0-4-16,0 0 9 16,0 0 5-16,-3-46-15 15,0 36-32-15,-4-4 23 16,3-2 18-16,-2 6-50 0,0 3-15 16,3 4 14-16,-2 0-26 15,-4 3 9-15,-1 0-12 16,-8 13-30-16,-5 20 21 15,0 16-20-15,2 15 1 16,7 15 15-16,10 10-1 16,2 0 3-16,2 4-3 15,0-4-12-15,0-7 8 16,8-12-14-16,-1-4-5 16,1-16-3-16,-1-13-30 15,-7-12-54-15,0-5-12 16,-6-14-146-16,-15-6-29 15,-3 0-162-15</inkml:trace>
  <inkml:trace contextRef="#ctx0" brushRef="#br0" timeOffset="-185539.5">27837 12094 466 0,'0'0'177'16,"0"0"-17"-16,27-72-61 15,12 39-20-15,10 0-27 16,4 3-6-16,0 7-46 15,-6 3-11-15,-8 6-85 16,-9 0-79-16,-11 5-18 16,-5 2-66-16,-2-2 68 15,-5 2 49-15</inkml:trace>
  <inkml:trace contextRef="#ctx0" brushRef="#br0" timeOffset="-185216.27">28338 11553 28 0,'0'0'111'15,"0"0"5"-15,0 0 33 16,0 0 24-16,0 0-2 15,0 0 41-15,4-56-69 16,-5 62-63-16,-12 34-39 0,-2 22-25 16,-2 21 48-16,4 9-43 15,3 8 1-15,2-4-6 16,8-7-16-16,0-11 0 16,18-15-3-16,12-19-38 15,3-15-35-15,1-22-155 16,-4-7-140-16,-2-24-232 15</inkml:trace>
  <inkml:trace contextRef="#ctx0" brushRef="#br0" timeOffset="-184810.69">28505 11843 703 0,'0'0'117'16,"0"0"105"-1,0 0-121-15,0 0-80 0,0 0-17 16,0 0-4-16,-42-3-8 15,69 2-29-15,10-8-2 16,7 0 31-16,-7 5 1 16,-5 1 4-16,-10 3-24 15,-9 7 20-15,-8 11 7 16,-5 6 2-16,0 2-2 16,-13 4 7-16,-3-5-3 15,3-7 1-15,6-8-1 16,2-6 12-16,5-4-5 15,0 0 5-15,8-21 18 16,15-16 5-16,9-12-9 16,-2-3-30-16,-2 3 27 0,-3 6 18 15,-5 14-17-15,-5 9-10 16,-6 15-13-16,-5 5 4 16,0 14-15-16,-4 16 12 15,0 9-6-15,0 11 4 16,0 6-4-16,-4 0-29 15,4 4-92-15,9-8 44 16,22-12-163-16,7-21-266 16</inkml:trace>
  <inkml:trace contextRef="#ctx0" brushRef="#br0" timeOffset="-184406.62">29069 11896 693 0,'0'0'54'15,"0"0"131"-15,0 0-110 16,0 0-18-16,0 0-36 16,0 0-21-16,-48-10-1 15,68 4-32-15,2-2 23 16,5 8 20-16,-5 0-20 16,-4 14 7-16,-6 9-9 15,-6 4 12-15,-3 3-2 16,-3-5 4-16,0-2-1 15,0-6 0-15,0-7 22 16,0-6-23-16,0-4 16 0,0 0 7 16,0 0-2-16,0-20 34 15,3-14 0-15,15-15-50 16,3 0 16-16,4 2-20 16,-1 12 5-16,-2 15 14 15,1 9-15-15,-4 11-5 16,1 7-1-16,-1 20 1 15,-7 12-11-15,-6 8 11 16,-6 5-11-16,0 7-39 16,-6 2-12-16,-13-3-143 15,-1-4 6-15,2-15-106 16</inkml:trace>
  <inkml:trace contextRef="#ctx0" brushRef="#br0" timeOffset="-183873.7">29372 11358 694 0,'0'0'14'0,"0"0"92"15,0 0-90-15,0 0-6 16,0 0-8-16,0 0 35 15,-40-28 27-15,37 26 30 16,1-1 27-16,1-1-43 16,1 4-14-16,-2 0-24 0,2-3-23 15,0 3 30-15,-1 0-43 16,1 0-3-16,0 0 9 16,-2 0-4-16,2 0 2 15,0 0-5-15,-1 0-1 16,1 0 37-16,-3-4-37 15,1-2 2-15,1 5 8 16,-1-2-4-16,2 0 7 16,0 0-15-16,0 1 6 15,0 0 9-15,0 0-8 0,0-3-7 16,0 0 6-16,12-2-3 16,16 4-1-16,14 3-2 15,15 3 0-15,7 23-9 16,0 17 11-16,-4 10-2 15,-11 19 0-15,-15 12 1 16,-19 9-3-16,-15 12 2 16,-28-1 0-16,-21 0-17 15,-8-5-32-15,-1-10 3 16,3-18-39-16,13-13-64 16,14-22-200-16,16-26-101 15</inkml:trace>
  <inkml:trace contextRef="#ctx0" brushRef="#br0" timeOffset="-183094.85">30297 11569 847 0,'0'0'114'15,"0"0"168"-15,0 0-174 16,0 0-45-16,0 0 17 16,0 0-55-16,-23-7-7 15,55 0-2-15,38-9-3 16,39-6 29-16,31-5-37 16,12 1-1-16,2 6-1 15,-4 1-2-15,-8 4-1 16,-18 2 0-16,-27 4 4 15,-35-1-5-15,-29 3 1 16,-15 4 0-16,-14-1-6 16,-4 1 1-16,-13-3-22 0,-21-2-21 15,-20-1-50-15,-13-1 54 16,-2 0-57-16,4 0-8 16,8-1 88-16,12-7 17 15,11-1 4-15,7-6 5 16,8 5-1-16,5 1 51 15,7 8-20-15,4 5 15 16,0 3 13-16,1 3-15 16,2 0-8-16,0 0 3 15,0 0-26-15,5 0 27 16,29 0-38-16,18 6 7 16,14 12 20-16,3 1-25 0,-5 8 6 15,-6-4 5-15,-7 5-16 16,-12-1 14-16,-10 0-17 15,-9-3 0-15,-16 6 0 16,-4 1 6-16,-16 9-4 16,-20 4-2-16,-12 5 3 15,-7 0-2-15,3-3-1 16,0-2-18-16,10-5-12 16,14-6-27-16,11-6-14 15,17-8-41-15,1-9-85 16,32-10-214-16,15-7-199 0</inkml:trace>
  <inkml:trace contextRef="#ctx0" brushRef="#br0" timeOffset="-182704.48">32121 11243 764 0,'0'0'128'16,"0"0"149"-16,0 0-184 15,0 0 4-15,0 0-50 16,0 0-5-16,-34-14-2 16,31 14-37-16,-5 3 13 15,-5 25-16-15,-1 10 0 16,1 11 25-16,4 9-12 0,7-3 9 16,2-1-16-16,0-8-2 15,20-8 6-15,8-7-10 16,3-12 0-16,5-8 15 15,8-11-13-15,3-8 18 16,1-21-20-16,0-4 8 16,-12-13 9-16,-13-4-17 15,-14 1 0-15,-9-1 2 16,-15 0-2-16,-26 7-3 16,-13 11 2-16,-10 12-29 15,-3 17 4-15,1 3-68 16,5 23-37-16,7 12-96 15,9-1-212-15,4-4-162 0</inkml:trace>
  <inkml:trace contextRef="#ctx0" brushRef="#br0" timeOffset="-182202.47">30898 11159 61 0,'0'0'224'15,"0"0"-135"-15,0 0 73 16,0 0-54-16,0 0-7 15,0 0 20-15,20-72 60 16,-20 72-19-16,0 0-60 0,0 0-46 16,-5 20-7-16,-13 26-35 15,-11 27 29-15,-7 16 0 16,-7 15-15-16,-8 16 15 16,-2-4-43-16,2 0-1 15,8-11-6-15,8-15-48 16,7-11-22-16,7-17-87 15,-2-18-68-15,-4-19-438 16</inkml:trace>
  <inkml:trace contextRef="#ctx0" brushRef="#br0" timeOffset="-181309.34">27755 11523 377 0,'0'0'47'0,"0"0"95"0,0 0-20 16,0 0-63-16,0 0 7 16,0 0 12-16,-33-40 13 15,33 18-27-15,9-9-34 16,5-6 25-16,-2-5-50 15,-7-11 2-15,-5 1 1 16,0-1-3-16,-10 16 0 16,-4 20 2-16,-6 17-3 15,-6 7 24-15,-5 36-25 16,0 20-3-16,4 15 8 16,10 11 12-16,7 9 13 15,10-7-14-15,0-6-15 16,4-14 20-16,10-14-24 15,0-15 3-15,-3-12 2 16,-3-10-3-16,-7-7 5 0,-1 0-4 16,0-2-3-16,-4-2 36 15,-17 1-26-15,-7 2 0 16,-4 1 1-16,-2-2-10 16,3 2 3-16,7 0-4 15,9-5 1-15,9-6 0 16,6-2-1-16,0 0-7 15,21 0 5-15,17-10 2 16,9 1 17-16,2 5-12 16,-4 4-4-16,-7 16 12 0,-6 15-12 15,-7 14-1 1,-5 5 17-16,-6 8-7 0,-5 0-4 16,-4 2-6-1,1-8 8-15,2-6-19 0,2-10 11 16,3-12-23-16,11-14-23 15,15-8-42-15,21-2-113 16,17-22-283-16,9-15 44 16</inkml:trace>
  <inkml:trace contextRef="#ctx0" brushRef="#br0" timeOffset="-180462.98">29664 11035 330 0,'0'0'68'0,"0"0"94"15,0 0-43-15,0 0-43 16,0 0 16-16,0 0 13 16,35-74-9-16,-16 52-37 15,8-9-5-15,9-2-13 16,1 1-29-16,-6 5 2 0,-7 10-14 15,-13 11 8 1,-3 6-11-16,-2 20 3 0,-4 28 0 16,1 19 5-16,-3 13 16 15,0-1 5-15,0-3-18 16,0-10-7-16,-3-6 26 16,3-14-26-16,0-13 0 15,4-7 8-15,7-10-9 16,1-9 2-16,0-5-2 15,2-2 0-15,-1-5 17 16,-2-15-14-16,-3-1 1 16,-5 2 11-16,-2 3 4 15,-1 8 29-15,0 6 0 16,0 2-29-16,-7 10 6 16,-9 20-22-16,-3 15-3 15,3 11 0-15,12 15 5 0,4 7-3 16,7 0-2-16,15 3 0 15,4-12-2-15,-5-2 4 16,-3-5-2-16,-9-9 1 16,-9-6 0-16,0-5 3 15,-21-2-4-15,-13-4 0 16,-7-2-5-16,-11-4 5 16,0-5-23-16,0-5-19 15,6 0-37-15,10-3-21 16,12 5-95-16,10-3-220 15,10-4-92-15</inkml:trace>
  <inkml:trace contextRef="#ctx0" brushRef="#br0" timeOffset="-178722.48">31894 11156 84 0,'0'0'36'0,"0"0"74"16,0 0-54-16,0 0 2 15,0 0 44-15,-30-83-16 0,26 67-19 16,-2 6 12-16,-2 0-40 16,-2 3 30-16,-5 5-19 15,0 1 8-15,-4 1 7 16,-3 0 29-16,3 13-82 16,2 11 16-16,2 9-4 15,1 6 26-15,5 7-14 16,5 15-6-16,2 7 10 15,2 6-20-15,0 8-4 16,-3 1-7-16,-4-1-7 16,1-4 11-16,-2-11-13 15,1-11 0-15,-2-10-8 0,2-16-20 16,1-9-57 0,1-12-43-16,-1-9-128 0,3 0 91 15,-3-14-31-15,3-15 28 16,2-7 20-16</inkml:trace>
  <inkml:trace contextRef="#ctx0" brushRef="#br0" timeOffset="-178582.94">31578 11622 110 0,'0'0'194'15,"0"0"-13"-15,0 0 14 16,0 0-80-16,19-79-26 16,7 66-38-16,5 6-6 15,3-2-45-15,4 4-9 16,6-4-120-16,-3-2-93 15,1-5-190-15</inkml:trace>
  <inkml:trace contextRef="#ctx0" brushRef="#br0" timeOffset="-178226.98">32243 10833 326 0,'0'0'78'0,"0"0"87"0,0 0-3 16,0 0-100-1,0 0-31-15,0 0 19 0,-64 38 12 16,50-4 20-16,-2 16-11 15,-3 16-12-15,-4 13 45 16,-5 11-58-16,-2 9-12 16,-3 0 10-16,5 2-29 15,1-5 10-15,6-5-19 16,14-10 8-16,4-5-19 16,3-9 5-16,9-5-39 15,16-2-31-15,10-14-195 16,8-17-156-16</inkml:trace>
  <inkml:trace contextRef="#ctx0" brushRef="#br0" timeOffset="-177799.34">32626 11162 644 0,'0'0'14'16,"0"0"-5"-16,0 0 51 16,-11-82-43-16,11 69 40 15,0 6-2-15,0 1 64 0,0 6 12 16,0 0-64-16,0 0 1 16,-2 0-17-16,-1 0-31 15,2 0 0-15,1 0-8 16,0 0-7-16,0 0 35 15,0 0-31-15,0 0 11 16,0 0 7-16,0 0-9 16,0 0-6-16,0 0-12 15,0 10 4-15,0 13 3 16,1 13-6-16,9 17 8 16,-1 9 7-16,2 5 0 15,-2 3 3-15,-6 2-10 16,-3 1-4-16,-3 5-1 15,-30 0-4-15,-18 7-10 16,-20-3-105-16,-20-3-126 0,-21-3-124 16,-19-9-338-16</inkml:trace>
  <inkml:trace contextRef="#ctx0" brushRef="#br0" timeOffset="-169840.28">16504 9680 225 0,'0'0'0'0,"0"0"-114"15</inkml:trace>
  <inkml:trace contextRef="#ctx0" brushRef="#br0" timeOffset="-160850.56">16423 6541 5 0,'0'0'8'16,"0"0"35"-16,0 0 0 15,0 0-10-15,0 0 17 16,0 0 9-16,0 0 4 15,0 0 3-15,-20-75-6 16,20 71-1-16,0 4 5 16,0 0 7-16,0 0-42 15,-3 0-16-15,3 0-1 0,0 0-9 16,0 9-3-16,6 6 12 16,7-1-5-16,4-2 24 15,-1-2-20-15,-1-6-1 16,6-4 2-16,2 0 16 15,9-20 33-15,7-14-8 16,13-8-19-16,7-10 7 16,12-5-25-16,-2-3-3 15,2 7-2-15,-7 7-11 16,-8 12 0-16,-12 13-3 16,-14 10-42-16,-16 11-39 15,-12 13-105-15,-2 20-141 16,-22 13 72-16</inkml:trace>
  <inkml:trace contextRef="#ctx0" brushRef="#br0" timeOffset="-160468.09">16550 6727 445 0,'0'0'80'0,"0"0"103"16,0 0-86-16,0 0-57 16,0 0-4-16,0 0-1 15,0 0-26-15,23 3 12 16,3 7-7-16,6 4-13 0,-1-5 17 16,8-5-12-16,5-4 14 15,7-8 16-15,5-23-7 16,2-15 14-1,0-8-43-15,0 0 6 0,-5-5 36 16,-1 3-30-16,-6 3 25 16,-8 7-9-16,-6 10-8 15,-8 12-6-15,-15 12-14 16,-3 9 1-16,-5 1 1 16,2 2-2-16,-3 0-9 15,0 8-73-15,0 21-154 16,-7 8-41-16,-11 3-152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6:02:08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5575 4785 16 0,'0'0'19'0,"0"0"16"16,0 0-12-16,0 0-7 15,0 0-16-15,0 0-9 16,0 0-16-16,39-19 10 16,-3 14-45-16</inkml:trace>
  <inkml:trace contextRef="#ctx0" brushRef="#br0" timeOffset="15064.5">11279 9950 137 0,'0'0'24'0,"0"0"4"15,0 0 8-15,0 0-7 0,0 0-29 16,0 0 0-16,0 0 7 16,0 0 18-16,97-36-4 15,-55 19-19-15,-3-2 0 16,1-1-4-16,-5 0-9 16,0 0-42-16,-5 1-43 15,-11 3-44-15</inkml:trace>
  <inkml:trace contextRef="#ctx0" brushRef="#br0" timeOffset="15462.62">11357 10040 86 0,'0'0'43'0,"0"0"26"16,0 0-11-16,0 0-12 15,0 0-23-15,0 0-2 16,3 0-12-16,19-14 40 16,8-1 6-16,2-6-33 15,6 1-12-15,-2 1 6 16,1-1-9-16,-1 6-5 16,-8-1-2-16,-4 5 2 15,-9 3 6-15,-6 3-5 16,-9 1 2-16,0 3 6 15,0 0 6-15,0 0 8 16,0 0-12-16,0 0-6 0,0 0 8 16,0 0-15-16,0 0 6 15,0 0-6-15,0 0 2 16,0 0-8-16,0 0-3 16,0 0-30-16,-9 12-39 15,0 5-25-15,-11 6 0 16,4-2-23-16,-3 1-34 15</inkml:trace>
  <inkml:trace contextRef="#ctx0" brushRef="#br0" timeOffset="15697.8">11370 10125 29 0,'0'0'66'0,"0"0"5"15,0 0-26-15,0 0-34 16,0 0 9-16,0 0-18 16,24-19 25-16,3 2-10 15,3-5 1-15,4-5-9 16,6 1-7-16,5-2-2 16,1 3-3-16,-4 5-43 15,-3 3-48-15,-13 7-17 16</inkml:trace>
  <inkml:trace contextRef="#ctx0" brushRef="#br0" timeOffset="24725.2">12830 12336 549 0,'0'0'60'16,"0"0"-33"-16,0 0 98 15,0 0 38-15,0 0-79 16,0 0-12-16,0 0 2 15,11-60-11-15,20 7-19 16,12-16-44-16,8-13 23 0,-2-4-23 16,-13-7 0-16,-12 4 4 15,-18 10-2-15,-6 18 0 16,-3 22-2-16,-21 23 3 16,-4 16 1-16,-11 35-4 15,-4 31-7-15,4 25 7 16,7 8 1-16,25-5-1 15,7-13-3-15,21-22-13 16,18-20 3-16,9-19-37 16,13-17 13-16,1-6 32 15,7-27-8-15,-8-12 12 16,-3-7 0-16,-12 2 1 0,-11 3-4 16,-18 15 6-16,-7 10-2 15,-10 11 8-15,0 8-5 16,0 11-3-16,-8 22-6 15,0 9 6-15,5 1 3 16,3-10-2-16,8-6-2 16,19-10-6-16,12-8-3 15,13-9 10-15,9-9 0 16,5-18 0-16,1-2 7 16,-4 2-7-16,-8 4 0 15,-9 12-1-15,-18 11-19 16,-11 0-57-16,-17 25-102 15,-3 14 14-15,-30 6-134 16</inkml:trace>
  <inkml:trace contextRef="#ctx0" brushRef="#br0" timeOffset="25153.16">12799 12645 1067 0,'0'0'81'16,"0"0"111"-16,0 0-152 16,0 0-37-16,0 0-3 15,0 0 0-15,115-16 1 16,-66 16 12-16,-10 13-13 0,-12 11-5 16,-14 11 2-16,-13 7-23 15,0 2 11 1,-10-1 1-16,-10-6 14 0,1-11-6 15,0-9 7-15,3-7-1 16,12-8 8-16,1-2-3 16,3-14 12-16,0-30-17 15,13-16-1-15,16-9-10 16,7 10 4-16,-7 12-2 16,-6 21 7-16,-11 13 2 15,-8 13-1-15,-1 0 1 16,-3 15-6-16,1 19 4 0,-1 15 2 15,0 9 0-15,0-5 3 16,3-5-3-16,13-9-41 16,15-15-147-16,18-17-121 15,17-7 166-15,4-34-332 16</inkml:trace>
  <inkml:trace contextRef="#ctx0" brushRef="#br0" timeOffset="25549.69">13558 12607 568 0,'0'0'81'16,"0"0"149"-16,0 0-56 16,-90 0-67-16,89 0-47 15,1 0-45-15,7 0-15 16,31-7-11-16,14-10 6 0,20-6-10 16,0-7 6-16,-1 1-52 15,-13 3 29-15,-19 6 19 16,-18 3 2-16,-21 4 11 15,0 2 19-15,-24-1-10 16,-14 5-2-16,-6 4-7 16,2 3 0-16,8 0 16 15,10 0-2-15,12 0 18 16,9-1-1-16,3-2-7 16,0 3-8-16,6 0-16 15,24 0 0-15,8 0 2 16,11 0 4-16,-2 13 2 15,-8 8-2-15,-5 4-4 16,-15 9 9-16,-12 6-11 0,-7 3 0 16,-10 2 9-16,-13 2-9 15,0-2-6-15,7-11-35 16,4-7-87-16,12-21-153 16,0-9-111-16</inkml:trace>
  <inkml:trace contextRef="#ctx0" brushRef="#br0" timeOffset="25781.77">14140 12348 590 0,'0'0'201'0,"0"0"-60"0,0 0 6 16,0 0-61-16,0 0-58 16,-43 73 24-16,23-33 2 15,4 5-23-15,4-1 0 16,6-4-15-16,2-4-14 15,4-6 5-15,0-7-7 16,7-6-2-16,11-12 0 16,12-5-39-16,13-18-29 15,15-16-96-15,7-10-293 16,-3-8-178-16</inkml:trace>
  <inkml:trace contextRef="#ctx0" brushRef="#br0" timeOffset="26170.33">14656 11486 365 0,'0'0'170'0,"0"0"47"0,0 0 15 16,-3-72-46-16,0 65-59 15,-1 3-34-15,-2 4-13 16,3 0-6-16,-7 10-54 15,0 27-18-15,-3 23 11 16,-2 28-6-16,0 12 7 16,9 12-14-16,0-3 6 15,6-3-18-15,0-11-8 16,12-19-95-16,18-17-77 16,9-32-307-16</inkml:trace>
  <inkml:trace contextRef="#ctx0" brushRef="#br0" timeOffset="26688.71">15244 11519 1024 0,'0'0'186'0,"0"0"-44"16,0 0 15-16,0 0-91 15,0 0-64-15,0 0 10 16,-85 123-12-16,73-50 0 15,4 9 7-15,3 7-7 16,1 4-2-16,1 0-1 16,-1-8-32-16,1-15-43 15,-3-18-46-15,3-21-69 0,-3-19-37 16,-4-12 14 0,-4-17 154-16,1-16-109 0,-2-16 92 15,0-11 79-15,3-2 5 16,3 6 13-16,6 7 58 15,3 12 60-15,0 13-18 16,21 2-11-16,15 5-61 16,10-3-10-16,12 4-36 15,5-4 0-15,-2 3-75 16,-6 1-163-16,-10-1 1 16,-12-2 109-16,-14-1 128 15,-5-1 59-15,-14-1 116 0,0-1 8 16,0 6-3-16,0 8 9 15,-7 5-30-15,3 4-57 16,-1 0-52-16,1 10-6 16,-6 26-43-16,4 17-1 15,3 14 11-15,3 12-9 16,0 7-4-16,13-8-9 16,3-11-152-16,7-25-82 15,0-28-487-15</inkml:trace>
  <inkml:trace contextRef="#ctx0" brushRef="#br0" timeOffset="27086.77">15624 11850 237 0,'0'0'564'16,"0"0"-299"-16,0 0-75 0,0 0-142 16,0 0-34-16,0 0-14 15,3-17-29-15,39 7 27 16,7-2-33-16,-1-2 13 15,-8 4 4-15,-10 8-4 16,-12 2 17-16,-8 0-11 16,-10 22-16-16,0 7 23 15,-22 4 9-15,-4 4 0 16,6-7-1-16,3-10 1 16,9-10 1-16,4-7-1 15,4-3 0-15,2-19 41 16,22-13-28-16,5-14-11 0,7-3-2 15,0 3 0 1,-3 4 10-16,-9 12-10 0,-8 15 0 16,-8 13 13-16,-8 2 25 15,0 20-29-15,0 19-7 16,-7 8 10-16,-3 5 15 16,3-5-27-16,4-7-2 15,3-7 1-15,17-10-93 16,16-18-206-16,8-5 117 15</inkml:trace>
  <inkml:trace contextRef="#ctx0" brushRef="#br0" timeOffset="27350.97">16218 11454 667 0,'0'0'175'15,"0"0"100"-15,0 0-135 16,0 0-38-16,0 0-46 15,0 0 33-15,-55-10-65 16,55 10-11-16,0 0 5 16,23 0-12-16,15 10 15 15,11 12 0-15,6 12-20 16,0 14 18-16,-10 12-19 16,-15 10 0-16,-24 6 0 15,-8 6-9-15,-40 7-28 0,-14 4-51 16,-11 2-69-16,-2-14-218 15,4-23-280 1</inkml:trace>
  <inkml:trace contextRef="#ctx0" brushRef="#br0" timeOffset="27700.91">16841 11146 646 0,'0'0'176'15,"0"0"124"-15,0 0-155 16,0 0-78-16,0 0-36 16,0 0-30-16,-16 131 35 15,13-37 37-15,-3 18-45 16,3 17-4-16,0 6-21 16,3 7-3-16,0-6-15 15,25-4-64-15,17-13-174 16,11-27-394-16</inkml:trace>
  <inkml:trace contextRef="#ctx0" brushRef="#br0" timeOffset="27973.21">18336 11735 454 0,'0'0'762'0,"0"0"-711"0,0 0 98 16,0 0-56 0,0 0-33-16,0 0-60 0,-9-30 7 15,73 18-15-15,27-8 8 16,22-2-80-16,-2 6-87 15,-14-1-352-15</inkml:trace>
  <inkml:trace contextRef="#ctx0" brushRef="#br0" timeOffset="28140.31">18461 11905 985 0,'0'0'104'0,"0"0"132"16,0 0-166-1,0 0-70-15,0 0-2 0,125 8-4 16,-8-32-37-16,5-10-97 16,-7 2-322-16,-18-4-232 15</inkml:trace>
  <inkml:trace contextRef="#ctx0" brushRef="#br0" timeOffset="28588.25">20745 11219 688 0,'0'0'56'0,"0"0"240"0,0 0-139 15,0 0-86-15,0 0-4 16,0 0-29-16,-22 20-15 16,22 33-9-16,-1 23 50 15,1 23-1-15,-2 19-38 16,-2 11-19-16,1 7 8 16,-1-2-14-16,2-18-1 15,2-15-24-15,0-26-79 16,19-15-35-16,0-24-321 15</inkml:trace>
  <inkml:trace contextRef="#ctx0" brushRef="#br0" timeOffset="29465.86">21538 12025 696 0,'0'0'149'0,"0"0"-11"15,0 0 76-15,0 0-138 16,0 0-58-16,0 0-8 16,-51 6-10-16,54-6 0 15,23-16 10-15,11-20 6 16,13-21 14-16,5-12-8 15,-3-13-18-15,-9-10 2 16,-21-5-6-16,-12 1 10 16,-10 4-9-16,-17 19-1 15,-5 21 0-15,-1 21 14 16,7 28-11-16,-5 11-1 16,-2 36-2-16,2 24-10 15,9 13-3-15,12 9 12 0,2-7 1 16,24-8-4-16,9-15 4 15,10-14-10-15,9-19 2 16,2-14 8-16,1-13-9 16,-5 0 1-16,-7-20-9 15,-11-16 1-15,-10-11 16 16,-13-12 4-16,-11 0-4 16,0 8 5-16,-7 16 4 15,-2 15-6-15,2 20-3 16,3 3 6-16,2 30-6 0,2 13 0 15,0 8-6-15,19-8 4 16,13-10-9-16,7-17-10 16,7-16-17-16,-1-3 33 15,-1-18 0-15,-5-9 5 16,-8-6 0-16,-4 0 4 16,-9 6 13-16,-4 7-10 15,-8 10 5-15,-2 7 13 16,1 3-25-16,5 7-2 15,4 12-3-15,5 11 5 16,5-7 10-16,0-6-10 16,3-6 0-16,2-9-8 15,1-2 14-15,5-5-6 0,2-12 1 16,3-3 2-16,-3 10 8 16,-7 9-11-16,-8 1-10 15,-14 26-62-15,-8 18-60 16,-22 12-146-16,-25 1-201 15</inkml:trace>
  <inkml:trace contextRef="#ctx0" brushRef="#br0" timeOffset="29878.12">21575 12395 1047 0,'0'0'86'0,"0"0"62"15,0 0 3-15,0 0-144 16,0 0-2-16,0 0 3 16,55-51-3-16,-13 51-6 15,2 17 1-15,-3 14 0 16,-3 5-3-16,-13 6 3 16,-8-1-18-16,-14-5 4 15,-3-7-9-15,0-2 22 16,-13-10-2-16,3-8 3 15,-2-4 5-15,5-5-4 16,-2-2 2-16,1-25 0 16,8-12-3-16,0-11-15 15,11-2 3-15,9 10 8 16,-2 12-4-16,-4 10 8 0,-7 14 0 16,-4 3-6-1,0 3 6-15,2 0-1 0,2 15-7 16,7 12 8-16,-2 6 0 15,4 4 0-15,1-8-15 16,-1-3-95-16,6-9-212 16,4-14-85-16</inkml:trace>
  <inkml:trace contextRef="#ctx0" brushRef="#br0" timeOffset="30274.17">22181 12388 824 0,'0'0'166'0,"0"0"84"15,0 0-178-15,0 0-29 16,0 0-39-16,0 0-4 16,-39-5-7-16,75-3-15 15,18-6 11-15,19-6-19 16,4-2-38-16,-5-1 9 16,-20 3-29-16,-16 4-107 15,-21 2 126-15,-15-5 47 16,0 2 12-16,-15-3 11 15,-12 9-1-15,-4 2 1 16,-4 2 25-16,8 4 40 16,7 3 26-16,8 0 10 15,6 0 3-15,6 0-41 0,0 0-30 16,9 0-34-16,15 0 4 16,14 0-4-16,3 0 12 15,-2 13-9-15,-8 7 11 16,-6 5-11-16,-9 7-3 15,-8 4 10-15,-8 13-9 16,0-1 1-16,-18 3-2 16,-1-4-55-16,-2-10-38 15,9-15-142-15,7-19-172 16</inkml:trace>
  <inkml:trace contextRef="#ctx0" brushRef="#br0" timeOffset="30499.35">22985 12035 1147 0,'0'0'83'16,"0"0"68"-16,0 0-98 15,0 0-31-15,0 0-10 16,-64 108 25-16,37-50 2 16,10-9-17-16,10-3-20 15,7-3 8-15,10-11-10 16,25-8-4-16,17-14 3 15,20-10-14-15,12-14-67 16,6-26-69-16,-9-15-391 16,-11-15-150-16</inkml:trace>
  <inkml:trace contextRef="#ctx0" brushRef="#br0" timeOffset="30784.77">23528 11090 785 0,'0'0'148'0,"0"0"150"15,0 0-202-15,0 0-32 16,0 0 12-16,0 0-49 16,-60-43-22-16,47 76 8 15,-7 21-6-15,7 18-2 16,3 16 15-16,7 8-18 0,3 11 1 15,0-6-3-15,0-9-14 16,0-22-40-16,0-26-66 16,0-22 0-16,0-18-50 15,0-4-140-15,-3-26 70 16,-10-17-281-16</inkml:trace>
  <inkml:trace contextRef="#ctx0" brushRef="#br0" timeOffset="31085.85">23305 11497 159 0,'0'0'205'0,"0"0"91"15,0 0-64-15,0 0-146 16,38-87-46-16,14 67-6 16,14 1-18-16,4-1-15 15,6-1-1-15,-8-1-50 0,-8 3-169 16,-15-1 8-16,-15 0-4 16,-12 0 92-16,-12-3 95 15,-6-1 28-15,0 5 155 16,0 7 80-16,-6 7-36 15,0 2-4-15,-6 3-45 16,3 0-74-16,-3 20-42 16,3 10-2-16,5 12-9 15,4 12 16-15,0 8-20 16,1 4-9-16,5 3 2 16,3 0-12-16,1-9 0 15,3-20-76-15,1-19-59 16,4-21-240-16,-2-25-27 15</inkml:trace>
  <inkml:trace contextRef="#ctx0" brushRef="#br0" timeOffset="31481.06">23908 11344 609 0,'0'0'140'16,"0"0"106"-16,0 0-186 15,0 0-53-15,0 0-7 16,0 0-9-16,79-47-2 15,-40 37-6-15,-5 5 16 16,-10 5-5-16,-4 0 6 16,-13 3-12-16,-4 19 9 15,-3 6-18-15,-1-2 18 16,-11 1-8-16,-1-8 11 0,2-7 0 16,6-4-2-1,2-2 7-15,3-6-2 0,0 0 36 16,0-23 17-16,17-14-11 15,5-8-39-15,3 4 41 16,-4 6-4-16,-7 15 47 16,-8 10-36-16,-5 10-21 15,-1 0-19-15,0 0-9 16,0 17-5-16,0 16 0 16,0 6-4-16,0 1 8 15,7-1-11-15,7-2-19 16,5-10-18-16,10-14-78 0,2-13-256 15,6-11 52-15,8-20-172 16</inkml:trace>
  <inkml:trace contextRef="#ctx0" brushRef="#br0" timeOffset="31698.7">24439 11067 486 0,'0'0'258'0,"0"0"97"15,0 0-151-15,0 0-132 16,0 0-8-16,0 0-45 15,-43-7-19-15,71 27 2 16,16 4 3-16,9 6 38 16,10 8-34-16,1 2-8 15,-9 3 6-15,-19 3-7 0,-24-3 0 16,-15 10-31-16,-37 6-9 16,-15 8-17-16,-11-5-94 15,3-8-204-15,8-25-75 16</inkml:trace>
  <inkml:trace contextRef="#ctx0" brushRef="#br0" timeOffset="31984.7">25149 10456 973 0,'0'0'11'0,"0"0"102"0,0 0 38 16,0 0-94-16,0 0-9 16,-55 79 3-16,49-24-19 15,6 12 16-15,4 13-17 16,16 19-5-16,4 9 30 16,0 15-34-16,-8 3-14 15,-9-1-4-15,-7 4-4 16,-14-11-5-16,-13-2-81 15,-5-10-64-15,-3-17-272 16,-4-26-430-16</inkml:trace>
  <inkml:trace contextRef="#ctx0" brushRef="#br0" timeOffset="32740.98">20260 13967 574 0,'0'0'143'0,"0"0"170"16,0 0-138-1,0 0-84-15,0 0 8 0,0 0-33 16,-69-33-32-16,69 33-13 16,0 0-9-16,8-1 9 15,30-5-10-15,25 0-11 16,26-7 19-16,18 0-18 16,4 1 8-16,1 3-9 15,-14-1-28-15,-21 1-32 16,-24 8-57-16,-21-2-7 15,-19 3-96-15,-13 10-119 16,-19 20 75-16,-29 6-23 16</inkml:trace>
  <inkml:trace contextRef="#ctx0" brushRef="#br0" timeOffset="32915.69">20381 14275 515 0,'0'0'223'0,"0"0"21"16,0 0-75-16,0 0-88 15,0 0-29-15,118-61-1 16,-37 35-23-16,10 3-15 16,5 3-3-16,-4 4-10 15,-4 4-26-15,-7 4-162 16,-22 2-269-16,-24-4-253 16</inkml:trace>
  <inkml:trace contextRef="#ctx0" brushRef="#br0" timeOffset="42656.87">21931 13633 420 0,'0'0'27'0,"0"0"57"15,0 0 66-15,0 0-70 16,-25-72 38-16,24 65 51 16,-1 4-51-16,2 0-12 15,-2 3-29-15,2 0-22 0,0 0 10 16,-2 0-43-16,2 10-18 16,0 36 7-16,6 26-11 15,13 34 42-15,5 12-7 16,2 1-29-16,-1-6 23 15,2-10-29-15,-5-14 0 16,4-13-1-16,-6-19 3 16,3-14-4-16,-7-14-22 15,5-17-83-15,1-12-44 16,-8-35-341-16</inkml:trace>
  <inkml:trace contextRef="#ctx0" brushRef="#br0" timeOffset="43888.58">5696 3491 172 0,'0'0'7'16,"0"0"-1"-16,0 0-3 16,84 46-3-16,-41-46-40 15</inkml:trace>
  <inkml:trace contextRef="#ctx0" brushRef="#br0" timeOffset="45956.64">22824 13607 568 0,'0'0'113'0,"0"0"30"15,0 0 30-15,0 0-91 16,0 0 9-16,0 0-35 15,0 0-42-15,-52 55-14 16,52 31 6-16,0 17 7 16,13 1-8-16,10-6-2 15,2-12 7-15,0-7-10 0,-4-13 0 16,-9-6-4 0,-4-13-70-16,-8-16-68 0,0-11-103 15,-10-15 27-15,-16-5-33 16,-10-11-92-16</inkml:trace>
  <inkml:trace contextRef="#ctx0" brushRef="#br0" timeOffset="46101.02">22629 14290 233 0,'0'0'159'0,"0"0"19"15,0 0 23-15,0 0-63 16,0 0-63-16,-48-72-57 16,68 42-17-16,13-12-1 15,11-4 0-15,9-11-2 0,10-2-7 16,6 2-152-1,-1 5-34-15,-9 11-142 0</inkml:trace>
  <inkml:trace contextRef="#ctx0" brushRef="#br0" timeOffset="46316.6">23074 13646 191 0,'0'0'133'16,"0"0"62"-16,0 0 27 16,0 0-50-16,0 0 24 15,0 0-51-15,-31-63-77 16,31 63-12-16,0 29-17 15,0 18-34-15,0 20 35 16,11 12-29-16,8 7-8 16,2-2 4-16,2-9-7 15,2-13 0-15,4-23-15 16,3-15-41-16,3-20-10 0,3-12-87 16,1-31-111-1,-5-23-95-15,-9-11-160 0</inkml:trace>
  <inkml:trace contextRef="#ctx0" brushRef="#br0" timeOffset="46518.17">23376 13706 343 0,'0'0'229'16,"0"0"33"-16,0 0-54 15,0 0-68-15,0 0-44 16,0 0 0-16,-74 0-43 16,66 17-20-16,2 12-14 15,4 7-17-15,2 5-2 16,3 1 0-16,18-2 2 0,7-10-14 15,7-11 11-15,4-15-43 16,4-4-16-16,-6-31-33 16,3-19-62-16,-7-4-222 15,-12-6-98-15</inkml:trace>
  <inkml:trace contextRef="#ctx0" brushRef="#br0" timeOffset="46774.35">23487 13467 596 0,'0'0'224'16,"0"0"28"-16,0 0-40 16,0 0-140-16,0 0-9 15,0 0-29-15,-22-5 3 0,46 5-34 16,15 0 11-16,14 0 39 16,9 5-28-16,-3 9-19 15,-7 13-6-15,-8 2 5 16,-14 12-1-16,-15 10-3 15,-10 7-1-15,-5 3 0 16,-1-1-11-16,-14-4-41 16,1-12-34-16,0-18-77 15,-3-17-254-15,-2-11-323 16</inkml:trace>
  <inkml:trace contextRef="#ctx0" brushRef="#br0" timeOffset="47103.85">24048 12874 973 0,'0'0'89'0,"0"0"64"16,0 0-7-16,0 0-59 15,0 0-34-15,0 0-15 16,-10-10-14-16,13 37-16 16,21 18 0-16,9 25 90 15,7 19-54-15,-3 20 6 16,3 13-11-16,-7 4-25 0,-5 0-3 16,-5-11-11-16,-5-10 0 15,-2-18-14-15,-7-14-60 16,-1-15-44-16,-4-18-26 15,-4-17-174-15,-7-23-574 16</inkml:trace>
  <inkml:trace contextRef="#ctx0" brushRef="#br0" timeOffset="47765.75">16059 12777 500 0,'0'0'61'0,"0"0"36"16,0 0 87-16,0 0-45 15,0 0-55-15,0 0-32 16,3-5-3-16,1 5-31 15,-4 0-14-15,3 0-8 16,-3 0-36-16,7 0-85 16,2 3-122-16,3 12 6 0,-1 2-183 15</inkml:trace>
  <inkml:trace contextRef="#ctx0" brushRef="#br0" timeOffset="48658.33">15939 12193 61 0,'0'0'734'16,"0"0"-734"-16,0 0-295 16,0 0 243-16,0 0 51 15,0 0-3-15,0 28-124 16,29-12-25-16</inkml:trace>
  <inkml:trace contextRef="#ctx0" brushRef="#br0" timeOffset="49063.57">22405 14562 922 0,'0'0'0'0,"0"0"-125"16,0 0-186-16,0 0 291 16,0 0 17-16,0 0-189 15,4-62-79-15</inkml:trace>
  <inkml:trace contextRef="#ctx0" brushRef="#br0" timeOffset="50148.61">27254 13125 693 0,'0'0'121'16,"0"0"57"-16,0 0-45 16,0 0-77-16,0 0-46 15,0 0-10-15,43-17 0 16,9 1 15-16,17-8 5 15,8-11-7-15,3-6 3 0,-1-9-16 16,-6-1 9-16,-12 4-9 16,-13 10-30-16,-20 12 4 15,-16 8-57-15,-12 7 25 16,-11 7 42-16,-26 3-81 16,-12 0 75-16,-6 0 14 15,-5 6 8-15,8 4 3 16,9-7 20-16,13-2 53 15,16-1 3-15,8 0-1 16,6 0-14-16,0-4-48 16,14-12-11-16,17-4-4 15,15 0 1-15,4 10 5 16,3 6 0-16,-1 4-4 0,-4 0 12 16,-3 20-9-1,-8 5 0-15,-7 7 11 0,-13 11-8 16,-13 6 0-16,-4 11-4 15,-20 2-3-15,-12 0 11 16,-1-5-13-16,1-6-5 16,10-12-16-16,10-20-87 15,11-19-268-15,1-33-350 16</inkml:trace>
  <inkml:trace contextRef="#ctx0" brushRef="#br0" timeOffset="50735.16">28674 11952 948 0,'0'0'25'0,"0"0"20"16,0 0 33-16,0 0-41 15,0 0 7-15,0 0-2 16,-18-19-5-16,18 19 6 15,0 0 21-15,0 0-23 16,0-3 2-16,0 3 4 16,0 0-27-16,0 0 5 15,0 0-10-15,0 0-8 0,0 0 21 16,0 0-22 0,0 0 6-16,0 0 3 0,0 0-13 15,0 0 3-15,0 0-5 16,0 0 0-16,0 0 3 15,0 0-3-15,0 0-2 16,0 0-2-16,0 0 6 16,0 0-2-16,0 0 0 15,0 0 0-15,0 0-1 16,0 0 1-16,0 0 0 16,0 0-1-16,0 0 1 15,0 0 0-15,0 5-3 16,3 16 3-16,3 12-3 15,4 17 3-15,2 11 0 0,0 9 1 16,5 6 2 0,-4 0 0-16,0-1 6 0,-2-8-7 15,-3-5 17-15,0-12-18 16,-3-11 10-16,-2-8 0 16,0-11-10-16,-2-3-1 15,-1-12 0-15,0-1-26 16,0-4-26-16,0 0-39 15,0-7-15-15,-9-12-39 16,-13-8-486-16</inkml:trace>
  <inkml:trace contextRef="#ctx0" brushRef="#br0" timeOffset="51510.58">29396 11959 258 0,'0'0'66'0,"0"0"-14"16,0 0 70-16,0 0-35 16,0 0-14-16,0 0 25 15,27-79 30-15,-23 59 8 16,0 0-11-16,-4 1-37 16,0-2-40-16,0 1 12 15,-10 1-38-15,-5 2-3 16,-3 8 31-16,5 4-19 15,1 2 12-15,4 3-18 16,2 0-11-16,-3 13 0 0,-5 24-14 16,0 19 0-16,-1 20 0 15,6 6 4-15,6-1 0 16,3 1 4-16,0-9-7 16,0-1 13-16,0-3-14 15,0-3-2-15,0-6-2 16,-8-11-11-16,-3-6-46 15,2-17-30-15,-3-6-40 16,2-13-58-16,-6-7-130 16,-3-10-16-16,-4-23-108 15</inkml:trace>
  <inkml:trace contextRef="#ctx0" brushRef="#br0" timeOffset="51659.47">29030 12385 356 0,'0'0'203'15,"0"0"106"-15,0 0-78 16,0 0-91-16,0 0-77 15,0 0-60-15,53-99 13 16,17 60-16-16,21-2 0 16,14-5-5-16,0 6 0 15,-4 0-116-15,-22 1-249 16,-20 3-243-16</inkml:trace>
  <inkml:trace contextRef="#ctx0" brushRef="#br0" timeOffset="51970.3">29722 11543 1070 0,'0'0'172'0,"0"0"-14"16,0 0-73-16,0 0-22 15,0 0-44-15,0 0-11 16,5 39-5-16,25 8 8 15,4 14 38-15,-2 13-37 16,-6 15 5-16,-6 2 6 16,-8 6-14-16,-5 3 3 15,-7-11-12-15,0-14 8 16,0-12 3-16,0-20-11 16,0-13 0-16,0-7-6 0,0-12 5 15,0-9-61-15,0-2-47 16,12-2-40-16,13-22-47 15,8-13-509-15</inkml:trace>
  <inkml:trace contextRef="#ctx0" brushRef="#br0" timeOffset="54079.65">30762 11991 455 0,'0'0'38'0,"0"0"7"16,0 0 55-1,0 0-79-15,0 0-8 0,0 0 32 16,57-2 2 0,-24-15-11-16,1 0-6 0,3-5-13 15,-3-6 28-15,-2-5-38 16,-6 0 10-16,-6-6 2 16,-5-7-6-16,-6 0 18 15,-5-3-14-15,-4 8 2 16,0 12 7-16,0 12 4 15,0 10 19-15,0 7 22 16,0 0-55-16,0 20-16 16,-1 21-12-16,-1 9 12 0,2 4 1 15,0-7-1 1,24-10-4-16,3-11 4 0,6-16-4 16,4-10 0-16,2-1 3 15,4-31 1-15,-2-8 0 16,0-10 5-16,-5-6-4 15,-3-3 4-15,-6-3-2 16,-5 1 2-16,-6 11-3 16,-5 18 4-16,-8 18 43 15,-3 11 8-15,0 3 21 16,-6 0-35-16,-12 20-23 16,-4 4-20-16,7 6 0 15,13 3 0-15,2-7-9 16,14 4 5-16,12-5 4 0,6-5-2 15,1 0 4 1,-2-6-5-16,-6 0 3 0,-8-5 0 16,-7 4-1-16,-10 3 1 15,-3 5 0-15,-25 9-1 16,-18 6-2-16,-12-6-19 16,-13-2-20-16,-5-8-44 15,5-9-78-15,9-11-209 16,24-14-69-16</inkml:trace>
  <inkml:trace contextRef="#ctx0" brushRef="#br0" timeOffset="54230.88">31223 11148 839 0,'0'0'220'16,"0"0"20"-16,0 0-172 0,0 0 10 15,0 0-64-15,0 0-14 16,-52-16-7-16,49 20-83 15,-2 13-139-15,-2 2-296 16</inkml:trace>
  <inkml:trace contextRef="#ctx0" brushRef="#br0" timeOffset="56132.91">29505 13788 211 0,'0'0'305'0,"0"0"-218"16,0 0 65-16,-10-72-63 16,0 60-50-16,0 4-6 15,-4 5 53-15,-5 3-32 16,-8 8-20-16,-6 20-19 16,-6 11 10-16,1 8-15 15,5 2 0-15,12-2 23 16,12-11-32-16,9-8 2 0,0-12-6 15,12-6 6-15,11-7-9 16,6-3 2-16,8-7 4 16,-1-20-7-16,-3-2 1 15,-6-1-20-15,-10-3 8 16,-7 6 18-16,-7 5 1 16,-3 1-1-16,0 11 0 15,0 1 10-15,0 9-3 16,-2 0 12-16,2 0-19 15,0 7 0-15,0 12-3 16,0 0-3-16,6 1-6 16,13-6 9-16,6-8-11 15,5-6-5-15,1-3 4 16,6-19-13-16,-3-11-9 16,-4-1-8-16,-5-8 30 0,-8-5 13 15,-6-9 4-15,-6-10 2 16,-5-7 27-16,0-3 1 15,-4 7-14-15,-8 13-6 16,1 16 50-16,1 20 15 16,6 13-38-16,-1 7-3 15,1 21-36-15,-1 25 8 16,0 19-12-16,5 11 4 16,0 4 0-16,23-3-1 15,10-13 1-15,7-13-2 0,2-15-3 16,-1-23-3-1,0-13 2-15,-5 0 0 0,-2-29 4 16,-1-12-5-16,-6-14-2 16,-5-11-6-16,-7-4-7 15,-8-3-9-15,-7 6 27 16,0 18-1-16,0 17 5 16,-1 19 47-16,-8 13 21 15,-2 0-30-15,-5 23-27 16,1 9-1-16,5 4-10 15,5-2 0-15,5-5-6 16,12-5 4-16,15-4-3 16,6-7 3-16,6-7 1 15,0-3 1-15,-1-3-7 16,-7 0 7-16,-11 4 0 0,-8-3-2 16,-8 4 2-16,-4 9-3 15,-7 9-3-15,-22 10 6 16,-12 7-1-16,-4-1 1 15,0-9-22-15,10-4-27 16,9-12-56-16,16-11-140 16,10-6-66-16,7-37-205 15</inkml:trace>
  <inkml:trace contextRef="#ctx0" brushRef="#br0" timeOffset="56410.18">30402 13204 638 0,'0'0'158'15,"0"0"-83"-15,0 0 12 16,-37 103 1-16,25-57-31 16,6-7-17-16,6-6-22 15,0-6-18-15,14-10 1 16,13-9-3-16,7-8 4 16,3-10-2-16,2-19 0 15,-9-7-29-15,-12-11 28 16,-17 4-8-16,-1-6 9 15,-28 4 10-15,-11 11-1 16,-1 14 0-16,0 18 5 16,4 2-14-16,6 25-8 0,12 11-51 15,11 5-114-15,7 2-104 16,11-11-171-16</inkml:trace>
  <inkml:trace contextRef="#ctx0" brushRef="#br0" timeOffset="56876.92">31332 12807 1168 0,'0'0'23'0,"0"0"125"15,0 0-79-15,0 0-69 0,0 0 0 16,0 0 0-1,-85 90 5-15,73-28-5 0,6 5 0 16,6 2 2-16,0-5-4 16,18-5 2-16,16-14-8 15,9-14 5-15,8-16 2 16,0-15 0-16,1-15 0 16,3-25 1-16,-4-10 7 15,-3-12-7-15,-14-8 0 16,-12-10 10-16,-14-12-10 15,-8-7 0-15,-2 7 0 16,-18 12 0-16,0 24 17 16,4 23-10-16,7 14 37 0,1 14 15 15,5 5-42 1,-4 7-17-16,-1 26-7 0,4 16 4 16,4 22-7-16,0 11 10 15,7 4-2-15,16 6-5 16,3-12 7-16,1-12-19 15,1-14-60-15,-6-13-29 16,-3-19-48-16,-1-15-188 16,-8-7-91-16</inkml:trace>
  <inkml:trace contextRef="#ctx0" brushRef="#br0" timeOffset="57021.42">31599 12969 758 0,'0'0'240'0,"0"0"18"15,0 0-170-15,0 0-54 16,0 0-34-16,0 0-32 16,107-81-8-16,-29 51-218 15,-8 6-220-15</inkml:trace>
  <inkml:trace contextRef="#ctx0" brushRef="#br0" timeOffset="57454.44">31972 13019 817 0,'0'0'154'15,"0"0"48"-15,0 0-104 16,4-92-69-16,22 43-27 16,3-8-1-16,0-6 7 15,1-2-4-15,-5-2-4 16,-4 11 0-16,-9 14 7 15,-8 15 6-15,-4 15-12 16,0 10 33-16,-7 2 19 16,-14 0-19-16,-4 14-31 15,0 8-3-15,8 2 4 16,8-4-2-16,9 3-2 16,0-4-5-16,9-2 2 15,16 3 4-15,9-4-1 0,8-2 0 16,4-2 4-16,2 2 3 15,-3-4-7-15,-11 4 0 16,-10-2 8-16,-15-4-6 16,-7 6-4-16,-2 8 1 15,-10 4 1-15,-15 10-11 16,-6-4 7-16,0-5-34 16,5-8-8-16,10-4-50 15,7-10-90-15,9-5-260 16,9-20-119-16</inkml:trace>
  <inkml:trace contextRef="#ctx0" brushRef="#br0" timeOffset="57776.49">32734 12593 1075 0,'0'0'142'15,"0"0"-98"-15,0 0 30 16,0 0-24-16,0 0-50 15,0 0 0-15,0 0 8 16,0 0-8-16,0-6 15 16,0-8 2-16,9-6 16 15,-2-3-2-15,-2 4-31 16,-2 8 0-16,-3 5 10 16,0 6-3-16,0 0-3 15,0 0-4-15,-8 10 0 16,-5 7-13-16,2 5 13 0,7 2-3 15,4-5-4 1,0-5 6-16,0-5-11 0,6 2-37 16,9-9-38-16,-2 2-35 15,-2-4-248-15,-7 0-145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6:03:34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26587 9266 963 0,'0'0'17'0,"0"0"-17"16,0 0 136-16,-86-14-82 15,59 35-41-15,-2 8-3 16,4 8 5-16,5 13 3 0,6 19 12 16,6 17-16-1,7 18 11-15,1 11 7 0,0 3-26 16,10-5 4-16,3-11-7 16,-5-16 0-16,-3-14-6 15,-4-12 3 1,-1-21-52-16,0-6-73 0,0-9-161 15,-4-17-30-15,-10-7-71 16</inkml:trace>
  <inkml:trace contextRef="#ctx0" brushRef="#br0" timeOffset="139.74">26214 10115 366 0,'0'0'266'16,"0"0"41"-16,0 0-112 15,-19-75-121-15,52 54-26 16,17-4-24-16,13 0-17 0,10 4-7 15,6 1-30-15,-1-1-326 16,-5-1-386-16</inkml:trace>
  <inkml:trace contextRef="#ctx0" brushRef="#br0" timeOffset="667.75">27057 10086 228 0,'0'0'837'16,"0"0"-817"-16,0 0 83 16,0 0-81-16,0 0 16 0,82-26 18 15,-27-14-38-15,0-7-18 16,-5-7-5-16,-9-4-9 16,-13 0-11-16,-9-5 25 15,-12 5 3-15,-7 16-1 16,0 12 2-16,0 27-3 15,-7 3 0-15,-10 33-2 16,-2 16-12-16,5 8 13 16,9 3-1-16,5-12 1 15,14-14-4-15,18-15 3 16,6-12-10-16,8-7 10 16,4-20-13-16,1-19 6 15,-2-8-7-15,-6-9 11 16,-4 3 4-16,-11-3 8 15,-10 6-8-15,-15 4 22 16,-3 14 0-16,-3 15 9 16,-16 14 21-16,-3 3-32 0,-1 25-12 15,4 9-8-15,9 5 0 16,10 5-4-16,8-5 4 16,25-3 0-16,13-2-1 15,0-4 5-15,-3-3-3 16,-13-12-1-16,-16 2 0 15,-14 3-7-15,-11 6 1 16,-30 0-42-16,-19 3-37 0,-13-5-26 16,-9-11-99-16,-4-8-134 15,3-6-175-15</inkml:trace>
  <inkml:trace contextRef="#ctx0" brushRef="#br0" timeOffset="806.6">27454 9276 585 0,'0'0'95'16,"0"0"162"-16,0 0-89 16,0 0-141-16,0 0-27 15,0 0-43-15,63-22-175 16,-40 47-224-16</inkml:trace>
  <inkml:trace contextRef="#ctx0" brushRef="#br0" timeOffset="1230.39">28965 9346 1073 0,'0'0'15'16,"0"0"159"-16,0 0-96 15,0 0-54-15,0 0-17 16,0 0-7-16,-99 7 0 15,72 48 0-15,8 9-3 16,13-1 6-16,6-1-3 16,13-6 0-16,23-13-4 0,14-20-1 15,6-23-16 1,5-10-5-16,1-36-7 0,-6-16-1 16,-5-16 29-16,-9-10 1 15,-9-17 8-15,-10-7 3 16,-8-14-7-16,-10 7 1 15,-5 20 5-15,0 33 4 16,0 36 27-16,0 30 23 16,-11 10-41-16,-1 38-19 15,2 22 1-15,7 26-1 16,3 11 5-16,1 16-5 16,17 3-5-16,8-9 5 15,5-18-55-15,2-22-158 0,-6-31-116 16,-5-31-160-1</inkml:trace>
  <inkml:trace contextRef="#ctx0" brushRef="#br0" timeOffset="1378.47">29323 9261 491 0,'0'0'295'16,"0"0"-67"-16,0 0-60 15,0 0-131-15,0 0-37 16,0 0-11-16,113-26 9 15,-24 9-178-15,8-3-277 16</inkml:trace>
  <inkml:trace contextRef="#ctx0" brushRef="#br0" timeOffset="2484.16">29631 9682 655 0,'0'0'89'0,"0"0"35"16,0 0 37-16,0 0-119 16,0 0 18-16,0 0-7 15,105-121-44-15,-60 61 3 16,-3-5-10-16,-9-4 20 15,-10 2-18-15,-8 11 17 16,-12 19 7-16,-3 15 13 16,-2 14-4-16,-15 8-25 15,-10 0-7-15,-1 21-2 16,0 8-3-16,9 4-1 16,13-7-1-16,6 1 3 15,15-1-1-15,19-2 1 16,14-2-1-16,6-2 10 0,-3 1-10 15,-4-3 0-15,-12 0 1 16,-16-5-1-16,-15 6 0 16,-4 2 0-16,-27 1 0 15,-22 8 11-15,-16 0-9 16,-12-3-2-16,3-8 0 16,10-5-2-16,19-11-22 15,20-3-33-15,22-14-64 16,7-28-151-16,40-15-424 15</inkml:trace>
  <inkml:trace contextRef="#ctx0" brushRef="#br0" timeOffset="3097.3">30878 9121 585 0,'0'0'66'0,"0"0"174"16,0 0-210-16,-1-92 67 15,1 55-53-15,0 4 6 16,-9 7-1-16,-12 16 4 16,-7 10-28-16,-11 24-25 15,-7 19 0-15,5 15 7 16,9 3-7-16,16-2 0 15,12-9 0-15,4-8-3 0,17-16 3 16,11-12-1 0,6-11 4-16,2-3-3 0,2-17 2 15,-2-12 2-15,-6-4 1 16,-5-3-4-16,-11-8 6 16,-6-1-7-16,-8 2 0 15,0 9 4-15,0 15 2 16,0 19-6-16,-5 8-2 15,-1 23-11-15,0 12 13 16,6 3 0-16,0-3 0 0,12 1-2 16,20-13 2-16,6-6-6 15,10-13-14-15,4-12-9 16,-2-4 8-16,-4-24 15 16,-7-8-35-16,-8-8 35 15,-12-4 4-15,-5-16 2 16,-7-9 6-16,-4-16-4 15,0 4 9-15,-3 19 13 16,0 27 10-16,0 30 40 16,-6 15-59-16,-9 36-12 15,-1 23-3-15,1 15 1 16,7 9 1-16,7 0-2 16,1-1-15-16,0-7-61 15,15-15-161-15,6-20-161 16,1-30-42-16</inkml:trace>
  <inkml:trace contextRef="#ctx0" brushRef="#br0" timeOffset="3242.19">31116 8995 596 0,'0'0'76'0,"0"0"138"15,0 0-154-15,0 0-60 16,0 0-24-16,0 0-76 15,137-12-233-15</inkml:trace>
  <inkml:trace contextRef="#ctx0" brushRef="#br0" timeOffset="3675.72">31612 8831 731 0,'0'0'108'0,"0"0"67"16,0 0-130-16,0 0-33 16,0 0-7-16,85-13-5 15,-55 13-8-15,-6 0 1 16,-5 0 7-16,-8 13 0 16,-10 8-8-16,-1 4 1 15,-9 1 3-15,-12 2 8 0,-1-6 3 16,6-9-7-1,4-3 0-15,7-5 7 0,5-5-3 16,0 0-2-16,8-9-2 16,16-16 6-16,7-9 0 15,6-10-3-15,0 1-2 16,-7 2 33-16,-7 10-7 16,-11 15-1-16,-8 7 5 15,-4 9 0-15,0 10-31 16,-6 19-4-16,-12 14 4 15,3 3 7-15,2 0-6 16,4-2-1-16,7-10 0 0,2-5-31 16,11-11-86-1,22-10-120-15,10-8-64 0,6 0-74 16</inkml:trace>
  <inkml:trace contextRef="#ctx0" brushRef="#br0" timeOffset="3864.72">32184 8761 424 0,'0'0'164'0,"0"0"13"16,0 0-1-16,0 0-103 15,0 0-62-15,0 0-11 16,-38 7-9-16,77-7 9 16,12-3-6-16,2-11-96 15,-5 2-15-15,-8 2 0 16,-16 5-25-16,-13 5-40 0,-11 0-31 15</inkml:trace>
  <inkml:trace contextRef="#ctx0" brushRef="#br0" timeOffset="3997.58">32219 8828 135 0,'0'0'198'15,"0"0"15"-15,-97 55-58 16,87-47-17-16,10-2-50 16,10-6-86-16,29 0 28 15,19 0 14-15,15-13-44 16,5-5-62-16,6-4-202 15,0-1 4-15,-3-7-58 16</inkml:trace>
  <inkml:trace contextRef="#ctx0" brushRef="#br0" timeOffset="4254.26">32779 8500 556 0,'0'0'73'16,"0"0"196"-16,0 0-142 15,0 0-27-15,0 0-45 16,0 0-21-16,0 0-17 16,-88 86 11-16,67-30 6 15,7-2-25-15,7-2-9 16,7-9 0-16,0-8-2 16,4-8-1-16,14-13-1 15,9-7-9-15,6-7-3 0,4-2-22 16,5-23-20-1,-3-4-113-15,-3-7-192 0,-3-7-198 16</inkml:trace>
  <inkml:trace contextRef="#ctx0" brushRef="#br0" timeOffset="4658.33">33227 8596 707 0,'0'0'16'16,"0"0"204"-16,0 0-52 16,0 0-129-16,0 0-16 15,0 0-23-15,-11 26 12 16,5-8 14-16,4-2-4 15,1-3 3-15,-1-3-22 16,2-1-1-16,0-4 10 16,0-3-10-16,8-1 4 15,6-1 0-15,2 0-3 16,1-1 18-16,-2-13-18 16,-3-2 1-16,-7 0 23 15,-5 3-12-15,0 3 10 16,0 7 6-16,-15 3-28 0,-2 0-3 15,-3 7-10-15,-3 15-4 16,-3 8-24-16,-4 10-84 16,-6-1-297-16,-3 5-249 15</inkml:trace>
  <inkml:trace contextRef="#ctx0" brushRef="#br0" timeOffset="6301.52">25428 12332 343 0,'0'0'136'16,"0"-82"15"-16,-7 42 6 15,-1 9 47-15,1 9-29 0,-2 8-45 16,-2 8-36-16,1 6-39 16,-6 0-13-16,-7 3-29 15,-4 17-10-15,0 16 3 16,2 14-6-16,7 14 4 16,9 11 6-16,5 20-3 15,4 11 4-15,0 13-3 16,0 6-7-16,0 1-1 15,0-17-1-15,0-15-7 16,0-19-16-16,0-22-35 16,-11-16 8-16,0-18-66 0,-3-19-67 15,-8-7-157-15,-5-27-362 16</inkml:trace>
  <inkml:trace contextRef="#ctx0" brushRef="#br0" timeOffset="6442.46">24976 12950 686 0,'0'0'336'16,"0"0"-206"-16,0 0-15 16,55-113-84-16,8 66-26 15,19 3 5-15,8 0-10 16,8 13-53-16,2 2-310 16,-8-1-422-16</inkml:trace>
  <inkml:trace contextRef="#ctx0" brushRef="#br0" timeOffset="7139.61">26287 12791 631 0,'0'0'33'15,"0"0"64"-15,0 0 104 0,0 0-138 16,0 0-45-16,0 0 3 16,-12 30 16-16,12-17-4 15,3-6-9-15,11-7-14 16,8-7 5-16,6-23 12 15,7-12 0-15,-1-5-16 16,-1-2-9-16,-9-5 2 16,-8 2 2-16,-6-2-4 15,-5 3-2-15,-5 8 3 16,0 14-1-16,0 12 6 16,0 9 2-16,-8 8 23 15,0 30-33-15,-1 13-3 16,1 10 3-16,8 0 11 0,0-4-10 15,11-15-1 1,16-8-4-16,7-16-7 0,3-10 4 16,6-5-16-16,-1-24 2 15,3-10-3-15,-8-7 14 16,-4-2 0-16,-8 0 10 16,-8-1 0-16,-7 15 16 15,-7 11 18-15,-3 13 28 16,0 7 19-16,0 3-20 15,-1 3-39-15,-5 16-22 16,-2 5 0-16,8 9-3 16,3-4 4-16,26 1-1 0,14-1 0 15,6-2-1-15,3-3 0 16,-9-4-2-16,-14-4-1 16,-19 4 1-16,-10 4-15 15,-20 5 9-15,-22 5-12 16,-20-2-16-16,-10-6-6 15,-5-12-21-15,3-14-91 16,11-12-169-16,20-35-135 16</inkml:trace>
  <inkml:trace contextRef="#ctx0" brushRef="#br0" timeOffset="7268.35">26709 11909 854 0,'0'0'147'0,"0"0"110"16,0 0-152-16,0 0-96 15,0 0-9-15,0 0-29 16,6 13-186-16,-12 17-257 16</inkml:trace>
  <inkml:trace contextRef="#ctx0" brushRef="#br0" timeOffset="7850.44">28355 12028 816 0,'0'0'86'0,"0"0"166"16,0 0-112-16,0 0-109 15,0 0-16-15,-84 27-8 16,51 28-7-16,2 6 0 15,11 1 4-15,15-2-4 0,5-12 0 16,17-11-2-16,21-18-32 16,8-19 2-16,5-5 1 15,7-33 16-15,2-17 15 16,-1-11-10-16,-2-10 8 16,-8-9 2-16,-10-6 1 15,-9-10 7-15,-13-2-6 16,-8 5 13-16,-7 27 23 15,-2 25 25-15,0 30-36 16,-2 18 55-16,-11 39-82 16,0 24-3-16,-1 24 1 15,7 14 2-15,7 7 5 0,0-1-5 16,13-4 0-16,11-15-4 16,7-14-74-16,2-21-67 15,0-25-140-15,-6-29-277 16</inkml:trace>
  <inkml:trace contextRef="#ctx0" brushRef="#br0" timeOffset="8003.99">28602 12071 708 0,'0'0'87'0,"0"0"214"15,0 0-209-15,0 0-86 0,0 0 0 16,0 0-6-16,142-60 0 15,-62 28-183 1,-8 3-323-16</inkml:trace>
  <inkml:trace contextRef="#ctx0" brushRef="#br0" timeOffset="8407.9">28899 12269 687 0,'0'0'374'16,"0"0"-306"-16,0 0 71 16,0 0-92-16,61-102-30 15,-19 42-7-15,-2-3-6 0,-9-6-4 16,-7 0-17-16,-12 13 17 16,-7 17 0-16,-5 19 0 15,0 16 13-15,-12 4 20 16,-17 17-19-16,-5 12-9 15,-1 7-5-15,10 4 21 16,14 1-6-16,11-10-7 16,0-1 5-16,22-2-13 15,15-9 4-15,11-2 3 16,1-5-5-16,-3-2 5 16,-10 0-7-16,-12 0 0 15,-12-1-2-15,-12 8-1 0,0 7 1 16,-16 10 2-1,-17 2-15-15,-7 3-3 0,-2-3-38 16,1-7-26-16,9-2-14 16,5-12-244-16,11-13-306 15</inkml:trace>
  <inkml:trace contextRef="#ctx0" brushRef="#br0" timeOffset="8978.92">29956 11763 1059 0,'0'0'12'0,"0"0"156"15,0 0-119-15,0 0-12 16,0 0-29-16,-111 1-8 16,76 26 1-16,7 3 1 15,7 4-4-15,14 0 2 16,7-1-3-16,4-5-7 15,23-12-11-15,4-7-17 16,9-9 30-16,-4-6 8 16,0-16 0-16,-4-6 7 15,-7-2-7-15,-6 1 11 16,-4-8-10-16,-4 8 3 16,-7 6 5-16,-2 6-8 0,-2 14 10 15,0 3 7-15,0 3-18 16,0 20-5-1,0 11-2-15,0 5 7 0,0 0 1 16,7-10-1-16,8-8 0 16,6-5 0-16,3-15 1 15,5-1-8-15,1-14 5 16,2-12-11-16,-4-11 2 16,-8-9-5-16,-3-10 15 15,-5-11 0-15,-4-11 2 16,1-8 5-16,-3 1-5 15,-3 14 9-15,-2 28 43 16,1 20-7-16,-2 17 31 16,0 6-57-16,0 23-19 15,0 21-2-15,0 15 1 0,0 14 0 16,0 5 1-16,0-2-1 16,0 0-8-16,0-9-84 15,0-12-65-15,0-16-205 16,0-21-42-16</inkml:trace>
  <inkml:trace contextRef="#ctx0" brushRef="#br0" timeOffset="9137.41">30215 11679 703 0,'0'0'171'0,"0"0"108"0,0 0-168 15,0 0-34-15,0 0-77 16,0 0-15-16,31-6 2 15,24-8-42-15,11-10-163 16,2-10-281-16</inkml:trace>
  <inkml:trace contextRef="#ctx0" brushRef="#br0" timeOffset="9825.48">31067 11272 327 0,'0'0'63'0,"0"0"28"15,0 0 15-15,0 0-37 16,0 0-13-16,0 0-6 15,13-54 4-15,-6 45-1 16,-1 0 27-16,-1 2-8 16,-4 4 9-16,-1-2 2 15,0 5-28-15,0 0-1 0,0 0-6 16,0 0-5-16,0 0 4 16,0 0-25-16,-6 0-8 15,-9 17 0-15,-9 20-7 16,-4 16 13-16,1 13 2 15,5 12 3-15,10 9 4 16,6 2-22-16,6 3-5 16,0-11-2-16,13-16 0 15,16-15-4-15,8-15-46 16,14-15-58-16,13-20-26 0,2-3-185 16,0-30-187-1</inkml:trace>
  <inkml:trace contextRef="#ctx0" brushRef="#br0" timeOffset="10216.64">31541 11361 964 0,'0'0'102'16,"0"0"116"-16,0 0-117 15,0 0-69-15,0 0-9 16,-102-37-23-16,62 48 4 15,0 15-4-15,2 7 3 16,10 7-2-16,12 6-1 16,11-3 1-16,5 2-2 0,3-8-1 15,21-13 2-15,7-14-7 16,7-10 10-16,5-4-3 16,-4-19 9-16,-5-4-6 15,-6-5-2-15,-7-1-1 16,-7-1 5-16,-8 4 1 15,-5 8-3-15,-1 5 0 16,0 10 25-16,0 7-1 16,-1 0-20-16,-5 7-7 15,-2 20-14-15,4 9 7 16,2 7 4-16,2 3-18 16,0 3-49-16,12-2-71 0,6-7-151 15,3-10-411-15</inkml:trace>
  <inkml:trace contextRef="#ctx0" brushRef="#br0" timeOffset="10451.26">31811 11595 1054 0,'0'0'156'0,"0"0"2"16,0 0-25-16,0 0-68 15,0 0-47-15,0 0-18 16,-17 40 4-16,26 1 0 16,6-2-4-16,1 3 4 15,-7-8-11-15,-4 1-8 0,0-1-58 16,-1-11-22-16,2-1-80 16,3-18-304-16</inkml:trace>
  <inkml:trace contextRef="#ctx0" brushRef="#br0" timeOffset="10882.41">32158 11160 1210 0,'0'0'45'0,"0"0"59"15,0 0-67-15,0 0-24 0,0 0-1 16,0 0-8-16,-15 112 21 15,18-63-17-15,0 1 14 16,0-4-5-16,-1 1-13 16,-2-8 10-16,0-6-14 15,0-11 0-15,0-11 2 16,0-5-1-16,0-6 7 16,0 0-5-16,0 0 8 15,3-13 36-15,10-13-10 16,7-7-31-16,5 3-4 15,6 7-1-15,4 7-1 16,3 7-1-16,-2 9-5 16,-3 0 0-16,-8 2-1 0,-8 15 2 15,-7 3 0-15,-10 6-9 16,0 7 5-16,-27 4 0 16,-9-2-1-16,-10-2 8 15,-4-7-6-15,-1-9-29 16,3-3-17-16,8-9-44 15,13-5-37-15,15-14-265 16,12-27-201-16</inkml:trace>
  <inkml:trace contextRef="#ctx0" brushRef="#br0" timeOffset="11131.07">32565 10686 1213 0,'0'0'28'16,"0"0"79"-16,0 0-54 16,0 0 32-16,72 110-35 15,-21-53-15-15,7-1-22 16,0 3-10-16,-6-4 1 16,-6-2 0-16,-14 7-4 15,-23 10-2-15,-9 9-1 16,-32 7-10-16,-29 14-36 15,-18 11-37-15,-22 3-75 16,-14-3-373-16</inkml:trace>
  <inkml:trace contextRef="#ctx0" brushRef="#br0" timeOffset="13731.37">30207 11598 365 0,'0'0'84'0,"0"0"5"16,0 0 54-1,0 0-60-15,0 0 9 16,0 0 68-16,0 0-56 0,-12-30-41 16,-19 80-1-16,-17 20-38 15,-14 27 11-15,-6 7 0 16,7-7-1-16,12-8-22 15,21-17-4-15,19-26-6 16,9-16 3-16,19-23-3 16,24-7-1-16,19-24 15 15,11-31 0-15,6-14-4 16,-8-8-7-16,-8-6-2 0,-12-3 8 16,-17 1-7-1,-12 5 6-15,-14 21 2 0,-8 22-3 16,0 22 19-16,-25 17-10 15,-17 34-18-15,-15 20-2 16,-4 15-6-16,4 4 8 16,17-6-5-16,15-13 3 15,17-15 1-15,8-16-5 16,15-18-17-16,22-7 21 16,10-19-14-16,5-24-10 15,-7-7-41-15,-7-10-75 16,-21-2-219-16,-17-4-330 15</inkml:trace>
  <inkml:trace contextRef="#ctx0" brushRef="#br0" timeOffset="14331.57">29672 11592 669 0,'0'0'75'16,"0"0"-9"-16,0 0 176 15,0 0-199-15,0 0-31 16,0 0 0-16,-8-3-6 0,8 3 29 15,0-4-15 1,0-6 12-16,10-10 2 0,7-5 9 16,4-5-18-16,-3-7-14 15,-2-9-7-15,-4-3 20 16,-7-12-7-16,-5-7-11 16,0 9 23-16,0 13-25 15,0 22-1-15,0 14-1 16,0 7 4-16,0 3-12 15,0 0-3-15,0 3-4 16,10 9 11-16,7-1 4 0,8-2-5 16,0-5 3-1,5-4 0-15,-2 0 7 0,1-7-7 16,-4-8 0 0,-5 1 7-16,-6-2-6 0,-6 5 6 15,-4 2-5-15,-2 5 2 16,-2 4 2-16,0 0-6 15,1 0-1-15,7 4-7 16,4 8-2-16,8 9 10 16,9-4 0-16,5-5 2 15,2-4-13-15,-3-6-6 16,-5-2-38-16,-6 0-74 16,-8-2-106-16,-8-13-93 15,-6-4-48-15</inkml:trace>
  <inkml:trace contextRef="#ctx0" brushRef="#br0" timeOffset="14483.71">30060 10843 324 0,'0'0'109'0,"0"0"145"15,0 0-35-15,0 0-52 16,0 0-50-16,0 0-50 16,-38-33-45-16,38 33-22 15,0 0-35-15,0 9-154 16,3 8-116-16,6 2-191 15</inkml:trace>
  <inkml:trace contextRef="#ctx0" brushRef="#br0" timeOffset="16199.54">25873 14558 516 0,'0'0'69'16,"0"0"39"-16,-94 17 77 0,68-11-54 15,7 0 0-15,6-2-60 16,7-3 1-16,4-1-17 16,2 0-16-16,0 0-1 15,0 0 3-15,8 0-20 16,27-14 1-16,22-9 20 15,19-6-27-15,12-2-3 16,3-1-12-16,-5 5-1 16,-12 7-3-16,-16 4-35 15,-16 9-39-15,-19 7-35 16,-12 0-58-16,-11 10-143 16,-1 17 12-16,-28 6-102 0</inkml:trace>
  <inkml:trace contextRef="#ctx0" brushRef="#br0" timeOffset="16442.62">25792 14901 593 0,'0'0'121'16,"0"0"1"-16,0 0 66 16,0 0-133-16,0 0-7 15,0 0-1-15,55-19 15 16,5 0-25-16,14-3-22 15,8-10 3-15,4-4-10 16,0-4-6-16,-4-6 4 0,-9 6-6 16,-11 4-16-1,-15 7-79-15,-16 12-72 0,-18 5-99 16,-13 7-11-16,-13 5-75 16</inkml:trace>
  <inkml:trace contextRef="#ctx0" brushRef="#br0" timeOffset="16824.96">25874 14149 745 0,'0'0'13'15,"0"0"186"-15,0 0 16 0,0 0-124 16,0 0-18-16,0 0-32 15,-55-27-19-15,55 27 4 16,0 0-26-16,6 0 8 16,22 12 9-16,14 5 9 15,18 8 6-15,7 11-19 16,7 7-8-16,1 9 8 16,-6 5-12-16,-10 6 1 15,-11 2-1-15,-18 1 2 16,-18 4 3-16,-12-5-1 15,0-1 17-15,-15-2-8 16,-12 1 4-16,-3-3-12 16,2 2-6-16,1-9-1 0,12-7-3 15,9-16-35-15,6-10-54 16,18-19-56-16,19-9-303 16,11-38-320-16</inkml:trace>
  <inkml:trace contextRef="#ctx0" brushRef="#br0" timeOffset="19605.34">27765 14004 298 0,'0'0'79'16,"0"0"36"-16,0 0 39 0,0 0-27 16,-16-90 22-16,4 70-19 15,-3-3-26-15,-3 6-2 16,-1 2-38-16,-2 5-18 16,0 6 11-16,-3 4-18 15,-1 19-17-15,0 20-21 16,5 19 2-16,8 12 13 15,12 9-12-15,0 6 5 16,23 5 15-16,6-1-11 16,3-6-2-16,-3-4-11 15,-2-11 0-15,-9-2-6 16,-4-15 2-16,-10-6-39 16,-4-11-37-16,0-12-32 15,-4-12-70-15,-16-10-164 0,-5-3-22 16,-6-26-58-16</inkml:trace>
  <inkml:trace contextRef="#ctx0" brushRef="#br0" timeOffset="19732.2">27437 14475 408 0,'0'0'235'15,"0"0"84"-15,-19-82-156 16,34 55-80-16,24-6-39 16,14 4-21-16,16 0-18 15,10-1-5-15,2 6-17 16,2 1-168-16,-7 4-290 15</inkml:trace>
  <inkml:trace contextRef="#ctx0" brushRef="#br0" timeOffset="20295.96">28256 14251 837 0,'0'0'31'16,"0"0"128"-16,0 0-72 15,24 79-26-15,0-79-5 16,4-3-10-16,7-27-14 16,6-15-16-16,1-6-6 15,-2-11-10-15,-7 2-22 16,-10-8 11-16,-6 1-1 16,-9 14 10-16,-5 17 2 0,-1 20 1 15,-2 13 27-15,0 3-13 16,0 28-15-16,0 13 4 15,0 12-4-15,0 3 0 16,1-8 0-16,20-7 1 16,9-12 1-16,5-16-2 15,11-13-1-15,6-3-3 16,1-30 4-16,-1-10 3 16,-3-14-2-16,-8-2 1 15,-10-6 13-15,-9 5-14 16,-11 11 5-16,-10 16 26 15,-1 13 20-15,0 10 12 16,-13 10-35-16,-8 3-28 0,-1 24 6 16,5 6-7-16,7 3-2 15,10 3 1-15,0-2 1 16,24-4-1-16,4-4 0 16,8-4 1-16,0-3-1 15,-1-3 2-15,-9-5-1 16,-11-5 0-16,-12 2-7 15,-5 5-9-15,-31 4-24 16,-19 3-10-16,-14-3-10 16,-5-12-30-16,-4-8-69 15,7-5-141-15,10-37-192 16</inkml:trace>
  <inkml:trace contextRef="#ctx0" brushRef="#br0" timeOffset="20419.3">28677 13455 741 0,'0'0'132'0,"0"0"132"16,0 0-179-16,0 0-85 16,0 0-24-16,0 0-188 15,19 9-165-15</inkml:trace>
  <inkml:trace contextRef="#ctx0" brushRef="#br0" timeOffset="20939.68">30050 13534 673 0,'0'0'100'15,"0"0"120"-15,0 0-71 16,0 0-113-16,0 0-19 16,-89 63-17-16,62-6 5 0,11 5 16 15,10-2-9 1,6-11 8-16,7-6-20 0,17-20 0 15,8-14 7-15,11-9-6 16,10-36 5-16,5-20-3 16,-1-9-3-16,-8-5-23 15,-10 1 10-15,-12-4 13 16,-8-6 9-16,-9-4-9 16,-6 1 1-16,-4 13 20 15,0 19 0-15,0 27 16 16,0 20 9-16,-1 8-24 15,-7 36-22-15,2 18-7 16,3 23 7-16,3 5 0 0,9 2 7 16,18-7-7-1,7-6-2-15,7-16-47 0,6-18-95 16,-3-25-318-16,-6-17-113 16</inkml:trace>
  <inkml:trace contextRef="#ctx0" brushRef="#br0" timeOffset="21091.08">30313 13518 809 0,'0'0'104'0,"0"0"104"16,0 0-208-16,0 0 8 16,81-37-20-16,-10 8-53 15,-1-1-279-15,-4 0-308 0</inkml:trace>
  <inkml:trace contextRef="#ctx0" brushRef="#br0" timeOffset="21479.61">30677 13629 1031 0,'0'0'126'15,"0"0"-26"-15,0 0-26 16,61-75-38-16,-19 29-36 15,-6-7 10-15,-3-6-10 16,-7-4 2-16,-8 4 3 16,-9 11-5-16,-7 13 2 0,-2 18 8 15,0 14-6 1,-12 3 11-16,-9 8-9 0,-1 17-5 16,0 5 10-16,8 4-8 15,11-2 0-15,3-3 10 16,6-3-13-16,22-6 4 15,8 1 0-15,4-9-1 16,2 2 15-16,-9-3-14 16,-11-6 9-16,-10-1 7 15,-10 1-20-15,-2 7 1 16,-19 6 0-16,-21 6 4 16,-14 9-5-16,-15-2-2 0,-8 1-67 15,-2 0-42-15,12-4-210 16,12-18-348-16</inkml:trace>
  <inkml:trace contextRef="#ctx0" brushRef="#br0" timeOffset="21969.82">32104 13043 893 0,'0'0'112'16,"0"0"15"-16,0 0 97 15,0 0-138-15,0 0-24 0,0 0-34 16,-38-12-28-16,27 62 10 15,-2 20 0-15,1 22 10 16,7 18 4-16,5 4-22 16,0 3 1-16,0-2-3 15,11-9-13-15,5-20-17 16,-4-19-82-16,0-25-36 16,-9-19 0-16,-3-23-174 15,-6 0 45-15,-22-29-142 16</inkml:trace>
  <inkml:trace contextRef="#ctx0" brushRef="#br0" timeOffset="22336.04">31834 13541 374 0,'0'0'187'0,"3"-91"-68"15,33 54 63-15,16 4-120 16,8 5-41-16,10 2-21 16,4 7-13-16,0-1-114 15,-5 4-39-15,-13-4-19 16,-14-4 94-16,-14-2 87 15,-11 1 4-15,-10 0 121 16,-7 6 14-16,0 5-33 16,-12 8 12-16,-10 6 3 15,-3 13-57-15,-2 16-42 16,7 13-7-16,8-1 2 16,12 2-12-16,2-11 1 0,20-11-2 15,8-8 0-15,4-13 7 16,2 0 3-16,-1-22 8 15,-7-8 15-15,-9-7-8 16,-14-2 5-16,-5-3-3 16,-9 4-19-16,-20 4-8 15,-1 14-5-15,2 14 4 16,3 6-6-16,8 11-76 16,7 18-72-16,10 4-142 15,0 0-125-15</inkml:trace>
  <inkml:trace contextRef="#ctx0" brushRef="#br0" timeOffset="22653.65">32650 13048 1171 0,'0'0'88'16,"0"0"90"-16,0 0-126 15,0 0-30-15,0 0-22 16,0 0 0-16,100 7 1 15,-58 10 0-15,-3 3-1 16,-12 0-4-16,-6 2 0 16,-12 1 0-16,-8-1 3 15,-1 0 1-15,-1-5 3 16,-16-5-1-16,-4-8 7 16,-2-4 2-16,0-4-4 15,4-28 21-15,10-15-22 0,9-20-6 16,10-8 0-1,21 2-16-15,8 8-31 0,3 18-8 16,-3 30-70-16,-8 17-144 16,-16 17-261-16</inkml:trace>
  <inkml:trace contextRef="#ctx0" brushRef="#br0" timeOffset="23541.41">29148 15618 345 0,'0'0'131'0,"0"0"85"16,0 0 98-16,0 0-183 15,0 0-82-15,0 0-1 16,-92 34-44-16,77 12 1 16,3-3 14-16,9-4-11 15,3-6 2-15,0-3-10 16,3-14 3-16,9-6-4 16,3-10 1-16,2-6-11 15,2-20 11-15,0-17 20 16,-3-10-10-16,-5-7-6 15,-4 4 0-15,-4 10 1 16,-3 19-5-16,0 14 0 0,0 13-1 16,3 0-5-16,6 27-12 15,6 10 17-15,7 5 2 16,5-3 4-16,3-11-5 16,4-11-3-16,2-17-11 15,2-5-11-15,-1-32 23 16,1-18-6-16,-8-11 10 15,-9-13-9-15,-9-1 4 16,-12 0 3-16,0 4 10 16,-16 12-7-16,-2 20 10 15,1 21 7-15,5 23 6 16,-1 13 1-16,4 33-27 0,3 18-2 16,6 12 2-1,5 2 1-15,21-5 1 16,10-14-2-16,3-12-1 15,3-25-10-15,-2-17-7 0,1-13 5 16,0-31 13-16,-5-23 1 16,-5-12-1-16,-10-8 3 15,-13-5-2-15,-8-5 10 16,-7 3-9-16,-16 10 0 16,-1 24 8-16,7 24 3 15,6 18 52-15,6 13 7 16,4 19-69-16,1 31-2 15,0 17 0-15,22 17-1 16,11 5 7-16,4-2-7 16,11-4-6-16,1-7-71 0,5-14-80 15,-2-21-289-15</inkml:trace>
  <inkml:trace contextRef="#ctx0" brushRef="#br0" timeOffset="23768.02">30547 14711 1426 0,'0'0'99'0,"0"0"-57"16,0 0 39-16,0 0-74 16,0 0-6-16,0 79-1 0,21-14 0 15,-2 16-1 1,-7 1-5-16,-2 0-43 0,-3-9-25 15,-4-13-37-15,-2-23-49 16,1-19-223-16,-2-18-234 16</inkml:trace>
  <inkml:trace contextRef="#ctx0" brushRef="#br0" timeOffset="24561.13">30438 15057 882 0,'0'0'214'0,"0"0"34"16,0 0-169-16,0 0-79 15,0 0 0-15,0 0-41 16,45-32 17-16,10 8-24 16,8-6-9-16,1-3-1 0,-6-4 10 15,-6-2 45-15,-10-4 3 16,-12 0 5-16,-12-6 51 16,-14 4-31-16,-4 8 56 15,0 10-25-15,-7 10 16 16,-2 17 12-16,5 0-29 15,-2 14-45-15,1 25-10 16,5 18 0-16,0 9 1 16,2 3 12-16,17-7-13 15,2-5 0-15,4-14-4 16,2-14 3-16,-2-18 0 16,2-11-18-16,1-11 17 15,-2-25 2-15,1-13 0 0,-5-2 0 16,-4-1 4-1,-6 10-2-15,-4 15-2 0,-5 13-1 16,-2 14 1-16,6 0-1 16,4 11-12-16,5 17 5 15,4 6 7-15,0 2-4 16,4-3-31-16,11-3-38 16,8-7-30-16,11-9 51 15,7-14-116-15,-2-8-23 16,-5-18 15-16,-12-14-8 15,-15-3 185-15,-17-6 87 16,-10-3-58-16,-1 8 62 16,-16 15 102-16,0 12 32 0,3 14-73 15,2 3-70-15,5 0-37 16,2 7-33-16,4 9-9 16,1 4-6-1,0-4 3-15,13-2-2 0,9-5-1 16,4-9-25-16,5 0 1 15,-3-19-9-15,1-7-13 16,-10-4 25-16,-5-1-32 16,-11-5 56-16,-3 4 5 15,-6 3-3-15,-15 8 17 16,-3 8 20-16,0 13 12 16,-5 7 3-16,0 28-26 0,0 22 6 15,6 11 16-15,8 10 4 16,13-6-5-16,2-7-32 15,15-11-16-15,16-20-2 16,8-16 1-16,7-18-33 16,11-20-6-16,10-19-29 15,10-17-32-15,-2-4 36 16,-14-5-450-16,-20 1-279 16</inkml:trace>
  <inkml:trace contextRef="#ctx0" brushRef="#br0" timeOffset="25290.05">27462 16963 927 0,'0'0'44'0,"0"0"129"15,0 0 32-15,0 0-113 16,0 0-34-16,0 0-20 16,-59 42-32-16,63 27 1 0,19 35 6 15,6 17-5-15,6 5-4 16,-2 8-3-16,0-9-1 15,-4-21 0-15,0-22-42 16,-1-27-29-16,-3-24-37 16,-2-22-110-16,-2-9-157 15,-5-34-150-15</inkml:trace>
  <inkml:trace contextRef="#ctx0" brushRef="#br0" timeOffset="25569.12">27524 17296 311 0,'-57'-79'171'15,"11"24"59"-15,16 21-78 16,17 12 21-16,11 5-75 16,2 0-41-16,5-1-44 0,21 3-11 15,10-1 0-15,9 9-2 16,4 7-4-16,0 0-2 16,-5 17-9-16,-8 9-23 15,-11 6-8-15,-10 8 22 16,-15 7 24-16,0 4-2 15,-24 7 7-15,-14 2 1 16,-1-4-4-16,1-10 1 16,8-9-3-16,15-23-23 15,8-14-71-15,7-2-59 16,4-38-4-16,26-16-157 16,10-10 145-16</inkml:trace>
  <inkml:trace contextRef="#ctx0" brushRef="#br0" timeOffset="25971.51">27785 17111 228 0,'0'0'195'15,"0"0"41"-15,0 0-33 16,0 0-48-16,0 0-94 16,0 0-27-16,9 97 25 15,-9-42-9-15,13-5-37 16,9-11 8-16,5-9-21 16,5-18-1-16,3-12-8 15,3 0 9-15,-1-29-17 16,-5-12-6-16,-13-6-43 15,-13-3 41-15,-6 2-7 16,-31 4 23-16,-13 7 6 16,-6 8 3-16,0 12 4 0,10 10 16 15,7 7 8-15,12 0 14 16,14 0-17-16,5 0-2 16,2 0-22-16,17-12 5 15,17-9-5-15,14-4 8 16,6-1-3-16,1 4 6 15,-3 10-12-15,-10 2 6 16,-6 10 8-16,-7 0-4 16,-2 22 1-16,-2 14 5 15,-4 12 1-15,-7 11 3 16,-2 1-20-16,-2-3 0 16,-1-10-2-16,3-15-71 0,7-13-68 15,7-19-155-15,1-20-61 16</inkml:trace>
  <inkml:trace contextRef="#ctx0" brushRef="#br0" timeOffset="26092.84">28387 16771 445 0,'0'0'232'0,"0"0"-132"16,-43-76 108-16,40 76-158 16,1 9-50-16,2 23-129 15,0 11-21-15,7-2-141 16</inkml:trace>
  <inkml:trace contextRef="#ctx0" brushRef="#br0" timeOffset="26737.39">28426 16990 784 0,'0'0'61'0,"0"0"132"15,0 0 7-15,0 0-138 16,0 0-15-16,0 0-47 16,-12-13 3-16,35 6-11 15,9 3 9-15,1 4-1 16,-3 0 0-16,-3 7-18 16,-9 15-10-16,-3 5-11 15,-8 3 24-15,-5-9 13 0,-2-3-4 16,0-11 6-1,0-4 7-15,1-3-6 0,1 0 6 16,2-15-7-16,5-19 4 16,2-16 0-16,3-11-1 15,1-1 2-15,0 10 16 16,-4 16 13-16,-4 16-16 16,-2 12 3-16,-2 8-20 15,4 16-2-15,4 13-19 16,6 15 20-16,3 4 9 0,4 5-9 15,2-4-5 1,1-12-45-16,2-17 12 0,-1-17-5 16,2-3-81-16,3-33-48 15,-5-10 57-15,-8-13 60 16,-6-5 55-16,-8-6 0 16,-1-9 24-16,-5-10 56 15,0-5 37-15,-6 7 10 16,-12 14 5-16,4 27-59 15,5 20-1-15,2 21 6 16,4 2-44-16,0 31-24 16,3 16-10-16,0 25 0 15,0 10 14-15,19 4-9 16,10 5-2-16,8-3-3 16,10-5-7-16,8-15 6 0,-2-14-63 15,-7-21-23-15,-10-26-93 16,-13-7-308-16,-11-27-201 15</inkml:trace>
  <inkml:trace contextRef="#ctx0" brushRef="#br0" timeOffset="26902.4">29011 16748 570 0,'0'0'101'0,"0"0"192"0,0 0-192 15,0 0-79-15,0 0-3 16,0 0-14-16,10 35 27 15,41-56 27-15,10-12-46 16,6-6-13-16,4 2-187 16,-4-1-238-16,-12 6-78 15</inkml:trace>
  <inkml:trace contextRef="#ctx0" brushRef="#br0" timeOffset="27279.22">29321 16891 982 0,'0'0'112'16,"0"0"-86"-16,0 0 41 15,0 0-8-15,97-110-32 16,-61 50-25-16,-9-2 8 16,-11-4-10-16,-10 4 0 0,-6 11 7 15,0 13-5-15,-4 20 4 16,-5 15 31-16,1 3 7 15,-2 3-3-15,-6 18-37 16,3 11-1-16,6 5 15 16,7 3-3-16,1-4 4 15,26 0-10-15,8-6-9 16,3-1 15-16,4-5-15 16,-5-4-1-16,-8-4 0 15,-10 1 1-15,-13-5 0 16,-6 5-1-16,-6 7 1 0,-20 5-6 15,-12 1-16 1,-7 3-34-16,-8-1-34 0,-3-3-111 16,11-5-241-16</inkml:trace>
  <inkml:trace contextRef="#ctx0" brushRef="#br0" timeOffset="27937.49">30465 16514 650 0,'0'0'118'0,"0"0"31"16,0 0-8-16,0 0-65 15,-51 73-2-15,47-52-15 16,4-6-4-16,0-11-27 15,0-4-18-15,0 0-6 16,20-12 1-16,13-20 22 0,6-11-6 16,8-10-13-1,-4-6 8-15,-7 3-15 0,-13-6 1 16,-10 8 6-16,-6 14-4 16,-7 15 6-16,0 16-1 15,0 9-6-15,0 8-3 16,0 22-18-16,0 16 13 15,13 3 2-15,6-9 3 16,3-9-2-16,6-13 0 16,3-8-9-16,1-10 7 15,-1-3 5-15,0-22-1 16,-4-6 4-16,-1-9 0 0,-6-5 7 16,-5 4-6-1,-4 3 4-15,-2 14 16 0,-6 9-16 16,-2 14-8-1,-1 1 0-15,3 6-1 0,5 16-17 16,6 12 15-16,8 3 2 16,4 3-5-16,4-8-35 15,2-7-48-15,0-11-116 16,-3-14-205-16,-7 0-103 16</inkml:trace>
  <inkml:trace contextRef="#ctx0" brushRef="#br0" timeOffset="28101.93">30901 15880 459 0,'0'0'339'0,"0"0"-249"15,0 0 165-15,0 0-208 16,0 0-47-16,0 0-19 16,-11 11 5-16,44 11-62 15,6 3-181-15,3-1-62 16,1 0-183-16</inkml:trace>
  <inkml:trace contextRef="#ctx0" brushRef="#br0" timeOffset="28422.4">31928 15625 485 0,'0'0'182'0,"0"0"134"16,0 0-142-16,0 0-75 16,0 0-26-16,0 0-43 15,-13 29-27-15,13 15 28 16,0 13 3-16,0 4-25 15,2 6-9-15,5-1-15 16,6-3 2-16,7-7-75 16,1-17-145-16,4-12-125 0,-7-20 59 15,-8-7-131-15</inkml:trace>
  <inkml:trace contextRef="#ctx0" brushRef="#br0" timeOffset="29189.44">31804 15940 378 0,'0'0'141'15,"0"0"-60"-15,0 0 113 16,0 0-86-16,0 0-108 16,0 0-25-16,13-44 25 15,54 27-3-15,6-3-38 16,-8-6 3-16,-10 3 38 0,-14 0-4 16,-11-1 4-1,-13-4 10-15,-11-3 8 0,-6-2 84 16,0-4-16-16,-16 6-12 15,3 11 23-15,4 10-23 16,1 10-17-16,5 0-33 16,2 26-23-16,1 17-1 15,0 10-2-15,6 3 2 16,10-3 9-16,2-7-9 16,2-10 0-16,-4-9-2 15,-1-10 4-15,-3-9-4 16,-8-8-3-16,2 0 5 15,2-2 12-15,2-21-6 16,10-11 20-16,0-5-8 0,0 3-14 16,1 7 1-16,-4 15-5 15,0 7 0-15,1 7-6 16,0 0 0-16,6 14-10 16,1 5-14-16,3-2-31 15,2-5-40-15,3-4-111 16,-2-8-35-16,1 0 42 15,-7-14-2-15,-4-9 106 16,-8-3 96-16,-4-4 5 16,-6-3 90-16,0-7 54 15,-3 0 39-15,0 10-43 16,0 12 42-16,0 10-36 16,0 8-55-16,0 0-66 0,0 0-18 15,0 0-7-15,5 0-8 16,4 0 6-16,7 0 2 15,0 0 0-15,7-3-2 16,0-11 4-16,-3-5-4 16,-1 0-4-16,-8-1 6 15,-6 0 5-15,-5-3-4 16,0 3 4-16,-5 3-1 16,-6 4 4-16,-5 13 27 15,0 3-11-15,-5 26-22 16,-1 18 13-16,3 6-7 15,8-3 6-15,11-8-2 16,0-6-8-16,19-6-8 16,18-13-1-16,12-10-5 0,8-7 3 15,4-13-60 1,-1-14-110-16,-4-4-211 0,-12-1-289 16</inkml:trace>
  <inkml:trace contextRef="#ctx0" brushRef="#br0" timeOffset="30321.81">30131 18020 496 0,'0'0'120'16,"0"0"86"-16,0 0-34 16,0 0-98-16,0 0 4 15,0 0-31-15,-55 61-47 16,65-80 9-16,16-12 15 15,7-10 42-15,-1-11-45 0,-3 2-6 16,-9 2-7-16,-9 7 6 16,-5 11-3-16,-4 10-3 15,-2 11 20 1,0 9-24-16,0 0 1 0,0 19-5 16,0 10 1-16,3 5 0 15,8-1-1-15,4-11-7 16,6-9 5-16,4-9-14 15,2-4 1-15,2-12 15 16,-3-15 3-16,-1-6 2 16,-2-3-4-16,-3-4 1 15,-10-1 10-15,-1 6-11 16,-5 10-1-16,-2 13 1 0,1 7 1 16,-3 5-4-1,7 3-9-15,10 16 2 0,11 4 2 16,11-2 4-16,7-6 0 15,5-9-9-15,1-6-22 16,-3-6-7-16,-3-19 9 16,-10-6 3-16,-10-6 25 15,-11-2-10-15,-12-4 14 16,-3-5 12-16,-5-13-6 16,-14-4 25-16,-5-5 19 15,2 17-8-15,4 20 14 16,7 20-21-16,8 13 15 15,3 28-50-15,0 26-8 16,5 22 8-16,14 9 0 0,6 0-3 16,7 0-5-16,5-10-30 15,6-5-47-15,2-20-86 16,-5-20-111-16,-8-21 65 16,-12-9-210-16</inkml:trace>
  <inkml:trace contextRef="#ctx0" brushRef="#br0" timeOffset="31319.97">30804 17461 304 0,'0'0'80'0,"-127"14"116"15,78 9-111-15,16-6-49 16,20-5-34-16,13-2-2 16,28-10-22-16,35-3-15 15,17-22 30-15,14-14-12 16,3-3 3-16,-9-4 11 0,-14 4 4 15,-21 4 1-15,-16 9 3 16,-20 12 6-16,-11 9 48 16,-6 6 42-16,0 2 87 15,-12 8-106-15,-6 15-73 16,1 10-1-16,8 1-6 16,8-1-1-16,1-7 0 15,7-7-7-15,11-7 2 16,8-8-9-16,2-4-17 15,3-6 29-15,-1-20-15 0,-5-1-6 16,-9-3 15-16,-11-5 4 16,-5 1 5-16,-12 0 16 15,-16 6-11-15,-6 9 7 16,-4 15 26-16,-1 4-38 16,4 29 20-16,1 20-15 15,12 14-1-15,14 0 9 16,8-4-8-16,18-12-5 15,22-12-5-15,17-8-14 16,8-17 16-16,8-10-27 16,2-9 4-16,-4-20 7 15,-5-10-41-15,-14-3 40 16,-15-10-4-16,-21-2-12 0,-16-5 36 16,-14 5 3-1,-21 13-2-15,-6 10 6 0,-4 21 24 16,1 10-24-16,8 3 1 15,7 18-2-15,17 5-6 16,12 1-3-16,6-10-21 16,27-2 2-16,13-12-29 15,8-3 35-15,4-8 12 16,2-16-10-16,-6-1 14 16,-8-3-4-16,-11 11 4 15,-15 4 14-15,-8 10 23 16,-11 3 15-16,-1 0-26 15,0 20-23-15,-4 10 32 16,1 10-21-16,3-3-14 0,0-1-10 16,16-7 8-16,8-12-20 15,5-11-12-15,2-6-1 16,-1-4 33-16,-2-15-4 16,-4-11-32-16,-9 0 37 15,-3-2 2-15,-9-4 2 16,-3 0 8-16,0 2 22 15,-8 7 17-15,4 12 2 16,1 10 28-16,3 5-48 16,0 8-32-16,3 21-12 15,16 5 12-15,6 7 7 16,7-5 9-16,1-6-16 16,-1-9 0-16,0-8-4 15,-4-7 10-15,-4-6-6 16,-4-6 10-16,-4-21-3 0,-7-8 15 15,-8-6-16-15,-1-9-3 16,-1-4-3-16,-11-7-24 16,-1 9-67-16,7 8-28 15,2 15 65-15,4 21-23 16,0 8-133-16,0 0-17 16,14 11 52-16</inkml:trace>
  <inkml:trace contextRef="#ctx0" brushRef="#br0" timeOffset="31837.85">32485 16966 147 0,'0'0'189'0,"0"0"64"16,0 0-61-16,0 0-63 15,0 0-7-15,-85-19-56 16,54 28-38-16,1 18 16 16,7-1-17-16,7 7-26 15,11-2-2-15,5-3 0 16,6-1-2-16,17-7-22 15,5-11-6-15,2-6 9 16,1-3 19-16,-4-1-20 16,-4-18 23-16,-7-1 1 15,-7-5 15-15,-6-1-15 16,-3-4-1-16,0 5 9 0,0 8-8 16,-6 10 7-1,3 4 0-15,1 3-8 0,1 8-7 16,1 13-15-16,0 8 22 15,1-2 7-15,14-1-7 16,8-9-4-16,4-4-10 16,2-13 5-16,7 0 6 15,-1-15-10-15,-4-14 2 16,-4-7 6-16,-10-3 5 16,-7-12 2-16,-4-9 23 15,-6-11 11-15,0-12 3 16,-11 1-5-16,-7 15 10 15,3 21 1-15,6 27 43 16,0 19-33-16,3 10-55 0,-1 31 14 16,-1 16-24-16,5 14 10 15,3-1 0-15,0 0 1 16,18-3-1-16,12-8-34 16,13-8-82-16,11-15-134 15,7-17-329-15</inkml:trace>
  <inkml:trace contextRef="#ctx0" brushRef="#br0" timeOffset="32122.91">33111 16779 531 0,'0'0'353'0,"0"0"-295"15,0 0 165-15,0 0-143 16,0 0-72-16,0 0-8 0,-60 22-6 15,70-22 6-15,4 0 12 16,6 0-4-16,2-10 22 16,-4-2-30-16,-7-2 20 15,-10 1 2-15,-1 2 18 16,-12 1-3-16,-13 3-21 16,-4 7-14-16,-5 0 4 15,-3 20-6-15,1 15-20 16,5 6-46-16,6 8-78 15,0-2-206-15,-5-2-319 0</inkml:trace>
  <inkml:trace contextRef="#ctx0" brushRef="#br0" timeOffset="32850.6">30047 17441 222 0,'0'0'378'16,"0"0"-344"-16,0 0 100 15,0 0-2-15,0 0-95 16,0 0-2-16,-19 28-4 16,19-28-16-16,0 0 23 15,0 0 19-15,10-8 20 16,-2-4-31-16,0 1-13 16,-2-2-12-16,-6 4 8 15,0 1-1-15,0 2 11 16,-6 0-19-16,-5 4-11 15,-2 2 18-15,-2 5-27 0,-2 12-2 16,4 5-1-16,5-1 1 16,3-2 1-16,5-7 0 15,0-4-9-15,5-4 9 16,13-4-17-16,9 0-7 16,5-7-14-16,5-13-88 15,-1-6-217-15,-11 0-39 16,-15-3-93-16</inkml:trace>
  <inkml:trace contextRef="#ctx0" brushRef="#br1" timeOffset="39436.31">24799 10237 632 0,'0'0'61'16,"0"0"63"-16,0 0 71 15,0 0-121-15,0 0 3 16,0 0-13-16,-14-59-37 16,10 57 13-16,-1 2 3 15,-2 0-20-15,-4 6-10 16,-3 17-13-16,0 11 6 16,1 1 2-16,8-1-8 0,5-9 0 15,0-3 3-15,8-8-2 16,9-6-1-16,7-8 0 15,6 0 0-15,4-14 7 16,2-16-7-16,-4-6 5 16,-9-4 5-16,-7 1-5 15,-12-1 2-15,-4 4 13 16,-1 6-14-16,-18 4 27 16,-3 14-23-16,-3 5-3 15,-3 7 7-15,-5 0-8 16,-2 15-1-16,-1 12-5 15,7 8 2-15,6 2 1 0,11 0-3 16,11-6 0-16,1-6-1 16,7-5 0-16,14-10 1 15,6-4 0-15,6-6 1 16,0-3 4-16,2-19-4 16,-3-5-1-16,-7-2 5 15,-8-2-2-15,-10 1 4 16,-7 1-5-16,0 2-1 15,-12 1 15-15,-9 7-14 16,0 5 1-16,2 8 9 16,1 6-12-16,-3 0 0 15,-1 13 0-15,1 16-6 16,6 4 0-16,7 4 1 16,8-8 1-16,0-2 2 15,0-7-4-15,16-7-11 0,4-10 1 16,10-3 12-16,3-7-1 15,3-15 5-15,-3-7 0 16,-3-3-1-16,-13 3 5 16,-8-4 1-16,-7 8-4 15,-2 1 0-15,-2 5 14 16,-11 5-12-16,0 8 2 16,-6 6 1-16,-1 6-6 15,-3 20 0-15,4 10-3 16,4 3 0-16,9-1-4 0,6-6 7 15,0-10-7 1,12-8 0-16,7-6-11 0,2-8 5 16,2 0 5-16,0-17 5 15,0-10 2-15,-8-2 2 16,-7-1-1-16,-8-3 2 16,0 6 5-16,-5 5-1 15,-9 6 1-15,-2 5-5 16,2 11 19-16,1 0-21 15,-5 8-3-15,0 11 2 16,5 3-1-16,5-2 0 16,7-3-6-16,1 2-19 15,0-5-35-15,15 1-66 16,7-8-110-16,0-7-270 16</inkml:trace>
  <inkml:trace contextRef="#ctx0" brushRef="#br1" timeOffset="45031.42">24159 13033 519 0,'0'0'92'16,"0"0"45"-16,0 0 157 16,0 0-211-16,0 0-16 15,0 0-19-15,0 0-31 16,-88 62 15-16,82-23-11 16,6 1-1-16,0-4-4 15,0-6-14-15,9-13 1 16,7-6-3-16,4-11 0 15,5 0 5-15,5-14-4 16,4-14 9-16,-3-11-1 16,-4-6 8-16,-8 4 9 0,-12 2-22 15,-7 3 14-15,-15 7 18 16,-16 1-16-16,-7 13 1 16,-2 14 0-16,-3 1-20 15,2 27 3-15,2 16-4 16,5 16-5-16,9 6 5 15,12-4-3-15,13-12 2 16,0-13-2-16,17-17 3 16,10-12-6-16,4-7 6 15,7-10 0-15,2-19 8 16,0-11-2-16,-4-2 3 16,-8-2-9-16,-12 5 3 0,-9 6 9 15,-7 9-11-15,-11 5 5 16,-14 3 14-16,-1 12-14 15,-2 4 0-15,0 14-6 16,3 21-5-16,5 9-2 16,8 3 3-16,11-5-2 15,1-13 5-15,4-5-4 16,15-18 5-16,6-6-6 16,5 0 6-16,-2-20-2 15,-1-10 2-15,-5-1 0 16,-7-3 1-16,-8 1 0 15,-7 3 5-15,0 3-6 16,-21 5 1-16,-1 8 2 16,1 9-3-16,-1 5 0 15,2 12-3-15,4 20-7 0,-2 8 6 16,7 0-1-16,7 3-14 16,4-11 9-16,0-8-39 15,0-10 8-15,11-8 9 16,-1-6-2-16,3 0-10 15,-2-3-14-15,-3-14-6 16,-8-2-22-16,0 2-137 16,0 7-74-16,-17 6-273 15</inkml:trace>
  <inkml:trace contextRef="#ctx0" brushRef="#br1" timeOffset="53290.01">21087 15357 79 0,'0'0'26'0,"0"0"41"15,0 0 11-15,0 0-26 16,0 0 53-16,0 0 14 16,0 0-31-16,-7-23-27 15,6 23 2-15,-1 0-24 16,2 0 13-16,0 0 41 16,0-2 23-16,0 2-6 15,0 0-13-15,0 0-43 16,0 0 4-16,0-3-21 15,0 3-16-15,13 0-6 16,23 0-10-16,22 8 28 16,16 2 5-16,14-6-29 0,7-4 20 15,6 0-20 1,4 0-3-16,2-7 0 0,-7 0-2 16,-10-3-3-16,-20 5-1 15,-21 1-2-15,-21-2-6 16,-14 2-3-16,-11 4-27 15,-3 0-11-15,-5 10-36 16,-15 10-72-16,-8 11-103 16,-5 4-25-16,-9-6-31 15,-3-4 27-15</inkml:trace>
  <inkml:trace contextRef="#ctx0" brushRef="#br1" timeOffset="53797.65">20992 15542 75 0,'0'0'81'16,"0"0"75"0,0 0-9-16,0 0-34 0,0 0-1 15,0 0-9-15,-28-3 16 16,28 3-21-16,0 0-21 15,9 0-1-15,17 0 29 16,15 13-35-16,19-3 0 16,11 4-24-16,16-4-3 15,12-3-6-15,4-2-14 16,1-5-4-16,1 0 0 16,-6 0-18-16,-5-3 14 15,-9-4-15-15,-10-2 0 0,-16 3-3 16,-19 2-2-1,-17 1 2-15,-13 3-19 0,-9 0-15 16,-1 0-2-16,0 0-20 16,-14 13-15-16,-6 6-85 15,-5-2-180-15,-7-3-194 16</inkml:trace>
  <inkml:trace contextRef="#ctx0" brushRef="#br1" timeOffset="54776.3">21288 15048 98 0,'0'0'70'0,"0"0"77"16,0 0 31-16,0 0-14 16,0 0-46-16,0 0 24 15,-6-34-12-15,6 31-27 16,0 0-18-16,0-4-22 0,0 0-36 15,0 0 3-15,0-1-17 16,0 0-6-16,0-2 0 16,3-4-3-16,0 3-4 15,0-3 0-15,2 8 0 16,-2-2 16-16,-1 2-12 16,-2 6 8-16,0 0 6 15,0-1-7-15,0 1-2 16,0 0-9-16,0 0 4 15,0 0 2-15,0 0-2 16,0 0-3-16,0 1 9 16,-10 27-9-16,-13 26 1 15,-19 19-2-15,-6 10 0 16,-10 3 8-16,-4-4-3 16,-4-7 3-16,5-8 0 0,9-13 2 15,10-16 10-15,18-14 4 16,9-14-12-16,9-7 17 15,6-3-15-15,0 0 5 16,0 0 7-16,0 0-10 16,0 0-2-16,0 0 4 15,0 0-11-15,0 0 14 16,12 3-18-16,11 10 9 16,12 10 28-16,11 7-5 15,2 6-12-15,5 1-6 0,-1 5-12 16,-4 2 15-1,2-1-18-15,1-5 5 0,-6 2 1 16,-8-6-5-16,-7-7 4 16,-8-1-7-16,-6-10 0 15,-5-6 9-15,-3-3-6 16,-5-1-3-16,-3-6 3 16,1 0-3-16,-1 0 13 15,0 0-13-15,0 0 2 16,0 0 2-16,0 0-3 15,0 2 5-15,0-2-6 16,0 2 0-16,0-2 0 16,0 0 0-16,0 0 0 15,0 0-1-15,0 0 1 16,0 0-13-16,0 0 2 0,0 0-14 16,0 0 10-16,0 0-8 15,0 0-9-15,0 3 6 16,0-3-34-16,0 3-14 15,0-3-5-15,0 0-12 16,0 0-22-16,0 0-103 16,0 0-277-16</inkml:trace>
  <inkml:trace contextRef="#ctx0" brushRef="#br1" timeOffset="62557.83">10517 13578 319 0,'0'0'9'0,"0"0"109"15,0 0 26-15,-54-77-42 16,47 60-42-16,1 5 16 0,0 7-1 15,3 2-1-15,3 3 2 16,-6 0-53-16,-3 15-4 16,-6 23-12-16,-14 25-3 15,-9 46 43-15,-16 46 0 16,-10 54-3-16,-11 58 0 16,-2 53-27-16,1 34 22 15,3 15-27-15,13 6 7 16,11-29 6-16,13-39-15 15,11-42-7-15,5-52-1 16,1-40 3-16,4-41-9 16,0-40 4-16,6-34-29 0,3-33-28 15,2-25-58 1,1-13-129-16,-3-43-327 0</inkml:trace>
  <inkml:trace contextRef="#ctx0" brushRef="#br1" timeOffset="63300.11">8590 16249 499 0,'0'0'97'0,"0"0"57"16,0 0 41-16,0 0-103 15,0 0-38-15,0 0 7 16,0 0-39-16,28-3-6 16,31 17 34-16,31 5-11 15,37 2-6-15,36 4-2 0,44 5-23 16,37 3 8 0,43 0-15-16,28-4 0 0,28 1 0 15,21-9-1-15,13 5 7 16,8-4-7-16,6 2 0 15,-11 1-5-15,-13 6 6 16,-29-2-1-16,-30 0 5 16,-38-4-5-16,-42-4-2 15,-40-1 2-15,-39-5 0 16,-35-2 4-16,-34-3-1 16,-27-7-3-16,-24 1 0 15,-20-1 6-15,-6-3 0 16,-3 0 9-16,0 0-4 0,0 0 15 15,0 0-25-15,0 0 1 16,0 0-2-16,0 1 1 16,0-1-1-16,0 0 0 15,0 0 2-15,0 0-5 16,0 0 3-16,1 0 0 16,1 0 0-16,-2 0 0 15,0 0 0-15,0 0-3 16,0 0 3-16,0 0-5 15,0 0 5-15,0-1-23 16,0-6 12-16,0-2-85 16,-5-2 22-16,1 5-108 0,-2-4-129 15,3-3-4-15,-10-1-47 16</inkml:trace>
  <inkml:trace contextRef="#ctx0" brushRef="#br1" timeOffset="63765.84">14403 16465 42 0,'0'0'224'16,"0"0"-211"-16,0 0 98 16,0 0-2-16,0 0-53 15,0 0 3-15,-23-4 14 16,23 4-22-16,0 1-17 15,0 18 12-15,12 11 84 16,6 8-47-16,3 3-38 16,3 6-6-16,-5 1 14 15,-7-2-32-15,-6-3-6 16,-6-2 0-16,0-2 5 0,-21-2 4 16,-14-1 1-16,-5 0 1 15,2-4-4-15,2-4-18 16,6-3-8-16,14-1 4 15,10-7-39-15,6-3-115 16,22-9-262-16,23-5-272 16</inkml:trace>
  <inkml:trace contextRef="#ctx0" brushRef="#br1" timeOffset="64525.53">15133 16762 166 0,'0'0'35'0,"0"0"-25"0,0 0 96 15,0 0 6-15,0 0 31 16,0 0-5-16,-19-10 0 16,16 9 21-16,-3 1-75 15,-1-3-7-15,4 3-4 16,3 0-23-16,0-3 16 15,0 2-27-15,0-2 1 16,0-5-3-16,16-2-14 16,9-1-4-16,8 1-7 15,0 7-9-15,-8 3-2 16,-2 13-1-16,-7 16-6 16,-10 13 6-16,-6 10 2 15,-3 2 0-15,-19 1-2 16,-5-7 2-16,3-7-6 15,1-12 4-15,6-5 0 0,8-9 5 16,6-10 0-16,-1-5 4 16,4 0 6-16,0-5-8 15,19-23 19-15,14-11-25 16,10-9 0-16,2-5 0 16,-1-1 0-16,-5 10 4 15,-6 7-5-15,-13 10 3 16,-7 14 3-16,-10 7-1 15,-3 6-2-15,0 0 17 16,0 1-14-16,-9 25 6 0,-14 6-10 16,-3 17 10-16,0 4 24 15,3 0-19-15,10-7-7 16,9-6 10-16,4-10-18 16,8-4-1-16,24-11-1 15,13-10 0-15,11-5-5 16,15-22 2-16,0-11-69 15,-5-1-9-15,-21 7-41 16,-29 5-46-16,-16 12-280 16,-49 3-400-16</inkml:trace>
  <inkml:trace contextRef="#ctx0" brushRef="#br1" timeOffset="65297.64">11181 16254 286 0,'0'0'116'16,"0"0"85"-16,0 0-50 15,0 0-42-15,0 0 13 16,0 0-36-16,-9-8 16 16,-12 16-33-16,-3 17-41 15,-13 18 17-15,-8 13-9 16,-1 19-3-16,1 12-12 15,6 2-16-15,13 1 5 16,18-11-10-16,8-6-12 16,24-11-13-16,31-20-71 15,10-15-140-15,10-20-349 16</inkml:trace>
  <inkml:trace contextRef="#ctx0" brushRef="#br1" timeOffset="65988.52">10563 17108 5 0,'0'0'26'16,"0"0"16"-16,0 0-2 16,0 0 57-16,0 0 4 15,0 0 15-15,8-75 9 16,-5 64-15-16,0-2-17 16,-3 3 21-16,0-2 7 15,0 2-29-15,-6 1-17 16,-8 4-17-16,-5 0 2 15,-2 5-38-15,-3 0-3 0,-3 5-12 16,-1 22-1-16,-2 12-6 16,3 13-1-16,5 4 1 15,13 5 0-15,9-15 0 16,0-10 0-16,6-11 1 16,16-11-1-16,8-10-2 15,0-4 2-15,4-9 1 16,-1-15 9-16,-6-5-9 15,-5-5-1-15,-10 2 8 16,-4-6-5-16,-8 6 11 0,0 10-4 16,0 10-8-1,0 7 33-15,0 5-35 0,0 15 0 16,0 21-11-16,0 11 8 16,0 10-2-16,25-5-6 15,11-5-45-15,13-8-56 16,6-12-192-16,3-14-218 15</inkml:trace>
  <inkml:trace contextRef="#ctx0" brushRef="#br1" timeOffset="66594.12">12459 16428 539 0,'0'0'63'16,"0"0"136"-16,0 0 10 15,0 0-100-15,0 0-7 16,0 0-40-16,-6-17-10 15,6 17 5-15,0 0-27 0,0 0-19 16,7 10 11-16,16 21-19 16,7 14 22-16,-5 9 3 15,-8 5-28-15,-10 6 9 16,-7 1-9-16,-15 4-2 16,-16-3-8-16,-8 3-100 15,-10-4-159-15,-5-7-466 16</inkml:trace>
  <inkml:trace contextRef="#ctx0" brushRef="#br1" timeOffset="67275.88">12935 16941 634 0,'0'0'85'0,"0"0"132"16,0 0-32-16,0 0-100 15,0 0-27-15,0 0-32 16,-9 5-10-16,5 29-10 16,-3 19 21-16,3 12 16 0,-5 6-16 15,-3-2-5-15,-3-14-3 16,6-15-15-16,3-13 3 16,-1-15 0-16,7-5-2 15,0-7 17-15,0 0-6 16,0 0 18-16,0 0 2 15,0-13 1-15,13-10 2 16,11-15-14-16,4 1-21 16,-2 7 12-16,0 7-16 15,-3 12-3-15,-1 8 1 16,2 3 2-16,-8 6-9 16,4 14 6-16,-8 1 3 15,-6 4 0-15,-3-5 0 16,-3 3 0-16,-9-3 0 15,-18 1 0-15,-10-4 0 0,-12-5-43 16,-6-7-75-16,-4-5-91 16,1-12-664-16</inkml:trace>
  <inkml:trace contextRef="#ctx0" brushRef="#br1" timeOffset="107463.5">13351 14570 549 0,'0'0'16'15,"0"0"-14"-15,0 0 24 16,0 0 37-16,0 0-55 16,0 0 57-16,0 0 57 0,-60 12 0 15,58-10 4-15,1-2-9 16,1 0-41-16,0 3-7 15,0-3-36-15,0 0-17 16,39 0-2-16,30-5-6 16,35-15 32-16,20-6-14 15,9-10-23-15,0-9 16 16,-7 0-19-16,-12-1 0 16,-16 3-1-16,-24 9 1 15,-23 7-3-15,-21 10-2 0,-21 8-1 16,-9 0-2-1,-3 2 8-15,-28 1-25 0,-19-5-6 16,-4 5-4-16,-5 6 9 16,7-3 5-16,13-1 21 15,7 0-4-15,15 2 4 16,11-1 0-16,3 0 19 16,3 2 3-16,0-3-3 15,3 4-19-15,13-3 3 16,16 3-5-16,11 0 2 15,2 3 0-15,-2 11 6 16,-8 6-3-16,-2 6-3 16,-10 3 0-16,-8 5 5 0,-15 9 2 15,0 6-7 1,-27 2 0-16,-10 4-5 0,-2 1-1 16,3-3-64-16,4-9-87 15,9-15-303-15</inkml:trace>
  <inkml:trace contextRef="#ctx0" brushRef="#br1" timeOffset="113854.37">15457 13575 1197 0,'0'0'62'16,"0"0"-26"-16,0 0 41 15,0 0-10-15,0 0-67 0,0 0-2 16,0 0 2-16,103-96 4 16,-27 45-4-16,12-2 1 15,0 2 6-15,-10 10-14 16,-20 9-4-16,-18 15-46 15,-24 9 21-15,-8 8-33 16,-8 4-8-16,-12 20 16 16,-23 16-24-16,-9 2 23 15,-3 1 28-15,9-13 34 16,11-4-9-16,8-11 18 16,11-10-7-16,8-5 23 15,0 0 28-15,0 0 15 0,0 7-10 16,0 15-45-16,17 16-12 15,3 13 42-15,9 13-15 16,-7 3-10-16,-2-2-16 16,-4-5 2-16,-4-11-4 15,0-16-11-15,-6-17-4 16,-3-9-16-16,0-7-4 16,3-9-36-16,-1-28 51 15,1-10 12-15,-3-15 7 16,0 1-28-16,-3 2 29 15,0 9-2-15,2 12 2 16,2 11 10-16,6 5 4 16,3 8-5-16,0 0-9 15,7 1 3-15,3 1-3 0,6-2 2 16,-5-6-2-16,3 1 0 16,-11-1 0-16,-5-1 2 15,-5 4-2-15,-6-2 3 16,0 2 45-16,-14-3 14 15,-2 5-14-15,1 5-10 16,9 6 12-16,1 4 16 16,5 0-47-16,0 21-19 15,8 17 0-15,10 13 2 16,9 11 10-16,1-6-10 16,2 1 2-16,-4-11 1 15,0-7-5-15,-9-12 0 16,-1-10-8-16,-7-11 14 0,-1-3-10 15,-2-3 4 1,2-7 0-16,3-23 0 0,2-15 0 16,-1-1-10-16,1 9 5 15,1 14 1-15,-1 16 0 16,0 7 0-16,7 0-4 16,-4 17 3-16,3 6-25 15,0-3-25-15,-3-3-27 16,2-8-71-16,0-9-36 15,6-7 35-15,7-19-99 16,5-11 104-16,-6-8 98 16,-10 1-73-16,-15 2 110 0,-5 5 14 15,0 12 249 1,-5 10 9-16,1 10-49 0,-3 5-8 16,1 5-93-16,3 19-88 15,3 6-10-15,0-1-1 16,3-3-3-16,20-11-6 15,16-13-1-15,12-2-5 16,4-13 4-16,-2-17-58 16,-14-9 4-16,-10-5-20 15,-16 3 50-15,-10 0 26 16,-3 5 34-16,-12 4 41 16,-15 11-18-16,-2 15 23 15,-1 6-33-15,-2 30-25 0,6 16-14 16,11 9-8-1,12 6 3-15,3-10-4 0,31-7 1 16,18-16-14-16,19-17-11 16,9-11 0-16,3-16 17 15,-6-13-8-15,-16-12-96 16,-19-7 88-16,-17-5 0 16,-18-8 24-16,-4-1 6 15,-9 12 9-15,-14 10 18 16,0 18 16-16,7 19 32 15,0 3-30-15,6 22-51 16,6 12 0-16,4 9-1 16,4-1 0-16,22-9 1 15,7-10 0-15,12-9-9 16,4-7 8-16,0-7-9 0,-4 0 10 16,-16 0-18-16,-6-14 17 15,-14 4 1-15,-6 1 7 16,-2 4-4-16,-1 5 2 15,0 8-5-15,0 18-14 16,0 10 12-16,0-3 2 16,0-6-13-16,0-12-46 15,13-11-38-15,22-4 2 16,13-26-52-16,10-16 126 16,-4-9-169-16,-14-1 80 15,-15-7 77-15,-17-1 33 16,-8 7 87-16,0 7 36 0,-3 20 25 15,-3 15 33-15,-6 11-32 16,-5 11-84-16,4 18-55 16,0 4 0-16,10 1-10 15,3-9 1-15,0-4-1 16,16-12-16-16,8-9-20 16,7 0-15-16,6-14-2 15,1-9 11-15,-5-9-14 16,-14-4-84-16,-13-3 107 15,-6-2 33-15,-3 6 28 16,-16 4 62-16,-5 14-6 16,3 17 42-16,-6 17-63 0,5 27-46 15,-2 12-14 1,12 9 7-16,9 1 10 0,3-6-20 16,18 0 0-16,35-11-57 15,35-16-110-15,29-19 7 16,16-14-252-16</inkml:trace>
  <inkml:trace contextRef="#ctx0" brushRef="#br1" timeOffset="114423.38">18852 12651 1161 0,'0'0'127'15,"0"0"-68"-15,-32 95 52 0,29-47-93 16,3-1-4-1,0-5-8-15,11-12-3 0,10-6-6 16,2-8 0-16,6-13-45 16,7-3 24-16,3-14-42 15,-2-15 30-15,-4-13 21 16,-12-11-25-16,-15 10 36 16,-3 11 4-16,-3 15 13 15,0 17 66-15,0 9-79 16,0 18 2-16,0 8 7 15,13 5-9-15,14-6 0 16,11-12 0-16,12-12-26 16,8-10-29-16,-1-10 3 15,-8-19-154-15,-13-11 172 0,-16-4-176 16,-17 2 210-16,-3-3 8 16,-10 3 44-16,-18 8 48 15,-8 7-45-15,-4 13 80 16,5 11-22-16,12 0-61 15,9 3-17-15,9 0-35 16,5 0 4-16,8 0-9 16,25-3-6-16,17-7 11 15,12-4 0-15,0-1-16 16,-7-2 12-16,-14 7 1 16,-11 3 3-16,-15 7 20 15,-2 0 1-15,-6 7 7 16,0 18 4-16,-4 9-15 0,-3 2 12 15,0 0-29-15,0-5 0 16,0-6-3-16,0-11-71 16,4-11-46-16,21-3-135 15,14-20-114-15,4-23-145 16</inkml:trace>
  <inkml:trace contextRef="#ctx0" brushRef="#br1" timeOffset="114530.67">19902 12131 613 0,'0'0'260'16,"0"0"-239"-16,0 0 3 16,0 0-24-16,-69 106-252 0</inkml:trace>
  <inkml:trace contextRef="#ctx0" brushRef="#br1" timeOffset="115009.44">19859 12671 1095 0,'0'0'130'0,"0"0"-42"15,0 0-5-15,0 0-62 16,0 0 1-16,108-22 1 16,-58-20-23-16,0-15-12 15,-8-6-20-15,-6-7 4 16,-15-6 19-16,-9-3 5 15,-12-3 4-15,0 12 2 0,-9 18-2 16,-2 22 24-16,-1 30 9 16,-2 11-33-16,-2 35-12 15,-1 26 4-15,5 14 8 16,12 3 0-16,0-9 0 16,13-12-18-16,19-20 1 15,2-16-3-15,12-19 17 16,2-13-4-16,2-20 2 15,0-25-11-15,-2-16-15 16,-2-15-1-16,-11-16 27 16,-3-7 5-16,-13-9 4 15,-11 15 30-15,-5 27 4 16,-3 32 71-16,0 34-30 16,-17 10-25-16,-4 40-54 0,-1 19 0 15,3 15 2-15,14 8-2 16,5 3-10-16,22 9-9 15,17 0-63-15,10-4-139 16,-2-16-561-16</inkml:trace>
  <inkml:trace contextRef="#ctx0" brushRef="#br1" timeOffset="116320.47">16555 14529 717 0,'0'0'111'0,"0"0"-80"0,0 0 62 16,0 0-50 0,0 0-42-16,0 0 11 0,73 10 12 15,-45 9-15-15,2 4 1 16,-8-6-9-16,1 0 3 15,-12-4-4-15,-3-7-2 16,-7-3 2-16,-1-3 8 16,2 0-1-16,-2 0 59 15,0 0 2-15,0-19-30 16,0-18 10-16,0-8-32 16,0-5-6-16,0 11 23 15,5 17-9-15,-2 13-3 16,3 9-21-16,10 0-2 0,11 23 0 15,8 17-4-15,4 6-3 16,-3-6-2-16,0-7-34 16,0-13-3-16,-2-18 15 15,2-2-20-15,3-29 7 16,1-17 3-16,-11-10-54 16,-7-3 52-16,-12 3 45 15,-10 9 1-15,0 14 19 16,0 14 35-16,0 19 43 15,-2 5-69-15,1 29-27 16,1 18-2-16,0 4 0 16,23-3 0-16,8-14-5 0,9-12-47 15,2-17 32-15,-3-10-28 16,-2-6 34-16,-12-17 12 16,-5-10 4-16,-14-6 0 15,-6-6 1-15,-9-3 1 16,-24-2 16-16,-10 5-8 15,-2 12 3-15,-1 13 13 16,4 12 32-16,10 8-30 16,12 0-30-16,8 0 4 15,12 0-8-15,6-6 1 16,23-23-6-16,17-15 9 16,13-12 4-16,-5 1-4 15,-5 8 14-15,-10 17 25 0,-8 13 18 16,-1 14-14-1,0 6-19-15,-2 30 12 0,0 23 1 16,-6 14-7-16,-3 10-2 16,-9 5-26-16,-4-2-2 15,-3-7-10-15,-2-13-96 16,-1-20-60-16,0-17-272 16,0-26-176-16</inkml:trace>
  <inkml:trace contextRef="#ctx0" brushRef="#br1" timeOffset="116478.32">17599 14258 1269 0,'0'0'19'0,"0"0"106"0,0 0-83 16,0 0-42 0,0 0 0-16,0 0-3 0,116-33 0 15,-41-4-38-15,4-2-165 16,-5-1-362-16</inkml:trace>
  <inkml:trace contextRef="#ctx0" brushRef="#br1" timeOffset="117065.82">18303 13740 1139 0,'0'0'134'0,"0"0"-105"0,0 0 41 15,0 0-46-15,12 89 64 16,3-38-34-16,-6 13 6 16,1 8-41-16,-1-2-13 15,-3-7 11-15,-3-8-11 16,-2-11-4-16,-1-12 7 16,0-5-8-16,0-13 18 15,0-5-19-15,0-6 0 16,0-3 11-16,0 0-9 15,0 0 8-15,0 0-4 16,0 0-5-16,0 0 22 16,0 0-22-16,0 0 3 0,0 0 8 15,0 0-11-15,0 0 3 16,0 0-4-16,0 0 0 16,0 0-2-16,0 0 2 15,0 0 0-15,0 0-4 16,0-3 3-16,3-26 1 15,14-12-8-15,-2-14-14 16,6-1 13-16,1 7-23 16,-2 8 14-16,0 12 15 15,2 13-3-15,-3 8 4 16,3 8-5-16,2 8-9 16,-5 18 13-16,1 10-7 15,-7 3 1-15,-10 5 8 16,-3-2-40-16,-10 2 40 15,-20-5 0-15,-8-3 1 0,0-6 13 16,-5-14-13-16,7-8 0 16,0-8-2-16,9-8-31 15,12-17-45-15,9-9-62 16,6-3-150-16,16-2-270 16</inkml:trace>
  <inkml:trace contextRef="#ctx0" brushRef="#br1" timeOffset="117408.86">18770 13991 1001 0,'0'0'45'0,"0"0"54"0,0 0 2 16,0 0-68-16,0 0-14 16,0 0-14-16,4 68-1 15,16-68-1-15,0-9-1 16,6-15-2-16,-5-8-34 15,0-2-4-15,-9-5-57 16,-5 1 22-16,-7 6 27 16,0 10 46-16,0 8 4 15,-13 14 53-15,-4 0 26 16,-8 17-34-16,-2 22-20 16,-1 15 14-16,1 8 6 0,12 4-6 15,8-4-6 1,7-9-28-16,13-9-3 0,23-15-12 15,13-12 1-15,15-15-24 16,11-2-27-16,-1-22 36 16,-2-11-195-16,-19-6-171 15</inkml:trace>
  <inkml:trace contextRef="#ctx0" brushRef="#br1" timeOffset="121915.5">20203 13673 487 0,'0'0'109'0,"0"0"10"0,0-83 37 15,0 57 23-15,-6 6-107 16,-4 4 15-16,-2 10-14 16,-6 2-30-16,-1 4-4 15,-10 27-39-15,-1 23 1 16,5 12 1-16,6 4-2 16,11-7-1-16,8-12-3 15,1-12 4-15,18-16-1 16,6-11-14-16,8-8 10 15,8-27 0-15,0-12 6 16,-2-10-1-16,-10-4 4 16,-6 3 4-16,-16 3-6 0,-4 8-2 15,-3 16 0 1,0 7 16-16,0 12-15 0,0 4-1 16,0 4-1-16,3 19-13 15,7-1 14-15,6 2 0 16,3-7-1-16,1-14-3 15,5-3 4-15,2-3 0 16,-1-24 1-16,3-5 1 16,-6-9-2-16,0 4-2 15,-8-1 2-15,-5 12 3 16,1 11-3-16,-8 10 0 16,7 5-2-16,6 5-11 15,7 15 12-15,2 1-15 0,2-3-12 16,0-11-4-1,3-7-17-15,0 0-2 0,2-25 17 16,0-6 1-16,-2-8 4 16,-7 2 10-16,-7-1 11 15,-5-2 1-15,-6 9 14 16,-4 6-2-16,-1 11 14 16,0 14 10-16,2 0-29 15,2 6-10-15,5 11-3 16,5 3 12-16,-1-4-75 15,8-8-36-15,1-8-2 16,3 0 49-16,4-24 58 0,-3-10 3 16,-4-3 4-16,-2-2 21 15,-4-6 72-15,-5 6 65 16,-2 5-36-16,-4 12-65 16,-4 11 10-16,1 8-17 15,-2 6-18-15,5 30-27 16,2 20 2-16,8 22 20 15,15 12-12-15,13 8-13 16,11 6 19-16,7 3-19 16,-3-4-2-16,-12-11 2 15,-18-13-2-15,-22-14 0 16,-6-15-2-16,-34-14 2 16,-15-16 26-16,-9-17-2 15,-6-8 21-15,-5-34-24 16,6-27-20-16,13-18-2 0,17-11-1 15,25-5-8-15,13 4 2 16,41 13-34-16,15 10-25 16,11 9-4-16,-5 18-93 15,-9 13-273-15</inkml:trace>
  <inkml:trace contextRef="#ctx0" brushRef="#br1" timeOffset="124045.35">17570 15270 362 0,'0'0'16'16,"0"0"-10"-16,0 0 0 16,0 0-6-16,0 0-2 15,0 0 2-15,-7 9 2 16,7-9-2-16,0 1-7 15,0 1-18-15,0-2-1 16,0 0 26-16,0 0 0 16,0 0 2-16,0 0 33 15,0 0 15-15,0 0-10 16,0 0 2-16,0 0 13 16,0-2-25-16,0 1 5 15,0 1-17-15,0-4-4 16,0-1 4-16,0 3-7 0,0-1 9 15,-4 0 17-15,4-4-12 16,0 4 23-16,0 2 38 16,0 1-15-16,0 0-24 15,0 19-39-15,0 26-6 16,14 14 47-16,9 11-9 16,-5 8-4-16,3-5-12 15,-6-9 1-15,-4-8 3 16,-3-13-10-16,-4-14 7 15,-1-12 4-15,1-8-12 16,-4-6 7-16,0-3-5 16,0 0 1-16,0 0 24 0,0-26-17 15,0-13-12 1,-5-17-9-16,0-5-5 0,5 3-1 16,0 11 0-16,10 10 0 15,10 15-6-15,9 15 6 16,5 7-17-16,9 14 16 15,-3 16-10-15,-5 8 5 16,-12 5-8-16,-10 1 1 16,-10 3 10-16,-3-1-2 15,-13-1 5-15,-10-5-5 16,-7-6 3-16,-1-8-2 16,1-10 3-16,-2-11 1 15,3-5-8-15,0-3 8 0,13-8-3 16,5-4 1-16,11 3-2 15,4-1-1-15,18-1-4 16,11-5 8-16,7 2-4 16,-2-7-9-16,4-4-21 15,0-3 14-15,-6-4 4 16,-6-2-4-16,-8-2-4 16,-9-1 25-16,-6-1 0 15,-7 2 0-15,-14-1 0 16,-14 7 11-16,-1 13-2 15,2 11-2-15,4 9 33 16,5 6-28-16,4 14-8 0,5-1-4 16,8-2-5-16,1-6 4 15,6-5-6-15,21-3 2 16,9-3 2-16,4 0 3 16,7 0 6-16,-2 0-6 15,-3 0 0-15,-8 0 4 16,-5 10-2-16,-10 11 5 15,-1 4-4-15,-3 2-1 16,-8-1 3-16,-1-2-5 16,0-11-8-16,-3-4-19 15,3-9-27-15,5 0-25 16,-2-29 14-16,7-14 29 16,-4-10-7-16,-4-5-3 15,-5 10 11-15,-3 12 35 16,0 14 17-16,0 15 75 0,0 7 50 15,0 0-70-15,0 6-36 16,0 13-31-16,0 5 7 16,10 2 18-16,0-6-21 15,5-3-8-15,2-8-1 16,-1-8 0-16,4-1 0 16,-3 0 0-16,7-21-25 15,-4-9 7-15,-4-2-1 16,-10-4-17-16,-6 0 4 15,-8 0 32-15,-12 9 18 16,0 10-3-16,2 17 15 16,1 0 14-16,-2 30-35 0,2 13-9 15,5 14 0 1,7 2 0-16,5-3-5 16,0-6 5-16,20-11-31 0,8-19-34 15,18-14-31-15,14-6-4 16,10-33 66-16,9-10-47 15,-7-13-111-15,-17 3 13 16,-20-2 76-16,-22 4 18 16,-13 6 85-16,-9 9 164 15,-18 11 50-15,5 16-6 16,-3 9-39-16,5 13-73 16,-1 17-66-16,9 6-16 15,6-3 6-15,6-7-13 0,0-5-7 16,6-11-2-16,16-10-2 15,5 0-24-15,6-23 3 16,1-8-18-16,-4-5-12 16,-11-3 47-16,-8 8-46 15,-11 9 42 1,0 8 12-16,0 11 66 0,0 3 24 16,0 17-76-16,0 9-8 15,0 4-11-15,3 0 5 16,13-15-2-16,10-5-7 15,-3-10-65-15,9-8-28 16,1-26-54-16,1-13-29 0,-6-6 100 16,-9-5-47-1,-14-2-36-15,-5 2 168 0,0-3 210 16,-8 5 37-16,0 16 28 16,3 11-63-16,2 19-86 15,3 10-33-15,0 9-65 16,0 31-9-16,16 13-13 15,6 13 11-15,-3 11-15 16,5-5-2-16,-5-1-13 16,7-6-80-16,-4-23-65 15,-1-26-263-15,-6-16 12 16</inkml:trace>
  <inkml:trace contextRef="#ctx0" brushRef="#br1" timeOffset="124294.06">19353 14770 773 0,'0'0'326'0,"0"0"-221"16,0 0-3-16,0 0-80 16,0 0 12-16,-46 112 34 15,17-73-39-15,-2 5-10 16,4-8 0-16,5 0-9 16,5-10-10-16,10-9-2 15,7-4 2-15,0-9-3 16,15-1-7-16,18-3 2 15,13 0 7-15,2 0-8 16,1-3-16-16,3 1-39 16,2 2 9-16,3 0-17 0,-5 14-276 15,-21 11-368 1</inkml:trace>
  <inkml:trace contextRef="#ctx0" brushRef="#br1" timeOffset="124917.02">18482 16576 1127 0,'0'0'112'15,"0"0"-30"-15,0 0-13 16,0 0-56-16,0 0-13 15,0 0 9-15,36 0 1 16,-8-12-5-16,2-21 5 0,0-16-3 16,-1-9-11-1,0-11 4-15,-14 2-10 0,-7 9 5 16,-8 18 5-16,0 12 0 16,0 16 4-16,0 12-4 15,0 7 6-15,0 27-6 16,6 15-5-16,10 6 1 15,3-9 4-15,8-15 0 16,-2-15-5-16,5-13 7 16,6-3-2-16,-4-22 1 15,3-20 2-15,-5-5 0 16,-7-3-3-16,-7 11 2 16,-5 15 8-16,-5 11 8 15,0 11 3-15,6 2-10 16,5 13-7-16,5 12 2 0,6 1-6 15,1-2 0-15,2-4-4 16,-1-7-10-16,0-13-47 16,-5 0-51-16,-6-27-174 15,-9-13-294-15</inkml:trace>
  <inkml:trace contextRef="#ctx0" brushRef="#br1" timeOffset="125037.96">19014 15741 768 0,'0'0'172'0,"0"0"57"16,0 0-190-16,0 0-39 16,0 0-85-16,0 0-108 0,20 59-291 15</inkml:trace>
  <inkml:trace contextRef="#ctx0" brushRef="#br1" timeOffset="126139">19105 17022 926 0,'0'0'142'0,"0"0"-89"15,0 0 42-15,0 0-91 16,43 91 18-16,-10-30 29 15,2 4-38-15,-9-2-10 16,1-3-6-16,-7-11-3 16,-2-11-46-16,-9-9-90 15,-2-18-125-15,-7-11 52 0,0-1 57 16,-16-28 99-16,-13-14 36 16,-5-7 23-16,0 3 68 15,4 5 63-15,8 19 39 16,11 10 25-16,5 9-38 15,6 4-42-15,0 0-101 16,0 0-14-16,12 0-2 16,12 0-5-16,9 0 7 15,5-6-11-15,7-15 8 16,-6-8-38-16,-5-1-2 16,-8-10-4-16,-14-2 22 15,-12-3 21-15,0 4 4 16,-9 4 42-16,-8 11 33 0,5 13 7 15,5 9 23 1,4 4-36-16,3 10-26 0,0 23-43 16,7 11 0-16,15 2 12 15,7-1-9-15,4-8 4 16,-1-7-7-16,-2-9 0 16,-4-10-4-16,-7-4 3 15,-6-7 1-15,0 0 10 16,-4-16-5-16,-5-3 7 15,0-2-10-15,-4 8-1 16,0 6 12-16,2 7-13 16,2 0-8-16,5 17 5 0,11 7-7 15,-1 8 7 1,10-4-3-16,-6-11-47 0,3-8 3 16,-3-9-22-16,-3-1 5 15,-2-21 23-15,-4-14-18 16,-4-3 15-16,-10 0 34 15,0 0 13-15,0 6 2 16,-10 13 41-16,5 10 47 16,2 8 3-16,1 2-43 15,2 0-33-15,0 12-17 16,0 3 0-16,14 3 2 16,-1-8-2-16,5-9 0 0,2-1-3 15,-1-8 3-15,2-15-5 16,-5-7-11-1,-4-1-29-15,-6-3 41 0,-6-4-17 16,0 9 12 0,-18 1 9-16,2 14 23 0,-2 9 18 15,2 5 8-15,4 28-34 16,-1 14-4-16,6 11-8 16,7 3 2-16,0-6 6 15,12-10-11-15,13-10-3 16,13-14-16-16,7-16-47 15,11 0 17-15,8-22 32 16,-2-12-414-16,-10-5-331 16</inkml:trace>
  <inkml:trace contextRef="#ctx0" brushRef="#br1" timeOffset="127007.21">20937 16903 1014 0,'0'0'48'0,"0"0"52"15,0 0 6-15,0 0-54 16,0 0-42-16,-93 24-9 16,79 39-2-16,11 3 2 15,3-4 6-15,6-6-7 16,19-13-1-16,2-16-4 16,3-15 5-16,-2-12-9 15,-1-12 8-15,-9-25 2 16,-4-5 12-16,-7-3-11 15,-4 6 6-15,-3 10 0 16,0 11 7-16,0 17 30 16,0 1-5-16,0 19-32 0,3 22-4 15,11 18-3-15,8 16 2 16,3 12 9-16,8 10-9 16,4 0-4-16,-3 1 1 15,-1-5 0-15,-6-11-3 16,-14-11-5-16,-7-18 3 15,-6-13 1-15,-4-9-3 16,-19-7 5-16,-6-10 1 16,-9-8 2-16,1-6-4 15,6 0 0-15,1-14-1 16,14-15 0-16,12-13 1 16,4-16-3-16,20-14-1 15,16-10-26-15,7-13-9 0,5-4-16 16,-5-2 24-1,-3 3 30-15,-9 5 2 0,-8 10 4 16,-11 15-1-16,-9 15-1 16,-3 17 31-16,0 19 8 15,-15 7 1-15,-6 10 37 16,2 0-37-16,-4 16-12 16,5 3-6-16,8-2-8 15,10-3 0-15,0-2-14 16,0-1-1-16,15-1-1 15,7-6 4-15,6 2 0 16,4-4-1-16,-4 3 1 16,0 0-1-16,-4 5-1 15,-3 0 0-15,-2 2 1 0,-3 7 0 16,-2-1-2-16,-5 1-4 16,-1 0-29-16,1-10-21 15,-3-4-52-15,-2-5-39 16,11-8-131-16,8-18 0 15,-1-15-124-15,-5-5 359 16,-7-3-179-16</inkml:trace>
  <inkml:trace contextRef="#ctx0" brushRef="#br1" timeOffset="127653.93">21592 16941 353 0,'0'0'364'0,"0"0"-19"16,0 0-165-16,0 0-103 16,0 0-36-16,-84 34 16 15,74-14-30-15,7-3-10 0,3-3-9 16,0-4-8-16,7-4-3 15,13-6-25 1,3 0-24-16,1-19 16 0,-4-9-35 16,-7-4 27-16,-5-4 28 15,-4 7-10-15,-4 9 26 16,0 8 0-16,0 12 33 16,0 0 32-16,0 0-35 15,0 22-23-15,2 7 2 16,5 2-6-16,6-2-1 15,6-9-2-15,0-8-23 16,5-12-16-16,-1 0-21 16,2-23-18-16,-6-10-39 0,-3-7-39 15,-5-4 93-15,-8-5 35 16,-3-9 28-16,0-5 36 16,0-9 90-16,0 4 6 15,0 12 11-15,0 18-6 16,0 21-26-16,0 10-5 15,-6 7-15-15,6 0 4 16,0 0-46-16,-4 0-13 16,4 0-2-16,0 0-15 15,0 0 5-15,0 0-16 16,0 0-8-16,0 0 11 16,0 0-10-16,0 0-1 0,0 0 10 15,0 0-8-15,0 0 7 16,0 0-4-16,0 0-5 15,0 0 21-15,0 0-21 16,0 0 1-16,0 0 1 16,0 0 1-16,0 0-6 15,0 0 0-15,0 29-10 16,4 25 11-16,14 25-6 16,8 22 8-16,10 15 1 15,3 10 0-15,-3 9-1 16,-3 8-4-16,-8-12-24 15,-5-11-27-15,-7-25-57 16,-7-29-34-16,-3-23 51 16,-3-30-140-16,0-15-422 15</inkml:trace>
  <inkml:trace contextRef="#ctx0" brushRef="#br1" timeOffset="128221.55">21875 16805 1146 0,'0'0'125'16,"0"0"-78"-16,0 0 7 16,0 0-54-16,0 0-7 15,0 0 3-15,89-42-1 16,-41 34-23-16,0 4-30 16,-9 4-10-16,-12 0 20 15,-14 7 15-15,-10 16 6 16,-3 4 9-16,0 6 18 0,-19 3 0 15,-4-5 18-15,-2-6 4 16,3-10-10-16,5-7-3 16,7-8-7-16,-1-39-2 15,10-18-2-15,1-29-31 16,0-15-6-16,15-6 14 16,0 2 25-16,4 16 47 15,-1 19 56-15,-3 27-39 16,-5 21 16-16,4 22-53 15,-4 9-9-15,8 38-3 16,3 15 41-16,1 14-19 16,-1 4-16-16,-3-5-5 0,-2-5 6 15,-2-17-22-15,-4-18 1 16,-2-17 0-16,-5-12 0 16,1-6 7-16,2-17-4 15,8-25 0-15,-4-14 5 16,1-4-9-16,-3 11 0 15,-3 19 3-15,0 17-2 16,1 13-1-16,4 11-1 16,6 26 0-16,8 12 1 15,3 9 0-15,0-12 0 16,-3-12-9-16,1-12-52 16,-3-15-24-16,8-7 25 15,8-14-93-15,0-25-242 0,0-8-62 16</inkml:trace>
  <inkml:trace contextRef="#ctx0" brushRef="#br1" timeOffset="128548.42">22827 16484 1118 0,'0'0'159'0,"0"0"-126"16,0 0 124-16,0 0-121 15,0 0 68-15,0 0-51 16,24-109-14-16,-21 79 8 15,0 4-35-15,-3 12 6 16,0 11-5-16,0 3-13 16,0 10 0-16,0 13-2 0,0 8-1 15,0 2 2-15,0-8-3 16,0-11 4-16,0-7-42 16,3-4 0-16,4-3 22 15,3-6 8-15,-2-12 12 16,-4-7 8-16,-4-2-5 15,0 4 17-15,0 6-20 16,-12 10-7-16,-4 7 6 16,-8 24-74-16,-5 21-53 15,-10 16-86-15,-3 8-537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6:06:11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4119 2402 413 0,'0'0'146'15,"23"-88"6"-15,-13 55 86 16,-5 13-56-16,-5 15-30 16,0 5-72-16,0 0-36 15,-5 8 8-15,-17 25-46 16,-8 15-3-16,-3 9 26 16,2-4-16-16,19-10-7 15,8-14-6-15,4-9 0 16,1-11 2-16,14-6-2 15,12-3 0-15,4-15 7 16,2-14-6-16,-2-8 5 16,-10-6-3-16,-9 0 0 15,-12 2-1-15,0 11-2 16,-19 14 0-16,-4 16-4 16,-10 5 2-16,-2 30-12 0,-1 12 10 15,9 0 3-15,15-5-6 16,12-13 3-16,0-9-5 15,14-11 8-15,11-6 1 16,5-3 0-16,4-15 0 16,-4-11 4-16,-3-3 2 15,-11 0-6-15,-10 0 0 16,-6 1 7-16,-6 6-2 16,-18 7 0-16,-4 10-5 15,-2 5 2-15,3 9-11 0,2 18 6 16,13 2-10-1,12 5-24-15,0-2-63 0,30-4-67 16,20-13-218 0,22-15-245-16</inkml:trace>
  <inkml:trace contextRef="#ctx0" brushRef="#br0" timeOffset="662.65">6751 2126 203 0,'0'0'46'0,"0"0"95"16,0 0-33-16,0 0-4 16,0 0 17-16,0 0-40 15,-3-69 17-15,3 69 19 16,-3 0-34-16,3 0-10 16,0 0 3-16,-5-3-32 15,-1-3-4-15,-7 1-9 16,1-4-26-16,-2-2 26 15,-5 0 0-15,3 2-16 16,-1 1 13-16,1 5 1 16,1 3-25-16,0 0 1 15,-3 14-5-15,-4 20-1 16,-2 15 0-16,0 13 2 16,3 11 12-16,2 10-11 0,5 7 2 15,4 6 15-15,4 1-17 16,3-7 10-16,0-10-12 15,-3-17 3-15,3-12-2 16,-6-11-1-16,0-6-8 16,3-9-7-16,-3-9-42 15,2-7-37-15,-1-9-65 16,-1-9-146-16,-1-29-66 16</inkml:trace>
  <inkml:trace contextRef="#ctx0" brushRef="#br0" timeOffset="830.54">6212 2545 420 0,'0'0'173'0,"0"0"107"16,0 0-69-16,0 0-60 15,0 0-75-15,0 0-36 16,124-66 9-16,-48 45-27 16,6 2-14-16,6 6-8 15,6 8-57-15,-6 5-225 16,-6 0-457-16</inkml:trace>
  <inkml:trace contextRef="#ctx0" brushRef="#br0" timeOffset="1402.4">7622 2780 1043 0,'0'0'28'15,"0"0"-20"-15,0 0 36 16,0 0 6-16,0 0-14 16,0 0-4-16,113-1 0 15,-74-38-18-15,-3-9 15 16,-2-3-26-16,-4 0 0 16,-6 3 6-16,-5 4-7 15,-10 10 5-15,-6 15 4 16,-3 12-7-16,0 7 25 0,0 5-29 15,-3 30-7-15,-9 14 6 16,9 12 2-16,3-3-2 16,0-10 0-16,12-10 0 15,12-15-2-15,10-15-7 16,15-8 0-16,10-16-1 16,12-25-34-16,-5-11 39 15,-8-9-9-15,-10 2 15 16,-8-2 3-16,-12 5 4 15,-11 12 0-15,-11 17 30 16,-2 15 11-16,-4 12 22 16,0 4-50-16,-7 21-7 15,-5 11 8-15,1 6-21 0,11 5-2 16,11-1-2 0,26 5 3-16,14-2 1 0,-3-3 0 15,-2-7 1-15,-15-11-1 16,-13-4 0-16,-15-1 3 15,-10 2-6-15,-32 2-4 16,-21 1-17-16,-16-7-35 16,-9-11-20-16,-6-10-86 15,6-11-181-15,12-37-141 16</inkml:trace>
  <inkml:trace contextRef="#ctx0" brushRef="#br0" timeOffset="1518.29">8171 2087 509 0,'0'0'195'0,"0"0"44"0,0 0-4 16,0 0-151-16,0 0-84 16,0 0-16-16,-5 9-400 15,5 11-137-15</inkml:trace>
  <inkml:trace contextRef="#ctx0" brushRef="#br0" timeOffset="2063.57">10298 2498 535 0,'0'0'76'0,"0"0"143"15,0 0 4-15,0 0-148 16,-81 28-75-16,35 44 0 0,1 15 6 15,15 5 2 1,17-10-4-16,13-16 13 0,6-16-17 16,27-21-9-16,13-24 9 15,15-10 3-15,11-37 2 16,8-20-5-16,2-13-13 16,-4-12 13-16,-6-16-2 15,-10-6 2-15,-20-11 7 16,-17 8 34-16,-15 22 21 15,-10 29-24-15,0 36 13 16,-4 25 32-16,-21 33-63 16,-11 33-16-16,-6 25 0 15,9 21-4-15,14 12 2 0,10 2-5 16,9-3-11 0,0-8-20-16,28-20-75 15,8-27-159-15,6-32-211 0</inkml:trace>
  <inkml:trace contextRef="#ctx0" brushRef="#br0" timeOffset="2214.82">10590 2651 756 0,'0'0'95'16,"-100"0"76"-16,83 0 28 16,17 0-140-16,13 0-59 15,39 0-58-15,25 0 35 0,22 0-1 16,11-11-218-16,-7 0-274 15</inkml:trace>
  <inkml:trace contextRef="#ctx0" brushRef="#br0" timeOffset="2592.03">10972 2919 869 0,'0'0'158'0,"0"0"-38"15,0 0-16-15,0 0-54 16,125-113-34-16,-58 53-2 16,-4-2-11-16,-8-3 10 15,-16 5-12-15,-17 14 3 16,-16 14 13-16,-6 15-1 0,0 11 13 16,-13 4 13-16,-5 2-18 15,-3 0 5-15,-1 15-23 16,6 9-5-16,9 8 6 15,7 9-7-15,6 8 0 16,24 4 4-16,9-2 6 16,0-6-4-16,-8-9-6 15,-4-8 0-15,-14-5-3 16,-13-2 3-16,0 2 0 16,-34 5 1-16,-20 5-1 15,-16-2-18-15,-15 1-42 16,6-3-78-16,18-8-93 15,22-11-75-15</inkml:trace>
  <inkml:trace contextRef="#ctx0" brushRef="#br0" timeOffset="3069.8">12720 3009 1068 0,'0'0'47'16,"0"0"76"-16,0 0-57 15,0 0-29-15,0 0-37 0,0 0 3 16,58-34 9-16,-12 3-6 16,5-6 0-16,-4-1-6 15,-5-6 0 1,-4-2 10-16,-11 5-8 0,-8 12 2 15,-12 14 3-15,-5 13-4 16,-2 4-6-16,0 30-10 16,0 14-9-16,0 12 15 15,0-4 7-15,12-9 0 16,12-7 0-16,6-11-1 16,-1-9-1-16,3-13 0 15,-2-5 2-15,-1-4 12 0,6-20 3 16,-1-5-12-16,2-3 8 15,-4 4-3-15,0 6 4 16,-8 10-11-16,-6 12 0 16,-5 0-2-16,4 23 6 15,-1 17-5-15,2 8 0 16,6 0-4-16,9-6-63 16,5-13-97-16,15-15-79 15,2-14-100-15,-3-23-215 16</inkml:trace>
  <inkml:trace contextRef="#ctx0" brushRef="#br0" timeOffset="3196.63">13770 2377 470 0,'0'0'234'16,"0"0"-23"-16,0 0-60 0,0 0-122 16,0 0-29-16,0 0-56 15,-40 36-194-15,70-15-228 16</inkml:trace>
  <inkml:trace contextRef="#ctx0" brushRef="#br0" timeOffset="3476.38">15410 2249 1202 0,'0'0'103'16,"0"0"58"-16,0 0-70 0,0 0-43 16,-89 34-36-16,38 17-2 15,-8 21-5-15,-5 30 30 16,1 19-29-16,8 14-3 16,10 9-6-16,16-14-11 15,29-24-70-15,19-26-30 16,42-35-14-16,31-34-37 15,22-19-207-15,12-45-158 16</inkml:trace>
  <inkml:trace contextRef="#ctx0" brushRef="#br0" timeOffset="3751.61">15860 2559 613 0,'0'0'101'0,"-152"9"124"0,68 32-99 15,3 13-49-15,22 6-35 16,17 2-2-16,23-5-40 15,16-8 0-15,3-9-2 16,15-12 2-16,15-12-8 16,9-16-16-16,9 0 24 15,8-27 26-15,-1-14-20 16,-6-13-4-16,-7-10 10 16,-10-4-11-16,-9 7 3 15,-11 18 10-15,-8 21-1 0,-4 22 21 16,0 11-34-16,-13 29-22 15,-9 16 22-15,1 11-18 16,12 2-82-16,9 2-188 16,6-7-211-16</inkml:trace>
  <inkml:trace contextRef="#ctx0" brushRef="#br0" timeOffset="3948.13">16157 2998 915 0,'0'0'135'16,"0"0"103"-16,0 0-107 16,0 0-75-16,0 0-53 0,0 0-3 15,-49 65 0 1,35-15 0-16,2 0 0 0,-1-1-60 16,2-9-47-16,6-12-91 15,5-14-131-15,5-14-123 16</inkml:trace>
  <inkml:trace contextRef="#ctx0" brushRef="#br0" timeOffset="4324.28">16713 2363 805 0,'0'0'298'0,"0"0"-18"16,0 0-185-16,0 0-72 15,0 0-23-15,0 0-4 16,-34 90 4-16,17-28 15 15,4 8-12-15,1 3-3 16,-3-2 0-16,1-14 5 0,7-16-11 16,4-19 6-16,3-14 0 15,0-6 0-15,0-2 5 16,0 0-5-16,0-6 15 16,13-17 1-16,10-8 17 15,6 3-33-15,4 12-6 16,2 16 4-16,1 0-11 15,-4 19-6-15,-2 10-8 16,-7 3-8-16,-17 2 22 16,-6-3-24-16,-33 0 13 0,-18-3 23 15,-10-7-34-15,-5-7 25 16,7-7-1-16,11-5-47 16,12-2-26-16,23-11-241 15,13-22-96-15,40-18-27 16</inkml:trace>
  <inkml:trace contextRef="#ctx0" brushRef="#br0" timeOffset="4541.08">17316 2135 212 0,'0'0'709'16,"0"0"-493"-16,0 0-59 16,0 0-68-16,0 0-45 15,0 0 39-15,108 136-32 16,-50-56-22-16,10 11-10 0,-1 4-13 15,-12-8-4-15,-22-6 4 16,-32-9-6-16,-14-7-1 16,-52 4 0-16,-19-3-58 15,-24-3-54-15,-2-3-43 16,6-6-333-16,20-12-10 16</inkml:trace>
  <inkml:trace contextRef="#ctx0" brushRef="#br0" timeOffset="5050.03">19073 2796 25 0,'0'0'590'0,"0"0"-536"16,0 0 218-16,0 0-88 15,0 0-69-15,0 0-9 16,-62 0-39-16,62 0-28 16,6 0-12-16,28 6-7 15,22 8 0-15,29 0 5 16,30-5-15-16,11-2-10 15,8-6-9-15,-13 1-50 16,-25-2 13-16,-27 0-43 0,-32 0-21 16,-25 0-86-16,-15 0-16 15,-46 4 6-15,-26 7 29 16,-12 5 42-16,-9-1 48 16,-1 1 87-16,0-1 53 15,9-2 40-15,13-4 47 16,24-1 47-16,25-4 58 15,15-1-96-15,11-1-79 16,20 5-61-16,35-2-3 16,33 2 52-16,25-4-33 15,9-3-25-15,4 0-2 0,-9 0-102 16,-14-4-5-16,-18-15-238 16,-30-11-26-16</inkml:trace>
  <inkml:trace contextRef="#ctx0" brushRef="#br0" timeOffset="5265.41">19622 2370 660 0,'0'0'123'15,"0"0"234"-15,0 0-191 16,0 0-108-16,0 0-27 16,0 0 3-16,119 92 30 15,-24-19-31-15,6 11-20 0,-10-4 7 16,-23-2-20-1,-29-9 0-15,-36-1-6 0,-22 1-29 16,-52-2-27-16,-30 1-15 16,-25-7-49-16,-18-10-164 15,-10-15-372-15</inkml:trace>
  <inkml:trace contextRef="#ctx0" brushRef="#br0" timeOffset="8065.35">22102 2387 535 0,'0'0'28'0,"0"0"99"16,-88-21 158-16,70 18-175 15,6 0 21-15,11 1-43 16,1 0-37-16,25 1-30 0,41-3-17 15,39-4 25-15,34-7-13 16,12-2-15-16,-11 2 6 16,-29 0-7-16,-31 7-31 15,-33 4-6-15,-28 3-9 16,-19 1 7-16,-26 8 26 16,-28 16 4-16,-18 4 6 15,-6 0 6-15,5-4-3 16,18-10 13-16,17-2 8 15,19-7 17-15,10 0-8 16,8 12-16-16,1 17-7 16,0 24 2-16,0 18-4 0,8 7 8 15,-5-4-10-15,-3-12-6 16,0-16-20-16,0-10-32 16,0-15 18-16,0-14-16 15,0-7-12-15,0-5 36 16,5-9 4-16,5-16 25 15,7-15-3-15,2-12 6 16,7-8 6-16,-3-14 6 16,6-4-4-16,-1 7 3 15,0 16 4-15,-5 21-10 16,-2 17 18-16,-1 9-23 16,1 8-4-16,3 0 2 15,3 0-2-15,0 0 1 0,-5 0 0 16,-10 0 9-1,-4 0-7-15,-6 0 8 0,-2 0 47 16,0 0-20-16,0-7 3 16,0-2-17-16,2-1-11 15,-2 5 11-15,0 3 1 16,0 2-9-16,0 22-15 16,-6 26 9-16,-4 22-9 15,-2 15 20-15,-1-1-11 16,3-9 0-16,6-16-9 15,2-17 0-15,2-19-6 16,0-12 5-16,3-8-2 16,13-3 2-16,12-6 1 15,12-25 16-15,8-16-16 16,2-11 3-16,-3-4 1 16,-4 8-4-16,-12 12 0 0,-11 20 1 15,-9 16-1-15,-3 8-7 16,-5 31-36-16,2 13 5 15,3 8 32-15,1-1-40 16,11-8-14-16,4-7-25 16,7-12-9-16,9-9-68 15,1-15-20-15,8-2 46 16,2-19-6-16,-1-12 46 16,-8-13 96-16,-12-4 17 15,-12-5 101-15,-11 9 34 16,-5 10 55-16,-2 18-13 0,0 12-40 15,0 4-76 1,0 0-67-16,0 17-11 0,0 5-5 16,8 1 4-16,6-2-3 15,8-9-3-15,3-6 6 16,8-6-17-16,2 0 13 16,-2-15 1-16,-5-12-43 15,-13-5 30-15,-6-4 10 16,-9-2 7-16,0 6 10 15,-10 7-1-15,-9 12 29 16,-6 13-13-16,-3 9-19 16,-5 29-2-16,2 18 0 0,4 6-4 15,19 2 0-15,8-6-8 16,42-10-17-16,35-11-51 16,30-20-83-16,23-17-69 15,10-18-374-15</inkml:trace>
  <inkml:trace contextRef="#ctx0" brushRef="#br0" timeOffset="9953.31">25702 2827 496 0,'0'0'38'15,"-17"-120"167"-15,2 57-50 16,-11 11-63-16,-8 21-10 16,-9 26 43-16,-7 17-94 15,0 34-31-15,5 11 7 16,14 5-7-16,19-6-2 15,12-9-5-15,0-12-15 16,22-14-7-16,6-11 12 0,4-10 17 16,4-7 12-1,-2-19 27-15,2-11-13 0,-2-9 6 16,-7 2 2 0,-6 7 4-16,-11 14 3 0,-7 16-4 15,-3 9-9-15,-4 39-28 16,-17 20-6-16,-6 24 6 15,-1 19 2-15,4 9-2 16,3 8-4-16,6 4 4 16,3-10-4-16,3-7 4 15,0-23 0-15,2-30-2 16,-5-25 1-16,-2-28 1 16,-6-6 15-16,-6-35 12 15,1-22-10-15,7-12-17 16,15-6-2-16,3 4 2 0,33 7-11 15,19 8 9-15,19 2-12 16,14 4-3-16,2-1 3 16,-5-1 0-16,-15 1 1 15,-16-1 11-15,-17-2 2 16,-10-4 5-16,-12 10-3 16,-9 13-2-16,-3 17 15 15,-3 18 5-15,-24 4-20 16,-8 15-11-16,-6 13 11 15,7 3 4-15,13-4-4 16,13-7-7-16,8-6 4 16,10-2 2-16,21-5 1 0,13-4 2 15,10 0 0 1,3 0 12-16,0 1-14 0,-8 8 0 16,-12 5 0-16,-10 9 0 15,-13 6-1-15,-13 7 0 16,-1 6-4-16,0-6-3 15,-6-5-30-15,4-12-52 16,2-9-13-16,12-12 29 16,26-1-7-16,15-18 34 15,10-16 31-15,2-15-10 16,-5-8 24-16,-6-7 2 16,-12 3 5-16,-14 11-3 15,-14 18 32-15,-14 18 41 16,-2 14 65-16,-26 12-117 15,-7 18-7-15,1 7-6 0,10 1-6 16,15-6-2-16,9-3-2 16,2-9-9-16,25-11-1 15,8-9 8-15,7 0 2 16,1-19 2-16,-5-12 10 16,-5-6-5-16,-7-4-6 15,-6 7 6-15,-10 9-1 16,-5 11 5-16,-5 14-11 15,0 5-3-15,-2 23-15 16,-5 12 4-16,2 4 12 16,5-3 1-16,0-9-48 0,25-7-13 15,10-14-11-15,11-11-5 16,9-5 12-16,2-24-46 16,0-15 55-16,-11-7-86 15,-1-12 143-15,-8-16 24 16,0-16 55-16,2-6 74 15,-9 9 135 1,-11 28-168-16,-7 29-1 0,-11 29-15 16,-1 6-46-16,-11 27-53 15,-17 29 5-15,-11 31 0 16,-2 29 28-16,4 25-5 16,1 25 8-16,2 9-16 15,-2 4-22-15,3-7-3 16,5-27 0-16,6-36-9 0,10-43 9 15,4-35-6-15,-1-27 1 16,-3-10 2-16,-1-40-3 16,4-25 1-16,6-26-8 15,3-15-3-15,31-11 10 16,17-7-12-16,10 4 9 16,6 13 4-16,2 23 2 15,-3 25-6-15,-4 26-6 16,-2 22-31-16,-8 17 33 15,-3 2-7-15,-8 25 11 16,-10 9 2-16,-12 6 3 16,-16 1-1-16,-1 2 2 0,-36-3 3 15,-13-1-4-15,-9-10 6 16,2-6-4-16,13-13 2 16,18-5 0-16,16-6 7 15,10-1-7-15,0-1-12 16,28-23 11-16,23-12-24 15,20-11-24-15,16-10-14 16,8-8-1-16,2-13-14 16,1-23 32-16,-4-13 14 15,-11-5 24-15,-13 13 16 16,-24 29-1-16,-21 25 48 16,-17 23 35-16,-8 13 15 15,0 11-33-15,-3 2-20 16,-11 3-14-16,-6 0-27 15,-6 24 1-15,-2 21-6 0,-3 19-1 16,-1 23 23-16,2 17-5 16,2 10-12-16,8-5 3 15,6-15-14-15,6-26-1 16,7-22-1-16,1-22 2 16,0-14 1-16,0-9 0 15,0-1-1-15,13-8 13 16,20-27 5-16,15-15 5 15,13-15-23-15,-2 9 3 16,-8 15-5-16,-12 19 2 16,-14 17-9-16,-8 5 7 15,-5 24-19-15,-3 17 5 0,3 8-4 16,2 6-9 0,3-2-4-16,7-6-46 0,9-6-14 15,11-13-57-15,13-17-214 16,16-11-213-16</inkml:trace>
  <inkml:trace contextRef="#ctx0" brushRef="#br0" timeOffset="10622.59">29646 2769 763 0,'0'0'107'0,"23"-95"143"15,-18 72-157-15,-5 16-27 16,0 7-10-16,-14 26-54 15,-15 14-1-15,-3 16-2 16,3 3 2-16,14 0-2 16,14-6 1-16,1-15-21 0,21-10-5 15,17-22-3-15,7-6 15 16,6-26-5-16,-5-23 16 16,-10-15 3-16,-15-17 7 15,-18-7 1-15,-3 7 13 16,-25 16 3-16,-8 27 18 15,-5 27-42-15,6 11-1 16,5 9-10-16,15 24-18 16,12 7-37-16,19 9-49 15,38-6 19-15,20-9-75 16,14-15 37-16,5-17-3 16,-7-2-16-16,-14-19 63 15,-14-12 90-15,-16-8 18 16,-17-9 76-16,-16-5 84 15,-12 0-13-15,0 11 73 0,-6 13-60 16,-12 14-59-16,-1 15-31 16,-7 8-43-16,-3 34-38 15,-4 32 17-15,1 25-10 16,1 24 13-16,1 22 8 16,-1 6-30-16,-3 3-2 15,-2-6-3-15,0-17-9 16,0-23-25-16,4-25-54 15,0-28-6-15,5-30-18 16,7-25-70-16,0-30-149 0,4-29-136 16</inkml:trace>
  <inkml:trace contextRef="#ctx0" brushRef="#br0" timeOffset="10755.95">29707 3073 840 0,'0'0'195'0,"94"-30"9"16,0 20-157-16,27 2-18 15,15 0-12-15,6 0-17 16,-2 0-4-16,-9-1-42 16,-16-2-203-16,-30-5-371 15</inkml:trace>
  <inkml:trace contextRef="#ctx0" brushRef="#br0" timeOffset="11304.72">22397 3384 1004 0,'0'0'16'16,"0"0"218"-16,0 0-84 15,0 0-101-15,0 0-13 16,0 0-23-16,-106 112-4 15,54 1 12-15,-8 20-7 16,2 14-7-16,5 6-4 0,3-10-3 16,15-10-8-16,6-19-32 15,16-23-54-15,8-32-7 16,5-28-117-16,0-26-75 16,0-13-63-16,-8-35 40 15</inkml:trace>
  <inkml:trace contextRef="#ctx0" brushRef="#br0" timeOffset="11424.48">21815 4163 264 0,'-20'-72'190'16,"9"16"128"-16,11 19-70 0,8 10-73 16,32 2-86-16,29 4-63 15,24 2-11 1,26 2-15-16,8 8-19 0,5 1-63 16,-7-1-375-16</inkml:trace>
  <inkml:trace contextRef="#ctx0" brushRef="#br0" timeOffset="12010.92">23262 3953 1247 0,'0'0'6'0,"-68"72"5"15,39-12 75-15,4 9-80 16,7 1 7-16,6-8-10 0,9-7 0 15,3-18-6-15,8-10 2 16,20-18-17-16,15-9-13 16,7-9-11-1,5-28 12-15,-6-6 7 0,-13-7 23 16,-14-4 7-16,-14 8 3 16,-5 12-9-16,-3 17 43 15,0 13-14-15,0 4-2 16,-8 17-28-16,3 12-14 15,4 10 8-15,1-2-1 16,17-8-15-16,17-8-14 16,9-12-24-16,5-9-25 0,6 0-2 15,-5-19 28-15,-12-8 44 16,-9-4-61-16,-16-6 76 16,-9-4 4-16,-3 5 13 15,0 8 13-15,-1 13 33 16,-4 7 24-16,4 8-25 15,1-2-19-15,0 0-42 16,3-1-1-16,21-1-6 16,8-6 6-16,11-3 5 15,-2-3-4-15,-4 3 15 16,-7 5 5-16,-8 8 0 16,-3 0 4-16,-5 22-15 15,-6 15 19-15,-7 9-7 16,-1 7-16-16,-3-2 20 15,-10-4-26-15,-4-6-1 0,5-10-25 16,9-12-56-16,3-12-69 16,25-7-139-16,24-17-123 15</inkml:trace>
  <inkml:trace contextRef="#ctx0" brushRef="#br0" timeOffset="12122.12">24289 3906 752 0,'0'0'5'0,"-82"70"0"16,56-21-5-16,10 0-179 0,11-5-380 16</inkml:trace>
  <inkml:trace contextRef="#ctx0" brushRef="#br0" timeOffset="12601.38">24233 4332 967 0,'0'0'65'16,"0"0"140"-16,0 0-154 16,0 0-46-16,0 0 6 15,0 0-6-15,33 54 22 16,19-73 20-16,11-18-22 16,0-11-11-16,-7-10-12 15,-10-3 3-15,-16-2 3 16,-12-6-3-16,-6-1-3 0,-10 8 3 15,-2 16-3 1,0 21 6-16,-8 24-4 0,-10 13-4 16,-10 41-18-16,-3 26-9 15,-1 15 27-15,13 4 0 16,15-11-5-16,4-12 3 16,7-19-31-16,21-20-1 15,7-22 22-15,5-14-33 16,5-17 23-16,2-26-1 15,1-15 20-15,1-14 3 16,-4-16 20-16,0-6-11 16,-11 11 33-16,-9 24-10 0,-12 29 33 15,-13 23-10-15,0 7-9 16,-16 32-46-16,-12 19-5 16,-9 23 4-16,1 9-6 15,9 4-20-15,12-1-31 16,15 9-23-16,3-3-103 15,33-10-29-15,24-20-708 16</inkml:trace>
  <inkml:trace contextRef="#ctx0" brushRef="#br0" timeOffset="12991.96">25911 4178 1380 0,'0'0'27'0,"0"0"146"15,0 0-81-15,0 0-92 0,0 0-6 16,0 0 6-16,-74 131 4 16,47-62 1-16,-3 1 3 15,2-4-7-15,5-8-2 16,4-17-2-16,10-16-36 16,3-15 24-16,6-9-5 15,0-1 20-15,0-9 6 16,20-30 3-16,9-12-9 15,10-7-4-15,6 12 4 16,-2 17-8-16,5 15-2 0,-2 14-3 16,5 0-28-1,-4 14-16-15,-9 15 5 0,-15 3 12 16,-16 4 5-16,-7 0 18 16,-33-2-5-16,-15-7 9 15,-7-6 13-15,-2-8 0 16,3-7 4-16,8-6-4 15,14-2-26-15,22-26-105 16,12-17-272-16,41-13-195 16</inkml:trace>
  <inkml:trace contextRef="#ctx0" brushRef="#br0" timeOffset="13306.39">26560 4360 753 0,'0'0'156'0,"0"0"28"0,0 0-45 15,-91 62-87-15,81-48-46 16,8-2-4-16,2-2-2 16,5-4 0-16,16-4-4 15,10-2 1-15,6-5-20 16,2-17 15-16,-5-9-21 16,-5-9-20-16,-12 0 35 15,-11 1 14-15,-6 10 5 16,-11 13 4-16,-25 16 50 15,-12 3-28-15,-13 32-4 16,-2 13 13-16,9 11 9 16,13 10-8-16,23-3-20 0,18 0-21 15,13-4-15-15,52-6 9 16,40-7-71-16,46-14 10 16,35-13-252-16,25-12-231 15</inkml:trace>
  <inkml:trace contextRef="#ctx0" brushRef="#br0" timeOffset="13875.96">28611 4511 974 0,'0'0'104'15,"0"0"-86"-15,-16-84 159 16,-11 82-112-16,-17 4-24 0,-11 32-28 16,-9 19-11-1,6 12 21-15,11 10-16 0,15 3-6 16,22 0-1-16,10-7-5 16,26-18 1-16,29-20-36 15,25-30 3-15,22-9 25 16,14-38-21-16,6-23 1 15,-4-14 2-15,-13-12 14 16,-14-13 16-16,-11-6 13 16,-15 0 25-16,-17 5 16 15,-20 25 7-15,-16 34 10 16,-12 24-28-16,0 24 39 16,-18 12-65-16,-18 31-17 15,-11 26 0-15,-4 15-7 16,11 8 7-16,10-2-7 0,15 2 4 15,15-5-57-15,4-6-44 16,29-14-53-16,8-28-148 16,-2-33-317-16</inkml:trace>
  <inkml:trace contextRef="#ctx0" brushRef="#br0" timeOffset="14034.81">29027 4572 1046 0,'0'0'101'15,"0"0"131"-15,0 0-170 16,0 0-33-16,0 0-29 16,0 0-18-16,93-22 2 15,2 13-39-15,16-1-119 0,5 0-134 16,-6 0-66-16</inkml:trace>
  <inkml:trace contextRef="#ctx0" brushRef="#br0" timeOffset="14416.9">29401 4743 905 0,'0'0'132'0,"0"0"-87"16,0 0 87-16,84-16-85 16,-3-13 1-16,10-10-34 15,-3-3-10-15,-6-5-3 16,-11-2 9-16,-9-4-9 15,-16-1 14-15,-16 8-8 0,-14 13-6 16,-16 14 22-16,0 11 10 16,-22 8 8-16,-13 0-29 15,-5 17-11-15,3 10 7 16,8 7-8-16,13 0 0 16,13 0-8-16,3 4 7 15,19-4 1-15,17 2 2 16,6-2-1-16,1-6 5 15,-7-4-6-15,-11-4 0 16,-14 0-8-16,-11 4 8 0,-14 5-9 16,-36 10-13-16,-31 2-19 15,-28 1 8-15,-37-5-51 16,-34-4-117-16,-38-13-232 16</inkml:trace>
  <inkml:trace contextRef="#ctx0" brushRef="#br0" timeOffset="15023.42">23754 5530 1026 0,'0'0'61'0,"0"0"49"15,0 0-40-15,0 0-59 16,0 0-11-16,0 0 3 15,-23 56 4-15,48-56-7 16,15-15 21-16,15-18 26 16,7-10-34-16,-11-4-1 15,-5-1-7-15,-12 3-4 16,-10 8 19-16,-11 12-16 0,-6 12 8 16,-7 13 1-16,0 0-12 15,0 27-2-15,-8 15-11 16,0 13 12-16,8 2 3 15,0-7-3-15,16-10-1 16,9-12-4-16,1-11 10 16,3-13-10-16,4-4 10 15,4-16 2-15,9-17 11 16,-1-4-3-16,-7 5 0 16,-12 8 9-16,-13 11 2 15,-10 10-2-15,-3 3-9 0,0 0-15 16,0 22-1-16,0 12-17 15,0 10 15-15,0 0-8 16,14-7-58 0,2-11-8-16,6-12-86 0,8-14-38 15,3-10-137-15,-2-26-100 16</inkml:trace>
  <inkml:trace contextRef="#ctx0" brushRef="#br0" timeOffset="15132.61">24646 5109 480 0,'0'0'187'0,"0"0"-29"16,0 0-158-16,0 0-38 0,0 0-134 16,0 0-157-16</inkml:trace>
  <inkml:trace contextRef="#ctx0" brushRef="#br0" timeOffset="15431.06">25835 5390 1295 0,'0'0'4'16,"0"0"165"-16,0 0-93 15,0 0-48-15,0 0 17 16,0 0-13-16,-53-7 2 0,20 49-19 15,-11 22-9-15,-9 21 11 16,1 15-17-16,8 5-2 16,10 2-2-16,15-18-15 15,16-22-71-15,3-25-14 16,23-30-30-16,31-12-80 16,19-24-262-16,9-31-3 15</inkml:trace>
  <inkml:trace contextRef="#ctx0" brushRef="#br0" timeOffset="15752.08">26058 5545 692 0,'0'0'276'0,"0"0"-34"0,0 0-171 15,-120 0-42-15,72 26 3 16,-2 12 26-16,2 4-9 16,6 7-7-16,10 1-18 15,16-1-24-15,15-3 0 16,1-10-2-16,20-9-33 15,12-15 8-15,11-12-12 16,1-20 20-16,2-13 7 16,-4-9 9-16,-6-1 3 15,-5-3 2-15,-7 3 0 16,-8 10 20-16,-8 12 7 16,-7 11 12-16,-1 10 9 15,0 0-35-15,0 8-15 0,-1 18-13 16,-9 15 10-16,0 4-6 15,6 2-30-15,4 4-44 16,10 2-113 0,20-11-184-16,12-14-325 0</inkml:trace>
  <inkml:trace contextRef="#ctx0" brushRef="#br0" timeOffset="15940.32">26353 5788 1081 0,'0'0'169'15,"0"0"21"-15,0 0-100 16,0 0-76-16,0 0-14 0,-27 73 4 16,17-10 10-1,-1 0-11-15,-2-4 1 0,1-6-4 16,-1-12-44-16,8-13-60 16,5-14-108-16,0-14-261 15,21-11-240-15</inkml:trace>
  <inkml:trace contextRef="#ctx0" brushRef="#br0" timeOffset="16329.86">26760 5565 1133 0,'0'0'136'16,"0"0"28"-16,0 0-38 16,0 0-108-16,0 0-18 15,0 0-6-15,-27 55 6 16,12-16-1-16,3-2 1 0,1 0 0 15,2-4-1-15,4-8 1 16,2-10-10-16,3-5-20 16,0-8-9-16,0-2 30 15,0 0 1-15,14-10 8 16,5-7 12-16,3 0-11 16,1 5 0-16,-2 5-1 15,2 7-2-15,4 0-3 16,0 8 1-16,1 13-5 15,-2 4 5-15,-7 4-10 16,-4-3-1-16,-11-4 6 16,-4-1 9-16,-7-6 1 0,-23-3 2 15,-10-7 0 1,-12-5 5-16,-1 0-3 0,1-10-5 16,3-11-5-16,13-10-37 15,11-10-51-15,19-9-231 16,8-4-314-16</inkml:trace>
  <inkml:trace contextRef="#ctx0" brushRef="#br0" timeOffset="16563.48">27346 5274 1245 0,'0'0'54'15,"0"0"121"-15,0 0-109 0,0 0-39 16,0 0 4-16,0 0-11 15,82 94 25-15,-34-33 1 16,3 13-30-16,-2 4 1 16,-9 7-17-16,-19 1-7 15,-21 4 6-15,-25 4-34 16,-45 3-42-16,-30-7-22 16,-23-11-60-16,-29-18-173 15,-33-17-520-15</inkml:trace>
  <inkml:trace contextRef="#ctx0" brushRef="#br0" timeOffset="21344.93">29017 4521 161 0,'0'0'12'0,"0"0"-1"15,0 0 13-15,0 0-13 16,0 0-7-16,0 0 17 15,0 0 59-15,-11 7-23 16,11-6 8-16,0-1-26 16,-4 2-9-16,0 1 14 15,-6 1-44-15,0 3 28 16,-3 1-14-16,1-2-13 16,1 0 5-16,1-1 9 15,2-1 32-15,2-1 22 0,1-1 2 16,2-1 38-1,-2 1 6-15,1 0-32 0,1-2-14 16,-1 3-22-16,3-3-21 16,1 2 3-16,0-1-23 15,0 2-5-15,11 0 6 16,23 1-2-16,15-4 40 16,12 0-13-16,2 0-17 15,-4-7-15-15,-3 0-18 16,-7 3-72-16,-7 2-133 15,-16 1-229-15</inkml:trace>
  <inkml:trace contextRef="#ctx0" brushRef="#br0" timeOffset="21823.37">29511 4610 163 0,'0'0'49'16,"0"0"50"-16,0 0 40 15,0 0-40-15,0 0 11 16,0 0 41-16,-17-17-16 16,15 17-5-16,-2 0-24 15,3 0-25-15,-1 0-14 16,1 0-26-16,1 0-15 15,0 18-20-15,0 17 0 0,0 18 26 16,0 14 1 0,4 0-18-16,7-4-11 0,-1-5-1 15,3-14-3-15,-1-13 0 16,1-6-15 0,-3-12-26-16,0-9-41 0,2-4-67 15,3-15-122-15,-3-18-140 16</inkml:trace>
  <inkml:trace contextRef="#ctx0" brushRef="#br0" timeOffset="22550.62">29790 4763 6 0,'0'0'10'15,"0"0"-1"-15,0 0 0 16,0 0-9-16,0 0-3 16,0 0-14-16</inkml:trace>
  <inkml:trace contextRef="#ctx0" brushRef="#br0" timeOffset="25804.96">28495 6060 150 0,'0'0'69'0,"0"0"43"16,0 0-30-16,0 0-22 16,0 0-26-16,0 0 4 15,-9-7-10-15,8 7 2 16,-1 0 37-16,1 0-7 15,-1 0 21-15,2 0 5 0,0 0-17 16,0-8 0 0,0-1-42-16,5-3-9 0,5 0-5 15,-4 6-6-15,-3 1-7 16,-2 4 1-16,-1-2-1 16,0 3 4-16,0 0 4 15,0 0-8-15,0 0 8 16,0 0-6-16,-3 14 1 15,-13 11-3-15,-1 9 5 16,0-3-2-16,8-4-3 16,4-9 0-16,4-5 2 15,1-4-2-15,0-6 0 16,4-3-2-16,15 0 5 16,4-5 0-16,4-19 6 15,-3-8-8-15,-5-8 12 0,-10-4-12 16,-8 4 17-16,-1 7 11 15,0 14-13-15,-17 12 19 16,-8 7 2-16,-6 24-35 16,-4 22-2-16,6 7-3 15,11 1 2-15,15-6-7 16,3-5-62-16,18-16-50 16,17-11-192-16,2-16-238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6:06:48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3289 2316 32 0,'0'0'56'0,"0"0"-41"16,0 0-13-16,0 0-2 15,0 0-25-15</inkml:trace>
  <inkml:trace contextRef="#ctx0" brushRef="#br0" timeOffset="608.29">3435 2417 95 0,'0'0'98'16,"0"0"-40"-16,0 0 48 0,0 0 35 16,0 0-11-16,0 0 4 15,-9-54-42-15,0 58-26 16,-9 25-19-16,-1 12-22 16,-4 8 7-16,7 2-5 15,4-10 5-15,6-12 6 16,3-10-12-16,3-11-13 15,0-8-2-15,0 0-5 16,7 0 3-16,10-22 4 16,2-6 1-16,-1-2 4 0,-9-2-16 15,-6 0 6-15,-3 6 2 16,-3 7-3-16,-9 7 9 16,0 9 2-16,-4 3 0 15,-1 9-12-15,-2 19-6 16,4 0-2-16,5-1 2 15,10-7 0-15,0-7-3 16,10-4 1-16,11-9 2 16,6 0-3-16,0-5 6 15,-5-15-3-15,-4-2 4 16,-6 0-4-16,-11-1 0 16,-1 4 6-16,-4 4-3 15,-14 7 8-15,-4 8-8 16,2 3-3-16,-5 22 0 15,1 7-1-15,9 0 1 0,8-6 0 16,7-6 0-16,0-7-5 16,16-6 5-16,5-7-2 15,0 0 2-15,4-19 1 16,-4-6 1-16,-6-4-1 16,-3-2 6-16,-12 2 2 15,0 0 0-15,-2 7 6 16,-14 7-13-16,4 10 3 15,-6 5-5-15,-4 22-22 16,7 13-92-16,9 5-187 16,6-3-326-16</inkml:trace>
  <inkml:trace contextRef="#ctx0" brushRef="#br0" timeOffset="1858.01">5231 2307 414 0,'0'0'125'15,"-9"-106"59"-15,1 68-32 16,5 15 34-16,0 16-38 16,3 7-60-16,-4 0-31 15,1 36-31-15,0 25-20 0,-6 30 31 16,-2 21-4-1,-8 9-13-15,0-1-20 0,5-10 7 16,1-21-8-16,7-28 3 16,6-25-3-16,0-21 1 15,0-11-2-15,18-4-1 16,10-22 6-16,14-19-2 16,10-12-1-16,3-7-15 15,3 7-34-15,-2 9-4 16,-1 16-24-16,-6 15 0 15,-13 9-30-15,-8 4 9 16,-10 2 43-16,-3 2 45 16,-3 3 10-16,6-7 4 15,1 0-4-15,1-24 18 0,5-7-17 16,-1-8-1-16,-9 0 5 16,-5 2-1-16,-10 4 0 15,0 10 27-15,-16 6 25 16,-1 10 10-16,-5 7-19 15,6 9-32-15,2 20-15 16,8 7-3-16,6-2 2 16,0-3 1-16,24-7 0 15,7-12-7-15,5-7-5 16,3-5-1-16,3-9 6 16,-2-15-5-16,-4-6 8 0,-14-1 1 15,-10 1 3 1,-12-1 1-16,0 2 1 0,-19-2 16 15,-11 5 41-15,-1 11-30 16,-2 15 38-16,0 18-54 16,2 32-6-16,4 22-12 15,10 8 5-15,16 0-2 16,1-6 1-16,21-17-1 16,22-16-19-16,18-22-19 15,14-19-44-15,13-13 65 16,3-34-20-16,0-21-6 15,-11-15-70-15,-17-7 43 16,-14-7 72-16,-23-8 0 16,-16-4 31-16,-10-9 108 0,0 21-39 15,-12 26-5-15,0 34 13 16,3 33-7-16,-1 14-39 16,2 40-62-16,-1 22 0 15,3 21 17-15,6 11-17 16,0 0-2-16,12 3 1 15,15-2-7-15,6-14-57 16,3-21-76-16,-5-29-135 16,-4-38-142-16</inkml:trace>
  <inkml:trace contextRef="#ctx0" brushRef="#br0" timeOffset="2017.26">6357 2343 1030 0,'0'0'59'15,"0"0"156"-15,0 0-155 16,0 0-47-16,0 0-13 16,0 0-5-16,143 34-1 15,-34-51-120-15,10-9-326 16,-1-6-199-16</inkml:trace>
  <inkml:trace contextRef="#ctx0" brushRef="#br0" timeOffset="2459.07">9489 2163 365 0,'0'0'84'0,"0"-74"131"16,0 31 15-16,-10 6-54 0,-9 8-21 15,5 10-53-15,-1 14 1 16,-6 5-41-16,-10 24-49 16,-15 30-13-16,1 28 1 15,-1 32 0-15,13 19-1 16,12 18-8-16,6 5 5 16,9-7-12-16,3-20-63 15,3-35-33-15,0-32-63 16,0-29-38-16,-9-28 48 15,-9-8-63-15,-7-35-183 16</inkml:trace>
  <inkml:trace contextRef="#ctx0" brushRef="#br0" timeOffset="2582.51">8827 2694 607 0,'0'0'125'0,"0"0"135"16,0 0-88-16,0 0-150 15,116-104-21-15,-8 63-2 16,25 5-4-16,16 4-132 15,-3 2-145-15</inkml:trace>
  <inkml:trace contextRef="#ctx0" brushRef="#br0" timeOffset="3127.09">10420 2685 1126 0,'0'0'69'16,"0"0"-60"-16,0 0 38 16,70-78-31-16,-19 30-16 15,-5-2-14-15,-4-6-2 16,-11-3-16-16,-7 3 22 16,-9 9 10-16,-10 16 10 15,-5 17 0-15,0 14 12 16,0 5-22-16,-17 32-7 15,-2 13 4-15,2 11 3 16,11-4 7-16,6-7-7 16,13-11-6-16,22-13-3 15,11-16-6-15,9-10 5 0,5-22 0 16,4-19-5-16,-3-6-18 16,-4-7 17-16,-17-3 14 15,-7-7 2-15,-20 2 5 16,-5 9 36-16,-8 18 3 15,0 17 29-15,0 16 11 16,-12 2-34-16,0 7-34 16,-7 19-16-16,6 4 0 15,10 8-5-15,3-2 5 16,19 1-1-16,12-1 1 0,15 0 4 16,5-2-3-16,-3-5-1 15,-10-6 2 1,-12-6-2-16,-20-4 0 0,-6 2-8 15,-32 4 5 1,-20 1 3-16,-25 0-10 0,-17-11-17 16,-15-9-86-16,0 0-94 15,9-26-253-15</inkml:trace>
  <inkml:trace contextRef="#ctx0" brushRef="#br0" timeOffset="3277.15">10808 1877 224 0,'0'0'560'16,"0"0"-544"-16,0 0 154 0,0 0-170 15,0 0-25-15,0 0-106 16,-49 0-74-16,35 7-267 16</inkml:trace>
  <inkml:trace contextRef="#ctx0" brushRef="#br0" timeOffset="6350.67">13473 2308 175 0,'0'0'104'16,"0"0"-57"-16,0 0 89 0,0 0-15 15,0 0-14-15,0 0 22 16,3-42 37-16,-11 30-19 16,-12-3-49-16,-7-2-66 15,-4 5 11-15,-5 3-4 16,0 6-18-16,1 3-20 15,6 7 1-15,-1 30-2 16,1 18-7-16,9 15 7 16,11 5 0-16,9-5 3 15,0-17-3-15,18-11-1 16,9-15-2-16,5-10 3 16,10-17 0-16,9 0 0 15,9-24 1-15,4-8 1 16,-6-4-2-16,-9 3 1 0,-10 0-3 15,-9 1 6-15,-11-3-3 16,-5 1 0-16,-4 5 0 16,-7 2 4-16,0 10-4 15,-3 9-1-15,0 7 1 16,0-1 0-16,0 2 0 16,0-1 1-16,0 1-1 15,0-2-2-15,0 2 1 16,0 0 0-16,0 0 2 15,0 0-2-15,0 0 1 16,0 0-1-16,0 0 0 16,0 0 3-16,0 0-3 15,0 0-1-15,0 0 1 0,0 0-4 16,0 0 4-16,0 0 0 16,0 0 1-16,0 0 3 15,0 0-4-15,0 0-3 16,0 0 1-16,0 0 4 15,0 0-1-15,0 0 5 16,0 0-3-16,0 0 7 16,0 0-6-16,0 0-2 15,0 0 3-15,0 0 1 16,0 0 0-16,0 0-6 0,0 0 1 16,0 0 3-1,0 0-4-15,0 0 3 0,0 0-1 16,0 0-1-16,0 0 2 15,0 0 1-15,0 0-2 16,0 0 4-16,0 0-3 16,0 0-3-16,0 0 3 15,0 0-1-15,0-3 0 16,3-11 0-16,3-11 3 16,1-8-5-16,0-6 0 15,0-4-2-15,-4-7 2 16,-3-4 1-16,0 0 0 15,0 11-1-15,-3 9 5 16,-8 15-1-16,8 11-3 16,0 6 17-16,0 2-18 0,2 34-6 15,-2 31-8-15,0 25 14 16,3 18 3-16,0 1 18 16,0-7-15-16,0-5-6 15,10-17 1-15,10-15-1 16,3-19-3-16,9-21-46 15,4-21-68-15,2-8-39 16,-2-38-269-16,-7-16-226 16</inkml:trace>
  <inkml:trace contextRef="#ctx0" brushRef="#br0" timeOffset="6508.59">13666 2225 748 0,'0'0'82'16,"0"0"73"-16,0 0 46 15,0 0-137-15,0 0-64 16,0 0-22-16,55-18 4 16,16-7 18-16,13 0-205 15,-5 3-177-15,-14 5-241 16</inkml:trace>
  <inkml:trace contextRef="#ctx0" brushRef="#br0" timeOffset="6891.1">14122 2464 1072 0,'0'0'48'15,"0"0"69"-15,0 0-37 0,0 0-62 16,83-78 10 0,-32 23-24-16,-6-8-1 0,-9-7-3 15,-12 0-1-15,-11 12 0 16,-10 19 2-16,-3 18 17 15,0 17-11-15,-19 4 21 16,-14 8-8-16,-6 17-20 16,2 6 0-16,13 0 5 15,12-1-3-15,12-2 3 16,12 0-5-16,26 2 0 16,21 0 6-16,12 3-4 15,7 0 4-15,-10-3-6 0,-12-6 3 16,-27-4-2-16,-16-1-1 15,-13 3 0-15,-27 8 11 16,-21 5-7-16,-13 3 4 16,-9-4-8-16,3-7-48 15,11-12-66-15,21-15-179 16,21-10-485-16</inkml:trace>
  <inkml:trace contextRef="#ctx0" brushRef="#br0" timeOffset="7340.3">15803 2241 958 0,'0'0'131'0,"0"0"-130"16,0 0 128-16,0 0-102 15,0 0-22-15,0 0 9 16,59 40 16-16,-11-77 25 15,3-11-37-15,-5-5-16 16,-9-1 2-16,-9-1 3 16,-11 1-4-16,-5 7 8 15,-5 17-9-15,-3 16-1 16,-4 14-1-16,3 7-6 16,3 25-12-16,6 13 18 15,7 8 0-15,8-7 5 16,6-12-5-16,-2-11-2 0,2-12 2 15,-3-11-4-15,-1 0 4 16,0-17-5-16,-5-11 12 16,1-5 5-16,-2-4-10 15,2 4 1-15,-1 7 22 16,-5 11-12-16,-9 15-7 16,-1 0-6-16,5 22 4 15,-1 12-6-15,10 12 4 16,0-1-4-16,9-1-1 15,2-9-88-15,-3-14-205 16,-2-21-365-16</inkml:trace>
  <inkml:trace contextRef="#ctx0" brushRef="#br0" timeOffset="7476.66">16565 1538 1126 0,'0'0'55'15,"0"0"1"-15,0 0-56 16,0 0-178-16,0 0-253 16</inkml:trace>
  <inkml:trace contextRef="#ctx0" brushRef="#br0" timeOffset="8819.75">18973 1751 264 0,'0'0'100'15,"0"0"68"-15,0 0 19 16,0 0-45-16,0 0 29 15,0 0-33-15,12-51-22 16,-12 50-18-16,0-2-7 16,-6 0-18-16,-14 0-47 0,-11 1-22 15,-9 2-4-15,-5 0-2 16,-4 9 0-16,10 4 1 16,6-4-1-16,11 2 1 15,5-3 1-15,7-2-5 16,1 2 5-16,3 0 0 15,-1 4-2-15,-3 7 4 16,3 4-1-16,1 8-1 16,-1 5 0-16,4 5 9 15,0 1-7-15,0 4 5 16,3 4 8-16,0 5 11 16,0 1-7-16,0 0 9 15,0 5-7-15,0-3 7 16,0-4-6-16,0-7-6 0,-3-8 11 15,0-8-14-15,-1-4 1 16,3-6-2-16,1-7-11 16,0-5 9-16,5 1-4 15,18-5-5-15,15-3 7 16,12-2-3-16,14-10-4 16,10-14-1-16,8-5-62 15,-3 0-60-15,-3 0-15 16,-15 0-138-16,-21-3-474 15</inkml:trace>
  <inkml:trace contextRef="#ctx0" brushRef="#br0" timeOffset="9222.21">19343 1976 757 0,'0'0'155'15,"0"0"19"-15,0 0 37 16,0 0-144-16,0 0-6 16,0 0-32-16,-111-48-14 15,69 76-13-15,0 13 0 16,7 6-2-16,5 3 1 0,9-2 3 16,15-8-8-16,6-5 4 15,1-11-1-15,25-11 0 16,7-10 2-16,4-3-1 15,6-11 9-15,3-14-8 16,-7-8 9-16,-4-3-9 16,-8-4 4-16,-11 1 3 15,-7 6-5-15,-6 13 7 16,-3 12 5-16,0 6 13 16,0 2-5-16,0 4-23 15,-2 24-19-15,-2 8 7 16,1 12 10-16,3 2-13 15,0 1-51-15,1 2-29 16,17-1-154-16,6-8-263 16</inkml:trace>
  <inkml:trace contextRef="#ctx0" brushRef="#br0" timeOffset="9740.41">19876 2261 1150 0,'0'0'50'0,"0"0"88"16,0 0-75-16,0 0-55 15,0 0 24-15,0 0-7 16,-14 87-6-16,2-72-3 16,-3-8-13-16,6-1-1 0,0-6 4 15,0 0-6-15,1 0 6 16,4-10-6-16,2-11-8 15,2-7-8-15,3-1-6 16,17 5 14-16,2 9 6 16,-2 8-5-16,-1 7 6 15,-4 0-9-15,0 10-3 16,-6 7 12-16,-5 2-7 16,-4-2 5-16,0-1 3 15,0-3 2-15,0-3-2 16,-6-3 0-16,3-5 6 15,2-2 7-15,-2 0-11 16,3-1 6-16,0-17 8 0,0-5-13 16,0 2-3-16,0 7 1 15,0 7 6-15,0 6 9 16,0 1-16-16,0 0-5 16,0 6-1-16,3 17-8 15,1 11 14-15,1 5 3 16,-5 5 1-16,-5 6 0 15,-20 1-4-15,-6 5-25 16,-7-6-47-16,5-8-69 16,10-14-210-16,12-22-189 15</inkml:trace>
  <inkml:trace contextRef="#ctx0" brushRef="#br0" timeOffset="10192.12">20513 1786 615 0,'0'0'694'16,"0"0"-650"-16,0 0 89 15,0 0-76-15,0 0-36 16,0 0-4-16,0-31-3 16,0 44-14-16,0 22 0 15,0 26-9-15,2 22 9 16,1 6 22-16,-3-4-20 15,0-12 4-15,0-13-1 16,-5-20-2-16,2-17 0 16,2-10-2-16,1-12 2 0,0-1 22 15,0 0-6-15,0 0 14 16,12-20 7-16,21-11-17 16,10-5-12-16,5-1-11 15,1 11-3-15,-4 9 0 16,-6 12-4-16,-6 5 3 15,-7 0-4-15,-5 12-9 16,-10 6 3-16,-4 3-1 16,-7 1-3-16,-10 2 17 15,-26 3-6-15,-23 0 4 16,-12-6-3-16,-10-7-38 16,13-8-34-16,9-6-19 0,24 0 1 15,21-25-92-15,14-16-248 16,14-17-244-16</inkml:trace>
  <inkml:trace contextRef="#ctx0" brushRef="#br0" timeOffset="10640.31">21079 1489 983 0,'0'0'51'0,"0"0"194"16,0 0-155-16,0 0-13 15,0 0-30-15,0 0-15 16,-14-24-15-16,22 21-13 0,22-4 5 16,19-2-8-1,16-6 3-15,9 1-3 0,-6-1 4 16,-9 1-3-16,-14 4 0 16,-15 3 5-16,-15 5 6 15,-10 2-13-15,-5 0 2 16,0 0-4-16,0 25 0 15,0 19 2-15,-4 13 12 16,-1 12 3-16,0 4 16 16,4 3-10-16,1 3 9 15,0 4-6-15,11-2-3 16,3-1-8-16,-3-7 1 0,-1-12-9 16,-10-7 16-1,0-12-20-15,-10-6-1 0,-25-4 17 16,-11-2-3-16,-14-2 1 15,-13-3-15-15,-1-7-2 16,2-6-3-16,8-8-36 16,16-4-20-16,17 0-43 15,18-1-30-15,13-11-57 16,16 0-423-16</inkml:trace>
  <inkml:trace contextRef="#ctx0" brushRef="#br0" timeOffset="11136.63">22518 2311 573 0,'0'0'8'15,"0"0"25"-15,0 0 131 16,0 0-50-16,0 0 39 16,0 0-29-16,22-30-45 15,-22 30-39-15,0 4-25 16,0 7 5-16,-5-2 20 16,2-1-20-16,3-4-10 0,0-4-3 15,0 0-7-15,0 0 7 16,3 0-2-16,13-3 5 15,4-10 14-15,-3-3-18 16,-4 0 2-16,-5 3 2 16,-7 6 9-16,-1 4 13 15,0 3-10-15,-3 0-22 16,-19 17-1-16,-3 8-7 16,0 4 8-16,9-1 0 15,12-9 3-15,4-1-4 16,0-8 1-16,14-5 0 15,15-5 0-15,9-3 0 16,3-19-19-16,-5-6-26 16,-12-5-38-16,-17-1-20 0,-7 4-107 15,-40 5-229-15,-39 5-104 16</inkml:trace>
  <inkml:trace contextRef="#ctx0" brushRef="#br0" timeOffset="12058.31">16160 1476 225 0,'0'0'55'0,"0"0"24"16,0 0-31-16,0 0-29 15,0 0 1-15,0 0 41 16,38 35 22-16,-15-44 2 16,-4-8-6-16,-1 0 33 15,-6 0 1-15,-9 0-50 16,-3 2 9-16,-3-2 13 15,-13 3-50-15,-7 6 9 16,1 4-8-16,-2 4-15 0,2 0 5 16,2 15-25-1,1 8 0-15,7 1 1 0,7 0-2 16,5-2 0-16,0-6-3 16,5-4 3-16,10-1-2 15,1-8 0-15,1-3 2 16,-1 0 2-16,-4-5 2 15,-1-16 13-15,-1-3-17 16,-4-4 0-16,-6 4 15 16,0 5-13-16,0 5 22 15,0 10 6-15,-3 4-9 16,0 0-21-16,-8 8-9 16,-2 19-8-16,-2 13-12 15,2 10-59-15,0 0-137 0,-4-4-291 16</inkml:trace>
  <inkml:trace contextRef="#ctx0" brushRef="#br0" timeOffset="13752.33">9333 4628 459 0,'0'0'97'0,"0"0"-42"0,0 0 115 16,22-78-8-16,-22 51-20 15,0 0-15-15,0-2-43 16,0 4 1-16,-12 7-22 16,-1 5-8-16,-1 9-20 15,-2 4-11-15,-2 0-9 16,-12 30-15-16,-3 22-5 16,-4 26 3-16,13 23 4 15,11 16 0-15,10 2-1 16,3 5 4-16,0-11-4 15,0-14-1-15,0-14-10 16,0-18 8-16,0-17-92 16,0-14-35-16,-5-15-135 0,-4-17-96 15,-10-4-16 1</inkml:trace>
  <inkml:trace contextRef="#ctx0" brushRef="#br0" timeOffset="13902.73">8858 5046 734 0,'0'0'162'16,"0"0"-7"-16,0 0-16 16,136-57-63-16,-45 35-58 15,15-3 5-15,6 0-23 16,-2 0-3-16,-4-2-128 16,-15-4-345-16</inkml:trace>
  <inkml:trace contextRef="#ctx0" brushRef="#br0" timeOffset="14143.71">9819 4509 891 0,'0'0'61'0,"0"0"178"16,0 0-90-16,0 0-70 16,0 0-40-16,0 0-5 15,-45 48-28-15,20 16 26 16,-8 25-12-16,-3 15-11 15,-3 12 4-15,8 7-13 16,7-3 0-16,14-17-4 16,10-18-4-16,16-30-34 0,23-26-72 15,16-24-29-15,11-16-259 16,5-38-181-16</inkml:trace>
  <inkml:trace contextRef="#ctx0" brushRef="#br0" timeOffset="14481.21">10113 4791 886 0,'0'0'165'16,"0"0"37"-16,-102 30-134 15,57 9-18-15,4 5-8 16,2 5-22-16,12-2 5 16,11-2-13-16,10-6-8 15,6-8-4-15,9-5-5 0,16-10 0 16,8-10 1-16,3-6-18 15,4-11 11-15,-8-20 2 16,0-8-12-16,-8-9 20 16,-9-11-5-16,-2 0 6 15,-7 8 4-15,-6 17 5 16,0 17 2-16,0 14 21 16,0 3-10-16,0 13-22 15,0 18-5-15,0 12 4 16,0 6-1-16,0 0 2 15,14-3-2-15,5-1-23 16,11-1-55-16,2-9-115 16,0-14-182-16</inkml:trace>
  <inkml:trace contextRef="#ctx0" brushRef="#br0" timeOffset="14751.03">10365 4487 953 0,'0'0'69'0,"0"0"130"15,0 0-73-15,0 0-67 16,0 0-36-16,0 0-16 16,0-7 10-16,34 14-13 0,14 18 23 15,16 13 0 1,6 18-17-16,-6 14-6 0,-19 20-4 15,-21 9 0-15,-24 11-9 16,-27 10 7-16,-40 1-53 16,-27 5-48-16,-24-7-270 15,-19-16-466-15</inkml:trace>
  <inkml:trace contextRef="#ctx0" brushRef="#br0" timeOffset="16250.42">11958 4488 488 0,'0'0'52'16,"0"0"72"-16,0 0 15 15,0 0 17-15,0 0-42 16,0 0-22-16,3-30-17 16,-3 30-44-16,-3 6 7 15,-12 17-5-15,-3 13 14 16,-18 6 8-16,-10 6-25 16,-12 2-19-16,-7 3 8 15,3 0-11-15,4-5-2 16,13-7 3-16,8-15 0 15,16-10 5-15,9-8-7 16,9-7 0-16,3-1 15 16,0 0-18-16,0 0 3 0,0 0 1 15,0 0-5 1,0 0 8-16,0 0-11 16,15 4 4-16,10 8 16 0,8 8 15 15,9 5 1-15,7 8-2 16,2 6-4-16,7 1 8 15,0 3-10-15,-1 0-12 16,1 0 9-16,-3-5-23 16,-10-7 3-16,-9-8 7 15,-11-8-8-15,-10-8-2 16,-9-3 0-16,-3-1-1 16,-3-1 12-16,0-2-10 0,0 0-2 15,0 0 4-15,0 0-4 16,0 0 0-16,0 0-1 15,0 0-5-15,0 0-7 16,0 0-50-16,0 0-46 16,0 0-42-16,0 0-37 15,9-7-234-15</inkml:trace>
  <inkml:trace contextRef="#ctx0" brushRef="#br0" timeOffset="16761.15">12814 4624 439 0,'0'0'82'16,"0"0"-17"-16,0 0 101 15,0 0-48-15,0 0-24 16,0 0 14-16,-12-11-36 16,9 11-11-16,3 0-3 0,-3 0-25 15,-8 12-12 1,1 15-7-16,-9 14-5 15,2 12 22-15,4 3-12 0,7 0 10 16,3-5-2-16,3-10-21 16,0-7 7-16,12-9-10 15,15-6 1-15,6-11 8 16,13-8 2-16,2-2 19 16,10-24-1-16,-3-12-7 15,-3-2 9-15,-13-10 0 16,-12-2 2-16,-15 2 22 15,-12-1-44-15,-22 7 2 16,-22 7-10-16,-14 14-6 0,-6 18-14 16,-11 7-70-16,1 33-74 15,5 15-59-15,2 3-335 16</inkml:trace>
  <inkml:trace contextRef="#ctx0" brushRef="#br0" timeOffset="17480.57">9282 6802 552 0,'0'0'80'0,"0"0"171"16,-54-78-65-16,42 72-41 15,8 6-47-15,-2 0-49 16,-3 19-33-16,-6 30-14 16,3 24 4-16,-3 35 40 15,5 15-36-15,2 14 0 16,-1 6-7-16,-1-3-3 15,4-15-3-15,3-16-71 16,3-24-131-16,0-31-151 0,-3-31-95 16</inkml:trace>
  <inkml:trace contextRef="#ctx0" brushRef="#br0" timeOffset="17647">8888 7424 723 0,'0'0'273'0,"0"0"9"15,0-91-162-15,45 63-104 16,19-3 0-16,21-5-15 16,15 0-2-16,12-1-4 15,7-1-47-15,-4 1-154 16,-15 0-289-16,-18-2-23 16</inkml:trace>
  <inkml:trace contextRef="#ctx0" brushRef="#br0" timeOffset="17826.49">9843 6825 413 0,'0'0'181'0,"0"0"193"15,-36-76-195-15,27 70-7 16,3 6-98-16,-6 0-16 16,0 24-21-16,-4 21-33 15,0 21 10-15,8 23 3 16,2 15-10-16,6 13 8 16,0 8-15-16,0-7-4 15,13-20-25-15,20-21-94 16,9-38-112-16,13-39-115 15,-3-16-169-15</inkml:trace>
  <inkml:trace contextRef="#ctx0" brushRef="#br0" timeOffset="18200.7">10132 6807 731 0,'0'0'112'0,"0"0"286"15,0 0-264-15,0 0-84 16,0 0-24-16,0 0-24 15,-55 61 24-15,49-4-10 16,0 13 20-16,1 12-8 16,4 0-20-16,1-5-2 15,0-14-6-15,0-20 0 16,0-18-4-16,0-15 4 0,0-9 0 16,1-1 0-1,4 0 1-15,4-24 18 0,0-11-16 16,10-12 0-1,1 3-4-15,11 6 1 16,9 11-5-16,5 10 1 0,4 10-15 16,-1 7 4-16,-8 0-20 15,-10 15-5-15,-12 4 24 16,-11 4-15-16,-7 8 21 16,-7 4 2-16,-21 2 6 15,-11-4-2-15,-3-4-2 16,-1-7-72-16,4-8-143 15,4-14-257-15</inkml:trace>
  <inkml:trace contextRef="#ctx0" brushRef="#br0" timeOffset="18426.64">10408 6638 1010 0,'0'0'120'16,"0"0"70"-16,0 0-86 15,0 0-34-15,109 0-20 16,-45 29-20-16,3 15 1 16,5 11-14-16,-5 11-14 15,-8 18-3-15,-9 14 0 16,-28 14-3-16,-22 5-7 16,-19 0-82-16,-38-4-7 0,-13-10-114 15,-15-14-359-15</inkml:trace>
  <inkml:trace contextRef="#ctx0" brushRef="#br0" timeOffset="18996.18">11980 6690 745 0,'0'0'42'0,"0"0"124"15,0 0 122-15,0 0-175 16,0 0-28-16,0 0-17 0,-40-16-46 16,40 16-17-1,0 3-5-15,21 14 2 0,14 12-2 16,21 2 0-1,8 1 5-15,12-1-11 0,0-9 6 16,0-2 0 0,-15-10-3-16,-22-1 3 0,-18-9 0 15,-15 4 4-15,-6-1-3 16,0 9 12-16,-24 15-12 16,-17 14 2-16,-12 18 17 15,-8 10 0-15,-1 3-5 16,6 1 1-16,4-6-11 0,10-1 5 15,14-10-10 1,15-9-14-16,13-11-10 16,6-13-70-16,35-17-57 0,19-6-430 15</inkml:trace>
  <inkml:trace contextRef="#ctx0" brushRef="#br0" timeOffset="19311.02">12853 6803 712 0,'0'0'431'16,"0"0"-397"-16,0 0 90 15,0 0-68-15,0 0-34 16,-18 92 3-16,7-42-8 16,7 7-2-16,4-2-4 0,0-2-11 15,18-4 0-15,10-15 1 16,8-12-10-16,6-16 9 15,4-6-1-15,3-17 1 16,-7-14 11-16,-6-13 19 16,-11-6-21-16,-19-5 10 15,-6-2 3-15,-12 2-14 16,-23 4-8-16,-8 12 14 16,-5 19-14-16,-4 20-4 15,-1 19-46-15,-5 35-114 16,-8 15-408-16</inkml:trace>
  <inkml:trace contextRef="#ctx0" brushRef="#br0" timeOffset="22414.61">4061 10668 712 0,'-28'-71'0'0,"4"-4"84"16,12 14 135-16,2 19-85 15,4 23-40-15,3 16-10 16,1 6-22-16,2 46-62 16,0 41 3-16,0 35-2 15,0 21 3-15,2 1 1 16,-1-4-5-16,1-11-8 15,1-23-36-15,0-31-29 16,0-28-52-16,1-33 25 0,-4-17-99 16,0-10 82-16,-4-30 91 15,-19-11 16-15,-10-6 10 16,-11 1 69-16,-1 6 58 16,5 10 14-16,10 18-66 15,12 8-5-15,13 11-17 16,5 3-32-16,0-3-21 15,26-5-12-15,28-10 12 16,20-12-3-16,17-11 6 16,9-10-3-16,-3-10 0 15,-6 5-3-15,-18-3 1 16,-22 5-10-16,-18 5 12 16,-20 0 4-16,-13 3 6 15,0 6 28-15,-21 7-1 16,-1 13 2-16,10 20 10 0,1 4-36 15,7 39-13-15,4 19-4 16,0 22 3-16,18 3 1 16,12 0 0-16,1-4 0 15,5-18-1-15,0-18 3 16,1-15-2-16,-6-15 1 16,-8-13 1-16,2-4-1 15,-1-11 1-15,-2-21 2 16,-4-11 8-16,-3-8-11 15,-3 0 2-15,-6 4 4 0,3 17-5 16,-6 16 0-16,0 14-2 16,6 8-23-16,7 25-10 15,8 12 18-15,10 2-28 16,5-11-28-16,10-12-111 16,-1-18-201-16,6-6-170 15</inkml:trace>
  <inkml:trace contextRef="#ctx0" brushRef="#br0" timeOffset="22581.01">5192 10727 538 0,'0'0'84'0,"0"0"182"15,0 0-106-15,0 0-133 16,0 0-27-16,0 0 0 0,-45 47 0 16,54-16-18-1,6-7-60-15,3-7-37 0,1-10 5 16,-2-7 13-16,-1-7-112 15,-7-17-76-15</inkml:trace>
  <inkml:trace contextRef="#ctx0" brushRef="#br0" timeOffset="23232.4">4018 10747 925 0,'0'0'12'16,"0"0"80"-16,0 0 19 16,0 0-100-16,-73 150 1 15,37-36 7-15,-4 11-1 16,1 1 19-16,8-13 5 16,20-21-31-16,11-29-1 15,30-28-10-15,30-31 0 16,22-15 1-16,25-47 0 0,17-35-2 15,3-18-4-15,-8-13-54 16,-25-8 41-16,-34 3 12 16,-38 7 6-16,-22 18 17 15,-46 30 3-15,-24 45 13 16,-21 36-3-16,-17 61-22 16,-11 42 3-16,7 24-1 15,12 5 6-15,23 0-6 16,23-22-5-16,26-30-5 15,28-31 0-15,30-28-9 0,35-28 8 16,26-14-13-16,18-46 12 16,9-26-8-16,-5-21-26 15,-25-9 15-15,-34-4 16 16,-36 5 5-16,-24-2 16 16,-48 13 20-16,-29 31-13 15,-14 30-13-15,-5 43-10 16,13 33-1-16,16 33-9 15,28 21-9-15,33-2-31 16,27-5-83-16,65-25-200 16,47-38-194-16</inkml:trace>
  <inkml:trace contextRef="#ctx0" brushRef="#br0" timeOffset="24874.83">15548 5304 56 0,'0'0'1127'0,"0"0"-1049"15,0 0 25-15,0 0-32 16,0 0-38-16,0 0-32 15,-37 85 4-15,33-4 13 0,3 13-7 16,-4-1-3-16,2-5-8 16,-2-11-6-16,2-13 1 15,3-26-58-15,0-20-5 16,0-18-13-16,0-6 7 16,-9-30 33-16,-3-8-51 15,-8-8 56-15,-3 3 36 16,-3 9 20-16,7 7 20 15,-2 14 13-15,9 7-14 16,5 7-1-16,7 3-11 16,0-2-26-16,7-4-1 15,26-7-27-15,15-9 24 16,23-8-3-16,10-1-18 0,4-8 14 16,-6-1 8-1,-21 3 2-15,-19-1 0 0,-23-6 7 16,-12 2 37-16,-4 3 0 15,-5 11 9-15,-7 15-5 16,3 12 12-16,0 3-29 16,0 31-17-16,3 18-8 15,3 18-3-15,3 8 24 16,0 3-5-16,12-4-12 16,9-8-10-16,-3-14 3 15,6-16-5-15,-5-16 4 16,-6-14-2-16,1-6 3 15,1-9 2-15,5-27 13 16,6-14-14-16,-1-10 2 0,-2 2-2 16,-4 12-2-16,-5 17-2 15,-4 17 0-15,-4 12-4 16,1 9-4-16,5 20-11 16,5 10 10-16,5 7 7 15,11-4-37-15,9-5-20 16,10-12-4-16,3-16-99 15,5-9-128-15,-5-17-135 16,-10-20 129-16,-17-8 154 16,-17-5 142-16,-11-2 6 15,-11 4 219-15,-8 12-11 16,4 14 26-16,2 15 55 16,3 7-126-16,6 9-95 15,-2 14-66-15,6 11 15 16,0-1-5-16,0-4-13 0,15-9-1 15,9-6-4-15,1-11 1 16,2-3 0-16,1-3-1 16,-4-18-10-16,-8-5-1 15,-2-4-5-15,-11-2 16 16,-3 1 0-16,0 2 0 16,-12 9 10-16,-3 13 16 15,-4 7-10-15,-2 20-15 16,3 23 4-16,-2 10-4 15,11 5 2-15,9-4-3 0,0-11 4 16,16-9-4-16,12-14-4 16,5-13 3-1,1-7 2-15,3-12 0 0,5-14 2 16,2-6 2-16,0-8 1 16,-11-5-2-16,-13-5 1 15,-10 6 13-15,-7 14 23 16,-3 16-8-16,0 12 21 15,0 2-39-15,0 20-15 16,3 15-21-16,10 5 21 16,6-5 0-16,7-10 0 15,4-8 3-15,-2-10-3 16,2-7 0-16,0-10 8 0,-1-17-1 16,3-9 0-16,4-5 9 15,-5 2 7-15,0 6 3 16,-5 9-24-16,-7 13 3 15,-6 9-5-15,-3 2-6 16,3 24-12-16,-1 16-19 16,7 10-73-16,20 3-101 15,17-8-483-15</inkml:trace>
  <inkml:trace contextRef="#ctx0" brushRef="#br0" timeOffset="25438.36">21683 4216 17 0,'0'0'494'0,"0"0"-432"15,0 0 154-15,0 0-145 16,-12 97-70-16,21 44 139 15,18 70 59-15,-1 57-80 0,0 49-66 16,-8 48-3-16,-6 17-20 16,-12 7-17-16,0-5 19 15,-17-25-30-15,1-38-1 16,6-39-1-16,10-53-16 16,0-57-12-16,0-53-2 15,0-50-50-15,0-51-139 16,0-32-334-16</inkml:trace>
  <inkml:trace contextRef="#ctx0" brushRef="#br0" timeOffset="26002.19">20191 6892 862 0,'0'0'69'0,"0"0"50"15,0 0 20-15,0 0-136 16,0 0 27-16,179 0 40 16,-34 0-27-16,46 0 5 15,53-6-24-15,49-8-24 16,47-3 6-16,54-6-6 15,51-1 3-15,52-7 0 16,40-4-3-16,39 1 0 16,24-1 0-16,23 7 0 15,3 9 0-15,-9 11 0 16,-28 8 0-16,-49 0 0 16,-56 16 0-16,-66-2-3 0,-70 3 10 15,-62-5-7 1,-68-7 9-16,-66-5-4 0,-57-5-2 15,-53-19-3-15,-36-5-9 16,-13-8-1-16,-41-1-34 16,-28 6-40-16,-21 7-277 15,-13 5-118-15</inkml:trace>
  <inkml:trace contextRef="#ctx0" brushRef="#br0" timeOffset="26932.77">23058 6618 364 0,'0'0'69'16,"0"0"188"-16,0 0-125 0,0 0 54 16,0 0-1-16,0 0-92 15,-22-40-20-15,22 40-6 16,-4 0-21-16,3 0-11 16,1 0-2-16,0 0-19 15,0 0 2-15,5 0-16 16,17 0 0-16,9-4 8 15,10-2-3-15,-1 1 2 16,-4 1-7-16,-8-2 0 16,-10 2 2-16,-8 1-2 15,-2 2 0-15,-8 1 2 16,0 0 0-16,0 0 7 16,-24 0-9-16,-11 6 0 0,-12 10-3 15,-7 4-2-15,5 0 5 16,3 5 4-16,10-9-1 15,11-1-3-15,9-4 10 16,8-3-9-16,5 4 12 16,3 4-10-16,0 6-1 15,0 8 16-15,0 5 5 16,3 3 2-16,0 2 13 16,-3 1-2-16,0 1 7 15,0 3-12-15,-3 5-9 16,-6 0-3-16,1-4 1 15,2-2-2-15,3-8-11 0,3-2-3 16,0-9 12-16,0-8-16 16,0-7 0-16,0-4-3 15,8-2-3-15,21-4-42 16,20 0-38-16,13-17-35 16,8-9 15-16,-9 0-53 15,-17 5-112-15,-22 2-257 16</inkml:trace>
  <inkml:trace contextRef="#ctx0" brushRef="#br0" timeOffset="27342.88">22484 7210 637 0,'0'0'424'16,"0"0"-376"-16,0 0 192 16,0 0-168-16,0 0-20 15,0 0-4-15,-35-22-30 16,10 46-16-16,-3 7 13 16,-2 4-3-16,8 0-2 15,11-6-1-15,9-2-9 16,2-7-3-16,13-6 2 15,12-10 2-15,11-4-2 16,3-7 2-16,1-19 2 16,-6-8 3-16,-9-7-2 0,-10-1-2 15,-7 6 5-15,-7 13-5 16,-1 12 10-16,0 9 2 16,0 2 7-16,0 13-21 15,0 24-21-15,0 10 21 16,0 13-1-16,23-2-40 15,16-8-43-15,16-10-92 16,12-22-302-16</inkml:trace>
  <inkml:trace contextRef="#ctx0" brushRef="#br0" timeOffset="28084.88">26987 6341 956 0,'0'0'95'0,"0"0"157"16,0 0-163-16,0 0-48 0,0 0-9 16,0 0-32-1,-72 20 0-15,99-18-8 0,15-2 8 16,16 0 9-16,14-13 0 15,5-7-5-15,-1-3-2 16,-10 3 0-16,-18 4-1 16,-23 8 2-16,-16 6 7 15,-8-1 7-15,-1 3 9 16,0 10-15-16,-6 22-10 16,-10 15 5-16,3 12 6 15,3 4-11-15,7-1 24 16,3 2-11-16,0-2 6 15,0 1-2-15,0-9-7 16,0-6 0-16,0-11-4 0,0-7-6 16,-16-8 18-1,-12-5-8-15,-14-1 2 0,-15-7 5 16,-10 0-13-16,-9-4 1 16,2 6-6-16,2 5-5 15,17 1 2-15,15 6-64 16,25 7-26-16,15-1-77 15,31-2-249-15,26-4-342 16</inkml:trace>
  <inkml:trace contextRef="#ctx0" brushRef="#br0" timeOffset="28565.68">27646 7057 1138 0,'0'0'75'15,"0"0"178"-15,0 0-172 16,0 0 3-16,0 0-1 16,0 0-32-16,-22-26-9 15,22 26-20-15,0 0-16 16,0 0-3-16,0 3-3 16,0 30-5-16,0 13 5 15,-3 19 0-15,-5 6 4 16,-2-5 5-16,-2-4-7 15,1-8 7-15,1-15-8 0,6-9 3 16,1-11 13-16,3-11-13 16,0-6 7-16,0-2 7 15,0 0-2-15,0 0 4 16,17-12 11-16,15-16-14 16,11-5-2-16,6 1-15 15,-2 8 0-15,0 7-2 16,-8 12 0-16,-6 5 1 15,-6 0-3-15,-7 3-7 16,-7 10 8-16,-6 1-9 16,-5-2 1-16,-2 7 7 15,-3-2-2-15,-27-3 3 16,-17 3 3-16,-17-7-23 16,-15-8-13-16,-9-2-80 15,2-9-42-15,13-7-37 0,16-4-279 16,20-1-476-16</inkml:trace>
  <inkml:trace contextRef="#ctx0" brushRef="#br0" timeOffset="30274.27">22889 6790 13 0,'0'0'1'0,"0"0"4"16,0 0-4-16,0 0-1 0,0 88 0 15,0-78 0-15,0-6 0 16,0-4 19-16,0 0 86 15,6 0-1-15,3-6-38 16,-3-5-4-16,0 4-12 16,-1-2 0-16,-2 2 3 15,-2 4-12-15,-1-1 28 16,0 4-6-16,0 0-5 16,0 0-26-16,0 0-4 15,0 0 4-15,0 0 2 16,0 0 1-16,0 0-9 15,0 0-2-15,0 0-5 0,0 0-11 16,0 0 9-16,0-3-17 16,2-1 3-16,4-2 4 15,2-1 2-15,-1-3 2 16,-3 2 2-16,-4 0 17 16,0 0 33-16,0 3-14 15,0 2-13-15,-7 3-18 16,-14 0-18-16,-1 19-6 15,2 1 2-15,4 4-2 16,8-7 6-16,7-5 0 16,1-5-3-16,0-3-4 15,12-4 6-15,14 0 1 16,6-3 6-16,4-14-4 16,-1-4 10-16,-7-3-11 15,-9-1 1-15,-8-4 6 0,-11 2 11 16,-2 3 7-16,-20 7 4 15,-6 6-15-15,-6 11-6 16,-5 3-9-16,2 22-5 16,3 8 0-16,11-2-1 15,13-3 5-15,10-7 0 16,0-4-2-16,20-8 0 16,13-8-8-16,8-1 11 15,3-1 5-15,-2-16-2 16,-7-3-1-16,-13-1 1 15,-12-2-1-15,-10-4 14 16,-6 1-11-16,-20 4 6 0,-12 7-11 16,-1 13-3-1,1 4-13-15,5 27-21 0,9 18-121 16,12 3-208-16,12-5-200 16</inkml:trace>
  <inkml:trace contextRef="#ctx0" brushRef="#br0" timeOffset="31070.39">29434 6459 688 0,'0'0'8'16,"0"0"125"-16,-98 22 21 15,88-17-105-15,10-2-13 16,0 0-19-16,10 8-11 16,24-2 101-16,11 1-21 15,10 0-57-15,5 4 9 16,-4 3-38-16,-9 1 8 0,-11-1-8 15,-12 2 0 1,-15-1 3-16,-9 3-3 0,-3 7 0 16,-29 6 21-1,-14 5-9-15,-12 1 12 0,-6-5 1 16,-2 2-15-16,8-7-5 16,12-2-5-16,16-2-7 15,22-2-21-15,11-6-109 16,45-14-340-16,28-4-269 15</inkml:trace>
  <inkml:trace contextRef="#ctx0" brushRef="#br0" timeOffset="31505.14">30271 6674 1224 0,'0'0'10'16,"0"0"10"-16,0 0 98 15,0 0-105-15,0 0-13 16,0 0-6-16,-29-26-2 16,73 26 8-16,10 0 8 15,4 2-8-15,-9 15 4 16,-10 3-7-16,-12 1 3 16,-18 0-15-16,-9 2 9 15,-7-1-9-15,-20 3 15 16,-2-9 3-16,5-3-2 15,6-9 3-15,11 0-3 0,5-4 0 16,2 0 23-16,0-1-4 16,17-24 2-16,17-14 2 15,15-11-20-15,7-6 9 16,-7 9-7-16,-9 10 9 16,-16 15 21-16,-18 16-4 15,-6 6 4-15,-6 11-31 16,-28 27 1-16,-3 16-6 15,-5 14 0-15,9 1 4 16,15-4-9-16,13 2 0 16,5-5-11-16,14 1-65 15,26-10-73-15,5-10-331 16</inkml:trace>
  <inkml:trace contextRef="#ctx0" brushRef="#br1" timeOffset="39146.43">22818 8956 308 0,'0'0'48'16,"0"0"-3"-16,0 0-45 15,0 0-11-15,0 0 8 16,0 0 3-16,-5-14 5 15,5 8 61-15,0 3 31 16,-2 1 22-16,-1 2 1 16,0 0 28-16,-2 0-59 15,0 22-45-15,1 18-34 16,4 9-6-16,0 6 0 16,0-12 4-16,9-11-6 15,6-11 0-15,0-11-1 16,1-10 5-16,2 0-5 15,4-26 22-15,-1-8 30 16,-4-10-14-16,-10-2-26 0,-5 1 3 16,-2 3 12-16,-6 9-2 15,-12 10 13-15,-5 10-16 16,3 13 3-16,-2 0 15 16,2 26-40-16,1 10-1 15,5 3 3-15,6-5-3 16,6-7 0-16,2-8-4 15,0-10 1-15,5-4 2 16,9-5-9-16,7 0 10 16,0-16 7-16,1-4-5 15,-6-7 2-15,-8 4-3 16,-7 0-1-16,-1 6 8 16,-3 4-7-16,-7 7 6 15,-5 6-7-15,1 3 0 0,0 23-1 16,-1 9-1-16,5 3 2 15,3 0-4-15,7-10 4 16,0-8-1-16,0-8-1 16,10-7-4-16,1-5-2 15,3 0 7-15,7-24-6 16,-8-5 2-16,0-8-1 16,-7 0 3-16,-4 4-1 15,-2 5 1-15,0 11 2 16,-2 10 0-16,-4 7-4 15,2 13-8-15,-1 17-4 0,0 9 13 16,3 1 3 0,1-5-3-16,1-8-17 0,0-8-17 15,0-8-2-15,0-8 10 16,1-3-18-16,2 0 19 16,3-14 15-16,0-12 13 15,-3-4 1-15,-3-1-5 16,0 4 5-16,0 9 0 15,0 9 1-15,0 7 0 16,0 2-1-16,0 0-16 16,0 10 14-16,0 2 0 15,0 2-11-15,0-5 13 0,0-5-25 16,0-4 5-16,0 0 13 16,0 0 7-16,0 0 2 15,0 0-2-15,0 0 2 16,0 0 1-16,-3 0-3 15,0 0-14-15,0 4-94 16,-3-4-4-16,5 3 18 16,-2 0-19-16,3-3-18 15,0 3 26-15,0-3 2 16,0 0-10-16,0 0 20 16</inkml:trace>
  <inkml:trace contextRef="#ctx0" brushRef="#br1" timeOffset="44186.16">27462 6578 119 0,'0'0'69'0,"0"0"-14"15,0 0-37-15,0 0-13 0,0 0-3 16,0 0-4 0,0 0-2-16,0 0 3 0,0 0 1 15,0 0 15-15,0 0 3 16,0 0-1-16,0 0-9 16,0 0-6-16,0 0-2 15,0 0-19-15,0 0-91 16</inkml:trace>
  <inkml:trace contextRef="#ctx0" brushRef="#br1" timeOffset="46722.39">27413 5663 304 0,'0'0'133'16,"0"0"-61"-16,0 0 49 15,0 0-82-15,0 0-35 16,0 0 5-16,0-10 10 16,0 6 4-16,0-4 21 15,0-1-11-15,0-3 1 16,0-2 17-16,0 3 11 16,0 1 2-16,0-1 5 15,-4 8-18-15,-7 2-1 16,-2 1-22-16,-1 6-24 15,-2 18-4-15,3 3 1 0,1 3 1 16,7-5-2-16,4-5 3 16,1-7-9-16,0-4 5 15,3-9-6-15,12 0-2 16,4-3 9-16,5-18 1 16,1-6 15-16,-2-7-16 15,-8 2 10-15,-5 1 0 16,-9 5 0-16,-1 4 5 15,0 5-6-15,-10 7 10 16,-2 8-9-16,-2 2-4 16,-2 7 16-16,-1 15-21 15,2 4-1-15,3 4 0 16,7-11-5-16,4-2 4 16,1-11 0-16,0-3-4 0,0-3 4 15,3 0-12-15,10 0 13 16,1-12 2-16,2-5 0 15,-6 3 10-15,-4-1-10 16,-4 3-2-16,-2 4 9 16,0 7-7-16,0 1 16 15,0 0-9-15,-5 1-7 16,-4 15-2-16,-1 5-2 16,1-5 2-16,8 0-4 15,1-9 4-15,0-5-22 16,7 1-7-16,5-3-7 15,-2 0-64-15,-2 0-80 16,-4-9-133-16,-4 1-167 0</inkml:trace>
  <inkml:trace contextRef="#ctx0" brushRef="#br1" timeOffset="49473.94">22822 9190 148 0,'0'0'0'0,"0"0"0"16,0 0-1-16,0 0-5 15,0 0-6-15,0 0-3 16,-7 20 15-16,7-20 29 16,0 0 25-16,0 0 28 15,0 0-21-15,0 0-12 16,0 0-10-16,0 0-9 0,0-3 5 15,0 3 0 1,0-4-2-16,0-1 1 0,0-2-15 16,1 0 9-16,4-3-1 15,-2 1-10-15,1-2 11 16,1-3 2-16,-4 2-13 16,2 1 10-16,-3 3-1 15,2 3 12-15,-2 2-4 16,0 1-11-16,0 2 5 15,1 0-12-15,-1 0-5 16,4 0-7-16,6 0-4 16,5 5 0-16,5 9 39 15,9 6-4-15,1 7-7 16,4 2-17-16,2 4-3 0,0 4 5 16,-2-4-12-16,-9 0 3 15,-2-5-4-15,-4-6 4 16,-7-8-4-16,0-3 4 15,-8-7-4-15,2-2 12 16,-1 5-10-16,-1-6 15 16,4-1 3-16,2 3-5 15,1-3 8-15,3 0-15 16,-2 0-8-16,5 0 13 16,-4 0-11-16,3-3 3 15,3-5 3-15,-2-1 5 16,3-4 3-16,1-4 3 15,1-2-4-15,-2-4 1 0,-3 0-12 16,3-2 3-16,-10 4-4 16,2-3-1-16,-2 2 7 15,0-5-9-15,-1-4 0 16,-1 2 11-16,-2-3-8 16,0-2 2-16,0 0-3 15,2-2 0-15,-1 0 8 16,1 2-4-16,-5 2-6 15,0-1 7-15,0-3-7 16,0 2 3-16,2-2-3 16,0 4 3-16,-1 3-6 15,1 7 2-15,0 3 1 16,-1 2 2-16,2 5 2 16,1 1-8-16,-2 5 3 0,1-1 1 15,0 3-2-15,2-4 0 16,3 0 2-16,3-1-4 15,2-5 9-15,2-5-1 16,3-4-4-16,-2-3 0 16,-1-2 9-16,1-7-9 15,-2-2 0-15,-2-6 6 16,-3-3-4-16,0-4 4 16,-5-3-4-16,-2-1-1 15,-4 0 13-15,-1 11-14 16,2 12 0-16,-1 11 5 15,1 10-5-15,-1 4 0 16,-1 6-5-16,3 0 1 0,3 0 0 16,8 3-15-16,8 10 13 15,5 2 5-15,1-1 2 16,2-5-2-16,3-3 1 16,-7-6 0-16,1 0 12 15,-4 0-11-15,-1-10 0 16,-1-9 5-16,-1-5-3 15,-6-4 3-15,0-1-1 16,-3 3-2-16,-1 6 13 16,-6 11-16-16,-1 6-1 15,-3 3-3-15,5 0-5 16,6 10-8-16,8 12 10 0,7 4 7 16,1 1 4-16,0-4-4 15,-5-4 0-15,-4-5 0 16,-1-7 2-16,-7 0-2 15,2-4 0-15,-2-3 0 16,-1 3-1-16,0-2 1 16,-1-1 0-16,-2 3 0 15,1-3 0-15,3 0-1 16,-2 3 1-16,0-3 0 16,2 0 5-16,3 0-5 15,2 0 1-15,6-3-2 16,1-7 1-16,-2 0 0 15,-1 4 0-15,-4 3-9 0,-6 3 8 16,-3 0-8-16,2 0-3 16,0 0 1-16,-3 3-5 15,1 0 6-15,0 0 4 16,0-3-1-16,4 0 5 16,2 0-1-16,1-6 3 15,1-2 5-15,-3-1-5 16,-3 3 0-16,-5 6-2 15,-3 0-26-15,0 0-40 16,0 3-241-16,0 5-125 16</inkml:trace>
  <inkml:trace contextRef="#ctx0" brushRef="#br1" timeOffset="50629.09">24606 8068 155 0,'0'0'214'0,"0"0"-153"16,0 0 84-16,0 0-46 15,0 0-56-15,0 0 2 16,0-10-14-16,0 10 23 16,0 0 10-16,0 0-2 15,0 0 6-15,0 0-27 16,0 0-20-16,0 0-7 16,0 0-9-16,0 0 0 15,0 0-5-15,0 0 0 16,0 0 6-16,0 0 0 15,0 0-6-15,0 0 0 0,0 0-6 16,0 0-32-16,0 0-42 16,0 0-61-16,2 0 88 15,7 0 29-15,-2 0-1 16,1-1 9-16,-3-2 13 16,-3 0 3-16,-1 3 1 15,-1 0 1-15,0 0 5 16,0 0 6-16,0 0 0 15,0 0 6-15,2 0-6 16,-2 0 0-16,0 0 3 16,0 0-9-16,1 0-4 15,2 0-3-15,4 0 0 16,-4 0 0-16,4 0 1 0,0 0 0 16,-1 0-1-16,-1 0 1 15,-1 0 9-15,-1 0 1 16,2-1 29-16,1-4 9 15,0-3-3-15,0-1-14 16,0-4-15-16,0 1-7 16,2-2 2-16,-2 0-7 15,1 3-4-15,0 3 6 16,-1 1-5-16,-2 3-2 16,1-1-2-16,1 1 2 15,1-4 8-15,4 2-7 16,-5-2-1-16,-2 2 4 15,1 4-3-15,-4 1-1 16,1 1 8-16,-2 0-6 0,0 0-4 16,1 0-1-16,1 0-7 15,2 0 3-15,5 0 7 16,1 0 1-16,1 1 2 16,-1-1-3-16,-4 0 5 15,-1 0 0-15,-1 0-2 16,-1 0 4-16,-1 0-3 15,-1 0-4-15,-1 0 1 16,0 0-1-16,0 2 0 16,0 6-48-16,0 15-195 15,-1 7 41-15,-14 4-156 16</inkml:trace>
  <inkml:trace contextRef="#ctx0" brushRef="#br1" timeOffset="55744.42">24770 7986 320 0,'0'0'40'0,"0"0"8"16,0 0-24-16,0 0-11 15,0 0 16-15,0 0 18 0,0 0 22 16,24 0 38 0,-24 0-11-16,0 0 0 0,0 0-5 15,0 0-19-15,0 0-27 16,0 0 14-16,0 0-20 15,0 0-23-15,0 0 4 16,0 0-19-16,0 0 2 16,0 0 15-16,0 0-10 15,0 0 21-15,2 0-8 16,-2 0 0-16,0-3 0 16,3 2-14-16,3-2-6 15,0 2 2-15,2-2 1 16,0 3-4-16,-1 0 1 15,0 0 1-15,-3-1-2 16,3-1 2-16,-1-1-2 0,0-6 16 16,3-6 4-16,3-7 4 15,-3-2 0-15,-1 0-16 16,-4 6 2-16,0 7-4 16,-1 4-1-16,-1 4 8 15,-2 0-12-15,1 3-1 16,-1 0-3-16,2 0 0 15,1 0 0-15,5 0-2 16,-2 0 5-16,4 0 0 16,0 0 4-16,2 0-4 15,2-3 3-15,-2-8-1 16,-1-4 4-16,-2-1-6 0,-1-6 0 16,-3-4 6-16,-1-10-6 15,-4-8 0-15,0-14-1 16,0-8 3-16,-6-6-5 15,-3 2 3-15,0 8 0 16,0 12 3-16,5 17-3 16,2 13-1-16,2 15-1 15,0 5 2-15,0 0-1 16,0 0-15-16,2 12 5 16,14 5 11-16,5 2-1 15,0-6 1-15,1 1 0 16,-1-9 3-16,-3-5-4 15,1 0 1-15,-1-10 0 16,3-19 14-16,-2-15-11 16,-3-4 1-16,-6-8 1 0,-7 0-2 15,-3-1 7-15,0-3-9 16,0 4-1-16,-2 3 2 16,-1 6 5-16,3 6-4 15,0-2-3-15,0 1 1 16,0-3 12-16,0-5-12 15,0-2 11-15,0-1 2 16,6 7-11-16,0 5-2 16,2 10 5-16,-1 7 3 15,2 8-7-15,-4 4-2 0,-2 5 0 16,0 0 1 0,-2 4 0-16,4-4-1 0,2-3-3 15,3-8 3-15,4-10 0 16,5-15 0-16,0-15 0 15,-2-12 5-15,-2-8-2 16,-6-4 1-16,-3 12-6 16,-3 9 5-16,-2 7-1 15,-1 14-1-15,2 10-1 16,1 10 1-16,0 5-1 16,1 3 0-16,1-3-1 15,1-7 0-15,3-9-3 0,2-10 4 16,2-8 0-16,-4-4 2 15,-2 1 3 1,-4 10-5-16,0 11 0 0,-2 15 3 16,-1 10-2-16,0 6-1 15,0 0 0-15,0 0-4 16,0-1 4-16,0 1 0 16,0 0-1-16,3 0-5 15,11 0 2-15,21 23-14 16,21 20 6-16,15 17 10 15,4 14 2-15,-4 2-5 16,-9-4 3-16,-10-11 2 16,-9-17-4-16,-7-18 4 15,-11-10 0-15,-10-10 2 16,0-6-2-16,0 0 0 0,6-5 6 16,3-12-5-16,-2-9 14 15,1-11-11-15,-4-8-3 16,-5-6 4-16,-6-3 1 15,-3 1-2-15,-4 9-4 16,-1 11 0-16,2 15 3 16,1 9-3-16,1 0-3 15,8-3-3-15,8-5 6 16,6-3 0-16,7-1-3 16,3 1 8-16,0 3-7 15,-5 7 2-15,-4 6-3 16,-2 4 0-16,1 6-10 15,1 16 9-15,2 1 3 0,3 4 2 16,1-4-6-16,-1-3 7 16,1-8-2-1,-1-6 4-15,-4-6-3 0,0 0 3 16,2-9-2-16,3-13 0 16,0-6 6-16,0-10-7 15,-1-4-1-15,-2-4 6 16,-3 2-6-16,-5 10-1 15,-8 10 0-15,-2 13 2 16,-8 8-1-16,1 3 0 16,-1 0-10-16,6 0 4 15,4 0-4-15,4 3 8 0,-2 3 2 16,2-1 0 0,-4 2-1-16,-1-2 1 0,-3 2 0 15,1 5-3-15,2 7-2 16,1 5 3-16,1 6 2 15,0 3 0-15,-1 0-4 16,0-4 4-16,1-5 0 16,-3-10 1-16,0-2 0 15,-2-8-1-15,-4-1 0 16,-3-2 2-16,-1 2-1 16,1 4-1-16,1 6 0 15,5 6-1-15,-3 4 3 16,0 3-3-16,0-4 1 15,0-2 0-15,0-5 0 0,-3-4 0 16,0-8 0-16,-2 1 2 16,1-4-2-16,-2 0 0 15,1 0 0-15,-1 0 0 16,3 1 0-16,0 5-3 16,2 0 3-16,3 3 2 15,-1-2-1-15,-1 1-1 16,1-2 0-16,2-2 5 15,-2 0-12-15,4 1 7 16,-2-4 0-16,0 2 5 16,-5-3-4-16,-2 0 0 15,-2 0-1-15,0 1 3 16,0 4-11-16,3 0 10 0,1 1-2 16,2 2 2-16,-3-6-2 15,1-2 3-15,-2 0-7 16,-2 0 10-16,0 0-1 15,0 0-4-15,0 0 3 16,0 0 11-16,0 0-3 16,0 0 2-16,0 0 2 15,0 0-8-15,0 0 5 16,0 0-13-16,0 7-10 16,-2-1 8-16,-3 5-2 15,0-3-1-15,4-3 5 16,1-3-1-16,0-2-1 0,0 0-2 15,0 0 2-15,0 0 1 16,0 0 2-16,0 0 0 16,0 0 3-16,0-2 0 15,0-10 9-15,0 0-9 16,0-1-4-16,0 6 4 16,-2 7-1-16,-8 0-3 15,-5 0-2-15,-5 16-6 16,0 5 3-16,2 5 4 15,7-2-2-15,10-4 0 16,1-4-1-16,0-3 1 16,12-7 1-16,9-3 2 15,4-3 0-15,3-3 0 0,5-14 0 16,1-6 7 0,-5-4-7-16,-4-2 0 0,-13 0 0 15,-9 0 4-15,-3 7 8 16,-7 6-12-16,-20 11 3 15,-9 5 15-15,-6 12-15 16,-4 22-2-16,6 0 1 16,10 2 1-16,12-8-1 15,15-5-2-15,3-7-8 16,13-5 4-16,20-9-23 16,7-2 5-16,5-13 8 15,-3-12-12-15,-11-3 15 0,-13 6-11 16,-14 3 22-16,-4 2-5 15,-26 11 1-15,-25 6-24 16,-19 21-33-16,-18 25-72 16,-15 14-88-16,-1 3-343 15</inkml:trace>
  <inkml:trace contextRef="#ctx0" brushRef="#br1" timeOffset="59896.33">7043 10271 465 0,'0'0'70'15,"0"0"8"-15,0 0 85 16,0 0-92-16,0 0 14 15,0 0 25-15,3-76-35 0,-3 71-11 16,0 3 7-16,0-1-29 16,-9 3-14-16,-15 0-20 15,-13 0-4-15,-17 17 1 16,-7 13-4-16,-3 9 0 16,-2 4 23-1,11 3-19-15,16 0 7 0,14-5 3 16,16-10-9-16,9-4-3 15,6-4-3-15,25-3 0 16,17 0 12-16,9-1-11 16,4 3 1-16,0 0-2 15,-9 4 5-15,-13-2-6 0,-9 1 1 16,-17-1 0-16,-10 3 2 16,-3 5 0-16,-22 1 1 15,-20 5 23-15,-19-4 1 16,-21 0-6-16,-6-7-9 15,3-10-11-15,16-11 5 16,14-6-5-16,16 0-2 16,14-11 0-16,13-12-24 15,12-2-39-15,18 0-84 16,22-4-329-16,8 3-301 16</inkml:trace>
  <inkml:trace contextRef="#ctx0" brushRef="#br1" timeOffset="60348.16">7173 10572 744 0,'0'0'106'0,"0"0"165"0,0 0-133 16,0 0-87-1,0 0-30-15,-36 92 4 0,18-41 0 16,9 3 4-16,9-4-1 15,0-6-26-15,27-6 0 16,12-14-2-16,10-18 4 16,9-6-2-16,2-22-2 15,-5-15 2-15,-13-9 7 16,-17-1-6-16,-16-2-2 16,-9 0 10-16,-12-1-4 15,-24 11-4-15,-7 12-3 16,-8 20-2-16,-1 8 0 15,13 32-25-15,14 15-48 0,22 6-117 16,3-2-338 0</inkml:trace>
  <inkml:trace contextRef="#ctx0" brushRef="#br1" timeOffset="60702.67">8952 10318 792 0,'0'0'60'16,"0"0"173"-16,0 0-1 15,0 0-130-15,0 0-83 16,0 0-19-16,-49 68-1 16,43 22 1-16,0 4 0 15,0-7-8-15,-1-4-30 16,1-20-122-16,-4-16-218 15,3-26-83-15</inkml:trace>
  <inkml:trace contextRef="#ctx0" brushRef="#br1" timeOffset="61990.44">8670 10647 567 0,'0'0'205'0,"0"0"118"16,0 0-201-16,0 0-80 15,0 0-42-15,0 0-4 16,60 21-5-16,19-21 3 15,9 0-2-15,-3-28-29 16,-10-8 10-16,-14-6-7 16,-18-5 34-16,-16 1 12 15,-18 0 56-15,-9 0 20 16,0 7-23-16,-13 9-5 0,2 13-2 16,2 17 22-1,3 6-52-15,-4 35-28 0,-1 27 0 16,8 24 4-16,3 11 1 15,0-6-5-15,14-21 0 16,11-21 0-16,5-19-2 16,0-21 2-16,7-15 0 15,3-15 5-15,5-24 10 16,4-20-12-16,-7-12-3 16,1-4-5-16,-4 9 2 15,-9 19-6-15,-8 28-11 16,-10 19-8-16,-6 22 12 15,2 22-9-15,2 11 21 0,8 3-5 16,12-6-7-16,19-10-27 16,12-18-45-16,8-17-48 15,2-7-172-15,-2-19 95 16,-11-20 120-16,-19-10 93 16,-17-9 13-16,-18-5 142 15,-4 6 49-15,0 13-54 16,-4 19 1-16,-2 21-35 15,2 4-70-15,1 7-46 16,0 20-1-16,3 9-4 16,0 1 5-16,10-4 2 15,10-14-2-15,2-12-5 0,5-7-11 16,-2 0-6-16,-2-19 20 16,-4-12-1-16,-10-5 0 15,-8-3 3-15,-1-1 0 16,-4 1 11-16,-14 9-3 15,-6 10 13-15,-4 20 34 16,-5 10-40-16,-3 33-13 16,5 21-4-16,13 7 3 15,12 3-4-15,6-12-1 16,24-13-20-16,24-20-42 16,23-21 24-16,7-8 6 15,10-27-21-15,-11-22-70 16,-8-14 52-16,-17-13 26 15,-16-5 49-15,-21 4 54 16,-15 17 28-16,-3 23-2 16,-22 20 67-16,-8 17-104 15,-6 1 0-15,6 25-41 0,5 10 0 16,13 5 3-16,15 0-5 16,5-4-5-16,33-11 5 15,12-6 0-15,8-13 2 16,0-7-2-16,-6 0 0 15,-3-16 2-15,-10 0-2 16,-9 2-4-16,-11 8-12 16,-13 2 13-16,-6 4 2 15,0 7-17-15,-3 15-15 16,-10 8 27-16,0 1 6 0,9-15-6 16,4-3 6-16,1-6-6 15,41-4 5-15,26-3 1 16,14-6 0-16,9-17-20 15,-11-7-51-15,-17-11 25 16,-21-1 41-16,-20-5 5 16,-19 8 11-16,-3 8 20 15,0 13-9-15,-16 18 47 16,-4 0-59-16,1 13-5 16,4 11 7-16,3 1-8 15,12-2 5-15,0-3-9 16,15-3 0-16,13-8-2 15,2-9 3-15,3 0-2 0,2-15-4 16,-3-8 4-16,-5-4-1 16,-12-4-1-16,-12-4 3 15,-3 2 5-15,-12 0-4 16,-9 10 6-16,-3 16 37 16,-10 7-15-16,1 27-15 15,-4 22-3-15,4 20 0 16,6 14 8-16,15 3-14 15,15-4-5-15,52-12-6 16,43-14-76-16,40-16-18 16,35-25-305-16,26-15-490 15</inkml:trace>
  <inkml:trace contextRef="#ctx0" brushRef="#br1" timeOffset="62553.44">13163 10427 216 0,'0'0'979'0,"0"0"-935"16,0 0 95-16,0 0-60 15,0 0-70-15,0 0-3 16,-15 49-3-16,36-30 3 15,4-2-6-15,5-7-8 16,3-10 8-16,-2 0-11 0,2-17 1 16,-6-10-5-16,-9-4-17 15,-8-6 32-15,-10-4 4 16,0 8 2-16,-13 7-4 16,-13 10-1-16,-3 16-1 15,-7 7 1-15,-6 32 1 16,0 18-4-16,10 12 2 15,12 4 0-15,17-11 1 16,3-9-1-16,15-17-11 16,21-16-65-16,16-20-55 15,4-4-57-15,9-31 95 16,-7-12-76-16,-13-9 159 0,-8-9 10 16,-16-5 77-16,-9 4 87 15,-12 13-42-15,0 20 31 16,0 20-16-16,-3 10-36 15,3 3-34-15,0 16-67 16,0 21 3-16,24 14 1 16,19 16 8-16,12 2 6 15,4-6-7-15,-4-13-11 16,-15-17-9-16,-15-16-74 16,-12-14-3-16,-3-3-87 15,-7-28-237-15,1-14-158 16</inkml:trace>
  <inkml:trace contextRef="#ctx0" brushRef="#br1" timeOffset="62718.88">13844 10290 486 0,'0'0'252'16,"0"0"58"-16,0 0-168 15,0 0-55-15,0 0-12 16,-103 79-31-16,69-31-18 16,-7 4 4-16,-13 4-15 15,0 1-15-15,2-1 0 16,10 0-3-16,14-10-39 15,19-12-92-15,9-22-308 16,30-12-152-16</inkml:trace>
  <inkml:trace contextRef="#ctx0" brushRef="#br1" timeOffset="62891.33">13945 10251 1038 0,'0'0'273'15,"0"0"-207"-15,0 0 59 16,0 0-77-16,46 82 6 15,-27-12-24-15,-4 5 6 16,-9 8-36-16,-6-10-3 16,0-11 1-16,-2-12-78 15,-2-20-43-15,4-23-134 16,11-11-283-16</inkml:trace>
  <inkml:trace contextRef="#ctx0" brushRef="#br1" timeOffset="63025.19">14331 9969 936 0,'0'0'281'0,"0"0"-163"16,0 0-47-1,0 0-71-15,-6 98-1 0,3-40-87 16,0-5-238-16,3-7-363 16</inkml:trace>
  <inkml:trace contextRef="#ctx0" brushRef="#br1" timeOffset="63371.61">14464 10188 843 0,'0'0'238'16,"0"0"51"-16,0 0-178 0,0 0-45 16,0 0-33-16,0 0-30 15,-69 7 8-15,44 17-11 16,-1 8 0-16,7 2-5 15,6 2 5-15,9 3-2 16,4-2 1-16,14 2-7 16,14-6 6-16,5-4-6 15,-3-2 8-15,-4-7-7 16,-7-3 7-16,-9 6-7 16,-10-1 2-16,0 5-17 15,-33 3 2-15,-13-7 6 16,-6 0-4-16,4-7 16 15,6-12-21-15,20-4-31 0,15-17 6 16,10-29-84-16,38-27-168 16,25-26 25-16,22-13-204 15</inkml:trace>
  <inkml:trace contextRef="#ctx0" brushRef="#br1" timeOffset="63530.54">14832 10009 573 0,'0'0'273'15,"0"0"51"-15,0 0-206 16,91 24-15-16,-82 29-10 15,-9 13-46-15,0 13-17 16,-16 4-23-16,-14 6 0 16,-5-3-7-16,6-10-40 15,6-17-56-15,10-26-54 16,13-26-138-16,0-7 3 16,28-30-86-16</inkml:trace>
  <inkml:trace contextRef="#ctx0" brushRef="#br1" timeOffset="63665.39">14874 10316 614 0,'0'0'212'16,"0"0"53"-16,0 0-103 15,-79 0-94-15,79 0-61 16,17 0-7-16,28 0-49 16,17-5-18-16,4-9-450 15</inkml:trace>
  <inkml:trace contextRef="#ctx0" brushRef="#br1" timeOffset="64047.25">14993 10565 1095 0,'0'0'133'16,"0"0"12"-16,0 0-73 15,0 0-68-15,85-57 18 16,-19 10-20-16,4-8-2 15,6-5-13-15,-12 1 5 16,-11 7 5-16,-18 15 3 16,-19 17 8-16,-9 10-2 15,-7 10 32-15,-13 0-4 16,-16 6-27-16,-10 10 1 0,-1 6-7 16,5 3 2-16,16-2 19 15,9-2-12-15,10 2-1 16,3-3 7-16,26 3-2 15,16 6 15-15,7-5-26 16,-1 1-2-16,-5-6 3 16,-15-4-4-16,-14-5-4 15,-17 4-6-15,-14 5-57 16,-32 4 37-16,-22 10-36 16,-23-4-18-16,-20-5-56 15,-25-7-383-15</inkml:trace>
  <inkml:trace contextRef="#ctx0" brushRef="#br1" timeOffset="65154.14">17933 10173 515 0,'0'0'113'0,"0"0"72"15,0 0 76-15,0 0-140 16,0 0-5-16,0 0-19 16,30-48-27-16,-45 48-11 0,-10 4-29 15,-13 13-19-15,-8 10 8 16,-3 7-5-16,4 10 11 15,5 2 1-15,15 7-8 16,15 0 3-16,10-1-21 16,23-12-2-16,25-7-1 15,20-19-3-15,20-14-61 16,20-14-63-16,9-28-293 16,6-5-587-16</inkml:trace>
  <inkml:trace contextRef="#ctx0" brushRef="#br1" timeOffset="65451.37">19062 10069 1220 0,'0'0'121'15,"0"0"-32"-15,0 0 70 16,0 0-83-16,0 0-25 15,0 0-36-15,-102-22-11 16,43 31-4-16,-2 19 0 16,2 10 12-16,12 8-7 0,16 10 1 15,10 5-6 1,16 1 3-16,5-3-6 0,16-9 3 16,20-11-10-1,13-12-28-15,16-21-43 0,2-6-24 16,2-25-25-16,-10-14-416 15</inkml:trace>
  <inkml:trace contextRef="#ctx0" brushRef="#br1" timeOffset="65598.46">18735 10294 776 0,'0'0'169'15,"0"0"101"-15,0 0-182 16,0 0-88-16,0 0 11 15,129 17-11-15,-24-17 0 0,10-14-272 16,0-5-452-16</inkml:trace>
  <inkml:trace contextRef="#ctx0" brushRef="#br1" timeOffset="66063.2">19964 9874 1234 0,'0'0'89'0,"0"0"9"15,0 0-21-15,0 0-73 16,97-49-4-16,-42 37-43 16,-7-2-33-16,-9 6 15 0,-13 3 20 15,-18 4 30-15,-8-1 11 16,0 2 21-16,-28 0-7 15,-17 0-13-15,-11 3 10 16,-4 10-11-16,8-4 35 16,0 5 2-16,13-1-9 15,4-1 16-15,10 5-26 16,6 0 0-16,7 7 0 16,2 5-18-16,-1 6 8 15,3 10 14-15,-2 6-7 16,-3 9 7-16,-5 8 5 0,-3 7 0 15,-5 7 24 1,3 7-23-16,-3 0 25 0,10-8-27 16,-1-13-3-16,11-13 4 15,6-14-26-15,0-18-1 16,10-7 0-16,19-15-11 16,26-1 5-16,24-20-79 15,17-9-44-15,5-9-114 16,-14-4-365-16</inkml:trace>
  <inkml:trace contextRef="#ctx0" brushRef="#br1" timeOffset="66406.12">20294 10198 1081 0,'0'0'97'15,"0"0"71"-15,-88 3-94 16,52 17-57-16,4 0 13 15,3 10-22-15,10-2 1 16,-1 1-9-16,14 3 2 16,6-3-5-16,2 1 3 15,25-13-15-15,5-9-19 16,6-8-3-16,2-8 34 16,-1-18 3-16,-3-7 4 15,-8-6 8-15,-4 0 1 16,-8 8 14-16,-6 7 15 15,-6 12 11-15,-4 11 3 0,0 1 3 16,0 0-57-16,0 20-2 16,-14 14-13-16,1 11 6 15,4 11-6-15,-1 5-53 16,10 0-34-16,0-1-106 16,0-17-235-16</inkml:trace>
  <inkml:trace contextRef="#ctx0" brushRef="#br1" timeOffset="66603.14">20618 10417 1335 0,'0'0'58'16,"0"0"76"0,0 0-99-16,0 0-30 0,-14 91-3 15,11-40 0-15,2-6-2 16,-6-6-1-16,-1-1-35 15,0-6-43-15,4-8-59 16,4-14-228-16,0-10-352 16</inkml:trace>
  <inkml:trace contextRef="#ctx0" brushRef="#br1" timeOffset="66993.69">20982 10122 1231 0,'0'0'130'15,"0"0"-74"1,0 0 53-16,0 0-109 0,0 0 1 16,-18 71 7-16,6-20 1 15,-2 4 6-15,1 3 6 16,3-1-9-16,-1-10-3 16,5-13-9-16,5-14 0 15,1-13-1-15,0-4 4 16,0-3-2-16,0 0 12 15,0-17 20-15,18-18 41 16,7-8-68-16,6-1-5 16,4 8-1-16,-1 19 0 15,0 10-7-15,1 7 0 16,-2 0-5-16,-5 17 4 0,-7 7-31 16,-11 6 2-16,-10-2 26 15,0 0 0-15,-23-3 9 16,-9-5 1-16,-11-3 2 15,-5-7-4-15,-5-7-18 16,4-3-36-16,8-9-28 16,8-17-98-16,20-20-336 15</inkml:trace>
  <inkml:trace contextRef="#ctx0" brushRef="#br1" timeOffset="67420.34">21435 9769 1210 0,'0'0'89'0,"0"0"91"15,0 0-91-15,0 0-42 16,0 0-22-16,0 0-17 16,13-17-3-16,15 11-3 15,9 0-2-15,1-2 0 16,3 2 1-16,2-1 1 15,-7 0-2-15,-6 5 0 16,-15 1 0-16,-7-1 1 16,-8 2-2-16,0 0-1 15,0 2-10-15,0 18 11 0,0 14 1 16,0 11 1-16,-10 11 12 16,-3 8-3-16,-5 11 5 15,0 11 3-15,5 13 1 16,3 7 5-16,10-3 5 15,0-7-28-15,0-19 7 16,0-19-7-16,0-15 4 16,-10-8 1-16,-19-6-5 15,-13-7 25-15,-20-3-26 16,-12-6-8-16,-28-6-53 16,-16-4-83-16,-16-3-42 15,-3-6-720-15</inkml:trace>
  <inkml:trace contextRef="#ctx0" brushRef="#br1" timeOffset="68950.08">20243 9808 450 0,'0'0'50'16,"0"0"67"-16,0 0 52 0,0 0-71 16,0 0 11-16,0 0-1 15,18-23-15-15,-18 23-12 16,0 0-5-16,0 0-6 16,-10 0-34-16,-12 0-4 15,-8 4-13-15,-9 13-8 16,-2 5 13-16,-3 5-15 15,0 8-2-15,-3 6 23 16,-1 9-19-16,-3 9 9 16,1 10 21-16,2 4-19 15,3 10-1-15,11 2 6 16,10 1-12-16,17 0 18 0,7-8-22 16,0-7 0-16,29-2 7 15,13-7-10-15,9-9 5 16,12-7 3-16,5-12-9 15,1-5 12-15,-2-12-19 16,-4-3 0-16,-17-8 1 16,-15-2 1-16,-11-3 3 15,-13 1-5-15,-7-2 2 16,0 3 5-16,0-3-7 16,0 0 0-16,0 0 3 15,-17 0-3-15,-8 0-2 16,-9-13 1-16,-8 1-1 0,-10-2-5 15,-3-6 2 1,0-4-14-16,4 1 8 0,8-10 0 16,7-7 10-16,10-13-4 15,13-8 4-15,10-17-7 16,3-14 7-16,9-12-3 16,18-7 1-16,6 0-2 15,2 2-2-15,6 7-3 16,0 10-3-16,-2 17 12 15,-4 20-10-15,-9 21 3 16,-3 11 7-16,-8 10-7 16,-2 12 4-16,-2 1-6 15,-5 0-11-15,2 1 9 0,-3 12-3 16,-2 0 1-16,-3-1 13 16,0-3-1-16,0 1 2 15,-9 0 0-15,-11 3 3 16,-5-1-1-16,-5 1 2 15,1-2-4-15,-4 9 3 16,-3 8-3-16,-3 13 0 16,-1 16-3-16,3 15 6 15,2 10 0-15,8 10-3 16,10 5 0-16,14-4-1 16,3-2-5-16,19-7 3 15,20-16-21-15,13-10-85 16,14-16-14-16,11-19-114 0,14-20-357 15</inkml:trace>
  <inkml:trace contextRef="#ctx0" brushRef="#br1" timeOffset="70112.67">21431 9786 126 0,'0'0'99'0,"0"0"59"15,0 0 15-15,0 0-23 16,0 0-45-16,0 0 65 16,7-76-68-16,5 65 11 15,-3 2-28-15,-1 6-10 0,1 3-25 16,-1 0-21 0,9 23-28-16,4 12 17 0,2 14-4 15,3 8 6 1,-8 3 3-16,0 2-9 0,-11 5 6 15,-4 2-5-15,-3 0-11 16,0 1 15-16,-7 0-12 16,-19 1 1-16,-5 4 15 15,-9-4-14-15,-10-5 2 16,-5-7 0-16,-6-1-6 16,-1-7 26-16,-7-1-21 15,5-6 2-15,2-6 8 0,12-11-6 16,16-11-4-1,13-8-6-15,13-3-2 16,8-4 8-16,0-1-10 0,0 0 6 16,15 0 1-16,15 0-4 15,10-14 1-15,12-2-4 16,5-3 1-16,3-8 5 16,0 0-6-16,-4-6 0 15,-5-3 7-15,-9-3-6 16,-2-10 1-16,-4-12-2 15,-10-18 2-15,-1-10-7 16,-9-11-8-16,-7-1-6 16,-5-3 17-16,-4 2-14 15,0 7 7-15,-12 13 5 16,-5 15 4-16,-5 15-4 0,3 18 4 16,9 12 0-16,2 11-1 15,4 8 1-15,4 0-2 16,0 3 1-16,0-3-9 15,0 3 9-15,0 0-11 16,1 0 5-16,13 9 5 16,-4 2 4-16,2-5-2 15,-5 1 0-15,3 2 0 16,1 2 0-16,0 6 0 16,1 8-5-16,3 3 3 15,-6 1 2-15,0 1 0 16,-4-2 0-16,0-4 0 15,-5-4-6-15,0 0 3 16,0-1-7-16,-5-2-65 16,-18 3-81-16,-15-14-223 0</inkml:trace>
  <inkml:trace contextRef="#ctx0" brushRef="#br1" timeOffset="71285.45">9184 5656 218 0,'0'0'0'0,"0"0"-126"16,0 0 91-1</inkml:trace>
  <inkml:trace contextRef="#ctx0" brushRef="#br1" timeOffset="73559.16">7722 12494 673 0,'0'0'355'0,"0"0"-311"15,0 0 132-15,0 0-55 16,0 0-77-16,0 0-6 16,49-83-12-16,-10 27-19 15,10-10 19-15,6-10-26 16,-4 0 4-16,-11 10 11 15,-12 17-15-15,-17 23 0 0,-11 19 12 16,0 7 0-16,-27 25-7 16,-12 16-5-16,0 8 0 15,4 1 2 1,18-6 1-16,14-12 1 0,3-5-4 16,17-5 0-16,24-2 8 15,9-3-4-15,8 3 8 16,-6-5-2-16,-10 2-10 15,-15-2 0-15,-18 4-3 16,-9 4 3-16,-6 10 6 16,-33 3-6-16,-13 3 0 15,-14-2 3-15,5-11-3 16,9-5-23-16,19-16-4 16,18-5-40-16,15-22 7 0,25-25-176 15,33-9-363-15,17-7 85 16</inkml:trace>
  <inkml:trace contextRef="#ctx0" brushRef="#br1" timeOffset="73790.64">8366 12293 32 0,'0'0'336'16,"0"0"-119"-16,0 0 17 15,0 0-66-15,0 0-7 16,0 0-27-16,42 42-55 16,-45-31-11-16,0-6-27 15,3-5-19-15,0 0 2 16,0 0-6-16,15-10 1 15,7-12-4-15,5-8-10 16,-5 1 8-16,-8 6-13 0,-11 7 1 16,-3 8-1-16,0 8-4 15,-17 8-36-15,-5 18-86 16,1 13-44-16,15-3-177 16,6-7-184-16</inkml:trace>
  <inkml:trace contextRef="#ctx0" brushRef="#br1" timeOffset="74045.55">9164 11956 1207 0,'0'0'67'0,"0"0"72"16,0 0 11-16,0 0-92 15,0 0-43-15,0 0-13 16,27 45-2-16,-27 34 16 0,-3 17-1 15,-24 17 10-15,-3 3-18 16,5-5-7-16,7-22-3 16,15-26 2-16,3-26-4 15,0-24-20-15,27-13-31 16,12-26 10-16,10-21-25 16,6-11-70-16,-7-6-147 15,-14 2-323-15</inkml:trace>
  <inkml:trace contextRef="#ctx0" brushRef="#br1" timeOffset="74192.61">8994 12316 634 0,'0'0'228'15,"0"0"15"-15,-91 25-25 16,91-25-125-16,3 0-61 16,37 0-32-16,23 0 0 15,25-12-8-15,18-5-93 16,7-6-368-16</inkml:trace>
  <inkml:trace contextRef="#ctx0" brushRef="#br1" timeOffset="74443.7">9801 12189 1183 0,'0'0'13'15,"0"0"111"-15,0 0-25 0,-39 93-57 16,39-73 8-16,15-6-21 15,3-4 2-15,-3-10-9 16,5 0-16-16,3-1 11 16,-2-19-9-16,0-6-7 15,-12-6 19-15,-9-5-5 16,0 6 13-16,-9 3-8 16,-15 14-18-16,-1 11-2 15,-2 3-29-15,6 26-51 16,6 7-28-16,12-5-194 15</inkml:trace>
  <inkml:trace contextRef="#ctx0" brushRef="#br1" timeOffset="75974.03">25364 6757 105 0,'0'0'88'0,"0"0"-80"15,0 0 30-15,0 0-16 16,0 0-8-16,0 0 7 16,6-73 20-16,-5 66 94 15,-1 3 34-15,0-2-57 16,-3 4-8-16,-14-1-35 0,0 3-6 15,-4 0-7-15,3 0 6 16,3 3-15-16,1 6-5 16,3 3-8-16,3-2-8 15,1 2-16-15,6-4-9 16,1-1 9-16,0-2-10 16,0-1-12-16,22-3 12 15,11-1 7-15,7 0 9 16,0-3-10-16,-5-14 0 15,-8 0 5-15,-11-6-8 0,-9-4 20 16,-7-1 13 0,-3 2 1-16,-22 2-8 0,-11 12-4 15,-7 7-13-15,-5 5 11 16,-2 8-22-16,2 18 1 16,11 7 6-16,7 3-8 15,15 1 0-15,13-4 0 16,2-7 0-16,21-2 0 15,14-10 5-15,8-9-5 16,0-5 1-16,-1 0 2 16,-5-14-3-16,-10-8 0 15,-11-2 5-15,-12-2 2 16,-4-2-4-16,-7 3-3 0,-11 6 13 16,-7 8 0-16,-3 8-9 15,-2 3-4-15,-3 15 0 16,3 14-5-16,8 9 5 15,11-1-2-15,11 0-2 16,0-9-1-16,12-6 0 16,14-10-9-16,2-7 8 15,-1-5 6-15,-3-9 2 16,-6-16-1-16,-9-8 8 16,-8-4-5-16,-1-1 5 15,-9 3-9-15,-9 6-3 16,-6 12-3-16,-1 14 1 15,-2 3-42-15,0 32-46 16,5 11-93-16,9 4-348 0</inkml:trace>
  <inkml:trace contextRef="#ctx0" brushRef="#br1" timeOffset="76858.38">25756 7218 672 0,'0'0'32'0,"0"0"67"15,0 0 124-15,0 0-146 0,0 0-33 16,0 0-23-16,15 67 28 16,6 5 49-16,-4 15-28 15,-4 11-11-15,-7 5-22 16,-5-4 2-16,-1-7-18 16,0-12-9-16,0-13-6 15,0-21-2-15,-1-17-3 16,-1-16 4-16,2-6-5 15,0-4 8-15,0-3-3 16,0-11 4-16,0-27 10 16,0-16-19-16,3-18-4 15,0-10-1-15,-3-5-16 16,0-7 13-16,-4-3-7 0,-9 9 3 16,2 19 9-1,-3 22 3-15,4 24 0 0,3 15 4 16,-2 8-3-16,-6 0 0 15,-5 7-1-15,-7 13 0 16,4 2 1-16,2 1-1 16,9 4 0-16,3-9-1 15,5-5 2-15,1-8-1 16,3-4 0-16,0-1 0 16,0 0 18-16,0 0 4 15,7-1 3-15,15-25 10 16,11-8 6-16,10-12-10 15,-4-9-29-15,-3 5 0 16,-6 5 16-16,-6 15-14 0,-12 16 8 16,-7 8 10-16,-5 6-6 15,0 0-11-15,0 6-5 16,3 18-10-16,8 13 10 16,4 5 2-16,0 0 2 15,2-8-1-15,2-7-1 16,0-10-4-16,-1-9 1 15,1-4-21-15,2-4-72 16,0 0-50-16,-6-7-125 16,-12-4-539-16</inkml:trace>
  <inkml:trace contextRef="#ctx0" brushRef="#br1" timeOffset="77316.6">26077 8390 1248 0,'0'0'46'15,"0"0"23"-15,0 0 26 16,0 0-89-16,-103 58 6 16,66-16 19-16,6 5 0 15,9 0-1-15,8-5 6 16,12-7-27-16,2-8-5 0,18-8-4 16,22-16-6-16,21-3-3 15,15-28-70-15,1-12-127 16,-12-13-562-16</inkml:trace>
  <inkml:trace contextRef="#ctx0" brushRef="#br1" timeOffset="78124.25">11755 12537 402 0,'0'0'649'0,"0"0"-605"16,-18-90 152-16,4 64-78 16,4 0-68-16,1 9 11 15,-1 7-7-15,4 10-24 16,-7 0 2-16,-4 27-32 0,-5 28 2 16,-5 25-6-1,6 29 8-15,3 7-1 0,6 7-3 16,2-4 4-16,4-15-10 15,6-17-16-15,0-21-74 16,0-27 0-16,0-20-47 16,0-19-152-16,-10-5-99 15,-7-31-199-15</inkml:trace>
  <inkml:trace contextRef="#ctx0" brushRef="#br1" timeOffset="78269.13">11285 12950 618 0,'0'0'241'0,"0"0"104"15,0 0-199-15,0 0-99 16,0 0-14-16,97-62-15 0,-15 32-15 16,12 0-3-16,6-4-34 15,3 2-130-15,-8-4-311 16,-14-2-58-16</inkml:trace>
  <inkml:trace contextRef="#ctx0" brushRef="#br1" timeOffset="78470.67">12098 12441 512 0,'0'0'219'15,"0"0"90"-15,0 0-81 16,0 0-122-16,0 0-39 16,0 0-28-16,-56-7-22 15,42 53 23-15,-4 11-3 16,3 21-2-16,3 16 11 16,-7 15-23-16,3 10-16 0,5-5-7 15,5-17-4 1,6-18-32-16,3-26-51 0,27-26-36 15,22-27-74 1,15-10-100-16,15-44-644 0</inkml:trace>
  <inkml:trace contextRef="#ctx0" brushRef="#br1" timeOffset="78673.21">12483 12639 1272 0,'0'0'66'0,"0"0"122"15,0 0-120-15,0 0-58 0,-85 79 7 16,64-29 3-16,7 3-16 16,10 2 4-16,4-9-8 15,0-5-6-15,18-11-2 16,10-11-70-16,5-17-44 16,9-2-67-16,7-31-222 15,2-15-252-15</inkml:trace>
  <inkml:trace contextRef="#ctx0" brushRef="#br1" timeOffset="78920.87">12705 12408 741 0,'0'0'359'0,"0"0"-163"16,0 0-36-16,0 0-102 0,0 0-13 16,0 0-11-16,-37 9-1 15,47 21-17-15,17 7 9 16,12 5 6-16,6 5-12 15,-3 6-13-15,-3 14-6 16,-10 5 2-16,-17 7-4 16,-12-3 2-16,-12-3-5 15,-24-4-9-15,-10-6-39 16,-2-9-5-16,5-15-29 16,12-17-39-16,14-22-225 15,14-13-506-15</inkml:trace>
  <inkml:trace contextRef="#ctx0" brushRef="#br1" timeOffset="79110.37">13500 12609 1419 0,'0'0'31'0,"0"0"102"15,0 0-63-15,0 0-47 16,0 0-22-16,81-2-1 15,-16 2-7-15,10 0-73 16,-1-11-26-16,1 1-57 16,-19 0-431-16</inkml:trace>
  <inkml:trace contextRef="#ctx0" brushRef="#br1" timeOffset="79268">13536 12874 725 0,'0'0'355'15,"0"0"-148"-15,0 0-25 16,0 0-166-16,0 0 3 16,123-16-27-16,9-12 8 15,19-1-43-15,4 3-248 16,-9-6-494-16</inkml:trace>
  <inkml:trace contextRef="#ctx0" brushRef="#br1" timeOffset="81132.36">15415 12348 113 0,'0'0'85'0,"0"0"50"16,0 0 5-16,0 0 17 15,0 0-14-15,0 0-24 16,1-23-10-16,-1 23-37 15,-4-3-16-15,1 3 11 0,-1 0-5 16,-1 0-14 0,1 0 5-16,-5 7-14 0,-4 12-5 15,-3 8-8-15,6 10 1 16,-3 6 2-16,3-1-27 16,9-3 0-16,1-5 4 15,0-4-5-15,5-8 2 16,10-5 4-16,5-5-3 15,6-7 23-15,7-5-13 16,2 0 2-16,5-19 5 16,-2-6-5-16,-2 0 0 15,-10-2 2-15,-7-3-15 16,-6-3 17-16,-13 0-14 16,0-3-5-16,-19 0 3 15,-10-1-4-15,-4 8-1 0,1 5 0 16,2 8 2-16,1 9-7 15,6 7 2-15,-2 3-9 16,2 27-8-16,0 9-9 16,10 12-31-16,10-2-37 15,3-3-80-15,0-15-295 16</inkml:trace>
  <inkml:trace contextRef="#ctx0" brushRef="#br0" timeOffset="85565.24">3909 5054 700 0,'0'0'48'0,"0"0"197"16,-94-84-69-16,51 84-68 15,-15 5-28-15,-8 35-56 16,-10 20 2-16,0 13-4 15,9 6 7-15,13 7-28 16,20-4-1-16,22 4 1 0,12-8-1 16,34-13-9-16,32-15-33 15,28-28-56-15,13-22-68 16,8-26-44-16,-3-32 55 16,-15-14 49-16,-18-6 69 15,-18-2 37-15,-25-2 13 16,-17 11 49-16,-19 15 14 15,0 21 19-15,-13 21 68 16,-11 14-46-16,-7 11-43 16,-2 31-58-16,-3 16-7 15,3 6-7-15,14-4 5 16,13-13-7-16,6-11-5 16,6-13 5-16,18-14-46 0,12-9 7 15,5-10 25-15,1-20 11 16,-3-9-3-16,-5 2 6 15,-16-1-1-15,-9-2-4 16,-9 7 10-16,0 10-5 16,0 10 21-16,-1 13 47 15,-7 5-53-15,2 26-15 16,3 10 0-16,3 2 11 16,0-6-10-16,25-10-1 15,8-8 0-15,9-13-4 16,7-6-28-16,8-21 4 15,7-19 3-15,-3-8 9 16,-6-6 0-16,-19-4 9 16,-12 2 7-16,-15 5 1 0,-9 10 45 15,0 18 41-15,-3 12 5 16,-15 11-14-16,-7 5-51 16,-5 18-15-16,6 3 11 15,6 2-18-15,12-2 3 16,6-2-8-16,12-2 0 15,27 1 3-15,13-1-2 16,8-5-1-16,-5-3 0 16,-13-1 3-16,-20-6-5 15,-16 5 2-15,-6 6-32 0,-25 14 20 16,-20 9-4 0,-16 5-23-16,-5-4-8 0,11-9-54 15,16-20-64 1,23-13-165-16,16-23-63 15</inkml:trace>
  <inkml:trace contextRef="#ctx0" brushRef="#br0" timeOffset="85871.92">4853 5013 622 0,'0'0'99'0,"0"0"136"16,0 0-90-16,0 0-110 15,0 0-6-15,0 0 17 16,0 58-33-16,0-50 1 0,8-2-11 15,11-6 0 1,8 0 5-16,9-7-4 0,-2-13 6 16,-1-6-10-16,-11-3 6 15,-11-1-3-15,-11-4 0 16,0 6 0-16,-6 6 12 16,-15 14 12-1,-7 8 7-15,-8 21-25 0,0 22-8 16,3 15 7-16,8 6-4 15,14 1 0-15,11-6-2 16,9-5-2-16,39-11-21 16,31-17-89-16,27-23-68 15,13-15-374-15</inkml:trace>
  <inkml:trace contextRef="#ctx0" brushRef="#br0" timeOffset="86279.83">5638 4867 724 0,'0'0'139'0,"0"0"-103"16,-60 75 116-16,60-60-110 15,0-8-42-15,17-4 0 16,8-3 3-16,5-8 50 16,-2-9 0-16,-4-8-8 15,-9-1-21-15,-2-2 7 16,-11-1-15-16,-2 0 15 15,0 6 10-15,0 7-14 16,-6 5 5-16,0 8-6 16,3 3-12-16,3 0 6 0,0 0-20 15,0 0 0-15,0 0 5 16,0 0-5-16,0 0-3 16,0 0 3-16,0 0-5 15,0 0-2-15,0 0 7 16,0 0-7-16,0 0 6 15,0 0-24-15,0 0-1 16,0 2-18-16,0 7-12 16,0 2 32-16,0 2-29 15,-6 4-36-15,0 0-65 16,0 0-118-16,6-7-86 0,0-3 23 16</inkml:trace>
  <inkml:trace contextRef="#ctx0" brushRef="#br0" timeOffset="86317.42">5638 4867 153 0</inkml:trace>
  <inkml:trace contextRef="#ctx0" brushRef="#br0" timeOffset="86623.74">5638 4867 153 0,'28'4'109'0,"-41"5"70"0,1-2-28 0,4 1-43 16,-2-1-19-16,7-5 32 15,3 0-19-15,0-2-19 16,0 0-10-16,0 0 9 16,0 0-40-16,6-4-4 15,9-14-25-15,7-2 8 16,1-6-7-16,-4-7-7 0,-7 3-5 15,0-2 10 1,-6 6-6-16,0 7 36 0,-6 7-21 16,0 8 15-16,0 4 1 15,0 0-21-15,0 0-3 16,0 0-13-16,0 21-13 16,0 22 11-16,0 22 0 15,0 16 2-15,0 6 5 16,0 4-5-16,0-7-3 15,-3-8-4-15,-3-13-111 16,4-20 8-16,1-18-71 16,-2-17-139-16,-6-8 68 15,-3 0-6-15</inkml:trace>
  <inkml:trace contextRef="#ctx0" brushRef="#br0" timeOffset="86781.15">5644 5332 3 0,'0'0'173'16,"0"0"104"-16,0 0-35 15,-99 0 4 1,80 7-87-16,10-4-50 0,6-1-58 15,3-2-28-15,24 0-7 16,25 0-8-16,17-15 25 16,13-6-20-16,-3-1-13 15,-6 2-34-15,-16 4-100 16,-20 11-163-16,-25 5-16 16,-12 4-151-16</inkml:trace>
  <inkml:trace contextRef="#ctx0" brushRef="#br0" timeOffset="87155.35">3016 6395 1001 0,'-100'16'41'0,"31"-2"75"16,33-7 38-16,23-3-106 15,10-3 15-15,3-1-48 16,16 0-5-16,44-14 15 16,49-15 9-16,55-15 20 15,58-11-29-15,51-11-23 16,55-9 10-16,36-4-8 16,27-6 2-16,13 0-6 15,-16 1 0-15,-31 8-5 0,-49 8 5 16,-63 12 0-16,-65 16 5 15,-69 16-1-15,-53 12 0 16,-34 5-3-16,-24 7 6 16,-3-3 0-16,-27 2-7 15,-6 1-36-15,-7 0-32 16,6 0-74-16,10 6-174 16,10-1-442-16</inkml:trace>
  <inkml:trace contextRef="#ctx0" brushRef="#br0" timeOffset="90840.81">4358 15236 474 0,'0'0'206'16,"0"0"-134"-16,0 0 182 15,0 0-92-15,0 0-73 16,0 0-18-16,-98-60-6 15,62 60-27-15,-6 0 11 16,-7 17-36-16,-6 28-11 16,-2 25 2-16,3 26-4 15,11 12-1-15,15 8 0 16,28-10 1-16,10-17-3 0,38-26 0 16,28-24-35-1,21-36-9-15,13-18-2 0,-2-45 31 16,-11-16 6-16,-12-10-10 15,-24 3 19-15,-12 1 1 16,-21 14 2-16,-20 8 7 16,-8 20 6-16,0 20 7 15,-27 20 30-15,-6 23-24 16,-1 27-21-16,1 16-5 16,9 0 0-16,18-6 4 15,6-18-4-15,12-16-1 16,18-13-1-16,9-13 2 0,4-13-7 15,2-18 8 1,-2-14-1-16,-6 0 8 0,-10-3-8 16,-9 4 6-16,-9 11-3 15,-6 12 0-15,-3 14 5 16,0 7-8-16,0 16-7 16,-6 15 4-16,3 9 2 15,3-2 1-15,0-15-4 16,15-9 4-16,12-14-4 15,4 0 4-15,8-23 0 16,4-16-2-16,-4-8 2 16,-3-3-11-16,-11-3 1 15,-4 4 10-15,-12 3 0 16,-6 15 3-16,-3 14-2 16,0 14 48-16,-21 3-4 15,-7 25-37-15,-2 7-4 16,6 1-3-16,12 3 16 0,6-12-17 15,6-1 0-15,8-6-1 16,17-1 6-16,11 2-5 16,4 1 2-16,-1-9 0 15,-11 3 0-15,-11-5-2 16,-10 0-5-16,-7 6 0 16,0 2-11-16,-21 10 15 15,-9 1-14-15,-7-3-10 16,-3-2-1-16,4-6-30 15,8-7-38-15,8-9-125 0,13 0-280 16</inkml:trace>
  <inkml:trace contextRef="#ctx0" brushRef="#br0" timeOffset="91980.64">5386 15291 496 0,'0'0'227'0,"0"0"-218"16,0 0 37-16,0 0-7 0,0 0-37 16,0 0 8-1,4 17-8-15,5-17 0 0,5 0-2 16,11-6 18-16,5-17 34 15,-2-8 5-15,-7-1-24 16,-9 3-4-16,-12 4 28 16,0 6 15-16,-22 9-6 15,-4 10-30-15,-8 4-28 16,0 31 10-16,1 22-15 16,8 12 0-16,14 2 5 15,11-6-6-15,0-9 3 16,27-17-5-16,10-15 3 15,14-18-3-15,13-6-31 16,11-30-36-16,2-26-88 0,-2-9-302 16</inkml:trace>
  <inkml:trace contextRef="#ctx0" brushRef="#br0" timeOffset="92590.19">6172 14891 606 0,'0'0'89'15,"0"0"106"-15,0 0-47 16,0 0-68-16,0 0 17 0,0 0-34 15,0-5-11-15,0 5-11 16,0 0-19-16,0 0-4 16,0 0-18-16,0 0-5 15,0 0 4-15,-3 10-65 16,0 2-45-16,0 1-42 16,3-4-72-16,0-3 91 15,0-1 34-15,0-5 40 16,0 0 60-16,-3 0 43 15,-3 0 83-15,3 0 9 16,-6 0 49-16,6-3-6 16,0 1-58-16,3-4-31 0,0-2-4 15,0-3-41-15,24-4-25 16,9-2-16-16,16 1 1 16,-1 8-8-16,1 8 2 15,-10 0 0-15,-17 0-6 16,-10 7 0-16,-12 13-15 15,0 6 9-15,-18 13 14 16,-15 5 0-16,-7 2 0 16,3 0 4-16,7-13-5 15,11-12 3-15,11-8-4 16,8-9 1-16,18-4 0 0,24 0 1 16,16-14 4-1,9-10 3-15,-1-5-14 0,-8 5-16 16,-12 5-36-16,-22 12-54 15,-18 7-195-15,-12 14-197 16</inkml:trace>
  <inkml:trace contextRef="#ctx0" brushRef="#br0" timeOffset="92903.11">4403 16206 581 0,'0'0'465'16,"-133"0"-415"-16,100 0 184 15,20 0-91-15,13 0-93 16,6-7-17-16,52-13-26 16,54-14 10-16,61-20 28 15,46-18-28-15,30-9-10 16,24-5-1-16,3 2 0 15,-6 0-4-15,-19 8-2 16,-36 13 0-16,-44 12-8 16,-41 18-15-16,-42 8-16 15,-42 15-38-15,-25 9-62 16,-21 1-55-16,0 2-171 16,-15 8-277-16</inkml:trace>
  <inkml:trace contextRef="#ctx0" brushRef="#br0" timeOffset="93764.19">9644 15047 556 0,'0'0'82'0,"0"0"122"16,0 0-12-16,0-97-79 15,0 65 5-15,-7 5 3 16,-5 8-54-16,0 13 6 16,-3 6-28-16,-7 9-21 15,-8 46-24-15,-4 32-4 16,1 22 4-16,6 10 2 0,18-7-2 15,3-8 0-15,6-20-5 16,0-14-39-16,6-23-46 16,3-25-20-16,-2-11-77 15,-7-11-111-15,0-14 75 16,-13-15-150-16</inkml:trace>
  <inkml:trace contextRef="#ctx0" brushRef="#br0" timeOffset="94065.56">9270 15425 206 0,'0'0'264'0,"0"0"-17"15,0 0 43-15,-45-71-100 0,72 58-129 16,34-1-47-16,27-5-13 16,23-1 1-16,11-3-2 15,-1-6 0-15,-11 0-85 16,-22-5-123-16,-29 1-26 16,-21 2 8-1,-17 5 150-15,-15 0 76 0,-6-3 73 16,0 2 61-16,-9 1 34 15,-6 6 56-15,3 10-32 16,-1 10-74-16,-1 7-44 16,-5 35-37-16,1 18-19 15,0 15-9-15,6 8 4 16,5 0-3-16,4 0-9 0,3-3-2 16,0-16-1-1,16-17-65-15,14-23-76 0,9-24-267 16,7-22-253-16</inkml:trace>
  <inkml:trace contextRef="#ctx0" brushRef="#br0" timeOffset="94366.77">10278 15086 905 0,'0'0'154'16,"0"0"12"-16,0 0-85 16,-113 101-30-16,80-45-13 15,7 0-2-15,9-4-19 16,11-9-10-16,6-13-7 15,0-17-1-15,19-9-3 16,14-4-33-16,9-30 7 0,4-12-11 16,-4-9-39-16,-9-2 53 15,-11 0 19-15,-13 7 8 16,-6 14 28-16,-3 18 50 16,0 10 10-16,0 4-17 15,0 7-63-15,-3 20-4 16,-3 6-8-16,6 5 2 15,0 3-1-15,6-8 0 16,18-3-42-16,4-8-56 16,8-15-115-16,3-7-605 15</inkml:trace>
  <inkml:trace contextRef="#ctx0" brushRef="#br0" timeOffset="94576.12">10560 14869 1119 0,'0'0'111'15,"0"0"51"-15,0 0-61 16,0 0-45-16,0 0-29 16,0 0 22-16,127 52 36 15,-63-12-45-15,-7 3-30 16,-20 4-10-16,-16 5-3 16,-21 8-2-16,-12 13-12 15,-31 3-45-15,-16 3-40 16,-6-7-54-16,-10-19-181 15,10-19-440-15</inkml:trace>
  <inkml:trace contextRef="#ctx0" brushRef="#br0" timeOffset="94944.38">11464 14962 1268 0,'0'0'74'16,"0"0"102"-16,0 0-89 0,0 0-47 16,0 0-13-1,0 0-22-15,103 22 2 0,-37 5 1 16,-2 3-8-16,-6-5 0 15,-12-1-2-15,-16-8-23 16,-18-5-12-16,-12 6 19 16,-18 8 12-16,-25 6 6 15,-12 11 0-15,-2-2 5 16,-4 6-11-16,10-1 7 16,8 3-2-16,14-12 1 15,22-8-84-15,13-13-58 16,37-15-337-16,17-23-347 15</inkml:trace>
  <inkml:trace contextRef="#ctx0" brushRef="#br0" timeOffset="95201.75">12183 15083 950 0,'0'0'272'16,"0"0"-256"-16,-82 116 126 15,61-63-80-15,12 0-34 16,6-7-8-16,3-10-18 15,9-16-2-15,18-14-4 16,15-6-4-16,7-33-9 16,2-15-21-16,-5-14-13 15,-15-1 15-15,-13-10 23 16,-18 0 3-16,-4 9 10 16,-26 17 3-16,-12 33 2 15,-7 19-10-15,-2 45 3 0,2 17-71 16,13 8-72-1,17-7-339-15</inkml:trace>
  <inkml:trace contextRef="#ctx0" brushRef="#br0" timeOffset="96210.56">13700 15483 614 0,'0'0'163'0,"0"0"-104"0,0 0 179 15,0 0-112-15,0 0-74 16,0 0-9-16,-67-16 15 15,47 10-12 1,1-11-9-16,0-3 28 0,3-13-39 16,8-9-4-16,8-9-16 15,0-11 3-15,4-11-14 16,13 0 5-16,5 3-6 16,-6 17 1-16,-2 16-7 15,-5 23 0-15,-9 14 4 16,0 0-11-16,3 20-5 15,0 16-4-15,-3 12 27 0,0 8 1 16,-15-3 0-16,-18 0 5 16,-10-3-5-16,-5-7 0 15,-4-3 5-15,7-8-4 16,8-10-1-16,16-11 6 16,9-3-6-16,12-8 0 15,9 0-6-15,42-1-24 16,33-17 11-16,30-4-102 15,16-3-212-15,-4 1-132 16</inkml:trace>
  <inkml:trace contextRef="#ctx0" brushRef="#br0" timeOffset="96459.23">14581 14841 1248 0,'0'0'57'0,"0"0"86"16,0 0-25-16,0 0-68 16,0 0-26-16,0 0-6 15,-32 130-6-15,26-47 11 16,-2 7-4-16,-5 7-11 16,-2 6-8-16,-14 3 0 15,3-4-28-15,-4-17-61 16,1-10-63-16,6-33-114 15,-2-26-248-15,2-16-157 16</inkml:trace>
  <inkml:trace contextRef="#ctx0" brushRef="#br0" timeOffset="96760.53">14204 15426 700 0,'0'0'229'0,"0"0"31"16,17-89-124-16,32 60-110 15,21-4-23-15,22-1-3 16,14 2-39-16,-4-4-106 15,-8 3-217-15,-22-4 28 16,-21 2 17-16,-22-6 264 16,-18-4 53-16,-11-1 266 15,0 1 30-15,-8 12-37 16,-4 16 10-16,3 12-112 16,-3 5-67-16,-3 16-36 0,-11 24-10 15,3 18-14-15,-4 19 8 16,6 8 4-16,5 10-21 15,-3 3-1-15,5-3-14 16,5-8-2-16,6-18-8 16,3-20-52-16,32-20-81 15,33-26-54-15,26-8-371 16</inkml:trace>
  <inkml:trace contextRef="#ctx0" brushRef="#br0" timeOffset="97434.05">15536 15117 1143 0,'0'0'111'0,"0"0"42"15,0 0-21-15,0 0-56 16,0 0-28-16,0 0 6 16,-29-17 24-16,29 14-8 15,0 1-11-15,0 2-2 16,0 0-22-16,0 0-15 15,0 0-9-15,0 0-11 16,0 0 0-16,0 0-11 16,0 2-6-16,-1 13 10 15,-2 6-1-15,0 0 8 16,3-3-4-16,0-11-8 16,0-4-15-16,0-2-25 15,0-1 2-15,0 0 27 0,0 0 9 16,0-7 14-16,0-15 1 15,0-8 5-15,0 1-3 16,0 4-3-16,0 6 0 16,0 9 0-16,0 3 4 15,0 7-8-15,0 0 4 16,0 0-8-16,0 3 8 16,0 21-25-16,-2 12 25 15,0 13 2-15,-1 4 11 16,0 10 0-16,-6-3-9 15,0 1-1-15,-5-8 2 16,4-12-5-16,4-16 0 16,3-11 3-16,-1-11-2 0,4-3 3 15,0 0 4-15,0 0-3 16,0-7 26-16,19-13-22 16,8-8-5-16,12 1-8 15,4 6 1-15,5 9-1 16,1 5-13-16,-4 7-15 15,-2 0 5-15,-12 10-22 16,-7 7-50-16,-15 0 97 16,-9 0-25-16,0 5 18 15,-33 0 7-15,-16 2 2 16,-12-7 1-16,-13-4-1 16,5-10-49-16,15-3-30 0,11 0-33 15,23-26-98-15,16-20-311 16</inkml:trace>
  <inkml:trace contextRef="#ctx0" brushRef="#br0" timeOffset="97658.66">15858 14780 1304 0,'0'0'39'0,"0"0"65"15,0 0 5-15,0 0-57 16,101 69 23-16,-36-19-17 15,0 6-35-15,-2 3-19 0,-19 5-4 16,-22 1-4 0,-22 4-2-16,-12 7-9 0,-42-1-35 15,-19 6-11-15,-15-6-42 16,-6-6-14-16,-7-12-130 16,10-15-396-16</inkml:trace>
  <inkml:trace contextRef="#ctx0" brushRef="#br0" timeOffset="99202.65">16916 15025 556 0,'0'0'125'0,"0"0"12"16,0 0 160-16,0 0-128 15,-88-43-62-15,82 43-10 16,6 0-41-16,0 0-26 15,-3 0-17-15,3 0-11 16,0 2-2-16,3 11-2 16,14 4 2-16,9 6 4 15,-2-2 1-15,4-6-5 16,1-2 0-16,-4-6 0 16,-1 0 0-16,-8-4 0 15,-3-3 0-15,-3 0 2 0,-10 0 4 16,3 0-2-16,-3 0-4 15,0 3 2-15,0-3 7 16,0 1-9-16,0-1 0 16,0 0 6-16,0 0-5 15,0 0-1-15,0 0 0 16,0 0 2-16,0 0-1 16,0 0-1-16,0 0-8 15,0 2 8-15,0-2-9 16,0 0-4-16,0 0-6 0,0 0-5 15,0 0 9 1,0 0-23-16,0 0 19 0,0 0-1 16,0 0 4-16,0 0 15 15,0 0-6-15,0 0-7 16,0-16 3-16,0-7-103 16,0-6 75-16,6-4-11 15,7-3-13-15,-1 9 44 16,3 3-5-16,-6 8 16 15,0 10 3-15,-2-2 10 16,-4 3 8-16,1 2 44 16,2-1-20-16,1-3 6 15,-1 1 1-15,1 2-14 16,-4 0 32-16,-3 4-1 16,0 0 1-16,0 0-3 0,0 0-15 15,0 0-24-15,-24 17-2 16,-10 19-3-16,-18 11 34 15,-7 6-11-15,0-1-8 16,-2-3 19-16,2-4-20 16,11-10-1-16,8-8-13 15,18-8-12-15,6-9 19 16,8-6-18-16,6-1 2 16,2-3 9-16,0 0-3 15,0 0 10-15,0 3-9 16,0-3 2-16,0 7 7 15,7 7-21-15,15 15-1 0,11 7 11 16,15 7-11-16,10 3 0 16,6 1 0-16,9-4 0 15,-8-4 0-15,-6-10 0 16,-17-8 0-16,-14-10 0 16,-10-9 0-16,-12 1-24 15,-3-3-86-15,3 0-39 16,2 0-17-16,7-13-98 15,8-14-621-15</inkml:trace>
  <inkml:trace contextRef="#ctx0" brushRef="#br0" timeOffset="99533.7">17680 15066 1383 0,'0'0'40'0,"0"0"84"16,0 0-17-16,0 0-61 16,-53 93 20-16,35-43-12 15,11 3-42-15,7-3-6 16,0-1-6-16,26-2-2 16,18-11-1-16,16-10-4 15,11-16-5-15,11-10 10 16,-1-7-13-16,-16-22 12 0,-16-4-1 15,-17-12 4 1,-25-3 0-16,-7-5-13 0,-17 1-20 16,-22 11 2-1,-16 13-11-15,-11 24-14 0,-4 4-25 16,4 36-40-16,14 17-95 16,17 0-275-16</inkml:trace>
  <inkml:trace contextRef="#ctx0" brushRef="#br0" timeOffset="100882.62">20419 14526 1073 0,'0'0'60'16,"0"0"179"-16,0 0-113 15,0 0-84-15,0 0-38 16,-44 89-2-16,25-3 19 16,-4 13-13-16,-1 2-1 15,0-4-7-15,8-2-5 16,5-16-10-16,11-19-78 15,0-27-39-15,20-19-158 0,0-18-140 16,-1-30 166-16,-9-17 177 16,-10-14 87-16,0-9 136 15,-13-5 23-15,-14 12 24 16,-3 14-18-16,2 26 13 16,6 14-55-16,5 10-56 15,8 3-30-15,6 0-28 16,3 10-6-16,12 10-6 15,31-4-7-15,19-2 10 16,15-11 1-16,5-3-1 16,-8-14 0-16,-2-12 0 15,-18-4 0-15,-11-6 11 16,-15-4-5-16,-13-2 20 16,-6 8 40-16,-9 9-33 15,0 12 13-15,0 13 18 0,0 0-51 16,-10 30-13-16,-7 19-6 15,2 14 6-15,9 5 13 16,6-2-13-16,0-4-1 16,19-11 1-16,4-11 0 15,1-15-1-15,-2-15 1 16,2-10 0-16,3-10 14 16,6-22-11-16,-1-18 3 15,4-9-1-15,-3 3-1 16,-6 6-2-16,-9 18-2 0,-8 18 1 15,-5 14-4 1,1 0-2-16,5 22-19 0,3 12 24 16,10 3-4-16,7-2 0 15,13-11-38-15,18-11-25 16,17-13 16-16,12 0 2 16,5-17-41-16,-8-8 7 15,-16-2 57-15,-20-1 16 16,-20-4 7-16,-19 0 3 15,-13 9 20-15,0 6 43 16,-3 10 11-16,-14 7-12 16,2 0-40-16,5 10-18 15,0 7-4-15,9-1 0 16,1-2-5-16,0-4 5 16,18-5-12-16,10-5 10 0,4 0-10 15,4-12-4-15,-3-5-19 16,-10 1 1-16,-7-4 26 15,-9-4 3 1,-7 2 5-16,0 1 16 0,-21 5 1 16,-4 12 13-16,-11 4-6 15,-3 14-23-15,0 18 21 16,6 9-14-16,6-2 6 16,13 0-1-16,7 1-12 15,7-7 1-15,7-5-2 16,18-14-6-16,9-8 0 15,12-6 5-15,7-15-8 0,0-10-8 16,-2-5 2-16,-12 0 12 16,-8 1 1-16,-7 5 4 15,-10 7 5-15,-7 8-4 16,-4 6 24-16,-3 3-3 16,0 0-6-16,0 0-18 15,7 12-14-15,7 2 14 16,7 1 1-16,4-3-1 15,5-7 3-15,6-5 3 16,-4 0-6-16,1-3 10 16,0-9-10-16,-6 1 2 15,-6 1 10-15,-8 7-12 16,-3 0 11-16,0 3-11 0,-1 0 0 16,5 3-2-1,1 7 1-15,3-3 1 0,3-4 6 16,3-3-6-1,6 0-4-15,3-10-1 0,2-3-18 16,-7 0-9-16,-8 6-7 16,-8 3-30-16,-9 4-11 15,-3 0-138-15,0 0-248 16</inkml:trace>
  <inkml:trace contextRef="#ctx0" brushRef="#br0" timeOffset="101802.26">25968 13799 919 0,'0'0'38'15,"-15"-73"87"-15,15 73 27 16,0 63-106-16,0 56-43 15,0 59 66-15,0 46-9 16,0 24-11-16,-4 26 8 16,-20 11-36-16,-9 5 2 15,-1-10-14-15,1-15-5 16,7-26-8-16,13-26 3 16,10-38-52-16,3-39-30 15,0-40-116-15,-1-33-251 16</inkml:trace>
  <inkml:trace contextRef="#ctx0" brushRef="#br0" timeOffset="102162.45">24848 15958 1279 0,'0'0'23'0,"-97"-13"-13"15,82 13 9-15,15 0 77 16,11 0-90-16,50 0 0 16,50-5-6-16,55-10 10 15,58-14-7-15,53-8 3 16,50-9-3-16,49-2 8 0,41 1 4 16,28 8-11-1,12 8 1-15,-9 8-5 0,-30 7 5 16,-50 10-3-1,-50 1-2-15,-69 5 0 0,-65 0 8 16,-68 0-8-16,-58 0-3 16,-47-3 2-16,-18-2-5 15,-35-3 4-15,-18-1-34 16,-9 2-33-16,-1 7-56 16,3 0-238-16,0 0-109 15</inkml:trace>
  <inkml:trace contextRef="#ctx0" brushRef="#br0" timeOffset="103460.91">27151 15470 551 0,'0'0'328'0,"0"0"-118"16,0 0-4-16,0 0-66 16,0 0-57-16,0 0-31 0,-66-53-22 15,66 53-30-15,0 0-6 16,20 8-5-16,15 8 10 15,16-4-3-15,6-4 4 16,-5-6-4-16,-10-2 2 16,-16 0-5-16,-13 0 1 15,-10 0 4-15,-3 0 2 16,-3 0 14-16,-30 0-11 16,-16 1 0-16,-14 12-3 15,-4 10 0-15,3 3 3 16,4 1 5-16,12-1-7 15,14-7 14-15,14-9-12 16,12-6-1-16,5-1-1 16,3 5-1-16,0 3-5 15,0 7 4-15,11 11 1 0,5 11-1 16,-2 7 1-16,0 8 0 16,-4 1-2-16,4 1 2 15,1-5-8-15,8-9-49 16,10-10-35-16,21-27-32 15,18-15-244-15,13-47-265 16</inkml:trace>
  <inkml:trace contextRef="#ctx0" brushRef="#br0" timeOffset="103880.62">28761 15162 539 0,'0'0'608'0,"0"0"-591"15,0 0 109-15,0 0-46 16,0 0-50-16,0 0 23 16,55-29-23-16,-23 16-20 15,3 5-7-15,2 2-3 16,-3 6 0-16,-1 0-6 15,-5 0 6-15,-2 0-1 16,-10 10 1-16,-3-1 0 16,-2 9 5-16,-2 5 13 0,0 12 26 15,-5 12-13-15,-2 17 3 16,-2 7 13-16,0 7-28 16,-3-3 0-16,-4-3-8 15,2-9-1-15,2-9-1 16,2-9-8-16,-6-11-1 15,-2-8 2-15,-8-4-2 16,-10-5-13-16,-14-3-44 16,-12-1-45-16,-13-3-29 15,-13-10-179-15,-12 0-440 16</inkml:trace>
  <inkml:trace contextRef="#ctx0" brushRef="#br0" timeOffset="106198.11">27029 14578 426 0,'0'0'133'15,"0"0"58"-15,0 0-63 16,0 0 51-16,0 0-66 0,0 0-39 16,-21-33-17-16,21 33-1 15,-2 0 0-15,0 0 24 16,2 0-19-16,0 0 2 16,0 0-25-16,0 0-14 15,0-4-4-15,0-1-15 16,0-5-2-16,0-7-3 15,0-3 0-15,0 0 3 16,0 6-3-16,0 5 0 16,-4 5 11-16,0 4-11 15,-7 8-1-15,-8 21-14 16,1 11 15-16,2 2-9 16,13-8 9-16,3-8-4 0,3-10-2 15,16-8 6-15,5-8 0 16,1 0 1-16,5-20 1 15,-1-10 8-15,-7-7-10 16,-6 1 0-16,-13-3 14 16,-3 2-13-16,-1 11 0 15,-17 9-1-15,-3 17-3 16,-5 5 2-16,-5 26-20 16,1 9 13-16,8 3 3 15,14-7 1-15,8-10-12 16,0-6-2-16,11-12-6 15,4-5 24-15,3-3 0 16,-2-4 1-16,-2-15 7 16,-4 2-1-16,-4-5 0 15,-6 1-1-15,0 1-1 0,0 8 15 16,-3 4-14-16,-1 8 1 16,2 0-7-16,-1 3-7 15,0 14-1-15,2 3 6 16,1-1 2-16,0-2-4 15,1-4 8-15,8-7-4 16,1-1 10-16,-4-5-5 16,-1 0 1-16,1 0 15 15,0 0-16-15,1 0 13 16,-1 0-17-16,3 9-1 0,8 5-1 16,8 16 1-1,9 9 3-15,5 4-3 0,3 6 4 16,1-6-4-16,-4 0 0 15,-5-6 0-15,-2 0-2 16,-6-8 2-16,-5 0 0 16,-6 4-4-16,-2 8 4 15,-5 11 0-15,-5 10 0 16,-3 8 0-16,0 3 1 16,0-10-1-16,3-4 0 15,13-14-3-15,11-15 5 16,9-13-7-16,10-13 3 15,16-4 2-15,9-14 1 16,1-13-1-16,-8 0 0 16,-17 5-10-16,-20 13 10 0,-16 6-6 15,-7 3-1-15,5 20-7 16,5 19 10-16,2 13-2 16,2 5 6-16,1-1 0 15,-1-6 2-15,0-10-7 16,-1-8 5-16,-3-12 0 15,-1-7 0-15,3-3-3 16,0-3 3-16,5 6 0 16,1 3-1-16,1 6 0 15,1 9-2-15,-2 2-6 16,0 3 6-16,-2 2-6 16,-1 0 3-16,2-1-5 0,-4-4 10 15,0-5-10-15,-1-3 11 16,1-3 0-16,1-2 0 15,3 1 1-15,3 2-3 16,3-3 2-16,-1-5-20 16,3 2-8-16,2-3-9 15,0-1-13-15,-2-7 35 16,-5-6-25-16,-5 0 19 16,-3 0 20-16,0-3 2 15,0-5 45-15,-1 2-12 16,0 1-8-16,-6 4-8 15,-2-2-6-15,-4 3 26 16,0 0-2-16,-3 0 36 16,0 0-9-16,0 0 0 0,0 0 11 15,0 0-6-15,2 0-30 16,-2 0-1-16,0 0-20 16,0 0-17-16,1 0 0 15,-1 0 0-15,2 0 0 16,0 0 0-16,0 0 0 15,-1 0 0-15,2 0 0 16,-3 0 0-16,2 0 0 16,-1 0 0-16,-1 0 0 15,0 0 0-15,0 0-3 16,0 0-4-16,2 0 1 0,-2 0-11 16,2 0 6-16,2 4-17 15,2 9 8-15,6 4 17 16,1 5 0-16,10-6-15 15,2 1-20-15,8-10-8 16,6-7 5-16,5 0 0 16,3-20 13-16,0-6 16 15,-6-4 5-15,-12-3 7 16,-9 4 0-16,-11 9 0 16,-6 9 8-16,-3 8-6 15,0 3 7-15,-5 7-4 16,-15 16-5-16,-1 3-3 15,3 1 0-15,4-8 3 16,10-2-6-16,2-14 6 0,2 1 0 16,0-4 0-16,0 0 0 15,9 0 1-15,3-10 4 16,0-1-4-16,-5-1 13 16,-7 0-10-16,0 2-3 15,0 2 4-15,-7 4-5 16,-3 4-2-16,-2 0-4 15,-3 10-7-15,3 10 10 16,2 0-2-16,5 1 5 16,5-3-1-16,0-3 0 15,5-10-3-15,8-4 3 16,-1-1-2-16,1 0-1 16,-4-9 4-16,-3-8-7 0,-6-4-11 15,0-2-84-15,-12 3-21 16,-19 2-89-16,-15 6-341 15</inkml:trace>
  <inkml:trace contextRef="#ctx0" brushRef="#br0" timeOffset="107331.37">28204 15612 709 0,'0'0'95'0,"0"0"-66"16,0 0 98-16,0 0-101 16,0 0-14-16,-83 42 51 15,67-27 4-15,6-3 20 16,3-6-2-16,4-5-33 0,3 2-19 15,0-3-11 1,0 0-17-16,0 0-4 0,0 0-1 16,1 0-7-16,12-10 7 15,1-3 10-15,-1-6 6 16,-5-1 1-16,-8-1 1 16,0-5 21-16,-15 3 3 15,-9 6-14-15,-10 8 6 16,-2 9-30-16,-7 0-1 15,0 26-3-15,2 8-5 16,10 7 4-16,10-1 0 16,12-2 0-16,9-6-3 15,0-8 4-15,11-8-10 16,9-7 8-16,10-9 1 16,5 0 1-16,2-16 5 0,3-7-4 15,-7-6 10-15,-8 2-10 16,-10-3 3-16,-12 2 2 15,-3 0-1-15,-1 7 6 16,-16 9 15-16,-5 6-7 16,-7 6 2-16,-5 6-21 15,0 18-5-15,2 5 3 16,7 1 1-16,9 3-6 16,10-13 3-16,6-1 0 15,0-9 4-15,10-6-12 16,16-4 8-16,7 0 4 15,5-7 0-15,-1-13 3 0,-4-3-3 16,-7-1 2-16,-14 8 2 16,-9 3 2-1,-3 5-4-15,-2 5 13 0,-13 3-15 16,-9 0 0-16,-6 11-4 16,-1 12-2-16,4 7 3 15,8-7-3-15,12-3 2 16,7-6 1-16,0-6-12 15,11-6-1-15,12-2 4 16,7 0 12-16,4-11 2 16,-3-9-2-16,-7 2 0 15,-8 6 8-15,-8-1 1 16,-7 9-5-16,-1 1 17 16,0 3 1-16,-4 0-17 15,-21 4-5-15,-8 20-25 0,-12 8-32 16,-9 14-66-16,-10 4-85 15,-16-7-617-15</inkml:trace>
  <inkml:trace contextRef="#ctx0" brushRef="#br0" timeOffset="110713.07">9225 16941 222 0,'0'0'493'0,"0"0"-295"15,0 0 75-15,0 0-107 16,0 0-91-16,0 0-16 15,0 0-35-15,-74-24-20 16,74 24-3-16,37 0-1 0,24 7 0 16,30-7 3-16,12 0-1 15,7-11-2-15,-11-5-21 16,-19 2-46-16,-24 9 2 16,-25 5-43-16,-24 0-39 15,-10 13 67-15,-36 13 64 16,-13 10-5-16,-13 3-25 15,-3 2 46-15,6-5 2 16,7-4-1-16,13-5 37 16,12-10 27-16,18-10-15 15,8-2-5-15,4-5-25 16,10 0-20-16,23 0-14 16,15-3 14-16,13-3 9 0,6-5-9 15,0 2-81 1,-1-6-70-16,-8 0-33 0,-16-2-38 15,-17-2 1-15,-22-4 26 16</inkml:trace>
  <inkml:trace contextRef="#ctx0" brushRef="#br0" timeOffset="110930.35">9716 16924 3 0,'0'0'95'0,"-146"-75"59"16,80 37 28-16,11 1 29 16,20 11-145-16,22 14 129 15,10 5-20-15,3 1-114 16,15 2-61-16,31 4 5 15,23 0 8-15,16 14-5 16,-1 18-7-16,-10 14 6 16,-16 4-6-16,-22 6-1 0,-22 7 5 15,-14-1-3-15,-5 2 12 16,-16-3-14-16,-3-4-6 16,2-8-22-16,13-12-133 15,6-23-177-15,3-14-327 16</inkml:trace>
  <inkml:trace contextRef="#ctx0" brushRef="#br0" timeOffset="111192.39">11282 16835 1155 0,'0'0'47'16,"0"0"54"-16,0 0 16 15,-101-41-71-15,65 58-3 16,-9 16-27-16,-1 9 2 16,7 9-1-16,14 2-1 15,7-1 12-15,18 0-21 16,0-1-7-16,24-6 1 16,16-8-2-16,14-8-10 15,10-22-29-15,6-7-52 16,6-36-53-16,3-12-359 15</inkml:trace>
  <inkml:trace contextRef="#ctx0" brushRef="#br0" timeOffset="111560.57">12432 16709 942 0,'0'0'115'16,"0"0"67"-16,0 0-16 0,0 0-89 15,0 0-38-15,0 0-18 16,-104 27-12-16,51 28-4 16,8 11 25-16,10 1-20 15,14-1 7-15,15-8-6 16,6-3-11-16,15-10 0 16,26-12-5-16,15-13-46 15,5-20-47-15,3-6-89 16,-10-30-307-16</inkml:trace>
  <inkml:trace contextRef="#ctx0" brushRef="#br0" timeOffset="111720.33">12295 16997 754 0,'0'0'218'0,"0"0"-52"16,0 0 15-16,0 0-102 15,0 0-54-15,0 0-25 16,23 12-5-16,51-26 4 15,17-6-86-15,13-5-318 16,4 2-266-16</inkml:trace>
  <inkml:trace contextRef="#ctx0" brushRef="#br0" timeOffset="112122.47">13296 16679 685 0,'0'0'118'0,"0"0"-5"15,0 0 135-15,0 0-158 16,0 0-4-16,0 0-32 0,-10-36-11 16,10 31 19-16,0 5 2 15,-1 0-3-15,-1 0-18 16,-3 0-30-16,-1 11-2 16,-9 22-8-16,-5 11-3 15,-3 15 46-15,-3 10-13 16,4 6-13-16,-2 5-19 15,12 5 3-15,12-1-8 16,9-13-45-16,30-18-78 16,13-25-37-16,14-25-147 15,12-12-466-15</inkml:trace>
  <inkml:trace contextRef="#ctx0" brushRef="#br0" timeOffset="112434.38">13585 16878 1138 0,'0'0'42'0,"-91"61"99"16,57-20-40-16,13-2-72 15,7-2-13-15,13-4-8 16,1-11-8-16,12-8 0 16,20-8-12-16,16-6-53 15,11-23-6-15,-4-13-14 16,-9-7 14-16,-10 1 71 15,-18 2 13-15,-5 10-11 0,-10 13 32 16,-3 11 49-16,0 6-18 16,-5 4-33-16,-9 25-24 15,-5 7-5-15,6 6-1 16,9 5-2-16,4-4-6 16,3 2-17-16,15-5-127 15,3-8-320-15,-1-17-239 16</inkml:trace>
  <inkml:trace contextRef="#ctx0" brushRef="#br0" timeOffset="112594.81">13994 17091 1070 0,'0'0'211'16,"0"0"-145"-16,0 0 28 0,0 0-59 15,-42 104-15-15,27-55-18 16,3 3 1-16,-1-4-3 15,4-8-40-15,6-10-69 16,3-16-334-16</inkml:trace>
  <inkml:trace contextRef="#ctx0" brushRef="#br0" timeOffset="112963.65">14407 16869 1205 0,'0'0'134'0,"0"0"-77"16,0 0 29-16,0 0-62 16,-70 98-2-16,61-46-1 0,3-2 1 15,3-7-15-15,3-4-4 16,0-19 0-16,0-10-1 16,0-7-3-16,0-3 1 15,0 0 0-15,12-15 17 16,7-3-10-16,5-8 2 15,-6 9 13-15,3 7-18 16,-6 10-4-16,2 0-2 16,6 0-8-16,-2 17 5 15,3 8-3-15,-10 4 3 16,-6 6-9-16,-8 2 2 16,0-2 5-16,-16-7-7 15,-14-2 14-15,-4-12-3 0,-8-5-40 16,-1-9-13-16,4 0-15 15,9-23-119-15,18-34-285 16</inkml:trace>
  <inkml:trace contextRef="#ctx0" brushRef="#br0" timeOffset="113158.83">14720 16623 1196 0,'0'0'31'0,"0"0"89"15,0 0 20-15,102 76-58 0,-59-24-38 16,-2 8-21-16,-6 12-10 16,-17 3-13-16,-18 6 0 15,-14 5-3-15,-32 6-35 16,-18 1-60-16,-17-7-100 16,-1-23-400-16</inkml:trace>
  <inkml:trace contextRef="#ctx0" brushRef="#br0" timeOffset="113974.14">16784 17297 878 0,'0'0'225'0,"0"0"-119"15,0 0 71 1,0 0-116-16,0 0-26 0,44-85 3 16,5 30-27-16,9-4-3 15,-1 3-8-15,-6 0 5 16,-11 3-3-16,-14 6-1 16,-12 15-1-16,-6 15 5 15,-8 12 2-15,0 5 9 16,0 0-16-16,-10 12 2 15,-7 13-2-15,-1 9 1 16,1 7 4-16,16-8 3 0,1 2-3 16,15-5-1-16,13 0-3 15,5-1 7-15,-3-7-2 16,-11-5-6-16,-7-5 0 16,-11 1 0-16,-1 6-5 15,-14 5-1-15,-22 12 2 16,-11-4-13-16,-2-3-19 15,9-7-45-15,15-9-5 16,15-13-182-16,10-17-423 16</inkml:trace>
  <inkml:trace contextRef="#ctx0" brushRef="#br0" timeOffset="114096.23">17352 17029 1064 0,'0'0'79'0,"0"0"146"0,0 0-125 16,0 0-100-16,0 0-1 15,0 0-104-15,59 16-274 16,-37 1-355-16</inkml:trace>
  <inkml:trace contextRef="#ctx0" brushRef="#br0" timeOffset="114342.67">17793 16679 1314 0,'0'0'81'16,"0"0"47"-16,0 0-43 16,0 0-79-16,0 79-4 15,0-15 28-15,-18 14-22 0,-12 12 8 16,-10 1-12-16,7 2-3 16,15-11-2-16,11-15-15 15,7-25-44-15,22-21 11 16,20-21-32-16,13-3-61 15,5-31-100-15,-8-19-267 16,-13-9-54-16</inkml:trace>
  <inkml:trace contextRef="#ctx0" brushRef="#br0" timeOffset="114483.26">17670 17079 397 0,'0'0'182'0,"0"0"-27"15,-88 36 4-15,84-33-21 16,4-3-47-16,18 0-65 15,30-10-8-15,26-7-36 16,14-9-231-16,6-6-402 16</inkml:trace>
  <inkml:trace contextRef="#ctx0" brushRef="#br0" timeOffset="114635.08">18270 16933 1282 0,'0'0'97'0,"0"0"84"0,0 0-53 16,0 0-94-16,0 0-34 16,0 0-39-16,-9 3-86 15,2 7-90-15,4-6-525 16</inkml:trace>
  <inkml:trace contextRef="#ctx0" brushRef="#br0" timeOffset="114950.92">19876 16781 722 0,'0'0'112'0,"0"0"4"15,0 0 168-15,0 0-152 16,0 0-33-16,0 0-43 16,-56-58-27-16,32 97-24 15,-7 23-3-15,-8 21 17 16,6 9-12-16,4 10-6 16,10 4 3-16,9 1-4 15,10-2-8-15,0-22-69 16,0-15-83-16,9-27-140 0,1-32-426 15</inkml:trace>
  <inkml:trace contextRef="#ctx0" brushRef="#br0" timeOffset="115094.31">19577 17079 1039 0,'0'0'129'0,"0"0"30"15,0 0-110-15,87-64-49 16,-15 51 0-16,16 3-86 15,8 1-123-15,-1-1-149 16,-10-10-77-16</inkml:trace>
  <inkml:trace contextRef="#ctx0" brushRef="#br0" timeOffset="115264.76">20279 16798 286 0,'0'0'316'0,"0"0"-19"16,0 0 6-16,0 0-171 0,0 0-57 15,0 0-31-15,-95 26-11 16,63 28 15-16,2 12-11 15,4 6 0-15,2 10-17 16,4 7-11-16,9-3-9 16,8-7-1-16,3-15-43 15,10-18-81-15,26-22-168 16,9-24-478-16</inkml:trace>
  <inkml:trace contextRef="#ctx0" brushRef="#br0" timeOffset="115468.8">20604 16966 1278 0,'0'0'111'0,"0"0"-90"15,-102-8 125-15,72 20-90 16,4 10-39-16,1 8-6 16,2 7-7-16,6 2-3 15,8 8-2-15,9 6-1 16,0-5-18-16,19-7-55 15,12-14-66-15,11-18-137 16,6-9-227-16</inkml:trace>
  <inkml:trace contextRef="#ctx0" brushRef="#br0" timeOffset="115707.94">20765 16748 1059 0,'0'0'194'0,"0"0"3"15,0 0-36-15,0 0-66 16,0 0-30-16,0 0-23 16,-19-19-42-16,31 31 6 15,15 15-9-15,9 10 3 16,1 5 0-16,-4 5 0 16,-9 3-5-16,-12 1 4 15,-12-1-12-15,-3 8-43 16,-30 6-54-16,-14 3-50 0,-12 1-141 15,-11-8-615 1</inkml:trace>
  <inkml:trace contextRef="#ctx0" brushRef="#br0" timeOffset="116035.81">21410 17069 505 0,'0'0'675'16,"0"0"-636"-16,0 0 121 15,0 0-50-15,0 0-69 16,0 0-19-16,4-21-21 16,58 18 10-16,20 0-11 15,8 0-2-15,0 0-52 16,-8 3-122-16,-19 0-260 16,-23 12-208-16</inkml:trace>
  <inkml:trace contextRef="#ctx0" brushRef="#br0" timeOffset="116182.7">21526 17273 670 0,'0'0'383'16,"0"0"-296"-16,0 0 130 15,0 0-133-15,0 0-64 16,0 0-20-16,19 7-17 16,62-14 13-16,22-10-79 15,8-10-269-15,-6-4-357 16</inkml:trace>
  <inkml:trace contextRef="#ctx0" brushRef="#br0" timeOffset="116512.53">22487 16808 1066 0,'0'0'150'16,"0"0"-115"-16,0 0 56 15,0 0-51-15,-97 116-12 16,79-65 2-16,9 7-20 16,7 0-3-16,2-4-7 15,17-11-4-15,13-7 3 16,6-16-33-16,4-20 12 16,-6-5 21-16,-3-27 2 15,-5-13 6-15,-17-6 14 16,-9-7-9-16,0 0 2 0,-18-1-14 15,-12 9 1 1,-1 13 0-16,-2 18-1 0,-1 19-3 16,-1 5-23-16,5 26-58 15,8 12-141-15,15 1-373 16</inkml:trace>
  <inkml:trace contextRef="#ctx0" brushRef="#br0" timeOffset="116704.93">23103 17091 1162 0,'0'0'383'0,"0"0"-289"16,-42-86 137-16,32 64-104 0,5-3-96 15,2 4-31-15,2 8-45 16,-5 13-112-16,-18 0-110 15,-23 20-539-15</inkml:trace>
  <inkml:trace contextRef="#ctx0" brushRef="#br0" timeOffset="120675.7">23106 17042 187 0,'0'0'119'0,"0"0"-83"16,0 0 103-1,0 0 53-15,0 0-94 0,0 0-39 16,0 0 39-16,0 0-47 16,-57-3-6-16,51 18-2 15,5 4-16-15,1-3 12 16,0-4-23-16,0-2-12 16,6-8 10-16,8 0-9 15,5-2 8-15,-2 0 1 16,2-4-10-16,-2-6 13 15,-6 0-16-15,-4 0 0 16,-7 1 11-16,0-1-8 0,0 0 17 16,-13 3 6-16,-6 4-11 15,-3 3 2-15,-5 10-18 16,-2 17-7-16,3 5 6 16,8 5 1-16,10-11 0 15,8-5-1-15,0-12-7 16,19-9-1-16,14 0 5 15,2-17 4-15,5-10-1 16,-5-2 1-16,-7-1-1 16,-10 3 1-16,-10 5 0 15,-8-1 6-15,-3 9-6 16,-18 8 0-16,-12 6-15 16,-3 7-44-16,-1 22-47 0,4 2-197 15,9 1-276-15</inkml:trace>
  <inkml:trace contextRef="#ctx0" brushRef="#br0" timeOffset="133071.91">11330 4464 17 0,'0'0'15'0,"0"0"-5"16,0 0-1-16,0 0 9 15,0 0-18-15,0 0-1 16,0 0-45-16,3 99 24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6:09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15978 4737 89 0,'0'0'83'0,"0"0"-82"15,0 0 0-15,0 0 0 16,0 0 5-16,0 0 50 16,0 0 22-16,-3 9 40 15,3-9-16-15,0 0-28 16,0-5-13-16,0-1-32 16,0-4-20-16,-10 1 5 0,1-2-14 15,-2-1 7-15,-1 1 13 16,-2-3 3-16,7 9 0 15,2 1-5-15,4 4 58 16,-2 0-32-16,3 0-44 16,0 0-7-16,0 23 7 15,10 13 2-15,7 17 47 16,1 10 1-16,-7 9-8 16,-2 1-2-16,-2 4-23 15,-7-5-6-15,0-9 13 16,0-11-3-16,0-15-10 15,0-13 7-15,0-11-16 16,3-6 12-16,0-4-14 16,10-1 0-16,14 0 3 0,18-2-2 15,16 0 18-15,18 0-7 16,12-17-11-16,9-9 27 16,7-5-13-16,14-10 2 15,18-2-6-15,10-1-3 16,12 0 6-16,7 2-14 15,1-1 0-15,-2 2 8 16,0-2-7-16,2 1 0 16,-4 1 9-16,-8 4 0 15,-11 4-10-15,-23 4-4 0,-16 3 4 16,-19 6 8-16,-15 0-8 16,-9 7 0-16,-13 1 1 15,-5 2 2-15,-7 1-4 16,-5 2 1-16,-1 0 0 15,3 0 3-15,1 0-2 16,-5 4-1-16,4-1 4 16,-4-1-2-16,-7 1-3 15,2-2 1-15,6-1 0 16,12-1-1-16,10-1 1 16,0 0-1-16,-2-4 1 15,-9 3 0-15,-11 1 0 16,-14 3 0-16,-10 3 0 0,-6 1 4 15,-2 1-4-15,-1 1 0 16,7-1 1-16,3-3-1 16,5-2-2-16,9-2-2 15,1 0 8-15,2 1-7 16,-8 3 4-16,4 1-1 16,-10-2 0-16,-3 4 1 15,1 0-2-15,1 0 1 16,-3 1 0-16,4-3 2 15,7 0-2-15,0-3 0 16,9 1 3-16,-4 1-2 16,4-1-1-16,-9 3 0 15,0-1 0-15,-8 0 0 16,1 1 0-16,-3 1-2 16,0-1 2-16,1-2 0 0,3-1 1 15,7-1-1-15,7 0 0 16,2-3-3-16,0 3 3 15,-6 1 0-15,-10 4-1 16,-4 0 1-16,-10 1-1 16,0 0-10-16,0 0-4 15,0 0 14-15,0-2-13 16,3 1 13-16,0-1-5 16,1 2 5-16,-3-1-4 15,2 1 5-15,-1 0 0 16,-2 0 2-16,0 0-2 15,0 0-13-15,3 0-16 16,6 0-16-16,6 0 34 16,3 3 2-16,-2-2-4 0,-2-1-8 15,-8 0-22-15,1 0 43 16,-1 0 11-16,-2-3 0 16,-2 1-5-16,-1 2 7 15,-1 0-12-15,0 0 11 16,0 0-12-16,0 0-3 15,0 0 1-15,0 0 1 16,3 0-1-16,-1-3-2 16,1-1 4-16,0-2 9 15,-2-2 3-15,2 0 18 16,-3-4-2-16,0 0-12 16,0-2 12-16,0 2-9 15,0-4-5-15,-4 1 7 0,-1-1-16 16,-2 1 0-1,1 4-3-15,1 3-1 0,2 4-2 16,2 2-1-16,1 2-1 16,-4 0-3-16,1 6-49 15,3 21-95-15,0 7-58 16,0 2-245-16</inkml:trace>
  <inkml:trace contextRef="#ctx0" brushRef="#br0" timeOffset="1066.82">18712 5296 248 0,'0'0'10'16,"0"0"119"-16,0 0-23 15,0 0-36-15,0 0 11 16,0 0-13-16,1-69 39 16,-1 58 37-16,0 6-17 15,0 5-24-15,0 0-80 0,0 5-23 16,0 29-2-16,10 21 2 16,9 25 11-16,4 19 18 15,6 15 2-15,-3 18-1 16,0 22-19-16,-4 8-2 15,-8 4 13-15,2-11-22 16,-9-19 0-16,-1-27 3 16,-3-30-3-16,-1-30 0 15,-2-26-1-15,0-12 4 16,0-8 2-16,0-3-4 16,-6-3 6-16,-16-24-7 15,-11-10-36-15,-5-10 16 16,2-4 5-16,1-3 15 0,1 2-6 15,2 5 12 1,7 10-6-16,7 12 2 0,7 14 1 16,6 9 4-16,2 2-7 15,3 0-7-15,0 1 7 16,4 20-16-16,17 10 16 16,9 11 1-16,3 10 8 15,7 5 11-15,-6 5-1 16,2-4-9-16,-3-7 2 15,-7-14-12-15,-2-13 1 16,-6-12 16-16,2-12-10 16,-4 0 14-16,13-25 18 15,3-20-4-15,5-18 0 16,-2-15-29-16,-5-2 3 16,-11-2-5-16,0 14-1 0,-6 13-6 15,-3 26-29-15,-6 14-36 16,-4 15-33-16,0 0-189 15,-17 15-385-15</inkml:trace>
  <inkml:trace contextRef="#ctx0" brushRef="#br0" timeOffset="7424.55">17927 8199 536 0,'0'0'130'0,"0"0"-34"15,0 0 123-15,0 0-119 16,-13-84-11-16,3 64 6 16,3 3-29-16,0 6 4 15,4 8-5-15,0 3-5 16,0 0-13-16,3 17-44 15,0 37-2-15,7 30 5 0,22 29 11 16,3 12-1-16,3-3-16 16,-1-8 8-16,-10-16-17 15,-3-15 7-15,-11-26-59 16,-1-22-21-16,-9-15-35 16,0-13-7-16,-7-7-20 15,-17-7-29-15,-13-26 3 16,-11-7 94-16,-4-16 31 15,-7-2 45-15,1-2 17 16,10 7 46-16,14 16 84 16,18 11 43-16,10 13-36 15,6-1-76-15,13-6-46 0,29-9-18 16,13-2-13 0,27-7-1-16,11-1-14 0,2-8-129 15,-5-3-208-15,-14 1-63 16,-18 6 35-16</inkml:trace>
  <inkml:trace contextRef="#ctx0" brushRef="#br0" timeOffset="7602.99">18358 8160 54 0,'0'0'263'0,"0"0"-20"16,-19-79-40-16,7 65 5 15,0 8 11-15,7 3-77 16,4 3-60-16,-2 3-11 16,1 24-46-16,2 21-22 15,0 23 34-15,0 18-22 16,3 4-7-16,12 3-8 15,5-7-6-15,6-17-33 16,12-20-109-16,6-28-52 0,1-24-89 16,-2-20 40-16,-5-33-17 15</inkml:trace>
  <inkml:trace contextRef="#ctx0" brushRef="#br0" timeOffset="7902.51">18647 8257 172 0,'0'0'220'15,"-19"-78"84"-15,3 73-9 16,-4 5-87-16,1 32-152 15,-7 8-20-15,6 15-9 16,8-4-5-16,9-3-12 16,3-12-10-16,0-14 0 0,18-10 0 15,4-9-19 1,5-3 8-16,0-25-5 0,-2-12 3 16,-5-13 10-16,-7-8 6 15,-7 0-3-15,-6 6 7 16,0 12-6-16,0 18 33 15,-3 12-1-15,0 10 27 16,0 22-51-16,3 20-6 16,0 9-3-16,12 9 1 15,15-11-1-15,10-6-26 16,4-17-56-16,1-16-60 16,2-10-223-16,-1-22 159 15,-7-22-313-15</inkml:trace>
  <inkml:trace contextRef="#ctx0" brushRef="#br0" timeOffset="8129.44">18791 7899 38 0,'0'0'703'0,"0"0"-378"15,0 0-71-15,0 0-189 16,0 0-17-16,0 0-14 16,9-14-12-16,43 32 53 15,13 4-6-15,7 9-29 16,-5 8-23-16,-7 6-17 15,-15 13-1-15,-17 14-1 16,-18 12 2-16,-10 4-6 16,-19 1-33-16,-16-13-38 15,-3-7-19-15,4-19-22 0,2-24-244 16,13-26-430 0</inkml:trace>
  <inkml:trace contextRef="#ctx0" brushRef="#br0" timeOffset="8750.12">19600 7935 377 0,'0'0'139'16,"0"0"79"-16,0 0 78 15,0 0-105-15,-95-63-40 16,79 58-13-16,6 3-48 15,6 2-14-15,4 0-46 16,0 0-30-16,17 12 0 16,26 10-10-16,18 4 10 15,14-1 1-15,2-10-1 16,-5-2 0-16,-13-8-1 16,-18-2 1-16,-17 0-8 15,-15-1 8-15,-9 13 0 16,-6 11 3-16,-21 23 0 15,-8 23-2-15,-4 7-1 0,4 2 3 16,6-12-8 0,12-10-4-16,14-15-50 0,3-18-43 15,31-21-29-15,21-15-146 16,11-39-229-16</inkml:trace>
  <inkml:trace contextRef="#ctx0" brushRef="#br0" timeOffset="9028.37">20281 7790 863 0,'0'0'177'16,"0"0"25"-16,0 0-158 15,-82 102 20-15,71-49-11 16,10-4-6-16,1-4-35 16,4-10-3-16,18-8-8 0,7-10 2 15,4-11-6-15,1-6 1 16,-1-14 0-16,-6-18-1 15,-10-14-12-15,-15-5 14 16,-2-7-16-16,-22-1 15 16,-13 5-3-16,-5 19-3 15,1 18 8-15,2 17-3 16,6 28-10-16,5 22-34 16,13 11-41-16,11 0-135 15,2-8-171-15</inkml:trace>
  <inkml:trace contextRef="#ctx0" brushRef="#br0" timeOffset="9726.73">21366 7749 601 0,'0'0'65'0,"0"0"17"15,0 0 69-15,0 0-32 16,0 0-49-16,0 0 17 16,17 46-26-16,-17-45-17 15,0 0 3-15,0-1-4 16,0 2-9-16,0-2 4 15,0 1-17-15,0-1-8 0,0 0 8 16,0 0-14-16,0 0-5 16,0 0-2-16,0 0 0 15,0 0 4-15,0 0-4 16,2 0 0-16,-2 0 0 16,2 0 1-16,-2 0-1 15,0 0 0-15,0 0 2 16,0 0-5-16,0 0 3 15,0 0 0-15,0 0 3 16,0 0-3-16,0 0 0 16,0 0-2-16,0 0 2 15,0 0 2-15,0 0-2 0,0 0 0 16,0 0 1 0,3 0-1-16,-3 0-2 0,0 0-4 15,2 0-35-15,-2 0 5 16,1 0-9-16,-1 0 8 15,0 0 15-15,0 0-1 16,0 0 9-16,0 0-68 16,-10 0-203-16,-7 0-299 15</inkml:trace>
  <inkml:trace contextRef="#ctx0" brushRef="#br0" timeOffset="10661.71">21285 7760 478 0,'0'0'95'15,"0"0"43"-15,0 0 84 16,0 0-131-16,0 0 23 16,0 0-48-16,-75 11-45 15,56 28-14-15,-1 7 35 16,11-3-18-16,9-6-11 0,0-8-12 16,6-12 2-16,17-10-6 15,6-7-4-15,6-17 7 16,2-19 5-16,-1-1-4 15,-14-5 8-15,-4 5-7 16,-10 2-1-16,-8 4 24 16,0 4-18-16,0 10 17 15,-7 7-13-15,4 8-2 16,3 2-9-16,0 5-5 16,6 13-9-16,14 7 12 15,10-3 2-15,-2-11-2 16,6-9-3-16,-2-2-2 15,-3-12 7-15,-5-11 5 0,-4-3-3 16,-7 1 9 0,-5-2-11-16,-2 2 0 0,-5 2-1 15,4 5 5-15,-2 5-8 16,2 9 2-16,4 4 2 16,10 0-8-16,7 1 6 15,13 12 0-15,7-2-1 16,3-6 3-16,-1-5-15 15,0 0-23-15,-11-19-9 16,-2-5 45-16,-9-3-19 16,-6-1 9-16,-10 1 12 15,-4 1 4-15,-6 1 3 16,0 3 26-16,-4 3-2 16,-11 7 16-16,-6 9-23 0,-3 3-9 15,-6 28-8-15,0 14-6 16,1 9-1-16,9 1 0 15,10-9 4-15,10-7-11 16,0-14 7-16,21-11-15 16,5-11 7-16,10-6 0 15,2-22 5-15,-2-14 3 16,-1-11 0-16,-9-5 1 16,-9-9-1-16,-8-7 1 15,-9-9 8-15,-4-8-3 16,-21 7 21-16,-4 16 6 0,7 24 3 15,2 27 46 1,13 17-32-16,1 0-14 0,4 31-36 16,2 19-6-16,0 19 6 15,23 11 0-15,8 0 3 16,6 0-6-16,8-3 3 16,10-7-45-16,5-4-27 15,4-20-119-15,-4-23-245 16</inkml:trace>
  <inkml:trace contextRef="#ctx0" brushRef="#br0" timeOffset="11398.14">23291 7045 213 0,'0'0'82'16,"0"0"145"-16,0 0-86 16,0 0-9-16,17-75-8 15,-17 58-8-15,0 0-28 16,-6 0 36-16,-4 7-43 16,1 4-15-16,-1 6 2 15,-4 0-23-15,-4 19-9 16,-2 29-34-16,0 29 1 15,13 22 11-15,7 18-3 16,7 6-5-16,17-3-6 0,4-12 3 16,2-18-8-16,-2-23-51 15,-4-22-57-15,-9-21-47 16,-10-14-137-16,-5-10-3 16,-12-6 129-16,-21-19-180 15</inkml:trace>
  <inkml:trace contextRef="#ctx0" brushRef="#br0" timeOffset="11540.97">23061 7606 110 0,'0'0'207'16,"0"0"70"-16,0 0-34 16,-60-89-12-16,87 59-138 15,29-13-60-15,22-7-1 16,15-2-20-16,5-2-12 0,1-2-13 16,-14 1-179-16,-8 1-123 15,-20 10-88-15,-20 5 195 16</inkml:trace>
  <inkml:trace contextRef="#ctx0" brushRef="#br0" timeOffset="11723.45">23728 6953 197 0,'0'0'225'16,"0"0"37"-16,0 0 5 16,0 0-62-16,0 0-97 15,0 0-36-15,-70-9-35 16,64 52 6-16,3 18 9 16,3 8-28-16,0 10 33 15,9 3-39-15,15 4-11 16,4-6-7-16,2-14-4 15,1-17-104-15,-4-22-23 0,0-27-83 16,-5-7-69-16,1-39 94 16,-6-17-252-16</inkml:trace>
  <inkml:trace contextRef="#ctx0" brushRef="#br0" timeOffset="12012.3">23909 7174 242 0,'0'0'158'16,"0"-82"151"-16,-3 74-44 15,-8 8-50-15,-6 12-114 16,-2 18-86-16,-3 9-2 15,7 6 9-15,3-2-21 16,9-4 19-16,3-6-13 16,0-8-2-16,15-8-10 15,1-10 5-15,5-7-18 16,0 0 10-16,-2-17-1 16,-1-12 5-16,-7-14 6 0,-7-4-2 15,-4-4 5-15,0 8-4 16,0 19 31-16,0 13 23 15,0 11-13-15,0 3-34 16,0 25-8-16,10 10-6 16,9 11 5-16,4-2 1 15,9-6-35-15,8-3-21 16,5-11-51-16,-8-14-244 16,-10-13-193-16</inkml:trace>
  <inkml:trace contextRef="#ctx0" brushRef="#br0" timeOffset="12223.69">24035 6766 1206 0,'0'0'99'16,"0"0"29"-16,0 0-72 16,0 0-2-16,152 16 18 15,-71 10-49-15,1 11-5 16,-9 7-18-16,-21 15 1 15,-25 16-5-15,-23 15-43 16,-10 15-47-16,-40 10 3 16,-30-4-159-16,-26-9-559 15</inkml:trace>
  <inkml:trace contextRef="#ctx0" brushRef="#br0" timeOffset="15409.79">25285 6636 339 0,'0'0'477'0,"0"0"-388"15,0 0 88-15,0 0-68 16,0 0-66-16,0 0 6 16,0 0-28-16,-31 29 12 0,4 9 5 15,-8 9-15 1,-4 6 13-16,-5 9-18 0,-1 0-11 16,1-2 1-16,9-13-8 15,13-17 6-15,13-13 3 16,7-14-1-16,2-3 11 15,19 0-15-15,26-13 7 16,21-7 42-16,15-3-15 16,2 6-28-16,-5 9-10 15,-7 5 8-15,-11 3-17 16,-11 2 0-16,-10 19-64 16,-9 6-63-16,-9 1-96 15,-7-8-204-15,-3-19-54 16</inkml:trace>
  <inkml:trace contextRef="#ctx0" brushRef="#br0" timeOffset="15710.09">25850 6453 877 0,'0'0'152'16,"0"0"48"-16,0 0-85 15,0 0-90-15,0 0-9 16,-34 105 25-16,30-51-3 15,4-1-19-15,1-5 23 16,24-7-25-16,13-15-17 16,9-13 5-16,8-13-4 15,-1-7 7-15,-9-19-4 0,-12-7 3 16,-19-7 9 0,-14-4 8-16,-8-2 9 0,-34-2-22 15,-19 8-8-15,-10 17-3 16,-4 23-3-16,3 17-23 15,12 38-52-15,23 15-71 16,19-2-235-16,18-10-388 16</inkml:trace>
  <inkml:trace contextRef="#ctx0" brushRef="#br0" timeOffset="17675.14">21837 9293 972 0,'0'0'33'16,"0"0"143"-16,0 0-42 15,0 0-123-15,-77 75 5 16,63-15-1-16,11 10 17 0,3 3-11 16,26-4-6-16,15-7 13 15,8-9-24-15,6-19-2 16,0-19-4-16,2-15 4 15,-12-8 2-15,-11-19-1 16,-12-14 2-16,-14-11 34 16,-8-14-14-16,-15 0-4 15,-31-3-14-15,-16 10-6 16,-8 18-2-16,1 19 0 16,8 22-22-16,12 19 10 15,18 27-52-15,22 8-39 16,9-4-151-16,23-18-246 15</inkml:trace>
  <inkml:trace contextRef="#ctx0" brushRef="#br0" timeOffset="18231.55">22179 9115 1151 0,'0'0'40'15,"0"0"103"-15,0 0-9 16,0 0-121-16,0 0 10 15,0 0-20-15,20 78-1 16,13-11 31-16,7 12-19 16,-1 4 7-16,1 1-19 15,-1-9-2-15,-12-19 3 0,-6-20-1 16,-10-16 0-16,-8-14 0 16,-3-6 1-16,0-2 20 15,-7-32 32-15,-16-25-27 16,-9-20-28-16,-8-15-1 15,1-4 1-15,4 9 1 16,8 13-1-16,13 19 0 16,12 18-2-16,2 12-1 15,6 8-2-15,17 5-3 16,6 4-8-16,8 3 1 16,2 7-11-16,-6 0 4 15,-8 8 13-15,-9 11-3 0,-12 12 7 16,-4 5-2-1,-10 9 7-15,-22 3 3 16,-5-3 0-16,-6-3-3 0,7-9 3 16,9-11-3-16,13-13 8 15,11-9 16-15,3 0-10 16,0 0-2-16,29 0-7 16,14-7 2-16,14-6 24 15,9 7-17-15,-4 6-12 16,-4 0-2-16,-3 10-8 15,-6 20-8-15,-7 12-37 16,-9 7 29-16,-7-1-111 16,-16 1-1-16,-7-11-234 15,-3-10-234-15</inkml:trace>
  <inkml:trace contextRef="#ctx0" brushRef="#br0" timeOffset="19121.98">19912 11850 962 0,'0'0'93'16,"-34"-86"134"-16,21 59-113 15,4 8-44-15,3 16 29 16,2 3-44-16,1 0-14 15,0 28 3-15,2 26-27 16,1 25-5-16,1 26 5 16,24 8-2-16,9 6 12 15,11-3-26-15,7-7 5 16,-1-14-6-16,2-19-19 16,-11-19-66-16,-15-22-43 15,-12-18-14-15,-15-13 4 16,-15-4 69-16,-22-17-18 0,-17-9-113 15,-10-11 33 1,-3-5-42-16,-2 2 13 0,8 1 169 16,16 9 27-16,17 3 221 15,16 7-15-15,12-3 59 16,12-10-142-16,31-9-42 16,20-8-51-16,14-6-23 15,11-11-4-15,-3 1-3 16,-10 3-69-16,-17 3-164 15,-25 9-12-15,-17 7 125 16,-14 5 117-16,-2 8 3 16,-12 3 31-16,-17 8 55 15,1 0 0-15,1 6 75 16,6 12-7-16,9 1-16 0,5 1-41 16,4 0-24-16,3 20-11 15,0 13-54-15,12 20 28 16,15 13 20-16,2 9-11 15,9 9-9-15,1 5-20 16,4-6-12-16,2-8-8 16,1-21-25-16,3-25-55 15,0-22-40-15,0-14-80 16,-2-40-336-16</inkml:trace>
  <inkml:trace contextRef="#ctx0" brushRef="#br0" timeOffset="19446.87">20585 11900 621 0,'0'0'221'0,"0"0"105"16,0 0-191-16,-86 19-71 0,73 14-41 16,6 9-1-16,7-1 5 15,0 2-5-15,7-7-6 16,16-7-16-16,5-9 0 16,5-10-2-16,0-10-28 15,0 0-10-15,-11-26 8 16,-9-11-16-16,-11-8 35 15,-2-6 6-15,-12-4 7 16,-13 1 16-16,-4 12-4 16,12 9 26-16,3 22 8 15,11 11 10-15,3 0-24 0,0 24-32 16,12 12-3-16,15 7-6 16,9 1 14-16,3-5-5 15,10-3 0-15,10-9-8 16,7-5-31-16,0-15-15 15,-10-7-222-15,-20-26-318 16</inkml:trace>
  <inkml:trace contextRef="#ctx0" brushRef="#br0" timeOffset="19681.05">20698 11578 429 0,'0'0'774'16,"0"0"-668"-16,0 0 24 15,0 0-84 1,0 0 6-16,129-6-27 0,-71 9-8 16,6 20-16-16,-1 14 4 15,-10 13-5-15,-11 19 0 16,-14 10-1-16,-10 10 1 16,-10 4-17-16,-8-4-45 15,0-9-30-15,0-17-40 16,-9-17-293-16,3-34-371 15</inkml:trace>
  <inkml:trace contextRef="#ctx0" brushRef="#br0" timeOffset="20000.07">21760 11229 559 0,'0'0'877'0,"0"0"-811"16,0 0 15-16,0 0-72 15,0 0-9-15,0 0 0 16,-31 60 4-16,21-19 5 16,-2 4-3-16,-5-6 9 15,1-2-2-15,2-5 10 16,1 2-15-16,4-8-6 16,3-1 4-16,0-4-1 15,6-5-3-15,0-3-2 16,6 1 0-16,20 0-1 15,20-1 3-15,15-4-1 0,21 4-1 16,9 2 1-16,10-3-4 16,4 1-34-16,-3-7-47 15,-11-6-38-15,-22-17-124 16,-28-17-334-16</inkml:trace>
  <inkml:trace contextRef="#ctx0" brushRef="#br0" timeOffset="20318.14">22350 11153 1028 0,'0'0'147'15,"0"0"31"-15,0 0-109 0,0 0-34 16,0 0-8 0,4 90 23-16,18-37 5 0,4-2-25 15,7 2-18-15,-1-14-5 16,3-9-7-16,-2-16-1 15,-4-14 0-15,-3 0-17 16,-9-30 12-16,-4-10-5 16,-13-9 11-16,0-7 9 15,-17 0-9-15,-17 2-1 16,-3 9-4-16,-8 15 2 16,0 21 2-16,-1 9-6 15,-3 32-41-15,10 12-43 16,10 9-47-16,17-4-98 15,12-13-320-15</inkml:trace>
  <inkml:trace contextRef="#ctx0" brushRef="#br0" timeOffset="21299.96">23691 10764 786 0,'0'0'151'16,"0"0"127"-16,0 0-155 16,-83-46-74-16,69 46 19 15,-2 6-33-15,0 26-25 16,1 15 3-16,6 13-7 16,9 5 4-16,0 1 7 15,9-10-15-15,12-13-2 16,6-10 0-16,3-16-14 0,3-17-10 15,-2-1 12-15,0-31 12 16,-7-11 7-16,-6-6-4 16,-14-1 0-1,-4 4 6-15,0 2-8 0,-10 12 3 16,-2 12-1-16,6 10-3 16,3 10 0-16,3 0 0 15,0 10-9-15,14 13-4 16,13 0 8-16,2-3 2 15,4-10-20-15,3-10-10 16,-4 0 5-16,-4-20 9 16,-8-7 17-16,-5-2-1 15,-4-4 6-15,-5-4-7 0,-2-1-1 16,-1 7-2-16,3 8 6 16,-2 10-9-16,6 10 4 15,6 3 2-15,7 0 2 16,5 6 2-16,8-3-5 15,4-3 3-15,6-3-17 16,3-23-23-16,-4-8-61 16,-3-5-28-16,-13-5-60 15,-10 2 122-15,-11 9 53 16,-8 2 16-16,0 3 51 16,-17 8 76-16,-6 3-27 15,2 13-2-15,-3 4 0 16,2 19-66-16,3 23-31 0,7 16 4 15,9 2 8-15,3 4-10 16,9-15 2-16,13-13-5 16,6-14-7-16,1-22 3 15,-1-1-15-15,-4-33 19 16,-6-13 3-16,-5-6-2 16,-11-3 9-16,-2-3-3 15,-11-3 3-15,-14-8 21 16,-8-10-18-16,-4 7 20 15,6 17 21-15,8 18-3 16,14 24 24-16,8 11-11 16,1 3-51-16,0 22-13 15,22 17-5-15,17 19 5 16,18 7-3-16,11 2 0 16,11-1-4-16,8 4-34 0,4-8-49 15,-11-6-65-15,-4-16-333 16</inkml:trace>
  <inkml:trace contextRef="#ctx0" brushRef="#br0" timeOffset="21555.75">25191 9653 1281 0,'0'0'84'16,"0"0"83"-16,0 0-89 0,0 0-47 15,0 0-11-15,0 0-20 16,-21 10 6-16,21 46-6 16,15 29 17-16,15 16-6 15,7 11 1-15,5 0-12 16,1-9 0-16,-3-14-47 16,-7-24-109-16,-6-19-43 15,-12-26-206-15,-15-20 97 16,-1-5 97-16,-31-27 16 15</inkml:trace>
  <inkml:trace contextRef="#ctx0" brushRef="#br0" timeOffset="21865.57">25218 10231 84 0,'0'0'126'0,"-91"-79"85"15,65 59 120-15,13 3-45 0,13-2-103 16,0-3-81-16,24-12-81 16,17-6-8-16,11-2-13 15,7-5-19-15,-1 0-60 16,-4 4-105-16,-12-2-104 15,-15 4 130-15,-14-4 115 16,-13 1 43-16,-6-1 121 16,-14 8 38-1,1 10 23-15,6 18-11 0,4 6-64 16,3 3-38-16,-2 19-40 16,4 15 4-16,2 12 1 15,2 10-8-15,5 9 18 16,19-2-20-16,8 7 4 15,10-4-24-15,18-7-2 0,4-9-4 16,-3-17-69-16,-7-20-94 16,-18-13 31-16,-15-30-174 15,-11-16-51-15,-10-9-91 16</inkml:trace>
  <inkml:trace contextRef="#ctx0" brushRef="#br0" timeOffset="22211.99">25732 9765 94 0,'0'0'278'15,"-62"-128"-18"-15,36 88-14 16,9 17 31-16,7 13-111 15,6 7-30-15,2 3-55 16,2 0-47-16,0 6-26 16,2 20-2-16,16 8 8 15,10 16 2-15,4 5-2 16,-2 2-10-16,-4-2-1 16,-5-5-3-16,-7-13-7 15,-6-15-5-15,-5-11-6 0,-1-8 18 16,-2-3 4-16,0-7 0 15,-5-22 13-15,-11-14-17 16,7-7 0-16,8 3 3 16,1 5-3-16,16 12-3 15,19 10-5-15,6 8-7 16,4 7 1-16,1 5-24 16,-4 11 4-16,-9 12 11 15,-9 7 11-15,-17 3 11 16,-7 3-8-16,-15 1 6 0,-21-4 0 15,-11-4-52-15,-5-13-78 16,2-16-340-16,9-11-230 16</inkml:trace>
  <inkml:trace contextRef="#ctx0" brushRef="#br0" timeOffset="22449.62">25744 9171 878 0,'0'0'380'15,"0"0"-282"-15,0 0 38 16,0 0-57-16,100-7 8 16,-34 25-57-16,4 7-12 15,8 9-18-15,-4 6 9 0,-11 8-9 16,-18 12-5-16,-20 13 1 16,-19 9 4-16,-6 11-37 15,-26 2-23-15,-17-2-24 16,-6-7-20-16,-6-8-59 15,-3-24-255-15,5-23-277 16</inkml:trace>
  <inkml:trace contextRef="#ctx0" brushRef="#br0" timeOffset="22864.73">26335 9160 16 0,'0'0'850'0,"0"0"-654"16,0 0 21-16,0 0-100 16,0 0-15-16,0 0-26 15,-13 0-46-15,13 0-11 16,0 2-19-16,22 10 0 15,14 5 4-15,14 5-2 16,11 2 5-16,8-1-7 16,4-4 0-16,2-2 3 15,-13-6-2-15,-18-5-1 16,-20-2 3-16,-18-4-3 0,-6 2 3 16,0 3-3-1,0 4 4-15,-3 18-1 0,-14 18-1 16,-8 12 12-16,-5 13 13 15,-1-1-18-15,-1-2-7 16,10-3-2-16,11-10-27 16,11-8-78-16,5-23-74 15,29-23-250-15,15-30-309 16</inkml:trace>
  <inkml:trace contextRef="#ctx0" brushRef="#br0" timeOffset="23156">27128 9048 891 0,'0'0'307'0,"0"0"-141"16,0 0-67-16,0 0-74 15,-17 86 8-15,17-35-22 16,0 1-8-16,7-6-3 16,15-5 1-16,7-7-12 15,2-14 10-15,5-13-14 16,1-7 14-16,2-16 1 15,-3-17 4-15,-6-10-3 16,-10-3 0-16,-12-3 6 16,-8-2-3-16,-13 3 0 15,-25 11 2-15,-10 17 2 16,-7 20 2-16,0 17-10 0,6 28-10 16,9 13-21-16,14 1-102 15,16-6-473-15</inkml:trace>
  <inkml:trace contextRef="#ctx0" brushRef="#br0" timeOffset="31812.27">13289 4604 16 0,'0'0'15'0,"0"0"21"0,0 0 14 16,0 0-14-16,0 0-13 15,0 0 11-15,0 0 11 16,-1 0 6-16,1 2-21 16,0-1-3-16,0-1 32 15,0 0-34-15,0 0-10 16,0 2-5-16,8-2-10 16,20 0 23-16,24 0 55 15,20 0-21-15,16-8-7 16,3-1-19-16,-3 3-19 15,-9 4 9-15,-6-2-18 16,-15 4 6-16,-12 0-9 16,-7 0 0-16,-17 0 9 15,-5 0-3-15,-11 0-8 16,-6 0 2-16,0 0 0 0,0 0 2 16,0 0-2-16,0 0-7 15,0 0 6-15,0 0-37 16,0 0-76-16,0 0-127 15,3 0-44-15</inkml:trace>
  <inkml:trace contextRef="#ctx0" brushRef="#br0" timeOffset="34665.55">13721 4533 41 0,'0'0'38'15,"0"0"-19"-15,0 0-12 16,0 0-7-16,0 0-12 16,0 0 10-16,0 0-39 15,6 2 19-15,-6-1-5 16</inkml:trace>
  <inkml:trace contextRef="#ctx0" brushRef="#br0" timeOffset="36883.05">13876 4560 241 0,'0'0'36'0,"0"0"-18"16,0 0-17-16,0 0 8 16,0 0-9-16,0 0-3 15,3 3-5-15,4 4-49 16,10-3 11-16,2-1-15 16</inkml:trace>
  <inkml:trace contextRef="#ctx0" brushRef="#br0" timeOffset="41830">4097 5528 167 0,'0'0'28'16,"0"0"-25"-16,0 0 24 16,0 0 4-16,0 0-12 15,0 0-14-15,0 0-5 16,9 0 0-16,4 0 2 15,4-5-2-15,10 0-54 16,-2-2-62-16</inkml:trace>
  <inkml:trace contextRef="#ctx0" brushRef="#br0" timeOffset="42209.83">4941 5257 87 0,'0'0'0'0,"0"0"7"16,0 0-2-16,0 0 3 15,0 0 4-15,0 0-8 16,0 0-3-16,0 0 14 15,0 0-6-15,2-3-9 16,-2 3-7-16,0 0-65 0</inkml:trace>
  <inkml:trace contextRef="#ctx0" brushRef="#br0" timeOffset="42469.95">4055 5671 476 0,'0'0'0'0,"0"0"-14"15,0 0 12 1,0 0 0-16,0 0-8 0,0 0-25 15,26-10 23-15,11-7-34 16,8-4-49-16,4-4-76 16</inkml:trace>
  <inkml:trace contextRef="#ctx0" brushRef="#br0" timeOffset="42641.52">4853 5293 242 0,'0'0'0'0,"0"0"-166"0,0 0 90 16</inkml:trace>
  <inkml:trace contextRef="#ctx0" brushRef="#br0" timeOffset="43797.2">8842 5679 73 0,'0'0'6'15,"0"0"-3"-15,0 0-3 16,115 42-3-16</inkml:trace>
  <inkml:trace contextRef="#ctx0" brushRef="#br0" timeOffset="44726.88">10999 5470 19 0,'0'0'82'0,"0"0"-78"15,0 0 36-15,0 0 33 16,0 0-44-16,0 0-12 16,3 0 14-16,-3 0 2 15,4 0-24-15,-4 0-8 16,0 0 13-16,0 0-13 15,3 0 12-15,-3 0-11 16,0 0 12-16,0 0 17 0,0 0-5 16,0 0-2-16,0 0 4 15,0 0-12-15,3 0 2 16,-3 0-3-16,0 0-10 16,0 0 2-16,0 0-7 15,0 0 2-15,0 0-2 16,0 0 1-16,3 0-1 15,-3 0 0-15,0 0 1 16,0 0 1-16,0 0-2 16,0 0 0-16,0 0 2 15,0 0-2-15,0 0 2 16,0 0-2-16,0 0 3 16,0 0-2-16,0 0-1 15,0 0 0-15,0 0-4 16,0 0 4-16,0 0-1 0,0 0 0 15,3 0-1-15,0 0-3 16,0 0-23-16,0 0-54 16,-3 2-40-16,0 0-112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16:43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1606 606 0,'0'0'5'15,"0"0"6"-15,0 0 175 16,0 0-41-16,0 0-61 16,0 0-25-16,0 0 13 15,0 4-20-15,0-4-5 16,-6 0-14-16,-6 0-11 15,-13-3-11-15,-14-1-11 16,-16 4-5-16,-14 17 4 16,-13 25-4-16,3 15 5 15,9 7 0-15,19-2 0 0,26-4-3 16,17-7 3-16,8-5-4 16,20-9 3-16,17-4-3 15,14-5 3-15,7-5-5 16,5-2-2-16,-5-6 2 15,-15-3 0-15,-16-5-3 16,-12-2 6-16,-15-1 6 16,-15 5 0-16,-39 7-3 15,-37 6 0-15,-24 6-4 16,-10 0 4-16,9-8-2 16,25-2-5-16,31-8-37 0,29-5-44 15,31-5-70-15,42-17-202 16,38-24-191-16</inkml:trace>
  <inkml:trace contextRef="#ctx0" brushRef="#br0" timeOffset="1008.68">3754 2014 555 0,'0'0'31'15,"0"0"93"-15,-91 5-42 16,48 18 38-16,1 7-54 15,-4 10-40-15,7 7-4 16,9 2-9-16,15-1-6 16,15-7-7-16,9-11-5 0,27-14 3 15,10-16-5-15,11 0 7 16,1-27 8-16,-6-11-7 16,-10-3 1-16,-15-2 2 15,-15 1-3-15,-12 1 18 16,0 7-18-16,-12 8 2 15,3 14 27-15,0 12 32 16,-1 3-59-16,-1 25-3 16,5 13-5-16,3 8-3 15,3 4 5-15,24-7-12 16,15-7-45-16,7-11-72 0,8-18 8 16,1-10-18-16,-3-5 54 15,-4-24 87-15,-8-7 1 16,-9-3 4-16,-14-1 54 15,-11 1 41-15,-6 6-6 16,0 10 80-16,0 11-89 16,-9 9 27-16,6 3-70 15,0 0-40-15,-3 18-2 16,-1 10 3-16,-1 4-2 16,8 1 0-16,0-4 3 15,0-8 9-15,6-7-12 16,6-6 6-16,9-7 8 15,13-1-7-15,14-15 29 16,13-21-9-16,12-14-18 16,5-8 11-16,-4 0-20 0,-17 14 0 15,-20 15-3-15,-19 19 5 16,-13 10-4-16,-5 19-3 16,0 20 5-16,-11 12-8 15,-1 2 8-15,9-4-7 16,3-6-20-16,9-7-63 15,33-11-81-15,28-11-6 16,21-14 138-16,15-2-146 16,7-29 23-16,-11-8 23 15,-22-7 139-15,-25 0 13 16,-35-3 55-16,-20 3 57 16,-21 10 24-16,-30 14-14 0,-13 19 4 15,-12 4-81-15,-6 33-1 16,3 12-24-16,15 12 12 15,18-3-28-15,19-1-13 16,21-8 6-16,6-8-10 16,31-10-8-16,17-15 6 15,13-13 4-15,12-11 5 16,3-24-7-16,-6-15 0 16,-7-12 5-16,-8-8 0 15,-13-16-5-15,-12-15 3 16,-17-6 0-16,-10 5-2 15,-3 22 1-15,-9 32 4 16,-4 28 56-16,-8 20-14 0,0 32-44 16,-6 21-4-16,-1 24 0 15,4 11-5-15,12 7 4 16,3 3 1-16,8-3-7 16,1-11-3-16,7-14-103 15,21-16-104-15,20-23-89 16,21-24-77-16,14-7 192 15</inkml:trace>
  <inkml:trace contextRef="#ctx0" brushRef="#br0" timeOffset="1816.33">5763 2036 308 0,'0'0'345'16,"0"0"-30"-16,0 0-123 0,0 0-137 16,-88 3-33-16,76 21-12 15,-1 7-5-15,4 1 7 16,6 4-4-16,0-2-6 15,3-3 6-15,0-3-8 16,4-9-3-16,7-8 3 16,2-8-7-16,7-3 6 15,2-17 1-15,8-19 0 16,4-8 2-16,-1-2-1 16,-6 7-1-16,-11 14 4 15,-7 16-3-15,-6 9-1 16,-3 2-2-16,0 23-10 15,3 7 7-15,2 3 7 16,5-5-2-16,2-9 0 16,12-6-14-16,4-9-12 0,11-6 1 15,3 0 6 1,1-20 12-16,-9-7-10 0,-10-4 17 16,-12-3 1-16,-12-3 5 15,0 2 5-15,-9 6-6 16,-4 7 7-16,1 12 27 15,4 6-23-15,5 3-6 16,3 1-4-16,0 0-5 16,0 0-2-16,0 0 1 15,0-1 0-15,0-1-3 16,0 1 3-16,0-2 0 16,0-2 4-16,11 0-2 0,-2-2-4 15,7-1 2-15,2 3 0 16,3 1-6-16,-2-1 6 15,-2 2 0-15,-4 1 0 16,-4-1-1-16,-3 2 1 16,-1 1 0-16,-4-2 2 15,1 1-8-15,5-1 6 16,2 1-8-16,3 1 6 16,4-2-5-16,1 2-17 15,2 0-8-15,2 0 7 16,-6 0 12-16,-2 0 0 15,-4 0 8-15,-4 0 1 16,-5 0 8-16,0 0-3 0,0 0-1 16,0 0 3-1,0 0 10-15,0 0-5 0,0 0 14 16,0 0-1-16,0 0-10 16,0 6 13-16,-2 17-19 15,-10 13 31-15,-7 11 20 16,-5 8-25-16,-4-1-20 15,5-4-9-15,4-8-2 16,7-9-8-16,9-14-78 16,3-9-90-16,12-10-63 15,16-9 13-15,11-22-196 16</inkml:trace>
  <inkml:trace contextRef="#ctx0" brushRef="#br0" timeOffset="2072.51">6509 1709 632 0,'0'0'94'16,"0"0"91"-16,0 0-79 15,0 0-51-15,0 0-36 16,0 0 6-16,-54 83-6 16,68-72-5-16,-1-3-13 15,2-3 14-15,-3-5-13 16,0 0 4-16,-6 0 18 15,0-6 10-15,-3-8 2 16,-3-2-30-16,0 1-5 16,-9 5-1-16,-5 8-8 0,-5 2-63 15,0 16-170 1,-8 7-188-16</inkml:trace>
  <inkml:trace contextRef="#ctx0" brushRef="#br0" timeOffset="6532.89">6894 1946 88 0,'0'0'125'16,"0"0"-57"-16,0 0 79 16,0 0-30-16,0 0-63 15,0 0-14-15,0 0 10 16,33-9-5-16,-30 8 6 16,-3-1 18-16,3 2 3 0,-3-3 8 15,0-1-15-15,0-1-4 16,-14-1-44-16,-11 4-5 15,-14 2-5-15,-10 11 8 16,-6 17-10-16,1 9 4 16,0 9-9-16,11 2 0 15,9 0 5-15,17-4-5 16,14-7 0-16,3-9-5 16,36-13-20-16,22-15 16 15,20-1 3-15,10-33 6 16,6-11 0-16,4-8 4 15,-14-2-4-15,-7-1 1 16,-20-2 1-16,-15-4 6 0,-17 1 0 16,-11 3-8-16,-11 11 2 15,-3 9 3-15,0 16 22 16,0 14 3-16,0 6-6 16,0 2 20-16,0 0-39 15,0 0-3-15,0 0-4 16,0 13 1-16,0 14-2 15,0 16 2-15,-3 19 2 16,0 6 1-16,-5 5-2 16,2-8 0-16,-3-7 2 15,5-12-2-15,1-14 3 16,3-11-3-16,0-11 1 16,0-5 9-16,0-5-5 15,0 0-1-15,19-5 26 0,14-18 6 16,16-15 10-16,9-10-37 15,-1-7-6-15,-3 1 6 16,-5 11-9-16,-15 14 0 16,-13 16-3-16,-12 9 3 15,-6 4-2-15,0 10-7 16,0 19 7-16,-3 12-3 16,0 2 5-16,0-2 0 15,0-9 0-15,0-8 1 16,0-5-2-16,3-9-1 15,21-5-35-15,12-5-48 16,13-6-90-16,3-20-247 16</inkml:trace>
  <inkml:trace contextRef="#ctx0" brushRef="#br0" timeOffset="13315.92">6533 1777 49 0,'0'0'50'16,"0"0"-49"-16,0 0 3 0,0 0 4 15,0 0 0-15,0 0-6 16,0 0 6-16,3 9 1 15,7-9 33-15,2 0 14 16,-1 0 13-16,-4-6 3 16,-4-1-4-16,0-1-25 15,-3-1 12-15,0 1-4 16,0-1-15-16,0 4 2 0,-6 2-28 16,-1 3 15-1,-2 0-14-15,-5 3-9 0,1 9-2 16,4 5-5-16,3-5-5 15,6-4 0-15,0-5 5 16,0-1 3-16,0-2 2 16,0 0 0-16,0 0 11 15,0 0 0-15,6 0 36 16,-3-3 2-16,-3-2-4 16,3-4-1-16,-3 1-30 15,0 1-10-15,0 3 7 16,0 4-11-16,0 0-4 15,0 0-30-15,0 0 34 16,0 0-17-16,0 1-33 16,0 6-5-16,0 5-57 0,0-4-134 15,0-2-22-15</inkml:trace>
  <inkml:trace contextRef="#ctx0" brushRef="#br0" timeOffset="16238.25">5329 2360 44 0,'0'0'116'16,"0"0"-94"-16,0 0 12 0,0 0 13 15,0 0-27-15,103-22 17 16,-70 6 52-16,0-1-24 16,-2-5-1-16,5-2-2 15,-6-1 4-15,4-2-8 16,-4 1-34-16,-3-3 9 15,-2 5 14-15,-4-2-37 16,1 1 15-16,-4 1 13 16,-3-2-28-16,-3 2 17 15,-3 5-3-15,0 5-20 16,-5 3 12-16,-1 8-15 16,-1 3 6-16,-2 0 1 15,3 0-5-15,-3 0 0 16,0 0-3-16,3 0 0 0,-3 0-8 15,0 0 6-15,0 0 2 16,0 0 0-16,0 0 2 16,0 0-1-16,0 0-1 15,0 0 4-15,3-3 0 16,-3-3-2-16,3-2-3 16,0 2 1-16,1 1 0 15,-4 4-3-15,0 1-29 16,0 0-49-16,0 0-22 15,0 0-3-15,0 1 49 16,0 4 53-16,-4-4 6 0,1 1-4 16,0-1 2-16,3-1 0 15,0 2 5-15,0-2-3 16,0 0-2-16,0 0 7 16,-3 0-4-16,3 0 6 15,0 0 1-15,0 0-6 16,0 3 10-16,0-3-13 15,0 0-1-15,-3 2 0 16,-2 5 2-16,-2 1 0 16,-5 0-2-16,3-2 2 15,3-1 17-15,3-2 0 16,3-1-7-16,0-2 2 16,0 0-5-16,-3 0 8 15,3 0-4-15,0 0 7 0,0 0 26 16,-4 0-18-16,-1 4-4 15,-4 2-6-15,-3 2-7 16,-1 5-2-16,2 2-9 16,1 0 0-16,4 3 5 15,3-3-4-15,3 4-1 16,0 3 4-16,0 5-4 16,0 2 0-16,0 4-85 15,13-5-85-15,1-12-217 16</inkml:trace>
  <inkml:trace contextRef="#ctx0" brushRef="#br0" timeOffset="24602.5">9109 1739 199 0,'0'0'82'15,"0"0"-11"-15,0 0 143 16,0 0-80-16,12-80-55 15,-12 73 28-15,0 4 14 16,0 3-31-16,0 0-9 16,0 0-22-16,0 0-34 15,0 24-25-15,-3 20-7 16,-6 21 7-16,-7 17 31 16,-1 2-31-16,-2-6-1 0,2-15-7 15,7-14-71-15,1-20-63 16,9-15-31-16,-3-8 2 15,3-6 105-15,-3 0 66 16,-3-16 49-16,-9-6-18 16,-6-6-1-16,-3 2 3 15,2 3 4-15,1 2-2 16,9 6 58-16,6 4-39 16,6 3-2-16,0-2-14 15,12-2-24-15,21-3-8 16,19-6-6-16,17-4 7 15,14-1-14-15,-1-1 7 0,-4 1-3 16,-14-1 2-16,-21 7-26 16,-16 0 18-16,-18 1 9 15,-6-2 4-15,-3-5 15 16,0-1-3-16,-9 3 11 16,3 7 10-16,-1 7 1 15,0 10 12-15,6 0-29 16,-5 16-21-16,0 31-1 15,-7 23-6-15,1 17 7 16,4-1 5-16,4-14-5 16,4-20 0-16,0-17-1 15,0-18 5-15,4-12-5 16,4-5 2-16,10-10-1 16,9-19 33-16,7-15 4 15,9-11-15-15,-4 1-11 0,-3 9-10 16,-6 13 6-16,-14 20-7 15,-4 12-6-15,-6 8-2 16,2 28-13-16,5 14 19 16,-4 7-7-16,1-5-29 15,3-7-12-15,7-14-37 16,2-9-8-16,4-13-6 16,8-9-29-16,11-11 23 15,1-22-41-15,-4-7 12 16,-5-13 136-16,-7-3 10 15,-14 3 92-15,-5 14 0 16,-8 16-8-16,-3 18 52 0,0 5-26 16,-3 13-105-16,-11 15 9 15,4 7-18-15,4 3 0 16,6-6 2-16,0-6-7 16,19-8 0-16,8-9-1 15,-3-9 0-15,6 0 0 16,3-12 0-16,-5-16-32 15,-7-5 21-15,-9-10 0 16,-8-1 11-16,-4 5 8 16,-13 10 0-16,-11 14 21 15,-4 15 8-15,-5 18-19 16,-6 28-14-16,1 18-2 16,12 7-3-16,14 0 1 0,12-9-18 15,6-10 13-15,29-15-66 16,18-19 13-16,8-16 56 15,9-5 2-15,5-28-62 16,-2-8 4-16,-3-9-65 16,-4-3 102-16,-17-4 21 15,-18 9 8-15,-17 12 31 16,-10 17 52-16,-4 14 71 16,0 3-56-16,-10 19-97 15,-7 13 21-15,1 9-30 16,13 3 8-16,3-3 0 15,19-7-8-15,23-7-1 16,10-8-3-16,11-12 4 0,1-7-3 16,-9-7-20-16,-10-15-19 15,-15-9 40-15,-17-6-1 16,-13-10 3-16,-16-6 0 16,-23 2 8-16,-7 10 9 15,-2 16 16-15,2 16 6 16,1 9-9-16,-1 17-29 15,7 22 8-15,12 10-9 16,21 0 2-16,6-4-10 16,27-10 8-16,18-12-11 15,7-12 11-15,9-11-9 16,5-11-4-16,4-19-4 0,6-9-32 16,-8-4 41-1,-6-4 2-15,-13 1 6 0,-21 8 6 16,-17 13-2-1,-8 13 30-15,-3 12 60 0,-17 0-49 16,-11 3-25-16,-2 11-20 16,8 1 0-16,12-5 7 15,10-6-7-15,0 3-1 16,13-3-3-16,18-1 4 16,5 0 16-16,4 0-16 15,-7 1 0-15,-2 4 10 16,-4 6-7-16,-3 3-1 15,-3 3-2-15,-8 5 3 16,-7 0-1-16,-6 3-2 0,0-3 0 16,0-3-1-16,1-7 1 15,5-6-6-15,7-3-11 16,12-6-29-16,18 0 16 16,8-13-47-16,12-16-38 15,2-9-24-15,-8-11 30 16,-8 1 59-16,-13 9 48 15,-18 13 2-15,-12 16 69 16,-6 10 84-16,0 0-40 16,-18 2-42-16,0 10-48 15,-5 3-5-15,10 1 6 16,6-6-10-16,7-2-2 16,0 1-12-16,4-4 2 0,19 2 0 15,11-5 0-15,6-2 2 16,2 0-4-16,-6-16 3 15,-3-7-10-15,-11-2 6 16,-8-6 1-16,-9 0 8 16,-5 7 1-16,-2 6-9 15,-12 10 9-15,-7 8-2 16,-9 3-1-16,-3 22-6 16,1 8 0-16,6 10 0 15,4 1 5-15,15-1-10 16,7-5 5-16,7-8 0 15,21-7-5-15,8-9 4 0,9-9 1 16,4-5 1 0,6 0-1-16,-2-15 3 0,-3-9-6 15,-9-6 16-15,-9-3 1 16,-16 1 9-16,-5 10 15 16,-8 8 6-16,0 11 4 15,-3 3-4-15,0 0-44 16,0 12-4-16,0 13 3 15,0 6-5-15,0 1 6 16,0-6 0-16,0-11 0 16,3-2 0-16,6-9 0 15,-3-4 0-15,4 0 4 16,10 0-2-16,8-20 1 16,8-9 12-16,-2-9-12 15,-1 1-2-15,-9 10-1 0,-10 7 0 16,-4 12-3-1,-7 8 3-15,4 2-18 0,-1 18 0 16,3 4 17-16,0 2-7 16,3-9-15-16,-6-5 12 15,-3-7 6-15,0-3 3 16,0-2 2-16,0 0 2 16,4 0 4-16,10-16 5 15,5-12 2-15,5-3-13 16,-2 5 27-16,-9 6-27 15,1 9 1-15,-8 9 0 16,1 2-1-16,4 9-7 0,1 18-2 16,-5 6 5-16,-3 3-3 15,-2-2-10-15,-2-4-31 16,2-3-18-16,5-5-27 16,5-9-200-16,12-13-124 15</inkml:trace>
  <inkml:trace contextRef="#ctx0" brushRef="#br0" timeOffset="25035.65">13558 1855 995 0,'0'0'25'0,"0"0"119"15,0 0-22-15,0 0-51 16,0 0-45-16,0 0-10 16,23 9 18-16,6-1-28 15,27 4 10-15,18-2 17 16,20-6-32-16,3-4 0 16,3 0-1-16,-4-10 0 15,-18 2-2-15,-20 0 2 16,-25 3-33-16,-22 2 29 15,-11 1 4-15,-15-5-2 16,-34-1-2-16,-21-1-27 16,-18 6 28-16,-6 1 3 0,9 2 0 15,10 0 2-15,14 5-1 16,18-2 3-16,14 0 3 16,22-2-5-16,7-1 3 15,17 0-5-15,35 0-1 16,22 0-10-16,11 0 5 15,-7 0-65-15,-17 0-65 16,-18 0-229-16,-27 0-276 16</inkml:trace>
  <inkml:trace contextRef="#ctx0" brushRef="#br0" timeOffset="26386.25">6594 1731 97 0,'0'0'9'16,"0"0"17"-16,0 0 31 15,0 0 4-15,0 0-28 16,0 0 24-16,0-2 33 16,0 2-4-16,-6 0-6 15,-9 1-35-15,-3 5-36 16,-4 4 5-16,7 0 7 16,3-1-7-16,9-5-4 0,3-2-10 15,0-2 9-15,0 1-6 16,3-1 0-16,15 0 26 15,4 0 38-15,-5-3 5 16,-4-3-3-16,-4 1-8 16,-6 2-3-16,-3 0-11 15,0-1 0-15,-9 0-4 16,-12-1-39-16,-4 4-8 16,7 1 1-16,-3 1-23 15,9 23-55-15,-1 7-56 16,8 8-77-16,5-1-50 15,0-11-166-15</inkml:trace>
  <inkml:trace contextRef="#ctx0" brushRef="#br0" timeOffset="26804.36">6251 2254 9 0,'0'0'0'16,"0"0"-2"-16,0 0 2 15,0 0 0-15,0 0 6 16,0 0-6-16,0-2 1 16,0 2-4-16,0 0 2 15,0 0-5-15,0 2 6 16,3-2 2-16,-3 1 3 15,3-1 28-15,-3 0 23 16,6 0-24-16,4 0-32 0,1 0-6 16,-2 0-29-16,1-3-52 15</inkml:trace>
  <inkml:trace contextRef="#ctx0" brushRef="#br0" timeOffset="27172.34">6251 2254 12 0,'25'24'113'15,"-28"-22"-10"-15,0-1-10 16,3 1-12-16,-4 0-3 16,4 1-4-16,0-3-34 15,0 0-16-15,0 0 9 16,0 0-7-16,16 0 8 16,17-11 24-16,13-11 91 0,14-12-65 15,1-5-25-15,0-3-18 16,2 1-10-16,-2 4-20 15,-3 2-4-15,-10 8-7 16,-12 3 0-16,-12 11 1 16,-11 6 2-16,-10 4-4 15,0 3 1-15,-3 0-8 16,0 0 7-16,0 0-14 16,0 0 12-16,0 0 1 15,0 3 4-15,0 0 1 16,3-3-3-16,-3 5-7 15,0-2-29-15,0 1-56 0,0 1-60 16,0 2 12 0,-9 0-116-16,-9 1-191 0</inkml:trace>
  <inkml:trace contextRef="#ctx0" brushRef="#br0" timeOffset="32572.2">10308 3434 388 0,'0'0'119'16,"0"0"112"-16,0 0 9 15,0 0-63-15,0 0-31 16,0 0-49-16,0 0-28 15,-34-54-22-15,22 55-23 16,-6 28-20-16,-6 27-4 16,-9 33 2-16,1 23 3 15,6 12-5-15,2 6 0 16,5-9-2-16,1-20 2 0,6-15-3 16,3-30-25-1,9-23-62-15,0-16 0 0,0-17-94 16,0-2-19-16,0-28 143 15,-6-18-115-15,-16-11 19 16,-8-5 125-16,-9 2 31 16,6 12 34-16,5 14 70 15,10 16 90-15,12 12-64 16,6 5-14-16,3-5-83 16,39-7-33-16,25-9 4 15,30-7-14-15,16-7-4 16,8-8-51-16,-1-3-36 15,-10-3-3-15,-22 0 21 0,-24 3 54 16,-25 5 29-16,-20 4 3 16,-18 8 36-16,-1 10 52 15,-1 10 104-15,-8 10-48 16,-4 2-85-16,4 0-9 16,-5 22-33-16,-2 21 4 15,-3 30-17-15,-4 20 15 16,4 18 14-16,-2 6-29 15,9-15-5-15,12-22-2 16,0-21-15-16,19-30-6 16,14-22-53-16,15-12-25 15,7-42-79-15,5-20-325 0,1-17-46 16</inkml:trace>
  <inkml:trace contextRef="#ctx0" brushRef="#br0" timeOffset="32962.73">10979 3680 276 0,'0'0'199'16,"0"0"-15"-16,-104-9-82 15,68 20 59-15,11-1-38 16,16-3-19-16,4-6-46 16,5-1-31-16,0 0-19 15,24 0-8-15,12 0 1 16,15 0 0-16,4 0-1 16,-9 0-22-16,-10 0-3 15,-13 0-14-15,-10 8 26 16,-13 14-27-16,0 4 28 15,-17 6 7-15,-5 0 5 16,2-9 3-16,13-8-3 0,4-10-1 16,3-5-3-16,6 0 0 15,24-11-4-15,9-16 8 16,1-7 10-16,-6-3 4 16,-10 3 2-16,-9 10 31 15,-9 8-19-15,-6 12 28 16,0 4 4-16,0 1-45 15,-9 23-6-15,-7 9-13 16,-4 10 4-16,4 1 0 16,10-2 0-16,6-6 0 15,0-5-31-15,30-11-69 16,11-9-13-16,21-11-79 0,9-16-212 16</inkml:trace>
  <inkml:trace contextRef="#ctx0" brushRef="#br0" timeOffset="33179.81">11497 3451 583 0,'0'0'223'0,"0"0"106"16,0 0-174-16,0 0-55 15,0 0-41-15,0 0-36 16,-76-21-1-16,86 50-18 16,20 14 6-16,15 15 50 15,7 8-7-15,-4 4-38 16,-15 0-11-16,-14 1 2 15,-19-3-4-15,-19 0-2 0,-29 4-5 16,-15-7-1-16,-11-2-77 16,-7-12-68-16,8-20-259 15</inkml:trace>
  <inkml:trace contextRef="#ctx0" brushRef="#br0" timeOffset="33662.1">12870 3540 223 0,'0'0'299'16,"0"0"30"-16,0 0-41 16,0 0-92-16,0 0-84 15,0 0-34-15,13-20-31 16,-16 20 5-16,-4 3-31 15,-3 11-7-15,-15 8 8 16,-14 14-12-16,-13 10-2 0,0 4-5 16,-4 0 2-16,13-6-6 15,12-9 1-15,10-12 0 16,15-6-6-16,6 1 3 16,3 3-4-16,27 3 2 15,13 3-9-15,14-4-1 16,16-5-83-16,3-9-18 15,-3-8-47-15,-12-1-142 16,-25 0-133-16,-27-8-29 16</inkml:trace>
  <inkml:trace contextRef="#ctx0" brushRef="#br0" timeOffset="33796.44">12383 4160 257 0,'0'0'263'15,"0"0"-89"-15,0 0 25 16,0 0-47-16,0 0-82 15,88 32 56-15,18-32-93 16,18 0-33-16,6-3-46 16,6-8-385-16</inkml:trace>
  <inkml:trace contextRef="#ctx0" brushRef="#br0" timeOffset="48083.37">13588 3835 920 0,'0'0'67'15,"0"0"-59"-15,0 0 48 16,0 0-56-16,0 0-4 16,0 0 4-16,84-19 18 15,-35-9 2-15,0-10 2 16,-10-2 2-16,-5-2-6 15,-4-1-11-15,-11-1-3 16,-8 0 8-16,-11-2-11 0,0 5 0 16,-3 8 7-16,-11 11-6 15,4 11 30-15,1 8 14 16,3 3-23-16,-4 0-15 16,-3 28 0-16,-1 19-8 15,2 17 8-15,3 18-6 16,0 6 1-16,3-4-3 15,3-10 5-15,0-19-3 16,3-19 0-16,0-16 1 16,0-12 2-16,0-8 2 15,3 0 21-15,21-17 13 16,10-19 14-16,13-18-13 16,5-9-39-16,-3 3 6 15,-9 10-6-15,-10 20-2 0,-9 19-2 16,-9 11-2-16,1 28-16 15,-7 20 15-15,-2 14 4 16,2 2-8-16,-2-6-13 16,6-11-13-16,2-12-20 15,12-19 0-15,11-16-31 16,24-26-94-16,8-32-252 16</inkml:trace>
  <inkml:trace contextRef="#ctx0" brushRef="#br0" timeOffset="48277.39">14630 3399 645 0,'0'0'194'16,"0"0"128"-16,0 0-194 16,0 0-61-16,0 0-23 15,0 0-26-15,-53 65 18 16,38-3-13-16,-1 24 6 16,-7 15-17-16,4 11-2 15,-4-2-10-15,13-20-8 16,10-20-48-16,0-28-36 15,39-33-78-15,19-17-210 16,24-39-201-16</inkml:trace>
  <inkml:trace contextRef="#ctx0" brushRef="#br0" timeOffset="48689.98">14896 3693 512 0,'0'0'220'0,"0"0"-45"16,-90 0 54-16,83 0-135 15,7 0-12-15,0 0-45 16,4 0-37-16,25-1 0 16,13 1-11-16,13 0 2 15,-4 0-23-15,-8 9-32 16,-13 6 11-16,-18 4 34 16,-9 5 19-16,-3 5 4 15,-18 4 8-15,-9-2-5 16,1-8 33-16,9-9-27 15,8-8-4-15,9-6 24 0,0 0-11 16,16-22 7-16,20-20 2 16,9-10-21-16,7-2 3 15,-10 10-6-15,-15 15-5 16,-8 12 4-16,-16 16 1 16,-3 1 7-16,0 7-14 15,-6 24 2-15,-10 14-2 16,0 9 0-16,5-3 0 15,8-4-4-15,3-7-4 16,19-7-42-16,24-12-4 16,23-13-81-16,11-9-121 15,11-34-165-15,-7-18-9 16</inkml:trace>
  <inkml:trace contextRef="#ctx0" brushRef="#br0" timeOffset="48893.53">15597 3575 233 0,'0'0'139'0,"-86"-100"148"0,50 81 26 16,13 10-69-16,13 7-102 15,10-1-61-15,0 3-25 16,0 0-34-16,10 4-15 16,36 23 8-16,25 20 17 15,2 15 2-15,-3 11-26 16,-25 2-8-16,-31 0 0 16,-14 0-6-16,-43 4 2 0,-25-3-18 15,-17-5-41 1,0-11-20-16,15-19-40 0,17-21-159 15,30-20-398-15</inkml:trace>
  <inkml:trace contextRef="#ctx0" brushRef="#br0" timeOffset="49198.33">17056 3355 1405 0,'0'0'28'0,"0"0"74"16,0 0-5-16,0 0 5 16,0 0-77-16,0 0-10 15,-33-3-3-15,20 18-12 0,-17 14-2 16,-12 14-1-16,-12 16 6 16,-1 5-6-16,6 0-2 15,4-3 3-15,12-11-1 16,14-20-3-16,12-13-6 15,7-8 0-15,13-4-27 16,32-1 17-16,31-1-6 16,15-3-32-16,0 0-36 15,-11 0-36-15,-11-3-164 16,-24 3-252-16</inkml:trace>
  <inkml:trace contextRef="#ctx0" brushRef="#br0" timeOffset="49364.78">16767 3953 983 0,'0'0'112'16,"0"0"80"-16,0 0-122 15,0 0-70-15,0 0 4 16,119 36 0-16,-7-33-4 16,21-2-56-16,10-1-16 15,6 0-338-15,-13-14-141 16</inkml:trace>
  <inkml:trace contextRef="#ctx0" brushRef="#br0" timeOffset="50079.18">18258 3330 1186 0,'0'0'22'16,"0"0"178"-16,0 0-134 0,0 0-55 15,-95-71 0-15,68 71-11 16,-4 10-7-16,1 18 0 16,6 9 3-16,3 3 3 15,12 0-8-15,9-5-11 16,0-8 5-16,22-10-9 16,15-10 10-16,11-7 14 0,4-4 1 15,-4-17 10 1,-5-5-5-16,-11-4 4 0,-8 5 21 15,-9 6-29-15,-9 11 1 16,-5 5 12-16,-1 3-7 16,0 0-4-16,0 10-4 15,-13 22-1-15,-8 21 1 16,3 22 14-16,2 15 3 16,3 6-5-16,2-5-12 15,2-10 4-15,0-14-4 16,-6-18 0-16,3-19-2 15,-7-9 7-15,-7-15-5 16,-5-6 15-16,-6-1-10 16,1-31 10-16,3-12-15 15,17-20 4-15,13-14-10 0,10-8-11 16,48-8-40-16,32 5-11 16,26 12-41-16,20 10-133 15,1 18-147-15,-13 8 37 16,-24 10 221-16,-32 5 131 15,-29 9 23-15,-20 6 192 16,-13-1 75-16,-3 3 53 16,0-4-163-16,-4 2-68 15,-2 3 16-15,0 2-41 16,5 3 4-16,-1 2-30 16,1-1-30-16,-1 2-14 15,-2 0-17-15,-5 36-5 16,-9 24 5-16,0 28 7 15,-5 18-2-15,1 0-5 0,6-4-1 16,2-16-19-16,14-22-79 16,14-20-16-16,26-23 9 15,27-18-6-15,20-6-277 16,-2-37-107-16</inkml:trace>
  <inkml:trace contextRef="#ctx0" brushRef="#br0" timeOffset="50496.79">19101 3471 113 0,'0'0'752'0,"0"0"-649"16,0 0 89-16,0 0-99 0,0 0-24 15,0 0-57 1,-39-29 5-16,78 29-9 0,11 0 0 16,-5 7-8-16,-6 3 1 15,-12 2-3-15,-14 4-7 16,-5 2-10-16,-8 3 7 15,0 4 1-15,-14 1 3 16,-3-1 6-16,-2-6 1 16,5-6-3-16,5-6 7 15,6-7-3-15,3 0 9 16,0 0 11-16,0-13 4 16,19-20-18-16,13-7 1 15,8-6-14-15,-3 8-13 16,-1 9 17-16,-6 10 3 0,-11 9 3 15,-10 6-3-15,-8 4 19 16,-1 0-5-16,0 0 1 16,-1 14-15-16,-7 14 0 15,-2 10 16-15,3 3-13 16,7-3-1-16,0 3-2 16,16-7-17-16,33-6-49 15,27-8-81-15,21-19-238 16,0-5-142-16</inkml:trace>
  <inkml:trace contextRef="#ctx0" brushRef="#br0" timeOffset="50698.32">19824 3166 729 0,'0'0'176'0,"0"0"149"16,0 0-172-16,0 0-44 16,0 0-30-16,0 0-58 15,-59-60-17-15,87 88-1 16,19 18 16-16,12 16 10 15,-2 12-29-15,-14 9 9 16,-21 6-18-16,-22 5-13 16,-22 3-43-16,-38-2-71 15,-23-3 14-15,-22-15-217 16,-17-12-369-16</inkml:trace>
  <inkml:trace contextRef="#ctx0" brushRef="#br0" timeOffset="54396.19">8642 5656 596 0,'0'0'104'16,"0"0"8"-16,-43-91 94 16,16 60-97-16,-6 8-15 15,-1 6-45-15,-2 14 0 16,-10 3-32-16,-2 26-13 15,-4 21-4-15,4 12-8 16,8 5 8-16,13 1-1 16,18-4-7-16,9-7 4 15,3-11-9-15,18-17-2 16,4-15 5-16,8-11 1 16,6-18 9-16,7-20 14 0,-1-14-11 15,-3-2-2-15,-10-1 8 16,-9 4-7-16,-13 11 12 15,-7 11 1-15,-3 14-7 16,0 11 34-16,0 4-13 16,-3 2-29-16,-10 25-12 15,-1 4 8-15,1 11 4 16,13 0 0-16,0-5-4 16,18 0-4-16,10-7 0 15,5-9-4-15,3-10 5 0,-2-11 4 16,-1 0 3-16,-3-22 1 15,-2-11 1-15,-1-8 17 16,-2-2-7-16,-8 1 11 16,-4 5 3-16,-4 10 1 15,-3 13 11-15,-4 11 1 16,-2 3-15-16,0 0-16 16,0 8-8-16,0 18-11 15,0 5 11-15,0 2 0 16,0-4 2-16,4-10-2 15,2-6 0-15,3-6 1 16,-3-5-1-16,10-2 0 16,11-10 6-16,9-16 11 15,9-11-6-15,1-4-8 16,-10 7 3-16,-8 8 12 0,-16 14-18 16,-7 10 1-16,-5 2-3 15,0 6-11-15,0 19-7 16,0 14-4-16,0 6-4 15,4 1-10-15,11 0-4 16,7-7-34-16,14-8 4 16,10-17-56-16,23-14-38 15,14-2-87-15,4-26 107 16,-8-6 141-16,-21-10 5 16,-22 5 9-16,-15-1 127 15,-18 6 89-15,-3 4-59 16,-15 8-44-16,-9 8-62 0,-9 10 6 15,-10 4-40-15,-2 7-21 16,-7 21-5-16,3 8 1 16,13 4-2-16,11 3-3 15,14 2-3-15,11-5 6 16,4-7-19-16,25-10-6 16,7-16 12-16,13-7 0 15,6-24 13-15,3-21-6 16,-2-10 5-16,-7-12 2 15,-3-7 3-15,-15-12 16 16,-5-6 7-16,-10 7 18 16,-13 18-14-16,-3 25 12 15,0 21 12-15,0 18 20 16,-6 3-45-16,-13 20-29 16,-5 23-7-16,0 16 5 0,0 12 2 15,8 7-8-15,13 9-2 16,3 5-53-16,10 13-73 15,26-2-39-15,15-11-237 16</inkml:trace>
  <inkml:trace contextRef="#ctx0" brushRef="#br0" timeOffset="55475.99">11441 6422 768 0,'0'0'135'16,"0"0"-118"-16,0 0 49 0,0 0-34 15,0 0-31 1,0 0 53-16,71 11 26 0,-25-33-22 16,9-19-9-16,7-13-28 15,3-7-5-15,-1-3-14 16,-12 0 1-16,-10-1 10 15,-18 0 6-15,-12 7 3 16,-12 14 8-16,0 16-4 16,-3 17 28-16,-6 9-30 15,-11 2-16-15,-9 32-8 16,-4 23-12-16,-6 18 10 16,11 9-1-16,10 1-4 15,18-5 7-15,0-11-17 16,27-16-25-16,16-17 11 0,11-20-2 15,14-14 20-15,1-12-20 16,-2-25 14-16,-4-11 12 16,-14-7 10-16,-18 0-3 15,-11-2 31-15,-10 11-1 16,-10 15 4-16,0 16-7 16,0 13 19-16,-3 2-46 15,-13 25-10-15,3 12-15 16,5 7 24-16,8 3-5 15,8-4-6-15,24-8-19 16,1-7 7-16,9-18 11 16,-4-10-13-16,5-1 22 15,-2-25 4-15,-8-9 4 16,-3-5 5-16,-14-1 7 16,-7-1 8-16,-6 11 21 0,-3 12-6 15,0 9 7-15,0 10-2 16,0 0-30-16,0 7-14 15,0 20-20-15,-6 9 20 16,0 5-4-16,3-6 4 16,3-7-3-16,0-11 1 15,0-9 4-15,0-8-2 16,0 0 0-16,0 0 1 16,3-11 24-16,16-22-6 15,10-11-11-15,5-2-4 16,-3 12-3-16,-5 10-2 15,-2 17-4-15,-5 7-6 16,-3 6-15-16,4 22-65 0,-4 10-5 16,-1 1 10-16,-4-5-6 15,-1-10 37-15,-7-7 36 16,-3-10 19-16,0-6 12 16,0-1 44-16,6 0 25 15,4-12 2-15,10-17-5 16,8-6-54-16,8-1 10 15,-3 6-14-15,-2 10 10 16,-1 9-19-16,-3 10-3 16,-2 1-8-16,-7 14-7 0,-9 20 0 15,-9 9-10 1,0 6-37-16,-18 6 6 0,-13-4-53 16,-11-6-61-16,-10-9-237 15</inkml:trace>
  <inkml:trace contextRef="#ctx0" brushRef="#br0" timeOffset="55840.29">12386 5656 1147 0,'0'0'26'16,"0"0"147"-16,0 0-86 15,0 0-87-15,0 0-8 0,0 0-139 16,0 74-69 0,0-25-256-16</inkml:trace>
  <inkml:trace contextRef="#ctx0" brushRef="#br0" timeOffset="56460.46">11588 6738 1106 0,'0'0'61'16,"0"0"111"-16,0 0-108 16,0 0-34-16,0 0-30 15,0 0-4-15,0-10-8 16,21 10-7-16,3 15 5 0,1 13-29 16,-13 8-20-16,-11 6 13 15,-1-2 7-15,-16 4-6 16,-10-3 36-16,3-7 11 15,0-8-1-15,10-9 3 16,7-11 2-16,3-4-1 16,3-2 10-16,6-14-5 15,27-18 22-15,10-14 5 16,8-2-24-16,-2 4 5 16,-7 8 6-16,-14 14 22 15,-10 10-14-15,-15 9-18 16,-3 3 7-16,-3 8-17 0,-21 20-4 15,-4 12 4-15,-2 9 7 16,11 2-7-16,11-1 0 16,8-7-35-16,15-8-36 15,33-15-26-15,20-19-88 16,19-1-176-16,11-28-34 16</inkml:trace>
  <inkml:trace contextRef="#ctx0" brushRef="#br0" timeOffset="56841.97">12234 6956 302 0,'0'0'185'0,"-98"-3"-51"16,52 3 24-16,11 0 48 16,11 0-56-16,9 0-64 15,12 0-23-15,3 0-10 16,15-5-35-16,31-9-17 16,26-6-1-16,16 1 0 0,6 2-56 15,0 0-8-15,-13 2-9 16,-16 1 1-16,-26 3-27 15,-23-5 99-15,-16 2 17 16,-6 0 14-16,-31 0-13 16,-5 8 17-16,-7 1 10 15,10 5 19-15,17 0-4 16,9 0-17-16,12 0 0 16,1 0-2-16,0 0-25 15,8 0-16-15,14 0 2 0,14 2 10 16,10 11 2-1,-1 6-11-15,-2 2-1 0,-16 4 1 16,-9 8 0-16,-15 4-6 16,-3 5 3-16,-27 8-12 15,-11-4-16-15,3 0-30 16,5-10-47-16,11-19-90 16,19-17-190-16</inkml:trace>
  <inkml:trace contextRef="#ctx0" brushRef="#br0" timeOffset="57060.05">13093 6767 1211 0,'0'0'91'16,"0"0"39"-16,0 0-51 0,0 0-32 16,-115 54-30-16,66-14 4 15,10 8 10-15,9 1-14 16,17 4-6-16,10-5-10 15,3-4-2-15,31-10-6 16,20-15 0-16,19-16-26 16,27-5-40-16,18-38-83 15,10-20-490-15</inkml:trace>
  <inkml:trace contextRef="#ctx0" brushRef="#br0" timeOffset="57488.69">14179 5959 390 0,'0'0'53'16,"-20"-84"92"0,13 48 96-16,1 10-18 0,0 9-49 15,0 9-56 1,-1 8-28-16,2 0 3 0,-3 0-57 15,-9 25-22-15,-8 23-4 16,-8 25-2-16,-3 19-2 16,4 14-6-16,6 6-5 15,3 1-3-15,7-13-76 16,13-20-22-16,3-22-79 16,0-29-86-16,6-25 10 15,7-8-45-15,-9-28-69 0</inkml:trace>
  <inkml:trace contextRef="#ctx0" brushRef="#br0" timeOffset="57764.42">13851 6317 285 0,'0'0'257'16,"0"0"9"-16,-10-82-82 15,48 55-107-15,17 1-43 16,17 1-22-16,13 0-12 16,12 6-16-16,-2-4-33 15,-11 0-62-15,-15-1 38 16,-25 2 69-16,-20-4 4 15,-18 2 96-15,-6 4 20 16,0 3-5-16,-12 10-10 16,-6 4-41-16,2 3-20 15,-6 8-7-15,-1 21-14 16,-1 17-17-16,6 14 5 0,-5 5-6 16,6 11-1-16,2-1 0 15,5-8-13-15,10-14-44 16,0-17-69-16,39-26-163 15,20-10-234-15</inkml:trace>
  <inkml:trace contextRef="#ctx0" brushRef="#br0" timeOffset="58161.91">14678 6095 562 0,'0'0'404'15,"0"0"-257"-15,0 0-4 16,0 0-86-16,0 0-44 15,0 0-13-15,8-11-34 16,30 11-4-16,12 0 8 0,-5 0 5 16,-11 0-6-16,-10 0 12 15,-12 5 14-15,-8 2-3 16,-4 6 7-16,-7 1-2 16,-11 5 3-16,-6 0 15 15,2-9 8-15,5 1 6 16,7-5-11-16,10-6-8 15,0 0 2-15,0 0-11 16,27-3 4-16,11-14 10 16,11-9-9-16,4-7 0 15,-8-6 8-15,-10-2-10 16,-9 7 11-16,-16 12 16 16,-6 10 12-16,-4 10 30 0,-1 2-42 15,-21 24-31 1,-11 14 0-16,-2 11-4 0,12 9 3 15,14 2-52-15,9 3-50 16,45-10-83-16,22-21-309 16</inkml:trace>
  <inkml:trace contextRef="#ctx0" brushRef="#br0" timeOffset="58378.89">15452 5895 859 0,'0'0'243'0,"0"0"8"0,0 0-126 15,0 0-69-15,0 0-35 16,0 0-21-16,-40 33 0 16,73 23 0-16,3 10 29 15,-3-3-8-15,-14 6-21 16,-19 0-5-16,-13 0-1 16,-32-2-29-16,-15-7-19 15,-4-12-15-15,6-12-31 16,12-14-80-16,27-17-209 15</inkml:trace>
  <inkml:trace contextRef="#ctx0" brushRef="#br0" timeOffset="58570.44">16160 6142 1237 0,'0'0'51'0,"0"0"125"16,0 0-116-16,0 0 20 15,0 0-73-15,0 0-7 16,98-43-80-16,5 36 55 16,10-1-122-16,-8 3-98 15,-21 5-67-15,-28 0-251 16</inkml:trace>
  <inkml:trace contextRef="#ctx0" brushRef="#br0" timeOffset="58713.13">16206 6316 541 0,'0'0'181'16,"0"0"137"-16,0 0-165 0,0 0-106 16,0 0-46-16,0 0 5 15,182 8-6-15,-66-28-113 16,5-4-55-16,4-1-233 16</inkml:trace>
  <inkml:trace contextRef="#ctx0" brushRef="#br0" timeOffset="59153.98">17748 5750 844 0,'0'0'240'16,"0"0"-164"-16,0 0 78 16,0 0-75-16,0 0-49 15,0 0-20-15,-16 3-8 16,16 28 2-16,-3 13 28 16,-5 9-2-16,-7 11 11 15,-4 3 3-15,-13 3-11 16,1-1 21-16,0-5-37 15,1-7-2-15,4-9-6 0,10-13-6 16,9-12 3-16,4-12-6 16,3-6-4-16,0-3 4 15,23-1 2-15,27-1 19 16,20 0 20-16,11 0-29 16,4-5-5-16,-12-2-7 15,-10 3-12-15,-14 1-33 16,-21 3-46-16,-10 0-25 15,-18 0-94-15,-6 9-335 16,-28 3-129-16</inkml:trace>
  <inkml:trace contextRef="#ctx0" brushRef="#br0" timeOffset="61445.86">11482 8300 208 0,'0'0'195'16,"0"0"-73"-16,0 0 122 16,0 0 38-16,0 0-114 15,0 0-67-15,-67-35-68 16,37 3 3-16,5-11 22 16,8-7-18-16,7-9-30 15,10-13 5-15,0-2 3 0,20-4-14 16,9 11 3-16,-2 18-7 15,-2 15 0 1,-8 16-1-16,-4 10-9 0,-10 5-9 16,-3 3-8-16,0 0-8 15,0 13 5-15,-16 20-3 16,-23 14 33-16,-16 11 10 16,-17 2-8-16,-19 4 1 15,0-8-1-15,3-7 0 16,21-12 14-16,30-17 5 15,22-11-10-15,15-9-2 16,52-3-5-16,42-17-1 16,36-3 15-16,22-1-18 15,0 15-35-15,-12 9-105 16,-22 0-289-16</inkml:trace>
  <inkml:trace contextRef="#ctx0" brushRef="#br0" timeOffset="62444.34">11986 9099 1130 0,'0'0'84'0,"0"0"-50"16,0 0 43-16,0 0-20 16,112-77-23-16,-45 24-34 15,2-10 1-15,-8 0-2 16,-6-5 2-16,-13-2 0 16,-12-3 10-16,-8 2-10 15,-13 4 11-15,-8 12-9 16,-1 18-1-16,0 17 9 15,-7 20-3-15,-15 6 6 16,-8 28-14-16,-6 21 0 16,0 13-7-16,14 7 4 15,13 1 3-15,9-7-3 0,0-13-2 16,25-13-17-16,11-17 2 16,3-15 2-16,10-11 16 15,-1-11-27-15,1-22 13 16,-3-6 11-16,-10-5 4 15,-6-1 1-15,-12 6 0 16,-8 8 4-16,-7 8 1 16,-3 13-5-16,0 10 17 15,-10 6 9-15,-11 25-20 16,-3 16-5-16,-2 8 5 16,19 4-5-16,7-6-2 15,17-3-10-15,29-11-28 0,18-15 17 16,12-17-64-1,-2-7 30-15,0-21 30 0,-19-11 15 16,-15-1 11-16,-24-1 28 16,-14 4 61-16,-2 9-9 15,-6 6-9-15,-13 11-4 16,0 4-19-16,2 0-31 16,-1 18-17-16,-2 14-6 15,10 5 6-15,6 2-2 16,4-3 3-16,0-12-2 15,0-5 0-15,7-9 1 16,0-4-4-16,5-6 4 16,8-3 0-16,10-22 12 15,10-14-5-15,11-8-6 16,1-1-1-16,-1 6 4 0,-11 9-12 16,-9 19 8-16,-14 11-4 15,-4 3 3-15,-4 13-16 16,-9 16-7-16,0 5 18 15,0 0 0-15,0-8 2 16,0-13-2-16,0-4 6 16,0-8 1-16,0-1 3 15,0 0-3-15,21-22 9 16,8-12-5-16,15-7-1 16,-2-1-4-16,4 6 0 0,-7 13 2 15,-9 9-1 1,-5 9-2-16,-4 5 1 0,-6 11-7 15,-5 19 5 1,-10 10-2-16,0 1-15 0,-4-2-34 16,-17-3-22-16,-3-9-35 15,-9-14-196-15,-1-13-319 16</inkml:trace>
  <inkml:trace contextRef="#ctx0" brushRef="#br0" timeOffset="62603.83">13263 8067 1349 0,'0'0'44'0,"0"0"124"0,0 0-134 15,0 0-34-15,0 0-11 16,0 0-122-16,-33-6-156 16,30 56-89-16,-3 9-317 15</inkml:trace>
  <inkml:trace contextRef="#ctx0" brushRef="#br0" timeOffset="63202.23">11970 9828 971 0,'0'0'146'0,"0"0"-5"15,0 0-8-15,0 0-95 16,0 0-36-16,0 0-1 0,110-62-1 16,-65 62-10-1,4 13 9-15,-7 11-31 0,-8 5-4 16,-16 0 6-16,-17 4-7 16,-1 0 2-16,-10-7 19 15,-19-1 16-15,0-6 1 16,-1-7 2-16,5-7 16 15,8-3 25-15,7-2-6 16,7-10 2-16,3-23-15 16,13-12-24-16,26-9-2 15,13-5 1-15,3 4 0 16,1 11 0-16,-13 15 0 16,-15 12 0-16,-18 10 1 15,-8 7 3-15,-2 5-8 16,0 26 2-16,-9 16 2 0,-10 13 10 15,1 8-9-15,9-8 0 16,9-4-1-16,0-9-30 16,24-15-37-16,25-15-56 15,19-17-98-15,12-17-195 16,5-19-143-16</inkml:trace>
  <inkml:trace contextRef="#ctx0" brushRef="#br0" timeOffset="63564.7">12857 9832 299 0,'0'0'259'15,"0"0"-64"-15,-113-11 50 16,77 11-131-16,6 0 0 16,14 1-11-16,13 1-67 15,3-2-17-15,9 0-19 0,31 0 1 16,24-9-1-16,14-2 0 16,1 0-17-16,-12 1-9 15,-15-1 5-15,-16 5 10 16,-17 0 11-16,-16 1 0 15,-3-4 11-15,-13-2-9 16,-15-1 6-16,2-1-4 16,3 2-4-16,12 8 21 15,5-3 14-15,6 6 1 16,0 0-5-16,0 0-31 16,3 0 7-16,21 0-11 15,2 3 4-15,9 14-4 16,-5 13 4-16,-5 6 0 15,-18 3-4-15,-7 7 4 0,-7 0-13 16,-28-2-9-16,3 2-22 16,-1-6-55-16,14-12-102 15,19-17-300-15</inkml:trace>
  <inkml:trace contextRef="#ctx0" brushRef="#br0" timeOffset="63786.78">13757 9651 1211 0,'0'0'71'0,"0"0"142"0,0 0-155 15,-98 26-44 1,45 15-12-16,2 10 2 0,11-2 12 16,22 4-16-1,18-5 3-15,16-6-6 0,36-9-5 16,19-16-5-16,17-17-43 15,9-11-9-15,8-28-53 16,-9-20-178-16,-14-18-531 16</inkml:trace>
  <inkml:trace contextRef="#ctx0" brushRef="#br0" timeOffset="64753.85">14621 8467 637 0,'0'0'93'16,"0"0"137"-16,25-99-79 15,-25 72-75-15,0 6-1 16,-12 7-38-16,-21 9 19 15,-9 5-51-15,-10 12-2 0,-3 20 3 16,1 15-6-16,14 5 0 16,10-1 0-16,21-6 0 15,9-10-6-15,25-14 0 16,26-16-7-16,12-5 9 16,2-25 8-16,1-6 3 15,-15-3 4-15,-8 4 3 16,-14 6 31-16,-13 8-16 15,-10 8-1-15,-3 8 9 16,-3 0-23-16,0 0-14 16,-3 28-4-16,-14 22-5 15,-2 21 3-15,-4 12 6 0,4 1 0 16,0 0-3 0,-8-11 3-16,1-13-5 15,1-11-6-15,-2-18 11 0,5-12 0 16,-1-12 0-16,7-7 6 15,0 0 2-15,5-26-1 16,11-23 4-16,14-17-11 16,32-15-14-16,28-1 0 15,20 7-40-15,14 5-9 16,-5 11-11-16,-9 9 23 16,-15 11 6-16,-24 9 36 15,-16 9 9-15,-19 7 6 16,-11 6 6-16,-7 6 42 0,-2 2 25 15,0 0-22-15,0 0 0 16,-6 2-13-16,-16 24-27 16,-7 14-1-16,-5 20-12 15,3 13 1-15,2 4 6 16,9 2-11-16,7-5-2 16,13-11-1-16,10-13-49 15,29-18-13-15,23-25-53 16,15-7-60-16,14-33-243 15</inkml:trace>
  <inkml:trace contextRef="#ctx0" brushRef="#br0" timeOffset="65165.97">15503 8613 368 0,'0'0'202'0,"0"0"44"16,-107-14-24-16,81 14-78 16,13 0-41-16,7 0-26 15,6 0-47-15,0 0-30 16,33-3 0-16,15 3-7 15,14 0 5-15,10 0-14 16,-14 3-14-16,-19 8 29 16,-17 5-18-16,-19 4 5 15,-3 3 6-15,-13 3-4 16,-17-2 0-16,2-4-3 16,2-5 5-16,10-8 1 15,10 0 7-15,3-7-16 16,3 0 13-16,15-17-14 15,15-8 2-15,10-8-13 0,0-4 15 16,-3 1 11-16,-5-2 8 16,-9 3 5-16,-3 5 36 15,-11 10-13-15,-3 4 24 16,-3 10-16-16,-3 4-24 16,0 2 9-16,0 17-25 15,0 24-11-15,-5 14 8 16,-5 8 3-16,3-2-6 15,4-6-43-15,3-9-107 16,25-14-182-16,27-18 49 0,17-14-45 16</inkml:trace>
  <inkml:trace contextRef="#ctx0" brushRef="#br0" timeOffset="65390.08">16244 8385 926 0,'0'0'183'0,"0"0"64"15,0 0-211-15,0 0-34 16,0 0-2-16,0 0-10 16,26 17 10-16,16 22 26 15,7 15 10-15,-4 2-32 16,-15 6-3-16,-14 1-2 16,-16 0-16-16,-26-1-18 0,-17-3-35 15,-9-9-6 1,3-11-26-16,11-12 12 0,15-10-154 15,14-17-232-15</inkml:trace>
  <inkml:trace contextRef="#ctx0" brushRef="#br0" timeOffset="65583.42">17183 8571 1287 0,'0'0'30'15,"0"0"137"-15,0 0-123 16,0 0-44-16,0 0-9 16,100-15-30-16,-12 9-30 0,0-1-37 15,-14 1-98-15,-18 6-63 16,-25 0-133-16</inkml:trace>
  <inkml:trace contextRef="#ctx0" brushRef="#br0" timeOffset="65736.97">17123 8782 426 0,'0'0'360'0,"0"0"-62"16,-89 12-56-16,89-12-152 15,0 0-73-15,37 0-17 16,30-3-11-16,27-10 4 16,12-4-68-16,12 5-105 15,2 1-134-15,3-6-34 16</inkml:trace>
  <inkml:trace contextRef="#ctx0" brushRef="#br0" timeOffset="66058.38">18136 8322 868 0,'0'0'86'15,"0"0"154"-15,0 0-146 16,0 0-47-16,0 0-29 15,0 0-12-15,-8-7-6 16,4 30-11-16,-2 15 11 0,-7 16 2 16,-4 6 4-16,-2 7 3 15,-5-4-9-15,4-5 2 16,0-12 2-16,6-9-2 16,5-11-4-1,6-12 2-15,3-4 0 0,0-3-1 16,13 0 5-16,23-4-4 15,16-3 0-15,13 0-14 16,6 0-52-16,4 0-81 16,-4-4-93-16,0-2-156 15,-10-4-66-15</inkml:trace>
  <inkml:trace contextRef="#ctx0" brushRef="#br0" timeOffset="69667.42">21845 5450 681 0,'0'0'18'15,"-33"-115"97"-15,26 91 96 16,1 23-29-16,2 1-119 16,-10 21-63-16,-5 33 0 15,-5 23 0-15,-4 22 8 0,4 6-5 16,6 1-3-16,5-4-25 16,10-15-102-16,3-22-72 15,0-26 2-15,3-27-29 16,7-12 40-16,-4-31 159 15,-5-18 27-15,-1-11 72 16,-9-6 106-16,-16 3-73 16,0 9-28-16,-1 13-18 15,11 18 39-15,7 12 4 16,5 9-62-16,3 2-40 16,6 0-8-16,27 0-19 15,25 5 21-15,23 0 1 16,13-5-48-16,8-7 6 15,-11-13 31-15,-15-8-2 0,-12-1 18 16,-16 0 6-16,-17-3-5 16,-14-2 25-16,-10-2 53 15,-7 5 16-15,-2 10-19 16,-12 7-8-16,-4 14-6 16,-2 3-45-16,-2 30-13 15,0 20-4-15,3 13 0 16,11 5-4-16,8-3 4 15,0-13-6-15,10-14-1 16,10-15 6-16,0-13-1 0,3-12 2 16,8-1 0-1,6-30 16-15,8-11 2 0,1-14-6 16,-3 2 5-16,-8 3-2 16,-11 14 5-16,-9 16-7 15,-11 14-12-15,-4 6-2 16,0 23-5-16,0 21-9 15,-3 10 15-15,0 1 1 16,3-8-1-16,0-13-10 16,3-11-14-16,13-6 13 15,10-17-10-15,13 0-22 16,6-17-8-16,4-17-9 16,-1-5 6-16,-10-6 33 15,-8-5 21-15,-10-1 11 16,-10 9 32-16,-7 12 23 0,-3 14 10 15,0 12-16-15,0 4-20 16,0 0-40-16,0 16-11 16,-7 8 1-16,7 10 9 15,0-5-5-15,8-6 2 16,13-6-9-16,5-8-1 16,-1-5 9-16,-3-4-2 15,-4 0 2-15,-4-16 9 16,-8-6-4-16,-5-10 4 15,-1-1-1-15,-3-3 0 16,-16 9 0-16,-1 9 2 16,-2 13 7-16,-6 5-12 0,-2 19-20 15,-5 21 20 1,7 11 0-16,9 4-3 0,13-1 3 16,6-8-6-16,14-10-12 15,18-13-10-15,7-12 15 16,1-11 2-16,5-3 11 15,-2-19 10-15,0-7 0 16,-2-7-4-16,-7-3 20 16,-3 1 3-16,-10 4-2 15,-7 10 12-15,-8 12-11 16,-6 11 14-16,0 1-30 16,0 3-12-16,0 20-7 15,-6 9-4-15,1-2 11 0,5-4-1 16,0-8 2-1,0-7-1-15,3-6 0 16,7-5 0-16,10 0 11 0,8-2-6 16,10-20 19-16,14-14 6 15,3-6-19-15,0 2 0 16,-12 7 1-16,-13 13-12 16,-15 12 11-16,-9 8-11 15,-5 0-8-15,6 15-5 16,-3 14 13-16,4 4-4 15,2-6-15-15,3-3-41 16,10-9-6-16,13-7-56 0,13-8-263 16</inkml:trace>
  <inkml:trace contextRef="#ctx0" brushRef="#br0" timeOffset="70850.88">25633 6003 653 0,'0'0'227'0,"0"0"-224"16,-83 76 45-16,80-44-11 15,3-2-35-15,23-10 0 16,21-13 23-16,16-7 10 0,13-27 22 16,17-27-4-16,8-19-41 15,0-13 4-15,-11-7-16 16,-15-7 4-16,-19-6-5 15,-17 2 3-15,-18 13-2 16,-12 25 14-16,-6 27-1 16,0 28 36-16,-21 11 7 15,-13 38-48-15,-11 22-4 16,-1 20-4-16,10 9 0 16,14-1-1-16,17-6 0 15,5-9-1-15,27-10-7 0,18-22-9 16,15-19 9-1,10-18-10-15,10-8-8 0,4-28 1 16,-7-15-9 0,-7-7 21-16,-17-9 14 15,-13-2 2-15,-16 1 23 0,-11 11-13 16,-10 19 16-16,-3 17 27 16,0 13-6-16,0 4-5 15,-18 10-42-15,-3 18 4 16,1 6-9-16,3 7 3 15,14-1-8-15,3-4 6 16,3-1-22-16,20-8 11 0,3-3-3 16,4-9-9-1,2-7 20-15,-3-8-17 0,-3 0 5 16,0-10 17-16,-2-15 0 16,-1-6 20-16,-4-6 2 15,-5 8 3-15,-7 8 13 16,-4 9-3-16,-2 11-6 15,-1 1-13-15,0 0-16 16,0 1-11-16,0 16-1 16,0 5 9-16,-4 1-3 15,1-3 6-15,0-10-1 16,3-3-2-16,0-7 1 16,0 0 2-16,10 0-2 15,25-7 2-15,17-15 38 16,7-7-17-16,0 0-12 0,-8 4-1 15,-10 10-8-15,-7 9 0 16,-7 6-1-16,-9 6-13 16,-1 19 13-16,-7 6-1 15,-2-1-1-15,-4-6 3 16,-1-5-17-16,0-7 6 16,-2-8 5-16,3-4 2 15,0 0 0-15,8-9 8 16,10-17-4-16,7-8 10 15,2-2-9-15,-4 11 5 16,-8 10-4-16,-5 9 1 16,-2 6-3-16,-2 1-3 15,-4 24-11-15,0 8 8 16,2 7-58-16,-1-4-27 0,0 0-116 16,2-14-169-16,1-13-143 15</inkml:trace>
  <inkml:trace contextRef="#ctx0" brushRef="#br0" timeOffset="71144.66">27008 5084 1130 0,'0'0'31'16,"0"0"168"-16,0 0-175 15,-88-9-24-15,71 9-10 16,7 7-69-16,7 15-105 15,3 9-227-15,0 7-67 16</inkml:trace>
  <inkml:trace contextRef="#ctx0" brushRef="#br0" timeOffset="71790.88">25695 6786 1116 0,'0'0'92'0,"0"0"-45"15,0 0 73-15,0 0-117 16,0 0-3-16,0 0-14 15,112-54 13-15,-54 51-21 16,-9 3 3-16,-10 0 8 16,-12 13-14-16,-12 7-8 15,-12 4 11-15,-3 3-1 16,-3-1 17-16,-14-6-18 0,1-6 24 16,4-5 13-16,4-5 0 15,4-2 9-15,4-2 4 16,0 0-6-16,0-10 13 15,14-19-5-15,12-7-28 16,9-6 5-16,-2 3 0 16,-5 9 6-16,-7 10-8 15,-9 8 2-15,-8 7 9 16,-2 5-8-16,-2 0-5 16,0 0 2-16,0 12-3 15,-9 18 0-15,-6 6-2 16,8 4 8-16,5 2-13 15,2 1-17-15,15-7-50 0,19-4-96 16,11-15-164-16,12-17-116 16</inkml:trace>
  <inkml:trace contextRef="#ctx0" brushRef="#br0" timeOffset="72194.95">26484 6793 372 0,'0'0'595'16,"0"0"-428"-16,0 0 21 15,-82-30-156-15,77 27 45 16,5 2-41-16,0-1-28 0,11-5-8 16,31 0-30-16,22-3 27 15,18 4 3-15,3-3-10 16,-5 2-16-16,-9-1 2 16,-15-1-6-16,-18 5 3 15,-21-2 24-15,-14-1 3 16,-3-5 13-16,-19 0-13 15,-12-3-7-15,-4 3 2 16,1 4 5-16,4 4 3 16,8 1-1-16,7-1 13 15,8 4-6-15,5 0-6 16,2 0 3-16,0 0-6 16,5 0-9-16,16 0-26 15,7 7 35-15,5 7-4 16,3 8 4-16,-5 2 0 0,-1 5 2 15,-11 1-2-15,-11 4 0 16,-8 2-10-16,-17 5-24 16,-20-3-67-16,0-4-107 15,8-12-120-15,20-15-172 16</inkml:trace>
  <inkml:trace contextRef="#ctx0" brushRef="#br0" timeOffset="72426.27">27615 6604 1127 0,'0'0'3'0,"0"0"166"15,0 0-127-15,-109-17-30 16,61 18 5-16,-1 18 6 16,8 12-13-16,10 5 2 15,13 3-12-15,18 5 0 16,2 1-1-16,34-8-1 15,17-7-5-15,13-16-11 16,14-14-32-16,14-5-42 16,8-24-324-16,-5-21-364 15</inkml:trace>
  <inkml:trace contextRef="#ctx0" brushRef="#br0" timeOffset="73145.85">28480 5548 644 0,'0'0'40'16,"0"0"207"-16,0 0-138 15,0 0-69-15,0 0-7 16,0 0 1-16,-66 6 0 15,96-6-19-15,24-6 30 16,16-12-15-16,9-9-18 16,-6-6-12-16,-12-6-5 15,-13-7 5-15,-15-5 7 16,-17-3-2-16,-11 12 8 16,-5 11-9-16,-8 14-2 15,-17 12 10-15,-8 5-4 16,-6 16-6-16,-3 21-2 0,4 13 3 15,5 12 0-15,8 9 0 16,7 0-3-16,3 1 14 16,4-9-13-16,5-10 0 15,2-9-1-15,4-18 0 16,0-13 8-16,0-8-3 16,0-5-1-16,4 0 22 15,21-14 4-15,17-16 16 16,17-19-30-16,8-11-13 15,0-5 10-15,-4 7-13 16,-16 19 0-16,-15 15-5 16,-16 19 5-16,-10 5-2 0,-3 20-11 15,-3 20 9 1,0 18 1-16,-2 7 3 0,-14 2-5 16,-2-6-5-1,3-7-19-15,8-8-26 0,7-15-15 16,9-16-30-16,37-15-119 15,18-7-222-15,11-31-107 16</inkml:trace>
  <inkml:trace contextRef="#ctx0" brushRef="#br0" timeOffset="73364.44">29524 5409 337 0,'0'0'170'16,"0"0"94"-16,-4-77 67 15,-7 67-178-15,-1 5-57 0,0 2-26 16,5 2-15-16,1 1-20 15,-3 0-22-15,-8 21-5 16,-6 20-8-16,-4 25 4 16,4 16 0-16,-1 12-2 15,5 5-4-15,4 1 1 16,2-18-4-16,10-17-45 16,3-24-20-16,9-25-30 15,38-16-119-15,21-16-244 16</inkml:trace>
  <inkml:trace contextRef="#ctx0" brushRef="#br0" timeOffset="73790.86">29627 5561 765 0,'0'0'82'0,"0"0"136"16,-83-23-95-16,75 22-85 15,8-1-8-15,0 2-30 16,19 0-9-16,20 0-53 15,13 0 62-15,2 0 0 16,-6 0-15-16,-12 7-21 16,-14 5 16-16,-12 5 15 15,-10 3-16-15,0 9 6 16,-10 0-3-16,-11-1-6 16,4-3 20-16,3-8 3 15,6-10 2-15,7-4-2 16,1-3 1-16,3 0-6 0,24-13 6 15,13-12 1-15,9-7 15 16,-1-4-5-16,-10 1 17 16,-13 6-1-16,-12 12 13 15,-10 6 6-15,-3 11 1 16,0 0-19-16,-18 4-26 16,-3 18-1-16,-1 6-1 15,4 7 2-15,9 1-2 16,7-1-5-16,2-2-1 15,6-5-61-15,21-8-39 16,12-13-70-16,12-7-98 16,8-13-123-16</inkml:trace>
  <inkml:trace contextRef="#ctx0" brushRef="#br0" timeOffset="74046.42">30365 5305 426 0,'0'0'260'0,"0"0"94"16,-59-73-153-16,44 68-114 15,3 3-16-15,6 2-20 16,6 0-36-16,0 5-15 16,3 24 0-16,28 16 0 15,18 17 52-15,6 1-33 16,0 6-6-16,-11 0-9 16,-20 0 0-16,-21-1-5 15,-8 7 1-15,-42-2-10 16,-21-3-5-16,-9-6-37 0,1-14-15 15,12-16-5-15,21-12-17 16,21-15-75-16,22-7-202 16,23-12-73-16</inkml:trace>
  <inkml:trace contextRef="#ctx0" brushRef="#br0" timeOffset="74240.69">31120 5657 1174 0,'0'0'6'16,"0"0"147"-16,0 0-132 0,0 0-16 16,0 0-5-16,0 0-11 15,112-6 11-15,-29 6-7 16,1 0-80-16,-11 0-54 16,-15 0-100-16,-24 0-39 15,-26 0-36-15</inkml:trace>
  <inkml:trace contextRef="#ctx0" brushRef="#br0" timeOffset="74378.48">31080 5835 200 0,'0'0'248'0,"-97"26"-3"15,76-20 97-15,16-2-182 16,5-4-113-16,32 0-47 16,35 0-17-16,30-5 17 15,22-7-134-15,10 3-30 16,2 0-112-16,-2 3-144 0</inkml:trace>
  <inkml:trace contextRef="#ctx0" brushRef="#br0" timeOffset="74797">32300 5425 846 0,'0'0'14'0,"0"0"176"15,0 0-70-15,0 0-27 16,0 0-5-16,0 0-17 16,-5-69-19-16,5 69-25 0,0 0-27 15,-6 13-4 1,-7 27 3-16,-4 23-4 0,-11 19 5 16,-5 5 8-1,-8 1-8-15,-4-6 4 0,-3-12-3 16,6-7 6-16,13-17-6 15,6-15-1-15,14-16 0 16,6-8-5-16,3-4 7 16,0-3-2-16,0 0 7 15,17 4-5-15,16-1 27 16,13-3-13-16,7 0-16 16,5 0 2-16,-4 0 1 15,0 0-3-15,-6 0 0 0,-11 0-3 16,-12 0 0-1,-11 0-23-15,-8 0-29 0,-5 0-26 16,-1 2-60-16,-12 5-183 16,-22-2-70-16</inkml:trace>
  <inkml:trace contextRef="#ctx0" brushRef="#br0" timeOffset="75489.47">25617 4774 116 0,'0'0'314'0,"0"0"-281"0,0 0 100 16,0 0-21-16,-91-28-45 16,62 86-20-16,-6 38 15 15,-5 44 47-15,3 33-1 16,-3 30-15-16,-13 40-50 15,-9 22-24-15,-12 16-6 16,-3 2 0-16,4-17-1 16,7-28-12-16,14-27-1 15,13-37-2-15,14-51 3 16,12-41-10-16,11-44-13 16,2-37-79-16,18-23-131 15,18-57-181-15,13-38-30 16</inkml:trace>
  <inkml:trace contextRef="#ctx0" brushRef="#br0" timeOffset="77292.82">25497 4705 617 0,'0'0'0'16,"0"0"0"-16,-91-70 68 15,62 62-45-15,7 2-16 16,7 2 28-16,9 0 42 16,6 2 27-16,0 1-20 15,0 0-31-15,34-1-7 0,26-1-32 16,31 3 3-16,20 0 10 16,18 0-23-16,16 0 0 15,20 0-1-15,23 0-3 16,26 0 0-16,27-3 0 15,38-5 1-15,37 4 2 16,32 4-3-16,25 0 0 16,18 7-2-16,3 6 2 15,-1-1 0-15,-8-1-32 16,-24 0-16-16,-24 0 5 16,-30-3 18-16,-26-4 4 15,-29-2-3-15,-27-2-11 16,-37 0 14-16,-39 0 10 15,-32 0 11-15,-34 0 2 16,-19 0-2-16,-20-5 0 0,-15 1 5 16,-5 4 3-16,-6 0 3 15,5 0-3-15,5 0-4 16,3 0-3-16,7 4-1 16,3 1 0-16,4 2 3 15,3-4-1-15,-6-2-4 16,-7-1 3-16,-8 0-1 15,-1 3 3-15,0-3-3 16,7 1 2-16,13 1 3 16,7-2-1-16,6 0-2 0,3 0-1 15,-7 0 0-15,-16 0 5 16,-17 0-5-16,-15 0 1 16,-5 0 9-1,-2 3-11-15,0 12 0 0,-11 4 1 16,-5 8 2-16,-4 4 28 15,1 0-14-15,1 6 3 16,-1 6 9-16,-3 6-24 16,-4 14 5-16,-1 9 4 15,-4 16 4-15,-6 9 12 16,-5 9-25-16,-3 4 0 16,0 5 15-16,3 6-17 15,5-3 6-15,5 1-9 0,2-3 5 16,1-5 11-1,-5-2-3-15,-3-5 17 0,-7-2-2 16,-12-3-8-16,-7-2 8 16,-8-1-8-16,-3 6 2 15,10-9-7-15,9-4-15 16,12-7 0-16,13-15 0 16,8-8 0-16,5-3 11 15,5-13-4-15,6-6-3 16,2-11 16-16,0-6-15 15,1-7-3-15,-2-2 10 16,2-5-12-16,1-1 2 16,2-2-2-16,0-1 1 15,0 0-1-15,0-1 0 0,0-1 0 16,0 0-1-16,0 0 3 16,0 3-3-16,0-3 1 15,0 0 0-15,0 0-1 16,0 0 1-16,0 0 0 15,0 0 3-15,0 0-3 16,0 0 4-16,0 0-4 16,0 0 2-16,0 0 0 15,0 0-2-15,-1 0 0 16,-18 0-3-16,-14 0 9 16,-27-4-8-16,-26-9 2 15,-20-7-14-15,-21-5-9 16,-12 1-27-16,-14 0 25 15,-6 2 13-15,-2 0-2 16,-9 1 13-16,0-3-11 0,-1-2-2 16,-4 6 3-16,-1 7 14 15,-3 0-3-15,4 0 0 16,3 4 6-16,10-2-5 16,10 5-1-16,8 0 0 15,10-2 0-15,8 6 0 16,2-5 0-16,7 0 0 15,-1 3 0-15,-1 1-4 16,0 0-4-16,-9 3 2 16,-6 0 4-16,-4 0-9 0,2 0 3 15,4 0 0-15,6 0 13 16,6 0-5-16,7-4 0 16,4 4 1-16,4 0-2 15,4 0 1-15,0 0 0 16,-2 11-1-16,3-1 6 15,4-2-3-15,10-1-2 16,13-2 1-16,9-2-2 16,7-1 1-16,3-1 0 15,5-1 1-15,-5 0 2 16,1 0-3-16,-1 3 0 16,-1 1 0-16,4 3-2 15,0 1-1-15,6-2-4 0,4-1 4 16,7 2-1-1,2-5-3-15,2 5 6 0,-1-7 1 16,-5 1-2-16,-11 1 2 16,-13 2-8-16,-9 1-16 15,-2 3 7-15,-5-1 14 16,8 3-3-16,10-4 3 16,12 1 2-16,7 0 1 15,13-4 0-15,9 0 4 16,5-3-4-16,9 0 0 15,2 0-1-15,1 0-4 16,0 0-37-16,0 0-34 16,0 0-8-16,0 0-51 15,0 0 36-15,0 0 36 0,0 0 25 16,7 0 4-16,-4 0 18 16,-3 0 14-16,0 0 2 15,0 0 41-15,0 0 6 16,0 0-6-16,0 0-10 15,0 0-25-15,0 0-6 16,1 0-20-16,1 0-98 16,2 0-260-16</inkml:trace>
  <inkml:trace contextRef="#ctx0" brushRef="#br0" timeOffset="84059.1">2844 2629 23 0,'0'0'149'0,"0"0"-140"16,0 0 23-16,0 0 32 15,0 0-48-15,0 0-4 0,0 0-8 16,0 0 4-16,-76-12 43 16,73 12 21-16,3 0 8 15,-3 0 14-15,3 0-22 16,0 0-11-16,0 0 2 16,0 0-31-16,24 0 16 15,15 0 10-15,19 2-14 16,14 0 2-16,11 1-18 15,11 2-9-15,12 0-4 16,3 2-14-16,15 3 1 16,5 2-2-16,1 2 4 15,3 6 2-15,4 1-6 16,5-4 1-16,1-8 0 0,5-9 1 16,-5 0-2-1,-15-17 0-15,-7-4 0 0,-24 2 1 16,-24 6-1-16,-31 6-3 15,-27 5-10-15,-11 2-39 16,-4 0 17-16,-13 17-153 16,-11 6 57-16,6-1-74 15,5-7-63-15</inkml:trace>
  <inkml:trace contextRef="#ctx0" brushRef="#br0" timeOffset="84652.17">5250 2682 130 0,'0'0'9'16,"0"0"14"-16,0 0 89 16,0 0-22-16,0 0-44 15,0 0 10-15,49 9 43 0,42-6 5 16,30 4-26-1,34-1-14-15,27 1-11 0,27 0-12 16,30 1-9-16,28 1 8 16,12 0-20-16,1 3-9 15,-14 3-7-15,-32-3-3 16,-27 2 1-16,-28-1 2 16,-37-6 11-16,-27-2-15 15,-41 0 1-15,-32-3 4 16,-21 1-5-16,-18 0-15 15,-3 3-130-15,0 3-136 16,0-6-144-16</inkml:trace>
  <inkml:trace contextRef="#ctx0" brushRef="#br0" timeOffset="85222.86">9115 2668 515 0,'0'0'14'15,"0"0"-5"-15,0 0 125 16,0 0 20-16,0 0-8 16,0 0-81-16,-39-48-42 15,136 33 12-15,57-6-14 16,65 4 30-16,51 5-40 0,36 12-11 16,32 0 10-16,22 14-10 15,11 5 5-15,2-2-5 16,-15-5 0-16,-34-9 2 15,-38-3-2-15,-56 0 0 16,-66 0 3-16,-64-3-1 16,-48 0 3-16,-37 1-5 15,-15 2 2-15,-28 0-4 16,-32 2-54-16,-24 10-121 16,-16 3-100-16,-1-2-52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18:47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3815 3493 22 0,'0'0'20'0,"0"0"-9"15,0 0-11-15,0 0-16 16</inkml:trace>
  <inkml:trace contextRef="#ctx0" brushRef="#br0" timeOffset="357.8">3815 3493 75 0,'48'17'68'0,"-51"-17"14"15,3 2 83-15,-3 0 4 16,0 1-42-16,3 0 6 16,-3-3 32-16,3 0-69 0,0 0-2 15,0 0-30 1,-3 0-21-16,0 0-9 0,3 2-14 15,0-1-9-15,0-1 0 16,0 0-11-16,0 0-1 16,0 0 0-16,0 0-11 15,0 0-24-15,0 0-39 16,0 0-106-16,0 0-107 16,3 2-97-16,0-1 11 15</inkml:trace>
  <inkml:trace contextRef="#ctx0" brushRef="#br0" timeOffset="1386.89">3851 3559 237 0,'0'0'8'15,"0"0"64"-15,0 0 39 16,0 0-15-16,0 0-4 16,0 0-14-16,-24-13-15 15,24 15-26-15,0 14-27 0,3 7 10 16,15 4 59-16,7-3-11 15,1-7-20-15,5-6-19 16,3-11 11-16,5 0 7 16,6-17-9-16,7-17-4 15,8-13-24-15,-2-7 10 16,-3-4-20-16,-13-2 0 16,-9-2 0-16,-14-1 2 15,-13-6-1-15,-6 1 1 16,0 7 4-16,-6 18 1 15,-3 18-6-15,2 17 8 16,5 8 26-16,-1 0-32 16,-6 8-3-16,3 26-5 0,-4 20 5 15,4 16 8 1,3 8-8-16,3-2-1 0,6-6 0 16,21-10-1-16,7-12-1 15,9-14-5-15,2-17-3 16,7-12 6-16,5-5-2 15,-2-17 6-15,-4-15 1 16,-8-3 2-16,-12-2 2 16,-14-1 1-16,-7-4-1 15,-10-6 12-15,0 2-2 16,-4 11 13-16,-5 14-4 16,4 13 33-16,4 8-17 0,-1 0-18 15,1 0-5-15,-1 0-11 16,1 0-5-16,1 15-8 15,0 13 8-15,0 12 1 16,0 6 5-16,6 0-4 16,3-3-2-16,1-6 8 15,-1-9-6-15,-3-12-2 16,-3-7 3-16,0-9-1 16,0 0-1-16,0 0 7 15,6-5-2-15,6-22 27 16,9-16-20-16,7-10 4 15,2 0-8-15,0 9-8 16,-2 15-2-16,-4 14-3 0,3 15-7 16,1 6 10-1,-1 23-21-15,-3 7-1 0,-8 3 7 16,-4-2-6-16,-6-10 2 16,-3-9 9-16,-3-11 11 15,0-4-2-15,0-3 2 16,9 0 0-16,6-21 18 15,10-14 25-15,5-12-8 16,6-6-18-16,-3 8-3 16,-5 12 11-16,-4 13-25 15,-2 19 0-15,2 1-1 16,1 22-7-16,-4 16 3 16,-9 9-8-16,-12 3-32 15,-3-1 5-15,-12 0-72 0,-21-12-69 16,-4-19-299-1</inkml:trace>
  <inkml:trace contextRef="#ctx0" brushRef="#br0" timeOffset="1542.26">5074 2677 1035 0,'0'0'48'16,"0"0"82"-16,0 0-103 15,0 0-27-15,0 0-145 16,0 0-218-16,73 58-243 16</inkml:trace>
  <inkml:trace contextRef="#ctx0" brushRef="#br0" timeOffset="2030.26">4291 4174 1205 0,'0'0'61'16,"0"0"-15"-16,0 0 89 16,0 0-106-16,0 0-29 0,0 0-8 15,-12-28 3-15,33 25-1 16,0 3 2-16,7 0 3 15,-1 10-6-15,-3 8 6 16,-5 4-25-16,-4 1 3 16,-10-1 2-16,-5-3 3 15,0-2 17-15,0-5 0 16,-3-2 1-16,-2-7 11 16,5-3-5-16,0 0-4 15,0-11-2-15,9-20-1 16,12-11 1-16,4-7 0 15,-1 7 3-15,-1 14 3 16,-10 14-6-16,-7 8 0 0,-3 6 4 16,-3 0-3-1,0 23-1-15,0 12 4 0,0 11 3 16,0 4 5-16,0 2-9 16,-3-4-3-16,3-10 0 15,6-1-16-15,24-14-86 16,22-15-64-16,21-8-200 15,12-22 78-15,0-24-155 16</inkml:trace>
  <inkml:trace contextRef="#ctx0" brushRef="#br0" timeOffset="2429.38">5007 4174 413 0,'0'0'127'16,"-88"6"144"-16,49 3-67 0,14-2-51 15,10-3-68 1,12-4-16-16,3 0-20 15,0 0-49-15,30 0-16 0,22-11 16 16,21-7 23-16,14-4-23 16,2-1-5-16,-7 2-15 15,-10 3 15-15,-20 2 5 16,-18 7-11-16,-19 6 11 16,-15-1 10-16,0 0 11 15,-27-5 0-15,-6 1-21 16,-8-1 2-16,2 1 6 15,9 5 4-15,5 1-12 16,14 2 31-16,5-2-14 16,6 2 1-16,0 0-18 0,3 0-12 15,17 6-3 1,14 15 6-16,3 6 9 0,-4 1 0 16,-3 1 0-16,-8 0-3 15,-13 1-10-15,-4 2-7 16,-5 0-13-16,-11 3-23 15,-11-5-24-15,-2-3-17 16,2-7-82-16,2-9-103 16,7-11-144-16</inkml:trace>
  <inkml:trace contextRef="#ctx0" brushRef="#br0" timeOffset="3957.74">6017 3926 346 0,'0'0'182'16,"0"0"-50"-16,0 0 97 16,0 0-34-16,0 0-67 15,0 0-30-15,-9 0-52 16,-2 17-25-16,-5 21-6 15,-6 13-7-15,-1 16 9 16,10 1 3-16,13-11-18 16,0-14-2-16,25-11 0 0,11-15 0 15,10-11-5-15,5-6 10 16,4-19 0-16,-1-17 9 16,-9-7-5-1,-10-6-2-15,-18 1 3 0,-14 0-6 16,-3 3 27-16,-30 9-22 15,-12 9-8-15,-16 14 2 16,-6 13-3-16,-2 1-6 16,5 21-11-16,15 9-55 15,22-1-36-15,21-2-184 16,6-11-298-16</inkml:trace>
  <inkml:trace contextRef="#ctx0" brushRef="#br0" timeOffset="4845.05">6436 2963 459 0,'0'0'144'16,"0"0"82"-16,0 0 29 15,0 0-117-15,0 0-44 16,0 0-26-16,-6-13-37 15,12 7-13-15,10 0-18 16,10 2 6-16,5 4-14 0,3 0 3 16,-4 22 2-16,-6 7-9 15,-6 9-2-15,-15 8 2 16,-3 3 7-16,-9-1 5 16,-15-7-2-16,-1-7 2 15,4-9 0-15,9-11 0 16,6-9 4-16,6-5-1 15,0 0-3-15,6-11-2 16,22-19 2-16,11-14 4 16,15-14-1-16,-2-7 4 15,-4 0-6-15,-5 8 4 16,-18 16-5-16,-13 21 0 16,-9 15 5-16,-3 5-4 0,-3 6-1 15,-19 25-1-15,-8 18 1 16,-1 13 8-16,7 2-7 15,9 0 3-15,15-10-2 16,0-5-2-16,25-13-1 16,20-13-23-16,15-15-26 15,17-8-14-15,23-28-85 16,9-23-133-16,3-10-202 16</inkml:trace>
  <inkml:trace contextRef="#ctx0" brushRef="#br0" timeOffset="5510.32">7104 2671 311 0,'0'0'92'15,"0"0"26"-15,0 0 38 16,0 0-73-16,0 0 16 15,0 0 1-15,-6-45 11 16,6 38 6-16,0 2-34 16,0 1-31-16,0 1-22 15,0 2-19-15,0 1-8 16,0 0-6-16,0 0 0 0,9 8-9 16,6 12 12-16,-3 6-6 15,0 3-3-15,-5 0 8 16,-1-7 1-16,-4-3-2 15,-2-7 2-15,0-6 0 16,0-3 3-16,0-3 0 16,0 0 8-16,3 0 3 15,0-1 10-15,6-23 25 16,7-15-25-16,11-17-20 16,3-2 12-16,4 4-14 15,-4 15 3-15,0 18-5 16,-5 12-4-16,-5 9 2 15,2 9-6-15,-3 21 3 16,-2 13 1-16,-4 6 3 0,-10 1-3 16,-3-3 0-16,0-10 4 15,0-10 0-15,0-13 3 16,0-5-3-16,0-7 0 16,0-2 0-16,9 0 0 15,9-15 3-15,13-16 9 16,8-17 8-16,7-8-19 15,-4 3 4-15,-9 12-1 16,-8 16-3-16,-8 18 0 16,-10 7-1-16,-1 11-8 15,-3 26 5-15,0 9 4 16,-3 8-1-16,0-3 0 16,3-7-8-16,3-9-27 0,6-6-34 15,3-7-34-15,4-12-128 16,1-10-305-16</inkml:trace>
  <inkml:trace contextRef="#ctx0" brushRef="#br0" timeOffset="7919.31">7277 2614 120 0,'0'0'28'16,"0"0"48"-16,0 0 38 15,0 0-42-15,0 0 4 16,0 0-4-16,0 0-16 16,3-19 10-16,-3 19-15 15,0 0 2-15,0 0 8 0,0 0-14 16,0 0-10-16,0 0-17 15,0 0-11-15,0 0 4 16,0 0-13-16,0 0 0 16,0 0 1-16,0 0 1 15,0 0-1-15,0 0-1 16,0 0-8-16,0 0 3 16,0 0-30-16,0 0-23 15,0 0-7-15,0 0 7 16,0 0 4-16,0 0 1 15,0 0-27-15,0 2-32 0,0 8-59 16,-6 6-64-16</inkml:trace>
  <inkml:trace contextRef="#ctx0" brushRef="#br0" timeOffset="9207.45">7228 2691 308 0,'0'0'15'0,"0"0"91"16,0 0 73-16,0 0-78 15,0 0 47-15,0 0-25 16,-82 3-78-16,82 2-40 0,7 6-5 16,29 6 0-1,19 6 37-15,11-4-19 0,12-6-2 16,2-10-13-16,-1-3 18 15,-7-13-7-15,-5-10 2 16,-18-3-11-16,-13-1 4 16,-17-1-3-16,-19-3 18 15,0-3 8-15,-33-2-13 16,-22 4-11-16,-12 12 0 16,-15 13-5-16,-9 7 2 15,-3 12 5-15,3 20-4 16,12 9 0-16,21 4 4 15,22-3 5-15,24-1-15 16,12-7-4-16,36-1-1 0,31-11-8 16,33-12-5-16,21-10 16 15,10-15 2-15,-4-21-4 16,-24-4 4-16,-21-1-6 16,-37 4 6-16,-29 3 2 15,-16 4 7-15,-30 2 2 16,-28 3-8-16,-24 11-3 15,-9 14 0-15,-9 5 1 16,6 29-3-16,17 14-11 16,21 8-22-16,24 0-64 15,29-6-77-15,6-10-179 16,32-17-155-16</inkml:trace>
  <inkml:trace contextRef="#ctx0" brushRef="#br0" timeOffset="12689.64">19981 3500 879 0,'0'0'18'0,"0"0"100"16,0 0 3-16,0 0-111 15,0 0 10-15,0 0 38 16,83-36-8-16,-31-1-10 15,1-9-18-15,-2-12 4 16,-5-9-17-16,-11-10 5 0,-5-15-5 16,-12-12-7-1,-7-13 5-15,-11 8-7 0,0 22 4 16,0 31 0-16,-11 27 0 16,4 22 7-16,-1 7 11 15,-6 4-10-15,-8 38-12 16,-7 25-1-16,-4 24 1 15,7 11 6-15,13 2-6 16,13-8-1-16,10-12-2 16,28-20 0-16,12-21 0 15,7-16-11-15,6-19 4 16,2-8 3-16,3-19 5 0,-4-20 2 16,-9-11 1-1,-13-4 0-15,-15-7 6 0,-17 5 2 16,-6 10-5-16,-4 19 23 15,0 15-1-15,0 12 13 16,-11 12-39-16,-6 25-4 16,-2 18 4-16,7 12 0 15,8-5-4-15,4-9 1 16,11-10-9-16,17-12-6 16,4-13-10-16,2-9 6 15,4-9 11-15,-2-3 8 16,0-23 3-16,-3-10 6 15,-4-8-5-15,-13-4 14 16,-7 6 3-16,-3 9 0 16,-6 16 19-16,0 12-3 0,0 5 1 15,0 0-35-15,0 12-5 16,0 15-5-16,0 7 7 16,0 2 6-16,0-3 0 15,0-8-3-15,0-8 0 16,0-8 1-16,0-6 0 15,1-3-1-15,4 0 1 16,3 0 1-16,9-17 19 16,12-19 8-16,2-10 5 15,5 0-16-15,-6 7-17 16,-4 15-1-16,-3 14-8 16,2 10-2-16,1 3-7 0,4 21-20 15,-7 2 5-15,-5 5 9 16,-4-3-9-16,-11-5 17 15,-3-10 9-15,0-2 6 16,0-8 7-16,0-3-6 16,1 0 4-16,7-10 31 15,11-28-1-15,8-12-19 16,7-9-6-16,4 6 2 16,-9 14 13-16,-3 17-21 15,-10 18-4-15,-1 4-2 16,1 23-13-16,-1 22 7 15,3 7-1-15,-7 8-11 16,-7-4-36-16,-4-4-26 0,-1-9-53 16,-20-14-96-1,-7-24-253-15</inkml:trace>
  <inkml:trace contextRef="#ctx0" brushRef="#br0" timeOffset="12848.56">21134 2614 1285 0,'0'0'69'16,"0"0"119"-16,0 0-163 15,0 0-25-15,0 0-63 16,0 0-93-16,4 37-165 0,7-1-315 16</inkml:trace>
  <inkml:trace contextRef="#ctx0" brushRef="#br0" timeOffset="13419.09">20132 4059 785 0,'0'0'192'0,"0"0"-36"15,0 0 3-15,0 0-158 16,0 0 15-16,80-21-15 15,-23 11-1-15,-2 3-8 16,-7 7-16-16,-5 4 6 16,-16 13-14-16,-9 11-3 15,-15 5 5-15,-3 2 17 16,-23 4 13-16,-9-6 3 16,-3-5 0-16,5-11 28 15,11-5 6-15,9-9 18 0,10-3-25 16,0-6 16-16,17-26-35 15,22-15-6-15,16-11 9 16,6 2-10-16,-2 10-4 16,-18 17 0-16,-14 12 0 15,-15 13 6-15,-12 4-6 16,0 0 2-16,-9 23-2 16,-14 17 6-16,-9 15-6 15,2 3 0-15,14-7-1 16,14-9-6-16,5-12-61 15,38-13-19-15,21-17-116 16,22-12-119-16,7-33-179 0</inkml:trace>
  <inkml:trace contextRef="#ctx0" brushRef="#br0" timeOffset="13802.07">21022 4021 629 0,'0'0'56'15,"-114"0"234"-15,68 7-194 16,15-5-6-16,16-2-41 15,12 0-2-15,3 0-42 16,20-5-4-16,26-14-1 16,16-6 3-16,12 0-3 15,0 2-46-15,-5-1 7 16,-14 2-8-16,-16 5 27 0,-19 7 20 16,-17 3 9-1,-3 2 63-15,-28 3 3 0,-6-3-70 16,1 5 15-16,11 0 26 15,13 0-5-15,6-2 1 16,3 1-26-16,3 0-14 16,26 1 3-16,16 0 16 15,17 0 4-15,5 6-7 16,-1 9-11-16,-11 5-2 16,-19 1-4-16,-16 4 2 15,-18 6-6-15,-4 6-1 16,-31 1-16-16,-10 3-4 15,-8-7-42-15,8-9-12 16,12-12-103-16,14-13-136 16,17-16-123-16</inkml:trace>
  <inkml:trace contextRef="#ctx0" brushRef="#br0" timeOffset="14077.3">21815 3682 401 0,'0'0'752'0,"0"0"-683"15,0 0 87-15,0 0-119 16,-37 112-2-16,21-57 39 16,7 1-52-16,5-6-10 15,4-6-8-15,10-8-1 16,20-12-3-16,2-12-4 16,10-12 4-16,3-9 11 0,-3-23-10 15,-6-14 1-15,-10-10 8 16,-12-12-7-16,-11-8 2 15,-3 0-5 1,-21 14-10-16,-13 20 3 0,-12 27-25 16,-14 15-20-16,-3 36-90 15,7 16-134-15,11 3-292 16</inkml:trace>
  <inkml:trace contextRef="#ctx0" brushRef="#br0" timeOffset="14717.76">22733 2609 382 0,'0'0'98'16,"0"0"168"-16,0 0-23 15,0 0-78-15,0 0-62 16,0 0-38-16,-78 8-15 16,85-8-31-16,26-8-13 0,20-9-4 15,17-4 3 1,11-1 12-16,-6 4-15 0,-7 7-2 16,-16 5 4-16,-21 6-1 15,-14 0-2-15,-12 21 2 16,-5 25-1-16,0 17 25 15,-10 14 7-15,-14 5-6 16,2-1 2-16,-4-7-25 16,9-11-5-16,8-17-5 15,9-13-71-15,6-20-69 16,33-13-163-16,13-42-481 16</inkml:trace>
  <inkml:trace contextRef="#ctx0" brushRef="#br0" timeOffset="15157.42">23470 2595 1109 0,'0'0'99'15,"0"0"-4"-15,0 0 52 16,0 0-119-16,0 0-27 16,0 0-1-16,53 0 0 15,1 0 9-15,2 2-4 16,-7 8 1-16,-14 6-6 15,-11 2-18-15,-11 8 2 16,-13 3 3-16,0 7 13 0,-19 1 2 16,-14-1 1-1,-3-3 4-15,3-8-5 0,7-8-1 16,13-9 3-16,6-7-3 16,7-1 6-16,0 0 6 15,21-30-1-15,18-16 11 16,13-15-19-16,3 1 0 15,-7 8 18-15,-9 14 2 16,-10 12 6-16,-15 11-4 16,-6 9-9-16,-8 6 12 15,0 0-29-15,0 23-1 16,0 13 0-16,0 10 1 16,-2 3 2-16,2-6-2 15,0-9-7-15,5-7-40 0,19-8-32 16,14-16-42-16,28-3-73 15,21-37-168-15,17-19-209 16</inkml:trace>
  <inkml:trace contextRef="#ctx0" brushRef="#br0" timeOffset="15471.25">24351 2225 753 0,'0'0'137'0,"-92"-3"46"16,70 3 19-16,8-1-119 15,14-1-32-15,0 0-26 16,0-2-25-16,21-2-12 16,14-5 0-16,15 0 12 0,10 0 5 15,-4 3-5 1,-8 4 0-16,-14 4-4 0,-15 0-3 16,-14 10-6-16,-5 16 8 15,-13 10 4-15,-25 6 1 16,-17 6 14-16,-7-3-6 15,3-5 14-15,18-12-11 16,14-12-11-16,21-8 8 16,6-8-8-16,42 0-23 15,26-6 1-15,29-14 8 16,11-6-61-16,2 0-107 16,-7 3-337-16</inkml:trace>
  <inkml:trace contextRef="#ctx0" brushRef="#br0" timeOffset="15660.83">24569 2729 1020 0,'0'0'26'16,"0"0"57"-16,130-5-2 15,-32-10-44-15,10-6-37 16,-6 0-21-16,-12 0-50 15,-20 1-151-15,-24 1-96 16,-28 2-86-16</inkml:trace>
  <inkml:trace contextRef="#ctx0" brushRef="#br0" timeOffset="15856.59">24946 2517 295 0,'0'0'789'0,"0"0"-619"16,0 0 28-16,0 0-125 15,0 0-28-15,0 0 5 16,-21 25-37-16,21 15-12 16,0 18 19-16,-3 9-17 15,-6 6-3-15,-7 6-10 16,-2 1-82-16,3-5-48 16,11-22-126-16,4-29-584 15</inkml:trace>
  <inkml:trace contextRef="#ctx0" brushRef="#br0" timeOffset="16383.62">25777 2442 1270 0,'0'0'5'16,"0"0"103"-16,0 0-108 15,0 0-88-15,0 0-20 16,103-38 37-16,-63 30-49 15,-13 1 86-15,-13 5 29 16,-13 2 5-16,-1 0 0 16,-25 0 12-16,-17 9-7 15,-13 6 0-15,-6 2-2 16,1 0 30-16,5-3 22 16,13-2 18-16,14-5 6 0,14-1-33 15,7-6-4-15,7 4-15 16,0 4-25-16,0 8-2 15,0 4 3-15,0 9-3 16,0 0 15-16,0 2-3 16,4-1 14-16,-1-4 3 15,-3-7-7-15,3-8 11 16,-3-5-11-16,2-5 3 16,4-1 5-16,13-1-1 15,20-21 6-15,13-9 13 0,6 0-45 16,-5 4 7-16,-15 12-10 15,-14 9-8-15,-8 6 5 16,-11 7-26-16,-5 24 0 16,0 10 9-16,-22 5 11 15,-14 3 8-15,-15-2-8 16,-13 0 2-16,-12-2 3 16,-6-5-27-16,0-9-31 15,10-7-54-15,20-13-75 16,22-11-257-16</inkml:trace>
  <inkml:trace contextRef="#ctx0" brushRef="#br0" timeOffset="16838.22">26254 2573 615 0,'0'0'515'0,"0"0"-433"16,0 0 86-16,0 0-103 15,0 0 16-15,0 0-64 16,-14-31-17-16,73 31-1 16,11 0 1-16,-6 3 2 15,-17 14-2-15,-13 6-26 16,-16 4 5-16,-15 4-16 16,-3 3 9-16,-21 3 1 15,-13-1 26-15,-8-5-3 16,3-6 1-16,6-8 3 0,9-8 4 15,11-3-2-15,10-6 4 16,3 0 14-16,6-19 9 16,27-16-16-16,9-14-13 15,10-9 0-15,-1 0 8 16,-5 8-6-16,-14 13 32 16,-15 18-4-16,-8 11-8 15,-9 8 14-15,0 0-30 16,0 23-6-16,-12 17 0 15,2 12 0-15,-3 5 3 16,6-1-3-16,6 0-5 16,1-3-31-16,24-4-39 0,22-12-36 15,21-19-19 1,22-18-264-16,17-5-203 0</inkml:trace>
  <inkml:trace contextRef="#ctx0" brushRef="#br0" timeOffset="17107.95">27125 2726 493 0,'0'0'371'0,"0"0"-300"15,0 0 208-15,0 0-173 16,0 0-33-16,0 0 8 15,-17 0-20-15,23 0-11 16,20 0-4-16,13 0-19 16,13 0-17-16,5-2-10 15,0-1 0-15,-2 0-45 16,-4-1-58-16,-4 0-74 16,-12-2-188-16,-16-4-500 15</inkml:trace>
  <inkml:trace contextRef="#ctx0" brushRef="#br0" timeOffset="17887.73">28101 2601 268 0,'0'0'315'15,"0"0"-157"-15,0 0 154 16,0 0-172-16,0 0-24 16,0 0-17-16,-58-25-26 0,58 14 11 15,0-3-33-15,12-10-5 16,24-5-46-16,19 4 0 16,11 7-5-16,2 11-13 15,-6 7 3-15,-13 11-11 16,-14 16-10-16,-14 9 14 15,-19 1-4-15,-2 6 20 16,-32 1 4-16,-14-3 2 16,-8-7 9-16,1-6-3 15,11-11 1-15,12-7 24 16,14-6-12-16,13-4 4 16,3 0-9-16,1 0-14 0,27 0-8 15,13 4-10-15,14 8 18 16,3 1 2-16,-6 5-2 15,-11 4 0-15,-15-1 0 16,-15 1 1-16,-11 3 2 16,-17 6-1-16,-27 1 5 15,-20 1 30-15,-20-3-24 16,-10-9 5-16,0-8-11 16,5-13-7-16,12 0-17 15,13-15-54-15,15-16-48 16,16-6-78-16,20-4-379 15</inkml:trace>
  <inkml:trace contextRef="#ctx0" brushRef="#br0" timeOffset="18525.93">22529 2073 366 0,'0'0'248'0,"0"0"-26"16,0 0 53-16,0 0-127 16,0 0-52-16,0 0-26 15,-42-16-35-15,-7 94-34 16,-20 55 8-16,-13 55 24 16,6 41 1-16,16 11-2 0,30-3-31 15,30-21-1-15,57-30-13 16,58-32-77-16,53-44-62 15,43-53-303 1</inkml:trace>
  <inkml:trace contextRef="#ctx0" brushRef="#br0" timeOffset="19199.93">28595 1950 321 0,'0'0'180'0,"0"0"26"15,0 0 72-15,0 0-120 16,0 0-46-16,0 0-39 16,0 4-11-16,10 6-33 15,23 15 4-15,19 20 5 16,17 25 27-16,7 28-31 15,-9 31-14-15,-13 24-6 16,-28 14-11-16,-26 1-3 16,-56-3-6-16,-50-1-94 15,-36-5-98-15,-34-2-286 16</inkml:trace>
  <inkml:trace contextRef="#ctx0" brushRef="#br0" timeOffset="22762.02">22438 5561 455 0,'0'0'45'16,"0"0"16"-16,0 0 110 15,0 0-78-15,0 0-43 16,0 0-9-16,-19 0-40 15,31 0-1-15,23 0 0 0,18 0 65 16,18 0-9 0,14-7-29-16,3-5-23 0,3 1-2 15,-7 3-2-15,-9 2-29 16,-14 3-76-16,-20 3-61 16,-22 0 51-16,-19 0-54 15,-17 14-3-15,-24 3 94 16,-16 3-11-16,-2 0 25 15,-2-1 64-15,-7 1 1 16,4 2 36-16,1 0 23 16,7-3 6-16,11-6 29 15,13-4 40-15,15-3-16 16,9-5-12-16,8-1 24 16,0 0-48-16,0 0-34 15,0 0-23-15,8 3-18 0,19 2 20 16,18 1 13-16,11 0 4 15,15 3-29-15,7-5-1 16,9-4-15-16,4 0-3 16,3 0 3-16,-8-8-45 15,-13-7 17-15,-17 1 1 16,-22 2-13-16,-15 7 16 16,-13 3-46-16,-6 2-30 15,0 0 66-15,0 0-42 16,0 0-77-16,-9 0-174 0</inkml:trace>
  <inkml:trace contextRef="#ctx0" brushRef="#br0" timeOffset="27473.08">23919 5400 111 0,'0'0'202'16,"0"0"-194"-16,0 0 160 15,0 0 10-15,0 0-44 16,0 0 31-16,0 0-44 0,68 2-43 16,-32-14-23-16,10 0-17 15,8-3-22-15,4 1-10 16,3 0-3-16,-4 8-1 16,-6 2-1-16,-15 4-1 15,-13 2 0-15,-8 20 5 16,-12 21-3-16,-3 21 23 15,-3 11 35-15,-19 9-8 16,-3-7-19-16,-1-6-16 16,10-12-10-16,4-4-7 15,10-10-1-15,2-6-12 16,21-13-96-16,21-18-248 16,15-25-501-16</inkml:trace>
  <inkml:trace contextRef="#ctx0" brushRef="#br0" timeOffset="28341.39">25401 5838 777 0,'0'0'49'0,"0"0"166"15,0 0-82-15,0 0-103 16,0 0-5-16,0 0 11 16,78-109-21-16,-26 51-6 15,-1-7 5-15,-8-10-8 16,-7-6-5-16,-14-8 6 0,-14-6-5 16,-8 8 12-1,-6 17-12-15,-17 25 2 0,-1 26 19 16,-4 19 9-16,-6 15-32 15,-5 40-2-15,3 24 2 16,9 7-1-16,15 3 2 16,12-16-1-16,2-14 0 15,26-12-3-15,14-17-2 16,12-13-12-16,4-16 17 16,1-1 5-16,-3-20-5 15,-7-11 0-15,-4-6 6 16,-11-4-4-16,-10-3 4 15,-11 6 2-15,-8 9-5 16,-5 14 22-16,0 12 4 0,0 3-29 16,-3 28-5-16,-3 10 5 15,4 8 0-15,2-4 0 16,11-13-20-16,19-10 7 16,7-11-11-16,6-8 22 15,-1 0 1-15,1-13 2 16,-6-9 3-16,-2-5 8 15,-7-1 1-15,-6 4 10 16,-8 6-13-16,-6 8 4 16,-7 10-9-16,2 0-5 15,1 3-3-15,4 16-7 16,5 8 10-16,7-1 10 16,2-1-10-16,2-8-4 15,0-6 4-15,1-3-6 16,-1-8 2-16,3 0 3 15,-1-7 2-15,3-8 9 0,-2-2-10 16,-6 0-1-16,-5 5-1 16,-5 5-17-16,-7 4-20 15,-2 3-63-15,2 0-129 16,3 0-132-16,2 0-71 16</inkml:trace>
  <inkml:trace contextRef="#ctx0" brushRef="#br0" timeOffset="29321.17">26927 5250 385 0,'0'0'113'0,"0"0"114"16,0 0-16-16,0 0-85 0,0 0-35 15,0 0-28 1,27-65-32-16,-6 55-16 0,1 6-3 15,5 4-11 1,3 2-1-16,0 19 0 0,0 8 0 16,-8 2-2-16,-10 6 2 15,-10-1-2-15,-2 0 2 16,-14-4 0-16,-14 2 12 16,-4-8-8-16,7-9 3 15,7-5 4-15,8-9 2 16,8-3 5-16,2 0 7 15,0 0-8-15,5-13 15 0,18-20-7 16,13-16-24 0,9-8 4-16,3-4-5 0,-1 5 0 15,-8 8 4-15,-10 16-4 16,-12 15 3-16,-14 11-3 16,-3 6-7-16,0 16 6 15,-3 20-16-15,-10 15 17 16,0 10 0-16,1-6-3 15,9-7-1-15,3-9-33 16,7-10-51-16,23-15-49 16,15-14-56-16,13-19-87 15,11-31-263-15</inkml:trace>
  <inkml:trace contextRef="#ctx0" brushRef="#br0" timeOffset="29639.26">27618 4805 744 0,'0'0'77'0,"0"0"107"16,-99-9 16-16,80 9-170 16,10 0 8-16,9-3-24 15,0 1-14-15,24-6-17 16,24-1 3-16,13-6 14 16,7-2 22-16,-2 4-22 15,-14 4 1-15,-16 7-3 16,-15 2 10-16,-12 6-13 15,-9 19 6-15,0 8-1 16,-20 9 11-16,-10 1-5 16,-2-4 0-16,0-8 3 0,10-9-1 15,7-11 13-15,9-5-6 16,6-6-7-16,0 0-8 16,27 0-12-16,21 0-44 15,14-6 48-15,15-5-172 16,1-3-228-16,-1 3-142 15</inkml:trace>
  <inkml:trace contextRef="#ctx0" brushRef="#br0" timeOffset="29807.75">28129 5245 833 0,'0'0'240'15,"0"0"-206"-15,0 0 113 16,0 0-147-16,0 0 0 15,148 24-16-15,-63-33-92 16,-3-16-92-16,-15-7-148 16,-19-5-195-16</inkml:trace>
  <inkml:trace contextRef="#ctx0" brushRef="#br0" timeOffset="29991.76">28313 5095 891 0,'0'0'220'0,"0"0"13"15,0 0-60-15,0 0-85 0,0 0-20 16,0 0-30-16,-60 26-38 16,60 5 2-16,0 16-4 15,3 11 2-15,-3 5-2 16,0 6-5-16,-1 4-72 16,-6-4-43-16,7-7-76 15,13-23-358-15</inkml:trace>
  <inkml:trace contextRef="#ctx0" brushRef="#br0" timeOffset="30577.68">29156 5040 1263 0,'0'0'41'0,"0"0"17"0,0 0 56 15,0 0-114-15,0 0-17 16,0 0-16-16,138-90 7 15,-70 74-13-15,-9 4-6 16,-10 3 6-16,-19 2 7 16,-18 5-20-16,-12 2-25 15,-15 5 32-15,-29 11 29 16,-13 6 16-16,-10 1 6 16,-1-4-2-16,4 0 21 15,8-5 31-15,15-7-3 16,14 0 16-16,17-3-33 15,10-2-17-15,0 4-19 16,10 5-2-16,19 5 2 16,1 4 8-16,-1-1 0 0,-6-5-2 15,-7-1 9-15,-5-2 0 16,-4 0 3-16,-2-1-9 16,-2-4 10-16,-2 0-14 15,1-4 0-15,-1-1 10 16,-1 1-10-16,3-1 9 15,2 2 0-15,1 2 1 16,7-3 16-16,2 1-15 16,7 0 1-16,10 0 8 15,5 0-3-15,6 0-13 16,-1-3-5-16,-6 2 2 16,-12-2-10-16,-12 2 4 0,-10-2 0 15,-2 4-5-15,-5 4 3 16,-30 5 2-16,-14 5 5 15,-21 5-3-15,-6 1-4 16,-8-2-20-16,2 1-28 16,6-3-19-16,15 0-45 15,16-3-103-15,26-13-312 16</inkml:trace>
  <inkml:trace contextRef="#ctx0" brushRef="#br0" timeOffset="31169.79">29989 5458 493 0,'0'0'290'0,"0"0"-251"16,0 0 193-16,0 0-132 15,0 0-52-15,0 0-9 16,55-20 13-16,-10-14-38 16,4-7-1-16,-4-12 21 15,-5-8-22-15,-8-9 7 0,-10-8-11 16,-4-3-8-16,-13 8 11 15,-5 18-11-15,0 20 0 16,-5 23 18-16,-16 12-18 16,-7 33-5-16,-6 22-1 15,-2 18 6-15,6 6-3 16,15-1 3-16,11-6-4 16,4-10 3-16,18-15-10 15,13-16-4-15,6-16 12 16,8-13 3-16,3-2 4 0,4-24 1 15,0-12-3 1,-9-8 5-16,-7-7-1 16,-7-1-1-16,-15 15 1 15,-8 10 2-15,-6 18 32 0,0 9-25 16,-4 19-15-16,-14 20-11 16,-3 11 11-16,3 1 0 15,11-2-7-15,7-10-22 16,0-6 8-16,10-11-23 15,17-12-14-15,7-10-45 16,7-5-118-16,0-29-230 16</inkml:trace>
  <inkml:trace contextRef="#ctx0" brushRef="#br0" timeOffset="31354.79">30670 4913 817 0,'0'0'162'0,"0"0"100"15,0 0-107-15,0 0-69 16,0 0-17-16,0 0-37 16,-39-27-32-16,40 28-39 15,17 25-91-15,10 11-25 16,7 13-151-16,-6 0-96 16,-10-1-23-16</inkml:trace>
  <inkml:trace contextRef="#ctx0" brushRef="#br0" timeOffset="31868.68">30813 5307 930 0,'0'0'200'16,"0"0"-95"-16,0 0 20 16,0 0-101-16,0 0-24 15,0 0-19-15,3-11-94 16,21 11 113-16,-4 15 0 15,-5 5-13-15,-4 4-15 16,-5-4 13-16,-6-3-13 16,0-6 10-16,0-8 4 15,0 0 14-15,0-3 6 16,0 0 39-16,-2 0 46 16,-2-19-18-16,4-8-16 15,4-2-29-15,16-2-28 0,11 8-16 16,2 9 3-16,-2 11-3 15,-1 3 4-15,-6 11-6 16,-9 11-17-16,-11 2 15 16,-4 2 4-16,0-6 16 15,0-4 1-15,-3-9 5 16,2-4-2-16,1-3-1 16,0 0 15-16,0-2 43 15,16-18-3-15,13-12-18 16,6-9-14-16,8 1-7 15,-1 6-17-15,0 10-2 16,-5 10 1-16,-8 13-1 16,-8 1 0-16,-10 19-12 15,-8 13 8-15,-3 10-12 0,-3 10-12 16,-14-1-11-16,-4 3-55 16,6-6-54-16,3-9-308 15,9-15-252-15</inkml:trace>
  <inkml:trace contextRef="#ctx0" brushRef="#br0" timeOffset="32301.33">31727 5165 1045 0,'0'0'60'15,"0"0"92"1,0 0-44-16,0 0-49 0,0 0-46 15,0 0-13-15,-6-27-21 16,57 32 10-16,4 14 9 16,-6 4-25-16,-13 3-6 15,-15 1-9-15,-17 1 2 16,-4-3-12-16,-16 2 27 16,-13-7-10-16,3-3 16 15,3-6 19-15,10-7 1 16,6-2 12-16,7-2 21 15,0 0 12-15,8-9 23 0,21-20-32 16,10-9-32-16,5-4 1 16,1 11-5-16,-17 7 13 15,-11 9 22-15,-11 13-11 16,-6 2 43-16,0 0-46 16,-1 2-10-16,-18 19-10 15,0 9 12-15,1 6 2 16,8 1-14-16,10 4 2 15,4 2-8-15,26-1-36 16,16-6-71-16,11-10-130 16,4-16-333-16</inkml:trace>
  <inkml:trace contextRef="#ctx0" brushRef="#br0" timeOffset="32724.94">29606 6938 1117 0,'0'0'109'16,"-84"-7"67"-16,71 4-12 15,13 0-67-15,0-1-16 16,25-5-50-16,41-4-14 16,34-1-17-16,27-5-11 15,6 5-91-15,1 0-115 16,-3-4-92-16,-9-9-429 16</inkml:trace>
  <inkml:trace contextRef="#ctx0" brushRef="#br0" timeOffset="33133.91">30759 6598 1261 0,'0'0'16'16,"0"0"111"-16,0 0-75 15,0 0-36-15,0 0-16 16,96-39-11-16,-31 23-4 15,-1 5 8-15,-11 5-11 0,-15 6 6 16,-15 0-5 0,-16 6-6-16,-7 13 6 0,-12 8 4 15,-22 2 13-15,-7-1 9 16,0-3 2-16,7-8 11 16,14-4 7-16,10-9-17 15,8-2 23-15,2 1-29 16,10 2-5-16,23 4 7 15,12 1 16-15,10 0-12 16,3 3-11-16,-8 3 2 16,-13 1 0-16,-12 0-3 15,-16 2-4-15,-9 4 3 16,-26 8-4-16,-34 3-3 16,-25 5 5-16,-24 0-27 15,-30 0-31-15,-14 3-47 16,-17-1-141-16,-5-12-348 0</inkml:trace>
  <inkml:trace contextRef="#ctx0" brushRef="#br0" timeOffset="35884.79">19450 1857 407 0,'0'0'3'16,"0"0"28"-16,0 0 26 15,0 0-16-15,0 0-27 16,0 0 14-16,179-9 85 16,-46 9-63-16,10 0-21 15,-7-7 3-15,-22-1-24 16,-21 1 0-16,-24 0-5 16,-31 1 3-16,-24-1-6 15,-17 0 0-15,-46-1-3 0,-32-1-44 16,-30 7 38-1,-12 2 9-15,-7 0 0 0,10 11 5 16,13 0-5-16,19 1 0 16,20 2 0-16,16 0 10 15,20 4-10-15,16 3 5 16,5 11-5-16,7 11 0 16,-1 11 14-16,2 16-3 15,-1 20 16-15,-5 31 5 16,-9 25 14-16,-1 20 15 15,4 13-19-15,0-2-24 16,7 1 4-16,5-1-11 16,3 9 9-16,0 4 15 15,0 0-16-15,0-6 14 16,6-6-18-16,3 0-13 0,-1 6 5 16,-2 8-5-16,1 5-2 15,5 4 0-15,-5-3 3 16,-1 8-3-16,-6-3 0 15,0-9 5-15,-6-8-13 16,-13-21 7-16,-5-19 1 16,2-6 2-16,-7-12 11 15,3-2-5-15,0-8 3 16,3-9-9-16,-1-6 18 16,6-8-18-16,-2-3 10 15,7 0 13-15,0-8-11 16,2-2-7-16,3-6 6 0,4-3-12 15,0-6 4-15,2-5-5 16,1-10 0-16,1-4 10 16,-3-6-3-16,0 3 3 15,0-1 12-15,-3-4-17 16,0 2 13-16,-3-3-7 16,1 5 5-16,-1-7 7 15,2-3-16-15,0-10 24 16,1-13-20-16,3-4-10 15,3-7 27-15,0 0-23 16,0 0 6-16,3 0 5 16,25-7-15-16,19-4 20 15,24 1-14-15,26 5-6 16,27 4 8-16,22 1-9 16,12 0-23-16,3 0-12 0,-12 0-72 15,-1-14 16-15,-13-14-271 16,-19-6-277-16</inkml:trace>
  <inkml:trace contextRef="#ctx0" brushRef="#br0" timeOffset="36717.66">23534 8071 294 0,'0'0'317'15,"0"0"-243"-15,0 0 221 16,0 0-152-16,0 0-10 16,0 0-33-16,0 0-25 15,-55-7-2-15,55 7-22 0,0 0-4 16,0 0-9-16,5 0-25 15,28 0 1-15,22 0-11 16,22 0-6-16,12 0-8 16,5 0-82-16,-3 0-37 15,-7 0-12-15,-16 0-123 16,-23 0-178-16,-30 0-121 16</inkml:trace>
  <inkml:trace contextRef="#ctx0" brushRef="#br0" timeOffset="36852.72">23594 8266 481 0,'0'0'114'0,"0"0"216"16,0 0-116-16,0 0-165 0,0 0-49 15,0 0 0-15,152 24-12 16,-14-35-52-16,8-8-165 16,-7-8-166-16</inkml:trace>
  <inkml:trace contextRef="#ctx0" brushRef="#br0" timeOffset="38599.67">26647 7810 937 0,'0'0'148'0,"0"0"-44"16,0 0 71-16,0 0-91 16,0 0-15-16,0 0-27 15,0-27-23-15,0 25 14 16,0 2-24-16,0-2 2 16,0 2 2-16,0 0-13 0,0 0 0 15,0 0-1-15,0 0 1 16,0 0-7-16,0 0 7 15,0 0-6-15,-3 0 6 16,-2 0-11-16,-1 0-23 16,3 0-19-16,3 0-4 15,0 0-56-15,0 0-78 16,0 0-154-16,11-1-86 16</inkml:trace>
  <inkml:trace contextRef="#ctx0" brushRef="#br0" timeOffset="39927.46">25061 8008 606 0,'0'0'115'15,"0"0"-98"-15,0 0 212 16,-82 7-76-16,78-4-66 15,4-1-6-15,0-2-25 16,3 8-8-16,31 3 11 0,27 1 2 16,26 4 12-16,14-2-33 15,6-8-20-15,-1-3 0 16,-10-3-19-16,-17 0 1 16,-20 0-2-16,-20 0 1 15,-19 0-2-15,-14 0 0 16,-6-2-25-16,0 1-10 15,-20 1-28-15,-1 0-66 16,-1 0-47-16,11 0-243 16,11 3-150-16</inkml:trace>
  <inkml:trace contextRef="#ctx0" brushRef="#br0" timeOffset="40354.05">26369 7965 1195 0,'0'0'13'15,"0"0"14"-15,0 0 90 16,0 0-96-16,0 0-4 16,0 0-17-16,5-59-5 15,56 52 4-15,8 5-18 16,-5 2-6-16,-12 9-8 15,-16 13 6-15,-17 2 10 16,-15-1-10-16,-4 2 21 16,-19 0-2-16,-15 1 8 0,-10-2 16 15,1-4-10 1,6-8 19-16,13-4 9 0,14-5-1 16,10 0-13-16,7 0-20 15,29 2 0-15,19 5 11 16,6 2-8-16,-2 2 2 15,-15 0 0-15,-18 3-4 16,-16-3-2-16,-10 2-1 16,-37 10 2-16,-29 1 19 15,-23 0-18-15,-19-4 2 16,-14-3-3-16,-11-8-67 16,2-4-171-16,7-8-670 15</inkml:trace>
  <inkml:trace contextRef="#ctx0" brushRef="#br0" timeOffset="42125.16">20873 12107 648 0,'0'0'195'16,"0"0"-119"-16,0 0 134 0,0 0-118 15,0 0-19 1,0 0 1-16,-4 64-23 16,24-64-13-16,12 0 3 0,7-14-4 15,16-29-15-15,1-16-1 16,5-10-19-16,-2-8 2 16,-7-6-4-16,-7-13 4 15,-5-5-7-15,-12-5 3 16,-12-3-6-16,-9 6 5 15,-7 18-2-15,0 22 3 16,-10 29-1-16,3 24 2 16,-2 10-5-16,-4 40-5 15,-8 33 3-15,0 25 1 16,5 25 2-16,6-4 1 16,10-12-23-16,6-22 1 15,23-26-8-15,5-27-6 0,7-24 21 16,5-8 5-16,-1-27 12 15,1-15 11-15,-4-12 0 16,-13-5 6-16,-6-4 18 16,-14 7-13-16,-5 14-17 15,-4 22 16-15,0 10 8 16,0 10-5-16,0 10-24 16,-4 30-10-16,-4 15 3 15,7 5 7-15,1 0-29 16,6-11 0-16,23-9-30 15,7-14 10-15,6-7 5 0,-3-15 4 16,-2-4-51-16,-2-3 86 16,-9-21 5-16,0-2 17 15,-10-11 36-15,-7-8 10 16,-5 6-8-16,-4 6 1 16,0 13 14-16,0 12-11 15,0 8-10-15,0 0-29 16,0 21-20-16,0 16-3 15,0 12 0-15,0 0 6 16,-3-2 1-16,2-8-4 16,-1-13 0-16,2-9 1 15,0-7-1-15,0-7 0 16,0-3-1-16,2 0 4 16,22-23 8-16,12-15 2 15,12-13 1-15,4 1-9 0,0 6-5 16,-7 19-3-16,-5 16 3 15,-9 9-10-15,-10 14 7 16,-5 21-21-16,-8 8 1 16,-8 0-2-16,0-5 11 15,-5-7 1-15,-5-8 9 16,3-13 4-16,2-4 5 16,5-6-3-16,0-6 4 15,9-21-4-15,13-19-2 16,10-9 4-16,8-5 3 0,-1 6-4 15,0 15 20 1,-2 16 4-16,-2 15-16 16,-5 8-7-16,-4 28-4 0,-8 11 0 15,-11 14-9-15,-7 0-44 16,0 3 46-16,-13 0-46 16,-14-6-84-16,-6-10 43 15,-10-20-169-15,-7-18-359 16</inkml:trace>
  <inkml:trace contextRef="#ctx0" brushRef="#br0" timeOffset="42308.44">21875 11168 1311 0,'0'0'51'16,"0"0"52"-16,0 0 12 0,0 0-115 15,0 0 0-15,0 0-78 16,-2-20-37-16,-12 40-155 16,-8 8-377-16</inkml:trace>
  <inkml:trace contextRef="#ctx0" brushRef="#br0" timeOffset="43041.35">20821 12668 211 0,'0'0'706'0,"0"0"-614"16,0 0 139-16,0 0-135 15,0 0-65-15,0 0-17 16,48-36 6-16,7 24-8 16,1 4 1-16,4 8-13 15,-10 0 1-15,-11 10 2 16,-15 19-2-16,-15 12-1 15,-9 8 0-15,-4 4 7 16,-23 0-5-16,-4-3 2 0,-4-10-1 16,7-11 10-16,6-9-11 15,9-9-1-15,9-8 8 16,4-3 2-16,0 0 0 16,17-31-3-16,19-11-7 15,13-18-1-15,9-6 0 16,0 3-16-16,-5 8 13 15,-9 14 3-15,-16 14 5 16,-12 12-3-16,-10 11 5 16,-6 4 23-16,0 0-13 15,-14 29-10-15,-7 14-1 16,-8 18 4-16,2 4 14 16,10 5-4-16,8-9-8 15,9-10 0-15,0-11-12 16,16-10-8-16,18-14-19 0,8-10-59 15,13-6-42-15,5-22-193 16,3-15-510-16</inkml:trace>
  <inkml:trace contextRef="#ctx0" brushRef="#br0" timeOffset="43511.38">21635 12762 995 0,'0'0'190'0,"0"0"-11"16,0 0-65-16,0 0-49 15,0 0-20-15,0 0 11 16,23-10-14-16,23 6-4 16,13 2-3-16,10-1-34 15,2-2-1-15,0 2-9 16,-4-6-5-16,-9-2-37 15,-11-2 14-15,-15 4-6 16,-19-1-9-16,-13-5 37 16,0 1-10-16,-22-3 1 15,-9 0-9-15,-5-7 1 16,2 4 12-16,2-3 8 16,8 0 10-16,9 7-7 0,8 3 9 15,6 9 30-15,1 1 12 16,5 3-21-16,16 0-6 15,12 0 3-15,4 20 10 16,-2 3-26-16,-9 7 0 16,-6 8 11-16,-10 3-12 15,-10 6 17-15,0 3-17 16,-10-2 2-16,-10-2-6 16,-3-5 2-16,-3-9-25 15,6-5-38-15,6-11-75 16,12-15-131-16,2-1-566 15</inkml:trace>
  <inkml:trace contextRef="#ctx0" brushRef="#br0" timeOffset="43902.02">22748 12550 1091 0,'0'0'8'15,"0"0"26"-15,0 0-1 16,0 0-24-16,0 0 15 16,0 0-3-16,60-20 9 15,-60 20 3-15,0 0 22 16,0 0 14-16,-19 0-29 16,-4 13-6-16,-13 10 4 15,-7 7 15-15,-1 8-2 16,0 11 14-16,6 6-20 15,12-2 2-15,15-3-28 0,11-8-9 16,12-9-10-16,30-12-1 16,9-11 1-16,15-10 4 15,6-10-4-15,-5-17 16 16,-7 0-12-16,-16 2-1 16,-14 5 6-16,-16 9-9 15,-11 5 0-15,-3 3-24 16,0 3-72-16,-14 0-67 15,-5 0-150-15,2 0-661 0</inkml:trace>
  <inkml:trace contextRef="#ctx0" brushRef="#br0" timeOffset="48409.62">23550 11383 521 0,'0'0'124'0,"0"0"16"16,0 0 81-16,0 0-109 15,0 0-19-15,0 0-20 16,0 0 1-16,-41-59-34 15,41 59-15-15,0 0-9 16,1 0-14-16,35 0-1 16,15 6 4-16,21 2 8 15,8-8 9-15,2 0-20 16,-4-1 1-16,-4-12 3 0,-13 0-5 16,-15 3 0-16,-16 5-1 15,-15 1 0-15,-11 1 5 16,-4 3-4-16,0 0 4 15,0 0 3-15,0 0-4 16,0 0 5-16,0 0-6 16,0 0-3-16,0 0 12 15,0 0-12-15,0 0 3 16,-3 0 3-16,-4 0-6 16,-5 12 2-16,-1 5-5 0,-7 12 6 15,1 4 3 1,-1 4-4-16,5 7 0 0,1 4 9 15,1 5 2-15,0 7-3 16,1-1 3-16,-1-3-10 16,2-6 27-16,2-16-29 15,3-9 9-15,2-11 3 16,1-5-9-16,3-6 0 16,-1-3-4-16,1 0 0 15,0 0-2-15,0 0-19 16,0 0-31-16,0 0-17 15,0 0-58-15,0 0-151 16,0-9-543-16</inkml:trace>
  <inkml:trace contextRef="#ctx0" brushRef="#br0" timeOffset="50899.58">24520 11517 480 0,'0'0'195'15,"0"0"-19"1,0 0 54-16,0 0-86 0,21-87-72 16,0 64-4-16,2 6-22 15,3 7-31-15,0 5-6 16,3 5 8-16,-4 3-16 16,1 19 0-16,-6 11-1 15,-9 7 0-15,-11 13 5 16,-1 6-5-16,-29 4 0 15,-11 3 15-15,-5-12-10 16,3-11 5-16,4-11 12 0,9-12-12 16,14-14 11-1,10-3-17-15,6-3 4 0,3-22 0 16,27-24-2-16,13-23-3 16,14-15-3-16,2 5 1 15,-3 10-1-15,-7 20 0 16,-15 14 0-16,-12 21 16 15,-13 9-3-15,-6 5 7 16,-3 7-1-16,0 22-15 16,-9 21 33-16,-12 12 0 15,1 5-1-15,3 2-9 16,7-13-17-16,8-9-10 16,2-13-1-16,17-15-15 15,18-9-45-15,21-10-41 0,15-20-22 16,16-23-33-16,1-21-245 15,-11-13-167-15</inkml:trace>
  <inkml:trace contextRef="#ctx0" brushRef="#br0" timeOffset="51682.67">25125 10944 541 0,'0'0'203'16,"0"0"-14"-16,0 0 67 15,0 0-148-15,0 0-35 16,0 0-17-16,9-22-33 16,36 5 5-16,15-6-10 0,4 6-15 15,-13 1 4 1,-11 3-3-16,-18 6-3 0,-12 4-1 15,-10 3 4-15,0 0-3 16,-16 0-1-16,-24 10 0 16,-15 7 5-16,-10 1-4 15,1-4 3-15,9 2 1 16,6-8 4-16,12 1 20 16,12-5-2-16,8 2-6 15,8-6 10-15,6 0-19 16,3 0 1-16,0 7-13 15,0 2-6-15,0 8 6 16,0 3 4-16,0 0-3 0,0-3 4 16,0-2 11-1,0-4-5-15,0-2 10 0,0-2-11 16,0-3 10-16,0 2-7 16,0-3-6-16,0-3 4 15,0 0-8-15,13 0 6 16,13 0 9-16,11 0-3 15,11 0 7-15,7-3-19 16,0-3 3-16,-3 6-6 16,-10 0 0-16,-10 0 0 15,-12 0-6-15,-9 19-5 16,-11 2 11-16,0 11-8 16,-30 5 8-16,-16 2-1 15,-16-2 4-15,-9-1-6 0,1-10-2 16,6-9-32-16,10-7 0 15,18-4-32-15,19-6-30 16,17 0-28-16,11-3-92 16,33-11-747-16</inkml:trace>
  <inkml:trace contextRef="#ctx0" brushRef="#br0" timeOffset="51931.83">25679 11598 1307 0,'0'0'99'15,"-88"20"-9"-15,82-16 25 16,6 3-61-16,37 3-22 16,35-5-11-1,32-5 32-15,17 0-46 0,-3-15-7 16,-14-5-38-16,-20-4-52 15,-26 8 13-15,-25 2-48 16,-27 5-60-16,-8 2-110 16,-37-3-243-16</inkml:trace>
  <inkml:trace contextRef="#ctx0" brushRef="#br0" timeOffset="52122.84">25944 11390 1151 0,'0'0'154'0,"0"0"38"15,0 0-56-15,0 0-57 16,0 0-29-16,0 0-21 16,-6 40-22-16,26 13 40 15,-4 14-20-15,-9 8-15 16,-7 1-7-16,0 0-5 16,-16-3-11-16,0-4-101 15,1-9-88-15,6-14-141 16</inkml:trace>
  <inkml:trace contextRef="#ctx0" brushRef="#br0" timeOffset="54035.81">27128 11436 293 0,'0'0'114'16,"0"0"92"-16,0 0 1 15,0 0-24-15,0 0-25 0,0 0-31 16,0 0-40-16,-22 17-11 16,30-40-24-16,23-14-24 15,20-9-12-15,11 3-12 16,5 7-4-16,-4 14-2 15,-11 5 0-15,-13 14-11 16,-12 3-2-16,-11 6-9 16,-16 19 14-16,0 10 5 15,-24 10 5-15,-15-2 1 16,-5 2 0-16,0-10 11 16,6-9-12-16,15-9 0 15,10-6 21-15,12-6-17 0,1-1-4 16,26 6 1-16,23 3 4 15,16 3 12-15,2 1-17 16,-7 2 1-16,-15 1-1 16,-19-9 0-16,-14 2-1 15,-12 0 0-15,-21 8 2 16,-34 8 14-16,-26 1 2 16,-20-4-13-16,-2-7 9 15,11-8-12-15,20-8-1 16,29-3 0-16,22 0-26 15,21-9-37-15,40-19-75 16,36-14-432-16</inkml:trace>
  <inkml:trace contextRef="#ctx0" brushRef="#br0" timeOffset="54480.46">27889 11407 1262 0,'0'0'109'0,"0"0"50"15,0 0-77-15,0 0-65 16,0 0 10-16,0 0-27 16,14-22 1-16,32 22-3 15,6 0 0-15,-3 5-3 16,-8 10-24-16,-11 7-4 16,-13 5 15-16,-14 2-8 0,-3 8-1 15,-20 3 25-15,-16-5 0 16,-2-1-4-16,5-9 6 15,8-11 0-15,13-6 5 16,12-8-5-16,0-15 8 16,28-24-8-16,20-15 1 15,18-11-1-15,7 5 0 16,-4 7 5-16,-11 10-5 16,-16 14 3-16,-16 15 11 15,-9 6 9-15,-13 6 3 16,-4 2 5-16,0 0-31 15,0 24 2-15,-14 16 2 16,-5 12 15-16,3 5-6 16,4-4-5-16,7-8-7 0,5-5-2 15,19-13-19-15,33-17-69 16,21-10-1-16,18-17-210 16,4-30-379-16</inkml:trace>
  <inkml:trace contextRef="#ctx0" brushRef="#br0" timeOffset="54821.75">28759 10964 893 0,'0'0'227'0,"0"0"-66"0,0 0-2 16,0 0-93-16,0 0-42 15,0 0-24 1,46-72-2-16,-7 62-3 15,4 3-2-15,-6 7-6 0,-5 0 3 16,-12 7 9-16,-9 16-10 16,-11 7 9-16,-3 10 4 15,-27 3-2-15,-7 3 10 16,-8-6 14-16,2-2 2 16,4-9 5-16,15-10-12 15,11-11 22-15,13-6-21 16,10-2-10-16,37 0-1 15,20-15 11-15,16 1-20 16,1-4-14-16,-11 7-73 16,-12 1-21-16,-13 4-47 0,-16 3-222 15,-15-1-303-15</inkml:trace>
  <inkml:trace contextRef="#ctx0" brushRef="#br0" timeOffset="56247.34">29494 11489 30 0,'0'0'86'15,"0"0"9"-15,0 0-1 16,0 0 16-16,0 0 3 16,0 0 16-16,-9 0 7 15,6 0 33-15,-1 0-24 16,2 0-17-16,1 0-38 0,-1 1-20 16,2-1-10-1,0 0-27-15,0 0 5 0,0 0-24 16,8 3 0-16,25 4 11 15,14-7 24-15,13 0-15 16,7 0-11-16,2 0-12 16,1 0 7-16,-9-10-18 15,-12 3-10-15,-16 0-24 16,-14 4-33-16,-13 1-36 16,-6 2-30-16,-9-2-45 15,-21 0-267-15,-11-1-96 16</inkml:trace>
  <inkml:trace contextRef="#ctx0" brushRef="#br0" timeOffset="56450.38">29719 11330 722 0,'0'0'297'16,"0"0"-53"-16,0 0-76 16,0 0-76-16,0 0-10 15,0 0-36-15,-10 73-16 16,7-7 25-16,-7 8-38 15,-6 1-12-15,-3-3-5 16,1-8-16-16,3-11-39 16,14-11-58-16,1-22-65 15,31-13-142-15,18-11-425 16</inkml:trace>
  <inkml:trace contextRef="#ctx0" brushRef="#br0" timeOffset="56759.2">30248 11344 731 0,'0'0'616'0,"0"0"-574"16,0 0 138-16,0 0-83 15,0 0-54-15,0 0-12 16,25-52-31-16,16 35 3 16,10 2-13-16,1 4-5 15,-6 11-18-15,-11 0 3 16,-12 16-8-16,-15 11 4 15,-8 11 12-15,-10 7 13 16,-24 7 7-16,-11 4 4 16,-9 1 0-16,4-8 16 15,12-13-6-15,17-15 6 0,20-16-18 16,10-5-3-16,40 0 2 16,25-9-21-16,26-11-61 15,20-10-80-15,1-2-141 16,-10-11-491-16</inkml:trace>
  <inkml:trace contextRef="#ctx0" brushRef="#br0" timeOffset="57155.34">30956 11301 686 0,'0'0'220'0,"-84"-19"49"16,58 12-134-16,10 7-29 0,11 0-34 16,5 0-25-1,8 0-9-15,28 0-17 0,16 0 7 16,13 0-28-1,2 0-1-15,-11 10-14 0,-11 3-9 16,-16 7-9-16,-18 0-8 16,-11 3 20-16,-11 6 8 15,-22-2 12-15,-5 3 2 16,1-8 5-16,9-8-6 16,10-7 0-16,12-4 3 15,6-3-2-15,12-7 6 16,27-23 6-16,13-12-1 15,9-8 6-15,-3 4-12 16,-9 7 11-16,-16 15 7 16,-15 12-4-16,-12 8 6 0,-6 4-3 15,0 0-19-15,0 23 3 16,-15 9-5-16,0 9 18 16,4-3 10-16,5-4-16 15,6 3-14-15,0 5-7 16,25 2-69-16,18-2-21 15,14-13-66-15,3-18-551 16</inkml:trace>
  <inkml:trace contextRef="#ctx0" brushRef="#br0" timeOffset="57443.79">31903 11021 1158 0,'0'0'155'0,"0"0"-110"15,0 0 143-15,0 0-62 16,0 0-44-16,0 0-27 16,124 9-3-16,-57 51-10 15,3 15-21-15,-9 8-8 16,-17 7 6-16,-12 11-19 15,-18 10-2-15,-14 0 1 16,-46 2-38-16,-42-7-93 16,-42-5-62-16,-34-7-41 0,-30-12-306 15</inkml:trace>
  <inkml:trace contextRef="#ctx0" brushRef="#br0" timeOffset="57993.75">23297 10961 665 0,'0'0'123'0,"0"0"14"15,0 0 123-15,0 0-138 16,0 0-76-16,0 0 0 16,-39 109-14-16,5-14 56 15,-5 27-11-15,1 18-18 16,10 8-36-16,13 7-23 16,15 1-9-16,21-11-60 0,36-13-120 15,13-19-319-15</inkml:trace>
  <inkml:trace contextRef="#ctx0" brushRef="#br0" timeOffset="58442.44">22766 14212 1182 0,'0'0'196'0,"0"0"-104"16,0 0 108-16,0 0-109 0,0 0-37 16,0 0-12-1,55 0-13-15,31 0-3 0,25 0 2 16,7-14-28-16,-5 0-7 15,-18-2-84-15,-21-1-46 16,-25 8-47-16,-27 1-48 16,-22 8-251-16,-30 0-107 15</inkml:trace>
  <inkml:trace contextRef="#ctx0" brushRef="#br0" timeOffset="58593.35">22664 14469 919 0,'0'0'115'0,"0"0"109"16,0 0-138-16,115 6 4 0,-12-24-15 16,15-2-47-16,-1 3-28 15,-1 2-8-15,-6 6-84 16,-10-4-242-16,-9-6-488 16</inkml:trace>
  <inkml:trace contextRef="#ctx0" brushRef="#br0" timeOffset="59069.47">24916 13768 788 0,'0'0'151'0,"0"0"9"15,0 0 45-15,0 0-117 16,0 0-25-16,0 0-34 15,-17-9-10-15,69 9-17 0,30 0 33 16,25 0-8 0,14 0-19-16,-8-4-7 0,-20-5 4 15,-27 1-5-15,-31 3 3 16,-18 5 3-16,-16 0 2 16,-1 0 30-16,-9 26-28 15,-18 27-4-15,-11 15 40 16,-6 19-17-16,-3 2 0 15,-1 1-18-15,2-1-9 16,10-4-4-16,12-9-39 16,20-17-116-16,4-19-77 15,14-30-577-15</inkml:trace>
  <inkml:trace contextRef="#ctx0" brushRef="#br0" timeOffset="60897.37">25971 14021 428 0,'0'0'234'0,"0"0"-118"16,0 0 160-16,0 0-142 15,0 0-55-15,0 0-13 16,-19 2-16-16,19-2 1 15,0 0-9-15,0-2 2 16,1-8-11-16,8-1-18 16,7-8-5-16,4 5-10 15,7 5-7-15,1 1 7 16,1 5-2-16,-6 3-12 16,-2 8 1-16,-9 14-12 0,-6 7 23 15,-6 8-4 1,-1-1 6-16,-23 7 10 0,-9 0-6 15,-6-3-3-15,0-4 5 16,5-7-5-16,4-8 14 16,12-8-10-16,8-7 2 15,7-6 6-15,3 0-10 16,0 0 4-16,0 0-1 16,7-13-5-16,7-7 8 15,7-2-8-15,-2 1-1 16,-1 2 3-16,-2 5-2 15,-7 1 1-15,-1 7-2 0,-4 6 1 16,-4 0-1-16,0 0 0 16,0 0 0-16,0 0-1 15,0 0 0-15,0 0 1 16,0 0-1-16,0 0 1 16,0 0-3-16,0 0 3 15,0 0 0-15,0 0 3 16,0 0-3-16,0 0 3 15,3-7-3-15,9-6 2 16,9-12-4-16,10-9 2 16,8-13 0-16,0 5-2 15,-5-2 6-15,-4 12-4 16,-8 8 0-16,-5 7 0 16,-7 11 1-16,-4 6-1 15,0 0-1-15,9 6-4 0,3 18 4 16,6 2 1-16,-2 2-2 15,-4-3 2-15,-9-9 1 16,-4-2-1-16,-4-8 0 16,-1-2 1-16,0-1 1 15,0-3 1-15,0 0 1 16,0 0 0-16,0 0 19 16,-14-13-2-16,-8-8-7 15,-6-4-8-15,0 1 2 16,-1 7 3-16,-1 7-5 15,-2 10 1-15,-6 1 8 16,-8 29-15-16,-2 15 1 0,-2 16 5 16,8 11 6-16,9 4 3 15,17 0-5-15,16-6-5 16,12-14 5-16,32-10-10 16,16-17 0-16,15-19-1 15,8-10-7-15,4-16-64 16,-1-23-47-16,-7-15-116 15,-9-15-520-15</inkml:trace>
  <inkml:trace contextRef="#ctx0" brushRef="#br0" timeOffset="61459.91">26802 13706 1356 0,'0'0'56'0,"0"0"130"15,0 0-93-15,0 0-80 16,115-77-13-16,-54 55-30 16,-2-1-8-16,-8 7-16 15,-14 2-8-15,-15 8 18 16,-12 2-11-16,-10 1 32 16,0 3 18-16,-20 0 5 15,-15 0 3-15,-18 13-3 16,-6 6 1-16,-1-2 10 15,7 0-5-15,9-1 6 16,14-5 15-16,13-2-16 16,9-6 3-16,5 5-6 0,3-3-7 15,-2 9 10-15,-1 3-10 16,0 3 3-16,-1 3 6 16,-3-1-3-16,2 2 5 15,1-12 6-15,4 2-14 16,0-11 20-16,0-3-11 15,0 0 23-15,0 0 18 16,0 0-5-16,10 0 4 16,10-9-19-16,6-1-22 15,4 3 7-15,1 1-19 16,2 6 0-16,0 0 0 0,0 9 0 16,-3 14-5-1,-8 3-3-15,-7 4 4 0,-11 0-4 16,-4 3 4-16,-14 0 3 15,-22 1-1-15,-18-2 2 16,-8-5-11-16,-4-7-29 16,8-3-33-16,10-9-5 15,15-1-21-15,17-3-74 16,16-4-341-16</inkml:trace>
  <inkml:trace contextRef="#ctx0" brushRef="#br0" timeOffset="61648.1">27164 14132 1008 0,'0'0'389'15,"0"0"-327"-15,0 0 91 16,124 30-51-16,-34-27-65 16,8-3-37-16,1 0-15 15,-11-14-46-15,-19 0-46 16,-18-6-57-16,-21-1-97 15,-21-2-347-15</inkml:trace>
  <inkml:trace contextRef="#ctx0" brushRef="#br0" timeOffset="61849.23">27481 13997 971 0,'0'0'384'0,"0"0"-255"16,0 0 68-16,0 0-81 0,0 0-39 15,0 0-38-15,-22 19-39 16,22 18 2-16,3 15 9 16,-3 11-11-16,-4 14-4 15,-24 8 0-15,-5 7-84 16,6 0-87-16,20-11-66 16,14-29-515-16</inkml:trace>
  <inkml:trace contextRef="#ctx0" brushRef="#br0" timeOffset="62359.95">28601 14179 956 0,'0'0'65'16,"0"0"-55"-16,0 0 198 15,0 0-124-15,24-86-40 16,1 66 20-16,-7 6-22 16,-3 5-10-16,-3 5-6 15,1-3-11-15,4 7-13 16,3 0-2-16,4 0-12 16,1 20-16-16,-6 4-13 15,-6 2-2-15,-9 4 30 0,-4-1 6 16,0 1 5-16,-17 1 4 15,-2-8 5-15,0 0 34 16,3-8-11-16,7-5 13 16,3-6-12-16,4-4-15 15,2 0-1-15,0 0-15 16,11 6-8-16,11 4 3 16,6 3 5-16,2 4 0 15,-1-3-1-15,-6-2 4 16,-7 3-4-16,-10-3 1 15,-6 2 0-15,-3 5 1 16,-24 2 0-16,-12 5 1 0,-9-7 1 16,-4 1 0-16,0-3 0 15,3-11-3-15,8-3-7 16,16-3-16-16,19-9-62 16,13-24-91-16,46-14-410 15</inkml:trace>
  <inkml:trace contextRef="#ctx0" brushRef="#br0" timeOffset="62571.39">29421 13994 1205 0,'0'0'147'0,"0"0"-5"16,0 0-67-16,0 0-35 16,0 0-16-16,-101 111 36 0,52-37-12 15,10 7 13 1,10-1-38-16,14-7-1 0,15-11-9 15,0-12-13-15,21-17-6 16,19-13-2-16,14-17-67 16,22-9-42-16,14-33-99 15,8-22-433-15</inkml:trace>
  <inkml:trace contextRef="#ctx0" brushRef="#br0" timeOffset="62899.32">29909 13746 1020 0,'0'0'206'0,"0"0"-80"16,0 0-28-16,0 0-38 16,0 0-19-16,0 0-6 15,-36-37 13-15,61 29-24 16,16-4-3-16,14 2-21 16,9 1-13-16,-1 6 7 15,-13 3-18-15,-14 0 11 16,-15 0 13-16,-12 9 0 15,-9 4-2-15,0 7 1 16,-8 6 1-16,-15 8 10 16,-9 2-9-16,-1 0 9 15,5-6 5-15,7-7-12 16,9-6-3-16,11-3 0 0,1-1-5 16,9-4 3-1,27 2-42-15,20-11-32 0,19 0-62 16,7-8-72-16,0-12-201 15,-10 1-167-15</inkml:trace>
  <inkml:trace contextRef="#ctx0" brushRef="#br0" timeOffset="63095.88">30435 14083 881 0,'0'0'203'0,"0"0"-118"15,0 0 51 1,0 0-34-16,0 0-48 0,138 34-34 16,-76-34-14-16,4-12-6 15,-11-3-48-15,-7 1-56 16,-8 4-135-16,-15 0-251 16</inkml:trace>
  <inkml:trace contextRef="#ctx0" brushRef="#br0" timeOffset="63321.89">30678 13970 939 0,'0'0'298'0,"0"0"-151"16,0 0 34-16,0 0-51 16,0 0-45-16,0 0-17 15,-19-10-10-15,18 10-32 0,-1 1-21 16,2 27-5-16,-3 19 0 15,-7 17-5-15,-7 12 5 16,-10 8-34-16,-5 3-56 16,-1-4-73-16,12-7-63 15,21-17-401-15</inkml:trace>
  <inkml:trace contextRef="#ctx0" brushRef="#br0" timeOffset="63807.49">31685 14006 716 0,'0'0'323'15,"0"0"-194"-15,0 0 34 16,0 0-43-16,0 0-54 16,0 0-20-16,18-22-12 15,11 13-32-15,8 1 9 16,0 1-11-16,-1 7-8 0,-8 0-9 16,-7 24-21-16,-17 13-12 15,-4 12 12-15,-19 6-6 16,-23-1 31-16,-11-2-25 15,-7-8 30-15,-9-8 4 16,-6-3 4-16,1-11 2 16,9-8 1-16,14-8 20 15,21-6 24-15,16 0-1 16,14-10 6-16,7-9-10 16,25-8-30-16,13 8-9 15,7 8-1-15,-1 11 6 16,-4 0-4-16,-5 10-4 15,-4 13-7-15,-2 10-24 16,-2-3-64-16,1-4-34 16,7-9-237-16,8-14-200 15</inkml:trace>
  <inkml:trace contextRef="#ctx0" brushRef="#br0" timeOffset="64039.61">32295 14145 480 0,'0'0'213'0,"0"0"55"15,0 0 28-15,0 0-159 16,0 0-36-16,0 0-43 16,2-66-22-16,-24 70 7 15,-11 20-16-15,-8 11 2 16,0 7-3-16,6 5-16 16,14-3-10-16,13-3-1 0,8-3-8 15,10-9 5 1,23-12-52-16,10-9-6 0,6-8-20 15,6-3-50-15,-2-19-167 16,0-11-550-16</inkml:trace>
  <inkml:trace contextRef="#ctx0" brushRef="#br0" timeOffset="68201.46">6017 4235 25 0,'0'0'238'16,"0"0"-196"-16,0 0 85 0,0 0 4 15,0 0-13 1,0 0-55-16,0 0-7 0,0 12 28 15,0-12-8-15,0 0 6 16,0 0-23-16,-3 0 16 16,3 0-6-16,0 0-7 15,0 0-21-15,0-4 29 16,0-18-34-16,19-8-2 16,5-10-19-16,10-4-8 15,5-1 6-15,3 6-12 16,4 5 3-16,-1 7-4 15,-5 8 8-15,-4 9-14 0,-8 3 6 16,-4 5-1-16,-6 2-1 16,-3 0 2-16,-3 0-1 15,-3 1-5-15,1 11 6 16,-7 1-7-16,3 7 5 16,-6-6-1-16,0 0 1 15,0-6 4-15,0-5-1 16,0-2 0-16,0-1 1 15,0 0 15-15,0 0-14 16,0 0 4-16,-16-2 15 16,-10-14-17-16,-5 0 0 15,-3 2-5-15,10 5 0 16,0 6 0-16,-1 3 0 16,-2 0-3-16,-6 13 1 15,-3 17-2-15,-1 8 4 0,-3 10-5 16,1 2 5-16,9-1-1 15,8-6 1-15,13-4-5 16,9-6 5-16,0-4 0 16,16-2 5-16,14-5 3 15,12-5-1-15,4-5 12 16,11-7-10-16,4-5-2 16,0-5 2-16,2-14 1 15,-5-6-1-15,-6-1-4 16,-10 1-5-16,-15 8 11 15,-11 9-10-15,-13 3 3 16,-3 5 16-16,0 0-5 16,0 0-3-16,0 0-12 0,-19 13-2 15,-4 5-5-15,-8 6 7 16,-3-2 0-16,-2 0 0 16,0-1 0-16,2-5 4 15,-5-3-4-15,2-8 2 16,1-5 7-16,0 0-9 15,3-4 0-15,5-16 2 16,-2-8-2-16,5-7 0 16,5-4-6-16,4-6 6 15,7-6-5-15,9-3 2 16,0-7-6-16,9 0 4 16,16 9-2-16,2 8 1 0,6 14-7 15,6 7 4-15,7 10 9 16,5 7-8-16,-5 6 0 15,-1 0 1-15,-8 6-9 16,-10 5 5-16,-6-2-7 16,-8-1 2-16,-7-3 15 15,-3-4-9-15,-3-1 7 16,0 0 3-16,0 0 0 16,0 0 6-16,0 0-3 15,0 0-2-15,-16 0 8 16,-4 0-8-16,-8-11-1 15,-2 5 2-15,3 0-1 0,-1 1 0 16,-2 5-1-16,0 0-4 16,-4 0 0-16,-2 14 4 15,-1 6-3-15,-2 4 3 16,5 5 0-16,4 7-2 16,6 4 2-16,6 4 0 15,8 3 2-15,10 2-1 16,0 0-1-16,0-2 9 15,16-5-4-15,1-8 0 16,5-10-5-16,5-6 0 16,4-7 7-16,11-9-7 15,4-2 3-15,3 0 6 16,-4-14-5-16,1-4 2 16,-10-2-6-16,-6 3 2 15,-9 4 0-15,-5 6-1 0,-11 4-1 16,-2 3 3-16,-3 0-3 15,0 0-1-15,0 0-4 16,0 0-16-16,0 0 1 16,-14 0-45-16,-8 0-64 15,-5 0-167-15,-4 0-285 16</inkml:trace>
  <inkml:trace contextRef="#ctx0" brushRef="#br0" timeOffset="71563.37">6755 3321 282 0,'0'0'32'0,"0"0"-22"15,0 0 55-15,0 0-22 16,0 0-36-16,0 0-6 15,0 0 1-15,-12 0-4 16,12 0 4-16,0 0 2 16,0 0 44-16,0 0 13 15,0 0 4-15,0 0-5 16,-1 0-25-16,1 0-2 16,0 0 6-16,0 0-20 0,0 0-6 15,0 0-13-15,0 0 0 16,0 0-2-16,0 0-1 15,0 0-2-15,0 0 1 16,0 0-53-16,0 0-55 16,1 7-173-16,11-1-41 15</inkml:trace>
  <inkml:trace contextRef="#ctx0" brushRef="#br0" timeOffset="72072.99">8875 3286 678 0,'0'0'69'16,"0"0"157"-16,0 0-62 16,0 0-38-16,0 0-45 15,0 0-18-15,-36-4-8 16,36 2-28-16,0 2-4 16,0 0-16-16,22 0-7 15,23 0 15-15,28-3-5 16,15 1-1-16,3-2-3 0,-10-1-6 15,-17 5-27 1,-15 0-49-16,-22 0-42 0,-15 8-70 16,-12 10-236-16,-22 2 101 15,-24-1 18-15</inkml:trace>
  <inkml:trace contextRef="#ctx0" brushRef="#br0" timeOffset="72215">8966 3463 178 0,'0'0'102'16,"0"0"140"-16,0 0-40 15,0 0 52-15,0 0-104 16,0 0-95-16,16 17-16 16,59-17 2-16,19 0-22 15,13-10-19-15,-1-1-41 16,-6-1-141-16,-18-4-231 16</inkml:trace>
  <inkml:trace contextRef="#ctx0" brushRef="#br0" timeOffset="72933.25">11067 3110 430 0,'0'0'153'0,"0"0"-77"16,0 0 46-16,0 0 16 15,0 0-98-15,0 0 8 16,0-26 4-16,0 22 6 16,0 1 0-16,0 2-6 15,0-1-1-15,0-1-20 16,-4-1-18-16,-2 1 5 16,3-1-10-16,-3-1-5 0,3 2-1 15,0-1-2-15,-3 1 6 16,1 1-6-16,2 1 0 15,-1-1 1-15,-2 1-1 16,-6 1-4-16,-4 0 3 16,-2 0 1-16,-3 0-6 15,0 0 5-15,-1 11 1 16,-1 6-4-16,-2 7 4 16,-5 10 0-16,1 9-1 15,3 6 6-15,3 8 10 16,10-3-11-16,7-2-1 0,6-7 8 15,3-7-10 1,27-6 8-16,5-5 4 0,14-6 14 16,3-9 2-16,3-11-13 15,0-1 26-15,-7-6 6 16,-5-10-19-16,-10-1 5 16,-8 0 6-16,-8 6-16 15,-7 2 5-15,-7 4-20 16,-3 1-8-16,0 4 4 15,0 0-5-15,0 0-46 16,0 0-56-16,-3 5-49 16,-20 14-173-16,0 3-567 15</inkml:trace>
  <inkml:trace contextRef="#ctx0" brushRef="#br0" timeOffset="74771.35">12432 2389 651 0,'0'0'0'15,"0"0"46"-15,0 0 66 16,0 0 11-16,0 0-91 16,0 0-22-16,0 0-5 0,27 5 84 15,61 5-13-15,24-5-18 16,5-5-47-16,6 0-8 15,-2 0-6-15,-18-7 1 16,-15 1 2-16,-33 2 1 16,-25 4 7-16,-24 0-12 15,-9 25 4-15,-36 34 0 16,-24 33 17-16,-20 36-7 16,-5 26-2-16,-3 27 3 15,13 19 7-15,13 19 2 16,10 1-2-16,16-7-5 15,9-21 13-15,7-38-10 16,4-34 2-16,-3-35 26 16,-5-24-13-16,-6-17-1 15,-15-9-3-15,-13-6 7 0,-18-11-11 16,-12-9-23-16,-9-9 1 16,-1 0-1-16,-2-20-16 15,18-4-36-15,22-2-37 16,35-1-56-16,31-8-88 15,52-7-418-15</inkml:trace>
  <inkml:trace contextRef="#ctx0" brushRef="#br0" timeOffset="75335.25">13324 3645 363 0,'0'0'102'0,"0"0"7"15,0 0 88-15,0 0-6 16,0 0-56-16,0 0-41 16,-39-13-39-16,39 13-28 0,3 0-1 15,30 0-26-15,15 0 14 16,22 0 8-16,4-3-20 16,7-5-2-16,-9 1 0 15,-8-5-12-15,-12-1-12 16,-13 2-15-16,-20-1 4 15,-15-3 35-15,-4 1 0 16,-9-1 0-16,-17 3-17 16,-7 4 17-16,1 2 9 15,12 3-7-15,8 2 16 16,8 0 16-16,4-1-4 16,0 1-4-16,0 1-21 0,4 0 0 15,11 0-6 1,4 8 4-16,8 13-1 15,-9 8 3-15,-3 14-5 0,-15 11 0 16,-3 7 0-16,-27 3-19 16,-16-2-22-16,-5-6-39 15,-4-7-58-15,1-5-174 16,17-14-163-16</inkml:trace>
  <inkml:trace contextRef="#ctx0" brushRef="#br0" timeOffset="76245.78">15166 3130 228 0,'0'0'34'15,"0"0"4"-15,0 0 116 16,0 0-70-16,0 0 1 16,0 0-2-16,0 0-5 15,30-51 62-15,-30 49-37 16,-7 2-18-16,-12-1-36 16,-11 1-34-16,-9 8-3 0,-9 18-7 15,-8 13-1 1,7 5 1-16,9 0 4 0,15-1-4 15,16-10-5-15,9-3-3 16,12-9-6-16,18-4 9 16,9-9 3-16,3-5 5 15,0-3-6-15,-3 0 1 16,-9-1 5-16,-14-3-6 16,-6 1-1-16,-8 3 9 15,-2 0 5-15,0 0 3 16,-16 11-18-16,-16 14 4 15,-6 11 8-15,-8 6-12 16,10-3 10-16,12-6-10 16,12-8-4-16,12-5 4 15,0-7-13-15,33-6 1 0,12-7 10 16,20 0 2-16,7-17-10 16,9-6-101-16,2-9-162 15,-4-1-97-15</inkml:trace>
  <inkml:trace contextRef="#ctx0" brushRef="#br0" timeOffset="76678.19">15642 3341 725 0,'0'0'152'16,"0"0"82"-16,0 0-79 15,0 0-102-15,0 0-24 16,0 0-29-16,27 0-12 15,25-7-15-15,23-6 20 16,19-4-75-16,4-7-247 16,-1-4-368-16</inkml:trace>
  <inkml:trace contextRef="#ctx0" brushRef="#br0" timeOffset="77052.37">16566 2939 0 0,'0'0'853'0,"0"0"-849"16,0 0 167-16,-97-5-154 15,68 24-14-15,-1 6 2 16,3 6-1-16,11 7 7 16,13 2 1-16,3 3-8 15,10-2-4-15,22 0-3 16,8-5 3-16,5-4 4 15,-2-5-4-15,-9-4 9 16,-7-6-9-16,-14-3 1 16,-8-5 1-16,-5 1 5 15,-5 2 4-15,-24 1 36 16,-10 4 5-16,-13-6-25 0,4-5-9 16,-1-3-3-16,13-3 4 15,10 0-1-15,12-17 5 16,14-13-19-16,0-15-4 15,30-4-34-15,16 0-81 16,3 16-54-16,-7 19-75 16,-20 14-125-16</inkml:trace>
  <inkml:trace contextRef="#ctx0" brushRef="#br0" timeOffset="78275.62">15322 4481 734 0,'0'0'119'15,"0"0"14"-15,10-87-3 16,-10 61-76-16,-18 7-39 16,-9 9 6-16,-16 10 1 0,-9 7-21 15,-4 22 5-15,1 13 4 16,9 7-3-16,18-1 2 16,12-6-9-16,16-11-4 15,2-11-8-15,28-14 11 16,15-6 1-16,11-17 6 15,9-26 6-15,-1-12-2 16,-6-9-10-16,-11-2 5 16,-9-3 0-16,-11-6-1 15,-15 4 7-15,-5 11-5 16,-7 19-4-16,0 23 20 16,-7 18 1-16,-8 14-23 15,-6 31-4-15,0 22 2 16,0 16 1-16,12 4-2 0,9-3-23 15,0-10-1-15,21-16-43 16,13-20-45-16,8-21 23 16,3-17-22-16,2-17 77 15,-3-22 24-15,-8-11 13 16,-10-9 4-16,-6 4 18 16,-14 9 0-16,-3 16 36 15,0 14 36-15,-3 15-42 16,0 1-20-16,0 1-32 15,0 19-5-15,3 3 5 16,8 1 0-16,5-5-2 16,3-6-22-16,2-9 18 15,0-4-12-15,3 0 8 0,-8-15 10 16,-7-9 0-16,-5-6 5 16,-4-1-1-16,0 3 10 15,-7 8 2-15,-9 9 41 16,-9 11-3-16,-9 14-38 15,2 25-15-15,-4 17 6 16,9 7-7-16,16-1-2 16,11-5-19-16,14-11-83 15,23-20-68-15,9-15 48 16,8-11 27-16,6-23 85 0,-2-19 4 16,-2-8 8-1,-5-8 35-15,-6-5 123 0,-8 8-22 16,-5 10 12-16,-13 18-42 15,-10 17-29-15,-9 10-27 16,0 7-3-16,-5 31-22 16,-9 29 1-16,-8 32 27 15,2 29-13-15,-2 28-19 16,-5 10-13-16,-2 0-8 16,0-14-2-16,-7-34-15 15,-3-33-12-15,-5-34 4 16,-2-31 9-16,1-20 15 15,-2-17-18-15,3-34-10 16,4-27-9-16,11-22 17 16,10-16-7-16,19-3 9 0,9 12 17 15,35 17 1-15,19 18 1 16,12 13-3-16,12 5-8 16,7 3-47-16,3 1-36 15,2-5-35-15,-12 4 47 16,-11-5 69-16,-11 0 13 15,-21 4 46-15,-11 9 52 16,-13 16 0-16,-14 17-10 16,-6 10-30-16,0 16-49 15,-14 30-2-15,-4 18-7 16,5 8 15-16,10-2-14 16,3-14-1-16,0-15-2 15,21-19-37-15,19-22-25 0,9-21-55 16,9-35-139-16,4-20-99 15,-16-15-84-15</inkml:trace>
  <inkml:trace contextRef="#ctx0" brushRef="#br0" timeOffset="78367.37">16790 3921 232 0,'0'0'299'0,"0"0"-113"16,0 0-156-16,-85 22-8 16,76 10-22-16,9 5-92 15,2 1-196-15</inkml:trace>
  <inkml:trace contextRef="#ctx0" brushRef="#br0" timeOffset="78840.63">16761 4226 1091 0,'0'0'77'16,"0"0"57"-16,0 0-81 0,0 0-39 15,-30 90 27-15,21-54-20 16,3-2-11-16,-5-6 5 15,8-5-6-15,2-4-9 16,1-9-11-16,0-5 8 16,0-1-21-16,12-4 9 15,6 0 9-15,9-19 6 16,7-12 16-16,3-6-15 0,2-4 1 16,-9 10-2-1,-9 11-5-15,-8 12 4 0,-6 8-3 16,3 0-9-16,0 20 7 15,0 5-1-15,2 3 7 16,5-3 0-16,-4-8-2 16,5-6-2-16,3-8-9 15,-3-3 9-15,6-3 4 16,-1-14 0-16,3-6 2 16,-5 4 6-16,0 2 1 15,-9 4 4-15,-4 11-5 16,-3 2-3-16,-1 0-4 15,6 7-1-15,3 12 0 16,3 3 0-16,7 2-2 16,2-5-14-16,5-12-59 0,6-7-100 15,6-10-30-15,1-22-292 16,-6-8 179-16</inkml:trace>
  <inkml:trace contextRef="#ctx0" brushRef="#br0" timeOffset="78965.96">17553 4134 250 0,'0'0'325'16,"0"0"51"-16,0 0-31 15,0 0-168-15,0 0-82 16,0 0-50-16,0-64-18 16,0 64-27-16,0 0-12 15,3 6-20-15,-3 18-89 16,0 5-83-16,0-5-402 16</inkml:trace>
  <inkml:trace contextRef="#ctx0" brushRef="#br0" timeOffset="79161.83">17799 3976 1175 0,'0'0'103'0,"0"0"1"16,0 0-38-16,0 0-49 16,0 0-13-16,-42 126 21 15,14-62-17-15,-5 4-3 16,4 4-5-16,3 6-34 15,2-4-70-15,12-15-167 16,12-26-459-16</inkml:trace>
  <inkml:trace contextRef="#ctx0" brushRef="#br0" timeOffset="79333.74">17635 4357 570 0,'0'0'161'0,"0"0"93"15,0 0-39-15,0 0-103 16,0 0-16-16,0 0-38 15,-8-83-26-15,65 69-7 16,11 3-19-16,3 4-3 16,-10 6-6-16,-8 1-77 15,-11 0-56-15,-10 0-227 16,-15 0-362-16</inkml:trace>
  <inkml:trace contextRef="#ctx0" brushRef="#br0" timeOffset="79753.5">18339 4146 1347 0,'0'0'52'15,"0"0"72"-15,0 0-17 16,0 0-42-16,0 0-38 16,0 0-16-16,-9-3-2 15,9 13-9-15,0 10-7 16,-7 12 2-16,-1 9 4 15,-3-1-47-15,4-1-36 16,1-11-10-16,6-10 8 16,-4-8-10-16,4-5-21 0,0-3-16 15,0-2 29-15,0 0 77 16,-3 0 24-16,0 0-12 16,3 0-52-16,-7 0-7 15,1 0 26-15,-5 0-20 16,-1 4 10-16,-1 2 25 15,0 1 33-15,4 0 1 16,2 1 54-16,0 1 39 16,-3 4 53-16,-2 6 13 15,-2 3-64-15,2 4-20 16,-3-4-41-16,4-5-29 16,5-5-6-16,6-5-25 15,0-7-110-15,21-7-209 16,13-22-63-16</inkml:trace>
  <inkml:trace contextRef="#ctx0" brushRef="#br0" timeOffset="79903.8">18486 3834 453 0,'0'0'576'16,"0"0"-454"-16,0 0-8 15,0 0-105-15,0 0-9 16,0 0-92-16,-13 58 19 15,6-5-179-15,-6 2-265 16</inkml:trace>
  <inkml:trace contextRef="#ctx0" brushRef="#br0" timeOffset="80112.36">18544 4405 176 0,'0'0'1091'0,"0"0"-1077"16,0 0 70-16,0 0-35 16,0 0-48-16,0 0-1 15,-9-11 0-15,9 9-6 16,0 2-21-16,0 0-40 0,0 0-94 16,0-3-165-16,-11-2-379 15</inkml:trace>
  <inkml:trace contextRef="#ctx0" brushRef="#br0" timeOffset="82759.89">20093 10311 617 0,'0'0'22'0,"0"0"29"16,-91-50 107-16,79 50 48 15,6 0-120-15,6 0-34 16,6 0-33-16,39 0 2 16,35 4-5-16,38-4 8 15,18 0 13-15,16-7-35 16,-5-7 6-16,-11 5-8 15,-19-2-7-15,-32 6 5 16,-33-2-25-16,-36 2-16 16,-25 5 25-16,-54 0 7 15,-42 14-12-15,-36 6 6 16,-15 10 17-16,-11 3-4 16,6 9 4-16,8 1 0 0,16-2 11 15,25 1 5-15,29-6 18 16,23 4-11-16,20 9-11 15,7 22 0-15,11 25-5 16,-4 32 0-16,3 34 34 16,-6 36-27-16,-5 33-3 15,-3 26 2-15,-6 21-11 16,-2 6 22-16,9-3-14 16,0-10 2-16,6-13 23 15,5-21 0-15,1-18-19 16,3-18 7-16,5-12-22 15,-4-22 20-15,4-17-21 16,3-15 2-16,-1-19 8 0,4-17-4 16,4-17-6-1,3-23 0-15,0-16 5 0,3-20-4 16,0-12-1-16,-3-8 0 16,3 0 9-16,0 0-1 15,-3-2 20-15,3 1 11 16,-3-2-18-16,3 3 11 15,0-3-26-15,0 4 5 16,0-4 4-16,0 0-15 16,0 1 0-16,0-1-1 0,32 0-10 15,42-1 11 1,37-22 4-16,34-4-2 0,15-2-4 16,1 3-12-16,-7 9-61 15,-11 17-26-15,-29 0-109 16,-37 10-344-16</inkml:trace>
  <inkml:trace contextRef="#ctx0" brushRef="#br0" timeOffset="83764.83">19614 15470 1035 0,'0'0'17'15,"-99"-50"11"-15,76 43 84 16,9 2-3-16,12 4-61 16,2 1-30-16,16 0-18 0,33 6-6 15,39 11 6-15,37 3 24 16,29-6-19-16,8-1-3 16,-9-3 6-16,-30 0-11 15,-33-7 3-15,-40-1-25 16,-27 3 19-16,-23-5 6 15,-20 0 11-15,-41 0-11 16,-36 0 6-16,-37 0-14 16,-25 9 8-16,-14 8 0 0,2 3 4 15,8 6-2 1,21 4-1-16,24 9 7 0,27 4-6 16,30 4 19-16,18 5-16 15,13 5-4-15,15 4 12 16,12 10-7-16,3 11 4 15,0 8 4-15,0 15-6 16,0 14 18-16,0 7-9 16,-6 13 2-16,-14 9 12 15,-3 5-17-15,-7 4 15 16,-6 1-7-16,0-8-17 16,2-9 21-16,-1-14-26 15,1-8 16-15,9-10-2 16,-1-11 1-16,9-12 2 15,4-16-8-15,10-14-6 0,3-21 26 16,0-17-25-16,0-9 0 16,10-6-2-16,22-3 3 15,30-6 4-15,29-27 0 16,28-9-5-16,18-6-7 16,8 6 3-16,-1 7-44 15,-5 9-33-15,-8 4-56 16,-11 2-226-16,-13-6-211 15</inkml:trace>
  <inkml:trace contextRef="#ctx0" brushRef="#br0" timeOffset="84987.38">21583 16913 614 0,'0'0'49'15,"0"0"50"-15,0 0 103 16,0 0-145-16,0 0-5 15,0 0-14-15,-64 14-18 16,98-14 53-16,20 0-3 16,13 0-19-16,13-27-8 0,3-7-22 15,0-5 0 1,-6-5-21-16,-11-3 3 0,-12-7 1 16,-17-8-3-1,-12-4 3-15,-14-11-4 0,-10-5 0 16,-1 12 3-16,-4 21-3 15,-5 19 1-15,-3 27 2 16,-2 9-3-16,-8 38-6 16,-5 24 0-16,2 19 6 15,10 9-4-15,12-4-3 16,3-12-2-16,18-13-5 16,21-13-10-16,3-22 15 15,3-18-2-15,7-14-3 16,0-2 14-16,3-25 1 15,-7-12 14-15,-8-8-3 0,-15-5 2 16,-8-2-3-16,-13-2 5 16,-4 9-14-16,0 18 14 15,-1 16-15-15,-5 13 4 16,-6 10-5-16,0 19-11 16,1 13 9-16,7 6 2 15,4-2-7-15,7-5 4 16,22-11-13-16,3-5-3 15,6-12 9-15,2-9 8 16,0-4 2-16,-5-2 0 16,-7-16 9-16,-10-5 13 15,-5-8 0-15,-7-8 2 0,-6-4 8 16,0 2-7 0,0 12-5-16,-4 14 17 0,-2 10 1 15,3 5-3-15,-4 0-35 16,-3 24-10-16,-2 10 7 15,1 11 2-15,3-1 0 16,8-7-1-16,0-8 2 16,0-10 2-16,0-7-2 15,5-7 0-15,2-5 0 16,8 0 8-16,10-10 29 16,7-17 2-16,6-6-20 15,-2-3 13-15,-3 7-32 16,-5 4 0-16,-11 14 0 15,-7 10-1-15,-1 1-8 16,5 12-25-16,2 16 3 16,6 8 23-16,1-4-23 0,-7-5-3 15,1-10 14-15,-10-7 12 16,-4-10 8-16,0 0 1 16,3 0 3-16,6-17 27 15,9-13-11-15,7-12-11 16,5 6 13-16,-5 6-7 15,-8 13 6-15,-9 9-7 16,-1 8-11-16,-3 0-6 16,9 20-13-16,6 15 2 15,-2 7-6-15,1 5-26 16,-6-8-6-16,-8-3-48 0,-7-12-38 16,-2-16-105-16,-23-8-388 15</inkml:trace>
  <inkml:trace contextRef="#ctx0" brushRef="#br0" timeOffset="85161.85">22756 16031 1227 0,'0'0'57'0,"0"0"93"15,0 0-59-15,0 0-80 16,0 0-11-16,0 0-31 15,-29 30-93-15,3 32-214 0,-10 17-354 16</inkml:trace>
  <inkml:trace contextRef="#ctx0" brushRef="#br0" timeOffset="86052.22">21662 17416 1282 0,'0'0'29'0,"0"0"122"16,0 0-110-16,0 0-38 15,65-76-3-15,-27 66 0 0,-2 4 0 16,-5 6-6-16,-4 3-9 15,-8 17 4-15,-8 7-17 16,-11 12-2-16,0 3 13 16,-11 1 14-16,-13-2 3 15,0-10-1-15,4-7 2 16,8-11 5-16,6-6-4 16,3-7 17-16,3 0 12 15,0-8-7-15,21-20-1 16,16-9-19-16,8-9-2 0,2 0 3 15,-9 13-5 1,-15 11 0-16,-12 11 7 0,-10 10 0 16,-1 1 8-16,0 0-15 15,-1 21-5-15,-13 12 0 16,1 9 8-16,3 2-3 16,10-2 0-16,0-2-23 15,10-8-12-15,20-6-38 16,7-14-24-16,12-12-60 15,6 0-25-15,2-20-32 16,-6-3 70-16,-9-4 50 16,-21 4 85-16,-14 6 9 0,-7 4 152 15,-9 3 87 1,-16 3-61-16,-9 0-48 0,-2 4-40 16,4 1-32-16,9 0 2 15,11 1-21-15,9-1-14 16,3 2-7-16,0-5-18 15,32-2-19-15,22-6 4 16,18-1 7-16,10-2-24 16,-8 3-4-16,-7 2 0 15,-17 1 9-15,-17 4 7 16,-17-3 19-16,-13 2 1 16,-3-5 10-16,-2-3-1 15,-18-1-8-15,-1 0-1 16,3 2 10-16,3 5-7 15,7 1 1-15,5 5 21 0,3 0 5 16,0 3 12-16,0-3-16 16,0 3-16-16,12 0-7 15,11 0-2-15,7 7 6 16,2 12 8-16,-2 1-13 16,-5 9 11-16,-10 0-13 15,-13 9 0-15,-2-1 0 16,-17 1 0-16,-8 2-5 15,0 0-25-15,7-10-66 16,13-7-53-16,5-18-286 16,35-5-228-16</inkml:trace>
  <inkml:trace contextRef="#ctx0" brushRef="#br0" timeOffset="86265.28">23149 17314 935 0,'0'0'308'0,"0"0"-188"15,0 0 60-15,0 0-91 16,0 0-52-16,0 0-17 16,-101 65 9-16,54-12-19 15,7 3 7-15,20-4-17 16,16-2 3-16,4-7-6 16,18-6-9-16,27-17-43 15,16-18-17-15,20-2-16 16,13-32-56-16,4-13-323 0</inkml:trace>
  <inkml:trace contextRef="#ctx0" brushRef="#br0" timeOffset="87015.8">23929 16408 824 0,'0'0'64'16,"0"0"30"-16,0 0 107 16,0 0-85-16,0 0-63 15,0 0-28-15,9-23-18 16,-16 54-6-16,-2 15 39 15,0 16 0-15,-8 9-17 0,1 7 13 16,-5 0-6-16,2-7-3 16,4-10-18-16,0-15 8 15,7-14 14-15,4-16-14 16,4-7-1-16,0-9 11 16,0 0-2-16,0 0 7 15,0 0-2-15,0 0-7 16,0-13 21-16,0-21-19 15,3-14-23-15,6-16 3 16,6-18-5-16,-2-7-2 16,6-16 1-16,5-3 0 15,8 10-8-15,-3 16 7 16,4 18-6-16,0 27 8 16,-2 18-6-16,4 9-1 0,-2 10-4 15,-1 7-6-15,-2 18 17 16,-3 9-14-16,-3 4 8 15,-7 4 4-15,-7-2-1 16,-10-1 3-16,0-6 0 16,-14-3 0-16,-15-3 6 15,-12-3-6-15,-8-3 0 16,-6-3 1-16,-4-5-1 16,4-7-13-16,9-2-45 15,10-1-53-15,17 0-10 16,16 1-123-16,3-4-452 15</inkml:trace>
  <inkml:trace contextRef="#ctx0" brushRef="#br0" timeOffset="87431.4">24748 16305 520 0,'0'0'128'15,"0"0"166"-15,3-85-72 16,-3 71-92-16,0 12 10 16,0 2-54-16,-3 2-45 15,-15 25-11-15,-13 23-12 16,-15 22 36-16,-10 21-9 16,-6 15-9-16,-1 6 16 15,6 7-34-15,12-12-11 16,22-12-7-16,20-18-3 15,7-20-5-15,35-23-34 16,22-19-49-16,21-17-9 16,15-19-93-16,3-27-305 0</inkml:trace>
  <inkml:trace contextRef="#ctx0" brushRef="#br0" timeOffset="87874.26">24888 16706 857 0,'0'0'165'0,"0"0"71"16,0 0-120-16,0 0-29 16,0 0-34-16,0 0-23 15,8-41-23-15,35 25-7 0,5 5-5 16,-2 5-17 0,-14 6 21-16,-13 0-27 0,-11 0 5 15,-8 17-3 1,0 9 11-16,-19 1 15 0,-6 2 0 15,-2 2 1-15,3-11-3 16,9-4 2-16,8-6-1 16,3-7-5-16,4-3 6 15,0 0-2-15,20-9-16 16,12-14 18-16,12-15 35 16,-1-4-11-16,-4-1 1 15,-6 2-7-15,-14 12 6 16,-8 13 3-16,-10 12 2 15,-1 4-8-15,0 3-21 16,-7 21-3-16,-7 9 3 0,0 7 4 16,2 3-2-16,6-7-2 15,1 0 0-15,5-6-24 16,5-9-31-16,21-6-48 16,15-15-79-16,14 0-139 15,4-17-108-15,0-22-66 16</inkml:trace>
  <inkml:trace contextRef="#ctx0" brushRef="#br0" timeOffset="88105.76">25516 16327 365 0,'0'0'224'15,"-31"-101"76"-15,19 77-26 16,4 13-107-16,4 10-73 0,2 1-34 16,2 0-25-16,0 11-27 15,14 18 4-15,19 20 34 16,14 4-11-16,11 9 3 15,2 5-20-15,-7 2-12 16,-16-1 4-16,-25 0-8 16,-12-1-4-16,-32 3 1 15,-24 1-10-15,-15-1-19 16,-1-5-58-16,0-5-26 16,3-18-77-16,13-18-318 15</inkml:trace>
  <inkml:trace contextRef="#ctx0" brushRef="#br0" timeOffset="88534.28">26808 16626 700 0,'0'0'118'16,"0"0"147"-16,0 0-84 15,0 0-79-15,0 0-14 16,0 0-16-16,-30-3-12 16,38-2 10-16,32 2 8 15,27-2-38-15,27-2-10 16,13-3-19-16,1 3-10 16,-8 2-2-16,-12 3-38 15,-16 2-53-15,-22 0-19 0,-22 0-67 16,-22 16-87-1,-6 1-119-15,-32 7 55 16,-24-2-88-16</inkml:trace>
  <inkml:trace contextRef="#ctx0" brushRef="#br0" timeOffset="88702.81">26945 16801 385 0,'0'0'322'16,"0"0"-44"-16,0 0 15 15,0 0-158-15,0 0-57 16,0 0-13-16,-3 0-19 15,54 0-15-15,20 0 1 16,15-10-32-16,9 0-6 16,5-3-4-16,3 0-99 15,-1 1-78-15,-11-7-298 16</inkml:trace>
  <inkml:trace contextRef="#ctx0" brushRef="#br0" timeOffset="89163.96">28568 16517 511 0,'0'0'158'0,"0"0"61"15,0 0-10-15,0 0-62 16,0 0-39-16,0 0 5 15,-21-65-33-15,20 65-18 16,-1 0 15-16,-1 0-41 16,0 0-21-16,-4 25-15 15,-7 18 5-15,-7 24 15 0,-12 16-12 16,-7 5-6-16,-2 1 1 16,2-7-3-16,5-14-12 15,12-13-48-15,7-18-29 16,13-18-11-16,3-9-58 15,19-10-127-15,20-20-217 16,11-24-65-16</inkml:trace>
  <inkml:trace contextRef="#ctx0" brushRef="#br0" timeOffset="89471.83">28501 16544 267 0,'0'0'92'15,"0"0"84"-15,-46-92 80 0,43 71 3 16,3-2-70-16,6-3-84 15,24-9-35-15,14 0-15 16,16-1-12-16,11 9-26 16,8 4-15-16,-1 13 1 15,-4 10-3-15,-9 7-6 16,-13 24 4-16,-15 5-5 16,-16 9 4-16,-20 6 2 15,-2 4 1-15,-39-3 2 16,-20 2-2-16,-16-6 0 15,-14-3 9-15,-5-9-7 16,5-8-1-16,16-11-1 16,22-7-13-16,23-5-13 15,21-5-40-15,8-5-12 16,40-22-48-16,28-15-368 0,23-8-53 16</inkml:trace>
  <inkml:trace contextRef="#ctx0" brushRef="#br0" timeOffset="89745.59">29488 16201 903 0,'0'0'155'16,"0"0"37"-16,0 0-76 16,0 0-50-16,0 0-27 15,0 0 15-15,-57 29-23 16,23 7 20-16,-6 15 11 15,-5 17-32-15,-4 9 8 16,-2 15-15-16,2 3-19 0,1 7 6 16,14-4-10-16,13-8-8 15,18-10 5-15,5-17-28 16,32-10-78-16,23-21-16 16,23-20-62-16,17-12-193 15,9-22-392-15</inkml:trace>
  <inkml:trace contextRef="#ctx0" brushRef="#br0" timeOffset="90003.95">29924 16600 940 0,'0'0'124'0,"0"0"-26"15,0 0 49-15,0 0-80 16,0 0-14-16,0 0 3 15,-38-12 1-15,17 19-17 16,-8 15 14-16,-6 6-9 16,2 9-30-16,8 2-13 15,11-5-2-15,10 2-1 16,4-7-3-16,24-2-26 16,22-10-41-16,18-10-46 15,14-7-75-15,0-11-279 16,-10-22-329-16</inkml:trace>
  <inkml:trace contextRef="#ctx0" brushRef="#br0" timeOffset="90277.31">30164 16386 1033 0,'0'0'114'0,"0"0"96"16,0 0-81-16,0 0-53 15,0 0-33-15,0 0 14 16,117-64-35-16,-68 64-2 16,1 17 4-16,-9 16-12 15,-12 9-4-15,-13 17-8 16,-16 15 0-16,-7 5-11 0,-35 4 11 16,-17-1-9-16,-13-7-29 15,-10 0-10-15,0-7-44 16,10-12-51-16,14-18-205 15,22-29-481-15</inkml:trace>
  <inkml:trace contextRef="#ctx0" brushRef="#br0" timeOffset="91011.37">31032 15933 679 0,'0'0'132'0,"0"0"-10"16,0 0 78-16,0 0-89 16,0 0-58-16,0 0-17 15,88-20 3-15,8 6-33 16,17 1 1-16,-1-3 4 16,-8 7-10-16,-17 1 9 15,-20 5 0-15,-23 3-7 0,-18 0 12 16,-16 16-15-1,-8 17 2-15,-2 18 7 0,-8 30 2 16,-20 16 13-16,-11 8 8 16,-1 7 8-16,0-4 5 15,2-2-34-15,4 0 30 16,8-3-21-16,4 0 3 16,6 1-9-16,9 5 7 15,3 5-18-15,4 1 33 16,4 4-35-16,13-7 29 15,0-6-17-15,-6-15-1 16,-11-14 1-16,0-21-13 16,-25-16 0-16,-19-13 11 15,-14-5-11-15,-20-8-2 16,-18-5 1-16,-19-9-41 0,-17 0-14 16,-15-21-50-16,4-6-23 15,10 0-4-15,23-2-195 16,31-4-562-16</inkml:trace>
  <inkml:trace contextRef="#ctx0" brushRef="#br0" timeOffset="92283.68">32619 11198 42 0,'0'0'51'16,"0"0"88"-16,0 0-3 15,0 0 4-15,0 0-35 16,0 0-9-16,1-35-68 15,10 28 41-15,13 4-50 16,15-2-15-16,19 0 4 16,17 2 0-16,5-1 0 15,2-3-7-15,-9 4 2 16,-7 3 8-16,-14 0-11 16,-18 0 0-16,-10 14-2 15,-21 9 0-15,-3 16 1 16,-11 16 2-16,-21 16-1 0,-8 23 61 15,-10 20-12-15,-3 23 10 16,0 16-14 0,5 10-5-16,7 5 6 0,5 7-19 15,3 14 7-15,3 2-3 16,7 7-23-16,4-9 8 16,9-14 9-16,7-11-19 15,-1-12 13-15,-4-7-18 16,-6-9 6-16,-6-10 12 15,-5-8-13-15,-5-15 7 16,-3-1-5-16,-2-12 2 16,0-5 2-16,4-8-8 15,5-4 0-15,1-5 13 0,2-8-7 16,4-7-4-16,6-16 8 16,4-9-13-16,4-11 8 15,2-9-9-15,3-6 0 16,0-2 10-16,0 3-5 15,0-3 18-15,0 0 3 16,0 0-8-16,0 0 15 16,0 0-5-16,-7 0-1 15,-8-10 10-15,-11-5-36 16,-9-2 1-16,-14 0-2 16,-11 4 0-16,-13 3-7 15,-17 7 7-15,-8 3-11 0,3 0 4 16,11 17-66-1,20 12-42-15,31 10-75 0,29 1-438 16</inkml:trace>
  <inkml:trace contextRef="#ctx0" brushRef="#br0" timeOffset="94095.76">14617 16768 280 0,'0'0'41'15,"0"0"80"-15,0 0 97 16,0 0-98-16,0 0 15 15,0 0-9-15,0 0-38 16,-34-47-32-16,31 57-45 16,-3 30-1-16,-3 19 13 15,-4 20 15-15,-4 7-23 16,4 0-5-16,-2-5-7 16,1-6 3-16,5-16-6 15,3-22 0-15,5-21 8 16,1-13-3-16,0-3 10 15,0-16 45-15,0-27 5 0,0-23-48 16,0-21-17-16,21-11 1 16,8-11 1-16,6-6-2 15,1 1 0-15,3 18 0 16,-5 28-5-16,3 28-4 16,-4 22-16-16,-8 18 0 15,4 9 7-15,-2 24-17 16,-5 12 14-16,-13 9 16 15,-9-2 0-15,-6 2 4 16,-30-4-2-16,-12-5 3 16,-6 0-1-16,1-7-5 15,4-6-23-15,10-8-64 0,17-12-97 16,22-7-175-16,3-5-168 16</inkml:trace>
  <inkml:trace contextRef="#ctx0" brushRef="#br0" timeOffset="94323.88">15235 16530 1192 0,'0'0'13'16,"0"0"60"-16,0 0-13 16,-69 76-46-16,30-16 29 15,10 15-15-15,6 6 10 16,4 5-4-16,6 3-26 15,8-4-6-15,5-8-2 16,5-12-24-16,20-21-59 0,12-25-47 16,11-19-101-16,4-29-177 15,-4-21-55-15</inkml:trace>
  <inkml:trace contextRef="#ctx0" brushRef="#br0" timeOffset="94695.8">15309 16891 479 0,'0'0'223'0,"0"0"7"15,0 0 2-15,0 0-124 16,0 0-29-16,0 0-62 16,-29-37-17-16,55 30-22 15,12 0 18-15,-1 4-25 16,-6 3-11-16,-14 0 0 16,-7 17-6-16,-10 3 1 15,0 6 26-15,-10 4 19 0,-12 1 0 16,2-5 6-16,-1-4-6 15,6-9 2-15,8-6 0 16,7-7-1-16,0-7 1 16,17-23-2-16,15-9-1 15,1-11-1-15,1 7 0 16,-4 13 2-16,-14 11 24 16,-5 9 1-16,-8 7 26 15,-3 3-12-15,0 0-29 16,0 7-10-16,0 15-1 15,0 5 1-15,0 0 7 0,3-1-7 16,10-6-42-16,5-10-73 16,12-8-135-16,10-2-102 15,5-20-91-15</inkml:trace>
  <inkml:trace contextRef="#ctx0" brushRef="#br0" timeOffset="94907.51">15790 16593 452 0,'0'0'220'0,"0"-82"85"15,0 62-21-15,0 9-155 16,0 5-31-16,0 6-36 16,9 0-60-16,16 10 12 15,11 17-12-15,7 11 0 0,-1 8 3 16,-12 8-5 0,-11 3 0-16,-19 5-8 0,-3 5-25 15,-29 1 3-15,-9-3-40 16,-6-4-13-16,1-8-34 15,11-12-155-15,11-13-209 16</inkml:trace>
  <inkml:trace contextRef="#ctx0" brushRef="#br0" timeOffset="95364.56">16777 16791 164 0,'0'0'890'0,"-133"-33"-862"15,100 23 121-15,18 5-33 16,15 0-68-16,3-2-28 16,42-5-9-16,36-5-17 15,25-6 6-15,12 3-25 16,-10 4-2-16,-21 2-23 15,-29 3-27-15,-22 3-20 16,-21 1 19-16,-15-1 49 16,-8-1 26-16,-29-8 0 0,-11-1-2 15,0 4 5 1,7 1 6-16,17 6 22 16,11 2 29-16,9 4 40 15,4-2-33-15,0-2-17 0,23 2-15 16,16 0-15-16,10 3-5 15,5 0-2-15,-4 11-8 16,-9 11 18-16,-11 4-18 16,-14 5-1-16,-16 8 2 15,0 5 0-15,-30 5-3 16,-11 3 0-16,-8 1-17 16,-3 0-31-16,-4-10-92 15,-5-10-265-15</inkml:trace>
  <inkml:trace contextRef="#ctx0" brushRef="#br0" timeOffset="96024.29">18284 16009 1152 0,'0'0'54'0,"0"0"2"16,0 0 53-16,0 0-88 16,-27 72-14-16,27-1 29 15,0 17-5-15,0 1-15 16,7 6-6-16,-4-5-6 15,0-11-6-15,-3-16 2 16,0-23 0-16,0-20-2 0,0-12 3 16,0-8-1-16,0-3 12 15,-3-26-2-15,-16-25 0 16,-4-18-10-16,5-17 0 16,7-13-4-16,8-14 3 15,3-6-1-15,19 7-7 16,23 16-21-16,14 28-2 15,12 32-31-15,1 23 16 16,2 16 8-16,-13 16 9 16,-16 15 1-16,-22 8 15 15,-20 6 14-15,-20 2 2 16,-38 5-1-16,-23 6 3 0,-16 2 1 16,-4-4-5-16,10-7-1 15,20-6-18-15,28-14-46 16,33-10-119-16,17-13-198 15,47-6-67-15</inkml:trace>
  <inkml:trace contextRef="#ctx0" brushRef="#br0" timeOffset="98243.59">18686 16223 394 0,'0'0'534'0,"0"0"-504"15,0 0 84-15,-61 89-12 16,31-32-44-16,5 5-19 15,12-2-24-15,6-7 2 0,7-9-11 16,7-9-6-16,12-15-8 16,11-10-2-16,2-10-15 15,7 0 9-15,3-21-18 16,-6-11-28-16,-13-4 11 16,-14-11 50-16,-9-3-2 15,-10-3 6-15,-18 8 8 16,-5 8 9-16,-3 10 15 15,11 10 3-15,-1 8-17 16,15 3 7-16,11-1-12 16,0-5-10-16,22-9-6 15,21-13-10-15,16-8-1 0,7-4 9 16,-3-1 1 0,0-1 1-16,-12 4 13 0,-8 8 10 15,-14 8 23-15,-13 14-5 16,-6 8-11-16,-10 6 3 15,0 0-27-15,0 31-6 16,-3 19 0-16,-4 22 0 16,7 18 22-16,-3-1-20 15,3-1 8-15,0-11-6 16,0-14-4-16,0-20 1 16,0-14-2-16,6-18-15 15,5-8 8-15,15-3-44 16,3-17 24-16,10-18-3 15,-1-6-22-15,-9-12 41 16,-6-3 3-16,-10-7 9 0,-7 10 15 16,-2 14-15-16,-4 19 14 15,0 14 30-15,0 6-44 16,-1 21-1-16,-9 16-7 16,1 8 8-16,9-4 1 15,0-4-1-15,3-8-9 16,13-8-4-16,2-12-16 15,6-9 14-15,3 0 3 16,3-6 12-16,-4-21 0 16,3-4 3-16,-11-3-1 15,0-10 23-15,-9-4 1 16,-3 9 0-16,-5 14-9 0,-1 11 12 16,0 11 23-16,0 3-52 15,0 20-6-15,0 17-9 16,0 16 15-16,-3 12 4 15,2 5-4-15,-2 8 0 16,0 13 7-16,3 4-7 16,0 0 0-16,-3-4 2 15,-7-9 0-15,-10-16 0 16,-13-17-2-16,-9-18 0 16,-4-15 16-16,-3-16-12 15,2-5 5-15,4-26 0 16,11-17-4-16,10-18-5 15,17-13-2-15,5-13-28 0,30-1 2 16,22 2-29-16,13 7-10 16,16 9-20-16,4 12-40 15,-4 7 47-15,-10 3-2 16,-13 4 58-16,-13 6 24 16,-9 3 23-16,-9 7 61 15,-14 6 20-15,-9 11 0 16,-2 7-24-16,-2 5-7 15,0 4-36-15,0 0-9 16,0 0-28-16,-3 14 0 16,-7 14 8-16,1 6 6 15,3 1-3-15,6 0-11 0,0-6 0 16,0-7 2-16,0-10-2 16,0-3 0-16,0-9 0 15,9 0 0-15,7-7 12 16,11-16-6-16,7-13 0 15,3-5 4-15,-2-2-10 16,-5 7 0-16,-11 11-1 16,-9 11 3-16,-5 8-5 15,-4 6-7-15,7 6-29 16,-2 21-8-16,1 9 37 16,7 4-7-16,7-7-24 15,-1-10-26-15,9-12-31 16,2-11 1-16,3-3-16 15,1-22 6-15,-7-8 59 16,-3-1 48-16,-10 0 0 16,-4 3 52-16,-11-2 47 0,0 6 1 15,0 7-30-15,0 8 19 16,-5 10-39-16,1 2-21 16,-2 2-29-16,-2 18-4 15,4 9 4-15,2 7 0 16,2 0 1-16,3-2-8 15,12-7 7-15,5-7-18 16,-5-11-6-16,-1-5-15 16,2-4 37-16,-3-10-2 15,-3-17 4-15,-4-6 6 16,-6-8-1-16,0-1 10 0,-6-3-2 16,-10 6-13-16,-2 10 14 15,0 14 7-15,5 11 3 16,1 4-3-16,1 0-21 15,10 9-7-15,1 8 0 16,6 0-4-16,21-4-6 16,10-6 5-16,5-7 12 15,0 0 13-15,-3-7 8 16,-3-9 18-16,-9 2 13 16,-9 2-7-16,-8 5 8 15,-8 7-15-15,-2 0-28 16,0 16-10-16,0 9-3 15,0 12 3-15,0-3 0 0,0-1 3 16,0-12 1-16,5-10-4 16,-2-7 0-16,0-4 1 15,3 0 2-15,8 0 7 16,12-16 14-16,1-11-6 16,10-6 3-16,-3 1-17 15,-6 5-3-15,-6 8 1 16,-9 8-1-16,-9 7 1 15,-2 4-2-15,2 4-21 16,6 13 18-16,1 6-14 16,3-1-8-16,4-8 12 15,-5-4-5-15,2-4 13 0,-2-6 5 16,4 0 1 0,1-16 25-16,3-3-17 0,-2-8-1 15,0-3 17-15,2 1-16 16,-5 2-3-16,-3 10-6 15,-10 11 2-15,0 3-10 16,-3 3 5-16,0 0-24 16,0 16 7-16,0 0 8 15,4 1-3-15,6-7-11 16,2-6 4-16,8-4 19 16,5 0 2-16,1-14 1 15,7-6 12-15,2-3-3 16,-1-4-2-16,1-2 0 15,-7 7 4-15,-11 5 22 16,-9 9-21-16,-6 8 4 0,-2 0-16 16,0 8-2-1,0 13-6-15,0 11 4 0,-5 3 4 16,1-5-1-16,3-6-23 16,1-11-40-16,0-6-5 15,5-7-44-15,19 0-56 16,9-17-172-16,1-13-93 15,-3-7 199-15,-8-7 235 16,-5-7 15-16,-1-7 26 16,-4 7 130-16,-4 15 16 15,-6 15 5-15,-3 13 12 16,0 8-45-16,0 0-144 0,-8 8-15 16,-4 16-49-1,4 2-162-15,5 0-229 0</inkml:trace>
  <inkml:trace contextRef="#ctx0" brushRef="#br0" timeOffset="98769.99">21625 15687 462 0,'0'0'547'0,"0"0"-406"15,0 0 58-15,0 0-146 16,0 0-50-16,0 0 3 15,-86-45-6-15,63 61-14 0,-1 7 14 16,8 4-27-16,7 0-3 16,4-4-18-16,5-8-4 15,0-8 7-15,19-7-50 16,8 0 66-16,0-7 29 16,5-12 40-16,-4-4-7 15,-3 0 7-15,-4 2-26 16,-7 5 20-16,-7 7-33 15,-6 1 4-15,-1 8-5 16,0 0-4-16,0 0-8 16,0 11 0-16,0 2 7 15,-1-4 4-15,1 2-42 0,0-8 2 16,15-3-14-16,12 0-2 16,5-14 40-16,4-11-35 15,2-9 23-15,0-8 29 16,3-8 7-16,-2-9 81 15,3-14 19-15,2-9-34 16,-7 1-28-16,-10 12-11 16,-12 21 15-16,-11 24 30 15,-4 19-20-15,0 5-38 16,-16 34-19-16,-4 24-2 16,-3 17 9-16,7 12-9 15,2 8 1-15,11 3-12 16,3 2-60-16,6 2-20 15,18-9-390-15</inkml:trace>
  <inkml:trace contextRef="#ctx0" brushRef="#br0" timeOffset="99624.77">15745 18006 435 0,'0'0'173'16,"0"0"-89"-16,0 0 165 15,0 0-72-15,0 0-58 16,0 0-14-16,-24 43-36 16,48-67-14-16,5-11-18 0,9-11-13 15,1-7-13-15,-9 1-8 16,-5 8 6-16,-12 12-9 15,-2 12 0-15,-5 13 1 16,-6 7-1-16,0 0-5 16,0 13-2-16,0 18-2 15,0 7 9-15,6 2 0 16,11-11-3-16,9-5 0 16,1-11-9-16,3-13-4 15,4 0 16-15,-7-20 3 16,5-12 8-16,-4-5 0 0,-8 0-5 15,-4 8 11 1,-3 3-17-16,-7 15 0 0,-3 8 1 16,-3 3-1-16,7 0 0 15,3 7-11-15,13 13-5 16,5 5 8-16,6-1-38 16,4-9-50-16,1-11-97 15,1-4-169-15,-13-13-140 16</inkml:trace>
  <inkml:trace contextRef="#ctx0" brushRef="#br0" timeOffset="99769.65">16292 17478 594 0,'0'0'210'15,"0"0"67"1,0 0-54-16,0 0-128 0,0 0-46 16,0 0-49-16,-68-40-1 15,76 47-56-15,24 20-108 16,13 13-68-16,10-1-220 15</inkml:trace>
  <inkml:trace contextRef="#ctx0" brushRef="#br0" timeOffset="100239.54">16946 17696 1309 0,'0'0'41'16,"0"0"69"-16,0 0-53 15,0 0-56-15,88-73-1 16,-30 65-20-16,-3 8 5 16,-13 0-6-16,-16 18-3 15,-6 9-6-15,-17 7 9 16,-3 8 18-16,-3 1-7 15,-20-3 10-15,3-4-2 16,-3-9 4-16,5-10 4 16,8-10-4-16,7-5 10 15,3-2 32-15,0-4-22 16,10-26 4-16,19-20-26 16,13-11 0-16,4 1 0 0,-6 2-1 15,-6 19 1-15,-14 17 24 16,-11 11-13-16,-6 8 17 15,-3 3 3-15,0 0-23 16,0 7-8-16,-3 17-8 16,0 8 8-16,0 9 4 15,3 5-4-15,0-3 0 16,9-1 0-16,17-8-60 16,17-5-45-16,11-12-156 15,11-16-443-15</inkml:trace>
  <inkml:trace contextRef="#ctx0" brushRef="#br0" timeOffset="100623.78">18316 17838 900 0,'0'0'209'16,"0"0"-122"-16,0 0 48 15,0 0-96-15,0 0 21 16,0 0-27-16,-7-3 0 16,7 3 14-16,0 0-13 15,0 0-8-15,-6 4-14 16,-6 15-8-16,-9 9 3 0,-1 7 8 16,5-3-9-16,7-8 6 15,7-6-12-15,3-7 0 16,0-7-3-16,0-4 7 15,6-4-1-15,18-16 1 16,-2-8 9-16,5-4-2 16,-9 0-6-16,-3 3-5 15,-9 3-1-15,-3 11-27 16,-3 9 2-16,0 6-32 16,-16 9-37-16,-20 29-33 15,-24 11-123-15,-13 7-284 16</inkml:trace>
  <inkml:trace contextRef="#ctx0" brushRef="#br0" timeOffset="108398.7">22672 17808 114 0,'0'0'27'15,"0"0"10"-15,0 0-36 16,0 0-1-16,0 0-49 15,0 0-12-15</inkml:trace>
  <inkml:trace contextRef="#ctx0" brushRef="#br0" timeOffset="108680.99">23880 18003 452 0,'0'0'0'16,"0"0"-106"-16,0 0 62 16,0 0-135-16</inkml:trace>
  <inkml:trace contextRef="#ctx0" brushRef="#br0" timeOffset="114046.87">29719 17411 430 0,'0'0'106'15,"0"0"-12"-15,0 0-62 16,0 0-21-16,0 0 0 16,0 0-9-16,0-8-2 15,0 7 0-15,0 1 6 16,0 0-9-16,0 0 3 15,0 0 0-15,0 0 5 0,0 0-4 16,0 0 0-16,0 0 6 16,0 0-6-16,0 0 3 15,0-3-4-15,0-2 3 16,-3 0 3-16,-3-2-2 16,0 2 0-16,1-3 0 15,0 2-3-15,2 3 10 16,2 0 0-16,-2-1-8 15,1 3 6-15,1-2-5 16,-1 3 1-16,2 0-5 16,0 0 5-16,0 0-6 15,0 0 1-15,0 0-5 16,0 0 2-16,0 0-14 0,0 0-20 16,0 0-6-16,0 0 8 15,0 0 15-15,0 0-14 16,0 0 3-16,0 0-16 15,0 0-35-15,0 0-7 16,0 0-42-16,0 0 1 16</inkml:trace>
  <inkml:trace contextRef="#ctx0" brushRef="#br0" timeOffset="119139.88">2386 7040 185 0,'0'0'64'0,"0"0"2"15,0 0 67-15,0 0-82 16,0 0 8-16,0 0 4 16,0 0-3-16,0 0-23 15,-43 17 21-15,23 10 10 16,-2 2 42-16,3-2-35 0,11-4-17 15,4-12-6-15,4-6-27 16,0-5-18-16,6 3 9 16,22-3 17-16,14 0 17 15,18-12-21-15,7-19-16 16,4-12 10-16,-8-6-21 16,-5-3 3-16,-10-7 3 15,-15-2-2-15,-9-1 0 16,-14 6-6-16,-9 12 5 15,-1 13 6-15,0 14-4 16,-7 9 10-16,-2 8-4 16,-6 3-13-16,-7 36-5 0,-8 19-10 15,0 17 7 1,11 4 2-16,16 1 4 0,3-10-10 16,22-11 4-16,11-16-35 15,12-18 11-15,7-18 3 16,3-7 26-16,2-16 1 15,-8-14 3-15,-12-6-1 16,-7 1 20-16,-15-3 9 16,-12 6 23-16,-3 6-28 15,0 11-19-15,0 6 31 16,-6 9-7-16,-3 0-27 16,-4 12-2-16,-2 17-11 15,-3 9 9-15,4 2-7 0,8-5 5 16,5-8-6-16,1-9 10 15,0-7-1-15,3-5-4 16,6-3 10-16,3-2 1 16,3-1 13-16,0 0-6 15,4-5 26-15,3-11-24 16,1-5-2-16,-5-2 10 16,-9 9-10-16,-2 4 8 15,-7 7 19-15,0 3-1 16,0 0 8-16,0 0-20 15,0 0-7-15,0 0 2 16,0 0-14-16,0 0 1 0,0 0-9 16,0 0 0-16,0 0 8 15,0 0-8-15,0 0-4 16,0 0 3-16,0 0 1 16,0 0 0-16,0-2-1 15,0 2 3-15,0 0-12 16,0 0 10-16,0 0-2 15,0 0 1-15,0 0 1 16,0 0-1-16,0-2 1 16,0 2 0-16,0 0-6 15,0 0 5-15,0 0-6 16,0 0 7-16,0-1-8 16,0 1 1-16,0 0-10 15,0 0-9-15,0 0 23 16,0 0-20-16,0 0 6 0,0 0 17 15,0 0-2-15,0 0-2 16,0 0 3-16,3 0 1 16,-3 0-7-16,0 0-3 15,0 0-7-15,0 0-5 16,0 0-6-16,0 0 4 16,0 0 5-16,0 0 6 15,0 0 8-15,6-3 1 16,3-7 4-16,4-1 2 15,1-4-1-15,-5 4 4 16,1 1-5-16,-2 0 0 16,-4 3 3-16,-1 2-3 0,0 1 0 15,-1 0-5 1,-2-3 5-16,0 4-3 0,0-1-17 16,0-1-37-16,0 5 1 15,0 0-60-15,-6 0-112 16,-11 12-311-16,1 1 78 15</inkml:trace>
  <inkml:trace contextRef="#ctx0" brushRef="#br0" timeOffset="120381.89">3001 6999 475 0,'0'0'81'0,"0"0"-8"0,0 0 32 16,0 0-87-16,0 0-18 16,0 0-6-16,-39 15 2 15,27 18 1-15,3 4-10 16,3-1 6-16,3-7-3 16,3-5-3-16,0-14-6 15,0-3 12-15,3-7 7 16,9 0 24-16,3-8 67 15,0-9-11-15,4-4 5 16,-7-1 7-16,-1-2-20 0,-4 0-12 16,-4 3-10-1,3 1-3-15,-3 1-19 0,0 8 6 16,-3 2-17-16,3-1 4 16,2 3-13-16,2-5-6 15,-1 0 2-15,6-3-4 16,-2 1 8-16,2-1 4 15,-3 1 2-15,0 5 26 16,-3 1-32-16,-6 5 13 16,0 3 0-16,0 0-14 15,0 0 5-15,0 0-8 16,0 0 0-16,0 0 4 16,0 0-6-16,0 0-2 15,0 0 7-15,0 0-7 16,0 7-1-16,-6 20-5 15,-7 17 6-15,-4 17 2 0,4 6-2 16,4-5-1-16,9-12-2 16,0-14-1-16,3-9 3 15,16-11 1-15,7-10 0 16,14-2-5-16,6-4 5 16,5-14 0-16,-2-5 0 15,-4-11 2-15,-14 3-2 16,-10-5 0-16,-9-5 3 15,-9 2 8-15,-3 4-11 16,0 11 0-16,0 11 8 16,0 5-5-16,0 4-3 0,-3 0 0 15,-3 0-11 1,0 0 8-16,0 16-15 0,-3-2 14 16,5 0 2-16,2-3 3 15,-1-6-5-15,3-1 4 16,0-4 0-16,0 0 8 15,0 0-6-15,0 0 7 16,0 0 12-16,0 0-5 16,0 0 12-16,0 0-9 15,0 0-6-15,0 0 14 16,0 0-21-16,0 0 2 16,0 0-3-16,0 0-4 15,0 0-1-15,0 0 0 0,0 0 0 16,-3 0-7-1,0 15-6-15,-7 8-5 0,-2 7 18 16,-2 4-1-16,1-5-3 16,7-10 4-16,3-8-6 15,3-8 2-15,0-3-5 16,0 0 9-16,0 0 3 16,0 0-2-16,9-7 10 15,21-19-10-15,16-10 0 16,12-3 0-16,-4 4-1 15,-11 15 0-15,-10 10 0 16,-5 10-15-16,-8 5 0 0,-4 21-18 16,-5 4-12-1,-4 0 29-15,-7-4-3 0,0-7 7 16,0-10 12-16,0-5 0 16,0-4 3-16,0 0-2 15,3 0 2-15,6-4 22 16,3-21 5-16,9 1-7 15,1-5-12-15,-1 9-2 16,-3 7-2-16,3 10-7 16,0 3-9-16,10 10 9 15,-4 16-14-15,0 7 8 16,-14 7-15-16,-13 3-21 16,-3 0 9-16,-34-1-39 15,-11-6-41-15,-13-19-125 16,-9-17-269-16</inkml:trace>
  <inkml:trace contextRef="#ctx0" brushRef="#br0" timeOffset="120536.42">3418 6520 1306 0,'0'0'83'0,"0"0"49"15,0 0-8-15,0 0-89 16,0 0-35-16,0 0-53 15,-47-17-87-15,26 40-132 16,-3 10-277-16</inkml:trace>
  <inkml:trace contextRef="#ctx0" brushRef="#br0" timeOffset="121033.1">2100 7685 1269 0,'0'0'88'0,"0"0"-54"16,0 0 35-16,0 0-54 15,0 0-15-15,0 0-9 0,24 6-11 16,4 5 20-1,0 2-10-15,-8 7 1 0,-7 6-3 16,-8 3 5-16,-5 8-9 16,-5-4-1-16,-17-4 5 15,2-3 12-15,-2-9 5 16,9-7-5-16,7-7 0 16,4-3 8-16,2 0-2 15,0 0 9-15,11-20-11 16,24-19 1-16,15-14-10 15,8-5 0-15,0 7 5 16,-16 18 0-16,-15 16 4 0,-17 11 0 16,-7 6-4-1,-3 0 1-15,0 13-3 0,-13 17 1 16,-7 11 1-16,-1 7 5 16,2 1-4-16,7-6-2 15,9-2-25-15,3-9-35 16,15-5-1-16,31-13-129 15,17-14-206-15,13-6-193 16</inkml:trace>
  <inkml:trace contextRef="#ctx0" brushRef="#br0" timeOffset="121682.76">2677 7807 60 0,'0'0'502'0,"-97"-22"-341"16,66 18 161-16,10 1-203 0,15 0-20 15,6 2-13 1,0-2-86-16,18 3-2 0,22 0-28 16,23-2 30-16,7 2 6 15,3 0-6-15,-12 0-13 16,-10 0 12-16,-14 0-1 16,-14 0 1-16,-12 0 1 15,-9 0 0-15,-2 0 17 16,0 0-6-16,0 0-2 15,0 0 14-15,-12 0 2 16,-3 0-7-16,-4-8 2 16,2 1-8-16,4 2 11 0,4 0-23 15,6 2 0 1,3 2-2-16,0-1-15 0,0 2-4 16,0 0-19-1,0-3-1-15,9 0-5 0,1-2 33 16,1-1 13-16,-7 3 3 15,-2 3 14-15,-1 0 11 16,-1 0-5-16,0 0-14 16,0 0 25-16,0 0-29 15,0-3 12-15,0-2-1 16,-10-5-8-16,-5-2-4 16,0-2 5-16,0 2-1 15,3 1 26-15,3 0-31 0,6 5 11 16,-1 1 13-16,4 1-14 15,0 4-2-15,0 0-11 16,0 0-2-16,0 0-1 16,16 3-11-16,14 14 14 15,7 9 2-15,2 6-1 16,-2 0 9-16,-10 1-10 16,-9-2 6-16,-10-1-10 15,-8-2 4-15,-14 4-2 16,-16-5 0-16,-9 2-12 15,-4-2-13-15,0-7-23 16,10-4-33-16,14-4-52 16,19-10-235-16,22-2-158 15</inkml:trace>
  <inkml:trace contextRef="#ctx0" brushRef="#br0" timeOffset="121891.79">3493 7867 1041 0,'0'0'200'15,"0"0"-23"-15,0 0-81 16,0 0-20-16,0 0-44 16,0 0-26-16,-100 41 4 15,54-6-7-15,10 1 0 16,17 0-3-16,13 0-5 16,6 1-6-16,25-4 1 15,33-6-22-15,33-15-34 16,39-12-34-16,25-27-183 15,15-25-517-15</inkml:trace>
  <inkml:trace contextRef="#ctx0" brushRef="#br0" timeOffset="122439.44">4877 7204 950 0,'0'0'100'16,"0"0"104"-16,0 0-81 15,0 0-28-15,0 0-29 16,0 0-52-16,0-48-14 15,9 48 0-15,12 0-10 16,12 9 6-16,1 13 0 16,-1 1-16-16,-11 5-10 15,-11-1-1-15,-11 3-16 16,-2 0 36-16,-26-1-11 16,-8-2-2-16,0-5 24 0,5-8 2 15,7-7 13-15,15-2-8 16,5-5 3-16,4 0 16 15,10-26-14-15,26-16-12 16,13-14-3-16,8 3 3 16,-2 4 4-16,-9 9-2 15,-16 16 6-15,-15 8 20 16,-9 13-9-16,-6 3 7 16,0 0-18-16,-1 12-5 15,-16 24-3-15,-2 12 16 16,2 14-2-16,7 5-5 15,10-1-9-15,0-4-3 16,21-10-32-16,19-18-55 16,17-17-23-16,14-17-198 15,7-27-289-15</inkml:trace>
  <inkml:trace contextRef="#ctx0" brushRef="#br0" timeOffset="122769.45">5598 6936 436 0,'0'0'409'0,"0"0"-138"16,0 0-96-16,0 0-75 16,0 0-37-16,0 0-32 15,-57-29-16-15,60 28-15 16,21-1-7-16,16 1 7 16,15 1 8-16,6 0 5 15,-10 0-13-15,-11 0 2 16,-14 0-3-16,-10 0 1 15,-7 0-2-15,-9 3 1 16,0 12-11-16,-25 11-5 0,-11 11 17 16,-9 3 3-16,-1-3 14 15,4-6-16-15,11-10 4 16,10-8-5-16,15-2 0 16,6-2-15-16,33 1-40 15,28-3 17-15,30 0-38 16,24 0-196-16,7-5-103 15,8 7-190-15</inkml:trace>
  <inkml:trace contextRef="#ctx0" brushRef="#br0" timeOffset="122950.92">6270 7393 1102 0,'0'0'185'0,"0"0"-116"15,0 0-18-15,0 0-32 16,0 0-9-16,108 38-20 16,-28-25-29-16,1-7-187 15,-16-6-217-15,-17 0-165 16</inkml:trace>
  <inkml:trace contextRef="#ctx0" brushRef="#br0" timeOffset="123100.02">6202 7579 932 0,'0'0'217'0,"0"0"-60"16,0 0-26-16,0 0-100 15,0 0-31-15,0 0-37 16,140 44 24-16,-15-33-127 16,17-5-373-16</inkml:trace>
  <inkml:trace contextRef="#ctx0" brushRef="#br0" timeOffset="123979.04">8627 7972 911 0,'0'0'175'0,"0"0"-36"15,0 0 23-15,0 0-91 16,0 0-45-16,0 0-3 16,18-78-15-16,40 24-8 15,23-11-2-15,23-11-9 16,5-12 1-16,0-11-13 15,-12-10 9-15,-18-9 9 16,-21-1 9-16,-30 15-5 16,-28 26 2-16,-13 32 0 0,-45 36 11 15,-20 26-12-15,-20 43-8 16,-2 28 6-16,9 15 4 16,19 8-4-16,26-9 2 15,28-4 0-15,18-11-5 16,27-18 5-16,30-18-6 15,22-14 1-15,4-19 1 16,2-17 3-16,-7 0-9 16,-11-19 10-16,-15-9 6 15,-13-8-4-15,-18-3-2 16,-12 0 11-16,-9 8-7 16,0 19 1-16,-3 12-2 15,-17 6-3-15,-5 27-13 16,1 9 4-16,12 3 3 0,12-3 1 15,6-9-13-15,27-6-1 16,9-13 3-16,4-10 8 16,-4-4 6-16,1 0 4 15,-12-13 1-15,-5-2 12 16,-7 5-10-16,-8 3 5 16,-4 2-9-16,-7 5 5 15,3 0-12-15,3 0 5 16,6 15-1-16,12 0 2 15,7-4 1-15,16-4-1 16,9-7-1-16,1 0 1 16,-2 0 2-16,-15 0-2 15,-16 0-25-15,-9 2-21 0,-15 6-68 16,0 5-104-16,-9 6-30 16,-9-5-180-16</inkml:trace>
  <inkml:trace contextRef="#ctx0" brushRef="#br0" timeOffset="124951.66">10359 7586 422 0,'0'0'7'0,"0"0"113"16,0 0 2-16,0 0-61 15,0 0 96-15,0 0-11 16,0-38-15-16,0 29-16 15,0-1-50-15,0 5-12 16,0 1 1-16,0 4-36 16,0 0-5-16,0 0-2 0,0 0-6 15,0 0 6-15,0 0-11 16,0 0 5-16,0 0-4 16,0 0-1-16,0 0 0 15,0 0 0-15,0 0 1 16,0 0-1-16,0 0 0 15,0 0 0-15,0 0 3 16,0 0-3-16,0 0 0 16,0 0-1-16,0 0 4 15,0 0-6-15,0 0 3 16,0 0 0-16,0 0 5 16,0 0-5-16,0 0 0 0,0 0 0 15,0 0 0-15,0 0 7 16,0 0-7-16,0 0 3 15,0 0-4-15,0 0 1 16,0 0-2-16,13-5 0 16,4 0-3-16,5-1 5 15,5 1-7-15,1 1 7 16,-1 4-3-16,-1 0 2 16,2 8 1-16,-9 14-4 15,-4 9 0-15,-9 6 0 16,-6 2 3-16,0 0-2 15,-16-2-3-15,-11-7-6 16,-3-4 11-16,-1-9 1 16,-2-8 0-16,6 0 3 15,6-9-3-15,4 0 0 0,7 0 12 16,7-3-11-16,3-16 2 16,3-9-3-16,30-11-7 15,19-3 6-15,14-1-21 16,13 7 9-16,3 3 6 15,-10 6 7-15,-11 6 0 16,-18 5 5-16,-18 7-3 16,-14 4 22-16,-8 0-12 15,-3 5 8-15,0-3 11 16,0 3-22-16,-30 3 17 0,-9 19-14 16,-10 12-6-1,-6 13 26-15,7 9-15 16,5 3 10-16,17-1 0 15,16-7-27-15,10-2 0 0,21-15-2 16,28-9-13-16,21-10-6 16,24-13-43-16,24-2-77 15,4-19-25-15,-1-20-543 16</inkml:trace>
  <inkml:trace contextRef="#ctx0" brushRef="#br0" timeOffset="125830.82">11940 7556 866 0,'0'0'144'16,"0"0"-88"-16,0 0 50 15,0 0-72-15,0 0-30 16,0 0-4-16,-12 0 0 16,12 14 6-16,9 5 3 15,2-2 9-15,2 5 13 16,9 4-23-16,2 3 22 15,0-1-21-15,3 2-7 16,-2-7-2-16,-4-6-4 16,-6-5-36-16,-5-8-104 0,-3-4-101 15,0 0-39-15,-4-14-54 16</inkml:trace>
  <inkml:trace contextRef="#ctx0" brushRef="#br0" timeOffset="125996.76">12125 7602 70 0,'0'0'193'15,"0"0"102"-15,0 0-84 16,0 0 5-16,0 0-66 16,0 0-28-16,-33-37-41 15,18 37-18-15,-18 5-63 16,-15 20-1-16,-11 15-5 16,-11 20-40-16,4 11-76 0,8 7-100 15,25-14-213-15</inkml:trace>
  <inkml:trace contextRef="#ctx0" brushRef="#br0" timeOffset="126969.9">12587 7936 1265 0,'0'0'92'0,"0"0"-81"16,0 0 21-16,0 0-22 15,0 0-9-15,0 0-1 16,54-11 0-16,3 1 0 0,14-13 5 16,7-12 4-1,4-6-4-15,-9-9-5 0,-6-8 15 16,-13-12-14 0,-11-15 7-16,-15-12-8 0,-17-2 0 15,-11 13 1-15,0 28-1 16,-18 27 0-16,-9 28 3 15,-13 17-3-15,-5 42-21 16,-10 27 17-16,9 16 4 16,13 9-4-16,14-9 0 15,15-13 4-15,4-15-1 16,20-19-8-16,16-20 1 0,6-12 2 16,11-17-3-16,1-3 6 15,-2-20-10-15,0-12 13 16,-10-11 7-16,-12-6-6 15,-5 1 2-15,-12 7 5 16,-2 15-7-16,-11 12 35 16,0 14-18-16,0 3-18 15,-3 26-10-15,-11 12 5 16,7 6 3-16,7 0-5 16,0-7-20-16,18-6 6 15,9-10-3-15,10-13 0 16,2-10 20-16,10-1-10 15,-4-9 14-15,-6-13 0 16,-8-7 2-16,-7-7 13 16,-11-8-6-16,-7-1 17 0,-6 9 8 15,0 8 4-15,0 16 21 16,0 5-2-16,-6 7-28 16,-4 0-20-16,-5 16-8 15,-6 13-1-15,6 3 0 16,2-6 6-16,6-2-9 15,4-8 3-15,3-7 0 16,0-6 1-16,0-1 0 16,0-2-1-16,23-5 19 15,9-19 18-15,17-10 12 16,9-5-41-16,-6 3-8 16,-7 10 2-16,-8 13-2 15,-16 10-6-15,-3 3-5 16,-9 23-29-16,-6 7 6 0,-3 2 10 15,0-4 2-15,0-4 20 16,0-11-6-16,0-4 8 16,0-8 1-16,0-1 3 15,0 0 7-15,10-4-2 16,16-18 18-16,12-6 0 16,7 0-19-16,-2 4 9 15,-7 7-3-15,-6 10-12 16,-12 7-1-16,-5 7-1 15,-2 20-14-15,-5 12 11 16,-6 4 0-16,0 3-2 0,-6-6-9 16,-18-4-37-16,-9-5-3 15,-7-12-51-15,-6-9-30 16,-9-10-151-16,5-21-390 16</inkml:trace>
  <inkml:trace contextRef="#ctx0" brushRef="#br0" timeOffset="127129.33">13798 7149 632 0,'0'0'366'15,"0"0"-182"-15,0 0-56 16,0 0-76-16,0 0-52 0,0 0-1 16,-19-26-16-16,19 62-88 15,0 15-61-15,9 7-256 16</inkml:trace>
  <inkml:trace contextRef="#ctx0" brushRef="#br0" timeOffset="127591.78">14595 7685 1233 0,'0'0'80'0,"0"0"23"16,0 0-65-16,0 0-38 16,0 0-4-16,0 0-53 0,64-7 51 15,-28 10 1-15,-8 14 6 16,-7 5-2-16,-12 7 1 16,-9 3 0-16,-3 0 1 15,-19 1-1-15,-5-7 0 16,-2-3-4-16,7-10 2 15,6-2 2-15,5-5-4 16,9-6 8-16,2 0 15 16,6-2-6-16,29-19 8 15,17-14-9-15,17-8-10 16,4-4 0-16,0 2 0 16,-18 11-1-16,-22 10 25 15,-21 18 2-15,-12 3 13 16,0 3-9-16,-22 6-29 0,-14 18 10 15,-6 10 7-15,2 5-17 16,16 3 2-16,16 1-5 16,16 3-19-16,43 9-33 15,32 3-65-15,26-3 31 16,4-11-319-16,-13-22 36 16</inkml:trace>
  <inkml:trace contextRef="#ctx0" brushRef="#br0" timeOffset="128458.53">8287 8375 757 0,'0'0'97'16,"0"0"111"-16,0 0-58 15,0 0-69-15,0 0-31 16,0 0-15-16,39 0-30 16,4 0 7-16,5 3-12 15,-5 11 4-15,-7 8-10 16,-18 0 6-16,-8 7 0 16,-10 0-3-16,-10 0 0 15,-16 1 2-15,-9-7-4 16,-4 0 5-16,9-9 11 0,5-4-9 15,11-7-2-15,8-3 4 16,6 0 0-16,3-14-4 16,27-19-1-16,15-9-19 15,13 0 16-15,3 8-13 16,-7 9 17-16,-17 11 4 16,-19 7-2-16,-9 6 9 15,-9 1-3-15,0 0-7 16,0 8-1-16,0 11-3 15,-3 13 3-15,-3 2 11 16,3 4-10-16,3-2-1 16,0-4-20-16,18-5-62 15,22-15-76-15,17-12-179 0,16 0-188 16</inkml:trace>
  <inkml:trace contextRef="#ctx0" brushRef="#br0" timeOffset="128829.45">9100 8550 608 0,'0'0'297'0,"0"0"-89"15,-97-36-118-15,46 29-18 16,5 0 3-16,15 4-55 16,17 1 5-16,14 2 10 15,11-1-35-15,41 1 0 16,24 0 0-16,24 0 0 0,9 3-25 16,-2 7-26-1,-13 0 23-15,-22-7-16 0,-29-3 22 16,-28 0 22-16,-15-9 3 15,-18-12 24-15,-25-2-18 16,-8 0-6-16,2 3 14 16,13 6 30-16,15 6-21 15,12 1 14-15,9 7-7 16,0-5-13-16,20 0-4 16,20 2-16-16,11 3 1 15,4 0 0-15,-3 10-1 16,-7 12 0-16,-15 8-3 15,-11 7 2-15,-16 2 0 16,-3 8 1-16,-22-1-9 16,-11 2 5-16,-3-4-51 0,3-5-16 15,14-9-99-15,19-10-278 16</inkml:trace>
  <inkml:trace contextRef="#ctx0" brushRef="#br0" timeOffset="129026.35">10171 8537 992 0,'0'0'208'0,"0"0"42"16,0 0-180-16,0 0-26 15,0 0-33-15,-106 20-7 16,55 12 1-16,11 2-5 16,19 6-7-16,18-1 3 15,6-2-19-15,45-1-25 16,31-7-37-16,31-12-23 0,29-7-40 15,28-10-486-15</inkml:trace>
  <inkml:trace contextRef="#ctx0" brushRef="#br0" timeOffset="129617.5">12737 8864 719 0,'0'0'321'0,"0"0"-117"16,0 0-56-16,0 0-102 15,0 0-11-15,0 0-35 16,104-53 0-16,-58 50 3 16,-12 3-3-16,-11 0-1 15,-10 10-8-15,-13 10-19 0,0 9 16 16,-19 5 1-16,-8 1-6 15,-4-2 13-15,1-7-10 16,4-9 5-16,13-7 6 16,7-7 3-16,6-3 9 15,0 0-8-15,12-8 4 16,21-17 22-16,13-11-27 16,6-6 8-16,-1 2 7 15,-5 4-8-15,-13 6 13 16,-11 13-10-16,-11 8 1 15,-8 9 16-15,-3 0-19 16,0 3-8-16,-14 19-9 16,-2 9 9-16,-7 12-7 0,10 6 7 15,4 2-4-15,2 4 2 16,7-6-77-16,16-3-33 16,29-9-121-16,28-17-237 15,12-14 78-15</inkml:trace>
  <inkml:trace contextRef="#ctx0" brushRef="#br0" timeOffset="130024.58">13497 8986 783 0,'0'0'244'0,"0"0"-31"16,0 0-134-16,0 0-7 16,0 0-39-16,0 0-28 15,9-25-4-15,63 23 6 16,19-1 1-16,0 3-6 0,-8 0-2 15,-14 0-28-15,-14-3-20 16,-16-3 14-16,-19-5 3 16,-17-8-15-16,-3-8 37 15,-26-6-21-15,-16 2 9 16,-4 4 21-16,1 5 7 16,10 6 26-16,15 6 30 15,8 5-28-15,7 3 16 16,5-1-3-16,0 3-38 15,14 0 8-15,15 0-3 16,12 5-8-16,9 7 14 0,-5 7-13 16,-5 1 8-16,-8 4 8 15,-17-1-19-15,-12 5-3 16,-3 3-2-16,-15-1-2 16,-18 3-5-16,-5 1 1 15,2-5-27-15,0 0 6 16,9-5-61-16,21-5-93 15,6-13-235-15</inkml:trace>
  <inkml:trace contextRef="#ctx0" brushRef="#br0" timeOffset="130271.21">14530 8838 778 0,'0'0'302'0,"0"0"-121"0,0 0-55 16,0 0-51-16,0 0-40 15,0 0-18-15,-53 19 8 16,17 10-25-16,8 12 1 16,5-2-2-16,16 1 1 15,7-1 0-15,12-6 0 16,21-10 2-16,10-7-6 16,2-15 4-16,1-1 0 15,2-4-2-15,-8-14-36 16,-1-6-65-16,-10 1-205 15,-10 3-446-15</inkml:trace>
  <inkml:trace contextRef="#ctx0" brushRef="#br0" timeOffset="131611.82">7189 9999 208 0,'0'0'94'16,"0"0"84"-16,0 0 60 15,0 0-28-15,0 0-54 16,0 0-23-16,0-18-50 16,0 18-13-16,-3 0 2 15,3 0-32-15,-3 0 3 16,3 0-18-16,0 0-20 15,0 0-3-15,30 0-2 16,24 0 0-16,20 9-8 16,11 0-17-16,-1-1-57 0,-8-4-35 15,-9-1-111-15,-21-3-177 16,-26 0-4-16,-20 0 217 16,-17 0 192-16,-35 0 117 15,-25 0 52 1,-16 6-34-16,-1 10 17 0,8 1-7 15,20-1 73-15,27-3-110 16,17-9-15-16,19-1-42 16,3 0-27-16,34 1-20 15,33 1-2-15,30 0 19 16,17 4-21-16,15 5-65 0,7 9-24 16,1 3-135-1,-4-3-413-15</inkml:trace>
  <inkml:trace contextRef="#ctx0" brushRef="#br0" timeOffset="132625.79">9686 10210 566 0,'0'0'62'0,"0"0"97"15,0 0 46-15,0 0-74 16,0 0-21-16,11-75-21 15,-41 69-49-15,-12 6-25 16,-16 0 31-16,-14 25-20 16,-2 11-2-16,5 9-1 15,14 1-10-15,25 3 4 16,15 1-17-16,15 0-2 0,18-4-2 16,34-7-7-16,30-12-56 15,19-18-48-15,19-9-282 16</inkml:trace>
  <inkml:trace contextRef="#ctx0" brushRef="#br0" timeOffset="132942.4">10317 10558 1254 0,'0'0'113'16,"0"0"54"-16,0 0-8 16,-6-75-84-16,6 64 6 15,0 3-27-15,0 3-19 16,0 2-33-16,0 3 5 15,0 0-14-15,0 0-34 16,0 0-86-16,-7 8-45 0,7 9-63 16,0 5-90-1,10-6-221-15</inkml:trace>
  <inkml:trace contextRef="#ctx0" brushRef="#br0" timeOffset="133219.54">11084 10205 1188 0,'0'0'37'15,"0"0"146"-15,0 0-82 16,0 0-48-16,0 0-15 16,0 0-12-16,-118-17-22 15,70 36 6-15,5 9-6 0,7 8 0 16,8 12 2-16,7 5-6 15,12 5-10-15,9-2 7 16,14-10-35-16,27-10-22 16,19-19-22-16,23-15 3 15,25-2-5-15,14-17-57 16,5-11-12-16,-9-12-445 16</inkml:trace>
  <inkml:trace contextRef="#ctx0" brushRef="#br0" timeOffset="133592.76">12447 10502 932 0,'0'0'86'15,"0"0"121"-15,0 0-135 16,0 0-19-16,0 0-19 15,0 0-21-15,24-4 0 16,31 17 7-16,19-2-14 16,13 2-6-16,-2-3-103 15,-13 0-68-15,-17 3-105 16,-25-3-72-16,-30-1-22 16</inkml:trace>
  <inkml:trace contextRef="#ctx0" brushRef="#br0" timeOffset="133739.13">12454 10696 151 0,'0'0'205'16,"-95"14"60"-16,73-14-34 0,16 0-4 16,6 0-113-1,13 0-51-15,32 0-28 0,31 0-20 16,27 0-15-16,10 5-117 16,2 4-132-16,-3 2-233 15</inkml:trace>
  <inkml:trace contextRef="#ctx0" brushRef="#br0" timeOffset="134005.84">13879 10575 1056 0,'0'0'106'0,"0"0"68"16,0 0-62-16,0 0-40 15,-84-26-65-15,32 26-2 16,-12 0-3-16,-3 21 0 16,10 10 1-16,8 16-3 15,19 3 4-15,18 6-7 16,12-5 3-16,20-7-15 16,32-18 14-16,25-13-8 15,28-13-22-15,15-6-61 16,6-25-360-16</inkml:trace>
  <inkml:trace contextRef="#ctx0" brushRef="#br0" timeOffset="134327.71">14351 10202 1047 0,'0'0'118'15,"0"0"35"-15,0 0-25 16,0 0-57-16,0 0-39 15,0 0-30-15,19-53-2 16,42 65-15-16,15 5-5 16,-8 7-25-16,-13-2-13 15,-16 3 57-15,-13-6-7 16,-20-2 8-16,-6 2 10 16,-15 7-3-16,-21 1 18 0,-10 2 23 15,-3 0-23 1,4-8 22-16,15-5-34 0,14-4-8 15,16 0-5-15,10 4-5 16,38 3-6-16,28 2-16 16,21 5-47-16,14-6-68 15,6-6-173-15,-5-7-190 16</inkml:trace>
  <inkml:trace contextRef="#ctx0" brushRef="#br0" timeOffset="140312.76">2364 12771 311 0,'0'0'113'15,"0"0"-62"-15,0 0 69 16,0 0 15-16,0 0-35 15,0 0 12-15,0 0-3 16,0 1-16-16,0-1-15 16,0 0-22-16,0-12-22 15,18-19-15-15,25-22 0 16,12-14-6-16,8-12-10 16,1-7 7-16,-6-10-10 15,-3-12 0-15,-10-12 8 0,-9-2-5 16,-14 13 1-1,-14 20-2-15,-8 29-1 0,0 28 15 16,-12 22-3-16,-15 10-10 16,-9 23-3-16,-13 33-10 15,-3 30-1-15,7 17 6 16,15 11 5-16,18-5-6 16,12-16 5-16,18-14 1 15,15-18-1-15,7-19-6 16,2-12 6-16,0-20 1 0,7-10 0 15,-4-13 15 1,7-14-14-16,-3-6 1 16,-13-1 6-16,-11 8-4 0,-13 6 1 15,-9 10-4-15,-3 5 3 16,0 5-4-16,0 3-1 16,0 26-17-16,0 8 13 15,0 8 3-15,15-4-1 16,18-16-9-16,9-4 11 15,2-11-6-15,-3-10 7 16,-7 0 0-16,-4 0-2 16,-3-4 4-16,-11-3-2 15,-4 1 1-15,-9 6 3 16,-3 0-5-16,6 0 1 16,4 3-5-16,7 11 5 0,14 5 0 15,2-2 2-15,13-7-2 16,2-7 0-16,1-3-3 15,5 0-1-15,-9-3-38 16,-11-10-103-16,-10 3-128 16,-11 4-27-16,-13 2-123 15</inkml:trace>
  <inkml:trace contextRef="#ctx0" brushRef="#br0" timeOffset="141359.04">4712 12553 266 0,'0'0'97'0,"0"0"29"16,0 0 49-16,0 0-90 15,91-76 23-15,-78 54 9 16,-7 1-31-16,-3-1-37 16,-3 1-3-16,0-2 7 15,-15 1-28-15,-9 5-14 16,-6 7 20-16,-8 10-27 16,-7 0-1-16,-1 22 2 15,-1 20-3-15,3 5-1 16,8 7-1-16,12-1 2 15,9-4 0-15,12-13-2 16,3-9-2-16,6-10-1 16,18-10 5-16,4-7-2 15,8 0 4-15,3-17-3 0,4-7 14 16,-4-5-15-16,-8-1 0 16,-4-3 18-16,-9-3-5 15,-6 9 1-15,-6 5-9 16,-6 11 0-16,0 8 19 15,0 3-17-15,0 0-4 16,0 10-3-16,-6 19-8 16,-6 7 7-16,0 8-1 15,6 1-7-15,6 1-28 16,0 4-41-16,3-5-108 0,16-16-169 16,11-17-315-1</inkml:trace>
  <inkml:trace contextRef="#ctx0" brushRef="#br0" timeOffset="141845.16">5143 12526 809 0,'0'0'212'0,"0"0"-140"16,0 0 96-16,0 0-142 15,0 0-20-15,0 0-9 16,68-75 3-16,-29 74-1 0,-3 1 1 16,-3 5-1-16,-11 15-1 15,-7 2-2-15,-11 9-28 16,-4 1 14-16,-10 8 2 16,-15-1 9-16,-1 1-2 15,-2-7 8-15,1-2-1 16,5-14 4-16,8-6-1 15,7-7 24-15,7-4-4 16,0-3-8-16,7-21-4 16,19-19-8-16,11-11 0 15,6-4 0-15,3-5-1 16,-2 10 8-16,-7 7-8 16,-10 17 12-16,-11 15 8 0,-10 9 5 15,-6 5 7-15,0 0-22 16,0 12-8-16,-16 23 3 15,4 12 5-15,-6 6 10 16,9 0-20-16,6-4 8 16,3-5-17-16,3-8-3 15,18-13-47-15,21-12-81 16,13-11-121-16,9-20-220 16</inkml:trace>
  <inkml:trace contextRef="#ctx0" brushRef="#br0" timeOffset="142144.29">5799 12187 1066 0,'0'0'127'0,"0"0"62"0,0 0-121 16,0 0-38-16,0 0-30 16,0 0-12-16,42-27 11 15,10 24-6-15,0 3-11 16,-7 0-7-16,-15 0 3 15,-11 6 6-15,-13 11-4 16,-6 9 12-16,-9 8 5 16,-24 5 6-16,-8 1 2 15,-4 2 2-15,6-8-5 16,12-8 6-16,11-13 0 16,10-6-8-16,6-4 0 15,28-3-8-15,29 0 5 0,22 0-18 16,19 0-228-16,-4 0-178 15</inkml:trace>
  <inkml:trace contextRef="#ctx0" brushRef="#br0" timeOffset="142318.56">6088 12715 1234 0,'0'0'129'16,"0"0"-25"-16,0 0-35 0,0 0-66 15,78 3 1 1,-5-3-4-16,0 0 0 0,2 0-99 16,-17-13-137-16,-12-4-392 15</inkml:trace>
  <inkml:trace contextRef="#ctx0" brushRef="#br0" timeOffset="142512.53">6273 12504 1060 0,'0'0'130'0,"0"0"53"16,0 0-104-16,0 0-51 15,0 0-13-15,0 0 1 16,-13 118 27-16,13-42-3 16,-6 8-39-16,-13 1-1 0,-7 4-7 15,-1-2-91-15,5-18-91 16,16-27-487-16</inkml:trace>
  <inkml:trace contextRef="#ctx0" brushRef="#br0" timeOffset="142892.91">6971 12388 1305 0,'0'0'33'0,"0"0"33"15,0 0-13-15,-55 92-36 0,21-25 33 16,-9 12-26-16,4 4-22 16,6-8 9-16,6-12-11 15,12-22 0-15,8-19 1 16,4-10-1-16,3-9 0 16,0-3 4-16,6-5-4 15,24-22 12-15,16-16-10 16,6-6 2-16,2 3-1 15,-5 6-3-15,-7 13-3 16,-5 15-5-16,-6 12-14 16,-8 0 13-16,-7 20-13 15,-7 13-28-15,-9 9 21 16,0 1-11-16,-21 1 12 0,-13-6 26 16,-11-7-59-16,-4-5 54 15,-2-10-4-15,5-5-80 16,15-11-97-16,17-4-255 15</inkml:trace>
  <inkml:trace contextRef="#ctx0" brushRef="#br0" timeOffset="143291.57">7371 12626 1192 0,'0'0'112'0,"0"0"13"16,0 0-14-16,0 0-80 0,85-17-19 15,-31 25-12 1,1 7 1-16,-6 4-3 0,-10 6-9 16,-15-3-32-16,-18 2 12 15,-6 5-22-15,-6-3 26 16,-18 1 13-16,-4-4 8 16,4-6 5-16,6-14 1 15,8 0 0-15,5-3 13 16,5 0 9-16,0-16 10 15,21-17-15-15,12-13-15 16,9 0-4-16,-1 3 1 16,-5 14 1-16,-12 9 0 15,-12 10 3-15,-9 6-3 16,-3 4 7-16,0 0 2 16,0 6 3-16,-3 22-12 0,-3 3 25 15,-6 13 2-15,3 2-27 16,3 0-1-16,6 4-32 15,6-8-99-15,31-13-125 16,20-15-386-16</inkml:trace>
  <inkml:trace contextRef="#ctx0" brushRef="#br0" timeOffset="143499.62">8284 12344 1189 0,'0'0'136'0,"0"0"115"15,0 0-131-15,0 0-45 0,0 0-44 16,0 0-28 0,100 78 5-16,-39-6-8 0,-7 7-3 15,-17 7-4-15,-29 1-41 16,-25 4-4-16,-65-1-72 16,-43 2 28-16,-35-7-55 15,-28-10-156-15,-19-24-240 16</inkml:trace>
  <inkml:trace contextRef="#ctx0" brushRef="#br0" timeOffset="143958.87">5134 11626 473 0,'0'0'85'0,"0"0"44"15,0 0 78-15,-97-44-71 16,64 37-4-16,-3 4-23 16,-4 3-38-16,-5 7-3 15,-13 32-20-15,-14 19-12 16,-8 23 31-16,1 17-22 15,7 13-10-15,14 8-10 16,28 2-25-16,24-1-5 16,15-2-17-16,45-2-80 15,29-14-31-15,16-21-177 16,7-27-458-16</inkml:trace>
  <inkml:trace contextRef="#ctx0" brushRef="#br0" timeOffset="144649.71">1769 12891 746 0,'0'0'175'16,"0"0"5"-16,0 0-40 16,0 0-79-16,0 0-33 15,0 0 12-15,91-33-25 0,-36 33-7 16,3 6-8-16,-9 21-6 15,-10 9 5-15,-11 13-1 16,-17 4-41-16,-11 2 42 16,-3 3-22-16,-27-7 6 15,-1-4 15 1,-7-7 4-16,4-13 7 0,9-10 0 16,4-8 9-16,13-6 14 15,8-3-13-15,0 0 10 16,2-20-5-16,25-16-24 15,10-10-3-15,5 3-7 16,1 6 7-16,-15 15-5 0,-11 8 8 16,-10 11 0-16,-4 3-1 15,-3 0 1-15,0 10-1 16,0 13-7-16,-3 17 8 16,-7 2 13-16,1 2-13 15,7-2-14-15,2-5-36 16,11-7-50-16,27-14-192 15,12-16-147-15</inkml:trace>
  <inkml:trace contextRef="#ctx0" brushRef="#br0" timeOffset="145044.26">2447 13283 1045 0,'0'0'80'0,"0"0"142"16,0 0-121-16,0 0-49 0,0 0-52 15,0 0-7-15,36-15 7 16,30 10-1-16,10-1-1 16,-3 0-39-16,-12-1-15 15,-13 0-19-15,-14 0 3 16,-16 0 26-16,-10-3 19 16,-8-5 27-16,-11-2 2 15,-16 0 8-15,-7-2 1 16,1 6 22-16,6 6 24 15,5 0-15-15,13 1 25 0,3 6-17 16,6-4-9-16,0 4-19 16,3 0-22-16,28 0-19 15,13 1 18-15,11 15 1 16,-3 6 10-16,-10 2-10 16,-12 3-3-16,-16 2 1 15,-14 4 4-15,0 7-4 16,-25-1 1-16,-8 1-33 15,-1-1-29-15,7-2-38 16,14-11-145-16,13-16-303 16</inkml:trace>
  <inkml:trace contextRef="#ctx0" brushRef="#br0" timeOffset="145255.82">3654 13204 193 0,'0'0'1065'15,"0"0"-985"-15,0 0 52 16,0 0-76-16,-109 43-32 16,66-7 20-16,7 7-18 15,8 0-19-15,17-3 9 16,11 3-16-16,14-6-1 16,29-8-13-16,27-13-32 15,29-16-40-15,23-6-93 16,24-31-535-16</inkml:trace>
  <inkml:trace contextRef="#ctx0" brushRef="#br0" timeOffset="145724.6">9925 12916 1067 0,'0'0'142'16,"0"0"66"-16,0 0-77 15,0 0-62-15,0 0-25 0,0 0-17 16,52-13-26-16,21 13 7 16,21-6 2-16,12 5-10 15,-6-2-71-15,-12 3-53 16,-18 0-110-16,-34 0-273 16</inkml:trace>
  <inkml:trace contextRef="#ctx0" brushRef="#br0" timeOffset="145874.15">9901 13159 760 0,'0'0'396'0,"0"0"-294"15,0 0 34-15,0 0-108 16,0 0-21-16,143 15 10 0,-7-15-17 16,13 0-55-16,2-3-163 15,-5-11-548-15</inkml:trace>
  <inkml:trace contextRef="#ctx0" brushRef="#br0" timeOffset="146389.38">12016 12827 604 0,'0'0'132'0,"-3"-98"115"16,-12 62-98-16,0 14-33 15,-7 17-36-15,-8 5-36 16,-19 27-13-16,-8 23-29 16,-7 11 10-16,10 11-5 15,11-1-6-15,15-2 7 16,15-13-8-16,13-7-7 16,0-19 4-16,29-14 6 15,7-16-3-15,16-8 7 16,9-30-2-16,2-11 13 0,-5-9-18 15,-10-6 5-15,-11 2 26 16,-10 4-11-16,-12 22-5 16,-9 17 13-16,-6 16-9 15,0 3-3-15,0 19-16 16,-6 20-11-16,-5 14 9 16,4 8 2-16,4 4-3 15,3 1-37-15,3-3-55 16,24-5-15-16,16-20-325 15</inkml:trace>
  <inkml:trace contextRef="#ctx0" brushRef="#br0" timeOffset="149199.72">12632 13207 381 0,'0'0'155'0,"0"0"-75"15,0 0 50-15,0 0-82 16,0 0-29-16,0 0 24 16,3-11 4-16,27-6 55 15,25-17 33-15,9-13-65 16,9-12-32-16,-4-4-32 15,-5-8-6-15,-6-7 9 16,-10-8-8-16,-8-4 24 16,-16 15 9-16,-18 20-17 15,-6 23 19-15,-6 20-6 16,-31 12-4-16,-14 37-26 16,-16 29 3-16,0 25-5 15,12 13 2-15,22-3-1 0,18-8-5 16,15-14 3-16,3-18-1 15,32-19 3-15,14-22-8 16,19-20 9-16,7-12-2 16,3-26 4-16,-4-8 7 15,-16-6-4-15,-12-2-5 16,-16 5 12-16,-12 12 0 16,-10 12-10-16,-6 17 10 15,-2 8-6-15,-3 11-6 16,-13 19-8-16,-7 9 6 15,10 3-1-15,10 0 2 16,3-8 0-16,9-7-5 0,21-4 6 16,6-13-6-16,7-6 6 15,-1-4 0-15,4 0 4 16,-11-13-3-16,-6 3 10 16,-13 3 6-16,-6 0-16 15,-6 7 12-15,-1 0-13 16,3 0-3-16,6 20 0 15,7 0 3-15,11-1 1 16,3-2-1-16,6-6-6 16,7-9-16-16,-1-2-62 15,4 0-117-15,0-5-405 16</inkml:trace>
  <inkml:trace contextRef="#ctx0" brushRef="#br0" timeOffset="149598.57">14094 12861 984 0,'0'0'224'16,"0"0"-114"-16,0 0 16 15,0 0-97-15,94-43-27 16,-48 43-2-16,3 0-5 16,-10 9-36-16,-14 11 7 15,-14 4-30-15,-11 2 3 16,-18 10 38-16,-14 0-18 15,-3 1 22-15,2-7 7 0,7-11 12 16,13-6-2 0,7-9 5-16,3-1-3 0,3-3 13 15,6-3-5-15,24-23 16 16,9-8-6-16,16-12-18 16,0 0 19-16,-1 2-17 15,-11 9 12-15,-16 12 35 16,-12 12 0-16,-15 11-6 15,0 0-33-15,0 17-6 16,-18 17-4-16,-6 11 1 16,-1 2 0-16,1-4-1 15,9-3-11-15,12-5-54 16,3-8-35-16,42-7-103 0,19-20-3 16</inkml:trace>
  <inkml:trace contextRef="#ctx0" brushRef="#br0" timeOffset="149903.81">14805 12504 995 0,'0'0'134'0,"0"0"88"16,0 0-148-16,0 0-10 16,0 0-64-16,0 0-1 15,-19-34-16-15,61 34-16 16,10 0 28-16,0 0 2 15,-16 5-12-15,-13 1 13 16,-10 4-5-16,-10 3 6 16,-3 6 1-16,-10 5 2 0,-16 9 15 15,-10 4-8-15,-2-3 3 16,6-3 16-16,5-12-20 16,14-8-4-16,7-5-4 15,6-2 0-15,9 3-2 16,28 5-24-16,21-1-27 15,13 5-73-15,10-2-354 16</inkml:trace>
  <inkml:trace contextRef="#ctx0" brushRef="#br0" timeOffset="150087.95">15043 13000 1150 0,'0'0'176'0,"0"0"-169"16,0 0 10-16,86 22-3 16,-10-15-14-16,6-3-26 15,-11-4-104-15,-6 0-231 16,-16 0-172-16</inkml:trace>
  <inkml:trace contextRef="#ctx0" brushRef="#br0" timeOffset="150303.76">15273 12866 1120 0,'0'0'124'15,"0"0"55"-15,0 0-107 16,0 0-46-16,0 0-5 16,0 0-15-16,-16 70 40 15,3-17-26-15,-7 9-19 16,-5 5 10-16,-8 2-11 15,-3-2-29-15,7-5-107 16,9-9-44-16,20-23-328 16,14-16-160-16</inkml:trace>
  <inkml:trace contextRef="#ctx0" brushRef="#br0" timeOffset="150691.68">15930 12821 1322 0,'0'0'72'16,"0"0"70"-16,0 0-80 16,0 0-50-16,0 0-12 15,0 0 0-15,-79 82 0 16,44-26 0-16,4-3 2 16,9-7-6-16,7-9 4 15,12-11-3-15,3-13-1 16,0-5 5-16,0-8-1 0,18 0 6 15,18-4-3 1,7-13 8-16,2-3-11 16,4 3-7-16,-7 11 5 15,-8 6-30-15,-2 0 11 0,-7 4 1 16,-12 15-13-16,-7 8 20 16,-6 4 0-16,-12 1 13 15,-17-2 0-15,-9-4 1 16,-3-5-1-16,0-12 13 15,-10-3-12-15,-1-6 5 16,1-3-6-16,0-20-35 16,15-7-64-16,19-13-167 15,17-12-601-15</inkml:trace>
  <inkml:trace contextRef="#ctx0" brushRef="#br0" timeOffset="151450.71">16410 13375 727 0,'0'0'376'0,"0"0"-370"16,0 0 142-16,0 0-73 15,0 0-46-15,0 0 17 16,7-3-3-16,37-17-5 16,17-13-12-16,12-3-15 15,-1-10-7-15,-4-4 4 16,-7-9-8-16,-5-7-9 16,-10-4 4-16,-12-2-2 15,-10 6 7-15,-18 19 0 0,-6 17 0 16,0 21-4-16,-19 9 4 15,-20 19-31-15,-7 24 9 16,-2 18 20-16,8 4 0 16,17 2-6-16,11-8 8 15,12-9-5-15,0-14 5 16,16-11-16-16,10-11 15 16,1-13-5-16,7-1 6 15,11 0 0-15,1-12-3 16,-1-8 0-16,-12 3-17 15,-10 0-6-15,-10 4 26 16,-6 9 0-16,-7 4 3 0,0 0-3 16,0 13-9-1,0 17 2-15,-7 3 5 0,7 0 2 16,0-4-3-16,4-9 2 16,11-6-1-16,6-7-3 15,-3-7 5-15,5 0 11 16,3 0-3-16,4-10-1 15,-5-1 2-15,-1 1-9 16,-6 5-2-16,0 1-28 16,-6 4-59-16,1 0-70 15,-1 7-116-15,2 2-54 16</inkml:trace>
  <inkml:trace contextRef="#ctx0" brushRef="#br0" timeOffset="152064.84">17699 13046 513 0,'0'0'119'0,"0"0"147"16,0 0-132-16,0 0-8 15,0 0-54-15,52-77-6 16,-16 67-13-16,9 4-18 15,1 6-11-15,-1 0-23 16,-5 13 1-16,-9 7-4 16,-11 3 2-16,-10 1-2 15,-10-2-12-15,0 1-8 16,-23-2 15-16,-2 1-3 16,0-6 10-16,5-6 3 15,6-6 2-15,8-4 3 0,1 0 11 16,5 0-9-16,0 0 6 15,21-14-2-15,18-15 4 16,16-14-14-16,7 1-3 16,0 5-1-16,-11 10 0 15,-19 10 1-15,-9 12 10 16,-20 1 12-16,-3 4-10 16,-3 6-7-16,-26 21 4 15,-3 9 17-15,-1 1 7 16,7-4-28-16,13-1 4 15,7 1-10-15,6-6-2 16,3 0-5-16,30-1-24 0,15-9-54 16,4-14-49-1,0-3-519-15</inkml:trace>
  <inkml:trace contextRef="#ctx0" brushRef="#br0" timeOffset="152785.76">9788 14509 1031 0,'0'0'208'16,"0"0"-84"-16,0 0 2 15,0 0-42-15,0 0-46 16,0 0 17-16,22-43-11 16,27 29-40-16,9-1 8 15,8 3-12-15,-5 7-5 16,0 5-55-16,-1 0-62 15,-12 5-43-15,-20 7-223 16,-19 1-497-16</inkml:trace>
  <inkml:trace contextRef="#ctx0" brushRef="#br0" timeOffset="152936.01">9755 14640 575 0,'0'0'371'15,"0"0"-211"-15,0 0 38 16,0 0-105-16,0 0-69 15,0 0-24-15,113-3-1 16,-4-9-22-16,13 5-105 16,-8 4-116-16,-10 3-502 15</inkml:trace>
  <inkml:trace contextRef="#ctx0" brushRef="#br0" timeOffset="153541.87">11454 14500 672 0,'0'0'47'0,"0"0"206"16,0 0-105-16,-84-45-108 15,54 45 15-15,-9 11-22 16,0 18-9-16,4 12-3 16,2 1 3-16,11 5-10 15,11-5-13-15,11-5-1 0,0-11 0 16,14-10 0-16,14-8 3 15,8-8-1-15,7-11-2 16,-1-15 19-16,-3-7 9 16,1-6-8-16,-9-2-11 15,-8 7-8-15,-7 7 14 16,-7 13-9-16,-6 10 0 16,-3 4 8-16,0 4-14 15,-6 22-3-15,-6 20-8 16,-4 7 6-16,2 6 4 15,4-2-41-15,10-1-30 16,0-10-111-16,13-13-243 0</inkml:trace>
  <inkml:trace contextRef="#ctx0" brushRef="#br0" timeOffset="153798.54">12025 14587 1265 0,'0'0'107'16,"0"0"-17"-16,0 0 24 16,0 0-65-16,0 0-22 15,0 0 6-15,-109 11-33 16,60 23 12-16,0 8 11 16,7 10-11-16,9 5-7 0,10-4-5 15,19 2-10-15,4-13 7 16,33-14-56-16,25-22-14 15,17-8-29-15,20-38-84 16,-4-13-293-16,-10-14-265 16</inkml:trace>
  <inkml:trace contextRef="#ctx0" brushRef="#br0" timeOffset="154099.51">12265 14311 919 0,'0'0'136'15,"0"0"110"-15,0 0-107 0,0 0-50 16,0 0-38-16,0 0-33 16,42-31 5-16,10 28-15 15,14-2-6-15,2 5-2 16,-14 0-15-16,-14 0-1 16,-17 5-6-16,-16 8-5 15,-7 7 21-15,-17 10-3 16,-15 4 9-16,-7 2 8 15,-7 0-6-15,7-3-1 16,7-10 0-16,12-6 1 16,11-7-2-16,9-7 0 15,9-1-16-15,34-2-34 16,24 0-24-16,21 0-172 16,20 0-296-16</inkml:trace>
  <inkml:trace contextRef="#ctx0" brushRef="#br0" timeOffset="154307.81">12999 14766 831 0,'0'0'634'0,"0"0"-614"16,0 0-20-16,91 0 16 15,3 0 6-15,11 0-22 16,-8 0-24-16,-13 0-54 0,-15 0-138 16,-23-3-309-16</inkml:trace>
  <inkml:trace contextRef="#ctx0" brushRef="#br0" timeOffset="154532.06">13246 14601 1216 0,'0'0'86'16,"0"0"33"-16,0 0 25 15,0 0-106-15,0 0 12 16,0 0 1-16,-6-31-38 16,6 36-3-16,0 21-6 0,-10 18-4 15,-9 18 0-15,-14 11-6 16,-2 13-30-16,6 3-74 15,11-13-95-15,15-29-285 16</inkml:trace>
  <inkml:trace contextRef="#ctx0" brushRef="#br0" timeOffset="154973.23">14003 14442 1380 0,'0'0'14'16,"0"0"155"-16,0 0-110 16,0 0-54-16,0 0-3 15,0 0-2-15,-36 44 0 16,21 4 22-16,-6 5-13 16,-1 2-2-16,3-4-1 15,2-1-5-15,-2-13 0 16,8-12 0-16,3-11-1 15,7-7 6-15,1-7-4 16,0 0 20-16,0 0 24 16,0-4-13-16,17-21 7 15,14-6-40-15,15-9-2 16,7 7-1-16,-2 10-16 16,2 10 0-16,-11 10 1 15,-4 3-7-15,-8 5 6 0,-7 15-13 16,-10 5 7-16,-10 4 12 15,-3 4-4-15,-16 3 17 16,-17-5-4-16,-6-1 13 16,-10-7-18-16,-5-10 9 15,-5-13-32-15,6 0-40 16,11-17-47-16,20-12-109 16,19-5-247-16</inkml:trace>
  <inkml:trace contextRef="#ctx0" brushRef="#br0" timeOffset="155605.47">14844 14659 871 0,'0'0'95'15,"0"0"122"-15,0 0-103 0,0 0-53 16,0 0-17-16,0 0-2 16,-25-58 2-16,1 58-16 15,-9 14-3-15,-6 16-3 16,-5 9 0-16,5 7 30 16,6 0-36-16,15 4 0 15,9-4-2-15,9 0-13 16,21-6 0-16,18-11-1 15,19-12 0-15,10-10 12 16,7-7-12-16,-7-3-4 16,-12-11 1-16,-21 2-12 15,-15 5 6-15,-14 4-7 16,-6 3-38-16,-27 3-41 0,-13 13-228 16,-17 4-477-16</inkml:trace>
  <inkml:trace contextRef="#ctx0" brushRef="#br0" timeOffset="156925.07">13964 16167 220 0,'0'0'187'16,"0"0"-175"-16,0 0 62 0,0 0 41 15,0 0-50-15,0 0 8 16,6-15 40-16,-6 15 7 15,0 0-39-15,0 0-13 16,0 0-8-16,0 0-19 16,0 0-23-16,0 0 0 15,0 0-17-15,0 0 1 16,0 0-2-16,0 0-13 16,0 0-10-16,0 0-36 15,0 0 3-15,0 0-17 16,10 0-12-16,-2 0 67 15,-2 0 4-15,-3 0-33 16,-3 0-24-16,0 5-54 16,0 9-250-16</inkml:trace>
  <inkml:trace contextRef="#ctx0" brushRef="#br1" timeOffset="162956.1">3587 3693 696 0,'0'0'67'16,"0"0"54"-16,0 0 14 15,0 0-36-15,0 0-59 16,0 0-10-16,-12-14-16 16,12 14 1-16,0-2-3 15,0 1-6-15,0-3-3 16,0 0 2-16,0-7 5 0,0-5 12 16,0-7-20-1,0-3-2-15,-6-4 10 0,-12 5-2 16,2 5 7-16,2 10-2 15,-5 10-10-15,-2 13-3 16,-6 22-12-16,0 8 12 16,8 5-1-16,13-9-1 15,6-8-9-15,9-13-9 16,15-11 20-16,7-7 4 16,2 0 0-16,-3-14-2 15,0-8 11-15,-11-4-6 16,-4-5 9-16,-12 1-2 15,-3-1-5-15,0 3 12 0,-15 9-18 16,-9 13-3-16,-7 6-6 16,-2 28-42-16,5 26-61 15,4 20-139-15,15 2-153 16</inkml:trace>
  <inkml:trace contextRef="#ctx0" brushRef="#br1" timeOffset="163673.53">1062 7624 87 0,'0'0'783'0,"0"0"-687"16,0 0 95-16,0 0-59 15,0 0-78-15,0 0-11 16,-24-31-3-16,24 31-27 15,0 0-10-15,0 0-3 16,0 0-12-16,6 0 9 16,10 0-7-16,3 0 10 15,1 0 4-15,-4 0-1 16,-5-11 4-16,-5-6-1 0,-3-2-3 16,-3-3 17-1,0-2-17-15,-11 7 5 0,-8 4 8 16,7 7-12-16,1 6 2 15,-6 6-6-15,0 23-9 16,1 5 3-16,5 3-5 16,11-5-13-16,0-9 2 15,12-8-1-15,6-6 21 16,3-7 1-16,-3-2 1 16,1-2 7-16,-5-12 0 15,-5-6 21-15,-2-2 13 16,-7-6-27-16,0-1-6 15,-4 5-8-15,-7 11-35 0,-8 13-35 16,-4 20-146-16,-5 26-439 16</inkml:trace>
  <inkml:trace contextRef="#ctx0" brushRef="#br1" timeOffset="164424.51">1163 11950 765 0,'0'0'221'0,"0"0"-63"16,0 0-18-16,0 0-52 15,0 0-36-15,0 0-16 16,-42 94-26-16,23-41 29 15,10-3-16-15,9-10-11 16,0-11-6-16,6-12-6 16,12-4-2-16,-3-13 2 0,10 0 0 15,-1-25 16 1,1-12-15-16,-11-10 1 0,-8 2 8 16,-6 1-7-1,0 4 2-15,-11 13-5 0,-4 10 1 16,-4 15 3-16,-3 2-4 15,-5 27-7-15,-3 19 5 16,7 6 2-16,10 1 1 16,10-9-1-16,3-12 0 15,5-13-5-15,14-11 3 16,8-8-1-16,1-13 3 16,0-24 2-16,-5-6 6 15,-8-10-8-15,-15 1 3 16,0 3-11-16,-15 12 4 15,-5 14-61-15,-2 20-19 0,-3 3-44 16,-2 31-331-16,5 6-186 16</inkml:trace>
  <inkml:trace contextRef="#ctx0" brushRef="#br1" timeOffset="166141.87">24899 18025 352 0,'0'0'118'0,"0"0"-109"16,0 0 21-16,0 0 43 16,0 0-44-16,0 0-11 15,4 0 6-15,26 0 10 16,16 0-12-16,17 6 0 16,22 8 16-16,21 0-34 15,26 3 1-15,25 2 1 16,23 1 12-16,24 4 27 15,17 2-13-15,11-1-2 16,4 9 2-16,-5 7-20 16,-12-2-5-16,-18 4-4 15,-17 0 0-15,-25-2-3 16,-21-4 0-16,-28-4 4 0,-30-9-11 16,-29-7 5-16,-24-4-56 15,-25-12-16-15,-10-1-46 16,-41 0-81-16,-27 0-85 15</inkml:trace>
  <inkml:trace contextRef="#ctx0" brushRef="#br1" timeOffset="166643.69">25208 17953 724 0,'0'0'38'16,"0"0"-33"-16,0 0-1 16,0 0 12-16,137 30-2 15,-61-18-5-15,13 3 3 16,18-2-10-16,14-6 1 15,25-3-5-15,23-1 5 16,18 0-3-16,15 2 41 16,9 4 1-16,-3 3-12 0,-10 3 16 15,-18-1-18 1,-25 1-4-16,-28-2-18 0,-35-4-3 16,-31 0 21-1,-31-5-8-15,-19-4-1 0,-11 0 17 16,0 0 61-16,-21 0-1 15,-7-6-55-15,-4-4-24 16,3 4 8-16,9 2-2 16,7 0-8-16,8 4-1 15,5 0-9-15,0 0 1 16,0 0-2-16,0 0-7 16,0 0 0-16,0 0-39 15,0 0-18-15,0 0-76 16,0 0-84-16,0 0-78 15,-6-3-169-15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40:32.1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21602 16037 28 0,'0'0'72'0,"0"0"-12"16,0 0 47-16,0 0 3 15,0 0-6-15,0 0-11 0,-10-15-3 16,10 15-14-16,0 0-2 16,0 0-32-16,0 0 69 15,0 0-38 1,-2 0-37-16,2 0 5 0,0 0-5 16,0 0-14-16,0 0-6 15,-1 0-12-15,-1 0 0 16,-2 0-4-16,-8 16-2 15,-11 30 2-15,-6 27 8 16,-14 26 3-16,-5 33 1 16,-14 20-3-16,-6 20 22 15,-16 16-12-15,-4 6 8 0,0-5-2 16,10-10-18-16,7-18-7 16,18-28 1-16,11-31 1 15,13-32 1-15,16-28-3 16,11-18-35-16,2-24-105 15,32-31-249-15,16-38-186 16</inkml:trace>
  <inkml:trace contextRef="#ctx0" brushRef="#br0" timeOffset="705.76">21655 15923 391 0,'0'0'10'15,"0"0"-10"-15,0 0 51 16,0 0-2-16,0 0 8 16,0 0 5-16,-53-15-15 15,53 15-15-15,0 0 19 16,0 0 18-16,0 0-20 15,0 0-15-15,8 0-27 16,23 0-1-16,19 0 45 16,25 0-35-16,24 0-4 15,19 0 15-15,19 0-17 16,13 0 0-16,18 0-10 0,14 12 0 16,16 4 6-1,16 3-3-15,13 1-3 0,14 3 0 16,-1 1 1-16,0 0 0 15,-2 5-1-15,-2 0 2 16,-5 0 5-16,2-2-7 16,-12 0-3-16,-6-1 1 15,-7 1 4-15,-8-1 6 16,-7 1-8-16,-8-5 0 16,-12 2-4-16,-11 2 15 15,-7-6-11-15,-4-1 11 16,-3 1-11-16,-5-6 15 15,-4-2-8-15,-2 0-6 0,-7-2 4 16,-3-2-1-16,-5-4-4 16,-6-1 6-16,0 1-6 15,4-4-1-15,-4 0 0 16,0 0 2-16,-4 0-2 16,-9 0 1-16,-12 0 0 15,-15 0-2-15,-15 0 2 16,-12 0-14-16,-11 0 3 15,-4 0 4-15,1 0 6 16,0 0-4-16,-1-4 0 16,-1-3 4-16,-4 0-6 15,-5 1-27-15,-5 1-28 0,-6 4-43 16,-8-2 28 0,-4 3-24-16,-1 0-68 0,-3-5-144 15</inkml:trace>
  <inkml:trace contextRef="#ctx0" brushRef="#br0" timeOffset="3138.75">23584 15888 192 0,'0'0'57'15,"0"0"7"-15,0 0 27 16,0 0-40-16,0 0-34 16,0 0-11-16,13 0-4 15,6 0 26-15,9 3 43 16,13 2-1-16,8-2-4 15,9 1-33-15,9-1 4 16,6-1-13-16,8 3-5 0,0 1-8 16,2-2-7-16,3-2-2 15,1 1 3-15,5-3-3 16,5 0 0-16,12 0-2 16,6 0 0-16,7 0 2 15,5 0-1-15,-3 0 1 16,-5 0-4-16,-3 2 4 15,2 6-2-15,1-1 2 16,2 0 5-16,6-1-9 16,4-5 2-16,5 2 0 15,3 1 0-15,7-1 5 16,-3-3-8-16,1 0 4 0,2 3-1 16,-3 0 9-16,1 0-9 15,0 2 0-15,-3-2 0 16,-1 3 0-16,-2 0 0 15,-1 1-4-15,3 0 4 16,7-2 1-16,0 3 3 16,7-2 3-16,-1-3-12 15,1 0 8-15,-2 1-3 16,-7 1 0-16,-5 3 0 16,-3 2-1-16,-3 1 1 15,-1-2 0-15,3 1 7 16,3-3-7-16,4-1 0 15,6 5-4-15,-4-6 9 0,-2 0-10 16,-8-2 7-16,-3-3-4 16,-10 0 0-16,-10 0-4 15,-14 2-1-15,-18-2 4 16,-12 0 3-16,-17 1 2 16,-8 2-2-16,-7 0 2 15,-2 0 4-15,-2 2 4 16,-9-5-4-16,-7 2-4 15,-6-2 2-15,-7 2-3 16,0 3-1-16,1 3 0 16,4 4-1-16,2 10 1 15,1 5 0-15,-2 13 15 0,-6 10-12 16,-3 16 20 0,-6 13 7-16,-26 9 6 0,-13 9-11 15,-14 8-5-15,-8-2-7 16,-3-4 2-16,7-4-5 15,6-3 19-15,11-8-10 16,6-6-5-16,7-11 20 16,3-4-28-16,6-7 19 15,2-7-18-15,4-7 2 16,3-6 14-16,0-8-22 16,5-6 7-16,1-8 5 15,2-3-4-15,4-7-2 16,-2-4-5-16,3 0 1 15,-5 5 5-15,-6-1-8 16,-7 2 0-16,-7 1-2 0,-4 1 2 16,-2 4-1-16,-1 1 1 15,-5-3 0-15,-3 2-1 16,-8 3 1-16,-11-3-4 16,-11-2-8-16,-16-3 7 15,-14-4-11-15,-16-3 5 16,-15 0-10-16,-14 0-3 15,-17 0-18-15,-5-3 11 16,-8-4 17-16,-5-1-24 16,-2 1 11-16,-4-3-4 0,-2 3-29 15,-3-3 21 1,5 3-9-16,-2-3 4 0,9 1 29 16,0-2-1-16,7 5 8 15,4-4 2-15,7 3 6 16,10 0 1-16,5 0-1 15,6-1 0-15,10 1-3 16,0 3-6-16,-2-2-10 16,4 1 15-16,0 0-9 15,-1 1 11-15,3-4 1 16,4 0 1-16,3-3 0 16,8 0 4-16,5 0-2 15,0 1-2-15,0 3-1 16,-1 4-1-16,2-2-3 15,3 5 5-15,-5 0-2 0,3 0 3 16,3 0-1 0,3 0 0-16,6-2 3 0,3 2-3 15,0-4 0-15,-6 4 1 16,-1-3 1-16,-8 3-2 16,-3 0 0-16,-6 0-2 15,-3 0 6-15,-1 0-5 16,-2 0 2-16,2 0-2 15,3 0 1-15,-2 0 0 16,2 0 0-16,0 3 1 16,-2 1 0-16,5-4-1 15,3 0 0-15,-5 0 2 0,2 0-2 16,-1 0 5-16,4 0-4 16,6 0-1-16,-1 1 3 15,2 0-3-15,5 4 0 16,1-2 0-16,3-3 4 15,1 3-4-15,4 2 0 16,-1 1 5-16,-1-1-4 16,-3 3-1-16,3-2 0 15,3 5-4-15,5-8 4 16,10 3-1-16,-5-1 0 16,6 0 1-16,4-1-4 15,-2 2-1-15,3-1-15 16,-1 0-40-16,0 2 15 15,4 3-31-15,-5-3-50 16,11 2-78-16,9-6 77 16</inkml:trace>
  <inkml:trace contextRef="#ctx0" brushRef="#br0" timeOffset="4936.64">23913 16617 49 0,'0'0'0'16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1:45.4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4273 3132 270 0,'0'0'49'16,"0"0"87"-16,0 0-30 16,0 0-40-16,0 0-1 15,0 0-24-15,0 0 13 16,-13-19-10-16,13 16 6 0,0 3 39 15,0 0-27-15,0 0-11 16,0 0 12-16,0 0-24 16,0 0-14-16,0 0 2 15,0 0-11-15,0 0 17 16,0 0-29-16,0 0 4 16,0 0-5-16,-2 0-3 15,-4 3-14-15,-3 14 9 16,3 8 5-16,-4 2 9 15,4-2-9-15,6-6 0 16,0-6-4-16,0-4 2 16,3-3-2-16,6-5-7 0,1-1 11 15,1 0 2-15,-5 0-1 16,1-7 1-16,-4-12 10 16,-3-10-6-16,0-2 3 15,-10 3-7-15,-7 8 4 16,-5 9 1-16,1 11-4 15,-7 8-3-15,-2 26-9 16,-1 12 9-16,8 2 0 16,10 0-2-16,13-11-5 15,0-10 5-15,13-7-9 16,11-11 7-16,3-9 3 16,3 0 2-16,-2-12-1 15,-1-13 5-15,-5-6 0 0,-10-3 7 16,-10-3-10-1,-2 5 6-15,0 8-5 16,-17 10 0-16,-2 12 1 0,-3 2-4 16,-1 24-24-16,2 6 11 15,12-1 8-15,9-3-2 16,0-10-12-16,17-7 5 16,11-7 5-16,2-2-7 15,4-10 16-15,-4-15 12 16,-6-3-4-16,-8-2-1 15,-10-1 12-15,-6 3-6 16,0 7 11-16,-19 7-24 16,-3 9 14-16,-8 5-14 15,-3 7-5-15,3 18-32 0,6 5 8 16,11 5-110 0,13-1-128-16,3-10-112 0</inkml:trace>
  <inkml:trace contextRef="#ctx0" brushRef="#br0" timeOffset="4979.59">25643 3268 506 0,'0'0'8'0,"0"0"109"15,0 0 10-15,0 0-41 16,0 0-19-16,0 0-9 16,-46-8-9-16,46 7 5 15,0 1-9-15,0 0 4 16,0-1-17-16,0-5-18 15,16-8 9-15,15-12 1 16,13-13 5-16,8-11-16 16,4-14-10-16,0-8 6 15,-2-13-8-15,-5-8 2 16,-12-11 3-16,-13-4-6 16,-14 6 0-16,-10 20 0 15,0 29 2-15,-12 23 1 16,-5 19-3-16,-8 11 0 15,-9 32-2-15,-3 31-31 0,1 32 33 16,11 16 1-16,19 1-1 16,6-12-1-16,30-20 1 15,19-19-2-15,12-20-3 16,8-18 2-16,1-20 3 16,-4-3-4-16,-4-31-6 15,-7-15 0-15,-9-12 10 16,-14-11 1-16,-14 0 11 15,-13 7-10-15,-5 14 3 16,0 18 5-16,-4 20 11 0,-5 10-2 16,-1 21-19-16,-2 21-36 15,4 11 32-15,8 5 3 16,3-10-7-16,24-9-8 16,6-12-1-16,7-15 7 15,1-12-3-15,-3 0-18 16,-2-15 31-16,-4-12 13 15,-7-6 6-15,-3-9 1 16,-10-3 0-16,-5 4 14 16,-4 11 0-16,-3 14-1 15,0 15 41-15,0 1-34 16,0 0-28-16,-3 27-12 16,-5 9-6-16,-1 13 4 15,1-3 2-15,5-7 0 16,3-11-1-16,0-8 1 0,0-8 0 15,0-8 0-15,0-4-1 16,0 0 1-16,0 0 4 16,15-17-2-16,18-17 26 15,13-13 2-15,9-3-27 16,-1 8 3-16,-6 14-6 16,-8 15-1-16,-7 13-5 15,-3 9-1-15,-5 20 1 16,-4 8-2-16,-6 4-13 15,-6-4 7-15,-6-6-7 16,-3-12 10-16,0-10 10 16,0-6 2-16,0-3 7 0,3 0-6 15,9-29 11-15,12-19 9 16,10-18-14-16,10-4-4 16,-2 14-1-16,-3 18 0 15,-6 21 4-15,-6 17-7 16,-2 22-11-16,-1 28 11 15,-7 16 0-15,-9 6-2 16,-8 3-17-16,0-11-16 16,-19-9-12-16,-5-10-87 15,-2-20 84-15,-4-20-151 16,-3-12-163-16</inkml:trace>
  <inkml:trace contextRef="#ctx0" brushRef="#br0" timeOffset="5179.13">26869 2257 1039 0,'0'0'43'15,"0"0"201"-15,0 0-123 16,0 0-49-16,0 0-57 16,-94-49-9-16,82 42-11 15,5 2 5-15,5 5-41 16,2 0-61-16,0 19-106 15,2 15-154-15,9 5-77 16</inkml:trace>
  <inkml:trace contextRef="#ctx0" brushRef="#br0" timeOffset="6592.66">25916 3931 709 0,'0'0'54'16,"0"0"179"-16,0 0-60 15,0 0-135-15,0 0-31 16,0 0-4-16,15-48 10 15,16 34-13-15,1 5 4 16,-1 7-5-16,-1 2 1 16,-2 0-3-16,-6 14 2 15,-8 6-15-15,-10 9 7 16,-4 3-14-16,-13 3 2 0,-17 0 14 16,-7-1 1-16,-5-6 6 15,5-8 19-15,11-7-11 16,13-8 22-16,10-5 4 15,3 0-26-15,12-24 1 16,21-18-2-16,13-15-1 16,6-5 8-16,-1 4-13 15,-2 5-1-15,-7 7 6 16,-9 11 10-16,-11 16 8 16,-10 10-13-16,-9 9-2 15,-3 0-2-15,0 29-6 16,0 15 6-16,-9 14 25 15,-2 2-27-15,4-7-5 0,7-7-4 16,0-9-57-16,13-12-35 16,26-20-53-16,15-5-185 15,9-30-153-15</inkml:trace>
  <inkml:trace contextRef="#ctx0" brushRef="#br0" timeOffset="7007.44">26587 3873 474 0,'0'0'142'0,"-80"-3"99"15,38 3-73-15,4 0-50 16,11 0-16-16,10 0-45 0,11 0-22 16,6 0-8-1,0 0-27-15,28 0-17 0,20-10 12 16,19-4-12-16,5-7 4 16,-5-2-31-16,-9 0-3 15,-12 0 6-15,-16 5 9 16,-14 1 12-16,-16 3 18 15,0-1 1-15,-23 2 2 16,-12 2-1-16,-2 5 4 16,2 1 4-16,9 3 9 15,11 2 15-15,7 0 17 16,8 0-19-16,0-3-18 16,0 0-3-16,3-1-6 15,21-3 13-15,14 4-7 16,6 3-3-16,4 0 2 0,-2 7-5 15,-5 11-3-15,-9 6 5 16,-11 8-5-16,-12 4 9 16,-9 6-6-16,-4 5-3 15,-26 1 0-15,-9 0-28 16,-6-7-30-16,7-9-76 16,8-14-191-16,15-18-148 15</inkml:trace>
  <inkml:trace contextRef="#ctx0" brushRef="#br0" timeOffset="8238.54">27393 3598 280 0,'0'0'120'16,"0"0"-25"-16,0 0 90 15,0 0-62-15,0 0 34 16,0 0-16-16,17-38-20 16,-17 38-43-16,0 0-15 15,0 0-11-15,0 0-15 0,0 0-4 16,0 3-20-1,0 21-8-15,-3 15-3 0,-1 16 9 16,4 5-4 0,0-8-7-16,10-11 3 0,16-12-11 15,0-7 8-15,3-12 0 16,-1-6 3-16,-4-4-1 16,-1 0 0-16,-3-21 3 15,-1-11-3-15,-6-14 10 16,-7-9-10-16,-6-5 1 15,0 9-1-15,-12 12 2 16,-11 12-4-16,-6 18-2 0,-9 9-26 16,-5 18-50-1,0 23-79-15,8 9-75 0,12-2-167 16,13-15-226-16</inkml:trace>
  <inkml:trace contextRef="#ctx0" brushRef="#br0" timeOffset="9128.11">28213 2338 231 0,'0'0'129'0,"0"0"98"15,0 0-34 1,0 0-7-16,0 0-25 0,0 0-43 16,-23-38-30-16,0 38-31 15,-13 16-25-15,-12 17 0 16,0 12-25-16,2 8-6 15,16 3-1-15,18 0 3 16,12-1-13-16,2-9 9 16,28-7-9-16,10-11 6 15,7-6-2-15,-2-8-5 16,-6-5-2-16,-9-4 11 16,-14-1-4-16,-10-1 6 15,-6-2 0-15,0 2 10 0,-22 5 8 16,-18-2 10-1,-14 5-28-15,-7-2-9 0,10-1 5 16,10-6-40-16,14-2-13 16,16-5-2-16,11-26-26 15,24-18-96-15,24-13-70 16,22-9 78-16,3 9 51 16,-4 11 122-16,-8 12 6 15,-14 14 84-15,-14 9 44 16,-9 9 31-16,-7 7 8 15,-3 0-70-15,2 16-18 16,1 16-35-16,-2 19 9 0,-5 9-26 16,-10 8-18-16,0 3 6 15,-8-9-19-15,-4-14-2 16,3-14-9-16,7-16-27 16,2-12-19-16,0-6-57 15,8-18-2-15,15-25 91 16,7-17 5-16,2-17-33 15,-6-8 51-15,-1 0 0 16,-6 12 0-16,-5 23 33 16,-4 21 54-16,-6 18-8 15,-4 10-23-15,0 1-46 16,3 10-10-16,2 21-107 16,1 13-36-16,2 7-312 15</inkml:trace>
  <inkml:trace contextRef="#ctx0" brushRef="#br0" timeOffset="9547.73">28690 2763 1009 0,'0'0'25'0,"0"0"186"15,0 0-178-15,0 0-33 16,0 0-28-16,35-86-23 15,9 55-10-15,4 8 24 16,-2 14 37-16,-5 9 10 16,-9 0-8-16,-8 17-2 0,-15 6-29 15,-9 0-37-15,0-3 37 16,-9-1 29-16,-6-6 23 16,2-4 16-16,5-5 21 15,4-4 17-15,4 0-14 16,0 0-13-16,3-24-9 15,22-17 2-15,12-19-34 16,10-2 4-16,2 8-5 16,3 14-2-16,-7 17-1 15,-5 16 8-15,-7 7-13 16,-10 20-3-16,-9 17-1 16,-12 10-1-16,-2 8-8 15,-13 6-30-15,-7-3-19 0,-1-5-41 16,12-12-136-16,9-19-135 15,5-11-180-15</inkml:trace>
  <inkml:trace contextRef="#ctx0" brushRef="#br0" timeOffset="9997.92">29554 2476 784 0,'0'0'63'0,"0"0"171"16,0 0-76-16,0 0-77 15,0 0-44-15,0 0-29 16,-26-15-8-16,56 15-17 0,11 0 17 16,8 1 13-16,-4 9-9 15,-9 2-3-15,-13 2-1 16,-8 0-3-16,-11-1-3 16,-4 4-13-16,0 0-10 15,-17 2 15-15,0-4-7 16,1-3 14-16,5-7 3 15,7-1 8 1,4-4 3-16,0-7 5 0,3-24-3 16,20-15-4-16,10-5-5 15,5 3-5-15,-1 9 5 16,-8 14 5-16,-10 9 17 16,-10 8 5-16,-8 4 13 15,-1 4 4-15,0 0-25 16,0 0-7-16,0 21-7 0,-9 11-2 15,1 10 21-15,3 5-15 16,5 4-5-16,0-2-8 16,16-7-1-16,7-11-25 15,4-11-27-15,4-17-46 16,8-3-169-16,-1-10-162 16,-6-19-40-16</inkml:trace>
  <inkml:trace contextRef="#ctx0" brushRef="#br0" timeOffset="15790.61">30829 2456 4 0,'0'0'16'16,"0"0"-8"-16,0 0-8 16,0 0 17-16,0 0 8 0,0 0 5 15,0 0 19 1,14-15-3-16,-14 15 0 0,0 0-11 15,0 0-2-15,0 0 13 16,0 0-4-16,0 0 2 16,0 0 20-16,0 0-11 15,0 0 2-15,0 0 7 16,-2 0-6-16,1 0 1 16,-1 0 11-16,2 0 1 15,0 0-7-15,0 0-31 16,0 0-8-16,0 0 5 15,0 0-13-15,8 0 6 16,27 0 27-16,24 0 1 16,16 0 5-16,12-4-45 15,-3-3 3-15,-5 0-6 0,-14 5-5 16,-11 2-2-16,-15 0-29 16,-14 0-80-16,-11 0-64 15,-14 0-85-15,-3 2-10 16,-30 9-31-16,-17 2 159 15</inkml:trace>
  <inkml:trace contextRef="#ctx0" brushRef="#br0" timeOffset="16222.18">30875 2603 99 0,'0'0'102'16,"0"0"48"-16,0 0 4 16,0 0-45-16,0 0-16 15,0 0-24-15,-7 43 94 0,55-35-52 16,13-5-15-16,10-2-36 15,6-1-26-15,0 0-17 16,-2 0 8-16,-4-3-23 16,-4-4 5-16,-10-3 7 15,-17 3-6-15,-16 3 11 16,-13 1-13-16,-10 2 2 16,-1 1 20-16,0 0-16 15,0 0 0-15,0 0-3 16,0 0-2-16,0 0-7 15,0 0-1-15,0 0 1 16,0 0-1-16,0 0 1 16,0 0 0-16,0 0 0 0,0 0 1 15,0 0-2-15,0 0 1 16,0 0 0-16,0 0-7 16,0 0 2-16,0 0 0 15,0 0 3-15,0 0-9 16,0 0 10-16,0 0-7 15,0 0-12-15,0 0 10 16,0 0-19-16,0 0-14 16,0 0-56-16,2 0-110 15,1 0-79-15,-3 1-155 16</inkml:trace>
  <inkml:trace contextRef="#ctx0" brushRef="#br0" timeOffset="17199.12">32416 2285 157 0,'0'0'47'0,"0"0"91"15,0 0 8-15,0 0-58 16,0 0-22-16,0 0-4 16,0-4-17-16,0 4 1 0,0 0 24 15,0 0-15-15,0 0-1 16,0 0-4-16,-3 0-13 16,-3 0-8-16,-6 12-12 15,-3 9-7-15,1 3 15 16,-2 4-17-16,2 0-5 15,3 1 2-15,1 0 8 16,1 3 0-16,4-2-7 16,4 1 0-16,1 0 3 15,0-4-5-15,1 0 1 16,10-3 9-16,4-5 1 16,4-5 9-16,5-5-19 0,6-6 7 15,4-3 17-15,3 0-10 16,-2 0-5-16,-3-14-7 15,-2-6 4-15,-3-5 11 16,-6-6-11-16,-3-5 8 16,-7-7 0-16,-3-6-13 15,-8-4-2-15,0 5-4 16,-13 2 1-16,-11 13-3 16,-3 9 2-16,-3 11-10 15,2 9 5-15,-2 4-21 16,2 9 5-16,1 12-7 15,0 6-30-15,2 5-21 16,7-1-104-16,0-5-90 0,6-6-113 16</inkml:trace>
  <inkml:trace contextRef="#ctx0" brushRef="#br0" timeOffset="18263.95">25264 1848 298 0,'0'0'38'0,"0"0"65"16,0 0 82-16,0 0-46 15,0 0-1-15,0 0-26 16,-42-25-47-16,51 20-34 15,26-4-10-15,18-1-14 16,23 0-7-16,8 3-3 0,1 0-44 16,-11 0 8-1,-24 2-34-15,-23 0-23 0,-27 0 38 16,-17 3 58 0,-43 0 0-16,-28 2-32 0,-19 0 32 15,-6 23 33-15,-1 13-2 16,4 6 22-16,8 9 7 15,17 1-10-15,24 5-9 16,22 11 2-16,19 11-43 16,15 18 19-16,5 25-17 15,0 24 16-15,9 19 5 16,-3 14 11-16,-6 3 0 0,0 4-3 16,-7 5-5-16,-16-1 30 15,-2-9-24-15,-5-15-13 16,5-21 13-16,5-31-6 15,13-22 0-15,7-24-12 16,7-15-13-16,23-14 12 16,12-9-13-16,19-19-4 15,18-11 3-15,21-31-4 16,18-31 0-16,3-21-46 16,-6-12-63-16,-15-2-108 15,-32 15-220-15</inkml:trace>
  <inkml:trace contextRef="#ctx0" brushRef="#br0" timeOffset="18802.43">24702 3268 625 0,'0'0'86'16,"0"0"30"-16,0 0 156 15,0 0-178-15,0 0-47 16,-93-19-35-16,22 55-7 16,-19 12 8-16,-7 8-9 0,-3 2 15 15,6-5-8 1,12-7 8-16,18-11-3 0,21-14-12 15,17-9 3-15,16-10 8 16,10-2-15-16,0-7-2 16,24-27 2-16,13-19 0 15,8-15 5-15,-3-2-5 16,-11 5 5-16,-9 15 2 16,-9 15-6-16,-8 18 0 15,-5 13 15-15,0 4 7 16,0 0-12-16,0 1-11 15,-21 26 12-15,-11 16-8 16,-14 16 0-16,1 6-2 0,0-5 2 16,11-8 1-1,7-12 2-15,12-11-5 0,10-9 0 16,5-3-2 0,15-5-7-16,24-1 4 0,18-5 3 15,16-6 4-15,5-3-4 16,-3-8-17-16,-9-1-63 15,-18 8-75-15,-35 4-255 16</inkml:trace>
  <inkml:trace contextRef="#ctx0" brushRef="#br0" timeOffset="19372.21">21693 3759 414 0,'0'0'230'15,"0"0"-96"1,0-83 131-16,0 81-113 0,-15 2-79 16,-11 10-21-16,-10 30-30 15,-6 15-16-15,-1 15 0 16,7 5 16-16,11-6-14 15,8-5 5-15,12-9-11 16,5-10-1-16,15-7-2 16,17-12-5-16,5-9-19 15,8-11 3-15,-3-6-21 16,-6-1 38-16,-10-12 5 16,-9 1 1-16,-14 9 13 15,-3 1 23-15,0 2 11 16,-23 0 5-16,-3 25-43 0,-9 19-9 15,4 12-1-15,12 3 4 16,16-7-10-16,3-12 3 16,20-12-14-16,26-17-7 15,18-11 0-15,14-24-14 16,10-30 0-16,-6-17-140 16,-13-12-307-16</inkml:trace>
  <inkml:trace contextRef="#ctx0" brushRef="#br0" timeOffset="19522.31">21966 4050 993 0,'0'0'29'0,"0"0"145"16,0 0-168 0,0 0-6-16,0 0-14 0,139-69-84 15,-68 26-95-15,-2-6-179 16</inkml:trace>
  <inkml:trace contextRef="#ctx0" brushRef="#br0" timeOffset="19876.41">22415 3413 804 0,'0'0'160'0,"0"0"92"16,0 0-165-1,0 0-48-15,0 0-39 0,0 0 2 16,-31 60 0-16,23-20-2 15,7 0 3-15,1-4-3 16,6 0-9-16,21-4-8 16,12-1-14-16,5-2 14 15,3-1-12-15,-4-5 15 16,-4 0 14-16,-11-1-22 16,-4-4 22-16,-11-1-1 15,-4-2 4-15,-9-3-3 16,0 2 5-16,-21 3 35 15,-13-3 9-15,-12-6-8 16,-5-6-3-16,-1-2-13 16,3-18-22-16,8-14-3 0,14-9-1 15,15 0-61-15,12-1-17 16,12 3-112-16,21 1-133 16,2 0-197-16</inkml:trace>
  <inkml:trace contextRef="#ctx0" brushRef="#br0" timeOffset="22320.06">22393 5550 117 0,'0'0'506'15,"0"0"-368"-15,0 0 36 16,0 0-31-16,-18-75-81 15,3 65-13-15,-5 4-5 16,-2 6-10-16,-5 2-19 16,-2 26-8-16,0 13-3 15,7 8-4-15,2-2 0 16,14-10 0-16,6-13 1 0,0-9-2 16,6-10-2-16,18-5 0 15,10-20 3-15,7-24 2 16,3-14-1-16,-5-16 4 15,-7-4-5-15,-12-9 9 16,-10-2 1-16,-10 2-6 16,0-1 1-16,-20 15-2 15,1 20-3-15,-5 22 15 16,8 23-14-16,4 10 0 16,-1 38-1-16,6 23-15 0,7 17 12 15,4 6-4-15,28-14-2 16,8-12-2-16,7-17-54 15,5-20 4-15,3-14 16 16,-5-9-1-16,-5-20-22 16,-6-13-36-16,-10-9 45 15,-13-4 47-15,-10 2 7 16,-6 5 5-16,0 13 4 16,-3 10 37-16,-2 8 87 15,2 8-51-15,3 0-63 16,0 17-14-16,0 7-7 15,9-2 5-15,10-5-6 16,3-8-15-16,1-8 11 0,0-1 4 16,-3 0-13-1,-3-15-8-15,-6-2-22 0,-4-7 34 16,-7 0 11 0,0-5 6-16,-21 2 4 0,-4 5 14 15,0 9 28-15,-2 13 32 16,2 6-38-16,2 26-28 15,4 15-11-15,8 5 1 16,11 0-4-16,0-7-1 16,24-11-5-16,9-13-8 15,7-16-15-15,6-5-6 16,2-26 2-16,3-15-6 16,-3-8 22-16,-9-3-2 15,-7-3 17-15,-12-3 4 0,-13-2 3 16,-7 9 86-16,0 13-5 15,0 18 11-15,-2 17 50 16,-3 3-79-16,5 22-47 16,0 29-12-16,0 21-4 15,4 23 8-15,12 11-4 16,10 5-7-16,5 7 16 16,0-3-16-16,1-7-5 15,-10-13 4-15,-10-19-10 16,-9-16-8-16,-3-20-20 15,-9-17 39-15,-15-15-6 16,-9-8 4-16,-4-34-18 16,-9-27 8-16,5-20 2 0,13-8 8 15,14 5 2-15,14 11 0 16,13 12 3-16,16 7-3 16,13 10-4-16,4 7 2 15,1 9-29-15,-1 4-31 16,-3 4-22-16,-3 0 7 15,-5-1 32-15,-7 1 11 16,-8 1 29-16,-6-1 5 16,-6 2 11-16,-5 2 10 15,-3 4 6-15,0 5 1 16,0 4 29-16,0 3-13 16,0 0-35-16,0 13-9 0,3 7-14 15,10 8 11 1,4-3-1-16,7-5-50 0,1-11-7 15,0-9-86-15,3 0-1 16,-1-26-38-16,-3-10-130 16</inkml:trace>
  <inkml:trace contextRef="#ctx0" brushRef="#br0" timeOffset="22449.05">23702 5028 70 0,'0'0'253'0,"0"0"-87"15,0 0 35-15,0 0-85 16,0 0-10-16,0 0 0 15,0 0-56-15,0 6-44 16,11 5-6-16,0-5-88 0,-1-6-403 16</inkml:trace>
  <inkml:trace contextRef="#ctx0" brushRef="#br0" timeOffset="23721.83">27952 2135 435 0,'0'0'18'0,"0"0"118"16,0 0 21-16,0 0-2 16,19-82-23-16,-19 72-49 0,0 3-6 15,0 5-12-15,-15 2-20 16,-15 17 3-16,-19 38-44 16,-10 35 1-16,-4 35 3 15,11 29 1-15,16 8 0 16,24 3-5-16,12-9-1 15,39-23-6-15,32-19-1 16,32-34-9-16,34-35-54 16,29-42 18-16,34-22-171 15,18-40-111-15,0-25-375 16</inkml:trace>
  <inkml:trace contextRef="#ctx0" brushRef="#br0" timeOffset="24008.6">29973 1719 486 0,'0'0'293'0,"0"0"-194"15,0 0 136-15,0 0-126 16,0 0-65-16,0 0 4 15,109-50-28-15,-59 69-7 16,12 29 0-16,5 30-12 0,-3 28 8 16,-9 20-9-16,-21 9 0 15,-31 3 2-15,-15 4-2 16,-54-5-3-16,-36-2-67 16,-35-9-208-16,-33-21-365 15</inkml:trace>
  <inkml:trace contextRef="#ctx0" brushRef="#br0" timeOffset="25209.02">28056 4838 566 0,'0'0'21'15,"0"0"78"-15,0 0 80 16,0 0-48-16,0 0-66 16,0 0-62-16,-42 37 5 15,47 64 1-15,1 21 17 0,-6 13 2 16,0 2 1-16,-17-11-27 15,-9-22-1-15,-3-27-1 16,1-24-6-16,3-20-42 16,-1-14-15-16,1-12 7 15,1-7 34-15,-1-5 18 16,2-21 4-16,4-8 9 16,2-13 1-16,3-7 32 15,0-1-31-15,4 10-3 16,2 16 28-16,4 16 5 15,4 10-4-15,0 3-30 16,0 11-7-16,1 23-4 16,22 14 4-16,11 4 5 15,7-7 10-15,9-9-10 16,2-14 24-16,3-12-4 0,3-10-1 16,7-10-4-16,2-23 4 15,3-11-5-15,-4-12 8 16,-11-6-18-16,-14-2-9 15,-13 3 0-15,-12 21 0 16,-10 13-29-16,-6 27-49 16,-9 7-226-16,-20 22-477 15</inkml:trace>
  <inkml:trace contextRef="#ctx0" brushRef="#br0" timeOffset="27629.73">26588 6483 70 0,'0'0'110'16,"0"0"3"-16,0 0 4 15,0 0-12-15,0 0-10 16,0 0-27-16,0 0-21 16,20-77 3-16,-20 66 19 15,0-2 20-15,-13-2 4 0,-14 5-49 16,-8 3-2-16,-7 7-3 16,-7 14 2-16,0 21-2 15,4 11-31-15,11 9-4 16,12 1 4-16,14-5-8 15,8-1-5-15,11-8 3 16,17-13-6-16,6-8-25 16,2-10 2-16,-2-8 13 15,-5-3 10-15,-13 0-4 16,-7-3 0-16,-7-5 12 16,-2-4 10-16,-6-1-9 0,-15 2-1 15,-9 8 0-15,-9 3 5 16,0 20-5-16,0 21 2 15,5 7-2-15,13 5 6 16,17-1-5-16,4-12-2 16,33-7 4-16,22-19-7 15,20-14 4-15,16-14-10 16,13-28-49-16,2-9-193 16,-9-7-103-16,-14-5-114 15</inkml:trace>
  <inkml:trace contextRef="#ctx0" brushRef="#br0" timeOffset="27981.69">27066 6423 419 0,'0'0'162'16,"0"0"14"-16,0 0 64 16,0 0-158-16,0 0-46 15,0 0-36-15,-2 2-4 16,43 15 4-16,11 3 1 16,6-1 2-16,-7 0-2 15,-8 1 11-15,-15 2-10 16,-17 11-2-16,-11 10 17 0,-15 10-15 15,-24 9 26-15,-7 1-14 16,0-10-11-16,7-5-6 16,15-14-1-16,15-9-77 15,9-14-98-15,34-11-132 16,23-20-224-16</inkml:trace>
  <inkml:trace contextRef="#ctx0" brushRef="#br0" timeOffset="28260.55">27806 6450 840 0,'0'0'62'16,"0"0"114"-16,-109 62-114 15,70-11-13-15,9 3-13 16,12-4-10-16,13 1-24 16,5-9 5-1,19-6-5-15,18-11-4 0,14-14 0 16,2-11-19-16,1 0 1 15,-8-30 16-15,-10-10 4 16,-12-9 14-16,-18-11-14 16,-6-5 0-16,-11 5 3 15,-20 8 0-15,-9 18-3 16,-5 24-1-16,2 10-53 16,6 34-83-16,12 11-195 0,12 2-116 15</inkml:trace>
  <inkml:trace contextRef="#ctx0" brushRef="#br0" timeOffset="29228.02">30364 6246 383 0,'0'0'4'16,"0"0"41"-16,0 0 41 16,0 0-14-16,0 0-40 15,0 0 6-15,-96-14 17 16,77 23 3-16,5-1 21 16,4 1-14-16,5 10-22 0,5 1-43 15,0 9 3-15,11 5 2 16,14 3-4-16,8 6 2 15,1 3-2-15,-1 2 6 16,-1-1-5-16,-9-4-2 16,-9-4 0-16,-5-9 3 15,-9-7 1-15,0-6 4 16,-17-3 39-16,-9-4 3 16,-9-4-2-16,-7-6-35 15,-4 0-1-15,0-6-5 16,3-11 0-16,10-12-6 15,11-6 0-15,16-9-1 16,6-6-22-16,23 7-36 16,21 9-24-16,10 15-12 0,2 14-61 15,1 5-108-15,-7 0-177 16</inkml:trace>
  <inkml:trace contextRef="#ctx0" brushRef="#br0" timeOffset="29572.02">30904 6258 57 0,'0'0'403'0,"0"0"-341"15,0 0 149-15,0 0-73 16,0 0 9-16,0 0-100 0,-38-26-40 15,44 32 9-15,20 14-6 16,10 9 9-16,6 1 0 16,0 0-3-16,-1 0-15 15,-5-5 0-15,-9-4 3 16,-7-2-1-16,-11-4-3 16,-9-1 0-16,0 3 20 15,-15 4 5-15,-19 4 23 16,-12 5-18-16,-8 1-30 15,3 2 0-15,5 2-28 0,7 5-128 16,5-5-182 0,7-6-225-16</inkml:trace>
  <inkml:trace contextRef="#ctx0" brushRef="#br0" timeOffset="29859.25">30355 7068 898 0,'0'0'73'16,"0"0"164"-16,-82 14-115 15,77-12-54-15,5-2-16 16,26 0-45-16,45-10 10 16,57-16 35-16,44-5-26 0,31-2-6 15,6 2-6-15,-14 5-13 16,-22 2 26-16,-37 4-3 15,-39 5-6-15,-45 2 5 16,-28 7-15-16,-23 2 0 16,-7-2-8-16,-34 6-42 15,-27 0-110-15,-25 0-43 16,-20 16-215-16</inkml:trace>
  <inkml:trace contextRef="#ctx0" brushRef="#br0" timeOffset="30534.37">22888 8545 180 0,'0'0'334'16,"0"0"-170"-16,0 0 106 15,0 0-38-15,0 0-106 16,0 0-52-16,3-48-1 16,-3 68-48-16,-5 23-12 15,-4 19 24-15,-10 18 7 16,-11 12-25-16,-9 8-19 16,-4-1-4-16,6-7 4 0,12-13-116 15,17-20-33-15,8-25-192 16,16-30-319-16</inkml:trace>
  <inkml:trace contextRef="#ctx0" brushRef="#br0" timeOffset="30974.54">22990 8744 1229 0,'0'0'56'0,"0"0"128"16,0 0-126-16,0 0-20 15,0 0-38-15,0 0-8 16,46-45 3-16,-5 39-9 16,8 6-22-16,0 0 18 0,-11 9-10 15,-15 11 5-15,-16 7-14 16,-7 9 4-16,-27-3 30 16,-19 4-3-16,-5-6 0 15,-1-4 0-15,9-9 12 16,17-9 1-16,11-5-4 15,11-4 18-15,4 0 18 16,6-14-27-16,27-19 27 16,16-11-26-16,9-8-10 15,3 2 3-15,-7 6-6 16,-11 10 0-16,-15 13 8 16,-14 12-6-16,-10 6 17 15,-4 3 0-15,0 6-17 16,-5 21-2-16,-12 15 2 0,-7 8 12 15,-3 0-10-15,4 1-4 16,4-3-9-16,8-9-68 16,11-6-44-16,1-11-62 15,41-18-223-15,16-4-177 16</inkml:trace>
  <inkml:trace contextRef="#ctx0" brushRef="#br0" timeOffset="31120.43">23708 8778 734 0,'0'0'258'16,"0"0"21"-16,0 0-163 0,0 0-71 16,0 0-45-16,0 0-18 15,29-17-78-15,17 14-33 16,19-1-162-16,15-2-127 16</inkml:trace>
  <inkml:trace contextRef="#ctx0" brushRef="#br0" timeOffset="31418.22">24323 8613 802 0,'0'0'111'15,"0"0"234"-15,0 0-202 16,0 0-27-16,0 0-50 16,-81-3-37-16,68 35-28 0,2 8 14 15,5 10-15 1,6-4-9-16,9-3 5 0,18-11-6 15,3-11-24-15,3-12 21 16,0-9-21-16,0 0 31 16,-8-23-5-16,-4-9 8 15,-11-8 4-15,-8-7-1 16,-2 1 3-16,-12 2-6 16,-18 13 5-16,-12 14-12 15,-3 17-11-15,-4 6-50 16,6 24-17-16,10 2-143 15,12-5-497-15</inkml:trace>
  <inkml:trace contextRef="#ctx0" brushRef="#br0" timeOffset="31666.88">24940 8250 1263 0,'0'0'143'0,"0"0"9"16,0 0-59-16,0 0-35 16,0 0-46-16,0 0-7 15,6 78 4-15,2 5 12 16,-5 22-15-16,-3 11-1 0,-2 6-7 16,-18-2 2-1,-5-11-70-15,-1-13-17 0,3-11-79 16,13-25-83-1,10-32-335-15</inkml:trace>
  <inkml:trace contextRef="#ctx0" brushRef="#br0" timeOffset="32091.57">26198 8649 456 0,'0'0'180'0,"0"0"-75"15,0 0 170-15,0 0-122 16,0 0-24-16,0 0-27 16,16-29-3-16,-16 29-8 15,0 0-22-15,0 0-8 16,-9 0-28-16,-22 0-26 15,-20 19 8-15,-20 10-15 16,-7 8 0-16,1-1 5 16,3 5 0-16,10-5-4 15,12-4-1-15,18-8 0 16,14-5-5-16,16-9 4 16,4 0-4-16,0-1 2 0,27 2 6 15,16 8-3-15,17 1 0 16,8 1 3-16,4-2-11 15,-2 1 7-15,-6-3-19 16,-4-1-71-16,-7-3-25 16,-5-6-35-16,-8-5-117 15,-2-2-471-15</inkml:trace>
  <inkml:trace contextRef="#ctx0" brushRef="#br0" timeOffset="32489.56">26852 8632 1165 0,'0'0'11'0,"0"0"164"0,0 0-72 15,0 0-20-15,0 0-41 16,0 0-20-16,-61-48 1 16,30 57-23-16,-14 21-1 15,-4 10-3-15,4 9 4 16,11 0-10-16,10 1 10 15,15-6-11-15,9-8 10 16,8-5-9-16,23-6 2 16,11-3 6-16,9-8 2 15,1 1 8-15,-6-3-8 16,-6-3 0-16,-13 1-1 0,-12-3 1 16,-7-1 0-16,-8 0-2 15,-2 2 2-15,-26 5 0 16,-16 0 1-16,-11-1 0 15,-6-7 6-15,1-5-5 16,7 0-2-16,11-12 0 16,14-16-26-16,17-6 13 15,11-5-58-15,9-3-51 16,24 1-151-16,1 5-458 16</inkml:trace>
  <inkml:trace contextRef="#ctx0" brushRef="#br0" timeOffset="33134.06">25953 10227 592 0,'0'0'80'0,"0"0"144"15,0 0 28-15,0 0-120 16,0 0-26-16,0 0-11 16,-61-9-10-16,61 9-38 15,0 0-11-15,0 0-17 16,14 0-15-16,38 0 3 15,31 0 4-15,25 0-6 16,13 0 2-16,-1 0-7 16,-9-6-27-16,-20-1-40 15,-27 4-31-15,-28 2-17 16,-29 1-61-16,-14 1-86 0,-38 19 43 16,-24 2-78-1,-16 8 42-15</inkml:trace>
  <inkml:trace contextRef="#ctx0" brushRef="#br0" timeOffset="33335.72">26037 10417 123 0,'0'0'163'16,"-105"36"53"-16,80-30 53 16,15-1-10-16,6-5-109 15,4 0-76-15,0 5-35 16,27 2-29-16,31 6 7 16,27-4 17-16,24-4-22 15,12-5-4-15,5-11-8 16,-9-17-20-16,-14-6-52 0,-21 1 2 15,-22-1-44 1,-23 1-12-16,-19 2-41 0,-18-7-27 16,-9 1-30-16,-24-2-41 15</inkml:trace>
  <inkml:trace contextRef="#ctx0" brushRef="#br0" timeOffset="33576.53">26511 10043 24 0,'0'0'150'15,"-137"-40"72"-15,88 26 12 16,19 3 7-16,16 3 17 15,11 2-51-15,3 0-109 16,5-4-17-16,25 1-36 16,18 1-18-16,20 8-5 15,11 10-17-15,6 19 2 16,-6 12 11-16,-13 8-16 16,-18 0 7-16,-17 7 1 15,-19 1-10-15,-12 2 16 0,-23 7-11 16,-22 4-4-16,-14 2-2 15,-10 1 0-15,-4-7-71 16,4-7-55-16,13-16-108 16,20-29-432-16</inkml:trace>
  <inkml:trace contextRef="#ctx0" brushRef="#br0" timeOffset="34148.54">28177 9593 426 0,'0'0'22'16,"0"0"88"-16,0 0 54 15,0 0-60-15,0 0 17 16,0 0-22-16,-24-36-30 16,21 36 2-16,-1 0 2 15,1 0-25-15,-3 17-16 16,-3 19-9-16,-3 24 22 16,-2 22 19-16,-2 17-36 15,0 10 1-15,1 7 7 16,1 6-17-16,1 1 3 0,2-8-4 15,-1-12-10 1,-2-18 18-16,0-19-23 0,1-19-1 16,4-10 7-16,4-18-8 15,4-9-2-15,1-8-5 16,0-2-43-16,0-2 1 16,6-25-53-16,22-14-89 15,16-17-245-15,15-8-283 16</inkml:trace>
  <inkml:trace contextRef="#ctx0" brushRef="#br0" timeOffset="34829.56">28905 9970 1053 0,'0'0'92'16,"0"0"78"-16,0 0-59 0,0 0-72 15,0 0-2-15,0 0-37 16,-95 24 5-16,39 5-4 16,4 5 1-16,9-2-4 15,16-6 3-15,13-2-1 16,11-4 0-16,3-3-1 16,14 0 1-16,16-3 1 15,10 1 1-15,6-2-1 16,1-4-1-16,-4 5 2 15,-6-2-3-15,-10-1 1 0,-11-1-2 16,-8 3 2-16,-8-3 0 16,0 9 1-16,-18 8 2 15,-19 2-1 1,-14 1 27-16,-1-5-29 0,-2-8 0 16,11-9-2-16,12-5 0 15,12-3-13-15,18-20-13 16,1-19-22-16,36-11-36 15,17-3-52-15,15-3-50 16,2 3-55-16,-3 3 95 16,-7 5 101-16,-7 6 47 15,-8 9 51-15,-12 7 51 16,-11 8 18-16,-10 6 26 0,-6 9-21 16,-6 4-72-1,0 25-33-15,0 15 29 0,-6 15-2 16,-13 3 19-16,-3 4-47 15,2-4-14-15,2-11 1 16,8-8-6-16,5-14-13 16,5-13-49-16,3-16-91 15,22-16-76-15,8-23 15 16,6-14-81-16,0-6 73 16,-2-5 128-16,-3 2 94 15,-7 9 11-15,-9 16 203 16,-7 15-10-16,-5 15-41 15,-6 7-95-15,0 0-61 16,0 24-7-16,-2 5-56 0,-7 10-146 16,2-6-234-16</inkml:trace>
  <inkml:trace contextRef="#ctx0" brushRef="#br0" timeOffset="35228.83">29315 10299 672 0,'0'0'211'16,"0"0"10"-16,0 0-77 16,0 0-100-16,0 0-11 15,0 0-33-15,70-77-5 16,-26 73 3-16,0 4-23 16,-5 0 7-16,-7 13-16 15,-10 7-4-15,-12 7 7 16,-8 5-10-16,-2-2 8 0,-9-1-5 15,-8-4 23-15,1-13 15 16,8-4 11-16,5-7 21 16,3-1 50-16,0-12-15 15,19-22 6-15,16-11-61 16,13-8 1-16,7 6-6 16,3 8 9-16,-1 10 0 15,-6 12 17-15,-7 13-10 16,-9 4-12-16,-12 8-10 15,-12 20-1-15,-11 11-1 0,0 16-4 16,-16 4-31 0,-8 6-1-16,-2-1-51 0,4-6-74 15,8-10-107-15,14-17-54 16</inkml:trace>
  <inkml:trace contextRef="#ctx0" brushRef="#br0" timeOffset="35684.08">30161 10244 1029 0,'0'0'58'15,"0"0"139"-15,0 0-138 16,0 0-59-16,0 0-6 0,0 0-5 16,37-29 11-1,-3 29 0-15,1 0-1 0,-4 7 1 16,-4 11-5-16,-9 3-16 15,-11 6-24-15,-7 1-31 16,0-1 48-16,-19-1-15 16,-5-2 38-16,3-11 3 15,3-2 4-15,6-6 5 16,8-4 4-16,4-1 12 16,0-10 31-16,18-20-23 15,13-10-29-15,12-2 3 16,2-1-4-16,1 7 10 15,-4 2 15-15,-6 7-2 16,-8 9 14-16,-8 7-6 0,-11 8-2 16,-8 3-12-16,-1 0-17 15,0 22-1-15,-12 12 1 16,-13 16 5-16,-5 6 25 16,2 6-31-16,5 2 3 15,13-3-3-15,10-7-9 16,9-8-29-16,32-17-26 15,25-18-106-15,18-11-244 16,11-11-172-16</inkml:trace>
  <inkml:trace contextRef="#ctx0" brushRef="#br0" timeOffset="35851.41">30984 10369 623 0,'0'0'344'16,"0"0"-163"-1,0 0-28-15,0 0-112 0,0 0-41 16,0 0 0-16,58-19-10 16,2 16-1-16,4-1-91 15,-1-1-186-15,-4-5-189 16</inkml:trace>
  <inkml:trace contextRef="#ctx0" brushRef="#br0" timeOffset="36172.24">31636 10176 907 0,'0'0'87'0,"0"0"97"15,0 0-65-15,0 0-59 16,0 0-45-16,0 0-2 16,-98 53 17-16,71-17-11 15,5 3 0-15,9 4-19 16,9-1 5-16,4-4-15 15,4-9 9-15,19-12-1 16,5-12-12-16,5-5-10 16,1-14 22-16,-2-20-3 15,-7-7 5-15,-8-2 9 16,-10-4-7-16,-4 6-2 0,-3 7 0 16,0 12 2-16,-15 13-5 15,-6 9-4-15,0 2-73 16,-3 18-59-16,4 9-123 15,6-3-122-15</inkml:trace>
  <inkml:trace contextRef="#ctx0" brushRef="#br0" timeOffset="36553.8">32122 9619 881 0,'0'0'134'15,"0"0"109"-15,0 0-162 16,0 0-20-16,0 0-38 16,0 0 0-16,-4 10-21 15,25 26 9-15,0 18 27 16,-5 16-23-16,-7 5 14 15,-9 14-10-15,0 5-15 16,-9 8 17-16,-13 6-16 16,1 2 16-16,-2 1 7 15,3-2-5-15,0-10-5 16,2-9-8-16,2-13-9 16,5-11 8-16,4-21-9 15,5-17-10-15,2-15-1 16,0-7-67-16,0-6-45 0,0 0-48 15,17-19-234-15,14-29-497 16</inkml:trace>
  <inkml:trace contextRef="#ctx0" brushRef="#br0" timeOffset="37096.04">32938 10168 508 0,'0'0'123'15,"0"0"-1"-15,0 0 60 16,0 0-63-16,0 0-64 0,0 0 5 16,0-17-4-1,0 17-31-15,0 0-9 0,-3 0-13 16,-19 14 0-16,-12 14 12 15,-10 1-11-15,-3 6 1 16,2-4 3-16,2-1-8 16,5-5 5-16,7-5-3 15,10-6 1-15,11-7 3 16,7-5-6-16,3-2 0 16,0 0-3-16,0 0 7 15,1 3-4-15,16 4 6 16,7 2 5-16,4 3 8 15,-1 7-19-15,1 4-1 16,0 4-3-16,2 2-14 0,1 1-30 16,1-3-121-16,-1-9-121 15,-4-9-133-15</inkml:trace>
  <inkml:trace contextRef="#ctx0" brushRef="#br0" timeOffset="37536.21">33399 10149 816 0,'0'0'48'0,"0"0"152"16,0 0-97-16,0 0-41 15,0 0-44-15,0 0-14 16,-81 13 3-16,41 15-3 0,5 3-3 15,9-1 0-15,13-4-1 16,7-4 0-16,6-3 0 16,0-7-8-16,3-4 6 15,15-3-9-15,6-1-5 16,2-4 11-16,0 0 0 16,-7 0 5-16,-6 0 4 15,-9-4-1-15,-4 4 15 16,-4-3-1-16,-22 3 10 15,-13 0-2-15,-9 20-16 0,0 6 13 16,7 7 4-16,16 4-14 16,8-4-6-16,15-7-6 15,2 1 0-15,20-10 0 16,25-8-7-16,13-7 7 16,4-2-20-16,-1-8-4 15,-7-9-10-15,-10-3-48 16,-10-2-116-16,-18 5-217 15</inkml:trace>
  <inkml:trace contextRef="#ctx0" brushRef="#br0" timeOffset="41084.05">23327 12265 301 0,'0'0'62'0,"0"0"109"15,0 0 19-15,0 0-63 16,0 0 14-16,0 0-48 16,-28-56-57-16,28 56-25 15,0 0-11-15,9 7-4 16,32 0 4-16,29-3 10 16,27-4-6-16,16-17-4 15,4-9 3-15,-15-4 2 16,-22 6-6-16,-28 6 1 0,-25 6-2 15,-27 4 0-15,-26 6 2 16,-38 2-6-16,-31 4-34 16,-29 25 20-16,-13 8 20 15,-2 7 11-15,0 2 6 16,12-3 40-16,17-4-12 16,22-5 8-16,29-8-5 15,23-7-16-15,19-8 11 16,8 5-26-16,9 4-15 15,0 9 13-15,0 12 1 16,0 11 5-16,0 13 9 16,0 12-11-16,0 15 19 15,-21 14-3-15,-14 10-10 0,-9 10 37 16,-9 12-23-16,-2 7-8 16,-3 5 4-16,0 17-15 15,5 12 24-15,4 0-23 16,11 1-15-16,15-11 29 15,9-13-16-15,12-8-10 16,2-10 23-16,2-15-22 16,12-17 6-16,2-14-11 15,-1-22-3-15,0-11 2 16,-3-13-3-16,-3-19 0 16,-1-8-1-16,2-8 2 0,-1-2-9 15,5-2 7-15,6-4 0 16,10-3-5-16,16 0 5 15,16-13-14-15,19-7-41 16,16-5-69-16,24 0-32 16,12-4-31-16,1-5-319 15</inkml:trace>
  <inkml:trace contextRef="#ctx0" brushRef="#br0" timeOffset="41744.05">24514 13109 638 0,'0'0'27'16,"0"0"45"-16,25-93 61 16,-15 74-50-16,-5 8 7 15,-4 5-6-15,-1 2-3 16,0 4-15-16,0 0-7 16,0 0-33-16,-22 21-9 15,-14 15 14-15,-13 13-18 16,0 3 4-16,6-2-9 15,15-13-8-15,12-4 5 16,15-4-5-16,1-3-1 0,17 1-4 16,12-5 10-1,10 0-6-15,-3-2 1 0,0-2-1 16,-13-3-7-16,-8-6 7 16,-6-1-11-16,-9-3 11 15,0 4-1-15,-19 8 2 16,-17 7-4-16,-15-4 10 15,-5-1 3-15,1-9-9 16,5-6 0-16,14-4-7 16,12 0 7-16,15-17-7 15,9-16-27-15,35-11-64 16,30-7-74-16,20-4-169 16,6 4-78-16</inkml:trace>
  <inkml:trace contextRef="#ctx0" brushRef="#br0" timeOffset="41926.18">24750 13062 175 0,'0'0'240'15,"0"0"47"1,0 0 24-16,0 0-90 0,0 0-125 16,0 0-51-16,40 6-29 15,-39 55 20-15,1 14 15 16,-2-5-43-16,0-1-5 16,0-12-3-16,0-10-2 15,1-15-33-15,17-20-54 16,14-12-45-16,9-29-53 15,3-25-181-15,-10-21-169 16</inkml:trace>
  <inkml:trace contextRef="#ctx0" brushRef="#br0" timeOffset="42015.29">25001 12969 182 0,'0'0'278'15,"0"-98"-23"-15,-1 84-116 16,-5 11-14-16,0 6-125 16,-3 31-61-16,1 12-117 15,1 6-162-15</inkml:trace>
  <inkml:trace contextRef="#ctx0" brushRef="#br0" timeOffset="42422.11">24930 13271 1093 0,'0'0'103'0,"0"0"48"0,30-78-112 16,10 53-39-16,9 8 0 15,2 11 0-15,-3 6-12 16,-7 2-4-16,-9 15-15 16,-14 10-9-16,-7 5 24 15,-11 5-8-15,0 0 19 16,-4-8 3-16,-12-2 4 16,4-11-2-16,2-6 12 15,7-9 7-15,3-1 38 16,0 0-23-16,0-27 16 0,13-17-4 15,18-11-44 1,9-8 3-16,5 10-3 16,-3 13 2-16,-6 14 4 0,-3 12-8 15,-2 14 0-15,-3 4-1 16,-4 23-8-16,-9 13 9 16,-6 10-1-16,-9 5-10 15,0-2-18-15,0 3-35 16,-9-10-41-16,8-5-104 15,1-16-239-15</inkml:trace>
  <inkml:trace contextRef="#ctx0" brushRef="#br0" timeOffset="42955.76">26038 13098 180 0,'0'0'804'16,"0"0"-644"-16,0 0 33 15,0 0-158-15,27-75-28 16,3 68-7-16,4 7 0 15,0 3-2-15,-4 19-6 0,-6 9-3 16,-9 6 9-16,-12 5-18 16,-3 0 5-16,-7 2 8 15,-14-4-6-15,-2-10 12 16,2-11-3-16,5-6 4 16,9-6 4-16,5-7 0 15,2 0-1-15,0-22 21 16,19-15-23-16,11-7 4 15,8-3-5-15,0-2 0 16,4 0 11-16,-6 2-2 16,-5 8 6-16,-7 10 22 15,-9 15-2-15,-7 8 12 16,-8 6-12-16,0 0-25 16,0 9-10-16,0 22 13 15,0 14-12-15,0 6 17 0,0 1-15 16,3-10-5-16,19-5 2 15,8-10-6-15,4-11-15 16,12-15-71-16,2-1-42 16,0-30-312-16</inkml:trace>
  <inkml:trace contextRef="#ctx0" brushRef="#br0" timeOffset="43672.28">24020 12854 266 0,'0'0'128'0,"0"0"80"15,0 0-30-15,0 0-43 16,0 0 22-16,0 0-25 15,-34-47-55-15,32 47-22 16,2 14-37-16,0 29 3 16,0 30 2-16,0 36 44 15,0 21-5-15,0 18-18 16,-20 5 15-16,-9-1-12 16,2-5-28-16,5-26 5 15,14-14-24-15,8-22-7 0,15-23-10 16,33-15-87-16,22-30-69 15,12-28-368-15</inkml:trace>
  <inkml:trace contextRef="#ctx0" brushRef="#br0" timeOffset="44593.73">27121 12705 213 0,'0'0'22'15,"0"0"31"-15,0 0 102 16,0-73-84-16,0 61 10 16,0 1 13-16,0 5-5 15,0 3-3-15,0 3 22 16,0 0-47-16,0 0-3 15,0 0-20-15,0 0 0 16,0 0-3-16,0 3-25 16,0 23 11-16,0 13 4 15,0 22 22-15,0 7 12 16,0 9-24-16,0 2 5 16,0 4-2-16,-1-1-15 15,-5-7-4-15,0-4 4 0,0-3-9 16,-1-8 12-16,2-2-15 15,-1-3 2-15,0-6 8 16,-2-3-2-16,-2-3 2 16,3-7 2-16,0-6-14 15,3-10 18-15,2-6-26 16,1-11 0-16,1-1 1 16,0-2 1-16,0 0 8 15,0 0-9-15,0 0 1 16,0 0 8-16,0 0-11 15,0 0 0-15,0 0-2 16,0 0-25-16,0 0-21 0,-3 0-41 16,-9 7-38-16,-6 7-148 15,-9-4-408-15</inkml:trace>
  <inkml:trace contextRef="#ctx0" brushRef="#br0" timeOffset="55101.92">27337 15150 808 0,'0'0'17'0,"0"0"-17"15,-16-87 209-15,5 85-56 0,-5 2-87 16,-8 0-32 0,-8 22-15-16,-6 12-6 0,1 11-6 15,5 0 15-15,13-4-17 16,12-1-2-16,7 4 1 15,3-2-2-15,20 4-3 16,10-3 1-16,6-6 0 16,0-11-3-16,-1-2-4 15,-9-8-7-15,-11-9 11 16,-9-1-1-16,-8-3 4 16,-1 1 1-16,0-2-1 15,-19 5 2-15,-14 1-2 16,-11 1 0-16,-7-1 6 15,0 0-5-15,6-4-1 16,10-4-2-16,16 0-18 0,13 0-18 16,6-20-39-16,23-19-206 15,23-18-123-15,14-12 4 16</inkml:trace>
  <inkml:trace contextRef="#ctx0" brushRef="#br0" timeOffset="55266.88">27491 15109 314 0,'0'0'267'0,"0"0"-54"15,0 0-43-15,0 0-97 16,0 0 57-16,43 124-41 16,-38-55-45-16,-4 0-24 15,1-6 8-15,-1-7-28 16,2-20-7-16,7-12 4 0,6-18-68 16,10-10-100-16,6-35-156 15,1-16-167-15</inkml:trace>
  <inkml:trace contextRef="#ctx0" brushRef="#br0" timeOffset="55381.31">27712 15031 513 0,'0'0'195'16,"0"0"9"-16,0 0 37 15,0 0-181-15,0 0-60 16,0 0-28-16,-49 45-72 16,49 16-156-16,4-6-144 15</inkml:trace>
  <inkml:trace contextRef="#ctx0" brushRef="#br0" timeOffset="55768.06">27671 15337 1083 0,'0'0'123'0,"0"0"-7"16,0 0 7-16,0 0-82 15,0 0-24-15,17-75-17 16,10 75-2-16,4 0 1 15,2 0-12-15,-3 17 8 16,-5 12-30-16,-7 1-2 16,-11 9 13-16,-4-5-2 15,-3-8 3-15,0-5 12 0,0-12 11 16,0-6 1-16,0-3-1 16,0 0 16-16,0-7 38 15,0-23 18-15,3-15-44 16,12-6-13-16,5 5-7 15,0 13 19-15,-1 13-12 16,-3 11-8-16,-1 9-7 16,1 0-3-16,3 22-5 15,3 15-3-15,-5 13 1 16,-6 10 2-16,-8 3-51 16,-3-5-27-16,0-6-38 15,0-15-223-15,-2-22-238 16</inkml:trace>
  <inkml:trace contextRef="#ctx0" brushRef="#br0" timeOffset="56227">28397 15221 1167 0,'0'0'245'0,"0"0"-181"16,0 0 84-16,0 0-80 15,0 0-39-15,0 0-29 16,-10-17-8-16,10 17 5 15,4 5-24-15,13 12-11 16,7 5 34-16,-3 9-29 16,-3 2 3-16,-9-1 11 0,-6 4-6 15,-3-1 20 1,0-3-5-16,-11-6 5 0,1-7 4 16,0-7 2-16,5-7-1 15,4-2 0-15,1-3 3 16,0-8 7-1,3-26-10-15,17-20-17 0,10-11 9 16,5-6 3-16,0 7 5 16,-2 5 1-16,-3 11 1 15,-9 15 41-15,-9 18-9 16,-7 11 6-16,-5 4-9 16,0 0-18-16,0 4-6 15,0 25-6-15,0 15 3 16,0 12 52-16,-8 2-33 15,-1-4-11-15,6-2-9 0,3-2-3 16,22-10-2-16,28-4-21 16,28-14-104-16,32-12-32 15,25-10-231-15,23-5-620 16</inkml:trace>
  <inkml:trace contextRef="#ctx0" brushRef="#br0" timeOffset="56632.08">30413 14896 949 0,'0'0'88'16,"0"0"146"-16,0 0-98 16,0 0-48-16,0 0-42 15,0 0-12-15,24-27 1 16,-30 33-17-16,-18 18-5 16,-19 15-3-16,-12 10-4 15,-8 8 11-15,8-1-15 16,5-3 0-16,12-7 3 15,12-9-5-15,13-15-1 16,13-10-2-16,2-3 3 16,26-9 5-16,18 0-4 0,14-9 0 15,8-10-1-15,8-3-64 16,-7 0-43-16,-11 5-57 16,-19 9-126-16,-21 8-201 15</inkml:trace>
  <inkml:trace contextRef="#ctx0" brushRef="#br0" timeOffset="56794.01">30276 15344 147 0,'0'0'299'16,"-79"56"-82"-16,58-39 47 15,12-8-85-15,9-5-58 16,0-4-60-16,27 0-40 0,22-6 25 16,21-18-12-16,6-5-34 15,1-5-2-15,-3-1-44 16,-4 1-110-16,-3-2-296 15</inkml:trace>
  <inkml:trace contextRef="#ctx0" brushRef="#br0" timeOffset="57665.83">31253 15008 596 0,'0'0'70'0,"0"0"48"0,0 0 127 15,7-86-125-15,7 65-11 16,3 2-54-16,2-1-14 15,1-1 0-15,3 9-29 16,-1 2-4-16,-1 3-6 16,0 7-1-16,-2 0-2 15,-2 14-9-15,-4 12-2 16,-6 13 11-16,-5 8 0 16,-2 6 1-16,0 3-4 15,-16-10 4-15,-1-5 5 16,-1-9-5-16,5-11 0 0,4-9 0 15,6-10 1 1,3-2-1-16,0 0 10 16,0 0-4-16,0-14 19 15,16-16 5-15,13-18-27 0,6-14 2 16,3-3-2-16,-1 4-3 16,0 3 7-16,-4 14 8 15,-6 2 13-15,-6 11-10 16,-6 8-6-16,-9 8 9 15,-5 11-4-15,-1 4 8 16,0 0-9-16,0 0-15 16,0 3-1-16,-6 23-4 15,-10 11 4-15,1 12 34 16,0 11-10-16,8 2 8 0,5 1-5 16,2-4-17-16,6-6 6 15,19-7-11-15,13-9-3 16,12-13 9-16,12-9-9 15,11-12 4-15,6-3 3 16,-3-9-4-16,-11-14 5 16,-14-4-7-16,-12 2 2 15,-15 8 16-15,-11 2-13 16,-10 10-2-16,-3 5 1 16,0 0-6-16,0 0-1 15,0 0-13-15,0 0-69 16,-9 4-62-16,-7 15-83 15,-2 4-398-15</inkml:trace>
  <inkml:trace contextRef="#ctx0" brushRef="#br0" timeOffset="58852.42">26863 16752 718 0,'0'0'106'16,"0"0"24"-16,0 0 53 15,0 0-61-15,0 0-71 16,0 0-41-16,-18 51-8 16,18 12 66-16,0 19-3 15,10 15-22-15,-2 12 18 16,0 7-20-16,-2-2-15 15,-1-10-5-15,0-22-20 16,2-15 0-16,2-19-1 16,6-13-13-16,0-14-32 0,6-13-72 15,10-8-62-15,2-26-316 16</inkml:trace>
  <inkml:trace contextRef="#ctx0" brushRef="#br0" timeOffset="59406.03">27592 16920 1116 0,'0'0'33'0,"0"0"99"16,0 0-20-16,0 0-75 15,0 0-2-15,0 0-25 16,-82-46-9-16,56 61 5 16,1 9-6-16,6 2-1 15,10 2 0-15,8 0-3 16,1 0 1-16,12 1 0 16,16-2 3-16,5-3-4 15,1 1 4-15,-4-1-2 16,-5 2-3-16,-5-3-5 15,-7 0 8-15,-7-3-1 0,-6-1-1 16,0 1-1 0,-4-1 8-16,-17 2-3 0,-3-8 6 15,-2-2-5-15,3-11 5 16,4-2-4-16,8-29-1 16,9-25-2-16,2-7-38 15,21-9 0-15,15 8-1 16,1 19 9-16,-2 14 30 15,-5 15 0-15,-7 12 1 16,-2 4-4-16,-3 17-2 16,-2 17 6-16,-6 14 3 15,-6 8-3-15,-1 4 3 16,-3-1-1-16,2-13-2 16,2-13 0-16,2-16-9 0,4-17-56 15,8-8-203-15,5-34-89 16,2-17-55-16</inkml:trace>
  <inkml:trace contextRef="#ctx0" brushRef="#br0" timeOffset="59526.85">27926 16849 596 0,'0'0'201'15,"0"0"165"-15,0 0-201 16,0 0-136-16,0 0-29 16,0 0-11-16,0 48-9 15,0-4-109-15,5 2-284 16,10-4-308-16</inkml:trace>
  <inkml:trace contextRef="#ctx0" brushRef="#br0" timeOffset="59978.99">28005 17169 1041 0,'0'0'23'15,"0"0"157"-15,0 0-123 16,0 0-38-16,38-83-19 16,8 59 0-16,8 4 2 15,-4 11-2-15,-9 9-9 16,-10 0 3-16,-12 9-13 0,-8 14 5 16,-6 10 12-16,-5 6 2 15,0 2 1-15,-7-1-1 16,-6-7 0-16,1-8 2 15,5-14 3-15,4-8 13 16,3-3 2-16,0 0 4 16,0-7 24-16,6-28-8 15,14-15-19-15,12-13-13 16,5 0-7-16,-1 7 0 16,-2 17 0-16,-5 12 4 15,-10 16 9-15,-5 11-14 16,0 0-3-16,0 14 0 15,2 13 3-15,-4 8-1 0,0 9 1 16,-8 5-3-16,-1 2 0 16,-3 0-35-16,0-5-53 15,0-12-134-15,0-19-361 16</inkml:trace>
  <inkml:trace contextRef="#ctx0" brushRef="#br0" timeOffset="60531.73">28885 16950 1017 0,'0'0'17'0,"0"0"161"16,0 0-107-16,0 0-43 15,0 0-11-15,80-43-8 16,-34 33 6-16,-6 2-12 16,-5 8-1-16,-7 0-1 15,-7 9-1-15,-12 17-6 16,-9 8-4-16,0 7 5 16,-15 5 5-16,-11 0 0 15,-2-5-3-15,1-6 3 16,5-4 2-16,8-14-1 0,4-8 2 15,7-6 0 1,3-3 13-16,0 0-5 0,3-29 5 16,22-12-1-1,10-12-12-15,6-3-3 0,-2 5 3 16,-3 7-1-16,-8 7 9 16,-7 10 1-16,-9 15 17 15,-7 4 3-15,-4 5-10 16,-1 3 0-16,0 0-19 15,0 8-2-15,-1 16-2 16,-8 17 8-16,0 6-3 16,2 3 21-16,7-5-8 0,0-6-9 15,11-7-8 1,14-10 5-16,10-9-6 0,8-12 1 16,9-1-3-16,5-28-51 15,-4-9-54-15,-4-7-121 16,-14-6-297-16</inkml:trace>
  <inkml:trace contextRef="#ctx0" brushRef="#br0" timeOffset="61096.57">29918 16491 281 0,'0'0'212'0,"0"0"-50"16,0 0 83-16,0 0-32 16,0 0-88-16,0 0-44 15,-17-14-11-15,17 14-34 16,0 27-19-16,0 18 0 16,0 23 63-16,0 17-17 15,8 4-9-15,2 8 6 16,-1 5 1-16,3-1-45 15,3-1 4-15,-1-8-19 16,-1-10-1-16,-3-19 0 0,1-16-100 16,5-14-90-16,1-24-150 15</inkml:trace>
  <inkml:trace contextRef="#ctx0" brushRef="#br0" timeOffset="61619.49">31493 16391 1044 0,'0'0'82'0,"0"0"51"15,0 0 9-15,0 0-61 0,0 0-45 16,0 0-7-16,-40 20-1 16,4 19-12-16,-15 11 7 15,-5 6 9-15,2-2-5 16,1-2 4-16,7-10-23 16,11-5-1-16,11-15 2 15,12-11-8-15,10-4-1 16,2-7 0-16,0 0-6 15,25 2 3-15,17 3-1 16,15-2 4-16,10-3-3 16,3 0-14-16,-4 0-68 15,-10 0-45-15,-14 3-36 0,-19 4-178 16,-19 3-131-16,-4 3 79 16</inkml:trace>
  <inkml:trace contextRef="#ctx0" brushRef="#br0" timeOffset="61776.06">31202 16958 266 0,'0'0'247'16,"0"0"-43"-16,0 0 113 16,-83 39-119-16,83-39-92 15,4 0-65-15,35 0-24 16,19 0 14-16,19-10-9 16,10-9-22-16,1-3-31 15,-7 3-158-15,-11-8-382 16</inkml:trace>
  <inkml:trace contextRef="#ctx0" brushRef="#br0" timeOffset="62157.89">31736 16327 207 0,'0'0'453'0,"0"0"-420"15,0 0 247-15,0 0-101 16,0 0-80-16,0 0-1 0,-22-71-16 16,22 71-32-16,-2 0-24 15,2 0-17-15,-2 4 7 16,2 19-11-16,0 9 1 15,2 14 30-15,10 12-18 16,-3 4 10-16,3 6-1 16,-3-2-7-16,-1-6 6 15,0-9-21-15,-5-6 0 16,2-5-3-16,-4-11-2 16,1-9-4-16,4-2-20 15,4-7-68-15,11-3-41 16,10-8-124-16,7-18-399 15</inkml:trace>
  <inkml:trace contextRef="#ctx0" brushRef="#br0" timeOffset="62632.16">31988 16497 882 0,'0'0'204'0,"0"0"-48"16,0 0-23-16,0 0-62 15,0 0-43-15,0 0-19 16,21-45-5-16,8 35-1 16,-4 4-4-16,-3 6 1 15,-4 0-6-15,-9 0-1 0,-5 16-15 16,-4 9 7 0,0 6 2-16,-1 1 11 0,-10-2-5 15,-2-5 7 1,2-5 0-16,5-9 0 0,1-8 3 15,5 0-3-15,0-3 0 16,0 0 2-16,1-9 13 16,17-19-15-16,10-13 0 15,4-9 3-15,-2-1 1 16,-5 6 1-16,-9 6 1 16,-5 16 6-16,-7 12 16 15,-4 8-7-15,0 3-1 16,0 0-13-16,0 9-7 15,-1 11 0-15,-8 13 0 0,0 4 2 16,4-1-1-16,5 1-1 16,0-4-2-1,0-6 2-15,15-5-12 0,8-13-37 16,14-6-54-16,6-3-106 16,2-15-201-16,-3-17-68 15</inkml:trace>
  <inkml:trace contextRef="#ctx0" brushRef="#br0" timeOffset="63172.09">32494 16184 538 0,'0'0'158'15,"0"0"162"-15,0 0-104 16,0 0-105-16,0 0-41 0,0 0 1 16,-18-14-37-16,16 14-3 15,1 0-15-15,1 2-8 16,0 20-4-16,0 13-1 15,0 15 18-15,6 6 15 16,1 4-19-16,-4 6 16 16,0 0 2-16,0-6-10 15,-3-2 7-15,0-7-3 16,0-9-14-16,0-12 20 16,0-13-19-16,0-8-5 15,0-2 6-15,0-7-12 16,0 0 10-16,0 0-6 15,0 0-2-15,0 0 20 16,0 0-15-16,0 0 4 16,0 0-3-16,0 0-6 0,0 0 3 15,0 0-10-15,0 0 3 16,0 0 4-16,0 0-7 16,0 0 0-16,0 0 2 15,0 0 0-15,0 0-1 16,0 0-1-16,0 0 0 15,0 0-3-15,0 0 3 16,0 0-4-16,0 0-11 16,3 0-9-16,-3 0 16 15,2 0-13-15,-2 0 3 16,0 0 9-16,1 0-14 0,1 0 6 16,-2 0-7-16,1 0-33 15,-1 0-22-15,0-7-44 16,0 1-37-16,-19 0-123 15,-5 5-538-15</inkml:trace>
  <inkml:trace contextRef="#ctx0" brushRef="#br0" timeOffset="70378.99">28712 15773 101 0,'0'0'0'0</inkml:trace>
  <inkml:trace contextRef="#ctx0" brushRef="#br0" timeOffset="71647.67">32204 15351 24 0,'0'0'81'0,"0"0"-2"16,0 0-41-16,0 0-11 16,0 0-19-16,0 0-8 15,-36 10-3-15,17 3-103 16</inkml:trace>
  <inkml:trace contextRef="#ctx0" brushRef="#br0" timeOffset="73027.39">27707 17824 257 0,'0'0'61'0,"0"0"6"0,0 0 59 15,0 0-83-15,81-16-39 16,-13 3 11-16,15 1-13 16,22-2-4-16,16-6-16 15,12 3-42-15,13-10-28 16,0-1-18-16,-8-4 9 16,-14-2-2-16,-23 1 45 15,-28 3 54-15,-26 6 47 16,-25 8 53-16,-22 6-30 15,-12 2 43-15,-38 8-59 16,-18 0-37-16,-23 10-16 16,-18 14-1-16,-14 6 2 15,-11 0 3-15,-9 2-4 0,6 0-1 16,11-3 5 0,25-3 57-16,30-5 44 0,27-4-31 15,20-6-59-15,18-3 7 16,12-5-8-16,41-3-1 15,32 0 57-15,35-11-17 16,21-8-43-16,17-2-11 16,2-1-3-16,-10-6-13 15,-14 6-10-15,-24-2 12 16,-34 9 14-16,-37 1 0 16,-35 11-7-16,-34 3-49 15,-52 0-23-15,-38 20-114 16,-28 7-208-16</inkml:trace>
  <inkml:trace contextRef="#ctx0" brushRef="#br0" timeOffset="73478.59">24566 17732 606 0,'0'0'2'0,"0"0"1"15,0 0-3-15,0 0 85 16,0 0-20-16,0 0-37 0,-31 0 4 15,31 0 27-15,0 0-23 16,0 0-31-16,20-6 4 16,12 0-9-16,13-10-21 15,11-4-159-15,14-4-251 16</inkml:trace>
  <inkml:trace contextRef="#ctx0" brushRef="#br0" timeOffset="77397.72">32097 17433 57 0,'0'0'44'0,"0"0"9"16,0 0 17-16,0 0-21 15,0 0 11-15,0 0 30 16,54-50 0-16,-50 46 14 15,-1-1-2-15,-1 3 7 16,-1-1 41-16,-1 3-42 16,0 0-13-16,0 0-19 15,0 0-15-15,0 0-5 16,0 8-22-16,-12 11-19 16,-8 8 21-16,-3 5-17 15,-7 1 1-15,-8-1 6 16,-4 4-8-16,-12 4 0 0,-3 0-4 15,3-2-2-15,-1-3 15 16,11-4-22-16,9-12 19 16,12-2 7-16,13-12-24 15,7-3 11-15,3 1-18 16,0-3 5-16,20 2 1 16,14-2-2-16,16 5 5 15,9 0 1-15,12-1 1 16,3 2-6-16,-5 1 7 15,-8-2-5-15,-11 2 9 16,-11-2-14-16,-6 1-2 16,-9-5 4-16,-7 1-2 15,-6 1-3-15,-5 1 1 0,0-4-19 16,-3 0-4 0,-2 0-54-16,1 0-23 0,2-7-30 15,4-15-87-15,4-6-369 16</inkml:trace>
  <inkml:trace contextRef="#ctx0" brushRef="#br0" timeOffset="78126.09">32726 17276 518 0,'0'0'34'0,"0"0"-21"16,0 0 53-16,0 0 21 16,0 0-44-16,0 0 24 15,5-18 41-15,-5 18-16 16,0 0-15-16,0 0 2 15,-8 0-29-15,-4 0-14 16,-7 8-3-16,-5 13-10 16,1 2-2-16,-3 3-14 15,4 10-2-15,4 3 9 16,9 1-13-16,4 1 10 0,5-4 3 16,0-2-5-16,9-9 1 15,11-5-7-15,-2-1-1 16,2-6 13-16,1-4-13 15,-3 0 2-15,0-2 0 16,-4 1-3-16,-3-4 2 16,-5 2-3-16,-3-2 0 15,-3 2 11-15,0 3-10 16,0 6 10-16,-7 1-2 16,-8 0-2-16,-1-3 2 15,-2-3 1-15,1-4-7 16,-1 0 16-16,-2-7-16 0,0 0 2 15,2 0-1-15,-1 0 1 16,2-15 1-16,3 1-6 16,2-3 3-16,4-2-3 15,5 2 2-15,3-7 2 16,0-1-4-16,0 4 1 16,12-1-2-16,6 5 1 15,-1-1 0-15,2 6-3 16,-6 1 3-16,-1 5 0 15,-6-2-1-15,-1 5 1 16,-5 3 1-16,0 0-1 16,0 0 2-16,0 0-4 15,0 0-1-15,0 0-35 16,0 0-42-16,0-2-44 16,-14-5-262-16,-8 0-416 0</inkml:trace>
  <inkml:trace contextRef="#ctx0" brushRef="#br0" timeOffset="79426.2">24366 17466 854 0,'0'0'121'15,"0"0"-57"-15,0 0 14 16,0 0 61-16,0 0-80 16,0 0-41-16,140-24 18 15,-46 7-2-15,5-4-26 16,-5-4-8-16,-8-1-3 16,-11 6-32-16,-16 3-6 15,-21 8-62-15,-19 6-61 16,-19 3-72-16,-13 9 52 15,-31 14-91-15,-21 13 28 0</inkml:trace>
  <inkml:trace contextRef="#ctx0" brushRef="#br0" timeOffset="79580.13">24464 17607 181 0,'0'0'260'16,"0"0"-64"-16,0 0-37 16,0 0-5-16,0 0-85 15,0 0 18-15,121-30-21 16,-34 4-43-16,4 2-9 15,-3-1-8-15,-7 4-6 16,-17 6-32-16,-17-2-76 16,-23 4-142-16,-24 2-123 0</inkml:trace>
  <inkml:trace contextRef="#ctx0" brushRef="#br0" timeOffset="79919.83">24439 17084 912 0,'0'0'71'0,"0"0"-22"15,0 0 96-15,0 0-60 16,0 0-73-16,0 0 33 16,18 85-18-16,-18-30-6 15,0 4 1-15,-19-6-6 16,-8-3 1-16,-4-4-8 0,2-12 4 15,6-8 8-15,6-8-8 16,5-6-6-16,9-7 2 16,3-3-1-16,0 6 8 15,13 2-15-15,25 7 16 16,17 3 4-16,17 3-21 16,8 4 3-16,-1 4-3 15,-1 7-45-15,-11-1-61 16,-14 4-42-16,-21-4-276 15,-26-11-403-15</inkml:trace>
  <inkml:trace contextRef="#ctx0" brushRef="#br0" timeOffset="82435.92">22102 17611 736 0,'0'0'9'16,"0"0"0"-16,-31-82 99 16,23 62 40-16,2 9-98 15,-1 1 22-15,1 3 17 16,0 5-6-16,-2 2-14 16,0 0-26-16,-5 0-8 15,1 0 1-15,-1 0-18 16,3 0-7-16,-5 13-7 15,1 10-3-15,5 3 2 16,1 6-3-16,8 1 0 16,0-3-6-16,0-6 6 0,19-2-3 15,8-5 3-15,1 0-2 16,8-1 2-16,4-5 0 16,9 2 0-16,5 2 0 15,0 4 0-15,-5-1 0 16,-9-2-2-16,-11 1 2 15,-12 0-3-15,-11 3-2 16,-6 6 5-16,-12 5 3 16,-22 4 2-16,-15-2 0 0,-6-11-4 15,0-10 1-15,4-12 9 16,5 0-9-16,5-24-2 16,14-6 0-16,8-3-4 15,12-2 3-15,7 5-3 16,0-3-61-16,9 5-15 15,14 9-69-15,6 2-252 16,1 2-146-16</inkml:trace>
  <inkml:trace contextRef="#ctx0" brushRef="#br0" timeOffset="82653.5">22384 17539 880 0,'0'0'375'0,"0"0"-342"16,0 0 112-16,0 0-72 16,0 0-62-16,0 0-9 15,-20-29-2-15,46 8-8 16,5-10 5-16,12-11-30 16,6 0-43-16,-1 4-29 15,-3 9-139-15,-15 15-186 16,-17 14-91-16</inkml:trace>
  <inkml:trace contextRef="#ctx0" brushRef="#br0" timeOffset="82799.89">22472 17611 621 0,'0'0'150'0,"-48"73"33"16,41-54 26-16,7-18-137 16,25-1-67-16,24-30 1 15,18-13 6-15,9-18-12 16,-3-4-14-16,-7-2-212 15,-12 1-219-15</inkml:trace>
  <inkml:trace contextRef="#ctx0" brushRef="#br0" timeOffset="83521.82">22958 16986 218 0,'0'0'842'16,"0"0"-820"-16,0 0 196 0,0 0-135 15,0 0-19 1,0 0-3-16,-66-11-8 0,63 11-20 16,-3 0 1-16,-3 5-25 15,-5 10-6-15,-4 9-3 16,4 5-3-16,4 4 0 16,7-3 2-16,3-4-1 15,0-6-5-15,6-3 5 16,7-4-1-16,4-2 2 15,-4-5-1-15,3 0 2 16,-2-4 0-16,4-2-5 16,0 0 4-16,4 0 1 0,0 0-2 15,1-2 2-15,-7-1 1 16,-5 0-1-16,-4 3 0 16,-2 0 0-16,-5 0-5 15,0 0 1-15,0 0 4 16,0 0 0-16,0 0 3 15,0 0-6-15,0 0-1 16,0 0 4-16,0 0 5 16,0 0-4-16,0 0 0 15,0 0 2-15,0 0 0 16,0 0-3-16,0 0-2 16,0 0-2-16,0-3 0 15,0 1 1-15,0 1 1 0,0-6 2 16,3 3 1-16,0 1 7 15,-3 0-8-15,0 3 0 16,0 0 7-16,0 0-5 16,0 0-4-16,0 0 2 15,-11 9 0-15,-4 5-4 16,2 6 4-16,3 0 0 16,-1 6 0-16,6 6 0 15,5 10 0-15,0 3-1 16,21 4 2-16,7-6 2 15,8-7-3-15,3-9 0 16,9-15-2-16,0-10 2 16,5-2-1-16,-1-31 0 15,-1-17 2-15,-3-12-4 0,-12-6 3 16,-12 6-18-16,-17 13-41 16,-7 19-23-16,-6 20-41 15,-18 8-99-15,-8 29-363 16</inkml:trace>
  <inkml:trace contextRef="#ctx0" brushRef="#br0" timeOffset="84383.53">21343 17290 1 0,'0'0'118'15,"0"0"31"-15,0 0 55 0,-23-78-5 16,20 73-26-16,-1 5 12 16,-1 0-24-16,2 0-73 15,2 17-53-15,1 35-21 16,9 35-8-16,24 48 35 15,17 27 9-15,16 10-1 16,20 9-19-16,26-9-26 16,20-15-1-16,18-29-6 15,16-41-16-15,7-43-43 16,7-44-14-16,-2-46-28 16,-6-43-120-16,-13-30-543 0</inkml:trace>
  <inkml:trace contextRef="#ctx0" brushRef="#br0" timeOffset="84701.3">23081 16307 1019 0,'0'0'3'16,"0"0"-3"-16,0 0 156 0,0 0-44 15,0 0-70-15,0 0-31 16,16 1 5-16,43 49-1 16,21 33 40-16,16 27-16 15,6 21-17-15,-2 19 1 16,-5 8-13-16,-13 6-10 15,-17-2-6-15,-28-6-85 16,-24-8-47-16,-17-12-197 16,-50-10-548-16</inkml:trace>
  <inkml:trace contextRef="#ctx0" brushRef="#br0" timeOffset="88444.31">32333 1724 428 0,'0'0'30'0,"0"0"30"15,0 0 106-15,0 0 15 16,0 0-80-16,0 0-36 0,-11-5-22 15,44-1-24-15,21-2 13 16,14-1-21-16,10 3-1 16,-1 4-1-16,1 2-1 15,0 0-7-15,-4 4 6 16,-7 9-7-16,-7 1 0 16,-15 5 9-16,-17 3-7 15,-13 10 6-15,-14 14-6 16,-1 22-1-16,-19 27 49 15,-20 20-16-15,-10 23-2 16,-4 19 6-16,3 13-26 16,2 9 15-16,11 3-4 0,7-11-12 15,8-4 9 1,8-17-8-16,3-20 5 0,0-23 1 16,-3-28-14-16,-15-20 9 15,-23-18-12-15,-29-9 4 16,-26-7-5-16,-24-11-13 15,-23-7-28-15,-15-6-40 16,-13-1-172-16,-10 0-353 16</inkml:trace>
  <inkml:trace contextRef="#ctx0" brushRef="#br0" timeOffset="94503.62">6348 3657 685 0,'0'0'60'15,"0"0"-56"-15,0 0 126 16,0 0-32-16,0 0-93 16,0 0 30-16,64-106-2 15,-24 48-12-15,-4-5 9 16,-9-3-8-16,-3-7-6 15,-8-8 5-15,-8-8-7 16,-8-6 9-16,-3-6-6 0,-21-1 25 16,-3 19-16-1,3 27-22-15,8 29 0 0,11 24 21 16,-1 6-8-16,-4 34-17 16,4 29-10-16,0 24 10 15,6 16 6-15,0 1-5 16,9-5 2-16,13-9-6 15,8-16 3-15,6-20-3 16,0-19-4-16,4-22-17 16,-3-13 15-16,-1-3 9 15,-6-7 3-15,1-15 12 16,-7-6 8-16,-9-3 10 16,-6-6-10-16,-9-1 1 15,0 1 16-15,0 10-26 0,0 12-3 16,0 10 5-16,-2 5-13 15,2 0-3-15,0 12-9 16,0 16-3-16,20 10 6 16,7 3 6-16,4-5 0 15,2-5-1-15,-3-9-5 16,4-7-6-16,-4-7 1 16,0-7-5-16,-5-1 12 15,-4 0 4-15,-2-11 3 16,-4-6 9-16,-4-2 10 15,2-4-2-15,-7 3-2 16,-3 7-12-16,0 5 3 16,0 8-9-16,-3 0-4 15,7 0 3-15,7 5-16 16,2 10 9-16,10 0 5 0,-1-2 6 16,2-6-6-16,-5-4 0 15,2-3-4-15,-6 0 7 16,3 0 2-16,1-6 4 15,1 1-5-15,2 2 0 16,8 3 1-16,3 4-1 16,2 12-1-16,4-3 2 15,-6-3-2-15,4-7-12 16,-7-3-4-16,-8-32-52 16,-5-15-33-16,-17-13-571 15</inkml:trace>
  <inkml:trace contextRef="#ctx0" brushRef="#br0" timeOffset="94663.68">7294 2777 839 0,'0'0'337'16,"0"0"-271"-16,0 0 144 16,0 0-155-16,0 0-55 15,0 0-9-15,-27 31-90 16,27 16-173-16,-9 23-349 15</inkml:trace>
  <inkml:trace contextRef="#ctx0" brushRef="#br0" timeOffset="95162.28">6497 4325 1043 0,'0'0'183'0,"0"0"-157"15,0 0 50-15,0 0-58 16,0 0-11-16,0 0-7 16,49-91-4-16,-7 78-6 15,4 4-11-15,-1 9 3 16,-12 3 8-16,-11 20-19 0,-5 11 13 15,-13 10-19-15,-4 3 35 16,-13 1 2-16,-17-3 5 16,0-9-2-16,5-7-2 15,8-11 12-15,7-11 16 16,7-7-3-16,3 0-4 16,0-28-19-16,21-15-2 15,7-15-2-15,11 1-1 16,-3 8 3-16,-8 10 7 15,-4 16-4-15,-11 8 7 16,-7 11 5-16,-6 4-6 16,0 0-1-16,0 16-11 0,3 18 0 15,5 14 11 1,1 7 4-16,4-4-3 0,5-5-10 16,6-12-2-16,12-9-23 15,13-16-59-15,18-9-105 16,15-34-80-16,6-19-385 15</inkml:trace>
  <inkml:trace contextRef="#ctx0" brushRef="#br0" timeOffset="95573.5">7176 4308 206 0,'0'0'748'15,"-84"38"-724"-15,71-32 195 0,13-6-169 16,3 0-50-1,37-16 0-15,18-12 12 0,14-10 2 16,4-3-10-16,-6 1-4 16,-9 5-45-16,-19 11-57 15,-15 8 3-15,-18 9 34 16,-9 5 65-16,-23 2 48 16,-17 0-38-16,-5 0 7 15,-4 0 28-15,4 0 3 16,10-9-1-16,9 0 8 15,13 1-6-15,7 4 0 16,6 0-1-16,0-3-33 0,19 0-4 16,17 1 6-16,9 5-8 15,10 1-7-15,0 9 12 16,-3 14-12-16,-10 8 7 16,-9 9-6-16,-14 2-2 15,-19 5 9-15,0 4-7 16,-22 3-2-16,-11-1-1 15,-6-10 0-15,2-8-18 16,10-15-76-16,3-15-97 16,11-5-285-16</inkml:trace>
  <inkml:trace contextRef="#ctx0" brushRef="#br0" timeOffset="98335.61">8041 4038 600 0,'0'0'65'0,"0"0"-1"16,0 0 90-16,0 0-28 16,0 0-26-16,0 0-57 0,-33 14-10 15,30-7-10-15,-4 4-18 16,4 14 3-16,0 14-2 16,3 15 18-16,0 2 19 15,0-4-30-15,16-9 8 16,2-8-12-16,3-9-5 15,4-6 2-15,-1-11-6 16,6-6 0-16,-2-3 12 16,-2 0 12-16,2-15-2 15,-4-11-16-15,-5-5 4 16,-10-8 24-16,-9-7-12 16,-6-5 0-16,-30 0-11 15,-13 4-2-15,-3 14 1 0,4 14-2 16,9 13-2-16,14 6-12 15,1 3 3-15,5 24-52 16,13 7 3-16,6 7-75 16,19-5-113-16,26-15-239 15</inkml:trace>
  <inkml:trace contextRef="#ctx0" brushRef="#br0" timeOffset="99555.92">9155 2757 235 0,'0'0'125'15,"0"0"62"-15,0 0-37 16,0 0 17-16,0 0-30 15,0 0-31-15,-10 0-14 16,10-7-20-16,0-3-14 16,3-9-28-16,19-11-8 15,11-6-18-15,6 2 1 0,4 11 2 16,-5 12-7-16,-3 11 0 16,-8 8-1-16,-2 26-5 15,-7 12 2-15,-9 14 2 16,-9 8 2-16,-3 2 11 15,-21-5-11-15,-4-11 0 16,4-13-1-16,3-15 9 16,7-12-8-16,10-10 4 15,4-4-4-15,0 0 20 16,3-18-16-16,18-20 20 0,9-18-24 16,4-9 2-1,2-8-3-15,0-2 2 0,-3 0 0 16,-8 7 8-16,-4 18-9 15,-9 22 0-15,-9 22 5 16,-3 6-4-16,0 10-2 16,0 28-8-16,-6 16 9 15,-3 13 6-15,4 2-6 16,2-7 0-16,3-7 8 16,0-13-6-16,17-8-2 15,11-15-5-15,14-13-2 16,18-6-38-16,11-25-63 15,7-23-211-15,-7-14-286 16</inkml:trace>
  <inkml:trace contextRef="#ctx0" brushRef="#br0" timeOffset="99984.04">9914 2138 508 0,'0'0'148'0,"0"0"-47"15,0 0 138-15,0 0-95 16,0 0-48-16,0 0-50 16,-25-7-34-16,43-6-12 15,9-3-51-15,7 6 38 16,3 2-8-16,-7 6 10 16,-12 2-5-16,-11 0 5 0,-2 10-2 15,-5 7 11-15,0 9 4 16,-15 5 1-16,-7 1 10 15,-1 0 24-15,1-7-7 16,8-9-15-16,11-7-3 16,3-4 3-16,0 1-15 15,23-1 0-15,10 1 7 16,10 5 10-16,2-2-4 16,-8 5-10-16,-7-1-1 15,-11 1-2-15,-16 3 1 16,-3 3-4-16,-16 6 6 15,-23 4 8-15,-16 2-5 16,-6-2-2-16,-5-4-3 16,8-3-1-16,13-6-26 15,12-4-31-15,17-4-38 0,16-5-209 16,3-4-256-16</inkml:trace>
  <inkml:trace contextRef="#ctx0" brushRef="#br0" timeOffset="100864.36">10684 2655 516 0,'0'0'74'0,"0"0"88"16,0 0 8-16,72-74-77 16,-65 69-66-16,-4 0-5 0,-3 5-4 15,0 0 18-15,0 0-21 16,-7 0 3-16,-7 0 35 16,-5 5-29-16,-3 4-5 15,-1 1 9-15,-4 0-7 16,-1 4 16-16,-2 4-8 15,0 2-9-15,8-2 4 16,10 1-19-16,12 1-2 16,0 6-3-16,28 3 0 15,11 2 0-15,7 1 0 16,2-5-22-16,-12-6 13 16,-6-6 4-16,-14-3 4 0,-10-5-2 15,-6 1 6-15,0 7-4 16,-12 4 2-16,-21 6 3 15,-10 0 15-15,-5-1-18 16,-1-9 2-16,10-7-3 16,14-6 6-16,10-2-1 15,15-21-5-15,15-25-29 16,34-20-67-16,21-12-8 16,15 3-9-16,-4 7 27 15,-10 20 76-15,-18 18 10 16,-14 16 47-16,-10 14 15 15,-11 3-18-15,-6 25 0 16,-3 12 12-16,-9 10-19 16,0 4-6-16,0 1-7 15,-12-6-15-15,4-11-7 0,8-11-4 16,0-13-13-16,11-14-60 16,17-11-65-16,5-31 18 15,6-16-100-15,-3-17 47 16,-8-17 85-16,-1-5 90 15,-8 8 40-15,-9 21 34 16,0 33 116-16,-10 24 32 16,0 11-102-16,0 0-118 15,0 24-2-15,0 16-110 16,-3 15-142-16,-2 1-199 0</inkml:trace>
  <inkml:trace contextRef="#ctx0" brushRef="#br0" timeOffset="101268.52">11262 2796 1152 0,'0'0'147'0,"0"0"11"16,0 0-87-16,0 0-2 16,0 0-69-16,0 0-36 15,85-80-41-15,-47 69 22 16,-2 10 20-16,-10 1-15 15,-3 17-19-15,-8 12 4 16,-11 5 2-16,-4 0 27 16,0-2 28-16,-4-5 8 0,-8-4 2 15,6-12-2-15,0-5 44 16,6-6 38-16,0 0 9 16,0-17-10-16,18-19 2 15,12-19-76-15,13-8 2 16,2 5-4-16,4 11-10 15,-4 18 4-15,-9 18 1 16,-8 11-2-16,-10 16 1 16,-6 24 1-16,-12 12-3 15,0 8 3-15,-16 6-13 16,-7-4-33-16,0-6-28 16,10-5-33-16,13-10-133 0,9-17-234 15,48-17-36-15</inkml:trace>
  <inkml:trace contextRef="#ctx0" brushRef="#br0" timeOffset="101688.07">12268 2716 703 0,'0'0'261'0,"0"0"-158"16,-97-3 51-16,85 3-54 15,8-1-16-15,4-4-59 16,10-1-25-16,26-3-20 15,16 1-16-15,9 4 21 16,-1 4-10-16,-19 0 8 0,-12 21 4 16,-16 4-13-1,-11 4 18-15,-2 4-20 0,-6 1-18 16,-12-6 45 0,2-4-2-16,2-10 3 0,7-8 10 15,4-5-9-15,3-1 27 16,0-6 21-16,14-21-24 15,9-16 6-15,2-10-26 16,4 0-5-16,-2 11 17 16,-8 11-3-16,-7 17 10 15,-9 9 6-15,-3 5-4 16,0 0-15-16,0 27-11 16,0 10 0-16,-6 13 12 15,3 6-6-15,0 0-6 0,3 2 0 16,16 0-37-16,37-6-85 15,27-14-10-15,20-17-231 16,15-21-252-16</inkml:trace>
  <inkml:trace contextRef="#ctx0" brushRef="#br0" timeOffset="101875.48">13214 2883 1045 0,'0'0'123'0,"0"0"-8"16,0 0-50-16,0 0-49 16,104 12 10-16,-26-12-22 0,-1 0-4 15,-8 0-15-15,-14-7-47 16,-16-3-55-16,-17-4-151 16,-18-6-244-16</inkml:trace>
  <inkml:trace contextRef="#ctx0" brushRef="#br0" timeOffset="102054.95">13424 2653 949 0,'0'0'244'0,"0"0"-120"16,0 0-50-16,0 0-25 16,-9 85-1-16,12-21-6 15,-2 7-41-15,-1 1 5 0,-7 6-9 16,-19 0 3-16,3 1-108 15,5-13-80-15,15-24-476 16</inkml:trace>
  <inkml:trace contextRef="#ctx0" brushRef="#br0" timeOffset="102391.85">13961 2934 1002 0,'0'0'195'0,"0"0"-80"16,0 0-13-16,0 0-13 0,0 0-42 16,0 0-47-1,59-79-24-15,3 57-20 16,-1 11 28-16,-19 7-6 0,-14 4 12 16,-10 1-24-16,-18 22-7 15,0 8 31-15,-13 8 7 16,-20 5 3-16,-6 0 7 15,0-6-7-15,6-9 28 16,11-9-12-16,13-11-8 16,9-9 2-16,9 0-10 15,33 0-6-15,19 0 2 16,21-9-29-16,12-1-48 0,3 2-122 16,1-1-137-1,-7-1-8-15,-19-6 4 0</inkml:trace>
  <inkml:trace contextRef="#ctx0" brushRef="#br0" timeOffset="102781.89">14669 2881 480 0,'0'0'250'16,"0"0"-24"-16,0 0 0 15,0 0-66-15,0 0-52 16,0 0-50-16,-59-51-25 16,86 39-14-16,14 3-19 15,9 5-11-15,-1 4-9 16,-7 0-12-16,-8 15-9 15,-10 7 11-15,-15 5-14 16,-9 4-6-16,0 3 11 16,-21-1 20-16,-6-3 14 0,0-7 3 15,8-10 4-15,10-7 3 16,6-5-5-16,3-1 0 16,0 0 25-16,15-10-22 15,9-19 24-15,8-10-16 16,6-15-8-16,-1-4 13 15,-8 1-14-15,-4 13 2 16,-12 16 22-16,-9 16-9 16,-4 12 14-16,0 0-29 15,0 17 5-15,0 23-13 16,-4 14 12-16,-1 11-2 16,4 0 4-16,1-1-8 15,30-8-50-15,28-6-47 16,29-11-210-16,15-20-147 0</inkml:trace>
  <inkml:trace contextRef="#ctx0" brushRef="#br0" timeOffset="103998.02">9097 2247 48 0,'0'0'266'0,"0"0"-224"16,0 0 110-16,0 0-52 15,0 0-16-15,0 0 12 16,-12-73-11-16,3 65 50 0,3 2-38 16,-4 6 1-1,1 0-49-15,-15 11-16 0,-12 31-18 16,-9 25-15-16,-4 29 0 15,7 26 22-15,8 14-11 16,10 14 2-16,11-5-13 16,13-11 10-16,13-12-25 15,29-15 7-15,25-19-63 16,24-22-123-16,24-23-179 16,15-30-187-16</inkml:trace>
  <inkml:trace contextRef="#ctx0" brushRef="#br0" timeOffset="105738.56">15660 2438 200 0,'0'0'11'0,"0"0"65"16,0 0 32-16,0 0 23 16,0 0-33-16,0 0 15 15,-23-65-2-15,23 64 27 16,0 1-22-16,0 0-40 15,0 24-50-15,26 41-13 16,7 35 17-16,7 33 3 16,-9 22 1-16,-15 0-34 15,-16 3 0-15,-38-4-9 16,-56 0-94-16,-53-19-272 16</inkml:trace>
  <inkml:trace contextRef="#ctx0" brushRef="#br0" timeOffset="106513.07">4897 6400 801 0,'0'0'15'0,"0"0"140"16,0 0-4-16,0 0-49 15,0 0-51-15,0 0-51 16,0 0 19-16,77-6 15 16,11-1-3-16,9-3-28 15,-3-1-3-15,-12 2-61 16,-4 2-30-16,-7 7-97 16,-13 0-94-16,-28 7-18 15,-30 15-85-15</inkml:trace>
  <inkml:trace contextRef="#ctx0" brushRef="#br0" timeOffset="106658.01">4949 6628 210 0,'-109'29'58'0,"31"-4"205"16,31-13-56-16,27-4-12 15,20-8-14-15,21 0-81 16,46 0-97-16,42-8 53 16,33-2-49-16,13 0-7 15,11 3-85-15,-4 5-212 16,-4-6-309-16</inkml:trace>
  <inkml:trace contextRef="#ctx0" brushRef="#br0" timeOffset="107578.12">8008 6357 547 0,'0'0'113'15,"0"0"179"-15,0 0-139 16,0 0-28-16,0 0-41 16,0 0-29-16,-52-21-25 15,52 21 12-15,0 0-31 16,0 0-6-16,0-2-5 16,0-1-7-16,0-1 4 15,6 1 0-15,1-1 6 16,-4 1 3-16,0 3-2 15,-3 0-4-15,0 0 0 16,0 0 1-16,0 0-2 0,0 0-1 16,0 0 2-1,0 0-4-15,0 0 4 0,0 0 0 16,0 0 0-16,0 0-2 16,0 0-3-16,0 0-1 15,0 0 6-15,0 0-4 16,0 0 4-16,0 0 0 15,0 0-1-15,0 0 7 16,0 0-8-16,0 0 2 16,0 0 0-16,0 0-1 0,0 0 1 15,0 0-1 1,0 0 0-16,0 0 0 0,0 0-7 16,0 0 4-16,0 0-11 15,0 0 14-15,0 0-24 16,0 0-7-16,0 0-12 15,0 0-15-15,0 0-73 16,-3 10-112-16,-13 4-137 16,-5-2-63-16</inkml:trace>
  <inkml:trace contextRef="#ctx0" brushRef="#br0" timeOffset="108252.07">7783 6825 688 0,'0'0'44'0,"0"0"181"16,0 0-98-16,0 0-27 16,0 0-65-16,0 0-17 15,-6-26-1-15,36 1 15 16,16-16-9-16,18-15-18 0,11-7-2 16,2-9-3-16,-8-8-2 15,-14-3 1-15,-19-8 1 16,-24-9 0-16,-12 7 9 15,-15 19-9-15,-24 31 0 16,-13 40 8-16,-8 25-8 16,-1 48-2-16,6 32-5 15,19 16 4-15,27 3-1 16,9-9 1-16,21-20-13 16,22-25 13-16,14-22-17 15,4-26 5-15,3-13 14 16,-9-6 2-16,-7-19 7 15,-8-12-3-15,-14-5-5 16,-7-6 13-16,-13-8-3 0,-4 7-3 16,-2 10 18-16,0 16-24 15,0 17 26-15,-2 17-27 16,-1 20-6-16,3 12-1 16,0 4 10-16,15-8-4 15,9-4 1-15,6-9 0 16,3-10-2-16,2-10 2 15,-2-12 0-15,3 0 13 16,3-9-3-16,-3-11 0 16,-2 3-10-16,-4 4 5 15,-8 7-16-15,-1 5 3 16,-6 1-63-16,3 4-173 0,7 5-89 16,5-4-37-16</inkml:trace>
  <inkml:trace contextRef="#ctx0" brushRef="#br0" timeOffset="108679.43">9194 6389 714 0,'0'0'117'16,"0"0"84"-16,-82-26-4 16,79 20-76-16,3-1-39 15,19-7-60-15,20-1-14 16,16 1-8-16,11 3-6 15,-8 8-4-15,-10 3 0 0,-14 4-21 16,-19 23-6-16,-15 6 11 16,0 12 19-16,-33 2 7 15,-13 0-8-15,1-2 7 16,3-11-10-16,14-11 1 16,12-10 5-16,16-10-9 15,0-3 13-15,16-13-47 16,20-17 48-16,9-15 11 15,13-10-7-15,-6-7-4 16,-3 0 0-16,-7 7 1 16,-15 15 42-16,-12 17-33 15,-12 16 19-15,-3 7-3 16,0 18-26-16,-6 17 2 16,-3 11 2-16,1 7-2 0,5 1 7 15,3-6-9-15,14-2-13 16,20-10-53-16,26-16-186 15,20-20-149-15,16-14-84 16</inkml:trace>
  <inkml:trace contextRef="#ctx0" brushRef="#br0" timeOffset="109152.2">10005 5956 700 0,'0'0'48'0,"0"0"194"0,-85-15-88 15,79 11-50 1,6 1-55-16,0-3-13 16,6-2-13-16,8-1-9 15,2-2-2-15,-4 6 0 0,3-2-8 16,-9 3 2-16,0 4-2 16,0 0-4-16,-3 0 0 15,-3 4-1-15,3 15 1 16,-3 5-2-16,0 3 0 15,0-1-1-15,-18-1 3 16,-3 0 9-16,-7-6-5 16,4-2-3-16,3-8 7 0,7-4 1 15,10-3 10 1,4-2-12-16,0 0-6 0,0 0-2 16,15 0-2-16,6-4 3 15,9-3 4-15,-2 2-2 16,-1 2 1-16,-8 3-3 15,1 0 0-15,-7 0-8 16,-1 12 8-16,-8-2-7 16,-4 0 3-16,0 1-11 15,-4 2 9-15,-24 4 4 16,-14 2 4-16,-13 0-6 16,-11-1-6-16,2-2-68 15,9-8-76-15,25-8-166 16,24-2-327-16</inkml:trace>
  <inkml:trace contextRef="#ctx0" brushRef="#br0" timeOffset="109746.28">11015 6556 746 0,'0'0'22'0,"0"0"163"15,0 0-81-15,0 0-18 0,0 0-8 16,0 0-39 0,61-7 12-16,2-27-21 0,-2-10-14 15,-5-5-3-15,-9-3-13 16,-10-5 1-16,-14-7 6 15,-13-7-6-15,-10-3-1 16,-3 9 0-16,-20 18 4 16,0 22-7-16,-7 25 3 15,2 16-8-15,1 30 2 16,9 18-8-16,7 12 11 16,11 1-2-16,8-6 7 15,16-6-6-15,13-19-12 16,2-15 8-16,0-15 4 0,1-13 1 15,0-3 3 1,-7-16 17-16,-3-10-8 16,-5-7 5-16,-5-6-11 15,-4-4-2-15,-4 9 15 0,-5 5-14 16,-3 17-2-16,0 12 0 16,-1 0-2-16,6 22-4 15,4 12-5-15,7 5 11 16,5-1 4-16,2-6-1 15,4-4-3-15,5-10 0 16,0-6 0-16,4-11 0 16,2-1-3-16,0 0-7 0,4-11-11 15,-6-1-89 1,0 4-138-16,-4 2-50 0,-3-2-81 16</inkml:trace>
  <inkml:trace contextRef="#ctx0" brushRef="#br0" timeOffset="110313.79">12450 6174 374 0,'0'0'167'16,"9"-75"90"-16,-9 55 2 15,-9 13-54-15,-19 5-134 16,-8 2-29-16,-6 0 7 16,-1 17 5-16,10 7-33 15,8 7-20-15,12 9 11 16,13 2-11-16,0 2 3 15,23-1-4-15,16-1 0 0,3 0-6 16,4-7 6 0,-12-6-21-16,-7-10 5 0,-15-5-9 15,-12-3 5-15,0-2 7 16,-3-1 7-16,-25 1 4 16,-8-4 2-16,-6-3 0 15,2-2 9-15,7-4-9 16,15-20 0-16,18-9-4 15,3-5-26-15,30-3-2 16,19 2-14-16,5 6 6 16,2 2 34-16,0 6 4 15,-7 8 2-15,-13 10 3 16,-5 7 16-16,0 0 15 16,-8 11-9-16,-1 8-6 0,-4 2 0 15,-9 0-19-15,-5-4-2 16,-4-3 2-16,0-4-8 15,0-4 0-15,-3-3 0 16,1-2 8-16,1-1 1 16,-1 0 2-16,4 0 6 15,3-7-5-15,5-7-2 16,-1-2-2-16,-1 3 0 16,2 3-5-16,3-1-1 15,-3 3-21-15,0 2-24 16,3 1-9-16,-1 3-27 0,6 1-55 15,2 1-112 1,3-6-82-16,2 4-65 0</inkml:trace>
  <inkml:trace contextRef="#ctx0" brushRef="#br0" timeOffset="110922.91">13263 6204 250 0,'0'0'413'16,"0"0"-239"-16,0 0 67 16,0 0-71-16,0 0-66 15,0 0-45-15,42-45-56 16,7 31 2-16,6 7-4 15,-7 7-1-15,-5 0 0 0,-13 14-4 16,-15 13-4 0,-15 2-10-16,0 7 3 0,-29-2 13 15,-3-1-15-15,-1-8 4 16,4-6 13-16,16-8 0 16,10-7 4-16,3-4 0 15,0 0-3-15,15-23 25 16,18-13-26-16,13-9 0 15,2-3-3-15,1 4 10 16,-13 11-8-16,-13 13 5 16,-10 12 0-16,-10 6 28 15,-3 2-30-15,0 14 8 16,0 13-10-16,0 9 9 16,0-2 4-16,-6 1-13 0,1-1 0 15,5 2-7-15,0 3-61 16,21-2-149-16,34-8-288 15,32-19-91-15</inkml:trace>
  <inkml:trace contextRef="#ctx0" brushRef="#br0" timeOffset="111122.14">14523 6229 994 0,'0'0'181'0,"0"0"-37"15,0 0-43 1,0 0-89-16,0 0 9 0,127 8-19 16,-33-8-2-16,3-2-65 15,-9-11-48-15,-13-1-41 16,-20 1-91-16,-23-1-118 16</inkml:trace>
  <inkml:trace contextRef="#ctx0" brushRef="#br0" timeOffset="111328.6">14877 5990 336 0,'0'0'722'15,"0"0"-532"-15,0 0-78 16,0 0 5-16,0 0-94 0,0 0 19 16,-30 80 54-16,24-25-56 15,-3 5-13-15,-4 1-20 16,-6 0-7-16,-4 4-1 15,-1 5-49-15,2 3-67 16,11-10-29-16,12-13-178 16,52-24-158-16</inkml:trace>
  <inkml:trace contextRef="#ctx0" brushRef="#br0" timeOffset="111636.89">15523 6138 933 0,'0'0'127'0,"0"0"106"16,0 0-114-16,0 0-28 16,0 0-41-16,0 0-33 15,43-62-17-15,5 51-11 16,7 6-3-16,-9 5 8 16,-7 0-29-16,-17 13-20 15,-13 15 9-15,-9 13-6 16,-12 8 39-16,-27 9-5 15,-6-3 18-15,-5-6 13 16,5-7 6-16,11-9 12 16,13-12 0-16,12-11-19 15,5-3-9-15,4-4-3 16,34-1-31-16,30-1 10 16,34 2-137-16,37-3-305 0,22 0 187 15</inkml:trace>
  <inkml:trace contextRef="#ctx0" brushRef="#br0" timeOffset="112220.11">16904 6520 772 0,'0'0'148'15,"0"0"29"-15,0 0-50 0,0 0-65 16,0 0-27-16,0 0 10 15,35-17-31 1,18-10-1-16,-5-9-9 0,-14-9-1 16,-4-14 10-1,-6-16-11-15,-8-15 4 0,-6-25 5 16,-7-5 1-16,-3 14-5 16,0 30-7-16,-10 37 5 15,-9 39-1-15,-8 9-4 16,-6 41-4-16,-1 21 3 15,1 13 2-15,7 8-2 16,13-6-5-16,10-11 6 16,3-8-12-16,7-19 0 0,19-14-7 15,3-12 3 1,3-14-1-16,4-8 17 0,-1 0 3 16,3-20 0-16,2-10 1 15,-4-7-4-15,-9-5 0 16,-6 9 14-16,-8 8-13 15,-9 13 14-15,-4 12-5 16,0 3-10-16,0 23-2 16,0 7-3-16,0 6 2 15,2-5 0-15,13-4-1 16,0-7 4-16,2-6 0 16,5-9 0-16,-2-5 7 15,6-3-7-15,7 0 0 16,2-11 7-16,6-3-7 15,0 7-4-15,-6 2-8 0,-5 5-37 16,-8 0 1 0,-3 0-98-16,4 6-117 0,2 0-65 15,5-6-101-15</inkml:trace>
  <inkml:trace contextRef="#ctx0" brushRef="#br0" timeOffset="112675.82">17969 6093 558 0,'0'0'77'16,"0"0"196"-16,0 0-38 15,0 0-107-15,0 0-62 0,0 0-19 16,0-28-36 0,19 23-3-16,7 4-8 0,2 1-5 15,0 0-6-15,1 13-14 16,-9 8-8-16,-6 4-12 15,-10 3-31-15,-4 2-25 16,-6-1 67-16,-16-2 7 16,-4-4 22-16,3-7-17 15,8-9 22-15,9-2 0 16,4-5 5-16,2 0 18 16,0 0 17-16,14-8 34 15,8-15-46-15,17-11-27 16,3-3 3-16,0-2-1 15,-10 10-2-15,-8 9 57 0,-9 9-32 16,-9 8 12-16,-5 1 17 16,-1 2-38-16,0 0-11 15,0 19-6-15,-6 10 0 16,0 5 32-16,2-2-20 16,4-2-5-16,0-5-1 15,4 1-5-15,21-3-2 16,15-4-34-16,21 0-59 15,17-9-72-15,9-10-453 16</inkml:trace>
  <inkml:trace contextRef="#ctx0" brushRef="#br0" timeOffset="113944.52">6232 8523 632 0,'0'0'32'0,"0"0"34"15,0 0 97-15,0 0-73 16,0 0-18-16,0 0 3 16,-78 1-20-16,78-1-2 15,0 2-14-15,25 0 16 0,23 3-12 16,21-1 8 0,13 2-24-16,1 1-27 0,-8 0 0 15,-2 3-21 1,-9 2-39-16,-6 1-46 0,-13-2-80 15,-18-1-72-15,-21 0-58 16,-6-1 45-16,-36 5 73 16</inkml:trace>
  <inkml:trace contextRef="#ctx0" brushRef="#br0" timeOffset="114107.79">6506 8695 36 0,'-79'17'52'0,"6"3"57"16,15-3 2-16,19-8 72 15,21-2-21-15,9-7-1 16,9 0 45-16,0 0-73 0,9 0-65 15,33 0-22 1,19-7-14-16,24 3-9 0,9 1-10 16,3 3-8-16,3 0-10 15,1 0-113 1,-4 5-150-16,-12-4-187 0</inkml:trace>
  <inkml:trace contextRef="#ctx0" brushRef="#br0" timeOffset="115218.91">8171 8417 369 0,'0'0'72'0,"0"0"104"16,0 0-48-16,0 0 11 15,0 0-32-15,0 0-52 16,-17-10 10-16,13 10-15 16,1 0-31-16,-3 0-10 15,-3 0-4-15,1 0-2 0,-2 4 5 16,-2 7-8-16,-1 6 0 16,-1 1 6-16,2 3-6 15,-1-2 0-15,1 4 6 16,4-3 2-1,-2 2-1-15,4 0-6 0,3 4 0 16,0 0 19-16,3 1-19 16,0 0 5-16,0-5 7 15,3 2-9-15,6-6 11 16,6-1-2-16,3-1 2 16,1-4 13-16,5-3-14 15,-3-2 4-15,3-4 4 16,1 3-10-16,-1-5 6 0,1 0-14 15,-2-1-3 1,2 0 17-16,-1-1-12 0,0-9 4 16,-3-1 3-16,-2-2-4 15,-1-3 3-15,-3-1-2 16,3-3-8-16,-3-6 16 16,-5 0-17-16,-4-8 2 15,-3 2 2-15,-3-9-4 16,0-1 5-16,-13 2-6 15,1 4 0-15,-2 6 5 16,-2 7-5-16,4 7 0 16,-3 5 0-16,0 2 0 15,-1 6 2-15,-1-1-2 16,1 0-2-16,4 4-3 0,-1 0 5 16,2 0-3-16,5 0-6 15,-1 0 8-15,4 0 1 16,0 0 0-16,3 0-1 15,-3 0-2-15,3 0 6 16,0 0-1-16,-3 0-2 16,3 0 0-16,0 0-5 15,0 0 5-15,0 0 0 16,0 0 5-16,0 0-4 16,0 0-2-16,0 0-2 15,0 0 3-15,0 0-9 16,0 0 5-16,-3 0-12 15,-3 0 7-15,1 0-10 16,-5 4 0-16,-2 2-27 0,-4 1-40 16,-4 1-117-16,-8 3-216 15,-2-1-184-15</inkml:trace>
  <inkml:trace contextRef="#ctx0" brushRef="#br0" timeOffset="129573.62">3514 12986 4 0,'0'0'24'0,"0"0"-18"16,0 0 1-16,0 0 15 15,34-76 14-15,-34 66 14 16,0 3 40-16,0-3-20 15,0 5 55-15,0 1 24 16,0 1-33-16,0 3 6 0,0 0-12 16,0 0-31-1,0 0-37-15,0 0-26 0,0 0 4 16,0 0-20-16,0 0-3 16,9 0 3-16,15-17 1 15,12-19 35-15,13-17 6 16,2-14-24-16,-5-5 4 15,-10 2-21-15,-11-2 6 16,-10-7 2-16,-9-10-6 16,-6 0 10-16,-10 5-13 15,-10 23 0-15,4 23 16 16,5 25-5-16,8 13-4 16,0 27-7-16,3 35-13 0,0 24 13 15,23 13-4-15,11-7 9 16,11-12-11-16,7-21 6 15,-1-19-7-15,-2-16 3 16,-4-15 3-16,1-9 1 16,-4-6-3-16,-1-24 3 15,-2-7 6-15,-9-5-6 16,-6-1 0-16,-12 6 4 16,-9 18-2-16,0 7 0 15,0 9-2-15,4 3-9 16,4 12 2-16,8 10-3 15,9 8 10-15,2-2 1 16,9-6-1-16,0-10 0 0,4-4-1 16,2-8 1-1,-5 0 3-15,0-3-3 0,-7-11 0 16,-3 1 6-16,1 4-6 16,-1 6 0-16,-3 3-4 15,4 0 9-15,-1 0-16 16,3 12-11-16,4 4-47 15,-1-8 40-15,3-2-120 16,1-6-32-16,-10 0-9 16,-5-3-114-16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3:59.29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29879 3662 208 0,'0'0'103'15,"0"0"15"-15,0 0 69 16,0 0-74-16,0 0 22 16,0 0-24-16,0 0-12 15,0-7-26-15,0 7-16 16,0 0-14-16,0 0-18 16,0 0-1-16,0 0-17 0,2 0-5 15,6-7 9-15,10-9-10 16,12-11-1-16,6-11 6 15,4-7 1-15,-3-4-6 16,-4-2 1-16,-4-7 4 16,-6-5-6-16,-10-11 0 15,-12-8-7-15,-1 0-2 16,-4 11 9-16,-10 21 3 16,1 22-3-16,5 21 4 15,2 7-5-15,-4 7 1 16,-1 37-9-16,1 24 4 15,0 26 5-15,7 8-4 16,3-8 0-16,6-15 4 16,17-20-1-16,10-20 0 0,6-15-5 15,4-19 3-15,1-5-5 16,-1-27 6-16,-1-14-6 16,-10-8-3-16,-5-6 6 15,-11-1 3-15,-10 4 2 16,-4 10 6-16,-2 15-2 15,0 14 9-15,0 13-1 16,0 0-8-16,0 28-8 16,0 11-3-16,8 9 7 15,3 0 0-15,7-7-1 16,8-7 1-16,2-7-3 0,3-10 3 16,-4-8-2-1,-2-7 2-15,1-2-2 0,-5-4 0 16,3-15 4-16,-4-6 2 15,-6-8-3-15,-5-4 1 16,-2 3 36-16,-5 5-22 16,-2 12 6-16,0 10 12 15,0 7-18-15,0 0-5 16,0 0-11-16,0 18-3 16,0 8 2-16,0 6 1 15,1-1 0-15,1-5 4 16,1-6-3-16,1-4 4 15,-2-6-5-15,2-6 1 16,-2-2 3-16,-1-2 0 16,3 0 4-16,7-11 26 0,11-23 11 15,10-16 6-15,7-6-23 16,4 0-17-16,0 13-6 16,-1 19-5-16,-1 13-5 15,-3 11 3-15,-1 11-14 16,-7 18 4-16,-6 7-3 15,-11 0-3-15,-8-2 12 16,-5-4-10-16,0-9 13 16,0-9 1-16,0-8 4 15,0-4-1-15,0 0 0 16,0-6-1-16,9-25 29 16,15-13-24-16,10-12-1 0,5 5-4 15,3 13 2-15,-3 16-1 16,-3 16-1-16,-3 6 0 15,-4 23 2-15,-8 20-2 16,-10 10-4-16,-11 5 1 16,0-1-40-16,-26-3-24 15,-9-4-58-15,-12-12-113 16,-8-19-339-16</inkml:trace>
  <inkml:trace contextRef="#ctx0" brushRef="#br0" timeOffset="162.43">30875 2849 1061 0,'0'0'44'0,"0"0"98"16,0 0-36-16,0 0-106 16,0 0-2-16,0 0-84 15,-42-16-162-15,26 53-365 16</inkml:trace>
  <inkml:trace contextRef="#ctx0" brushRef="#br0" timeOffset="756.01">30228 4146 662 0,'0'0'147'16,"0"0"103"-16,0 0-88 0,0 0-115 15,0 0-29 1,0 0-11-16,58-39 7 0,-30 30-14 16,1 7 0-16,-10 2 0 15,1 4 0-15,-10 22-10 16,-7 11-1-16,-3 7-6 16,-4 6 1-16,-17-2-1 15,-2-7-8-15,1-12 22 16,6-9 4-16,7-10-1 15,7-8 0-15,2-2 4 16,13-21-5-16,20-23 2 16,9-13 6-16,6-10 17 15,-3 5 4-15,-6 9-9 16,-10 18-4-16,-9 17-7 16,-13 13 20-16,-7 5-15 0,0 0 6 15,0 19-8-15,-13 17-7 16,-2 10 5-16,1 3 2 15,8-2-8-15,6-7 0 16,0-3-3-16,23-7-4 16,10-11 1-16,10-6-59 15,9-11-31-15,5-2-123 16,4-15-196-16,0-11-139 16</inkml:trace>
  <inkml:trace contextRef="#ctx0" brushRef="#br0" timeOffset="1159.58">30907 4197 524 0,'0'0'76'16,"-85"3"128"-16,58 2-21 0,12-3-111 15,10-2 17-15,5 0-76 16,0 0-11-16,24-15-1 16,14-4-1-16,5-4 0 15,8 0 1-15,-6 3-3 16,-6 1-8-16,-7 1-22 15,-12 5 31-15,-7 3-3 16,-10 5 4-16,-3 0 13 16,0 2 35-16,-21 1-9 15,-4 2-18-15,-1 0 11 16,2 0 24-16,8 0-32 0,7 0 0 16,4 0 8-1,5 0-18-15,0 0-10 0,6 0-4 16,20 6-2-16,8 4-6 15,6 4 8-15,0 3 0 16,-8 4 3-16,-11 0-1 16,-11 4 1-16,-10 2-3 15,0 2 0-15,-24 4-5 16,-6 0-12-16,1-2-35 16,3-11-28-16,11-6-94 15,8-14-177-15,7 0-131 16</inkml:trace>
  <inkml:trace contextRef="#ctx0" brushRef="#br0" timeOffset="1495.47">31573 3909 345 0,'0'0'275'0,"0"0"-156"15,0 0 126-15,0 0-173 16,0 0 17-16,0 0-48 15,-23-23-3-15,21 23-6 16,-1 0-9-16,-3 0-4 16,-5 13-11-16,-5 11-3 15,-4 11 13-15,-2 5-11 16,2 0 13-16,2 1 7 16,6-6-8-16,6-3-3 0,6-3-13 15,0-8-2-15,18-7 12 16,13-8-8-16,9-6 0 15,2-1 8-15,-3-19-1 16,-2-2-6-16,-7-1-6 16,-13 7-15-16,-6 5-30 15,-11 8-60-15,-1 3-64 16,-26 14-306-16</inkml:trace>
  <inkml:trace contextRef="#ctx0" brushRef="#br0" timeOffset="2001.82">31635 4550 105 0,'0'0'55'0,"0"0"81"0,0 0-48 15,0 0-38 1,0 0 15-16,0 0-1 0,4 0-39 16,-4 0-12-16,2 0-13 15,-2 0-4-15,0 3-84 16,0-3-146-16</inkml:trace>
  <inkml:trace contextRef="#ctx0" brushRef="#br0" timeOffset="2943.43">32087 2873 129 0,'0'0'97'0,"0"0"30"15,0 0 31-15,0 0-95 16,0 0-2-16,0 0-21 16,9-17-7-16,-9 17-14 15,0 0 11-15,0 0-1 16,0 0-1-16,0 0 27 0,0 0 4 15,0 0 2 1,0 0-9-16,0-3-10 0,0-1 11 16,0-6-13-16,0-2-27 15,-9-2-3-15,-2 0-3 16,-2 1-1-16,2 6 11 16,4-1-16-16,-2 4 15 15,4 4-11-15,2 0-4 16,0 0 10-16,-1 0-6 15,-4 27-5-15,-2 11-3 16,1 14 3-16,3 9 8 16,6-1-3-16,0 4 18 15,0-3 2-15,6 7 4 16,2 0-14-16,-2 0-11 16,-5-1-3-16,-1-6 6 15,0-14-7-15,0-11-34 16,0-18-33-16,0-10-79 0,0-8-121 15,0-8 5-15,-3-21-151 16</inkml:trace>
  <inkml:trace contextRef="#ctx0" brushRef="#br0" timeOffset="3106.5">31781 3294 482 0,'0'0'153'15,"0"0"69"-15,0 0 43 16,0 0-165-16,0 0-55 15,0 0-17-15,122-75-2 0,-61 49-26 16,-4-1-2-16,1-2-53 16,3 1-164-16,-6-4-209 15</inkml:trace>
  <inkml:trace contextRef="#ctx0" brushRef="#br0" timeOffset="3326.47">32379 2796 699 0,'0'0'70'16,"0"0"272"-16,0 0-206 16,0 0-73-16,0 0-10 15,0 0-22-15,-13 34-31 16,11 16 3-16,2 20 13 0,0 17-11 16,-1 0 4-1,1-2-9-15,0-10-9 0,0-16-49 16,9-21-68-16,13-18-29 15,5-20-111-15,-1-3 0 16,0-28-122-16</inkml:trace>
  <inkml:trace contextRef="#ctx0" brushRef="#br0" timeOffset="3739.06">32507 3125 440 0,'0'0'142'0,"0"0"85"16,0 0-97-16,0 0-26 15,0 0-3-15,0 0-79 16,-44-18 6-16,54 7-9 0,11-1-7 16,3-1-5-16,-2 6-7 15,-7 5-1-15,-3 2-5 16,-5 0 3-16,-2 14-13 16,-5 10 3-16,0 4 12 15,-2 3-2-15,-8-7 3 16,2-5 0-16,3-7-3 15,2-5 3-15,3-4 0 16,0-3-1-16,0 0 6 16,0 0-12-16,13-15 10 15,6-12-3-15,5-7 11 16,-5-4-3-16,-5 1 25 16,-5 11 4-16,-6 9-8 0,-3 10 3 15,0 7-4 1,0 0-18-16,-2 19-10 0,-5 12-3 15,4 6 0-15,3 5 1 16,0-9-7-16,19-4-2 16,8-9-93-16,4-10-56 15,2-10-162-15,-4 0-115 16</inkml:trace>
  <inkml:trace contextRef="#ctx0" brushRef="#br0" timeOffset="3950.85">32776 2873 317 0,'0'0'412'16,"0"0"-184"0,0 0 28-16,0 0-149 0,0 0-40 15,0 0-25-15,15 18-10 16,18 12 20-16,9 9-12 16,3 6-24-16,-3 9-16 15,-6 8-11-15,-19 15-13 16,-17 13-23-16,-13 17-26 15,-42 15-18 1,-24 11-316-16,-16 1-255 0</inkml:trace>
  <inkml:trace contextRef="#ctx0" brushRef="#br0" timeOffset="4271.81">31758 5121 1088 0,'0'0'136'16,"0"0"-107"-16,0 0 40 0,0 0-63 16,0 0-6-16,108 0-2 15,-52-19-23-15,0-5-77 16,-6-4-15-16,-9 4-92 16,-16 10-68-16,-16 10-44 15</inkml:trace>
  <inkml:trace contextRef="#ctx0" brushRef="#br0" timeOffset="4416.51">31793 5243 223 0,'0'0'192'16,"-88"75"68"-16,73-55-57 15,15-12-64-15,27-8-78 16,34-14 33-16,21-22-55 16,10-10-39-16,1-1-16 15,-5 4-70-15,-14 8-186 16,-8 2-66-16</inkml:trace>
  <inkml:trace contextRef="#ctx0" brushRef="#br0" timeOffset="4773.57">32447 4613 894 0,'0'0'235'0,"0"0"-142"0,0 0 78 16,0 0-122 0,0 0-26-16,0 0-1 0,54 69-6 15,-40-29 20-15,-4 7-33 16,-3 3 14-16,-4 2-2 16,-3-4-4-16,0-5 0 15,0-5-6-15,0-15 4 16,0-7 15-16,0-9-7 15,0-7 4-15,0 0-1 16,5 0-2-16,17 0 13 16,10-12 13-16,6-5-34 15,4-8 2-15,4 0-12 16,-4 0-41-16,-2 5-64 0,-10 1-59 16,-13 3-134-16,-10 4-512 15</inkml:trace>
  <inkml:trace contextRef="#ctx0" brushRef="#br0" timeOffset="5630.08">29417 2552 212 0,'0'0'197'16,"0"0"79"-16,0 0-58 16,0 0-62-16,0 0-30 15,0 0-70-15,-14 0-14 16,48-4-5-16,14-10-6 15,7-6-9-15,4-5-22 16,-6-2 0-16,-8 2 4 0,-15 8-4 16,-14 6-23-16,-16 8 3 15,-24 1 2-15,-32 2 1 16,-24 12-101-16,-15 13 52 16,-2 9 49-16,6-1 5 15,15-4 12-15,19-7 3 16,25-8 5-16,17-5 39 15,13 1-15-15,2 10-21 16,6 14-1-16,18 16 36 16,9 9 22-16,5 11-37 15,3 19 5-15,-4 23 10 16,-5 27-9-16,-15 24-18 0,-9 15-6 16,-7 7-5-1,2-10-4-15,4-16 10 0,4-26-2 16,3-31 20-16,8-27-17 15,6-22-2-15,8-17-5 16,13-18-8-16,19-18 1 16,18-11-2-16,20-37-4 15,15-22-43-15,11-11-77 16,3-8-112-16,8-2-398 16</inkml:trace>
  <inkml:trace contextRef="#ctx0" brushRef="#br0" timeOffset="6882.21">32876 4288 88 0,'0'0'68'0,"0"0"69"15,0 0-20-15,0 0-27 16,0 0-4-16,0 0-14 0,0 1 14 16,0-1-4-16,0 0 12 15,0 0 3-15,0 0-16 16,0 0-7-16,0 0-5 16,0 0-26-16,0 0-9 15,0 0-5-15,19-4-16 16,20-10 6-16,19-4 21 15,6-1-4-15,2 3-27 16,-10 5-9-16,-14 4 0 16,-5 6 4-16,-8 1-2 15,-11 0 3-15,1 0-5 16,-7 8 0-16,1 9-1 16,1 9 1-16,-4 10 0 15,2 8 9-15,-4 9-7 16,-5 3 4-16,-2 3-5 0,-1 5-1 15,0-1 10-15,0 0-10 16,0 1-1-16,-6 8 0 16,0 12 2-16,3 8 3 15,2 0-4-15,1 0 0 16,0-16 6-16,0-7-6 16,1-6 0-16,4-16-3 15,-5-12 6-15,0-13 0 16,0-7-3-16,-8-5 0 15,-16-1 10-15,-13-2-7 0,-15 1-3 16,-18-5 0-16,-12 0-3 16,-6 0-12-1,0-3-18-15,9 3-35 0,10-1-17 16,17 0-152-16,19-2-267 16</inkml:trace>
  <inkml:trace contextRef="#ctx0" brushRef="#br0" timeOffset="24715.57">30201 7215 224 0,'0'0'63'15,"0"0"-30"-15,0 0 73 16,0 0-17-16,0 0-5 16,0 0-11-16,0 0 10 15,15-3 28-15,-15 1 4 16,0 2-8-16,0 0-34 15,0 0-25-15,-3-3 12 16,-19 3-24-16,-12 0-28 0,-7 3-6 16,-1 23-1-16,1 10 2 15,6 7-3-15,6 3 0 16,9-4 4-16,10-4-4 16,10-9 0-16,0-2-1 15,21-7 4-15,11-8-3 16,12-2 0-16,9-7 0 15,10-3-9-15,7 0-67 16,-4 0-138-16,-7-6-205 16,-8-13-154-16</inkml:trace>
  <inkml:trace contextRef="#ctx0" brushRef="#br0" timeOffset="25033.67">30869 7229 456 0,'0'0'152'16,"0"0"-42"-16,0 0 173 15,0 0-159-15,0 0-6 16,0 0-50-16,8-36-38 16,-8 36-11-16,-5 14-16 15,-24 17 6-15,-10 16-9 16,-9 10 0-16,5 4 10 15,11 0-9-15,12-5 1 16,12-6-2-16,8-14 6 16,18-7-12-16,25-10 6 15,14-12-15-15,12-7 4 0,7-16-110 16,1-18-113-16,-11-5-138 16,-19-4 64-16,-24 9 143 15,-20 3 19-15</inkml:trace>
  <inkml:trace contextRef="#ctx0" brushRef="#br0" timeOffset="25171.97">30852 7444 0 0,'0'0'129'16,"-118"17"62"-16,76-12-6 15,15-1-31-15,13-4-3 16,13 0-2-16,1 0-76 16,37 0-58-16,25-6 4 15,21-8-3-15,12 3-16 0,-2 3-111 16,-1-3-221-1</inkml:trace>
  <inkml:trace contextRef="#ctx0" brushRef="#br0" timeOffset="25497.6">31830 7074 675 0,'0'0'51'0,"0"0"241"0,0 0-134 16,0 0-72-16,0 0-33 16,0 0-46-16,-4 22-4 15,4 31 4-15,0 19 15 16,0 18 2-16,-3 2-8 15,-12 0-11-15,-8-2 6 16,0-21-11-16,3-13 0 16,2-17-5-16,9-17-26 15,4-7-61-15,5-15-222 16,16-7-271-16</inkml:trace>
  <inkml:trace contextRef="#ctx0" brushRef="#br0" timeOffset="25719.95">32130 7064 854 0,'0'0'190'16,"0"0"53"-16,0 0-151 15,0 0-60-15,0 0-29 16,0 0-3-16,-6 42-2 16,-6 18 2-16,-6 19 3 15,-6 7-1-15,-4 3 3 16,-5-1-5-16,0-10 1 15,4-15-11-15,6-21-16 16,5-15-65-16,6-16-116 16,5-11-244-16,5-25-103 0</inkml:trace>
  <inkml:trace contextRef="#ctx0" brushRef="#br0" timeOffset="26207.24">31875 7068 918 0,'0'0'121'0,"0"0"110"16,0 0-141-16,0 0-57 16,-14-77-13-16,23 61-20 15,20-2 5-15,9-3-3 16,21 1 0-16,9 3-2 16,5 6 2-16,3 6 0 15,-4 5-3-15,-11 0 1 0,-10 12-1 16,-15 2-8-16,-14 2 9 15,-13 7-13-15,-9 3 1 16,-9 8 0 0,-28 3 12-16,-18 0 0 0,-14 1 3 15,-7-5 6-15,1-7-8 16,9-6-1-16,13-6 3 16,18-8 0-16,18-6 6 15,12 2 4-15,5-2 3 16,0 0 13-16,0 0-19 15,6 0 1-15,9 0 21 16,9 0-18-16,7 15-2 0,6 7-12 16,7 11 1-16,2 7 19 15,0 3-3-15,0 0-7 16,-5-2 2-16,-5-4-8 16,-8-5 2-16,-9-11-6 15,-10-7 0-15,-6-3-9 16,-3 1-35-16,0 2-48 15,-21 2-33-15,-16 4-46 16,-9-1-164-16,-8-4-94 16</inkml:trace>
  <inkml:trace contextRef="#ctx0" brushRef="#br0" timeOffset="26717.1">31714 7708 151 0,'0'0'53'15,"0"0"14"-15,0 0-1 16,0 0-16-16,0 0 44 16,0 0-7-16,0 0-21 15,0 0 9-15,0 0-27 16,0 0 16-16,0 0 9 15,0 0-10-15,0 0-16 16,0 0-19-16,0 0-9 16,0 0 8-16,0 0-24 15,0 0 2-15,0 0 3 16,0 0-7-16,0 0 8 0,1 0 4 16,5 0 8-16,3 0 31 15,6 3-36-15,0 4 5 16,1-1-7-16,4 2-12 15,1 0 6-15,-2-4-8 16,1-2 1-16,-1-2 9 16,0 0 3-16,-2 0 23 15,-3 0 7-15,-5-8-20 16,-6 2 9-16,-1-2-27 16,-2 2-5-16,0 3 7 15,0 3-7-15,0-4-2 0,0 4-2 16,0 0-41-1,0 0-22-15,0 0-55 0,0 0-92 16,3 10 42 0,-3 1-15-16,0-8-144 0</inkml:trace>
  <inkml:trace contextRef="#ctx0" brushRef="#br0" timeOffset="35549.01">2710 4289 56 0,'0'0'0'0,"0"0"-12"15</inkml:trace>
  <inkml:trace contextRef="#ctx0" brushRef="#br0" timeOffset="41034.58">5714 4333 7 0,'0'0'11'16,"0"0"30"-16,0 0 29 16,0 0-18-16,0 0-2 15,0 0 1-15,0 0-7 16,-9 0-7-16,9 0-2 15,0 0-11-15,0 0-13 16,0 0-11-16,3-3 4 16,9-2 2-16,9 3-6 15,-2-2 0-15,1 3-1 0,-4-1 2 16,-4 2-3 0,-2 0-15-16,-2 0-71 0,-5 14-6 15,-3 3-47-15</inkml:trace>
  <inkml:trace contextRef="#ctx0" brushRef="#br0" timeOffset="41699.1">6961 4313 29 0,'0'0'60'16,"0"0"-19"-16,0 0 9 15,0 0 25-15,0 0-22 16,0 0 3-16,-12 0-13 15,6 0 10-15,3 0 34 0,0-2-17 16,-1 0 8-16,4 2 4 16,0 0-23-16,0 0-11 15,0 0-16-15,0 0-24 16,13 0 5-16,17 0-10 16,15 0 11-16,10 0 13 15,3 0-24-15,0 4-3 16,0 6-9-16,2 3-102 15,-2 4-34-15,-3-2-159 16,-10-12-87-16</inkml:trace>
  <inkml:trace contextRef="#ctx0" brushRef="#br0" timeOffset="42801.65">9771 4321 109 0,'0'0'14'0,"0"0"52"16,0 0 20-16,0 0-43 16,0 0-34-16,0 0-3 15,17-13-1-15,35 13 0 16,22 0 5-16,13 0 6 15,17 1-15-15,4 6 3 16,11-2 4-16,15-1-2 16,12 1 3-16,8-2 9 15,7 2 6-15,-7-1-4 0,-2-4-6 16,-12 0 8-16,-21 0 1 16,-17 0-17-16,-25 0 6 15,-21-6-10-15,-25 2 8 16,-16 2 4-16,-9 0 66 15,-6 2 19-15,0 0-38 16,0 0-8-16,0 0 13 16,0 0-26-16,0 0-8 15,0 0-7-15,0 0-13 16,0 0 26-16,0 0-23 16,0 0-5-16,0 0 8 15,0 0-17-15,0 0 4 16,0 0-5-16,0 0 4 15,0 0-4-15,0 0 0 16,0 0 0-16,0 0 5 16,0 0-1-16,0 0-6 0,0 0 2 15,0 0 0-15,0 0-5 16,0 0 5-16,0 0-2 16,0 0-5-16,0 0-25 15,0 0-65-15,-3 0-93 16,-21 0-16-16,-12 0-120 15</inkml:trace>
  <inkml:trace contextRef="#ctx0" brushRef="#br0" timeOffset="48347.04">2006 11400 458 0,'0'0'112'0,"0"0"32"16,0 0 39-16,0 0-70 16,0 0-33-16,0 0-1 15,0 0-28-15,-3 0 1 16,3 0-19-16,0 0-3 15,28-6 21-15,19-17-8 16,18-18 4-16,2-4-15 0,-4-11-28 16,-13 0 4-1,-14-3-8-15,-13-8 1 0,-10-8 1 16,-13-3-2-16,0 6-7 16,-19 14 5-16,-5 21 2 15,-3 20-3-15,-3 17 3 16,-7 3-5-16,-11 40-1 15,-4 20-6-15,3 20 4 16,22 7 7-16,18-9-16 16,9-8 2-16,36-9-15 15,16-19-8-15,12-15 28 16,9-14-17-16,5-16-19 16,-1 0 14-16,-11-22 1 15,-11-5-3-15,-19-3 30 16,-11 0 4-16,-16-6 25 0,-9-3-21 15,0-2 15-15,-15 5 12 16,2 7-19-16,4 12 22 16,3 9-17-16,3 8 5 15,1 0-22-15,2 19-4 16,0 12-1-16,2 6 2 16,10 4 6-16,0-4-6 15,6-3 0-15,-6-7 3 16,-2-4-3-16,-4-3 5 15,-3-7-4-15,0-6 2 16,-3-3 0-16,0-4 2 16,0 0-2-16,0 0 0 0,0 0 9 15,3 0-8-15,-3 0-1 16,2 0 14-16,-1 0-2 16,-1 0 27-16,0 0-11 15,0-4-16-15,0 1 9 16,0 3-21-16,0 0 7 15,0 0-7-15,0 0 4 16,0 0-5-16,0 0 1 16,0 0 0-16,0 0 0 15,0 0 4-15,0 0-4 16,0 0 0-16,0 0 5 16,0 0-14-16,0 0 7 0,0 0-2 15,0 0-3-15,0 0 7 16,0 0-4-1,0 0 0-15,0 0 7 0,0 7-11 16,0 6 8-16,7 6 0 16,4 0-2-16,1 5 2 15,3-7-1-15,0-3 0 16,4-9-13-16,5-5 6 16,7 0-8-16,8-12 9 15,3-15 0-15,1-3-1 16,-7-4 3-16,-6-1 1 15,-11 5 8-15,-7 0-3 16,-6 0-1-16,-3 0 0 0,-3 2 5 16,0 8-4-16,0 3 4 15,0 7 7-15,-3 7-4 16,0 3 28-16,3 0-34 16,0 0-1-16,0 0 13 15,0 0-14-15,0 0 0 16,0 0 0-16,0 0 4 15,0 0-6-15,-3 0 2 16,0 0 0-16,0 0-10 16,0 0 7-16,-7 19-2 15,2 5 3-15,-4 8 4 16,2 1-5-16,1-5 3 16,1-6 0-16,4-5 0 15,2-8 1-15,2-4-1 16,0-5 0-16,0 0 0 0,0 0 8 15,2 0-6 1,13-14-2-16,21-9 34 0,13-12-19 16,9-7-9-16,-3 10-6 15,-16 8 1-15,-6 15-15 16,-11 9 14-16,-8 0-20 16,-4 20 10-16,-4 13-17 15,-3 3 20-15,-3 1 5 16,0-8 2-16,0-9-11 15,0-10 11-15,0-7 0 16,0-3 8-16,0 0-6 16,0-13 22-16,27-20 24 0,7-17-41 15,11-6 10-15,1 6-17 16,-10 18 0-16,-6 12-4 16,-5 14 4-16,-4 6-1 15,3 9-11-15,-3 23 2 16,-2 8-3-16,-16 13 5 15,-3 1-34-15,-10 1 17 16,-23-3-43-16,-9-9-34 16,-13-12-122-16,-3-28-335 15</inkml:trace>
  <inkml:trace contextRef="#ctx0" brushRef="#br0" timeOffset="48498.1">3107 10449 1144 0,'0'0'5'0,"0"0"108"16,0 0-40-16,0 0-73 15,0 0-2-15,0 0-216 16,-33 43-322-16</inkml:trace>
  <inkml:trace contextRef="#ctx0" brushRef="#br0" timeOffset="49075.57">1730 12055 596 0,'0'0'105'16,"0"0"145"-16,0 0-39 15,0 0-131-15,0 0-26 16,0 0-44-16,49-37-2 16,-7 24-8-16,0 9 2 15,-5 4-11-15,-6 7 3 0,-8 16-20 16,-7 10 19-16,-10 4-10 15,-6 9 2-15,0-3 12 16,-19 2 3-16,-1-8-7 16,1-10 7-16,4-10 0 15,5-7 4-15,5-7-1 16,5-3 4-16,0-4 7 16,10-28 14-16,16-14-15 15,11-14-13-15,11-4 0 16,1 9-5-16,-1 9 6 15,-11 10-1-15,-13 19 0 16,-14 7 3-16,-8 10-6 16,-2 0 3-16,0 3-6 0,-3 19 1 15,-12 9 5-15,0 15 1 16,0-3-1-16,8 0 5 16,7-3-7-16,0-6 3 15,19-8-1-15,23-4 0 16,13-12-13-16,21-7-40 15,12-3-112-15,5-6-205 16,-5-13 107-16</inkml:trace>
  <inkml:trace contextRef="#ctx0" brushRef="#br0" timeOffset="49493.49">2616 12112 306 0,'0'0'100'15,"0"0"145"-15,0 0-82 16,0 0 9-16,0 0-31 15,0 0-70-15,-72-58-49 16,92 43-22-16,14-2 0 16,8 0-4-16,5 8 5 15,1 2-2-15,0-3-10 16,-8 3-1-16,-10 1 6 16,-8-1-14-16,-14 0-4 15,-8-3 24-15,0-2 6 16,-6-2 0-16,-18-2-6 15,-6 5 0-15,-1 2 10 16,4 5-7-16,8 0 12 16,7 4 30-16,7-3-13 0,5 3 15 15,0 0-23-15,0-3-21 16,3 3 0-16,18 0-3 16,12 0 0-16,9 6 14 15,-2 18-9-15,-3 5-4 16,-10 8-1-16,-9 6 0 15,-15 7 2-15,-3 2-2 16,-25-2 0-16,-5 2 0 16,0-9-3-16,9-2-52 15,5-15-91-15,16-13-195 16,3-13-156-16</inkml:trace>
  <inkml:trace contextRef="#ctx0" brushRef="#br0" timeOffset="49950.91">3438 11942 42 0,'0'0'916'16,"0"0"-756"-16,0 0-53 15,0 0-89-15,0 0 10 16,-72 103-15-16,56-56 5 16,13-5 5-16,3-9-9 15,3-7 0-15,19-10-3 16,5-7-8-16,3-9 34 15,7 0-35-15,-1-14 52 16,4-17-13-16,-1-8-12 16,0-10 0-16,-6 3-11 0,-2-2-15 15,-4 19 1-15,-11 11-4 16,-1 13-3-16,-3 5-1 16,3 13-14-16,6 16 12 15,-3 12-7-15,-2 8 13 16,-7-6-8-16,-7-3 13 15,-2-7-5-15,0-10 2 16,-14-7 0-16,-8-9 6 16,-8-7-8-16,-12 0 3 15,-10-15 11-15,-3-16-14 16,0-15 0-16,-1-13 0 16,4-1-20-16,6 2 3 0,9 16-29 15,10 23 7-15,0 19 13 16,6 13-56-16,2 27-93 15,8 12-89-15,11 5-27 16,6-10-83-16</inkml:trace>
  <inkml:trace contextRef="#ctx0" brushRef="#br0" timeOffset="50391.55">4938 10730 475 0,'0'0'132'0,"0"0"198"0,0 0-156 16,0 0-55-1,0 0-33-15,0 0-37 0,6-32-6 16,-6 32-11-1,0 0-21-15,0 3-6 0,0 22-5 16,0 18 0-16,-13 17 6 16,-8 10-6-16,-6 3 1 15,-1-5-1-15,-5 2-54 16,6-7-87-16,5-10-157 16,11-24-184-16</inkml:trace>
  <inkml:trace contextRef="#ctx0" brushRef="#br0" timeOffset="50627.98">4491 11368 886 0,'0'0'193'16,"0"0"26"-16,0 0-90 15,0 0-61-15,0 0-34 16,0 0-19-16,67 0 22 15,15 0-15-15,27 0-5 16,9-7-9-16,-11 1-8 16,-16 2-46-16,-24 4-49 15,-19 0-15-15,-24 10-54 16,-24 14-151-16,-6 8-134 16</inkml:trace>
  <inkml:trace contextRef="#ctx0" brushRef="#br0" timeOffset="51107.27">4619 11754 526 0,'0'0'374'16,"0"0"-137"-16,0 0-74 16,63-75-111-16,-23 60-32 15,-1 6-20-15,-5 8 2 16,-4 1-10-16,-8 0 8 15,-8 14-23-15,-8 6-4 16,-3 7-10-16,-3 2 28 16,-9 4 4-16,-8-3 5 15,-5-7 1-15,1-3-1 0,6-7 0 16,5-7 11-16,7-6-10 16,3 3 5-16,0-3 4 15,0 0-7-15,10-6 29 16,13-24-32-16,8-9 0 15,15-14-4-15,6-3 8 16,-7-3-2-16,-3-1-2 16,-8 14 1-16,-16 13 18 15,-9 16-15-15,-9 16 26 16,0 1 3-16,0 0-24 16,-12 17-6-16,-10 17 0 15,-5 8-3-15,0 8 39 0,3-4-34 16,8 1-5-16,7-1 14 15,9 0-14-15,3 0 0 16,37-3-5-16,23 3-72 16,25-12 40-16,16-14-215 15,7-20-379-15</inkml:trace>
  <inkml:trace contextRef="#ctx0" brushRef="#br0" timeOffset="51511.84">6725 11394 570 0,'0'0'193'0,"0"0"52"15,0 0-80-15,0 0-39 16,0 0-62-16,0 0-5 15,-10 0-15-15,35 0-36 16,29-4 28-16,25-3-22 16,12-3-13-16,0 1-2 15,-9 3-42-15,-13 3-66 16,-11 3-56-16,-25 0-198 16,-26 6-45-16</inkml:trace>
  <inkml:trace contextRef="#ctx0" brushRef="#br0" timeOffset="51685.81">6748 11668 430 0,'0'0'191'15,"0"0"101"-15,0 0-76 0,0 0-71 16,0 0-91-16,0 0 7 16,152-22-29-16,-70 11-20 15,-9 5-12-15,-9 3 0 16,-16 3-69-16,-11 6-157 15,-16 10-213-15</inkml:trace>
  <inkml:trace contextRef="#ctx0" brushRef="#br0" timeOffset="54826.97">2204 13844 299 0,'0'0'71'0,"-7"-94"45"16,7 48 75-16,-3 1-5 15,-3 10-16-15,1 11-31 16,1 8-27-16,-2 12-4 16,0 4-33-16,0 0-52 15,-9 17 12-15,-12 32-31 16,-12 38-1-16,-5 26 2 16,2 16-3-16,9-1-3 15,6-6 1-15,5-10-19 0,8-16-23 16,1-15-100-16,1-20-53 15,-3-16-105-15,-7-25-41 16,-14-20-23-16</inkml:trace>
  <inkml:trace contextRef="#ctx0" brushRef="#br0" timeOffset="55141.17">1534 14376 286 0,'0'0'205'16,"-35"-76"35"-16,35 46 59 15,22-2-189-15,35-8-55 16,31-4-24-16,25-3-10 15,18 2-18-15,5 6-3 16,-5 5-24-16,-20 3-154 16,-20 0-174-16,-21 4 31 0,-30 1 84 15,-16 3 193-15,-18 1 44 16,-6-5 183-16,-3 1 52 16,-10 2-45-16,-1 10 34 15,2 9-15-15,8 2-92 16,1 3-32-16,0 8-53 15,0 36-30-15,3 28-2 16,0 24 7-16,0 16-5 16,0 2 7-16,0-10-9 15,0-15-5-15,6-22-46 16,10-28-76-16,8-25-106 16,6-14-61-16,1-37-33 15</inkml:trace>
  <inkml:trace contextRef="#ctx0" brushRef="#br0" timeOffset="55523.19">2674 14059 486 0,'0'0'180'0,"0"0"164"16,0 0-189-16,0 0-33 15,0 0-55-15,0 0-42 16,-52-40-9-16,52 35-16 16,18-5-15-16,10 0 13 15,5-4-3-15,6 4-29 16,-3 7-4-16,-14 3-20 15,-6 3-25-15,-7 14 26 16,-9 10-4-16,0 5 33 0,-16 8 18 16,-5-4 10-1,3-4 9-15,6-15-7 0,9-9 7 16,3-8-5 0,0 0 58-16,9-28 2 0,15-8-41 15,4-17-11-15,5-5-7 16,-3-2-3-16,-5 7 8 15,-10 13-10-15,-7 23 3 16,-8 15 51-16,0 2-29 16,0 14-25-16,-6 25-15 15,-5 10 15-15,1 14-2 16,10-7 2-16,0-6-61 0,30-8-83 16,19-22-208-1,9-20-23-15</inkml:trace>
  <inkml:trace contextRef="#ctx0" brushRef="#br0" timeOffset="55740.77">3250 13654 694 0,'0'0'125'15,"0"0"243"-15,0 0-209 16,0 0-59-16,0 0-36 16,0 0-64-16,-49-45-6 15,74 82-7-15,11 16 13 16,4 17 2-16,-4 12-2 15,-11 14 0-15,-19 7-10 16,-6 9 6-16,-28-6-39 16,-11-3-19-16,-4-19-45 0,4-23-57 15,8-29-170-15,13-32-142 16</inkml:trace>
  <inkml:trace contextRef="#ctx0" brushRef="#br0" timeOffset="55916.24">3791 13938 1057 0,'0'0'46'15,"0"0"109"-15,0 0-71 16,0 0-84-16,0 0 0 16,0 0-59-16,102-24 9 15,-47 24-122-15,-3-3-155 16,-13-3-146-16</inkml:trace>
  <inkml:trace contextRef="#ctx0" brushRef="#br0" timeOffset="56057.11">3882 14070 392 0,'0'0'297'0,"0"0"-56"16,-86 35 27-16,80-35-155 16,6 0-46-16,0 0-46 15,22-7-19-15,20-12-2 16,22-10-52-16,15-2-155 15,9-4-348-15</inkml:trace>
  <inkml:trace contextRef="#ctx0" brushRef="#br0" timeOffset="56244.1">4734 13372 1096 0,'0'0'213'0,"0"0"-34"16,0 0-39-16,0 0-57 15,0 0-39-15,0 0-44 16,-3 3-14-16,3 44 12 16,0 29-17-16,0 33-77 15,-3 24-49-15,-16-2-71 16,2-22-454-16</inkml:trace>
  <inkml:trace contextRef="#ctx0" brushRef="#br0" timeOffset="56453.66">4500 14156 1147 0,'0'0'107'16,"0"0"58"-16,0 0-38 16,0 0-45-16,0 0-81 15,85-10 2-15,-2-4 6 16,11-3-9-16,2 0-37 15,-5 8-98-15,-6 9-89 16,-21 0-140-16,-22 16-492 16</inkml:trace>
  <inkml:trace contextRef="#ctx0" brushRef="#br0" timeOffset="56888.88">4618 14466 1095 0,'0'0'129'15,"0"0"-36"-15,0 0-28 16,0 0-65-16,0 0-5 16,0 0 1-16,128-33 4 15,-61 25-12-15,-10 5 0 16,-8 3-14-16,-13 0 23 16,-11 14-17-16,-10 2-14 15,-12 4 31-15,-3 3-6 16,0-2 9-16,-18-1 21 0,3-5 3 15,2-5 26-15,7-6-24 16,4-4-1-16,2 0 11 16,0-4-17-16,0-21 2 15,14-11-21-15,5-7-6 16,5 6-2-16,-3 8 5 16,-6 9 3-16,-6 8 10 15,-6 7 9-15,0 5 10 16,-3 0 4-16,0 0-14 15,0 0 3-15,0 15-22 16,0 12 0-16,-6 7 12 0,6 5-4 16,0-3 1-16,0-5-9 15,19-9-18-15,11-8-36 16,9-11-104-16,0-10-136 16,-1-32-469-16</inkml:trace>
  <inkml:trace contextRef="#ctx0" brushRef="#br0" timeOffset="68400.89">8372 11210 68 0,'0'0'51'0,"0"0"-11"15,0 0 69-15,0 0-27 0,0 0-3 16,0 0-36-1,0 0-13-15,25-25-1 0,-20 25-9 16,-2-3 18-16,3-3-11 16,-3 3 8-16,3-2 14 15,-6 2 6-15,0 1 11 16,0 2 11-16,0 0-24 16,0 0 4-16,0 0-38 15,0 0-12-15,0 0 12 16,0 0-3-16,0 0 0 15,0 0 5-15,0 0-4 16,-6 0 13-16,-8 0-30 0,-2 0 2 16,-2 2 6-16,-3 6-5 15,2 1-1-15,-1 5-2 16,1 0 3-16,-3 5 7 16,5 0-7-16,-2 1-3 15,5-3 10-15,4-1-9 16,1 1 0-16,6 2-1 15,0 2 2-15,3 9 0 16,0 1 1-16,0 6-3 16,12 4 8-16,4-2-8 15,1 0 14-15,2-8-14 16,5-5 2-16,9-12 22 16,4-6-19-16,9-8 11 0,6-6 24 15,10-17-19-15,-4-13 8 16,0-7-10-16,-6-3-13 15,-7 2 22 1,-12-2-21-16,-9 0-2 0,-15-7 24 16,-9 2-17-16,-6-3 0 15,-24 4-12-15,-12 4 2 16,-10 9 0-16,-3 11-2 16,4 9-2-16,2 12-1 15,4 5 2-15,11 0-1 16,8 3 2-16,10 5-3 15,10 3-8-15,3-4 7 16,3 3-4-16,0-1 6 16,0 2-6-16,6-2 7 0,6 1-4 15,0-3 5-15,-3-3-12 16,0-1 12-16,-6-1 0 16,1-2 4-16,-4 0-1 15,0 0 2-15,0 0-5 16,0 0 4-16,0 3-2 15,0-3-2-15,0 0 0 16,0 1-4-16,0-1 2 16,0 3 1-16,0 3 0 15,0-2 1-15,0 3-2 16,0-2 2-16,0-2 0 0,0 2 1 16,-4 1 3-1,-2-3-3-15,0 5-1 0,-3 1 0 16,1-1 0-16,-2 0 0 15,4 0 0-15,0-4 0 16,3-2 0-16,3-2 0 16,0 0 0-16,0 0 1 15,0 0-15-15,0 0-17 16,0 0-15-16,0 0-11 16,0 7-147-16,0 6-215 15,0-6 3-15</inkml:trace>
  <inkml:trace contextRef="#ctx0" brushRef="#br0" timeOffset="69391.67">893 10265 538 0,'0'0'37'0,"0"0"-9"15,0 0 42-15,0 0-18 16,0 0-1-16,118-24 34 16,-45 14-15-16,0-6-18 15,0 3-40-15,-1-4 10 0,-11 3-17 16,-9 2 4-16,-19 2-8 15,-18 4-1-15,-9 5 2 16,-6 1-5-16,-23 0 3 16,-27 0-1-16,-19 0 1 15,-10 7 0-15,3 9 1 16,3 7-1-16,15-1 0 16,10-3 21-16,15-4-13 15,9-5 18-15,11-3 17 16,1 3-18-16,3 9-11 0,0 9-7 15,2 17 3 1,1 19 31-16,1 14-25 0,2 9 14 16,-3 7-4-16,-4 6-6 15,-4 8 5-15,-8 6 13 16,-6 7-15-16,-5 2 20 16,0 10-30-16,2 8 1 15,-4-2 7-15,4 6-7 16,4-13 11-16,5-16-13 15,7-14-4-15,8-19 23 16,7-21-31-16,0-13 6 16,16-8-6-16,14-5 2 15,15 0-5-15,20-6-28 16,27-6-35-16,25-17-34 16,23-7-107-16,11-17-211 0</inkml:trace>
  <inkml:trace contextRef="#ctx0" brushRef="#br0" timeOffset="70373.55">9138 10851 721 0,'0'0'8'16,"0"0"41"-16,0 0 111 16,0 0-85-16,0 0-36 15,0 0-3-15,0 0 4 16,-29-15-3-16,54 5-3 15,23-6-12-15,19-8-14 16,6 0 15-16,-4-1-23 16,-8 6 1-16,-15 4 4 15,-13 2-2-15,-11 9 13 16,-11 2 5-16,-8 2-17 16,0 0 3-16,-3 17-7 0,0 22 0 15,0 24 12-15,0 19-4 16,0 14 20-16,-6 7 0 15,-12 6-17-15,3 12 23 16,-1 1-24-16,-1-3-9 16,4-6 23-16,1-8-18 15,-2-18 3-15,1-8 1 16,-2-10-9-16,-9-13 38 16,-7-10-32-16,-5-6-3 15,-10-6 25-15,-6 0-22 16,1-9 3-16,-9-6 19 15,-1-5-23-15,0-8 17 0,-2-2-23 16,2-1 0 0,6 1-2-16,0 2-1 0,1 5-61 15,-4 5-63 1,0 2-152-16,4-11-437 0</inkml:trace>
  <inkml:trace contextRef="#ctx0" brushRef="#br0" timeOffset="82708.59">31593 4553 12 0,'0'0'5'16,"0"0"9"-16,0 0 15 0,0 0 4 15,0 0 11 1,0 0 17-16,0 0-16 0,1 0 4 15,1 0-4-15,-1 0 0 16,4 0-5-16,4 0-21 16,10-10-4-16,12-7-15 15,17-3 0-15,6-2 0 16,4 2 0-16,-3-1 5 16,-9 5 2-16,-13-3-7 15,-12 5 5-15,-11 6-5 16,-8 0 0-16,-2 5 18 15,-19 2-16-15,-20 1-2 16,-15 0-4-16,-7 3 1 0,1 9-1 16,7 2 3-16,11-3 2 15,14-4 5-15,14-3-6 16,8-2-1-16,6-2-4 16,7 0 8-16,23 0-3 15,12 0 15-15,15-10-15 16,4 0 18-16,2-3-14 15,-7 0-4-15,-8 0 7 16,-15 6-7-16,-17 3 9 16,-13 0-2-16,-3 3-1 15,-32 1 17-15,-24 0-23 16,-15 12-4-16,-8 7 2 0,6 1 4 16,16-9 1-16,23 0-3 15,17-7 0-15,16-1-5 16,1-1-7-16,25-2-17 15,20 3 27-15,7 2-30 16,0 6-64-16,-16 11-97 16</inkml:trace>
  <inkml:trace contextRef="#ctx0" brushRef="#br0" timeOffset="84058.65">30916 8983 607 0,'0'0'32'0,"0"0"-26"16,0 0 0-16,0 0 15 16,0 0-13-16,0 0-10 15,-2-2 2-15,2 2 0 16,0 0-3-16,0 0-48 15,0 5-160-15</inkml:trace>
  <inkml:trace contextRef="#ctx0" brushRef="#br0" timeOffset="84391.4">32719 9089 242 0,'0'0'15'16,"0"0"-15"-16,0 0 0 16,0 0 13-16,0 0-8 15,0 0 1-15,-5-2 2 16,5 0-8-16,-3-4-18 16,-4-4-117-16</inkml:trace>
  <inkml:trace contextRef="#ctx0" brushRef="#br0" timeOffset="96079.12">16215 4383 149 0,'0'0'7'0,"0"0"61"16,0 0 8-16,0 0-43 16,0 0 19-16,0 0-21 15,0 0 9-15,0-15-17 16,0 15 0-16,0 0 14 16,0 0-10-16,0 0-7 0,0 0-5 15,0 0-2-15,0 0 2 16,0 0-7-16,0 0-4 15,16-2 10-15,17-3-12 16,9 0 3-16,13 1 3 16,4-2-4-16,9 2 2 15,4 0-6-15,5-1 0 16,2 2 1-16,-6-4-1 16,-4 3 0-16,-14-2 1 15,-22 6-1-15,-17 0 0 0,-13 0-7 16,-3 0-24-16,-13 0-26 15,-26 6 11-15,-16 7-37 16,-11 0 6-16,-1-2 1 16,-5-1 22-16,-2-2-25 15,-1-1 6-15,2-4 62 16,9-1 7-16,9-2 4 16,10 0 4-16,6 0 12 15,7-7 2-15,12 1 7 16,1 0 13-16,8 0 1 15,6 4-13-15,4 0 28 16,-1 1 0-16,2 1 4 16,0 0-22-16,0 0-13 15,0 0-7-15,0-1 18 16,3-1-21-16,23-1 4 0,6 0-3 16,13 3-4-16,14 0 11 15,5-1-5-15,12-3 5 16,-3 4 6-16,6-3-26 15,-4-1 3-15,-5-1 7 16,3 0-11-16,-11 2 5 16,-11-3-5-16,-12 3 1 15,-12 1 2-15,-15-1 0 16,-6 3 1-16,-3 0 15 16,-3 0-9-16,0 0 4 15,0 0 2-15,0 0-13 16,0 0 20-16,0 0-16 0,0 0-2 15,-2 0-3-15,-14 0 3 16,-17 0-10-16,-13 0 4 16,-12 0-47-16,-8 3 35 15,2 2-34-15,3 0 6 16,-1-1 30-16,7-1-8 16,2 1 19-16,8-1-4 15,3 0 4-15,5 0-1 16,13-3 4-16,6 0-3 15,7 0 4-15,6 0 0 16,2 0 2-16,3 0 4 16,0 0 10-16,0 0 9 15,0 0-26-15,0 0 11 0,0 0 2 16,0 0-9 0,0 0-1-16,0 0-6 0,10 0 0 15,23 0 6-15,9 0-4 16,16 0 11-16,3 0 3 15,8 0-13-15,5 0 8 16,7 0-7-16,4 0-4 16,3 0 6-16,-16-2-6 15,-7-1 0-15,-23 2-1 16,-13-2 5-16,-9 3-4 16,-14-2 0-16,-5 2 0 15,-1 0-1-15,0 0 1 0,0 0-1 16,-14 0 0-1,-22 0 1-15,-19 0-39 0,-20 0-4 16,-13 0-24 0,-3 0 8-16,3 0-2 0,9 0 43 15,7 0 12-15,10 0 6 16,10 0 2-16,10 0-2 16,12 0 0-16,11 0 3 15,8 0-2-15,8-2 0 16,3-1 1-16,0 3 1 15,0 0-6-15,0 0-1 16,11 0 2-16,14 0-1 16,14 0 6-16,7 0-1 15,6 0-2-15,0 0 4 16,5 0 7-16,6 3-11 0,-2-1 1 16,9-2 3-16,-6 0-4 15,-5 0 0-15,-9 0 0 16,-15 0 0-16,-13 0-1 15,-12 0 1-15,-7 0 0 16,-3 0 0-16,0 0 0 16,0 0 3-16,0 0 16 15,0 0-4-15,0 0 4 16,0 0-10-16,0 0 2 16,0 0 14-16,0 0-15 15,0 0 3-15,0 0 8 16,0 0-17-16,0 0 15 0,0 0-16 15,0 0-1-15,0 0 15 16,0 0-16-16,0 0 10 16,0 0-1-16,0 0-9 15,0 0 1-15,0 0-2 16,0 0 0-16,0 0 2 16,0 0 4-16,0 0-6 15,0 0 0-15,0 0 3 16,0 0-6-16,0 0 3 15,0 0 0-15,0 0 3 16,0 0-3-16,0 0 0 16,0 0-2-16,0 0 7 15,0 0-10-15,0 0 5 16,0 0 0-16,0 0-1 16,0 0 1-16,0 0 0 0,0 0-1 15,0 0 3-15,0 0 0 16,0 0-2-16,0 0 0 15,0 0-3-15,0 0 4 16,0 0-1-16,0 0 0 16,0 0 1-16,0 0-1 15,0 0 0-15,0 0 0 16,0 0 1-16,0 0 1 16,0 0-2-16,0 0 0 15,0 0 5-15,0 0-9 0,0 0 5 16,0 0-1-16,0 0 1 15,0 0 1-15,0 0 1 16,0 0-3-16,0 0 1 16,0 0-6-16,0 0 5 15,0 0 0-15,0 0-7 16,0 0 0-16,0 0-3 16,0 0-12-16,0 0-13 15,0 0 10-15,0 0-22 16,0 0-4-16,0 0-12 15,0 2-22-15,0 2-33 16,-7 2 54-16,-6-1-83 16</inkml:trace>
  <inkml:trace contextRef="#ctx0" brushRef="#br0" timeOffset="98713.39">21352 4330 54 0,'0'0'20'0,"0"0"16"16,0 0 30-16,0 0-4 15,0 0-13-15,0 0-12 16,0 0 8-16,-24 0-14 16,24 0 3-16,0 0-7 15,12 0-16-15,27 0 9 16,23 5 16-16,25-2-1 15,15-2-1-15,17 1-17 16,8-1 6-16,0 2-10 0,-3-3-12 16,-12 0 4-16,-18 0-5 15,-15-6 0-15,-22-3 6 16,-23 4-5-16,-15 1 43 16,-12 2 17-16,-7 2-20 15,0 0 36-15,0-3-17 16,-7 0-13-16,-13-7-18 15,-12 3-29-15,-3-1-25 16,-15 4-39-16,-4 2-64 16,-8 2 25-16,-8 0-4 15,-2 0-18-15,0 9 2 16,0-1 32-16,7 2 38 16,10-1 9-16,9-2 11 15,10-2 31-15,9 0 0 16,8-2 2-16,7-2 19 15,6 1 26-15,5-1 5 16,1-1 16-16,0 0-5 0,0 0-3 16,0 0-20-16,8 0-4 15,17 0 5-15,10 0-24 16,14 0 21-16,10 0-19 16,6 0-13-16,4 0 8 15,-5 0-12-15,-5 0 0 16,-4 0-2-16,-11 0-1 15,-8 0-1-15,-9 0-68 16,-12 0-30-16,-7 0-12 16,-8 3-85-16</inkml:trace>
  <inkml:trace contextRef="#ctx0" brushRef="#br0" timeOffset="99178.42">23732 4301 212 0,'0'0'11'16,"0"0"2"-16,0 0-4 16,0 0 15-16,0 0-18 15,0 0-6-15,30 0-2 16,-2 0-49-16,7 0-108 15</inkml:trace>
  <inkml:trace contextRef="#ctx0" brushRef="#br0" timeOffset="99403.37">25716 4146 589 0,'0'0'4'16,"0"0"-8"-16,0 0-82 15,0 0-172-15</inkml:trace>
  <inkml:trace contextRef="#ctx0" brushRef="#br0" timeOffset="101639.49">11954 5668 282 0,'0'0'0'16,"0"0"-3"-16,0 0 3 15,0 0 0-15,0 0-8 16,0 0-34-16,-3 0-38 16,0 0-7-16</inkml:trace>
  <inkml:trace contextRef="#ctx0" brushRef="#br0" timeOffset="102179.42">12083 5675 119 0,'0'0'37'16,"0"0"-18"-16,0 0-16 15,0 0 55-15,0 0-15 0,0 0-29 16,0 0-2-16,0 0 1 16,0 0 18-16,0 0-12 15,0 0-17-15,0-2-4 16,-3-5-72-16,-9-3-78 15</inkml:trace>
  <inkml:trace contextRef="#ctx0" brushRef="#br0" timeOffset="102658.7">9264 5603 308 0,'0'0'0'15,"0"0"6"-15,0 0 7 16,0 0 43-16,0 0 1 16,0 0-16-16,-3 1-28 0,3-1 15 15,0 0 4-15,-3 0-12 16,3 0-6-16,0 0-5 16,0 2-6-16,0-2 12 15,0 0-15-15,0 0 0 16,0 0 6-16,0 0-2 15,0 0-4-15,0 0 0 16,0 0 0-16,0 1 6 16,0-1-6-16,0 0 0 15,0 0 1-15,0 0 2 16,0 0-6-16,0 0 0 16,0 3-24-16,9 4-109 15,18 2 12-15,2-1-59 0</inkml:trace>
  <inkml:trace contextRef="#ctx0" brushRef="#br0" timeOffset="106485.39">18024 5695 5 0,'0'0'37'0,"0"0"20"15,0 0-9-15,0 0-19 16,0 0-13-16,0 0-2 15,0 0-6-15,0 0 6 0,0 0-10 16,0 0-1-16,3 0-6 16,16 0-13-16,10 0-33 15,5-2-19-15</inkml:trace>
  <inkml:trace contextRef="#ctx0" brushRef="#br0" timeOffset="114231.03">16186 11735 357 0,'0'0'156'16,"0"0"-30"-16,0 0 70 0,0 0-7 15,0 0-106 1,0 0-25-16,0 0-27 0,-46 111-11 16,13-21 15-1,-2 13-1-15,2-5-28 0,1-5 26 16,13-13-32-16,2-27 5 16,11-21 2-16,5-19-6 15,1-13 6-15,0 0 9 16,14-36 22-16,12-20 24 15,9-23-52-15,-2-11-1 16,-5-6-5-16,-4-8-3 16,-8-7 6-16,-4 12-7 15,-4 23 0-15,-1 24 8 16,-4 32-8-16,-3 20 0 16,6 0-2-16,4 29-8 0,16 24 2 15,6 19 7-15,4 11 2 16,-4 7 1-16,-9-1-2 15,-3-12-3-15,-8-9 0 16,-5-22-60-16,-1-12-16 16,-6-14-79-16,0-18-237 15,-15-2-117-15</inkml:trace>
  <inkml:trace contextRef="#ctx0" brushRef="#br0" timeOffset="114396.97">15985 12114 567 0,'0'0'349'16,"0"0"-284"-16,0 0 144 16,0 0-131-16,0 0-33 15,0 0-33-15,120-46 7 16,-49 23-19-16,-10 6-52 16,-9 7-181-16,-15 3-432 15</inkml:trace>
  <inkml:trace contextRef="#ctx0" brushRef="#br0" timeOffset="114840.65">16358 12316 926 0,'0'0'310'0,"0"0"-305"0,0 0 43 16,0 0 10-16,91-61-19 15,-39 12-29-15,0-10-4 16,-1-6-6-16,-6 1 0 16,-5 1 3-16,-10 6-1 15,-15 12-2-15,-9 15 9 16,-6 14 5-16,0 13 14 16,-9 3 11-16,-20 3-29 15,-6 20-10-15,-7 7-1 16,9 6 1-16,9-6 10 15,12-4-10-15,12-6 4 16,0-1-4-16,20-2 3 0,17 0 22 16,13-3-21-16,9-5 6 15,-1 1 3-15,-10 0 0 16,-11 0-8-16,-13 4-5 16,-15 1 0-16,-9 12 3 15,-11 6 1-15,-29 9-4 16,-20-1 0-16,-11 5 0 15,-11-3-17-15,0-2-87 16,12-9-84-16,10-19-231 16,26-13-298-16</inkml:trace>
  <inkml:trace contextRef="#ctx0" brushRef="#br0" timeOffset="115437.24">18829 11761 817 0,'0'0'132'0,"0"0"119"15,0 0-132-15,0 0-78 16,29-73-22-16,4 64-2 16,-1 6-17-16,5 3 0 15,-4 5-4-15,-4 19 3 16,-7 14-7-16,-9 6 8 15,-11 9-23-15,-2 3 18 16,-15 4-15-16,-12-5 16 16,2-8 1-16,-1-11 6 15,9-13-1-15,11-14-2 16,3-5 0-16,3-4 9 16,9-29 2-16,21-21 8 0,13-15-19 15,5-12 0-15,1 4 9 16,-4 8-9-16,-13 12 2 15,-9 16 14-15,-14 17-1 16,-8 14-2-16,-1 6 22 16,0 6-31-16,-16 23 2 15,-13 16-6-15,-2 11 0 16,3 8 15-16,10-3-11 16,13-1 12-16,5-8-16 15,11-8 2-15,26-12-9 16,23-16 6-16,23-16-38 0,22-13-88 15,6-29-337 1</inkml:trace>
  <inkml:trace contextRef="#ctx0" brushRef="#br0" timeOffset="115783.16">19788 11595 851 0,'0'0'330'0,"0"0"-234"15,0 0 107-15,0 0-112 16,0 0-46-16,0 0-19 16,-47 14 5-16,97-5-29 15,21 5 12-15,4-2 4 16,2 5-17-16,-7-2-1 16,-12 5 0-16,-13-6 3 0,-12 1-6 15,-17-5 3-15,-9-1 0 16,-7 4 3-16,-1 10-1 15,-21 11 14-15,-14 7 2 16,-5 2-14-16,-5-2 27 16,6-1-20-16,1-4-7 15,11-3 6-15,7-9-10 16,12-4-5-16,9-2-29 16,0-7-100-16,36-6-10 15,16-5-170-15,18-6-465 16</inkml:trace>
  <inkml:trace contextRef="#ctx0" brushRef="#br0" timeOffset="116392.29">20794 11553 980 0,'0'0'253'0,"0"0"-135"15,0 0 28-15,0 0-61 16,0 0-52-16,0 0-18 15,-12 45-15-15,8 3 0 16,1 11 6-16,-2 4-6 16,-3-5 0-16,1-1 6 15,-2-10-5-15,3-11 1 16,2-13 1-16,4-11-2 16,0-8 34-16,0-4-21 15,0 0 12-15,0-7 16 16,0-22 3-16,4-18-16 0,11-20-29 15,0-14 3-15,1-5-7 16,-2 7 4-16,0 16-8 16,-1 23 4-16,-7 24 4 15,-2 9 0-15,0 7-7 16,1 3-18-16,5 28 20 16,7 7-6-16,-7 16 11 15,-1-2-3-15,-3-3 6 16,-2-8-2-16,2-12-1 0,-2-8 1 15,2-8 1 1,-3-10-2-16,0-3 0 0,4 0 9 16,9-10 0-16,10-26 27 15,10-20-10-15,6-17-25 16,-3-1 14-16,-1 6-15 16,-4 22 0-16,-10 22-1 15,-10 11 2-15,-7 10-3 16,-4 3-6-16,4 11-8 15,2 20 10-15,5 13 5 16,-8 11 1-16,-6 5 1 16,0 4 2-16,0 0-6 15,-14 0 0-15,5-5-50 16,6-6-44-16,3-6-97 16,2-17 6-16,19-28-655 0</inkml:trace>
  <inkml:trace contextRef="#ctx0" brushRef="#br0" timeOffset="116817.44">22909 11529 280 0,'0'0'694'0,"0"0"-580"15,0 0 116-15,0 0-95 16,0 0-71-16,0 0-10 16,-10 4-22-16,62-4-6 15,36-7 61-15,16-5-60 0,14-5-13 16,-2 0-14-16,-10 1-10 16,-19 5-32-16,-20 2-67 15,-30 9-25-15,-23 0-13 16,-14 9-127-16,-30 11-96 15,-21 10 68-15,-19 0 30 16</inkml:trace>
  <inkml:trace contextRef="#ctx0" brushRef="#br0" timeOffset="117023.92">23195 11679 54 0,'0'0'183'0,"-146"56"3"16,97-44 61-16,17-2-9 16,15-6-6-16,11-2-69 15,6-2-75-15,0 0-19 16,9 0-46-16,38 0-6 15,29 0 46-15,26 0-15 16,5-9-23-16,0-10-25 0,-10-1 0 16,-12-2-4-1,-14 2-53-15,-16 2-25 0,-19-2-24 16,-17 3-16-16,-18-6-81 16,-1-4-109-16,-23-1-50 15</inkml:trace>
  <inkml:trace contextRef="#ctx0" brushRef="#br0" timeOffset="117260.95">23337 11358 491 0,'0'0'211'0,"0"0"65"15,0 0-21-15,0 0-140 16,-40-73-16-16,58 60-30 0,17 1-25 16,24 4-13-16,16 8 8 15,9 0-26-15,3 20-1 16,-11 12-12-16,-18 8 1 15,-19 6-3-15,-20 7 1 16,-19 7-1-16,-12 6 1 16,-28 7 1-16,-20 0-25 15,-17-3-9-15,-11-5-77 16,-5 1-62-16,9-7-305 16,13-23-298-16</inkml:trace>
  <inkml:trace contextRef="#ctx0" brushRef="#br0" timeOffset="117665.69">25073 11054 836 0,'0'0'107'16,"0"0"107"-16,0 0-75 15,0 0-88-15,0 0-17 0,0 0 9 16,2 58-23-16,8 6 50 16,-1 22-9-16,-8 13-28 15,-1 20 10-15,-4 2-41 16,-12-1 4-16,5-8-12 16,8-20-33-16,3-21-84 15,14-23-1-15,21-37-189 16,18-21-531-16</inkml:trace>
  <inkml:trace contextRef="#ctx0" brushRef="#br0" timeOffset="117965.48">26062 11282 1270 0,'0'0'27'0,"0"0"32"16,0 0 52-16,0 0-62 15,0 0 6-15,0 0-15 16,18-36 3-16,-18 36-17 16,0 0-13-16,0 0 16 15,-9 16-29-15,-10 26 0 16,-1 22 6-16,-1 28-3 0,2 13 9 16,4 9-6-16,-1 1-1 15,-1-11 1-15,-2-18-6 16,-2-19-13-16,1-17-16 15,1-14-74-15,1-16-16 16,2-14-65-16,0-6-183 16,-1-22-79-16</inkml:trace>
  <inkml:trace contextRef="#ctx0" brushRef="#br0" timeOffset="118290.55">25715 11942 357 0,'0'0'246'0,"0"0"3"15,0-87-50-15,28 51-112 16,15-6 11-16,15-5-19 15,12 1-53-15,7-3-20 16,4 6-6-16,-3 1-20 16,-6 9-76-16,-11-1-145 0,-15 5-62 15,-13 0 143-15,-11-3 27 16,-10 3 133-16,-9 3 168 16,-3 9 14-16,0 7 87 15,0 7-125-15,0 3-53 16,0 0-11-16,-2 0-31 15,-5 16-23-15,0 15 8 16,-1 17 4-16,-1 13 30 16,-1 15-36-16,-2 6-13 15,-1 4-6-15,2-9-13 0,5-13-8 16,6-17-61 0,3-18-47-16,22-18 24 15,11-11-278-15,9-33 10 0,6-24-93 16</inkml:trace>
  <inkml:trace contextRef="#ctx0" brushRef="#br0" timeOffset="118684.98">26581 11589 304 0,'0'0'352'16,"0"0"-2"-16,0 0-117 15,0 0-136-15,0 0-6 16,0 0-47-16,-68-41-21 16,66 41-6-16,2-2-17 15,0 2-2-15,19-3-4 16,10-1-27-16,4-2 8 0,-2 6-15 15,-7 0-1 1,-9 0 37-16,-7 0-18 0,-8 17 6 16,0 5 10-1,-7 7 3-15,-12 9 3 0,-5-1 0 16,0-8 5-16,6-7-1 16,5-9 2-16,8-6-6 15,5-7 16-15,0 0-14 16,24-17 13-16,4-15-12 15,7-7 1-15,-6-2 15 16,-3 1-19-16,-8 8 9 16,-5 12 34-16,-7 11-8 15,-4 6-6-15,-2 3-14 16,0 0-7-16,0 12-16 0,0 12 4 16,-6 11 0-16,0 2-7 15,6 0-42-15,0 0-30 16,21-6-98-16,23-11 72 15,16-16-574-15</inkml:trace>
  <inkml:trace contextRef="#ctx0" brushRef="#br0" timeOffset="118916.89">27048 11361 507 0,'0'0'202'16,"0"0"143"-16,-51-82-82 15,45 78-153-15,2 1-8 16,2 3-51-16,1 0-44 15,1 0-7-15,3 13 0 16,21 20 0-16,4 10 7 16,-3 15-3-16,-11 13 1 0,-14 11-5 15,-6 5 0-15,-30-3-7 16,-13-10-8-16,-5-8-38 16,6-16 10-16,8-14-46 15,16-16-38-15,17-20-271 16,7-8-300-16</inkml:trace>
  <inkml:trace contextRef="#ctx0" brushRef="#br0" timeOffset="119098.49">27445 11705 1208 0,'0'0'136'15,"0"0"3"-15,0 0-19 16,0 0-22-16,0 0-89 15,89-1-1-15,-26-5-8 16,10-2-67-16,6-1-63 16,3-1-80-16,-4-6-281 15</inkml:trace>
  <inkml:trace contextRef="#ctx0" brushRef="#br0" timeOffset="119489.26">28298 11289 1068 0,'0'0'137'15,"0"0"19"-15,0 0-27 16,0 0-65-16,0 0-31 16,0 0 12-16,2-37-18 15,-2 37-13-15,0 0 25 16,0 0-38-16,0 16 2 15,0 17 0-15,0 21 24 16,-8 8 0-16,0 10-17 16,-2 1-8-16,4-3 13 15,3-4-8-15,2-10-7 16,1-19 4-16,0-9 2 0,0-17-4 16,0-5-2-16,0-6 0 15,0 0 9-15,13 0-4 16,16-3-5-16,14-11 4 15,3-4-4-15,3 4-9 16,-3 1-45-16,-5 3-29 16,-6 3-18-16,3 4-107 15,2-7-112-15,3 3-704 16</inkml:trace>
  <inkml:trace contextRef="#ctx0" brushRef="#br0" timeOffset="119976.02">28941 11018 684 0,'0'0'102'0,"0"0"105"16,0 0 30-16,0 0-147 16,0 0-29-16,0 0 4 15,-9-7-29-15,12 31-8 16,18 14-1-16,2 21 10 16,-4 19 9-16,-13 13-19 15,-6 22 5-15,-2 9-14 16,-19-3-18-16,-4 0 9 15,2-14-9-15,8-25-12 16,7-14 2-16,8-16-91 0,3-21-26 16,26-16-155-16,19-13-592 15</inkml:trace>
  <inkml:trace contextRef="#ctx0" brushRef="#br0" timeOffset="120418.19">30058 11215 1168 0,'0'0'4'0,"0"0"39"0,0 0 41 16,0 0-37-16,0 0-7 15,0 0 5-15,0-13 3 16,0 13-29-16,0 0-5 15,-14 4 9-15,-14 22-22 16,-13 7 3-16,-16 10 4 16,-5 3-5-16,1-6 6 15,5 2-9-15,11-6 0 16,14-8 16-16,9-9-14 16,12-8 4-16,7-5-4 15,3-3 2-15,0 1 5 16,6 6-9-16,21 2 0 15,11 5 21-15,12-1-10 0,4-2 10 16,1-1-15 0,-4-3-3-16,-8 1 2 0,-12-3-5 15,-13-1-5-15,-6-3 5 16,-6 2-47-16,-3-1-33 16,2 0-21-16,1 2-17 15,4-7-62-15,5 0-180 16,10-9-126-16</inkml:trace>
  <inkml:trace contextRef="#ctx0" brushRef="#br0" timeOffset="120913.35">30811 11117 1177 0,'0'0'69'0,"0"0"21"16,0 0 65-16,0 0-99 15,0 0-24-15,0 0-31 16,-40-10 7-16,10 17-5 16,-11 15-3-16,0 7-1 15,4 12-2-15,5 2 1 16,10 5 2-16,11-7 0 16,8-6 3-16,3-11-9 15,2-4 6-15,19-10 0 16,11-7 4-16,10-3-2 0,5-3 4 15,-1-14-6 1,-10 0 0-16,-14 4-7 0,-13 6 4 16,-9 5 3-16,0 2 3 15,-30 0 0-15,-15 14-3 16,-11 18 0-16,-5 12 3 16,9 9 12-16,7-2-15 15,16 2 0-15,15-10 1 16,14-6-1-16,0-10 0 15,29-9 0-15,19-10 0 16,25-8 10-16,17 0-10 16,2-7 0-16,-8-12 7 15,-23-2-4-15,-21 1-1 16,-14 4-2-16,-13 9-5 0,-6 5-5 16,-7 2-36-16,0 0-41 15,-24 0-54-15,-17 0-358 16</inkml:trace>
  <inkml:trace contextRef="#ctx0" brushRef="#br1" timeOffset="127814.64">11922 12431 219 0,'0'0'33'0,"0"0"94"16,0 0 54-16,0 0-72 15,0 0 5-15,0 0 50 16,-46-23-86-16,46 12-4 16,0-3-38-16,19-11-27 15,17-7-9-15,10 2 0 16,8 10-10-16,-2 4 9 16,-5 11-1-16,-9 5-4 15,-8 5 1-15,-15 21-1 16,-12 14-6-16,-3 6 8 15,-9 10-5-15,-20-7 5 16,3-5 4-16,-1-12 3 16,12-12-2-16,9-10 1 0,6-10-2 15,0 0 0 1,0-3 8-16,21-24-2 0,16-10-6 16,5-15 4-16,4 0-1 15,-4-5 2-15,-6 4-5 16,-8 3 0-1,-10 4 2-15,-9 10-2 0,-9 7 0 16,0 11 9-16,-14 15-5 16,-5 3-4-16,-3 21-4 15,-2 25 2-15,12 19-1 16,9 12 3-16,3 2 0 16,29-6-1-16,13-7 5 15,12-13-8-15,9-19 0 16,5-19-19-16,7-15-65 0,0-27-179 15,-4-25-86-15</inkml:trace>
  <inkml:trace contextRef="#ctx0" brushRef="#br1" timeOffset="128248.8">12705 12335 761 0,'0'0'72'0,"0"0"-15"15,0 0 77-15,0 0-72 16,0 0-46-16,0 0 68 16,152-30-24-16,-65 1-48 15,1 0-1-15,-9 0-11 16,-15 4-5-16,-18 5-39 16,-16 7-57-16,-18 4 37 0,-12 1 31 15,-6 6 31-15,-27-2 2 16,-16 4-38-16,-6 0 33 15,-4 0 3-15,14 0 4 16,13 0 12-16,14 0 17 16,12 0 15-16,6-3 26 15,0-8-42-15,18-5 11 16,14-4-15-16,12 1-26 16,3 2 4-16,-3 11-4 15,-2 6 0-15,-2 0-6 0,-10 20 6 16,-9 9 0-1,-10 14-3-15,-11 7 6 0,-1 6-5 16,-21 0 2-16,-2-7-53 16,9-6-11-16,9-17-61 15,6-15-99-15,15-11-63 16,15-26-75-16</inkml:trace>
  <inkml:trace contextRef="#ctx0" brushRef="#br1" timeOffset="128719.05">13548 11913 623 0,'0'0'101'16,"0"0"83"-16,0 0-124 15,0 76-42-15,3-24 36 16,8-1-24-16,8-6 15 0,3-12-22 16,2-10-11-16,1-12 7 15,-1-9-2-15,-2-2 23 16,4-10 16-16,-1-16-19 15,2-13 13-15,-5-5-36 16,-5-4-5-16,-8-5 17 16,-5 6-23-16,-4 11 7 15,0 13-6-15,3 15-1 16,-3 8 0-16,9 0-3 16,9 24-18-16,4 13 13 15,4 5 7-15,-6 1-2 16,-4-3 0-16,-6-8 1 0,-7-10-2 15,-3-11 1-15,0-3 0 16,-20-2 32-16,-9-6-6 16,-13 0-4-16,-10-11-3 15,-7-14-19-15,0-11 19 16,-2-7-19-16,-5-3 0 16,11 6 10-16,13 13-9 15,17 16-1-15,10 11-1 16,10 28-24-16,5 22 8 15,0 13-33-15,26 2-42 16,10 1 5-16,4-9-81 16,-3-5-172-16,3-12-243 15</inkml:trace>
  <inkml:trace contextRef="#ctx0" brushRef="#br1" timeOffset="129199.93">14860 11684 623 0,'0'0'33'16,"0"0"202"-16,0 0-107 15,0 0-49-15,0 0-25 16,0 0-33-16,-94 51-9 16,81-12 17-16,7-3 3 15,6-10-24-15,0-7 19 16,0-5-27-16,12-7 0 15,6-4 12-15,0-3-8 16,2 0 12-16,0-16 6 16,-7-4-5-16,-5-4 27 15,-7-4-31-15,-1 1 13 16,0 0 1-16,-10 8-22 0,-2 6 1 16,2 6-5-16,0 7 5 15,0 3-12-15,-3 21 1 16,1 12-39-16,6 10-26 15,6 7-68-15,0 0-224 16,0 0-155-16</inkml:trace>
  <inkml:trace contextRef="#ctx0" brushRef="#br1" timeOffset="129619.04">14923 12336 963 0,'0'0'77'0,"0"0"144"16,0 0-178-16,0 0-21 15,0 0-5-15,0 0-8 16,-40 78 7-16,37-61-4 16,3-4-10-16,0-7 18 15,0-5-20-15,3-1 0 16,14 0 14-16,6-17-3 15,1-5 13-15,0-7-9 16,-11-3-13-16,-10 6 29 16,-3 3-28-16,0 7 8 15,-3 9 15-15,-10 7-14 16,-10 6-5-16,1 21-7 16,-2 5 0-16,8 2-9 0,10 0 9 15,6-8-4-15,0-9 2 16,9-5-5-16,5-9 1 15,6-3-8-15,-2-3-12 16,3-13 25-16,-9-4-52 16,-9 0-13-16,-3 1-5 15,-12 12-77-15,-18 7-195 16,-12 3-141-16</inkml:trace>
  <inkml:trace contextRef="#ctx0" brushRef="#br1" timeOffset="131810.85">12775 14925 726 0,'0'0'79'0,"0"0"121"15,0 0-10-15,0 0-106 16,0 0-21-16,0 0-37 16,-36-82-16-16,59 61-10 15,4 4 3-15,4 7-9 16,-1 5 6-16,-8 5-8 0,-1 3 3 15,-12 19-20-15,-3 9 18 16,-6 9 4-16,0 4 3 16,-12 1 1-16,-1-9-1 15,2-6-1-15,5-14-3 16,3-12 8-16,3-4 1 16,0-7-5-16,7-30 4 15,16-15-6-15,5-11 2 16,5 0 0-16,-6 7 3 15,-6 10 0-15,-7 10-1 16,-4 19-2-16,-10 9 0 16,0 8 17-16,0 0-17 15,0 20-7-15,-6 14 5 16,-2 12 3-16,8 7-2 16,0-7 1-16,23 1 0 0,11-2-6 15,8-15 6-15,10-10-29 16,15-20-84-16,15-20-179 15,-1-27-98-15</inkml:trace>
  <inkml:trace contextRef="#ctx0" brushRef="#br1" timeOffset="132200.41">13464 14733 603 0,'0'0'127'15,"0"0"97"-15,0 0-28 0,0 0-111 16,0 0-48-16,0 0-18 15,48-20-12-15,28-6 8 16,8-7 0-16,-3 4-15 16,-10 2-2-16,-16 7 1 15,-19 7-41-15,-16 9-5 16,-13-2-8-16,-7 6 55 16,-20-2 2-16,-20 0-2 15,-8 2 0-15,-4-3 0 16,7 0 1-16,12-1 14 15,17-1 28-15,7 5 10 16,9-2 14-16,0 0-53 16,0-1 3-16,24-1-17 15,16-2 7-15,8 6-7 16,1 0 0-16,-10 10 0 0,-6 12 0 16,-13 11 0-16,-7 8-2 15,-13 5 0-15,0 6 1 16,0-5-13-16,0-2-30 15,0-8-67-15,0-17-231 16,22-20-228-16</inkml:trace>
  <inkml:trace contextRef="#ctx0" brushRef="#br1" timeOffset="132427.45">14455 14512 276 0,'0'0'877'15,"0"0"-789"-15,0 0 97 0,0 0-148 16,-94 27-17-16,55 9-11 16,6 7-6-16,1 1 5 15,15 1-8-15,11-5 3 16,6-7-1-16,3-11-2 16,30-9-10-16,16-13 6 15,18-6-38-15,24-27-45 16,10-16-125-16,10-4-163 15</inkml:trace>
  <inkml:trace contextRef="#ctx0" brushRef="#br1" timeOffset="132735.2">15043 14350 1032 0,'0'0'129'0,"0"0"84"16,0 0-147-16,0 0-4 15,0 0-46-15,0 0-10 16,-8 0-6-16,8 4 3 16,0-1-5-16,7-3 2 15,7 0 0-15,-2 0 11 16,1 0-8-16,-3-10 1 16,-3-4 8-16,-7-5 5 15,0 2 35-15,-11 0-22 0,-1 7-28 16,-4 5 22-1,3 5-24-15,0 3-9 0,3 20-6 16,-3 16-79-16,10 7 15 16,3 8-75-16,0 1-113 15,13-1-227-15</inkml:trace>
  <inkml:trace contextRef="#ctx0" brushRef="#br1" timeOffset="133027.23">15095 14726 74 0,'0'0'761'0,"0"0"-685"16,0 0 185-16,0 0-147 15,0 0-27-15,0 0-53 0,-53 54-8 16,53-54 2-16,0 0-6 16,0 0 6-16,0 0-14 15,0 0-3-15,0 0 20 16,0-3-20-16,4-11 21 15,6-6 9-15,-4-6-17 16,-3 5 10-16,-3 7-17 16,0 6-3-16,0 8 28 15,0 0-42-15,-9 13-5 16,-4 13-4-16,0 15-42 16,6 5-79-16,4-5-86 0,0-7-369 15</inkml:trace>
  <inkml:trace contextRef="#ctx0" brushRef="#br0" timeOffset="137045.19">16890 14109 949 0,'0'0'0'15,"0"0"4"-15,0 0-4 16,0 0 40-16,-52 116-30 0,30-27-6 15,1 5 3-15,6-2-2 16,5-17-6-16,4-16 1 16,3-23 0-16,3-19 1 15,0-16 0-15,0-5 37 16,0-30 87-16,13-18-57 16,5-20-32-16,3-15-23 15,1-8-1-15,1-8 5 16,-3-1 5-16,3 20-7 15,-5 25-3-15,-5 26-10 16,-6 30 9-16,3 3-11 16,6 36-16-16,8 20 16 0,2 23 1 15,2 13 0 1,-6 3-1-16,-1-3-5 0,-9-14-6 16,2-16-80-16,-3-23-63 15,0-22-127-15,-1-17-45 16,-7-13-109-16</inkml:trace>
  <inkml:trace contextRef="#ctx0" brushRef="#br0" timeOffset="137195.98">16985 14320 385 0,'0'0'249'16,"0"0"-166"-16,-81 30 196 16,75-26-155-16,2-1-68 15,4-3-24-15,16 0-31 0,26 0 1 16,16-10-2-1,15-7-73-15,-6-2-241 0,-8 8-253 16</inkml:trace>
  <inkml:trace contextRef="#ctx0" brushRef="#br0" timeOffset="137577.69">17316 14581 1017 0,'0'0'179'0,"0"0"-141"16,0 0 65-16,62-102-73 16,-20 45-25-16,0 1 2 15,-11-3-7-15,-3 3 2 0,-9 14 2 16,-9 8 3-16,-7 18-7 16,-3 11 18-16,0 5 37 15,-14 0-12-15,-8 21-37 16,-5 5 0-16,5 11 5 15,10-5-10-15,9 2 8 16,3-1-2-16,15-6-4 16,22 2 5-16,8-2-6 15,7-5 3-15,0-1 3 16,-10-5-6-16,-13-3-2 16,-13-3 1-16,-16 2 3 15,0 3-4-15,-33 7 0 16,-12 2-3-16,-13-1-7 0,-8-3-58 15,0-8-55 1,7-8-109-16,13-4-518 0</inkml:trace>
  <inkml:trace contextRef="#ctx0" brushRef="#br0" timeOffset="137997.01">18768 13930 810 0,'0'0'235'0,"0"0"-36"15,0 0-82-15,0 0-44 0,0 0-51 16,0 0-13-16,18 89 13 15,3-15 17-15,-8 15-3 16,-5 9-35-16,-5 5 2 16,-3-7-6-16,0-17-83 15,0-16-82-15,0-20-101 16,0-28-301-16</inkml:trace>
  <inkml:trace contextRef="#ctx0" brushRef="#br0" timeOffset="138439.29">18998 14243 1107 0,'0'0'58'0,"0"0"140"0,0 0-120 16,0 0-13-16,0 0-52 16,0 0-7-16,19-55-12 15,21 42 5-15,5 3-2 16,3 10-7-16,-8 0-26 15,-8 10-9-15,-12 16 4 16,-14 4 2-16,-6 9 16 16,-3 1 12-16,-17 0 6 15,-6-10 1-15,5-7 3 16,7-10 1-16,4-7 0 16,9-6 1-16,1-9 46 15,0-28-25-15,18-12-20 16,6-10 0-16,9 0 0 0,4 4 9 15,-4 13 8-15,-8 16 12 16,-9 10 14-16,-6 8-18 16,-10 8-9-16,0 0-18 15,0 27 4-15,0 9-4 16,0 18 0-16,0 2 3 16,0-1-1-16,7-5-2 15,5-11-5-15,12-15-3 16,5-17-56-16,15-7-31 15,9-21-121-15,9-21-317 16</inkml:trace>
  <inkml:trace contextRef="#ctx0" brushRef="#br0" timeOffset="138639.73">19680 14229 932 0,'0'0'270'16,"0"0"-188"-16,0 0 102 15,0 0-137-15,0 0-9 16,0 0-25-16,69 2 30 16,-10-12-27-16,-2-2-16 15,-1-5 0-15,-4 1-71 16,-10 2-82-16,-13 1-122 16,-13 1-399-16</inkml:trace>
  <inkml:trace contextRef="#ctx0" brushRef="#br0" timeOffset="138950.62">20476 13934 1053 0,'0'0'136'0,"0"0"-106"16,0 0 134-16,0 0-93 15,0 0-14-15,0 0-5 16,-37-9-26-16,17 9 0 0,-8 9-20 16,-7 17 15-16,3 11-18 15,3 9 2-15,6 7 11 16,8 0-6-16,10-7-3 16,5-3-7-16,8-13 0 15,19-11-4-15,14-9 4 16,7-10-24-16,12-17-38 15,3-18-72-15,-2-6-116 16,-8-7-421-16</inkml:trace>
  <inkml:trace contextRef="#ctx0" brushRef="#br0" timeOffset="139511.01">20794 13718 401 0,'0'0'67'0,"0"0"27"16,0 0 54-16,0 0-39 16,0 0 34-16,0 0-22 15,0-29-29-15,0 29-16 16,0 0-34-16,0 10-7 15,4 24-22-15,4 22 27 0,0 29 37 16,-5 8-49-16,-3 10-12 16,0 2 0-16,0-12-15 15,-1-14-1-15,1-16-39 16,5-23-95-16,18-24-116 16,10-16-353-16</inkml:trace>
  <inkml:trace contextRef="#ctx0" brushRef="#br0" timeOffset="139910.07">21732 13726 847 0,'0'0'91'0,"0"0"14"15,0 0 83-15,0 0-120 16,0 0 4-16,0 0 1 16,17-20-32-16,-20 23-1 15,-19 14-11-15,-8 12-8 16,-12 15 27-16,-7 11-23 16,-3 5-5-16,-4 3 6 15,2-1-22-15,11-15 6 16,13-11-1-16,12-13-6 0,12-14 11 15,6-4-14-15,2-2 0 16,28 0 6-16,12 0 1 16,20 4 5-16,3-7-12 15,3 4 4-15,-6-1-12 16,-4 3-15-16,-6 4-67 16,-4 4-33-16,5 3-86 15,-8-8-324-15,-2-9 35 16</inkml:trace>
  <inkml:trace contextRef="#ctx0" brushRef="#br0" timeOffset="140311.21">22548 13580 1306 0,'0'0'33'0,"0"0"93"16,0 0-13-16,0 0-103 15,-97 20 5-15,58 6 3 16,0 5-8-16,3 5 10 16,4 6 4-16,6 2-13 15,12 6 9-15,14-4-20 16,0-4 0-16,37-9 0 16,11-8-4-16,13-6 0 15,1-9-36-15,0-5 31 16,-15 0-1-16,-13-3 5 15,-11 5-5-15,-14 0 7 0,-9 2 1 16,0 8 2-16,-22 6 0 16,-20 5 0-16,-17 4 6 15,-8-3-6-15,-6-2 0 16,3-10 4-16,14-14-4 16,8-3-2-16,19-20-10 15,19-24-41-15,10-11-41 16,22-15-40-16,23-6-197 15,6 6-563-15</inkml:trace>
  <inkml:trace contextRef="#ctx0" brushRef="#br0" timeOffset="140671.43">23867 13871 636 0,'0'0'482'0,"0"0"-470"15,0 0 141-15,0 0-66 16,0 0-44-16,0 0 5 16,6 7-32-16,41 6 37 15,22 0 3 1,20-13-3-16,15 0-31 0,7-13-22 16,-8-10-9-16,-14 6-51 15,-23 0-75-15,-29 8-95 16,-28 9-341-16</inkml:trace>
  <inkml:trace contextRef="#ctx0" brushRef="#br0" timeOffset="140839.7">24016 14120 729 0,'0'0'360'16,"0"0"-245"-16,0 0 22 15,0 0-104-15,0 0-14 16,150 9 2-16,-50-21-18 15,8-7-3-15,-7-3-59 16,-11-4-80-16,-19-1-16 16,-23-2-490-16</inkml:trace>
  <inkml:trace contextRef="#ctx0" brushRef="#br0" timeOffset="141068.31">24441 13640 1 0,'0'0'782'15,"0"0"-613"-15,0 0 116 0,0 0-180 16,0 0-52-16,0 0-26 16,19-3-14-16,39 29 18 15,6 10-13-15,-3 5-2 16,-11 8-10-16,-12 8 4 16,-19 2-9-16,-18 6-1 15,-2 1 0-15,-35 1-3 16,-16 5-21-16,-13-4-36 15,-12-1-71-15,-11-13-331 16</inkml:trace>
  <inkml:trace contextRef="#ctx0" brushRef="#br0" timeOffset="141408.71">26196 13548 783 0,'0'0'72'15,"0"0"87"-15,0 0 26 16,0 0-130-16,0 0-30 16,0 0-4-16,35 115 54 15,-28-23-14-15,-5 11-28 16,-2 14-21-16,0-3-12 16,0-8-10-16,0-14-108 15,8-20-198-15,6-35-413 16</inkml:trace>
  <inkml:trace contextRef="#ctx0" brushRef="#br0" timeOffset="141957.17">26882 13614 1315 0,'0'0'67'15,"0"0"43"-15,0 0-18 16,0 0-32-16,0 0-51 15,0 0-4-15,-47 70-5 16,26 11 1-16,-6 28 24 16,3 11-25-16,2 8 0 15,5-9-4-15,10-13-42 16,2-28-57-16,4-27-49 16,-1-22 12-16,-7-22-5 15,-5-7-52-15,-7-23-65 0,-6-14-135 16,-3-12 212-1,-3 0 185-15,8-1 25 0,5 4 155 16,13 6 117-16,7 4-134 16,10 3-6-16,26-4-46 15,15 1-93-15,10-1-18 16,11-2-11-16,8-3-50 16,2 5-41-16,-9-1 33 15,-10 4 38-15,-17 1 31 16,-16 2 2-16,-13-4 3 15,-11 3 43-15,-6 7 27 16,0 8 59-16,0 11 41 0,0 6-50 16,-6 0-44-1,-10 9-17-15,-1 21-15 0,-3 16 0 16,2 21 6-16,4 11 15 16,4 6-45-16,4 5-17 15,5-6-1-15,1-8-7 16,0-15-56-16,0-14-8 15,0-19-57-15,7-22-13 16,14-5-208-16,11-29-354 16</inkml:trace>
  <inkml:trace contextRef="#ctx0" brushRef="#br0" timeOffset="142355.23">27299 14014 897 0,'0'0'148'16,"0"0"93"-16,0 0-128 0,0 0-30 15,0 0-22-15,0 0-30 16,7-47-31-16,24 24 0 16,10 3-9-16,-1 4-21 15,-6 12-10-15,-5 4 3 16,-10 1 10-16,-12 21-6 16,-7 9 3-16,0 5 25 15,-19 0-5-15,-5-4-2 16,2-4 7-16,8-13 5 15,4-5-6-15,8-8 6 16,2-2 0-16,7-8-4 16,16-12-5-16,10-16-6 0,3-8-21 15,-2-5-10-15,-8 0 40 16,-6 9 3-16,-7 10 3 16,-5 14 32-16,-8 16 26 15,0 0-12-15,0 14-42 16,-8 13 2-16,-5 12 2 15,4 0-1-15,5-3-5 16,4-5-4-16,0-3-19 16,1-8-91-16,21-13-237 15,7-7-146-15</inkml:trace>
  <inkml:trace contextRef="#ctx0" brushRef="#br0" timeOffset="142571.31">27790 13548 984 0,'0'0'248'16,"0"0"-60"-16,0 0-56 16,0 0-64-16,0 0-36 15,0 0-6-15,63 36-8 16,-15 13 0-16,-2 7-10 16,-16 3-6-16,-21 12-4 15,-9 5-1-15,-36 6-30 16,-19-3-27-16,-9-3-68 15,-2-13-23-15,7-17-212 16,11-25-383-16</inkml:trace>
  <inkml:trace contextRef="#ctx0" brushRef="#br0" timeOffset="142767.82">28278 14011 1427 0,'0'0'39'0,"0"0"108"16,0 0-65-16,0 0-49 15,121-14-33-15,-52 4-4 16,6-7-76-16,0-3-90 16,-1-5-171-16</inkml:trace>
  <inkml:trace contextRef="#ctx0" brushRef="#br0" timeOffset="143269.5">29188 13541 963 0,'0'0'152'15,"0"0"76"-15,0 0-87 16,0 0-72-16,0 0 4 16,0 0-41-16,0-16-10 15,0 19-12-15,0 30-10 16,0 10 13-16,-2 20-7 16,-7 13-5-16,-4 3 17 15,-1 3-17-15,-1-11 2 16,1-13 2-16,7-15 1 15,4-19 6-15,3-9 18 0,0-10-22 16,9-3 13-16,18-2-21 16,14 0 2-16,6-15-2 15,5-2-58-15,1-3-39 16,0 0-36-16,-1 0-28 16,-5 1-138-16,-5-3-369 15</inkml:trace>
  <inkml:trace contextRef="#ctx0" brushRef="#br0" timeOffset="143538.9">29798 13358 956 0,'0'0'85'0,"0"0"147"16,0 0-121-16,0 0-18 15,0 0-29-15,-10-75 6 16,10 75-33-16,0 0-6 16,0 17-31-16,10 36 11 15,4 29-9-15,-3 31 4 16,-11 12-5-16,0 4 0 16,-2-4-1-16,0-6-75 15,2-14-63-15,30-11-74 16,22-19-571-16</inkml:trace>
  <inkml:trace contextRef="#ctx0" brushRef="#br0" timeOffset="144013.44">30972 13593 468 0,'0'0'444'15,"0"0"-339"-15,0 0 107 16,0 0-99-16,0 0-37 15,0 0-17-15,14-32-22 16,-14 32-27-16,-14 22-8 16,-17 15 3-16,-15 13 0 15,-14 10-2-15,-4-1 11 16,3-7-11-16,7-10-2 16,14-11 1-16,11-12 0 15,13-9 11-15,12-6-5 16,2-4-3-16,2 0 13 15,0 8-18-15,11 7 0 16,17 4 9-16,15 8-8 0,11 7 4 16,9-5-5-16,0-1-7 15,-4-1-10-15,-7-10-74 16,-6-9-29-16,-4-8-136 16,-8 0-412-16</inkml:trace>
  <inkml:trace contextRef="#ctx0" brushRef="#br0" timeOffset="144583.15">31674 13517 755 0,'0'0'298'15,"0"0"-294"-15,0 0 166 16,0 0-82-16,0 0-36 15,0 0 14-15,32-38-31 16,-32 38-10-16,-10 5-23 16,-17 12-1-16,-9 13 19 15,-6 10-20-15,-1 6 21 16,7 7-9-16,5-5-9 16,9 3 5-16,11-8-8 15,11-11-2-15,0-5-3 16,12-13 5-16,15-8-7 0,6-6-8 15,4-3-4-15,-4-17 10 16,-11 1-7-16,-5 4 7 16,-13 6 8-16,-4 3-6 15,0 6 6-15,-24 0-3 16,-10 20 4-16,-5 5 0 16,-1 5 8-16,3 1 1 15,7 2 13-15,7-2-15 16,10-1-2-16,8-3-5 15,5 0 0-15,7-7-8 16,19-6 6-16,9-9-13 16,11-5 13-16,2 0-43 15,4-19 45-15,-2-4-3 16,-8 3 7-16,-6 0 2 0,-11 4-5 16,-8 6 4-16,-11 3 18 15,-5 4-23-15,-1 3 0 16,0 0-27-16,0 0-48 15,0 0-11-15,0 0-69 16,-10 0-189-16,-5 3-123 16</inkml:trace>
  <inkml:trace contextRef="#ctx0" brushRef="#br0" timeOffset="148361.94">13512 12080 41 0,'0'0'90'16,"0"0"8"-16,0 0-28 15,0 0 1-15,0 0 6 16,0 0-4-16,0 0-30 16,-6-8-31-16,6 8-12 15,0 6-5-15,0 17 5 16,0 10 17-16,0 0-15 16,0-4 8-16,6-2-10 15,1-7 0-15,7-3 7 16,-5-5-2-16,0-5-3 15,-2-4 1-15,0 1 1 16,3-1 8-16,-4 1-12 16,7-1 0-16,-4 0 0 0,4-3 4 15,4 3-5 1,-1-3 1-16,4 0 0 0,-4 0 3 16,0-6 0-16,4-8-3 15,-4-3 19-15,-4-2-17 16,-1-4 0-16,-1 1-2 15,-4 1 2-15,-3 4-2 16,0 4 0-16,0 3-7 16,0 4-2-16,8 6-60 15,5 0-47-15,3 3-89 16</inkml:trace>
  <inkml:trace contextRef="#ctx0" brushRef="#br0" timeOffset="152040.48">32334 14311 347 0,'0'0'86'15,"0"0"-74"-15,0 0-9 16,0 0-6-16,0 0-12 16,0 0-40-16,0 0 8 15,0 0 2-15,-10-4-75 16</inkml:trace>
  <inkml:trace contextRef="#ctx0" brushRef="#br0" timeOffset="153208.49">14572 14987 283 0,'0'0'13'16,"0"0"-10"-16,0 0 23 15,0 0 19-15,0 0-41 16,0 0-3-16,11-10-1 15,-5 10-4-15,-3 0-22 16,3 0-69-16,3 5-73 16</inkml:trace>
  <inkml:trace contextRef="#ctx0" brushRef="#br0" timeOffset="154999.45">31794 14301 116 0,'0'0'75'16,"0"0"-40"-16,0 0 45 0,0 0-23 15,0 0 7-15,0 0 28 16,0 0-48-16,17-50 4 15,-16 50 7-15,-1 0-5 16,0 0 23-16,0 0-29 16,0 0 0-16,0 0 6 15,0 0-21-15,0 4-19 16,6 11-10-16,7 9 2 16,5 6 31-16,3 3-25 15,3-4-3-15,-4-2 12 16,-3-7-15-16,-3-3 7 15,-4-8-9-15,-1-2 3 16,0-7 9-16,4 0-11 16,7 0 8-16,10-14 36 15,11-18-14-15,12-14 10 0,11-8-15 16,1-1-25 0,3 2 42-16,-6 6-32 0,-7 4 3 15,-7 7 20-15,-5 6-17 16,-8 4-3-16,-5 2-14 15,-5 7 6-15,-7 5 10 16,-5 5-15-16,-5 4-1 16,-4 3 24-16,-4 0-8 15,0 0 11-15,0 0-4 16,0 0-18-16,0 0 33 0,0 0-37 16,0 0 3-1,0 0 8-15,0 0-9 0,0 0 3 16,0 0-6-16,0 0 3 15,0 0-4-15,0 0 1 16,0 0 0-16,0 0 2 16,0 0-1-16,0 0-1 15,0 0 0-15,0 0 6 16,0 0-7-16,0 0 1 16,0 0 0-16,0 0-1 15,0 0 1-15,0 0 0 16,0 0 0-16,0 0 4 15,0 0-8-15,0 0 4 16,0 0-9-16,0 0-3 16,0 0-58-16,0 3-25 0,-1 11-56 15,-8 8-130-15,-6 5 44 16,-8-1-118-16</inkml:trace>
  <inkml:trace contextRef="#ctx0" brushRef="#br0" timeOffset="157743.03">22569 14551 95 0,'0'0'28'15,"0"0"-8"-15,0 0 55 16,0 0-27-16,0 0 25 16,0 0 43-16,43-56-6 15,-39 56-10-15,0 0-27 16,-4 0-19-16,3 0-37 15,5 10-6-15,6 11-7 16,6 8 17-16,0 7 9 16,1-2 6-16,0-5-28 0,0-7 6 15,1-5-6-15,2-6-4 16,3-11 25-16,3 0-13 16,7-17 27-16,8-16 9 15,7-6-33-15,2-11-3 16,-2 1-1-16,-6-1 3 15,-8 4 40-15,-10 6-25 16,-7 10-7-16,-9 13 19 16,-5 11-25-16,-6 3 1 15,-1 3-9-15,0 0-10 16,0 0 12-16,0 0-14 16,0 0 0-16,0 0 0 0,0 0 3 15,0 0-3 1,0 0 0-16,0 0 4 0,0 0-3 15,0 0-1-15,0 0 0 16,0 0 1-16,0 0 1 16,0 0 2-16,0 0-4 15,0 0 3-15,0 0 3 16,0 0-6-16,0 0 0 16,0 0 8-16,0 0-6 15,0 0-1-15,0 0-1 16,0 0 2-16,0 0-1 15,0 0-1-15,0 0 0 16,0 0 0-16,0 0 2 0,0 0-2 16,0 0 0-1,0 0 0-15,0 0-1 0,0 0 1 16,0 0 0-16,0 0-1 16,0 0 3-16,0 0-2 15,0 0 0-15,0 0 0 16,0 0-4-16,0 0 4 15,0 0-13-15,0 0-8 16,0 0-35-16,0 0-14 16,-10 6-29-16,-10 11-98 15,-14 10-90-15,-9 2-57 16,-6 4 11-16</inkml:trace>
  <inkml:trace contextRef="#ctx0" brushRef="#br0" timeOffset="158916.6">23337 14235 6 0,'0'0'31'0,"0"0"4"16,0 0-25-16,0 0 17 15,0 0 8-15,0 0 3 16,0-1 3-16,0 1-3 15,0 0 0-15,0 0 23 16,0 0-19-16,0 0 2 16,0 0-3-16,0-3-17 0,0 3 3 15,1 0-10-15,1 0-4 16,-2 0 19-16,0 0-16 16,0 0 2-16,0 0-1 15,1 0-9-15,-1 0-1 16,0 0-7-16,0 0 0 15,0 0 5-15,0 0-5 16,0 0 0-16,0 0 1 16,0 0 0-16,0 0 5 15,0 0-6-15,0 0 0 16,0 0-6-16,0 0 6 16,0 0-8-16,0 0-23 0,0 0-35 15,0 0-75 1,0 7-151-16</inkml:trace>
  <inkml:trace contextRef="#ctx0" brushRef="#br0" timeOffset="159124.82">22847 14562 41 0,'0'0'0'0,"0"0"-23"16,0 0 5-16</inkml:trace>
  <inkml:trace contextRef="#ctx0" brushRef="#br0" timeOffset="159492.5">19936 15464 568 0,'0'0'0'0,"0"0"-26"0,0 0-100 15,85-30 101-15,-16 20-122 16</inkml:trace>
  <inkml:trace contextRef="#ctx0" brushRef="#br0" timeOffset="159816.57">30972 14776 241 0,'-106'-6'0'16</inkml:trace>
  <inkml:trace contextRef="#ctx0" brushRef="#br0" timeOffset="161232.66">19398 14601 1 0,'0'0'10'0,"0"0"2"16,0 0-11-16,0 0-1 15,0 0 2-15,0 0 0 16,0 0 4-16,-3 0-1 15,3 0 4-15,-3 0 2 16,-4 3-11-16,-1 11-2 16,-3 2 2-16,1 9-1 15,0 7 1-15,-3 4 0 16,9 10-1-16,4 10 0 16,0 16 2-16,27 11 0 0,15 6 9 15,10 0-2-15,7-6 9 16,12-1-9-16,2-9 0 15,7-6-6-15,4-11-2 16,-7-13 0-16,2-18-25 16,-1-17-3-16,-4-8-6 15,-2-20 12-15</inkml:trace>
  <inkml:trace contextRef="#ctx0" brushRef="#br0" timeOffset="161989.17">20590 14592 1 0,'0'0'3'0,"0"0"2"16,0 0-4-16,0 0 0 0,0 0 1 16,0 0-2-1,-8 33-1-15,8-33-1 0,0 0 2 16,0 0 0-16,0 0 14 15,0 0-4-15,0-5-3 16,-2 3 2-16,-1 2 4 16,-3 0 2-16,-2 7-13 15,0 15 3-15,4 2-5 16,1 1 0-16,3-4-4 16,0-8 4-16,7-3-8 15,8-10-3-15,0 0 11 16,4-10 12-16,-1-9-2 15,2-1-2-15,-7-1-1 16,2 1-6-16,-8 2 4 16,0 4 13-16,-4 0 7 0,-3 8 22 15,0 0-34 1,0 5-1-16,0 1-12 0,0 0-8 16,0 13-1-16,7 4 7 15,0-1 4-15,1-3-5 16,-4-6 3-16,-1-2 0 15,0-3 1-15,-3-2 1 16,0 0 1-16,0 0 1 16,0 0 8-16,0 0 35 15,0 0-1-15,0 0 15 16,0 0-8-16,0 0-22 16,0 0 8-16,0 0-18 0,0 0-13 15,0 0 22-15,0 0-30 16,0 0 3-16,0 0 2 15,0 0-4-15,0 0 4 16,0 0-5-16,0 0-2 16,0 0-5-16,0 0-21 15,4 3-78-15,6 4-163 16</inkml:trace>
  <inkml:trace contextRef="#ctx0" brushRef="#br0" timeOffset="164413.41">27745 14300 92 0,'0'0'0'16,"0"0"-24"-16,0 0 23 15,0 0-11-15,0 0-43 16</inkml:trace>
  <inkml:trace contextRef="#ctx0" brushRef="#br0" timeOffset="165178.88">27745 14300 28 0,'4'74'23'15,"-1"-48"-6"-15,-1 7 2 16,2 0-2-16,5 6-3 16,1 1-9-16,5 2 2 15,5 8 8-15,4 0-10 0,1 0 2 16,6-1 0-16,3-3 2 15,4-3-4-15,9 7-4 16,3-3 7-16,8-2 4 16,6-1-12-16,6-8 0 15,3-8-2-15,6-3 0 16,4-13 2-16,1-8-4 16,3-4-51-16,-4-4 51 15,-5-15 4-15,-5-8 0 16,-4-3 2-16,-2-5 3 0,-4-8-8 15,-4 2 3 1,-7-5 0-16,-3-3 11 16,-1-1-11-16,1-9 2 15,-1-6 4-15,1-5-6 0,-7-7 19 16,-5 1-9-16,-12 14 3 16,-9 13 12-16,-12 15 26 15,-4 20 34-15,0 9-20 16,0 5-18-16,-15 0-17 15,-7 3-30-15,-6 10 0 16,-2 1-2-16,-2 4 2 16,3-1 0-16,2 0 2 15,2 0-2-15,6 0 0 16,5-2-4-16,3-2 4 16,1-5-2-16,8-5 6 0,1 0-4 15,1-3 0-15,0 0 1 16,0 0 7-16,0 0-7 15,0-3 18 1,10-17 8-16,7-9-23 0,2-2-3 16,-2 4 1-16,-3 5 0 15,-3 9 9-15,-1 5 7 16,-1 3-3-16,-1 4 1 16,5-2-16-16,-1 3-1 15,0 0 0-15,4 0 2 16,-1 0-6-16,2 0 5 15,2 9 0-15,-4 5-7 0,0 6 10 16,0-4-3-16,-5 4 0 16,2-6 1-16,0-4-1 15,0-3 0-15,0-4 0 16,4-3-4 0,-1 0 7-16,3 0-6 0,-3-10-4 15,-2 0-41-15,-1 1-25 16,-4 1-33-16,-3 8-41 15</inkml:trace>
  <inkml:trace contextRef="#ctx0" brushRef="#br0" timeOffset="168399.72">13585 12609 3 0,'0'0'6'0,"0"0"9"15,0 0-13-15,0 0 0 0,0 0 2 16,0 0 2 0,3-2 7-16,-3 2 6 0,0 0-4 15,0 0-3-15,0 0-3 16,0 0-8-16,0 0 5 15,0 0-5-15,0 0 4 16,0 0-4-16,0 0 1 16,0 0 7-16,0 0-8 15,0 0 4-15,0 0 0 16,0 0-4-16,0 0-1 16,0 0-23-16,0 0-30 15,0 2-14-15</inkml:trace>
  <inkml:trace contextRef="#ctx0" brushRef="#br0" timeOffset="170930.11">31263 11863 400 0,'0'0'13'15,"0"0"-6"-15,0 0-6 16,0 0 10-16,0 0 9 15,0 0 16-15,-6 3 14 16,6-3-25-16,0 3-12 16,0-3 21-16,0 0-30 15,0 0 2-15,0 0 1 16,-3 0-7-16,-4 0 0 0,-2 0-3 16,-3-6-13-16,-4-2 1 15,-4 6-60-15,-2 2-75 16,-8 0 7-16,-6 0-82 15</inkml:trace>
  <inkml:trace contextRef="#ctx0" brushRef="#br0" timeOffset="175107.39">21344 12173 69 0,'0'0'16'0,"0"0"-15"16,0 0 1-16,0 0 14 16,0 0-16-16,0 0 13 15,0 0-4-15,0 0 0 16,0 0 5-16,0 0 4 0,0 0-10 15,0 0 8-15,0 0-15 16,0 3 0-16,0-3 13 16,0 0-5-16,0 0 5 15,0 0-9-15,0 0-3 16,0 0-3-16,0 0 2 16,0 0-1-16,0 0 0 15,0 0-5-15,0 0 4 16,0 0-1-16,0 0 2 15,0 0-1-15,0 0 2 16,0 0-1-16,0 0 13 16,0 0-5-16,0 0 9 15,0 0 9-15,0 0-8 0,0 0 8 16,0 0-14-16,0 0-6 16,0 0-1-16,0 0-3 15,0 0 7-15,0 0-4 16,0 0-4-16,0 0 5 15,0 0-6-15,0 0-5 16,0 0-15-16,0 3-15 16,-7 2-34-16,-2 1-54 15,1-3-8-15</inkml:trace>
  <inkml:trace contextRef="#ctx0" brushRef="#br0" timeOffset="176317.33">22587 14215 143 0,'0'0'0'0,"0"0"-14"16,0 0 14-16,0 0-1 15,0 0-38-15,0 0 14 16,-5-6 12-16,5 6-25 0,0 0 25 15,0 0 13-15</inkml:trace>
  <inkml:trace contextRef="#ctx0" brushRef="#br0" timeOffset="176439.13">22587 14215 12 0,'-12'-6'11'16,"6"6"10"-16,3 0-14 16,1 0-4-16,2 0 5 15,0-4-7-15,0 4 2 16,0 0-3-16,0 0-4 15,0 0-1-15,-1 0-36 16</inkml:trace>
  <inkml:trace contextRef="#ctx0" brushRef="#br0" timeOffset="177559.11">22540 14341 5 0,'0'0'6'0,"5"98"-12"15,7-48 1-15</inkml:trace>
  <inkml:trace contextRef="#ctx0" brushRef="#br0" timeOffset="177734.1">22529 14436 4 0,'0'0'21'16,"52"112"-21"-16,-29-59-5 15,-1-9-15-15</inkml:trace>
  <inkml:trace contextRef="#ctx0" brushRef="#br0" timeOffset="178990.92">21240 11942 187 0,'0'0'95'0,"0"0"-60"16,0 0 39-16,0 0-20 15,0 0-51 1,0 0 9-16,3-3-7 0,-3 3-5 16,0 0-2-16,0 0-47 15,3 0-61-15,-2 0-53 16</inkml:trace>
  <inkml:trace contextRef="#ctx0" brushRef="#br0" timeOffset="179486.77">21328 11996 23 0,'0'0'0'16</inkml:trace>
  <inkml:trace contextRef="#ctx0" brushRef="#br0" timeOffset="180380.8">21382 10146 13 0,'0'0'0'0,"0"0"0"16,0 0-1-16,0 0-11 16</inkml:trace>
  <inkml:trace contextRef="#ctx0" brushRef="#br0" timeOffset="184741.91">18985 11171 34 0,'0'0'3'0,"0"0"1"16,0 0 9-16,-81 0 17 16,55 5-30-16,0 12 0 15,-4 12 0-15,-1 9 0 16,-1 10 1-16,1 5-1 15,3 5 0-15,4 6 6 16,6 6-4-16,1 3 3 16,4 6 6-16,3 3 8 15,4 3-13-15,3 7 10 16,3 2-11-16,0-1 13 16,6-1-16-16,16 0 3 15,9-6 6-15,10-6-4 16,9-8 0-16,11-8 6 0,13-8-12 15,8-6 11 1,9-16-12-16,6-10 0 0,4-18-6 16,-1-12-9-16,-6-35-16 15,-8-27-6-15,-2-24 18 16,-11-11 8-16,-7-9 13 16,-16-13-2-16,-22-14 12 15,-21-6 10-15,-14-1 16 16,-40 9 15-16,-23 16-21 15,-17 16-7-15,-11 18-19 16,-2 25-4-16,-1 26 1 16,10 29-3-16,10 11-3 0,11 41-50 15,19 14-72-15,11 9-1 16</inkml:trace>
  <inkml:trace contextRef="#ctx0" brushRef="#br0" timeOffset="185252.24">21310 12041 128 0,'0'0'0'0,"0"0"-3"16,0 0 0-16,0 0-55 16</inkml:trace>
  <inkml:trace contextRef="#ctx0" brushRef="#br0" timeOffset="185665.96">18940 12646 94 0,'0'0'160'15,"0"0"-157"-15,0 0 20 16,0 0 4-16,0 0-26 15,0 0 11-15,-18-14-4 16,18 14-2-16,0 0-10 16,0 0 4-16,0 0 0 15,0 0-2-15,0 0 5 16,0-3-1-16,0 3-2 16,0-3-7-16,0-1 4 15,0-6-44-15,0 1-70 0,0-1-8 16</inkml:trace>
  <inkml:trace contextRef="#ctx0" brushRef="#br0" timeOffset="186578.94">19915 11248 256 0,'0'0'24'16,"0"0"73"-16,0 0-7 15,0 0-23-15,0 0-22 16,0 0-4-16,-16-19-13 16,16-10-28-16,0-12 16 0,19-14-16 15,13-12 0-15,8-9 5 16,-5-5-3-16,1-3-1 16,-4 8-1-16,-10 13 2 15,-8 10 4-15,-11 14-6 16,-3 9 0-16,0 7-2 15,-16 6 2-15,-7 8-1 16,-10 4-20-16,-2 5-6 16,0 2 26-16,1 17-12 15,9 1 6-15,8-3 7 16,8-5 0-16,6-5 0 16,3-3-2-16,0-1 2 15,3-3-4-15,16 0 8 0,13 0 0 16,2-17 41-16,1-6-15 15,-2 0 6-15,-1-1 0 16,-9 10-13-16,-1 6 13 16,-8 7-36-16,0 1 0 15,4 9 0-15,-5 20 1 16,3 13 0-16,0 13-1 16,-5-2 3-16,-2-6 3 15,-1-2-6-15,-4-16 0 16,-1 0-2-16,2-9 2 15,-5-1-1-15,3-5-50 16,3-5-109-16,-3-9-130 16</inkml:trace>
  <inkml:trace contextRef="#ctx0" brushRef="#br0" timeOffset="188905.1">19548 10135 135 0,'0'0'64'15,"0"0"94"-15,0 0-8 16,0 0-33-16,0 0-19 16,0 0-17-16,-59-49-5 15,59 42-5-15,0-8-29 16,13-12-25-16,27-7-13 16,10 0-5-16,5 6 1 15,-5 11 0-15,-9 12-15 0,-8 5 14 16,-11 8-6-1,-4 16 5-15,-15 14-7 0,-3 4 6 16,0 1 2-16,-17-2 1 16,-1-7-3-16,1-12 6 15,4-8-3-15,8-9 9 16,3-5-6-16,2-8 5 16,0-25 13-16,9-17-15 15,11-9-2-15,3-8-4 16,1 8 0-16,-2 9 4 15,-6 18-4-15,-7 13 15 16,-4 14-6-16,-3 5-9 16,1 10 0-16,1 19-2 15,5 14 1-15,5 3-3 0,1-1 6 16,5-6-4-16,10-12-81 16,9-12-100-16,9-15-42 15,3-15-193-15</inkml:trace>
  <inkml:trace contextRef="#ctx0" brushRef="#br0" timeOffset="189429.97">20269 9825 546 0,'0'0'13'16,"0"0"113"-16,0 0-51 15,0 0-63-15,0 0-11 16,0 0 11-16,25 10 0 0,23-49 2 15,-1-5-14-15,-8-1-3 16,-10 1-8-16,-16 5 11 16,-7 8 0-16,-6 5 8 15,0 12-7-15,-3 8 36 16,-6 6-8-16,2 17-22 16,1 16-14-16,1 4 4 15,5 2 2-15,8-13-3 16,15-6-7-16,9-11-3 15,-1-9 1-15,6-13 9 16,-2-17-7-16,-2-12 9 16,-7-1-29-16,-6-10-46 0,-10-5 42 15,-8-9 20-15,-2-2 15 16,0 15 5-16,-6 18 81 16,-4 20-20-16,-3 16 118 15,-7 10-146-15,-2 19-37 16,2 9 9-16,9-2-10 15,11-7 0-15,6-7-8 16,29-5 8-16,10-7 0 16,14-6 6-16,6-2-5 15,-3 2 0-15,-14 4-1 16,-20 0 0-16,-13 6-13 16,-15 9 13-16,-29 8-14 15,-24 8-11-15,-22 0-138 0,-12-3 36 16,-9-12-90-16,0-12-208 15</inkml:trace>
  <inkml:trace contextRef="#ctx0" brushRef="#br0" timeOffset="189567.84">20480 9075 666 0,'0'0'8'0,"0"0"127"16,0 0-135-16,0 0-41 15,0 0-188-15,0 0-10 16</inkml:trace>
  <inkml:trace contextRef="#ctx0" brushRef="#br0" timeOffset="191404.64">21686 8917 825 0,'0'0'22'0,"0"0"89"16,-97-11 3-16,69 38-114 15,-4 10 6-15,7 5-3 16,7 2-3-16,12-6-6 16,6-6 4-16,1-10-17 15,19-13 2-15,8-4-15 16,7-5 32-16,3-18-8 15,-4-15 16-15,-2-6-8 0,-10-1 5 16,-5-2-1 0,-10 4-3-16,-4 6 3 0,-3 12-4 15,0 11 9-15,0 9-5 16,0 6-4-16,-3 24-10 16,2 9 10-16,1 7-2 15,1 0 2-15,23-10-15 16,6-12-17-16,9-11-90 15,2-13 60-15,0 0 5 16,-2-25 11-16,-10-12-9 16,-3-6 46-16,-13-7 9 0,-10-3 20 15,-3-3 11-15,-13-7 43 16,-14 0 3-16,-1 12 8 16,5 13 51-16,8 22-47 15,8 16 1-15,4 6-43 16,-1 28-43-16,4 17-4 15,0 16 0 1,17 6 3-16,10 7-7 0,0 2 4 16,-3 0 0-16,-9-8-3 15,-5-12 5-15,-6-16-2 16,-2-20 0-16,-2-9 2 16,0-14-5-16,1-3 4 15,1-15-1-15,1-26 42 16,0-21-35-16,-2-21-4 15,1-6-3-15,-2 4 1 0,0 11-6 16,5 24 5-16,-1 24-3 16,3 16-1-16,4 10-10 15,5 3-33-15,5 21-9 16,6 5 8-16,-2 4 30 16,-3-3-35-16,-9 0 14 15,-7-5 26-15,-6 0 2 16,-3-3 11-16,-19-2-6 15,-6-3 13-15,-2-1 11 16,7-7-15-16,3-4 3 0,11-3 29 16,8-2-15-1,1-2-9-15,17-21-11 0,19-10-7 16,12-10 6 0,7-6-58-16,-1-9-26 0,-3 0 20 15,-14-2 28-15,-13-9 37 16,-15-1 1-16,-9 1 2 15,0 12 21-15,-18 18 79 16,1 16-16-16,-2 18 25 16,-2 5-63-16,2 0-8 15,0 0-25-15,3 5-8 16,6 10 21-16,9 10-29 16,1 14 0-16,14 20 7 15,27 18-7-15,19 16 9 16,4 15 5-16,0 1-9 0,-12 0 3 15,-16-12-8-15,-14-15 0 16,-16-17-2-16,-6-15 4 16,-4-13-2-1,-14-15 0-15,0-8 2 0,-5-14 9 16,0-4-9-16,-3-35 8 16,4-27 3-16,3-20-12 15,3-18-1-15,8-17-5 16,8 2-20-16,1 10 21 15,25 25-47-15,3 26 15 16,4 35 31-16,3 14-27 16,6 9-12-16,-5 12-12 0,-1 19-5 15,-9 5 42-15,-15 3-24 16,-12 1 16-16,-5 3 23 16,-25-1 4-16,-10-2 3 15,-4-7 11-15,5-8 6 16,10-13 39-16,13-9-20 15,7-3-1-15,9-20 7 16,0-14-27-16,21-11-18 16,20-6-13-16,10 0-55 15,6 2 49 1,-1 5-39-16,-7 5 21 0,-11 9 12 16,-13 3-38-16,-11 6 43 15,-13 1 7-15,-1 3 13 0,-6 3 17 16,-11 6-16-1,-6 8 21-15,1 0 12 0,2 5-19 16,7 15 7-16,5 0-22 16,8 3 4-16,0-4 5 15,14-3-9-15,16-5 0 16,9-8 9-16,-5-3-1 16,-1 0 4-16,-6 0-1 15,-11 0-9-15,-4 0 23 16,-1 0-25-16,-1 9 0 15,-4 2-3-15,-6 7-5 16,0 2-6-16,0-3-41 0,0-5-37 16,0-7-3-1,0-5 30-15,4-10 50 0,14-19 15 16,9-17 3 0,6-8 3-16,-2-2-6 0,-4 9 2 15,-9 13 30-15,-8 17 15 16,-6 9 58-16,-4 8-16 15,0 0-55-15,0 14-30 16,0 14 6-16,-4 6 3 16,1 4 25-16,3-2-31 15,0-4-1-15,7-5-2 16,16-7 1-16,7-11-7 16,4-9 2-16,9 0 0 15,0-22 5-15,-2-15-5 16,-11-3-2-16,-14-10 2 0,-10-5 1 15,-6-1 3-15,-13 5-4 16,-17 11 0-16,-4 18-4 16,-7 19 4-16,-3 9-4 15,2 27-1-15,7 13-25 16,12 4-14-16,10 6-81 16,13-7-72-16,13-9-80 15,19-15-100-15</inkml:trace>
  <inkml:trace contextRef="#ctx0" brushRef="#br0" timeOffset="192505.21">23859 8313 208 0,'0'0'44'15,"-5"-89"266"-15,-27 62-169 16,-14 20-2-16,-8 7-42 16,-2 33-41-16,1 9-43 15,11 6 1-15,17 0-10 16,18-7 0-16,9-4-8 15,9-8-1-15,21-14-55 16,11-11 37-16,6-4 2 16,2-17 3-16,-4-12 0 15,-5-4 6-15,-10-6 9 16,-12-5-6-16,-7-2 9 16,-9-1 5-16,-2 11-1 15,0 13-4-15,0 20 0 16,0 10-11-16,-6 26-15 15,-1 10 24-15,4 4 2 0,3-6 0 16,1-11 0-16,17-12-49 16,4-12 33-16,4-6 16 15,8-13 11-15,3-17-6 16,2-14-4-16,-1-7 12 16,-4-9-3-16,-3-6 16 15,-5 6 37-15,-6 11-23 16,-2 13 41-16,-11 15-15 15,-2 12-18-15,-3 9-16 16,-1 0-32-16,1 16-7 0,2 6 4 16,1-4 6-1,-1-5-7-15,-3-6 4 16,-1-4 0-16,0-1 0 16,0-2 4-16,0 0 2 0,0 0 14 15,0-2-7-15,-13-11 35 16,-5-3-48-16,0 5 0 15,2 11-5-15,-1 0 0 16,0 25-21-16,2 13 18 16,0 15 8-16,7 6-12 15,8-3-12-15,0-8-37 16,18-14 19-16,12-17 8 16,4-13 26-16,5-4-11 15,3-23 19-15,3-18 4 16,-7-10-4-16,-3-10-2 0,-7-2 1 15,-10-5 2-15,-9-5 5 16,-8-9-3-16,-1 5 5 16,0 11 41-16,-7 24 1 15,1 24 24-15,1 15 15 16,-2 3-62-16,1 21-27 16,2 15-2-16,4 14 2 15,0 6 5-15,10-3-5 16,15-5 0-16,1-1 0 15,-1-16 1-15,-3-9-1 16,-7-10 0-16,-1-7 3 16,-2-5 0-16,3-7 0 0,7-17-3 15,6-15 11-15,-1-8-8 16,-3-4-1-16,-4 7-2 16,-6 14 0-16,-6 18-1 15,-4 12 1-15,3 0-12 16,3 19-1-16,5 7 6 15,5 5 5-15,4-9-3 16,2-5-19-16,-1-9 16 16,4-8-6-16,-1 0 14 15,-1-12 9-15,-2-15-7 16,5-5 4-16,-5-8-6 16,-3-3 5-16,-3-3 3 15,-13 13-5-15,-1 7-3 16,-5 14 18-16,0 12-13 15,0 0-5-15,0 24-19 0,0 7 18 16,5 6-18-16,4-3 2 16,4-10-74-16,16-7-34 15,11-11-42-15,8-6 69 16,-1-23-338-16,-5-13 134 16</inkml:trace>
  <inkml:trace contextRef="#ctx0" brushRef="#br0" timeOffset="192610.49">25224 7369 426 0,'0'0'54'0,"0"0"-5"16,0 0-49-1,-84 62-3-15,81-37-192 0</inkml:trace>
  <inkml:trace contextRef="#ctx0" brushRef="#br0" timeOffset="193411.62">25304 7657 548 0,'0'0'79'16,"0"0"16"-16,0 0 11 16,0 0-55-16,0 0-24 0,0 0-15 15,-22 54-11 1,22-47 11-16,4-7 27 0,9 0 11 15,6 0 17-15,1-3-39 16,6-13-7-16,-2-9 6 16,3 2-21-16,-2-8 13 15,-1 3-8-15,-8 1 0 16,-2 11 12-16,-7 10-23 16,-5 2 0-16,1 4 0 15,3 0-19-15,2 9 19 16,3 2-7-16,0-5 7 15,5 2-15-15,5-8-13 16,11 0 20-16,9-8 4 16,9-15-22-16,3-4 1 0,-9-2-2 15,-8-3 1-15,-12 2 26 16,-16 3-3-16,-8 4 3 16,0 6 20-16,-20 10 5 15,-7 7-18-15,-7 7-7 16,1 17 0-16,8 6-4 15,7-4 4-15,12-5-6 16,6-5 4-16,0-6-19 16,18-7 17-16,12-3-5 15,7-4 9-15,3-15 7 16,-4-8-5-16,-3 1-2 16,-6-2 8-16,-6-1-8 15,-9 8 60-15,-8 6-21 16,-4 5 22-16,0 7 17 15,0 3-45-15,-9 19-25 0,-13 15-8 16,2 22 0-16,12 13 0 16,8 10 0-16,28 13 0 15,18 8 0-15,9 3 5 16,5 5-5-16,2 2 2 16,-9-8 6-16,-15-16-13 15,-21-20 5-15,-17-17 0 16,-21-13 5-16,-28-9 6 15,-26-7 28-15,-10-13-19 16,-5-7-19-16,9-15 22 0,15-27-23 16,21-24 0-1,20-26-5-15,24-23 5 0,14-8-21 16,40 13-25-16,22 29-37 16,13 31-61-16,5 22-65 15,-10 11-149-15,-14 6-223 16</inkml:trace>
  <inkml:trace contextRef="#ctx0" brushRef="#br0" timeOffset="194535.61">23115 9411 276 0,'0'0'160'16,"-21"-98"-36"-16,18 78 129 16,1 10-87-16,2 10-48 15,0 13-73-15,3 24-45 16,17 19 0-16,5 17 68 15,0 7-62-15,-4 2 7 16,-6 3 3-16,-3-8-14 0,2-12-2 16,-2-22 0-16,2-15-36 15,-2-19 11-15,2-9-31 16,-4-9 42-16,1-21 13 16,-6-15 2-16,-5 1 0 15,-1-2-1-15,-21 5-3 16,-8 14-8-16,-6 11-9 15,-12 16 5-15,-10 7 14 16,-3 20-13-16,8 1 4 16,12-6 6-16,19-10 4 15,17-7-9-15,5-5 8 16,38-11-31-16,21-20 32 16,20-11 7-16,5-8-2 0,1 3-5 15,-12-2 3 1,-7 11 20-16,-14 7 4 0,-16 17-18 15,-23 9 10-15,-4 5-11 16,-9 19-8-16,0 18-3 16,0 8 3-16,0 5 28 15,-2-9-28-15,2-9 0 16,0-10 7-16,17-8-7 16,5-12 2-16,9-2 0 15,5-16 0-15,6-16 26 16,-2-11-28-16,-7-3 0 15,-12-10 8-15,-15-5-7 16,-6 3 9-16,-18 12-9 16,-12 16 3-16,-5 29 39 0,-7 11-43 15,-3 33 0-15,8 22-4 16,13 10 2-16,22 4-24 16,4-3-130-16,32-10-251 15,9-18-229-15</inkml:trace>
  <inkml:trace contextRef="#ctx0" brushRef="#br0" timeOffset="195107.43">24262 9171 754 0,'0'0'185'15,"0"0"66"-15,0 0-230 0,0 0-21 16,-81 93 2-1,72-47 1-15,9 0-6 0,0-10 3 16,20-12 0 0,6-12-6-16,12-12 15 0,11-9-9 15,5-28 12-15,2-12-5 16,-2-8 5-16,-3-6-7 16,-11-3-3-16,-3-6 40 15,-5 4-23-15,-8 14 3 16,-7 21 3-16,-8 19-13 15,0 14 9-15,2 4-21 16,4 25-2-16,4 13-2 0,-4 5 4 16,-3 0 0-1,-6-11 0-15,-3-3 5 0,-3-12-4 16,0-5-1-16,0-9 0 16,-8-2 10-16,-13-5 9 15,-10 0 14-15,-11-5 3 16,-5-18-25-16,-8-7 22 15,-8-4-33-15,3 2 0 16,2 5 10-16,15 14-6 16,10 13 3-16,4 0-7 15,7 24 0-15,3 5-11 16,7 7 11-16,9 0-3 16,3 0-11-16,3-3 12 15,15-9-25-15,0-5-6 16,-1-9 0-16,-1-5 31 0,-3-5-50 15,-4 0-2-15,-2-8 23 16,-3-11-13-16,-4 0-50 16,-5 7-74-16,-20 7-172 15,-10 5-137-15</inkml:trace>
  <inkml:trace contextRef="#ctx0" brushRef="#br0" timeOffset="199810.66">23838 9951 295 0,'0'0'3'15,"0"0"157"-15,0 0 2 0,0 0-71 16,0 0-35 0,0 0-50-16,0 0-6 0,-25 60 2 15,29-6 0 1,13 7 30-16,9 1-32 16,7-6 0-16,9-3 3 0,12-17-3 15,10-16-7-15,15-18-67 16,10-4-77-16,4-32-91 15,-11-17-54-15</inkml:trace>
  <inkml:trace contextRef="#ctx0" brushRef="#br0" timeOffset="200243.82">24514 9815 526 0,'0'0'22'15,"0"0"75"-15,0 0 0 16,0 0-30-16,0 0-34 15,0 0-23-15,-69 0-10 16,84 0 1-16,10 0-4 16,11-4 3-16,3 1 0 15,-2 3 0-15,-4 0 0 16,-7 0-2-16,-10 14-1 16,-9 5-2-16,-7 4 0 15,0 1 5-15,-9 5 0 16,-8-2 7-16,1-7-3 15,5-11-4-15,5-1 2 16,4-8-2-16,2-8 38 0,0-24 34 16,9-15-56-16,12-12-9 15,4-4-5-15,1 3 5 16,-5 16 0-16,-4 15 1 16,-7 14 32-16,-6 10-11 15,-4 5-2-15,0 0-24 16,0 20-2-16,0 14-1 15,-4 16 1-15,2 1 9 16,2 0-10-16,9-8 0 16,27-9-19-16,12-14-30 15,17-20-129-15,17-8-55 16,2-38-153-16</inkml:trace>
  <inkml:trace contextRef="#ctx0" brushRef="#br0" timeOffset="200768.93">25247 9619 573 0,'0'0'10'16,"0"0"71"-16,0 0 12 15,0 0-53-15,-74 74-39 16,90-74 12-16,22-4 0 16,11-25-13-16,3-10 0 15,-1-8-2-15,-12 4-19 16,-14-2 7-16,-16 3 14 15,-9 0 0-15,0 9 8 16,-13 14-8-16,-1 8 0 0,2 11 31 16,3 17-30-16,3 12-1 15,5 5 0-15,1 2 1 16,13-9-13 0,20-11 12-16,9-8 0 0,4-8 2 15,0-17-1-15,-4-17-2 16,-11-12 1-16,-8-5 0 15,-13-5 4-15,-8-3-4 16,-2 1 0-16,-11 1 7 16,-10 16-2-16,5 13 47 15,0 22 36-15,2 6-33 16,-1 19-34-16,5 16-21 16,7 6 0-16,3-4-3 0,21-4 4 15,20-8-1-15,7-11 0 16,6-8 0-16,-4-6 4 15,-8 0-3-15,-13-9-1 16,-16 6 7-16,-6 3-2 16,-7 0-6-16,-17 15 1 15,-24 22-18-15,-17 16 13 16,-11 2-109-16,-6-5-42 16,3-16-116-16,9-23-207 15</inkml:trace>
  <inkml:trace contextRef="#ctx0" brushRef="#br0" timeOffset="200904.43">25456 8930 590 0,'0'0'47'0,"0"0"89"16,0 0-84-16,0 0-52 16,0 0-104-16,0 0-70 15,6 59-176-15</inkml:trace>
  <inkml:trace contextRef="#ctx0" brushRef="#br0" timeOffset="202547.32">26444 9089 703 0,'0'0'22'16,"0"0"154"-16,0 0-75 15,0 0-28-15,0 0-47 16,0 0-11-16,13-117-15 16,4 67 4-16,0 2-5 15,-3 0 1-15,-6 4 0 16,-8 0 2-16,0-1 2 16,-20 8-4-16,-2 7 0 15,-1 13 0-15,7 14 0 16,1 3 0-16,5 26-10 15,3 15 9-15,7 12 0 0,0 3-7 16,26-5 8-16,10-7-9 16,4-10 3-16,6-13-54 15,2-14 10-15,3-7 16 16,1-16-13-16,0-14 21 16,-1-8-39-16,-9-6 11 15,-12 1 37-15,-19-3-4 16,-11-3 21-16,-16 2 13 15,-14 10 10-15,-1 10 33 16,4 19 0-16,6 8-27 16,3 25-26-16,9 9-3 15,9 9-3-15,3-4 1 16,28-5-1-16,10-9 1 16,5-11-29-16,-3-14 2 0,-4 0 23 15,-7-11 6-15,-12-10 0 16,-5-5 5-16,-12-2-4 15,-3-2 12-15,-7 1-13 16,-10 2 0-16,-2 12 33 16,5 8-22-16,3 7 19 15,5 1-30-15,3 17-1 16,3 9-9-16,0-7 6 16,16-1-4-16,8-10 2 15,4-6-19-15,4-3 22 16,2-6-1-16,-3-16 8 15,-1-6-10-15,-3-1 6 16,-6-6-5-16,-8-5-1 0,-12-3 12 16,-1 0-5-1,-5 6 4-15,-9 10-5 0,2 11 75 16,1 12-34-16,1 4-33 16,1 0-8-16,2 8 2 15,4 4-4-15,3-1-1 16,2-5-11-16,17-2 3 15,6-4 11-15,4 0 0 16,2 0 12-16,-4-1-9 16,-2-2 3-16,-1 3-6 15,1 0 4-15,1 0-6 16,-1 14 2-16,-4 1 0 16,-2 0 10-16,-4-4-9 15,-6 0 3-15,-1-7-4 0,-4-1 2 16,1-3-6-16,3 0 4 15,2 0-21-15,6-10 10 16,0-12-22-16,2-12-13 16,-4-9 0-16,-8-9 7 15,-6 2 39-15,0 7-10 16,0 16 10-16,-6 14 19 16,-8 13 14-16,-5 17-20 15,-2 16-13-15,1 3 0 16,10 0 9-16,9-7-9 15,1-5-5-15,7-7-1 16,13-11 11-16,6-6-5 0,3-3 1 16,-1-14 9-16,-4-8 2 15,-6-5-12-15,-6-5 0 16,-6-6 44-16,-6-6-3 16,0 11 23-16,0 10-12 15,0 12-4-15,-3 11 40 16,0 3-67-16,0 17-21 15,-3 21-2-15,5 19 2 16,1 13 5-16,25 12-3 16,18 12 0-16,9 3 16 15,3 2-18-15,-3-5 0 16,-5-12 9-16,-10-13-9 16,-17-13 1-16,-16-16-2 0,-4-15 3 15,-23-8 31-15,-18-13-27 16,-12-4-5-16,-8-16 14 15,-4-28-14-15,9-29 0 16,12-28-1-16,22-19-16 16,20 0 13-16,11 6-53 15,39 21-16-15,14 12 1 16,10 11-50-16,-8 16 23 16,-15 11 43-16,-16 17 1 15,-13 11 46-15,-14 3 12 16,-6 7-4-16,0 2 60 15,0 2-11-15,-8 1-12 0,-1 0-31 16,3 0 3 0,3 0-17-16,3 3 8 15,0-2-11-15,3-1 7 0,15 0-15 16,4-4 17-16,1-13-2 16,-7 0-23-16,-7-2 25 15,-9-2-5-15,0 3 7 16,-15 2 5-16,-13 11 0 15,-8 5 5-15,-1 20-10 16,0 17 5-16,8 6 8 16,17 6-9-16,12 4 1 15,2-5-4-15,26-7 4 16,9-15-5-16,14-18 0 0,10-8-9 16,8-30 9-16,2-12-105 15,-8-11-120 1,-15-1 1-16,-17-4-102 0</inkml:trace>
  <inkml:trace contextRef="#ctx0" brushRef="#br0" timeOffset="202824.85">28165 7519 106 0,'0'0'198'15,"-82"-91"29"-15,54 77-78 16,10 7-31-16,6 7 59 16,8 0-48-16,4 0-70 15,0 0-35-15,10 10-4 16,35 17-19-16,20 10 37 0,28 6 7 15,12 6-31 1,2 3 37-16,-9 6-47 0,-17 3 4 16,-29 5-7-16,-30 3 2 15,-19 6 12-15,-6-1-13 16,-26-5 0-16,-3-10 20 16,1-12-17-16,3-14-4 15,8-12-1-15,4-4 8 16,7-6-16-16,2 3-37 15,6 2-113-15,1 4-230 16,0-4-308-16</inkml:trace>
  <inkml:trace contextRef="#ctx0" brushRef="#br0" timeOffset="207356.03">28443 12421 29 0,'0'0'64'15,"0"0"22"-15,0 0-27 16,0 0-17-16,0 0-13 16,0 0-18-16,0 0-4 15,0 0-3-15,0-7-2 0,0-15 42 16,12-7-25-16,7-2-15 16,0-2-4-16,-2 3 1 15,-6 1 4-15,-5 5-5 16,-4 6 1-16,-2 10 25 15,0 5 23-15,0 3-15 16,-9 0 17-16,-13 19-50 16,-7 10 1-16,-3 8-2 15,0 3 3-15,-1-1-7 16,3 1 4-16,2-6 0 16,4-9 1-16,7-11 1 15,5-3 0-15,7-9 6 16,5-2 0-16,0 0 52 0,3-22 2 15,21-19 14 1,9-10-52-16,6-13-17 0,3-2-5 16,-4 0-2-16,-5 3 5 15,-9 14 13-15,-8 19-5 16,-8 10 7-16,-4 16 21 16,-4 4 8-16,0 0-18 15,-6 10-31-15,-12 14 4 16,-4 6-3-16,-2 2-1 15,4-3 0-15,0-4 4 16,4-5-2-16,2-4 1 16,8-10-3-16,3-3 0 0,3-3 2 15,0 0 4 1,0 0-1-16,0-16 46 0,0-7 21 16,9-13-12-1,-2 5-60-15,0 3 0 0,-2 5-1 16,0 6 3-16,-1 6-2 15,-1 5 0-15,-1-1 3 16,-2 7-7-16,1 0 1 16,-1 0 0-16,0 0-13 15,0 0 14-15,0 0 2 16,0 0-2-16,0 0 10 16,0 0-12-16,0 0 4 15,0 0 0-15,0 0-12 16,0 0 11-16,0 0-11 15,0 0-11-15,-1 7-3 16,-8-1 26-16,-4 1-11 0,-3 0 11 16,-3-1 2-16,-3 4-2 15,-1 0 0-15,1 4 1 16,0 3 4-16,3 2-8 16,0 1 3-16,3 0 0 15,2-4-2-15,8-6 2 16,5-6 0-16,1-4-2 15,0 0 3-15,20-11-6 16,16-9 5-16,9-10 0 16,1-5 7-16,-5 5-1 15,-7 0-6-15,-5 11 9 0,-7 4-8 16,-7 9 38-16,-3 6-39 16,-5 0 1-16,-1 0-7 15,3 16 6-15,1 7-3 16,0 2 2-16,0-2 0 15,0 0-6-15,1 2-21 16,3-4-35-16,-1-1-57 16,-1 0-62-16,-4-4-40 15,-3-5-99-15</inkml:trace>
  <inkml:trace contextRef="#ctx0" brushRef="#br0" timeOffset="211151.43">26218 12467 390 0,'0'0'0'0,"0"0"0"15,0 0-1-15,0 0-25 16,0 0-44-16,0 0 1 16,0 0 26-16,45 0 12 15,-34-3-15-15</inkml:trace>
  <inkml:trace contextRef="#ctx0" brushRef="#br0" timeOffset="213933.38">28778 12272 255 0,'0'0'19'0,"0"0"18"15,0 0 3-15,0 0-3 0,0 0-22 16,0 0-9-16,0 0-6 15,0-3 0 1,2 3-2-16,-2 0 4 16,0 0-5-16,0 0-5 0,0 0 8 15,0 0-3-15,0 0 5 16,0 0-2-16,0 0 18 16,0 0-10-16,0 0 15 15,0 0-23-15,0 0 3 16,0 0 6-16,0 0-9 15,0 0 0-15,0 0-2 16,0 0 4-16,0 0-4 16,0 0 2-16,0 0 0 0,0 0 6 15,0 0-5 1,0 0 8-16,0 0 6 0,0-3-2 16,0 3 7-16,0 0-18 15,0 0 0-15,0 0 9 16,0 0-8-16,0 0-3 15,0 0 0-15,0 0 3 16,0 0-5-16,0 0 2 16,0 0 0-16,0 0-8 15,0 0 4-15,0 0 3 16,0 0-6-16,0 0-5 16,0 0 8-16,0 0-6 15,0 0 5-15,0 0 0 16,0 0 5-16,0 0-3 0,0 0-1 15,0 0-12-15,0 0 16 16,0 0-21-16,1 0-3 16,1 0 11-16,-1 3-7 15,1 4 14-15,-2-4-11 16,0 3-19-16,0-2 9 16,0 0-20-16,0-1-11 15,0 0 24-15,0 0 0 16,0 0-20-16,0-3 3 15</inkml:trace>
  <inkml:trace contextRef="#ctx0" brushRef="#br0" timeOffset="-198998.25">30977 11964 50 0,'-88'20'10'16,"3"1"-9"-16,15 2 12 15,20-6-13-15,22-7-5 16,25 0 4-16</inkml:trace>
  <inkml:trace contextRef="#ctx0" brushRef="#br2" timeOffset="38635.74">5059 7047 29 0,'0'0'70'15,"0"0"-15"-15,0 0 26 16,0 0 4-16,0 0-1 15,0 0-15-15,0 0-21 16,0 0-18-16,-7-19-5 16,7 19-25-16,0 0-3 15,0 12-56-15,4 12-52 16,8 0-45-16,-9-6-91 16</inkml:trace>
  <inkml:trace contextRef="#ctx0" brushRef="#br2" timeOffset="38978.76">6900 6995 277 0,'0'0'4'16,"0"0"-8"-16,0 0-16 16,0 0-48-16,0 0-1 15</inkml:trace>
  <inkml:trace contextRef="#ctx0" brushRef="#br2" timeOffset="39578.17">8943 7177 255 0,'0'0'12'16,"0"0"34"-1,0 0 10-15,0 0-10 0,0 0-5 16,0 0 2-16,-19 0-3 16,19-2 0-16,0 1-6 15,0 0 9-15,0-2-17 16,-3 3 1-16,3 0 13 16,-3 0-6-16,3 0 0 15,0 0-9-15,0 0-21 16,0 0-4-16,0 0-2 15,0 0-66-15,0 12-140 16,3-4-253-16</inkml:trace>
  <inkml:trace contextRef="#ctx0" brushRef="#br2" timeOffset="39933.43">10615 6987 132 0,'0'0'57'0,"0"0"-53"16,0 0-4-16,0 0-88 15</inkml:trace>
  <inkml:trace contextRef="#ctx0" brushRef="#br2" timeOffset="41652.29">12555 6970 76 0,'0'0'60'0,"0"0"51"15,0 0-47-15,0 0 2 16,0 0 18-16,0 0-32 16,-14-3 10-16,14 3 9 0,0 0-16 15,0-2-12-15,0 2-25 16,3 0-15-16,27 0 17 15,22 0 31-15,17 0 14 16,14 0-15-16,14 0-29 16,12-3 2-16,4-2-5 15,20-4-17-15,6 3 19 16,5 0-20-16,5-2 9 16,-8 7 3-16,-18-1-12 15,-18 2 7-15,-20 0-7 0,-22 0 6 16,-21 0-6-16,-23 0 2 15,-13 0-2-15,-6 0 10 16,0 0 14-16,-3 0 21 16,-29 0-12-16,-14 0-29 15,-18 0 0-15,-12 0-4 16,-4 2 0-16,-7 4-2 16,-8-1 1-16,-12 5-8 15,-4-1-9-15,-4 1 7 16,3 1 4-16,-1 3 7 15,4-2-2-15,9-2 1 16,6-1-1-16,15-9 2 16,15 0 0-16,6 0 2 0,7-2 4 15,11-6-4 1,7-1-2-16,15 5 9 0,4-1-5 16,13 5 10-16,1 0-14 15,0 0-1-15,0 0-8 16,4 0 8-16,25-3 1 15,20-2 2-15,23 2-2 16,29-3 4-16,32 2-3 16,16 0 0-16,21 1 6 15,-3 3-7-15,-7 0-2 16,-14 0 2-16,-16 7 0 16,-23-3 0-16,-16-4 0 15,-26 0 1-15,-23 0 4 16,-19 0-5-16,-17 0 0 0,-6 0 14 15,-3 0 55-15,-27-1-31 16,-18-9-38-16,-23 5 0 16,-20-1-9-16,-11-2 9 15,-8-2 0-15,-10 0-3 16,-3 1-3-16,-4 1-1 16,1 3 2-16,9 1 10 15,12 4-8-15,12 0 3 16,21 0-4-16,14 0 4 15,19 0 1-15,15 0 1 16,15 0-2-16,9 0-8 16,3 0 7-16,27 0-36 15,19 1 37-15,22 0-3 16,20 2 6-16,10-1 2 0,3-2-5 16,2 0 1-16,1 0-9 15,5 0 8-15,-2 0-11 16,-2-7 4-16,-11 0-18 15,-17 4 0-15,-14 0 3 16,-24 3 0-16,-19 0 6 16,-14 0-27-16,-9 0-23 15,-1 0 27-15,-27 6 17 16,-14 6-78-16,-13 2 9 16,-1 3-10-16,0-2-92 15,-2-3-205-15</inkml:trace>
  <inkml:trace contextRef="#ctx0" brushRef="#br2" timeOffset="47652.45">18931 6977 18 0,'0'0'75'16,"0"0"-12"-16,0 0 5 16,0 0 7-16,0 0-16 15,0 0-10-15,0 0 18 16,-33-29-17-16,29 28-8 15,4 1-19-15,0 0-8 16,0 0-10-16,0 0-5 0,0 0 0 16,0 0-6-16,0 0-8 15,0 0 11-15,13 0 4 16,8 0-1-16,-2 0 7 16,3 6-7-16,2-1 7 15,-1 4-7-15,2-2 6 16,-3 0-6-16,-2-1 0 15,-7 1-3-15,-5-4-19 16,-5-1-35-16,-2-1 21 16,-1-1 19-16,0 0 11 0,-15 0-5 15,-15 0 8-15,-5 0-16 16,-8 4 1-16,1 1 18 16,-2 4 0-16,3 4 0 15,5-4 2-15,5-1 14 16,10-2-2-16,9-6 0 15,9 0 19-15,3 0-20 16,0 0-13-16,10 0-12 16,25-1 12-16,11-7 24 15,10 0-19-15,7 2 6 16,3 3-11-16,1 3 0 16,6 0-32-16,-3 3-68 15,-1 0-89-15</inkml:trace>
  <inkml:trace contextRef="#ctx0" brushRef="#br2" timeOffset="50412.33">23776 6938 29 0,'0'0'46'16,"0"0"5"-16,0 0 4 15,0 0-11-15,0 0-17 16,0 0-6-16,-7-2-9 16,7 0-8-16,0 2 0 15,0 0 2-15,0 0-6 16,7 0 0-16,9 0 8 0,14 0 13 15,2 0-9 1,10 0-7-16,6 0-5 0,1 0 13 16,5 0-13-16,0 4 0 15,-8-1-3-15,2 0-8 16,-5-3-7-16,-3 0-3 16,-9 0-42-16,-11 0-5 15,-8 0 0-15,-12 0-19 16</inkml:trace>
  <inkml:trace contextRef="#ctx0" brushRef="#br2" timeOffset="50795.46">23789 6947 17 0,'0'0'61'16,"0"0"24"-16,0 0-24 15,0 0-16-15,0 0 12 16,0 0 7-16,-13-9-31 16,13 9-22-16,0 0-9 15,25 0 4-15,15 0 10 16,18 0-6-16,17 0-5 16,14 0-3-16,22-7 4 15,17 1-1-15,11 3 0 16,5 2 2-16,-8 1-7 0,-16 1-4 15,-18 8-8-15,-19-2-82 16,-22-7 61-16,-21 0-40 16,-22 0 13-16,-18 0 60 15,-6 0 15-15,-33 0-5 16,-18-4-6-16,-20-2-8 16,-17 3 1-16,-11 0 3 15,-9 3-3-15,-6 0-35 16,-1 0-55-16</inkml:trace>
  <inkml:trace contextRef="#ctx0" brushRef="#br2" timeOffset="51334.64">23887 6981 43 0,'0'0'1'0,"0"0"9"16,0 0 20-16,0 0-11 16,0 0-15-16,0 0 17 0,29 3 45 15,16-3-3-15,5-6-19 16,10 2-17-16,7-3 7 15,7-2 17-15,9 4-35 16,5 0-3-16,0-1-5 16,0 0-4-16,-4 1-4 15,3-1 1-15,-2 2 2 16,0 2 1-16,-6 2-3 16,-10 0-1-16,-11 0 3 15,-16 0-2-15,-14 0-2 16,-13 0 1-16,-9 0 0 0,-6 0 6 15,0 0 1 1,0 0 1-16,0 0 6 0,0 0 23 16,0 0-16-16,0 0 1 15,0 0 3-15,0 0 14 16,0 0-17-16,0 0 3 16,0 0-3-16,0 0-5 15,0 0 6-15,0 0-9 16,0 0-1-16,0 0 10 15,0 0-16-15,0 0-4 16,0 0 7-16,0 0-6 16,0 0-3-16,0 0 3 0,0 0-4 15,0 0 10-15,0 0-8 16,0 0 0-16,0 0 1 16,0 0 0-16,0 0-2 15,0 0-1-15,0 0-1 16,0 0-2-16,0 0-8 15,0 0-78-15,0 6-107 16,-2 7-35-16,2-1 50 16</inkml:trace>
  <inkml:trace contextRef="#ctx0" brushRef="#br2" timeOffset="51840.45">26747 6919 75 0,'0'0'38'0,"0"0"48"15,0 0-10-15,0 0-11 16,0 0 8-16,0 0 14 16,0-3-18-16,0 3 4 15,0-2-1-15,0 0-29 16,0 2-12-16,0 0-23 0,0 0-8 15,0 0-19 1,0 0-85-16,0 0-154 0,0 7-43 16</inkml:trace>
  <inkml:trace contextRef="#ctx0" brushRef="#br2" timeOffset="55640.48">11649 8051 5 0,'0'0'26'0,"0"0"-2"16,-55 84-12-16,44-56 1 15,7 2-9-15,4 3-3 16,0 1-1-16,4-1 1 16,10-1 0-16,5 1 0 15,4-2 0-15,2 0 8 16,5 0-6-16,6 3 10 16,2-3-4-16,2 3-8 15,1-5 0-15,2 1 2 16,-7-3-2-16,3-2 1 15,-3-4-2-15,0-1-2 0,2-1 2 16,1-5 3 0,0-1 6-16,4-4 6 0,-1 2-1 15,-2-5-3-15,-2-2-3 16,3 0-4-16,2-4 10 16,2 0-3-16,1 0 15 15,2-4-13-15,-2-6-10 16,-1-9 11-16,1-4 0 15,-4-2-4-15,0-3 6 16,-8 1 2-16,-2 3-7 0,0-2-10 16,-5 1 2-1,-3-1 5-15,-6-2-8 0,-3 1 0 16,-1-5-4-16,-2-4-19 16,-1-8 13-16,-2-6 3 15,-3-4 3-15,0-4 2 16,-3 2-8-16,-3 10 2 15,0 2 0-15,-12 6 8 16,-7 0 0-16,-7 0-12 16,-4 4 12-16,5-2 0 15,-2 3 0-15,5-3 0 16,-2 0 0-16,6-4 0 16,-2 3 4-16,0 4-4 15,-3 5 0-15,1 8 0 16,-8 8-9-16,2 7 7 0,-8 5-30 15,-3 0-11-15,-1 0 17 16,-4 0-7-16,3 7 6 16,4-2 6-16,1 2 15 15,0 2-11-15,1 2 17 16,0 1-10-16,-5 5 1 16,-5 7-27-16</inkml:trace>
  <inkml:trace contextRef="#ctx0" brushRef="#br2" timeOffset="60248.11">12380 8774 3 0,'0'0'22'15,"0"0"-9"-15,0 0-3 16,0 0 5-16,0 0-6 15,0 0-2-15,0 0 9 16,0 0-10-16,0 0 0 16,0 0-4-16,0 0-1 0,0 0-2 15,3 0-5 1,6 0-66-16</inkml:trace>
  <inkml:trace contextRef="#ctx0" brushRef="#br2" timeOffset="61328.83">24339 6813 48 0,'0'0'45'0,"0"0"-1"16,0 0-11-16,0 0-18 15,0 0 3-15,0 0 11 16,0-5-7-16,0 5-2 16,0-1 2-16,0 1 1 15,0 0-4-15,0 0 7 16,0 0-15-16,0 0 14 16,0 0-18-16,0 0 9 0,0 0 4 15,0 0-11 1,0 0 5-16,0 0-8 0,0 0-6 15,0 0 13-15,0 0-10 16,0 0 3-16,0 0 2 16,0 0-3-16,0 0 1 15,0 0-6-15,0 0 0 16,0 0 0-16,0 0 0 16,0 0 0-16,0 0-4 15,0 0 4-15,0 0-6 16,0 0-36-16,0 0-34 15,0 0-20-15,-3 1-45 16,-5 6 53-16</inkml:trace>
  <inkml:trace contextRef="#ctx0" brushRef="#br2" timeOffset="62722.19">10441 7271 60 0,'0'0'357'0,"0"0"-357"0,0 0-17 15,0 0 15-15,0 0-4 16,0 0 3-16,-6 0 3 15,27 0-6-15,6 0 2 16,1 0-54-16,2 1-52 16,-4 2-72-16</inkml:trace>
  <inkml:trace contextRef="#ctx0" brushRef="#br2" timeOffset="66525.35">10696 8707 111 0,'0'0'115'15,"0"0"-108"-15,0 0-7 16,0 0 28-16,0 0 9 15,0 0-16-15,0 0 19 16,3-2 7-16,-3 4-8 16,5 3-8-16,2 1-11 15,-4-2-5-15,6 3-15 16,1 0-3-16,2 1-30 16,6-3-124-16,0-5-64 15</inkml:trace>
  <inkml:trace contextRef="#ctx0" brushRef="#br2" timeOffset="69094.54">11958 8702 256 0,'0'0'20'0,"0"0"47"16,0 0 16-16,0 0-11 16,0 0-44-16,0 0-6 0,73-16 54 15,3 3-38-15,12-8 4 16,9 1-10-16,0 1-5 16,0-2 2-16,-3 3-26 15,-3 1 16-15,-6 5 7 16,-21 3-23-16,-18 4-1 15,-25 0-2-15,-12 3 0 16,-9 2-3-16,-3 0 6 16,-24 0-11-16,-19 12-24 15,-15 6-23-15,-10 3 2 16,-3 0-26-16,-5-2 8 16,4 2 46-16,4-5 18 15,-4 5 7-15,-2-4 0 16,5-2 1-16,8-4 9 0,12-1-10 15,10 0 0-15,12-5 15 16,6 3-9-16,11-6 16 16,7 1 12-16,3-3 5 15,3 0 4-15,3 0-31 16,24 0 13-16,19-5 58 16,18-5-16-16,14-3-2 15,10-3-24-15,3-1 1 16,-7 0 8-16,-3 2-36 15,-6 0-5-15,-8 1 9 16,-11-3-9-16,-10 5-1 0,-14-2 3 16,-12 4-7-1,-10 6 24-15,-7 1-16 0,-3 3 1 16,0 0 17 0,0 0-22-16,0 0-3 0,0 0-4 15,0 0 4-15,0 0 0 16,0 0-5-16,0 0 0 15,0 0 4-15,0 0-4 16,0 0 0-16,0 0 0 16,0 0 3-16,0 0-3 15,0 0 0-15,0 0 0 16,0 0 2-16,0 0-1 0,0 0 0 16,0 0-1-16,0 0 2 15,0 0-2-15,0 0 0 16,0 0 0-16,0 0 0 15,0 0 2-15,0 0-3 16,0 0 1-16,0 0 0 16,0 0 0-16,0 0 0 15,0 0 0-15,0 0-2 16,0 0 2-16,0 0-2 16,0 0 1-16,0 0 2 15,0 0 0-15,0 0-1 16,0 0-2-16,0 0 1 15,0 0 2-15,0 0-1 16,0 0 0-16,0 0 0 16,0 0-2-16,0 0 2 0,0 0 0 15,0 0-4-15,0 0 7 16,0 0-3-16,0 0 0 16,0 0 1-16,0 0-2 15,0 0 1-15,0 0 0 16,0 0-1-16,0 0 2 15,0 0-1-15,0 0 0 16,0 0 0-16,0 0 0 16,0 0 0-16,0 0 0 15,0 0-2-15,0 0 2 16,0 0 0-16,0 0-1 16,0 0 5-16,0 0-9 15,0 0 5-15,0 0 0 16,0 0-1-16,0 0 6 0,0 0-5 15,0 0 0-15,0 0 1 16,0 0-2-16,0 0 1 16,0 0 0-16,0 0-1 15,0 0 2-15,0 0-1 16,0 0 0-16,0 0 0 16,0 0-1-16,0 0 1 15,0 0 0-15,0 0 0 16,0 0 0-16,0 0 0 15,0 0-1-15,0 0 2 16,0 0-4-16,0 0 3 16,0 0 0-16,0 0 1 15,0 0-1-15,0 0 0 0,0 0-1 16,0 0 5 0,0 0-9-16,0 0 5 0,0 0 0 15,0 0-1-15,0 0 5 16,0 0-4-16,0 0 0 15,0 0 0-15,0 0-6 16,0 0 6-16,0 0-3 16,0 0-1-16,0 0 1 15,0 0-1-15,0 0-5 16,0 0 3-16,0 0-4 16,0 0 0-16,0 0-16 15,0 0-96-15,0 0 111 0,0 0-14 16,0 0-85-16,0 2-6 15,0 6 54-15,0 3-28 16,0 6-102-16,0-4 8 16,-3 0-60-16</inkml:trace>
  <inkml:trace contextRef="#ctx0" brushRef="#br2" timeOffset="70019.19">12077 8897 38 0,'0'0'51'16,"0"0"-9"-16,0 0-3 15,0 0 4-15,0 0 5 0,0 0-5 16,-16 0 22-16,13 0 1 15,0 0 0-15,0-3-4 16,0 3 2-16,3 0-14 16,0-3-5-16,0-2-31 15,22-7-12-15,23-5 37 16,23-7 10-16,20-5-7 16,9-4-22-16,8 1-19 15,-5 0 19-15,-3 1-16 16,-9 4-4-16,-16 1 4 15,-13 9-3-15,-23 4 2 16,-14 6-3-16,-13 7 0 16,-9 0-5-16,0 0-9 0,-22 10-66 15,-17 14-6-15,-19 5-34 16,-11 3-54-16,-9-1 12 16,1-2-12-16</inkml:trace>
  <inkml:trace contextRef="#ctx0" brushRef="#br2" timeOffset="70677.8">12159 8857 80 0,'0'0'20'0,"0"0"24"16,0 0-14-16,0 0 12 15,0 0 19-15,0 0 17 16,-40 7-3-16,67-16 22 16,11-4 20-16,15-4-36 15,2-1-22-15,3-1 0 16,-2-1-5-16,3 3-22 0,-1 4 1 15,-4-3-12-15,1 4-12 16,-6-2 18-16,-7 0-20 16,-6 5-3-16,-10-1 13 15,-6 3-8-15,-8 3-3 16,-8 3 2-16,-2 1-8 16,-2 0 14-16,0 0-14 15,0 0 0-15,0 0 1 16,0 0 1-16,0 0 4 15,0 0-6-15,0 0 1 16,0 0 1-16,0 0-2 0,0 0 0 16,0 0 6-1,0 0-5-15,0 0-2 0,0 0 0 16,0 0 1-16,0 0 2 16,0 0-2-16,0 0 0 15,0 0 6 1,0 0-6-16,0 0 6 0,0 0-6 15,0 0 2-15,0 0 2 16,0 0-4-16,0 0 0 16,0 0 5-16,0 0-4 15,0 0 2-15,0 0-3 16,0 0 1-16,0 0 4 16,0 0-5-16,0 0 0 15,0 0 2-15,0 0 0 0,0 0 1 16,0 0-3-16,0 0 0 15,0 0-1-15,0 0 1 16,0 0 0-16,0 0-3 16,0 0 4-16,0 0-2 15,0 0 1-15,0 0-6 16,0 0 3-16,0 0-42 16,0 0-25-16,-2 5-74 15,-2 7 28-15,-2 5 14 16,0 0-90-16,-3-1-41 15</inkml:trace>
  <inkml:trace contextRef="#ctx0" brushRef="#br2" timeOffset="73458.43">12428 8615 255 0,'0'0'14'0,"0"0"-4"15,0 0 39-15,0 0 20 16,0 0-27-16,0 0-11 0,-3 0-12 16,3 0 11-16,0 0 18 15,0 0-8-15,0 0 1 16,-3 0-2-16,0 0-11 15,-1 0 3-15,1 0-23 16,0 0-2-16,2 0 5 16,1 0-11-16,0 0 2 15,0 0-2-15,0 0-10 16,0 0 0-16,0 0-63 16,0 0-39-16,0 0-13 0,0 0 0 15,0 0 42-15,0 7 32 16,0-3-8-16,0-1 38 15,0-2 2-15,0 1 19 16,0-2 3-16,0 0 8 16,0 0 27-16,0 0 31 15,0 0-13-15,0 0-7 16,0 0-15-16,0 0 11 16,0 0 5-16,0 0-23 15,0 0 0-15,-2 0 4 16,2 0-16-16,0 0 12 15,-1 0-14-15,1 0-5 16,0 0 4-16,0 0-6 0,0 0 2 16,0 0-2-1,0 0-2-15,0 0 15 0,0 0-18 16,0-2 0-16,0 2 2 16,0 0-2-16,0 0-1 15,0-1 0-15,0 1-7 16,0 0 6-16,0 0-43 15,-3 0-18-15,3 0-18 16,-4 0-64-16,-5 7-20 16</inkml:trace>
  <inkml:trace contextRef="#ctx0" brushRef="#br2" timeOffset="77481.08">10824 8794 357 0,'0'0'37'16,"0"0"141"-16,0 0-76 15,-7-72-46-15,7 57 5 16,0 3 40-16,0 5-46 0,0 5 12 16,0 2-21-16,0 0-33 15,0 0-13-15,0 4-4 16,-6 18 4-16,-4 12 5 16,-4 7 15-16,2 3-8 15,-4-1 17-15,2-3-8 16,-5-2 0-16,-1-4-8 15,-5-5-11-15,-2-2 32 16,-14 3-16-16,-6-3 5 16,-5-5 2-16,-6-3-20 15,4-2 5-15,2-9-5 16,0-5 3-16,4-3 5 16,-5 0-13-16,0-4 3 0,-8-12 9 15,-3-4-6-15,-11-7 7 16,-7 2-13-16,-9-6 4 15,3-3-2-15,8-4-2 16,11-2 0-16,20 7 17 16,16 2-14-16,15 6 4 15,8 2 1-15,0 1-3 16,9-3 1-16,-5 0-6 16,3 0 0-16,3 3 2 15,-3 6 1-15,3 3-3 16,-3 5 0-16,3 6 3 15,0 2-3-15,0 0 0 0,-4 0-12 16,4 0 7-16,-3 8-9 16,3 7 13-16,-6 1 0 15,6 1 2-15,-3-7-1 16,0-4 0-16,3-3 0 16,0-2 1-16,0-1-1 15,0 0 0-15,0 0-1 16,0 0 1-16,0 0 3 15,0 0-3-15,0-7-6 16,9-7-3-16,7-8-15 16,1-1 1-16,2-4-4 15,5 3-13-15,-3 1 29 16,-5 0-3-16,-2 7 14 16,-4 3 0-16,-4 3 3 15,-3 6-3-15,-3 2 0 0,0 2 4 16,0 0 0-16,0 0-1 15,0 0-3-15,0 0 14 16,0 6-13-16,-12 13 11 16,-12 7-8-16,-4 7-4 15,-8 8 26-15,0 1-22 16,-1-2 9-16,3-3 5 16,4-5-6-16,12-11 0 15,6-2-11-15,12-3 5 16,0-2-10-16,21 12 4 15,24 4 0-15,16 9 3 16,12 8-3-16,3 6-4 0,-3 10-75 16,-22 3-177-16,-21-4-355 15</inkml:trace>
  <inkml:trace contextRef="#ctx0" brushRef="#br2" timeOffset="78397.22">4276 8701 154 0,'0'0'98'16,"0"0"85"-1,0 0-44-15,0 0-10 0,0 0 30 16,0 0-13-16,-21-28-35 16,21 20-38-16,0 2-25 15,2-2-45-15,17 3-2 16,8 5-1-16,1 0-5 16,2 5-2-16,-2 17-9 15,-11 4 5-15,-8 4-4 16,-5 9 6-16,-4-6 9 15,0 4-1-15,-10-6 2 16,-2-6 1-16,4-8 0 0,4-11-2 16,1-4 4-16,3-2-4 15,0-13 1-15,12-19-1 16,6-16 0-16,6-10 6 16,-2 0-4-16,0 0-2 15,-5 9 1-15,-1 13-1 16,-7 14 8-16,-6 14-6 15,-3 8-1-15,0 0 30 16,0 0-31-16,0 27-2 16,-3 10-1-16,0 11 6 15,3 5-4-15,0-1 1 16,17 2-9-16,23-5-35 16,18-12-170-16,21-25-244 0</inkml:trace>
  <inkml:trace contextRef="#ctx0" brushRef="#br2" timeOffset="78978.67">5165 8575 649 0,'0'0'15'15,"0"0"5"-15,0 0-10 16,0 0-5-16,0 0-2 15,100 11 82-15,-57-40-45 16,-4-5-27-16,-3-3 1 16,-9-1-9-16,-8 1 4 0,-10-5-6 15,-9-7 4-15,0 1 13 16,-15 7-5-16,2 14-8 16,5 19 78-16,2 8-39 15,-4 11-46-15,7 18 0 16,3 14 0-16,0 0-3 15,16-4 3-15,14-10-5 16,6-11 4-16,10-15-7 16,2-3 7-16,4-16 0 15,-7-18 1-15,1-16-1 16,-10-7-10-16,-5-1 3 16,-13 0 8-16,-12 1 4 15,-6 8 5-15,0 9 23 0,-16 13 9 16,5 15 41-1,-5 12-29-15,-2 9-39 0,0 15-1 16,6 2-6-16,6-3-2 16,6-4-5-16,12 1 2 15,18-7-3-15,19 0 5 16,5-9 1-16,4 3 1 16,-9-3-1-16,-16-1-3 15,-12 3-2-15,-17 3-6 16,-4 11 2-16,-22 9 2 0,-23 8 2 15,-16 4 0 1,-12-8-6-16,-6-8-82 0,-3-21-184 16,3-5-66-16,15-46-123 15</inkml:trace>
  <inkml:trace contextRef="#ctx0" brushRef="#br2" timeOffset="79108.52">5368 7718 116 0,'0'0'258'16,"0"0"-56"-16,0 0-31 15,0 0 22-15,0 0-181 16,0 0-12-16,-24-7-14 16,21 45-98-16,-3 3-87 15,3 2-305-15</inkml:trace>
  <inkml:trace contextRef="#ctx0" brushRef="#br2" timeOffset="81031.41">5265 9198 514 0,'0'0'10'16,"0"0"173"0,0 0-51-16,0 0-64 0,0 0-12 15,-92 9-40-15,59 19-3 16,6 1 33-16,9 4-31 16,6 3-10-16,12-6 16 15,0-4-21-15,3-4-1 16,12-8-1-16,7-11-6 15,2-3 8-15,3-6 12 16,0-24-5-16,-3-6 15 16,-5-7-20-16,-10 3 4 15,-6 2 10-15,-3 10-3 16,0 12 25-16,0 10-23 0,0 6 17 16,0 0-27-16,0 13-5 15,0 19-33 1,0 11 33-16,15 1-1 15,9-1-4-15,6-14-41 0,1-9-15 16,6-20 22-16,2-7-4 16,0-32 37-16,1-14 6 15,-10-6 3-15,-15-1 4 16,-15 4 1-16,0-7 44 16,-27-3 13-16,-4 4-15 15,-2 12-25-15,9 22 22 16,15 19 20-16,3 9-3 15,6 7-64-15,0 26-14 16,6 17 8-16,21 15 12 0,12 8-5 16,7 6-1-16,-1-2 2 15,-8-5-6-15,-4-5 3 16,-9-19 1-16,-11-14 8 16,-7-14-7-16,-3-13 1 15,-3-7 21-15,0 0-5 16,-6 0 34-16,-21-24-25 15,-16-23-21-15,-8-28-1 16,5-16-5-16,18 1-1 16,22 13-10-16,9 21 2 15,31 13 6-15,12 13-12 16,2 10-6-16,-2 14 4 16,-10 6-29-16,-6 0 13 0,-11 0-4 15,-10 6-12-15,-7 8 14 16,-2 9-28-16,-11 6 63 15,-11 5 10-15,-5 2-8 16,2-7 8-16,8-2-9 16,7-15 4-16,7-7-10 15,3-5 4-15,7 0-9 16,19-24 10-16,15-8 5 16,9-15-5-16,-1-5-4 15,-7 1 2-15,-7-2-5 16,-18 3 7-16,-14-8 0 15,-3-2 6-15,-14 7-3 16,-11 14 4-16,1 19 55 16,6 17-13-16,2 3 1 0,2 17-34 15,4 14-14-15,10 19 14 16,0 14-15-16,30 11 3 16,10 12 19-16,8 3-17 15,4 4 16-15,0 2-21 16,-4-1-1-16,-9-15 10 15,-11-18-6-15,-13-20-3 16,-12-22-1-16,-3-8 0 16,0-10 9-16,0-2-3 15,0-2 25-15,-21-32 32 16,-13-28-59-16,-8-33-4 0,-4-28 0 16,10-12-6-1,9 8 3-15,15 25-18 0,12 30 11 16,15 36 2-1,21 16-20-15,10 13 3 0,6 7-11 16,5 2 1-16,-3 13 25 16,-8 4-31-16,-7 8 17 15,-17 4 8-15,-13 5-1 16,-9 3 4-16,-9 6 12 16,-18 0 2-16,-7-6 16 15,1-10-1-15,6-8 3 16,8-9 6-16,10-9-17 15,9-3 17-15,0-9-2 16,0-21-16-16,6-13-5 0,21-10-2 16,7-6-46-16,9-1 9 15,-1 2-1-15,-3 4 17 16,-9 11 2-16,-5 7 11 16,-9 9 5-16,-11 15 3 15,-2 4 0-15,-3 8 6 16,0 0 2-16,-6 0-1 15,-9 8-7-15,0 1 0 16,5 1 1-16,4-3-1 16,6-4-3-16,0-1-1 15,9 3-4-15,16-5 8 16,8 2 7-16,7-2-6 16,-4 0 13-16,-2 1-14 0,-4 5 0 15,-6 1-5-15,-3 8 5 16,-3 3-8-16,-9 3-6 15,1-1-34-15,-4-6 27 16,0-6-68-16,-3-5 31 16,3-3 28-16,-3 0-113 15,6-19 141-15,9-15 1 16,-2-9 1-16,-2-6-3 16,-1 10 4-16,-13 12-1 15,0 14 65-15,0 13 68 16,0 0-75-16,0 6-58 15,0 22 8-15,0 9-8 16,18 11 0-16,3-2 6 16,4-4 3-16,5-11-9 0,-2-9 0 15,2-8-1-15,0-14 1 16,6 0 15-16,6-24-9 16,2-11-1-16,-11-6-2 15,-9-8 4-15,-24-5-6 16,-7-8 9-16,-29 0-6 15,-6 14 21-15,3 14-23 16,-1 23 50-16,4 11-37 16,-1 23-15-16,7 11-2 15,8 5-9-15,14 0-38 16,8 1-67-16,24-6-135 0,27-9-24 16,22-15-100-1,9-10 174-15</inkml:trace>
  <inkml:trace contextRef="#ctx0" brushRef="#br2" timeOffset="82128.73">7434 8439 0 0,'0'0'51'16,"19"-97"190"-16,-29 48-93 16,-23 6 97-16,-3 17-133 15,-3 23 26-15,1 8-53 16,2 32-63-16,9 13-12 16,9 2 9-16,15 5-12 15,3-9-4-15,9-7-3 16,16-12-15-16,5-8-21 0,0-15-23 15,4-6 19 1,-4-7 38-16,-3-19 2 16,-6-8 9-16,-8-1-5 0,-8-8-3 15,-2-10 17-15,-3-3-1 16,0 5-16-16,0 15 26 16,0 23-5-16,0 13 2 15,0 3-24-15,0 30-46 16,0 8 46-16,13 4 0 15,8-8 1-15,9-9-6 16,-3-13-7-16,1-11 1 16,2-4 6-16,-5-17 5 15,2-17 35-15,-4-12-19 16,-1-6 24-16,-6-8-1 16,-2-4 1-16,-5 5 26 0,1 11-24 15,-7 17-14-15,0 15 11 16,-3 10-19-16,0 6-6 15,3 0-13 1,3 0-1-16,6 0-11 0,3 9 6 16,-5-1 10-16,-4-5-17 15,-3-1 11-15,-3-2 1 16,0 0 2-16,0 0-2 16,0 0 4-16,-3 0 12 15,-10 0 4-15,-8 0 5 16,0 0-24-16,2 0 0 15,2 7-2-15,4 10-1 16,4 8-3-16,3 13-2 16,6 3 0-16,0 0-2 0,9-2-24 15,10-9-19-15,8-16 21 16,1-11 10-16,11-3 10 16,9-20-2-16,6-13 2 15,-8-7-14-15,-15-2 12 16,-22-8 13-16,-9-10 27 15,-9-13 28-15,-16-5-1 16,-2 1-16-16,-1 16-21 16,7 23 60-16,9 21-31 15,6 14-8-15,3 3-24 16,3 24-14-16,0 16 0 0,0 11-4 16,0 2 8-1,9-6-5-15,10-5 1 0,1-9 0 16,5-8 1-1,-1-11 2-15,4-8-4 0,-1-6 1 16,-2 0 0-16,1-17 19 16,-2-10-17-16,-5-10-2 15,-7-6 3-15,1-6 1 16,-5 6-4-16,-2 14 0 16,-3 17 1-16,0 12-11 15,0 5 4-15,7 26-39 16,7 8 40-16,-1 4 3 0,2-5 0 15,-3-8-7 1,3-11-5-16,-5-8 10 0,-2-11-12 16,5 0 16-16,2-9 9 15,9-22-5-15,1-8-2 16,-4-4-2-16,-8-7 4 16,-8 9 5-16,-2 7-9 15,-6 16 0-15,0 13 29 16,0 5-25-16,0 5-4 15,0 16-24-15,0 10 24 16,6 0-13-16,7-1 11 16,13-3-52-16,12-4-23 15,12-12-10-15,-4-11-81 16,-12-14-389-16,-13-19 37 16</inkml:trace>
  <inkml:trace contextRef="#ctx0" brushRef="#br2" timeOffset="82248.69">8539 7374 403 0,'0'0'194'16,"0"0"39"-16,0 0-101 16,0 0-103-16,0 0-29 15,0 0-24-15,-51 76-159 16,77-39-192-16</inkml:trace>
  <inkml:trace contextRef="#ctx0" brushRef="#br2" timeOffset="83007.67">8663 7721 761 0,'0'0'110'0,"0"0"216"16,0 0-193-16,0 0-90 16,0 0-43-16,0 0-1 15,-18 11-6-15,27 6 4 16,0-2 3-16,4-5 0 15,-5-7-10-15,4-3 10 16,7 0 0-16,2-8 13 16,4-15-7-16,-2-5-1 15,-1-5-5-15,-7-3 0 16,-3 0 0-16,-3-1 2 0,-3 14-2 16,1 6 2-1,-1 17-2-15,5 0-6 0,8 6-58 16,8 14 32-16,4 0-7 15,-1-3-24-15,-6-3 31 16,-9-7-5 0,1-7 8-16,-4 0 25 0,-4-5 1 15,5-15 3-15,-7-5-16 16,-3-6-6-16,0-2 16 16,-3-3 3-16,0 3 6 15,0 10 13-15,-3 12 26 16,-9 11 16-16,-4 0-58 0,2 26-8 15,1 3 1 1,10 2 4-16,3-6-22 0,0-7-3 16,9-7-12-1,7-8-6-15,1-3 46 0,2-1 6 16,-1-16 14-16,-3-3 15 16,-6 1 3-16,1 0 16 15,-7 6 12-15,-3 5-5 16,0 3 4-16,0 2-17 15,0 3-11-15,0 5-37 16,0 27 2-16,0 17-2 16,24 23 8-16,24 14 24 15,19 12-7-15,9 2-23 16,-1 0-1-16,-4-2-1 16,-13-16 2-16,-22-16-8 15,-22-19 6-15,-14-17 0 16,-30-11 12-16,-28-9-7 0,-17-10 19 15,-7-13-15-15,6-35-4 16,13-30-5-16,17-23-7 16,18-8-29-16,20 9 0 15,8 24-54-15,27 20-37 16,15 17-246-16,-2 9-194 16</inkml:trace>
  <inkml:trace contextRef="#ctx0" brushRef="#br2" timeOffset="83557.37">6296 9607 433 0,'0'0'63'0,"0"0"147"15,-12-92 45-15,12 83-93 16,-3 6-34-16,1 3-60 16,2 3-68-16,0 31-10 0,14 19 6 15,8 19 4-15,2 9 7 16,-2-2-7-16,-5-2-9 16,-4-6-16-16,-7-11-119 15,0-14-99-15,-6-19 17 16,0-15-4-16,0-12-32 15</inkml:trace>
  <inkml:trace contextRef="#ctx0" brushRef="#br2" timeOffset="83954.1">6300 10017 68 0,'0'0'112'0,"0"0"-9"15,-104-66 59-15,80 59-33 16,6 7-9-16,9 0 10 16,8 0 58-16,1 0-166 0,0 0-22 15,16 0-22-15,17 0 22 16,13-10 6-16,5-5 5 15,4-10-8-15,-6-1 13 16,-10-1-10-16,-5 1-6 16,-10 2 2-16,-9 9-1 15,-6 5 7-15,-6 7-1 16,-3 3 36-16,0 0 19 16,0 11-51-16,-9 14-10 15,0 4 14-15,6 7-11 16,3-6 0-16,0-2-4 15,12-9-12-15,6-7 12 0,1-7-7 16,1-5 7 0,2-5 10-16,-4-12-2 0,-6-5 10 15,-9-4-2 1,-3-4 9-16,-12-6 21 0,-15 3-44 16,0 1 14-16,2 13-16 15,8 9-13-15,1 10 5 16,7 8-25-16,9 22-67 15,0 10-60-15,6 1-136 16,15-5-105-16</inkml:trace>
  <inkml:trace contextRef="#ctx0" brushRef="#br2" timeOffset="84141.61">7082 9702 1078 0,'0'0'68'16,"0"0"127"-16,0 0-111 16,0 0-37-16,0 0-47 15,0 0-15-15,43-53 3 16,8 25-65-16,10 0-106 16,6-8-308-16</inkml:trace>
  <inkml:trace contextRef="#ctx0" brushRef="#br2" timeOffset="84642.32">7638 9211 816 0,'0'0'123'0,"0"0"-10"16,0 0-20-16,0 0-34 15,-7 96 25-15,11-60-62 16,8-2 5-16,3-9-21 15,0-5 11-15,-3-11-12 16,1-4-5-16,4-5 11 16,8-11 24-16,5-25-17 15,0-10 9-15,-2-11-19 16,-1-5 10-16,-5 0 14 16,-2 1-22-16,-4 13 14 15,-4 12-13-15,-6 17-9 0,-2 13 25 16,-2 6-27-16,4 0-5 15,12 10-9-15,9 14 14 16,1 9-9-16,-4 2 9 16,-8-3-1-16,-7-6-5 15,-9-4 7-15,0-2-1 16,0-3 1-16,-19-1 2 16,-11-3 12-16,-18-4-14 15,-7-6 2-15,-3-3 8 16,-2-5-10-16,2-15 0 15,6 0 0-15,10 1 4 0,14 8-8 16,7 8 3-16,9 3-11 16,6 16-8-16,-1 18-46 15,7 8 20-15,0 8-41 16,25-1-51-16,2-6-211 16,-2-15-102-16</inkml:trace>
  <inkml:trace contextRef="#ctx0" brushRef="#br2" timeOffset="90282.26">18271 8932 518 0,'0'0'45'0,"0"0"-1"16,0 0 61-16,0 0 46 15,0 0-83-15,0 0-31 16,0 0 14-16,38 0 31 0,15 0 2 15,15-2-23 1,9-14-39-16,1-1-11 16,1 0-3-16,-9 1-8 0,-10 4 0 15,-11 4 0-15,-18 4-1 16,-14 4-45-16,-14 0-147 16,-3 10-127-16,-16 14 49 15,-16-1-93-15</inkml:trace>
  <inkml:trace contextRef="#ctx0" brushRef="#br2" timeOffset="90739.69">18355 9188 403 0,'0'0'88'0,"0"0"-7"0,0 0 37 16,0 0-22-16,0 0 40 15,0 0-7-15,95-14-36 16,-41 2-24-16,2 1-20 15,2-2-22 1,0 3-3-16,1-3 7 0,0 4-21 16,-7 0 4-16,-4 1 3 15,-8 1 2-15,-9 3-5 16,-7-2-13-16,-11 3 3 16,-5 3 11-16,-5-1-15 15,-3 1 4-15,0 0-1 16,0 0-1-16,0 0 3 15,0 0-5-15,0 0 1 0,0 0-3 16,0 0 6-16,0 0-4 16,0 0 0-16,0 0 3 15,0 0 0-15,0-3-3 16,0 3 0-16,0 0 1 16,0 0-1-16,0 0-1 15,0 0 0-15,0 0 2 16,0 0-3-16,0 0-15 15,0 0-12-15,0 0 7 16,0 0-5-16,-6-3-16 16,-6 0-42-16,-4 3-66 15,-7 0-122-15,1 0-79 16</inkml:trace>
  <inkml:trace contextRef="#ctx0" brushRef="#br2" timeOffset="95698.07">11127 8296 597 0,'0'0'0'16,"0"0"-124"-16,-54 72 96 15,17-29-57-15,-20 4-147 16</inkml:trace>
  <inkml:trace contextRef="#ctx0" brushRef="#br2" timeOffset="96565.32">8736 9442 271 0,'0'0'8'0,"0"0"-5"16,0 0 3-16,0 0 20 16,0 0 18-16,0 0 17 15,0 0-22-15,0 0 6 16,0 0-7-16,0 0 0 16,0 0-10-16,0 0-15 15,0 0-12-15,0 0-1 16,0 0-34-16,9 3-106 15,10-1-125-15</inkml:trace>
  <inkml:trace contextRef="#ctx0" brushRef="#br2" timeOffset="98426.15">15332 8852 59 0,'0'0'76'0,"0"0"-18"0,0 0 4 15,0 0 0-15,0 0 15 16,0 0 16-16,0-31-19 15,0 31-22-15,0 0 8 16,0 0-21-16,0 0-2 16,0 0-9-16,0 0-16 15,0 0 11-15,0 0-15 16,0 0-3-16,0 0 7 16,0 0-9-16,0 0-3 15,0 17-1-15,0 8 1 16,0 5 0-16,9 0 0 0,1 3 0 15,3-3 4 1,1-4-3-16,1 1-1 0,1 2 0 16,4-3 4-16,3-2-4 15,6 2 0-15,4-2-1 16,-2-4-6-16,2-1 7 16,0-2 0-16,-5-4-1 15,2-6-1-15,3-7-2 16,7 0 4-16,3 0 0 15,8-17 2-15,0 5-1 16,4-2-1-16,-6 1 0 16,-1 2 3-16,-2 2-4 15,-4-2 1-15,-2 2 0 16,-1-1-1-16,-5-4 3 0,2-1-2 16,0-5 0-16,-6 0 5 15,-2 0-7-15,-1-3 2 16,-7 0 0-16,-1-4 1 15,-6-5 1-15,-3 2 0 16,0 0-2-16,-2 3 0 16,-3 6 5-16,1 3-5 15,-6 7 0-15,3 5 0 16,-3 4 1-16,0 0 9 16,0 2 1-16,0 0-2 15,0 0 5-15,0 0-10 16,0 0-2-16,0 0 0 15,-9 0-2-15,-9 2-7 16,-3 10 5-16,-3 5 2 16,-1 7-5-16,-2-2 5 0,2 1 0 15,5-3 2-15,4-5-1 16,7-7-1-16,4-4 0 16,5-4 3-16,0 0 10 15,0 0 4-15,0 0 18 16,0-17 10-16,14-10-34 15,6-9-8-15,6 0 0 16,2 2 1-16,2 5 14 16,0 2-11-16,-3 4 4 15,0 6 6-15,-7 1-13 0,0 10 0 16,-8 1-3-16,-6 3 3 16,2 2-1-16,-2 0-3 15,1 10 0-15,2 9 4 16,-3 2-3-16,1 6 3 15,0-2 2-15,1 1-4 16,-2-5 19-16,3-4-20 16,-3-5 1-16,-3 1 15 15,3-6-12-15,-2 0-1 16,3-4-4-16,-2 3 0 16,1-5-8-16,2 1-39 15,5-2-78-15,2 0-62 16,6 0-50-16,0 0-53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7:55.49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5317 1909 415 0,'0'0'31'15,"0"0"17"-15,0 0 82 16,0 0-17-16,0 0-11 16,0 0-26-16,0 0-44 15,-34-65-26-15,34 65 8 16,0 0-14-16,0 0-1 16,0 0-2-16,0 0 6 15,0 0-1-15,0 0 2 16,0 0-3-16,0 0 13 15,0 0-11-15,0 0 5 16,0 0 7-16,0 0-8 0,0-2 12 16,0 2-8-16,0 0-6 15,0 0 12-15,0 0-16 16,0 0-1-16,0 0 0 16,0 0 6-16,0 0-4 15,0 0-2-15,0 0 0 16,0 0 3-16,0 0-3 15,0 0 0-15,0 0-2 16,0 0 5-16,0 0-2 16,0 0-1-16,0 0 0 15,0 0-4-15,0 0 0 0,-3 15-13 16,-6 24 17-16,-3 18 3 16,-3 15 3-1,-1 2-6-15,2 3 0 0,-2-4 2 16,1-5-2-16,-3-12 0 15,9-13 1-15,0-18 1 16,5-14 2-16,4-7-4 16,0-4 0-16,0 0 18 15,0 0-1-15,0-8 13 16,0-17 14-16,13-9-24 16,-1-11-11-16,0-6-9 15,0-7 2-15,0-5-5 0,4 7 3 16,-5 10 0-16,-1 13 1 15,-4 13-1 1,-3 6-1-16,0 6-2 0,0 3-2 16,-3 3 1-16,0 1-1 15,3-1-6-15,-3 1 8 16,0 0-9-16,3-1 11 16,-3 2-8-16,0 0 2 15,0 0 3-15,0 0-3 16,0 0 0-16,0 0 4 15,0 0-7-15,0 0 6 16,0 0-11-16,0 0 4 16,0 0 7-16,0 0-17 15,0 0 2-15,0 0 10 16,0 0 4-16,0 0 0 0,0 0 5 16,0 0 0-16,0 0-6 15,0 0 6-15,0 0-8 16,0 0-58-16,0 0-114 15,0 4-56-15,0 8-92 16</inkml:trace>
  <inkml:trace contextRef="#ctx0" brushRef="#br0" timeOffset="1071.56">5268 1968 67 0,'0'0'58'16,"0"0"8"-16,0 0 22 15,0 0 12-15,0 0 35 16,0 0 6-16,0-76-38 16,1 59 19-16,19-6-42 15,13-8-9-15,10-2-20 16,12-2-16-16,-1 6-16 16,4 7-19-16,-9 10 3 15,-13 7-10-15,-12 5 2 16,-12 0-35-16,-12 11-89 15,-6 17 33-15,-27 8 56 16,-19 6-72-16,-9-6-4 0,-2-10 23 16,5-9 51-16,10-9 42 15,11-8 2-15,7 0 32 16,9-8 74-16,8-6-23 16,4 5 6-16,4 3-11 15,2 6 23-15,3 0-57 16,0 9-46-16,0 31-14 15,0 23 14-15,3 26 12 16,-3 15 11-16,0 2 6 16,0-3-22-16,-6-13-7 15,-1-16 0-15,4-19-15 16,3-21-69-16,0-22-78 0,13-12-63 16,4-33-78-16</inkml:trace>
  <inkml:trace contextRef="#ctx0" brushRef="#br0" timeOffset="1492.18">5204 2213 419 0,'0'0'108'15,"0"0"45"-15,0 0 21 16,0 0-71-16,0 0-66 16,0 0-22-16,34-22-4 15,20 2 8-15,14-3-19 0,-2-4-6 16,4 2-80-16,-13 5-33 15,-12 1-24-15,-17 6 14 16,-18 6 65-16,-10 6 64 16,-1 1 40-16,-23 0-19 15,-6 15 26-15,-4 12 12 16,1 11 14-16,6 8 14 16,5 2-23-16,11 2 17 15,10-5-43-15,1-7-24 16,24-9-6-16,13-12-8 15,8-7 1-15,4-10-6 16,-1-7-12-16,-5-19-29 16,-10-9-34-16,-15-6 20 15,-14-5 27-15,-4 0 29 16,-30 0 3-16,-16 9-5 0,-9 14-2 16,0 20 6-16,1 6 0 15,8 31 2-15,16 11 0 16,15 5-21-16,15-5-143 15,3-13-184-15</inkml:trace>
  <inkml:trace contextRef="#ctx0" brushRef="#br0" timeOffset="2020.08">5832 2121 773 0,'0'0'48'16,"0"0"141"-16,-88-2-132 0,79 9 26 15,6 5-68 1,3 7-11-16,9 6-8 0,21 6 15 16,10 0-15-16,6 5 4 15,8-5 0-15,-8 1-7 16,-10-8 6-16,-9-4-7 16,-17-3 7-16,-10-2 0 15,0-3 0-15,-7-2 2 16,-11-8 7-16,-3-2 4 15,3-9 6-15,3-29 31 16,6-24-24-16,9-16-22 16,756-111-1272 62,-645 218 1269-63,139 3 0-15,-123-5 0 16</inkml:trace>
  <inkml:trace contextRef="#ctx0" brushRef="#br0" timeOffset="3053.46">7589 2121 0 0,'-24'0'0'0,"-4"0"0"15,-2 5 0-15,3 0 0 16,0-5 0-16,3 0 0 0,-1-12 0 16,4-5 0-16,6 13 0 15,12-2 0-15,3 3 0 16,0-9 0-16,-3-2 0 15,3-3 0-15,0 7 0 16,0 1 0-16,3 8 0 16,-3 1 0-16,0 0 0 15,0 0 0-15,-3 8 0 16,-24 35 0-16,-31 1 0 16,-24 1 0-16,6-1 0 15,-9-2 0-15,0-6 0 16,-9 4 0-16,-6 7 0 0,5 1 0 15,14 4 0 1,14-2 0-16,13-8 0 0,8-8 0 16,9-26 0-16,-2-3 0 15,-1-5 0-15,1 0 0 16,-6 5 0-16,-1-10 0 16,1-33 0-16,2-15 0 15,34 14 0-15,3 2 0 16,3 7 0-16,0 7 0 15,-9 16 0-15,12 2 0 16,0-2 0-16,15-5 0 16,9 0 0-16,10 2 0 15,-11 3 0-15,-16 0 0 0,-1 2 0 16,-3 4 0-16,6 1 0 16,0 0 0-16,-2 0 0 15,-1 0 0-15,2 1 0 16,1 5 0-16,13-3 0 15,8 0 0-15,-5-3 0 16,2 0 0-16,0 0 0 16,1 0 0-16,-5-4 0 15,-19-5 0-15,-1 2 0 16,3 1 0-16,-6 3 0 16,0-1 0-16,-25 4 0 15,-2-1 0-15,0-2 0 0,2-1 0 16,-1-1 0-1,1-9 0-15,4-4 0 0,12 6 0 16,-18 7 0-16,21 3 0 16,-1-5 0-16,-5 1 0 15,0 1 0-15,12 4 0 16,0-2 0-16,0 1 0 16,0-4 0-16,18 0 0 15,1-1 0-15,2 0 0 16,2 1 0-16,-1 2 0 15,-3 1 0-15,-5 0 0 16,-8 1 292-16,-6 2-266 16,0 0 78-16,0 0 46 15,0 0-56-15,0 0-31 16,0 0 3-16,7-3 48 0,-7 3-11 16,-7 0-35-16,-13 0-35 15,-5 3-13-15,-8 12 2 16,-3 14-21-16,-2 9 19 15,-1 12-6-15,3 9-7 16,6 7-2-16,14 1-5 16,10-1-8-16,6-8-23 15,25-15-235-15,14-21-103 16,10-22-159-16</inkml:trace>
  <inkml:trace contextRef="#ctx0" brushRef="#br0" timeOffset="4276.29">7544 2081 498 0,'0'0'76'15,"0"0"-23"-15,6-93 116 0,-12 75-40 16,-18 11-52-16,-4 7-12 16,-11 13-21-16,-7 28-13 15,1 14-24-15,5 6 1 16,15 2-4-16,14-10-3 15,11-9-1-15,0-13-1 16,18-16-10-16,13-13 7 16,5-2 4-16,6-24 8 15,1-12-5-15,-4-4 3 16,-9-3-6-16,-11 2 0 16,-10 2 4-16,-6 6 15 15,-3 11-10-15,0 12-7 0,0 10 6 16,0 6-8-1,0 20-21-15,0 10 21 0,0 3 0 16,9-5 0-16,12-9-2 16,7-10-5-16,5-11-12 15,6-4 8-15,0-8 2 16,-2-15 8-16,-3-7 1 16,-4-4 5-16,-12 0 5 15,-3-1 27-15,-9 5 4 16,-3 9-15-16,-3 8 2 15,0 9-5-15,0 4-23 16,3 3 0-16,0 19-27 16,10 7 8-16,4 0 17 15,5-3 4-15,8-9-4 16,1-6 2-16,5-8 0 0,-3-3-2 16,4 0 5-16,-9-15-3 15,-5-5 4-15,-1-6-2 16,-1-3 22-16,-9-1-16 15,-3 4 3-15,-2 7 9 16,-4 9-16-16,-3 10-4 16,0 0 0-16,2 19-21 15,4 8 1-15,3 7 18 16,4-8-11-16,4-7 1 16,5-3-20-16,5-10-5 0,1-6-9 15,2 0 26 1,-5-20 10-16,1-5 5 0,-4-5 5 15,-4-3 7 1,-6-1 18-16,-9 8-8 0,-3 7 6 16,0 13 1-16,0 6 26 15,0 2-50-15,0 21-27 16,0 7 14-16,0 2 13 16,0-5 0-16,7-7-55 15,16-7 2-15,5-9 25 16,5-4 5-16,3-6 0 15,7-18-25-15,-7-5 48 16,-5-5 9-16,-1-2 13 16,-14 1 19-16,-5 1 28 15,-5 6 5-15,-6 9 3 0,0 11-8 16,0 8 3-16,0 0-18 16,0 32-27-16,0 21-26 15,0 22 13-15,6 20-13 16,19 14-1-16,8 9 8 15,7 12-7-15,-4-3 2 16,-8-4-3-16,-8-10 6 16,-13-19-8-16,-7-11 2 15,-13-16 0-15,-26-15 5 16,-10-16 0-16,-14-12 4 16,-10-18-9-16,-3-6 3 15,6-33-2-15,7-31-1 0,17-35-15 16,25-35 1-1,21-21-30-15,28 6-19 0,41 20-17 16,25 26-90-16,12 22-182 16,3 3-176-16</inkml:trace>
  <inkml:trace contextRef="#ctx0" brushRef="#br0" timeOffset="5160.17">11002 1638 255 0,'0'0'90'0,"0"0"138"16,0 0-55-16,0 0 34 16,0 0-44-16,0 0-55 15,-54 7-61-15,21 17-27 16,-7 12 3-16,7 10-20 16,11 4 1-16,13-4 1 15,9-2-5-15,3-8-3 16,26-9-7-16,13-10-55 0,3-10 7 15,-6-7-5-15,-9 0 35 16,-14-5 24-16,-7-2 4 16,-9 0 26-16,0-1 22 15,-3 4-24-15,-19 3 7 16,-5 1-11-16,-9 7 0 16,2 20-7-16,1 10-1 15,4 9 2-15,13 2-5 16,12 0-8-16,4-9-1 15,20-7 0-15,28-10-6 16,18-17-20-16,19-5-43 16,15-32-18-16,10-16-87 0,-2-14-249 15</inkml:trace>
  <inkml:trace contextRef="#ctx0" brushRef="#br0" timeOffset="5464.97">11545 1639 726 0,'0'0'125'16,"0"0"122"-16,0 0-94 15,0 0-58-15,0 0-56 16,0 0-12-16,-14 20-8 16,38-8-5-16,12 5 12 15,9 8-19-15,1 5-5 16,6 2 6-16,-1 2-4 0,-8-5-7 15,-12-7 3-15,-20-1-3 16,-11 4 0-16,-21 6 3 16,-18 5 0-1,-6 1 5-15,-3-3-5 0,9-4 0 16,10-5-2-16,13-5-18 16,12-6-57-16,4-7-98 15,32-7-286-15,14-9-207 16</inkml:trace>
  <inkml:trace contextRef="#ctx0" brushRef="#br0" timeOffset="5984.31">12311 1649 29 0,'0'0'386'0,"0"0"-313"16,0 0 111-16,0 0-44 16,0 0-26-16,0 0-57 15,-40 34-5-15,25 2-11 16,-1 11 29-16,10 8-23 16,1 5-30-16,5-2 16 15,5-5-26-15,17-9-7 16,5-13 6-16,7-13-3 15,5-11-2-15,0-7 5 16,4-15-5-16,-4-16 19 16,-6-12 5-16,-11-4-19 15,-16-4 3-15,-6-4-4 16,-22-4-3-16,-17 6-2 0,-13 11-2 16,-8 17-2-16,-4 22 4 15,3 11-59-15,10 35-93 16,21 15-147-16,23-2-148 15</inkml:trace>
  <inkml:trace contextRef="#ctx0" brushRef="#br0" timeOffset="6396.81">15050 1539 621 0,'0'0'61'0,"0"0"83"0,0 0 88 16,0 0-97 0,0 0-94-16,0 0-34 0,-27 71-3 15,14 12 5-15,-1 12 8 16,5-2-17-16,2-1-9 15,1-12-13-15,6-17-180 16,0-22-92-16,0-27 10 16,3-14-62-16</inkml:trace>
  <inkml:trace contextRef="#ctx0" brushRef="#br0" timeOffset="7843.56">14835 1828 273 0,'0'0'135'16,"0"0"119"-16,0 0-90 15,0 0-83-15,0 0-76 0,0 0-5 16,-27-12-2-16,67 29 2 16,18-6-4-16,13-10 4 15,2-1-18-15,-9-7-8 16,-5-13-7-16,-12-6 22 16,-7-3-10-16,-17-1 21 15,-10-6 1-15,-10-1 23 16,-3-2-2-16,0 2-12 15,-9 10 20-15,-1 12 39 16,5 10 30-16,3 5-35 16,-1 0-22-16,-3 20-42 15,-1 17 2-15,0 11 5 16,1 7-3-16,3 0 1 0,3 1 10 16,0-9-9-1,0-6 23-15,0-9-28 0,0-9 2 16,0-8 7-16,9-8-10 15,1-4 4-15,-1-3 0 16,9 0-1-16,4-15 25 16,10-18 15-16,5-11-33 15,-2-7 10-15,-3 9-17 16,-8 11 2-16,-12 17-5 16,-6 11 0-16,-6 3-6 15,0 8-4-15,3 21-12 16,-2 9 18-16,2-4-11 0,-1-5-15 15,3-5 2-15,8-9-56 16,13-8-3-16,19-7-25 16,21 0 46-16,5-17-112 15,-3-12-8-15,-16-7 96 16,-21-1 82-16,-14-3 8 16,-17 3 16-16,0 8 94 15,-3 7 8-15,-8 13 37 16,2 7-17-16,0 2-48 15,2 0-50-15,-2 14-39 16,-3 5 16-16,9 3-17 16,3-2 0-16,0-4 1 15,12-4-1-15,6-4 0 0,6-8 0 16,1 0-34-16,2-8 18 16,-2-12-7-16,-8-5-7 15,-7-5 30-15,-10-4 2 16,0 3 3-16,-4 9-5 15,-7 10 2-15,-1 12 6 16,-4 0 3-16,-8 28-5 16,3 14-6-16,1 9 2 15,13 1 1-15,7-4-3 16,1-7 0-16,31-13-5 16,16-10-4-16,17-14-54 15,8-4 43-15,1-12 8 16,-13-19-87-16,-15-5 73 15,-16-6 26-15,-18-1 17 0,-12-4 17 16,-3-1 40-16,-19 5-17 16,-1 6 10-16,0 18 20 15,6 14-8-15,-1 5-32 16,-3 12-31-16,6 13-12 16,8 1-4-16,7 5 0 15,0-3-1-15,13-4-1 16,9-5 2-16,8-5 0 15,3-7 9-15,3-7-9 16,-2 0 2-16,5-3 13 16,1-10-1-16,-10 1 10 0,-12 7-18 15,-7 4-5 1,-6 1 1-16,-2 6-2 0,2 15-5 16,-5 8 4-1,0 8 2-15,0-1 5 0,0-2-6 16,-4-4 0-16,4-4-3 15,4 0 3-15,15-7-7 16,3-11-48-16,11-8-4 16,15-7-96-16,15-18 37 15,1-11 40-15,-9-9-21 16,-16-8 48-16,-23-8 51 16,-15 2 52-16,-1 12 11 0,-6 16 65 15,-8 15-12 1,5 12-11-16,0 4-40 0,-6 0-45 15,3 17-19-15,2 5 4 16,1 4-3-16,9 1-4 16,0-1 0-16,12-5 0 15,10-6-2-15,5-7-36 16,-1-8-36-16,4 0 30 16,-1-19-20-16,-9-6 14 15,-8-7 38-15,-12-4 13 16,0 2 1-16,-4 4 5 15,-12 13 9-15,1 12 50 16,-11 5-20-16,-1 18-19 16,-2 17-18-16,-4 15 0 15,8 5 30-15,8 1-21 0,8-3-8 16,9-7-8-16,54-5-10 16,38-12-58-16,42-12-112 15,34-17-290-15,20-12-31 16</inkml:trace>
  <inkml:trace contextRef="#ctx0" brushRef="#br0" timeOffset="8414.58">18585 1618 680 0,'0'0'46'0,"0"0"52"16,0 0-3-16,0 0-48 16,0 0-34-16,0 0 46 15,66 12-14-15,-34-12-25 16,4-12-1-16,-6-5-12 15,-8 0 2-15,-10-3-5 16,-12-2-4-16,0 0 0 16,-16 3 3-16,-14 7-3 15,-7 12-9-15,-8 8 7 16,-8 25 4-16,8 7 9 0,9 7-11 16,15 1 0-16,21-1 0 15,8-6 0-15,37-2-2 16,20-13-4-16,6-16-67 15,7-10-21-15,-8-5-94 16,-13-21 68-16,-14-3 51 16,-21-4 69-16,-8-2 2 15,-14-5 85-15,0 3 13 16,0 7 45-16,-7 10-45 16,6 14 37-16,1 6-70 15,0 6-63-15,11 22-4 16,17 8-1-16,14 10 1 0,7 2 4 15,3-6-4-15,-1-7-7 16,-4-12-76-16,-8-10-70 16,-10-13-147-16,-12-4 122 15,-12-23-274-15</inkml:trace>
  <inkml:trace contextRef="#ctx0" brushRef="#br0" timeOffset="8563.96">19298 1632 179 0,'0'0'212'0,"0"0"21"16,0 0-84-16,0 0-13 15,-105 7-87-15,76 27-12 16,-6 6 11-16,1 2-24 16,2 2-13-16,4-2-11 15,4-3-2-15,11-5-1 0,10-6-73 16,3-14-150 0,18-14-95-16</inkml:trace>
  <inkml:trace contextRef="#ctx0" brushRef="#br0" timeOffset="8729.91">19611 1601 1112 0,'0'0'72'15,"0"0"21"-15,0 0-51 16,-3 84-10-16,-6-26 6 16,-4 0-30-16,1-4-6 15,0-6-2-15,9-9-62 16,3-14-120-16,15-25-254 15</inkml:trace>
  <inkml:trace contextRef="#ctx0" brushRef="#br0" timeOffset="8856.75">19947 1255 1115 0,'0'0'62'0,"0"0"-33"15,0 0-29-15,-16 82-12 16,12-34-239-16,4-2-201 15</inkml:trace>
  <inkml:trace contextRef="#ctx0" brushRef="#br0" timeOffset="9203.17">19976 1627 574 0,'0'0'482'0,"0"0"-259"16,0 0-80-16,0 0-16 15,0 0-68-15,0 0-27 16,-13-4-22-16,10 4-4 16,-7 12-12-16,-7 15-6 15,-2 13 6-15,7 13-7 16,4-5-28-16,8-6-8 16,0-9 24-16,11-10-10 0,4-6 34 15,2-4-35 1,2-5 19-16,-5-3 13 0,-3-2-1 15,-7-2 3-15,-4 2-22 16,0 2 15-16,-9 6 8 16,-14 2-19-16,-10 2 12 15,-6-4-14-15,4-3-29 16,6-8-68-16,16-5-137 16,13-33-35-16,22-24-312 15</inkml:trace>
  <inkml:trace contextRef="#ctx0" brushRef="#br0" timeOffset="9395.87">20254 1366 685 0,'0'0'151'0,"0"0"119"15,0 0-120-15,0 0-110 0,34 76 16 16,-15-9 22-16,4 20-39 16,-8 12 0-16,0 0-27 15,-12-7-12-15,-3-15 0 16,0-23-32-16,0-23-72 15,0-17-9-15,0-14-3 16,7-28-2-16,11-30-105 16,5-17-235-16</inkml:trace>
  <inkml:trace contextRef="#ctx0" brushRef="#br0" timeOffset="9534.79">20454 1652 38 0,'0'0'206'16,"0"0"24"-16,0 0-94 15,-102-22-30-15,77 29 53 0,12-2-39 16,13-1-73-1,0 1-47-15,34-2 0 0,26-1 1 16,28-2-1 0,16-2-155-16,-6-13-112 0,-8 3-121 15</inkml:trace>
  <inkml:trace contextRef="#ctx0" brushRef="#br0" timeOffset="9921.26">20415 2002 979 0,'0'0'34'0,"0"0"111"15,0 0-45 1,109-46-39-16,-26 0-47 0,4-6-9 16,-14-5 1-16,-13 0 2 15,-18 3 7-15,-16 11 10 16,-9 16-13-16,-14 13 0 15,-3 11 22-15,0 3-14 16,-13 0-2-16,-10 5-10 16,-7 11-6-16,2 4 12 15,7-1-14-15,10 3 0 16,11 2 1-16,0 2-1 16,18 2 0-16,19 5 4 15,7-3-4-15,6-1 4 16,-2-4-4-16,-8-7 0 0,-11-4-5 15,-20-1 5-15,-9 4-4 16,-23 5-18-16,-23 4-18 16,-22 3-14-16,-18-5-33 15,-22-4-123-15,-13-6-364 16</inkml:trace>
  <inkml:trace contextRef="#ctx0" brushRef="#br0" timeOffset="10643.87">23012 1414 672 0,'0'0'78'0,"0"0"210"0,0 0-131 16,0 0-69-1,0 0-68-15,0 0-20 0,-35 63 3 16,28 7 47-16,-5 6-25 16,3-6-9-16,1-10 13 15,2-11-20-15,2-21-8 16,3-13 3-16,1-10 3 16,0-5 11-16,0 0 11 15,0-15 17-15,1-28 32 16,16-18-55-16,0-18-18 15,8-9-5-15,-5 6 2 16,-1 19-7-16,-5 20 5 16,-8 26-9-16,-1 17 9 0,0 21-23 15,4 23 0 1,7 12 18-16,-3 4 5 0,-1-7-5 16,-1-16 5-16,-1-11-7 15,-4-13 5-15,-2-6 1 16,-1-7 1-16,4 0 0 15,10-5 4-15,10-24-2 16,10-19 14-16,11-18-9 16,-2-14 3-16,-3 8-9 15,-5 16 5-15,-10 22-2 16,-15 24 3-16,-2 10 2 16,-2 17-9-16,-3 27-10 15,-2 21 5-15,-4 14 5 16,0-1-2-16,-6 2-27 0,-1 0-28 15,5-7 4-15,2-3-86 16,14-18-138-16,27-19-210 16</inkml:trace>
  <inkml:trace contextRef="#ctx0" brushRef="#br0" timeOffset="12038.39">24233 1852 1031 0,'0'0'7'16,"0"0"83"-16,0 0-30 0,0 0-10 16,0 0 8-16,134-89-6 15,-66 33-27-15,-4-2-6 16,-9-2-10-16,-13-3 9 15,-14 0-15-15,-12 12 8 16,-10 17-6-16,-6 19 1 16,0 15 9-16,0 0-12 15,-22 20-2-15,-8 16 13 16,-1 5-13-16,6 3-1 16,10-6 0-16,12-9 0 15,3-2 0-15,4-4-2 0,21-3 2 16,14-5 0-1,9 2 0-15,3-5-2 0,-1 2-1 16,-8-1 2-16,-12-3 0 16,-14-2 0-16,-10-2-6 15,-6 6 2-15,-10 3 1 16,-21 8 4-16,-15 1 1 16,-7-3-1-16,2-4-15 15,1-5-24-15,12-10 6 16,10-2-22-16,18-12-40 15,10-28-9-15,27-14-222 16,25-7 36-16,14-2 92 16,5 12 81-16,-7 4 117 15,-9 11 20-15,-14 13 112 16,-13 10 91-16,-14 9-33 0,-6 4-52 16,-5 7-70-16,-1 22-24 15,-2 7 33-15,0 5-22 16,0-2-15-16,0-3-16 15,0-6-2-15,1-6-15 16,10-8-6-16,3-6-1 16,8-10 0-16,8 0 7 15,5-17-7-15,4-13 2 16,-6-7-2-16,-8-4-3 16,-5 0 3-16,-9 11 0 15,-6 9 3-15,-4 16 12 16,-1 5-15-16,0 16-20 0,-6 15-16 15,-2 8 36-15,3 1-4 16,5-11 2-16,0-9-4 16,10-11 4-16,12-9-25 15,10 0 20-15,11-15 7 16,2-16 9-16,3-5 1 16,-6-8 9-16,-2-6-5 15,-4-4 29-15,-7 8-29 16,-7 14 0-16,-9 15 12 15,-7 15-21-15,1 2-5 16,5 20-5-16,0 11 5 16,0 8-8-16,-2-6 10 15,-5-8-2-15,-3-11 0 16,-2-5 1-16,0-6-1 16,0-3 0-16,0 0 1 0,-4 0 41 15,-9-17-11-15,-5-7-22 16,0-3 5-16,5 5-6 15,0 6-1-15,2 15 7 16,-3 2-11-16,-3 29-3 16,-4 12-4-16,4 7 1 15,6-1 1-15,8-1 2 16,3-7-1-16,3-6-8 16,16-9-22-16,9-9-1 15,11-16 21-15,13 0 8 0,8-14-3 16,-4-19-32-1,-8-12 36-15,-6-15-4 0,-11-13 6 16,-4-20 8-16,-7-3 19 16,-9 10 6-16,-6 27 13 15,-5 32 0-15,0 20 46 16,0 7-53-16,0 0-15 16,-9 18-12-16,-4 16-9 15,-1 13 4-15,1 9 4 16,7 3-5-16,3 2 15 15,3-9-21-15,0-9 3 16,0-16-2-16,1-12-1 16,5-13-1-16,8-2-1 15,7 0 4-15,7-22 5 16,6-11-7-16,2-6 0 0,-6 0 6 16,-8 12-6-16,-4 11-11 15,-4 13 2-15,-1 3-8 16,-1 12 7-16,4 13-19 15,-2 11-5-15,3 3 0 16,0 2-18-16,5 2-1 16,8-3-64-16,9-2-129 15,15-9-128-15</inkml:trace>
  <inkml:trace contextRef="#ctx0" brushRef="#br0" timeOffset="13163.46">27131 1267 818 0,'0'0'118'0,"0"0"170"16,0 0-185-16,0 0-41 15,0 0-44-15,0 0-12 16,-4 19-4-16,-11 44 7 16,-2 22 0-16,-6 11-9 15,-6-3-17-15,9-9-41 16,9-18-79-16,11-18-93 15,0-27 11-15,15-21 84 16,9-1 37-16,1-29 84 16,-2-8 14-16,-10-8 14 15,-10-5 23-15,-3 1-21 0,-1 5 21 16,-16 14 33 0,-2 11 83-16,4 8-23 0,1 6-61 15,7 5 9-15,5 1-43 16,2 0-17-16,0-2-18 15,23-1-18-15,17-3-64 16,11-5 82-16,7-2 7 16,-4-10-1-16,-7-9-3 15,-6-11 8-15,-7-8 50 16,-10 10-6-16,-8 10-35 16,-10 16 3-16,-6 14 30 15,0 1-25-15,0 16-28 0,-18 20 0 16,2 17 17-1,0 8-3-15,10-2 1 0,6-5-14 16,0-8 7-16,0-12 1 16,12-8-9-16,1-13 3 15,2-5 2-15,4-8-1 16,8 0 20-16,6-19 11 16,3-13-31-16,3-7 9 15,-5-5-13-15,-4 1 0 16,-6 9-5-16,-10 14 3 15,-5 12 0-15,-3 8-13 16,4 23-30-16,1 12 35 16,3 7 5-16,3-3-8 0,4-11-16 15,5-8-24 1,5-9-11-16,3-9 1 0,4-2-12 16,-3-13-2-16,4-13-23 15,-3-7 9-15,-7-7 91 16,-9-9 4-16,-11-4 49 15,-9 8-4-15,0 11 15 16,-7 15 59-16,-12 16-56 16,-3 3-63-16,-1 14-3 15,0 14 3-15,7 8-4 16,7-3-1-16,9-4-29 16,0-7-23-16,13-8-12 15,11-11-12-15,4-3 51 16,0-11 3-16,-2-12 23 0,-5-2 0 15,-2 2 10-15,-10 11 12 16,-4 6-3-16,-5 5 4 16,0 1-2-16,0 7-21 15,0 17-25-15,0 10 24 16,0 0 1-16,0-5-2 16,15-6-10-16,9-11-26 15,13-7-53-15,6-5 33 16,2-11 44-16,-3-15 10 15,-9-12 8-15,-5-5 9 16,-1-12 46-16,-1-13 43 16,4-9-24-16,5-16-45 15,-1-2 16-15,-3 14 5 16,-10 27-12-16,-13 28 40 16,-8 26 2-16,0 7-74 0,-20 32-4 15,-8 20 17-15,-5 18 13 16,4 5-12-16,0 5-21 15,9 2 8-15,3-1-11 16,5-5-13-16,12-9-113 16,3-22-95-16,25-29-126 15,9-23-262-15</inkml:trace>
  <inkml:trace contextRef="#ctx0" brushRef="#br0" timeOffset="13321.4">28472 1151 742 0,'0'0'53'16,"0"0"225"-16,0 0-155 16,0 0-64-16,0 0-51 15,0 0-7-15,127 13-1 16,-23-13-54-16,3-1-186 16,-10-16-168-16</inkml:trace>
  <inkml:trace contextRef="#ctx0" brushRef="#br0" timeOffset="14850.03">12502 3609 707 0,'0'0'79'0,"0"0"97"15,0 0-16-15,0 0-72 16,0 0-31-16,0 0-44 15,-2-14-1-15,18 3-7 16,6 2-1-16,5 1 0 16,-2 7-4-16,2 1-1 15,-6 9-3-15,-3 15 3 16,-9 9-1-16,-6 7 2 16,-3 6 0-16,-18 2 0 15,-12 0 0-15,-13-3 0 0,4-7 7 16,1-9-7-16,12-9 0 15,8-10 13-15,12-7-5 16,6-3 3-16,0-4 9 16,24-26-11-16,15-15 2 15,16-15-11-15,3-10-8 16,-3-1 8-16,-7 1 0 16,-5 7 6-16,-10 17-6 15,-15 16 0-15,-6 13 13 0,-12 11 0 16,0 6-4-16,0 0 4 15,-18 23 6-15,-7 14-8 16,-1 20 1-16,4 13-8 16,8 6 27-16,13 2-24 15,1-7 12-15,18-9-5 16,14-10-13-16,20-9-1 16,16-17 0-16,17-17-48 15,21-9-64-15,4-28-286 16,2-19-345-16</inkml:trace>
  <inkml:trace contextRef="#ctx0" brushRef="#br0" timeOffset="15201.97">13555 3343 801 0,'0'0'96'0,"0"0"181"16,0 0-131-16,0 0-52 15,0 0-45-15,0 0-29 16,-19-15-16-16,25 15 2 16,30 0-5-16,22 13-1 15,21 7 7-15,4 3-5 16,-2-4-1-16,-15 0-1 16,-5-2 0-16,-12 3-4 15,-16-6 4-15,-10-3 0 16,-17 0-2-16,-6 8-4 0,-20 10 6 15,-19 10 5-15,-13 11-2 16,-2-1 8-16,-8 4-11 16,6-3 1-16,10-4 3 15,10-6-4-15,21-4-2 16,15-7-38-16,10-11-101 16,38-18-236-16,30 0-535 15</inkml:trace>
  <inkml:trace contextRef="#ctx0" brushRef="#br0" timeOffset="15765.96">14568 3436 632 0,'0'0'315'0,"0"0"-101"16,0 0-66-16,0 0-52 0,0 0-34 15,0 0-42 1,-36 18-19-16,26 23 0 0,1 23-1 15,-3 11 3-15,0 4-1 16,1-4-2-16,4-14 0 16,-6-14 2-16,10-17 1 15,0-13 13-15,0-10-11 16,3-7-4-16,0 0 26 16,0-13-9-16,3-21 31 15,9-17-49-15,1-18 0 0,-1-18-1 16,3-10-3-1,-6 1-4-15,-3 18 2 0,1 28 0 16,-3 25 6-16,-2 20 0 16,-2 5-12-16,6 7 1 15,5 22-35-15,5 10 46 16,0 8 0-16,1 0 0 16,-2 3 0-16,-7-9-1 15,-2-11 7-15,1-10-5 16,-4-15-1-16,0-3 0 15,-3-2 9-15,10 0-8 16,5-24 10-16,12-10 23 0,4-15-27 16,3-8-1-1,4 1-6-15,-1 5 3 16,-12 15-6-16,-2 14 3 0,-14 17 0 16,-4 5-5-16,-5 27-15 15,0 16 19-15,0 9-3 16,-5 7-6-16,-7 5 3 15,-4 1-30-15,-1 4-34 16,-5-5-48-16,0-13-243 16</inkml:trace>
  <inkml:trace contextRef="#ctx0" brushRef="#br0" timeOffset="16168.92">16935 3466 704 0,'0'0'190'0,"0"0"-44"15,0 0 31-15,0 0-52 16,0 0-64-16,0 0-34 16,46 0 22-16,23 1-38 15,25-1-6-15,12 0 0 16,9-4-3-16,-2-10-4 15,-12-2-18-15,-16 2-54 16,-27 3-3-16,-23 3-94 16,-29 6-78-16,-11 2 35 15,-38 0-155-15,-18 12 112 16</inkml:trace>
  <inkml:trace contextRef="#ctx0" brushRef="#br0" timeOffset="16343.7">17193 3580 173 0,'0'0'189'0,"-114"63"31"16,85-46-19-1,19-10-15-15,10-4-76 0,7-1-43 16,35-2-41-16,25 0 56 16,24 0-33-16,11-6-49 15,2-8 0-15,-10 0 0 16,-13 4-22-16,-13-3-29 16,-16-3-86-16,-16-3-96 15,-14-11-126-15,-16-8-37 16</inkml:trace>
  <inkml:trace contextRef="#ctx0" brushRef="#br0" timeOffset="16573.84">17526 3101 602 0,'0'0'57'0,"0"0"196"16,0 0-21-16,0 0-101 16,0 0-62-16,0 0-23 15,10-34-20-15,59 36-3 16,19 20-1-16,3 12-13 15,-14 9 9-15,-8 6-18 16,-23 5 0-16,-21 2 0 16,-18 6 3-16,-10 8-4 15,-39 8 1-15,-18 6-11 16,-14 0-15-16,-14-1-58 16,-12-5-55-16,3-18-360 15</inkml:trace>
  <inkml:trace contextRef="#ctx0" brushRef="#br0" timeOffset="16964.84">20554 3098 741 0,'0'0'57'0,"0"0"169"15,0 0-35-15,0 0-74 16,0 0-54-16,0 0-40 16,-62 6-17-16,49 82-4 15,-6 34 29-15,-8 28-27 16,-1 10-2-16,1-3-4 16,5-10-13-16,11-27-143 15,11-31-115-15,4-46-350 0</inkml:trace>
  <inkml:trace contextRef="#ctx0" brushRef="#br0" timeOffset="17490.41">21015 3230 1220 0,'0'0'19'0,"0"0"132"15,0 0-66-15,0 0-32 16,0 0-47-16,0 0-6 15,-83 94 17-15,52-1-6 16,-1 24-2-16,-1 6-9 16,7 8 1-16,1-10-5 0,5-17 3 15,8-29-90 1,5-26-22-16,4-28-56 0,0-19 16 16,-12-5 107-16,-10-31 42 15,-10-15-47-15,-2-9 51 16,9 3 0-16,8 0 46 15,14 7 23-15,6 0 13 16,19 0-47-16,24-1-26 16,15 4-9-16,10 2-4 15,17 0-36-15,11 6 10 16,2-1-42-16,-5 4 6 16,-16 3 60-16,-22 1 6 15,-19-1 16-15,-16-3 59 16,-8 1 21-16,-12 5-22 15,0 8-17-15,0 13 10 16,-12 7-23-16,-9 4-22 0,-8 30 5 16,0 17-17-16,-1 21-5 15,4 14 11-15,9 6-9 16,5-2-1-16,10-15-6 16,2-18-14-16,14-19-23 15,16-18-75-15,10-20-29 16,2-6-37-16,4-32-156 15,-12-20-105-15</inkml:trace>
  <inkml:trace contextRef="#ctx0" brushRef="#br0" timeOffset="17886.8">21450 3442 397 0,'0'0'117'0,"0"0"101"16,0 0-75-16,0 0 11 16,0 0-47-16,0 0-33 15,-74-17-22-15,80 14-15 16,23-3-37-16,14 0-3 15,8 2-2-15,2 4-1 16,-16 0 5-16,-12 0-37 16,-13 14 20-16,-11 5-4 15,-1 9 7-15,-10 1-6 16,-11 2-7-16,-1-5 28 16,3-8-5-16,9-8 5 15,6-9 0-15,4-1 23 0,0-5 23 16,17-22 33-16,12-10-61 15,11-6-10-15,-1 0 8 16,-3 5-15-16,-6 9 12 16,-11 7-5-16,-10 12 2 15,-7 9 14-15,-2 1-24 16,0 16-3-16,-12 16-3 16,-5 12 6-16,4 10 1 15,3 4-1-15,7 0 0 16,3-6-42-16,16-12-40 15,29-19-25-15,25-15-77 16,9-6-102-16,3-32-105 16</inkml:trace>
  <inkml:trace contextRef="#ctx0" brushRef="#br0" timeOffset="18103.71">22165 3209 237 0,'0'0'426'15,"0"0"-127"-15,0 0-45 16,0 0-135-16,0 0-57 15,0 0-23-15,-48-36-33 16,54 61-1-16,20 9 3 16,9 14 24-16,-1 3-8 15,-7 5-24-15,-16 7 6 16,-11 10-9-16,-24 6 3 16,-21 1-2-16,-10-5-32 15,-2-11-44-15,4-15-29 16,14-17-132-16,12-25-240 15</inkml:trace>
  <inkml:trace contextRef="#ctx0" brushRef="#br0" timeOffset="18299.71">22593 3589 75 0,'0'0'1088'15,"0"0"-1051"-15,0 0 70 16,0 0-15-16,0 0-14 15,0 0-51-15,4-23-21 16,41 12-6-16,22-4-32 16,24-3-10-16,16-6-90 0,1-1-142 15,-6-3-64 1</inkml:trace>
  <inkml:trace contextRef="#ctx0" brushRef="#br0" timeOffset="18613.77">23382 3173 1014 0,'0'0'48'15,"0"0"138"-15,0 0-68 16,0 0-40-16,0 0-41 16,0 0-7-16,-14-2-14 15,14 16-13-15,0 17-3 16,0 9 12-16,0 13-10 15,0 8-2-15,-16 8 0 0,-5 4 4 16,-3-5-7-16,2-10 3 16,3-17 0-16,8-18 1 15,6-8 0-15,5-11-1 16,0-1 0-16,2-3-3 16,25 0 2-16,12 0-13 15,19-4-35-15,10-9-42 16,11-1-42-16,5-3-246 15,-2-10-238-15</inkml:trace>
  <inkml:trace contextRef="#ctx0" brushRef="#br0" timeOffset="18913.63">24044 2919 933 0,'0'0'44'0,"0"0"82"16,0 0 53-16,0 0-91 15,-8-77 2-15,10 74-18 16,-2 3-30-16,1 0 0 16,7 13-37-16,8 27-1 15,5 26 13-15,3 23-9 16,-3 16 12-16,-7 14-20 15,-7 10 10-15,-4 5-20 16,-3-4 10-16,0-13-40 0,0-18-52 16,0-26-66-16,0-26-70 15,1-30-222-15</inkml:trace>
  <inkml:trace contextRef="#ctx0" brushRef="#br0" timeOffset="19327.93">25179 3159 1232 0,'0'0'22'16,"0"0"119"-16,0 0-32 15,0 0-43-15,0 0-31 16,0 0 4-16,0 0 1 15,-4-14-36-15,1 14-3 16,-8 0 7-16,-16 9 0 16,-15 17-8-16,-11 10 14 15,-5 3-8-15,7-3-3 16,14-6-3-16,10-6-1 16,10-5-1-16,9-3-1 15,3-4 2-15,5 1-4 0,0 4 2 16,12 7 0-1,16 5 3-15,12 1 0 0,7-1 0 16,2-7-3-16,1-5-1 16,-2-5-5-16,2-2-15 15,-9-6 6-15,1-2-46 16,-8-2-35-16,-5 0-54 16,-7 0-124-16,-2-6-164 15</inkml:trace>
  <inkml:trace contextRef="#ctx0" brushRef="#br0" timeOffset="19816.32">26092 3084 863 0,'0'0'12'0,"0"0"132"16,0 0 39-16,0 0-82 16,0 0-47-16,0 0-1 15,24-37-30-15,-36 37 1 16,-17 9-6-16,-8 19-4 16,-6 5 1-16,4 6-10 15,9 3-3-15,8-6-2 16,10-2 2-16,9-6-4 0,3-8 1 15,4-5-20-15,17-5-10 16,2-6-21-16,4-2 49 16,-4-2-6-16,-5 0 10 15,-6-4-1-15,-9-4 9 16,-3 6-6-16,0 0 4 16,-7 2-7-16,-20 0 3 15,-10 10 5-15,-8 16-8 16,0 8 6-16,5 7 11 15,6-2-1-15,11-3-5 16,13-7-11-16,10-2 1 16,7-8-8-16,32-5 3 0,19-14-67 15,18 0 27-15,12-18-54 16,0-10-101-16,2-3-220 16</inkml:trace>
  <inkml:trace contextRef="#ctx0" brushRef="#br0" timeOffset="20437.31">28070 3635 454 0,'0'0'87'0,"0"0"-66"16,0 0 40-16,0 0 4 16,0 0 25-16,0 0-43 15,-20 82-20-15,20-78 23 16,0-4-19-16,0 1 31 16,0-1-3-16,6 0-2 15,11-4-8-15,1-13-9 16,1-5 0-16,-8-2-21 0,-6 4 19 15,-5 6 6 1,0 7-33-16,0 5 3 0,0 2-14 16,-8 0-7-16,-9 14-14 15,-2 9-1-15,-1 4-57 16,7-1-84-16,4-6-173 16</inkml:trace>
  <inkml:trace contextRef="#ctx0" brushRef="#br0" timeOffset="30908">3372 7618 370 0,'0'0'34'0,"0"0"47"16,0 0 9-16,0 0-22 16,0 0-36-16,0 0-18 15,0 0 0-15,-22 17 19 16,22-12 14-16,0-2 3 16,0-3 9-16,0 0 28 15,0 0-40-15,13-8 22 16,14-12 3-16,15-13-36 15,10-13-7-15,6-12-19 16,3-9-7-16,-7-6 6 16,-5-7-9-16,-11-5 0 15,-16-4 6-15,-10 4-4 16,-12 14 4-16,0 21-6 0,-3 21 0 16,-15 16 23-16,-3 12-23 15,-7 1 1-15,-5 21-2 16,-6 27-1-16,3 23 1 15,2 13-4-15,13 10 5 16,11-2 0-16,10-12 0 16,13-14-9-16,26-13 4 15,16-19-43-15,11-17-15 16,8-17 41-16,1-11-2 16,-3-20 24-16,-14-5 0 15,-15 0 1-15,-18 2 4 16,-11 0-2-16,-14-1 43 0,0 3-20 15,-6 4-12-15,-6 9 24 16,3 12-23-16,3 7-8 16,0 6-7-16,1 17-5 15,5 9-1-15,0 0 0 16,11 1-4-16,19-6 3 16,4-5-27-16,12-9 6 15,5-10 6-15,3-3 11 16,1-5 9-16,-7-16 1 15,-5-3 2-15,-7-1 11 16,-17-1-12-16,-7 2 34 16,-9 4 37-16,-3 9-35 15,0 0 8-15,0 10-12 16,0 1-17-16,-6 14-15 0,-6 14-4 16,-1 9 4-16,5 1-1 15,5-6 3-15,3-2-4 16,0-10-3-16,9-6 3 15,9-9-3-15,6-5 7 16,13-4-2-16,14-25 11 16,7-8-7-16,2-11 8 15,-8-2 2-15,-7 0 15 16,-11 10 17-16,-16 14-38 16,-9 14-1-16,-9 12 1 15,0 0-8-15,0 19-16 0,0 4-9 16,7 13 25-1,-1-3-3-15,2-7 3 0,1-5-21 16,1-11 20-16,-1-7-3 16,6-3 4-16,3 0 2 15,12-13 1-15,7-10 15 16,0-11-16-16,2 3-2 16,-6 2 6-16,-5 10-5 15,-14 6 2-15,-4 13-3 16,-7 0-6-16,-3 24 4 15,0 13-17-15,0 9 7 16,-13 3 8-16,-1-6-52 16,1-5-72-16,4-7-207 0,-6-18-25 15</inkml:trace>
  <inkml:trace contextRef="#ctx0" brushRef="#br0" timeOffset="31098.72">4461 6679 831 0,'0'0'70'15,"0"0"234"-15,0 0-193 16,0 0-55-16,0 0-56 16,0 0-10-16,-61 0-67 15,61 48-61-15,0 5-234 16,6 5-224-16</inkml:trace>
  <inkml:trace contextRef="#ctx0" brushRef="#br0" timeOffset="31651.27">3626 8144 837 0,'0'0'83'16,"0"0"148"-16,0 0-163 0,0 0-47 15,0 0-13-15,0 0-4 16,85-40-1-16,-42 40-3 15,-6 0-14-15,-7 11-27 16,-8 9-40-16,-14 8 35 16,-8 6 10-16,0 5 8 15,-18 7 28-15,-13-7 4 16,-2-5-1-16,6-11 2 16,6-9-1-16,11-8-1 15,10-6 42-15,0 0 7 0,6-17-23 16,25-22 2-16,12-13-23 15,11-12 1-15,0 3-9 16,-5 7 0-16,-10 7 33 16,-14 14-2-16,-10 8-5 15,-12 14-3-15,-3 7 4 16,0 4 0-16,0 3-27 16,-18 21-1-16,3 12-7 15,-3 14 7-15,9 11 0 16,9-2 1-16,0-3-5 15,24-4 5-15,15-13-58 16,16-12-18-16,20-14-142 0,16-13-158 16,6-23-121-1</inkml:trace>
  <inkml:trace contextRef="#ctx0" brushRef="#br0" timeOffset="32055.81">4455 8054 679 0,'0'0'68'16,"0"0"149"-16,0 0-68 16,0 0-52-16,0 0-85 15,0 0 1-15,15-3-11 16,37-3 3-16,11-2-4 16,4 3-1-16,-4-2-34 15,-8 4 19-15,-12-4-1 16,-19 4 16-16,-11-3 11 0,-10 6-7 15,-3-3 17-15,-3-1 6 16,-19-1 25-16,-2-6-44 16,-1 3 0-16,5 3 0 15,7 0 26-15,10 4-10 16,3-1-15-16,0 1 5 16,0 1-14-16,10 0-16 15,16 0-2-15,14 3 18 16,8 12 9-16,-2 5-9 15,-4 3 0-15,-11 2-5 16,-16 3 5-16,-15 11-11 16,0 12-16-16,-30 7-21 15,-10 4-17-15,6-8-114 0,7-12-92 16,18-21-81-16</inkml:trace>
  <inkml:trace contextRef="#ctx0" brushRef="#br0" timeOffset="32505.65">5171 8012 536 0,'0'0'251'16,"0"0"-106"-16,0 0-43 15,0 0-95-15,-1 83 28 16,1-34 25-16,0-3-44 16,10-7 2-16,8-11-5 15,6-11-11-15,-2-11 6 0,5-6-2 16,7-15 12-16,5-26 48 15,0-13-39-15,4-6-12 16,-1-5-1-16,1 2 0 16,-7 6 19-16,-8 14-29 15,-10 14-4-15,-9 16 4 16,-6 13-4-16,0 0-1 16,3 23-16-16,6 13 0 15,3 8 8-15,-3 2 9 16,-2-7-18-16,-7-13 16 15,-3-2-7-15,0-12 9 16,0-5 0-16,-7-7 0 16,-13 0 25-16,-14 0 0 15,-9-16-6-15,-8-11 9 16,-4-7-26-16,-5-8 7 0,2 0-9 16,3 5-2-16,13 17-5 15,5 18 7-15,13 7-16 16,3 29-41-16,12 10 20 15,9 8-81-15,0 0-163 16,21-9-104-16</inkml:trace>
  <inkml:trace contextRef="#ctx0" brushRef="#br0" timeOffset="32852.31">6445 6549 446 0,'0'0'129'16,"0"0"82"-16,0-77 4 15,0 66-29-15,0 9-72 16,0 0-15-16,0 2-50 16,0 0-29-16,0 0-16 0,0 10-4 15,-3 26-11-15,-3 20 4 16,-3 21 7-16,-1 11 1 16,2 1-1-16,5 1-94 15,3-9-105-15,0-20-302 16,12-24 24-16</inkml:trace>
  <inkml:trace contextRef="#ctx0" brushRef="#br0" timeOffset="33024.87">6191 7175 74 0,'0'0'482'0,"0"0"-342"15,0 0 90-15,0 0-25 0,0 0-131 16,0 0-71-16,82 12 37 15,9-17-32-15,8-7-8 16,1 5-212-16,-3 1-168 16,-9 2-109-16</inkml:trace>
  <inkml:trace contextRef="#ctx0" brushRef="#br0" timeOffset="33457.29">6375 7548 725 0,'0'0'164'16,"0"0"47"-16,0 0-159 15,0 0-34-15,0 0-15 0,92 0 21 16,-47-2-24-16,-8 2-25 16,-7 0-17-16,-12 10 3 15,-9 7 5-15,-9 6 4 16,0 2 19-16,-3-1 11 15,-15-4 3-15,6-3-1 16,-1-9 9-16,5-3-4 16,5-2 32-16,3-3-3 15,0 0 13-15,0-8 23 16,3-17-23-16,18-15-42 16,3-6-4-16,6-4 2 15,-3 8 1-15,-5 9-6 16,-7 12 1-16,-8 15 21 0,-5 6 2 15,-2 0-7 1,0 6-17-16,0 22 6 0,-9 6-2 16,3 4 21-16,0 4-13 15,6-2-3-15,9 5-9 16,34-2-9-16,29-6-51 16,22-9-64-16,25-15-169 15,11-13-186-15</inkml:trace>
  <inkml:trace contextRef="#ctx0" brushRef="#br0" timeOffset="34305.05">7850 6938 642 0,'0'0'57'16,"0"0"238"-16,0 0-147 15,0 0-88-15,0 0-16 16,0 0-23-16,-18-10-17 0,42 9 16 15,21-4-9 1,26 0 4-16,13-5-15 0,1 0-20 16,-8-1-51-16,-17 0-13 15,-21 2-44-15,-20 6-60 16,-19 3 20-16,-13 6 28 16,-32 20 88-16,-25 17-19 15,-17 14 9-15,-4 5-10 16,5-2-34-16,20-14 106 15,23-16 70-15,18-16 56 16,17-9 35-16,8-5-31 16,14 0-55-16,35-20-13 0,28-6-62 15,25-4-34-15,8-3-216 16,1 1-94-16</inkml:trace>
  <inkml:trace contextRef="#ctx0" brushRef="#br0" timeOffset="34628.87">8869 6813 485 0,'0'0'68'0,"0"0"141"16,0 0-11-16,0 0-52 16,0 0-75-16,0 0-48 15,-57 59 8-15,39-4 18 0,8 12-9 16,7 0-28-1,3-2-4-15,13-13-8 0,14-14-4 16,10-16-4-16,8-12 6 16,9-10 2-16,4-19 20 15,-9-17-17-15,-4-11 1 16,-17-9 10-16,-17-3-7 16,-11-5-1-16,-20 8-6 15,-29 8-12-15,-21 12 12 16,-18 17-31-16,-12 19 9 15,0 19-76-15,11 23-132 16,20 5-500-16</inkml:trace>
  <inkml:trace contextRef="#ctx0" brushRef="#br0" timeOffset="35505.47">3320 6096 339 0,'0'0'136'0,"0"0"77"16,0 0-146-16,0 0-67 15,0 0-3-15,0 0 3 16,121-17 0-16,-60 11 9 16,-6-2-10-16,-22 2 1 15,-14 2-10-15,-16 2 10 0,-3-1 2 16,-31-1 8-16,-21 3-10 15,-20 1 1-15,-7 5-1 16,0 15 2-16,3 6-2 16,9 1 11-16,10-2 1 15,11-2 31-15,7 8-12 16,8 5 12-16,17 9-3 16,3 13-33-16,8 14 5 15,1 18 37-15,-1 18 10 16,0 14 4-16,-3 30-8 15,-7 17-32-15,-7 15 8 16,-2 9-9-16,-8-10 2 16,2-7-7-16,-5-12 6 15,3-14 2-15,3-21 1 0,5-17-10 16,10-21 9-16,6-20-24 16,6-11 0-16,3-14-1 15,21-3-9-15,19-9 5 16,30-12-18-16,42-16-64 15,46-8-9-15,45-38-160 16,30-26-259-16</inkml:trace>
  <inkml:trace contextRef="#ctx0" brushRef="#br0" timeOffset="36227.51">10005 6399 368 0,'0'0'29'0,"0"0"116"16,0 0-16-16,-88-55 24 16,85 52 39-16,3-2-88 15,0 3-34-15,0-1-34 16,20-4-21-16,23-4 14 16,27-5-24-16,18 1 6 15,15-1-11-15,3-1 2 0,-3 0 4 16,-12 5-4-1,-16 4-2-15,-23 4 2 0,-21 4 2 16,-16 10-8-16,-15 27-2 16,0 21 6-16,0 18 9 15,-15 13-8-15,-3 11 10 16,-3 16-9-16,2 15 6 16,-3 8 0-16,2 0-8 15,1 4 2-15,2-15-1 16,1-5-1-16,7-14-1 15,0-13 0-15,0-17 2 16,0-16-4-16,3-13 5 16,-6-11-2-16,-6-8 12 15,-7-4-1-15,-14-3 17 0,-13-4-1 16,-13-4-27-16,-13-6 8 16,-16-7-8-16,-14 0-29 15,-8 4-86-15,5 9-251 16,28 1-455-16</inkml:trace>
  <inkml:trace contextRef="#ctx0" brushRef="#br1" timeOffset="41977.76">2925 10423 908 0,'0'0'81'16,"0"0"-75"-16,0 0 40 16,0 0 19-16,0 0-49 15,0 0 13-15,149-83-10 16,-72 50-19-16,-14 3-18 16,-15 7-38-16,-18 9 0 15,-17 9 0-15,-13 2 34 16,-16 3 21-16,-26 0-2 0,-15 0-46 15,-4 12 49-15,0 12 18 16,7 5 24-16,8 7 11 16,10 8-3-16,14 9-18 15,10 9 16-15,12 5-28 16,0 2-1-16,15-4-7 16,0-2-11-16,-2-7-2 15,-4-10 0-15,-1-10-6 16,-4-11-27-16,-1-16-30 15,-2-2 9-15,-1-7 2 16,2-4 7-16,-2-18 12 16,0-15 32-16,0-6 2 0,0 0 19 15,1 4 25-15,4 6 11 16,7 6-23-16,9 4-13 16,4-1-9-16,14 2-10 15,7-4 0-15,12-4-2 16,3 0 3-16,-1 1-1 15,-6 2 2-15,-8 4-1 16,-16 6 12-16,-15 11 28 16,-8 3-12-16,-7 3 2 15,0 26-31-15,0 19 9 16,0 16 54-16,0 6-27 16,0-8-27-16,0-12-9 15,0-12-9-15,9-16-55 16,15-19-145-16,4-7-258 15</inkml:trace>
  <inkml:trace contextRef="#ctx0" brushRef="#br1" timeOffset="42108.11">3565 10274 959 0,'0'0'159'16,"0"0"-35"-16,0 0-123 15,0 0-2-15,-30 73-30 16,70-31-149-16,11-1-213 15</inkml:trace>
  <inkml:trace contextRef="#ctx0" brushRef="#br1" timeOffset="42307.17">3848 10476 1019 0,'0'0'45'15,"0"0"255"-15,0 0-166 16,0 0-64-16,0 0-63 15,0 0-7-15,0 17-11 16,42 22 11-16,7 9 6 16,-4 3-6-16,-8 3-12 15,-10-4-90-15,-5-2-26 16,-11-12-230-16,-4-19-265 16</inkml:trace>
  <inkml:trace contextRef="#ctx0" brushRef="#br1" timeOffset="42490.47">3987 10367 930 0,'0'0'234'0,"0"0"-69"15,0 0-108-15,0 0-39 16,-81 131-3-16,54-61-5 16,-1 0 23-16,1 2-24 15,5 0-9-15,11-4-1 16,11-13-98-16,0-16-197 15,14-31-479-15</inkml:trace>
  <inkml:trace contextRef="#ctx0" brushRef="#br1" timeOffset="43046.02">5623 9990 638 0,'0'0'133'16,"0"0"182"-16,0 0-123 15,0 0-86-15,0 0-61 16,-100-3-14-16,54 32-22 16,-2 8-3-16,5 5-1 15,13 2 0-15,12-2-5 16,15-2-2-16,3-10-12 15,27-1 12-15,13-15-12 16,8-9-30-16,-2-5 21 16,-7-2 2-16,-9-10 19 15,-14 1-5-15,-11 5 7 0,-5 3 15 16,-2 3-6-16,-17 0 20 16,-11 3-9-16,-6 19-19 15,-4 9 8-15,7 11-9 16,9 1 0-16,15 7-3 15,9-8 3-15,15-1-12 16,28-18 7-16,20-20-35 16,13-13-11-16,14-37-51 15,2-14-223-15,1-9-160 16</inkml:trace>
  <inkml:trace contextRef="#ctx0" brushRef="#br1" timeOffset="43353.93">6008 9897 433 0,'0'0'102'16,"0"0"173"-16,0 0-38 16,0 0-72-16,0 0-58 15,0 0-14-15,-46 0-39 16,46 0-25-16,4 0-9 16,20 5-17-16,19 4 25 15,8 4-8-15,9-3-12 16,-5 0-3-16,-3 2-4 15,-7 1 0-15,-8 1-1 16,-16 3 3-16,-11 3-11 16,-10 7 15-16,-16 12-7 0,-17 10 12 15,-12 1-11 1,5-4 4-16,6-9-5 0,13-11-7 16,15-9-17-16,6-9-76 15,30-8-99-15,25-8-332 16,24-32-104-16</inkml:trace>
  <inkml:trace contextRef="#ctx0" brushRef="#br1" timeOffset="43613.36">6855 9786 1044 0,'0'0'91'16,"0"0"131"-16,-97 42-188 15,64-2-7-15,11-1 3 0,17 2-28 16,5-6-2-1,8-4-5-15,26-9-1 0,8-11 3 16,12-8-2-16,4-3 5 16,-3-31-5-16,-6-15 9 15,-10-5-10-15,-17-7 5 16,-19 0 1-16,-6 7 16 16,-35 14-16-16,-22 21-1 15,-19 20-7-15,-15 39-42 16,-6 26-70-16,3 10-228 15,12 1-523-15</inkml:trace>
  <inkml:trace contextRef="#ctx0" brushRef="#br1" timeOffset="43988.77">3107 11486 1166 0,'0'0'17'16,"0"0"-17"-16,0 0 42 0,0 0-42 15,0 0 0 1,201-50 29-16,5-1 12 0,58-16-6 15,55-8-32-15,48-5 4 16,36 1-6-16,32-2 6 16,1 3-7-16,-14-1 0 15,-22 2 4-15,-44 6 2 16,-50 4-4-16,-60 11 15 16,-76 16 22-16,-70 16-22 15,-55 11-17-15,-38 13 3 16,-10 0-6-16,-37 0-73 15,-21 0-450-15</inkml:trace>
  <inkml:trace contextRef="#ctx0" brushRef="#br1" timeOffset="44909.81">1026 6587 711 0,'0'0'84'16,"0"0"-68"-16,0 0 156 0,0 0-109 15,0 0-57-15,0 0 16 16,0 0 55-16,128-75-35 15,-77 41-25-15,-17 8-17 16,-14 7-1-16,-13 11-12 16,-7 6 13-16,-19 2 0 15,-28 2-13-15,-21 23-35 16,-10 13 36-16,-5 10 9 16,4 3 3-16,10-3 18 15,17-10 11-15,21-12 9 16,11-12-4-16,14-4-12 15,3-6-16-15,3 2-6 16,0 8 2-16,6 8 19 0,9 6-5 16,1 3 6-1,1 10 9-15,-4 7-13 0,1 13 10 16,-5 11 1-16,1 4-12 16,-4-3 5-16,3-7-22 15,4-16 0-15,1-11 1 16,5-12-1-16,2-11-9 15,9-10-3-15,7-6-1 16,14-17 10-16,15-24-4 16,2-10-75-16,-5-10-199 0,-20 1-344 15</inkml:trace>
  <inkml:trace contextRef="#ctx0" brushRef="#br1" timeOffset="45073.02">832 7014 736 0,'0'0'108'16,"0"0"80"-16,0 0 1 16,0 0-170-16,0 0-19 15,0 0-4-15,115-64-5 16,-21 26-106-16,4-2-187 16,-7-4-151-16</inkml:trace>
  <inkml:trace contextRef="#ctx0" brushRef="#br1" timeOffset="45608.85">1588 6650 595 0,'0'0'368'15,"0"0"-185"-15,0 0-33 16,0 0-103-16,-94 15-22 15,66 7-8-15,7 4-17 16,3 11 0-16,15-4-4 16,3-1 0-16,3-8-5 15,21-7-12-15,3-10-40 16,-3-7 14-16,4 0 28 16,-7-18 19-16,-5-5 12 0,-4-2-4 15,-6-2 2-15,-3 0 10 16,-3 8 3-16,0 8 16 15,0 6-9-15,0 5 12 16,0 0-10-16,0 0-32 16,0 21-9-16,9 16-6 15,12 19 15-15,9 26 15 16,13 16-3-16,8 12-6 16,4 6 2-16,-4-9-2 15,-14-13-6-15,-19-13 0 16,-17-15 0-16,-1-14 3 15,-34-9-1-15,-21-11 52 16,-11-14-26-16,-8-10-7 16,-1-8-13-16,14-30-3 15,9-29-3-15,19-19 1 0,27-10-3 16,9-3-8-16,45 12-13 16,20 3-29-16,20 7-22 15,3 10-6-15,-1 16-79 16,-19 14-265-16,-26 15-61 15</inkml:trace>
  <inkml:trace contextRef="#ctx0" brushRef="#br1" timeOffset="45847.18">832 7879 711 0,'0'0'353'0,"0"0"-301"15,0 0 25-15,107-105-68 16,5 29 11 0,27-11-5-16,13-4 7 0,12-5 8 15,11 4-27-15,-8 6 4 16,-17 10-7-16,-29 9-1 16,-40 11-28-16,-29 13-65 15,-31 17-88-15,-21 13-59 16,-18 6-165-16</inkml:trace>
  <inkml:trace contextRef="#ctx0" brushRef="#br1" timeOffset="46214.16">2316 6188 1017 0,'0'0'68'16,"0"0"51"-16,0 0-68 15,0 0-16-15,0 0-18 16,0 0-13-16,-55 73-1 16,55-68-3-16,0-3-12 0,6-2 7 15,6 0-13-15,0 0 18 16,4-11 2-16,-7-8 6 15,-9-3 5-15,0 1 1 16,-4 2-7-16,-13 5 16 16,4 4-15-16,2 10 6 15,-5 0-14-15,4 19 0 16,-1 15-7-16,7 13-28 16,6 8-54-16,0 4-82 15,10-3-200-15,2-6-136 16</inkml:trace>
  <inkml:trace contextRef="#ctx0" brushRef="#br1" timeOffset="46503.93">2379 6711 552 0,'0'0'355'0,"0"0"-270"15,0 0 68-15,0 0-56 16,0 0-28-16,-60 86-21 15,59-76-33-15,1-5-13 16,0-5-1-16,0 0-1 16,0 0-10-16,7 0 8 15,5-12 2-15,0-5 27 16,1-3 0-16,-10-3 1 0,-3-4-3 16,0 8-17-16,-10 7-8 15,-8 7 0-15,-7 10-44 16,-8 29-17-16,0 19-129 15,-3 10-171-15,11-3-376 16</inkml:trace>
  <inkml:trace contextRef="#ctx0" brushRef="#br1" timeOffset="49016.36">3648 12620 704 0,'0'0'32'16,"0"0"28"-16,0 0 225 16,0 0-157-16,0 0-77 15,0 0 0-15,-12-92-45 16,57 45-3-16,15-6 5 16,-2 3-7-16,-6 13-1 15,-10 11-43-15,-17 10-61 16,-9 10-23-16,-11 6-71 15,-5 0-35-15,-3 26 120 16,-18 9-59-16,-9 6-38 16</inkml:trace>
  <inkml:trace contextRef="#ctx0" brushRef="#br1" timeOffset="49409.77">3733 12537 76 0,'0'0'123'0,"0"0"134"15,0 0-88-15,0 0 10 0,0 0 23 16,0 0-130-16,-42 23-44 15,42 10-19-15,0 16-7 16,0 11 2-16,0 10 0 16,9-4-4-16,2-8-14 15,2-17-125-15,-4-15-66 16,0-16 58-16,-4-7-41 16,-1-3 39-16,-4-12 126 15,0-15 23-15,0-10 51 16,0-9 35-16,-3-4 23 15,3-2 2-15,0 5-9 16,3 10 26-16,12 8-12 0,6 10-77 16,4 6-24-16,8 2-15 15,4 11 0-15,-1 0-3 16,0 0 5-16,-6 0-2 16,-5 16 1-16,-1 4 1 15,-9 14 35-15,-2 12-22 16,-10 10 3-16,-3 4-3 15,0-5-10-15,0-11-10 16,0-17-52-16,0-18-66 16,14-9-47-16,5-41-112 15,2-17-10-15</inkml:trace>
  <inkml:trace contextRef="#ctx0" brushRef="#br1" timeOffset="49522.15">4179 12484 23 0,'0'0'563'0,"0"0"-382"16,0 0 143-16,0 0-263 15,0 0-61-15,0 0-15 16,-30 69-101-16,30-26-119 16,0-2-95-16</inkml:trace>
  <inkml:trace contextRef="#ctx0" brushRef="#br1" timeOffset="49925.66">4197 12782 625 0,'0'0'155'16,"0"0"97"-16,0 0-54 16,0 0-112-16,0 0-19 15,0 0-38-15,6-97-23 16,34 75-6-16,5 10 0 16,1 7-11-16,-4 5 9 15,-6 10-16-15,-11 17 4 16,-10 5-8-16,-12 4 2 15,-3 0 12-15,0-5 8 16,0-11-4-16,0-8 11 16,0-8-7-16,0-4 10 15,0 0-2-15,0-13 29 16,0-24-12-16,3-12-24 16,18-8 4-16,0 5-5 0,4 13 0 15,2 8 3-15,0 15 5 16,1 9-5-16,-1 7-3 15,3 11-5-15,-9 12 0 16,-2 10-2-16,-5 6-25 16,-1 0-14-16,2-2-29 15,12-7-134-15,13-15-149 16,8-15 96-16</inkml:trace>
  <inkml:trace contextRef="#ctx0" brushRef="#br1" timeOffset="50266.42">5101 12480 443 0,'0'0'241'16,"0"0"56"-16,0 0-98 0,-110 7-126 16,71 27-23-16,6 9-25 15,3-2-15-15,15-1-10 16,8-6 12-16,7-8-12 16,16-9-9-16,14-7 5 15,9-10 3-15,4-17-14 16,0-22 1-16,-7-12-15 15,-3-10 26-15,-9-6-9 16,-12-8 12-16,-8-6 6 16,-4-8 8-16,0 4 10 0,0 19-3 15,0 23 5 1,-4 26 52-16,1 17-12 0,0 0-44 16,3 27-22-16,0 22-16 15,0 21 15-15,13 8 1 16,2 5 0-16,15 3-3 15,9 6-21-15,19 2-48 16,13-13-192-16,10-24-513 16</inkml:trace>
  <inkml:trace contextRef="#ctx0" brushRef="#br1" timeOffset="50825.9">6464 12120 1225 0,'0'0'44'16,"0"0"132"-16,0 0-114 15,0 0-6-15,0 0-33 16,0 0-14-16,-19 30-2 16,19 18-6-16,0 19 29 15,7 4-22-15,-4-2-7 16,0-13 4-16,3-13-4 15,-3-17-1-15,-1-16 0 16,1-10 1-16,-3 0 0 16,6-14 1-16,1-21 11 15,-1-15 2-15,3-8-14 0,-3-9 6 16,3-3-4 0,-3 8-1-16,0 15-1 0,-3 24-1 15,0 16 0-15,-3 7-8 16,3 7 4-16,4 22-19 15,5 15 18-15,-1-1 5 16,2-1-3-16,-1-9 3 16,-3-9-2-16,0-12 1 15,-3-9 1-15,-3-3 0 16,9-3-1-16,6-19 2 16,4-12 14-16,6-14-15 15,-1-10 0-15,3-4 5 16,-3 10-3-16,-6 18-1 0,-8 17 0 15,-7 14 5 1,3 3-6-16,-1 23-6 0,5 15 5 16,2 13-7-16,1 13 8 15,-5-1-5-15,11 2-25 16,5-2-54-16,9-7 4 16,3-15-270-16,2-25-508 15</inkml:trace>
  <inkml:trace contextRef="#ctx0" brushRef="#br1" timeOffset="51265.06">7856 12213 1136 0,'0'0'81'0,"0"0"-58"15,0 0 58-15,51-99-79 16,-11 49-2-16,5 0 9 16,-4-2-8-16,-8 3-1 15,-10 12 10-15,-7 10-10 16,-10 11 31-16,-6 13-4 16,0 3-4-16,0 0 1 15,-18 23-22-15,-6 10 6 16,-1 3-1-16,4 1 0 15,9-5 13-15,9-5-20 16,3-4 0-16,9-6 2 0,24-4-2 16,13-6 0-16,2-3-1 15,-2-1 1-15,-10-1 1 16,-14 3-1-16,-16-3 0 16,-6 5-4-16,0 13 2 15,-25 6 2-15,-17 7-5 16,-4 5-6-16,-2-9-20 15,8 0-40-15,10-16-27 16,18-13-149-16,12-3-383 16</inkml:trace>
  <inkml:trace contextRef="#ctx0" brushRef="#br1" timeOffset="51399.2">8359 11939 888 0,'0'0'254'16,"0"0"-27"-16,0 0-104 0,0 0-105 15,0 0-18-15,0 0-30 16,3 11-113-16,-3 3-220 16,7-2-379-16</inkml:trace>
  <inkml:trace contextRef="#ctx0" brushRef="#br1" timeOffset="51689.34">8767 11530 764 0,'0'0'432'0,"0"0"-315"16,0 0 27-16,0 0-75 15,0 0-61-15,0 0 2 16,54 99 6-16,-48-30-8 16,-6 13 16-16,-6 7-11 15,-18-2-12-15,-1-2 3 16,4-16-4-16,9-22-6 15,12-20-12-15,0-21-22 16,18-6-4-16,22-27-9 16,8-16 3-16,7-12-23 15,-9 1-79-15,-10 5-33 16,-12 9-101-16,-18 14-15 0,-6 10 31 16</inkml:trace>
  <inkml:trace contextRef="#ctx0" brushRef="#br1" timeOffset="51832.77">8666 11879 232 0,'0'0'351'16,"0"0"-196"-16,0 0 90 16,0 0-109-16,0 0-83 15,0 0-19-15,131-56-28 16,-43 30-6 0,15-7-119-16,6 4-172 0,-3-1 68 15,-12 4-349-15</inkml:trace>
  <inkml:trace contextRef="#ctx0" brushRef="#br1" timeOffset="52049.7">9358 11651 271 0,'0'0'802'16,"0"0"-606"-16,0 0 15 16,0 0-92-16,0 0 29 15,0 0-22-15,-15 0-29 16,15 0-20-16,0-5-77 15,-3-2 0-15,3 0 0 16,0 3 0-16,-3 2 0 16,-1 2-152-16,-13 9-91 15,-14 17-75-15,-12 6-599 16</inkml:trace>
  <inkml:trace contextRef="#ctx0" brushRef="#br1" timeOffset="52881.37">3551 14691 97 0,'0'0'741'15,"0"0"-688"-15,0 0 181 16,0 0-144-16,0 0-45 16,0 0-33-16,9-17 0 15,15 10-9-15,6 4 6 16,-2 3-9-16,-1 6 0 15,0 15 0-15,-9 11 0 16,-8 5-11-16,-10 5-6 0,0-1-7 16,-7-1 14-16,-11-5 6 15,-3-11 4-15,9-5 3 16,6-15-2-16,6-4-1 16,0 0 8-16,0-15-8 15,12-17-4-15,16-20 1 16,8-7-21-16,3-1-18 15,1 9 3-15,-10 9 39 16,-12 13 0-16,-8 8 1 16,-5 12 14-16,-5 6 22 15,0 3 21-15,0 0-11 16,0 0-19-16,-9 12-8 16,3 12-13-16,0 7-4 0,3 11 0 15,3 0-2-15,9-2-2 16,16-4 0-16,14-3-24 15,12-10-107-15,10-12-338 16,6-11-102-16</inkml:trace>
  <inkml:trace contextRef="#ctx0" brushRef="#br1" timeOffset="53203.23">4351 14532 1143 0,'0'0'61'16,"0"0"129"-16,0 0-116 16,0 0-38-16,0 0-10 15,0 0-20-15,71 0-2 16,-5 0 6-16,7 0-6 16,3 0-1-16,-9 2-3 15,-7 5 0-15,-15 3-3 16,-17-3 3-16,-13 5-3 15,-15 2-5-15,-5 13 8 16,-23 9 8-16,-15 8-5 16,-8 2-2-16,-3 3 4 15,4-3-4-15,11-3-1 16,12-7 0-16,18-6-46 0,9-6-60 16,18-14-197-16,28-10-428 15</inkml:trace>
  <inkml:trace contextRef="#ctx0" brushRef="#br1" timeOffset="53723.61">5289 14604 1109 0,'0'0'28'16,"0"0"132"-16,-27 75-106 15,21-34-13-15,3 2-17 16,0 3-6-16,3-3 4 0,-3-3-13 15,3-10 8 1,0-10-17-16,0-10 0 0,0-7 3 16,0-3-2-16,0 0 11 15,0-19 30-15,0-21 8 16,0-15-27-16,6-13-23 16,5-1 0-16,-1 10-2 15,-1 15-9-15,0 21 9 16,-6 13-6-16,4 10-1 15,-1 0 9-15,2 16-45 16,5 15 14-16,2 11 27 16,0 5-8-16,-3-8 7 15,-3-5 2-15,1-9 3 0,-4-12-6 16,-3-6 6-16,-3-7 0 16,6 0 1-16,5-10 0 15,5-22 7-15,8-11-2 16,7-18-3-16,-1-3 8 15,0 5-11-15,-2 15 0 16,-8 18 19-16,-10 12 10 16,-7 14 2-16,-3 0-31 15,6 20 4-15,0 17-10 16,0 9 6-16,1 10 0 16,-5-2-1-16,-2 1-18 15,0 3-44-15,0-1-60 0,0-13-211 16</inkml:trace>
  <inkml:trace contextRef="#ctx0" brushRef="#br1" timeOffset="54172.66">7153 14558 702 0,'0'0'98'0,"0"0"116"16,0 0 8-16,0 0-133 16,0 0-23-16,0 0-25 0,-43-10-24 15,52 7 8 1,31 3-21-16,20-4 17 0,18-1 0 15,8-2-18 1,-4 0 0-16,-10 4-3 16,-11-2-58-16,-18 5-55 0,-16 0-120 15,-18 8-210-15,-9 9 22 16</inkml:trace>
  <inkml:trace contextRef="#ctx0" brushRef="#br1" timeOffset="54362.04">7198 14766 528 0,'0'0'116'16,"0"0"95"-16,0 0 48 16,0 0-186-16,0 0-66 15,0 0 14-15,143-20 10 0,-65 11-26 16,1-2-3 0,-4 3-2-16,-13 1-22 0,-11 0-60 15,-15-1-62-15,-17 3-111 16,-13 1-30-16,-6-1-83 15</inkml:trace>
  <inkml:trace contextRef="#ctx0" brushRef="#br1" timeOffset="54599.33">7523 14357 506 0,'0'0'116'0,"0"0"117"15,0 0 17-15,0 0-116 0,0 0-78 16,0 0-36-16,8-47-5 15,20 77-10-15,11 10 10 16,4 10 22-16,-1 9-31 16,-6-3 9-16,-8 0-10 15,-10-3-4-15,-15-3-2 16,-3 0-3-16,-18-2-12 16,-19 2-6-16,-12 3-76 15,-10 3-69-15,-9-13-166 16,-1-10-289-16</inkml:trace>
  <inkml:trace contextRef="#ctx0" brushRef="#br1" timeOffset="55020.77">9128 13650 628 0,'0'0'25'15,"0"0"147"-15,0 0 88 16,0 0-131-16,0 0-30 16,0 0-43-16,-28-26-6 15,28 59-37-15,-3 28-3 16,-1 36 60-16,2 26-12 16,-1 15-14-16,0 7-9 15,-6 3-31-15,0-5 1 16,2-15-5-16,4-21-8 15,3-18-43-15,0-20-55 16,3-24-23-16,10-28-226 16,2-19-599-16</inkml:trace>
  <inkml:trace contextRef="#ctx0" brushRef="#br1" timeOffset="55621.24">10074 13699 821 0,'0'0'58'16,"0"0"163"-16,-6-76-42 15,3 67-110-15,3 4 7 16,-6 5-42-16,3 14-34 16,-3 30-12-16,0 24-5 15,-7 22 17-15,-4 6 0 16,1-3-85-16,1-11-60 0,0-13-243 15,9-25-207-15</inkml:trace>
  <inkml:trace contextRef="#ctx0" brushRef="#br1" timeOffset="55814.89">9762 14304 744 0,'0'0'102'0,"0"0"150"15,0 0-89-15,0 0-71 16,0 0-41-16,0 0-31 16,61 10 1-16,20-10 0 15,20-3-21-15,4-1-31 0,-5 4-127 16,-15 0-171-16,-27 7-160 16</inkml:trace>
  <inkml:trace contextRef="#ctx0" brushRef="#br1" timeOffset="56271.85">10008 14591 750 0,'0'0'180'0,"0"0"77"16,0 0-166-16,0 0-77 15,0 0-9-15,0 0-3 0,72-33-2 16,-53 33 0-16,-5 0-7 15,-8 17 6-15,-3 9-8 16,-3 3 9-16,0 5 0 16,-6-2-1-16,-8-2 1 15,1-6-4-15,1-8-2 16,3-2 2-16,1-8 4 16,7-5-4-16,1-1 4 15,0 0 0-15,0-11-15 16,24-19-25-16,6-15 20 15,4-9-11-15,2-6 17 16,-2 7 14-16,-10 8 2 16,-9 15 36-16,-9 18 19 0,-3 11 0 15,-3 1-2 1,0 0-48-16,-3 17-6 0,-6 15 7 16,-2 9 7-1,4 1 5-15,7 0-15 0,0-3-3 16,0-5-2-16,15-4-1 15,16-7-14-15,11-9-45 16,16-11-99-16,21-3-225 16,5-33-378-16</inkml:trace>
  <inkml:trace contextRef="#ctx0" brushRef="#br1" timeOffset="56444.86">10875 14344 1010 0,'0'0'156'0,"0"0"-12"16,0 0-4-16,0 0-116 16,0 0-24-16,0 0-3 15,76-14-1-15,-12 4-11 16,8-3-125-16,-5 0-219 16,-12-1-371-16</inkml:trace>
  <inkml:trace contextRef="#ctx0" brushRef="#br1" timeOffset="56760.37">11576 14096 959 0,'0'0'131'16,"0"0"36"-16,0 0-54 0,-87 92-58 15,71-49 4-15,4 1-29 16,5-5-7-16,7-3-8 15,0-7-15-15,22-8 0 16,14-8-10-16,7-13-23 16,5-8 11-16,4-21-10 15,-10-17-2-15,-9-4 34 16,-14-6 4-16,-16-2 9 16,-3 9 1-16,-22 11-7 15,-17 18 12-15,-9 20-19 16,-4 0 0-16,3 30-4 15,10 10-19-15,15 10-69 0,21-4-147 16,3-13-506-16</inkml:trace>
  <inkml:trace contextRef="#ctx0" brushRef="#br1" timeOffset="57111.76">12459 13363 701 0,'0'0'200'16,"0"0"-133"-16,0 0 55 15,0 0-54-15,-21 101 46 16,21-31-45-16,0 13-14 16,0 18 8-16,0 20-4 15,0 11-17-15,0 12-9 16,-10 3-19-16,-9-4-6 16,-1-9-5-16,-3-19-3 15,10-23-5-15,7-26-79 16,6-25 0-16,13-36-129 0,25-14-471 15</inkml:trace>
  <inkml:trace contextRef="#ctx0" brushRef="#br1" timeOffset="57485.27">13230 13808 918 0,'0'0'407'16,"0"0"-353"-16,0 0 144 16,0 0-92-16,0 0-42 15,0 0-1-15,-19-49-53 16,16 52-9-16,-5 24-2 16,-5 13-7-16,-14 11 8 0,-7 12 0 15,-8-5 3-15,-3 0-10 16,2-5 7-16,4-11 0 15,8-8-1-15,13-13 2 16,12-12-1-16,3-6 0 16,3-3 3-16,0 3-3 15,0-2 0-15,9 12-7 16,21 4 1-16,16 5 6 16,18 5-6-16,8-4-36 15,2-3-50-15,-2-3-2 16,-5-2-80-16,-4-11-140 15,-17-4-612-15</inkml:trace>
  <inkml:trace contextRef="#ctx0" brushRef="#br1" timeOffset="58161.26">14289 13607 569 0,'0'0'80'15,"0"0"105"-15,0 0 24 16,0 0-140-16,0 0 0 16,0 0-43-16,-40-4-16 15,9 24 3-15,-11 7-6 16,3 10 22-16,3 2 9 16,2 4 1-16,10-4 4 15,9 2-31-15,9-7-10 16,6-3-4-16,0-1 0 0,24-7 2 15,2-6-2-15,9-7-1 16,-2-7 3-16,-8-3-20 16,-5 0 17-16,-7 0 2 15,-10-10 1-15,-3 3 7 16,0-3-3-16,-6 4 2 16,-16 6 2-16,-8 0-8 15,-9 11 0-15,-1 15 16 16,-1 9-9-16,12 8 9 15,5 0-1-15,15 0-14 16,9-4 0-16,0-5-1 16,27-7-4-16,8-12 0 15,16-8 8-15,9-7-4 0,-2 0 0 16,-4-12 0 0,-5-3 8-16,-7 0-8 0,-5 4 0 15,-18 2 6-15,-5 9 15 16,-11 0 7-16,-3 0-11 15,0 0-5-15,0 0-1 16,0 0-11-16,0 0-29 16,0 0-32-16,0 0-80 15,-7 0-284-15</inkml:trace>
  <inkml:trace contextRef="#ctx0" brushRef="#br1" timeOffset="60805.27">1044 16854 839 0,'0'0'0'0,"0"0"0"16,0 0 0-16,0 0 0 16,0 0-14-16,0 0-20 15,88-5 31-15,-33 5 3 16,3-9 22-16,2-20-19 15,-2-3 5-15,-10-4 0 0,-11 5-8 16,-12 9-12-16,-14 7-33 16,-8 10 0-16,-3 5 39 15,-2 0-37-15,-20 5-50 16,-3 12-58-16,-5 10 68 16,0-1 56-16,2 0 27 15,5 1 2-15,5-7 31 16,3-1 10-16,2-2 25 15,1 3 42-15,2 9-33 16,7 15-12-16,3 15-22 16,0 16-10-16,0 1 40 0,3 1-42 15,7-12-18 1,-1-15-9-16,6-13-4 0,-5-19-7 16,1-14-41-1,-1-4-99-15,2-19 46 0,-4-17 54 16,-8-7-67-16,0-1-7 15,-8-3 92-15,-11 12 16 16,1 3 13-16,3 11 7 16,9 5 64-16,6 5-33 15,0-2-19-15,6-4-17 16,16-4-2-16,8-3 3 16,3-3-6-16,3-2 6 15,-2-7-6-15,-10 2 6 16,-6 5 4-16,-14-1 66 0,-4 1 52 15,-1 8-26-15,-14 8 9 16,6 6 51-16,3 7-67 16,3 5-45-16,0 27-38 15,3 21-7-15,0 10 3 16,3 7 5-16,19-5-5 16,1-9-3-16,-1-7 4 15,2-15-6-15,-9-11-1 16,-2-16 1-16,-7-4 2 15,-1-3 3-15,1-7 6 16,0-21-3-16,4-11 23 16,2-8-22-16,-4 10-7 15,-3 9 2-15,0 16-4 0,1 12-1 16,3 0-8-16,13 16-30 16,8 11 31-16,6 0-21 15,10-5-20-15,-1-10 2 16,4-12-55-16,-7 0 73 15,-5-22 29-15,-5-10-1 16,-10 0-9-16,-3 4 10 16,-11 1 0-16,-8 8 8 15,0 2-2-15,-11 1 27 16,-5 10 14-16,2 6-31 16,-2 3-3-16,1 16-13 15,5 8-9-15,7 2 6 0,3-3-4 16,1-6-17-1,17-6-30-15,1-12 9 0,-2-2 44 16,2-2 2-16,-4-15 7 16,-3-2 1-16,-3 0 8 15,-6 4 17-15,-3 1 4 16,0 9-28-16,0 1 4 16,0 4-14-16,0 0-23 15,6 0-12-15,7 1-11 16,4 7 44-16,5-4-6 15,2-4-20-15,6-4 28 16,1-23 0-16,-1-5-3 16,-2-7-12-16,-11-4 2 0,-4 7 13 15,-10-3-1 1,-3-2 2-16,0 2 51 0,-16-2 8 16,5 12 6-16,1 12 23 15,4 11 4-15,6 6-42 16,0 17-51-16,0 25-9 15,0 16 6-15,13 13 6 16,14 4 0-16,3-5-3 16,10-7-8-16,-1-13-118 15,-3-26-100-15,-3-24-68 16,-11-17 1-16</inkml:trace>
  <inkml:trace contextRef="#ctx0" brushRef="#br1" timeOffset="60944.19">2362 16755 622 0,'0'0'88'0,"0"0"33"0,0 0 102 16,0 0-173-16,0 0-50 15,0 0-48-15,36 17 45 16,55-38-29-16,9-9-260 16,0-1-261-16</inkml:trace>
  <inkml:trace contextRef="#ctx0" brushRef="#br1" timeOffset="61539.42">3748 16956 1044 0,'0'0'11'15,"0"0"-11"-15,0 0 20 16,0 0-4-16,0 0 15 16,0 0 3-16,43-62 7 15,-16 17-13-15,-2 1-20 16,-8 1-7-16,-11-3 5 16,-3 6-4-16,-3 7-2 15,-3 8-17-15,-6 13-4 16,3 12 15-16,-2 0-27 15,-2 26 8-15,1 17 25 0,3 11 0 16,6-2-1 0,0-9-4-16,17-10-6 0,5-13 3 15,3-14-11-15,2-6-3 16,3-9 22-16,1-24 4 16,-1-7 6-16,-3-10-7 15,-9-2-1-15,-5-2 3 16,-5 2-4-16,-7 15 5 15,-1 12 29-15,0 18 38 16,0 7 0-16,0 0-53 16,-4 25-13-16,-4 7 1 15,4 10-8-15,4 0 5 16,0-3-3-16,16-5 2 0,5-4-6 16,2-4 2-16,2-2 0 15,-3-5-5-15,-4-2 8 16,-6-5-3-1,-12-1 0-15,0 3-2 0,-9 4 1 16,-21 0-1-16,-10-1-21 16,-11-8-37-16,-7-9-127 15,0-17-164-15</inkml:trace>
  <inkml:trace contextRef="#ctx0" brushRef="#br1" timeOffset="61684.09">3797 16259 1140 0,'0'0'40'16,"0"0"57"-16,0 0-72 16,0 0-25-16,0 0-21 15,0 0-110-15,41 80-66 16,0-44-301-16</inkml:trace>
  <inkml:trace contextRef="#ctx0" brushRef="#br1" timeOffset="62252.26">5490 16891 803 0,'0'0'35'0,"0"0"199"15,0 0-91-15,0 0-73 16,0 0-39-16,-3-73-14 16,23 66 2-16,15 7-19 15,7 0-2-15,3 0 2 0,-2 16-8 16,-10 4 6-1,-11 7-26-15,-11 2-20 0,-11 1 18 16,0 3-2-16,-6-4 30 16,-15-2 2-16,-6-7 4 15,2-3 17-15,7-7-15 16,10-7 8-16,4-3 22 16,4-10-6-16,0-23-12 15,18-10-18-15,7-14 1 16,11 2-5-16,0 1-3 15,0 5 7-15,-8 14-1 16,-4 14 6-16,-15 10 18 16,-5 11-2-16,-4 0-14 0,0 11-7 15,0 19 2 1,-7 13-2-16,-2 9 24 0,3-1-22 16,4 2 8-16,2-7-10 15,8-3-9-15,26-14 3 16,17-15-74-16,13-14-121 15,11-28-152-15,5-21-224 16</inkml:trace>
  <inkml:trace contextRef="#ctx0" brushRef="#br1" timeOffset="62550.96">6381 16620 959 0,'0'0'60'16,"0"0"114"-16,0 0-42 0,0 0-42 15,0 0-32-15,0 0-51 16,-33 16-4-16,72 4 1 16,13 9 46-16,12-2-44 15,6-1-5-15,-6-2 3 16,-13 2-4-16,-2-3 1 16,-16 3-2-16,-9-3 1 15,-15-4-6-15,-9 9 2 16,-3 1 4-16,-27 10 8 15,-9 5-6-15,-4 2-1 16,7 1-1-16,5 1-1 16,10-4-3-16,9-7-53 15,12-8-33-15,3-9-121 16,24-20-428-16</inkml:trace>
  <inkml:trace contextRef="#ctx0" brushRef="#br1" timeOffset="63136.46">7349 16690 1082 0,'0'0'34'16,"0"0"111"-16,0 0-62 15,0 0-52-15,-36 101-11 0,36-48 11 16,-3 6-9-16,3 5 2 15,0 2-7 1,0-6-16-16,0-11 4 0,0-13-5 16,0-19 0-16,0-11 3 15,0-6-1-15,0 0 3 16,0-14 25-16,0-25 25 16,3-16-24-16,3-14-31 15,3-5 0-15,1 1-1 16,1 7 7-16,-2 17-6 15,-2 20 0-15,-1 17-3 16,-6 10-4-16,3 2 2 16,3 5-16-16,9 16-20 15,3 8 37-15,3 8 1 16,-2-4-2-16,-7-3 5 0,0-7-11 16,-3-7 11-16,-6-10-1 15,0-5-1-15,0-1 2 16,3 0 1-16,7-17-1 15,7-17 0-15,5-15-7 16,8-13 7-16,-3 0-2 16,-2 9 1-16,-4 16 2 15,-9 17 0-15,-8 13 2 16,-7 7 2-16,6 14-5 16,0 20-9-16,-1 15 9 15,1 11 5-15,-3 5 0 16,0-2-7-16,-3 0 2 0,7-4-29 15,2-2-55-15,5-18-188 16,8-20-279-16</inkml:trace>
  <inkml:trace contextRef="#ctx0" brushRef="#br1" timeOffset="63786.3">9431 16788 851 0,'0'0'140'16,"0"0"0"-16,0 0 16 16,0 0-78-16,0 0-42 15,0 0-28-15,0 0 13 16,145-20-13-16,-47 0-4 15,5 1-4-15,-6 2-24 16,-15 4-53-16,-27 6-48 16,-22 7-85-16,-24 0-183 15,-9 12 19-15</inkml:trace>
  <inkml:trace contextRef="#ctx0" brushRef="#br1" timeOffset="63976.17">9619 16924 229 0,'0'0'142'0,"-104"53"64"0,78-33-68 15,16-12-80-15,10-1-58 16,13-7-8-16,35 0 8 16,18-10 66-16,14-15-53 15,2-5-13-15,3-1-30 16,-4 3-6-16,-14 6 3 16,-12 10-16-16,-25 2-256 15,-17 6 240-15,-13 4-233 16</inkml:trace>
  <inkml:trace contextRef="#ctx0" brushRef="#br1" timeOffset="64227.58">9837 16733 225 0,'0'0'82'0,"-45"-107"99"16,33 54-7-16,3 11-38 16,6 19 74-16,3 8-28 0,0 9-65 15,0 3-38-15,0 3-45 16,20 0-28-16,11 0-3 15,15 16 16-15,9 8-2 16,-6 8-5-16,1 7 6 16,-13 11-15-16,-13 7 0 15,-15 3-3-15,-9 5-2 16,-6-1-1-16,-27-2-3 16,-9 1 1-16,-7 3-6 15,-6 0-49-15,7-10-47 0,8-19-146 16,16-29-345-16</inkml:trace>
  <inkml:trace contextRef="#ctx0" brushRef="#br1" timeOffset="64636.57">12541 15936 954 0,'0'0'70'0,"0"0"118"16,0 0-42-16,0 0-81 16,0 0-54-16,0 0-11 15,-6 23-11-15,6 40 11 16,0 13-2-16,0 5 2 0,-3 0-6 15,0 0-45-15,-3-3-133 16,-7-16-213-16</inkml:trace>
  <inkml:trace contextRef="#ctx0" brushRef="#br1" timeOffset="64869.7">12110 16709 970 0,'0'0'230'16,"0"0"-182"-16,0 0 99 15,0 0-98-15,0 0-35 16,88 0 25-16,-17 0 4 16,16 0-31-16,4-14-12 0,-3 1-4 15,-6 4-27-15,-8 2-86 16,-15 7-83-16,-24 4-243 15,-21 13-148-15</inkml:trace>
  <inkml:trace contextRef="#ctx0" brushRef="#br1" timeOffset="65323.5">12392 16963 780 0,'0'0'245'16,"0"0"-81"-16,0 0-31 15,0 0-98-15,0 0-2 16,0 0-21-16,67-27 1 16,-30 27-13-16,-7 0 0 15,-9 1 0-15,-3 18 0 16,-9 2-10-16,-9 8 5 16,0 7 5-16,0 1-1 15,-12-5 1-15,-2-6 0 16,4-9 0-16,1-4 1 15,3-11-1-15,2 0 0 16,4-2 1-16,0-11 15 16,0-24-16-16,16-11-23 0,11-10 0 15,1 6 10 1,5 1 4-16,-3 3 8 0,-5 12 2 16,-13 10 8-16,-4 15 12 15,-5 3 20-15,-3 6 1 16,0 0-17-16,0 0-19 15,0 15-6-15,-13 14 1 16,3 5 11-16,-3 7-10 16,7-7-2-16,6 7 0 15,3 2-4-15,36 1 0 16,29-5-29-16,26-13-91 16,21-20-124-16,11-9-358 15</inkml:trace>
  <inkml:trace contextRef="#ctx0" brushRef="#br1" timeOffset="66419.41">13952 16118 182 0,'0'0'4'16,"0"0"90"-1,0 0 32-15,0 0-16 0,0 0 8 16,0 0-16-16,12-3-24 16,-12-1-9-16,3 0-24 15,-3 1-24-15,3 3-6 16,-2 0-15-16,2-3 3 16,-1 3 2-16,-2 0 17 15,0-3 22-15,0 3 11 16,0 0-10-16,0 0 12 15,0 0-40-15,-2 0-16 16,-14 17 2-16,-14 8 6 16,-12 7 9-16,-4 5-11 0,-5-3 10 15,-1 2 17-15,-6-3-20 16,3 1-7-16,3-2 8 16,10-5-2-16,6-7-7 15,12-7 6-15,11-9-10 16,10-4 20-16,3 0-12 15,0 0 4-15,0 0 6 16,0 0-8-16,0 0 3 16,0 0-7-16,0 0-4 15,0 0 15-15,0 0-17 16,0 0 0-16,0 0-1 16,0 0 1-16,0 0-3 15,0 0 1-15,0 3 0 16,0 2-1-16,0 0 4 0,3 1-3 15,4-2 5-15,-6-2-5 16,2 3 2-16,-1-3-2 16,1 1 0-16,0 0 0 15,-2-3 0-15,3 1 0 16,-1 0-1-16,0 4 3 16,0-1 0-16,7 2-2 15,2 5 0-15,6 1-4 16,7 2 4-16,5 3 0 15,6 2 1-15,2 1-1 16,1 2 0-16,3 2-2 16,-3-4 2-16,-3 0-2 15,-4-1 2-15,-3 1-6 16,-5-6 4-16,-5-2 0 16,-6-5 1-16,-3-2-1 0,-4 0 2 15,-6-5 3-15,0 0-3 16,0 0 0-16,0 0 2 15,0 0 3-15,0 0-1 16,0 0-4-16,0 0-2 16,0 4 0-16,0-4-80 15,0 0-72-15,0 0-272 16</inkml:trace>
  <inkml:trace contextRef="#ctx0" brushRef="#br1" timeOffset="67137.82">15169 16113 826 0,'0'0'44'16,"0"0"205"-16,0 0-108 15,0 0-112-15,0 0 0 16,-98 38-26-16,53 2 13 16,3 9 2-16,6 4-4 15,14-5-4-15,9-3-10 16,9-7 1-16,4-10-4 0,4-10-6 15,15-6-3-15,8-7-2 16,1-5 8-16,5-7 6 16,-3-11 2-16,-5-3 1 15,-12 1 6-15,-6 7-8 16,-7 7-1-16,0 3 23 16,-14 3-7-16,-14 6-9 15,-15 20-6-15,-2 10 4 16,3 5 17-16,5 0-15 15,12-2 8-15,12-4 1 16,13-5-16-16,0-8-6 16,32-5 3-16,14-5 3 15,12-4 9-15,8-8-9 0,4 0-8 16,-6-10 7-16,-4-7-2 16,-11-2 3-16,-13 6 0 15,-11 0 5-15,-15 5-6 16,-4 5 1-16,-2 3-4 15,-4 0-14-15,0 0-99 16,-13 8-287-16,-4 0-270 16</inkml:trace>
  <inkml:trace contextRef="#ctx0" brushRef="#br1" timeOffset="70920.77">6594 12973 558 0,'0'0'98'0,"0"0"-22"16,0 0 110-16,0 0-91 16,0 0-40-16,0 0-5 15,0 0-10-15,0 0-26 0,46-1 17 16,-1 1 9-16,1 0-30 15,2 0-8-15,-5 0-2 16,-1-6-38-16,-6 3-50 16,-6-4-138-16,-11 5-41 15,-13 2-30-15,-6 0 67 16</inkml:trace>
  <inkml:trace contextRef="#ctx0" brushRef="#br1" timeOffset="71184.37">6745 13029 75 0,'0'0'62'0,"-111"72"30"15,65-36-16-15,18-11 33 16,11-13 5-16,13-7-29 16,4-5-39-16,0 0-9 0,21 0 29 15,19-12 65-15,17-10-6 16,7-5-64-16,9 1-28 16,-6-1-7-16,-6 3-8 15,-7-1 0-15,-9 6 2 16,-14 2 6-16,-10 6-5 15,-12 6-4-15,-6 5-11 16,-3 0 16-16,0 0-22 16,-9 2-4-16,-18 8 3 15,-1 7-59-15,5 4-83 16,4 1-113-16,16-3-85 16</inkml:trace>
  <inkml:trace contextRef="#ctx0" brushRef="#br1" timeOffset="72300.38">6745 17534 82 0,'0'0'3'0,"0"0"-2"16,0 0 16-16,0 0-17 15,0 0 0-15,0 0-10 16,49 43-52-16</inkml:trace>
  <inkml:trace contextRef="#ctx0" brushRef="#br1" timeOffset="72780.07">14977 17441 126 0,'0'0'116'15,"0"0"-107"-15,0 0 40 0,-84-27 74 16,68 21-76-16,4 0-39 15,-2-2-5-15,7 3-3 16,-2-1-6-16,-4 5-71 16,-3-2-36-16,-7-2-112 15</inkml:trace>
  <inkml:trace contextRef="#ctx0" brushRef="#br1" timeOffset="73294.44">6387 17212 89 0,'0'0'0'16,"0"0"-72"-16,0 0 72 16,0 0 5-16,0 0-4 0,0 0-1 15,95 29-16-15</inkml:trace>
  <inkml:trace contextRef="#ctx0" brushRef="#br1" timeOffset="73720.07">15324 17026 19 0,'0'0'9'0,"0"0"-6"16,0 0 11-16,-107-56 4 15,65 39-18-15,-9 1-63 16</inkml:trace>
  <inkml:trace contextRef="#ctx0" brushRef="#br1" timeOffset="74209.16">6375 17459 324 0,'0'0'0'16,"0"0"-126"-16,0 0 126 15,0 0 49-15,0 0-49 16,0 0-10-16,-3-8-8 16,28 8-7-16,14-6-44 15,13-5-44-15</inkml:trace>
  <inkml:trace contextRef="#ctx0" brushRef="#br1" timeOffset="74591.8">14951 17079 111 0,'0'0'0'16,"134"16"0"-16,-92-10 21 15,-16-1 2-15,-17-3-23 16,-9-2 4-16,0 0-4 0,-15 0 26 16,-18 0-26-1,-13 0-12-15,-12 0-68 0</inkml:trace>
  <inkml:trace contextRef="#ctx0" brushRef="#br1" timeOffset="79663.25">27751 5547 608 0,'0'0'26'16,"0"0"-26"-16,0 0 33 15,0 0-25-15,-17 116 1 16,17 5 40-16,0 36 12 16,0 37 42-16,6 35 16 15,12 22-46-15,9 26 8 16,3 10-37-16,1 0 2 0,-3-15-42 15,-2-27 1-15,-7-34-5 16,-12-40-3-16,-7-39-17 16,0-39-44-16,-4-32-89 15,-5-34-227-15</inkml:trace>
  <inkml:trace contextRef="#ctx0" brushRef="#br1" timeOffset="80786.7">29203 5914 256 0,'0'0'58'0,"0"0"49"15,0 0 7-15,0 0-89 16,0 0-22-16,0 0-3 16,0-14-10-16,0 14 3 15,0 0 1-15,0 0 5 16,0 0-2-16,0 0 3 16,0 0 4-16,0 0-3 0,0 0-2 15,-1 0 1-15,-2 0-12 16,1 0 12-16,-1 0 0 15,2 0 1-15,1 0 10 16,0 0 1-16,0 0 3 16,0-2 3-16,0 1 1 15,0 1 6-15,0 0-16 16,0 0-9-16,0 0 15 16,0 0-13-16,0 0 7 15,0 0-4-15,0 0 1 0,0 0-2 16,0 0-4-1,0-2-5-15,0 2-10 16,0 0-45-16,0 0-38 0,0 0-59 16,0 0-13-16,-3 8-4 15</inkml:trace>
  <inkml:trace contextRef="#ctx0" brushRef="#br1" timeOffset="82784.24">29409 5891 104 0,'0'0'15'15,"0"0"41"-15,0 0 17 16,0 0-33-16,0 0 69 15,0 0 6-15,0 0-9 16,42-55-1-16,-42 44 33 16,-9 2 15-16,-18 1-61 15,-10 8-44-15,-8 0-14 16,-1 30-17-16,3 20-8 16,10 16-9-16,13 6 3 15,12 1-3-15,8-10 2 16,3-13-4-16,17-10 2 0,7-14 0 15,1-9-1-15,-2-8 0 16,-3-6 1-16,-7-3-1 16,-9 0 3-16,-7 0 7 15,0 0 4-15,-6 0 5 16,-19 0-1-16,-8 0-17 16,-7 23 7-16,-1 24-13 15,3 15 10-15,12 2-4 16,16-4 0-16,10-11 2 15,13-11-4-15,24-17-2 16,20-16-6-16,18-7-23 16,10-32-94-16,1-11-189 15,-13-9-203-15</inkml:trace>
  <inkml:trace contextRef="#ctx0" brushRef="#br1" timeOffset="82931.71">29624 6334 875 0,'0'0'109'0,"0"0"-13"16,0 0 54-16,0 0-134 16,0 0-16-16,0 0-11 15,98-8 8-15,-25-21-208 16,-6-2-270-16</inkml:trace>
  <inkml:trace contextRef="#ctx0" brushRef="#br1" timeOffset="83405.81">30276 6046 1074 0,'0'0'28'16,"0"0"83"-16,0 0-78 16,-17 89-32-16,17-36 25 15,0 3-22-15,3-5-1 16,6-10-1-16,1-5-2 15,-3-14 0-15,-3-13-5 16,-2-1 6-16,-1-8-1 16,-1-3 6-16,0-26-5 0,0-14 19 15,0-15-18-15,-12-5 1 16,-6-1 2-16,2 12-3 16,6 16 4-16,3 19 14 15,6 16-15-15,1 1-5 16,0 17-13-16,14 16-2 15,9 12 14-15,9 1 2 16,2-5-2-16,4-7 1 16,-3-8 0-16,-5-11-5 15,-6-10 5-15,-6-5-8 16,-2-3 7-16,-4-21 1 16,-3-14 9-16,-3-13 10 15,-2-17-1-15,-4-9 0 16,0 11-13-16,0 17-5 15,0 21 2-15,0 20-2 0,0 8-38 16,0 3-53-16,8 26-186 16,8 8 57-16,7 11-142 15</inkml:trace>
  <inkml:trace contextRef="#ctx0" brushRef="#br1" timeOffset="84065.72">31348 6234 488 0,'0'0'0'16,"0"0"80"-16,0 0-51 15,0 0-29 1,0 0 0-16,0 0 0 0,-12 4 30 16,12 4 24-16,0-3 22 15,0-5 28-15,0 0 4 16,2 0-20-16,17-11-29 16,11-17 22-16,7-13-11 15,5-7-49-15,-6-12-4 16,-8-2-4-16,-8 7-3 15,-9 14-5-15,-6 17-4 16,-5 18 24-16,0 6-10 0,0 0-5 16,-8 0-9-1,-9 16-1-15,0 7-9 16,8 4 8-16,9 2-1 0,0-2-7 16,17 2 9-16,9 1 0 15,6-7 2-15,-1-3-2 16,-3-3 0-16,-8-5-2 15,-8-3-16-15,-12-1-1 16,-2 4-15-16,-29 2 21 16,-14 6-20-16,-8-3-53 15,0-4-18-15,10-7-166 16,18-6 93-16,25-3-73 16,7-23-50-16</inkml:trace>
  <inkml:trace contextRef="#ctx0" brushRef="#br1" timeOffset="84742.97">31758 5937 106 0,'0'0'155'16,"0"0"47"-16,0 0-2 0,0 0 7 16,0 0-55-16,0 0-112 15,7 26-8-15,-33 15 7 16,10-9-20-16,10-3-19 16,6-10-1-16,0-7 0 15,10-9-2-15,12-3 0 16,8-3-21-16,3-20 2 15,-3-9 15-15,-8-2-3 16,-7-3 10-16,-13 1 8 16,-2 2-4-16,-3 5 16 15,-15 12 20-15,0 12 9 0,-3 5-32 16,-3 20-17 0,3 19-10-16,3 14 7 0,18 3-8 15,7 3-39-15,31-12-44 16,8-11-11-16,11-10 14 15,0-20 58-15,-2-6 29 16,-4 0 2-16,-8-15 4 16,-10-7 2-16,-13 0 30 15,-12 6 62-15,-8 1 31 16,-6 1-18-16,-18 4-59 16,-4 3-28-16,-2 4-17 15,3 3 0-15,8 0-5 0,8 0 0 16,10-7 9-16,1-11-9 15,4-12 3-15,19-16-3 16,3-6 1-16,3 4 3 16,-2 7-4-16,-8 15 0 15,-4 13 4-15,-9 12-4 16,-4 2 0-16,-2 34-4 16,0 22 4-16,-14 21 20 15,-5 11-6-15,-1 6-12 16,8-3 13-16,8-3-15 15,4-7 0-15,1-15 5 16,11-25 0-16,-1-18-4 16,-4-17-1-16,2-7 0 15,3-6 17-15,6-26 10 0,0-20 12 16,-2-19-26-16,-2-15-13 16,-4-5 0-16,2 4-7 15,3 12-52-15,-1 22-15 16,2 19-95-16,-3 17-179 15,4 9-234-15</inkml:trace>
  <inkml:trace contextRef="#ctx0" brushRef="#br1" timeOffset="85107.71">32507 5875 615 0,'0'0'284'15,"0"0"-173"-15,0 0 107 16,0 0-168-16,0 0-47 15,0 0 3-15,-16 56-2 16,16-42-4-16,0-6-4 0,1 0 4 16,11-5-5-16,2-3 2 15,2 0-3-15,4-5-12 16,3-15 15-16,4-4-5 16,-2 0-10-16,-4 2 18 15,-9 9 0-15,-6 9 0 16,-6 4-1-16,0 0-3 15,3 5-13-15,2 12 5 16,5 3 11-16,5-3 1 16,4-4-1-16,8-6 1 0,5-7-7 15,3 0-55-15,4-7 32 16,4-10-37-16,-1 1 14 16,-3 5-2-16,-3 2 10 15,-11 9 24-15,-4 0-21 16,-10 0-127-16,-11 7-270 15</inkml:trace>
  <inkml:trace contextRef="#ctx0" brushRef="#br1" timeOffset="85941.75">29967 7643 28 0,'0'0'785'0,"0"0"-748"16,0 0 139-16,0 0-116 15,0 0-51-15,0 0-8 16,-15 126 41-16,10-62-12 15,-2-2 0-15,3-12-13 16,-1-12-3-16,2-15-5 0,2-11-6 16,1-12 0-16,0 0 11 15,0-19-5-15,12-20 8 16,4-18 29-16,-2-10-23 16,-4-8 4-16,-6 2 1 15,-1 8-5-15,-1 18 12 16,1 19-30-16,-2 19-5 15,4 9 0-15,7 10-8 16,6 26-15-16,10 10 20 16,6 8 3-16,4-4 8 0,-3-8-8 15,-2-12 0-15,-8-10-3 16,-10-14 6-16,-7-3-3 16,-2-3 2-16,4-9 0 15,-1-22 21-15,4-16-6 16,-2-17-6-16,-3-8 14 15,-5-9-13-15,-3 6-7 16,0 18-5-16,0 21 0 16,0 24-4-16,0 12-41 15,0 11-32-15,6 24-107 16,5 16 7-16,2 6-161 16,3-4-200-16</inkml:trace>
  <inkml:trace contextRef="#ctx0" brushRef="#br1" timeOffset="86405.98">30835 7718 164 0,'0'0'78'16,"0"0"108"-16,0 0-69 15,0 0-12-15,0 0-18 16,0 0-18-16,-25 0 0 16,25 0 7-16,-2 0-17 15,1 0-18-15,1 0-13 16,0 0-17-16,0 0-8 16,0-3-6-16,12-5-8 0,21-8-7 15,13-1 18 1,7-3 6-16,0 6-5 0,-7 2 1 15,-6 5-2 1,-7 4-6-16,-9 3-106 0,-6 0-86 16,-14 10-57-16,-4 2-127 15</inkml:trace>
  <inkml:trace contextRef="#ctx0" brushRef="#br1" timeOffset="86580.45">30833 7860 17 0,'0'0'617'0,"0"0"-578"16,0 0 55-16,0 0-28 16,0 0 44-16,111-7 9 0,-33-13-35 15,-2-3-46-15,-3-1-38 16,-8 3-16-16,-5 2-178 16,-11 2-179-16,-13-1-228 15</inkml:trace>
  <inkml:trace contextRef="#ctx0" brushRef="#br1" timeOffset="87516.51">31793 7761 596 0,'0'0'85'16,"0"0"172"-16,0 0-124 15,0 0-36-15,0 0-43 0,0 0-54 16,-31 7 2-16,59 4-5 16,13-5 3-16,4-6 0 15,4 0 5-15,-2-21 2 16,-4-6 12-16,-9 0-17 15,-9-1 4-15,-9 3 1 16,-9 2 20-16,-5 2 5 16,-1 4-14-16,-1 10-10 15,0 4 8-15,0 3-16 16,6 18-4-16,3 18 4 16,9 6 1-16,4 0 9 15,7-6-10-15,-3-11-1 16,4-10-5-16,3-11 7 0,6-4-1 15,7-14 2 1,5-15-1-16,0-8 1 0,4-2-2 16,0 2 0-16,-3 7 8 15,-9 11-8-15,-5 6-3 16,-8 6 3-16,-1 7-6 16,1 0 1-16,0 0-31 15,0 0-2-15,0 0 22 16,-1-3 13-16,-2-10 3 15,3-4 2-15,-3-5-1 16,1-3 5-16,-4-8-6 16,-7-5-1-16,-7-7-4 0,-10-13 4 15,-7-13-6-15,-28-8 5 16,-14-6 2-16,-16 3-3 16,-15 8 3-16,-14 15-2 15,-16 23-1-15,-15 22 0 16,-12 14 0-16,-4 36-5 15,10 31 8-15,19 28-7 16,23 21 7-16,21 3-3 16,22 6 2-16,21-13 1 15,25-11-2-15,6-7 1 16,39-13 1-16,13-13-3 16,6-18 3-16,8-11-5 15,3-11-4-15,10-12 2 0,8-14-31 16,4-2-179-16,2-29 93 15,-4-17-181-15,-1-7 66 16,-7-12 193-16,-10-8-140 16</inkml:trace>
  <inkml:trace contextRef="#ctx0" brushRef="#br1" timeOffset="88213.26">31067 7464 613 0,'0'0'67'16,"0"0"155"-16,0 0-84 15,0 0-71-15,0 0-11 16,0 0-43-16,-19-14-13 16,19 14-3-16,0 17 3 0,14 5 0 15,11-1 12-15,8-2-7 16,6-6 12-16,2-6-11 16,3-3 3-16,-4-4-5 15,-9 3-1-15,-10-3 3 16,-10 2-6-16,-8 5-1 15,-3 17 1-15,-5 10 3 16,-19 8 39-16,-9 8-19 16,-8-4-9-16,1-3 25 15,-2 0-37-15,3-7 1 16,9-3-1-16,8-4-2 16,8-4-16-16,14-1-100 15,0-6-215-15,20-8-92 0</inkml:trace>
  <inkml:trace contextRef="#ctx0" brushRef="#br1" timeOffset="89475.18">32537 7354 346 0,'0'0'81'0,"0"0"85"15,0 0 27-15,0 0-18 16,0 0-27-16,0 0-25 16,-22-82-39-16,-5 64-27 15,-9 2-4-15,-9 13-23 16,-10 3-22-16,-2 18-5 15,-1 23 8-15,8 10-6 16,11 4-5-16,16-5 0 0,17 0-1 16,6-5-5-1,15-8 3-15,18-9-7 0,7-9 10 16,2-8-3-16,1-11-5 16,-8 0 7-16,-10 0 2 15,-11 0 1-15,-11 0 1 16,-3 0-2-16,0 0 14 15,-17 0-8-15,-17 14 4 16,-14 11-11-16,-3 7 0 16,6 6 11-16,11-1-11 15,13-4 2-15,17-8-3 16,4-5 1-16,30-7 0 16,22-5-1-16,15-8 4 15,11-3 3-15,1-16-3 16,-5-4-3-16,-8-1 7 0,-20 5 13 15,-14 5 12-15,-16 8-9 16,-12 3-15-16,-4 3 27 16,0 0-12-16,-3-3-8 15,-10 1-15-15,-1-1-4 16,4 3-2-16,0 0-25 16,-1 0-23-16,-2 0-12 15,-4 15-57-15,-6 4-126 16,-10 5-375-16</inkml:trace>
  <inkml:trace contextRef="#ctx0" brushRef="#br1" timeOffset="91033.81">28059 8503 559 0,'0'0'18'16,"0"0"15"-16,-51 123 57 16,51-1 19-16,8 40 24 15,20 32-45-15,4 26-19 16,-9 17-15-16,-9 1-41 15,-11-11-11-15,-3-16-2 16,0-29-53-16,5-33-66 16,9-40-129-16,3-43-76 0,7-52-86 15</inkml:trace>
  <inkml:trace contextRef="#ctx0" brushRef="#br1" timeOffset="91507.83">29790 9121 842 0,'0'0'8'16,"0"0"11"-16,0 0 133 15,0 0-120-15,0 0 2 0,0 0 27 16,-6-3-26-16,-13 23-5 16,-7 10-16-16,-4 6 1 15,5 4 24-15,7-1-26 16,10-3-13-16,8-2 5 16,0-12-5-16,11-5-2 15,11-10-7-15,5-7-8 16,-2 0 8-16,-5-10 3 15,-4 1 6-15,-10 6 5 16,-4 1-2-16,-2 2 4 0,0 0 4 16,-9 22-1-1,-17 17 3-15,-8 11-12 0,1 4 11 16,6-4 17 0,10-11-15-16,10-5-3 0,7-8-11 15,18-13 2-15,24-9-9 16,18-4 2-16,10-26-50 15,9-8-69-15,1-8-223 16,-6-8 118-16</inkml:trace>
  <inkml:trace contextRef="#ctx0" brushRef="#br1" timeOffset="91784.49">30200 9372 695 0,'0'0'99'0,"0"0"-13"16,0 0 72-16,0 0-66 15,0 0-52-15,0 0 24 16,117-33-30-16,-54 4-34 16,6 1-84-16,1-7-321 0,0-1-335 15</inkml:trace>
  <inkml:trace contextRef="#ctx0" brushRef="#br1" timeOffset="92165.8">30953 8983 570 0,'0'0'595'15,"0"0"-519"-15,0 0 60 16,-85-10-112-16,54 23-24 16,-2 13 6-16,3 8-7 15,11 7 1-15,10 7-2 16,9-1 2-16,0-5-1 15,13 0-1-15,12-9 1 0,10-5-1 16,1-5-7-16,1-4 6 16,-5-2 0-16,-3-4 3 15,-11-3 0-15,-6-1 0 16,-8-2-1-16,-4 7 2 16,-16 0 11-16,-17 5-8 15,-7-2 4-15,-8-3 5 16,-1-3-8-16,-2-10-3 15,4-1-2-15,9-1 0 16,13-27 0-16,20-16-35 0,5-9-66 16,43-3-92-1,13 4-193-15,11 8-148 0</inkml:trace>
  <inkml:trace contextRef="#ctx0" brushRef="#br1" timeOffset="92683.36">31982 9244 475 0,'0'0'113'0,"0"0"39"16,1-73 0-16,-23 56-70 15,-8 10-37-15,-9 7-36 16,-4 8 20-16,-5 22-4 16,4 12 0-16,10 5 2 15,8 3 4-15,17-9-26 16,9-4-5-16,0-11-2 15,22-12-2-15,14-14-13 16,11-14 5-16,3-17 12 16,-1-13 0-16,-4-7-12 0,-12-2 5 15,-4-2 7-15,-9-4 6 16,-9-4-3-16,-3 2-2 16,-7 9 11-16,-1 13-6 15,0 20 49-15,0 15-37 16,0 8 6-16,0 28-24 15,-3 18-6-15,-2 6 6 16,5 6 0-16,0-6-5 16,5-10-44-16,14-6-60 15,5-14-119-15,4-12-71 16,4-14 77-16,0 0-77 16</inkml:trace>
  <inkml:trace contextRef="#ctx0" brushRef="#br1" timeOffset="92875.38">32303 9145 157 0,'0'0'194'0,"0"0"58"0,0 0-67 16,0 0-116-16,0 0-69 16,0 0-6-16,21 19 2 15,4-15 1-15,6-4 3 16,5 0-1-16,2-6 1 16,-4-5 0-16,-6 3-3 15,-7 2-1-15,-9 6-21 16,-6 0-14-16,-6 1-104 15,0 13-83-15,-4 2-127 16</inkml:trace>
  <inkml:trace contextRef="#ctx0" brushRef="#br1" timeOffset="93540.14">30592 10621 717 0,'0'0'63'0,"0"0"111"16,-30-86-52-16,18 76-61 16,2 7-1-16,-4 3-33 0,-5 0-17 15,-6 26-10-15,-2 8 0 16,3 8-1-16,10 5 2 16,13-4 4-16,1-1 10 15,9-2-4-15,16-3 2 16,8 1-9-16,6-4 0 15,3 0-2-15,-8-1-2 16,-7-2 0-16,-12 2 5 16,-14 1-3-16,-1 3 1 15,-15-1 0-15,-19 3 16 16,-11-9 15-16,-4-4-15 16,0-12 4-16,0-11 15 15,5-3 0-15,8-20-8 16,8-22-14-16,10-17-15 15,18-15-1-15,7 3-13 0,28 4-28 16,14 20-2-16,8 22-60 16,3 14-88-16,-7 11-203 15,-9 7-279-15</inkml:trace>
  <inkml:trace contextRef="#ctx0" brushRef="#br1" timeOffset="94258.76">31280 10836 636 0,'0'0'82'0,"0"0"69"0,0 0 0 15,0 0-31-15,0 0-39 16,0 0-47-16,-5 10-14 16,40-5-8-16,21-1 23 15,16-4-1-15,8 0-29 16,2-4-1-16,-7-14 1 15,-15 4-2-15,-16 0-3 16,-19 5 0-16,-17 6 5 16,-6-4 1-16,-2 0-6 15,-14 2-22-15,-13-7-14 16,-7 2 6-16,-6 1 0 16,-2 1-4-16,-3 0-78 15,3 1-14-15,8 7-8 16,4 0 113-16,11 0 17 15,8 0-47-15,8 7-82 0,3 3-121 16,3-1-12-16</inkml:trace>
  <inkml:trace contextRef="#ctx0" brushRef="#br1" timeOffset="94555.47">31415 10754 635 0,'0'0'25'0,"0"0"69"16,0 0-10-16,0 0-51 16,0 0 5-16,0 0-19 15,-46 29-10-15,82-29 61 16,15 0 61-16,8 0-54 15,3-1-29-15,-7-5-22 16,-6 4-8-16,-7 2-18 16,-8-1-9-16,-4-3-47 15,-8 4-132-15,-7-5-171 16,-12-2-49-16</inkml:trace>
  <inkml:trace contextRef="#ctx0" brushRef="#br1" timeOffset="94895.94">31524 10453 747 0,'0'0'83'16,"0"0"107"-16,0 0-14 15,0 0-97-15,0 0-50 16,0 0-15-16,-10 52 0 15,35-15 7-15,9-4 4 16,5 1-23-16,4-5 10 16,2-3-3-16,-3-4-8 0,-5-1 3 15,-12-2-4-15,-6-5 0 16,-12 6-1-16,-7 3 4 16,-10 6 3-16,-22 5 9 15,-8 2-12-15,-9 4 2 16,4-1-5-16,2 1 0 15,10-6-7-15,9-5-19 16,17-9-49-16,7-14-140 16,22-6-438-16</inkml:trace>
  <inkml:trace contextRef="#ctx0" brushRef="#br1" timeOffset="95563.72">32734 10439 192 0,'0'0'163'0,"0"0"-65"16,0 0 74-16,0 0-16 0,0 0 9 16,0 0-66-16,-20-39-4 15,-6 39-35-15,-7 14-25 16,0 16-12-16,6 9 7 16,8 3-22-16,13 5-5 15,6-8-3-15,4-3-5 16,20-15 5-16,6-5-29 15,3-13 5-15,-2-3 8 16,-3 0-4-16,-8 0 14 16,-8-6-12-16,-8 1 18 15,-4 5 6-15,0 0-6 16,-20 0-4-16,-15 14 1 16,-8 14 3-16,0 3 45 15,5 9-18-15,9-3-1 16,10-8 12-16,12-2-19 0,7-7-13 15,12-4-6-15,24-9 3 16,16-7 6-16,11 0-8 16,1-17 0-16,-5-6 8 15,-8 1-5-15,-6 2 52 16,-14 9 9-16,-10 1-8 16,-10 7-16-16,-10 3 15 15,-1 0-16-15,0 0 6 16,0 0-16-16,0 0 4 15,0 0-18-15,0 0-15 16,0 0 0-16,0 0-1 16,0 0-39-16,0 0-33 15,-3 0-31-15,-15 0-24 0,-11 17-89 16,-15 7-265-16,-14 1-213 16</inkml:trace>
  <inkml:trace contextRef="#ctx0" brushRef="#br1" timeOffset="96845.26">28017 10558 226 0,'0'0'16'15,"0"0"-1"-15,0 0 33 16,0 0-21-16,0 0 25 0,23 76 10 16,-10-34-34-16,7 6 14 15,2 11 19-15,4 19-24 16,2 19 4-16,3 25-22 16,2 20 11-16,2 21-1 15,0 17-6-15,-5 23 7 16,-2 10 11-16,-4 16 7 15,0 2-17-15,0-4-17 16,-2-4-3-16,-4-22-7 16,-2-20-2-16,-7-29-4 15,-2-26 2-15,-2-18-19 16,-2-19 18-16,2-18 1 16,-4-22-98-16,-1-12 87 15,0-17-4-15,0-20-114 0,-1-4-194 16</inkml:trace>
  <inkml:trace contextRef="#ctx0" brushRef="#br1" timeOffset="98318.79">30258 12332 37 0,'0'0'42'16,"0"0"-24"-16,0 0 36 15,0 0-1-15,0 0 22 16,0 0 10-16,0 0-4 15,0 0 8-15,0 0-1 16,0 0-10-16,0 0-14 16,0 0-10-16,0 0 11 15,0 0-3-15,0-3-11 16,0 3 11-16,0 0-7 0,0 0-1 16,0 0 15-16,0 0-31 15,0 0-5-15,-3 0 8 16,-9 0-22-16,-3 0 3 15,-4 3-22-15,1 6 3 16,-3 8 18-16,2 8-14 16,-1 6 3-16,1 10 11 15,7 4-5-15,1-2 9 16,8-3-8-16,3-6-13 16,0-12 10-16,15-5-13 15,9-5-1-15,9-4 9 0,7-8-8 16,-1 0 9-1,-3 0-4-15,-6-13-5 0,-8 6 19 16,-11 2-15-16,-3 3-1 16,-8 2 6-16,0 0-9 15,0 0 7-15,0 0-4 16,0 0-2-16,0 0 1 16,-8 0-3-16,-8 10-4 15,-6-1 4-15,-3 8-3 16,-2 3 2-16,-1 4 1 15,1-1 0-15,1 7-4 16,6 2 4-16,6 1-5 0,5-2 5 16,9 1-2-1,0-5 1-15,12-8-3 0,15-3 4 16,12-5 0-16,9-11 1 16,7-3-1-16,4-21 6 15,-2-5-3-15,-6-5 2 16,-10 2-5-16,-11 5 4 15,-9 7-9-15,-12 10 5 16,-6 7-4-16,-3 3-5 16,0 0-14-16,0 0-19 15,-12 0-38-15,-9 6-52 16,-2 14-61-16,-2 0-236 16,3 7-139-16</inkml:trace>
  <inkml:trace contextRef="#ctx0" brushRef="#br1" timeOffset="99667.57">30837 12663 86 0,'0'0'157'0,"0"0"-57"16,0 0 40-16,0 0-12 16,0 0-22-16,0 0 7 15,-14-4 20-15,13 4-42 0,-1 0-11 16,1 0-14-16,-2 0-15 15,3 0-9-15,-2 0-7 16,2 0-11-16,0 0-9 16,0 0-2-16,0 0-12 15,0 0 9-15,13-5-8 16,16 0-2-16,11 1 23 16,5-4-5-16,1 0-8 15,-5 1-6-15,-6 0-2 16,-3-1-1-16,-10 1 2 15,-7 3-3-15,-8 1 0 16,-5 3-1-16,-1 0-11 0,-1 0-43 16,2 0-69-1,4-3-133-15,1 0-199 0</inkml:trace>
  <inkml:trace contextRef="#ctx0" brushRef="#br1" timeOffset="100349.05">31523 12361 561 0,'0'0'378'16,"0"0"-283"-16,0 0 68 15,0 0-74-15,0 0-48 0,0 0-26 16,-14 0-6-16,8 24 0 15,-4 13-8-15,0 13 1 16,-1 11 14-16,-1 6 3 16,0 1 6-16,0-4-21 15,2-9 2-15,2-15 18 16,5-17-3-16,0-9-2 16,3-11 5-16,0-3-4 15,0 0 9-15,0 0-11 16,0-23 14-16,5-14 9 15,8-12-27-15,5-13-6 16,-4-2-1-16,-1-2-5 16,-4 1 16-16,0 8-15 0,0 15-3 15,-5 15 5 1,-1 18-5-16,-3 6-1 0,0 3 0 16,3 0-17-1,3 20 10-15,4 5-7 0,4 8 15 16,1 6-1-16,-3-5 1 15,-4-1-1-15,-2-7-1 16,-1-6 2-16,-2-6-2 16,-1-9 2-16,-1-5 0 15,2 0-1-15,5 0 3 16,6-12-1-16,11-18 6 16,10-10-5-16,3-9 11 15,-1 2-13-15,-7 14 0 0,-10 10 0 16,-9 13 0-16,-8 10 0 15,-3 0-8-15,2 10-5 16,2 20 11-16,3 6-5 16,-2 14 7-16,-5 3-1 15,0-4 1-15,0 9 0 16,-2 3-7-16,2-1-47 16,0-5 35-16,11-9-101 15,11-22-40-15,10-14-268 16,9-10-9-16</inkml:trace>
  <inkml:trace contextRef="#ctx0" brushRef="#br1" timeOffset="100768.18">32421 12576 910 0,'0'0'172'0,"0"0"-45"15,0 0-67-15,0 0-8 16,0 0-32-16,0 0-17 16,-81 0 1-16,53 33-4 15,2 9 7-15,7 3-2 16,8 0-3-16,7-4-3 16,4-9 1-16,3-8-4 15,15-18-26-15,10-6 8 16,8-23 22-16,6-21 2 0,0-7 0 15,-3-9 15-15,-5-3-15 16,-4-7 5-16,-9-2 8 16,-7 3-12-16,-8 12 4 15,-6 15-4-15,0 21 11 16,0 15 26-16,0 6-4 16,-4 13-36-16,-9 27-11 15,-1 13 5-15,5 13 5 16,9 2-23-16,0-1-57 15,21-3 3-15,12-8-36 16,7-20-243-16,5-17 219 16,7-19-245-16</inkml:trace>
  <inkml:trace contextRef="#ctx0" brushRef="#br1" timeOffset="101623.59">32892 12526 91 0,'0'0'121'0,"0"0"120"15,0 0-32-15,0 0-73 16,0 0-56-16,0 0-13 15,-79 24-26-15,79 2-25 16,0-2-16-16,19-7-7 16,8-12-16-16,6-5-30 15,3 0 20-15,0-17 15 16,-5-8-3-16,-6-2-5 16,-11-3 22-16,-13-2 4 15,-1 1 3-15,-15 9 3 16,-13 6-4-16,-3 16 33 0,-4 8-10 15,1 23-16-15,4 14 1 16,11 2 32-16,14 3-25 16,5-8-17-16,14-11-31 15,20-9-88-15,14-15-9 16,8-7 37-16,9-9 25 16,0-16 11-16,-1-4 55 15,-12-6 10-15,-11-5 80 16,-8 1 72-16,-14-5-21 15,-8 4 11-15,-10 10-21 16,-1 13-32-16,0 12-4 16,-15 5-22-16,-7 10-42 15,-7 22-26-15,0 15-2 0,2 19 2 16,12 16 4-16,13 20-5 16,2 14 36-16,12 6-37 15,14-2 3-15,0-16-12 16,-2-17-10-16,-9-24-7 15,-10-27 9-15,-5-19 14 16,-18-14 11-16,-25-3-11 16,-22-13-48-16,-8-18 18 15,-3-15-18-15,8-12-26 16,14-6 4-16,18-2-18 0,17 6 70 16,19 1 18-1,13 1 5-15,34 2 2 16,25-2-7-16,16 10-1 0,11-2-37 15,2 6-99 1,-5-2 25-16,-14 0 93 0,-18-3 19 16,-18 8 2-16,-19 10 37 15,-15 7 14-15,-10 17 88 16,-2 7 25-16,0 0-77 16,-13 3-86-16,-3 14 0 15,4 8 4-15,3 2-5 16,9 4-2-16,0-5 0 15,9-9 0-15,8-4 1 16,7-7-1-16,2-6-4 16,6 0-12-16,-1-13-11 0,0-7-10 15,-5 1 12-15,-7 5-11 16,-7 7 17-16,-6 1 7 16,-1 6 5-16,-1 0 0 15,3 13-38-15,1 4-67 16,-1 3-45-16,1-4 31 15,2-3-38-15,-5-5-152 16</inkml:trace>
  <inkml:trace contextRef="#ctx0" brushRef="#br1" timeOffset="103897.05">30905 13776 415 0,'0'0'189'16,"0"0"-38"-16,0 0 98 16,0 0-77-16,0 0-103 15,0 0-36-15,0 0-25 16,-36 9-6-16,36 47 9 16,0 20 15-16,0 8-4 0,2-2-16 15,7-9-2-15,-3-11-4 16,0-12 0-16,-3-18 7 15,0-12-7-15,-2-13 0 16,1-4 8-16,-2-3 11 16,1-3 20-16,2-24-9 15,2-18-10-15,3-15-16 16,-2-15 0-16,1-12-4 16,-1 7 0-16,-2 7 0 15,-1 22-3-15,0 24 3 16,0 14 0-16,-3 13-4 15,0 0 4-15,6 2-8 16,4 23-8-16,10 10 16 16,1 2-3-16,1-4 3 15,2-4 0-15,-5-8 1 0,-5-5-1 16,-4-9 0-16,-3-7 3 16,-1 0-1-16,5-7 8 15,4-20-6-15,1-16 4 16,4-6 5-16,-4-3-8 15,0 8 4-15,-3 7-8 16,-3 15 4-16,-4 15-7 16,-3 5 2-16,0 2-2 15,3 17 0-15,4 21 4 16,4 8 7-16,-1 4 1 0,-1 6-9 16,-6-7 7-1,-4-3-8-15,-2-2 0 0,0-15 4 16,0 1-4-1,0-13 0-15,0-1-1 0,0-7 6 16,0-6-4-16,0-1-1 16,0-2 0-16,0 0 0 15,0 0 0-15,0 0 3 16,0 0 2-16,0 0-3 16,0 3 5-16,0 0-7 15,0 3 0-15,0 1-1 16,0 0 2-16,0-4-1 15,0 7 0-15,0-4 0 16,0 2 0-16,0-2 0 16,0-3 0-16,0 4 0 0,0-3 1 15,0-4-1 1,0 2 0-16,0 1 1 0,0-2-6 16,0-1 5-16,0 0-7 15,0 0 5-15,0 0-9 16,0 0-6-16,0 3-14 15,4 4-28-15,2 0 4 16,7 3-74-16,4-2-158 16,1-6-171-16</inkml:trace>
  <inkml:trace contextRef="#ctx0" brushRef="#br1" timeOffset="104517.52">31817 14109 181 0,'0'0'150'0,"0"0"-96"16,0 0 63-16,0 0-36 16,0 0 5-16,0 0-10 15,-74 0 9-15,67 0 21 0,3 0-21 16,4 0-25-16,0 0-26 16,13-13-31-16,23-13 8 15,16-8 0-15,6 2-4 16,-2-1-2-16,-3 6-5 15,-2 7 0-15,-3 1-12 16,-4 5-41-16,-5 3 14 16,-8 2-38-16,-5 2 25 15,-9 1-28-15,-9-1 19 16,-8-5 27-16,0-2 15 0,-22 4-16 16,-8-3 17-16,-4 7 18 15,-1 6 38-15,7 0 61 16,6 0 25-16,9 0-37 15,9 0-41-15,4 0-16 16,0 0-30-16,14 0 1 16,11 0-1-16,6 6 8 15,1 0 22-15,-4 5-14 16,-3 4 10-16,-5 2-10 16,-4 3-10-16,-5 4-2 15,-4 6-4-15,-6 3 4 16,-1 0-13-16,0-5-6 15,0-1-72-15,0-7 29 16,3-3-150-16,14-4-42 16,11-9-151-16</inkml:trace>
  <inkml:trace contextRef="#ctx0" brushRef="#br1" timeOffset="105014.84">32841 13684 925 0,'0'0'134'0,"0"0"-53"16,0 0-39-16,0 0-24 15,0 0-14-15,-67 71-4 16,65-61-1-16,2 1-10 16,0-5-10-16,0-3-32 0,2 0-25 15,4-3 22-15,0 0-18 16,0 0 42-16,-3 0 31 15,-3-3 1-15,0-3 12 16,-1 6 1-16,-17 0 24 16,-9 12 13-16,-3 19 0 15,-1 8 18-15,4 8 13 16,11 5-45-16,8-6-1 16,8-6-33-16,0-7 5 15,19-12-11-15,6-9 5 16,5-9-1-16,2-3 2 15,1 0 10-15,-4-15-9 16,-2-6 6-16,-6 4-6 16,-6 5 35-16,-6 2-7 15,-7 9-25-15,-2 1 32 0,0 0-11 16,0 0 20-16,0 0-27 16,0 0-16-16,0 0-1 15,0 0-3-15,0 0-2 16,0 0-25-16,0 0-25 15,0 0-28-15,1 0-133 16,5 0-280-16,1 0-120 16</inkml:trace>
  <inkml:trace contextRef="#ctx0" brushRef="#br2" timeOffset="112976.61">5316 17059 7 0,'0'0'11'0,"0"0"-4"15,0 0-6-15,0 0-1 16,-17 95 0-16,17-65-2 16,11 10-2-16,4 6 3 15,7 8 1-15,14 4-1 16,10 1-13-16</inkml:trace>
  <inkml:trace contextRef="#ctx0" brushRef="#br2" timeOffset="113673.24">16010 15797 5 0,'0'0'13'16,"-120"-123"1"-16,58 69-14 15,1 0-2-15,-4 1-28 16</inkml:trace>
  <inkml:trace contextRef="#ctx0" brushRef="#br2" timeOffset="118059.48">14058 10244 850 0,'0'0'77'16,"0"0"43"-16,0 0-12 0,0 0-90 15,-27 136-13 1,27-35 8-16,5 15-2 0,11 11-2 16,-1 0 17-16,3-11-17 15,-6-23-4-15,-5-27 4 16,-4-32 4-16,-3-21 10 16,0-10 20-16,0-7 9 15,-6-39 47-15,-7-29-60 16,-4-24-39-16,1-22 1 15,-7-12 6-15,1-5-9 16,-5 6 2-16,8 23 0 16,10 34 0-16,9 33 0 15,0 22 0-15,12 12-3 16,27 5-6-16,23 29 7 0,25 22 2 16,4 19 0-16,-6 26 2 15,-20 9-2-15,-16 2-3 16,-17-2 2-16,-17-17 1 15,-9-18-2-15,-6-20-9 16,0-23-34-16,0-21-8 16,-11-15 3-16,-2-39-45 15,-12-24-280-15,-8-11 143 16,-6-1-116-16,-4 17 182 16</inkml:trace>
  <inkml:trace contextRef="#ctx0" brushRef="#br2" timeOffset="118187.82">14137 10674 12 0,'0'0'64'15,"-79"83"33"-15,52-57 42 0,18-10-32 16,9-16-30-16,17-6-70 16,29-30 44-16,15-15 13 15,11-15-64-15,-1 6-35 16,-9 2-153-16,-3 12-122 16</inkml:trace>
  <inkml:trace contextRef="#ctx0" brushRef="#br2" timeOffset="118853.59">14571 10410 949 0,'0'0'82'0,"0"0"139"16,0 0-132 0,0 0-26-16,0 0-20 0,0 0-22 15,-19-13-21-15,50-4 3 16,12 3-6-16,5 5 1 15,-1 9-30-15,-6 0-2 16,-8 23-36-16,-9 10 21 16,-5 3-29-16,-10 1 38 15,-5-8 17-15,-2-5 0 16,-2-15 23-16,0-6 4 16,0-3 4-16,0 0 28 15,-6-9 12-15,-3-22-39 16,-1-14 0-16,10-4-7 15,0-1 2-15,4 11 0 16,11 8 3-16,6 15 4 0,-3 9-11 16,5 7 4-16,3 13-1 15,1 11-3-15,-2 5 0 16,2-2 4-16,-3-5-4 16,3-6 2-16,-5-11-2 15,5-5 1-15,-1-21-4 16,6-25 7-16,1-17 7 15,-8-15 15-15,-11-9-2 16,-11-2 16-16,-3 4 2 16,-9 18-5-16,-14 18 0 15,4 28 14-15,-8 21-14 16,-2 4-7-16,0 32-29 0,0 17 1 16,12 3-1-16,14-2 2 15,3-14-2-15,16-11-1 16,20-6 0-16,12-7 5 15,15-2-4-15,8-8 6 16,-1 3-7-16,-1-4 3 16,-17 2 2-16,-19 2-5 15,-20 7-12-15,-13 15 7 16,-19 18 1-16,-26 16 3 16,-24 19-7-16,-17 11-60 15,-14 18-37-15,-23 13-67 16,-16 1-220-16,-13-3-334 15</inkml:trace>
  <inkml:trace contextRef="#ctx0" brushRef="#br2" timeOffset="119140.86">14082 11447 788 0,'0'0'194'0,"0"0"12"15,0 0-23-15,74-103-76 16,-12 67-29-16,15 0-22 15,14-7-7-15,21-4-9 16,16-12-12-16,16-10 20 16,12-7-34-16,2-1-2 15,-1-5 15-15,-5 10-19 0,-19 6 5 16,-32 13-12-16,-37 19 3 16,-33 15-6-16,-20 12 5 15,-11 7-3-15,0-3 0 16,-12 3-38-16,-4-3-97 15,7 2 1-15,4-11-42 16,5-12-97-16,14-18-476 16</inkml:trace>
  <inkml:trace contextRef="#ctx0" brushRef="#br2" timeOffset="120115.95">17456 9330 465 0,'0'0'172'0,"0"0"28"16,0 0 76-16,0 0-124 15,0 0-43-15,0 0-30 16,-3 0-16-16,3 0-18 0,0 0-6 15,9-11-3 1,20-5-9-16,14-8 24 0,8-6-24 16,2-1-15-16,-1-2 7 15,-4 5-16-15,-8-1-2 16,-8 8-1-16,-6 6-12 16,-14 5-38-16,-5 7-71 15,-5 3-35-15,-2 8-44 16,-3 16-132-16,-15 13 2 15,-12 0-128-15</inkml:trace>
  <inkml:trace contextRef="#ctx0" brushRef="#br2" timeOffset="120354.11">17612 9409 116 0,'0'0'230'16,"0"0"46"-16,0 0-50 0,0 0-10 16,0 0-85-16,0 0-69 15,-53 39-12-15,64-39-26 16,24-1 2-16,14-18 51 15,6-7-53-15,3-8 18 16,-2-1-24-16,-1 1-10 16,-3 4 9-16,-13 8-17 15,-8 7 0-15,-13 7 0 16,-12 5 0-16,-6 3-2 16,0 0-15-16,0 0-23 15,-3 0-40-15,-21 19-53 16,-13 2-288-16,-9 1-422 15</inkml:trace>
  <inkml:trace contextRef="#ctx0" brushRef="#br0" timeOffset="128821.75">19890 11562 773 0,'0'0'193'16,"0"0"34"-16,0 0-99 16,0 0-9-16,0 0-78 15,0 0-26-15,-70-16-8 16,109 16-4-16,26-7-3 15,35-12 8-15,14-11-5 0,2-6 6 16,-7 1-9-16,-21 4-6 16,-24 7 2-16,-25 11-15 15,-26 9-2-15,-13 4 14 16,-46 4 5-16,-24 28-2 16,-30 12-37-16,-11 12 29 15,0 4 9-15,3-2-1 16,14-4 4-16,26-11 0 15,17-11 2-15,21-11 16 16,17-11 9-16,7 0-13 16,6 9-6-16,6 12-1 15,17 20-4-15,7 19 15 0,2 13-12 16,-3 13 26-16,-3 16-9 16,-13 16-15-16,-4 12 26 15,-5 22-25-15,-4 19 19 16,0 14-25-16,-4 10-1 15,-8 10 12-15,-1 5-14 16,-4-8 0-16,2-7 13 16,-2-4 0-16,-3-12 15 15,4-11 5-15,-1-16-23 16,4-21 21-16,1-21-28 16,2-11 5-16,4-14 4 15,6-25 8-15,0-18-11 16,0-21-6-16,0-14-2 15,3-11 3-15,7 0-4 16,14-6-5-16,9 0 0 0,16-23-3 16,17-12-9-16,18-9-14 15,23-5-30-15,15-4-18 16,19 5-82-16,6 6 4 16,-18 6-386-16</inkml:trace>
  <inkml:trace contextRef="#ctx0" brushRef="#br0" timeOffset="131139.23">9421 16889 17 0,'0'0'43'0,"0"0"3"15,0 0 59-15,0 0-31 16,0 0-12-16,0 0 38 15,-42-32 13-15,39 29-4 16,-5 3-3-16,4-2 37 16,-2-1 5-16,-3 3-43 15,0 0-28-15,-1 0-14 16,3 0-22-16,3 0 8 16,4 0-28-16,0 0-2 15,0 0-11-15,0 0-8 0,4 0 0 16,28-5 0-1,17-7 0-15,17-9 22 16,10-2-18-16,0-3 1 16,-1-3-1-16,-7 8 3 0,-17 1-8 15,-14 7 1-15,-15 9 0 16,-5-1-5-16,-11 5 5 16,-6 0-18-16,0 0-29 15,0 0-8-15,0 9-23 16,-9 14-24-16,-15 6-85 15,-11 8-65-15,-3 3 31 16,-2 6-10-16,-2 0 34 16</inkml:trace>
  <inkml:trace contextRef="#ctx0" brushRef="#br0" timeOffset="131414.19">9525 17072 101 0,'0'0'146'16,"0"0"61"-16,0 0 13 15,0 0-85-15,0 0 20 16,0 0-37-16,-17 1-13 15,17-1-40-15,0 0-17 16,17 0-8-16,12 0-8 16,16-4 13-16,8 0-6 15,2-2-25-15,6-1 8 16,0-11-12-16,-1-2 2 16,1-7-1-16,-3-4-6 15,-10-1 1-15,-8 5-6 16,-14 7 1-16,-13 9-2 15,-10 6-11-15,-3 5-24 0,0 0-17 16,-3 0-30-16,-13 0-79 16,-7 0-129-16,1 0 8 15,-5 0-89-15</inkml:trace>
  <inkml:trace contextRef="#ctx0" brushRef="#br0" timeOffset="131739.04">9774 16524 198 0,'0'0'403'16,"0"0"-256"-16,0 0 145 16,0 0-116-16,0 0-87 15,0 0-22-15,-49-33-24 16,49 33-13-16,0 0-11 16,0 0-9-16,18 0-3 0,16 0-1 15,12 3 3-15,5 11 5 16,3 8-13-16,1 4 3 15,-3 8 9-15,-10 8-13 16,-9 8 10-16,-11 1-9 16,-13 14 11-16,-9 1 10 15,0 6-10-15,-19 6-2 16,-20 6 8-16,-9 5-17 16,-10-7-1-16,1-8-5 15,11-18-18-15,18-19-39 0,11-24-49 16,11-13-148-16,-1-24-530 15</inkml:trace>
  <inkml:trace contextRef="#ctx0" brushRef="#br0" timeOffset="132112.04">6773 17296 54 0,'0'0'0'0</inkml:trace>
  <inkml:trace contextRef="#ctx0" brushRef="#br0" timeOffset="132306.06">8348 17215 602 0,'0'0'0'16,"0"0"-236"-16,0 0 101 16</inkml:trace>
  <inkml:trace contextRef="#ctx0" brushRef="#br0" timeOffset="135141.54">21278 11618 594 0,'0'0'171'0,"0"0"-73"15,0 0 193-15,0 0-163 16,0 0-62-16,0 0-4 16,-55-13-19-16,55 6-10 15,6-9-5-15,23-6-17 16,14-2-6-16,13 5-5 15,1 8-4-15,-1 11 3 16,-13 8-6-16,-14 17 0 16,-10 14-3-16,-19 15 10 15,0 4-3-15,-16 6 3 16,-10-1-3-16,-7-17 3 0,4-11 1 16,10-14 0-16,10-10-1 15,8-11 4-15,1 0 3 16,4-32-7-16,21-23 0 15,7-17 0-15,2-6 0 16,1 10 2-16,-12 15-2 16,-4 21 0-16,-6 18 3 15,-12 8-3-15,-1 6 0 16,0 0 2-16,0 3-2 16,0 24-3-16,0 8-3 15,0 19 6-15,3 3 4 16,8-6-4-16,13 2-9 0,15-14-23 15,24-15-18-15,23-18-106 16,9-6-262-16,3-39-248 16</inkml:trace>
  <inkml:trace contextRef="#ctx0" brushRef="#br0" timeOffset="135420.31">22212 11388 1012 0,'0'0'113'0,"0"0"19"15,0 0 21-15,0 0-108 16,0 0-38-16,0 0-7 16,-21 0-5-16,79 0 5 15,11 2 3-15,-2 2-2 16,-5-1 1-16,-13 0-4 16,-13 4 1-16,-17 0-12 0,-12 9 11 15,-7 8 1-15,-4 12 1 16,-21 13 3-16,-8 1 0 15,-2 3 2-15,4-5-5 16,6-1-9-16,10-13-11 16,10-11-71-16,5-16-108 15,26-7-266-15,24-27-107 16</inkml:trace>
  <inkml:trace contextRef="#ctx0" brushRef="#br0" timeOffset="135905.29">23192 11212 1013 0,'0'0'110'0,"0"0"38"16,0 0-93-16,0 0-21 15,-55 109-10-15,48-50 12 16,3 0-27-16,4-1 2 16,0-12-4-16,0-17-6 15,4-12-2-15,0-14-1 16,-1-3 2-16,3-3 18 15,3-31 17-15,0-12 8 16,0-16-15-16,-4-10-22 16,-5 2 1-16,0 11-6 0,0 15 1 15,0 24 9 1,0 11-11-16,0 9-6 0,4 9 2 16,9 24-22-16,6 12 22 15,4 3 3-15,-1-5 2 16,-1-9 0-16,-6-12-1 15,-3-10 0-15,-6-6 0 16,-1-6 3-16,2 0-1 16,9-18 11-16,13-21-1 15,3-15 14-15,4-11-26 16,-4 5 1-16,-9 7 15 16,-7 21 19-16,-6 18 16 15,-6 14-14-15,2 0-37 16,5 32-4-16,1 19-4 0,3 22 8 15,-2 5 0-15,4 3-12 16,6 0-54-16,7 2-42 16,5-10-69-16,-7-22-332 15</inkml:trace>
  <inkml:trace contextRef="#ctx0" brushRef="#br0" timeOffset="136599.37">20908 13078 773 0,'0'0'154'16,"0"0"-24"-16,0 0 78 15,0 0-116-15,0 0-44 16,0 0-3-16,-42 6-38 16,80-6-3-16,22-9 30 15,16-8-18-15,1 2-16 16,-10 5-30-16,-11 6-64 16,-21 4-45-16,-14 0-185 15,-19 17-87-15,-4 12 121 16,-32 4 67-16</inkml:trace>
  <inkml:trace contextRef="#ctx0" brushRef="#br0" timeOffset="136736.79">21032 13263 32 0,'0'0'218'0,"-85"51"13"16,66-39-53-16,15-6-26 15,4-5-5-15,11-1-70 16,31 0-3-16,18 0 52 16,12-19-83-16,5-8-39 15,-2-3-4-15,1-6-76 16,-9-6-174-16,-14-3-198 15</inkml:trace>
  <inkml:trace contextRef="#ctx0" brushRef="#br0" timeOffset="136964.84">21029 12891 568 0,'0'0'196'0,"0"0"92"16,-80-30-52-16,80 19-109 15,6-1-57-15,31-8-26 16,15-4-30-16,17 10-13 15,9 11 7-15,2 3-8 16,-4 30-1-16,-12 17 0 16,-18 9-4-16,-30 17 0 15,-16 9-16-15,-26 12-12 16,-23 4 6-16,-9-2-28 16,-5-4-20-16,3-15-89 15,10-21-198-15,15-30-190 0</inkml:trace>
  <inkml:trace contextRef="#ctx0" brushRef="#br0" timeOffset="137286.49">22561 12302 899 0,'0'0'213'0,"0"0"3"15,0 0-104-15,0 0-59 16,0 0-21-16,0 0-32 15,-4 59 0-15,18 5-2 16,2 22 2-16,-4 20-2 16,-2 12-101-16,-10 4-183 15,0-16-431-15</inkml:trace>
  <inkml:trace contextRef="#ctx0" brushRef="#br0" timeOffset="137475.01">22284 13294 1051 0,'0'0'201'16,"0"0"-50"-16,0 0-29 15,0 0-83-15,0 0-18 16,138-60 8-16,-54 24-21 16,1 2-8-16,-3 8-20 15,-6 13-131-15,-7 13-96 16,-18 0-375-16</inkml:trace>
  <inkml:trace contextRef="#ctx0" brushRef="#br0" timeOffset="137896.22">22581 13462 812 0,'0'0'333'0,"0"0"-186"15,0 0-22-15,0 0-102 16,0 0-21-16,0 0-2 15,101-60 0-15,-59 54-3 16,-6 2-9-16,-10 4-4 16,-7 7 2-16,-8 12 11 15,-5 8-1-15,-6 7 1 16,0 5 3-16,0-6 6 16,-3-4-6-16,-5-9 0 15,2-8 4-15,1-7-4 0,3-5 7 16,2 0 2-1,0-27-8-15,13-18 3 0,6-12-4 16,5-6 3-16,-4 10 5 16,0 14 19-16,-5 15 1 15,-8 12 18-15,-4 9-12 16,-3 3-3-16,0 0-31 16,0 22-2-16,0 11 2 15,0 14 8-15,5-1 0 16,2-4-8-16,7-1 2 15,11-8-8-15,14-8-22 16,23-18-49-16,20-10-135 16,11-40-401-16</inkml:trace>
  <inkml:trace contextRef="#ctx0" brushRef="#br0" timeOffset="138202.03">23828 12564 1406 0,'0'0'66'16,"0"0"84"-16,0 0-79 16,0 0-30-16,0 0-33 15,0 0-4-15,-45 39 6 16,22-10-9-16,0 5 3 16,-6 2 4-16,-5 5-5 15,0 0-1-15,-1-1-2 16,10-10 0-16,7-8-3 15,12-10 3-15,6-7-3 16,0 2 2-16,9 3 2 0,20 5 2 16,14-3 2-16,6-2-4 15,8-4 4-15,1-5-5 16,-2-1-31-16,3 0-84 16,6 0-84-16,-2 0-344 15</inkml:trace>
  <inkml:trace contextRef="#ctx0" brushRef="#br0" timeOffset="138413.6">24600 11876 1342 0,'0'0'57'15,"0"0"52"-15,0 0 2 16,0 0-67-16,0 0-27 15,0 0-17-15,-21 50-13 16,21 15 13-16,0 19-21 16,0 4-71-16,3 6-46 15,8-15-321-15</inkml:trace>
  <inkml:trace contextRef="#ctx0" brushRef="#br0" timeOffset="138606.1">24461 12557 1253 0,'0'0'84'15,"0"0"31"-15,0 0-49 16,0 0-58-16,132-34 14 16,-41 5-17-16,10-7-5 15,8 6-8-15,1 7-95 16,-2 6-123-16,-19 4-321 15</inkml:trace>
  <inkml:trace contextRef="#ctx0" brushRef="#br0" timeOffset="139194.17">24764 12748 828 0,'0'0'270'0,"0"0"-191"15,0 0 49-15,0 0-64 16,0 0-37-16,0 0-16 16,-14 110 16-16,12-46 3 15,2 0-22-15,0 3-4 16,0-12-1-16,0-12-1 0,0-13 1 15,0-18-3 1,0-9 0-16,0-3 27 0,0-5 4 16,5-24 18-16,2-18-15 15,-1-17-28-15,1-7-1 16,1-1-5-16,1 11 0 16,-3 18 0-16,-2 19 0 15,-1 12-3-15,-1 12 2 16,4 0-11-16,5 14-13 15,8 15 8-15,3 4 3 16,0-1 5-16,-2-5-17 16,-4-8 1-16,-4-4 21 15,-2-8 4-15,-5-7-4 0,2 0 5 16,4-5-1-16,5-17 30 16,3-15-7-16,1-13 0 15,-1-3-3-15,-4 5-15 16,0 4 2-16,-4 21-7 15,-7 12 0-15,2 11 7 16,-2 0-7-16,5 17-3 16,2 17 1-16,-1 19-1 15,-4 10 2-15,-6 5-11 16,0 5-60-16,0 4-76 16,0-5-354-16</inkml:trace>
  <inkml:trace contextRef="#ctx0" brushRef="#br0" timeOffset="147313.24">22623 14958 603 0,'0'0'268'0,"0"0"-23"0,0 0-65 16,0 0-66 0,-62-79-59-16,53 72-10 0,2 7-15 15,-3 0-14-15,-1 7-13 16,-3 15-2-16,1 7-2 16,6 12-5-16,5-1 2 15,2 0 1-15,8-1 3 16,15-9 0-16,9-4 0 15,5 0 0-15,6-6-1 16,4 0 1-16,-1-3 0 16,-7 2 0-16,-7-2 0 15,-8-2 0-15,-9 3 0 16,-9 2-2-16,-6 3 1 0,-3 10 2 16,-26 10 0-16,-13 7 10 15,-10-5-11-15,-5-7 4 16,6-12-1-1,3-16 1-15,11-10 8 0,7 0-11 16,8-20 1-16,16-13-2 16,6-17-13-16,21-7-40 15,19 0-49-15,17 3-60 16,2 7-156-16,1 11-21 16,-9 5 66-16,-8 9 176 15,-19 13 97-15,-11 1 132 16,-10 5 95-16,-3 3 86 0,0 3-84 15,0 25-114-15,0 14-35 16,0 8-15-16,12 9-11 16,11-3-11-16,12-9-25 15,9-8-12-15,6-18 5 16,6-16-7-16,0-5-4 16,-1-34 0-16,-9-15 0 15,-14-6 0-15,-17-4-8 16,-15-1 8-16,-9 4 8 15,-30 6-6-15,-15 10 1 16,-7 14 11-16,-3 24-11 16,7 7-3-16,11 32-11 15,17 16-6-15,13 10-34 16,16 0-90-16,16-4-86 0,26-9-311 16</inkml:trace>
  <inkml:trace contextRef="#ctx0" brushRef="#br0" timeOffset="147774.81">24102 14740 1005 0,'0'0'104'0,"0"0"73"0,0 0-69 16,0 0-67-16,0 0-34 16,0 0 1-16,-58 109-7 15,55-57 1-15,3-1 3 16,0-5-2-16,15-7-3 16,6-8 0-16,4-13-5 15,-1-11-27-15,0-7 11 16,-5-7-11-16,-6-13 18 15,-7-2 11-15,-2 5 3 16,-4 4 6-16,0 7 2 16,-11 6 6-16,-5 12 9 0,-3 26-23 15,-6 13 0 1,8 10 19-16,4-5 3 16,10-7 6-16,3-12-19 0,5-11-6 15,18-7-2-15,11-15 4 16,8-4-3-16,4-4 4 15,14-19-6-15,8-6-5 16,4-8-59-16,4-2-21 16,-9-8-493-16</inkml:trace>
  <inkml:trace contextRef="#ctx0" brushRef="#br0" timeOffset="148321.57">24815 14809 1314 0,'0'0'71'0,"0"0"54"16,0 0-63-16,0 0-14 16,0 0-23-16,0 0 1 15,7 0-19-15,9-4 20 16,3-1 21-16,-6 2-18 15,-3 1 0-15,-6 0-14 16,-3 2-12-16,-1 0 14 16,0 0-16-16,0 0 9 15,0 0-5-15,0 0-3 16,0 0 3-16,0 0-6 16,0 0 0-16,0 0-2 0,0 0 1 15,0 0 0-15,0 0-3 16,0 0-4-16,0 0 8 15,0 0-2-15,0 0 2 16,0 0-9-16,0 0 7 16,0 0 1-16,0 0-2 15,0 0 0-15,0 0 3 16,0 0-7-16,0 0-2 16,0 0 8-16,0 0-20 15,0 0 1-15,0 0 0 0,0 0-11 16,0 0 3-16,0 0 3 15,0 0 1-15,0 0 19 16,0 0-10-16,0 0-5 16,0 0-14-16,0 0-32 15,0 0-12-15,0 0-31 16,0 4-116-16,2 6-164 16,1-2-80-16</inkml:trace>
  <inkml:trace contextRef="#ctx0" brushRef="#br0" timeOffset="151801.85">29927 10144 709 0,'0'0'16'16,"0"0"-4"-16,0 0-12 0,0 0-101 15,0 0-113-15,107 12-2 16</inkml:trace>
  <inkml:trace contextRef="#ctx0" brushRef="#br0" timeOffset="151972.81">31392 9757 622 0,'0'0'0'15,"-102"36"-75"-15,47-11 69 0,-5-2-179 16</inkml:trace>
  <inkml:trace contextRef="#ctx0" brushRef="#br0" timeOffset="152137.2">29904 10280 663 0,'0'0'0'0,"0"0"-54"16,0 0-1-16,0 0-224 0</inkml:trace>
  <inkml:trace contextRef="#ctx0" brushRef="#br0" timeOffset="152586.26">31018 9864 381 0,'0'0'28'0,"0"0"18"15,0 0 106-15,0 0-81 16,0 0-41-16,0 0-2 16,0-3-15-16,0 3-4 15,0 0-3-15,0-3 1 16,0 0 14-16,0 3-20 0,0 0 15 15,0 0 0-15,0 0-7 16,0 0 3-16,0 0-6 16,0 0-6-16,0 0 10 15,0 0-7-15,0 0 1 16,0 0 0-16,0 0-3 16,0 0 9-16,0 0-10 15,0 0 0-15,0 0 2 16,0-1-2-16,0 1-2 15,0 0 1-15,0 0-3 16,0 0 2-16,0-2-7 16,0 2-2-16,0 0 8 0,0 0 2 15,0 0 1 1,0 0-1-16,-3 0-13 0,-8 0-16 16,-4 0-113-1,-6 12-124-15,-3 12-49 0</inkml:trace>
  <inkml:trace contextRef="#ctx0" brushRef="#br0" timeOffset="153867.92">30550 10698 122 0,'0'0'152'0,"0"0"-86"16,0 0 53-16,0 0-51 15,0 0-3-15,0 0-11 16,12-47 2-16,-7 39-13 16,-4 3 24-16,-1 1 23 15,0-2-18-15,0-1 4 0,0-5-47 16,-6-7-7-1,-7-3 8-15,1 3-19 0,1 2-4 16,3 7 7-16,3 7 12 16,-1 3 12-16,-3 0-23 15,-9 10-9-15,-6 22-2 16,-2 11-1-16,1 10-3 16,5 0 5-16,5-3-5 15,10 0 11-15,5 0 3 16,3-1-11-16,23 0 19 15,14-1 1-15,8-4 8 16,8-1-4-16,4-4-10 16,-3-8 31-16,-11-4-42 15,-13-7 12-15,-15-4 6 0,-14-4-21 16,-4 5 4-16,-10 3 0 16,-26 3-1-16,-18 0 13 15,-13-6-17-15,-7-11 6 16,0-6-1-16,5-3-4 15,8-20 6-15,11-10-8 16,7-6 2-16,13-5 5 16,16-2-7-16,14 2-1 15,0 2 5-15,23 8-1 16,9 6-8-16,6 9 4 16,1 8-4-16,-5 8 0 15,-7 3-11-15,-8 0-46 16,-8 11-36-16,-1 9-58 15,-4 2-229-15,-3-10-195 16</inkml:trace>
  <inkml:trace contextRef="#ctx0" brushRef="#br0" timeOffset="154467.07">31196 10978 639 0,'0'0'69'15,"0"0"82"-15,0 0 22 16,0 0-92-16,0 0 25 16,0 0-44-16,-51-11-4 15,50 11-11-15,1 0-13 16,0 0-6-16,3 0-14 15,28 0-12-15,21 0 46 16,17 0-5-16,7-6 2 16,0-8-14-16,-9-2-15 15,-10 3-8-15,-14 0-8 16,-19 5 5-16,-11 3-5 16,-8 4 0-16,-5-1-3 15,0-5-9-15,-18-3-8 16,-13-4-20-16,-11-5-5 15,-7-1 8-15,-2 0 19 0,-4 0-11 16,3 5 19-16,8 0 2 16,11 6 8-16,16 6 6 15,9 1 16-15,8 2-1 16,0 0-2-16,8-3-15 16,26 1-4-16,20-1 24 15,16 3-2-15,4 0-16 16,-2 0-6-16,-12 17 6 15,-14 3-10-15,-18 5 4 16,-13 8-4-16,-15 8 3 16,0 7 1-16,-25 2 1 15,-11 0-1-15,-3-7-2 0,-1-4 0 16,6-6-7-16,7-6-28 16,10-4-22-16,16-7-50 15,1-12-110-15,36-4-279 16</inkml:trace>
  <inkml:trace contextRef="#ctx0" brushRef="#br0" timeOffset="154650.85">32489 10579 313 0,'0'0'0'15,"0"0"30"1,-98 78-20-16,89-54-10 0,9-2-84 16,7-7-104-16</inkml:trace>
  <inkml:trace contextRef="#ctx0" brushRef="#br0" timeOffset="155487.85">32545 11073 41 0,'0'0'29'16,"0"0"-19"-16,0 0 16 16,0 0 18-16,0 0 5 15,0 0 6-15,-7 3-1 16,4-3-12-16,2 4-5 16,1-4-22-16,0 0-11 15,0 0 6-15,0 0-4 16,-2 0 9-16,1 0 10 15,-1 0 8-15,-3 0 16 16,2 0-3-16,0 0 12 16,-2 0 2-16,4 0-10 15,-1 0 2-15,-1 0-12 0,3 0-8 16,-1 0 14-16,1 0-23 16,0 0-10-16,-2 0 2 15,2 0-13-15,0 0 3 16,0 0 5-16,0 0-4 15,0 0 11-15,0 0 9 16,0 0 0-16,0 0 0 16,0 0-3-16,0 0-1 15,0 0-3-15,0 0-13 16,0 0 5-16,0 0-8 16,0 0 0-16,0 0-1 15,0 0-1-15,0 0-1 16,0 0 0-16,0 0 2 15,0 0-9-15,0 0 7 16,0 0 0-16,0 0 1 0,0 0-1 16,0 0 0-16,0 0-1 15,0 0 2-15,0 0-7 16,0 0 6-16,0 0-16 16,0 0-16-16,0 0-12 15,0 0-28-15,0 0-28 16,0 0-53-16,8-7-92 15,-2-2-107-15</inkml:trace>
  <inkml:trace contextRef="#ctx0" brushRef="#br0" timeOffset="157019.87">29167 6972 667 0,'0'0'0'0,"0"0"0"16,0 0 51-16,0 0 20 15,-89 9-24-15,84-8-17 16,4-1-21-16,1 0-9 15,0 0-1-15,15 0-34 16,19-5-57-16,20-14-19 16,9-8-170-16</inkml:trace>
  <inkml:trace contextRef="#ctx0" brushRef="#br0" timeOffset="157229.04">30428 6453 544 0,'0'0'0'0,"0"0"-20"0,-105 43-172 16</inkml:trace>
  <inkml:trace contextRef="#ctx0" brushRef="#br0" timeOffset="157438.62">28982 7014 740 0,'0'0'0'15,"0"0"-94"-15,0 0 16 0,0 0-29 16,121-27-47-16,-64 10-128 16</inkml:trace>
  <inkml:trace contextRef="#ctx0" brushRef="#br0" timeOffset="157960.51">30567 6512 277 0,'0'0'42'0,"0"0"-31"15,0 0 23-15,0 0 11 16,0 0-5-16,0 0-13 16,-8 3 5-16,8-3 6 15,0 0 16-15,0 0-15 16,0 0-1-16,0 0-19 15,0 0 0-15,0 0-12 16,0 0-4-16,0 0 9 16,0 0-11-16,0 0 3 0,0 0-1 15,0 0 0-15,0 0 5 16,0 0-3-16,0 0 1 16,0 0 19-16,0 0-13 15,0 0 0-15,0 0 1 16,0 0-6-16,0 0 0 15,0 0-2-15,0 0-5 16,0 0 11-16,0 0-7 16,-2 0 4-16,2 0 2 15,0 0-5-15,0 0 9 16,-1 0-14-16,-3 5-12 16,-1 6-55-16,-4 5-120 15,-4 8-164-15</inkml:trace>
  <inkml:trace contextRef="#ctx0" brushRef="#br0" timeOffset="159133.78">29988 7645 238 0,'0'0'3'15,"0"0"56"-15,0 0 10 16,-21-75-37-16,17 58 26 0,-1 3 21 15,3 3 3-15,1 5-7 16,1 4 44-16,-2 2-36 16,2 0-30-16,0 5-53 15,0 26 3-15,0 17-3 16,0 19 13-16,0 3 6 16,0 5 2-16,0-5 1 15,-8-6 18-15,0-11-23 16,2-11-2-16,2-16 12 15,1-12-8-15,3-9 5 16,0-5-6-16,0 0 10 16,0 0 30-16,0-26 0 0,0-16-10 15,4-16-31-15,5-7-3 16,1-5-10-16,-1 1-2 16,2 7 0-16,1 12 0 15,-3 16 1-15,-3 15-2 16,-3 10 5-16,-2 9-2 15,2 0-4-15,6 3-4 16,5 19 3-16,6 10 0 16,6 7 1-16,4 3 0 15,-1 3 3-15,3-1-2 16,-7-7 1-16,-1-8-2 16,-5-6 1-16,-6-9 3 15,-2-5-4-15,-6-3 8 16,-1-6 4-16,1 0-11 15,2-6 15-15,5-20 4 0,-1-16-2 16,-2-11-3-16,-6-13-13 16,-3-15-2-16,0-11 7 15,0-9-5-15,0-5 0 16,0 15 7-16,-3 23-4 16,0 28 22-16,1 21-17 15,2 16-6-15,-1 3 0 16,-1 0-4-16,1 0 0 15,1 0-8-15,0 0 0 16,-2 0 7-16,2 0-9 16,0 0 0-16,0 0 7 15,0 0-5-15,0 2 5 0,0-1-2 16,0-1 5 0,0 3-6-16,0-3 6 0,-1 1 0 15,1-1 3-15,0 0-2 16,-2 0-1-16,2 0 0 15,0 0 1-15,0 0-1 16,0 0 0-16,0 0 0 16,0 0 0-16,0 0-3 15,0 2 2-15,0-2-12 16,0 0-13-16,0 3-5 16,0 5-15-16,0 3 11 15,-1 3 17-15,1 3-21 16,-2 3-4-16,1 6-11 0,1 1-57 15,0 6-89-15,0 4-54 16,-2 1-89-16</inkml:trace>
  <inkml:trace contextRef="#ctx0" brushRef="#br0" timeOffset="159764.04">30216 7539 54 0,'0'0'0'16</inkml:trace>
  <inkml:trace contextRef="#ctx0" brushRef="#br0" timeOffset="160260.28">30795 8296 160 0,'0'0'0'0,"0"0"-3"16,-84 22-72-16</inkml:trace>
  <inkml:trace contextRef="#ctx0" brushRef="#br0" timeOffset="162777.81">30957 13819 60 0,'0'0'75'0,"0"0"3"0,0 0-11 15,0 0-17 1,0 0 11-16,0 0-7 0,-4-40-4 15,2 37 3-15,-2-1-8 16,1 1 5-16,2-1-8 16,-2 1 4-16,0-4 23 15,-2 4 23-15,0-3 8 16,1 3-8-16,1 3-18 16,1 0-5-16,2 0-31 15,-2 0-30-15,2 3-8 16,0 19-2-16,0 12 2 15,0 13 3-15,0 4 0 16,2 4 8-16,-2 4-6 16,0 3-1-16,0-6 10 0,-4-4-3 15,-3-5 9 1,1-8-5-16,1-9-3 0,2-9 8 16,2-9-16-16,-1-8 0 15,2-4 10-15,0 0-1 16,0 0 3-16,0 0 15 15,0-23-2-15,0-19 12 16,2-21-36-16,8-14-5 16,1-9 3-16,0-5 2 15,0 4-5-15,-2 15 0 16,1 14 2-16,-2 21 3 16,-4 20-5-16,-1 6 0 15,-3 11-3-15,2 0 3 0,7 6-6 16,6 21-8-1,7 15 14-15,2 12 1 0,-3 5-1 16,-3-3 0-16,-6-6 1 16,-2-13-1-16,-3-11 0 15,-2-10-1-15,-2-12 2 16,-1-1 0-16,-2-3-1 16,1 0 0-16,2 0 7 15,7-17-3-15,4-22 4 16,4-14-6-16,0-8 2 15,-1 10-2-15,-3 10-2 16,1 15 1-16,-6 13 0 0,-5 9-1 16,-1 4-1-1,0 0-3-15,6 4-3 0,3 20 5 16,4 8 2-16,-2 14 0 16,-2 5 1-16,-3 5-1 15,-3 2 0-15,-5-1-2 16,-1-7-3-16,0-5 4 15,0-4-33-15,3-12-13 16,8-8-13-16,10-6-79 16,10-15-208-16,5 0-146 15</inkml:trace>
  <inkml:trace contextRef="#ctx0" brushRef="#br0" timeOffset="163290.88">31666 14162 422 0,'0'0'123'0,"0"0"39"15,0 0 32-15,0 0-62 16,0 0-34-16,0 0-16 16,-31 13-32-16,38-13-18 15,32-7-13-15,20-10 22 16,21-8-15-16,12 2-26 15,2-7-6-15,0 3-23 16,-9 0 9-16,-9-3-3 16,-18 2-9-16,-19 5 9 0,-21 2-17 15,-17 9 40 1,-1 1-2-16,-25 0-1 0,-18 6-26 16,-11-2-6-16,-1 0 26 15,0 1 9-15,7 2 8 16,12-4 12-16,14 3-2 15,11 5 18-15,10-2 10 16,1-3-19-16,6-4-27 16,22 3 8-16,11-5 0 15,12 5-5-15,1 6-1 16,0 0 3-16,-9 3-4 16,-7 11 4-16,-10 3-5 15,-10 2 0-15,-9 9 15 0,-7 3-14 16,0 10 5-1,-1-2 2-15,-17-3-8 0,0 0-1 16,2-6-24-16,4-4-34 16,4-3-101-16,8-3-218 15,0-10-220-15</inkml:trace>
  <inkml:trace contextRef="#ctx0" brushRef="#br0" timeOffset="164165.87">32943 13696 596 0,'0'0'67'0,"0"0"10"16,0 0 26-16,0 0-38 15,0 0-7-15,0 0-44 0,-105 22 12 16,69 8 19-16,-4 4 30 16,9 6-10-16,6-7-21 15,11 3-12-15,10-6-22 16,4-7-4-16,6-3-6 15,17-7 0-15,12-10 4 16,2-3-2-16,1 0-2 16,-2-13 10-16,-10 1-10 15,-8 1 6-15,-10 5-5 16,-8 2 3-16,0 4 14 16,-26 0 19-16,-11 16-32 15,-11 14 1-15,-6 9 13 16,4 4 16-16,8 2-2 15,10-6-15-15,13-3 8 0,13-9-24 16,6-5-2 0,8-5 0-16,28-5 0 0,13-10 5 15,12-2-4-15,3-7-1 16,-3-14 8-16,-7-1-7 16,-12 2 3-16,-9 4-4 15,-13 5 2-15,-11 2 6 16,-3 4-8-16,-6 5 2 15,0 0 3-15,-7 0-5 16,-14 0-22-16,-9 0-14 0,-6 0-48 16,-3 15-38-1,-1 1-200-15,-7 0-300 0</inkml:trace>
  <inkml:trace contextRef="#ctx0" brushRef="#br0" timeOffset="167203.6">15283 17101 31 0,'0'0'44'0,"0"0"4"15,0 0 5-15,0 0 10 16,0 0 2-16,0 0 5 16,0 0-14-16,-30-7 1 15,27 7 1-15,3 0-2 0,-3 0 8 16,3-1-13-1,0-1-4-15,0 2-10 0,0 0-29 16,10 4-8-16,20 19 6 16,8 7 1-16,7 6 1 15,5-3-6-15,-9-6-2 16,-1-8 3-16,-4-9-1 16,-4-10 6-16,-7-3-7 15,5-23 14-15,0-17 47 16,-4-10-22-16,2-14 0 15,1-2-27-15,0-6-3 16,1 7 9-16,-2 12-19 0,-1 17 0 16,-8 17-5-1,-2 15-1-15,2 7-32 0,-2 17-75 16,2 19 22-16,0 13-18 16,-5 4-119-16,-11 5-90 15</inkml:trace>
  <inkml:trace contextRef="#ctx0" brushRef="#br0" timeOffset="167699.79">15566 17357 295 0,'0'0'6'0,"0"0"78"16,0 0 83-1,0 0-124-15,0 0 5 0,0 0-36 16,-27-5-4-16,27 5-8 16,13 11 1-16,10 8 1 15,3 1 11-15,3-6-5 16,-5-7 16-16,-3-2-23 16,0-5 12-16,1-5 3 15,2-22 15-15,1-20 18 16,11-15-1-16,3-18-26 15,3-7 6-15,7 0-11 16,-4 2 11-16,-7 14 16 16,-8 12-5-16,-7 15 14 0,-7 8-2 15,-6 7-21 1,-2 7 10-16,-3 8-26 0,-1 3 1 16,-4 7 6-16,0 4-7 15,0 0 1-15,0 0-4 16,0 0-8-16,0 0 14 15,0 0-14-15,0 0-3 16,0 0 2-16,0 0 0 16,0 0-2-16,0 0 0 15,0 0-8-15,0 0 1 16,0 0-69-16,0 7-112 16,9 4-179-16,-3-2-56 0</inkml:trace>
  <inkml:trace contextRef="#ctx0" brushRef="#br0" timeOffset="168737.15">25734 12933 62 0,'0'0'42'0,"-32"-86"39"16,18 50 13-16,3 2 11 0,2 12-27 15,2 8 12-15,2 4-32 16,1 1-8-16,1 5 22 15,-2-2-4-15,2-4 9 16,2 6 14-16,-1 2-25 16,2-1 2-16,0 3-5 15,-1 0-39-15,1 0-20 16,0 9-4-16,7 20-7 16,13 5 5-16,4 2 4 15,-1 0 0-15,1-12-2 16,-4-7 0-16,-1-7 3 15,2-10-3-15,6-2 0 16,3-26 16-16,5-12-7 16,4-7 3-16,0-12 7 0,-2 3-15 15,-4 5 11-15,-6 6-15 16,-9 15 0-16,-5 11-4 16,-5 12-1-16,-7 7-44 15,-1 10-103-15,0 19-166 16,-13 11 140-16,-7 9-82 15</inkml:trace>
  <inkml:trace contextRef="#ctx0" brushRef="#br0" timeOffset="169034.4">25798 13016 331 0,'0'0'92'0,"0"0"-7"0,0 0 113 16,0 0-142-1,0 0-4-15,0 0-11 0,-13 3-40 16,23 0 3-16,8-3 16 16,7 0 25-16,10 0 14 15,6-22 9-15,6-19-9 16,8-8-4-16,3-14-22 16,2-7 7-16,-5 5-13 15,-9 12-12-15,-13 16 8 16,-12 15-23-16,-11 9 0 15,-7 6-3-15,-3 7-1 16,0 0-60-16,0 25-112 16,0 15-61-16,-10 8 16 0,-14 11-248 15</inkml:trace>
  <inkml:trace contextRef="#ctx0" brushRef="#br0" timeOffset="170018.25">24860 14916 87 0,'0'0'86'0,"0"0"49"15,0 0 37-15,0 0-27 16,0 0-41-16,0 0 12 16,-60-41 8-16,50 35-39 0,-2 0-6 15,4 1-8-15,5 2-29 16,0 3 9-16,3 0-25 16,0 0-7-16,0 0-2 15,0 0-12-15,0 0 1 16,0 0-6-16,5 0 2 15,20-2 9-15,15-2 4 16,13-6 22-16,8-4-11 16,3-4-9-16,0 1-8 15,-1-3-5-15,-8 0-3 16,-15 3 2-16,-13 4-3 16,-14 10-1-16,-8 3-2 0,-5 0-42 15,0 10-43-15,-18 20-51 16,-7 8-55-16,-6 3-81 15,-4-2 27-15,-1 2 1 16,-1-7 111-16,1-2 77 16</inkml:trace>
  <inkml:trace contextRef="#ctx0" brushRef="#br0" timeOffset="170285.46">24955 15037 28 0,'0'0'94'16,"0"0"33"-16,0 0 41 16,0 0 15-16,0 0-43 15,0 0 39-15,-70 29-20 16,69-29-50-16,1 0-18 15,0 0-36-15,0 0-7 16,0 0-6-16,9 0-21 16,20-18 1-16,15-10 1 15,11-1-14-15,8-4 11 0,5 5-19 16,1 3 6-16,-5 6 1 16,-12 5-8-16,-15 0 6 15,-14 11-6-15,-16 1 0 16,-4 2-9-16,-3 0 7 15,0 0-21-15,0 0-27 16,0 5-25-16,0 9-22 16,-6 5-69-16,0-5-208 15,2-11-151-15</inkml:trace>
  <inkml:trace contextRef="#ctx0" brushRef="#br0" timeOffset="170787.29">26399 13911 575 0,'0'0'6'15,"0"0"87"-15,-33-95 152 16,28 78-117-16,1 9-20 16,3 6 12-16,-1 2-63 15,2 0-10-15,-1 0-8 16,1 0-16-16,0 2 0 16,0 26-23-16,0 11 0 0,9 17 20 15,3 1-8-15,-3 5 1 16,-2-6-12-16,-1 0 5 15,0-6-10-15,-3 6 4 16,0-6-34-16,-3-1-57 16,0-6-93-16,0-14-313 15,-6-14-209-15</inkml:trace>
  <inkml:trace contextRef="#ctx0" brushRef="#br0" timeOffset="171065.53">26187 14657 1115 0,'0'0'104'16,"0"0"-56"-16,0 0 44 16,0 0-36-16,0 0-13 15,135-49-10-15,-60 22-10 16,8 1-23-16,2 0 34 15,6-8-28-15,-2 5-4 16,-5 2 4-16,-19 5-6 16,-21 10-6-16,-22 7-29 15,-14 5-56-15,-8 13-53 16,0 20-103-16,-14 4-97 0,-11-1-253 16</inkml:trace>
  <inkml:trace contextRef="#ctx0" brushRef="#br0" timeOffset="171837.59">26575 14846 953 0,'0'0'130'0,"0"0"-87"15,0 0 37-15,0 0-62 16,0 0 3-16,-7 109 13 15,7-53-15-15,0 3-1 16,6 0 8-16,-1-5-16 16,0-11 1-16,-2-11-6 0,0-11 26 15,-1-15-22-15,-1-3 3 16,1-3 4-16,-1 0 10 16,1 0 8-16,1-16-5 15,5-20 31-15,-3-18-21 16,-1-12-30-16,-1 1 0 15,-3 11-5-15,0 18 0 16,0 16-3-16,0 12-2 16,0 5 2-16,0 3-6 15,0 0 5-15,2 0-17 16,2 0 10-16,8 15-9 16,2 7 16-16,2-2 0 0,-1 1 1 15,-3-9-1-15,0-1 0 16,-6-5 0-16,-3-6-4 15,-2 0 9-15,2 0-5 16,11-12 3-16,4-22-2 16,4-7 28-16,5-4-19 15,-5 3-1-15,-4 11-1 16,0 6-7-16,-9 11 2 16,-3 7-3-16,-3 7 0 15,-3 0-9-15,6 0 9 16,3 14-16-16,4 15 16 15,4 14 2-15,-4 7 2 16,-3 7 1-16,-1 1-3 16,-1-2 15-16,-3-9-14 15,2-11 5-15,-4-8 5 0,-2-13 1 16,2-8-4-16,-3-4 2 16,2-3-8-16,-2 0 19 15,0 0-11-15,0 0-11 16,1 0 25-16,-1 0-17 15,0 3 0-15,0-3-9 16,0 0 6-16,0 0-6 16,0 0 0-16,0 0 0 15,0 0-2-15,0 0-3 16,0 0-17-16,0 0-59 16,0 9-54-16,0 8-17 15,-13 10-159-15,-11 6-506 16</inkml:trace>
  <inkml:trace contextRef="#ctx0" brushRef="#br0" timeOffset="173737.72">22821 16894 680 0,'0'0'8'0,"-51"-79"28"16,27 49 161-16,3 10-33 15,2 8-57-15,-2 10-40 16,5 2 10-16,-11 11-42 15,-3 25-17-15,0 10 2 16,6 8-20-16,14-4 1 16,10-3 5-16,1-8-4 15,28-4-1-15,5-9-1 0,8-9 2 16,4-4 1-16,0-6-3 16,-1-2 0-16,-8-2 2 15,-7 2 4-15,-8-2-6 16,-7 3 0-16,-4 9 1 15,-8 11-9-15,-3 6 8 16,0 17 0-16,-18 5 11 16,-9-1-10-16,-7-2-1 15,-4-7 4-15,-1-13-1 16,4-9 0-16,5-13 3 0,6-9-4 16,0-16 12-16,4-22-9 15,4-20-3-15,11-7-2 16,5 4 6-16,8 10-9 15,11 15 3-15,-2 16 0 16,4 9-4-16,0 11 3 16,4 0-6-16,7 23 0 15,1 7 2-15,3 6 3 16,-1-2 2-16,-2-1-12 16,0-13 4-16,0-11-5 15,-4-9 0-15,3-6 1 16,1-27 9-16,-8-10 0 15,-1-17 3-15,-14 0 0 16,-8-4 2-16,-2 0-1 16,-6 11 2-16,-14 11 2 0,4 14 2 15,0 19 40-15,-4 9-17 16,-1 9-22-16,-3 31-8 16,4 9-2-16,11 8 0 15,9-1 2-15,6-9 0 16,17-8-6-16,6-14 6 15,4-10 0-15,-1-15-3 16,3 0 8-16,-2-20-5 16,-10-9 5-16,-6-7-3 15,-17-3 14-15,-4 0-16 16,-31 0 0-16,-10 2 2 16,1 9-2-16,2 17-7 0,10 11-2 15,12 1-46-15,11 31-32 16,9 11-217-16,1 1-142 15</inkml:trace>
  <inkml:trace contextRef="#ctx0" brushRef="#br0" timeOffset="176016.49">24776 16645 319 0,'0'0'84'0,"0"0"33"16,0 0 20-16,0 0-85 15,0 0 2-15,0 0-20 16,-13-9-15-16,11 9 5 16,2 0-7-16,0 0 5 15,-1 0 0-15,1 0-5 16,0 0 16-16,-2 0-16 16,2 0-3-16,0 0 5 15,0 0-6-15,0 0-3 16,0 0-9-16,0 0 1 15,0 0 2-15,0 0-4 16,-1 0 0-16,1 0 8 16,0 0-8-16,0 0 0 0,0 0 3 15,0 0 2-15,0 0 16 16,0 0-8-16,0 0-10 16,0 0 9-16,0 0-3 15,-3 0-7-15,2 0 5 16,-2-4-6-16,-2 4 5 15,4-3-5-15,-4 3-1 16,3 0 6-16,2 0-5 16,0 0 4-16,0 0 3 15,-1-2-6-15,1 1 1 16,-2 1-3-16,1-3 0 16,-1 3 1-16,1 0-1 15,1 0-4-15,0 0 2 16,0 0-20-16,0 0 2 0,0 0-65 15,0 4-118-15,1 15 8 16,8 8-28-16,2-8-78 16</inkml:trace>
  <inkml:trace contextRef="#ctx0" brushRef="#br0" timeOffset="176818.47">24805 16808 285 0,'0'0'81'0,"0"0"52"16,0 0 38-1,0 0-4-15,0 0-17 0,0 0-62 16,-36-46-33-16,36 46-15 15,0 17-14-15,0 17-11 16,15 19 29-16,7 17-16 16,3 6 0-16,-1 1-4 15,-4-9-13-15,1-8 8 16,-5-9-6-16,-6-14 1 16,0-9 0-16,-6-16-4 15,2-8 7-15,-5-4-11 16,1 0 20-16,-2-33 13 15,0-17 24-15,0-18-50 16,-10-17-10-16,-12 1 1 16,-3 1-5-16,3 14 2 0,5 19-1 15,7 25 0-15,7 17 0 16,3 8 0-16,0 4-14 16,15 22-7-16,13 11 14 15,6 9 4-15,-1-7 1 16,-3-5 1-16,-5-9-3 15,-6-11 3-15,-9-4-2 16,-4-6 3-16,0-4-2 16,1-4 7-16,6-23-5 15,3-17 13-15,0-16-10 16,-3-8-1-16,-2 0-2 16,-2 5 2-16,-2 17 1 0,-2 22-3 15,-1 24-1 1,13 8-2-16,5 37-10 0,8 21 13 15,5 16 0-15,0 7 1 16,-5 1-5-16,-4-6 4 16,-3-12-16-16,-4-22-36 15,-1-19-15-15,2-16-12 16,7-15-114-16,4-27-196 16,3-29-123-16</inkml:trace>
  <inkml:trace contextRef="#ctx0" brushRef="#br0" timeOffset="176998.57">25613 16805 692 0,'0'0'258'0,"0"0"-78"16,0 0-55-16,0 0-61 15,0 0-3 1,0 0-30-16,-6-2-18 0,33-10 11 16,21-11-17-16,13-9-2 15,5-2-5-15,-7 5-18 16,-10 12-65-16,-10 9-65 15,-14 8-229-15,-15 14-95 16</inkml:trace>
  <inkml:trace contextRef="#ctx0" brushRef="#br0" timeOffset="177133.96">25715 17002 422 0,'0'0'175'0,"0"0"32"15,0 0-44-15,0 0-80 0,0 0-40 16,83-58 2-16,-16 8-45 15,5 0-18-15,5 0-250 16,5 4-188-16</inkml:trace>
  <inkml:trace contextRef="#ctx0" brushRef="#br0" timeOffset="177362.07">26627 15992 1225 0,'0'0'28'0,"0"0"166"0,0 0-100 15,0 0-49-15,0 0-27 16,0 0-18-16,-12 10-18 16,36 46 8-16,3 20-7 15,-3 16-45-15,-5 7-20 16,-7 0-61-16,-7-11-301 15</inkml:trace>
  <inkml:trace contextRef="#ctx0" brushRef="#br0" timeOffset="177543.57">26644 16798 950 0,'0'0'136'15,"0"0"41"1,0 0-90-16,0 0-21 0,0 0-27 15,88-60 6-15,-20 14-10 16,7-1-30-16,-2 8-5 16,-7 9-118-16,-11 13-107 15,-13 14-285-15</inkml:trace>
  <inkml:trace contextRef="#ctx0" brushRef="#br0" timeOffset="177965.17">27128 16911 779 0,'0'0'312'16,"0"0"-193"-1,0 0 35-15,0 0-64 0,0 0-31 16,0 0-28 0,-8 0-15-16,-1 0 4 0,-8 13-20 15,-8 4 0-15,-7 12-1 16,4 10 4-16,6 4-3 15,10 0 0-15,6-1 4 16,6-8-11-16,0-7 6 16,21-8 0-16,6-12-2 15,9-7 1-15,5-3 0 16,-2-20 2-16,-6-1-10 0,-11 4-11 16,-11 8 14-1,-10 7 7-15,-1 5 15 0,0 0-11 16,-3 11 2-16,-13 12-2 15,-4 14-3-15,-1 9 14 16,9-4-11-16,4-5-1 16,8-8-2-16,0-12-1 15,11-12-1-15,19-5-3 16,11-12-12-16,9-27-14 16,4-17-75-16,-8-6 42 15,-8-5-251-15,-15-7-243 16</inkml:trace>
  <inkml:trace contextRef="#ctx0" brushRef="#br2" timeOffset="190634.25">6400 12966 107 0,'0'0'200'0,"0"0"-192"0,0 0 49 16,0 0-57-16,0 0-10 15,0 0-77-15,0 0-26 16,0 17 38-16</inkml:trace>
  <inkml:trace contextRef="#ctx0" brushRef="#br2" timeOffset="191727.92">6715 12847 538 0,'0'0'97'0,"0"0"69"16,0 0-38-16,0 0-23 16,0 0-39-16,0 0-15 15,-24 7-32-15,39-3-18 16,30-4 13-16,20 0 14 15,22-1 10-15,8-19-14 16,5-10-15-16,-3-5-2 16,-15 1-7-16,-18 1 0 15,-25 13 11-15,-18 6-8 16,-15 9-3-16,-6 5 10 0,0 0-3 16,-27 0 36-1,-31 10-39-15,-23 10 3 0,-20 10-10 16,-2 6 6-16,-1 1-3 15,5 2 3-15,13-3-3 16,14-5 4-16,23-9-4 16,19-7 2-16,18-4 13 15,9-11-14-15,3 0 4 16,0 0-5-16,22 0-1 16,28 0 1-16,27-14 0 15,17-5 4-15,8-8 0 16,-1-8-4-16,-7 1 0 15,-3-3 4-15,-15 2-2 16,-13 9-1-16,-17 5-1 16,-25 9 1-16,-11 12 2 0,-10 0-3 15,0 0 0-15,0 0-2 16,-16 16 4-16,-26 21-2 16,-19 11 0-16,-18 5 2 15,-2-3-6-15,4-10 4 16,14-13 0-16,14-8 4 15,15-9 1-15,14-6-2 16,10-1-3-16,10-3 0 16,0 0-3-16,10-7 3 15,26-20-10-15,22-6 5 16,17-12 1-16,5 4 1 16,-2 5-16-16,-12 5-12 0,-8 9-9 15,-12 10-114-15,-15 9-246 16,-17-5-220-16</inkml:trace>
  <inkml:trace contextRef="#ctx0" brushRef="#br2" timeOffset="193875.88">7231 13304 157 0,'0'0'16'16,"0"0"-2"-16,0 0 10 16,0 0 15-16,0 0 10 15,0 0-6-15,-3-7 7 16,3 7-23-16,0 0-27 15,0 0-35-15,3 7-175 16</inkml:trace>
  <inkml:trace contextRef="#ctx0" brushRef="#br2" timeOffset="196699.38">16558 9528 135 0,'0'0'62'15,"0"0"20"-15,0 0 89 16,0 0-27-16,0 0-52 16,0 0-16-16,-45-53 31 15,40 43-4-15,4 6 6 0,1 4-25 16,-2 0-39-16,2 0-16 16,0 20-29-16,2 19 0 15,18 15 3-15,6 15-1 16,9 7 17-16,2 1-14 15,-5-9 1-15,-6-10 7 16,-7-19-13-16,-5-14 10 16,-8-12-6-16,-3-12-2 15,-3-1 23-15,0 0 0 16,0 0 15-16,0-1 4 16,-6-25-1-16,-21-13-24 0,-8-14-19 15,0-13 0 1,-5-3-4-16,-5-9 4 0,-1-3 0 15,7 9-5-15,10 13 9 16,16 25-4-16,9 21 0 16,4 9 5-16,0 4-11 15,0 0 6-15,0 0-15 16,19 1 14-16,8 15-2 16,3 7 3-16,1 6-1 15,-1 3 2-15,-5-1 0 16,-1-1 1-16,-6-4-2 15,-3-9 2-15,-9-8 0 16,-3-7-1-16,-3-2-1 0,3 0 1 16,0 0 14-1,-2-21-2-15,5-22 13 0,4-19 7 16,3-11-29-16,0 1 6 16,-1 5-5-16,1 11-4 15,4 13 13-15,-4 13-14 16,-1 13 0-16,-4 8 2 15,-2 9-2-15,0 0-9 16,10 6 1-16,11 25 8 16,8 15 6-16,4 19-6 15,4 19 2-15,-2 3 3 16,-1-1 1-16,-1-9 1 0,-10-17 1 16,-3-12-4-1,-3-17 22-15,-10-11-26 0,-4-10 5 16,-6-6 7-16,0-4-8 15,-2 0 5-15,-1 0 2 16,2 0-1-16,-2 0 13 16,0 0-15-16,0-4-7 15,0-3-1-15,0 1-15 16,0 6-68-16,0 0-49 16,0 13-121-16,0 11-583 15</inkml:trace>
  <inkml:trace contextRef="#ctx0" brushRef="#br2" timeOffset="198643.61">18544 8213 295 0,'0'0'333'16,"0"0"-192"-16,0 0 73 15,0 0-50-15,0 0-83 16,0 0-38-16,0 0 3 16,-7 1-26-16,10 25-11 15,14 20-5-15,6 10 26 16,-1 13-12-16,1-2-18 15,-5 2-1-15,3-1-2 16,-6 3-95-16,3-8-126 0,-9-13-247 16</inkml:trace>
  <inkml:trace contextRef="#ctx0" brushRef="#br2" timeOffset="198871.81">18615 8989 839 0,'0'0'246'16,"0"0"-104"-16,0 0-22 15,0 0-68-15,0 0-34 16,0 0 14-16,58-8-23 0,1-23 12 16,9-13 11-1,1-5-30-15,-1-1-2 0,-9 4-54 16,-4 14-83-16,-14 15-148 15,-11 17-264-15</inkml:trace>
  <inkml:trace contextRef="#ctx0" brushRef="#br2" timeOffset="199309.84">19086 9003 964 0,'0'0'256'15,"0"0"-153"-15,0 0-11 16,0 0-42-16,0 0-23 0,0 0-12 16,-73 45-15-16,50-17 0 15,1 11-2 1,1 11 5-16,8 3-3 0,2 5 0 16,8-4 3-16,3-6-9 15,0-10 6-15,20-15-7 16,-5-10 2-16,9-13-24 15,-1 0 10-15,3-24 11 16,0-12 2-16,-4 4 2 16,-8 5 4-16,-8 13 0 15,-3 5 6-15,-3 9-5 16,0 0 29-16,0 17 2 16,-9 21-17-16,-5 15 3 0,1 7-5 15,7-1 7-15,6-3 5 16,0-13-17-16,2-11-1 15,15-13-7-15,8-10 3 16,15-9-9-16,12-17 1 16,17-28-2-16,2-25-30 15,4-8-21-15,-4-9-47 16,-6 5-92-16,-12 6-329 16</inkml:trace>
  <inkml:trace contextRef="#ctx0" brushRef="#br2" timeOffset="199739.91">20360 8315 582 0,'0'0'805'15,"0"0"-791"-15,0 0 71 16,0 0-34-16,0 0-29 16,0 0 6-16,-60 40-22 15,47 0-3-15,7 1 10 16,6-7-8-16,0-4 8 16,0-10-13-16,1-7 2 15,7-9-3-15,2-4 4 0,4 0-1 16,5-20 8-16,-1-14-9 15,-3-10 16-15,-11-9-17 16,-4 2 2-16,-4 12 5 16,-13 9-7-16,1 18 7 15,-3 12-6-15,-1 3 0 16,-2 25-2-16,-4 12-14 16,9 6 3-16,8-6 8 15,9-4-19-15,0-13-55 16,6-3-49-16,13-13-59 0,2-7-390 15</inkml:trace>
  <inkml:trace contextRef="#ctx0" brushRef="#br2" timeOffset="201021.73">7520 9431 349 0,'0'0'81'15,"0"0"54"-15,0 0 0 16,0 0-58-16,0 0 1 16,0 0-1-16,0 0-29 15,-13-3-13-15,13 3-12 16,0 0-22-16,7 16-2 15,16 12 3-15,5 11 10 16,5-3 2-16,0-2 4 16,-5-8-11-16,-1-14 21 0,6-12-17 15,5-1 21-15,9-36 6 16,11-19 17-16,3-14-13 16,-6-7-28-1,-7 6-5-15,-18 8 2 0,-11 13-11 16,-11 18 0-16,-5 10 0 15,0 17-6-15,-3 5-17 16,-6 22-109-16,-14 24-252 16,-13 14-33-16</inkml:trace>
  <inkml:trace contextRef="#ctx0" brushRef="#br2" timeOffset="201329.41">7671 9757 455 0,'0'0'77'0,"0"0"-16"16,0 0 108-16,0 0-12 15,0 0-54-15,0 0-66 16,-21-14-8-16,21 14-17 16,3 0-3-16,18 0 17 15,4 0 0-15,8-3 24 16,6-22-14-16,3-14-8 15,4-16 9-15,-1-9-24 16,-2-1-1-16,-12-1-2 16,-7 8-9-16,-15 9 2 15,-6 20-3-15,-3 13-5 16,0 15-7-16,0 2-66 16,-16 32-168-16,-4 10-255 0,-5 12-8 15</inkml:trace>
  <inkml:trace contextRef="#ctx0" brushRef="#br2" timeOffset="202102.42">6770 11626 150 0,'0'0'9'16,"0"0"19"-16,0 0-9 15,0 0-13-15,0 0-6 16,0 0-5-16,-79-11-13 16,70 8 4-16,3-1 0 0,-3-6 6 15,-1 4 2 1,1-4 6-16,-9 3 3 16,-3-3-3-16,-9 5-1 0,-10 0-1 15,1 5-10-15,-3 5 1 16,1 24-103-16</inkml:trace>
  <inkml:trace contextRef="#ctx0" brushRef="#br2" timeOffset="202268.11">6326 13051 32 0,'89'106'25'0,"20"-26"-22"0,18-20-3 16,11-28-1-16,10-25 1 15,-3-17 4-15,-2-42-4 16,-3-21-15-16,-10-27-33 16</inkml:trace>
  <inkml:trace contextRef="#ctx0" brushRef="#br2" timeOffset="202393.54">7474 11986 20 0,'-146'-56'0'0,"-12"19"19"15,4 27-9-15,8 13 8 16,21 44-18-16,31 28-7 0,28 14-42 16</inkml:trace>
  <inkml:trace contextRef="#ctx0" brushRef="#br2" timeOffset="203787.82">19363 9939 4 0,'0'0'34'0,"0"0"-9"16,0 0-12-1,0 0 0-15,0 0-11 16,0 0-2-16,0-25 0 0,0 21-5 16,0 1-6-16,0 1-7 15,0 2-36-15</inkml:trace>
  <inkml:trace contextRef="#ctx0" brushRef="#br2" timeOffset="208051.83">28170 2888 456 0,'0'0'50'0,"0"0"76"16,0 0-16-16,0 0-33 15,0 0 5-15,0 0-12 16,0 0-24-16,-8 0-8 15,8 17-20-15,0 16 12 16,11 10 34-16,3 1-24 16,-2-6-2-16,4-8-22 15,4-10-7-15,3-8 1 16,5-7-2-16,12-5 29 16,15-7 1-16,16-23-7 0,11-13-1 15,6-9-14-15,-5 2-2 16,-8 4-14-16,-16 10 2 15,-13 12-2-15,-18 7 0 16,-12 10-27-16,-13 7-24 16,-3 0-57-16,-17 9-89 15,-20 20-137-15,-11 7-50 16,-7 3 29-16</inkml:trace>
  <inkml:trace contextRef="#ctx0" brushRef="#br2" timeOffset="208404.35">28322 3224 448 0,'0'0'142'15,"0"0"-66"-15,0 0 93 16,0 0-85-16,0 0-37 16,0 0-3-16,-5 14-26 15,7-3-2-15,14 0 35 16,7 1 3-16,5-7 2 15,9-5-13-15,17-2-1 16,10-25 3-16,12-9-3 16,2-10-9-16,-1-3-4 15,-5-4-6-15,-6 4 12 0,-10 2-17 16,-10 10-6-16,-11 11 14 16,-13 6-14-16,-7 12 5 15,-7 2-11-15,-3 4-4 16,-2-1-1-16,0 0-1 15,2-1-22-15,-1 2-40 16,-2 2-42-16,-2 0-40 16,-8 6-209-16,-29 14-219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33:08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12459 1730 107 0,'0'0'59'16,"0"0"-1"-16,0 0 49 0,0 0-19 15,0 0-20-15,0 0 4 16,24-68 22 0,-18 51 3-16,-2-1-9 0,-4 4 30 15,0-1-40-15,-13 1 8 16,-13 0-12-16,-9 1-49 15,-10 11 7-15,-15 2-12 16,-4 31-1-16,-6 24-2 16,6 23-9-16,6 19-7 15,16 10 8-15,18 1-6 16,24-11-1-16,6-18-2 0,45-20 0 16,22-20-3-16,25-25 3 15,10-14-11-15,11-22-52 16,-1-21-101-16,-12-10-75 15,-8 0-23-15,-20 0-40 16,-20 4 183-16</inkml:trace>
  <inkml:trace contextRef="#ctx0" brushRef="#br0" timeOffset="381.58">12970 1875 105 0,'0'0'68'16,"0"0"78"-16,0 0-4 16,0 0-26-16,0 0 16 0,0 0 7 15,11-40-4-15,-11 36-17 16,0 4-16-16,-3 0-22 16,-17 14-64-16,-3 22 2 15,-1 17-10-15,3 11-8 16,11 1 2-16,10-2-2 15,0-13 0-15,19-13-7 16,14-12 8-16,5-16-2 16,8-9-1-16,7-3-1 15,-2-24-1-15,-5-13-1 16,-14-8 5-16,-13-4 9 16,-12-2-9-16,-7-1 0 15,-24 1 2-15,-16 4 1 16,-16 10-6-16,0 15-2 0,1 17-22 15,13 8-25-15,6 25-90 16,17 11-127-16,13 0-133 16</inkml:trace>
  <inkml:trace contextRef="#ctx0" brushRef="#br0" timeOffset="1131.44">13697 1796 406 0,'0'0'20'15,"0"0"171"-15,0 0-100 16,0 0-36-16,0 0-50 16,0 0-4-16,-9 85 28 15,3-27 69-15,0 6-35 16,-4 7-5-16,0-7-16 16,4-11-22-16,2-17 10 15,0-14-8-15,4-12 5 16,0-8 8-16,0-2-20 15,0 0 33-15,0-22 23 16,4-13-29-16,6-17-26 16,0-8-16-16,-4-9 0 0,-6-1 5 15,0 8-1-15,0 19-4 16,0 19 0-16,0 19 2 16,0 5-6-16,0 7-4 15,13 22-6-15,6 14 9 16,14 15 6-16,9 3-1 15,3-2 0-15,7-7 3 16,-2-13-3-16,-5-13 0 16,-3-15 0-16,-9-11 8 15,-5-5-4-15,-1-27 8 16,-1-14 14-16,-7-13-14 16,-7-15 13-16,-8-11-21 15,-4-7 0-15,-4 10-7 16,-11 21 3-16,9 25-10 0,-1 25-18 15,7 11-32-15,0 14-105 16,7 17-255-16,8 3 20 16</inkml:trace>
  <inkml:trace contextRef="#ctx0" brushRef="#br0" timeOffset="1605.7">14607 1773 975 0,'0'0'63'16,"0"0"139"-16,0 0-140 15,0 0-32-15,0 0-28 16,0 0-4-16,137-40 2 16,-30 12-3-16,1 2-30 15,-28 3-28-15,-18 5-10 16,-27 10-24-16,-21 5-25 15,-14 3-36-15,-30 5 63 16,-12 9 8-16,-6 2 56 16,6-5 29-16,9-8 8 15,10 0 57-15,10-3 72 16,7 0-2-16,2 0 12 16,3 0-39-16,-1 1-32 15,2 1-42-15,-1-1-19 0,1 4-12 16,-2 3 2-16,1 12-4 15,-2 16 0-15,-3 15-1 16,-4 6 38-16,-2-1-15 16,-6-8-15-16,6-10-8 15,3-6 2-15,2-12-2 16,7-7 0-16,0-4-27 16,0-3-9-16,7 6-39 15,8 3-65-15,-1 2-28 16,5 3-97-16,-6-3-1 15,-7-4-108-15</inkml:trace>
  <inkml:trace contextRef="#ctx0" brushRef="#br0" timeOffset="2242.83">15636 1685 595 0,'0'0'112'16,"0"0"174"-16,0 0-105 15,0 0-83-15,0 0-37 16,0 0-42-16,-41 49-18 0,27 8-1 16,-7 16 17-1,1 5 2-15,3 2-19 0,1-10-4 16,10-7 2-16,6-14-66 15,13-19-122-15,22-26-243 16</inkml:trace>
  <inkml:trace contextRef="#ctx0" brushRef="#br0" timeOffset="2722.11">16066 1823 859 0,'0'0'175'0,"0"0"-171"16,-11 78 28-16,-8-23 79 16,-1 6-80-16,1 0-12 0,3-7 1 15,5-12-19-15,8-14 3 16,3-15-4-16,0-9 2 16,0-4 7-16,0-4-4 15,8-24 22-15,5-17 31 16,2-16-51-16,-2-13-1 15,-2-6 0-15,-2-2-1 16,-3 14 11-16,-1 22-16 16,0 24 0-16,-4 15 10 15,-1 7-10-15,9 10-8 16,11 22-9-16,5 13 17 16,9 13 3-16,1 1-3 0,1-2 0 15,-2-6 2-15,5-8 1 16,-2-11-3-16,-4-12 0 15,-10-17 3-15,-1-3 11 16,-2-23 18-16,6-20 25 16,-5-16-22-16,0-14-22 15,-8-6 5-15,-9 4-18 16,-2 17 7-16,-2 24-13 16,0 22 6-16,0 12-46 15,0 3-38-15,0 23-122 16,6 10-192-16,1-1-50 15</inkml:trace>
  <inkml:trace contextRef="#ctx0" brushRef="#br0" timeOffset="3030.08">16952 1743 827 0,'0'0'36'0,"0"0"271"16,0 0-175-16,0 0-105 15,0 0-20-15,0 0-7 16,-58 85 0-16,45-22 18 16,7-3-12-16,6-9 2 15,0-11-8-15,9-14 3 16,14-12-1-16,5-11-2 16,14-3 0-16,15-31 13 15,11-16-7-15,4-13-1 0,-14-12-5 16,-16-4 0-1,-19-1 9-15,-15 11-9 0,-8 23-6 16,0 19 2-16,-2 16-45 16,-10 8-39-16,-2 20-254 15,-2 9-191-15</inkml:trace>
  <inkml:trace contextRef="#ctx0" brushRef="#br0" timeOffset="3263.09">17763 1676 786 0,'0'0'96'15,"0"0"264"-15,0 0-227 16,0 0-41-16,0 0-35 16,0 0-57-16,-31 34-4 15,24 19 4-15,4 22 0 16,2 10-2-16,1 2 2 15,0-2-28-15,0-13-108 16,0-18-70-16,0-24-345 16,8-27 120-16</inkml:trace>
  <inkml:trace contextRef="#ctx0" brushRef="#br0" timeOffset="3636.98">18102 1746 1126 0,'0'0'73'16,"0"0"56"-16,0 0-55 16,0 0-58-16,0 0-16 15,104-27-7-15,-9 10-2 16,7 0-55-16,-5 1-27 16,-14 3-33-16,-15 1-71 15,-27 5-58-15,-21 2 5 16,-20 5 7-16,-12 0 216 15,-27 0 25-15,-4 0 76 16,-2 7 59-16,3 0 19 0,5 1-9 16,9 0 46-16,1 3-56 15,9 6-32-15,-3 9-11 16,6 9-22-16,-5 11-23 16,1 12-1-16,0 5-25 15,-4 8 20-15,3 3-39 16,-2-2-1-16,8-6-1 15,8-11-23-15,6-17-112 16,9-21-147-16,34-17-8 16,15-14-178-16</inkml:trace>
  <inkml:trace contextRef="#ctx0" brushRef="#br0" timeOffset="3834">19028 1607 1022 0,'0'0'177'15,"0"0"-22"-15,0 0-58 16,0 0-67-16,0 0-16 16,0 0-9-16,45 49-1 15,-13-13 6-15,8 3-9 16,-1 2-2-16,2-5-67 16,0-11-68-16,-3-17-121 15,-7-8-55-15,0-17-123 16</inkml:trace>
  <inkml:trace contextRef="#ctx0" brushRef="#br0" timeOffset="4011.97">19437 1627 353 0,'0'0'203'0,"0"0"154"0,0 0-95 15,0 0-108 1,0 0-47-16,0 0-30 0,-8-24-31 16,3 29-4-16,-2 21-42 15,-9 17-1-15,-8 21-3 16,-10 14 7-16,-5 8-6 15,-3 6 1-15,2 3-83 16,8-5-56-16,9-8-176 16,14-22-516-16</inkml:trace>
  <inkml:trace contextRef="#ctx0" brushRef="#br0" timeOffset="5143.46">11758 2763 388 0,'0'0'10'16,"0"0"46"-16,0 0 67 0,0 0-37 15,0 0 11 1,0 0-1-16,-76-20-12 0,76 19-18 16,0-1-29-16,31 0-10 15,35-1-3-15,41 3 9 16,41 0 18-16,38 0-34 15,32 0 12-15,28 5-9 16,27 7-13-16,30 0 0 16,22 0-7-16,19-7 3 15,22-4-10-15,1 1 11 16,7-1-4-16,5 2 0 16,-1 0 2-16,-11 2-2 0,-5 2-1 15,-19 3 1-15,-28-3-5 16,-19-2 5-16,-24-5-12 15,-15 0 1-15,-14 0-7 16,-12-3-15-16,-20-6 0 16,-19-2 29-16,-31 3 0 15,-27 2 4-15,-28 2 0 16,-29 2 1-16,-26 1 2 16,-18 1-2-16,-23 0-1 15,-7 0 0-15,-3 0 16 16,0 0-14-16,0 0-2 15,0 0 10-15,0 0-9 16,5 0 6-16,8 0-6 0,4 0 3 16,8 0 23-16,2-1-26 15,3-2 1-15,-1-2 7 16,4 0-5-16,-5 1-4 16,-4-2 0-16,-9 1 0 15,-5 2 13-15,-6 1-12 16,-4-2 3-16,0-1 10 15,-4-6-14-15,-18 0-6 16,-12 1-71-16,-14 5-48 16,-16 3-127-16,-15 0-161 15</inkml:trace>
  <inkml:trace contextRef="#ctx0" brushRef="#br1" timeOffset="12216.14">4103 4500 62 0,'0'0'145'15,"0"0"-121"-15,0 0 94 0,0 0 22 16,0 0-39-16,0 0-36 15,24-20 5-15,-21 10 65 16,0 1-17-16,-3 1-30 16,0 0 32-16,0-3-67 15,-9 1-13-15,-9-5-10 16,-3 3-7-16,2 1 18 16,1 4-17-16,6 5-15 15,6 2 24-15,0 0-26 16,-6 14-7-16,0 27-1 0,-6 24 1 15,0 14 4 1,2 11-4-16,4 10 4 0,-6-1-3 16,3-2 0-16,-3-8-1 15,-1-19 0-15,7-9 0 16,3-14-17-16,3-13-75 16,5-13-63-16,1-14-118 15,0-7-104-15,0-27 66 16</inkml:trace>
  <inkml:trace contextRef="#ctx0" brushRef="#br1" timeOffset="12379.53">3647 4817 378 0,'0'0'129'0,"0"0"49"16,0 0-38-16,0 0-45 0,0 0-83 15,0 0-12-15,110-10 45 16,-19-8-13-16,15-5-31 15,15-4-1-15,13 4-248 16,0 0-125-16</inkml:trace>
  <inkml:trace contextRef="#ctx0" brushRef="#br1" timeOffset="13126.01">6108 5153 419 0,'0'0'101'0,"0"0"-47"16,0 0 10-16,0 0-28 15,0 0-14-15,0 0-4 16,0 9 6-16,0-9 18 16,0 0 2-16,0 0 13 15,0 0-13-15,19-8-18 0,11-11 17 16,12-7 23-16,1-8-55 15,-3-7 9-15,-4-5-16 16,-6-12 20 0,-5-7 0-16,-11-3-21 0,-4 5 7 15,-10 17-10-15,0 20 2 16,0 15 9-16,0 11 2 16,-10 14-13-16,-10 31-8 15,-5 22 4-15,4 9 1 16,9-4 3-16,12-19-4 0,3-14-4 15,24-16-13 1,10-14 10-16,11-9 9 0,10-20 4 16,3-17 5-16,0-13-7 15,-8-8 2-15,-7-2 6 16,-15 4-4-16,-14 3 6 16,-10 12 13-16,-7 13 26 15,0 14-3-15,0 12 12 16,-10 2-37-16,-1 2-10 15,-1 23-11-15,-1 9 0 16,7 10-6-16,6 3 12 16,9-2-11-16,27 0 5 15,10-1 0-15,-1-10 1 16,1-5-1-16,-18-8 0 16,-14-12-2-16,-11-1 4 0,-3 4-4 15,-30 2 0-15,-21 3 2 16,-25-4 0-16,-3-13-28 15,-3 0-96-15,13-34-148 16,17-29-286-16</inkml:trace>
  <inkml:trace contextRef="#ctx0" brushRef="#br1" timeOffset="13249.07">6512 4323 670 0,'0'0'202'0,"0"0"62"16,0 0-165-16,0 0-94 15,0 0-5-15,0 0-133 0,0-17-288 16</inkml:trace>
  <inkml:trace contextRef="#ctx0" brushRef="#br1" timeOffset="14452.12">8369 4843 212 0,'0'0'216'0,"0"-77"-95"16,0 52 83-16,0 11-18 15,-3 7-29-15,-7 7-63 16,-7 0-48-16,-8 12-5 0,-11 27-38 15,-7 11 6 1,10 10-9-16,11-1-4 0,16-6-1 16,6-6 2-16,13-12-3 15,20-15-48-15,12-16 7 16,13-4 43-16,6-28 4 16,9-14 0-16,-6-11 0 15,-9-6-10-15,-13-1-3 16,-15 2 13-16,-9 14 0 15,-12 19 10-15,-9 17-10 16,0 8-15-16,0 29-21 16,-3 17 22-16,-7 12 14 15,9-4-1-15,1-9 5 16,5-13-9-16,14-9-3 16,-1-12-5-16,9-11 7 0,3 0 9 15,1-17-3-15,2-12 4 16,-6-8-4-16,-8-4 5 15,-10-5-5-15,-9-4 0 16,0 5 5-16,-16 8-5 16,-7 18 2-16,-2 15 26 15,-8 7-6-15,3 29-14 16,-1 12-8-16,10 6 0 16,12-7 1-16,9-8-1 15,3-7-4-15,24-13 2 16,12-7 4-16,10-8 7 15,5 0 4-15,4-21 17 0,-3-8 25 16,-6-7-29-16,-7 0 22 16,-9 2-10-16,-10 9-11 15,-10 11 6-15,-6 10-25 16,-7 4-5-16,0 4-6 16,0 27-15-16,0 8 7 15,0 5 7-15,-3-7 4 16,3-14 0-16,0-10 0 15,0-5-6-15,12-7 4 16,5-1 4-16,11-7 2 16,12-18 3-16,5-11-3 15,4-2 5-15,-4 0-9 16,-8 8 0-16,-13 13 0 0,-12 12 1 16,-6 5-2-1,-3 30-17-15,0 15 10 0,0 8 0 16,0 1 8-16,10-15-3 15,-3-8-19-15,10-13-18 16,1-17 2-16,13-1 23 16,14-17 3-16,13-19 5 15,2-10 2-15,-5-14-10 16,-12-10 15-16,-7-9 6 16,-6-9 12-16,-5-3 0 15,-7-2-9-15,-9 18 32 16,-6 23-9-16,-6 29-5 0,0 20 65 15,0 10-80 1,-26 35-7-16,1 24-5 0,-5 21 0 16,5 18 4-16,4 12-4 15,6-3-2-15,5-6-6 16,10-21-81-16,10-32-88 16,20-28-139-16,4-27-120 15,-4-16 56-15</inkml:trace>
  <inkml:trace contextRef="#ctx0" brushRef="#br1" timeOffset="14736.07">9807 4729 579 0,'0'0'74'16,"0"0"135"-16,0 0-96 16,0 0-37-16,0 0-74 0,0 0 5 15,36 10 5-15,41-31-2 16,4-2 2-16,1-1-11 15,-15 12 9-15,-10 4-1 16,-14 8-7-16,-15 0 12 16,-5 15-14-16,-13 22 0 15,-10 12 5-15,0 10 10 16,-16 7 23-16,-8-6-27 16,3-11-7-16,6-6-8 15,15-11-11-15,0-14-49 16,21-10-88-16,18-8-195 15,13-24-48-15,12-17 169 0</inkml:trace>
  <inkml:trace contextRef="#ctx0" brushRef="#br1" timeOffset="14978.41">10642 4538 381 0,'0'0'249'0,"0"0"91"16,0 0-204-16,0 0-95 15,0 0-31-15,-98 32 10 16,86-9-9-16,9-3-1 15,3-3-9-15,3-5 4 16,12-2-2-16,2-5-3 16,3-5 0-16,-2 0 13 15,-5-14 1-15,-2-6 20 16,-5-4-17-16,-6-2-11 0,0 6-12 16,0 5 4-16,0 15-31 15,-16 0-46-15,-1 22-272 16,-8 11 45-16,-2 6-119 15</inkml:trace>
  <inkml:trace contextRef="#ctx0" brushRef="#br1" timeOffset="16977.73">10615 4942 351 0,'0'0'234'0,"0"0"-119"15,0 0 218 1,0 0-184-16,0 0-37 0,0 0-54 16,-22-81-58-16,64 58-1 15,7 4-2-15,3 7 2 16,2 12-6-16,-8 2 2 16,-10 19-12-16,-6 4-11 15,-14 6-15-15,-7-1 17 16,-9-4 5-16,0-9 21 15,-9-1-6-15,-4-7 6 16,0-4 0-16,6-5 9 16,3 0-5-16,1 0 27 15,3-10 26-15,3-22-37 16,24-16-9-16,16-8-11 16,8 2 0-16,1 11 0 15,-3 19 1-15,-13 19-1 16,-7 5 0-16,-3 32-1 0,-14 12-4 15,-9 10 5-15,-3 2 0 16,-3-2-1-16,-9-8 1 16,-1-12-1-16,7-11-19 15,6-12-11-15,0-11 8 16,22 0-22-16,14-17 32 16,10-15-25-16,5-11-20 15,4-8 33-15,-3-12 16 16,-10-2 9-16,-9 11 11 15,-14 15 12-15,-12 23 25 0,-7 13 34 16,0 3-55-16,-7 28-25 16,-18 17-2-16,-8 15 0 15,0 3 19-15,5 0-15 16,11-7 0-16,13-5-2 16,4-6-2-16,21-6-1 15,18-19-5-15,16-13-79 16,12-7 63-16,9-30-68 15,-6-10-29-15,-7-7-32 16,-14-9 151-16,-13-3 63 16,-17 6 42-16,-13 7 5 15,-6 19 29-15,0 15-22 16,0 6-32-16,0 5-2 0,0 1-45 16,0 0-17-1,0 0-21-15,0 0 2 0,0 0-5 16,0 0 3-16,0 0 0 15,0 1 10-15,0 2-10 16,3-2 0-16,-3-1 0 16,0 0 7-16,3 0-4 15,-3 0-3-15,0 0 0 16,0 0 13-16,0 0-4 16,0 0 16-16,0 0-3 15,0 0-21-15,0 0 15 16,0 0-16-16,-3 11-10 15,-16 12 9-15,-5 15-11 16,0 13 10-16,0 6-1 0,8-1 3 16,10-6-15-16,6-5 12 15,3-12-25-15,30-11 1 16,13-11-11-16,18-11 14 16,6-13 0-16,6-21-22 15,-1-8 14-15,-14-6 19 16,-9 0-1-16,-13 2 6 15,-17 7 8-15,-8 10 3 16,-7 9-3-16,-7 9 6 16,0 6 17-16,0 5 10 15,0 0-12-15,0-2 4 16,0-1-15-16,-3 3-3 16,-4 0-1-16,4 0-1 0,3 0 20 15,0 0-25 1,0-2 11-16,0 2 12 0,0 0 3 15,0-1-15-15,0 1-11 16,0 0 0-16,0 0-2 16,0 0 2-16,0 0 0 15,0 0 1-15,0 0 1 16,0 0 2-16,0 0-3 16,0 0 2-16,0 0 7 15,-10 11-10-15,-4 20-2 16,-4 17-2-16,-6 13 8 15,12 2-6-15,5-5 2 0,7-7-1 16,0-11-7-16,22-13 0 16,5-14-9-16,6-9-1 15,7-4-8 1,4-29 13-16,1-12-27 0,-9-8-9 16,-13-7 46-16,-13-3-11 15,-10-5 13-15,0-3 1 16,-23 11 0-16,-6 16-2 15,-10 24 2-15,-10 16 0 16,0 28-2-16,1 14-5 16,12 9 4-16,17-4 1 15,19-3-16-15,3-7-1 16,32-12-12-16,16-10 1 0,12-14 25 16,5-1 7-1,1-17-2-15,-5-8 4 0,-13-8-4 16,-8-2 5-16,-10-8-4 15,-11 4-1-15,-8 5 21 16,-11 14-10-16,0 12 10 16,-3 8-11-16,0 14-10 15,-6 20-11-15,3 8 10 16,3 0 0-16,0-8-6 16,12-8-5-16,14-9-3 15,6-10 10-15,4-7 5 16,4 0 6-16,2-20-6 15,-3-5 2-15,-3-6-3 16,-7 0 5-16,-8 5-4 0,-9 8 10 16,-6 11-7-16,-6 7 3 15,0 13-6-15,-6 22-15 16,-8 10 14-16,11 3 1 16,3-9-7-16,20-8 6 15,19-12-9-15,13-16-4 16,9-3 7-16,11-20 0 15,6-18 0-15,5-12 5 16,-4-9 2-16,-12-11-1 16,-20-6 5-16,-15 2 2 15,-16 14-6-15,-16 21 1 16,0 17 66-16,-25 19-14 16,-15 3-24-16,-8 13-14 15,-4 16 2-15,13 4 0 16,12 7-17-16,17-2 0 0,10-4-6 15,17 0 9-15,25 0-3 16,17-2 10-16,5-4-9 16,1-3 4-16,-5-2-5 15,-9-3 0-15,-18-7 0 16,-20 1 0-16,-13 3-6 16,-33-1 5-16,-28 9 2 15,-30 2 3-15,-24 0-4 16,-10-7-42-16,-12-5-55 15,10-13-394-15</inkml:trace>
  <inkml:trace contextRef="#ctx0" brushRef="#br1" timeOffset="17723.22">15551 4863 671 0,'0'0'46'0,"-15"-111"109"16,-10 86 87-16,-8 22-148 16,-13 6-50-16,-8 33-44 15,-5 15 5-15,9 15 7 16,12-6-12-16,18-8 0 15,14-8-1-15,6-14-1 16,9-12-2-16,24-14-13 0,16-4 17 16,6-24 5-16,-3-14-5 15,-3-10-10-15,-10-5 10 16,-7-9-6-16,-15 4 2 16,-8 12 1-16,-6 19 3 15,-3 22-5-15,0 7 0 16,-13 38-15-16,-9 15 19 15,1 13 1-15,9-1 3 16,12-13-3-16,0-9-15 16,30-16-4-16,16-14-34 15,11-15 38-15,9-7 1 16,5-28 4-16,-3-12-10 16,-3-16-18-16,-7-12 17 15,-6-13 21-15,-5-17 0 16,-6-10 18-16,-11 6 40 0,-12 22 32 15,-8 34-29-15,-10 34 39 16,0 19-22-16,-22 24-67 16,-14 26-7-16,-3 20-4 15,5 13 2-15,13 7 0 16,11 7-2-16,10 0 0 16,7-8-11-16,19-18 5 15,16-21-162-15,14-30-103 16,2-20-24-16,-7-20-353 15</inkml:trace>
  <inkml:trace contextRef="#ctx0" brushRef="#br1" timeOffset="17885.65">15942 4596 449 0,'0'0'59'16,"0"0"154"-16,-91 34-40 15,91-29-42-15,9-2-102 16,46-1-24-16,33-2 21 15,30 0-26-15,19 0-52 16,11-9-218-16,2-1-104 16,7 0-15-16</inkml:trace>
  <inkml:trace contextRef="#ctx0" brushRef="#br1" timeOffset="18142.15">17806 4807 1177 0,'0'0'48'0,"0"0"112"16,0 0-107-16,0 0-16 16,0 0-37-16,0 0-2 15,-77 106 2-15,51-19 1 16,-2 22 1-16,-3 10-2 15,-5 3-9-15,0-14-26 16,8-24-114-16,10-26-129 0,16-32-132 16,2-26-144-16</inkml:trace>
  <inkml:trace contextRef="#ctx0" brushRef="#br1" timeOffset="18823.47">17625 4797 870 0,'0'0'125'0,"0"0"101"16,0 0-185-16,0 0-22 16,0 0-19-16,0 0-6 15,129-63-33-15,-54 63-45 16,-7 1 61-16,-17 15-4 16,-20 2 3-16,-18 6 3 0,-13 2-45 15,-13 2 27 1,-27 3 34-16,-15-5 5 0,-13 0 30 15,4-6-28 1,8-3-1-16,20-6-1 0,17-6-2 16,19-5-31-16,22-9-86 15,36-23 8-15,20-10-37 16,14-8-76-16,2-1 137 16,-7 1 87-16,-8 6 78 15,-24 13 107-15,-22 11 6 16,-21 11 17-16,-12 9-10 15,0 0-99-15,-6 14-78 0,-21 23-10 16,-1 18-11-16,-2 8 18 16,15 4-18-16,10-12 1 15,5-12-4-15,11-10-6 16,15-16-24-16,10-10-4 16,6-7-5-16,10-16 7 15,0-18-86-15,-11-10 4 16,-11-7-8-16,-17-12 121 15,-13-2 4-15,-6 4 7 16,-18 11 13-16,-4 16 77 16,-4 17 42-16,9 9-67 15,2 8-33-15,12 0-39 16,9 0-1-16,0 3-13 0,30 4-4 16,22-1 16-1,16-6 2-15,6 0 0 0,-7-2 9 16,-14-4-9-16,-14 6 10 15,-10 0 13-15,-15 2-16 16,-6 19 11-16,-8 14-18 16,0 8 6-16,-6 7 8 15,-16 2-12-15,-2-3-1 16,6-10-2-16,5-11-94 16,13-9-56-16,0-16-136 15,20-3-6-15</inkml:trace>
  <inkml:trace contextRef="#ctx0" brushRef="#br1" timeOffset="18957.58">18931 4492 416 0,'0'0'226'15,"0"0"-33"-15,0 0-90 16,0 0-99-16,0 0-8 16,-88 51-56-16,82-10-169 15,6 3-101-15</inkml:trace>
  <inkml:trace contextRef="#ctx0" brushRef="#br1" timeOffset="19554.24">18985 4766 569 0,'0'0'119'16,"0"0"211"-16,0 0-210 0,0 0-31 15,0 0-37 1,0 0-40-16,14-29-12 0,15 29 2 15,5 0-11-15,-3 2 9 16,-2 18-1-16,-13 3-3 16,-6 4-4-16,-8 2-15 15,-2-3 6-15,0-3-14 16,-6-7 26-16,-1-6 3 16,5-9 2-16,2-1 3 15,0 0-2-15,2-5 9 16,22-20-8-16,8-12 9 15,7-5-1-15,-3 8-10 0,-6 9 0 16,-14 13 2-16,-7 12-2 16,-8 5-8-16,-1 30-16 15,0 8 18-15,-10 7 6 16,3-4 0-16,1-12-16 16,6-7 4-16,0-12-88 15,9-8 90-15,24-7-8 16,19-7 1-16,4-20-1 15,4-12-54-15,-4-10 72 16,-9-15 7-16,-3-14 23 16,-2-11 28-16,0-12-2 15,0-9-10-15,-8 11 15 16,-12 23-3-16,-12 29-17 0,-10 30 34 16,0 17-26-1,-23 9-49-15,-11 27 0 0,-5 18 0 16,5 14 0-16,4 11 0 15,4 13 0-15,9 12-1 16,12 7 1-16,5-2-20 16,35-19-14-16,11-23-139 15,3-31-36-15,2-33-25 16,-9-4-19-16,-5-32 10 16</inkml:trace>
  <inkml:trace contextRef="#ctx0" brushRef="#br1" timeOffset="19705.31">19483 4584 866 0,'0'0'20'0,"0"0"165"15,0 0-161-15,0 0-24 16,0 0-7-16,120-4 0 16,-27 4-1-16,4 0-257 15,3 0-155-15</inkml:trace>
  <inkml:trace contextRef="#ctx0" brushRef="#br1" timeOffset="20256.53">21149 4696 695 0,'0'0'23'0,"0"0"123"16,0 0 7-16,0 0-124 16,0 0-29-16,0 0-6 15,-43-31 4-15,60 31-19 16,9 6 21-16,5 11 10 15,-1 2-8-15,-9 6 0 0,-6 6-2 16,-15 6-7-16,-3 1 3 16,-26-4-26-16,-8-2-3 15,-6-4 27-15,6-10 5 16,4-2 1-16,13-9 0 16,11-6 6-16,8-1 2 15,1 0 29-15,9-12 3 16,24-16-20-16,11-10-20 15,14-8 0-15,4-4 7 16,-4-1-6-16,-4 2 24 16,-11 8 6-16,-13 19 5 15,-18 10 10-15,-9 11-13 16,-3 1-12-16,0 16-21 0,-12 22-1 16,-14 16-3-1,0 9 4-15,2 2 0 0,9-5-3 16,9-4 3-16,6-3-77 15,34-14-95-15,30-15-48 16,29-18 50-16,10-6-164 16</inkml:trace>
  <inkml:trace contextRef="#ctx0" brushRef="#br1" timeOffset="20454.72">21833 4804 524 0,'0'0'84'0,"0"0"8"15,0 0 26 1,0 0-52-16,0 0-52 0,0 0-7 16,-13 3-6-16,76 1 13 15,8-2-6-15,4-2-8 16,-11 0-100-16,-18 0 1 16,-13 0-76-16,-20 0-71 15,-13 0-6-15</inkml:trace>
  <inkml:trace contextRef="#ctx0" brushRef="#br1" timeOffset="20598.45">21851 4964 214 0,'0'0'106'15,"0"0"162"-15,0 0-117 16,0 0-106-16,0 0-15 16,0 0-25-16,106 15-5 0,-27-15-15 15,14 0-107 1,13 0-111-16,9 0 101 15</inkml:trace>
  <inkml:trace contextRef="#ctx0" brushRef="#br1" timeOffset="21237.89">23234 4712 360 0,'0'0'38'16,"0"0"111"-16,0 0 5 15,0 0-60-15,0 0 28 16,0 0-10-16,0-29-19 16,-10 25-53-16,-17 4 7 15,-11 0-32-15,-9 14-13 16,-6 15 9-16,-2 12-10 15,6 5 3-15,9 0 19 16,10-3-9-16,14-7-2 16,13-6-11-16,3-5 3 0,14-2 14 15,24-7-17-15,15-10 5 16,12-6 10-16,0 0-13 16,-1-6 3-16,-4-9-6 15,-11 2-9-15,-13 2-31 16,-14 1-72-16,-8 10-92 15,-5 0-146-15,0 0-117 16</inkml:trace>
  <inkml:trace contextRef="#ctx0" brushRef="#br1" timeOffset="21636.74">24035 5017 856 0,'0'0'73'0,"0"0"105"15,0 0-38-15,0 0-87 16,0 0-47-16,0 0 19 16,-52 47 24-16,33-29-30 15,6-5 13-15,7-4-32 16,6-4 5-16,0-5-7 15,0 2 4-15,2-2-1 0,16 0 6 16,7 0-6-16,2-7 21 16,-2-7-20-16,-7-5 1 15,-7-1 11-15,-5 1-9 16,-5 4 2-16,-1 3 4 16,0 7-9-16,-18 3 1 15,-9 2-3-15,-3 0-10 16,4 14 10-16,5 6-47 15,10 4-50-15,11 1-71 16,0-2-202-16,6-3 46 16,7-9-136-16</inkml:trace>
  <inkml:trace contextRef="#ctx0" brushRef="#br1" timeOffset="43818.19">4230 7190 656 0,'0'0'3'0,"0"0"26"16,0 0 157-16,0 0-36 15,0 0-56-15,0 0-38 16,0 0-4-16,0 0-23 15,-33 0 3-15,33 0-9 16,27 0-21-16,25 8 25 0,30 1-20 16,21-1-5-16,12-5 8 15,-3-3-9-15,-2 0 3 16,-13 0-4-16,-18-2 2 16,-16-7 2-16,-20 1-4 15,-16 4 0-15,-17 1 3 16,-4 1-3-16,-6 2 4 15,0 0 1-15,-6-3-4 16,-16-5-1-16,-8 2-9 16,-13-7 9-16,1-4 1 15,-7-4 0-15,1-2 1 16,2-2-1-16,4-2 5 16,6 0 8-16,5 2-11 0,4 8 7 15,8 6 31-15,8 2-21 16,5 8 9-16,3-3 1 15,3 4-18-15,0 0 9 16,0 0-21-16,0 0 0 16,5 0-2-16,20 0 7 15,17 0-5-15,13 8 0 16,6 8 4-16,-4 4-3 16,-6 7-1-16,-5 3-3 15,-10 4 3-15,-11 1 0 16,-10-2 1-16,-13 1-3 15,-2 5 4-15,-17 4 1 16,-16 6-3-16,-13 0 0 16,-9 1-2-16,-6-6 1 0,4-2-6 15,3-6-10-15,10-6-29 16,11-7-37-16,24-7-73 16,9-14-185-16,34-4-316 15</inkml:trace>
  <inkml:trace contextRef="#ctx0" brushRef="#br1" timeOffset="46513.17">6664 7575 594 0,'0'0'105'0,"0"0"-2"0,0 0 59 16,0 0-60-16,0 0-42 15,0 0-10-15,-4 18-23 16,35-16 22-16,18-2-22 16,17-10-4-16,13-22-3 15,9-11-20-15,1-11 4 16,-8-8-8-16,-5-4 5 15,-18-6-1-15,-19-5 8 16,-17-2-7-16,-19 10 4 16,-3 10-5-16,-25 20 3 15,-14 17-5-15,-10 20 2 16,-3 4 0-16,1 37 2 16,2 22 1-16,13 18-2 0,14 8-2 15,14-1 4-15,8-10-15 16,11-12 11-16,23-10-26 15,15-16-5-15,14-14-31 16,4-21 2-16,3-3 7 16,-6-30 39-16,-6-8 10 15,-10-5 10-15,-15 1-5 16,-12-2 8-16,-15 7 12 16,-6 7 25-16,0 10 5 15,0 11-10-15,-11 9 21 16,-5 4-47-16,-2 25-11 15,-3 13-2-15,6 7 1 16,11 5-4-16,4-5-2 16,13-6 0-16,23-6-5 0,13-8 3 15,9-9-2-15,5-12 5 16,-6-8 3-16,-11-8-1 16,-13-21 1-16,-11-8 5 15,-10-4 12-15,-9-6-10 16,-3 9 15-16,-3 5 3 15,-6 13 7-15,0 13 24 16,2 7-5-16,1 0-44 16,-8 19-5-16,1 12-1 15,1 10-1-15,1-1 0 16,7-1-2-16,1-6-1 0,3-10 3 16,0-9 0-1,0-5-1-15,0-6 1 0,0-3 0 16,3 0 1-1,15-20 7-15,10-16 7 0,8-12-8 16,7-6-4-16,2 4 4 16,4 12-7-16,-4 17-1 15,-6 14 0-15,-6 7-6 16,-8 4-1-16,-7 24-9 16,-9 3-14-16,-3 6 23 15,-3-4-27-15,-3-7 17 16,0-7 14-16,0-8 2 0,0-7 1 15,0-4 1 1,0 0 0-16,0-7 22 0,10-20 4 16,7-7-21-16,5-2 7 15,-1 3-11-15,-3 13 11 16,-2 12-4-16,1 8-7 16,2 0-1-16,0 15-1 15,-2 17 0-15,-1 9-2 16,-4 10-3-16,-4-1-4 15,-8 1-35-15,0-5-61 16,-30-2-34-16,-18-10-125 16,-16-16-332-16</inkml:trace>
  <inkml:trace contextRef="#ctx0" brushRef="#br1" timeOffset="46698.15">7874 6713 994 0,'0'0'14'0,"0"0"194"15,0 0-137-15,0 0-71 16,0 0-3-16,0 0-42 16,-3 11-148-16,16 22-101 15,-7 6-95-15</inkml:trace>
  <inkml:trace contextRef="#ctx0" brushRef="#br1" timeOffset="47779.3">6698 8064 236 0,'0'0'84'0,"0"0"122"16,0 0-10-16,0 0-13 16,0 0-9-16,0 0-53 15,-47-32-37-15,53 20-42 16,16-2-36-16,11 2 3 0,6 9-9 15,7 3 0 1,-4 4-3-16,1 21-3 0,-15 5 3 16,-10 8-22-16,-16 3 2 15,-2 3 17-15,-11-2-16 16,-14-4 10-16,-8-6 10 16,5-11 2-16,1-5 5 15,12-9-5-15,12-4 0 16,3-3 20-16,0-19 2 15,3-20-22-15,15-14-9 16,15-5-15-16,7 5 16 16,0 7-2-16,-4 13 10 15,0 8-2-15,-12 10 7 16,-8 10 7-16,-10 5-2 16,-3 0-9-16,-3 13 10 0,0 17-5 15,0 8 4-15,-3 6 16 16,-6 2-15-16,9 0-2 15,0-6-9-15,0-4-3 16,21-9 1-16,19-5-11 16,18-9-30-16,23-12-44 15,16-1-4-15,7-10-203 16,-5-16 97-16,-16-14 21 16,-23-3 94-16,-26-3 47 15,-26 9 35-15,-8 12 139 16,-30 8 38-16,-12 6-82 15,-16 5-40-15,-5 6-5 16,2 0 23-16,9 0 8 16,16 0-27-16,17 0 16 0,13-3-21 15,6-4 6-15,3-3-48 16,22-1 5-16,14-4-9 16,13 5-3-16,0 5 1 15,-4 5-3-15,-2 0 6 16,-4 0-4-16,-6 0 0 15,-9 2 3-15,-8 1 2 16,-13 1-5-16,-6-2 0 16,0-1 1-16,0 6-1 15,-22-1 2-15,-11 0 7 16,-9 1-6-16,3-4 9 0,4 0-12 16,9-3 3-1,10 0 3-15,11 0-6 0,5 0 0 16,0 0-21-16,11-3-30 15,17-8-48-15,12 3-44 16,-1 1-16-16,-3 3 38 16,-11 1-18-16,-8 3-89 15,-14-3 11-15</inkml:trace>
  <inkml:trace contextRef="#ctx0" brushRef="#br1" timeOffset="48467.93">7510 8028 358 0,'0'0'95'0,"0"0"115"16,0 0-57-16,0 0 36 15,0 0-26-15,0 0-53 16,-45 0-39-16,45 0-19 16,17 0 0-16,18-3-27 0,16 3-9 15,16 0-13-15,3 4-1 16,5 6 8-16,-5-2-10 15,0-4 0-15,-6-1 6 16,-10-3-1-16,-12 0-5 16,-11 0 0-16,-13 0 1 15,-15 0 1-15,-3 0-2 16,0-5-20-16,-18-9-2 16,-13-6-50-16,-11-3-26 15,-1-4-15-15,4 2-24 16,3-1 73-16,0-2-41 15,8 9 67-15,1 2 38 0,8 6 23 16,5 5 72 0,11 3-5-16,0 3 20 0,3 0-1 15,0 0-57-15,0 0-6 16,0 0-3-16,17 0-3 16,17 0-10-16,15 0-6 15,8 13-6-15,7 4 10 16,-3 6-23-16,-4 2 7 15,-12 0 0-15,-17-4-12 16,-15-1 3-16,-13 1-3 16,-6 9 1-16,-32 6 14 15,-15 7-14-15,-15 1 0 16,2-2-2-16,5-1-30 0,16-10 9 16,14-7-52-1,16-4-37-15,15-5-37 0,9-14-268 16,31-1-207-16</inkml:trace>
  <inkml:trace contextRef="#ctx0" brushRef="#br1" timeOffset="48731.63">8651 8037 779 0,'0'0'43'15,"0"0"260"-15,0 0-162 16,0 0-46-16,0 0-16 0,0 0-43 15,-76-29 1 1,55 29-3-16,-3 12-16 0,-1 13 5 16,5 11-22-16,7 9 3 15,4 6 13-15,9 5-15 16,0-7-3-16,18-13 1 16,15-9-15-16,16-14 1 15,12-13-13-15,21-9-45 16,12-27-46-16,-3-12-73 15,-6-20-580-15</inkml:trace>
  <inkml:trace contextRef="#ctx0" brushRef="#br1" timeOffset="49187.34">9631 7008 315 0,'0'0'223'0,"-18"-89"-157"16,3 69 196-16,0 7-55 15,-1 5-99-15,-1 8-1 16,1 0-42-16,-3 14 7 16,5 15-19-16,2 17-13 15,2 15 36-15,7 14-23 16,0 10-5-16,0 12-20 15,0 8-26-15,-5-3 1 16,1-5-3-16,-2-15-34 16,3-15-23-16,6-19-43 15,-3-20-14-15,-3-13-8 16,-8-15-59-16,-6-2-112 0,-6-28 2 16,-9-13-178-1</inkml:trace>
  <inkml:trace contextRef="#ctx0" brushRef="#br1" timeOffset="49310.17">9258 7478 101 0,'0'0'326'16,"0"0"-65"-16,0 0-47 16,72-71-79-16,-4 50-73 15,10 5-41-15,13 0-21 16,3 4 0-16,0 1-190 16,-6-2-219-16</inkml:trace>
  <inkml:trace contextRef="#ctx0" brushRef="#br1" timeOffset="49526.24">10019 7210 376 0,'0'0'182'0,"0"0"106"0,0 0-100 16,0 0-38-16,0 0-55 15,0 0-23-15,-54-27-2 16,51 27-16-16,0 16-27 16,-3 23-12-16,0 14 10 15,-10 17 25-15,-1 10-31 16,1 4-17-16,7-7-4 15,9-14-26-15,12-17-86 16,40-22-16-16,26-24 5 16,23-8-55-16,5-30-208 15,-9-17-132-15</inkml:trace>
  <inkml:trace contextRef="#ctx0" brushRef="#br1" timeOffset="49953.7">10426 7354 120 0,'0'0'165'16,"-82"-9"165"-16,46 7-67 0,9 1-50 15,8 1-59-15,13-3-34 16,6 3-38-16,0-4-49 16,9 2-33-16,21-3 5 15,19 1 0-15,9-1-5 16,0 4 0-16,-7 1-2 16,-11 0-12-16,-17 0 5 15,-13 6-26-15,-10 9-29 16,0 7 40-16,-18 8 2 15,-7 3 12-15,-8 1 5 0,5-5-9 16,1-6 13 0,12-9-5-16,5-6 6 0,8-7 8 15,2-1-8-15,2 0 0 16,23-21 1-16,12-13-1 16,17-15 0-16,-2-6-13 15,0 3 13-15,-13 8-1 16,-15 18 6-16,-12 12-2 15,-12 11 37-15,0 3-18 16,0 3-22-16,-12 24 4 16,-6 7-4-16,3 5 12 15,5 1-12-15,10-1-8 16,0-2-8-16,35-4-39 0,21-6-128 16,24-12 114-1,11-15-355-15,-3-5 58 0</inkml:trace>
  <inkml:trace contextRef="#ctx0" brushRef="#br1" timeOffset="50193.53">11142 7038 463 0,'0'0'262'15,"0"0"119"-15,-79-81-191 16,73 77-80-16,3 4-26 16,3 0-55-16,6 14-20 15,24 19 30-15,19 12 6 16,9 3-18-16,11 8-12 15,-5-6-10-15,-9 0 8 16,-19 3-13-16,-20 3 1 0,-16 6-12 16,-34 4 18-16,-23-3-14 15,-17 1 2-15,-14-6-35 16,-6-5-32-16,-3-3-62 16,9-14-158-16,16-19-463 15</inkml:trace>
  <inkml:trace contextRef="#ctx0" brushRef="#br1" timeOffset="51657.78">13015 7458 395 0,'0'0'168'0,"0"0"23"16,0 0 82-16,0 0-79 15,0 0-64-15,0 0-37 16,-13-67-54-16,10 69-19 16,0 22-20-16,0 15 0 15,3 9 14-15,-3 4-10 0,3-9 2 16,-3-10-6-16,3-11 0 15,-3-11 1-15,3-5-1 16,0-6 0-16,0 0 3 16,0 0 6-16,3-17 7 15,15-22 5-15,9-14-20 16,13-14 9-16,-1 1-10 16,-1 11 0-16,0 20-4 15,-11 18 1-15,-2 17 1 16,-4 3-8-16,1 25 3 15,-2 13 0-15,-1 4 7 16,-6-3-10-16,-2-4-3 0,-5-14 8 16,-3-9-1-16,0-8 4 15,-3-7 2-15,3 0 9 16,10 0-5-16,13-26 4 16,14-9 11-16,11-16-16 15,4-5 4-15,0 1-7 16,-2 8 0-16,-12 19 12 15,-11 14-12-15,-10 14 0 16,-4 5-3-16,-3 25-4 16,-1 15 7-16,-6 5 0 15,6 0-2-15,-6-5-6 16,3-13 2-16,-3-14-38 16,4-7 27-16,2-11-18 15,15 0 21-15,9-11 7 16,7-14 7-16,-4-12-13 0,-4-9 0 15,-6-3 13-15,-7 2 3 16,-5 11-1-16,-10 15-1 16,-1 12 3-16,-6 9 0 15,0 7-4-15,0 16-8 16,0 14 8-16,0 2-2 16,0 0 2-16,7-9 0 15,6-7 0-15,-3-10-14 16,2-9 10-16,2-4-1 15,8-3 5-15,1-17 5 0,6-10-4 16,1-1 3-16,-2-6-4 16,-7 3 0-16,-6 10 11 15,-6 8-10-15,-9 13 18 16,0 3-6-16,0 13-13 16,-3 17-11-16,-6 6 9 15,3 4 2-15,6-6-10 16,0-12 9-16,3-6-12 15,13-12 6-15,10-4 7 16,10-3 3-16,13-20-3 16,0-7 0-16,-1-10 9 15,4-9-8-15,-7-2 2 16,-2-5 2-16,-8 6 0 16,-12 14 23-16,-13 17 4 15,-8 12 15-15,-2 7 8 0,-12 0-52 16,-21 21-2-16,-10 12 7 15,1 6-7-15,14 0 5 16,10-3-6-16,15-5 0 16,3 3 0-16,21-4 0 15,18 1-1-15,19-3 0 16,7 0 2-16,0-6-2 16,-16-10-1-16,-24-3 1 15,-18-8-7-15,-7 5 6 16,-29 3-7-16,-29 5-4 15,-17 6 13-15,-16-4-1 16,-6-2-27-16,6-4-27 0,10-3-4 16,28-7-79-16,38-7-201 15,24-37-94-15</inkml:trace>
  <inkml:trace contextRef="#ctx0" brushRef="#br1" timeOffset="51881.37">15250 6933 804 0,'0'0'199'16,"0"0"-75"-16,0 0 3 16,0 0-45-16,10 109 11 15,-10-39-26-15,0 8-42 16,-10 7 33-16,4 4-48 16,-3 3-4-16,-8-6-10 15,1-14 4-15,3-18-38 16,6-20-21-16,7-21-54 0,2-13 67 15,29-5-70-15,14-24-171 16,4-14-236-16,-4-9 174 16</inkml:trace>
  <inkml:trace contextRef="#ctx0" brushRef="#br1" timeOffset="52026.26">15360 7417 224 0,'0'0'185'0,"-119"-10"-49"16,44 10-7-16,4 0-17 15,15 1 40-15,24 1-12 16,16-2-22-16,16 0-1 15,9 0-69-15,44-3-35 0,27-4-18 16,31 0 5-16,26 4-85 16,15-4-190-16,7-2-298 15</inkml:trace>
  <inkml:trace contextRef="#ctx0" brushRef="#br1" timeOffset="52781.66">17482 7490 150 0,'0'0'1179'0,"-94"5"-1171"15,65 12 4-15,6 3-1 0,10 1 13 16,6 2-24-16,7-3 0 15,4-3-2-15,17-5 2 16,12-8-2-16,7-4 1 16,2 0 2-16,-4-14-2 15,-3-9-18-15,-11-6 15 16,-10-7 4-16,-8-5 2 16,-6-1 5-16,0 5-7 15,-10 10 2-15,-17 16 9 16,-15 11-11-16,-7 14-1 15,-6 27 0-15,4 8 1 16,17 6-1-16,19-1 1 0,15-5-13 16,7-9 8-16,34-8-70 15,18-17-29-15,16-12 53 16,0-3 11-16,-5-14-126 16,-14-14 49-16,-11-6 117 15,-15-5 5-15,-12-8 49 16,-3-5 24-16,-9 6 10 15,-3 13 10-15,-3 13-1 16,0 15 30-16,0 5-78 16,3 0-12-16,7 21-37 15,13 12 0-15,6 10 14 16,7 5-5-16,0-4-8 16,-11-5-1-16,-2-8-13 15,-9-8-8-15,-5-8-58 16,-2-11-69-16,-1-4-38 0,4-2-102 15,-1-26 113-15,3-11-139 16,3-10 314-16,-3-8 20 16,-5 9 159-16,-3 8-46 15,-2 19 30-15,-2 14 69 16,-2 7-87-16,-12 0-56 16,-12 7-58-16,-3 17 5 15,-7 7-3-15,-8 9-12 16,-3 1 2-16,-1 5-10 15,-1-3-10-15,7 0-3 0,9-4-10 16,20-6-31-16,13-14-139 16,22-15-133-1,32-4-26-15,14-31-76 0</inkml:trace>
  <inkml:trace contextRef="#ctx0" brushRef="#br1" timeOffset="52929.57">18203 7466 256 0,'0'0'159'0,"0"0"159"16,0 0-6-16,0 0-133 15,0 0-107-15,0 0-65 16,45-2 6-16,-57 50 15 16,-5 5-16-16,5 2-12 15,8-4-8-15,4-1-48 16,9-13-106-16,24-18-239 16</inkml:trace>
  <inkml:trace contextRef="#ctx0" brushRef="#br1" timeOffset="53070.16">18682 7132 638 0,'0'0'212'0,"0"0"42"15,0 0-254-15,0 0-63 16,0 0 7-16,0 0-146 16,-38 101-25-16,38-67-40 15</inkml:trace>
  <inkml:trace contextRef="#ctx0" brushRef="#br1" timeOffset="53374.92">18825 7304 207 0,'0'0'146'0,"0"0"61"0,0 0-75 16,0 0 26-16,0 0-22 16,-83-41-62-16,53 53-3 15,5 8-24-15,8 6-28 16,11 0-19-16,6 1 2 15,0 2-14-15,7 1 12 16,22 1 0-16,0 0 0 16,6-2 1-16,-2 0 3 15,-5-3-4-15,-1 3 1 16,-8-3-3-16,-8-6 2 16,-11-3-23-16,-5-9-17 0,-32-4 40 15,-16-2-1 1,-9-2 1-16,1 0-51 0,6-2-135 15,19-20-30-15,27-16-23 16,21-20-168-16</inkml:trace>
  <inkml:trace contextRef="#ctx0" brushRef="#br1" timeOffset="53592.11">19281 6961 427 0,'0'0'132'0,"0"0"77"16,0 0-99-16,0 0 13 15,0 0-67-15,90 123 2 16,-86-61-6-16,-4 10-12 16,-13 5-15-16,-26 8-6 0,-12-1-18 15,-2-9 4-15,5-6-5 16,12-20-40 0,17-17-13-16,10-17-18 0,9-15 29 15,27 0-71-15,20-14-47 16,14-14-300-16</inkml:trace>
  <inkml:trace contextRef="#ctx0" brushRef="#br1" timeOffset="53764.94">19204 7420 199 0,'0'0'53'0,"-141"0"186"0,88 0-74 16,16 0 38-1,17 0-42-15,16 0-65 0,5 0 27 16,41 0-104-16,19-9-19 15,20-2-28-15,10 0-37 16,1-1-133-16,-4-4-134 16,-7 2-133-16</inkml:trace>
  <inkml:trace contextRef="#ctx0" brushRef="#br1" timeOffset="54124.05">19923 7662 1024 0,'0'0'92'15,"0"0"-18"-15,0 0 26 16,0 0-68-16,0 0-13 16,0 0-19-16,61-42 1 15,-46 26 14-15,-9 5-14 16,-5 3 4-16,-1 5 38 15,0 3-19-15,-21 0-21 16,-8 7-3-16,-7 12 0 16,1 5-1-16,12-2 1 15,11-5-5-15,5-3 4 16,7-8-11-16,0 1 8 16,19-6 3-16,9-1 1 0,8-1-3 15,1-15 3-15,-1-2-26 16,-11-1-43-1,-11 2-85-15,-11 4-79 0,-6 8-24 16,-36-1-218-16</inkml:trace>
  <inkml:trace contextRef="#ctx0" brushRef="#br1" timeOffset="58872.53">4373 9796 480 0,'0'0'81'0,"0"0"21"16,0 0 112-16,0 0-74 15,0 0-26-15,0 0-25 16,0 0-16-16,-39 19-22 0,36-19-3 16,3 3 7-16,0-3-19 15,0 0 4-15,0 0-19 16,0 0-12-16,33 6 10 16,25-2-4-16,26 0 24 15,14-1-6-15,5-3-30 16,-7 0 6-16,-10 0-9 15,-10-7 0-15,-15-3-9 16,-19 5-2-16,-15-2-18 16,-15 5 16-16,-9 2-10 15,-3 0 23-15,0-3-1 16,-15-5 0-16,-15-6-5 16,-13-5-34-16,-5-5 26 0,-4-2 11 15,0-4 3-15,1 1 3 16,8 2 0-16,7 3-1 15,12 8 9-15,9 6 4 16,12 7 7-16,3 3 3 16,0 0-9-16,0 0 8 15,0 0-15-15,0 0-5 16,0 0 14-16,3 0-18 16,21 0 7-16,15 2 21 15,13 6-5-15,9 1 8 16,9 1-17-16,-4 0-12 15,0 4 19-15,-8 1-20 0,-9 2 1 16,-12-3-1-16,-10 3-1 16,-13-5 0-16,-10 8-5 15,-4 6 5-15,-18 8 7 16,-21 8-6-16,-10 1 2 16,-9-2 10-16,-3-2-10 15,9-5-3-15,7-6-6 16,9-3-48-16,15-6-26 15,18-2-68-15,3-5-79 16,18-9-373-16</inkml:trace>
  <inkml:trace contextRef="#ctx0" brushRef="#br1" timeOffset="60454.98">6913 10241 902 0,'0'0'70'0,"0"0"-48"15,0 0 63-15,0 0-53 16,0 0-32-16,0 0 0 16,24 40 4-16,21-50 36 15,13-21 14-15,14-16-24 16,2-11-22-16,-2-2 9 15,-11-6-17-15,-18-4 0 16,-14-5 8-16,-16 2-6 0,-13 8 7 16,0 12-1-1,-3 23 6-15,-7 18 38 0,-1 12-34 16,-7 8-3-16,-9 35-10 16,-4 21-3-16,1 18-2 15,11 1 0-15,19-11 1 16,3-10-7-16,28-15 4 15,12-17-25-15,13-20 10 16,15-10 8-16,4-17 3 16,2-19-8-16,-8-3 11 15,-14-4-1-15,-16-3 8 16,-20 2-2-16,-16 8 32 0,-3 3 1 16,0 13-11-16,-6 15 4 15,-10 5-6-15,-1 15-16 16,-8 21-6-16,3 11 0 15,8 6-1-15,14-6 0 16,3-8-4-16,27-10-14 16,6-9-23-16,9-13 22 15,10-7-3-15,3-7 18 16,0-17 0-16,-6-8 10 16,-13 0-3-16,-9-2-1 15,-15-2 9-15,-6 9 25 16,-9 10-2-16,0 8 6 15,0 9 23-15,0 0-32 16,-12 0-21-16,0 9-9 0,-4 5 1 16,-1 3-7-16,8-1 6 15,2-4 0-15,4-1-3 16,3-8 3-16,0 0 0 16,0-3 0-16,0 0 4 15,0 0 9-15,0 0-11 16,0 0 6-16,0 0 9 15,0 0-8-15,0 0-1 16,0 0-6-16,0 0 6 16,0 0-11-16,0 0 3 15,0 0-22-15,0 0-9 0,0 0-25 16,0 0-26 0,0 0-23-16,0 0-77 0,-6 0-159 15,-8 0-213-15</inkml:trace>
  <inkml:trace contextRef="#ctx0" brushRef="#br1" timeOffset="61198.61">7250 9851 338 0,'0'0'92'15,"0"0"-90"-15,0 0 91 16,0 0-35-16,0 0 22 16,14 76 28-16,-17-39-10 15,-6-1 23-15,9-3-31 16,0-4-40-16,12-5-19 15,28-4-9-15,18-11-13 16,20-9 30-16,16 0-32 16,3-29-7-16,1-1 2 15,-17-12 1-15,-13-3-3 16,-26-2 3-16,-27-4 1 0,-15 4 8 16,-24 12-10-16,-34 12-2 15,-24 23 9-15,-18 6-9 16,-24 37 4-16,-7 14-1 15,4 10 0-15,14 3 16 16,32-7-5-16,32-9 4 16,40-9-18-16,15-11-4 15,49-10-6-15,36-16-3 16,33-8 13-16,16-25-8 16,5-19-11-16,-11-9-10 15,-25-2 7-15,-30 1 14 16,-34 8 8-16,-29 8 11 15,-16 8 15-15,-34 13 11 16,-26 17-31-16,-20 6 0 16,-14 27-4-16,-5 14 1 0,5 3-1 15,20-1-1-15,26-10 5 16,24-6-12-16,24-9-2 16,17-12-39-16,35-9-37 15,19-3 66-15,13-22 12 16,1-14-40-16,-3-2-5 15,-15-4 38-15,-12 3 11 16,-16 6 2-16,-15 11 11 16,-18 11 11-16,-6 11 24 15,-21 2-40-15,-16 21-6 16,-8 11-40-16,-9 5-41 16,5 4-81-16,4-3-107 0,11-3-72 15</inkml:trace>
  <inkml:trace contextRef="#ctx0" brushRef="#br1" timeOffset="62020.3">9522 9456 254 0,'0'0'89'0,"0"0"94"16,0 0-21-16,0 0-56 15,15-76 66-15,-12 54-44 16,-3 0-7-16,0 3-19 15,-9 2-41-15,-17 3-2 16,-3 2-9-16,-10 2-35 16,0 7 9-16,-1 3-3 15,1 20-8-15,-1 26-4 16,-3 21-8-16,4 23 10 16,9 13 16-16,5 9-11 0,8 4 9 15,1-9-25-15,4-15-3 16,-3-20-3-16,6-9-33 15,0-19-22-15,-1-15-46 16,7-12-46-16,-2-17-115 16,-1-2-182-16,0-30-53 15</inkml:trace>
  <inkml:trace contextRef="#ctx0" brushRef="#br1" timeOffset="62165.68">8894 9944 716 0,'0'0'238'16,"0"0"43"-16,0 0-150 15,0 0-75-15,0 0-8 16,100-69-23-16,-15 48-4 0,9 2-18 16,12-1-3-16,0 6-79 15,1-1-120-15,-10-5-294 16</inkml:trace>
  <inkml:trace contextRef="#ctx0" brushRef="#br1" timeOffset="62433.9">10001 9456 392 0,'0'0'391'0,"0"0"-195"15,0 0 51-15,0 0-136 16,0 0-19-16,0 0-24 0,-9-4 0 16,6 4-25-16,0 0 0 15,-3 3-12-15,-15 24-28 16,-13 19-1-16,-5 23 24 15,-10 14-17-15,4 9 19 16,5 0-23-16,10-12-5 16,18-5 0-16,12-12-12 15,6-10-17-15,30-6-65 16,19-19-60-16,24-19-27 16,12-10-360-16</inkml:trace>
  <inkml:trace contextRef="#ctx0" brushRef="#br1" timeOffset="62704.11">10456 9653 1186 0,'0'0'66'0,"0"0"98"15,0 0-107-15,0 0-35 16,0 0-12-16,-78-13-8 15,47 22 12-15,-5 12-7 16,-1 8 7-16,4 10 9 16,5 2-4-16,8 4-14 15,14-1-5-15,6-5-7 0,10-5-4 16,25-14-70-16,17-12-26 16,14-8-36-16,1-21-228 15,6-16-173-15</inkml:trace>
  <inkml:trace contextRef="#ctx0" brushRef="#br1" timeOffset="62957.79">10665 9372 935 0,'0'0'126'0,"0"0"88"15,0 0-84-15,0 0-73 16,0 0-21-16,0 0 0 15,-52 20-32-15,87 16 9 16,16 11 73-16,16 9-50 0,-3-3-13 16,-2 6-16-16,-9 7-5 15,-15-3-2-15,-19 0 0 16,-19-4-8-16,-23-2-31 16,-32 3-11-16,-15-4-51 15,-15-8-81-15,-9-17-352 16</inkml:trace>
  <inkml:trace contextRef="#ctx0" brushRef="#br1" timeOffset="64689.72">12695 9663 765 0,'0'0'68'15,"0"0"88"-15,0 0 70 16,0 0-158-16,0 0-32 15,0 0-1-15,-10-3-35 16,10 25 6-16,0 15 6 16,0 6 1-16,0-2 10 15,0-6-17-15,0-9-5 16,0-5 2-16,0-12-3 16,0-1 0-16,0-8 13 15,0 0-3-15,0 0 31 16,0-8 12-16,2-14-17 15,12-15-36-15,5-9-2 16,11-3 2-16,1 6 0 0,-1 11-9 16,0 13 4-16,-5 13-1 15,-4 6-9-15,0 6-5 16,0 21-13-16,-6 2 11 16,-5 9 20-16,-7-6-6 15,-3-8 1-15,0-5 5 16,0-10 2-16,0-5 6 15,0-4-5-15,0 0 1 16,1 0 27-16,10-4-10 16,10-21 1-16,12-11-10 15,5-8-8-15,5 7 3 16,-5 11-5-16,-11 10 2 0,-15 15-11 16,-1 1 9-16,2 21-15 15,-4 18 12-15,-2 7-2 16,-4 2 3-16,-3-6-14 15,0-6-32-15,0-13 19 16,0-10-15-16,12-6-7 16,9-7 2-16,11-3 4 15,12-20 36-15,13-11-19 16,-5-7-1-16,0-7 25 16,-7-1 3-16,-17 6 1 15,-7 10 34-15,-12 17 5 16,-9 10 7-16,0 6 4 15,0 3-41-15,-16 25-9 16,-1 5 0-16,1 8 2 16,10-2-2-16,6-5-10 0,3-8 3 15,14-4-25-15,15-8 8 16,4-11 22-16,3-3-9 16,0-10 7-16,-1-13 4 15,-2-6 5-15,-6-4 2 16,-8-4 4-16,-5 1-1 15,-4 6 11-15,-7 10-12 16,-3 11 10-16,-3 9-2 16,0 9-17-16,0 24-8 15,-12 9 7-15,2 5 2 16,3-6 1-16,7-5-2 16,0-10-6-16,2-9-8 0,19-10-12 15,9-7 17-15,10-2-1 16,11-20 10-16,-3-11-9 15,-6-8 10-15,-7-7-1 16,-5-1 20-16,-8 3-1 16,-8 9 1-16,-5 13-18 15,-5 12 19-15,-4 8 23 16,0 3-19-16,0 1 9 16,0 0-18-16,0 0-7 15,0 0 11-15,0 0-19 16,0 0 3-16,0 0 15 15,0 0-9-15,0 0-7 16,0 0 5-16,0 0-5 0,0 0 12 16,0 0-10-16,0 0 0 15,0 0 10-15,0 0-14 16,0 0 12-16,0 0-6 16,0 0-1-16,0 0-5 15,0 0-1-15,0 0 0 16,0 0 1-16,0 0-1 15,0 0-2-15,0 0 2 16,0 1-1-16,-4 12-4 16,-2 10 0-16,0 7 5 15,3 9 5-15,-1 1-3 16,4 4-2-16,0-4 4 0,7-5 5 16,12-5-16-1,4-6 7-15,-1-5-1 0,-8-8-1 16,-5-6 0-16,-5-2-2 15,-4-2 3-15,-5 4-11 16,-20 3 1-16,-17 1 4 16,-13-1-14-16,0-2 17 15,6-5-35-15,7-1 0 16,18 0-15-16,18-10-64 16,9-20-73-16,40-13-286 15</inkml:trace>
  <inkml:trace contextRef="#ctx0" brushRef="#br1" timeOffset="64954.1">14704 9363 706 0,'0'0'243'16,"0"0"-120"-16,0 0 96 0,0 0-120 16,0 0-41-16,0 0-22 15,10 9-5-15,-3 30 9 16,3 14 20-16,-4 5-27 15,-6 4-10-15,0 10 6 16,-14 0-28-16,-8-1 2 16,4-9 0-16,-3-9-3 15,9-16-5-15,5-10-14 0,7-11-33 16,3-11-9-16,37-5-36 16,24-2-42-16,8-25-243 15,0-9-164-15</inkml:trace>
  <inkml:trace contextRef="#ctx0" brushRef="#br1" timeOffset="65145.23">14629 9702 588 0,'0'0'176'0,"0"0"133"15,0 0-163-15,0 0-86 16,0 0-41-16,0 0-10 15,95 0-18-15,9-9 6 16,0-4-141-16,-7-2-15 0,-12-1-152 16,-18 1-26-16</inkml:trace>
  <inkml:trace contextRef="#ctx0" brushRef="#br1" timeOffset="74926.64">8684 8511 25 0,'0'0'3'0,"0"0"5"16,0 0 16-1,0 0-4-15,0 0-12 0,0 0 1 16,0 0-5-16,0 0 12 16,0 0-15-16,0-4 1 15,0 4 2-15,0 0-4 16,0 0-4-16,0 0 1 15,0 0 3-15,0 0 3 16,0 0-3-16,0 0 2 16,0 0 10-16,0 0-8 15,0 0 1-15,0 0-1 16,0 0-3-16,0 0 8 16,0 0-9-16,0 0 2 0,0 0 7 15,0 0-9-15,0 0 4 16,0 0-4-16,0 0 1 15,0 0-4-15,0 0 3 16,0 0 0-16,0 0-2 16,0 0 2-16,0 0-21 15,0 0-16-15,0 0-18 16,0 4 43-16,-3 1-31 16</inkml:trace>
  <inkml:trace contextRef="#ctx0" brushRef="#br1" timeOffset="79020.77">9553 7724 255 0,'0'0'0'16,"0"0"-20"-16,0 0-73 16,0 0 14-16,0 0 16 15</inkml:trace>
  <inkml:trace contextRef="#ctx0" brushRef="#br1" timeOffset="85597.98">16754 9663 32 0,'0'0'6'0,"0"-99"54"16,0 43 45-16,7 0-4 15,-4-7 22-15,-3 7 46 16,0 6-2-16,0 14 21 16,0 13-53-16,0 12-19 15,0 5-36-15,0 6-40 16,0 0-21-16,0 6-19 16,0 33-6-16,0 28 5 15,-3 33 0-15,-8 23 2 0,-4-2 12 16,2-5-13-16,4-17 0 15,0-27-1-15,9-25 4 16,0-24-4-16,0-12 1 16,0-11 0-16,0 0 12 15,4-5-10-15,13-22 4 16,5-19 2-16,11-13-5 16,3-3-2-16,0-1-1 15,2 6-5-15,2 18-5 16,-1 17 5-16,-1 14-2 15,-5 8-6-15,-4 16-2 0,-6 10-1 16,-13 8 0 0,-10 4-14-16,-1 1 0 0,-35 0 0 15,-16 4-9-15,-9-4-8 16,-5-8-46-16,13-9 39 16,10-9 44-16,23-7-5 15,11-6-25-15,9-8-61 16,23-23-78-16,24-17-182 15</inkml:trace>
  <inkml:trace contextRef="#ctx0" brushRef="#br1" timeOffset="85907.6">17320 9631 175 0,'0'0'148'0,"0"0"21"0,0 0 8 16,0 0-42-16,-23 87-1 15,17-67-56-15,6-9-41 16,0-3-7-16,8-8-30 15,22 0 23-15,6-5-14 16,6-18-7-16,4-4 2 16,-9-5-4-16,-6-2-22 15,-8-2 14-15,-14 0-8 16,-9 7 16-16,0 12 0 16,-16 11 13-16,-19 6 2 15,-22 20-11-15,-11 21 9 16,-3 10 6-16,12 5-3 15,17-4 7-15,23-1-23 16,19-9 4-16,7-3-19 0,48-9-27 16,41-5-30-16,42-5-169 15,30-11 51-15</inkml:trace>
  <inkml:trace contextRef="#ctx0" brushRef="#br1" timeOffset="87059.93">18934 9601 729 0,'0'0'19'16,"-82"-37"95"-16,41 30 48 0,-2 7-89 15,-2 10 6 1,2 24-67-16,6 14-6 0,6 12 13 16,11-3-19-1,14-2-2-15,6-8 2 0,12-18-11 16,27-12 0-16,13-17-25 15,11-4-10-15,4-31 45 16,-1-16-51-16,-11-11 52 16,-10-10 4-16,-5-8-3 15,-12-16 4-15,-1-19 4 16,-15-2-1-16,-8 20 32 16,-4 33 5-16,0 37 18 15,-13 27-10-15,-10 27-49 16,-3 33-1-16,-4 22-3 15,5 15 1-15,5 5 3 0,10-7-4 16,8-9-6-16,2-19-26 16,19-15-51-16,14-21-26 15,15-18-8-15,13-13 86 16,12 0-3-16,8-27 29 16,-13-16-79-16,-17-13 72 15,-14-5 12-15,-18 6 29 16,-16 19 64-16,-3 19 29 15,0 12 19-15,0 5-80 16,-16 0-60-16,-1 6 9 16,2 7-4-16,4 4 1 15,8-2-7-15,3 1-13 0,14-5 11 16,15-2-5 0,13-5 6-16,6-4-6 0,-5 0-15 15,-4-13 18-15,-6-4-31 16,-14-6 32-16,-7-3 1 15,-12-1 4-15,0 1 1 16,-13 6 5-16,-12 14-6 16,-11 6 12-16,-6 14-4 15,-7 22-5-15,4 10 32 16,5 9-34-16,14 4 3 16,17-1-6-16,9-5-3 15,12-9-20-15,34-13-69 16,22-11-45-16,20-20 89 15,6-1-97-15,-3-35 136 16,-9-16-37-16,-14-8 46 0,-13-12 103 16,-14 2 64-16,-11 1-21 15,-14 16-27-15,-9 17-41 16,-4 19-2-16,-3 16 6 16,-1 1-32-16,-23 26-43 15,-7 24-7-15,-5 21 1 16,5 28 37-16,5 19-37 15,7 18 21-15,-2 7-4 16,2-9-16-16,-10-18-4 16,4-28-1-16,-5-25-17 15,1-29 18-15,0-14-24 16,-6-20 16-16,-5-3 9 0,-2-33-16 16,3-31-2-1,13-19-12-15,9-15-26 0,17-6 25 16,14 8-24-16,28 9 44 15,20 18-3-15,13 10 0 16,8 8-35-16,10 5-21 16,7 13-24-16,-3-1 31 15,3 7-9-15,-6 1-6 16,-12 4 76-16,-18 3 3 16,-22 6 13-16,-18 7 87 15,-14 6-26-15,-10 3 26 16,0 0-41-16,-7 16-41 15,-10 21-4-15,-1 11 20 0,1 8 9 16,7-3-33-16,9-7-4 16,1-10-6-16,0-12-1 15,24-10-27-15,18-12-45 16,14-4-52-16,15-29-185 16,0-15-364-16</inkml:trace>
  <inkml:trace contextRef="#ctx0" brushRef="#br1" timeOffset="87307.59">20932 9194 139 0,'0'0'169'16,"0"0"123"-16,0 0-155 16,0 0-20-16,-83-6 34 15,55 55-49-15,2 0-47 0,16-5-40 16,10-11-15-16,0-11-4 16,10-13-17-16,19-6 20 15,-3-3 1-15,6-15 27 16,-2-14-10-16,-14-5-3 15,-1-9-1-15,-9 2-9 16,-6 7 3-16,0 15-13 16,-5 19 6-16,-18 12-22 15,-13 31-69-15,-2 13 15 16,5 7-119-16,8 0-69 16,3 4-148-16</inkml:trace>
  <inkml:trace contextRef="#ctx0" brushRef="#br1" timeOffset="88283.69">20861 9749 513 0,'0'0'191'0,"0"0"27"16,43-98-58-16,-29 57-45 15,-5 9-38-15,-1 8-8 16,-5 14-23-16,-1 10-12 16,-2 0-25-16,3 23-9 15,0 14 0-15,-2 10 14 16,1-5-12-16,-2-6 2 15,3-13-4-15,1-6-4 16,4-10 1-16,4-7 4 16,11 0-1-16,9-16 6 0,7-15-4 15,4-8 2 1,-1-8-4-16,0-3 0 0,-2 11 4 16,-15 13-4-1,-2 13 0-15,-9 13 0 0,-5 5-7 16,-4 22 5-16,-5 7-11 15,0 3-22-15,0-4 15 16,6-5-39-16,6-8-8 16,4-12-24-16,13-8 5 15,12 0 76-15,12-17-6 16,-1-8-1-16,-7-6 5 16,-17-10 12-16,-9 2 29 15,-10 3 51-15,-9 13 10 16,0 10-19-16,0 9-49 15,-10 4-15-15,-4 0-7 0,1 17-1 16,1 6-3-16,7 1-4 16,5 1 2-16,5-5-17 15,21-7-3-15,4-9 7 16,6-4 13-16,-1 0-20 16,-7-17 22-16,-4-6-9 15,-9 1 13-15,-9-5 1 16,-6 1-1-16,0 1 0 15,-12 9 28-15,-17 12-15 16,-6 4-13-16,-8 12 13 16,1 14-8-16,4 7-7 15,10 6 2-15,13 4-8 0,14-6-27 16,1-3-42-16,36-3-43 16,33-4 25-16,33-1-16 15,20-6 110-15,7-13-3 16,-10-7-90-16,-19-7 94 15,-32-20 8-15,-24-12 90 16,-28-7-43-16,-16 0 93 16,-21 10 9-16,-21 15-75 15,-10 18-55-15,-4 3 10 16,-3 27-6-16,11 11 1 16,7 6-19-16,16 3-1 15,13-5-11-15,12-8-1 16,6-5-17-16,25-12 9 15,20-14-29-15,1-3 37 16,7-27 0-16,1-12-2 0,0-12-1 16,-5-16 3-16,6-20 0 15,4-22 13-15,-2-27-6 16,-12 5 7-16,-14 28 16 16,-20 40 15-16,-16 44 65 15,-1 19-50-15,-18 16-40 16,-17 37-11-16,-7 27 7 15,0 15-2-15,5 14-14 16,6 0 2-16,6 7-10 16,11 2-68-16,9-2-82 0,5-20-60 15,5-34-554 1</inkml:trace>
  <inkml:trace contextRef="#ctx0" brushRef="#br1" timeOffset="88440.1">22755 9746 1305 0,'0'0'252'0,"0"0"-75"16,0 0-31-16,0 0-50 15,0 0-96-15,0 0-11 16,0-3-106-16,0 3-78 16,0 0-43-16,0 0-340 15</inkml:trace>
  <inkml:trace contextRef="#ctx0" brushRef="#br1" timeOffset="89543.76">4500 11876 718 0,'0'0'99'0,"0"0"195"15,0 0-144-15,0 0-65 16,0 0 3-16,0 0-41 15,-17 0-34-15,47 0 22 0,33 10-30 16,32 0 18-16,23-3-15 16,6-7-1-16,-11 0-14 15,-19 0-11-15,-25 0-35 16,-20-3 1-16,-25 3-29 16,-12 0-1-16,-12 0-1 15,0-4 32-15,-30 1 48 16,-13-7-68-16,-18-4 13 15,0-2 58-15,4-4 6 16,6-2 29-16,11 2 9 16,16 3 16-16,6 4 18 15,12 3-8-15,6 3-17 16,0 3-5-16,9-2-35 0,21-1-2 16,16 5-11-16,12 2 4 15,3 10 8-15,-1 15-12 16,-9 6 0-16,-11 8 18 15,-14 7-16-15,-16 3 6 16,-10 7-8-16,-21 8 1 16,-24 5-7-16,-10 7 3 15,-15 0-102-15,-3-6-87 16,6-21-364-16</inkml:trace>
  <inkml:trace contextRef="#ctx0" brushRef="#br1" timeOffset="90956.11">8381 12576 717 0,'0'0'97'16,"0"0"11"-16,0 0 50 15,0 0-67-15,0 0-24 16,0 0-38-16,-45 46 10 16,71-46-17-16,17-2 16 0,21-28-7 15,15-17-8-15,12-15-9 16,-4-8-12-16,-7-6-1 15,-14-4 8-15,-17 1-7 16,-21 3-2-16,-20 1 9 16,-8 16-5-16,0 18 4 15,-18 19 0-15,-6 19 3 16,-6 8 2-16,-7 37-13 16,1 19 0-16,8 18-3 15,16 1 4-15,12 0-2 16,12-11-1-16,25-7-14 0,17-18 9 15,10-15-31 1,9-16 16-16,3-13 8 0,3-17-6 16,-4-22 10-1,-10-8 1-15,-17-4 9 0,-12-7 0 16,-20-1 4-16,-16 0-4 16,0 12 12-16,-6 15-10 15,-7 18 18-15,1 14-10 16,-3 21 0-16,3 18-20 15,6 14 10-15,6 3 0 16,3-4-1-16,19-9 1 16,4-7-5-16,8-11-17 0,5-13 12 15,6-12 1 1,4 0 9-16,-4-20 0 0,-2-9 3 16,-15-7 9-16,-4-10 12 15,-9 5-6-15,-6 6 2 16,-6 11 21-16,-3 14-16 15,0 7 3-15,0 3-20 16,0 17-8-16,0 12 0 16,0 4-5-16,0 0 10 15,0-13-16-15,0-7 11 16,4-7-6-16,7-6 1 16,8 0 10-16,11-19-1 15,7-14 6-15,5-7-9 16,-3 1 15-16,-9 6-16 15,-5 12 0-15,-10 11 18 0,-6 7-18 16,0 3 0-16,1 17 0 16,4 16 0-16,-1 10-11 15,2 4 11-15,-6-8-13 16,0-9 12-16,-6-14-5 16,0-9 6-16,3-7 0 15,-3 0 1-15,10-4 16 16,4-22-9-16,8-3-6 15,2-4 5-15,-9 7-3 16,-5 9-1-16,-5 6 12 16,-5 11-5-16,0 0-4 15,4 6-6-15,2 19-23 16,-3 11 13-16,-3 9-40 16,-3-1-4-16,-9-1-60 0,-21-7-77 15,-7-16-214-15</inkml:trace>
  <inkml:trace contextRef="#ctx0" brushRef="#br1" timeOffset="91126.72">9840 11444 1272 0,'0'0'1'15,"0"0"145"-15,0 0-95 16,0 0-43-16,0 0-8 15,0 0-94-15,-24 96-17 16,24-21-284-16,0 6-333 16</inkml:trace>
  <inkml:trace contextRef="#ctx0" brushRef="#br1" timeOffset="92010.05">8817 13092 1156 0,'0'0'92'15,"0"0"70"-15,0 0-93 16,0 0-17-16,0 0-52 0,41-78 0 16,-8 57-8-16,0 14 8 15,-8 7-4-15,-1 0 2 16,-6 7-16-16,0 23 11 15,-6 9-22-15,-9 8 0 16,-3 6 26-16,0-5-36 16,-15-4 33-16,-3-8 1 15,0-12 7-15,8-12-2 16,4-9 7-16,6-3-6 16,0-7 44-16,6-28-23 15,16-15-20-15,8-8-2 16,3 4-2-16,-5 10 2 15,-4 11-4-15,-9 16 4 0,-5 9 4 16,-10 8-4-16,0 0 0 16,0 16-4-16,0 23 10 15,0 11-6-15,0 10 0 16,0-5 8-16,0-4-14 16,13-9 6-16,13-9-21 15,10-10-14-15,19-15-33 16,13-8-136-16,13-8 161 15,-9-21-418-15,-17-1 200 16,-25-1-15-16,-21 6 276 16,-9 8 114-16,-6 8 149 15,-18 5-40-15,-4 4-113 16,5 0 62-16,1 0-14 16,7 0-45-16,9 0-49 0,6 0-7 15,0 0-25-15,9 0-32 16,21 0-7-16,19-4 4 15,20 1-13-15,5-3 3 16,7-1-16-16,-2-2-17 16,-15-8-35-16,-12-3 17 15,-22-4-18-15,-18-5 54 16,-12-1 28-16,-3-3 5 16,-27 4-1-16,-7 7 4 15,-2 8-5-15,6 7 38 16,6 7 23-16,11 0 5 0,10 0 16 15,6 0-47-15,0-1-1 16,0 1-15-16,19 0-22 16,14 0 4-1,12 14 5-15,7 6-4 0,-4 7 16 16,-5 4-20-16,-7 3-1 16,-11-1 14-16,-17 4-12 15,-8-2 9-15,-11 6-11 16,-17 2 1-16,-11-1-2 15,-1-5-1-15,1-5-60 16,11-8-26-16,10-14-157 16,18-10-307-16</inkml:trace>
  <inkml:trace contextRef="#ctx0" brushRef="#br1" timeOffset="92287.45">10502 13078 1067 0,'0'0'187'0,"0"0"-29"16,0 0-52-16,0 0-50 16,0 0-22-16,0 0-32 15,-39 6 22-15,17 9-24 16,4 1 3-16,0 7-2 16,-3 6 1-16,6 5 0 15,-4 5-2-15,6 4 9 16,5-4-12-16,8-3 3 0,0-5-6 15,0-7 5-15,18-4-10 16,10-14-17-16,8-3 4 16,19-3-53-16,14-3-16 15,8-14-58-15,4-9-351 16</inkml:trace>
  <inkml:trace contextRef="#ctx0" brushRef="#br1" timeOffset="93017.32">11272 12022 569 0,'0'0'161'0,"0"0"138"0,-3-75-42 16,-5 67-124-16,3 5-35 15,1 3-33-15,-12 20-54 16,-10 29-9-16,-3 24 29 16,-1 12-31-16,-3 14 0 15,12 0 1-15,-2 1-1 16,9 6-27-16,5-17-54 16,6-19-51-16,3-21 62 15,0-33-161-15,0-16 27 16,0-16 49-16,0-37 122 15,-12-13-12-15,-6-7 45 16,-1 4 24-16,2 15 6 16,4 11 54-16,7 18 104 15,6 4-15-15,3-2-89 16,30 1-59-16,16-2-25 0,15-2-13 16,8 0 2-16,10 2-101 15,-1-1-96-15,-1-3-39 16,-10-2-53-16,-19-1 189 15,-19 1 111-15,-12 2 2 16,-14 5 170-16,-6 6 38 16,0 8 15-16,0 2-1 15,-9 5-80-15,-4 2-67 16,-1 0-27-16,-4 9-26 16,-3 21 33-16,-1 13-8 15,-2 16 1-15,0 10-7 16,3 7-36-16,5 5-7 15,7-3-6-15,9-8-97 0,6-14-34 16,30-23-145-16,13-26-350 16,9-14 363-16</inkml:trace>
  <inkml:trace contextRef="#ctx0" brushRef="#br1" timeOffset="93435.95">11727 12230 757 0,'0'0'205'0,"0"0"40"16,0 0-133-16,0 0-52 16,0 0-40-16,0 0-20 15,7 0-10-15,24 0-9 16,5 7 19-16,0 3-9 16,-9 3 9-16,-5 3-17 15,-10 4-7-15,-12 6-17 0,0 7 5 16,-12 0 3-16,-15 0 22 15,2-7 1-15,2-9 10 16,13-6 0-16,7-9 3 16,3-2 4-16,0-2 46 15,6-22-31-15,15-10-11 16,11-5-19-16,6-3 8 16,1 2 0-16,-6 1 7 15,-8 9 3-15,-4 9 29 16,-12 5 5-16,-3 13-12 0,-6 3 21 15,0 0-35-15,0 0-11 16,0 26-1-16,-6 8-6 16,-3 15 6-16,3-1-6 15,6 3-15-15,0 1-17 16,37-8-143-16,26-14-166 16,13-25-259-16</inkml:trace>
  <inkml:trace contextRef="#ctx0" brushRef="#br1" timeOffset="93675.75">12681 12005 1183 0,'0'0'177'16,"0"0"-34"-16,0 0-3 0,0 0-63 16,0 0-46-16,0 0-31 15,36 23 1-15,6 20-1 16,1 3 17-16,-4 8-17 15,-14 5-1-15,-19 7-21 16,-11 4-27-16,-42 2-17 16,-14-2-13-16,-13-5-27 15,-1-9 43-15,9-14-72 16,8-17-115-16,16-23-192 16</inkml:trace>
  <inkml:trace contextRef="#ctx0" brushRef="#br1" timeOffset="93881.8">13442 12358 1310 0,'0'0'121'16,"0"0"-2"-16,0 0 6 15,0 0-59-15,0 0-65 16,0 0-1-16,91-22-42 15,-24 12-46-15,9 3-67 16,-11-2-34-16,-11-8-378 16</inkml:trace>
  <inkml:trace contextRef="#ctx0" brushRef="#br1" timeOffset="94058.27">13427 12550 969 0,'0'0'181'0,"0"0"-35"16,0 0-27-16,0 0-72 16,0 0-9-16,85-14-38 15,-6-1-21-15,18 0-82 16,3 3-1-16,12 2-275 16,-6-7-365-16</inkml:trace>
  <inkml:trace contextRef="#ctx0" brushRef="#br1" timeOffset="94403.18">15360 12055 920 0,'0'0'66'0,"0"0"155"15,0 0-65-15,0 0-66 16,0 0-43-16,0 0-26 0,-67 65-18 16,38 2 46-16,0 18-19 15,-1 11 9-15,1 11-13 16,9 8-22-16,-3-3-4 15,7-6-5 1,4-17-45-16,2-22-21 0,5-22-67 16,2-25-7-16,1-20-236 15,-2-23-23-15</inkml:trace>
  <inkml:trace contextRef="#ctx0" brushRef="#br1" timeOffset="94552.58">14974 12516 588 0,'0'0'185'15,"0"0"193"-15,0 0-216 16,0 0-88-16,0 0-59 0,107-78-15 16,-22 68-1-16,9-1-29 15,0 6-41-15,-3 1-134 16,-16-7-174-16,-10-6-125 16</inkml:trace>
  <inkml:trace contextRef="#ctx0" brushRef="#br1" timeOffset="94780.19">15799 12141 610 0,'0'0'287'16,"0"0"42"-16,0 0-181 16,0 0-50-16,0 0-24 15,0 0-8-15,-19-18-12 0,15 18-34 16,-6 27 10-16,-5 10-22 16,-9 19 30-16,-1 13 3 15,-2 4-23-15,-5 12-15 16,10-8-3-16,6-2-13 15,6-18-7-15,10-18-70 16,2-19-17-16,32-15-10 16,31-5-16-16,19-28-219 15,10-21-198-15</inkml:trace>
  <inkml:trace contextRef="#ctx0" brushRef="#br1" timeOffset="94981.73">16185 12257 536 0,'0'0'343'16,"0"0"20"-16,0 0-184 15,0 0-93-15,0 0-27 16,0 0-5-16,-70-20-24 16,44 40-1-16,6 9-16 15,3 4-13-15,7 3 6 16,7 1-6-16,3-4-9 16,3-3-19-16,21-10-42 15,8-14 7-15,19-6-19 16,18 0-66-16,5-20-49 15,-1-11-464-15</inkml:trace>
  <inkml:trace contextRef="#ctx0" brushRef="#br1" timeOffset="95190.28">16605 11930 458 0,'0'0'208'0,"0"0"130"16,0 0-85-16,0 0-109 15,0 0-48-15,0 0-32 16,9-27-21-16,34 50-34 15,13 10 9-15,1 13 4 16,-8 3-22-16,-20 7 1 16,-16 7-1-16,-13 11-13 15,-33 8 0-15,-25 6-55 16,-26 6-37-16,-26 4 15 16,-20-9-187-16,-19-10-375 15</inkml:trace>
  <inkml:trace contextRef="#ctx0" brushRef="#br1" timeOffset="105590.75">16519 11761 602 0,'0'0'0'0,"0"0"-134"15,0 0-53-15,0 0 59 16</inkml:trace>
  <inkml:trace contextRef="#ctx0" brushRef="#br1" timeOffset="106108.15">16461 12518 194 0,'0'0'0'15,"0"0"-169"-15</inkml:trace>
  <inkml:trace contextRef="#ctx0" brushRef="#br1" timeOffset="108507.59">19759 12341 680 0,'0'0'81'15,"0"0"14"-15,0 0 81 16,0 0-42-16,0 0-66 15,0 0-19-15,-26-15-10 0,26 15-14 16,0 0 6-16,0 0-14 16,0-1-16-16,29-2 12 15,20-3-13-15,27 0 0 16,16-5 9-16,13 5-9 16,-2-5-3-16,-3 5 3 15,-11-4 2-15,-11 1-2 16,-17 2-1-16,-21 0-3 15,-18 1 3-15,-13 6-11 16,-9 0-7-16,0-2-3 16,-6 0-15-16,-19-4 3 15,-11 0-27-15,-7-2 8 16,-5 1 28-16,1-6 8 0,2-1 17 16,4-2 4-16,4-4-2 15,12 7 17-15,2 0-1 16,12 6 15-16,6 4-16 15,5 0 10-15,0 3-15 16,0 0-12-16,0 0-7 16,2 0 5-16,22 8-8 15,5 10 10-15,12 3 1 16,-1-1 6-16,-1 5-7 16,-11-3 1-16,-4 0-1 15,-8 0 0-15,-10 2-1 16,-6 6 1-16,0 8-5 15,-21 3 5-15,-12 2-55 0,-10 0-99 16,-2-3-157-16,-4-11-88 16</inkml:trace>
  <inkml:trace contextRef="#ctx0" brushRef="#br1" timeOffset="109969.53">19936 12481 81 0,'0'0'60'0,"0"0"28"16,0 0 3-16,0 0-8 16,0 0 5-16,0 0-27 15,-31 0-23-15,31 0-13 0,0 0 11 16,0 0-16-16,3 0-6 15,13-4 7 1,16-1 2-16,14 0 3 0,10-1 2 16,7 0-26-16,9-2 11 15,4 2-7-15,-6-5-6 16,2-5 4-16,-6 4 1 16,-10-5-5-16,-12 4 0 15,-17 7-1-15,-15-2 0 16,-12 4-13-16,-1 1 8 15,-31 3-76-15,-10 0-105 16,-3 0 75-16,-5 0 36 16,5 7 3-16,10-4 56 15,0 2 1-15,7-5 16 16,6 0 20-16,2 0-5 0,8-5-8 16,5-8 4-16,1 1 7 15,3-2-4-15,3-3-6 16,-4-2 5-16,1-2 23 15,0-1-34-15,0 2-2 16,-1 3 5-16,3 7-1 16,-1 4-3-16,2 6 5 15,0 0-6-15,0 0-1 16,0 0-12-16,0 0-34 16,0 0-13-16,0 8 34 15,0 4 18-15,10 1-38 16,0-3-17-16,-3 3-61 15</inkml:trace>
  <inkml:trace contextRef="#ctx0" brushRef="#br1" timeOffset="110527.41">20237 12071 61 0,'0'0'75'16,"0"0"7"-16,0 0 17 15,0 0 17-15,0 0-37 16,0 0-30-16,-4-26-29 16,4 26 5-16,0 0-21 15,0 0-3-15,0 0 4 16,0 0-3-16,0 0 1 0,0 0-3 15,0 0 0-15,0 0 11 16,0 0-11-16,0 0 0 16,0 0 9-16,0 0-7 15,0 0 1-15,0 0 6 16,0 0-8-16,0 0 5 16,0 0-6-16,0 0 2 15,0 0-6-15,0 0 10 16,0 0-5-16,0 0-1 15,0 0 0-15,0 0-10 16,0 0-9-16,0 0-80 16,-4 0-49-16,4 6-42 0,-3 7 52 15</inkml:trace>
  <inkml:trace contextRef="#ctx0" brushRef="#br1" timeOffset="110640.69">20237 12071 32 0</inkml:trace>
  <inkml:trace contextRef="#ctx0" brushRef="#br1" timeOffset="110949.01">20237 12071 32 0,'-25'14'49'0,"25"-21"5"0,0 4 14 0,0 0-20 16,0 3 10-16,0 0-1 15,0 0 16-15,0 0-14 16,0 0-10-16,0 0-13 15,0 0-2-15,0 0-30 0,0 0-3 16,0 0 1-16,1 0 1 16,15 6-2-16,4 6 6 15,3-1-6-15,0 2 4 16,-1-1-2-16,-2 3-3 16,-2-2 0-16,-4 0 1 15,-5-4-1-15,-2 5 0 16,-4 2 0-16,-3 4 29 15,0 4-23-15,-3 5 7 16,-16 4 6-16,-8 6-6 16,-3 1-11-16,-1 0 1 15,-2 1 5-15,3-5-12 0,8-1 4 16,10-2-1 0,6-6-89-16,6-8-156 0,0-9-134 15</inkml:trace>
  <inkml:trace contextRef="#ctx0" brushRef="#br0" timeOffset="119832.15">3821 15192 315 0,'0'0'12'0,"0"0"16"15,0 0 50-15,0 0 13 16,21-92-18-16,-18 65-4 16,-3-5-1-16,0 2 16 15,0-2 33-15,-15 11-17 16,0 4-17-16,-4 9 2 16,-2 3-43-16,6 5 8 15,-3 0-31-15,0 13 14 16,-4 21-32-16,-2 16 9 0,-4 18-7 15,1 11 27-15,0 7-14 16,3 3-2-16,3 0-9 16,2-6 3-16,10-9-4 15,4-13-8-15,5-17-3 16,0-11-29-16,0-13-23 16,0-10-93-16,3-10-140 15,-1-10-38-15,-2-23-52 16</inkml:trace>
  <inkml:trace contextRef="#ctx0" brushRef="#br0" timeOffset="119998.6">3335 15424 576 0,'0'0'73'0,"0"0"109"16,0 0 17-16,0 0-104 16,0 0-40-16,82-33 38 15,-9 13-48-15,18-4-32 16,3 2 5-16,3-1-18 15,-6 6-7-15,-12 2-189 16,-18 7-404-16</inkml:trace>
  <inkml:trace contextRef="#ctx0" brushRef="#br0" timeOffset="120854.09">4919 15698 760 0,'0'0'18'16,"0"0"98"-16,0 0-33 15,0 0-65-15,0 0-15 16,0 0 14-16,79-33 44 16,-34 0-55-16,4-4 9 15,-4-6-13-15,1-5-2 16,-6-3-19-16,-7-2 6 0,-9 2 26 15,-9 10-27-15,-8 15 10 16,-7 14 4-16,0 12-2 16,0 9-17-16,-19 24-18 15,1 18 12-15,0 12 25 16,9-2 0-16,9-6 0 16,0-14 0-16,6-12-4 15,14-12-5-15,5-14 9 16,8-3 0-16,10-27-10 15,2-12 5-15,1-11-7 16,-1-3 12-16,-11-3 6 16,-7 0 15-16,-14 13 37 15,-10 14-25-15,-3 12 31 0,0 17 32 16,0 0-33-16,-6 3-26 16,-10 20-22-16,1 14-8 15,3 4-2-15,12 0-5 16,3-7 0-16,21-5 0 15,9-2 0-15,-2-5-1 16,-1-5-2-16,-14-8 6 16,-7-1-3-16,-9-2 0 15,0 5 0-15,-28 5 1 16,-17 1-1-16,-13 3-14 16,-12-11-29-16,1-7-47 15,8-2-54-15,12-22-17 16,23-28 79-16,13-25-249 15,10-29-143-15</inkml:trace>
  <inkml:trace contextRef="#ctx0" brushRef="#br0" timeOffset="120966.38">5289 14886 467 0,'0'0'234'0,"0"0"67"16,0 0-147-16,0 0-102 16,0 0-47-16,0 0-5 15,13 5-84-15,-1 32-182 16,-1 6-158-16</inkml:trace>
  <inkml:trace contextRef="#ctx0" brushRef="#br0" timeOffset="122226.28">6873 15377 514 0,'0'0'82'0,"0"0"79"15,0 0 90-15,0 0-111 16,0 0-62-16,0 0-57 16,-64-40-7-16,46 83-11 15,-3 10 4-15,9 4 0 0,9-4-6 16,3-5 0-16,9-5-1 16,18-9 0-16,10-14 3 15,2-10-3-15,7-10-5 16,-4-7-5-16,4-19-5 15,-1-7 15-15,-6-9 0 16,-5-3 0-16,-7 0 11 16,-9 6-10-16,-12 11 1 15,-3 12 6-15,-3 12 2 16,0 4-10-16,0 17-2 16,0 16-27-16,-3 11 29 15,3 1 1-15,3-9 1 16,19-9-2-16,5-5 0 15,1-10 5-15,-1-9-5 0,3-3-5 16,1-7 4-16,-1-15-18 16,-3-8 19-16,-9-4 7 15,-12-6-1-15,-6-2 1 16,-3-5-7-16,-22 4 0 16,-4 5-2-16,-5 14 2 15,3 17-1-15,-2 7-21 16,0 16-11-16,6 13 32 15,6 5 0-15,14-4 1 16,7-3-5-16,10-4 2 16,20-10 3-16,9-3 4 15,6-10-1-15,7 0 0 16,0-3 2-16,0-14 11 0,-7 0 10 16,-2-5-17-16,-7 5 5 15,-11 4 7-15,-8 2-16 16,-11 11 3-16,1 0-8 15,-1 7 0-15,0 16 3 16,3 10 0-16,-1 1-3 16,2-8 5-16,-1-7 1 15,4-9 0-15,1-10-6 16,5 0 0-16,11-7 13 16,4-12 13-16,5-7-15 0,0-4-3 15,-9 10-7 1,-11 7 4-16,-7 13-5 0,-9 4-7 15,4 22 5-15,-2 16 2 16,1 2 6-16,0-2-4 16,7-9 0-16,-1-13-2 15,6-10-6-15,10-10-1 16,11-10-5-16,6-23 0 16,10-13-1-16,-1-10 3 15,-9-4 9-15,-7-6 1 16,-8-6 0-16,-4 2 0 15,-7 15 2-15,-10 18-2 16,-5 21 0-16,-4 16 30 16,-10 16-26-16,-15 30 1 15,-2 20-1-15,-2 13-3 0,7 7 10 16,9 0-9-16,5-11-2 16,8-12 0-16,0-16-82 15,0-17 12-15,15-25-166 16,3-6-123-16,3-30-79 15</inkml:trace>
  <inkml:trace contextRef="#ctx0" brushRef="#br0" timeOffset="122494.07">8235 15366 631 0,'0'0'116'0,"0"0"133"15,0 0-145-15,0 0-78 16,0 0-23-16,0 0 21 0,82 42-13 15,-2-43 24-15,1-18-23 16,-2 2-8-16,-12 3 0 16,-15 11-4-16,-16 3-3 15,-15 9-3-15,-12 19 8 16,-9 8-2-16,-3 10 12 16,-18 3 12-16,-4-2-8 15,2-8-16-15,4-7-7 16,10-10-8-16,9-16-114 15,0-6-239-15,24-26-377 16</inkml:trace>
  <inkml:trace contextRef="#ctx0" brushRef="#br0" timeOffset="122620.99">8997 15140 1053 0,'0'0'112'15,"0"0"-11"-15,0 0-23 16,0 0-78-1,0 0-8-15,0 0-87 0,-40 92-358 16</inkml:trace>
  <inkml:trace contextRef="#ctx0" brushRef="#br0" timeOffset="124588.13">9088 15615 419 0,'0'0'97'0,"0"0"145"16,0 0-41-16,0 0-58 16,0 0-11-16,0 0-92 15,-18-70 16-15,18 64-16 16,0 0-5-16,0-1-10 16,12 0-25-16,12 0 0 0,1 7-6 15,8 0 3-15,-3 4 0 16,-5 22-2-16,-5 5-18 15,-7 8 1-15,-10 7-20 16,-3-6-18-16,0-7 41 16,-13-9-7-16,4-11 19 15,-2-8 7-15,8-1 28 16,0-4 19-16,3 0-5 16,0-19-13-16,0-10 5 15,20-13-22-15,14-11 0 0,9-2-4 16,8 2-8-1,-2 14 0-15,-13 13-1 16,-9 18-1-16,-8 8 1 0,-7 22-11 16,-4 19 4-16,-8 12 7 15,0 3 1-15,0-3 0 16,-3-7-15-16,-1-15-18 16,4-9 28-16,4-15-28 15,24-7-12-15,12-7-76 16,14-19 47-16,6-10-26 15,-2-5 8-15,-9-1 79 16,-10-7 13-16,-11 2 32 16,-7 3 33-16,-12 13-13 15,-3 14 43-15,-6 10-14 16,0 7-3-16,0 10-61 0,-12 23-17 16,-5 10 14-16,7 5 4 15,10 1-10-15,0-7-7 16,10-6 4-16,16-10-5 15,-2-12 0-15,4-11-8 16,5-3-29-16,9-16-13 16,4-11 17-16,2-13 19 15,-2-3 6-15,-7-2 8 16,-8-2 1-16,-7 8 29 16,-8 9 9-16,-7 13 4 15,-8 10 15-15,-1 4 3 16,0 3-5-16,0 0-18 0,0 0-10 15,0 0 14-15,0 0-19 16,0 0 5-16,0 0-1 16,0 0-5-16,-1 0 10 15,1 0-30-15,-3 6 3 16,3 2-8-16,0 1 3 16,0 2 0-16,0-5-2 15,0-3 6-15,3 0-3 16,-3-3-1-16,0 2 0 15,0 6 0-15,0 9 1 16,-6 12-1-16,-7 12 0 16,1 7 4-16,9 2-5 15,3-6 1-15,0-5-14 16,6-10-5-16,19-9-61 16,11-16 13-16,16-4-9 0,6-24-19 15,8-8 10-15,-2-8-84 16,-9 1 20-16,-13 2 13 15,-12-4 86-15,-14 6 50 16,-5 2 6-16,-8 12 1 16,-3 6 70-16,0 11 67 15,0 1 0-15,0 3-25 16,0 0-46-16,0 0-26 16,-3 0-9-16,-8 14-25 15,1 11 4-15,-2 8-11 0,3 5 2 16,5 4 15-1,4 0-22-15,0-1 3 0,13-8-4 16,5-8 0 0,3-8-2-16,-2-7-4 0,1-10-11 15,-1 0-20-15,-2-13-13 16,-1-13 26-16,-7-10 7 16,-5-2-10-16,-4-4 21 15,0 2-20-15,-10 6-2 16,-7 13 22-16,-2 13 0 15,-10 8 2-15,3 8-10 16,-4 15 14-16,5 9 12 0,11 5-12 16,11 0 0-1,3-4-1-15,17-9 1 0,11-2-3 16,15-15-17-16,5-7-17 16,10 0 20-16,8-24-23 15,2-9 40-15,-2-6 0 16,-11-2 6-16,-10 1-5 15,-15 2 6-15,-14 7-3 16,-10 14-3-16,-6 9 17 16,0 8 6-16,-3 8-6 15,-10 16-16-15,4 6 7 16,5-7 0-16,4 1-9 16,4-7 3-16,12-8-3 15,5-4 0-15,6-5-6 16,3-2-2-16,5-18 8 0,7-4 14 15,-3-2-6-15,-6 6 3 16,-11 4 0-16,-13 9-1 16,-8 7 2-16,-1 0-12 15,0 20 0-15,0 7 2 16,0 0 21-16,0 0-17 16,0-10-6-16,14-2-5 15,7-13-12-15,6-2-16 16,12-12-11-16,4-15 16 15,5-6-5-15,-5-4 32 16,-5-1-30-16,-6-6 31 16,-5-2-3-16,-11 9-6 15,-10 11 1-15,-6 13 8 16,0 13 33-16,-13 0 27 0,-14 17-35 16,0 12-13-16,0 0 32 15,8 2-15-15,6-1-15 16,12 0-10-16,1-4 1 15,8-3 1-15,14 0-6 16,4 1 0-16,2-9 11 16,-1 1-11-16,-4-5 2 15,-10-7-6-15,-6 1 9 16,-7-1-11-16,-14 0 6 16,-21 2-14-16,-14 4-19 15,-14-1-69-15,-1-5-261 0,6-4-289 16</inkml:trace>
  <inkml:trace contextRef="#ctx0" brushRef="#br0" timeOffset="125038.05">12220 15238 274 0,'0'0'410'0,"0"0"-203"16,0 0 42-16,0 0-103 15,0 0-50-15,0 0-26 16,0-68-24-16,3 68 3 16,0 20-48-16,-2 28 3 15,-1 29 14-15,-17 19 15 16,-22 9 6-16,-13 2-22 0,1-15-17 15,14-17 12 1,19-21-12-16,15-19-11 0,3-18-27 16,24-17-35-16,25-2-38 15,14-33-110-15,7-17-478 16</inkml:trace>
  <inkml:trace contextRef="#ctx0" brushRef="#br0" timeOffset="125204.1">12007 15583 956 0,'0'0'45'0,"0"0"171"16,0 0-148-16,0 0-55 16,122 5 17-16,-17-14-30 0,8-8-160 15,0 0-363-15</inkml:trace>
  <inkml:trace contextRef="#ctx0" brushRef="#br0" timeOffset="125864.65">13390 15533 662 0,'0'0'80'0,"0"0"228"16,-85-17-182-16,37 20-50 15,-11 30-47-15,-3 10-20 16,1 7 33-16,9 3-36 15,19-7-4-15,17-7 5 16,16-6-7-16,0-6 0 16,28-17-8-16,15-10-4 15,12-3-5-15,11-27-24 16,-8-10 31-16,-4-6 4 0,-14-4 6 16,-10 3 5-16,-12 5-5 15,-5 16 0-15,-9 9 8 16,-4 17-8-16,0 7-8 15,-9 29-10-15,-5 11 18 16,2 6 10-16,9-4-10 16,3-9-3-16,15-8-3 15,18-8 6-15,13-20-7 16,9-4-45-16,10-21-41 16,6-19 6-16,-10-8-56 15,-3-8 72-15,-8-11 71 16,-6-9 5-16,-8-13 16 0,-3-11 63 15,-11 11 33-15,-11 18 11 16,-4 28 1-16,-7 28-33 16,-7 15-5-16,-19 30-63 15,-13 27-13-15,2 18-1 16,6 17-9-16,4 8 5 16,12 3-10-16,12-5-1 15,3-5-6-15,21-13-16 16,26-24-114-16,7-31-80 15,-1-25-92-15,-4-19-304 16</inkml:trace>
  <inkml:trace contextRef="#ctx0" brushRef="#br0" timeOffset="126036.11">13730 15542 680 0,'0'0'80'0,"0"0"178"15,0 0-112-15,0 0-107 16,0 0-21-16,105 14 45 16,-9-17-63-16,4-8-55 15,-1-5-171-15,-16-3-369 16</inkml:trace>
  <inkml:trace contextRef="#ctx0" brushRef="#br0" timeOffset="126590.07">15369 15533 407 0,'0'0'615'0,"0"0"-533"0,0 0 126 15,0 0-116-15,0 0-60 16,0 0-26-16,-8-11-6 16,8 11-1-16,13 17-1 15,9 3 0-15,-2 9-12 16,-4 1-5-16,-6 4-14 15,-10 1-1-15,-7 2 31 16,-16-3-16-16,-2-2 11 16,-4-6 7-16,9-9 1 15,4-7 0-15,10-9 0 16,6-1 0-16,0 0 9 16,6-11 4-16,23-18-13 15,10-14 1-15,10-13-1 16,-4-1 10-16,1-5-8 0,-7 5 1 15,-11 15 9-15,-14 18-11 16,-8 11 13-16,-6 13 16 16,-6 11-22-16,-21 20 1 15,-8 19-3-15,0 6-3 16,2 0 10-16,12 2-13 16,10-7 0-16,11-7-1 15,12-11-46-15,38-20-88 16,23-13-292-16</inkml:trace>
  <inkml:trace contextRef="#ctx0" brushRef="#br0" timeOffset="126770.55">15956 15545 958 0,'0'0'21'15,"0"0"175"1,0 0-127-16,0 0-62 0,0 0 7 15,0 0-14-15,149 31-21 16,-56-45-93-16,-6-3-126 16,-14 5-46-16,-25 2-48 15</inkml:trace>
  <inkml:trace contextRef="#ctx0" brushRef="#br0" timeOffset="126920.96">15964 15736 535 0,'0'0'137'0,"0"0"27"16,0 0 13-16,0 0-85 16,144-7-41-16,-61-10-51 15,5 0-75-15,-2-4-193 16,-5-1-202-16</inkml:trace>
  <inkml:trace contextRef="#ctx0" brushRef="#br0" timeOffset="127190.17">17323 15374 593 0,'0'0'435'16,"0"0"-318"-16,-101-8 58 16,56 16-76-16,-11 12-54 15,-3 10-16-15,-5 4 17 16,2 5-19-16,7 6-5 15,13 1-9-15,16 3-11 16,17-5-4-16,9-4 1 16,12-7-2-16,30-12-1 15,16-9-11-15,24-12-25 16,21 0-72-16,18-7-18 16,19-19-223-16,0-10-367 15</inkml:trace>
  <inkml:trace contextRef="#ctx0" brushRef="#br0" timeOffset="128043.95">18667 15707 186 0,'0'0'150'16,"0"0"145"-16,0 0-55 16,0 0-18-16,0 0-61 15,0 0-86-15,3-12-26 0,-3 12-14 16,0 0-16-16,0 0-3 15,10 3-15-15,16 0 4 16,17 0 10-16,11-3-10 16,15-6-3-16,3-14-4 15,-5-6-1-15,-11-3-3 16,-15-6-7-16,-12-1 13 16,-12-3 9-16,-7 9-6 15,-10 10-2-15,0 10 5 16,0 7-2-16,-6 3-1 15,-8 0-3-15,1 20-2 16,4 4-2-16,6 8 1 0,3-2-2 16,16 0-30-1,23-11-31-15,12-6 15 16,13-13-24-16,7-3 26 0,1-21 47 16,-5-8 2-16,-7-4 18 15,-10-4 20-15,-12-2 3 16,-8-5 8-16,-11 0-16 15,-9 8 11-15,-3 10-1 16,-7 12 7-16,0 7 9 16,0 10 8-16,0 0-30 15,-7 16-6-15,-9 24-27 16,-11 18 38-16,-1 20 2 16,-2 11-12-16,-6 12 0 15,-10 10-16-15,-9 7 3 16,-5 11-14-16,5-8-5 15,9-11-8-15,5-21 5 0,11-26-8 16,10-27-28-16,8-16-42 16,3-20-64-16,9-7 33 15,0-32-46-15,0-21-253 16,12-22 20-16</inkml:trace>
  <inkml:trace contextRef="#ctx0" brushRef="#br0" timeOffset="128240.27">19301 15708 480 0,'0'0'395'0,"0"0"-229"16,0 0 24-16,113-40-116 0,-38 24-38 15,13 1-25 1,9 1 16-16,-3-4-24 0,-3 1 9 16,-19 5-12-16,-19-2-2 15,-16 4-5-15,-14 0-44 16,-13 4-55-16,-10-1-68 15,0 4-200-15,-10 3-219 16</inkml:trace>
  <inkml:trace contextRef="#ctx0" brushRef="#br0" timeOffset="128891.55">19489 15001 443 0,'0'0'33'0,"0"0"190"16,0 0-75-16,0 0-3 15,-81-56-64-15,57 61-50 16,2 12 9-16,6 3-1 15,3 1-3-15,9-4-15 16,4-5 1-16,0-1-14 16,14-2 0-16,8-9 24 15,5 0 5-15,1 0-10 16,-1-13 0-16,-12-6-20 16,-2-8 7-16,-10 4-14 15,-3-5 2-15,0 6 6 16,-7 5-7-16,-7 8-2 15,-3 9-5-15,-8 2-2 16,2 22 1-16,-3 9-5 0,13 0 12 16,13-4-7-16,0-5 7 15,13-7-7-15,13-8 2 16,-3-6 5-16,2-3-5 16,-8-5 0-16,-5-15 5 15,-2-3 21-15,-6-5-21 16,-4 3 5-16,0 3-5 15,-4 13-5-15,-4 6 3 16,-1 3-90-16,4 24-134 16,4 11-181-16,1 9-20 15</inkml:trace>
  <inkml:trace contextRef="#ctx0" brushRef="#br0" timeOffset="134501.29">21519 15695 1090 0,'0'0'98'0,"0"0"-59"15,-91 0 62-15,81 9-75 0,9 3-22 16,1 6 0-16,1 2-3 15,19-4 0-15,5-6 1 16,7-3 6-16,4-7 1 16,4 0 18-16,6-19-14 15,8-14-2-15,8-7-8 16,10-13-3-16,6-7 0 16,-5-3-1-16,-11-9 2 15,-12-9-1-15,-13-6 7 16,-10-5 5-16,-11-5-9 15,-12 15-1-15,-4 21 7 16,0 26-13-16,-6 28 4 16,-13 18-1-16,-12 44-16 15,-10 25-14-15,-3 23 31 0,3 5 0 16,13-7 1-16,10-6-1 16,14-20 0-16,4-18-12 15,16-15-2-15,18-16-4 16,10-13 8-16,10-13 2 15,7-6-9-15,3-22 10 16,-1-6 7-16,-8-7 0 16,-15-2 5-16,-10-3 8 15,-12-2 0-15,-12 6 1 16,-6 13-6-16,0 12 12 16,0 14-17-16,-12 3 2 15,-12 32-5-15,-1 13-5 16,-2 11 4-16,12 0 1 0,12-3-3 15,3-11-25-15,19-8-15 16,21-12 13-16,8-9 13 16,9-12-16-16,1-1 22 15,-4-14-18-15,-6-12 29 16,-16-7 11-16,-6-3 3 16,-13 0 31-16,-10-3-2 15,-3 2-1-15,0 11 10 16,-9 9-9-16,2 10 3 15,1 7 4-15,-4 0-32 16,-3 20-18-16,0 10 5 16,0 3-3-16,3 0 1 0,7-7-3 15,3-2-1-15,0-8-5 16,3-3 6-16,7-7-1 16,1-6 0-16,6 0 2 15,7-6 4-15,12-18 17 16,3-12-6-16,6-7 9 15,-1-2-14-15,-7 8 4 16,-12 14-7-16,-11 13-7 16,-11 10 1-16,-3 0-2 15,0 13-18-15,0 13 17 16,0 8 1-16,0-1-12 16,0-4 0-16,0-8 1 15,0-9 7-15,0-5 0 16,0-7 4-16,4 0 8 15,16-7-7-15,8-16 21 0,12-9 8 16,11-5-16-16,-5 0-1 16,-4 8-4-16,-15 13-5 15,-14 11 22-15,-5 5-26 16,0 4-8-16,-2 20-2 16,4 9 5-16,-7 7 3 15,-3-1-10-15,0-3-37 16,0-2-2-16,0-12-54 15,-6-12-20-15,-7-10-47 16,-3-16-175-16,-6-24-262 0</inkml:trace>
  <inkml:trace contextRef="#ctx0" brushRef="#br0" timeOffset="134698.6">22902 14825 756 0,'0'0'274'15,"0"0"-10"-15,0 0-107 16,0 0-60-16,0 0-9 16,0 0-32-16,-25-13-20 15,22 13-36-15,3 0-5 16,-2 0-13-16,-3 7-75 16,2 20-64-16,2 9-79 0,1 3-387 15</inkml:trace>
  <inkml:trace contextRef="#ctx0" brushRef="#br0" timeOffset="136275.07">23574 15347 470 0,'0'0'364'16,"0"0"-204"-16,0 0 63 16,0 0-134-16,0 0-39 15,0 0-37-15,-28 22-4 16,14 24-9-16,-2 12 5 0,0-2 5 15,-1-6-7-15,4-11-6 16,8-8-51-16,5-12-138 16,11-19-247-16,23-6-252 15</inkml:trace>
  <inkml:trace contextRef="#ctx0" brushRef="#br0" timeOffset="136402.49">23766 15129 565 0,'0'0'149'15,"0"0"21"-15,0 0 64 16,0 0-210-16,0 0-24 16,0 0-105-16,-44 25-94 0,44 0-146 15</inkml:trace>
  <inkml:trace contextRef="#ctx0" brushRef="#br0" timeOffset="136632.24">24108 15031 847 0,'0'0'204'0,"0"0"-3"15,0 0-141-15,0 0-31 16,0 0-18-16,-33 106 37 16,11-42-4-16,-2 7-5 15,-6 4-28-15,2-9-8 16,5-2-3-16,13-19-21 15,10-11-62-15,6-19-70 0,24-15-17 16,12-5-205-16,2-28-51 16</inkml:trace>
  <inkml:trace contextRef="#ctx0" brushRef="#br0" timeOffset="136776.5">24083 15312 355 0,'0'0'160'15,"-118"0"-3"-15,59 10-51 16,13-3 37-16,20-2-26 15,20 2-67-15,9-4-50 16,40-3-7-16,30 0-21 16,19-3-129-16,15-13-130 0,0-7-306 15</inkml:trace>
  <inkml:trace contextRef="#ctx0" brushRef="#br0" timeOffset="137097.73">25276 15288 435 0,'0'0'740'0,"0"0"-649"15,0 0 33-15,-91 92-92 16,78-59-22-16,7-2 10 16,6-5-20-16,0-6 0 0,12-3-4 15,16-11 4 1,10-6-17-16,9 0-14 0,3-16-40 15,-3-8 48-15,-9-5-15 16,-13-7 38-16,-14-6 13 16,-11-2 9-16,0 1 6 15,-20 5-6-15,-12 18-20 16,-5 15-1-16,-6 5-1 16,4 16-3-16,9 17-15 15,13 4-53-15,17 2-98 16,10-3-148-16,30-6-205 15</inkml:trace>
  <inkml:trace contextRef="#ctx0" brushRef="#br0" timeOffset="137330.28">25910 15187 808 0,'0'0'221'0,"0"0"61"15,0 0-176-15,0 0-20 16,-84-67-37-16,48 93-16 15,-5 20-29-15,-1 24 13 16,-1 12 30-16,3 18-3 16,-2 9-20-16,0 6-13 15,5-3-9-15,4-6-4 16,6-13-15-16,3-18-78 16,6-22 5-16,5-23-68 15,2-27-98-15,4-12-197 16</inkml:trace>
  <inkml:trace contextRef="#ctx0" brushRef="#br0" timeOffset="137491.6">25280 15629 736 0,'0'0'302'16,"0"0"-103"-16,0 0-84 16,0 0-88-16,80-14-15 15,-11 7-9-15,15 2-1 16,14-8-4-16,7-1-14 15,14-3-164-15,20-3-316 16</inkml:trace>
  <inkml:trace contextRef="#ctx0" brushRef="#br0" timeOffset="137823.6">27725 15123 664 0,'0'0'145'0,"0"0"162"16,0 0-119-16,-22-75-71 16,11 61-27-16,2 5-9 15,-3 4 3-15,-7 5-26 16,-9 7-56-16,-13 24 5 0,-9 23 9 15,-7 26 1-15,-3 19 16 16,2 14-18-16,7 2-14 16,7-6 1-16,11-16-2 15,9-17-29-15,11-23-43 16,5-24-32-16,5-17-5 16,3-12-32-16,0-12-140 15,0-24-196-15</inkml:trace>
  <inkml:trace contextRef="#ctx0" brushRef="#br0" timeOffset="137974.63">27140 15477 432 0,'0'0'219'16,"0"0"1"-16,0 0 90 0,0 0-174 15,0 0-34-15,0 0-61 16,-29-61-36-16,91 58-4 16,31-3 0-16,22-1-2 15,11-2-51-15,16-2-74 16,10 8-138-16,15-3-321 15</inkml:trace>
  <inkml:trace contextRef="#ctx0" brushRef="#br0" timeOffset="138693.85">29199 15450 709 0,'0'0'69'16,"0"0"203"-16,0 0-124 15,-29-92-49-15,15 66-27 16,-9 9-23-16,-13 10 12 16,-19 7-34-16,-16 14-26 15,-7 25 2-15,-2 15-1 16,8 11 3-16,14 0 1 15,19-2-6-15,21-9 2 16,18-11-8-16,27-14 4 16,28-18-7-16,18-11 2 15,11-14-8-15,-2-22-18 0,-12-11 30 16,-14-3 6 0,-15-6-1-16,-13 4 3 0,-12 9-3 15,-11 13 5-15,-5 21-4 16,-3 9-3-16,-19 22-2 15,-7 12-4-15,1 11 1 16,7 2 5-16,14-5-6 16,7-6 6-16,1-5-17 15,29-15-3-15,13-10 11 16,10-6-1-16,6-9-31 16,7-24 23-16,-1-7-18 15,1-12 21-15,-3-11 11 16,-7-10 4-16,-11 7 0 0,-18 17 6 15,-15 19 28-15,-12 23-3 16,-6 7 26-16,-30 14-36 16,-13 15-19-16,-2 7 11 15,8 3 7-15,18-5-9 16,17 2-5-16,8-6-4 16,19-1 2-16,14-2 18 15,8-4-2-15,2 1-2 16,-4-5-5-16,-7-1-1 15,-3-4-7-15,-10-3-2 16,-10-5-4-16,-9-1 1 16,0 1 0-16,-30 3 4 0,-20 4-4 15,-21-2-17-15,-12 3-11 16,-5-2-48-16,7-2-56 16,14-6-86-16,21-4-322 15</inkml:trace>
  <inkml:trace contextRef="#ctx0" brushRef="#br0" timeOffset="139309.48">30629 15380 700 0,'0'0'287'0,"0"0"-114"15,0 0-28-15,0 0-89 16,0 0-47-16,127-51-2 0,-72 51-7 16,-7 0 2-16,-12 18-4 15,-13 9 1-15,-10 10-4 16,-13 5 5-16,0 5 1 16,-23-2-1-16,-8-4 0 15,0-9-10-15,-1-13 3 16,9-4 7-16,9-9 0 15,8-6 5-15,6 0 9 16,0-9 7-16,23-17-14 16,15-18-7-16,11-2 0 15,5-10 0-15,-3 3 1 16,-5 6 9-16,-11 11-4 16,-10 14 17-16,-11 11 4 15,-12 11-4-15,-2 0-3 16,-5 10-20-16,-18 19 0 0,-6 12 9 15,1 7 2-15,7-1 0 16,12-1 1-16,9-5-9 16,12-3-3-16,31-9-6 15,18-8-29-15,17-10-53 16,20-6-69-16,1-5-411 16,-14-6-39-16</inkml:trace>
  <inkml:trace contextRef="#ctx0" brushRef="#br0" timeOffset="141355.57">21317 16741 516 0,'0'0'185'0,"0"0"-101"15,0 0 183-15,0 0-148 16,-48-71-76-16,22 66 1 16,-9 5-17-16,-5 11-11 15,-2 22-7-15,-1 9-7 16,3 8-1-16,9-4 2 16,14 1-3-16,11-11 1 15,6-3-5-15,13-13-11 16,17-8 1-16,9-12-2 0,6 0 1 15,0-28 13-15,1-6-4 16,-7-8-4-16,-8-5 9 16,-10-3-1-16,-12 7 2 15,-8 11 1-15,-1 12 2 16,0 13 3-16,0 7-6 16,0 7-18-16,0 15 8 15,0 9 4-15,0 5 5 16,20-6-8-16,5-4-39 15,12-13 7-15,5-10-2 16,9-3 14-16,0-19 21 16,-1-11-13-16,-6-10 20 0,-7-10 1 15,-12-1 1 1,-8-12 47-16,-10-7-5 0,-5-2 10 16,-2 6 31-16,0 19-39 15,0 20 12-15,-3 19-6 16,1 8-11-16,-2 28-39 15,-2 26 2-15,-5 24-3 16,1 18 13-16,-2 16-12 16,-1 4-1-16,-3-6-2 15,-1-9 2-15,2-12 5 16,-3-23-5-16,6-21 0 16,4-20 10-16,6-16-10 15,-1-9 14-15,3-12 15 0,0-27 7 16,0-21-28-1,10-13-8-15,8-9 0 0,4-7 1 16,5 1 0-16,3 11-2 16,3 21 1-16,-1 18-7 15,4 24 7-15,0 14-6 16,4 0-10-16,1 18 10 16,-6 5-7-16,-6 3-7 15,-12 1 4-15,-10-3-3 16,-7-2 13-16,-14 1-1 15,-18-3 7-15,-7-1 7 16,-6-2-7 0,0-5 0-16,6-4 0 0,8-8 3 15,12 0 1-15,13 0-4 0,6 0 0 16,1-8-2-16,27-14-10 16,14-7-13-16,17-7 3 15,2-3-7-15,5 1 8 16,-4-7-5-16,-8-2 0 15,-8-2 11-15,-10-8-3 16,-16-6 18-16,-8-5 6 16,-12 9-6-16,0 12 15 15,0 17 25-15,-1 19 0 16,-4 6 17-16,-1 5-16 16,-2 9-20-16,0 18-12 15,-3 19-7-15,5 14 11 16,3 15-10-16,-1 8 4 0,3 11 9 15,-8 7-15-15,-6 3 1 16,-9 0 0-16,-1-12-1 16,-2-10-1-16,4-23 0 15,5-18 0-15,8-18 0 16,4-15 4-16,5-8-4 16,1-14 8-16,0-27 2 15,14-21-10-15,15-17 0 16,8-13 0-16,8-10-3 15,6 1 3-15,4 16 0 16,1 18-3-16,-2 28-11 16,-3 20 1-16,-7 16-3 0,-6 3-3 15,-8 19-3 1,-9 13-12-16,-11 7 19 0,-10 3-1 16,-10 0 0-16,-25 0 13 15,-13-4 2-15,-7-6 2 16,-3-2-2-16,8-13 1 15,12-4-1-15,18-7 1 16,9-6 0-16,11 0 1 16,0 0-1-16,25-8-23 15,19-14 14-15,11-3-13 16,9-8-15-16,2-1 6 16,0-5-5-16,-1-2 35 15,-9-2-3-15,-5-3 8 0,-6-3-5 16,-12 1 1-1,-15 12 0-15,-10 11 7 0,-8 16 2 16,-1 9 34 0,-24 2-43-16,-4 22 2 0,1 6 14 15,7-1-1-15,12-2-5 16,9-1-7-16,0-10 0 16,27-6-3-16,9-6 6 15,8-4-5-15,3 0 3 16,-1 0-4-16,-9 0 0 15,-9 0-5-15,-6 6-1 16,-8 8 6-16,-6 8-9 0,-7 9 8 16,-1 1 0-1,-1 8 1-15,-11-4 0 0,-3 1 0 16,6-10-3-16,5-5-5 16,4-12-77-16,3-10-38 15,22 0-78-15,9-15 21 16,10-14-123-16,3-6-5 15</inkml:trace>
  <inkml:trace contextRef="#ctx0" brushRef="#br0" timeOffset="141620.78">23224 16637 106 0,'0'0'225'16,"0"0"37"-16,46-81-28 15,-46 76 45-15,0 5-121 16,-8 0-96-16,-10 13-48 16,-2 9-4-16,-3 7-6 15,8 2 13-15,8 2-15 16,7-3-1-16,0-6-2 0,21-2-3 15,7-6-23-15,10-13-33 16,0-3 41-16,-4-3-93 16,-2-17 106-16,-9-8 6 15,-6-3 7-15,-9-5 4 16,-8-8 12-16,0 8-7 16,-16 4 15-16,-12 8 2 15,-11 15-18-15,-10 9-15 16,-1 9-12-16,3 18-41 15,10 9-67-15,11-4-243 16,10-4-196-16</inkml:trace>
  <inkml:trace contextRef="#ctx0" brushRef="#br0" timeOffset="143239.82">23757 16566 404 0,'0'0'125'0,"0"0"-58"15,0 0 99-15,0 0-83 16,0 0-62-16,-114-22-16 16,69 61 4-16,8 4 5 15,8 1 2-15,13-8-14 16,13-6 6-16,3-4-13 16,16-14 5-16,22-5-34 15,12-7 7-15,5-10-3 16,1-16 11-16,-12 0 16 15,-6-8 1-15,-14-6 2 16,-14 7 5-16,-7 7 1 0,-3 13 5 16,0 13-7-1,-16 10-4-15,0 17 0 0,3 8 4 16,9-1 1-16,4-4-4 16,6-8 6-16,21-12-7 15,9-10 1-15,3 0 8 16,6-15 28-16,3-12 10 15,-3-6 25-15,-5-1-31 16,-4 0-8-16,-10 5-2 16,-9 7-6-16,-8 9-6 15,-4 9-3-15,-3 4-15 16,1 0-2-16,2 10-19 16,0 6 20-16,1 1 4 15,1-4-4-15,-1-6-2 16,-3-5-7-16,-2 1 9 0,-1-3 7 15,0 0-1-15,0-11 7 16,0-6-9-16,-11-2 4 16,-1 2 10-16,-1 3-17 15,-1 11 2-15,-4 3 2 16,1 23-5-16,-3 13 0 16,3 14 4-16,7 0 4 15,10 3-8-15,0-8-7 16,22-8-61-16,12-13-31 15,4-15-45-15,3-9 138 16,-3-9-13-16,-5-21-1 16,-4-4 13-16,-6-6 7 15,-5-9 79-15,-3-6 14 16,-3-8-40-16,4-10-19 0,-4 10 36 16,-2 17 1-16,-5 19-27 15,-5 21 49-15,0 6-58 16,0 16-23-16,-11 18-6 15,-4 12 7-15,-1 10 11 16,3 7-13-16,2-4 2 16,4 0-13-16,7-10 5 15,0-9-8-15,21-13 5 16,2-14-2-16,9-13 3 16,0-3-1-16,10-24 3 0,4-13-5 15,-2-5 1-15,-3 5-2 16,-9 7 1-16,-17 13 0 15,-8 12-1-15,-3 8 1 16,-4 5-12-16,0 21 2 16,0 6 7-16,0 5 2 15,0-3-27-15,10-5-27 16,3-6-18-16,6-10-56 16,7-6 6-16,7-7 25 15,1-7-70-15,0-8 65 16,-4-11 82-16,-8 2 21 15,-6-3 45-15,-8-2 10 16,-3 5 20-16,-5 12 27 0,0 7 15 16,0 5-6-1,0 0-67-15,0 0-35 0,0 5-8 16,-3 7-1-16,3 4 1 16,0-6 0-16,1 0-1 15,14-3-1-15,6-7-36 16,0 0-2-16,-1 0 30 15,-4-13-12-15,-4-4 10 16,-3-2 11-16,-5-4 0 16,-4-2 16-16,0 6-11 15,-3 2 10-15,-6 9 5 16,-6 8-8-16,-6 10-12 16,-5 22-2-16,-4 7 2 15,5 5 27-15,3 1-15 0,9-4-10 16,12-5-4-16,1-10-14 15,6-13-93-15,21-9 91 16,4-4-47-16,9-14 2 16,3-15-26-16,2-6 61 15,-2-4 20-15,-5-6 8 16,-2-2 18-16,-13 2 49 16,-7 12-15-16,-10 13 62 15,-6 13 24-15,-3 7-41 16,-13 0-62-16,-2 13-3 15,-1 11-13-15,7 0 10 16,2 0-14-16,10 0-7 16,0-4-8-16,13-3 0 15,8-5 0-15,0-1 2 16,-2-1-3-16,-7-1 1 0,-4-3-7 16,-8 4 3-16,0 2-17 15,-17 3-6-15,-13 1-23 16,-10 4-46-16,-6 1-102 15,-3-1-174-15,1-6-233 16</inkml:trace>
  <inkml:trace contextRef="#ctx0" brushRef="#br0" timeOffset="143619.17">26390 16547 845 0,'0'0'104'16,"0"0"105"-1,0 0-68-15,0 0-108 0,0 0-33 16,0 0 0-16,3 123 8 16,-15-55-4-16,-1 5 0 15,1-5-4-15,4-3-27 16,8-17-78-16,0-11-134 15,23-14-108-15,8-21 38 16</inkml:trace>
  <inkml:trace contextRef="#ctx0" brushRef="#br0" timeOffset="143998.1">26275 16830 299 0,'0'0'48'0,"-106"-17"134"0,78 12-18 16,19-2-55-16,9-9 43 15,34-6-88-15,25-5-64 16,21 0 6-16,7 3-4 16,1 12-1-16,-9 5-1 15,-20 7 4-15,-20 4-3 16,-18 16-1-16,-18 9 0 16,-3 7 9-16,-16 7 2 15,-8 3 13-15,0-4-2 16,8-1-1-16,10-10 4 15,6-6-18-15,0-9-3 16,16-9 9-16,12-7-12 16,8 0 8-16,1-7 0 0,-1-19-8 15,-6-11 13-15,-11-5-13 16,-11-12 8-16,-8-3-4 16,0 7-2-16,-21 9-3 15,-10 14-1-15,-8 8 1 16,-6 13-3-16,0 6-59 15,9 3-87-15,16 19-84 16,17 5-80-16</inkml:trace>
  <inkml:trace contextRef="#ctx0" brushRef="#br0" timeOffset="144342">28013 16666 382 0,'0'0'269'0,"0"0"-203"15,0 0 198-15,0 0-88 16,0 0-74-16,0 0-39 15,-12-29-2-15,-22 45-24 16,-17 10-17-16,-16 14 8 16,-2 6 8-16,7 7-1 0,14-5-17 15,18-3-9-15,23-6-3 16,8-3-6-16,42-10-4 16,26-9-16-16,31-7-55 15,37-10-56-15,32 0-143 16,21-10-192-16</inkml:trace>
  <inkml:trace contextRef="#ctx0" brushRef="#br0" timeOffset="145151.51">29434 17059 757 0,'0'0'40'16,"0"0"111"-16,0 0-24 0,0 0-65 15,0 0-35 1,0 0 16-16,-56 49-5 0,56-34-19 16,23-3 0-16,15-10-5 15,15-2-4-15,10-12 2 16,3-15-6-16,-3-9-6 15,-7-4 0-15,-9-2-2 16,-11-9 2-16,-10-1 3 16,-11-3-2-16,-12 7 8 15,-3 17-7-15,0 14 10 16,-19 17 13-16,-6 3-22 16,-7 30-3-16,-2 16-3 15,7 9 3-15,12 6 6 0,12-7-5 16,3-8 0-1,17-7 0-15,15-12 4 0,13-13-7 16,10-14 2-16,9-3-1 16,3-23 0-16,4-12-4 15,-9-9 5-15,-10-5 0 16,-14-11 5-16,-13 0 3 16,-12 2 0-16,-11 14 7 15,-2 15 24-15,-10 15-7 16,-13 11-12-16,-4 3-17 15,-3 9-2-15,3 18-1 16,10 6 0-16,12 4 0 0,5-1 4 16,15 4-3-1,16-1-1-15,7 1 11 0,2-8-10 16,-1-3 6-16,-7-4-7 16,-10-5 2-16,-11-8 0 15,-11-2-2-15,0-3 0 16,-28 3 3-16,-17 3-3 15,-10-4-14-15,-7-4-19 16,-4-5-26-16,-3 0 0 16,3-10-66-16,13-12-158 15,17-9-226-15</inkml:trace>
  <inkml:trace contextRef="#ctx0" brushRef="#br0" timeOffset="145572.37">30220 16372 656 0,'0'0'70'0,"0"0"142"16,0 0-72-16,0 0-89 15,0 0-22-15,0 0 0 16,-80-23-4-16,78 26 4 16,2-3 2-16,0 0-11 15,0 0-2-15,0 0-5 16,2 0-6-16,9 0 11 15,0 0 0-15,0 0-10 16,-5 0 14-16,-2-13 3 16,-4 1 5-16,0 2-8 0,0 8-11 15,-4 2-1-15,-8 0-10 16,-1 0-6-16,2 10 3 16,5 0-3-16,4 0-4 15,2-3 10-15,0-1-4 16,10-6 4-16,6 0 0 15,0 0 1-15,1 0 7 16,-4-9-6-16,-4-4 0 16,-2-1 8-16,-4 0-7 15,-1 6-3-15,-2 3-2 16,0 5-33-16,0 3-49 16,0 21-110-16,0 10-221 15,0 12-145-15</inkml:trace>
  <inkml:trace contextRef="#ctx0" brushRef="#br0" timeOffset="155377.63">31600 16606 48 0,'0'0'112'16,"0"0"35"-16,0 0 7 0,0 0-40 15,0 0-9-15,0 0 7 16,0 0 6-16,32-50-14 16,-28 43-16-16,1 2-14 15,-5-2-11-15,0 0-18 16,0-3 1-16,0 1-19 16,-5-5-6-16,-5 4 5 15,-2 4 17-15,1 5-25 16,-2 1 12-16,-7 0-21 15,-2 14-4-15,-2 12-5 0,2 10 3 16,-2 11 2 0,5 6-1-16,5 6 3 0,1 9 12 15,4 3-15-15,0 4 10 16,0 2-2-16,0-4 1 16,0-4-8-16,0-10-5 15,-1-10-3-15,2-12-10 16,1-7-60-16,4-9-35 15,3-5-16-15,0-14-149 16,0-2-129-16,0-13-91 16</inkml:trace>
  <inkml:trace contextRef="#ctx0" brushRef="#br0" timeOffset="155663.89">31229 17005 463 0,'0'0'262'16,"0"0"-54"-16,0 0 63 15,0 0-138-15,0 0-63 16,0 0-22-16,7-30-26 16,31 23-1-16,12 2-9 15,11-2-2-15,8 1 5 16,7 2-2-16,0-5-5 16,-7 2-2-16,-11 4-1 15,-18-5 2-15,-19 5-5 16,-11 3 0-16,-8 0-1 15,-2 0-1-15,0 0-2 16,0 0-21-16,0 0-27 0,0 0-32 16,0 0-35-16,-2 0-85 15,2 0-159-15,0 0-161 16</inkml:trace>
  <inkml:trace contextRef="#ctx0" brushRef="#br0" timeOffset="155934.46">32276 16482 893 0,'0'0'155'0,"0"0"34"16,0 0-80-16,0 0-54 0,-105 21-4 15,67 10-13 1,-2 13 3-16,-1 15-5 0,-2 13-8 15,3 13-1-15,4 2-5 16,9 0-4-16,13-3-18 16,14-13-1-16,0-15 0 15,19-14-43-15,18-17-41 16,12-22-52-16,8-4-183 16,4-30-442-16</inkml:trace>
  <inkml:trace contextRef="#ctx0" brushRef="#br0" timeOffset="156316.18">32565 16729 430 0,'0'0'216'16,"0"0"-12"-16,0 0 28 0,0 0-104 16,0 0-45-16,-80-14-15 15,56 14-10-15,1 14-12 16,-3 9-3-16,-1 10-11 15,2 9 6-15,2 0-19 16,10 2-2-16,5-4-7 16,8-3-10-16,5-5-6 15,23-11-20-15,14-10-51 16,11-11-7-16,12-9-64 16,0-21-290-16,1-5-169 15</inkml:trace>
  <inkml:trace contextRef="#ctx0" brushRef="#br0" timeOffset="156608.76">32731 16481 632 0,'0'0'171'0,"0"0"33"15,0 0 23-15,0 0-143 16,0 0-23-16,0 0-9 15,0-11-21-15,30 28 5 16,11 7 12-16,3 9-10 16,-4 9 0-16,-3 1-8 15,-13 10-16-15,-12 6 1 16,-12 8-3-16,-18-1-8 16,-21 6 3-16,-11 1-7 15,0-1-5-15,3-4-46 0,5-6-28 16,9-10-33-16,9-11-46 15,13-6-301-15</inkml:trace>
  <inkml:trace contextRef="#ctx0" brushRef="#br0" timeOffset="157517.15">33445 17340 67 0,'0'0'656'16,"0"0"-499"-16,0 0 3 15,0 0-50-15,0 0-66 16,0 0 7-16,-27 20-2 15,23-15-23-15,2-1-7 16,2-1-1-16,0-1-13 0,2 1 3 16,12-1-1-16,0-2 0 15,0 0 5-15,-1 0-5 16,-7 0 10-16,-3-7 8 16,-3-3 15-16,0 5-6 15,-3-3-14-15,-13 4-4 16,-5 4-5-16,-9 0-11 15,-1 10-1-15,1 12-3 16,10 0 4-16,10 1-5 16,7-7 1-16,3 1-4 15,7-3 5-15,13-11-2 16,4 0 5-16,-2-3-2 16,-1-3 4-16,-7-11 2 15,-5-2-1-15,-5 2 0 0,-4-6 7 16,0 6-4-16,-6 2 1 15,-6 2-4-15,-1 7-1 16,1 3-2-16,1 0-1 16,-2 0-7-16,5 13 4 15,5-1-4-15,3-2-5 16,0 0-11-16,8-2 2 16,11-7 16-16,2-1 1 15,6 0 4-15,-6 0 0 16,-8-10 2-16,-2 0-2 15,-10-2 1-15,-1 0-24 0,0 2-31 16,-22 4-30-16,-12 6-106 16,-17 6-304-16</inkml:trace>
  <inkml:trace contextRef="#ctx0" brushRef="#br0" timeOffset="160586.18">28317 11413 337 0,'0'0'65'0,"0"0"-37"16,24-78 62-16,-7 32-62 0,6-8-1 15,3-18 2-15,2-11 8 16,-3-16 4-16,-7-10 49 15,-4-3 20-15,-14 6 11 16,0 17-83-16,0 29-5 16,-10 28 11-16,-1 28-5 15,-5 8-5-15,-4 38-34 16,-5 18 3-16,4 13-6 16,10 3 6-16,11-7-1 15,0-9-2-15,24-8-1 16,7-13-1-16,7-11 2 0,4-15-5 15,1-9 4 1,-4-4 1-16,-2-11-1 0,-6-9-7 16,-7-3 6-1,-5-3-12-15,-8-3 13 0,-6 4 1 16,-1 12 5-16,-2 4-4 16,-1 9-1-16,5 6-20 15,3 15 7-15,6 7 11 16,7 2 4-16,7-6-4 15,5-8-1-15,3-7 3 16,2-8-3-16,-5-1 0 16,-4-4 3-16,-3-8 5 0,-6-1-3 15,-2 2 0 1,-3 1-2-16,-5 3 0 0,-3 7 0 16,-2 0-26-16,-5 27-99 15,-1 7-34-15,-6 5-129 16</inkml:trace>
  <inkml:trace contextRef="#ctx0" brushRef="#br0" timeOffset="161036.04">28022 11744 781 0,'0'0'201'0,"0"0"-105"0,0 0 34 15,0 0-81-15,79-90-34 16,-27 61 0-16,-1 9-9 16,-8 10-4-16,-9 10 0 15,-7 0-2-15,-10 17-6 16,-8 17 6-16,-9 5 2 16,0 3-2-16,-8 2 3 15,-12-11-3-15,0-7 0 16,5-10-2-16,6-7 4 15,8-9 3-15,1 0-5 16,0-6 0-16,19-24 2 16,7-9-1-16,3-1 2 15,-3 1-3-15,-4 6 7 16,-6 13 0-16,-7 7-1 16,-6 13-6-16,-1 0 0 0,-2 11-2 15,0 14-1-15,0 8 3 16,0-2 3-16,0-6-3 15,0-8-12-15,12-4-14 16,13-12-50-16,15-1-60 16,17-11-127-16,11-9 39 15,0-10-91-15</inkml:trace>
  <inkml:trace contextRef="#ctx0" brushRef="#br0" timeOffset="161462.74">28800 11595 450 0,'0'0'145'16,"0"0"79"-16,-105-13-28 0,67 13-96 15,7 0-13 1,12 0-41-16,11 0-14 0,8 0-19 16,12-4-13-16,27-12 3 15,19 0-9-15,12-7 6 16,-3 3-31-16,-8 3-28 16,-16 4 28-16,-18 7 1 15,-12 6 21-15,-11 0 8 16,-2 0 1-16,-13 0 6 15,-10 2-6-15,-5 5 8 16,1 0 6-16,6-4-4 16,6 4 10-16,7-7 0 0,6 4 7 15,2-4-14 1,0 0-6-16,22-7-3 0,11-3-4 16,1-3 2-16,-5 2-2 15,-9 8 1-15,-9 0-2 16,-6 3 1-16,-3 0 0 15,-2 0 8-15,0 0-4 16,0 4-1-16,0 9-1 16,0 6-1-16,0 4 2 15,0 1-3-15,0 3 0 16,0 5 4-16,-5-2-4 16,-6-4-24-16,2-3-66 15,2-9-52-15,7-11-175 16,0-3-178-16</inkml:trace>
  <inkml:trace contextRef="#ctx0" brushRef="#br0" timeOffset="161794.03">29335 11277 749 0,'0'0'22'16,"0"0"117"-16,0 0-67 15,0 0-32-15,0 0 27 16,0 0-1-16,3-8-1 16,-1 8-10-16,-2 0-7 15,0 0 5-15,0 0-11 0,0 0-5 16,-5 6-7 0,-12 20-15-16,-4 11-9 0,1 10 22 15,3 4-12 1,4-1 3-16,8 0 2 0,5-7-17 15,0-10-4-15,22-10-2 16,10-14-3-16,10-9-8 16,8-18-16-16,5-23-75 15,1-11-40-15,-10-8-271 16,-12-3-279-16</inkml:trace>
  <inkml:trace contextRef="#ctx0" brushRef="#br0" timeOffset="162830.54">29791 10198 878 0,'0'0'23'0,"4"-73"86"15,-1 54 81-15,-3 12-92 16,0 7-21-16,0 0-17 15,0 0-28-15,-16 19-14 16,-6 22 5-16,-5 18-4 16,3 20 13-16,2 13 14 15,5 14-19-15,8 3-12 16,5-3-14-16,4-14 0 0,0-16-2 16,0-19-27-16,-2-14-42 15,-2-16-13-15,-1-14-48 16,-3-13-63-16,-5-1-82 15,-4-27 49-15,-5-14 53 16,0-11 132-16,-3-8 42 16,1-3 71-16,3 13 102 15,3 10-88-15,9 21 111 16,8 6-92-16,1 2-14 16,22-2-57-16,21-4-27 15,15-2-6-15,14-1-1 16,9 2-18-16,-4-1-45 0,-5-4-52 15,-16 5-9-15,-18-4 32 16,-17 0 93-16,-11-1 21 16,-10-2 67-16,0-1 20 15,0 4-2-15,-6 11-10 16,2 8-1-16,1 4-18 16,-2 0-28-16,-2 7 1 15,-5 25-37-15,-4 21 5 16,0 17 13-16,3 5-16 15,4 2 1-15,6-4-16 16,2-12-8-16,1-11-19 16,4-19-66-16,16-13 8 15,8-18-34-15,3-6 4 0,6-27-180 16,-4-13 15 0,-6-3 70-16,-10-11-45 0,-10-6 255 15,-7 7 88-15,0 12 88 16,0 18 27-16,-12 15-2 15,3 11 25-15,0 3-90 16,6 0-27-16,3 0-40 16,0 0-41-16,0 0-1 15,0 0-21-15,0 0-6 16,15 0-7-16,5 4 7 16,2 4 4-16,2 4-3 15,-5 7-2-15,-5 1-2 16,-7 10 3-16,-7 0-3 15,0 2 3-15,-1-2 0 0,-14-4 2 16,0-5-2-16,4-4 0 16,5-9 1-16,3-7 3 15,3-1-4-15,0 0 0 16,9-17 0-16,17-13 0 16,6-16 1-16,7-7-1 15,-1-5 1-15,-5 4 1 16,-7 11 9-16,-8 17-2 15,-7 13 4-15,-8 9 10 16,-3 4-17-16,0 0-6 16,0 23-9-16,0 10 3 15,0 7 5-15,0-1-4 16,0 5-19-16,10-7-14 0,17-5-32 16,15-12-140-16,8-14-110 15,4-6-222-15</inkml:trace>
  <inkml:trace contextRef="#ctx0" brushRef="#br0" timeOffset="163068.23">30593 10222 423 0,'0'0'152'0,"-59"-90"61"15,46 73 36-15,8 14-119 16,2 0 2-16,3 3-87 16,0 0-11-16,8 6-11 15,27 25-5-15,18 8 47 16,9 13-37-16,-2 8 3 0,-11 3-16 15,-22 10-15 1,-24 2 3-16,-6 6-1 0,-36-6-1 16,-19-9-1-16,-5-7-25 15,2-12-24-15,10-15-5 16,18-15-18-16,17-17-49 16,16 0-236-16,0-35-110 15</inkml:trace>
  <inkml:trace contextRef="#ctx0" brushRef="#br0" timeOffset="163249.57">31102 10308 968 0,'0'0'164'0,"0"0"-72"16,0 0 13-16,0 0-80 16,0 0-14-16,0 0-10 15,24-11-1-15,24-1-10 16,17-5 9-16,11-7-89 15,-4 4-113-15,-11 3-91 16,-19 11-147-16</inkml:trace>
  <inkml:trace contextRef="#ctx0" brushRef="#br0" timeOffset="163401.71">31041 10512 651 0,'0'0'209'0,"0"0"44"16,0 0-161-1,0 0-75-15,0 0-7 0,125 3-10 16,-16-29-80-16,11-2-17 16,-3 2-160-16,-10-6-265 15</inkml:trace>
  <inkml:trace contextRef="#ctx0" brushRef="#br0" timeOffset="163952.07">32077 9690 286 0,'0'0'148'0,"0"0"19"16,0 0-20-16,0 0-14 15,0 0 13-15,0 0-25 16,0-1-29-16,0 1-14 16,0 0-23-16,0 0-18 15,0 0-2-15,0 10-22 16,-1 19-7-16,1 19 15 15,-3 20 37-15,-3 15-23 16,0 4 11-16,2 0-8 0,-2 0 4 16,3-7-20-16,3-12 4 15,0-15-3-15,0-12-11 16,0-16 6-16,0-11-9 16,1-5-4-16,1-6 12 15,1-1-17-15,7-2 8 16,11-5 5-16,13-17 0 15,14-7 6-15,3-5-19 16,6 4 1-16,-5 7-2 16,-7 11 1-16,-10 5-7 15,-8 7-28-15,-6 0-32 0,-3 0-31 16,-2 0-32 0,-1 3-26-16,-4 6-57 0,-7-2-185 15,-4-1-130-15</inkml:trace>
  <inkml:trace contextRef="#ctx0" brushRef="#br0" timeOffset="165219.76">32319 10747 237 0,'0'0'63'15,"0"0"-54"-15,0 0 77 16,0 0 63-16,3 99-3 16,-3-34-1-16,0 10 34 15,0 9-55-15,-19-1-51 16,-5-4-10-16,-3-4-30 16,3-11-8-16,2-16-14 15,4-13-6-15,9-16-2 0,4-6 9 16,4-10-5-16,1-3 5 15,0 0 3-15,0-6-6 16,3-23 16-16,9-15-25 16,0-8 0-16,-2-9-2 15,-2-4-16-15,-1-4 11 16,-4-1 6-16,-3 7-6 16,0 14 7-16,0 15 1 15,0 18 0-15,0 13 2 16,-9 3-3-16,-10 3-4 15,-7 18 1-15,1 5-2 16,3 1 5-16,8-4-8 16,8-4 8-16,5-9 0 15,1-3 0-15,0-7-1 16,10 0 1-16,17 0 3 0,9-14 7 16,3-9 0-16,1-7-3 15,-3-6 2-15,2 3-6 16,-6-3 1-16,-8 12 9 15,-7 7-6-15,-12 9 5 16,-4 8-1-16,-1 0-7 16,1 10 0-16,2 17-4 15,1 11 0-15,2 1 5 16,-4-2-5-16,3-4 0 16,0-6-2-16,3-1-26 15,4-6-32-15,2-6-54 16,6-9-183-16,-2-5-263 15</inkml:trace>
  <inkml:trace contextRef="#ctx0" brushRef="#br0" timeOffset="178853.66">20554 7139 375 0,'0'0'90'0,"0"0"-42"16,0 0-12-16,0 0-27 15,0 0 16-15,0 0 16 0,20 90-20 16,-4-70 1-16,0-6-4 16,6-5 16-16,8-6-3 15,9-3 13-15,9-8-2 16,11-21-19-16,6-5-3 16,0-4-17-16,-3 1 3 15,-7 7-6-15,-16 9-38 16,-9 7-39-16,-15 9-92 15,-13 5-102-15</inkml:trace>
  <inkml:trace contextRef="#ctx0" brushRef="#br0" timeOffset="179132.58">20674 7450 353 0,'0'0'158'15,"0"0"-140"-15,0 0 69 16,0 0-28-16,0 0-35 16,0 0 14-16,27 17 53 15,5-17-2-15,-1-1-28 16,8-21-9-16,10-8-4 16,7-6-30-16,6-3-13 15,-9-1-5-15,-9-1-6 0,-11 2-32 16,-13 10 6-1,-9 4-41-15,-7 9-76 0,-2 11 28 16,-2 5-87-16,0 5-66 16</inkml:trace>
  <inkml:trace contextRef="#ctx0" brushRef="#br0" timeOffset="181514.37">22866 9333 611 0,'0'0'5'0,"0"0"7"15,0 0-12-15,0 0 7 0,0 0-4 16,0 0 0-1,29 49 2-15,-14-29 5 0,-1-3 5 16,-1-5-7-16,-1-4 3 16,-1-3 6-16,3-4 0 15,5-1 3-15,1 0 0 16,9-9 1-16,5-9 0 16,7-6-18-16,0-1-1 15,-1 5-4-15,-7 0-1 16,-6 1-6-16,-9 2-31 15,-8 3 12-15,-8 4 6 16,-2 5-43-16,-12 5-116 16,-21 0-126-16</inkml:trace>
  <inkml:trace contextRef="#ctx0" brushRef="#br0" timeOffset="181775.09">22886 9639 511 0,'0'0'57'0,"0"0"7"15,0 0 48-15,0 0-62 16,0 0 45-16,0 0-4 16,85-5-43-16,-46-11-8 15,7-5-11-15,2-6-4 16,4-6-12-16,-2-1-10 15,-6 0-3-15,-6 4-1 16,-8 5-23-16,-16 10-83 0,-9 8-161 16,-5 7-34-16,-15 10-89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6CA-704E-4DA1-B9E1-2DA91802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8739-C659-46C5-8516-152A6A01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AE0-0969-4602-A857-8B7DF82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834A-CEA1-46A0-BB7E-948882BE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7E9F-B43A-46D1-952B-B59AEED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DC-2843-49D7-9B0B-6942971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CD6D-6FA3-4A90-AD53-8AE4E736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6804-5035-479D-B8AD-F8848BC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BC67-29BA-472A-8DC0-3D2AAC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DB4-9C83-472C-95C8-52159B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EB4-B328-44B9-8025-28CF6DB91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0A0-BF43-4463-B481-875D457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F878-C6F3-4C55-A1CB-F7E9961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AE25-4AC3-4E28-B5BD-0EDD45C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F336-9B20-49F6-9560-CAABD7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955-2694-4A6E-8EAD-D56AD2D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3E2-5227-4350-95D1-34F922F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08F-DEA0-4FC9-B145-5C53114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500-6F21-448F-89A6-D1C76B2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1A99-73DF-45A5-9120-727CCF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3A-1E09-4FCE-968F-359A922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083C-C953-4B43-B3F5-4899B19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D08-B0ED-4443-AC09-C527A08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52C-ADA4-4CDF-B8FD-31A07D7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C08-64E8-4690-A270-D2A3910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B96-0A7D-4951-B102-3ACFF13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868-E4DD-40E0-B22D-AC28BE92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5103-00CD-452C-81E2-303FB13B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6-9374-4BEC-A2FC-56F7FDA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6200-2A54-4BD4-87B3-D4468A1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485-EE21-4D10-8738-1E3AE7D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46B5-FDBF-4DA6-A7DC-96F08F0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AD73-3D18-46BA-90BF-69480DD5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AEF0-FBCD-4D2C-934C-081E59F2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96764-45F8-4C0E-980A-EBE9A3FA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96A-DAD1-44E3-91D3-229DA0A6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739E-EC49-4C83-8AFD-7136A1D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20DA-A6BF-45A9-949F-1BA26A9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F7CD-3735-4692-A632-90D035E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E2E9-4E3A-4EF6-BB56-A80A1F6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2935-DBAD-4194-AEF0-61E8F15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02C3-9670-489A-9F60-F371BF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E13E-889E-4FA9-A677-8F29E261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D4DE-2A2E-4709-80EB-296407AC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6967-F01D-409D-8997-D77A087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7050-BF37-456B-BE90-FD764FB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C8B-A602-4CA6-B3BF-77853F0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EF-F765-45BA-8AAB-C880766F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6EE7-6419-4BB2-9507-CFC7DB1A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F0AF-40B2-4338-92CD-D705B369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61E2-A8A2-4696-A7F3-356A935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6161-EA06-4E7F-97BD-D4D30FB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6A3-ECC2-4B4E-B2D5-9EC2CB0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5F09-8C10-45FC-BA4D-6B9C0BF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3F22-15F4-47F9-BA20-C82F91D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2C76-D97E-483E-A95C-07D81A4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E696-DAF1-4BCF-B11E-86AE252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0FE0-6D55-46D3-BD09-8347F6A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D969-2314-4870-8C9E-66F5744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6CE-0109-40DF-A030-E4890770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2994-41B4-452D-93EF-8CF6DACF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C74-E380-4C07-8B60-8D5DAA0802B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80F2-000B-4AA3-9715-206B33FE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7720-6B62-4214-A979-529E87E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D5B625-E275-4916-993F-AB7B0ABC7D7B}"/>
                  </a:ext>
                </a:extLst>
              </p14:cNvPr>
              <p14:cNvContentPartPr/>
              <p14:nvPr/>
            </p14:nvContentPartPr>
            <p14:xfrm>
              <a:off x="6135480" y="345240"/>
              <a:ext cx="5971680" cy="467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D5B625-E275-4916-993F-AB7B0ABC7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6120" y="335880"/>
                <a:ext cx="599040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9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41E1-8D55-43CF-8312-099BCDAF0642}"/>
                  </a:ext>
                </a:extLst>
              </p14:cNvPr>
              <p14:cNvContentPartPr/>
              <p14:nvPr/>
            </p14:nvContentPartPr>
            <p14:xfrm>
              <a:off x="618840" y="559080"/>
              <a:ext cx="11434680" cy="541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41E1-8D55-43CF-8312-099BCDAF06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480" y="549720"/>
                <a:ext cx="11453400" cy="54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08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7051B5-C995-4E23-B55A-CD09516736FD}"/>
                  </a:ext>
                </a:extLst>
              </p14:cNvPr>
              <p14:cNvContentPartPr/>
              <p14:nvPr/>
            </p14:nvContentPartPr>
            <p14:xfrm>
              <a:off x="126000" y="528480"/>
              <a:ext cx="11396520" cy="627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7051B5-C995-4E23-B55A-CD0951673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40" y="519120"/>
                <a:ext cx="11415240" cy="62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7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90805-1354-4C72-917A-B7C14005BAB1}"/>
                  </a:ext>
                </a:extLst>
              </p14:cNvPr>
              <p14:cNvContentPartPr/>
              <p14:nvPr/>
            </p14:nvContentPartPr>
            <p14:xfrm>
              <a:off x="1258560" y="902880"/>
              <a:ext cx="10107720" cy="239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90805-1354-4C72-917A-B7C14005B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200" y="893520"/>
                <a:ext cx="10126440" cy="24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77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22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24944B-ACCC-4EB5-9FE3-0A93B6E4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585709"/>
            <a:ext cx="6390117" cy="1330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222D60-DBA9-4D86-BB79-4D81DAFAFE3C}"/>
                  </a:ext>
                </a:extLst>
              </p14:cNvPr>
              <p14:cNvContentPartPr/>
              <p14:nvPr/>
            </p14:nvContentPartPr>
            <p14:xfrm>
              <a:off x="739800" y="171360"/>
              <a:ext cx="11401200" cy="644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222D60-DBA9-4D86-BB79-4D81DAFAF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440" y="162000"/>
                <a:ext cx="11419920" cy="64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71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328548-F4E0-4B10-9005-685369C1433A}"/>
                  </a:ext>
                </a:extLst>
              </p14:cNvPr>
              <p14:cNvContentPartPr/>
              <p14:nvPr/>
            </p14:nvContentPartPr>
            <p14:xfrm>
              <a:off x="2775600" y="656640"/>
              <a:ext cx="8459640" cy="498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328548-F4E0-4B10-9005-685369C14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6240" y="647280"/>
                <a:ext cx="8478360" cy="50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06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5FCB7-91AF-4175-825C-6DD769F090FC}"/>
                  </a:ext>
                </a:extLst>
              </p14:cNvPr>
              <p14:cNvContentPartPr/>
              <p14:nvPr/>
            </p14:nvContentPartPr>
            <p14:xfrm>
              <a:off x="1318680" y="596160"/>
              <a:ext cx="9681840" cy="361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5FCB7-91AF-4175-825C-6DD769F09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9320" y="586800"/>
                <a:ext cx="9700560" cy="36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08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18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5D655-C48E-4AB4-BE16-C928208E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7" y="695757"/>
            <a:ext cx="10311237" cy="1325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A30A13-2145-42A4-B368-98F56D613A13}"/>
                  </a:ext>
                </a:extLst>
              </p14:cNvPr>
              <p14:cNvContentPartPr/>
              <p14:nvPr/>
            </p14:nvContentPartPr>
            <p14:xfrm>
              <a:off x="6179400" y="489240"/>
              <a:ext cx="692280" cy="69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A30A13-2145-42A4-B368-98F56D613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0040" y="479880"/>
                <a:ext cx="71100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967712-D6EC-49E1-B678-3038D0DBD86E}"/>
                  </a:ext>
                </a:extLst>
              </p14:cNvPr>
              <p14:cNvContentPartPr/>
              <p14:nvPr/>
            </p14:nvContentPartPr>
            <p14:xfrm>
              <a:off x="2011320" y="2023560"/>
              <a:ext cx="366480" cy="20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967712-D6EC-49E1-B678-3038D0DBD8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1960" y="2014200"/>
                <a:ext cx="385200" cy="2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42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BD2962-5306-42F4-9C19-3953383B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763430"/>
            <a:ext cx="6474523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F2FB77D-837D-4E7B-99E6-BC00D3D57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5" y="601580"/>
            <a:ext cx="8763191" cy="33121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E508F1-DBE9-4A57-9874-EBCF51A7F263}"/>
                  </a:ext>
                </a:extLst>
              </p14:cNvPr>
              <p14:cNvContentPartPr/>
              <p14:nvPr/>
            </p14:nvContentPartPr>
            <p14:xfrm>
              <a:off x="1152360" y="1760040"/>
              <a:ext cx="10702440" cy="45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E508F1-DBE9-4A57-9874-EBCF51A7F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1750680"/>
                <a:ext cx="1072116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27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A2B241-A9E6-472C-BA60-46057687C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33" y="1235167"/>
            <a:ext cx="6251379" cy="13185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8BC9DD-C47A-4A6E-834F-B24D3A3D88C8}"/>
                  </a:ext>
                </a:extLst>
              </p14:cNvPr>
              <p14:cNvContentPartPr/>
              <p14:nvPr/>
            </p14:nvContentPartPr>
            <p14:xfrm>
              <a:off x="6936840" y="2315520"/>
              <a:ext cx="146160" cy="8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8BC9DD-C47A-4A6E-834F-B24D3A3D8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7480" y="2306160"/>
                <a:ext cx="1648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220B8F-99B1-492C-B7E3-882567080EB9}"/>
                  </a:ext>
                </a:extLst>
              </p14:cNvPr>
              <p14:cNvContentPartPr/>
              <p14:nvPr/>
            </p14:nvContentPartPr>
            <p14:xfrm>
              <a:off x="926640" y="274680"/>
              <a:ext cx="10828440" cy="639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220B8F-99B1-492C-B7E3-882567080E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7280" y="265320"/>
                <a:ext cx="10847160" cy="64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3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3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28A57-F46D-4A87-B963-E18570DD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3" y="938462"/>
            <a:ext cx="7152248" cy="2844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313AF-0F05-4F47-95B6-86E6AA3C6658}"/>
                  </a:ext>
                </a:extLst>
              </p14:cNvPr>
              <p14:cNvContentPartPr/>
              <p14:nvPr/>
            </p14:nvContentPartPr>
            <p14:xfrm>
              <a:off x="2007000" y="1256760"/>
              <a:ext cx="9790920" cy="398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313AF-0F05-4F47-95B6-86E6AA3C66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640" y="1247400"/>
                <a:ext cx="9809640" cy="40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45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196DB3-017B-47EE-864A-C1EB8949B3D5}"/>
                  </a:ext>
                </a:extLst>
              </p14:cNvPr>
              <p14:cNvContentPartPr/>
              <p14:nvPr/>
            </p14:nvContentPartPr>
            <p14:xfrm>
              <a:off x="3092400" y="3060000"/>
              <a:ext cx="8893080" cy="344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196DB3-017B-47EE-864A-C1EB8949B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040" y="3050640"/>
                <a:ext cx="8911800" cy="34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8E5002-BF3E-497C-A636-ECAB5DA9370E}"/>
                  </a:ext>
                </a:extLst>
              </p14:cNvPr>
              <p14:cNvContentPartPr/>
              <p14:nvPr/>
            </p14:nvContentPartPr>
            <p14:xfrm>
              <a:off x="1442160" y="717120"/>
              <a:ext cx="9633600" cy="155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8E5002-BF3E-497C-A636-ECAB5DA93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2800" y="707760"/>
                <a:ext cx="9652320" cy="15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72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4DED60-0820-4B2F-A918-7458BE8A2BDC}"/>
                  </a:ext>
                </a:extLst>
              </p14:cNvPr>
              <p14:cNvContentPartPr/>
              <p14:nvPr/>
            </p14:nvContentPartPr>
            <p14:xfrm>
              <a:off x="1006200" y="492840"/>
              <a:ext cx="10040040" cy="585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4DED60-0820-4B2F-A918-7458BE8A2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840" y="483480"/>
                <a:ext cx="10058760" cy="58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02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D51BEC-F033-4965-8891-507CCE63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796525"/>
            <a:ext cx="10098554" cy="1243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27E92B-ED1D-4E1B-9876-09ACEAEB49CB}"/>
                  </a:ext>
                </a:extLst>
              </p14:cNvPr>
              <p14:cNvContentPartPr/>
              <p14:nvPr/>
            </p14:nvContentPartPr>
            <p14:xfrm>
              <a:off x="1459800" y="1509480"/>
              <a:ext cx="8406720" cy="307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27E92B-ED1D-4E1B-9876-09ACEAEB4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440" y="1500120"/>
                <a:ext cx="8425440" cy="30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64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D9D1DD-3C34-4091-8573-D7B4B74A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9" y="482963"/>
            <a:ext cx="7873311" cy="12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6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12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89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0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6F5609-8E96-4C9D-998E-471676432FF1}"/>
                  </a:ext>
                </a:extLst>
              </p14:cNvPr>
              <p14:cNvContentPartPr/>
              <p14:nvPr/>
            </p14:nvContentPartPr>
            <p14:xfrm>
              <a:off x="994320" y="565560"/>
              <a:ext cx="10834920" cy="306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6F5609-8E96-4C9D-998E-471676432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960" y="556200"/>
                <a:ext cx="10853640" cy="30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65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E1B09-14EE-4272-9C27-CF0BCFD7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1" y="507768"/>
            <a:ext cx="11017383" cy="13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846CF-2376-4AE1-83CC-F391355EE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9" y="4597762"/>
            <a:ext cx="9308414" cy="9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6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769DB1E-D476-4090-B740-38619ABF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" y="633341"/>
            <a:ext cx="11178473" cy="14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9DCDF-BB3F-4E3F-A56B-446077293674}"/>
                  </a:ext>
                </a:extLst>
              </p14:cNvPr>
              <p14:cNvContentPartPr/>
              <p14:nvPr/>
            </p14:nvContentPartPr>
            <p14:xfrm>
              <a:off x="367560" y="640800"/>
              <a:ext cx="11599560" cy="603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9DCDF-BB3F-4E3F-A56B-446077293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00" y="631440"/>
                <a:ext cx="11618280" cy="60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3F8DD4-798D-4341-A224-1A1400989ED1}"/>
                  </a:ext>
                </a:extLst>
              </p14:cNvPr>
              <p14:cNvContentPartPr/>
              <p14:nvPr/>
            </p14:nvContentPartPr>
            <p14:xfrm>
              <a:off x="7067520" y="5719680"/>
              <a:ext cx="4259160" cy="75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3F8DD4-798D-4341-A224-1A1400989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160" y="5710320"/>
                <a:ext cx="4277880" cy="7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7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BD00A4-44F1-4677-8B23-4BF9455B56DE}"/>
                  </a:ext>
                </a:extLst>
              </p14:cNvPr>
              <p14:cNvContentPartPr/>
              <p14:nvPr/>
            </p14:nvContentPartPr>
            <p14:xfrm>
              <a:off x="1265040" y="600840"/>
              <a:ext cx="10786320" cy="609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BD00A4-44F1-4677-8B23-4BF9455B5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591480"/>
                <a:ext cx="10805040" cy="61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0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5224C7-90A6-4E31-AD22-CF541785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3" y="770022"/>
            <a:ext cx="9359909" cy="23788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D33EE-632B-49C0-AFFB-837C4E9AA8B0}"/>
                  </a:ext>
                </a:extLst>
              </p14:cNvPr>
              <p14:cNvContentPartPr/>
              <p14:nvPr/>
            </p14:nvContentPartPr>
            <p14:xfrm>
              <a:off x="200880" y="865440"/>
              <a:ext cx="11822040" cy="475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D33EE-632B-49C0-AFFB-837C4E9AA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20" y="856080"/>
                <a:ext cx="11840760" cy="47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36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159CB-F7E2-4D98-A20B-BA5F042EC922}"/>
                  </a:ext>
                </a:extLst>
              </p14:cNvPr>
              <p14:cNvContentPartPr/>
              <p14:nvPr/>
            </p14:nvContentPartPr>
            <p14:xfrm>
              <a:off x="255960" y="313200"/>
              <a:ext cx="11928240" cy="601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159CB-F7E2-4D98-A20B-BA5F042EC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600" y="303840"/>
                <a:ext cx="11946960" cy="60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69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7594DE-61A4-47B8-9952-2D71537E50C4}"/>
                  </a:ext>
                </a:extLst>
              </p14:cNvPr>
              <p14:cNvContentPartPr/>
              <p14:nvPr/>
            </p14:nvContentPartPr>
            <p14:xfrm>
              <a:off x="1200600" y="559800"/>
              <a:ext cx="10851840" cy="573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7594DE-61A4-47B8-9952-2D71537E5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240" y="550440"/>
                <a:ext cx="10870560" cy="57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1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DC3349-0720-416A-91AB-6FBB0D17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8" y="1017546"/>
            <a:ext cx="7711470" cy="2021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F8A75-8F58-4E7C-9168-2667D17EAF42}"/>
                  </a:ext>
                </a:extLst>
              </p14:cNvPr>
              <p14:cNvContentPartPr/>
              <p14:nvPr/>
            </p14:nvContentPartPr>
            <p14:xfrm>
              <a:off x="1351440" y="3504600"/>
              <a:ext cx="10691280" cy="153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F8A75-8F58-4E7C-9168-2667D17EA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2080" y="3495240"/>
                <a:ext cx="10710000" cy="15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760AA1-A3BD-44EA-A29D-8E1DAE251BAF}"/>
                  </a:ext>
                </a:extLst>
              </p14:cNvPr>
              <p14:cNvContentPartPr/>
              <p14:nvPr/>
            </p14:nvContentPartPr>
            <p14:xfrm>
              <a:off x="419760" y="1752120"/>
              <a:ext cx="11570400" cy="469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760AA1-A3BD-44EA-A29D-8E1DAE251B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400" y="1742760"/>
                <a:ext cx="11589120" cy="47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6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24</cp:revision>
  <dcterms:created xsi:type="dcterms:W3CDTF">2020-11-20T03:43:35Z</dcterms:created>
  <dcterms:modified xsi:type="dcterms:W3CDTF">2020-11-27T10:08:47Z</dcterms:modified>
</cp:coreProperties>
</file>