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13:48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11934 928 57 0,'0'0'130'0,"0"0"4"0,0 0 48 0,13-31-16 0,-13 23-34 0,0-1-12 16,0 4 26-16,0-3-67 15,0 7 6-15,0 1-6 16,0 0-24-16,0 0-25 15,0 0-25-15,0 11 6 16,0 31-17-16,1 29 9 0,2 29-3 16,0 16 6-1,-3 10-5-15,0-3 7 0,0-14-6 16,-7-26 7-16,0-23-2 16,1-28-7-16,6-15 0 15,0-10 5-15,0-7-4 16,0-3 4-16,0-28 14 15,9-22-2-15,1-22-5 16,1-17-11-16,-8-17-1 16,-3-7 0-16,0-8-2 15,-3 12 2-15,0 20 0 16,3 30 4-16,0 28-11 16,6 23 7-16,13 11-19 15,8 0 14-15,9 6-15 16,5 19 10-16,1 5 2 0,-3 5-6 15,-12 4 7-15,-12-5-2 16,-15 0-12-16,-3 2-1 16,-29-3-9-16,-11 1 20 15,-6-4 10-15,1-9-38 16,2-6 0-16,12-9-26 16,10-3-66-16,12-2-39 15,12-1-226-15</inkml:trace>
  <inkml:trace contextRef="#ctx0" brushRef="#br0" timeOffset="848.41">12359 1412 572 0,'0'0'184'15,"0"0"-49"-15,0 0 29 16,0 0-104-16,0 0-41 16,0 0-11-16,3 90 11 15,-9-23 80-15,3 5-62 16,3-4-32-16,0-11 8 15,10-10-13-15,13-18 0 0,5-13-1 16,5-16-2-16,6-3 1 16,4-31-4-16,-4-14-6 15,-11-11-7-15,-10-3-23 16,-18-4 29-16,0-2 8 16,-30 1 5-16,-10 11 0 15,-4 17 0-15,-2 25 0 16,1 14 14-16,4 21-14 15,14 21 0-15,9 11 0 16,18 0 6-16,14-7-12 16,29-9 0-16,12-13-21 15,10-15 22-15,3-9-2 16,-1 0-5-16,-1-21 1 0,-5-11 22 16,-6-3-5-16,-9-4-6 15,-13 2 3-15,-21 8 10 16,-8 12-4-16,-4 9 61 15,0 8-5-15,0 22-65 16,-10 24-2-16,-2 15 2 16,9 4 0-16,3-8 9 15,12-10-9-15,18-13-1 16,4-12 0-16,8-19 2 16,7-3-8-16,1-30 1 15,2-11 6-15,-7-10 16 16,-9-2-11-16,-10 10-4 0,-11 10 2 15,-7 16 1-15,-6 11 14 16,-2 6-18-16,0 3-1 16,4 23-7-16,9 10 5 15,9 8 3-15,14-3 3 16,10-7 0-16,9-14-3 16,-3-14 0-16,-1-6-30 15,-9-17 29-15,-5-14-11 16,-14-10 12-16,-10-8 7 15,-13-9-4-15,0-10 17 16,-16 3-20-16,-11 12 0 16,1 21 17-16,4 20-13 0,3 12-4 15,2 1-21-15,1 25-110 16,10 10-68-16,6 6-123 16,6-2-149-16</inkml:trace>
  <inkml:trace contextRef="#ctx0" brushRef="#br0" timeOffset="1482.84">13997 1429 1037 0,'0'0'119'16,"0"0"10"-16,0 0-129 16,0 0-6-16,0 0 6 15,0 0 1-15,-9 73-1 16,24-58-3-16,2-6-11 15,9-4 4-15,0-5-69 0,-1 0-26 16,0-5-8-16,-4-15 46 16,-6-8 22-16,-7-8 45 15,-8-1 25-15,0-2 16 16,-8 6 23-16,-10 16 29 16,-6 14-10-16,-7 3-51 15,-8 24-17-15,-7 24-9 16,4 13-2-16,9 7 27 15,14-6-25-15,13-8-3 16,6-8 2-16,9-13-5 0,16-12 0 16,8-15 0-1,10-6 2-15,11-19-3 0,5-19 1 16,10-11-22 0,6-11-84-16,-11-4 16 0,-15-6 38 15,-16 14-13-15,-27 15 65 16,-6 18 124-1,-23 20-18-15,-15 3-67 0,-8 12-13 16,4 15 4-16,9 1-11 16,17 1-19-16,9-4 9 15,7-8-13-15,14-5 4 16,20-11-16-16,16-1 16 16,12-9 6-16,-4-17 0 15,-3 2-6-15,-9 2 0 16,-11 5 52-16,-14 10-37 0,-9 7 27 15,-6 0-12-15,0 4-23 16,-6 18-4-16,0 12 0 16,0 7 0-16,-3 0 13 15,0-4-16-15,3-8 0 16,0-5-7-16,36-5 7 16,30-9-27-16,28-10-123 15,19-7-356-15</inkml:trace>
  <inkml:trace contextRef="#ctx0" brushRef="#br0" timeOffset="2198.56">15857 1748 437 0,'0'0'130'16,"0"0"13"-16,0 0 4 16,0 0-78-16,0 0-5 0,0 0 30 15,118-111-71-15,-60 60 3 16,1-4-25-16,-1-3 2 16,-10 9-3-16,-17 14 3 15,-16 16 3-15,-12 13 21 16,-3 6 41-16,0 0-11 15,-19 2-40-15,-11 13-14 16,-1 6 10-16,2-1-13 16,15 0-1-16,11-4-1 15,3 2-11-15,19-2 8 16,20 1 4-16,11 2 1 16,4-2-8-16,-5 2-9 15,-16-4-15-15,-10 0-22 16,-20 1 18-16,-3 4 11 0,-27 2 11 15,-12 2 14-15,-6-1 11 16,2-6-11-16,7-6-35 16,11-8-50-16,12-3-27 15,13-14-15-15,13-19-269 16</inkml:trace>
  <inkml:trace contextRef="#ctx0" brushRef="#br0" timeOffset="2976.45">16588 1445 518 0,'0'0'271'0,"0"0"-65"16,0 0-7-16,0 0-142 16,0 0-53-16,0 0 3 0,-9 59 12 15,3-31 0-15,6-5-17 16,0-8 8-16,0-4-10 16,6-5-8-16,11-6 3 15,9 0-37-15,-1-6 14 16,7-18-15-16,-3-5-13 15,-3-7 1-15,-10-1-2 16,-8 1 29-16,-8 12 23 16,0 9 10-16,-21 15 44 15,-3 3-9-15,-6 28-39 16,-4 13 15-16,10 4-12 16,7 2 7-16,13-8-8 15,4-6 1-15,4-10-8 16,19-9-4-16,9-11-12 15,12-6 6-15,10-7-16 0,1-18-59 16,0-9 44-16,-13-6 3 16,-12-6 42-16,-11-3 5 15,-13 5 13-15,-6 11 39 16,-2 11 38-16,-15 13 8 16,-3 9-26-16,-2 2-69 15,1 14 10-15,9 6-18 16,10 3-6-16,2-2 2 15,26-8-3-15,11-7-31 16,11-8 32-16,9 0 0 0,1-18-8 16,6-5-12-1,-1-2 26-15,-5 3 26 0,-15 10-25 16,-20 5 8-16,-13 7 25 16,-10 2-16-16,0 23-6 15,-5 14-11-15,-8 6 45 16,1 3-6-16,3-9-39 15,5-7 3-15,4-6-4 16,0-9 2-16,17-9-13 16,12-7 8-16,6-1 3 15,18-14-16-15,2-15 14 16,3-7-35-16,-6-10 28 16,-7-4 13-16,-15 6-4 15,-15 8 0-15,-9 20 31 16,-6 12 59-16,0 4-46 0,0 9-43 15,-3 19-1-15,-9 13 0 16,0 5 16-16,3 0-16 16,9-3 8-16,0-2-5 15,18-3-3-15,13-8-7 16,8-18-69-16,1-12-117 16,-1-20-145-16,-3-20-235 15</inkml:trace>
  <inkml:trace contextRef="#ctx0" brushRef="#br0" timeOffset="3118.36">17979 1216 696 0,'0'0'181'0,"0"0"95"0,0 0-143 15,0 0-68-15,0 0-38 16,0 0-27-16,-28-7 0 16,28 7-2-16,0 2-102 15,1 14-167-15,7 0-153 16</inkml:trace>
  <inkml:trace contextRef="#ctx0" brushRef="#br0" timeOffset="3748.94">17984 1531 810 0,'0'0'70'0,"0"0"-70"15,0 0 0-15,0 0 8 0,0 0-8 16,0 0-5-16,70 50 4 16,-54-50 1-16,5 0 4 15,3-4-4-15,-2-11-32 16,2-7-24-16,-5-1 25 16,-3-9 12-16,-9-5 19 15,-7 6 5-15,0 3 54 16,-18 13 27-16,-13 12-12 15,-11 3-3-15,-7 23-47 16,0 12-6-16,10 9-2 16,10 0-3-16,14-1 5 15,11-2-18-15,4-5 1 0,6-7-3 16,27-7 2-16,9-11-1 16,19-11-16-16,10-3 10 15,7-22-9-15,4-12-5 16,-4-7-21-16,-9-8 19 15,-8-9 23-15,-16 1 5 16,-15 7 66-16,-15 16 16 16,-11 18 49-16,-4 12-10 15,0 5-64-15,-4 2-13 16,-14 0-49-16,-2 11-1 16,-3 6-1-16,10 6 4 15,4 3-4-15,9 4 1 16,3 3 1-16,22-2 0 0,9-4 0 15,7-6 0-15,-1-5 8 16,-8-5-7-16,-5-3 5 16,-10-2-6-16,-9-1 2 15,-8 1-14-15,-19 8-5 16,-33 3-35-16,-31 8 51 16,-29 0-32-16,-25 0-22 15,-19-4-97-15,-3-4-162 16,4-12-272-16</inkml:trace>
  <inkml:trace contextRef="#ctx0" brushRef="#br0" timeOffset="4917.49">11616 2116 164 0,'0'0'52'0,"0"0"55"16,0 0 11-16,0 0-1 16,0 0 25-16,0 0-46 15,-39-7-19-15,39 4-23 16,0 3-11-16,0 0 29 16,0 0-25-16,14 0-18 15,8 0 13-15,14 0-25 0,19 5 3 16,23 5-20-1,22 1 6-15,28-3 10 0,21 0-16 16,23-4 1-16,20-4-2 16,18 3 9-16,17-3-16 15,5 0 8-15,-12 2 0 16,-28-2 3-16,-39 0-3 16,-46 0-8-16,-49 0 8 15,-28 0 1-15,-21 0 10 16,-9 0-4-16,0 0-7 15,-13 0-14-15,-4 0-75 16,-2 2-69-16,-3 3-14 16,5-2-169-16</inkml:trace>
  <inkml:trace contextRef="#ctx0" brushRef="#br0" timeOffset="5377.72">14803 2140 566 0,'0'0'73'16,"0"0"114"-16,0 0-4 16,0 0-97-16,0 0-18 15,0 0-17-15,0 0-27 16,35 0 2-16,29 0 25 16,34 0-10-16,31 0-15 15,29 0-26-15,27 0 2 16,19 3 17-16,20 2-19 15,0-1-2-15,-14-4-4 16,-27 0 6-16,-30 0 2 16,-42 0-2-16,-37-3 0 15,-35-1 1-15,-23 2 1 16,-13 2 9-16,-3 0-11 0,0 0-18 16,-19 0-45-16,-1 0-122 15,-6 0-44-15,7 0 42 16,12 0-242-16</inkml:trace>
  <inkml:trace contextRef="#ctx0" brushRef="#br0" timeOffset="5977.2">17313 2174 384 0,'0'0'65'0,"0"0"151"16,0 0-34-16,0 0-50 15,0 0 42-15,0 0-89 16,-16-3-2-16,16 3-27 15,0-1-27-15,23-2 10 16,28-1-33-16,24-4 23 16,29 1-9-16,7-3-20 15,6-2 0-15,-4-1 0 0,4-1 0 16,-6 0 16-16,6-1-16 16,-7 1-4-16,-3 0 4 15,-11-1-27-15,-11 5 25 16,-16 0-7-16,-17 3 9 15,-16 2-2-15,-14 2 5 16,-10 3-3-16,-6 0 14 16,-5 0-13-16,-1 0 11 15,0 0-12-15,0 0 0 16,0 0 15-16,0 0-15 16,0 0 0-16,0 0 3 15,0 0 3-15,0 0-8 16,0 0 2-16,0 0 0 0,0 0-9 15,5 0 0-15,1 0 9 16,3 0 6-16,-3 0-4 16,1 0 0-16,0 0-2 15,-2 0-15-15,0 0-7 16,-5 0-91-16,0 0-104 16,-8 0-127-16,-23-3-112 15</inkml:trace>
  <inkml:trace contextRef="#ctx0" brushRef="#br0" timeOffset="58076.44">3344 3794 235 0,'0'0'66'0,"0"0"125"15,0 0-48-15,0 0-56 16,0 0-3-16,0 0-9 0,0 0 22 16,0 11-16-16,0-9 6 15,-3-1-23-15,3 1 10 16,0-1-17-16,-3 1-12 15,3-1-6-15,0-1-16 16,0 2-20-16,0-1 15 16,22 6-18-16,26 3 0 15,28-1 21-15,24 0-13 16,16-5 5-16,5-4-13 16,-3 0 7-16,-15 0 0 0,-21-10-7 15,-27 2 3 1,-24 2-3-16,-20 2 1 0,-8 3 5 15,-3-1-6-15,-9-2 4 16,-21-6-3-16,-22 1-1 16,-17 3-14-16,-20 1-12 15,-17 5-7-15,-9 0 13 16,-3 0 2-16,14 11 15 16,16 0 0-16,24-3 3 15,22-2 0-15,21-3 2 16,15-2 0-16,3-1-2 15,3 0 0-15,0 0 0 16,0 0-6-16,0 0 6 16,0 0 0-16,0 4 11 15,18 2-3-15,3 3 19 0,9 4-16 16,4 4-9-16,3-2 13 16,5 3-15-16,-3 0 0 15,4 1 1-15,-3-2 1 16,-4 0 3-16,-6-3-5 15,-5-3 0-15,-7-2-2 16,-9 1 2-16,0-4-1 16,-6 2-2-16,-1-5 3 15,-2 0-1-15,0 3-3 16,0-1 4-16,0 3 3 16,-2 0 0-16,-7 2-3 15,-3-2 0-15,-3 2 4 0,-4 0 2 16,-2 1-6-16,5-1 0 15,2-1 2-15,1-2 0 16,7-3-2-16,3-2 0 16,1-1 5-16,2 0-6 15,0-1 1-15,-1 2-1 16,-2 6 0-16,-3 2 1 16,-3 1 0-16,-3 0-1 15,0 2 6-15,-6 3 4 16,-4-1-6-16,-2 1-3 15,3-1 11-15,0-1-10 16,2-4 1-16,7-1-2 16,6-4 2-16,1-2-3 15,1 0 1-15,1 0 0 16,0 3-1-16,0-2 2 0,0 2-1 16,0-3 0-16,0-2 0 15,0-1-1-15,3 0 1 16,0 0 0-16,0 3 1 15,0-3 2-15,-3 2-3 16,-3 4 0-16,-6 1 3 16,-3 1-3-16,-1 2 0 15,5-2 0-15,4-5-2 16,1 0 3-16,3-1-1 16,3-2 0-16,0 0 1 15,0 0-5-15,0 0 4 16,0 0 0-16,0 0-4 15,0 0 4-15,0 3-4 16,0 3 0-16,24 2 4 0,12 3-4 16,16-1 4-16,9-1 0 15,12-2 7-15,0-2-7 16,-1-2 0-16,2 0-4 16,-8-1 12-16,-5-2-9 15,-6 0 1-15,-10 0 0 16,-12 0 2-16,-6 0-1 15,-15 0-1-15,-5 0 0 16,-4 0 4-16,0 0-6 0,-3 0 2 16,0 0 0-1,0 0 0-15,0 0 0 0,3 0-5 16,3 0 4-16,6 0 1 16,0 0 4-16,-3 0-2 15,1 0-2-15,-4 0 1 16,-6 0 2-16,3 0-1 15,-3 0-2-15,0 0 0 16,0 0 6-16,0 0-6 16,0 0 0-16,0 0 0 15,0-13-43-15,-16-4-87 16,-2-2-357-16</inkml:trace>
  <inkml:trace contextRef="#ctx0" brushRef="#br0" timeOffset="64029.58">3126 4959 308 0,'0'0'12'0,"0"0"4"16,0 0 16-16,0 0 34 16,0 0-32-16,0 0 20 15,0 0 45-15,0 0-2 16,0 7 2-16,0-7 9 15,0 0 39-15,0 0-59 16,0 0-20-16,0 0-13 16,3 0-28-16,3-4 13 15,6-8-38-15,3-2 5 16,4 3-14-16,-1-1 7 16,3 3-1-16,1 7-1 0,-2 2 2 15,2 0-14-15,-1 7 9 16,-3 12-20-16,-5 3 21 15,-5 4-24-15,-8 3-7 16,0 0 27-16,0-4 8 16,-9-5 1-16,1-4-1 15,1-9 0-15,4-5 11 16,3-2-11-16,0 0 4 16,0 0 16-16,0-6 33 15,0-17 17-15,12-12-55 16,6-7-11-16,6 0-3 15,4 3 4-15,5 8-5 16,0 12 0-16,-5 7 3 16,-6 5-9-16,-5 7 6 15,2 0-2-15,-1 12 0 0,0 8-4 16,-2 3 3-16,-5 4 3 16,-8 0 0-16,0 2-8 15,-3-2 8-15,0 0-25 16,0 0 0-16,0 1-62 15,0-8-44-15,-6-4-134 16,6-13-125-16</inkml:trace>
  <inkml:trace contextRef="#ctx0" brushRef="#br0" timeOffset="64531.37">3912 4957 352 0,'0'0'25'16,"0"0"48"-16,0 0 45 16,0 0-28-16,0 0-36 15,0 0 17-15,0-1-8 16,0 1 13-16,0 0 11 15,0 0-7-15,0 0 6 16,0 0-24-16,0 0-6 16,0 0-17-16,0 0-21 15,0 0 0-15,0 0-18 16,6 0 2-16,15 0 0 16,7 0-1-16,14 0-1 0,4 0 10 15,-4 0-8 1,0 0-2-16,-9 0-42 0,-8 0-92 15,-7 0-15-15,-12 0-124 16,-6 3-112-16</inkml:trace>
  <inkml:trace contextRef="#ctx0" brushRef="#br0" timeOffset="64757.43">3896 5102 582 0,'0'0'71'0,"0"0"-49"16,0 0 84-16,0 0-15 16,0 0-70-16,0 0 130 15,88 0-51-15,-47 0-58 0,-2 0-4 16,0 0-35-16,0 0-1 16,4 0-2-16,2 0-127 15,1-7-228-15,-4-10-291 16</inkml:trace>
  <inkml:trace contextRef="#ctx0" brushRef="#br0" timeOffset="65761.88">4640 4864 103 0,'0'0'88'16,"0"0"28"-16,0 0-29 15,0 0-31-15,0 0 7 16,0 0-20-16,6-7 1 16,-3 7 20-16,-3 0-26 15,0 0 15-15,0 0 2 0,0 0-14 16,0 0 16-16,0 0-12 16,0 0-16-16,0 0-9 15,-3 0-18-15,-6 0 1 16,-1 0-3-16,-4 8 0 15,2 8 3-15,-4 2-3 16,5 3 0-16,-2 1 5 16,4-2 7-16,3 2-10 15,3-3 6-15,3 0-4 16,0-2 12-16,0-2-16 0,0 1 9 16,3-1 11-1,9-2-7-15,6-2 4 0,-3-5-17 16,1 0 9-16,4-6 13 15,-1 0-17-15,6 0 13 16,-1-9 49-16,3-8-6 16,-3-10-13-16,-3-4-29 15,-5-3-13-15,-7 0 3 16,-9-2-9-16,0 5-3 16,-16 4-12-16,-14 10-13 15,-6 14-12-15,-7 3-42 16,-6 23-69-16,-2 12-62 15,9 1-133-15</inkml:trace>
  <inkml:trace contextRef="#ctx0" brushRef="#br0" timeOffset="67383.36">3560 3327 205 0,'0'0'58'0,"0"0"-48"15,0 0 11-15,0 0 15 16,0 0-15-16,0 0 6 16,-15 54-10-16,15-41 17 0,0-1 13 15,0 2 1-15,6-1-9 16,3-4-19-16,-3 0 11 16,0-4 10-16,-3 1-16 15,0-4 7-15,-3 0 3 16,0-2-20-16,3 1 19 15,-3-1-24-15,0 0 5 16,0 0 7-16,0 0-11 16,3 0 1-16,0 0-1 15,0 0-9-15,0 1 29 16,0-1-23-16,3 2-1 16,-3-2 7-16,0 0-4 15,1 0 5-15,1 0 6 0,1 0-14 16,1 0 21-16,2 0-27 15,3 0 0-15,0 0 3 16,0 0 1-16,4 0-1 16,1 0-4-16,2 0 3 15,2 0 29-15,0-8 3 16,6-3 22-16,1-3-11 16,-1-1-19-16,3-1-1 15,-5 1-6-15,-4 1-12 16,-3 1 22-16,-3 1-30 15,-3 4 4-15,-6 2 0 16,0 3 0-16,-3 2-4 16,0 1-4-16,-3 0 4 15,7 0-10-15,-4 0 4 16,6 0-3-16,-1 4 9 0,-1 1 0 16,-1 0 0-16,-3-1-4 15,0 2 8-15,0 0-12 16,0-3 10-16,-3 2-2 15,3 1 0-15,0-3-5 16,-3 3 4-16,3-2-3 16,-3 0 4-16,0 0-4 15,0-2 4-15,0 3-19 16,0-2-4-16,0 1 23 0,0-1-6 16,0 1 6-1,0 1 0-15,-6 0 2 0,3-1-2 16,-3 1 0-16,0 2 3 15,0-4-1-15,-1-1-2 16,5-2 0-16,-1 0 0 16,3 0 11-16,-3 0-8 15,-6 0-3-15,-7 0 22 16,-4 0-21-16,-2-1 7 16,-8-10-8-16,3 2 4 15,-4-4-2-15,4-1 3 16,-1-1-5-16,4-6 4 15,0 2 1-15,0-1 3 16,5 5-8-16,10 7 2 16,-3 4-1-16,6 4-1 0,-6 0-8 15,-4 0-5-15,-1 3-49 16,-2 7 20-16,5 3-12 16,-2 5-17-16,7 1 5 15,0 1-60-15,0-1-30 16,3-8-123-16,0-5-137 15</inkml:trace>
  <inkml:trace contextRef="#ctx0" brushRef="#br0" timeOffset="69673.34">23561 1088 187 0,'0'0'83'0,"0"0"49"15,0 0 14-15,0 0-44 16,0 0-16-16,0 0-28 15,0 0-15-15,9-7-10 16,-9 7-24-16,0 0-6 16,0 20-3-16,0 13 1 15,0 17 19-15,0 15-10 16,0 16 7-16,0 11 14 16,-3 17-19-16,-5 14 8 15,1 12 4-15,-7 15-8 16,1 10 23-16,-3 19-20 15,0 10-8-15,0 2 31 16,4-2-28-16,3-15 3 0,5-3 2 16,-5 4-17-16,4 6 31 15,-2 12-25-15,-1 5 2 16,-2 0 10-16,3 3-18 16,-6-1-1-16,0-6 0 15,3-9 7-15,1-15 13 16,0-25-21-16,4-11 9 15,1-14 28-15,2-2-29 16,1 10 4-16,-2 11-9 16,-3 11 6-16,-3 8-5 15,-2 7-4-15,1 2 0 16,-2 1 5-16,2 2 0 16,2-8-2-16,7-16 3 15,1-9-5-15,0-11 21 0,0-13-19 16,0-6 5-16,0-6-7 15,4 1 4-15,2-3 1 16,-4 9-6-16,-1 12 1 16,-1 3-5-16,0 6 4 15,2-6 0-15,-1-8 0 16,2-7 0-16,2-2-4 16,0-14 1-16,1-9-5 15,-1-14-5-15,3-5 8 16,-8-11-12-16,3-9-12 15,-3-13-38-15,0-8-7 0,0-13-22 16,0-10-43-16,-3-10 0 16,-20-26-250-16</inkml:trace>
  <inkml:trace contextRef="#ctx0" brushRef="#br0" timeOffset="71796.81">25686 1819 440 0,'0'0'16'0,"0"0"105"16,0 0 58-16,0 0-100 15,0 0-8-15,0 0 27 16,0 0 12-16,-10 0-30 16,10 0-6-16,-2 0 10 15,1 0-33-15,-1 0-4 16,2 0-28-16,0 0-13 15,0 0 7-15,21 0-13 16,24 0 0-16,17-1 3 16,19-9 6-16,11-6-9 15,8-5 0-15,-1-1 2 16,-13 0-2-16,-23 5 3 0,-22 6 1 16,-21 7-2-16,-14 2-2 15,-6 2-2-15,0 0 2 16,-15 0-13-16,-28 12 9 15,-18 9-31-15,-17 4 12 16,-10 4-2-16,-1-1 11 16,1-1 9-16,9-5 5 15,13-4 0-15,11-5 9 16,15-3-6-16,14-3 2 16,13-4 8-16,10-1-11 15,3 2-4-15,0 7-3 16,18 3 5-16,10 6-3 15,11-1 9-15,6 0-3 0,5-4 12 16,4-2-14-16,6-2 7 16,4-1-8-16,-6-2-4 15,-3 0 4-15,-12-3 0 16,-16 1 0-16,-12 1 0 16,-10 5 5-16,-5 8 0 15,0 10-4-15,-20 13-1 16,-11 7 29-16,-12 5-20 15,-8 3 3-15,-1 3-2 16,-5-3-10-16,4 2 18 16,9-11-14-16,11-8-1 15,14-15 14-15,11-12-14 0,7-8 8 16,1 1-11-16,12-4 5 16,21-2 5-16,16-1-3 15,18-9 4-15,13-15 7 16,11-3-18-16,3 0 1 15,-4 2-7-15,-11 7-27 16,-14 1-48-16,-23 2-147 16,-22 1-491-16</inkml:trace>
  <inkml:trace contextRef="#ctx0" brushRef="#br0" timeOffset="73116.82">27416 2014 3 0,'0'0'285'0,"0"0"-231"16,0 0 139-16,0 0-49 15,0 0-58-15,0 0-22 16,23-87-5-16,-23 65 6 16,0-3 10-16,-8 5-6 15,-7 2-9-15,-3 9-21 0,-2 3 36 16,-4 5-61-16,-8 1-3 16,-5 9-5-16,-7 20-5 15,2 16-2-15,4 10 0 16,7 7-3-16,10 1 4 15,9-6-3-15,6-5 1 16,6-9-12-16,3-13 9 16,14-7-4-16,5-12 9 15,8-9 0-15,7-2 5 16,11-19-5-16,3-13 11 16,-2-6-4-16,-7-6-5 15,-13-2 5-15,-11-2 0 16,-10 2 1-16,-7 10-4 15,-1 14 1-15,0 13 21 0,0 9-5 16,0 0-16-16,0 16-10 16,-6 18 7-16,0 14-2 15,3 8 0-15,3 2-2 16,0-5-3-16,6-4-76 16,11-8-60-16,7-12-97 15,2-17-57-15,3-12-133 16</inkml:trace>
  <inkml:trace contextRef="#ctx0" brushRef="#br0" timeOffset="73545.66">27612 2251 621 0,'0'0'30'16,"0"0"115"-16,0 0-89 15,0 0-24-15,0 0 11 16,0 0-14-16,19-13 22 16,13 0-19-16,-1 3-18 15,0 5-8-15,-4 5-12 16,-3 0 4-16,-6 11-15 16,-8 7-11-16,-5 4-15 15,-5 5 27-15,0-2 0 16,-6-4 15-16,-7-2-3 0,0-6 4 15,6-7 0 1,4-3 7-16,1-3 22 0,2-2 71 16,0-20 7-16,0-16-85 15,18-11 25-15,12 2-30 16,5 6 15-16,-3 13 1 16,-2 11-20-16,-4 12-13 15,-6 5-2-15,0 12-13 16,-7 21 10-16,-8 15 5 15,-5 13 0-15,-5 7 0 16,-25 4-76-16,-12 1-86 16,-17-1-194-16</inkml:trace>
  <inkml:trace contextRef="#ctx0" brushRef="#br0" timeOffset="74098.42">25919 3280 667 0,'0'0'50'0,"0"0"187"16,0 0-183-16,0 0-43 15,0 0 23-15,0 0-34 16,53-43 0-16,-24 43-5 15,-2 15-14-15,-2 10 4 16,-6 5-40-16,-9 4 24 16,-7 2-26-16,-3-3 29 15,0-4 14-15,-10-9 7 16,0-6 7-16,0-7 9 0,4-7-7 16,4-2 38-16,2-25 32 15,0-15-53-15,2-12 10 16,18-2 18-16,4 8 11 15,2 13 14-15,-4 12-18 16,-1 13-46-16,-4 10 18 16,2 0-26-16,0 24-3 15,-4 11 3-15,-2 11-49 16,-10 0-69-16,-3 0-60 16,0-9-135-16,0-9-90 15</inkml:trace>
  <inkml:trace contextRef="#ctx0" brushRef="#br0" timeOffset="74295.14">26396 3246 1242 0,'0'0'62'0,"0"0"48"16,0 0-37-16,0 0-65 15,0 0-8-15,0 0-7 16,31 0 4-16,4-9 0 15,7-4-30-15,5-2-78 16,-3 1-114-16,-10 4-178 16,-12 8-140-16</inkml:trace>
  <inkml:trace contextRef="#ctx0" brushRef="#br0" timeOffset="74435.48">26494 3414 600 0,'0'0'129'0,"0"0"108"16,0 0-55-16,0 0-122 15,0 0-35-15,0 0-23 16,-3 59 7-16,48-65-9 16,9-19-69-16,7-9-275 15,-1-10-143-15</inkml:trace>
  <inkml:trace contextRef="#ctx0" brushRef="#br0" timeOffset="74697.53">26858 3173 983 0,'0'0'101'0,"0"0"121"16,0 0-189-16,0 0-25 0,0 0 3 16,-26 99-1-16,38-64 34 15,12 1-30-15,4-8 2 16,0-7-14-16,-4-12-2 16,-4-9-4-16,0 0-15 15,-2-20 1-15,-7-14 18 16,-5-8 3-16,-6-3 2 15,-5 11 5-15,-16 8 16 16,-10 18 0-16,-12 8-19 16,-11 24 0-16,-6 19-14 15,7 10-80-15,14-3-195 0,14-11-351 16</inkml:trace>
  <inkml:trace contextRef="#ctx0" brushRef="#br0" timeOffset="75892.63">25658 1367 509 0,'0'0'104'16,"0"0"40"-16,0 0 139 16,0 0-169-16,0 0-10 15,0 0-70-15,-30 4-34 16,29 30 0-16,1 9 3 16,0 9 5-16,1-4-8 15,17-10 9-15,3-11-14 16,-2-10 11-16,0-9-6 0,0-8 7 15,4-1 26-15,6-26 9 16,7-16-21-16,2-12-7 16,1-4 4-16,-3 1-12 15,-3 9 1-15,-8 16 8 16,-10 11-14-16,-3 14 4 16,-8 8-5-16,4 6-11 15,7 25 8-15,1 16-2 16,2 10 5-16,-7-1 6 15,-7-6-6-15,-4-10 2 16,0-12-4-16,-1-9 9 16,-15-9-1-16,-7-7-5 0,-9-3-1 15,-5-17 21 1,-8-23-13-16,-4-15-8 0,-2-5 0 16,4 4-6-16,6 18 5 15,8 23-12-15,1 15-44 16,-4 38-122-16,4 21-211 15,12 13-189-15</inkml:trace>
  <inkml:trace contextRef="#ctx0" brushRef="#br0" timeOffset="82956">25001 4913 599 0,'0'0'61'0,"0"0"90"16,0 0 43-16,0 0-112 15,0 0 18-15,0 0 5 16,0 0-42-16,-5 7 2 16,5-7-28-16,0 0-17 15,0 0 2-15,8 0-22 16,28 0-1-16,21-3 1 15,19-6 7-15,11-1-6 16,-4 3-1-16,-11 2-11 16,-19 5-50-16,-21 0-58 15,-22 1-96-15,-10 15-118 0,-19 6-5 16,-21 2 79-16</inkml:trace>
  <inkml:trace contextRef="#ctx0" brushRef="#br0" timeOffset="83106.64">25016 5155 264 0,'0'0'124'16,"0"0"112"-16,0 0-34 16,0 0-118-16,0 0-4 15,0 0 76-15,129 18-54 16,-41-34-39-16,7 0-41 16,6 0-22-16,4 0-74 15,-1-9-444-15</inkml:trace>
  <inkml:trace contextRef="#ctx0" brushRef="#br0" timeOffset="85901.76">30198 2484 472 0,'0'0'57'0,"0"0"-46"16,0 0 69-16,0 0-36 15,0 0-35-15,0 0 14 16,0 0-11-16,-3 9-10 15,-7-1 40-15,-2 0-7 16,-6-2-11-16,0-1-13 16,-1-3 2-16,4-2 23 15,3 0-11-15,3-2 24 16,3-13 9-16,4-4 1 16,2-3-31-16,0 1-14 15,3 8 7-15,8 6-21 16,1 7-4-16,3 0 1 0,2 3 2 15,3 14-11-15,-1 4 10 16,-5-1-7-16,-5-1-31 16,-8 0 27-16,-1-4-24 15,0 0 27-15,-13-2 1 16,-4-5 9-16,0 0 18 16,3-7-15-16,1-1 7 15,4 0 11-15,3-6 13 16,3-11 18-16,3-3-31 15,0-1-2-15,0 6-8 16,0 10 9-16,0 2-12 16,0 3 4-16,1 0-12 0,2 0-3 15,2 3-4-15,2 13 7 16,1 7 2-16,-1 7-2 16,-6 4 6-16,-1 5-12 15,-13 8 9-15,-23 6-6 16,-10 5-25-16,-15 1-152 15,-9-5-64-15,3-10-343 16</inkml:trace>
  <inkml:trace contextRef="#ctx0" brushRef="#br0" timeOffset="86535.41">30941 2092 693 0,'0'0'29'15,"0"0"122"-15,0 0 14 16,0 0-110-16,0 0 0 16,-101-56-36-16,72 66-12 15,-7 21-9-15,0 11 2 16,7 6 0-16,3 2 2 16,12-6-2-16,11-3-12 15,3-11-6-15,3-9-6 16,19-10 20-16,6-9-3 0,7-2 7 15,-3-6 10-15,0-15-6 16,-4-5 27-16,-7-7-20 16,-4-3 16-16,-4 0-3 15,-4 9 3-15,-5 10-13 16,-2 12-6-16,-2 5-7 16,0 0-1-16,0 25-29 15,-8 12-10-15,-1 8 19 16,3 5 14-16,5-2-17 15,1-3-80-15,0-3-57 16,12-14-24-16,13-17-127 16</inkml:trace>
  <inkml:trace contextRef="#ctx0" brushRef="#br0" timeOffset="86965.32">31007 2455 119 0,'0'0'665'0,"0"0"-622"16,0 0 202-16,0 0-198 16,0 0 1-16,0 0-24 15,-18 1-24-15,24-1-1 16,6-1-16-16,7-1 7 16,8 2-11-16,0 0-25 15,-2 18 1-15,-7 7-31 16,-8 6 43-16,-10-2 2 15,0 3 8-15,-8-6 6 0,-14-2-12 16,2-7 29-16,2-5 14 16,7-6 8-16,8-5 16 15,3-1 40-15,0-3 16 16,8-24 9-16,22-14-86 16,10-13 0-16,11 1 4 15,1 7 6-15,-7 13-21 16,-7 15 29-16,-14 11-35 15,-6 7 13-15,-9 11-13 16,-7 19-7-16,-2 15 1 16,-3 8 6-16,-14 3-58 15,-5-2 37-15,-5-1-58 0,-3-7-49 16,-4-2-82-16,-5-8-171 16</inkml:trace>
  <inkml:trace contextRef="#ctx0" brushRef="#br0" timeOffset="92639.32">31997 2225 155 0,'0'0'56'0,"0"0"14"16,0 0 49-16,0 0-58 15,0 0 20-15,0 0-8 16,0 0 0-16,25-24-13 16,-25 24 8-16,2 0-12 15,-1 0-2-15,1 0 11 16,-2 0 25-16,0 0-22 15,0 0-23-15,-5 0-8 16,-14 6-37-16,-12 14 10 16,-7 12-6-16,-2 10 5 15,0 10 0-15,10 4-9 16,9-1 0-16,8-1 0 0,11-7 2 16,2-9-4-16,15-7-3 15,16-12-46-15,17-12-42 16,7-7-123-16,1-14-114 15,-6-15-90-15</inkml:trace>
  <inkml:trace contextRef="#ctx0" brushRef="#br0" timeOffset="92805.65">31967 2469 226 0,'0'0'42'0,"0"0"122"15,-92 26-76-15,77-20 26 0,8-1-54 16,7-2-2-16,0-2-29 15,28-1-17-15,19 0 52 16,16-12-56 0,7-8-8-16,-2-5-230 0,-9 2-244 15</inkml:trace>
  <inkml:trace contextRef="#ctx0" brushRef="#br0" timeOffset="93201.44">32524 2191 781 0,'0'0'82'0,"0"0"192"15,0 0-83-15,0 0-102 16,0 0-16-16,0 0-37 16,0-2-7-16,0 2-1 15,0 0-13-15,0 15-15 0,0 23-1 16,1 18 1-16,3 19 28 15,-4 5-28-15,0-1 0 16,-4-2 3-16,-8-11-3 16,2-11-29-16,-1-9-65 15,7-17-70-15,4-18-227 16,0-11-246-16</inkml:trace>
  <inkml:trace contextRef="#ctx0" brushRef="#br0" timeOffset="93427.28">32720 2291 1153 0,'0'0'110'15,"0"0"63"1,0 0-52-16,0 0-66 0,0 0-28 16,0 0-22-16,0 19-5 15,11 17 0-15,-1 12 0 16,-5 14 6-16,-5 7-6 15,0-1-21-15,-5-1-60 16,-3-13-71-16,1-16-313 16,4-19-388-16</inkml:trace>
  <inkml:trace contextRef="#ctx0" brushRef="#br0" timeOffset="93832.64">32625 2225 1168 0,'0'0'43'0,"0"0"112"16,0 0-53-16,0 0-50 15,0 0-44-15,0 0-5 16,85-66 6-16,-30 56-9 16,4 3-2-16,-4 7-24 15,-8 0 4-15,-9 0 14 16,-13 10-30-16,-12 4 25 15,-13 8-1-15,0 5-6 16,-22 4-35-16,-18 3 54 16,-12-1 2-16,-4-3 16 15,3-7-9-15,7-2 7 0,14-6 11 16,17-8 1-16,10-3 3 16,5-4-6-16,0 1-3 15,16 4 11-15,20 2-30 16,17 8 38-16,7 5-24 15,-2 0-5-15,-8 5-4 16,-11 1-4-16,-6 3 0 16,-6-2-6-16,-5 2 3 15,-11-3-35-15,-5-2-74 16,-6-9-130-16,0-8-319 16</inkml:trace>
  <inkml:trace contextRef="#ctx0" brushRef="#br0" timeOffset="94375.73">32600 2727 41 0,'0'0'76'0,"0"0"35"15,0 0-18-15,0 0-17 16,0 0 7-16,0 0 6 16,-21 8 5-16,19-8-20 0,1 3 14 15,1-1-3-15,0-2 7 16,0 2-7-1,0-1-22-15,0 2-20 0,0 1-5 16,0 1-8-16,9 2 15 16,1-3-32-16,2-1-10 15,4 0 5-15,4-1-8 16,4-2-9-16,-2 0-2 16,-1 0-42-16,-6-7-23 15,-7-3-97-15,-8-3-83 16,0 1-217-16</inkml:trace>
  <inkml:trace contextRef="#ctx0" brushRef="#br0" timeOffset="94756.25">32695 2247 120 0,'0'0'91'0,"0"0"0"0,0 0 4 16,0 0-52-16,0 0 16 15,0 0-3-15,-1-17-39 16,1 11 47-16,0 4-7 16,0 2 15-16,0 0-15 15,0 0-11-15,0 0-20 16,0 0-22-16,0 3-4 16,0 14-5-16,0 5 5 15,0 2-2-15,0-2-6 16,-5-2-202-16,-4-6-30 15</inkml:trace>
  <inkml:trace contextRef="#ctx0" brushRef="#br0" timeOffset="95091.63">32532 2475 390 0,'0'0'102'0,"0"0"144"16,0 0-84-16,0 0-30 16,0 0-60-16,0 0-14 15,78-52-58-15,-45 48-24 16,5-1-196-16,0 0-128 16,-2 2-208-16</inkml:trace>
  <inkml:trace contextRef="#ctx0" brushRef="#br0" timeOffset="100551.4">26483 4896 145 0,'0'0'3'0,"0"0"13"15,0 0 55-15,0 0-10 16,0 0 30-16,0 0-13 16,0 0 19-16,74 10 22 0,-71-7-3 15,-1-3-16 1,1 0 12-16,-3 0 8 0,0 0-43 15,0 0 10-15,-3-9-40 16,-12 1-14-16,-6 3-33 16,-6 5-2-16,-7 7 2 15,-5 22 1-15,-4 15 10 16,2 12-11-16,5 6 6 16,13-2-8-16,11-2 2 15,12-14-10-15,0-11-5 16,15-13-6-16,10-10 20 15,8-10 1-15,6-10 4 16,7-19 22-16,0-17-26 16,0-5 7-16,-5-5 2 15,-8-1-9-15,-11 8 5 16,-9 12-5-16,-5 18 3 0,-8 12 3 16,0 7-6-16,0 4-22 15,0 27 17-15,-9 14 4 16,0 18 0-16,3-1 1 15,6 0-9-15,0-7-36 16,1-6-90-16,14-11-129 16,5-16-92-16,2-17-107 15</inkml:trace>
  <inkml:trace contextRef="#ctx0" brushRef="#br0" timeOffset="100988.08">26882 5334 188 0,'0'0'157'16,"0"0"-57"-16,0 0 114 15,0 0-89-15,0 0-7 16,0 0 37-16,-16-3-60 16,13 3-45-16,0 0 1 0,-3 13-51 15,-4 11 1-15,2 11 8 16,1 6-9-16,5-3 2 16,2-3-5-16,0-7 6 15,15-6-5-15,11-10 2 16,5-10-3-16,3-2 2 15,2-11 2-15,-6-17 0 16,-5-5 5-16,-9-6-6 16,-11-3 17-16,-5 3-17 15,-5 6-4-15,-17 11-1 16,-5 13-27-16,-4 9-16 16,-3 6-66-16,2 19-42 0,10 2-46 15,10-1-207 1</inkml:trace>
  <inkml:trace contextRef="#ctx0" brushRef="#br0" timeOffset="101557.59">27241 5095 696 0,'0'0'76'16,"0"0"179"-16,0 0-45 16,0 0-116-16,0 0-38 15,0 0-23-15,14 0-30 16,50-3 12-16,20-7-8 15,10 3 1-15,-2 2-15 16,-2 1 7-16,-8-2-78 16,-15-1-94-16,-28 0-143 0,-32-3-100 15</inkml:trace>
  <inkml:trace contextRef="#ctx0" brushRef="#br0" timeOffset="101768.65">27398 4950 667 0,'0'0'232'16,"0"0"-22"-16,0 0 40 16,0 0-158-16,0 0-30 15,0 0-15-15,61-46-38 16,-32 72 8-16,-3 11-15 16,-4 21-2-16,-9 12 0 15,-12 14-1-15,-1 6-40 16,0-1-44-16,0-11-125 0,0-19-198 15,6-26-225-15</inkml:trace>
  <inkml:trace contextRef="#ctx0" brushRef="#br0" timeOffset="102104.05">28332 5059 1256 0,'0'0'29'16,"0"0"29"-16,0 0 122 15,0 0-165-15,0 0 2 16,-107-9-3-16,50 37-9 16,0 8-3-16,12 5-2 15,14 3-3-15,15-2-1 0,16-4-6 16,0-7-19 0,30-10 1-16,10-11 9 0,14-10 14 15,2-12 3-15,-2-17 2 16,-12-8 11-16,-11-3-11 15,-10 1 10-15,-9 4 22 16,-7 11-11-16,-4 14 1 16,-1 7-8-16,0 3-10 15,0 16-8-15,-3 21-8 16,-6 14-6-16,0 10-26 16,4 3-91-16,5-6-129 15,0-12-218-15</inkml:trace>
  <inkml:trace contextRef="#ctx0" brushRef="#br0" timeOffset="102291.54">28592 5358 871 0,'0'0'465'16,"0"0"-337"-16,0 0-12 16,0 0-59-16,0 0-56 15,0 0 1-15,9 12 1 16,1 17 0-16,-3 8-2 15,0 6-1-15,-1 6-10 16,-2-3-65-16,3-5-127 16,-1-20-371-16</inkml:trace>
  <inkml:trace contextRef="#ctx0" brushRef="#br0" timeOffset="102484.06">28915 5317 1340 0,'0'0'122'16,"0"0"-63"-16,0 0 60 16,0 0-99-16,103-57-13 15,-42 44-7-15,5 3 0 16,0-3-59-16,2 0-24 16,-5-2-121-16,-14-2-244 15,-11-5-213-15</inkml:trace>
  <inkml:trace contextRef="#ctx0" brushRef="#br0" timeOffset="102674.18">29093 5082 1139 0,'0'0'96'16,"0"0"162"-16,0 0-193 16,0 0-36-16,0 0 7 15,0 0-29-15,7 78 7 16,23-25 15-16,-4 5-28 15,-5 2 8-15,-12 4-9 16,-7 8-46-16,-2-2-66 16,0-11-202-16,0-21-641 15</inkml:trace>
  <inkml:trace contextRef="#ctx0" brushRef="#br0" timeOffset="103027.96">29991 5034 1446 0,'0'0'39'0,"0"0"16"16,0 0-9-16,-105-6-46 15,59 27 9-15,1 9-9 16,1 9 3-16,9 3-3 16,15 2 0-16,12-3 5 15,8-6-12-15,6-4 1 0,24-11 0 16,14-15 4-16,6-5-11 15,1-14 12-15,-8-20 1 16,-10-8 8-16,-12 0-5 16,-8 5 30-16,-10 11-6 15,-3 16 35-15,0 4-30 16,0 6-8-16,0 0-21 16,0 4-3-16,-7 20-7 15,-4 13 6-15,2 8-30 16,4 4-10-16,5 2-57 15,0-4-45-15,0-13-148 16,17-12-322-16</inkml:trace>
  <inkml:trace contextRef="#ctx0" brushRef="#br0" timeOffset="103366.44">30116 5380 1047 0,'0'0'87'0,"0"0"137"15,0 0-142-15,0 0-65 16,0 0-15-16,0 0-2 16,106-46 0-16,-72 44-5 15,-2 2-18-15,-3 0-30 16,-3 6 4-16,-10 9 1 16,-7 2 24-16,-9 5 0 15,-1 5 24-15,-26-1-5 16,-7 5 11-16,-5-3 10 0,3-2 53 15,8-6-13-15,10-6-5 16,9-7-19-16,9-4-18 16,1 2 8-16,32-3-15 15,19-2 41-15,20 0-20 16,18 0-25-16,8 0-3 16,6 0-46-16,-11-5-106 15,-29-4-266-15,-37-4-299 16</inkml:trace>
  <inkml:trace contextRef="#ctx0" brushRef="#br0" timeOffset="110054.61">30655 5213 673 0,'0'0'53'15,"0"0"46"-15,0 0 86 16,0 0-81-16,0 0-38 16,0 0 21-16,0 0-39 0,19 8-27 15,29-8 22-15,17 0-27 16,11 0-5-16,2 0-11 15,4 0-4-15,-6 0-20 16,-10 0-128-16,-21 0-138 16,-25 0-57-16,-20-8-242 15</inkml:trace>
  <inkml:trace contextRef="#ctx0" brushRef="#br0" timeOffset="110259.27">30869 5073 809 0,'0'0'98'0,"0"0"92"16,0 0 67 0,0 0-174-16,0 0-36 0,0 0-21 15,-17-5-26-15,21 38 0 16,15 16-11-16,-1 12 12 16,-9 8-2-16,-3 0-10 15,-3-2-84-15,6-8-103 16,8-17-201-1,15-22-397-15</inkml:trace>
  <inkml:trace contextRef="#ctx0" brushRef="#br0" timeOffset="110579.77">31599 5150 1180 0,'0'0'48'0,"0"0"20"0,0 0 34 16,0 0-80-16,-81 5-1 15,30 24-21-15,-1 8 6 16,6 2-11-16,15 0 10 16,16-6-10-16,10-4-3 15,5-8-33-15,15-8 37 16,23-13-22-16,11 0 19 16,1-10-6-16,-3-17 13 15,-11-4 12-15,-11 1-3 16,-9 4 1-16,-10 9 25 15,-6 9-27-15,0 8 9 16,0 0-17-16,-1 14-20 0,-8 19 11 16,-3 8-3-1,6 3-51-15,6 1-38 0,0-10-182 16,0-9-105-16</inkml:trace>
  <inkml:trace contextRef="#ctx0" brushRef="#br0" timeOffset="110975.86">31699 5411 658 0,'0'0'324'15,"0"0"-274"-15,0 0 79 16,0 0-98-16,0 0-31 16,0 0 0-16,4 3-22 0,19-1-8 15,-1 1-23 1,-1-1 10-16,-8 2-33 0,-1 5 17 15,-5 1 18-15,-4 1-27 16,-3 1 51-16,0 5 1 16,-17-2 16-16,-5 3 53 15,0-1 1-15,3-1 30 16,9-5 2-16,5-2-46 16,5-3-18-16,0 3-22 15,14 1 6-15,12-1 0 16,7 2-2-16,5 1-3 15,-5 2-1-15,-8-2 5 16,-9-2-3-16,-13-2-2 0,-5 4-9 16,-29 4 9-16,-12 1 0 15,-12-1 10-15,-1-5-10 16,3-8-84-16,5-3-62 16,14 0-97-16,17-25-395 15</inkml:trace>
  <inkml:trace contextRef="#ctx0" brushRef="#br0" timeOffset="111150.59">31964 5368 1206 0,'0'0'37'16,"0"0"96"-16,0 0-102 15,0 0-4-15,94-7-27 0,-45 2-11 16,-10 1-113-16,-6 1-1 15,-11-8-129-15,-11 0-180 16</inkml:trace>
  <inkml:trace contextRef="#ctx0" brushRef="#br0" timeOffset="111343.76">32057 5227 863 0,'0'0'161'0,"0"0"121"16,0 0-141-16,0 0-88 15,0 0 0-15,0 0-46 16,-12 18-3-16,16 17 3 0,5 12 3 16,-1 8-7-1,-5-1-3-15,-3 2-8 0,0-3 4 16,0-7-107-16,0-5-145 16,4-19-410-16</inkml:trace>
  <inkml:trace contextRef="#ctx0" brushRef="#br0" timeOffset="111524.15">32512 5574 1298 0,'0'0'60'0,"0"0"-58"15,0 0-4-15,0 0-1 16,0 0-83-16,0 0-49 15,108 10-250-15,-63-29-248 16</inkml:trace>
  <inkml:trace contextRef="#ctx0" brushRef="#br0" timeOffset="111674.9">33002 5525 1026 0,'0'0'94'15,"0"0"-88"-15,0 0 49 0,0 0-55 16,0 0-74-16,0 0-106 16,124 6-310-16</inkml:trace>
  <inkml:trace contextRef="#ctx0" brushRef="#br0" timeOffset="111832.1">33483 5503 973 0,'0'0'30'0,"0"0"148"16,0 0-87-16,0 0-67 15,0 0-18-15,0 0-12 16,89 3-165-16,-75-3-232 16</inkml:trace>
  <inkml:trace contextRef="#ctx0" brushRef="#br0" timeOffset="113641.53">23476 9276 193 0,'0'0'14'16,"0"0"26"-16,0 0-20 15,0 0-17-15,0 0-6 16,-81-10-1-16,72 8-18 16,6 1 11-16,2-2 6 15,-1 0 3-15,1 3 2 16,-1-3 19-16,-1 3 21 15,-3 0-27-15,-1 0-3 16,-7-2-8-16,2 1 0 16,-4-3 2-16,2 0 17 0,0-2-2 15,3 1 49-15,5 0-3 16,3 5 41-16,2 0 12 16,1 0-42-16,0 3-15 15,0 28-45-15,0 32-15 16,0 32 73-16,0 33 59 15,0 22-39-15,3 17-20 16,-3 19 15-16,-7 24-30 16,-23 13-19-16,-12 14-18 15,-9 0 10-15,2-18-32 16,0-15 1-16,8-24-8 16,11-35 16-16,7-36-18 15,9-37 9-15,4-33-13 16,5-25-8-16,5-14-109 15,0-46-239-15,3-46-437 0</inkml:trace>
  <inkml:trace contextRef="#ctx0" brushRef="#br0" timeOffset="115193.43">25422 7945 174 0,'0'0'381'0,"0"0"-261"15,0 0 77-15,0 0 24 16,0 0-75-16,0 0-53 16,-46-9-19-16,46 9-34 15,0 0-37-15,0 0 19 16,0 0-22-16,33 0 0 15,26 0 5-15,31 0 3 16,16 4 9-16,9-4-17 16,-4 0 0-16,-14 0-2 15,-18-7 2-15,-28-1-8 16,-22 3 8-16,-19 1-26 16,-10 2 26-16,-27-1 0 0,-28 0-8 15,-22 3 0-15,-16 0-11 16,-2 0 19-16,-3 0-3 15,4 7 3-15,10 0 0 16,12-1 0-16,17 1 7 16,16-2 1-16,15-2-1 15,15-1 8-15,9-2-10 16,0 4 2-16,0 1-14 16,20 5-2-16,12 4 9 15,14 3 3-15,8 6-3 16,2-2 0-16,3 1 0 15,-1 2 3-15,-6-2-2 16,-10-3-1-16,-12-6-4 16,-12-4-3-16,-12 0 8 0,-6 4-1 15,0 7 0-15,-6 9 3 16,-16 9-3-16,-14 4 0 16,-9 4 5-16,-7 4-1 15,-3 6-4-15,0-1 0 16,7-4 7-16,8-9-6 15,11-9 11-15,14-13-10 16,6-7 1-16,5-5 7 16,4-5-5-16,0-3-3 15,6 2 5-15,23-2 2 16,16 0 19-16,18 0-11 16,14-5-16-16,6-5 10 15,0-1-10-15,1 2-1 0,-10-2 0 16,-8 5 5-1,-18 0-15-15,-17 1 10 0,-16 3 0 16,-12 2-5-16,-3 0 5 16,-3 0-16-16,-27 0-39 15,-13 0-143-15,-8 0-281 16</inkml:trace>
  <inkml:trace contextRef="#ctx0" brushRef="#br0" timeOffset="119170.27">26751 8177 39 0,'0'0'72'0,"0"0"-40"15,0 0 39-15,0 0-28 16,0 0-23-16,0 0 4 16,0 0-10-16,0 0-8 15,0 0 20-15,0 0-24 16,0 0 0-16,0 0 3 15,0 0-5-15,0 2-1 16,-1 4-20-16,-2-1-62 16,-2 2-32-16</inkml:trace>
  <inkml:trace contextRef="#ctx0" brushRef="#br0" timeOffset="121253.67">26951 7790 9 0,'0'0'41'0,"0"0"2"16,0 0 58-16,0 0 18 16,0 0-12-16,0 0 18 15,-3 0 32-15,3 0-22 16,0 0-26-16,0 0 34 0,0 0-23 16,0 0-30-1,0 0-20-15,0 0-28 0,0 0-32 16,0 0 17-16,0 10-27 15,0 14-10-15,0 12 9 16,12 10 2-16,1 1 9 16,-4-5-10-16,-4-2 0 15,-5 3-10-15,0 3 13 16,-9 0-6-16,-15 0-11 16,0-5-66-16,2-12-28 15,7-12-81-15,7-14-53 16,5-3-38-16,3-7-35 15</inkml:trace>
  <inkml:trace contextRef="#ctx0" brushRef="#br0" timeOffset="121553.46">26615 8490 409 0,'0'0'109'0,"0"0"58"16,0 0-15-16,0 0-76 16,0 0 14-16,0 0-7 15,-44 38-25-15,72-32 2 16,21 0 76-16,21 1-60 16,17-7-33-16,13 0-17 15,9-4-24-15,4-11 9 16,-6 3-11-16,-14 2-6 15,-23 1-9-15,-28 2-43 0,-22 7-58 16,-20 0-102-16,-1 17-99 16,-33 9 110-16,-8-2-211 15</inkml:trace>
  <inkml:trace contextRef="#ctx0" brushRef="#br0" timeOffset="121930.97">26924 8768 732 0,'0'0'90'16,"0"0"164"-16,0 0-109 0,0 0-77 15,0 0-36-15,0 0-15 16,61-7-15-16,-26 4-2 16,2 1 0-16,0 2-5 15,-3 0-15-15,-7 0 10 16,-7 5 0-16,-9 8-10 15,-7 7 10-15,-4 4-13 16,-9 4 10-16,-17 3 13 16,-11 6 1-16,-6-4-1 15,-6 1 17-15,1-3 4 0,3-1 31 16,9-10-17-16,13-6-12 16,12-8 19-1,9-6-42-15,2 0 4 0,26 0-4 16,25 0 6-16,23-10 11 15,14-6-17-15,2-4-25 16,-7 3-79-16,-5-4-61 16,-17-1-129-16,-24 2-112 15</inkml:trace>
  <inkml:trace contextRef="#ctx0" brushRef="#br0" timeOffset="122464.75">26642 7870 312 0,'0'0'31'0,"0"0"65"16,0 0 12-16,0 0-26 16,0 0 4-16,0 0 12 15,-18-10-29-15,18 10 28 16,0 0 17-16,-1 12-41 16,-4 19-36-16,-2 26 6 15,-6 33 21-15,-4 30 11 16,-2 28-54-16,0 24-4 15,3 9 18-15,10 1-24 0,6-16 5 16,12-17-16 0,27-27 10-16,18-23-17 0,16-26 7 15,18-27-44-15,13-36-114 16,8-22-206-16,-6-55-414 16</inkml:trace>
  <inkml:trace contextRef="#ctx0" brushRef="#br0" timeOffset="122764.57">27534 8032 1114 0,'0'0'18'0,"0"0"38"15,0 0 122-15,0 0-125 0,0 0-16 16,0 0-10-16,15-14-23 15,27 46 3-15,21 25-2 16,8 23-1-16,2 19 16 16,-12 13-20-16,-20 4 0 15,-27-4 5-15,-14 0-4 16,-35-7-2-16,-22-8 1 16,-16-8 0-16,-12-7-11 15,-3-11 9-15,3-12-73 16,9-19-67-16,19-35-197 15,26-17-203-15</inkml:trace>
  <inkml:trace contextRef="#ctx0" brushRef="#br0" timeOffset="123242.78">27751 7606 628 0,'0'0'47'16,"0"0"135"-16,0 0-76 16,0 0-39-16,0 0-44 0,0 0 10 15,26-67-20 1,-2 64-1-16,3 3-8 0,1 7-4 15,2 15-3-15,-6 12-11 16,-6 2 23-16,-7 0-9 16,-11 3 0-16,0-8-9 15,0-3 8-15,-9-7 0 16,2-11 1-16,3-6 41 16,2-4-20-16,1 0 38 15,1-16 31-15,0-20-31 16,7-17-33-16,17-11-14 15,9 2-3-15,6 9 19 0,3 19-27 16,1 17 5-16,-1 17-6 16,1 14 3-16,-3 28-13 15,-1 15 10-15,-7 10 0 16,-12 5-6-16,-17 7 6 16,-3 4-83-16,-37 3-59 15,-24-6-208-15,-18-8-359 16</inkml:trace>
  <inkml:trace contextRef="#ctx0" brushRef="#br0" timeOffset="124082.99">25122 9152 561 0,'0'0'38'0,"0"0"109"16,0 0 7-16,0 0-121 16,0 0 40-16,0 0-20 15,39-70-9-15,-24 70-31 16,6 0-13-16,0 3 10 16,1 16-10-16,-1 5 0 15,-5 2-19-15,-7 1 10 16,-7-1-14-16,-2 4-10 15,0-4 8-15,-11-3 25 0,0-6 17 16,2-7-17 0,4-6 0-16,2-4 12 0,3 0-3 15,0-17 23-15,0-17-2 16,0-14-24-16,14-6 9 16,9 1-15-16,4 10 0 15,3 11 19-15,-5 15-12 16,1 17-1-16,-4 0-12 15,1 20 3-15,-3 9 2 16,-3 7-2-16,-5 5-6 16,-8 4-9-16,-4 2-58 15,0-1-12-15,0-3-52 16,0-13-85-16,-3-14-99 16</inkml:trace>
  <inkml:trace contextRef="#ctx0" brushRef="#br0" timeOffset="124531.14">25608 9138 400 0,'0'0'267'16,"0"0"-190"-16,0 0 52 16,0 0-105-16,0 0-6 15,0 0-16-15,-14 0-2 16,12 0-1-16,1 0 1 15,1 0 5-15,0 0-5 16,0 0 0-16,0 0 0 0,0 0 3 16,0 0-2-1,0 0-1-15,0 0 0 0,0 0 5 16,0 0 0-16,0 0 7 16,0 0 14-16,0-1 31 15,0-1 8-15,0 1-4 16,0-2-54-16,0 3 25 15,0 0-31-15,0 0 0 16,0 0 6-16,0 0-6 16,0 0 3-16,1 0-4 15,5 0-1-15,7-3-12 16,6 1 18-16,4-6-5 0,3 4 9 16,-4-1-8-16,-4-3-2 15,-2 6-14 1,-5 2-75-16,-2 0-23 0,-3 0-92 15,-3 0-1-15,-2 5 27 16,-1 5-80-16</inkml:trace>
  <inkml:trace contextRef="#ctx0" brushRef="#br0" timeOffset="124696.38">25611 9211 131 0,'0'0'95'0,"0"0"37"16,0 0-40-16,0 0-20 15,0 0-12-15,0 0 18 16,16 24 37-16,21-27-34 16,6-9-35-16,0-1-46 0,-1 0-115 15,-6 4-144-15,-6-4-103 16</inkml:trace>
  <inkml:trace contextRef="#ctx0" brushRef="#br0" timeOffset="125012.16">25992 9036 664 0,'0'0'84'0,"0"0"75"16,0 0-120-16,0 0-39 16,0 0 8-16,0 0-8 0,25 85 0 15,-7-58 10-15,0-4-3 16,3-6-7-16,-3-11 0 15,-3-2 0-15,-3-4 4 16,0 0-2-16,-5-13 69 16,-4-8 3-16,-3-6-58 15,0-3 0-15,-9-1-10 16,-15 3 1-16,-6 9-14 16,-2 12-4-16,-4 7 11 15,0 7 0-15,3 22-52 16,9 2-98-16,11-2-86 15,12-7-308-15</inkml:trace>
  <inkml:trace contextRef="#ctx0" brushRef="#br0" timeOffset="125611.93">25644 7524 213 0,'0'0'62'16,"0"0"100"-16,0 0-10 15,0 0-137-15,0 0-9 16,0 0-7-16,-46 62 10 16,46-27-9-16,0-5 23 15,0-7 21-15,13-12 24 16,6-5-34-16,4-4 32 16,4-2 11-16,3-4-25 15,1-14-10-15,2-8-23 16,-5-4-18-16,1-9 11 15,-2-8-10-15,-4-4-2 0,-1 6 17 16,-8 10-17-16,-5 17 15 16,0 12 16-16,3 6-14 15,5 17-16-15,10 16-1 16,1 7 0-16,0-4 5 16,-4-4-2-16,-7-11 4 15,-7-9-6-15,-6-4 5 16,-4-5 11-16,0-3-3 15,-4 0 11-15,-22 0 12 16,-8-4-12-16,-7-12-23 16,-1-4 3-16,1 3-1 15,1 2 3-15,3 8-7 16,2 7-15-16,3 6-71 16,5 20-136-16,9 15-31 0,11 0-71 15,7-1-60-15</inkml:trace>
  <inkml:trace contextRef="#ctx0" brushRef="#br0" timeOffset="126377.08">24808 10542 552 0,'0'0'147'0,"0"0"11"16,0 0 80-16,0 0-123 15,0 0 7-15,0 0-48 16,-41 3-3-16,41-3-44 16,0 0 7-16,0 0-12 15,24 0-16-15,24 0 11 16,23-6-17-16,13-4 9 16,4 0-22-16,-6-1-15 0,-13 6-65 15,-14 0-91-15,-24 2-197 16,-28 3-144-16</inkml:trace>
  <inkml:trace contextRef="#ctx0" brushRef="#br0" timeOffset="126528.79">24836 10706 488 0,'0'0'144'0,"0"0"112"16,0 0-148-16,0 0-40 15,0 0-20-15,100 7 12 16,4-30-21-16,16-3-39 15,3-4-117-15,0-4-210 16,-3-7-242-16</inkml:trace>
  <inkml:trace contextRef="#ctx0" brushRef="#br0" timeOffset="132263.6">26557 10360 7 0,'0'0'0'15,"0"0"-7"-15</inkml:trace>
  <inkml:trace contextRef="#ctx0" brushRef="#br0" timeOffset="135804.51">26292 10531 175 0,'0'0'149'15,"0"0"-109"-15,0 0 50 16,0 0 9-16,0 0-41 16,0 0 30-16,0 0-18 15,0 17-19-15,0-16 2 16,0 1-4-16,0-2-3 16,0 0 2-16,0 0-19 15,0 0-12-15,0 0-3 16,0 0-7-16,0 0 25 15,6 0-8-15,5-16 28 16,3-4-16-16,4-2-23 0,-3-2 6 16,-2-1-13-16,-1 3-2 15,-3-3 4-15,-2 5-3 16,-1 3-5-16,-2 3 10 16,-1 4-10-16,-3 4 12 15,0 4 4-15,0 2 6 16,0 0 4-16,0 0-21 15,0 0-2-15,0 0-3 16,0 0-1-16,0 5-7 16,0 19-2-16,0 13 10 15,-7 13 13-15,0 1-12 16,-2 5 6-16,0-6 0 0,0 0-5 16,-3 0 6-1,3-5-8-15,0-8 1 0,1 2 1 16,0-6-2-16,1-3-5 15,-3-1-12-15,-1-1-89 16,-1-9-39-16,-1-3-101 16,-1-12-72-16,-1-1-25 15</inkml:trace>
  <inkml:trace contextRef="#ctx0" brushRef="#br0" timeOffset="136209.22">26129 10948 535 0,'0'0'182'0,"0"0"3"16,0 0 50-16,0 0-125 16,0 0-1-16,0 0-51 15,-5 7-24-15,10-4-7 0,22 6-6 16,16 1 30 0,12-2-25-16,11-4 2 0,6-1 7 15,2-3-25-15,-4 0-8 16,-7 0 9-16,-12 0-10 15,-17-6 0-15,-13 4-2 16,-14 2 2-16,-4 0-10 16,-3 0-12-16,0 0-29 15,0 0-22-15,-1 0-59 16,-11 0-263-16,-1 0-109 16</inkml:trace>
  <inkml:trace contextRef="#ctx0" brushRef="#br0" timeOffset="136717.47">26951 10730 383 0,'0'0'155'16,"0"0"84"-16,0 0-69 0,0 0 16 16,0 0-52-1,0 0-21-15,-13 0-32 0,13 0-27 16,0 0-1-16,0 0-33 15,0 0-4-15,0 0 9 16,0 0-24-16,0 0 3 16,0 0-4-16,0 0 11 15,19 0-12-15,9 0 3 16,7 0-2-16,8 0 5 16,5 0-3-16,10 0-2 15,6 0 0-15,2-3 5 16,-1-6-6-16,1 1 1 15,-11-1 0-15,-6-2-3 16,-13 5 3-16,-12-2-12 16,-12 3-3-16,-5 5-12 0,-5-3 2 15,-2 3-32-15,0 0-42 16,-14-1-70-16,-17 1-260 16,-8 0-145-16</inkml:trace>
  <inkml:trace contextRef="#ctx0" brushRef="#br0" timeOffset="137145.92">27227 10545 249 0,'0'0'154'0,"0"0"-66"15,0 0 121-15,0 0-76 16,0 0-40-16,0 0 45 16,-8-13-27-16,8 13-45 15,-1 0-12-15,1 0-1 16,0 13-42-16,0 10-7 16,10 13 37-16,3 11-14 15,-2 3 6-15,-6 5-23 16,-4-1 1-16,-1-4 7 15,0-5-14-15,0-6 5 16,-6-8-7-16,2-8 1 0,1-4 15 16,0-9-18-16,3-7 1 15,0 0 3-15,0-3-3 16,0 0 0-16,0 0-1 16,0 0-7-16,0 0-9 15,0 0-36-15,0 0-57 16,-1 0-67-16,-4 0-100 15,-6-8-140-15,-3-2-58 16</inkml:trace>
  <inkml:trace contextRef="#ctx0" brushRef="#br0" timeOffset="138594.62">28301 10156 263 0,'0'0'99'16,"0"0"100"-16,0 0 50 16,0 0-45-16,0 0-36 15,0 0-17-15,0 0-74 16,5-34-31-16,-5 34-26 15,0 10-19-15,0 20-1 16,5 13 3-16,3 9 2 0,-4 5 10 16,-2 5-15-16,-2-2-2 15,0 2-8-15,0-5-81 16,0-11-23-16,0-10-166 16,0-16-150-16</inkml:trace>
  <inkml:trace contextRef="#ctx0" brushRef="#br0" timeOffset="138815.31">28121 10872 228 0,'0'0'813'0,"0"0"-714"0,0 0 148 16,0 0-145-1,0 0-43-15,0 0-33 0,-6 27-9 16,58-21-8-16,18-2 20 15,13-4-29-15,5 0-2 16,2 0-27-16,-11 0-76 16,-18 0-118-16,-24 0-226 15,-28 0-333-15</inkml:trace>
  <inkml:trace contextRef="#ctx0" brushRef="#br0" timeOffset="139155.54">28252 11165 948 0,'0'0'199'0,"0"0"-171"0,0 0 33 15,0 0-25-15,100-2-36 16,-50 1-1-16,-6 1-5 16,-12 0-15-16,-6 0 7 15,-13 3 5-15,-6 14 9 16,-7 3 10-16,0 13-10 15,-11 4 1-15,-16 2 9 16,-7 5 5-16,-4-2 2 16,-1-3-1-16,3-6 10 15,11-12 32-15,9-5-32 0,10-8 12 16,6-5-16 0,0-3-8-16,27 0-9 0,13 0 27 15,12-3-1-15,6-11-19 16,2 4-12-16,3 3-31 15,1-4-32-15,-4 0-111 16,-8-3-209-16</inkml:trace>
  <inkml:trace contextRef="#ctx0" brushRef="#br0" timeOffset="139366.49">28982 10968 1191 0,'0'0'170'0,"0"0"-90"0,0 0 15 16,0 0-46-16,81-26-34 15,-32 15-9-15,0 2-6 16,-4 1-3-16,0-1-44 16,-6-4-39-16,-6 3-120 15,-11-1-194-15,-16 0-217 16</inkml:trace>
  <inkml:trace contextRef="#ctx0" brushRef="#br0" timeOffset="139580.06">29123 10842 1180 0,'0'0'114'16,"0"0"70"-16,0 0-80 15,0 0-74-15,0 0-17 16,0 0-13-16,-11 55 5 15,22-17-1-15,4 8-4 16,-6 3 0-16,-5 5 4 16,-4 4-4-16,0-2-28 15,0-8-58-15,2-15-123 16,12-25-426-16</inkml:trace>
  <inkml:trace contextRef="#ctx0" brushRef="#br0" timeOffset="139786.12">30013 10301 1463 0,'0'0'34'16,"0"0"9"-16,0 0 11 16,0 0-19-16,0 0-35 15,0 0 0-15,17 96-8 16,-1-24 18-16,-2 14-20 15,-1 7-25-15,-6 3-60 16,1-11-212-16,-4-22-543 16</inkml:trace>
  <inkml:trace contextRef="#ctx0" brushRef="#br0" timeOffset="139966.6">29889 11003 1339 0,'0'0'80'0,"0"0"-27"16,0 0-1-16,0 0-44 16,86 14 7-16,-3-14-13 15,13 0-2-15,8-6-10 16,5-7-139-16,1 4-135 16,-8-3-496-16</inkml:trace>
  <inkml:trace contextRef="#ctx0" brushRef="#br0" timeOffset="140385.71">30110 11277 114 0,'0'0'895'0,"0"0"-889"16,0 0 52-16,0 0-35 15,91 10 4-15,-31-12-16 16,-7-4-11-16,-11 2 0 15,-16 1-6-15,-14 3 10 16,-8 0-4-16,-4 0 3 16,0 5 5-16,-10 14 7 15,-11 3-1-15,1 4 23 16,1-2-1-16,5-2-7 16,4-7 17-16,7-3-5 0,3-2 1 15,6-3-8-15,18 2 13 16,10-5 0-16,6 3-7 15,-1-5-26-15,-3 6-12 16,-9 1-2-16,-12 1 3 16,-11 7-7-16,-4 3 0 15,-18 8 0-15,-16 3 4 16,-12-2 0-16,-5-5 2 16,-1-10-4-16,0-5 10 15,8-9-23-15,10 0 7 16,15-29-55-16,17-25-93 15,7-18-391-15</inkml:trace>
  <inkml:trace contextRef="#ctx0" brushRef="#br0" timeOffset="140574.22">30902 11054 994 0,'0'0'461'0,"0"0"-452"16,0 0 89-16,0 0-61 15,0 0-31-15,0 0-6 16,102-14-2-16,-49 9-23 16,-4-2-41-16,-8-3-67 15,-13 0-36-15,-14-1-213 0,-14-5-264 16</inkml:trace>
  <inkml:trace contextRef="#ctx0" brushRef="#br0" timeOffset="140764.72">30947 10925 1013 0,'0'0'175'0,"0"0"-7"16,0 0-65-16,0 0-57 15,0 0-24-15,7 73 41 16,8-34-24-16,-3 8-28 16,-9 1-2-16,-3 2-9 15,0 7-2-15,-19 1-41 16,-3-4-78-16,3-12-217 15,16-18-669-15</inkml:trace>
  <inkml:trace contextRef="#ctx0" brushRef="#br0" timeOffset="140917.63">31581 11351 1459 0,'0'0'51'0,"0"0"-51"16,0 0-39-16,0 0-130 16,0 0-303-16</inkml:trace>
  <inkml:trace contextRef="#ctx0" brushRef="#br0" timeOffset="141083.57">32027 11318 1017 0,'0'0'181'0,"0"0"-181"15,0 0-4-15,82 0-118 16,-30-3-234-16,3-11-305 16</inkml:trace>
  <inkml:trace contextRef="#ctx0" brushRef="#br0" timeOffset="141270.57">32661 11265 615 0,'0'0'2'0,"0"0"129"16,0 0-8-16,0 0 30 16,85 0-37-16,-81 0-47 15,-2 0 12-15,-2 0-27 16,0 0-54-16,-18-3-89 15,-6-4-320-15,-6-2-369 16</inkml:trace>
  <inkml:trace contextRef="#ctx0" brushRef="#br0" timeOffset="143903.75">30206 8663 394 0,'0'0'33'0,"0"0"28"16,0 0 87-16,0 0-61 15,0 0 9-15,0 0-22 16,0 0 4-16,0 19-30 15,0-15-25-15,-9 5-5 0,-9 6-11 16,-3-1-2-16,4-2 1 16,8-7-4-16,6 0 12 15,3-5-14-15,0 0 20 16,0 0 38-16,0 0-11 16,0 0-14-16,0-5-16 15,0 0-5-15,0-2-8 16,0 7-4-16,0 0-10 15,6 0 4-15,2 0 9 16,0 0-3-16,-4 0 0 16,-2 3 1-16,-2-3-7 15,0 0 8-15,0 0-2 16,0 0 0-16,0 0 2 16,-9 0-2-16,-2 0 0 0,3 0 6 15,3 0 8-15,2 0-14 16,3-14 0-16,0-5 12 15,0 2-11-15,0 8 10 16,0 4 5-16,0 5-9 16,0 0 10-16,0 0-17 15,0 0-15-15,0 10 13 16,0 5 0-16,0 2 2 16,0-3 0-16,0-2 1 15,0-7-5-15,0 0 4 0,0-3 0 16,0-2 2-1,0 0 7-15,0 0 3 0,0-12 16 16,0-5-8-16,0 3-3 16,1 4-14-16,1 8 0 15,-2 2 11 1,0 0-14-16,0 0 0 0,0 22-5 16,0 11 5-16,0 10-1 15,-3 9 1-15,-17 5-2 16,-13 4 1-16,-11 3-62 15,-14 3-59-15,-8-5-146 16,-1-9-129-16</inkml:trace>
  <inkml:trace contextRef="#ctx0" brushRef="#br0" timeOffset="144945.82">31467 8107 441 0,'0'0'115'0,"0"0"90"15,0 0-33-15,0 0-88 16,0 0-26-16,0 0-55 15,0 58 5-15,0-8-7 0,-4 11 3 16,-2 2 26-16,-4 0-30 16,-3-4 0-16,-1-3-91 15,3-13-75-15,4-14-198 16</inkml:trace>
  <inkml:trace contextRef="#ctx0" brushRef="#br0" timeOffset="145148.53">31178 8712 707 0,'0'0'70'0,"0"0"111"15,0 0-39-15,0 0-35 16,0 0-12-16,0 0-60 16,41 15 12-16,30-15 23 0,10 0-51 15,-1 0-19-15,-10-5-54 16,-8 1-79-16,-18 2-123 15,-23 2-88-15,-21 0-136 16</inkml:trace>
  <inkml:trace contextRef="#ctx0" brushRef="#br0" timeOffset="145464.14">31207 8966 740 0,'0'0'80'0,"0"0"-48"0,0 0-32 16,116-17-10-16,-80 17-98 16,-8 0-32-16,-13 1 61 15,-12 13 29-15,-3 0 50 16,-12 8 17-16,-15 3 66 16,-4 3 27-16,0-2-7 15,-1 2-57-15,5-4 7 16,8-1-20-16,4-5-13 15,9-6 13-15,6-3-16 16,3-4-3-16,25-2 19 16,14-3 29-16,12 0-14 15,2-16-41-15,-2-1-7 16,-6-3-132-16,-14 0-125 0,-11-1-164 16</inkml:trace>
  <inkml:trace contextRef="#ctx0" brushRef="#br0" timeOffset="145799.53">31057 8042 429 0,'0'0'297'0,"0"0"-251"16,0 0 179-16,0 0-73 16,0 0-92-16,0 0-37 15,-12 22-3-15,4 38-18 16,-4 32 42-16,-6 27 4 16,-5 24-9-16,-1 9-4 15,2 6-9-15,2-2-24 16,9-11 16-16,9-16-18 15,2-23 0-15,32-25-2 16,18-28-6-16,20-25-39 16,17-28-111-16,10-39-196 15</inkml:trace>
  <inkml:trace contextRef="#ctx0" brushRef="#br0" timeOffset="146099.57">31849 8229 1070 0,'0'0'9'0,"0"0"106"15,0 0-42-15,0 0-12 16,0 0-13-16,0 0-32 16,-7-8-11-16,13 27-5 15,21 23 4-15,9 18 12 0,5 20-9 16,-7 9-4-1,-7 3 10-15,-18-2-12 0,-9-5 4 16,-19-6-5-16,-24-4 0 16,-14-5 8-16,-4-7-5 15,1-10-6-15,8-6-7 16,13-14-68-16,16-20-83 16,13-13-182-16,10-20-268 15</inkml:trace>
  <inkml:trace contextRef="#ctx0" brushRef="#br0" timeOffset="146551.54">32093 8032 830 0,'0'0'25'15,"0"0"-10"-15,0 0 37 16,0 0-33-16,0 0 13 15,0 0 21-15,-47-24-21 16,47 24-5-16,0 0 16 16,11 0-42-16,8 0 7 15,5 4-8-15,0 6-5 16,-5 7-22-16,-7-2-46 16,-6 2 15-16,-3 2 58 15,-3-2-4-15,0-7 4 16,0-3-2-16,0-7 8 15,0 0 5-15,0 0 1 0,0 0 64 16,3-3 24-16,6-17-8 16,6-6-65-16,6 1-7 15,-2 4 0-15,-1 7-2 16,-2 8-16-16,0 6-2 16,0 0 0-16,-3 13-10 15,4 12 9-15,-5 9-2 16,-4 6 3-16,-8 7 2 15,0 1-2-15,-13 8-9 16,-9-6-57-16,-2-1-123 16,3-10-111-16,9-13-260 15</inkml:trace>
  <inkml:trace contextRef="#ctx0" brushRef="#br0" timeOffset="147188.92">32664 8523 148 0,'0'0'97'15,"0"0"66"-15,0 0-50 16,0 0 44-16,0 0-58 15,0 0 37-15,9-33-1 16,-9 33-1-16,0 0-75 16,-11 0-7-16,-12 0-31 15,-9 0-5-15,-1 17-11 16,0 10 2-16,5 9-5 16,0 9 3-16,6 13-2 15,5 1 15-15,5 0-18 16,9-8 0-16,3-9 3 15,0-9-3-15,23-10-2 16,8-7-1-16,13-8-9 0,7-8-42 16,3 0-121-16,-7-25-212 15,-12-3-152-15</inkml:trace>
  <inkml:trace contextRef="#ctx0" brushRef="#br0" timeOffset="147385.45">32425 8808 653 0,'0'0'80'15,"0"0"40"-15,0 0-26 16,0 0-22-16,0 0-8 0,0 0-29 16,120-9 27-16,-62 1-62 15,-3-1 0-15,-2-2-201 16,-6 1-49-16,-7-3-307 15</inkml:trace>
  <inkml:trace contextRef="#ctx0" brushRef="#br0" timeOffset="147676.22">33032 8478 351 0,'0'0'493'0,"0"0"-430"16,0 0 174-16,0 0-98 16,0 0-31-16,0 0-55 15,0-5-11-15,0 5-23 16,0 12-19-16,0 23 10 16,0 19-5-16,0 12 0 15,0 4-1-15,0-2 11 16,-7-3-23-16,-11-11 8 15,0-11-39-15,0-10 1 16,4-11-53-16,6-11-117 16,8-11-133-16,10-6-296 15</inkml:trace>
  <inkml:trace contextRef="#ctx0" brushRef="#br0" timeOffset="147908.32">33247 8517 828 0,'0'0'212'0,"0"0"-112"16,0 0 61-16,0 0-97 16,0 0-38-16,0 0-11 15,-4 19-14-15,-3 17-1 16,-6 15 19-16,0 12-10 16,-11 2-3-16,-6 8 2 15,-6-3-7-15,0-3 6 16,7-9-7-16,5-8-24 15,12-18-49-15,10-12-70 16,2-20-191-16,12-3-89 0</inkml:trace>
  <inkml:trace contextRef="#ctx0" brushRef="#br0" timeOffset="148419.2">33065 8593 608 0,'0'0'141'15,"0"0"27"-15,-81-37-6 16,67 26-58-16,9 0-13 16,5-6 7-16,0-5-51 15,19-8-36-15,13 1 17 0,11 3-28 16,9 6 0 0,8 6-5-16,2 9 11 0,0 5-9 15,-7 0 3 1,-9 14 0-16,-13 7-14 0,-12 4 5 15,-14 5-8-15,-7 6 1 16,-1-2 8-16,-23-1 2 16,-6-1-3-16,-10 1 9 15,-8-6 8-15,-4-1-8 16,-5-3 2-16,2-6-5 16,13-4 11-16,9-7 11 15,19 1-13-15,9-6-1 0,5-1 13 16,0 0-13-1,0 2 5-15,5 4-10 0,18 5 7 16,13 6 10-16,9 2-4 16,-2 1-3-16,2 0 31 15,1 2-9-15,-2-2-10 16,-4 0-13-16,-8 1-3 16,-3-6-2-16,-11-4-4 15,-2-3 0-15,-8-3 2 16,-5-1-2-16,-2-2-7 15,-1 2-22-15,0 3-54 16,0 5-25-16,-6 3-171 16,-16-6-219-16</inkml:trace>
  <inkml:trace contextRef="#ctx0" brushRef="#br0" timeOffset="148859.85">32925 9147 428 0,'0'0'98'0,"0"0"39"16,0 0-90-16,0 0-25 15,0 0 8-15,0 0 14 16,0-23 28-16,0 23-1 15,0 0 35-15,0 0-25 16,0 0-25-16,0 0-6 16,4 0-15-16,10 0 21 15,8-3 4-15,3 0-44 16,1 2-16-16,-4-1-23 0,-2 1-90 16,-4 1-146-16,-1 0-125 15,-8-3-190 1</inkml:trace>
  <inkml:trace contextRef="#ctx0" brushRef="#br0" timeOffset="153168.91">22866 11737 29 0,'0'0'81'15,"0"0"-7"-15,0 0-13 16,0 0-31-16,0 0 25 0,0 0-30 15,-15-19 2-15,15 16 4 16,0-4-24-16,0 0 15 16,0 4 22-16,0 1 21 15,0-1 4-15,0 3-10 16,0 0-19-16,0 0-12 16,0 0-18-16,0 0 2 15,0 0-10-15,0 0 0 16,0 0-4-16,0 0 2 15,0 0-14-15,0 0 10 16,0 0-8-16,0 5-26 16,7 2 28-16,4-2-80 15,2-1 9-15,0-4 18 0,4 0 18 16,-2-4 1 0,-2-5 36-16,-2 4 5 0,-5-1-10 15,-5 4 13-15,1-1 0 16,-2 3-2-16,0 0-5 15,0-4-9-15,0 4-47 16,0-2 60-16,0-1 3 16,0 0 0-16,0 1 5 15,-2-1 29-15,2 3 9 16,0-3-1-16,0 3 0 16,-1 0-15-16,-1 0-10 15,-1 0-17-15,2 8 0 16,1 7 13-16,0 5 21 15,0 7-4-15,0 6-4 0,0 6-5 16,6 20-1-16,7 14 13 16,7 16 13-16,-1 17-30 15,3 3 2-15,-2 3-1 16,-3-3-2-16,-4-6 9 16,-3-4-10-16,-1-3 10 15,0 0 10-15,-1 2-5 16,-2 1 2-16,1 5-4 15,-4 0-26-15,-2 5 2 16,1-2-3-16,-1-3 0 16,1-11 0-16,2-7-1 15,-2-7 2-15,0-6 3 16,0-6 2-16,-1-2 10 0,2-6-5 16,3-2-8-1,0 6 13-15,0 9-10 0,2 7 8 16,-8 14-14-16,0-1-4 15,0 1 3-15,0-10 2 16,4-5 2-16,2 3-2 16,2 0 4-16,-1-4 1 15,0-2-2-15,3-3 1 16,-6 2 17-16,1 8-9 16,-4 2-7-16,1-9 14 15,-2-5-20-15,0-16 1 16,1-15-1-16,1-14 6 0,0-11-12 15,-2-14-19 1,0-14-66-16,0-38-123 0,0-27-260 16</inkml:trace>
  <inkml:trace contextRef="#ctx0" brushRef="#br0" timeOffset="154620.09">30106 11493 260 0,'0'0'3'15,"0"0"1"-15,0 0-4 16,0 0-4-16,0 0-5 16,91-24-3-16,-79 9 12 15,-3-6 19-15,-1-5 6 16,0 4 23-16,-5 1-16 15,-1 8 24-15,-1 6 16 0,-1 1-20 16,0 3-52-16,2-4 9 16,-1 0-9-16,2 4 0 15,-1-4 5-15,-1 0 9 16,-1 1 86-16,0 0 14 16,0-1 10-16,0 4 54 15,0 0-58-15,0 3-40 16,0 0 2-16,0 0-38 15,0 0 8-15,0 0-26 16,0 8-12-16,0 20 23 16,0 15 3-16,0 13 1 0,0 13-6 15,0 8-10-15,0 5 9 16,0 1-28 0,0-1 9-16,3-17-7 0,-2-15-7 15,2-13 0-15,-3-17-1 16,0-10 3-16,2-5 1 15,-2-5-4-15,1 0 0 16,-1-15 2-16,2-17-2 16,-1-22-4-16,1-13 2 15,-2-8-6-15,0-11 8 16,0 3-13-16,0-6-4 16,-5 6 16-16,-1 11-3 15,1 21 1-15,2 21 2 16,3 19 1-16,-2 4 2 15,1 7-2-15,1 0-2 0,-2 0 2 16,-1 0 3-16,-3 21-2 16,-7 16-1-16,-5 10 0 15,-3 14 18-15,-6 1-16 16,-3 0 0-16,-4 1 12 16,-5 0-9-16,0-3 4 15,1-7-2-15,6-11-5 16,13-19 27-16,7-10-22 15,7-9 9-15,5-4-4 16,0 0-12-16,10 0-1 16,21-7 0-16,15-10 2 15,13-9 6-15,7-6-5 0,4-6-1 16,6 6-1-16,8 2 5 16,-2 4-3-1,-2 9-2-15,-12 1 0 0,-22 5-5 16,-21 5-8-16,-14 3 13 15,-8 3-2-15,-3 0 4 16,0 0-1-16,0 0-1 16,0 0 0-16,0 0-3 15,-5 0-3-15,-4 0-39 16,-3 0-7-16,-3 0-16 16,-4-4-30-16,0 1-26 15,1-7-150-15,0 0-167 16,3-2-199-16</inkml:trace>
  <inkml:trace contextRef="#ctx0" brushRef="#br0" timeOffset="154823.63">30304 11249 546 0,'0'0'0'15,"0"0"-25"-15,0 0-4 16,0 0-26-16,0 0 55 16,18 106 5-16,-3-44-5 15,0 7-5-15,-8-2-28 0,-5-2-167 16</inkml:trace>
  <inkml:trace contextRef="#ctx0" brushRef="#br0" timeOffset="159120.35">24854 13442 50 0,'0'0'358'16,"0"0"-247"-16,0 0 13 15,0 0 28-15,0 0-42 16,0 0 17-16,-40-56 5 15,35 50-31-15,2 1-6 16,0 5-13-16,0 0-17 16,3 0-16-16,-1 0-9 15,1 0-21-15,0 0 11 16,0 0-19-16,0 0-11 0,1 0 10 16,29 0-5-16,19 0-5 15,18 4 13-15,14-4-8 16,9 0 4-16,2 0-9 15,-7 0 0-15,-12-7 3 16,-19 1-3-16,-17-2-1 16,-16 3 1-16,-9 5 0 15,-9 0 0-15,-3-1-7 16,0-2 1-16,-18 0 2 16,-18 0-31-16,-18 3-5 15,-14 0 11-15,-14 6 8 16,-5 11 13-16,7 0 4 15,4-1 4-15,12-2 10 0,7-2-9 16,16-4 3 0,13-2 2-16,15 0-5 0,7-6 8 15,6 0-9-15,0 2-3 16,0 6-1-16,18 4 8 16,11 2 1-16,10 3 12 15,10-1-9-15,7-2 7 16,-1-1-15-16,-1 0 4 15,-2 1-2-15,-6 1 3 16,-9-1-5-16,-7-4 0 0,-13 3 0 16,-7 1-4-1,-10 5 3-15,0 7 1 0,-16 11 6 16,-17 6-4-16,-11 6-2 16,-8 4 4-16,-6 0-3 15,5 3 5-15,3-12-6 16,12-8 12-16,15-10 15 15,11-12-22-15,9-4 0 16,3-5-5-16,5 2 0 16,25-4 9-16,17-1-8 15,16-2 4-15,12-2 8 16,9-13-13-16,4 1-3 16,-1 1 2-16,-2 2-83 15,-7 2-39-15,-7-4-283 16,-14 3-585-16</inkml:trace>
  <inkml:trace contextRef="#ctx0" brushRef="#br0" timeOffset="159899.4">26487 13372 521 0,'0'0'99'0,"0"0"95"15,0 0 13-15,0 0-60 16,0 0-23-16,0 0-23 0,-16 0-42 15,16-3-25-15,0-3 5 16,7 1-27-16,11-1-7 16,4 0 2-16,1 3-7 15,2 3 0-15,-1 0-1 16,-3 10-11-16,-8 6-10 16,-4 7-6-16,-3 7 3 15,-6 3-13-15,0 1 8 16,-15 2 15-16,-8-7 11 15,0-3 4-15,-1-6-13 16,3-3 18-16,11-10-5 16,4-5 4-16,3-2 0 15,3 0-4-15,0-2-14 0,18-25 4 16,12-9 3-16,7-11 7 16,5-3-4-16,-2 2-9 15,-4 1 13-15,-6 11 6 16,-10 10 10-16,-7 9 18 15,-9 14 18-15,-4 3-27 16,0 0-5-16,0 0-10 16,-11 13-5-16,-6 11 6 15,0 7-2-15,-1 6-7 16,6 4 29-16,3 1-29 16,2-3 5-16,7 5-7 15,0-7-3-15,0-6 1 16,13-3-33-16,4-12-14 0,4-7-76 15,2-9-186-15,-3 0-174 16</inkml:trace>
  <inkml:trace contextRef="#ctx0" brushRef="#br0" timeOffset="160127.03">26477 13864 585 0,'0'0'279'0,"0"0"-53"15,0 0 9-15,0 0-160 16,0 0-31-16,0 0-21 16,-5 31 3-16,57-31 32 15,16 0-30-15,2-17 2 16,6 0-28-16,-3 0-2 0,-2 7-1 16,-8 5-69-16,-15 5-35 15,-18 0-135-15,-23 15-283 16,-7 12 33-16</inkml:trace>
  <inkml:trace contextRef="#ctx0" brushRef="#br0" timeOffset="160464">26648 14176 863 0,'0'0'50'0,"0"0"19"15,0 0 17-15,84-27-83 0,-49 17-3 16,-3 5-81 0,-8 5 40-16,-9 0 16 0,-6 0 21 15,-9 15 8-15,0 7-1 16,-9 12 13-16,-17 6 42 16,-3 5 31-16,-1-2-9 15,1 0 0-15,5-3-10 16,7-10-21-16,7-7-18 15,10-6-13-15,0-8-17 16,20-2 0-16,23-7-1 16,21 0-3-16,13-17 1 15,5-9-101-15,-7 0-33 0,-18-7-194 16,-15-1-273-16</inkml:trace>
  <inkml:trace contextRef="#ctx0" brushRef="#br0" timeOffset="160882.1">26278 13271 419 0,'0'0'23'0,"0"0"95"15,0 0 53-15,0 0-82 16,0 0 22-16,0 0 27 16,-11-24-42-16,9 24-17 15,-3 0-5-15,1 0-28 16,-7 21-11-16,-5 15-11 15,-5 13 37-15,0 16-27 16,-1 15-8-16,3 17 17 16,2 26-21-16,5 17-6 0,6 16 0 15,6 1-14 1,0-4 4-16,26-11-6 0,5-16-8 16,9-22-3-16,8-20-23 15,7-25-39-15,15-26-34 16,15-22-179-16,6-12-328 15</inkml:trace>
  <inkml:trace contextRef="#ctx0" brushRef="#br0" timeOffset="161279.16">27030 13307 503 0,'0'0'106'16,"0"0"123"-16,0 0 36 16,0 0-73-16,0 0-92 15,0 0-45-15,-24-53-31 16,24 67-6-16,15 22-10 15,20 15 27-15,14 22 9 16,10 10-19-16,5 15-1 0,1 14-7 16,-7 3-6-1,-15 4 20-15,-16-1-28 0,-22 1 6 16,-7-1 8-16,-34 5-15 16,-15-5 0-16,-10-2-2 15,0-13-9-15,6-18 6 16,9-22-29-16,14-23-14 15,13-31-18-15,15-21-80 16,4-47-319-16</inkml:trace>
  <inkml:trace contextRef="#ctx0" brushRef="#br0" timeOffset="161745.4">27404 12933 874 0,'0'0'34'16,"0"0"37"-16,0 0 30 16,0 0-60-16,0 0 13 15,0 0 14-15,-7-20-44 16,7 20-5-16,10 0 6 15,9 17 0-15,6 9 1 16,0 4-20-16,-3 7-3 16,-5 1-6-16,-7-4 1 15,-7-4-20-15,-3-4-1 16,0-6 12-16,-3-7 6 16,-5-6 2-16,-2-2 6 0,3-5 60 15,-1 0-35-15,1-5 15 16,3-19-2-16,4-15-32 15,0-7-3-15,19 0 0 16,11 10-5-16,3 5 16 16,4 15-9-16,4 10-6 15,1 6 5-15,0 9-3 16,0 24-8-16,-8 11 2 16,-9 12-5-16,-12 6-35 15,-13 5-63-15,-10-2-78 0,-25-12-217 16</inkml:trace>
  <inkml:trace contextRef="#ctx0" brushRef="#br0" timeOffset="162711.35">24815 14495 709 0,'0'0'94'0,"0"0"33"15,0 0 165-15,0 0-158 16,0 0-68-16,0 0-31 16,-25-12 6-16,25 12-40 15,0 0-1-15,0 0 6 16,3 2 0-16,12 18-3 16,4 11-2-16,-1 3 2 15,-3 4-2-15,-6 1-1 16,-5-2-17-16,-2-8-5 15,-2-5 1-15,0-11 13 0,0-6 1 16,0-1 7-16,0-6 5 16,0 0-4-16,0 0 0 15,0-3 14-15,0-20-15 16,1-10 0-16,14-17-5 16,6 4-9-16,2 3 9 15,-1 10-24-15,-3 15 12 16,-7 9 4-16,0 9-3 15,-5 0 0-15,1 20-22 16,1 10 38-16,-2 10-4 0,-2 2-9 16,-4 0-33-1,-1-8-1-15,0-4-89 0,0-7-13 16,0-9-66-16,8-14-112 16</inkml:trace>
  <inkml:trace contextRef="#ctx0" brushRef="#br0" timeOffset="162878.6">25198 14565 750 0,'0'0'213'0,"0"0"27"15,0 0-63-15,0 0-135 16,0 0-42-16,0 0-4 16,-7-10-25-16,34 6-62 15,10-6 31-15,8 3-189 16,0-1-94-16,-10-2-127 0</inkml:trace>
  <inkml:trace contextRef="#ctx0" brushRef="#br0" timeOffset="163020.95">25294 14640 220 0,'0'0'367'16,"0"0"-179"-16,-97 64 30 16,88-55-54-16,7-4-113 15,2-3-51-15,27-2-2 16,20-2 2-16,17-23-105 15,10-6-210-15,-4-6-316 16</inkml:trace>
  <inkml:trace contextRef="#ctx0" brushRef="#br0" timeOffset="163297.39">25619 14500 853 0,'0'0'40'0,"0"0"151"16,0 0-111-16,-28 70-64 15,28-39 25-15,13 2-19 16,14-3-7-16,1-6 2 16,2-5-15-16,3-9-4 15,-3-10-37-15,-2 0-24 16,-4-13 55-16,-6-15 8 16,-9-1 8-16,-8-3 10 15,-1-2-7-15,-10 1 15 0,-16 7-13 16,-6 6 3-1,-8 13 11-15,-5 7-27 0,0 11-28 16,5 17-54-16,8 3-122 16,10-4-144-16</inkml:trace>
  <inkml:trace contextRef="#ctx0" brushRef="#br0" timeOffset="163922.06">25069 12775 376 0,'0'0'125'16,"0"0"-10"-16,0 0 58 16,-91 92-68-16,70-42-31 15,7 2-3-15,6 2-28 16,8-5 19-16,0-9-44 15,13-14 0-15,5-10 0 16,4-8-17-16,3-8 7 0,8-5 15 16,3-20-3-16,4-15 16 15,-2-6-31-15,-7-7-2 16,-4-3 14-16,-11 5-16 16,-3 9 13-16,-3 12-11 15,-6 15-1-15,-2 13 31 16,1 2-33-16,5 14-6 15,3 22 0-15,3 10 6 16,-1 3 7-16,-1-5-7 16,-6-7 0-16,-5-12 6 0,-1-5-6 15,0-10 18 1,-6 1 8-16,-10-8-14 0,-10-3 39 16,-5 0-39-16,-5-3-3 15,-4-14-3-15,-2-2-6 16,0-3-9-16,1 5-10 15,3 6-42-15,9 11-64 16,5 11-55-16,10 18-137 16,7 9-28-16</inkml:trace>
  <inkml:trace contextRef="#ctx0" brushRef="#br0" timeOffset="164961.91">23036 15695 114 0,'0'0'96'0,"0"0"15"15,0 0 8-15,0 0-4 0,0 0 0 16,0 0-18-16,9-43-55 16,-9 43 9-16,0 0-21 15,0 0-22-15,0 0-1 16,1 0-6-16,2 0 2 16,4 0-3-16,4 0 1 15,-1 0-2-15,2 0 1 16,0 0-30-16,0 0-40 15,5 0-9-15,-5 0-14 16,1-4-15-16,-3 1 28 16,-4 3 46-16,-2-3-7 15,0 3-5-15,-4 0 26 0,0 0 11 16,0 0-11-16,1 0-67 16</inkml:trace>
  <inkml:trace contextRef="#ctx0" brushRef="#br0" timeOffset="165291.79">23183 15608 44 0,'0'0'107'16,"0"0"12"-16,0 0 18 15,0 0 4-15,0 0-2 16,0 0-18-16,-1-13-55 16,-2 16-47-16,3 28 13 15,0 21-29-15,0 28 67 16,0 21 7-16,15 25-27 15,5 14-7-15,2 25-28 16,-3 9-12-16,-3 12 23 0,-8 5-8 16,-4-2-12-16,-4-15-4 15,0-15 3-15,0-17-10 16,-13-27 1-16,-1-23-25 16,5-21 28-16,0-22-3 15,5-16 4-15,3-13 0 16,-1-9 0-16,2-8 2 15,0-3-2-15,0-17-51 16,5-18-110-16,11-10-13 16,2-8-157-16</inkml:trace>
  <inkml:trace contextRef="#ctx0" brushRef="#br0" timeOffset="172004.62">25637 3217 192 0,'0'0'0'16,"0"0"-8"-16,0 0-3 15,0 0 22-15,0 0 10 16,0 0-16-16,0 0-3 16,-16 41-2-16,16-41 0 15,0 0-2-15,0 0-1 16,6 0-63-16,5 0-16 15</inkml:trace>
  <inkml:trace contextRef="#ctx0" brushRef="#br0" timeOffset="172815.96">23125 3199 211 0,'0'0'6'0,"0"0"2"16,0 0 10-16,0 0 7 15,0 0 1-15,0 0-19 0,0 0 1 16,0-1 25-16,0-1-26 15,0-1-4-15,0 1 23 16,0-1-17-16,0-2 7 16,-3 4-12-16,0-1 5 15,1 2 4-15,0 0-13 16,2 0-1-16,0 0-14 16,0 0 15-16,0 0 6 15,0 0-6-15,0-1-11 16,0 1-9-16,0 0-17 15,0 0 24-15,0 0-16 16,0 0-9-16,0 0-21 16,0 0-14-16,0 0 64 0,0 0-41 15,0 0-30-15</inkml:trace>
  <inkml:trace contextRef="#ctx0" brushRef="#br0" timeOffset="177820.94">24563 8358 213 0,'0'0'5'0,"0"0"16"15,0 0 78-15,0 0-37 16,0 0-39-16,0 0 22 0,0 0 38 16,-55-62-28-16,52 57 28 15,-2 3-7-15,1-1 3 16,1 2-26-16,0 1 12 15,0 0 10-15,3 0-59 16,-2 0-16-16,2 0-1 16,0 1-3-16,0 9-1 15,0 0 5-15,11-1 1 16,7-3-1-16,7-6 0 16,17-6 16-16,16-23-4 15,11-11 14-15,2-3 6 0,-5-3-15 16,-12 7-7-1,-17 11-10-15,-13 9 8 0,-13 9-18 16,-6 10-11-16,-5 0-119 16,0 10-87-16,-13 20-60 15,-11 9 108-15,-12 0-118 16</inkml:trace>
  <inkml:trace contextRef="#ctx0" brushRef="#br0" timeOffset="178159.7">24484 8433 356 0,'0'0'28'0,"0"0"31"15,0 0 25-15,0 0-52 0,0 0-17 16,0 0 31 0,-10 64 48-16,10-33-32 0,4-2-29 15,5-7 2-15,-2-8-11 16,2-4-3-16,5-10-9 15,4 0 54-15,9-7-14 16,10-18 14-16,13-15-8 16,7-6-18-16,4-3-15 15,0-5-14-15,-1 0-10 16,-6 2 19-16,-11 8-20 16,-8 9 3-16,-16 14-3 15,-7 8 4-15,-8 7-4 16,-2 5-13-16,-2 1-70 0,0 0-42 15,0 4-62-15,-9 12-117 16,-9-2 16-16</inkml:trace>
  <inkml:trace contextRef="#ctx0" brushRef="#br0" timeOffset="178899.79">27185 9610 118 0,'160'-46'86'16,"2"-17"-55"-16,-6-27-24 0,-18-14-7 15,-20-18-92-15,-23-17-47 16</inkml:trace>
  <inkml:trace contextRef="#ctx0" brushRef="#br0" timeOffset="181458.15">24991 12854 132 0,'0'0'9'0,"0"0"37"16,-3-72 8-16,3 55-27 15,0 0-7-15,0 10-16 16,2 1 9-16,2 3-13 16,3 3 0-16,1 0-1 15,3 11 1-15,5 21-18 16,-1 7-16-16,1 14-112 16</inkml:trace>
  <inkml:trace contextRef="#ctx0" brushRef="#br0" timeOffset="208577.57">28182 14046 289 0,'0'0'12'0,"0"0"47"16,0 0 17-16,0 0-12 15,0 0 1-15,0 0-6 16,0 0 4-16,0 0 12 16,0 0-18-16,-17-23-3 15,16 23 0-15,-1 0-22 16,2 0 11-16,0 0-43 16,0 0 8-16,21 3-9 15,18 7 2-15,17-7 5 16,10-3-1-16,12 0-1 15,5-6 8-15,-1-8-12 16,-6 1 0-16,-8-4 4 0,-15 8-3 16,-13-4-2-16,-14 4-1 15,-8 4-50-15,-11-1 29 16,-4 6-9-16,-3-4 32 16,0-6-6-16,-3-6 8 15,-15-1-2-15,-10-3 5 16,-5 4-5-16,-4-2 44 15,3 6-12-15,4 3 18 16,10 0-8-16,8 5 7 16,8 4-3-16,4 0-37 15,0 0 15-15,0 0-18 16,6 0-6-16,19 0 0 16,11 4 6-16,9 14-5 0,0 6 2 15,-1 6-2 1,-6 6 5-16,-6-2-6 15,-6-1 0-15,-11 2 0 0,-10-2-1 16,-5 8 1-16,-5 4 0 16,-21 2-4-16,-11 2-8 15,-2 4-73-15,-1-3-167 16,-2-11-172-16</inkml:trace>
  <inkml:trace contextRef="#ctx0" brushRef="#br0" timeOffset="212799.75">26657 13799 92 0,'0'0'121'0,"0"0"-95"15,0 0 10-15,0 0 0 16,0 0-2-16,0 0-19 16,0 0 26-16,-6 0-41 15,6 0 3-15,0-1 9 16,0 1-11-16,0 0 1 16,0 0-2-16,0 0 0 15,0 0-10-15,0 0 10 16,0 0-6-16,0 0 1 15,0 0 7-15,0 0-4 0,0 0-2 16,0 0-2-16,0 0 2 16,0 0-2-16,0 1 0 15,0 2-8-15,0 0 9 16,0-3-2-16,0 3-1 16,0-3 8-16,0 0-6 15,0 0 6-15,0 0 0 16,0 0-1-16,0 0 3 15,0 0-1-15,0 0-1 16,0 0 0-16,0 0 19 16,0 0-9-16,0 0 8 15,0 0 1-15,0 0-9 16,0 0 13-16,0 0-13 16,0 0-7-16,0 0 6 15,0 0-6-15,0 0-3 0,0 0 4 16,0 0-3-16,0 0 2 15,0 0-3-15,0 0 0 16,0 0 17-16,0 0 11 16,0 0 9-16,0 0-17 15,0 0-13-15,0 0 6 16,0 0-13-16,0 0-11 16,0-6 8-16,0 3-39 15,2 0-1-15,1-4 19 16,-2 3-1-16,2 4 18 15,-1-3-6-15,-2 3-5 16,1 0-19-16,-1 0-49 0,0 9 11 16,0 2-119-16</inkml:trace>
  <inkml:trace contextRef="#ctx0" brushRef="#br0" timeOffset="214142.23">24474 16378 783 0,'0'0'59'16,"0"0"39"-16,0 0 98 15,0 0-44-15,0 0-98 16,0 0-15-16,-45 0-11 16,45 0-19-16,0 0-3 15,0-3-6-15,13 0-19 16,22-8 19-16,15-1 1 16,11-5 24-16,7 0-25 15,-4 0-11-15,-8 5 0 16,-8 5-154-16,-17 7-94 0,-14 0-34 15,-17 9-120-15</inkml:trace>
  <inkml:trace contextRef="#ctx0" brushRef="#br0" timeOffset="214324.87">24499 16600 558 0,'0'0'142'16,"0"0"-95"-16,0 0 51 15,0 0-57-15,0 0 81 16,128-13-40-16,-65 12-61 0,4 1 4 16,4 0-25-16,4 0-4 15,1 0-183-15,-7 0-267 16</inkml:trace>
  <inkml:trace contextRef="#ctx0" brushRef="#br0" timeOffset="-213682.9">26035 16394 155 0,'0'0'144'16,"0"0"-39"-16,0 0 57 0,0 0-77 15,0 0-52 1,0 0-22-16,-13 0 3 0,13 0-12 15,0-3 3-15,0 3 17 16,0-3 11-16,0 1 30 16,0 1-4-16,0-6 18 15,0 1 36-15,0-8-70 16,0-5-22-16,0-4 3 16,0-5-22-16,0-4 9 15,0-4-11-15,0 0 0 16,0 12 11-16,0 9 7 15,0 10 17-15,0 5 18 16,0 0-14-16,0 0 2 16,0 0-30-16,0 0-6 0,0 0 11 15,0 10-16-15,0 17 0 16,-5 16 7-16,-1 10-7 16,2 6 18-16,1 3-18 15,1 2 3-15,1-10 14 16,-3-5-13-16,2-7 3 15,-1-9-2-15,-2-4-2 16,1-2 10-16,-1-4-13 16,2-7 0-16,2-2 3 15,-2-1-2-15,0-3-1 16,2-4 0-16,1 1 2 16,0-5-13-16,0-2-22 15,0 0-42-15,0 0-33 16,0 0-30-16,-2 0-31 15,-1 0 66-15,-1 0-33 0,-2-4-42 16,-2-4 125-16,-2 2 41 16,1 4 12-16,0 1 2 15,0 1 70-15,3 0 30 16,3 0 13-16,2 0 14 16,-1 0-37-16,2 0 7 15,0 0-9-15,0 0-46 16,0 0-16-16,16 0-18 15,15 0 30-15,11 6 20 16,7-3-53-16,4 0-6 0,4-3-1 16,1 0-124-16,-5 0-233 15,-11-2-205-15</inkml:trace>
  <inkml:trace contextRef="#ctx0" brushRef="#br0" timeOffset="-213448.73">26593 16626 1198 0,'0'0'121'16,"0"0"-121"-16,0 0 70 15,0 0-67-15,0 0 25 0,83-20-12 16,-36 9-15-16,2-1 8 15,2 2-9-15,-5 1-88 16,-7 1-96-16,-14 6-187 16,-12-3-231-16</inkml:trace>
  <inkml:trace contextRef="#ctx0" brushRef="#br0" timeOffset="-213232.67">26692 16414 1003 0,'0'0'103'16,"0"0"54"-16,0 0 20 0,0 0-143 15,0 0 7-15,0 0-37 16,-33-3 5-16,33 28-6 16,11 16 0-16,0 16-2 15,-6 9-2-15,-5 10-24 16,0 3-47-16,0-4-171 15,0-19-219-15</inkml:trace>
  <inkml:trace contextRef="#ctx0" brushRef="#br0" timeOffset="-212661.12">27566 16044 455 0,'0'0'371'0,"0"0"-359"15,0 0 76-15,0 0 3 16,0 0-81-16,0 0-6 0,34-15-3 16,-12 27 15-16,2 8-16 15,-6 0 0-15,-3 3-2 16,-8 1-2-16,-7 0 2 16,0 6 0-16,-4-1 2 15,-12 0-6-15,-1-6-4 16,2-3 10-16,5-8 3 15,2-2 0-15,5-8-2 16,3-2-2-16,0 0-2 16,3-9 2-16,21-16-30 15,10-8 31-15,5-8 9 16,-1 4-7-16,-7 6 21 16,-10 7 29-16,-11 12 20 0,-7 11 37 15,-3 1-42-15,0 0-23 16,0 0-31-16,0 17-6 15,-10 15-7-15,-4 15 0 16,-4 6 0-16,5-1 0 16,1-2 0-16,8-4-54 15,4-6-75-15,0-4-116 16,19-12-41-16,5-14-336 16</inkml:trace>
  <inkml:trace contextRef="#ctx0" brushRef="#br0" timeOffset="-212462.33">27707 16540 556 0,'0'0'168'16,"-94"36"-21"-16,61-19 120 0,13-7-94 15,9-5-86-15,11-1-27 16,0 1-60-16,34-2-3 16,24-3 3-16,22 0 4 15,8-2-4-15,-2-13-5 16,-11 0-76-16,-15 6-73 15,-20 3-179-15,-25 6-5 16,-15 0 42-16</inkml:trace>
  <inkml:trace contextRef="#ctx0" brushRef="#br0" timeOffset="-212189.99">27786 16808 160 0,'0'0'379'15,"0"0"-208"-15,0 0-45 16,0 0-73-16,0 0-35 0,0 0 23 15,32 29-2-15,-1-29 16 16,-3 3-55-16,-10-2 3 16,-9 2-6-16,-6 5-1 15,-3 9 4-15,-3 8 4 16,-16 8 0-16,-11 3 11 16,-2 3-8-16,-1-2 43 15,5-2 18-15,4-3-26 16,10-7 33-16,8-8-57 15,6-6-11-15,3-5-7 16,30-6-19-16,20-8 14 0,16-14-94 16,16-7-222-16,9-5-301 15</inkml:trace>
  <inkml:trace contextRef="#ctx0" brushRef="#br0" timeOffset="-211992.89">28498 16679 1246 0,'0'0'98'15,"0"0"-64"-15,0 0-29 16,0 0 3-16,136-23 18 16,-51 10-26-16,-2-3-10 0,-11-1-198 15,-19 0-111-15,-18-3-193 16</inkml:trace>
  <inkml:trace contextRef="#ctx0" brushRef="#br0" timeOffset="-211784.52">28703 16465 919 0,'0'0'156'0,"0"0"-9"15,0 0 11-15,0 0-88 16,0 0-20-16,0 0-6 15,-31-3-13-15,27 21-11 16,3 13-17-16,-3 17-2 16,-2 16 8-16,-4 8-9 0,-3 4-6 15,5 0-10-15,8-7-90 16,3-12-168-16,30-25-247 16</inkml:trace>
  <inkml:trace contextRef="#ctx0" brushRef="#br0" timeOffset="-211243.23">29448 16209 576 0,'0'0'316'0,"0"0"-249"16,0 0 142-16,0 0-108 16,0 0-33-16,0 0-26 15,19-18-8-15,1 18-16 16,7 0-18-16,3 8 0 16,-1 13-7-16,0 5 7 15,-9 1-26-15,-6-3 5 16,-9-4 3-16,-5 2 3 15,0-3 11-15,-10-2 4 16,-5-4 0-16,1-2 0 0,3-5 0 16,5 0 6-16,4-6-3 15,2 0 1-15,0 0-4 16,2-3-4-16,19-17 3 16,9-3 1-16,8-6 5 15,-2 1 0-15,-4 6-1 16,-9 5 6-16,-7 4-10 15,-10 6 0-15,-3 4 24 16,-3 3-13-16,0 0 0 16,0 0 5-16,0 0-12 15,0 4-4-15,-8 16-5 16,-3 10 5-16,3 5 12 16,3 2-12-16,5-1 0 0,0-1-4 15,20 2-26-15,9-5-177 16,4-10-404-1</inkml:trace>
  <inkml:trace contextRef="#ctx0" brushRef="#br0" timeOffset="-211034.68">29622 16665 563 0,'0'0'308'0,"0"0"-249"16,0 0 140-16,0 0-92 15,0 0-43-15,0 0 16 16,39 66-38-16,36-66 2 16,16 0-40-16,4-16 0 0,-2-3-4 15,-13 2-84-15,-17 0-84 16,-20 11-144-16,-28 3-43 16</inkml:trace>
  <inkml:trace contextRef="#ctx0" brushRef="#br0" timeOffset="-210690.76">29655 16946 137 0,'0'0'571'0,"0"0"-565"15,0 0 108-15,0 0-20 0,0 0-50 16,102-27 12-16,-81 27-45 15,-2 0 9-15,-6 0-20 16,-4 8 7-16,-1 6-13 16,-8 11 6-16,0 4 0 15,-12 5 12-15,-10 2-10 16,-6 5 1-16,0-2-1 16,1-4 5-16,5-5 40 15,6-6 10-15,7-12-1 16,6-4-8-16,3-6-37 15,4-2-11-15,26 0-1 16,16-5 1-16,15-15 0 0,10-4-25 16,4-5-181-16,-3-1-201 15</inkml:trace>
  <inkml:trace contextRef="#ctx0" brushRef="#br0" timeOffset="-210028">29391 16034 262 0,'0'0'8'15,"0"0"28"-15,0 0-11 16,0 0 13-16,0 0 8 16,0 0 13-16,45-28 19 15,-42 24 18-15,-3 2 25 16,0 2 34-16,0 0-34 16,-3 15-47-16,-18 34-63 15,-9 30 23-15,-6 28 36 0,2 21-26 16,0 14 4-1,2 8 12-15,1 4-27 0,4 9-10 16,8-5-8-16,16-13-15 16,3-16 0-16,25-29-1 15,19-25-17-15,15-26-29 16,23-30-107-16,15-19-154 16,6-48-321-16</inkml:trace>
  <inkml:trace contextRef="#ctx0" brushRef="#br0" timeOffset="-209736.34">30322 16170 1200 0,'0'0'29'0,"0"0"9"16,0 0 112-16,0 0-77 15,0 0-60-15,0 0-9 16,-19-5 1-16,44 46-5 15,12 22 28-15,3 9 6 16,-1 18-20-16,-10 6 0 16,-14 4-14-16,-15 2 0 15,-6-4-5-15,-39-8 7 16,-20-2-2-16,-10-9 0 16,-6-9-5-16,8-12-17 0,13-16-22 15,21-19-37-15,22-17-36 16,17-19-187-16,14-38-351 15</inkml:trace>
  <inkml:trace contextRef="#ctx0" brushRef="#br0" timeOffset="-209407.09">30626 15797 257 0,'0'0'706'0,"0"0"-679"15,0 0 102-15,0 0-29 0,0 0-54 16,0 0-46 0,-46-24-13-16,73 24 11 0,16 0 2 15,7 0 11-15,0 2-1 16,-9 3-1-16,-15 5-17 16,-14 4 8-16,-12 2-7 15,0 11 4-15,-25 5 6 16,-10 2 4-16,-6 3 2 15,3-4-6-15,9-7 32 16,11-6-20-16,10-5-12 16,8-1 4-16,15-2-7 15,31 2-6-15,23 0 1 16,19-1-119-16,12-1-138 16,-6 2-220-16</inkml:trace>
  <inkml:trace contextRef="#ctx0" brushRef="#br0" timeOffset="-209219.33">30946 16617 1006 0,'0'0'55'16,"0"0"-51"-16,0 0 95 15,0 0-39-15,131 19-30 16,-80-19-30-16,-4-10-43 15,-9-4-149-15,-15 2-69 16,-15-2-259-16</inkml:trace>
  <inkml:trace contextRef="#ctx0" brushRef="#br0" timeOffset="-209024.44">30974 16554 913 0,'0'0'205'0,"0"0"-40"15,0 0-46-15,0 0-75 16,0 0-21-16,0 0 29 16,2 41-22-16,5-16-24 15,-7 11 0-15,0 7-9 16,-6 6 3-16,-15 11-56 16,-4-2-66-16,1-4-333 15</inkml:trace>
  <inkml:trace contextRef="#ctx0" brushRef="#br0" timeOffset="-208795.06">31791 17084 847 0,'0'0'423'0,"0"0"-376"16,0 0 43-16,0 0-47 0,0 0-40 16,0 0-6-16,142-25-23 15,-66 20-254-15,6 3-362 16</inkml:trace>
  <inkml:trace contextRef="#ctx0" brushRef="#br0" timeOffset="-208648.51">32512 17091 842 0,'0'0'125'0,"0"0"73"15,0 0-169-15,0 0 6 0,0 0-70 16,133 0-10 0,-67-5-244-16,0-2-180 0</inkml:trace>
  <inkml:trace contextRef="#ctx0" brushRef="#br0" timeOffset="-208520.48">33196 17113 187 0,'0'0'459'0,"0"0"-293"15,0 0 137-15,0 0-182 16,0 0-121-16,0 0-26 16,0 0-230-16,0-2-427 15</inkml:trace>
  <inkml:trace contextRef="#ctx0" brushRef="#br0" timeOffset="-205643.14">23904 13643 396 0,'0'0'84'0,"0"0"-29"16,0 0 109-16,0 0-44 15,0 0-55-15,0 0-25 16,-23-9 10-16,2 4-20 16,-4 0 10-16,-8-7 4 15,-7 0-27-15,-12-8 15 16,-11-6-16-16,-10 0-16 15,-9-8 13-15,-1-2-10 16,-8-4-1-16,-2-6-1 16,2-10 0-16,3-3 1 0,5-7-2 15,8-7 1-15,6 3 0 16,3 2-1-16,7 5 0 16,2 10-2-16,7 7 4 15,5 10-2-15,3 6 0 16,12 7-5-16,11 6 0 15,9 10 5-15,7 4 0 16,3 3-2-16,0-4-3 16,0-6-15-16,0 1 15 15,4-2 5-15,3 5 0 0,-4 6-17 16,3 0-159 0,3 0 3-16,8 14-48 0,-5 3-52 15</inkml:trace>
  <inkml:trace contextRef="#ctx0" brushRef="#br0" timeOffset="-205321.17">22603 12656 415 0,'0'0'58'16,"0"0"96"-16,0 0-1 16,0 0-93-16,0 0 12 15,0 0 12-15,-2-27 3 16,0 27 3-16,0 0-54 15,-1 0-19-15,-6 0-7 16,-12 22-4-16,-8 12 5 0,-10 7 4 16,1-2-9-16,4-3 30 15,6-9-27-15,5-5 3 16,10-5 5-16,3-4-11 16,7-2 2-16,3-2-8 15,0 7 3-15,4 4 6 16,20 7-9-16,12 10 0 15,11 4 6-15,8 7-3 16,1 0-6-16,1 3-77 16,-10-2-174-16,-19-12-111 15</inkml:trace>
  <inkml:trace contextRef="#ctx0" brushRef="#br0" timeOffset="-204645.27">19437 11771 671 0,'0'0'62'16,"0"0"143"-16,0 0-34 16,0 0-92-16,0 0-30 15,0 0-49-15,-14-27 8 16,14 27-15-16,0 0 7 16,10 10 0-16,7 10-13 0,-8 10 10 15,-3 5-17-15,-6 9 4 16,0 3-26-16,-11-1 3 15,-6-4-11-15,-2-9 26 16,5-9 17-16,8-9 1 16,3-11 6-16,3-4 12 15,0 0-12-15,19-19-20 16,14-12 7-16,9-12 20 16,7-3-14-16,-4-1-68 15,-2 5 5-15,-9 12 22 16,-10 13 32-16,-9 8 16 15,-11 6 0-15,-4 3 0 16,0 4 13-16,-3 15-8 0,-9 14 29 16,-2 0-11-16,3 1-15 15,8-5-5-15,3-7-3 16,0-2-21-16,20-10-35 16,17-7-197-16,14-3-40 15</inkml:trace>
  <inkml:trace contextRef="#ctx0" brushRef="#br0" timeOffset="-204344.97">20052 11889 398 0,'0'0'153'0,"0"0"68"15,0 0-100-15,0 0-63 16,0 0-16-16,0 0-1 0,-38-9-41 16,38 9-10-1,10 3-23-15,21-3-59 16,13 0 18-16,6 0-93 0,-2 0-54 15,-12 0 64-15,-18 0-13 16,-17 0 95-16,-1 10 50 16,-23 3 25-16,-12 6 26 15,-2 3 92-15,-1-3 20 16,6 1-3-16,6-5 15 16,12-5-28-16,8-6-19 15,6-4-62-15,3 0-38 16,29 0 17-16,21-14-16 15,15-6-4-15,7-2-171 0,-10-4-220 16</inkml:trace>
  <inkml:trace contextRef="#ctx0" brushRef="#br0" timeOffset="-204045.17">20574 11839 590 0,'0'0'94'0,"0"0"-61"16,0 0 70-16,0 0-71 16,87-29-12-16,-57 16-20 15,-8 3-8-15,1-4-3 0,-10 1-24 16,-6-3 31-16,-7 2 4 16,0-1 0-16,0 5 33 15,0 1 8-15,-3 3 16 16,-4 6 39-16,0 0-49 15,-2 20-38-15,-5 14-1 16,4 13 0-16,4 8-3 16,1 5-5-16,4 3-9 15,1-7-127-15,0-6-98 16,0-15-109-16</inkml:trace>
  <inkml:trace contextRef="#ctx0" brushRef="#br0" timeOffset="-203894.27">20713 12082 394 0,'0'0'187'16,"0"0"38"-16,0 0-45 16,0 0-78-16,0 0-87 0,0 0-15 15,7-7-7-15,29 10 6 16,12-3-3-16,7 0-28 16,1 0-143-16,-11-7-213 15</inkml:trace>
  <inkml:trace contextRef="#ctx0" brushRef="#br0" timeOffset="-203530.8">19096 12447 749 0,'0'0'70'0,"0"0"81"15,0 0-14-15,0 0-82 16,111-16 18-16,-2 7-4 16,28 1-58-16,24-1 4 15,22-5-9-15,22-5-3 16,19 2-3-16,13 6 0 15,1 3-33-15,-7 4 27 0,-26 1-51 16,-40 3 38 0,-45-3 15-16,-52-1-38 0,-35 4-19 15,-33 0-21-15,-7 0 81 16,-39 7-178-16,-19 10-369 16</inkml:trace>
  <inkml:trace contextRef="#ctx0" brushRef="#br0" timeOffset="-202763.26">18553 13048 680 0,'0'0'42'0,"0"0"76"16,0 0 70-16,0 0-127 0,0 0-59 16,0 0 5-1,35-12-7-15,21 9 29 0,12-4-17 16,4 0-8-16,0-3 2 16,-6 1-6-16,-12 1-2 15,-22 2-72-15,-12 3 33 16,-17 3 36-16,-3 0 5 15,-26 0-2-15,-14 10 1 16,-17 6-20-16,-5 8 21 16,-10-2 0-16,7 1 1 15,0 0 11-15,12-6 9 16,11-3 11-16,17-8-1 0,9 1-9 16,13-7 0-16,3 0-22 15,0 0-22-15,22 3 13 16,11 6 9-1,6 1 0-15,0 2 13 0,-4 2-9 16,-8 1 0-16,-10 0-4 16,-9 5 0-16,-8 5 1 15,0 1 3-15,-9 4 3 16,-17 4 8-16,-6 0-4 16,-5-1 12-16,-1-3-3 15,5-6 0-15,10-5 25 16,8-6-27-16,8-7 2 15,7-5-17-15,0 3-3 0,30-1 0 16,15-3 1-16,18 0 10 16,13 0 16-16,5 0-20 15,1-8-8-15,-8-4 1 16,-2-4-23-16,-17 6-118 16,-13 0-103-16,-17 8-84 15,-11-1-155-15</inkml:trace>
  <inkml:trace contextRef="#ctx0" brushRef="#br0" timeOffset="-201949.58">19751 12913 429 0,'0'0'38'15,"0"0"203"-15,23-89-68 16,-19 83 21-16,-4 2-47 16,0 4-62-16,0 0-49 15,0 20-35-15,0 17 23 16,0 19-24-16,0 6-1 15,-7 4 0-15,4 0-86 16,3 1-139-16,0-18-143 16,0-18-260-16</inkml:trace>
  <inkml:trace contextRef="#ctx0" brushRef="#br0" timeOffset="-201762.04">19664 13312 789 0,'0'0'114'0,"0"0"57"16,0 0 45-16,0 0-137 16,0 0-14-16,0 0-65 15,-10 0-19-15,58-5 15 16,21-5 4-16,16 0-93 16,6 3-168-16,-16 0-122 15,-21 7-225-15</inkml:trace>
  <inkml:trace contextRef="#ctx0" brushRef="#br0" timeOffset="-201459.27">19823 13491 482 0,'0'0'220'0,"0"0"-205"16,0 0 48-16,0 0-63 15,0 0-31-15,0 0 26 16,108-22-66-16,-76 20-6 15,-11 2 33-15,-9 0 11 16,-9 8 33-16,-3 8 15 16,0 7-9-16,-18 4 21 15,-6 3 23-15,-2-4 25 16,0 1 2-16,2-5-16 16,8-1-20-16,7-9 13 0,6-2-33 15,3-6-18-15,12-1-3 16,22-3 2-16,11 0 4 15,4-6-6-15,-1-13-51 16,-2-2-118-16,-12-5-183 16</inkml:trace>
  <inkml:trace contextRef="#ctx0" brushRef="#br0" timeOffset="-201165.34">19614 12886 837 0,'0'0'9'15,"0"0"224"-15,0 0-99 16,0 0-49-16,0 0 7 16,0 0-84-16,-73 22-6 15,52 36 1-15,2 27 12 16,7 18 8-16,2 14-11 15,6 8 3-15,4 7 10 16,3-1-25-16,25-8 0 16,14-20-2-16,15-18-11 15,18-32-42-15,13-26-102 16,9-27-210-16,-2-24-155 16</inkml:trace>
  <inkml:trace contextRef="#ctx0" brushRef="#br0" timeOffset="-200909.1">20310 12908 1178 0,'0'0'107'0,"0"0"-78"16,0 0 53-16,0 0-76 16,0 0-5-16,0 0 44 15,98 121-29-15,-46-55 2 16,-3 3-18-16,-7 4 6 15,-23 4-5-15,-19 1-1 16,-10 2 0-16,-32-7-2 0,-10-4 3 16,1-13-8-1,2-16-16-15,14-15-15 0,18-12-30 16,17-13-217-16,3-32-192 16</inkml:trace>
  <inkml:trace contextRef="#ctx0" brushRef="#br0" timeOffset="-200513.05">20651 12741 840 0,'0'0'15'0,"0"0"244"16,0 0-162-16,0 0-70 15,0 0-25-15,0 0-2 16,58-59 10-16,-28 56-10 15,-1 3-2-15,-5 6-1 16,-3 18-29-16,-7 13 18 16,-11-1-28-16,-3 3 1 15,0-2 28-15,-6-7 1 16,-4-10 12-16,0-8 6 16,6-7-4-16,1-5 75 15,3 0-1-15,0-3 7 16,0-22 1-16,4-14-82 15,19-8 3-15,6-2-5 16,4 9 0-16,2 14 0 16,-3 13 0-16,-2 13 0 0,2 2-9 15,-9 31 9-15,0 17-8 16,-16 10-6-16,-7 15-81 16,-13 8-10-16,-36 3-166 15,-17-1-158-15</inkml:trace>
  <inkml:trace contextRef="#ctx0" brushRef="#br0" timeOffset="-198698.54">24088 14750 197 0,'0'0'34'0,"0"0"15"16,0 0 79-16,0 0 0 16,38-74-21-16,-38 68 59 15,0 0-30-15,0 1-21 16,-5 0-4-16,-11 1-56 16,-11 4-38-16,-15 0 13 15,-17 14-28-15,-26 18 5 16,-20 15-3-16,-21 12 2 15,-12 14-1-15,-9 10-5 0,1-4 0 16,10 0 6 0,13-5-6-16,19-13 0 0,16-4 6 15,12-8-3-15,15-12 24 16,12-14-20-16,16-7-2 16,15-8 19-16,11-5-24 15,7-3 3-15,0 0 4 16,0 0-1-16,8-14-1 15,13-12-5-15,9-15 2 16,2-4-5-16,-7-3-15 16,-1-1-46-16,-4 0 26 15,-1 3-4-15,-8 13 39 0,-3 10-15 16,-2 14 18 0,-6 5-2-16,0 4 9 0,0 0 7 15,0 0 25-15,0 0-24 16,0 0 23-16,0 0-38 15,0 0 0-15,0 0 4 16,-3 11-4-16,-8 14 0 16,-5 6 7-16,-1 8-6 15,1 5 28-15,-2 0-25 16,5-4 0-16,4-4 14 16,4-6-17-16,5-7 1 15,0-6-2-15,5-7 6 16,21-6 1-16,15-2-7 15,19-2 1-15,4 0-3 16,3-6-14-16,-4 3-108 0,-16 3-161 16,-20 0-221-16</inkml:trace>
  <inkml:trace contextRef="#ctx0" brushRef="#br0" timeOffset="-198031.48">20281 15497 817 0,'0'0'40'0,"0"0"16"16,0 0 165-16,0 0-142 16,0 0-79-16,0 0-8 15,0-20 8-15,19 20 0 16,1 0-1-16,-4 15-22 16,-3 5-16-16,-7 4 18 15,-6 6-29-15,0-1 17 16,-6 1 13-16,-10-6 9 15,-3-2 7-15,3-6 2 16,6-5 4-16,7-8 2 16,3-3-4-16,0 0-20 15,24-20-35-15,6-9 44 16,6-14-1-16,0 0 11 0,-7 3 1 16,-2 6 13-16,-8 12-8 15,-9 10-3 1,-4 4 52-16,-6 8 1 0,0 0-19 15,0 0-36-15,0 8 5 16,-3 14 2-16,0 7-7 16,-2 1 0-16,5 1-2 15,0-3 2-15,18-3-75 16,10-8-36-16,14-8-175 16,7-9-5-16</inkml:trace>
  <inkml:trace contextRef="#ctx0" brushRef="#br0" timeOffset="-197855.94">20782 15550 487 0,'0'0'93'0,"0"0"149"16,0 0-115-16,0 0-81 15,0 0-1-15,0 0-45 16,-66-8-27-16,83 8-16 16,12 0 1-16,12 0 2 15,2-9-42-15,-4 2-94 16,-6 3-18-16,-17 4 50 15,-12 0-24-15</inkml:trace>
  <inkml:trace contextRef="#ctx0" brushRef="#br0" timeOffset="-197731.12">20824 15608 29 0,'0'0'114'0,"0"0"7"16,0 0 24-16,-85 61-48 0,85-59-38 16,0-2-29-16,13 0-30 15,21-9 85-15,13-11-85 16,14-4-8-16,0-1-217 15,2-2-203-15</inkml:trace>
  <inkml:trace contextRef="#ctx0" brushRef="#br0" timeOffset="-197407.25">21181 15411 416 0,'0'0'355'0,"0"0"-318"15,0 0 114-15,0 0-151 0,0 0-7 16,0 0-14 0,59-20 11-16,-34 16-63 0,-5 4 28 15,-9 0-21-15,-5 0 16 16,-4 1 29-16,-2 15 20 16,0 4 1-16,-12 3 5 15,-8 7 20-15,-5 0 24 16,1 2 2-16,4-2 25 15,8-4-27-15,2-9 2 16,10-4 11-16,0-6-36 16,13-5-4-16,16-2-13 15,17 0 0-15,4-6-9 0,-1-7-54 16,-9 6-143 0,-16 4-156-16</inkml:trace>
  <inkml:trace contextRef="#ctx0" brushRef="#br0" timeOffset="-196691.84">19778 16442 648 0,'0'0'38'0,"0"0"251"16,0 0-80-16,0 0-135 15,0 0 15-15,0 0-59 16,-52-23-13-16,74 15-7 16,21-4-8-16,25-5 47 15,10-7-30-15,7 3-8 16,-2-1-7-16,-7 2-3 0,-14 4-1 16,-20 0 0-16,-20 9-36 15,-12 7 15-15,-10 0-12 16,-10 0 8-16,-25 10 8 15,-17 10-54-15,-17 11 66 16,-4 7-3-16,4-2 8 16,7-2 5-16,9-1 1 15,15-9-2-15,14-6 6 16,13-10 7-16,11-8-2 16,0 0-15-16,18 0-30 15,19 0 30-15,8 0 5 16,4 0 7-16,-4 0-5 15,-9 0-7-15,-14 0 10 16,-8 3-10-16,-11 6-4 16,-3 11 4-16,0 9 10 0,-21 5 22 15,-4 6-16-15,-2-1-3 16,3-2 18-16,4-3-29 16,10-4 1-16,7-2 18 15,3-12-21-15,7-3 2 16,25-12-2-16,16-1 2 15,14-14-7-15,19-15 5 16,7-7-54-16,3 5-152 16,0 6-162-16,-3 6 36 15</inkml:trace>
  <inkml:trace contextRef="#ctx0" brushRef="#br0" timeOffset="-195974.95">20927 16494 744 0,'0'0'59'0,"0"0"243"15,0 0-185-15,0 0-85 16,0 0 18-16,0 0-25 0,23-52-16 16,-3 34-9-16,-8-2 6 15,1-2 3-15,-6-4-9 16,-3 5 0-16,-4 1 6 16,0 5-3-16,0 8 15 15,0 7 18-15,0 0-12 16,0 0 1-16,0 0-25 15,0 0 0-15,-7 12 1 16,0 15-1-16,-3 16 4 16,2 7-4-16,8 5 1 15,0 5-6-15,0-7 5 16,0-1 0-16,3-7-5 0,3-11-5 16,-3-7-36-16,-3-13-32 15,0-5 19-15,0-2 19 16,0-5-1-1,-10 3 20-15,-6-5 19 0,-6 3 4 16,2 0 6-16,-3 1-4 16,4-1 18-16,1-1 47 15,3 3-5-15,3-5 13 16,8 0-11-16,-2 0-27 16,6 0 9-16,0 0-29 15,3 0-18-15,22 0 5 16,20-14-4-16,21-6 12 15,9-1 15-15,6-3-24 16,-3-1 16-16,-4 3-18 16,-14 2 6-16,-16 3-5 0,-15 8-4 15,-17 2 0-15,-7 5 14 16,-5 2-13-16,0 0 0 16,0 0-1-16,0 0-18 15,-13 2-2-15,-13 12-43 16,-16 5-62-16,-4 9-110 15,5-3-196-15,10-7-235 16</inkml:trace>
  <inkml:trace contextRef="#ctx0" brushRef="#br0" timeOffset="-195241.5">21253 16075 277 0,'0'0'93'0,"0"0"-3"15,0 0 143-15,0 0-90 16,0 0-21-16,0 0 3 0,-13-24-25 16,13 21-56-16,0 0-18 15,0 2-8-15,3 1-9 16,4 0-9-16,4 0-11 15,2 17-27-15,1 6 17 16,-4 6-20-16,-3-2 3 16,-5-2 3-16,-2-3 20 15,0-8 10-15,0-4-3 16,0-5 8-16,-2-1 1 16,2-4 4-16,-1 0-1 15,1 0 54-15,0 0 3 16,0-24 13-16,9-12-72 15,12-11 7-15,2-1 9 16,2 10-6-16,-8 13 16 16,-5 11-1-16,-6 9-13 0,-5 5-2 15,3 0-12-15,3 12-11 16,5 22 11-16,4 7 8 16,0 12-8-16,-5 1 0 15,-3-8 0-15,-1 0-65 16,-1-7-135-16,2-11-200 15</inkml:trace>
  <inkml:trace contextRef="#ctx0" brushRef="#br0" timeOffset="-193778.05">18112 13573 76 0,'0'0'274'15,"0"0"-268"-15,0 0 55 16,0 0-3-16,0 0-18 16,0 0 34-16,45-62 10 15,-45 62-3-15,0 0-29 16,0 0-15-16,0 0 11 15,0 0-9-15,0 0-9 16,0 0-8-16,-9 11-17 16,-18 1 10-16,-8 5-11 15,-5 0-3-15,5-2 6 16,2-5-7-16,7-3 0 0,7-3 4 16,6-1-3-16,0-3 1 15,6 0-2-15,1 0 1 16,3-17-9-16,3 0-20 15,0-8 26-15,0 2 2 16,2 3 1-16,3 6 10 16,-2 7-5-16,-3 7-5 15,0 0 53-15,0 0-27 16,0 0-9-16,0 0 7 16,-3 10-20-16,-11 4 11 15,-9 3-16-15,2 2 2 16,1 1 16-16,-1-1-16 15,6-2 28-15,0-3 2 16,9 1-24-16,6-1-4 16,0 0-4-16,15-4 6 0,10-1-5 15,15-1 2-15,8-5-6 16,9-1-32-16,-7-2-215 16,-12 1-261-16</inkml:trace>
  <inkml:trace contextRef="#ctx0" brushRef="#br0" timeOffset="-192825.28">16670 14109 786 0,'0'0'19'15,"0"0"33"-15,0 0 61 16,0 0-105-16,0 0 11 16,-94 96-19-16,74-33 0 15,10-4 8-15,10 0-7 16,0-9-1-16,20-10 0 15,21-11-22-15,19-20-34 16,10-9-12-16,9-19-27 0,-5-21-29 16,-8-10 36-16,-18 4 79 15,-18-3 9-15,-17 4 1 16,-10 9 21-16,-3 8-1 16,-3 15-8-16,-14 13 29 15,-2 7-27-15,3 23-1 16,-5 7 7-16,12 2-14 15,6-3 8-15,3-7-15 16,6-12-9-16,15-7-4 16,1-10-36-16,7-2 49 15,0-23 12-15,0-1-9 16,-6-7 23-16,0 1-11 0,-10 0 10 16,-7 7 58-16,0 8-22 15,-6 11-10-15,0 6 32 16,0 0-64-16,0 26-16 15,0 21-3-15,0 15 6 16,0 8 20-16,11 5-24 16,1-2 7-16,2 4-6 15,-1-9 2-15,-10-4 1 16,-3-16-6-16,0-12 0 16,-10-11 6-16,-6-12 1 15,0-9 44-15,-4-4 7 16,4-11-11-16,-5-25 1 15,9-14-36-15,6-18-10 16,6-3-1-16,18-6 3 0,19 7-8 16,11 0 0-16,2 6 4 15,-5 8 15-15,-7 6-15 16,-8 5 0-16,-14 9 4 16,-9 3-1-16,-7 9-4 15,0 7 1-15,-1 8 0 16,-8 6 12-16,-4 3-3 15,1 3 5-15,-8 16 9 16,4 12-19-16,6 5 13 16,6-3-8-16,4 0-8 15,4-9 23-15,16-5-24 0,9-3 0 16,-3-3 12 0,3-6-12-16,-6-4 3 0,-7 0-3 15,-7 1 5-15,-6-4-14 16,-3 10 3-16,0 7-49 15,-18 10 13-15,-21 12-9 16,-18 10-98-16,-11 4-149 16,-6-3-204-16</inkml:trace>
  <inkml:trace contextRef="#ctx0" brushRef="#br0" timeOffset="-192014.06">19599 16977 468 0,'0'0'74'15,"0"0"83"-15,0 0-6 16,0 0-60-16,0 0 24 15,0 0 10-15,33-41-45 0,-33 41-27 16,0 0-8-16,-10 8-29 16,-15 11-8-16,-10 8 10 15,-7 5-15-15,-6 0 0 16,5-2-3-16,6-3 0 16,8-7-8-16,15-14-8 15,4-1-21-15,7-5 35 16,3 0 0-16,0-22 0 15,2-9-22-15,9-6-7 16,-1-1 30-16,-6 7-11 16,1 11 12-16,-4 7 8 15,1 9-5-15,-2 4 39 0,0 0-21 16,0 0-19-16,0 0 6 16,0 0-8-16,0 12-3 15,-6 10 1-15,-3 3 4 16,-4-1 8-16,-1 6-6 15,2-7 1-15,2 3 27 16,7-9-31-16,0-5 4 16,3-4 0-16,0-2-5 15,31-3 0-15,14-3 0 16,11 0 0-16,7 0-1 16,-6 0-148-16,-11 0-159 15,-23 0-349-15</inkml:trace>
  <inkml:trace contextRef="#ctx0" brushRef="#br0" timeOffset="-190791.89">18811 17716 733 0,'0'0'72'15,"0"0"91"-15,0 0-9 16,0 0-61-16,0 0-46 0,-99-68-36 16,57 87 6-1,-3 13-14-15,-4 9 22 0,4-1-18 16,9 0 10-16,14-2 19 15,5-10-32-15,17-9-3 16,0-5-1-16,17-12-17 16,15-2 15-16,9-10 2 15,5-21 0-15,-3-9 16 16,-5-5-14-16,-8-7 2 16,-10-4 1-16,-9-8-4 15,-11-3 12-15,0 6-13 16,0 8 1-16,-8 17 9 0,1 14-9 15,0 15 5-15,4 4-4 16,0 3-2 0,3 9 0-16,-3 24-15 0,3 17 15 15,0 6 1 1,9 3 1-16,13-4-4 0,8-6-6 16,6-11-5-16,4-15-3 15,2-13-31-15,4-10 14 16,-1-7 18-16,-2-19-11 15,-6-7-14-15,-7-7-23 16,-18-4 46-16,-8 5 7 16,-4 3 10-16,0 14 0 15,-4 11-6-15,-8 8 14 0,-1 3 11 16,-4 13-19-16,1 8 0 16,10 9-4-16,6 1 4 15,0-5-5-15,7-5-7 16,17-8-89-16,4-13 25 15,4 0 7-15,-4-7 18 16,-4-13 39-16,-9-2 12 16,-5-6 8-16,-2 6 44 15,-8 5 22-15,0 3 42 16,0 9 5-16,0 2-53 16,0 3 20-16,0 0-88 15,0 15-1-15,0 17 1 16,0 16 3-16,3 10-2 0,6 3-1 15,4 6 6 1,2 5-5-16,4-1-1 0,4 7 0 16,4-1 5-16,3 0 0 15,-2-4 0-15,-4-6-5 16,-11-9 2-16,-7-12 15 16,-6-14-17-16,0-18 0 15,-19-12 27-15,-5-6 20 16,-4-36-11-16,-5-24-31 15,9-11 4-15,13-7-18 16,11-4 2-16,11 7-4 16,20 2 11-16,8 9-14 15,3 7 14-15,-3 6-3 16,-7 2-15-16,-6 7 9 16,-10 2 8-16,-10 5 1 15,-6 3-5-15,0 12 6 0,-5 12-2 16,-4 7 1-16,-1 5 0 15,-3 0 39-15,-10 14-29 16,0 6-3-16,3 4 21 16,7-2-19-16,13 2 5 15,0-5-13-15,16 1 3 16,15 0 4-16,10-3-6 16,5-4-2-16,-4-4 7 15,-8-1-5-15,-12-5 1 16,-13 0-3-16,-7 4 1 0,-2 6-9 15,-8 7 8-15,-20 5-7 16,-13 6-10-16,-11-3-41 16,-9-4-45-16,2-8-123 15,7-7-53-15,10-9 35 16,12-9-297-16</inkml:trace>
  <inkml:trace contextRef="#ctx0" brushRef="#br0" timeOffset="-190508.89">19084 17539 185 0,'0'0'46'0,"0"0"50"16,0 0-4-16,0 0-38 15,0 0 58-15,0 0-11 16,32-80-15-16,-26 76-31 16,-3 0-4-16,3 2-10 15,1 2-20-15,6 0-18 16,7 0-1-16,-4 0-4 16,7 20-29-16,-1 1-50 15,-7 6-111-15,-4-3-158 16</inkml:trace>
  <inkml:trace contextRef="#ctx0" brushRef="#br0" timeOffset="-186077.36">23152 10727 30 0,'0'0'76'0,"0"0"-22"16,0 0-8-16,0 0-20 15,0 0 25-15,94-40-42 0,-70 38-1 16,-6-2 3-16,-1 0 1 16,-4 4-4-16,-4 0-1 15,-1 0-3-15,-3 0 18 16,-2 0 10-16,-2 0-12 16,-1 0 33-16,0 0-11 15,3 0-1-15,-1 0-5 16,-1-1-7-16,-1 1 21 15,0-2-15-15,0 2 4 16,0 0 24-16,0-3-23 16,-1 3 0-16,-16 0-9 15,-5 0-13-15,-9 3 17 16,-5 0-28-16,-1 4 21 0,-4-5-4 16,-2-1 1-16,-5 2 4 15,-2-3-1-15,-4 4-26 16,-9-2 25-16,-10 0-21 15,-1 1 1-15,-10 0 3 16,-2 0-8-16,-7-3 2 16,-5 3-4-16,-8-3 0 15,0 0 2-15,-3 0-2 16,0 0 0-16,2 0 0 16,7 0 11-16,6 0-19 15,7 0 8-15,1 3 0 16,1 4 4-16,-3 3-4 0,-5 3 0 15,-5 4 2-15,-7 2 0 16,0 4-2-16,-5-3 0 16,3 1 0-16,4-3 1 15,4-1-1-15,2-3-9 16,6-1 7-16,0 0 4 16,-3-6 6-16,-4 3-8 15,-3-1 0-15,-9 2-8 16,-8 2 8-16,-7 5-33 15,-8-1 3-15,2 1-9 16,1 1 11-16,4-2 11 16,3-1 8-16,-3 1 3 15,-2-7-1-15,-2 2 7 16,-6-1-5-16,-11 5 2 16,-5 4-26-16,0 1-2 0,-2 1 26 15,8 5-5-15,6-1 2 16,8-2 8-16,15-2 5 15,6-2-2-15,14-3-3 16,8 0-4-16,4-1 4 16,6-7 4-16,1 4 0 15,13-6-4-15,6 0 0 16,11 0 7-16,12-2-3 16,10 1-4-16,13-4 3 15,7 1 0-15,2-3-3 16,4 3 0-16,-1-2 0 15,-2 4 1-15,0 9 3 0,-6 9-2 16,2 18 14 0,4 11 24-16,0 8-22 0,3 7 8 15,0 1-3-15,3 8-9 16,9 17 4-16,2 9-3 16,-1 20-14-16,-3 17 24 15,-7 20-20-15,-3 18 3 16,0 12-1-16,-3 9-2 15,3-4-1-15,0-11-4 16,4-28 3-16,5-19-6 16,-4-18 3-16,-4-6 0 15,-1 4 3-15,0-3-1 16,0-1 3-16,0-6-5 0,0-4 0 16,0-7 2-1,0-5 0-15,0-4-2 0,0 2 0 16,0-1 1-1,0 2 1-15,0 5-2 0,0 3 0 16,-4-4 2-16,-7 2-2 16,0 2 0-16,-6-1 2 15,1-4 2-15,1 1-6 16,0-4 2-16,4 2 0 16,1 7 2-16,0 6-2 15,4 6 0-15,0 6 0 16,1-2 5-16,3-4-6 0,-3-5 1 15,0-2 0-15,-1-7 2 16,2-4-1-16,1-6-1 16,0 2 0-16,0 6 3 15,3 1-2-15,0 5-1 16,0 5 0-16,0-4-4 16,3 5 10-16,3-2-8 15,-3-6 2-15,0-2 0 16,-2-6 0-16,1 5 0 15,-2 1 0-15,0-6 5 16,0 2-4-16,0-13-2 16,0-13-2-16,-5 1 3 15,1-5 8-15,1 0-8 0,-3-1-5 16,3-8 5-16,-8-15 2 16,2-16 1-16,2-13-3 15,0-3-2-15,1-6 0 16,3 0 2-16,3 0-2 15,0 0-6-15,0 0-26 16,0 0-112-16,6-13-55 16,2-43-536-16</inkml:trace>
  <inkml:trace contextRef="#ctx0" brushRef="#br0" timeOffset="-185247.15">28080 14446 268 0,'0'0'142'0,"0"0"-132"16,0 0-9-16,0 0-2 16,0 0-10-16,0 0-1 15,0 0 3-15,24-13-70 16,-20 13-66-16</inkml:trace>
  <inkml:trace contextRef="#ctx0" brushRef="#br0" timeOffset="-180098.19">22490 12930 129 0,'0'0'245'16,"0"0"-229"-16,0 0 35 16,0 0 50-16,0 0-56 15,0 0 16-15,28-27-6 16,-28 27 19-16,0-3-22 15,0 0 2-15,0-1 6 16,-3-6-42-16,-6-2-18 0,0-5 9 16,0-3-6-16,1-3 16 15,3 3-19-15,3 1 26 16,2 2 18-16,0-3-38 16,5 3 8-16,10 1-3 15,2 2-11-15,-3 9 25 16,0 1-12-16,2 1-2 15,5 3 19-15,3 0-14 16,11 0 10-16,10 0 0 16,10 0-13-16,8 0 29 15,3 0-33-15,-4 0 5 16,-7 0 9-16,-11 0-21 0,-16 0 1 16,-10 0-3-1,-12 0-8-15,-5 0 7 16,-1 9-111-16,-6 8-153 0,-17 7 129 15,-13 2-132-15,-9-7-47 16</inkml:trace>
  <inkml:trace contextRef="#ctx0" brushRef="#br0" timeOffset="-179923.48">22475 12790 114 0,'0'0'136'16,"0"0"-27"-1,0 0 31-15,0 0-73 0,0 0-30 16,0 0-24-16,-23 0-13 16,15 0-16-16,2 0-81 15,3 1-19-15,3 7-76 16</inkml:trace>
  <inkml:trace contextRef="#ctx0" brushRef="#br0" timeOffset="-165999.99">5429 4126 130 0,'0'0'49'15,"0"0"43"-15,0 0-21 16,0 0-13-16,0 0-2 16,0 0 12-16,0 0 14 15,0 11-21-15,0-11-9 16,0 0 12-16,0 0-23 0,0 0 21 16,0 0-17-16,0 0 26 15,0 0 2-15,0 0-6 16,0-10-7-16,-6-8-32 15,-13-3-23-15,-2 4 24 16,3 3-1-16,0 5-27 16,3 3 15-16,-6 1-15 15,-1 0 0-15,-8 4-1 16,-1 1 3-16,1 0-14 16,3 0 11-16,3 8-2 15,3 8-2-15,2 3-1 16,4 5 0-16,5 8-1 0,2 6-16 15,5 4 21-15,3 3-17 16,0-4 7-16,3-7 4 16,12-5-1-16,0-7-6 15,1-6-3-15,1-8-24 16,2-8 35-16,5 0-2 16,-3 0 8-16,6-13 11 15,-2-5-5-15,-4-3 2 16,0-4-6-16,0-4 4 15,-5-3-3-15,-1-6-1 16,3-6-2-16,-9 2 3 16,3 4 0-16,-5 11 2 15,-4 11-5-15,0 5 0 16,-3 8 28-16,0 2-5 16,0 1-4-16,0 0-2 0,0 0-16 15,0 0 4-15,0 0-5 16,0 10 1-16,0 9-3 15,0 11 2-15,0 7 0 16,0 5 12-16,6 7-1 16,-3 1 0-16,2-1-3 15,2-5-5-15,-1-7 5 16,6-5-8-16,6-8-3 16,0-7-3-16,12-6-21 15,1-6-94-15,12-5-144 16,-7-11-221-16</inkml:trace>
  <inkml:trace contextRef="#ctx0" brushRef="#br0" timeOffset="-165271.84">5680 4448 225 0,'0'0'74'0,"0"0"15"15,0 0 29-15,0 0-21 16,0 0-31-16,0 0 12 16,0 0-1-16,0 0 9 15,0 0 1-15,1-3 17 16,-1-3-23-16,5-2-48 16,2-3-5-16,2-2-8 15,3 0-14-15,4 2 23 16,-5 2-27-16,5 3-2 0,-2 2 4 15,2 4-4-15,-1 0-8 16,1 4 8-16,1 16-8 16,-1 9-1-16,-2 4 9 15,-4 6-1-15,-7 1 1 16,-3-2 0-16,0-5 5 16,0-6-5-16,-7-8 0 15,2-6 9-15,2-6-5 16,3-5 2-16,0-2 21 15,0 0-6-15,0 0 26 16,0 0-7-16,0-14-11 16,8-15 16-16,5-7-45 15,5-3 0-15,6-2 8 16,-2 5-6-16,5 9 8 16,-5 8-4-16,-5 6-4 0,-4 7 12 15,-1 5-14-15,0 1-3 16,0 0 0-16,0 13 1 15,1 8-1-15,1 8 1 16,2 5 2-16,-7 3 3 16,3-4-3-16,-6-3 0 15,-3-2-1-15,-3-1-23 16,0-4-19-16,0-2-63 16,-3-8-154-16,-6-12-134 15</inkml:trace>
  <inkml:trace contextRef="#ctx0" brushRef="#br0" timeOffset="-164838.56">6688 3820 283 0,'0'0'157'15,"0"0"69"-15,0 0-33 16,0 0 1-16,0 0-61 15,0 0-25-15,3-3-13 16,-3 3-50-16,-6 17-13 16,-9 9-16-16,-7 20-12 15,-5 21 27-15,9 15-22 16,-3 9-7-16,5 1 14 16,7-8-12-16,4-9-4 15,5-11 0-15,0-13 2 16,14-10-12-16,11-10-24 0,8-12-57 15,10-13-92-15,15-6-285 16,-1-25-251-16</inkml:trace>
  <inkml:trace contextRef="#ctx0" brushRef="#br0" timeOffset="-164261.53">6885 4110 391 0,'0'0'176'0,"0"0"-51"15,0 0 26-15,0 0-54 16,0 0 30-16,0 0-65 16,12-51-3-16,1 46-12 0,2 2-44 15,3 3 19 1,0 0-22-16,3 3 0 0,1 14-5 15,-2 3 5-15,-1 3-3 16,-10 6-2-16,-6-2 2 16,-3 2-1-16,0 2 8 15,-12-1-3-15,-7-1 24 16,-4-2-21-16,4-8 8 16,5-7 11-16,4-4-18 15,10-7 33-15,0-1-29 0,0 0 2 16,0 0 29-16,6-11-30 15,15-13 4-15,10-9-14 16,2-5 5-16,3-3 0 16,-2-2-4-16,-3-2-1 15,-5 3 16-15,-1 8 3 16,-7 9-1-16,-9 9 3 16,-3 11-18-16,-6 4 33 15,0 1-36-15,0 0 2 16,0 0-8-16,0 18-2 15,0 13 8-15,0 14 5 16,0 9-3-16,0 2 21 16,0 2-23-16,0-2 2 15,0-8-4-15,0-7 2 16,7-12-2-16,10-10-30 0,5-11-57 16,8-8-78-16,-2-10-223 15,5-24-411-15</inkml:trace>
  <inkml:trace contextRef="#ctx0" brushRef="#br0" timeOffset="-163968.25">7456 4244 682 0,'0'0'256'15,"0"0"-115"-15,0 0 84 16,0 0-112-16,0 0-60 0,0 0-18 15,18 5-21-15,12-5 43 16,6 0-38-16,7-3-18 16,-1-5 12-16,1 2-12 15,-9 0 3-15,-7 1-4 16,-12 1 0-16,-9 3 2 16,-3 1-2-16,-3 0 0 15,0 0-2-15,0 0-21 16,0 0-17-16,0-1-37 15,-6 1-119-15,-3-2-239 16,0-1-78-16</inkml:trace>
  <inkml:trace contextRef="#ctx0" brushRef="#br0" timeOffset="-163647.4">8420 4105 820 0,'0'0'25'15,"0"0"191"-15,0 0-79 16,0 0-16-16,0 0-66 16,0 0-21-16,-51-50 2 15,36 50-28-15,-3 19-4 0,-7 7-4 16,-5 11 0-1,9 1 24-15,2 5-23 0,7 1 4 16,6-4 0-16,6-6-3 16,0-6-4-16,22-6-2 15,14-10-11-15,12-10 7 16,13-2-75-16,18-19-173 16,6-17-174-16,-12-10 87 15</inkml:trace>
  <inkml:trace contextRef="#ctx0" brushRef="#br0" timeOffset="-163306.49">8736 3849 582 0,'0'0'53'0,"0"0"137"15,0 0 42-15,0 0-85 16,0 0 5-16,0 0-82 15,-3-18-12-15,3 18-21 16,0 0-27-16,0 0-1 16,21 15-9-16,12 12 0 15,10 13 46-15,2 8-35 16,-5 7 0-16,-6 0 6 16,-4 0-13-16,-15-1 5 15,-6-2-9-15,-9-2 0 16,-18 3-6-16,-24 3 6 15,-16 2-3-15,-10-1-8 16,-4-7-58-16,3-6-7 0,11-12-25 16,12-15-85-16,15-17-170 15,23-18-399-15</inkml:trace>
  <inkml:trace contextRef="#ctx0" brushRef="#br0" timeOffset="-162587.22">9006 3540 381 0,'0'0'51'15,"0"0"111"1,0 0-26-16,0 0-20 0,0 0-1 15,0 0 25-15,0 0-9 16,0 0-15-16,0 0-57 16,0 0 14-16,3-1-56 15,3-4 3-15,9-4-6 16,6 1-8-16,-2 1-2 16,-1 6-4-16,3 1 0 15,1 0-12-15,-5 14 12 0,-1 6-2 16,-4 7 0-1,-9 7-12-15,0 0 9 0,-3-2-13 16,0-3 7-16,0-10 3 16,-9-5 5-16,3-4 3 15,3-5 0-15,0-3 4 16,3-2 4-16,0 0-7 16,0 0 10-16,0 0 35 15,0-17-16-15,3-16-1 16,9-17-29-16,9-4 6 15,4 5-11-15,-1 5 5 16,3 13 0-16,0 7 4 16,0 7-4-16,1 4 0 15,-4 6-1-15,-5 5 8 16,1 2-7-16,-4 0 0 0,-1 0-2 16,3 12-8-16,-6 7 10 15,4 10 0-15,-7 6-2 16,-5 5 6-16,-4 5-6 15,0-1 2-15,0-2 0 16,-1-6 1-16,-5-4 2 16,3-6-3-16,0-3 0 15,3-4 5-15,0-4-7 16,0-1 2-16,0-4 0 16,0-4-4-16,0-2 4 15,0-3 0-15,0 2-1 16,0-3-35-16,0 0 15 15,0 0-48-15,0 0-61 16,-19 3-152-16,-14-2-294 0</inkml:trace>
  <inkml:trace contextRef="#ctx0" brushRef="#br0" timeOffset="-159960.48">10869 4584 535 0,'0'0'104'0,"0"0"19"16,0 0 12-16,0 0-16 16,0 0-79-16,0 0-24 15,9-8-16-15,-9 8-5 16,0 0 5-16,-6 6 0 16,0 4 5-16,3-2 24 15,-3-5-19-15,6-3 5 16,0 0 13-16,0 0 6 15,0 0 40-15,0-7-27 16,6-16-27-16,9-7-14 0,9 1-5 16,1 3-2-16,-1 11-11 15,-6 8-5-15,-5 7 10 16,-2 0-3-16,-5 1 0 16,1 15 8-16,-7 2-13 15,0 1 10-15,0-3 1 16,-13 1 4-16,-4-3-5 15,-5-4 5-15,1-3 0 16,6-2 11-16,2-4-10 16,7-1 24-16,3 0 17 15,-1-4-27-15,4-12 5 16,0-1-20-16,0-2-9 16,16 2 8-16,-3 4-30 0,-1 4 27 15,-4 2 0-15,-1 2 8 16,-4 3 4-16,-3 1-8 15,0 1 0-15,0 0 6 16,0 0-6-16,0 0 0 16,0 0 0-16,0 0-5 15,0 0-3-15,0 0-1 16,0 3 9-16,6 9-2 16,0 4 2-16,-3 6 0 15,-3 7 0-15,0 10 2 16,-15 17-6-16,-21 12 4 15,-7 11-47-15,-12 1-86 0,7-14-212 16,5-18-93-16</inkml:trace>
  <inkml:trace contextRef="#ctx0" brushRef="#br0" timeOffset="-159211.95">12944 4244 176 0,'0'0'293'0,"0"0"-202"16,0 0 56-16,0 0-43 16,0 0-16-16,0 0 21 15,13-64 0-15,-13 47-23 16,-6 0 0-16,-7 5-28 16,-3-1-37-16,-1 9 20 15,-8 4-41-15,-2 0 5 16,-6 17-5-16,2 12 8 15,1 8-8-15,7 7 0 16,4 1 0-16,7 1 4 16,5-6-4-16,7-7-6 15,0-9 2-15,7-8 5 0,8-10-5 16,9-6 4 0,4 0 0-16,5-5 23 0,0-16-21 15,-5-7-2-15,2-8 14 16,-4-3-12-16,0-4 5 15,-10-4-7-15,1 8 0 16,-8 10 22-16,-6 12-17 16,0 8-2-16,-3 9 23 15,0 0-24-15,0 0-2 16,0 17-23-16,0 14 23 16,3 10-2-16,3 4 2 15,-1 2 0-15,0-1-3 0,3-5-31 16,-2-7-23-1,7-7-95-15,6-10-113 0,10-12-16 16,20-5-322-16</inkml:trace>
  <inkml:trace contextRef="#ctx0" brushRef="#br0" timeOffset="-158553.23">13227 4458 181 0,'0'0'102'0,"0"0"-1"16,0 0 1-16,0 0-21 16,0 0 27-16,0 0-5 15,0 0-13-15,0 0-2 16,0 0 31-16,3 0-46 16,-3 0 5-16,0-4-19 15,6-7-32-15,4-3-13 16,7-1-4-16,3 6-8 15,-1-1 6-15,0 6-8 16,5 4-2-16,-6 0 1 0,4 1 1 16,-1 18-4-1,-9 4-3-15,-5 7 7 0,-5 4-6 16,-2 1 6-16,0-5 0 16,-5-3-1-16,-2-8 3 15,1-8-1-15,3-6-1 16,3-3 0-16,0-2 14 15,0 0-9-15,0 0 42 16,6-18 5-16,10-14-34 16,13-10-5-16,8-4-13 0,2 2 0 15,-4 6 17-15,0 10-14 16,-11 10 23-16,-5 10-4 16,-9 5-19-16,3 3-3 15,0 0 0-15,-1 13-6 16,-3 10 0-16,0 8 4 15,-6 2 2-15,-3 4 3 16,0 0-3-16,0 1-6 16,-14-4-53-16,-2-2-64 15,0-14-218-15,-3-12-276 16</inkml:trace>
  <inkml:trace contextRef="#ctx0" brushRef="#br0" timeOffset="-157473.33">14325 4550 677 0,'0'0'185'16,"0"0"-50"-16,0 0 93 0,0 0-114 15,0 0-77-15,0 0-11 16,3 7-9-16,-3-5 5 15,0-1-22-15,0 4-10 16,0 2 10-16,-6 5 0 16,-4 0 2-16,-3-2-2 15,9-5 7-15,-2-3 5 16,3-2-12-16,3 0 0 16,0 0 46-16,0-4-9 15,0-16 5-15,0-6-42 16,0 1 4-16,6 4-9 0,3 8 5 15,-2 7-2-15,1 5-5 16,-5 1 5-16,3 0-11 16,-3 14-16-16,3 8 15 15,-3-2 7-15,-3 1-8 16,0-2 7-16,0-5 3 16,-9-4 6-16,6-4-1 15,0-5 0-15,3-1 5 16,0 0 4-16,0 0-8 15,0-3 25-15,3-19 18 16,12-7-40-16,3 1 2 16,-2 6-6-16,-4 9 7 15,-6 7 3-15,-2 6-10 16,7 0-7-16,-2 13 4 0,3 16-2 16,-4 10 4-16,-8 9 1 15,-11 17-8-15,-37 8 1 16,-24 9-9-16,-19-2-69 15,-16-14-267-15,-20-16-527 16</inkml:trace>
  <inkml:trace contextRef="#ctx0" brushRef="#br0" timeOffset="-155988.56">15718 4342 552 0,'0'0'107'16,"0"0"102"-16,0 0-1 15,0 0-94-15,0 0-22 16,0 0-8-16,0-63-43 15,-13 61 0-15,-10 2-22 16,-13 2-11-16,-5 20 3 0,-1 12-11 16,2 12 0-1,8 12 1-15,13 3 4 16,7 1 1-16,12-6-6 16,0-8 8-16,27-4-7 0,16-11-1 15,19-10-10-15,22-14-62 16,16-9-140-16,8-34-237 15</inkml:trace>
  <inkml:trace contextRef="#ctx0" brushRef="#br0" timeOffset="-155546.59">16938 4232 547 0,'0'0'106'15,"0"0"61"-15,0 0 94 16,0 0-156-16,0 0 9 16,0 0-28-16,-51-15-49 0,29 15 4 15,-8 0-15-15,-7 9-23 16,-3 14 30-16,-5 10-32 16,2 10 2-16,7 10 29 15,4 8-27-15,12 0 9 16,7-1-11-16,12-7 2 15,1-7-1-15,17-5-4 16,20-11 0-16,11-14-3 16,13-13-45-16,7-3-32 15,4-31-107-15,-16-9-225 16,-15-6-191-16</inkml:trace>
  <inkml:trace contextRef="#ctx0" brushRef="#br0" timeOffset="-155358.62">16605 4514 829 0,'0'0'109'15,"0"0"88"-15,0 0-64 16,0 0-78-16,0 0-49 16,0 0 18-16,120 0 6 15,-50 0-17-15,6-5-13 16,-1-3-109-16,-1-6-203 15,-5-2-229-15</inkml:trace>
  <inkml:trace contextRef="#ctx0" brushRef="#br0" timeOffset="-155025.48">17493 4174 810 0,'0'0'295'0,"0"0"-143"15,0 0 37-15,0 0-79 16,0 0-50-16,0 0 4 16,0-17-18-16,-2 17-9 15,1 0-31-15,1 0 4 16,0 11-20-16,0 26 3 0,0 20 7 15,0 9 0-15,0 3 0 16,-12 0 0-16,-16-2-34 16,-2-4-36-16,-2-10 26 15,12-11-52-15,6-15-37 16,9-16-118-16,5-11-233 16</inkml:trace>
  <inkml:trace contextRef="#ctx0" brushRef="#br0" timeOffset="-154804.78">17708 4192 1211 0,'0'0'118'0,"0"0"73"16,0 0-105-16,0 0-60 16,0 0-26-16,0 0-5 15,0 29-7-15,-3 21 10 16,-3 14 2-16,-3 8 2 15,-9 1 0-15,0 3-4 16,-9-1 0-16,2-8-51 16,5-14-33-16,7-22-128 15,7-25-259-15,6-9-284 16</inkml:trace>
  <inkml:trace contextRef="#ctx0" brushRef="#br0" timeOffset="-154164.7">17575 4062 1062 0,'0'0'47'15,"0"0"156"-15,0 0-133 16,0 0-32-16,0 0-32 16,0 0-6-16,-2-34 6 15,31 26-3-15,13 1-3 16,10 2 0-16,1 3-5 15,-3 2 4-15,-4 0-13 16,-10 0 3-16,-11 7 1 16,-4 8-27-16,-12 4-32 15,-8 2 42-15,-1 3 4 0,-7 1 2 16,-25 4 1 0,-6-1 16-16,-6 0 0 0,3-1 4 15,-2-1 0-15,10-6-2 16,6-4 8-16,10-6-5 15,9-5-1-15,5-2 0 16,3-3 13-16,0 0-12 16,0 0 32-16,0 0 8 15,0 0-18-15,0 0 27 16,0 4-38-16,3 4-11 16,8 4 30-16,4 2 3 15,2 3 1-15,-1-2-3 16,-1-2-5-16,-1-2 8 0,-8-5-19 15,-2-3 2-15,-1-1 14 16,-3-2-28-16,0 0 6 16,1 0-7-16,1 3 2 15,1 2-10-15,3 4 3 16,3 5 2-16,6 4 6 16,0 2-6-16,6 3 0 15,-1-1-1-15,1 0 7 16,12 10-12-16,12 11 6 15,11 10 0-15,12 1-1 16,-6-6 1-16,-8-14-9 16,-17-14-21-16,-14-9-43 0,-20-6 18 15,-3-5-73 1,-17 0-247-16,-12-3-78 0</inkml:trace>
  <inkml:trace contextRef="#ctx0" brushRef="#br0" timeOffset="-153288.04">17793 4134 197 0,'0'0'52'0,"0"0"25"15,0 0-7-15,0 0 8 0,0 0-7 16,0 0 39-16,27-34 4 16,-21 29-2-16,-3 1 65 15,0 0-46-15,1-1-42 16,-4 4-3-16,0-1-35 15,0 2-22-15,0 0-20 16,0 0 3-16,0 0-19 16,0 0 7-16,0 0-22 15,0 0-11-15,0 0-8 16,0 0 23-16,0 0 16 16,0 0 4-16,0 0-8 15,0 0 6-15,0 0 0 16,0 0 2-16,0 0 0 0,0 0-2 15,0 0 0-15,0 0 4 16,0 0 5-16,0 0-9 16,0 0 0-16,0 0 0 15,0 0 7-15,0 0-7 16,0 0 0-16,0 0 0 16,0 0 2-16,0 0-2 15,0 0-14-15,0 0-19 16,0 0-30-16,0 0 11 15,0 0-41-15,0 0-29 16,0 0 40-16,-4 0 5 16,-2 0 37-16,0 0 29 15,-1 0 1-15,4 0 10 0,2 0 0 16,-1 0 2-16,1 0 17 16,-5 0-12-16,2 0 8 15,-2 0 25-15,-3 0-37 16,-6-3 0-16,3 1-2 15,-1-1-1-15,4 2 9 16,-1-1-9-16,4-1 0 16,5 2 9-16,-2-1-9 15,3 2-6-15,0 0-50 16,0 0-80-16,0 0-255 16</inkml:trace>
  <inkml:trace contextRef="#ctx0" brushRef="#br0" timeOffset="-152928.29">17722 4018 136 0,'0'0'215'15,"0"0"-144"-15,0 0 95 0,0 0-32 16,0 0-70-16,0 0-20 16,-1-2 12-16,1 2-26 15,0 9 0-15,0 13-16 16,0 10 55-16,0 9 27 15,0 6-60-15,-2 2-19 16,-11 2-2-16,3-2-15 16,-2-8-3-16,-2-3-72 15,7-9-185-15,5-16-102 16</inkml:trace>
  <inkml:trace contextRef="#ctx0" brushRef="#br0" timeOffset="-152291.09">17411 4621 118 0,'0'0'13'0,"0"0"13"16,0 0-1-16,0 0 6 15,0 0 8-15,0 0 41 16,-4 0 7-16,4 0 7 16,0 0-18-16,0 0 15 15,0 0-49-15,0 0-20 16,0 0-6-16,0 0-13 16,0 0 7-16,0 3-10 15,0 3 3-15,0 1 27 16,0-2-15-16,0 2 10 15,0 1-3-15,0 1 15 16,-3 0 7-16,-1 4 8 16,0-1-19-16,-1 0 7 0,-1 0-25 15,3-4 11 1,-1-1-10-16,4-4-11 0,0-3 5 16,0 0-4-16,0 0-3 15,4 0 26-15,18 1 8 16,6-1 9-16,8 0-19 15,4 0 1-15,-1 0 3 16,3 0-17-16,-3 0-13 16,-3 0 9-16,-7 0-10 15,-13 0-48-15,-10 0-148 0,-6 0-193 16,-15 0-270-16</inkml:trace>
  <inkml:trace contextRef="#ctx0" brushRef="#br0" timeOffset="-150334.89">12811 6073 785 0,'0'0'25'16,"0"0"195"-16,-32-95-105 16,19 70-89-16,-3 14 18 15,-8 11-44-15,-7 2 1 16,-5 29-3-16,-3 14 5 15,6 7-4-15,14 4 1 16,13-2 0-16,6-4-1 16,9-14 1-16,20-8-29 15,12-17 29-15,8-11 1 16,5-3-1-16,-9-23 7 0,-6-8-2 16,-7-5 10-16,-9-1-4 15,-10-4-7-15,-7 2 19 16,-6 9-22-16,0 11-1 15,0 14-2-15,0 8-17 16,-6 13-6-16,0 20-7 16,-1 8 32-16,7 2 0 15,0-3-27-15,16-9-30 16,7-8 5-16,9-12 10 16,1-11 41-16,0 0-15 15,-2-13 16-15,-1-9 4 0,-7-6 5 16,-7 1-8-1,-6-3 49-15,-10 5 19 16,0 5-9-16,0 7-17 16,0 7 14-16,0 6-19 0,0 0-38 15,0 20-21-15,-4 11 15 16,-2 8 12-16,3 0-5 16,0-3-1-16,3-5 0 15,0-9 1-15,0-7 2 16,0-8 1-16,3-7 0 15,13 0 5-15,11-7 61 16,5-19-28-16,9-10-30 16,-2-7 2-16,1 0-12 0,-4 4 2 15,-11 15-4-15,-8 10 4 16,-8 14-15-16,1 0 11 16,-1 26-14-16,-2 13 12 15,4 3 1-15,-8 1-8 16,6-5-18-16,0-5-16 15,4-9 9-15,11-8-75 16,3-11-21-16,11-5 11 16,9-8-59-16,3-18-119 15,-5-3 65-15,-3-3 164 16,-12-6 68-16,-12 4 161 16,-3 5 50-16,-12 5 42 15,-3 10-42-15,0 6-33 16,0 5-40-16,0 3-80 0,-15 0-38 15,-9 20-20-15,-13 6 0 16,1 3 11-16,8 5-8 16,8-2-6-16,10-8 2 15,7-3 1-15,3-8-9 16,10-8-12-16,20-5 12 16,15-7 4-16,10-23-5 15,0-12-14-15,-4-10-5 16,-8-11 27-16,-10-9 0 15,-14-11 4-15,-2 1 18 16,-11 14 16-16,-3 20-10 16,-3 25 17-16,0 19 18 15,0 4-44-15,0 0 3 16,-6 15-20-16,-8 16 0 0,-2 19 6 16,4 12-3-16,2 12 4 15,0 4-7-15,3 6 1 16,1-2-12-16,3-6-57 15,3-10-94-15,16-16-150 16,30-22 18-16,19-22 181 16</inkml:trace>
  <inkml:trace contextRef="#ctx0" brushRef="#br0" timeOffset="-149852.1">15217 5990 1090 0,'0'0'66'16,"0"0"131"-16,0 0-76 15,0 0-89-15,0 0-7 16,0 0-9-16,14-24-13 16,22 24-6-16,8 0 2 15,-1 9-22-15,-10 11 19 16,-13 2-28-16,-7 6 6 15,-10 0-17-15,-3 3 23 16,-11 2-3-16,-11-4 8 16,-5-4 12-16,5-4-3 15,3-9 6-15,9-7 0 0,7-5 0 16,3 0 1-16,0-12 19 16,20-20-7-16,9-11-2 15,9-6-3-15,-2 2-8 16,4 4 0-16,-9 7 3 15,-8 11 12-15,-9 11 46 16,-9 10-21-16,-5 4-6 16,0 0 6-16,0 4-34 15,-15 18-2-15,-4 8 13 16,-1 7 4-16,10-1-3 16,4 3-18-16,6-2 0 15,0 0-6-15,12-1 6 16,24-6-71-16,28-7-62 0,31-12-275 15,26-11-60-15</inkml:trace>
  <inkml:trace contextRef="#ctx0" brushRef="#br0" timeOffset="-149140.02">16491 6246 345 0,'0'0'521'0,"0"0"-418"16,0 0 7-16,0 0-58 15,0 0 13-15,-32 90-9 16,32-73-15-16,0-3-33 16,5-7 16-16,19-7-1 15,11 0-6-15,15-19 21 16,2-15-38-16,2-7 1 16,-8-7 10-16,-7-2-10 15,-10-3 5-15,-6 6-6 0,-13 8 8 16,-3 17-17-1,-7 12 9-15,0 10-6 0,-5 14 3 16,-10 17-16-16,-3 14 15 16,7 3 0-16,8-1 8 15,3-6-15-15,0-10 11 16,15-11-22-16,14-12 18 16,7-8-9-16,13-4 12 15,7-22-42-15,2-11-38 16,4-6-33-16,-4-6 0 15,-9-6 59-15,-4-1 55 16,-12 10 5-16,-18 12 65 0,-8 16 87 16,-7 15-8-1,-10 3-57-15,-17 11-87 0,0 14 0 16,-3 6 23-16,14-2-23 16,7 0 1-16,9-3-6 15,3-1 3-15,23 1 3 16,13-1-6-16,6-1 0 15,1-4 13-15,-8-4-11 16,-18-7-1-16,-11-5-2 16,-9 0 2-16,-4 4-11 15,-30 4 8-15,-15-3-1 16,-19-1 2-16,-8-6-34 16,-10-2-64-16,-2-7-210 15,6-16-230-15</inkml:trace>
  <inkml:trace contextRef="#ctx0" brushRef="#br0" timeOffset="-148982.27">17004 5564 1004 0,'0'0'195'16,"0"0"51"-16,0 0-146 16,0 0-51-16,0 0-44 15,0 0-10-15,0-24-49 16,0 24-120-16,6 11-300 15,14 6-14-15</inkml:trace>
  <inkml:trace contextRef="#ctx0" brushRef="#br0" timeOffset="-148487.54">18515 6232 248 0,'0'0'136'0,"0"0"98"15,0 0-54-15,87-50-57 0,-71 27 35 16,-6-4-63-1,-10 2-33-15,0 0 0 0,-6 5-23 16,-10 8 1 0,-14 12-31-16,-6 0-9 0,-7 20 12 15,1 20-11-15,4 11 8 16,9 5-9-16,5-1 2 16,12-10-7-16,9-12 5 15,3-13-5-15,12-13 5 16,19-7 3-16,10-5 10 15,5-20-8-15,-1-9 1 16,-2-5 7-16,-8-6-11 16,-5 2 7-16,-7 8 7 15,-11 13-16-15,-6 13 11 0,-6 9-11 16,0 20-17-16,-2 22 11 16,-5 16-12-16,-2 9-5 15,9-2-31-15,0-9-130 16,24-12-161-16,10-18-186 15</inkml:trace>
  <inkml:trace contextRef="#ctx0" brushRef="#br0" timeOffset="-147035.04">19492 6409 206 0,'0'0'607'0,"0"0"-451"16,0 0 91-16,0 0-110 15,0 0-69-15,0 0-5 16,3-12-32-16,17-15-10 15,12-12-21-15,7-5-1 16,1-9 1-16,-2-2-8 16,-3 3 1-16,-11 7-5 15,-15 9-6-15,-9 15 14 16,0 8 4-16,-12 10-12 16,-24 3 0-16,-3 7-33 15,-4 10 33-15,7 0-9 16,12-4-8-16,13-4 27 15,11-6-11-15,0-2-2 0,13 2 12 16,23 0 3-16,13 1 6 16,2 2-6-16,2 1 0 15,-5 3 9-15,-9 2-2 16,-6 4-3-16,-17 4 7 16,-7 5-9-16,-8 5 1 15,-1 4-3-15,-1-2 0 16,-11-3 2-16,5-9-2 15,4-6-45-15,3-8-25 16,9-6-53-16,20-3 5 16,16-21 24-16,9-11-38 15,-3-8-11-15,-5-3 143 0,-12 1 24 16,-12 7 84-16,-10 12 34 16,-9 12 82-16,-3 11-68 15,0 3-54-15,0 0-74 16,-12 6-24-16,-2 10-4 15,0 2 5-15,5 1-2 16,6-2-1-16,3-1-2 16,0-2 0-16,12-8-9 15,13-2 9-15,7-4-9 16,2-1-9-16,0-15-29 16,-5-5 24-16,-9 0 6 15,-8-3 2-15,-10-3 12 16,-2 6 6-16,-3 5-3 0,-19 11 0 15,-11 5-1-15,-9 12 0 16,-9 21 2-16,2 15 0 16,9 7 25-16,12 4-25 15,11 4 2-15,17-7-3 16,11-13-10-16,30-9-32 16,25-19-32-16,12-15 40 15,8-12 23-15,3-20-74 16,-7-9 37-16,-19 0-13 15,-17-7 61-15,-17-1 28 16,-19 2 47-16,-10 10-21 16,0 13 14-16,-15 16-17 0,-16 8-23 15,-7 14-28 1,-1 16 5-16,0 9 11 0,7 2-16 16,16-3 3-16,9-9-3 15,7-6 0-15,7-14-16 16,17-4-3-16,13-5 19 15,2-14-4-15,1-9 4 16,-2-7 0-16,-9-4-3 16,-3-1 5-16,-12 4-2 15,-6 9 1-15,-4 10 4 16,-4 12 38-16,0 0-43 16,-7 17-4-16,-11 17-3 15,5 7 11-15,8 4-4 0,5-8 0 16,8-5-1-1,17-11-10-15,12-10 0 0,7-11-3 16,9-3 3-16,2-25-9 16,-1-9-27-16,-6-12 21 15,-5-7 26-15,-6-11 7 16,-1-11-4-16,-1-12 26 16,-6-9 17-16,-5 14 0 15,-8 23 58-15,-10 28-41 16,-6 23 48-16,0 11-50 15,-1 8-61-15,-20 29 0 16,-4 21 1-16,0 16 1 0,9 6 8 16,12 1-10-1,4 1-14-15,8 1-5 0,21 3-110 16,6-18-183-16,-2-20-495 16</inkml:trace>
  <inkml:trace contextRef="#ctx0" brushRef="#br0" timeOffset="-146531.06">18606 6994 869 0,'0'0'156'0,"0"0"-47"15,0 0 26-15,0 0-111 16,0 0-19-16,38 74 15 16,-9-19 9-16,-2 0 14 15,-7-4-38-15,2-6 7 0,-5-11 7 16,-3-14-16-16,0-10 5 16,2-10 15-16,3-7 24 15,11-25 36-15,6-15-75 16,-2-13 1-16,0-5-5 15,-1 2-1-15,-12 10-6 16,-3 20-27-16,-11 16-15 16,-2 14 9-16,-2 3-62 15,5 26-116-15,3 11 47 16,10 6-18-16,-2-8-119 16,11-7-61-16</inkml:trace>
  <inkml:trace contextRef="#ctx0" brushRef="#br0" timeOffset="-145751.06">19265 7157 267 0,'0'0'159'15,"0"0"165"-15,0 0-135 0,0 0-8 16,0 0-81-16,25-78-23 16,-38 66-42-16,-6 2-17 15,-6 10 26-15,-4 7-21 16,-8 19-15-16,4 11 8 16,4 6-15-16,13 5 11 15,10-1-12-15,6-4 0 16,4-9-4-16,28-13-9 15,3-14-6-15,9-7 13 16,2-13 6-16,-4-16 7 16,-5-4-6-16,-7 0-1 15,-14-5 4-15,-5 4-4 0,-6 7 9 16,-1 10-9-16,-4 11 0 16,0 6-3-16,-5 17 0 15,-8 19-11-15,1 14 14 16,6 2 0-16,6-2-2 15,3-9 0-15,18-10-16 16,9-12 5-16,7-14-34 16,8-5-24-16,4-21 37 15,-1-16-92-15,-2-7 61 16,-7-1 65-16,-8-3 22 16,-7 5 76-16,-14 10-67 15,-5 12 34-15,-5 16 12 16,-6 5-21-16,-12 5-50 15,-9 11-6-15,11 2 0 0,6-2-4 16,10-3 4-16,4-6-1 16,19-2 1-16,13-5 5 15,8 0 2-15,2-12-7 16,2-4 3-16,-8 3-3 16,-14 7 6-16,-7 4 0 15,-9 2-1-15,-7 7-1 16,-3 13 5-16,0 7-9 15,0 2 4-15,0-2 6 16,-7-1-6-16,4-2-4 16,3-9 1-16,0-7-1 0,0-3-1 15,13-5-13-15,11 0 1 16,4-14 10-16,8-13-33 16,0-7-32-16,-1-6 49 15,-3-6 17-15,-5 4 2 16,-7 8 14-16,-9 11 10 15,-3 13 66-15,-8 9-35 16,0 1-20-16,-3 18-33 16,-18 18 9-16,0 10-18 15,-6 0 7-15,8 1 0 16,6-4 3-16,7-10-3 16,6-11-34-16,0-11-35 15,19-11-69-15,9-20-110 0,11-16-348 16</inkml:trace>
  <inkml:trace contextRef="#ctx0" brushRef="#br0" timeOffset="-145616.43">20434 6892 740 0,'0'0'191'0,"0"0"166"16,0 0-212-16,0 0-119 16,0 0-26-16,0 0-12 15,0 39-23-15,0-5-71 16,12 5-230-16,2-3-143 15</inkml:trace>
  <inkml:trace contextRef="#ctx0" brushRef="#br0" timeOffset="-144867.09">20582 7160 861 0,'0'0'92'15,"0"0"106"-15,0 0-66 16,0 0-88-16,0 0-40 15,-115 19 12-15,59 9 19 16,8 3 21-16,5-1-13 16,17-3-43-16,14-3 2 15,12-5-9-15,12-10-21 16,25-9-28-16,11-2 36 16,6-19-32-16,-4-9 14 15,-8-2 20-15,-12 2 18 16,-6 2 11-16,-6 11 9 0,-12 4 11 15,-3 9-3 1,-3 4-18-16,0 0-10 0,-9 20-5 16,-12 9 3-16,2 9-2 15,7-1 4-15,5-3 0 16,7-2-2-16,0-11-32 16,13-11-5-16,13-10-11 15,13-8-14-15,12-21-36 16,1-10-23-16,-7-5 108 15,-8-8 15-15,-7-4 139 16,-6-9 52-16,-6-5-97 16,-9 9-8-16,-6 11-22 0,-3 21 2 15,0 16-20 1,0 10 4-16,0 3-34 0,0 3-9 16,0 31-7-16,0 21 0 15,0 21 26-15,0 13-15 16,0-2 1-16,0-11-9 15,0-16 7-15,0-22-7 16,0-20-3-16,0-12 0 16,0-6 8-16,0 0-5 15,0 0 9-15,0-20 18 16,0-20-12-16,4-9-6 16,12-3-12-16,7 6-11 15,13 14 6-15,1 13-14 16,8 12 1-16,6 7-12 15,-6 0-26-15,-6 26 44 0,-9 6-38 16,-10-1 3-16,-11 6 44 16,-9-1-9-16,-11-2 11 15,-21-5-3-15,-13-6 8 16,-7-7-17-16,-2-12 13 16,7-4-47-16,12-4 10 15,11-28-32-15,24-16-90 16,7-18-212-16,42-16-150 15</inkml:trace>
  <inkml:trace contextRef="#ctx0" brushRef="#br0" timeOffset="-144357.3">21438 6782 453 0,'0'0'301'0,"0"0"60"0,0 0-95 16,0 0-182-16,0 0-83 16,0 0 4-16,58 57 25 15,-67 15 19-15,-15 8-18 16,-4 1-19-16,-5 0 24 15,-1-7-34-15,3-7 4 16,4-11-2-16,9-13-4 16,14-16-36-16,4-10-27 15,43-13-55-15,21-4-26 16,21-8-102-16,2-22 25 16,-18-16-50-16,-22-6 231 15,-19 5 40-15,-16 8 141 16,-11 19 33-16,-1 9 54 15,0 8-97-15,-16 3-83 16,-2 2-22-16,-4 14 3 0,2 2 18 16,8 2-24-16,6-3-16 15,6-1 0-15,0-2-4 16,11-7-4-16,11 0 1 16,2-7-9-16,5-3-12 15,1-14-19-15,-7-7 13 16,0-2 26-16,-10-7-21 15,-6 0 22-15,-7 7 6 16,0 6 7-16,-14 12 40 16,-18 8 0-16,-5 14-41 15,-9 20 67-15,2 13-51 16,7 9 11-16,10 0 0 0,16-1-30 16,11-9-8-16,11 0-1 15,34-4-36-15,25-11 6 16,22-8-135-16,12-20-275 15,2-3-269-15</inkml:trace>
  <inkml:trace contextRef="#ctx0" brushRef="#br0" timeOffset="-144019.4">22288 7450 834 0,'0'0'92'0,"0"0"89"0,0 0-32 16,0 0-88-1,0 0 9-15,0 0 1 0,5 16 2 16,16-16-14-16,-2-5-58 16,-2-7 25-16,-9 0-25 15,-5 3 3-15,-3 1 11 16,0 5-8-16,-14 3-7 16,-12 3-5-16,-4 14 5 15,1 7 0-15,7-1 0 16,8-4 0-16,11-7-2 15,3-3 5-15,0-8-5 16,16-1 2-16,10 0 0 16,2-15-6-16,-3-3-23 15,-10-4-14-15,-14 5-12 0,-1 5-25 16,-25 7-85-16,-15 5-99 16,-9 8-48-16,0 9-342 15</inkml:trace>
  <inkml:trace contextRef="#ctx0" brushRef="#br0" timeOffset="-126289.41">21781 7272 16 0,'0'0'0'0,"0"0"-3"15,0 0 3-15,0 0-3 16,0 0-7-16</inkml:trace>
  <inkml:trace contextRef="#ctx0" brushRef="#br0" timeOffset="-108435.3">2261 2900 226 0,'0'0'244'15,"0"0"-233"-15,0 0-11 0,128 0 17 16,-77 0-1-16,7-5-8 15,-6-2 4-15,-11-3 1 16,-16 3-12-16,-12 5 4 16,-10 1-4-16,-3 1-1 15,-22 0-2-15,-24 0-36 16,-11 2-27-16,-16 6 40 16,-2-2 14-16,-5-2 6 15,8-4-5-15,14 0 10 16,15 0 37-16,19 0 22 15,12 0-6-15,6 0 2 16,6 0-26-16,0 0-10 16,-3 0 0-16,3 0 1 0,-3 0 18 15,-3 0-13-15,2 0 1 16,-1 1 10-16,4-1-8 16,-1 0 4-16,2 0-13 15,0 2-11-15,0-2 12 16,0 0-19-16,-4 0 3 15,-1 0 5-15,-4 0-5 16,-1 4-5-16,-1 6 1 16,-8 10-6-16,-2 13-1 15,-3 13 1-15,2 17 6 0,7 15-1 16,0 21 0-16,6 24 1 16,6 22-1-16,3 10 9 15,0 8-10-15,0-4 2 16,0-2 0-16,-3 3 15 15,-16-5-5-15,-11 0 4 16,-3-2-2-16,-6-2 1 16,-2 2 8-16,3-8-10 15,2-5 13-15,2-4 12 16,6-9-11-16,1-2 34 16,3-4-37-16,2-1 6 15,4-4 1-15,0-7-14 16,4-4-8-16,3-13 7 15,3-10-12-15,2-10 6 16,3-14-6-16,3-2 1 0,-6 0 11 16,-1 2 21-16,-2 0-23 15,-5-4 7-15,-2 0 2 16,1-3-9-16,-3 2-2 16,6-1-6-16,2 1 15 15,2 5-19-15,1-7 0 16,1 2 7-16,-3-7-2 15,6-10-2-15,0-5-3 16,0-5 2-16,-3-1 15 16,3-2-13-16,3-2 10 15,0 2-1-15,0 0-5 16,0 1 11-16,0-1-2 0,0-1-15 16,6-2 24-16,0-2-23 15,-3-4 3-15,0 1 9 16,6-4-14-16,3 4 3 15,7-1-4-15,20-1-12 16,19-1 6-16,30-5-27 16,37 3-29-16,41-3-73 15,32-4-405-15</inkml:trace>
  <inkml:trace contextRef="#ctx0" brushRef="#br0" timeOffset="-106239.02">22435 3707 86 0,'0'0'18'16,"0"0"26"-16,0 0 38 16,0 0-5-16,0 0-44 15,0 0 12-15,-56-2 7 0,56 2 3 16,0 0 39-16,14-1-22 15,8-2-9 1,17 1-50-16,7-1 13 0,9 3-3 16,5 0-22-16,-2 0 3 15,-1 0-4-15,-9 9 3 16,-7 2 3-16,-9 0-6 16,-11 0 0-16,-4 1 0 15,-4 1 4-15,-6 3-1 16,-4 3-3-16,-3 11 0 15,0 9 4-15,-6 12-4 16,-14 12 25-16,-6 11 15 16,-4 8-16-16,1 10-1 15,3 4-7-15,2 16-7 16,3 6 20-16,-2 3-28 0,0 2 6 16,-1-5 18-16,0-3 3 15,-5-2 15-15,0 2-2 16,-6 0-17-16,4 6 26 15,3 7-19-15,2-3-12 16,9-7 10-16,0-7-14 16,5-7 4-16,3-5-2 15,2-2-4-15,-4-3 13 16,-1 0-21-16,-1-2-4 16,-3-2 23-16,-5 5-20 15,3 1 1-15,0 1-5 16,1-5 5-16,6-8 7 15,-2-11-12-15,6-6 0 16,0-8 16-16,1-6-5 0,-2 0 1 16,1-6 6-16,-4 1-13 15,2-1 16-15,0 0-21 16,1-1 0-16,-1 2 6 16,3 1-3-16,-2-5 3 15,1-1-6-15,2-4 0 16,2-6 2-16,0 1 8 15,2-11-10-15,-4 1 14 16,1-5-13-16,1-2 6 16,0-2-5-16,3 2 2 15,-4 1 3-15,-1 4-7 16,2 1 0-16,-2-3 3 16,1 0-3-16,1-4 0 0,0-5-1 15,1-2 7-15,2-8-4 16,0 1-2-16,0-2 0 15,0 0 6-15,0 0-6 16,0 0 1-16,0 0 1 16,0 0 4-16,0 0-6 15,-1 0 0-15,1 5-5 16,0-3 3-16,0-1 4 16,0 2 4-16,0-3-6 15,0 0 0-15,0 0 8 16,0 0-1-16,0 0-6 15,0 0 13-15,0 0-4 16,0 0 6-16,0 0-16 0,0 0 6 16,0 0-7-16,0 0 1 15,0 0 0-15,0 0-1 16,0 0 4-16,0 0-2 16,-2 0-1-16,-6-11 2 15,-9-2-4-15,-10 1 3 16,-19 8-2-16,-13 4-4 15,-16 0 1-15,-4 9 1 16,9 8-8-16,7 0 8 16,12-4-10-16,11-3 12 15,12-3 1-15,4-1 0 16,13-5 2-16,7 1-3 0,4-1 1 16,0 0-30-1,0 2-3-15,0-3-45 0,1 3-72 16,20 0-293-16,13-3-221 15</inkml:trace>
  <inkml:trace contextRef="#ctx0" brushRef="#br0" timeOffset="-105397.27">22260 7473 364 0,'0'0'42'0,"0"0"19"16,0 0 80-16,0 0-64 15,0 0 13-15,0 0-5 16,-81 31-24-16,80-28 3 16,-1-2-22-16,2-1-21 15,0 0-9-15,0 0-12 16,17 0 0-16,4 0 24 16,0-9-9-16,-3-6-14 15,-8 1 36-15,-4 1 6 0,-6 3 10 16,0 4-7-1,-9 4-23-15,-12 2 3 0,-10 0-26 16,-9 15 1-16,4 6-1 16,4 3 4-16,9-4-4 15,7-3 0-15,6-4 1 16,9-3-8-16,1-4 7 16,0 2-4-16,10-2 0 15,10-6 4-15,6 0 12 16,3 0-11-16,-2-14-1 15,-10-6 11-15,-6-5 2 16,-8 2 3-16,-3 4 18 16,0 7-9-16,-19 7-4 15,-13 5-21-15,-5 5 0 16,0 16-1-16,4 2 4 0,10-1-6 16,14-5 3-1,9-1-3-15,0-6-6 0,19-6 9 16,9-4 0-16,5 0 0 15,1 0 9-15,-7-14-6 16,-5-5 7-16,-7 2 6 16,-9 3 34-16,-3 5-37 15,-3 3-10-15,0 6-6 16,-8 0 3-16,-20 17-90 16,-9 14-163-16,-5 7-307 15</inkml:trace>
  <inkml:trace contextRef="#ctx0" brushRef="#br1" timeOffset="-99429.2">1300 8818 287 0,'0'0'142'16,"0"0"-37"-16,0 0 67 15,0 0-118-15,0 0-43 16,0 0 65-16,57 10 45 16,-11-7-43-16,5 1-3 15,1-4-52-15,-7 0-9 16,1 0-14-16,-15 0 0 15,-11 0-4-15,-7 0 0 0,-11 0-20 16,-2 0 21 0,-15 0 3-16,-21 0-52 0,-12 9-21 15,-10 7 42-15,0 4 26 16,1 1 10-16,10-2-4 16,9-3 6-16,13-5 19 15,10-5 29-15,8-3 6 16,7-3-34-16,0 0 9 15,0 3-31-15,0 2-1 16,0 9 3-16,0 11-3 16,0 11 49-16,0 7-2 15,-5 9-9-15,-10 12-6 16,-4 9-15-16,-5 6-8 0,1-4 5 16,4-14-18-16,7-19 3 15,9-16-3-15,3-10 0 16,0-8-10-16,12-3 9 15,18-5-2-15,9 0 1 16,13 0-1-16,6 0-22 16,0 0-128-16,-5 0-125 15,-9 0-129-15,-14-2-69 16</inkml:trace>
  <inkml:trace contextRef="#ctx0" brushRef="#br1" timeOffset="-99237.2">1248 9367 791 0,'0'0'74'0,"0"0"99"16,0 0-92-16,0 0-72 16,0 0 3-16,107-54-9 15,-51 44 5-15,-1 6-16 16,6 4-139-16,-4-3-186 15</inkml:trace>
  <inkml:trace contextRef="#ctx0" brushRef="#br1" timeOffset="-98799.52">1915 9220 559 0,'0'0'120'0,"0"0"85"16,0 0 6-16,0 0-90 16,0 0-35-16,0 0-29 15,-6-5-31-15,6 13-11 16,22 13-10-16,11 16 24 15,4 6 16-15,2 2-45 16,-9 4 4-16,0-3-5 16,-3-4 1-16,-8-6-58 15,-4-5-135-15,-3-11-230 16,-6-13-248-16</inkml:trace>
  <inkml:trace contextRef="#ctx0" brushRef="#br1" timeOffset="-98611.02">2164 9224 680 0,'0'0'292'0,"0"0"-90"16,0 0 0-16,0 0-132 15,0 0-39-15,-82 17-17 16,45 24-13-16,-7 16-1 16,-5 10 1-16,7 2-1 15,5 0-25-15,19 1-67 16,18-14-124-16,11-16-189 0,35-27-350 15</inkml:trace>
  <inkml:trace contextRef="#ctx0" brushRef="#br1" timeOffset="-97620.39">2489 9343 896 0,'0'0'289'0,"0"0"-188"15,0 0 40-15,0 0-91 16,0 0-13-16,0 0-37 15,-103-36 3-15,69 65-6 16,5 12-6-16,4 4 7 16,12 5 1-16,13-7-12 15,0-11 10-15,13-8-38 16,14-11 22-16,4-10 2 16,2-3 7-16,0-9 5 0,1-18 3 15,-4-4 4-15,-6-3 9 16,-9-5-9-16,-6-2 2 15,-2 4 0-15,-4 11-3 16,-3 12 5-16,0 11 13 16,0 3-5-16,0 10-14 15,0 22-20-15,0 9 15 16,-1 6 2-16,1-5 5 16,0-8-4-16,7-5 2 15,7-9 0-15,2-11 2 0,3-6-2 16,1-3-3-1,4-9 3-15,1-14 9 0,5-13 6 16,-5-3-13 0,-5 0 24-16,-4 6 8 0,-4 11-18 15,-6 15-9-15,-6 7 2 16,0 0-9-16,4 7-14 16,1 15-2-16,4 3 16 15,3 0-6-15,3-7-2 16,-3-5-8-16,1-5 12 15,-1-5 0-15,6-3 1 16,3-12 0-16,9-13 3 16,-2-2 21-16,-4-1-19 15,-2 6 6-15,-10 8 21 16,-7 5-11-16,-1 9-18 0,-4 0-4 16,3 8-15-16,3 4 15 15,6 7-1-15,1-5 5 16,1-5 0-16,5-4-14 15,-2-5 3-15,8 0 1 16,-1-17 10-16,1-3 7 16,-7-2-7-16,-6 5 0 15,-3 6 11-15,-6 8-1 16,0 0-9-16,-3 3-2 16,0 0-17-16,9 6 17 15,3 5-6-15,3 4 7 16,9-1-4-16,7-4-2 0,12-3-13 15,2-7 7-15,7 0-64 16,-7-9 32-16,-8-13-9 16,-7-4-28-16,-12-4 79 15,-2-6 2-15,-7-3 20 16,-1-7 32-16,2-7 16 16,-4 4-14-16,0 12 11 15,0 17-18-15,-6 10 23 16,0 10-24-16,0 0-13 15,0 0-33-15,0 27-2 16,6 16 2-16,3 22 10 16,0 23 11-16,-6 20 2 15,-3 18-10-15,0 12-11 16,-12-5-2-16,-9-15-9 16,2-24-23-16,4-26-41 0,7-26-26 15,4-20-25-15,4-22-177 16,10-12-327-16</inkml:trace>
  <inkml:trace contextRef="#ctx0" brushRef="#br1" timeOffset="-96600.33">3626 9286 856 0,'0'0'142'16,"0"0"123"-16,0 0-149 15,0 0-89-15,0 0-27 16,0 0-15-16,34-13-13 15,14 13 26-15,7 0-1 16,-3 1-36-16,-7 15-46 0,-12 4 25 16,-17 6-2-16,-10 3 43 15,-6 5 12-15,-25 3 7 16,-17-1 27-16,-7-2 3 16,4-5 16-16,2-10-4 15,16-6-8-15,12-7-1 16,15-6-20-16,0-3-13 15,25-30-6-15,22-22-25 16,17-19-63-16,7-15-43 16,-2-12 96-16,-5-10 41 15,-4-10 66-15,-8 2 20 16,-10 13-28-16,-14 31 7 0,-10 31 9 16,-15 24-15-1,-3 13 24-15,0 7-39 0,0 5-44 16,-9 21-5-16,-6 21 1 15,-1 18 6-15,2 23-2 16,2 16 5-16,-1 11-3 16,7 8-2-16,3-11-1 15,3-18-28-15,0-26-13 16,22-32-26-16,11-23 37 16,3-13-21-16,12-27-6 15,4-21-30-15,-3-16-127 16,-10-6 119-16,-11 0 76 0,-10 12 18 15,-9 22 2-15,-6 19 74 16,-3 14 38-16,0 3-45 16,0 8-67-16,0 14 0 15,0 11 1-15,0-1 8 16,0-2-8-16,0-7 4 16,15-6-3-16,3-7 4 15,7-10-6-15,-1 0 0 16,6-20 6-16,-6-9-1 15,-2-5-10-15,-4-2 6 16,-12-3-1-16,-6 5 0 16,0 5-6-16,0 15 6 15,-16 14 34-15,-7 0-8 16,-4 24-8-16,-4 15 1 16,1 14-9-16,11 5 2 0,7 0-12 15,10-5-4-15,2-11 3 16,11-16-11-16,23-11-7 15,12-15 12-15,17-7 1 16,15-32-10-16,2-14-46 16,-1-11 62-16,-10-5 0 15,-17 3 2-15,-18 16 9 16,-20 14 38-16,-8 13 67 16,-6 21 12-16,-3 2-51 15,-14 0-56-15,-5 12-3 0,3 4-11 16,8-2 5-1,8-1-12-15,3 2 4 0,6 2 1 16,24 0 1 0,12 2-3-16,10-2 12 0,0 0-7 15,-10-1-1-15,-6-5-7 16,-14 3 0-16,-14 3-1 16,-8 5-4-16,-26 10-18 15,-32 6 19-15,-30 1-28 16,-33 0-12-16,-31 1-57 15,-40-4-210-15,-26 0-266 16</inkml:trace>
  <inkml:trace contextRef="#ctx0" brushRef="#br1" timeOffset="-95940.02">437 9883 136 0,'0'0'143'0,"0"0"-25"15,0 0 58-15,0 0-45 16,0 0-25-16,0 0-30 16,65-28 9-16,-29 28-4 15,9 0-19-15,13 0 19 0,18 9-40 16,18 5 7 0,25 2 4-16,30 0-27 0,38-2-12 15,34 1-1-15,44-4 2 16,44 0 6-16,28 5-20 15,30-3-4-15,12 4 4 16,3-1 2-16,7-3-2 16,0-2-1-16,-11-2 1 15,-14-5 2-15,-30 0-2 16,-36-1-7-16,-53-1 3 16,-54 3-11-16,-60-3 9 15,-58-2 2-15,-40 0 8 0,-27 0 3 16,-6 0 51-1,-24 0 11-15,-19-7-69 0,-8 3-4 16,2 1-60-16,10 3-29 16,15 0-119-16,8 5-230 15</inkml:trace>
  <inkml:trace contextRef="#ctx0" brushRef="#br1" timeOffset="-91966.96">1196 11344 219 0,'0'0'127'0,"0"0"83"16,0 0-8-16,0 0-52 15,0 0 6-15,22-72-14 16,-20 65-54-16,-2 7-14 16,0 0-16-16,0 0-28 15,0 0-5-15,0 4-25 16,0 21-7-16,0 11 7 0,0 19 6 16,0 3 1-16,-6 2-6 15,-5 2 5-15,1-9-12 16,4-7-11-16,6-14-81 15,0-10-101-15,3-13-141 16,12-9-55-16</inkml:trace>
  <inkml:trace contextRef="#ctx0" brushRef="#br1" timeOffset="-91539.33">1264 10905 482 0,'0'0'160'16,"0"0"20"-16,0 0-92 16,-107 39-42-16,59 9 41 15,-4 7 3-15,0 20-36 16,4 18 26-16,5 16-22 15,12 18-15-15,10 4-14 16,18-5-23-16,6-20-3 16,40-27-6-16,21-30 0 15,21-22-17-15,18-27 17 0,6-17 3 16,7-32 13 0,-7-24-9-16,-13-13-2 0,-19-7 8 15,-27-8-7-15,-31-5 7 16,-19-1 17-16,-36-4-12 15,-30 8 6-15,-20 20-17 16,-5 32-2-16,0 37-2 16,0 17 0-16,15 42-16 15,15 16-26-15,28 8-74 16,27 4-113-16,6-14-311 16</inkml:trace>
  <inkml:trace contextRef="#ctx0" brushRef="#br1" timeOffset="-88389.02">2905 11117 239 0,'0'0'138'0,"0"0"-45"15,0 0 57-15,0 0-26 0,0 0-11 16,0 0-2-16,-30-44 8 16,30 44-33-16,0 0-16 15,0 0 12-15,0 0-63 16,0 0-7-16,0 0 2 15,11 0-10-15,20 14 19 16,15-1 1-16,20-1-9 16,12-2 22-16,13-6-37 15,3-1 0-15,-3-3 7 16,-8 0-5-16,-10-3-2 16,-19-6 0-16,-17 2 0 15,-16 1 4-15,-9 6-3 16,-12-1-1-16,0 1 4 0,0-6-4 15,-27 2-3-15,-19-5-12 16,-18-2-44-16,-14-2 32 16,-4 6 2-16,-1 1 0 15,1 2 20-15,4 1 5 16,11 3 1-16,12 0-1 16,12 0 4-16,17 0-3 15,14 0-1-15,8 0 0 16,4 0 3-16,0 0 2 15,0 3-10-15,0 1 4 16,0 9 1-16,12 3 15 16,7 12-9-16,8-3 10 15,3 5 11-15,1-4-24 0,8 4 11 16,1 1-14-16,2-2 0 16,3 3 9-16,-2-2-9 15,-6-3-3-15,-7-6 0 16,-9-1 6-16,-12-6 0 15,-3 1-3-15,-6 2 2 16,0 1-8-16,0 3 13 16,-11 8-7-16,-11 0 9 15,-8 1-4-15,-7 4 11 16,-5 0-16-16,-10-1 2 16,1-2 35-16,5-1-33 15,1-6 2-15,11-1 10 16,10-6-14-16,3 0 11 0,8-5-6 15,4-5-7-15,1 2 6 16,8-8-6-16,0-1 0 16,0 3-3-1,0-3 10-15,0 0-11 0,0 0 4 16,0 0 0-16,0 0 0 16,8 2 2-16,14 9-2 15,17 2 21-15,6-3-10 16,13-3 13-16,0 0-24 15,0-2 0-15,-4 0 1 16,-9-2 4-16,-4-1-5 16,-2-1 0-16,-6-1 2 15,-3 3 0-15,-8-3-2 16,-11 0 0-16,-5 0-4 0,-3 0 10 16,-3 0-6-16,1 0 0 15,-1 0 2-15,0 3-4 16,0-3 2-16,3 0 0 15,0 1-1-15,3-1 1 16,-3 0 0-16,3 0-1 16,0 4 6-16,-3-4-3 15,7 3-2-15,-4-3 0 16,-1 2-3-16,1-2 4 16,1 0-1-16,-1 0 0 15,-3 1 4-15,0-1-6 16,-3 0 2-16,0 0 0 15,3 0-1-15,-3 0 1 0,0 0 0 16,0 0 0-16,0 0 6 16,0 0-16-16,0 0 1 15,0 0-14-15,0 0 11 16,0 0-66-16,0 6-29 16,0 4-125-16,-6 4-208 15,-10-1-47-15</inkml:trace>
  <inkml:trace contextRef="#ctx0" brushRef="#br1" timeOffset="-84964.78">4698 11318 620 0,'0'0'91'15,"0"0"222"-15,0 0-146 16,0 0-31-16,0 0-56 16,0 0-14-16,-16-26-43 15,16 19-7-15,13-6-16 0,14 1-4 16,10-2 3-16,2 3-38 16,0 8-13-16,-2 3 31 15,-11 0-39-15,-7 11 26 16,-13 8 2-16,-6 6 4 15,-12 6 26-15,-24 2-7 16,-16 6 5-16,-6 4-10 16,4-7 15-16,14-8-1 15,13-11 13-15,18-11-11 16,9-6-4-16,0 0-3 16,21-20-1-16,22-16 0 15,14-6 6-15,1 0-26 16,-4 3 8-16,-8 6 18 0,-13 10 15 15,-14 7 8-15,-10 7 26 16,-6 6 21-16,-3 3-34 16,0 0-25-16,0 0-11 15,-9 15 0-15,-7 10 0 16,1 6 0-16,0 9 0 16,3 6 15-16,6 7-13 15,6 0 2-15,0-4-4 16,6-9-6-16,22-7 5 15,11-11-78-15,15-18-253 16,7-4-223-16</inkml:trace>
  <inkml:trace contextRef="#ctx0" brushRef="#br1" timeOffset="-84780.8">5244 11450 912 0,'0'0'92'15,"0"0"156"-15,0 0-119 16,0 0-103-16,0 0 0 16,0 0 6-16,24 6-29 15,21 1 18-15,10-3-21 16,0 2-118-16,-7-6-147 16,-2 0-466-16</inkml:trace>
  <inkml:trace contextRef="#ctx0" brushRef="#br1" timeOffset="-84444.4">5638 11338 1052 0,'0'0'122'16,"0"0"58"-16,0 0-81 15,0 0-78-15,0 0-16 16,91-46-5-16,-54 36-9 15,2 5 9-15,-12 3-24 16,-5 2 13-16,-5 0 8 0,-7 0-19 16,-4 14 12-1,-6 5 0-15,0 8 6 0,0-1 2 16,-16 6 4-16,-7 5-1 16,-4-3 3-16,-1 2 1 15,-2-6 4-15,8-7-8 16,8-7-1-16,7-6 12 15,7 0-12-15,15-7-10 16,30-3-1-16,13 0-93 16,24-3-299-16,4-14-217 15</inkml:trace>
  <inkml:trace contextRef="#ctx0" brushRef="#br1" timeOffset="-84189.14">6215 11134 1167 0,'0'0'119'15,"0"0"-15"-15,0 0-52 16,0 0-48-16,0 0 4 16,0 0 7-16,115 92 41 15,-64-41-32-15,-2 9-17 16,-12 6 11-16,-19 3-16 15,-18 2-4-15,-16-5-19 16,-32 1-45-16,-25-6 4 16,-21-1-77-16,-18-8-158 15,-16-15-131-15</inkml:trace>
  <inkml:trace contextRef="#ctx0" brushRef="#br1" timeOffset="-83746.88">4585 10958 663 0,'0'0'94'15,"0"0"161"-15,0 0-107 16,0 0-81-16,0 0-32 15,0 0-13-15,-36 20 35 16,9 23-41-16,-4 12 13 0,1 22 15 16,-3 13-9-1,2 14 2-15,7 12-25 0,9-1-1 16,15-5-7-16,12-18-4 16,40-12-11-16,26-27-47 15,26-30-67-15,26-23-144 16,22-27-343-16</inkml:trace>
  <inkml:trace contextRef="#ctx0" brushRef="#br1" timeOffset="-83169.03">6536 10899 396 0,'0'0'155'0,"0"0"134"16,0 0-59-16,0 0-92 16,0 0-20-16,0 0-36 15,27-60-32-15,-21 57 5 16,1 0-53-16,-1 3 1 0,0 0-6 16,6 10-1-16,0 15 2 15,3 6-11-15,-5 1-21 16,-7 5 33-16,-3-7-24 15,0-1 16-15,0-9 6 16,0-10 3-16,-3-3 0 16,0-7 0-16,3 0 2 15,0 0 14-15,0 0 3 16,0-14 16-16,6-18 0 16,14-8-32-16,5 1-3 15,2 5 0-15,-2 11 7 16,-4 13-6-16,-3 9-1 15,0 1-3-15,0 20 2 16,-5 14-8-16,-2 9 9 16,-11 6 0-16,0 1-15 0,0 6-10 15,-27 3-104-15,-12-12-273 16,-13-4-276-16</inkml:trace>
  <inkml:trace contextRef="#ctx0" brushRef="#br1" timeOffset="-82516.23">4009 11922 439 0,'0'0'69'0,"0"0"159"16,0 0-71-16,0 0-20 15,0 0-2-15,0 0-16 16,30 11-57-16,12 0 28 16,29 4-38-16,32 2-16 15,27 3-2-15,34 2-19 16,36 1-11-16,34 4-4 0,30-1 3 16,15 3 7-16,15-5-10 15,0-1-2-15,-8-4 2 16,-13-2 2-16,-27 0 5 15,-34-7-7-15,-36-3 1 16,-49-4-9-16,-47-3 8 16,-41 0 0-16,-27 0 7 15,-12 0 0-15,-3 0-2 16,-28 0-5-16,-20 0-53 16,-19 0-63-16,-12 0-176 15,-2 3-343-15</inkml:trace>
  <inkml:trace contextRef="#ctx0" brushRef="#br1" timeOffset="-81734.08">5143 11243 16 0,'0'0'13'0,"0"0"12"15,0 0 1-15,0 0 6 16,0 0 11-16,0 0 2 0,-39-25 24 16,39 19-4-16,0 4 11 15,0 1-3-15,0-2-8 16,0-1 10-16,0 2-12 15,0 2 4-15,0-2-7 16,0 2-20-16,-3 0 7 16,-3 0-14-16,-6 0-7 15,-6 0 5-15,-4 0-25 16,-8 4 13-16,-6 9 5 16,-6 4-3-16,-1 6 8 15,-5 7-29-15,5 6-13 0,6 11-29 16,13 4-190-1,18 1-174-15</inkml:trace>
  <inkml:trace contextRef="#ctx0" brushRef="#br1" timeOffset="-79506.39">4734 12626 556 0,'0'0'146'0,"0"0"123"16,0 0-115-16,0 0-50 0,0 0-28 15,0 0-3-15,0-26-40 16,0 26-9-16,0 0 5 16,9 0-29-16,9 0-2 15,7 5-4-15,2 12 12 16,0 3-6-16,-3 1 0 16,-11 4-42-16,-10 5 36 15,-3 3-14-15,0-2 2 16,-16-2 11-16,-1-6-1 15,1-7 3-15,4-2 5 16,3-7 0-16,6-7 1 16,3 0 7-16,0 0 3 0,0 0 10 15,9-7 14 1,12-23 9-16,16-13-40 0,11-10-4 16,1-3 6-16,-1 6-3 15,-11 14-1-15,-11 10-2 16,-10 16 3-16,-10 10 1 15,0 0-4-15,4 16-2 16,4 20-5-16,2 14 14 16,-4 6-6-16,-4-2-1 15,-7 1 0-15,-1-2-6 16,0-6 6-16,-3-2-2 16,0-11-34-16,3-11-75 15,0-16-221-15,18-7-270 16</inkml:trace>
  <inkml:trace contextRef="#ctx0" brushRef="#br1" timeOffset="-79319.96">5590 12516 1273 0,'0'0'131'0,"0"0"-1"15,0 0-72-15,0 0-56 16,0 0 0-16,0 0-1 15,3 104-1-15,-3-39 0 16,0 10-49-16,-15 3-96 16,-13 0-321-16,1-11-417 15</inkml:trace>
  <inkml:trace contextRef="#ctx0" brushRef="#br1" timeOffset="-78984.57">5578 13271 505 0,'0'0'257'0,"0"0"-67"15,0 0 6-15,0 0-47 16,0 0-72-16,0 0 17 16,36 6-59-16,-17-23-20 15,-8 0-14-15,-5 1 27 16,-6 7-26-16,0 4-2 0,0 5 0 15,-14 5-10-15,-11 14 8 16,0 4-3-16,7-3 5 16,12-3-1-16,3-7 1 15,3-8-7-15,0 1 4 16,13-3 6-16,8 0 0 16,3-15-3-16,-3-2-44 15,-12-3-27-15,-9 7-74 16,-6 10-115-16,-27 3-99 15,-16 10-227-15</inkml:trace>
  <inkml:trace contextRef="#ctx0" brushRef="#br1" timeOffset="-78007.47">1287 14495 419 0,'0'0'117'15,"0"0"32"-15,0 0 45 16,0 0-59-16,0 0-44 0,0 0 12 16,-94-26-26-16,69 12-5 15,5-4-5-15,7-3-36 16,10-6 1-16,3-3-32 16,7 1-2-16,20 6-7 15,7 10-34-15,2 6 15 16,0 7-7-16,-5 13-9 15,-7 17 23-15,-9 6-3 16,-13 8 24-16,-2 9-4 16,-23 3 9-16,-17 3-6 0,-5-5 2 15,-7-4-1 1,3-9 4-16,10-10 1 0,12-15-4 16,12-9 7-16,12-7-6 15,3-7 30-15,3-26-25 16,20 0-7-16,5-4 0 15,6 12-20-15,-1 13 17 16,-5 12 0-16,2 2 0 16,-3 23 0-16,0 2-7 15,0 6-3-15,1-7-21 16,2-3-65-16,1-6-44 16,5-14 14-16,4-3 3 15,-1-20-56-15,0-20-99 0</inkml:trace>
  <inkml:trace contextRef="#ctx0" brushRef="#br1" timeOffset="-77670.58">1557 13938 561 0,'0'0'75'16,"-139"-21"76"-16,54 62-7 16,-3 27-60-16,-9 26 12 15,6 15-4-15,9 19 3 16,18 4-18-16,28-1-38 15,23 6-26-15,13-15-7 16,46-17-3-16,24-21-6 0,29-36-6 16,14-31 9-1,8-21 1-15,1-42-1 0,-15-33-22 16,-14-20-2-16,-23-13 24 16,-24-5 7-16,-25-4-7 15,-21-1 0-15,-24-7 19 16,-31 9-19-16,-19 19 7 15,-11 32 1-15,-9 42-7 16,-3 27 5-16,3 43-6 16,9 23-20-16,22 9-45 15,26 5-107-15,29-17-211 16,8-20-404-16</inkml:trace>
  <inkml:trace contextRef="#ctx0" brushRef="#br1" timeOffset="-76538.44">2865 12361 455 0,'0'0'122'0,"0"0"8"16,0 0 27-16,0 0-28 15,0 0-28-15,0 0-47 16,-18-56-13-16,18 56-41 16,0 5-3-16,6 17-8 15,8 7 11-15,-1 5 8 16,-1 2-8-16,-6-3 0 15,-2 0-6-15,-1-9 10 16,-3-8-4-16,0-6 0 16,0-7 0-16,0-3-4 0,3 0 11 15,2-3-7-15,4-16 21 16,7-8 6-16,8-10-11 16,3 1-16-16,0 3 5 15,-5 9 3-15,-7 8-8 16,-8 12 0-16,-5 4-11 15,7 10 9-15,7 20-26 16,-1 7 24-16,-3 7-20 16,-3 0-28-16,-6-3-101 15,3-5-15-15,2-12-5 16,2-12-43-16,2-12 17 16</inkml:trace>
  <inkml:trace contextRef="#ctx0" brushRef="#br1" timeOffset="-76357.87">3305 12402 255 0,'0'0'314'16,"0"0"-202"-16,0 0-31 15,0 0-25-15,0 0-32 16,0 0-5-16,25-5-10 16,-5 5 31-16,13 0 45 15,10 0-85-15,0-2-76 16,-3 2-62-16,-10 0-152 15,-15 0-151-15</inkml:trace>
  <inkml:trace contextRef="#ctx0" brushRef="#br1" timeOffset="-76216.13">3357 12570 432 0,'0'0'145'16,"0"0"17"-16,0 0-72 15,0 0-48-15,0 0 7 16,0 0 72-16,136-23-121 15,-67 6-108-15,-8 1-198 16,-6-4-192-16</inkml:trace>
  <inkml:trace contextRef="#ctx0" brushRef="#br1" timeOffset="-75938.85">3763 12417 588 0,'0'0'114'0,"0"0"-22"15,0 0-32-15,0 0-40 16,-12 104 24-16,12-61 17 0,6-2-26 16,6-7-2-16,1-11-29 15,4-9 3-15,5-7-7 16,2-7 0-16,0-4 17 16,3-21-6-16,-5-9 1 15,-10-3 9-15,-9-6-11 16,-3 3 22-16,-6 7-13 15,-12 13-16-15,-1 14 1 16,-5 6-4-16,1 14-40 16,-5 18-33-16,4 7-117 0,5-1-225 15</inkml:trace>
  <inkml:trace contextRef="#ctx0" brushRef="#br1" timeOffset="-75075.54">3104 10539 280 0,'0'0'208'16,"0"0"-137"-16,0 0 1 16,0 0-37-16,0 0 8 15,-17 72-8-15,17-49-15 16,0-3 17-16,0-3-28 0,12-11 6 15,9-2 14 1,7-4 79-16,5 0-4 0,9-17-58 16,-3-7-35-16,1-5 34 15,-1-4-38-15,-5-3 6 16,-4-3 26-16,-6 8-20 16,-5 6 8-16,-7 11-25 15,-6 8-2-15,2 6 0 16,2 15-1-16,5 16-16 15,3 11 17-15,-6 4 0 16,-2-7 2-16,-7-8-2 16,0-5 0-16,-3-9-4 0,0-10 4 15,0-1-9-15,0-3 9 16,-10-3 0-16,-7 0 14 16,-11 0 4-16,-2-19-11 15,-4-4 23-15,-11-11-30 16,2 0-13-16,-5 3-9 15,5 10-38-15,1 15 27 16,2 6-84-16,7 29-101 16,8 12-108-16</inkml:trace>
  <inkml:trace contextRef="#ctx0" brushRef="#br1" timeOffset="-73621.44">2935 14634 318 0,'0'0'38'0,"0"0"112"16,0 0-18-16,0 0-54 15,0 0-11-15,0 0 13 0,-12-56-14 16,8 48 47-16,1 6-9 15,0-1-12-15,1 3-2 16,2 0-17-16,0 0-26 16,0 0-10-16,0 0-34 15,0 0 5-15,0 0-13 16,14 0 5-16,32 0 0 16,24 0 16-16,21 0-12 15,8 0 15-15,-13 0-19 16,-10-3 0-16,-25-1-11 15,-17-1 8-15,-22 5-3 16,-9 0 5-16,-3 0 2 16,-12 0-7-16,-25 5-35 15,-20 7 17-15,-19 5 22 0,-6-3 4 16,0-4-1-16,3-3-1 16,10-7 5-16,8 0-8 15,18 0 3-15,15 0 0 16,11-3 11-16,11 3-2 15,6-3 9-15,0 3-15 16,0-1 7-16,0 1-10 16,0 0 0-16,0 0-12 15,6 0 8-15,15 9 4 16,6 8 0-16,13 5 2 16,-1 3 2-16,3-2 7 15,-1 3-11-15,-6 1 0 16,-7-1-2-16,-7-3 6 0,-12-3-6 15,-3 0 2 1,-6 0 0-16,0-1-3 0,-9 4 3 16,-18 2 0-16,-6 1 8 15,-4-1-5-15,-8 2-3 16,3 0 0-16,4-5 2 16,5-2 7-16,10-3-6 15,7-8-2-15,10-6 18 16,6-3-19-16,0 0 0 15,0 0-2-15,12 0 7 16,18 4 5-16,19 0 12 16,17 0-5-16,11-4 0 0,1 0-9 15,4 0-4-15,-15 0-4 16,-12-1 5-16,-13-2-20 16,-9 3-5-16,-3 0-50 15,-8 0-42-15,-6 0-202 16,-7 0-272-16</inkml:trace>
  <inkml:trace contextRef="#ctx0" brushRef="#br1" timeOffset="-70697.07">4346 14545 203 0,'0'0'128'0,"0"0"-11"16,0 0-57 0,0 0-41-16,0 0-15 0,0 0-7 15,0 0 3-15,-15-6-25 16,15 3 14-16,0 1 7 15,0-3 4-15,0-2 10 16,0-3 8-16,3 0 26 16,5-3 6-16,-2 7 17 15,-3-1-5-15,0 6-5 16,-3-2 11-16,0 3-23 0,0-3 12 16,4 3 22-1,-4 0-15-15,0 0 14 0,0 0-14 16,0 0-10-16,0 0 2 15,0 16-53-15,0 15 2 16,0 18 57-16,-4 6-32 16,-5 9-1-16,-8 2-7 15,-2 3-16-15,-5 4 11 16,2-4-17-16,11-12 0 16,2-12-5-16,9-21 6 15,0-8-1-15,0-12 0 16,20-4 0-16,20-1-13 15,11-22 1-15,10-6-52 16,7-7-50-16,-8 2-163 16,-15 2-85-16,-11 2-94 0</inkml:trace>
  <inkml:trace contextRef="#ctx0" brushRef="#br1" timeOffset="-70266.5">4549 14773 279 0,'0'0'149'15,"0"0"118"-15,0 0-52 16,0 0-14-16,0 0-59 16,0 0-49-16,-19-16-49 15,32 9 4-15,8 0-35 16,9-3-2-16,1 4 5 16,-1 6-16-16,-6 0 0 15,-5 3-3-15,-4 17 6 16,-6 6-11-16,-6 5 5 0,-3 8-24 15,0 1 24-15,-13-4-8 16,-1-3-1-16,1-13 11 16,4-8 2-16,6-11 1 15,1-1-2-15,2 0 0 16,0-9 20-16,5-18 3 16,17-13-7-16,14-6-16 15,3-1 5-15,-3 14 0 16,-5 7-5-16,-10 13 3 15,-5 12 6-15,-7 1-9 16,-3 0 0-16,2 20 0 16,-1 14 1-16,-7 7-8 15,0 9 7-15,0 4-8 16,0-5-14-16,-9-6-40 0,3-7-81 16,3-14-136-16,3-11-98 15</inkml:trace>
  <inkml:trace contextRef="#ctx0" brushRef="#br1" timeOffset="-69786.01">5178 14760 906 0,'0'0'112'15,"0"0"159"-15,0 0-170 0,0 0-70 16,0 0-5-16,0 0-26 15,14-17 1-15,14 17-3 16,5 0 6-16,-3 0-6 16,-2 0 2-16,-10 14-16 15,-9-1 2-15,-3 7-8 16,-6 5 8-16,0-1 4 16,-12 6 8-16,-6-7-1 15,3-3-4-15,2-4 7 16,10-14-3-16,0-2 5 15,3 0-2-15,0-5 0 16,15-18 0-16,12-10 13 16,10-7-4-16,0 1 3 0,-1 3-3 15,-6 5 8-15,-8 15 25 16,-11 5 2-16,-8 8 12 16,-3 3 11-16,0 0-35 15,0 0-21-15,-5 8 13 16,-11 11-20-16,-5 11 0 15,0 6-3-15,6 3 0 16,8-2 1-16,7-3-2 16,3-5-11-16,16-7-1 15,11-4-66-15,1-12-34 16,2-6-128-16,-3-4-283 16</inkml:trace>
  <inkml:trace contextRef="#ctx0" brushRef="#br1" timeOffset="-69316.19">4009 15223 562 0,'0'0'109'15,"0"0"197"-15,0 0-97 0,0 0-59 16,0 0-21-16,0 0-57 16,-37-27-14-16,37 27-5 15,0 0-24-15,0 0-13 16,4 0-16-16,32 13 4 15,24-1 24-15,32 5-8 16,32-3-1-16,27-4-1 16,31-3-13-16,19-1-5 15,20-2-4-15,7 5 4 16,-9 5-6-16,-26-4 6 16,-38-3-6-16,-48-4 3 15,-44-3-7-15,-32 0-7 0,-31 0-3 16,0 0 7-16,-31-3 8 15,-17 3-46-15,-16 0-43 16,-6 22-23-16,-6 8-146 16,-8 3-222-16,5-3-172 15</inkml:trace>
  <inkml:trace contextRef="#ctx0" brushRef="#br1" timeOffset="-68806.4">4847 15570 493 0,'0'0'319'0,"0"0"-167"15,0 0 125-15,0 0-164 16,0 0-38-16,0 0-52 15,14-44-10-15,14 40-3 16,-1 4-7-16,0 0-1 16,-9 4-2-16,-5 12 0 15,-7 4 1-15,-3 6-1 16,-3 1 0-16,0 3-5 16,-12-4 13-16,-1-6-11 15,4-6 3-15,1-4 0 16,2-4 5-16,6-6-2 15,0 0-3-15,0 0 8 0,8-14-1 16,17-15-2-16,17-17-5 16,10-7 0-16,3 3 17 15,-7 8-14-15,-9 18 16 16,-12 8 4-16,-14 13 1 16,-4 3-7-16,-3 6-17 15,-3 21 0-15,-1 12 13 16,-2 11-11-16,0 2-2 15,0 1 11-15,0-8-11 16,0-7-4-16,0-9-10 0,16-8-45 16,6-12-14-1,14-9-170-15,3 0-328 0</inkml:trace>
  <inkml:trace contextRef="#ctx0" brushRef="#br1" timeOffset="-67767.97">1355 16869 378 0,'0'0'108'15,"0"0"51"-15,0 0 21 16,0 0-26-16,0 0-8 0,0 0-36 16,11-29-29-1,-5 19-21-15,10 0-32 0,4 1-12 16,2 6-11-16,5 3 0 16,0 0-6-16,-5 19 1 15,-4 8 0-15,-10 7-11 16,-8 5 0-16,-5 2 4 15,-20 3 2-15,-8-8 7 16,2-3-2-16,1-10 0 16,12-9 3-16,6-7 15 15,9-4-18-15,3-3 0 16,0 0 0-16,24 0-4 16,4 0 4-16,8 0 0 15,0 3 1-15,-9 11-4 0,-11 3 1 16,-10 0-3-16,-6 2 5 15,-8 4-1-15,-20 4 1 16,-11 1 0-16,-4-5-2 16,0-3 2-16,4-6 0 15,12-7-9-15,12-7-3 16,14-17-64-16,1-30-85 16,22-30-222-16,14-24-192 15</inkml:trace>
  <inkml:trace contextRef="#ctx0" brushRef="#br1" timeOffset="-67418.17">1593 16279 950 0,'0'0'17'0,"-127"-9"100"15,43 44 76-15,-14 21-114 16,-8 24-31-16,-7 26 13 16,1 22-21-16,9 21 18 15,21 19-30-15,28 7-7 16,35-2-6-16,19-18-15 15,52-27 0-15,37-25 0 16,28-30-4-16,29-31-4 16,19-31-3-16,-2-19-12 15,-8-43 6-15,-13-29-11 16,-30-22 23-16,-33-14-6 16,-30-16 22-16,-46-14 5 15,-18-9-9-15,-52 0-7 16,-27 1 20-16,-21 24-11 0,-10 21-2 15,6 36-1-15,4 37-3 16,10 36-6-16,10 20 0 16,16 39-51-16,22 23-9 15,36 14-72-15,21 16-109 16,45 2-189-16</inkml:trace>
  <inkml:trace contextRef="#ctx0" brushRef="#br1" timeOffset="-66565.19">3266 17195 865 0,'0'0'52'0,"0"0"238"0,0 0-114 16,0 0-107-16,0 0-18 15,0 0-20-15,-21-21-21 16,48 21-10-16,24 7 0 15,25 7 18-15,12-2-12 16,9-4-5-16,-6-8 7 16,-12 0-7-16,-21 0-2 15,-22 0 0-15,-21 0-20 16,-15 0 17-16,-3 0 3 0,-33 0-1 16,-25 0-8-16,-27 0 8 15,-18 0 0-15,2 0 0 16,5 9 2-16,19 1 6 15,25-3-2-15,20-2-1 16,17-5 11-16,18 0-14 16,0 0-6-16,12 0-4 15,24 3-3-15,13 6 6 16,14 3 7-16,-5 5 0 16,-6-2 2-16,-10-1-1 0,-14 3-1 15,-17-1 0 1,-11 0 3-16,0 5-11 0,-30 6 21 15,-15 9-13 1,-13-4 18-16,-5 7-3 16,-8 0 8-16,4 0-7 0,7-1 6 15,15-4 3-15,23-12-25 16,16-5-1-16,6-3-1 16,28-5-3-16,26 0 5 15,22-4 0-15,18-5 1 16,6-6-3-16,0-11 2 15,-11 3-16-15,-17-1-4 16,-17 8-27-16,-19 2-52 16,-12 5-106-16,-17 0-212 15,-7 0-226-15</inkml:trace>
  <inkml:trace contextRef="#ctx0" brushRef="#br1" timeOffset="-63487.14">4604 17408 395 0,'0'0'140'15,"0"0"13"-15,0 0-69 16,0 0-58-16,0 0-12 16,0 0 16-16,6-12-18 15,2 12 0-15,1 0 10 16,1 3-17-16,5 12 5 16,0 12-2-16,-6 2 10 0,-3 6 22 15,-6 4-23-15,0-4-5 16,0 0 12-16,-3-4-2 15,-3-6 8-15,-2-8 7 16,1-10-19-16,7-2 18 16,0-5-10-16,0 0 25 15,0 0-3-15,0-9-11 16,15-21-8-16,10-10-26 16,8-13 1-16,3 1 1 15,3 3-5-15,-5 6 0 16,-4 16 3-16,-8 13-1 15,-10 4 4-15,-6 10-6 16,0 0-6-16,3 0 3 0,4 14 6 16,-2 8-1-1,1 4 5-15,-5 6-6 0,-1 0-1 16,-6 4 0-16,0 3 1 16,0-1-7-16,-3-4-25 15,-7 0-66-15,10-7-120 16,0-9-90-16,4-10-106 15</inkml:trace>
  <inkml:trace contextRef="#ctx0" brushRef="#br1" timeOffset="-63278.16">5435 17219 827 0,'0'0'256'0,"0"0"-76"16,0 0-43-16,0 0-85 15,0 0-32-15,0 0 10 16,-6 22-25-16,-7 7-1 16,4 6-4-16,1 9-5 15,-1 3 2-15,2 8-65 16,4 4-114-16,3 1-160 16,0-13-134-16</inkml:trace>
  <inkml:trace contextRef="#ctx0" brushRef="#br1" timeOffset="-62703.09">5390 17904 395 0,'0'0'285'15,"0"0"-129"-15,0 0 68 16,0 0-132-16,0 0-41 15,0 0 13-15,18-46-38 16,-6 23 11-16,-3 3-4 16,0 3-16-16,-6 9 25 15,-3 4-8-15,0 4 5 16,0 0 3-16,0 0-31 16,-6 2-9-16,-6 10-2 0,-4 6 1 15,5-4-8 1,1-2 7-16,10-1-6 0,0-5 3 15,0-2-18-15,0-1 4 16,19-3 11-16,5 0-5 16,3 0 9-1,-2-10-12-15,-5 0 6 0,-7 0 5 16,-7-1 6-16,-6 4-3 16,0 6 6-16,0 1-5 15,-16 0 4-15,-4 0-5 16,-2 16 0-16,1 1-4 15,6-1 4-15,9 1-1 16,2-8 1-16,4 1-10 16,0-3 9-16,13-2-16 15,2 0 11-15,3-5-1 0,-3 0 3 16,-2 0 4-16,-4-10 2 16,-4 1 0-16,-5-8 12 15,0 0-14-15,0 4 0 16,-3-1 3-16,0 12-3 15,0 2-9-15,-2 0-36 16,-1 9-109-16,3 8-127 16,3 3-99-16</inkml:trace>
  <inkml:trace contextRef="#ctx0" brushRef="#br1" timeOffset="-61988.78">6014 17433 634 0,'0'0'176'0,"0"0"11"16,0 0 72-16,0 0-142 15,0 0-53-15,0 0-28 16,0-34-23-16,3 34-13 15,7 0 3-15,5 4-6 16,6 16 3-16,0 8 0 16,-5 7 1-16,-8-1-1 15,-8 5-3-15,0 6 2 16,-17-6-1-16,-11 0-2 16,-2-8-2-16,2-4 6 15,1-8 0-15,11-9 2 0,5-6 0 16,8-1-2-16,3-3 1 15,0 0 7-15,12-13-8 16,18-14 0-16,16-10 0 16,9-5-22-16,2 0 2 15,-3 0 13-15,-5 3 3 16,-7 3 0-16,-14 4 4 16,-4 8 0-16,-12 10 14 15,-8 8 9-15,-4 3 13 16,0 3-12-16,0 0-6 15,0 3 8-15,-19 17-25 16,-8 16 0-16,-4 8 12 16,-2 11-2-16,9 1 1 15,2 1-4-15,13-7-7 0,9-11-2 16,3-10 1-16,22-10-21 16,14-8-3-16,7-11-41 15,12 0-7-15,-1-27-105 16,-3-5-236-16,-8-7-156 15</inkml:trace>
  <inkml:trace contextRef="#ctx0" brushRef="#br1" timeOffset="-61028.69">6709 17169 422 0,'0'0'60'0,"0"0"168"16,0 0-55-16,0 0-14 16,0 0-36-16,0 0-44 15,0-46 12-15,0 43-42 16,0 3-10-16,0 0-5 16,0 0-22-16,0 0-4 15,0 0-8-15,0 0 3 16,0 0-2-16,0 0-1 15,0 0 0-15,0 0-4 16,0 0 13-16,0 0-11 16,0 0 2-16,0 0 0 0,0 0-4 15,0 0 4-15,0 0-2 16,0 0-1-16,0 0 6 16,0 0-3-1,0 0 0-15,0 0 0 0,0 0-3 16,0 0 3-16,0 0 0 15,0 0-9-15,0 0 14 16,0 0-5-16,0 0 0 16,0 0 1-16,0 0-1 15,0 0 0-15,0 0 0 16,0 0 1-16,0 0 0 16,0 0-1-16,0 0 0 0,0 0 0 15,0 0-3-15,0 0 3 16,0 0 0-16,0 0-1 15,0 0 3-15,0 0-2 16,0 0 0-16,0 0 1 16,0 0-2-16,0 0 1 15,0 0 0-15,0 0 1 16,0 0 2-16,0 0-2 16,0 0-1-16,0 0 1 15,0 0 13-15,0 0-7 16,0-2 6-16,3-8 12 15,10-7-7-15,7-1-10 16,2 4-8-16,0 3 0 0,-5 6-1 16,2 5 1-1,-5 0-6-15,2 9 5 0,-7 13-6 16,0 12 6-16,-5 9-5 16,-4-3 0-16,0 3-3 15,-7-11 9-15,-5-5-6 16,0-10 4-16,5-8 2 15,4-5 7-15,3-4-7 16,0 0 0-16,0 0 28 16,0 0-21-16,6-13 15 15,13-14 8-15,11-12-25 16,9-10 5-16,2-6-10 0,-2 6 0 16,-3 6 14-1,-6 18-13-15,-8 11-1 0,-1 10 4 16,-6 4-4-1,1 4 0-15,1 20 0 0,-1 8 0 16,-7 7 0-16,-9 8 0 16,0 0-2-16,-6 3 1 15,-16 1-23-15,-5-1-38 16,-6 0-66-16,-1-8-270 16,-2-11-428-16</inkml:trace>
  <inkml:trace contextRef="#ctx0" brushRef="#br1" timeOffset="-57639.77">2762 15516 604 0,'0'0'157'0,"0"0"116"16,0 0-140-16,0 0-45 0,0 0-18 15,0 0-6-15,-9-16-41 16,9 16-6-16,0 0-17 16,0 0-5-16,9 0 2 15,6 4 3-15,3 11 0 16,1 2 4-16,-4 6-4 15,-3-3-13-15,-9 4 6 16,-3-2-20-16,0-2 24 16,0-6-13-16,0-2 16 15,-3-2-6-15,-1-7 12 16,4-3-6-16,0 0 5 16,0-3-5-16,0-20-1 0,16-12 1 15,6-9 11 1,5-2 12-16,-4 10-12 0,-1 12-4 15,-10 12 4-15,-5 5-8 16,-4 7-3-16,2 9-13 16,-2 15-1-16,6 12 9 15,-6 7 5-15,4-1-23 16,-1-2-63-16,0-7-52 16,2-10-61-16,5-11-41 15,2-12-100-15</inkml:trace>
  <inkml:trace contextRef="#ctx0" brushRef="#br1" timeOffset="-57316.91">3175 15533 446 0,'0'0'251'15,"0"0"5"-15,0 0-51 16,0 0-95-16,0 0-36 16,0 0-30-16,0-11-32 15,14 8-12-15,14 0-8 16,11-4-1-16,10-2 7 15,-1 1-86-15,-5 6-98 16,-12 2-86-16,-20 0 109 16,-11 7-80-16,-9 8 179 15,-24 6 45-15,-10 8 19 16,-2 2 14-16,-1 4 78 16,7-5 58-16,11-9-9 15,11-5-26-15,14-7-28 0,3-9-49 16,20 0-24-1,23-6-14-15,11-14 52 0,17-4-52 16,1 2-105-16,-2 2-60 16,-9 3-120-16,-15 1 32 15</inkml:trace>
  <inkml:trace contextRef="#ctx0" brushRef="#br1" timeOffset="-57060.26">3675 15502 423 0,'0'0'287'16,"0"0"-50"-16,0 0-71 15,0 0-68-15,0 0-34 16,-55 89-9-16,52-51-10 16,3-2-35-16,0-3-4 0,6-10-6 15,18-8-11-15,4-7 3 16,8-8-17-16,1-13-60 16,-3-17 40-16,-11-3-5 15,-10-6 50-15,-13 5 22 16,0 8 68-16,-25 7-27 15,-14 12-14-15,-7 7-39 16,1 10-5-16,2 13-5 16,10 6-58-16,15-6-138 15,14-6-306-15</inkml:trace>
  <inkml:trace contextRef="#ctx0" brushRef="#br1" timeOffset="-56362.48">3105 14391 207 0,'0'0'338'0,"0"0"-95"0,0 0 37 16,0 0-143-16,0 0-41 16,0 0-26-16,-15-58-25 15,9 52-19-15,-1 6 11 16,1 0-29-16,-3 6-8 15,-4 18-2-15,-7 8-1 16,5 1 3-16,8-3 0 16,5-6 0-16,2-8-5 15,2-3 5-15,14-9-16 16,5-4 16-16,12 0 2 0,10-17 9 16,2-9-8-1,1-1 4-15,-10-2-3 0,-3-1-4 16,-11 7 5-16,-7 6 2 15,-5 7-7-15,-5 10-1 16,-2 0 0 0,3 7-16-16,6 13 15 0,4 3-4 15,2 0 6-15,-6-4 6 16,-3-5-5-16,0-8 0 16,-6-2-1-16,-3-4 2 15,0 0 10-15,0 0-5 16,0 0 4-16,0 0 23 15,-3-7-29-15,-9 1-3 16,-3 0-4-16,2 4 5 16,-4 2-10-16,-2 0 7 0,5 0 0 15,-2 0 1-15,7 0-1 16,-1 0 2-16,1 0-2 16,-2-5 0-16,-2 1-3 15,7 4-54-15,-5 0-124 16,1 17-287-16,-2 2-194 15</inkml:trace>
  <inkml:trace contextRef="#ctx0" brushRef="#br1" timeOffset="-55149.96">3332 18020 230 0,'0'0'167'0,"0"0"31"16,0 0-22-16,0 0-65 15,0 0 25-15,0 0-37 16,-12-17-41-16,12 14 1 15,0 3-34-15,0-3-14 16,0 1 10-16,0 2-5 16,0-1-16-16,0 1-1 15,0 0 1-15,0 0-4 16,0 0 12-16,0 0-9 16,0 0 2-16,0 0-1 15,0 0 3-15,0 0-3 0,0 0 3 16,0 0-1-16,0-4-2 15,0 0-2-15,3-2 2 16,6 0 0-16,0-5 0 16,0 4 4-16,1 1-2 15,1 0 14-15,-4 3-8 16,2 3 0-16,0 0-3 16,3 0-2-16,3 3-1 15,-3 8-2-15,1 8 6 16,-4 1-17-16,-6-1 11 15,0 0-4-15,-3-2 4 16,0-4 0-16,0-6 6 16,0-3-6-16,0-4 2 15,0 0 16-15,0 0-15 16,0 0-2-16,5-17 32 16,5-9-21-16,8-10-5 0,3 5-7 15,1 9 2-15,-1 6 0 16,-6 7-2-16,-6 8 0 15,-3 1 0-15,6 0 1 16,-3 9-1-16,0 8-4 16,1 5-1-16,-4 1 2 15,-6 4-29-15,0-5-33 16,0 2-54-16,0-4-135 0,0-13-88 16,0-7-227-1</inkml:trace>
  <inkml:trace contextRef="#ctx0" brushRef="#br1" timeOffset="-54796.43">3812 17915 893 0,'0'0'235'16,"0"0"17"-16,0 0-148 16,0 0-50-16,0 0-27 15,0 0-4-15,3 0-23 16,9 0 0-16,9 0 0 15,7 0-13-15,-1 0-25 16,3 0-35-16,-12 0-88 16,-5 0-174-16,-7 0 56 0,-6 0 3 15,0 0 110 1,-19 10 29-16,-8 9 137 0,-4 2 112 16,1 4 60-16,0-2 64 15,5-1-79-15,5-3 6 16,4-7-7-16,13-7-65 15,3-3-17-15,0-2-74 16,9 0-1-16,18 0 1 16,11-7 0-16,4-3-88 15,-1-1-107-15,-3 0-84 16,-5 0-104-16</inkml:trace>
  <inkml:trace contextRef="#ctx0" brushRef="#br1" timeOffset="-54513.26">4112 17899 403 0,'0'0'281'0,"0"0"-68"16,0 0-43-16,0 0-103 16,0 0-31-16,0 0 8 15,0 45 12-15,0-19-14 16,6 1-37-16,3-4-5 16,0-3 11-16,4-9-11 15,4-6-19-15,2-2-16 16,-1-3 9-16,0 0 5 15,-6-19 21-15,-5-1 1 16,-4-5 9-16,-3 0-6 16,0 3 20-16,-10 2 10 0,-8 8-22 15,-6 10 2 1,2 2-14-16,-5 1-11 0,9 15 5 16,0-2-110-16,9-1-187 15,3-6-192-15</inkml:trace>
  <inkml:trace contextRef="#ctx0" brushRef="#br1" timeOffset="-53807.01">3556 16736 320 0,'0'0'193'0,"0"0"74"15,0 0-32-15,0 0-84 16,0 0-63-16,0 0-14 16,-42-44 4-16,39 44-37 15,-3 0-13-15,-3 23-28 16,3 10-1-16,0 10 1 15,3 1 1-15,3-10 0 16,0-6-1-16,12-12-2 16,9-5 1-16,-3-11 1 15,7 0 0-15,2-4 16 16,3-18 5-16,1-2-1 16,-1-6-3-16,-6 1-9 15,-6-1 23-15,-2 7-23 16,-5 4-1-16,-4 9 11 0,-4 8-16 15,0 2 0-15,3 0-2 16,6 7-8-16,7 17 3 16,-1-1 5-16,-3 5-1 15,-6-1-9-15,-3-3 10 16,-6-9-1-16,0 0-5 16,-15-2 6-16,-10-7 13 15,-8-2-13-15,-6-4 1 16,0 0 15-16,4-14-16 15,5-12-2-15,7-4-1 0,7 1-17 16,10 9 3 0,3 10-29-16,3 10-86 15,0 0-171-15,6 0-282 0</inkml:trace>
  <inkml:trace contextRef="#ctx0" brushRef="#br1" timeOffset="-52293">3110 14340 55 0,'0'0'83'0,"0"0"49"15,0 0-32-15,0 0 49 16,0 0-61-16,0 0 5 16,-9-26-2-16,9 23-46 15,0 3 10-15,0 0-13 16,0 0 5-16,0-1-5 16,0 1-16-16,0 0-7 15,0 0-7-15,0 0-11 0,3 0 17 16,7 0-5-16,8 4-1 15,0 6 17-15,0-1-26 16,0 8 2-16,-3-1 0 16,1 4-4-16,-2-3 4 15,-4 0 2-15,-1-4-7 16,-3 0 0-16,4-4 5 16,-4-5-5-16,3 3 1 15,-3-7-1-15,-1 3 9 16,2 3-9-16,-1-2 5 15,0 2 2-15,0-2-6 16,0 2 1-16,1-1-2 0,-1-3 1 16,2-2 4-16,1 0-3 15,4 0-2-15,-4 0 27 16,-1 0-18-16,-1 0 21 16,-4 0-9-16,0-2-15 15,3-3 12-15,0 5-18 16,4-6 0-16,1 0 4 15,1-2-3-15,4-1 0 16,-4-5-1-16,0 1 3 16,-3-1 5-16,-3-1-6 15,-3 1-2-15,0-2 5 16,-3 7-3-16,0-3 3 16,0 7-5-16,0-2 3 15,0 1-2-15,-3 2-1 16,-3-3-5-16,-3 4 5 0,-4 0-3 15,-1-1 3-15,5 0-1 16,-1 2 8-16,1 2-14 16,3 0 1-16,0 0 3 15,0 0 6-15,0 0-3 16,0 0 1-16,3 0-1 16,0 0 1-16,-3 0-6 15,0 0 5-15,-3 6 0 16,0-2-2-16,-4-1 6 15,1 3-4-15,1 1 0 0,-5-3-11 16,1 2 8 0,-3 5-56-16,-4 2-3 0,2-1-9 15,-2 5-122-15,0 2-53 16,1-5-121-16</inkml:trace>
  <inkml:trace contextRef="#ctx0" brushRef="#br1" timeOffset="-49815.07">4257 15054 48 0,'0'0'30'15,"0"0"-21"-15,0 0-9 16,0 0-37-16,0 0 16 16,0 0-5-16,0-3 23 15</inkml:trace>
  <inkml:trace contextRef="#ctx0" brushRef="#br1" timeOffset="-48992.71">4257 15054 11 0,'-39'-3'82'16,"28"3"-26"-16,-5 3 1 0,1 0 16 16,5 3-18-16,1-3-10 15,1 1-24-15,5-4 41 16,3 0 14-16,0 0 8 16,0 0-16-16,-4 0 4 15,4 0 10-15,-3 0 7 16,3 0-6-16,-3 0-29 15,3 0-24-15,-3 0 17 16,3 0-23-16,0 0-2 16,0 0 6-16,0 0-13 15,0 0 6-15,0 0-8 16,-3 0-8-16,0 0 3 16,-3 6-4-16,1 1-3 15,0 0 7-15,3-7-7 0,-1 0 1 16,3 0-2-16,0 0-5 15,0 0 5 1,0 0 4-16,0 0-4 0,0 0 15 16,0 0-8-16,0 0 4 15,0 0 0-15,0 0 0 16,0 0-6-16,0 0-2 16,0 0-6-16,0 0 2 15,6-7 1-15,6-6 1 16,3 0 0-16,4-7 3 15,-1-3 3-15,0 0-7 0,3-1 0 16,-6 2 0 0,-2 2 1-16,2-3-2 0,-3 7-1 15,-3-1 2-15,0 0-6 16,-3 4 3-16,1 3-4 16,-4-3 4-16,-1 4-3 15,1-3 3-15,0 0 0 16,0-5-8-16,-3 1 8 15,0-4-30-15,0 1 11 16,0-1 12-16,0 3-3 16,0-3 13-16,0 3-3 15,-6 0 4-15,1-2-6 16,1-1 1-16,-2-3-2 16,0 1 4-16,6 0-9 15,-3 8-7-15,0-1-8 16,3 5 6-16,-3 1-10 0,3 0 15 15,0 2 15-15,0 3 1 16,0 0 3-16,-3 1-8 16,3 0-3-16,0-3-15 15,0 1-28-15,0 0-17 16,0 1 8-16,0 1 13 16,0 0 1-16,0 3 5 15,0 0 11-15,0 0-58 16,0 10-82-16,0 9-28 15</inkml:trace>
  <inkml:trace contextRef="#ctx0" brushRef="#br2" timeOffset="-23611.45">3687 15605 143 0,'0'0'31'0,"0"0"6"15,0 0 3 1,0 0-4-16,0 0-10 0,0 0 3 16,0 0-5-16,0 0 2 15,0-43 23-15,0 40 17 16,0 3 1-16,0-3 7 16,0-1-21-16,0-3-12 15,0-2 15-15,-3-1-24 16,3-3 6-16,-3 2-32 15,0 9 1-15,3-1 28 16,0 3-14-16,0 0-12 16,0 0-9-16,0 0 4 15,0 12-12-15,0 18-32 0,13 17 40 16,2 12 35 0,0 11-31-16,-3-2 15 0,0-1-1 15,-3-9-17-15,3-14 24 16,-6-17-24-16,0-14 7 15,-2-10-1-15,-1-3-3 16,-1 0 0-16,2-9 21 16,1-22 49-16,1-18 27 15,-6-10-72-15,0-13-13 16,0-5 17-16,-14-3-24 16,-2 12 3-16,4 10-7 15,3 19-4-15,3 19 17 0,5 13-14 16,-1 7-4-1,1 0 5-15,1 0-5 0,0 0-13 16,0 18 6-16,0 15-1 16,3 16 8-16,5 4 0 15,0 2 0-15,-5-2 1 16,3-9 0-16,-3-12 4 16,0-12-5-16,0-13 1 15,1-7 1-15,-4 0 2 16,0 0-4-16,0 0 14 15,0-27 4-15,0-12 15 16,0-20-17-16,-16-11-13 16,-3-3 13-16,-4 1-16 15,-2 13 0-15,4 17 5 16,9 18-5-16,6 17 0 0,6 7-4 16,0 0 9-16,0 7-13 15,0 25-5-15,0 19 13 16,0 14-1-16,0 7 4 15,9 3 0-15,3-8-3 16,1-10 3-16,-2-18-5 16,-5-15 2-16,0-15-3 15,-2-5 3-15,-4-4 0 16,6 0 0-16,0-20 0 16,3-19 3-16,0-14 21 15,-6-10-22-15,-3-3 1 16,-2 3 5-16,-11 10-6 0,1 16 2 15,6 18-4 1,2 12 0-16,1 7-7 0,3 0 7 16,0 8-12-16,0 28 10 15,0 17-4-15,7 12 6 16,2 5 0-16,0-4 1 16,-1-10-4-16,-1-13 3 15,-1-17 0-15,-3-12-2 16,0-11 6-16,-3-3-2 15,3 0-2-15,0-20 0 16,3-20 3-16,-6-15-3 16,0-11 0-16,0 2 14 15,-12 5-14-15,-2 20 2 0,4 15-2 16,7 18 0 0,0 6-9-16,3 0 8 0,0 20-38 15,0 12-30-15,0 11-51 16,6 13-111-16,-4-6-154 15</inkml:trace>
  <inkml:trace contextRef="#ctx0" brushRef="#br1" timeOffset="-8457.02">3835 15543 178 0,'0'0'21'0,"0"0"5"15,0 0 70-15,0 0-49 16,0 0 27-16,0 0 20 16,-8-36-17-16,8 31-5 15,-6 0 1-15,0 0-14 16,-1 0-11-16,1 1 2 16,0 1 20-16,1 3 10 15,1 0-40-15,-5 0 2 16,0 0-17-16,0 12-16 15,3 8 2-15,-4 1-4 16,-1 2-1-16,8 0 18 16,-3 3-8-16,3 6-8 15,3 5 7-15,0 1-3 0,0 1 9 16,9 0-16-16,8-5-2 16,-1-1 14-16,3-7-17 15,1-3 0-15,-4-6 14 16,2-7-14-16,-3-1 11 15,0-6-7-15,7-3 5 16,-1 0 13-16,6 0-2 16,-3-7-4-16,3-6 12 15,-2-6-10-15,-4-1 0 16,1-7-9-16,-5 1-5 16,-4-7 24-16,-1 1-26 15,-6-2 6-15,-6-2 4 16,0-4-7-16,0-3 12 15,-15 1-17-15,-3 5 1 0,-4 8-2 16,-1 2 1-16,-2 8 0 16,0 2 6-16,-2 6-6 15,-3 4 6-15,2 5-6 16,1 2 0-16,0 0 2 16,-1 0-2-16,2 0 0 15,-2 2 1-15,4 9 1 16,5 2-4-16,4 4 0 15,0 6 1-15,6 0-6 16,3 6 7-16,6 0-1 16,0 3 0-16,0-1 2 0,6 3-3 15,9 2-1-15,4-2 3 16,2 1-1-16,0 2 1 16,0-4-1-16,3-7 1 15,-2-7 0-15,2-4-1 16,0-10-6-16,6-5 3 15,1 0-4-15,5-22 10 16,1-14-2-16,2-10 9 16,-8-3-7-16,-4-2 3 15,-9-1-5-15,-9-1 0 16,-9 4 9-16,0-1-9 16,-24 4 0-16,-10 7-5 0,-11 12 7 15,-6 13-7-15,-1 14 3 16,-3 13-22-16,7 27 9 15,8 20-72-15,13 12-80 16,12-3-154-16,9-13-267 16</inkml:trace>
  <inkml:trace contextRef="#ctx0" brushRef="#br1" timeOffset="-6356.94">5562 15701 107 0,'0'0'32'0,"0"0"68"16,0 0-54-16,0 0-3 16,0 0 20-16,0 0 2 15,0 0 4-15,-12-14 14 16,12 14-4-16,0 0 1 15,0 0-2-15,0 0-4 16,0 0 35-16,0 0-41 16,0 0-27-16,6 0-17 0,10 0-22 15,10 0 4-15,11 0-4 16,-3 0 2-16,2 0 3 16,-3-6-7-16,-5 3-6 15,-7-4-21-15,-6 4-127 16,-9 3 10-16,-6 0-91 15,0 0-85-15</inkml:trace>
  <inkml:trace contextRef="#ctx0" brushRef="#br1" timeOffset="-6116.95">5650 15533 370 0,'0'0'138'16,"0"0"32"-16,0 0-27 15,0 0-52-15,0 0 40 0,0 0-46 16,-3 0-33-16,3 0-17 16,0 3-25-16,3 17-10 15,6 12 1-15,4 12 4 16,-4 11 1-16,-1 6-6 16,-4 4-9-16,2-8 7 15,-3-4-99-15,6-17-126 16,0-16-97-16,3-20-233 15</inkml:trace>
  <inkml:trace contextRef="#ctx0" brushRef="#br1" timeOffset="-5891.82">6069 15536 1125 0,'0'0'31'0,"0"0"122"15,0 0-110-15,0 0-21 16,0 0-11-16,0 0-10 16,12 43-1-16,-5 1 0 15,-4 1 7-15,0 5-15 16,-3 2-7-16,0-2-155 16,0-11-146-16,0-19-131 15</inkml:trace>
  <inkml:trace contextRef="#ctx0" brushRef="#br1" timeOffset="-5239.38">5997 15361 170 0,'0'0'38'16,"0"0"41"-16,0 0-55 16,0 0 2-16,0 0-16 15,0 0 1-15,-13 0 21 16,13 0 50-16,0 0 6 16,0 0 14-16,0 0-24 15,0 0 13-15,0 0-26 16,0 0 1-16,0 0 18 15,9 0-36-15,12 0-14 16,7 0 29-16,5 0-19 0,6 5-6 16,1 0-17-1,2 1-4-15,-3-3-8 0,-4 0-6 16,-5-3 1-16,-4 0-4 16,-10 0 3-16,-4 0-14 15,-9 0-48-15,-3 0-97 16,0 11-119-1,-6 2-106-15</inkml:trace>
  <inkml:trace contextRef="#ctx0" brushRef="#br2" timeOffset="18764.67">8199 12110 166 0,'0'0'64'0,"0"0"74"16,0 0 32-16,0 0-50 15,0 0-37-15,0 0 4 16,0-25 5-16,0 22-5 16,0 3-36-16,0-2 3 15,0 2-32-15,0 0-22 0,0 0 0 16,0 14-4-16,3 13 3 16,15 6 1-16,-3 0 0 15,4-7 14-15,2-12-14 16,3-6 2-16,13-8 10 15,11-2-4-15,14-27 20 16,19-12 27-16,7-10-30 16,-7-3 7-16,-5 1-32 15,-18 7 0-15,-16 13 18 16,-11 10-16-16,-13 9 2 16,-9 8-4-16,-6 6-15 15,-3 0-12-15,0 13-103 0,-12 16-206 16,-21 12 132-1,-16 4-98-15</inkml:trace>
  <inkml:trace contextRef="#ctx0" brushRef="#br2" timeOffset="19514.74">8248 12351 383 0,'0'0'62'15,"0"0"95"-15,0 0-44 16,0 0-82-16,0 0 8 0,0 0-31 16,-3 21-4-1,3-5 52-15,0 1-36 0,3-5-5 16,6 2 0-16,9-4-11 16,10-7 32-16,11-3 34 15,13-3 26-15,14-24 1 16,10-7-53-16,9-10-9 15,3-6-3-15,3-6-27 16,0-4 33-16,-6-3-36 16,-10 10 9-16,-20 7 6 15,-16 17-7-15,-14 9 14 16,-13 11 11-16,-6 3-24 16,-3 6 15-16,-3 0-26 15,0 0 0-15,0 0 4 16,0 0-1-16,0 0-3 0,0 0 0 15,0 0 2-15,0 0-6 16,0 0 4-16,0 0 0 16,0 0-4-16,0 0 5 15,0 0-1-15,0 0 0 16,0 0 2-16,0 0 1 16,0 0-3-16,0 0-2 15,0 0-2-15,0 0 8 16,0 0-3-16,0 0-1 15,0 0 0-15,0 0-6 16,0 0 6-16,0 0 0 16,0 0-4-16,0 0 10 0,0 0-8 15,0 0 2 1,0 0 0-16,0 0 4 0,0 0-4 16,0 0-1-16,0 0-3 15,0 0 7-15,0 0-3 16,0 0 0-16,0 0 0 15,0 0 0-15,0 0 0 16,0 0 0-16,0 0-3 16,0 0 6-16,0 0-3 15,0 0 0-15,0 0 3 16,0 0-19-16,0 0 7 16,0 0-29-16,0 0-3 15,0 0-69-15,0 8-65 0,0 6-108 16,-12 1-14-1,-3-2-235-15</inkml:trace>
  <inkml:trace contextRef="#ctx0" brushRef="#br2" timeOffset="22800.92">10665 11143 518 0,'0'0'117'0,"0"0"1"15,0 0 42-15,0 0-38 16,0 0-70-16,-69-79 14 15,47 62 15-15,-5 7-14 16,-3 3-15-16,-1 5-12 16,-5 2-28-16,0 0 23 0,0 22-30 15,2 12-5 1,1 16 2-16,9 6 0 16,5 3 2-16,13 0-4 0,6-3 6 15,3-15-6-15,19-10 0 16,5-11-4-16,9-12 4 15,3-8 3-15,7-4 4 16,2-22-7-16,1-5 2 16,-4-8 13-16,-10-1-15 15,-12-5 0-15,-10 1 7 16,-7 11-4-16,-6 13 4 16,0 9-7-16,0 11 2 0,0 5-5 15,-16 28 3-15,-2 13 0 16,0 14-5-16,6 5 5 15,9 2-16-15,3 0-58 16,9-6-115-16,15-18-164 16,1-15-134-16</inkml:trace>
  <inkml:trace contextRef="#ctx0" brushRef="#br2" timeOffset="23302.94">10794 11476 314 0,'0'0'208'16,"0"0"-5"-16,0 0-49 15,0 0-55-15,0 0 11 16,0 0-33-16,66-62-32 15,-48 53-11-15,3 4-22 16,1 5 15-16,-2 0-27 16,-1 7-4-16,-3 16 0 15,-10 8 7-15,-6 8-9 16,0 1 4-16,-3-1-63 16,-10-6 47-16,1-10 7 15,3-10 11-15,-2-6 2 16,10-7 0-16,-2 0 46 0,0-9 24 15,3-22-30-15,0-15-17 16,3-6-25-16,21-2 0 16,5 4-2-16,6 8 9 15,-2 15-7-15,-7 11 0 16,-6 12 0-16,-2 4 0 16,-3 11 0-16,-6 18 0 15,-6 14-3-15,-3 6 10 16,0 14-7-16,-9-4 0 15,-9-2-2-15,6-11-5 16,2-13-104-16,7-13-107 16,3-19-49-16,13-1-244 0</inkml:trace>
  <inkml:trace contextRef="#ctx0" brushRef="#br2" timeOffset="23535.05">11558 11243 1048 0,'0'0'143'16,"0"0"46"-16,0 0-78 15,0 0-64-15,0 0-37 16,0 0 16-16,-16-4-26 16,38 4 0-16,14 0 8 0,16 0-5 15,9 0-4 1,2-7 1-16,-5 1-79 0,-6 2-21 15,-10 1-166-15,-19 3-75 16,-10 0-79-16</inkml:trace>
  <inkml:trace contextRef="#ctx0" brushRef="#br2" timeOffset="23758.66">11570 11407 964 0,'0'0'102'0,"0"0"136"16,0 0-143-16,0 0-47 16,0 0 0-16,0 0-23 15,59 0 4-15,-10 0 5 0,7 0-27 16,-8-2-7-16,-2 2 0 16,-4-2-27-16,-8 2-57 15,-4 0-112-15,-11-3-187 16,-5-3-166-16</inkml:trace>
  <inkml:trace contextRef="#ctx0" brushRef="#br2" timeOffset="29908.59">12873 10909 145 0,'0'0'49'16,"0"0"13"-16,0 0 51 15,0 0-29-15,0 0 28 16,0 0 1-16,0 0-12 15,23-38-21-15,-20 32 42 16,-3 2-16-16,0-2-3 16,0 6-30-16,0-2-11 15,0 2-17-15,0 0-22 16,0 0-10-16,0 0-13 16,0 10-7-16,0 15 5 15,-3 9 2-15,-10 12 0 0,-4 4-1 16,-5 5 1-16,-5-2-137 15,-1-6-69-15,5-10-205 16,4-18-227-16</inkml:trace>
  <inkml:trace contextRef="#ctx0" brushRef="#br2" timeOffset="30186.84">12544 11272 563 0,'0'0'170'0,"0"0"-24"0,0 0 60 16,0 0-95-16,0 0-25 15,0 0-38-15,3 7-28 16,41-1-5-16,27-2 55 16,17-1-59-16,15-3-10 15,11 0 13-15,0 0-13 16,-11-7-2-16,-21 4-3 15,-24 3-17-15,-25 0-1 16,-21 0-23-16,-12 0-71 16,0 19-156-16,-27 4 76 15,-16-3-287-15</inkml:trace>
  <inkml:trace contextRef="#ctx0" brushRef="#br2" timeOffset="30668.62">12555 11579 775 0,'0'0'119'16,"0"0"-24"-16,0 0 133 15,0 0-161-15,0 0-17 16,0 0-31-16,13-21-19 15,15 21 8-15,5 0-8 0,0 17-3 16,-4 6 2 0,-6 5 0-16,-8-3-4 0,-8 5 3 15,-7-3-6 1,0 0 4-16,-4-2 3 0,-8-5 1 16,0-3-2-16,2-10 2 15,3-1 0-15,4-5-3 16,3-1 10-16,0-4 15 15,0-29-12-15,10-14-8 16,15-15 12-16,11-5-14 16,7 9 5-16,-1 15-3 15,-6 15 0-15,-5 15 15 16,-7 13-17-16,-2 0-3 16,-5 27-1-16,-4 13 4 15,-7 6-4-15,-6 3 2 0,0 1 4 16,-6-3-5-16,-12-1 3 15,3-6-55-15,2-8-82 16,10-15-168-16,3-14-218 16</inkml:trace>
  <inkml:trace contextRef="#ctx0" brushRef="#br2" timeOffset="30886.19">13318 11454 664 0,'0'0'608'16,"0"0"-529"-16,0 0 54 0,0 0-71 16,0 0-46-16,0 0 12 15,0 7-28-15,0 15 0 16,3 15-8-16,3 5 12 16,-6 2-8-16,0 4-44 15,-3 2-53-15,-13 3-80 16,-3-3-226-16,2-4-161 15</inkml:trace>
  <inkml:trace contextRef="#ctx0" brushRef="#br2" timeOffset="31293.78">13221 12206 1184 0,'0'0'130'0,"0"0"-105"16,0 0 1-16,0 0-25 16,0 0 23-16,0 0-18 15,24 15-6-15,-6-23 12 16,-9-4-5-16,1 1 5 16,-10 8-7-16,0 0 18 15,0 3 8-15,-7 0-31 16,-11 14 0-16,-6 9-1 15,2 2 3-15,5-2-2 0,7-3 0 16,7-4 0 0,3-5-7-16,0-5 7 0,0-6 0 15,10 0 2-15,7 0-1 16,2-6 9-16,-4-8-8 16,3-2 3-16,-6-1 6 15,-6 8-6-15,-6 4-5 16,0 5 1-16,0 0-1 15,-18 14-27-15,-12 19-102 16,-13 4-310-16,2-1-389 16</inkml:trace>
  <inkml:trace contextRef="#ctx0" brushRef="#br2" timeOffset="33834.35">11018 12642 220 0,'0'0'42'0,"0"0"47"15,0 0 27-15,0 0-14 0,0 0 18 16,0 0-15 0,0 0-28-16,18-22 38 0,-15 14-7 15,-3 3-33-15,3-6 15 16,-3 5-50-16,0-4 5 16,0-3-22-16,0 2-13 15,-3-2 15-15,-9 3-25 16,-3 0 2-16,-1 8 9 15,-11 2-11-15,-5 0-3 16,-3 12 3-16,-10 22 0 16,-1 16 6-16,-2 12-6 15,2 7 0-15,4 1 4 16,9-8 1-16,11-6-5 16,10-16 0-16,9-7 5 15,3-9-11-15,3-11 6 0,21-6 0 16,9-7 5-16,9-2-5 15,10-23 11-15,0-12 0 16,-3-5-10-16,-4-5 14 16,-5-3-15-16,-9-6 1 15,-11 0 34-15,-7 3-34 16,-7 17 14-16,-3 13-2 16,-3 17-5-16,0 3 22 15,0 3-30-15,0 3 0 16,-6 22-4-16,-10 13 9 15,-1 14-5-15,4 3 0 16,7 2 0-16,3 6-6 16,3-1-17-16,0-1-47 0,6-5-27 15,11-11-147-15,5-17-80 16,1-22-132-16</inkml:trace>
  <inkml:trace contextRef="#ctx0" brushRef="#br2" timeOffset="35302.63">11063 12587 180 0,'0'0'69'16,"0"0"73"-16,0 0-37 15,0 0-32-15,0 0 39 16,0 0-26-16,64-23-27 16,-43 23 7-16,6 9-28 15,-5 8 6-15,-1 2-4 16,-3 1-17-16,-5-3 12 15,-6-1-26-15,-2-5 6 16,0-2 20-16,-2-6-21 0,-3 0 8 16,0-3-1-16,0 0 2 15,0 0 55-15,0 0-12 16,0-5-21-16,-17-12 12 16,-8-4-56-16,-5 1-1 15,-6 4 7-15,-7 10-1 16,-2 6 6-16,-4 0-12 15,-3 19 0-15,4 13 8 16,5 10-8-16,5 13 0 16,12 5 4-16,7 3 2 15,11 0 11-15,8-7-17 16,0-3 0-16,21-10 10 16,8-11-6-16,16-8-1 0,7-15 14 15,13-9-5-15,-4 0 27 16,-6-9-32-16,-9-7-5 15,-10 5 24-15,-15 1-25 16,-9 6 5-16,-9 1-6 16,-3 3 6-16,0 0-2 15,0 0-4-15,-15 14 0 16,-12 3-2-16,-6-1 2 16,-7 0 0-16,3-6-4 15,-2-5 16-15,0-3-7 16,2-2-5-16,1-7 0 15,5-16 14-15,7-10-14 0,3-17 2 16,6-9-3 0,12-14 11-16,3-6-12 0,15-3 2 15,16 3-5-15,14 9-3 16,4 20 8-16,-4 21-5 16,1 10 3-16,-10 12 4 15,-3 4-14-15,-11 3 12 16,-8 0-3-16,-8 0-9 15,-3 3 12-15,-3 4-8 16,0 1 6-16,0 3 2 16,-3-2-10-16,-14 1 10 15,1 0 0-15,-5 1 2 16,0-2-2-16,-4 2 0 16,-2 4 0-16,-3 0 6 15,2 4-10-15,-5 4 4 0,4 3 0 16,3 4-3-16,-4 3 4 15,9 6-1-15,-3 4 1 16,11 3 6-16,4 0 4 16,9 1-11-16,0-3 0 15,19-2 2-15,11-9 3 16,15-9-5-16,10-8 0 16,3-7 2-16,1-9 7 15,-3 0-9-15,-8-6 0 16,-8-8 0-16,-12 2 0 15,-15 2-30-15,-6 4-8 16,-7 6-49-16,0 0-16 16,-11 0-304-16,-17 0-285 15</inkml:trace>
  <inkml:trace contextRef="#ctx0" brushRef="#br2" timeOffset="36398.75">13260 3935 331 0,'0'0'38'16,"0"0"91"-16,0 0-26 16,0 0-59-16,0 0-22 0,0 0-22 15,0 0 4-15,6 20-4 16,3-2 0-16,5 0 1 15,5-5 4-15,1-3-5 16,12-7 18-16,7-3 49 16,10 0 5-16,6-16-7 15,9-7-35-15,5-5-26 16,-2-4 23-16,-3 1-24 16,-13 4 1-16,-15 6-4 15,-14 9-11-15,-16 7-15 16,-6 5-64-16,-9 3-188 15,-21 14 42-15,-7 7-5 0</inkml:trace>
  <inkml:trace contextRef="#ctx0" brushRef="#br2" timeOffset="36637.17">13428 4096 195 0,'0'0'86'16,"0"0"-79"-16,0 0 4 16,0 0 66-16,0 0-27 15,0 0 32-15,102 22 21 16,-60-23-27-16,13-18-10 16,6-8-43-16,8 1-23 15,-2-1 4-15,-1 2-4 0,-4 5-85 16,-11 5-114-1,-8 7-14-15</inkml:trace>
  <inkml:trace contextRef="#ctx0" brushRef="#br2" timeOffset="38197.07">12119 13068 49 0,'0'0'89'15,"0"0"39"-15,0 0-22 16,0 0-3-16,10-71 40 15,-10 60-16-15,0 1-11 16,0 3 36-16,0 2-35 16,0 4 34-16,0 1-58 15,0 0-32-15,0 0-6 16,-4 0-36-16,4 0-1 16,0 0-18-16,0 0 9 15,7 0-8-15,29 9-1 0,16 2 0 16,20-5 7-16,5-2-6 15,7 0-1-15,-8-1 0 16,-14-3-50-16,-17 0-5 16,-16 0-117-16,-19 3-87 15,-10 3-77-15,-22 1-132 16</inkml:trace>
  <inkml:trace contextRef="#ctx0" brushRef="#br2" timeOffset="38396.1">12143 13218 206 0,'0'0'146'16,"0"0"98"-16,0 0-21 16,0 0-76-16,0 0 3 15,0 0-53-15,-18 12-67 0,67-12 9 16,14 0 0-16,4 0-26 16,3 0 20-16,-6 4-33 15,-6 2-2-15,-6 5-5 16,-3 1-71-16,-7-2-184 15,-6-6-194-15</inkml:trace>
  <inkml:trace contextRef="#ctx0" brushRef="#br2" timeOffset="40559.65">13646 12947 101 0,'0'0'74'0,"0"0"49"16,0 0-55-16,0 0-36 15,0 0 32-15,0 0-23 16,3-5 25-16,-3 5 20 16,0 0-11-16,0 0 32 15,0 0-15-15,0 0 0 16,0 0-15-16,0 0-39 15,0 2-13-15,0-2-20 16,0 0 3-16,0 3-1 16,0-3-7-16,0 0 0 0,0 0 3 15,0 0 1-15,0 0-4 16,0 0 0-16,0 0 5 16,0 0 6-16,0 0-11 15,0 0 0-15,0 0 11 16,0 0-9-16,0 0 0 15,0 0-2-15,0 0 6 16,0 0-7-16,0 0 1 16,0 0 0-16,0 0 1 15,0 0 0-15,0 0-1 16,0 0 0-16,0 0 4 16,0 0-7-16,0 0 3 0,0 0 0 15,0 0 4-15,0 0-2 16,0 0-2-16,0 0 0 15,0 0 5-15,0 0-4 16,0 0-1-16,0 0-6 16,0 0 2-16,0 3 5 15,-3 0-1-15,-1-3 0 16,1 0 4-16,3 0 62 16,0 0-26-16,0-3 9 15,0-20 15-15,0-11-62 16,7-2 5-16,8-3-7 15,9 3 4-15,-1 9-5 0,6 7 1 16,-6 14 0-16,5 6-5 16,-1 0 5-16,-2 26-1 15,-4 13 0-15,-9 14 2 16,-12 8-6-16,0 3 5 16,-15 0 0-16,-15-2-3 15,-7-6 4-15,-2-9-1 16,-1-5 0-16,0-5 11 15,-2-10-13-15,9-10 2 16,1-8 0-16,9-9 7 16,2 0-1-16,9 0 10 15,3-14 14-15,9-1-16 16,0-2 23-16,6 1-30 16,18-1-1-16,5 6 12 15,9 5-11-15,-2 6-1 0,3 0-6 16,-4 6 5-16,-1 14-11 15,1 0 6-15,-2 6 0 16,-5-2 4-16,-1-2-3 16,-6-5 2-16,-3 0-3 15,-2-10 2-15,-7-4 0 16,1-2-2-16,4-1 0 16,-2 0-1-16,-5 0 4 15,-1 0-4-15,-2 0 1 16,-4 0 0-16,0 0-9 15,0 0-13-15,0 0-17 16,0 2 7-16,0 4-48 0,0 4-108 16,-11-3-170-16,-11 1-482 15</inkml:trace>
  <inkml:trace contextRef="#ctx0" brushRef="#br2" timeOffset="46829.98">7404 15275 98 0,'0'0'37'0,"0"0"77"15,0 0 8-15,0 0-1 16,0 0 28-16,0 0-33 15,0 0 16-15,-39-37-18 16,39 35-1-16,0 2-33 16,0 0-42-16,0 0-27 15,3 0-11-15,20 0 0 0,15 5 8 16,15 5-7 0,9 1 1-16,11-8 34 0,6 0-18 15,2-3 15-15,4 0-28 16,0-3 4-16,-6-7 3 15,-9 0-11-15,-16 6-1 16,-20 1 1-16,-16 3 0 16,-5 0 0-16,-8 0-1 15,1 0 0-15,0 0-14 16,-3 0 14-16,0 0-56 16,-3 0 15-16,0 0-12 15,0 0 11-15,0 0-23 16,-3 0-19-16,-20 0-7 15,-5-12-45-15,-9-2 32 16,1-8-35-16,3-6 21 0,8-1 62 16,2 2 16-16,10 7 40 15,1 4 0-15,2 7 2 16,7 2 38-16,-2 0 25 16,-1 4 30-16,3-4 28 15,0 4-37-15,0 0 2 16,-4-3 41-16,7-1-36 15,-3 0-1-15,0-3 0 16,0 3-21-16,3 1-22 16,0 5-16-16,0 1-27 15,0 0 5-15,19 0-11 16,20 17-2-16,13 10 2 16,8 8 0-16,1 2 4 15,-13 0-4-15,-8-4 0 0,-9 3-10 16,-11-4 10-16,-14 2 0 15,-6 9-4-15,-6 2 12 16,-24 5-9-16,-15 10 1 16,-4-4-33-16,7-6-33 15,14-6-101-15,17-22-107 16,11-22-162-16</inkml:trace>
  <inkml:trace contextRef="#ctx0" brushRef="#br2" timeOffset="47603.06">9067 14901 554 0,'0'0'106'16,"0"0"107"-16,0 0-68 16,0 0-26-16,0 0-54 15,0 0-20-15,-7-2-45 16,1 44 1-16,-2 14-4 16,-1 15 12-16,-4 1 0 15,4-3-7-15,0-10-2 16,0-9 5-16,3-19 0 15,3-14 0-15,3-12-5 16,0-5 1-16,0 0 68 0,0-10-22 16,3-24 16-16,12-14-20 15,6-22-43-15,-2-10 9 16,-5-2-9-16,-4-4 4 16,-7 7 5-16,-3 19-9 15,0 24-1-15,0 20 0 16,0 16 1-16,3 3 0 15,9 33-20-15,9 27 20 16,4 10-2-16,5 9 2 16,0-6 0-16,-2-13-3 15,2-8 8-15,-3-18-6 16,-6-10 1-16,-5-14 0 16,-9-9 4-16,0-4-4 15,3-4 0-15,2-25 31 0,4-11 5 16,-2-17-18-16,-8-12-18 15,-6-7 6-15,0 10 0 16,0 16-6-16,-3 22 0 16,0 20-8-16,3 8 8 15,0 16-34-15,9 21-78 16,13 10 13-16,2 6-126 16,-2-3-122-16,-5-8-107 15</inkml:trace>
  <inkml:trace contextRef="#ctx0" brushRef="#br2" timeOffset="47954.9">9694 15086 601 0,'0'0'79'0,"0"0"110"16,0 0-46-16,0 0-36 15,0 0-55-15,0 0 2 16,-17 34-36-16,-2-4-16 15,-2 7 23-15,9 2-23 16,6 0 1-16,6-2 1 16,0-5-3-16,6-9 2 15,14-9-6-15,9-11 6 0,7-3-12 16,0-11 12-16,-5-15-3 16,-1-9 20-16,-11-2-19 15,-16-7 12-15,-3-1-8 16,-10 2 1-16,-17 3 0 15,0 10-6-15,-3 14 0 16,2 16-8-16,4 7-11 16,5 19-37-16,7 3-42 15,12 2-160-15,6-12 15 16,22-12-173-16</inkml:trace>
  <inkml:trace contextRef="#ctx0" brushRef="#br2" timeOffset="48224.79">10129 14777 760 0,'0'0'44'0,"0"0"280"15,0 0-121-15,0 0-102 16,0 0-42-16,0 0-21 16,0-17-29-16,0 23 1 15,0 25-10-15,3 18 0 16,0 21 32-16,-3 8-30 15,0 8-2-15,0 0 7 16,-3-9-4-16,3-12-2 16,0-22-1-16,0-14-19 15,3-12 15-15,21-16-84 16,7-5-43-16,11-33-25 16,0-18-223-16,-8-6-155 15</inkml:trace>
  <inkml:trace contextRef="#ctx0" brushRef="#br2" timeOffset="48437.32">10077 15109 145 0,'0'0'178'15,"0"0"84"-15,-94 44-30 16,85-40 27-16,9-4-40 16,0 0-97-16,0 0-50 15,18 0-30-15,28-14 7 16,15-6-25-16,11-3 2 15,-5-1-4-15,-10 2-22 0,-8-1 1 16,-11 9-1 0,-9 1-87-16,-14 10-80 0,-15 3-377 15</inkml:trace>
  <inkml:trace contextRef="#ctx0" brushRef="#br2" timeOffset="49618.66">11203 15221 86 0,'0'0'133'16,"0"0"22"-16,0 0-10 15,0 0-8-15,0 0-41 0,0 0 12 16,39-51-12-16,-36 40 21 16,-3-2-35-16,0 4 1 15,0 1-7-15,0 2-25 16,-9 6-30-16,-9 0-1 15,-6 2-16-15,-3 26-4 16,2 2 12-16,5 13-10 16,13 1 1-16,4 4-3 15,3-9 0-15,6-8-11 16,12-8 11-16,7-14-19 16,2-9 16-16,3 0 3 15,4-23 5-15,-1-13-5 16,-3-6 2-16,-9-7 9 15,-5 0-11-15,-8 1 0 16,-8 9 9-16,0 11-5 0,0 12 2 16,0 12-6-16,0 4-10 15,0 26 4-15,0 19 0 16,0 17 3-16,3 4 0 16,19-2-63-16,8-9-84 15,12-15-158-15,7-26-111 16</inkml:trace>
  <inkml:trace contextRef="#ctx0" brushRef="#br2" timeOffset="50049.94">12356 14711 553 0,'0'0'118'0,"0"0"174"0,0 0-74 16,0 0-43-16,0 0-95 16,0 0-8-16,-32-44-72 15,36 88 0 1,9 21 23-16,2 28 5 0,-8 15 3 16,-4 12-31-16,-3 12 6 15,-3-7-1-15,-10-6-5 16,-3-22-6-16,6-25-43 15,9-26-16-15,1-22-37 16,11-24-160-16,14-28-88 16,5-36-147-16</inkml:trace>
  <inkml:trace contextRef="#ctx0" brushRef="#br2" timeOffset="50309.11">12453 15004 689 0,'0'0'125'0,"0"0"161"15,0 0-172-15,0 0-44 16,0 0-63-16,0 0-5 16,18-13-2-16,17 16 0 15,13 14-1-15,-6 6-28 16,-12 1-3-16,-11 4-37 16,-14-2-15-16,-5 5 53 15,-18-2 11-15,-20 0 20 16,-2-1 0-16,-1-5 0 15,-1-6-1-15,12-6 1 16,14-6-32-16,13-5-6 0,9-16-87 16,26-12-251-16,18-6 70 15</inkml:trace>
  <inkml:trace contextRef="#ctx0" brushRef="#br2" timeOffset="51001.46">12772 15018 332 0,'0'0'181'0,"0"0"82"16,0 0-42-16,0 0-87 15,0 0-91-15,0 0-42 16,-13 98 76-16,10-44-63 16,3-5 14-16,3-6 11 15,19-7-31-15,8-12 0 16,6-14-8-16,7-10 0 0,2-14 2 16,7-24-2-1,-10-4-69-15,-13-3 45 0,-18 5 14 16,-11-4 10-16,-21 8 0 15,-22 0 4-15,-8 7-4 16,-1 18 0-16,3 11-6 16,7 21 6-16,6 22 2 15,14 5 9-15,19 2-11 16,3-2 1-16,25-10 2 16,14-13 0-16,10-10-3 15,6-15 3-15,1 0 5 16,-7-23 2-16,-7-1-6 15,-14-2 4-15,-7 1 33 0,-12 0-40 16,-6 9 15-16,-3 4-2 16,0 7-7-16,0 5 14 15,0 4-21-15,0 20-15 16,7 9 7-16,5 3 8 16,9 0 0-16,0-7 0 15,0-8 2-15,-2-11-4 16,-3-7 1-16,1-3 1 15,1-7 9-15,0-16-6 16,1-7-3-16,-4-2 12 16,0 6-11-16,-3 9 1 15,-6 9-2-15,-3 5 0 16,4 3-12-16,2 11 8 0,12 6 4 16,6 5-5-16,11-3 13 15,3-2-7-15,1-10-1 16,-5-7 0-16,-8 0-6 15,-4-21 13-15,-8-11-7 16,-4-5 10-16,-6-5-8 16,-7-5 31-16,0-2-8 15,-10 3-10-15,-6 15 17 16,5 16-32-16,2 15-1 16,0 3-19-16,-2 21-42 15,5 8-33-15,6 4-228 16,0-13-199-16</inkml:trace>
  <inkml:trace contextRef="#ctx0" brushRef="#br2" timeOffset="51601.05">13885 14994 894 0,'0'0'191'0,"0"0"-14"16,0 0-112-16,0 0-43 15,0 0-16-15,0 0-6 16,-5 89 22-16,5-69-21 15,3-7-1-15,11-5 0 16,1-6-7-16,5-2-22 16,6 0-23-16,-3-17-3 15,-1-2 39-15,-3-10-52 16,-9-4 67-16,-6-4 1 16,-4 1 2-16,-5 3 23 0,-10 16 15 15,-10 17 9-15,-5 16-3 16,-3 25-42-16,-2 15 10 15,6 9 22-15,9-2-24 16,13 0 4-16,7-10-16 16,4-10 6-16,28-14-5 15,10-16-1-15,13-13 0 16,6-10-5-16,2-28-40 16,-5-10-23-16,-12-4 25 15,-13-4 43-15,-15-1-8 16,-11 5 17-16,-7 12 7 15,0 17 34-15,-19 19 19 0,-8 8-31 16,2 22-38 0,-1 8 5-16,10-4 3 0,13-5-8 15,3-5 0-15,6-6 3 16,24-8 4-16,5-3-6 16,10-3-1-16,-2 0 0 15,-2 0 8-15,-7 0-1 16,-13 4-7-16,-6-3 12 15,-9 5-10-15,-3 0 5 16,-3 7-7-16,0 4 0 16,0 8 21-16,-9 3-21 15,6-2 0-15,3 4-2 0,9-7-37 16,36-6-206 0,21-8 22-16,25-9-537 0</inkml:trace>
  <inkml:trace contextRef="#ctx0" brushRef="#br2" timeOffset="52125.45">15358 15305 630 0,'0'0'170'0,"0"0"149"15,0 0-151-15,0 0-39 16,0 0-69-16,0 0-34 16,-3 0 36-16,6-7-45 15,23-23 13-15,10-12-19 16,13-12-8-16,-1-2-6 15,-13 6 0-15,-9 9-19 16,-15 13 11-16,-11 15 4 16,0 13 7-16,-7 0-3 15,-20 17-4-15,2 7 0 16,-5 5 1-16,11-7 6 0,13-5-6 16,3-4 6-16,3-7-9 15,9 2 8-15,16-2 2 16,11 1-1-1,4-3 0-15,2-1 7 0,-9 3-12 16,-14 2 5-16,-6 8 0 16,-11 4-5-16,-2 9-8 15,-16 7 11-15,-20 4-16 16,-6-3-14-16,-3-6 19 16,10-11-67-16,11-12-40 15,15-8-13-15,9-28-111 16,16-17-238-16</inkml:trace>
  <inkml:trace contextRef="#ctx0" brushRef="#br2" timeOffset="52882.05">15799 15048 717 0,'0'0'204'0,"0"0"0"16,0 0-84-16,0 0-91 16,0 0 58-16,-3 109-48 15,0-76-31-15,0-10 3 16,3-4-11-16,0-10 4 15,9-5-15-15,8-4 11 16,9-7-9-16,3-12-1 16,3-10-33-16,-5-4 43 15,-12-1-58-15,-5-3 58 16,-10 12 6-16,0 5 6 16,-7 13 6-16,-20 7 13 0,-4 27-29 15,-5 15 12-15,0 12-14 16,11 8 2-16,5-2 14 15,13-2-13-15,7-12-3 16,13-12 0-16,20-10 1 16,9-21 7-16,10-6-8 15,10-31 3-15,6-16-6 16,-4-12 3-16,-7-4 0 16,-15-1-7-16,-13 8 16 15,-19 19-13-15,-5 14 5 16,-5 23-1-16,-3 3 42 15,-19 17-41-15,-7 12-1 16,3 7 0-16,10-2 7 0,10-8-13 16,6-3 6-1,0-10 0-15,19-6-8 0,10-7 8 16,11 0 0-16,7-18 7 16,0-4 0-16,-5 2-7 15,-7 4 0-15,-10 2 0 16,-10 9 12-16,-12 5-9 15,-3 0 2-15,0 1-5 16,0 24-1-16,0 12-3 16,-3 5 4-16,-6-2 0 15,3-1-9-15,6-10 9 16,0-9-47-16,4-11-4 0,25-9-25 16,4-8 57-16,13-18-29 15,-1-15-57-15,-2-2-4 16,-9-4 49-1,-7 5 60-15,-12 6 38 0,-3 13 34 16,-9 9 47-16,-3 8 17 16,0 6-61-16,0 10-23 15,-15 20-50-15,0 13 12 16,-4 15 15-16,-2 3-28 16,6 1 3-16,9-2-4 15,6-20-57-15,0-14-88 16,15-21-216-16,12-10-5 15</inkml:trace>
  <inkml:trace contextRef="#ctx0" brushRef="#br2" timeOffset="53017.98">16881 14921 879 0,'0'0'239'16,"0"0"-15"-16,0 0-220 15,0 0 4-15,0 0-8 16,-29 73-139-16,29-47-231 15,13 1-270-15</inkml:trace>
  <inkml:trace contextRef="#ctx0" brushRef="#br2" timeOffset="53720.56">16919 15212 522 0,'0'0'107'16,"0"0"114"-16,0 0-40 16,0 0-75-16,-78 93-4 15,75-64-68-15,3-5 6 16,0-2-7-16,14-5-29 15,8-7 13-15,11-10-17 16,12 0 0-16,4-20-10 16,3-10-10-16,-10-5-60 15,-13-5 57-15,-12 1-76 0,-11 5 87 16,-6 12-2-16,-13 7 14 16,-16 15 11-16,-8 0-2 15,-7 11-9-15,-3 18 24 16,3 10-10-16,5 5 7 15,10 2-7-15,6 1-8 16,16-2 30-16,7-5-36 16,4-6 0-16,31-12-1 15,11-12 10-15,14-10 0 16,13 0-9-16,-2-26 0 0,8-10 14 16,-2-11-14-1,-8-6-9-15,-7-2 3 0,-20-2-12 16,-16 4 15-16,-14 7 1 15,-9 17 2-15,-3 15 58 16,-7 14 24-16,-15 0-42 16,-7 14-7-16,0 15-18 15,4 4 10-15,11 1-18 16,8-5-4-16,6-6 14 16,9-3-8-16,19-6-9 15,15-1 21-15,6-4-12 16,4-3 8-16,-1-2-17 15,-10-4 0-15,-13 6-1 0,-9-5 2 16,-14 2-2-16,-6 7 0 16,-9 6-14-16,-31 8 11 15,-29 9-6-15,-28 6-36 16,-22 4-16-16,-18 2-199 16,-14 7-451-16</inkml:trace>
  <inkml:trace contextRef="#ctx0" brushRef="#br2" timeOffset="57801.08">8008 17425 39 0,'0'0'146'16,"0"0"-7"-16,0 0-29 15,0 0 14-15,0 0-39 16,0 0-9-16,0 0-6 15,-13-6-17-15,13 3-13 16,0-2-4-16,-3-3-27 16,0-4-8-16,1 0 23 0,-1-4-6 15,0 5 7-15,0 3 38 16,0 4-21-16,3 4 41 16,0 0-54-16,0 0-20 15,0 0 8-15,0 0-17 16,0 0 0-16,0 0-3 15,0 0 7-15,0 0-8 16,0 4-6-16,0 9 10 16,0 4-3-16,0 3 3 15,3 5 0-15,0 1 2 0,-3-1 1 16,0 3 4 0,0-2-5-16,0-3-2 0,3-6 7 15,0-3 1 1,2-5-8-16,-2-1 2 0,4-2 0 15,-1-3 2-15,0-1-4 16,3-1 0-16,6 3 18 16,7-4-15-16,7 0 23 15,14-13-1-15,12-12 5 16,15-7 9-16,12-7-37 16,2-2 4-16,4 3-1 15,-9 6 1-15,-12 4-6 16,-12 8 1-16,-13 4 4 15,-15 5-10-15,-14 9 2 16,-4 2-97-16,-9 0-44 0,0 19-253 16,-16 8 56-1</inkml:trace>
  <inkml:trace contextRef="#ctx0" brushRef="#br2" timeOffset="58193.63">7995 17815 443 0,'0'0'172'0,"0"0"68"0,0 0-39 16,0 0-62-16,0 0-29 15,0 0-26-15,-3-5-50 16,3 5-4-16,0 0-30 15,0 0 2-15,0 14-15 16,3 6 12-16,13 4 1 16,6-7 1-16,11-3 3 15,6-9-6-15,16-5 2 16,17-5 0-16,10-29 5 16,18-13-1-16,10-12-4 15,5-4 4-15,-9 4-2 16,-9 9 2-16,-21 7-4 15,-18 9 0-15,-25 13 12 16,-18 11-12-16,-9 9-3 0,-6 1-10 16,0 10-153-16,0 17-226 15,0-3 51-15</inkml:trace>
  <inkml:trace contextRef="#ctx0" brushRef="#br2" timeOffset="60216.84">10490 17327 266 0,'0'0'122'0,"0"0"90"16,0 0-71-16,0 0-47 15,0 0-17-15,0 0 31 16,57-76-12-16,-47 56-10 15,-3-1-16-15,0 1-2 16,-4-1-17-16,-3 0-35 16,0-2 21-16,-3 9-29 15,-14 1-2-15,1 8 3 16,-8 5-9-16,-4 5-10 16,-5 32-5-16,-6 16 15 15,3 17-6-15,5 5 5 16,7-2-7-16,15-9-5 15,6-10 12-15,3-14-1 16,3-17-2-16,12-9 7 0,6-11-6 16,4-3 3-16,5-10 0 15,3-17 15-15,1-6-14 16,-4-3 11-16,-10-4-1 16,-7 4-8-16,-10 0 19 15,-3 12-19-15,0 5-2 16,0 12 25-16,0 7-20 15,-3 0-6-15,-6 24-16 16,2 15 15-16,5 11-12 16,2 9 3-16,0 0-41 15,12-6-44-15,13-3-54 16,5-11-113-16,2-15 10 16,6-14-203-16</inkml:trace>
  <inkml:trace contextRef="#ctx0" brushRef="#br2" timeOffset="60666.76">10778 17660 615 0,'0'0'107'16,"0"0"184"-16,0 0-162 16,0 0-11-16,0 0-39 15,0 0-42-15,-22 0-2 16,22-6-35-16,7-5 0 15,5 1-1-15,0 1 4 16,2 8-12-16,2 1 7 0,0 0-20 16,-4 14-1-16,0 11-5 15,-3 5 16-15,-6 4 4 16,0-1 1-16,-3-6 0 16,0-5 7-16,0-11 0 15,0-6 1-15,0-2 4 16,0-3-5-16,0 0 33 15,0-8-6-15,13-16 5 16,4-12-24-16,8-11-8 16,2 2 13-16,-1 6-11 15,-4 12 7-15,-6 13-3 0,-10 11-2 16,-5 3-1 0,5 10-3-16,5 19-1 0,-5 13-5 15,0 8 6 1,0 6 0-16,-6 2-24 0,3-2-71 15,-3-15-53-15,4-9-79 16,-1-16-46-16,1-16-231 16</inkml:trace>
  <inkml:trace contextRef="#ctx0" brushRef="#br2" timeOffset="60908.92">11294 17505 933 0,'0'0'236'0,"0"0"6"15,0 0-143-15,0 0-56 16,0 0-43-16,0 0-1 16,12 0-6-16,25-3 7 15,8 1 0-15,7-3 0 16,-7 0-46-16,-8 3 1 15,-11 0-127-15,-10 2-159 16,-16 0-105-16</inkml:trace>
  <inkml:trace contextRef="#ctx0" brushRef="#br2" timeOffset="61082.98">11324 17636 257 0,'0'0'562'0,"0"0"-403"16,0 0 121-16,0 0-176 15,0 0-58-15,0 0-22 16,3 7-16-16,30-7-7 16,13 0 2-16,2 0-3 15,4-3-43-15,-6-3-191 16,-10-5-332-16</inkml:trace>
  <inkml:trace contextRef="#ctx0" brushRef="#br2" timeOffset="61851.73">11948 17360 343 0,'0'0'151'0,"0"0"41"16,0 0-4-16,0 0 13 15,0 0-70-15,0 0-19 16,0-37-54-16,5 30-26 0,6 4-3 16,5 3-29-16,7 0 0 15,-1 0-8-15,2 20 6 16,-5 7-8-16,-10 9 9 16,-3 9-18-16,-6-5 15 15,0 3 2-15,0-11 2 16,-9-4 3-16,3-11 6 15,-4-7-9-15,7-6 10 16,3-4-9-16,0 0 41 16,0 0-16-16,0-11-2 15,0-23 4-15,13-14-28 16,3-13 0-16,10-4 0 0,-4 5 2 16,1 14 0-16,-7 17-2 15,-7 14 0-15,0 13-6 16,0 2 6-1,3 2-11-15,5 20 10 0,6 7 1 16,-8 7-2-16,-6 0 2 16,0 6-5-16,-9 5 3 15,0 0 2-15,0-5-39 16,-9-5-84-16,6-10-185 16,3-21-9-16,0-6-254 15</inkml:trace>
  <inkml:trace contextRef="#ctx0" brushRef="#br2" timeOffset="62047.75">12591 17131 915 0,'0'0'245'0,"0"0"-165"16,0 0 129-16,0 0-154 15,0 0-28-15,0 0 1 16,0 107-12-16,0-52-16 15,0 4-1-15,0 8-29 16,0 3-110-16,0-3-193 16,-4-9-312-16</inkml:trace>
  <inkml:trace contextRef="#ctx0" brushRef="#br2" timeOffset="62520.56">12626 17868 646 0,'0'0'151'0,"0"0"39"15,0 0 54-15,0 0-156 16,0 0-42-16,0 0-36 16,3 1-8-16,4-12 14 15,7-8-8-15,-2 2-4 0,-6 3-3 16,-3 8 11-1,-3 4 0-15,0 2-12 0,0 2 0 16,-15 18-3-16,-2 8 13 16,1 7-9-16,7-5-1 15,2-1 1-15,7-10-7 16,0-2 5-16,0-7-1 16,0-6-6-16,13-4 3 15,-1 0 5-15,6-11-4 16,-6-7 8-16,1-2-9 15,-10 0 5-15,-3 6 0 16,0 5 3-16,0 6-3 16,-7 3-3-16,-8 7-5 15,-6 13 8-15,6 4-6 16,2-7 6-16,6-1 0 0,7-9-3 16,0-3-16-16,14-4-16 15,7 0-12-15,3-14-30 16,-2-6-95-16,-8-4-65 15,-4 2-98-15</inkml:trace>
  <inkml:trace contextRef="#ctx0" brushRef="#br2" timeOffset="63629.64">13473 17878 319 0,'0'0'261'15,"0"0"-195"-15,0 0 80 0,0 0-87 16,0 0-20-1,0 0-13-15,-2 0 17 0,2 0 13 16,0 0 11-16,0 0-3 16,0 0-14-16,0 0 5 15,0 0 6-15,0 0-33 16,0 0-5-16,0 0-4 16,0-1-5-16,0-15 21 15,0-5-35-15,5-1 0 16,6 3 0-16,-1 8 3 15,-4 4-3-15,0 5 0 16,-6 2-1-16,3 0-9 16,1 0 7-16,2 7-2 15,2 2-1-15,-5 6 4 16,-3-1-4-16,0 1 4 16,0 1 2-16,-6-6 0 15,-3-3 0-15,4-2 0 0,1-4 8 16,4-1-1-16,0 0 24 15,0 0 2-15,0 0-15 16,0-1 23-16,-3-15-39 16,3-1 5-16,0 2-5 15,0 8-2-15,0 4 3 16,-3 3-3-16,3 0 5 16,0 0-13-16,-3 0 5 15,3 5-12-15,-6 9 12 16,2 0 4-16,1-1-1 0,3-8 0 15,-3-1 1 1,3-1-3-16,0-3 2 0,0 0 0 16,0 0 8-16,0 0-7 15,0 0 7-15,0 0 4 16,0-7-9-16,0-5 18 16,3-6-21-16,4 7 0 15,-1 6 20-15,-3 1-12 16,-3 4 8-16,0 0-16 15,0 0 6-15,0 0-15 16,3 4 9-16,3 20 0 16,-5 6-1-16,-1 13 2 15,0 6-1-15,-16 4 0 16,-11 3 1-16,-1 5-10 16,-2-2-12-16,4 2-34 0,13-6 11 15,3-10-101-15,10-24-294 16,0-21-302-16</inkml:trace>
  <inkml:trace contextRef="#ctx0" brushRef="#br2" timeOffset="64026.84">14438 17486 465 0,'0'0'135'0,"0"0"-20"15,0 0 83-15,0 0-70 16,11-75-5-16,-22 72 28 15,-11 3-87-15,-8 0-39 16,-5 0 10-16,0 17-28 16,2 9 3-16,0 4 3 15,14 8-12-15,1-1 20 16,10 2-18-16,8 0-3 16,0-3 5-16,20-3 1 15,11-4-7-15,11-12 1 0,11-5-32 16,9-12-6-16,-1 0-64 15,-2-20-178-15,-9-8-116 16</inkml:trace>
  <inkml:trace contextRef="#ctx0" brushRef="#br2" timeOffset="64238.91">14663 17564 300 0,'0'0'591'0,"0"0"-445"0,0 0 138 15,0 0-160 1,0 0-84-16,0 0-13 0,8 0-20 16,22-6-5-1,13-3 22-15,5 0-24 0,1 3-15 16,-7-1-24-16,-2 7-53 16,-16 0-142-16,-9 0-176 15,-9 0-221-15</inkml:trace>
  <inkml:trace contextRef="#ctx0" brushRef="#br2" timeOffset="64419.89">14753 17660 737 0,'0'0'123'0,"0"0"135"16,0 0-117-16,0 0-81 0,0 0-36 15,0 0-6-15,46 0-14 16,-7 0 5-16,6 0 2 15,1 0-11-15,-4 0-41 16,-3-5-212-16,-7-5-286 16</inkml:trace>
  <inkml:trace contextRef="#ctx0" brushRef="#br2" timeOffset="66509.3">15572 17345 89 0,'0'0'46'0,"0"0"35"15,0 0 11-15,0 0-5 16,0 0 9-16,0 0 35 16,0-12-14-16,0 12-11 15,0 0 23-15,0 0-5 16,0 0-41-16,0 0-38 16,0 0-27-16,-3 0 12 15,-11 12-26-15,2 5-3 0,2 5 20 16,-3 5-7-16,4 3 15 15,1 4 10-15,-1 3-17 16,6 2 20-16,3 0-27 16,0-6-13-16,0-2 29 15,20-6-28-15,2-5-2 16,8-6 4-16,8-7-3 16,12-7 28-16,1-7-19 15,1-14-4-15,-7-6 15 16,-5-4-9-16,-11 1-2 0,-10-7 1 15,-9-6-8-15,-10-3 18 16,-10 0-22-16,-23 3 0 16,-9 7 3-16,-7 16-2 15,1 10-2-15,-1 10 0 16,0 7-8-16,7 18 0 16,9 9-13-16,14 10-36 15,13 2-7-15,6 4-131 16,19-2-215-16,20-9-99 15</inkml:trace>
  <inkml:trace contextRef="#ctx0" brushRef="#br2" timeOffset="66937.27">16160 17953 400 0,'0'0'411'16,"0"0"-297"-16,0 0 135 15,0 0-107-15,0 0-117 16,0 0 31-16,32-51-44 16,-18 26 9-16,-8 6-3 15,-3 5-14-15,-3 5 22 16,0 9 4-16,-14 0 10 15,-8 5-28-15,-7 16-12 0,3 3 0 16,0-1 19-16,16-5-18 16,4-3 1-16,6-11-2 15,0 4-1-15,0-8-9 16,10 0 10-16,10 0 0 16,-2 0 5-16,4-12 2 15,-4-3-1-15,-5 3-6 16,-7 3 1-16,-4 6 7 15,-2 3-8-15,0 0-10 16,-9 2-8-16,-10 18-63 16,-7 9-46-16,-3 2-240 15,3 0-402-15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51:48.9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5305 2305 594 0,'0'0'41'15,"0"0"137"-15,0 0 15 16,0 0-74-16,0 0-13 16,0 0-20-16,0 0-35 15,-19-17-5-15,19 17-11 16,-3 0-17-16,3 0 4 16,0 0-18-16,9 0-2 15,28 0 9-15,24 0 3 16,20-3 12-16,16-5-2 15,7-5-23-15,1-2 7 0,-11-2-8 16,-17 2 0-16,-19 3-1 16,-28 5 1-16,-16 5 0 15,-14 2 2-15,0 0 1 16,-36 0-6-16,-27 3-22 16,-20 11 22-16,-19 3-2 15,-14 8 5-15,-5-3-12 16,5 1 5-16,8-6-8 15,25-7 10-15,17-5 5 16,20-3 0-16,22 0 11 16,9 0-4-16,9-2 15 0,6 0-13 15,0 0-4-15,0 1-10 16,3 5 4-16,18 5 1 16,7 8 1-16,8 3 2 15,3 7 1-15,3 6 9 16,-2 2-12-16,3 0 9 15,2-1-10-15,-2-2 0 16,5-5 4-16,-5-6-4 16,-7-6 0-16,-12-4-1 15,-12-6 3-15,-12 3-7 16,0 7 3-16,-9 8 2 16,-21 9 9-16,-12 9-6 0,-13 8-3 15,-3 4 5-15,1 4-3 16,-1-5 8-16,13-6-7 15,11-11-2-15,10-12 24 16,11-11-25-16,7-9 6 16,6-3 2-16,0-2-7 15,6 3-2-15,28 0 1 16,14-3 0-16,13 0 17 16,18 0-17-16,9-1 0 15,6-9 0-15,9-2-3 16,1 2-31-16,-4 2-42 15,-3 4-72-15,-6 0-173 16,-12-5-433-16</inkml:trace>
  <inkml:trace contextRef="#ctx0" brushRef="#br0" timeOffset="547.41">7325 2109 355 0,'0'0'139'0,"0"0"51"16,0 0 46-16,0 0-55 0,0 0-22 16,0 0-44-16,7-22-37 15,-7 22-6 1,0 0-32-16,0 0-7 0,0 0-2 16,0 8-17-16,0 18 0 15,0 19 7-15,-7 14 0 16,1 9 3-16,-9 5-22 15,-3 3-1-15,-4-4 0 16,2-8-1-16,7-13-57 16,10-17-68-16,3-13-50 15,13-16-109-15,17-5-164 16,6-31-127-16</inkml:trace>
  <inkml:trace contextRef="#ctx0" brushRef="#br0" timeOffset="1019.08">7547 2249 752 0,'0'0'179'16,"0"0"73"-16,0 0-154 16,0 0 21-16,0 0-66 15,0 0-21-15,-30-11 9 16,50 7-41-16,8 0 4 15,12 4 1-15,-4 0-4 16,0 0-2-16,-11 16-4 0,-11 4-12 16,-8 5 16-1,-6 6-22-15,-3 2 13 16,-17-1 1-16,-2-2-4 0,4-8 11 16,6-8-4-16,3-8 6 15,9-6 4-15,0 0-4 16,0-7 0-16,15-17-1 15,15-12-22-15,12-7-12 16,4-4-7-16,-1 2 2 16,-2 6 35-16,-12 9 1 15,-10 11 4-15,-9 9 10 16,-12 8 12-16,0 2 25 16,0 0-19-16,-3 17-12 15,-10 13 11-15,-1 10-7 0,-1 4-10 16,8 2 0-16,7 0-7 15,0-3-6-15,27-4-20 16,22-9-87-16,15-21-120 16,11-9-216-16</inkml:trace>
  <inkml:trace contextRef="#ctx0" brushRef="#br0" timeOffset="1250.2">8405 2012 945 0,'0'0'131'0,"0"0"176"16,0 0-177-16,0 0-32 16,0 0-53-16,0 0-4 0,-27 2-10 15,27 20-26-15,0 18 9 16,0 16 25-16,0 14-23 16,0 13 14-16,-6 7-25 15,-15-1-2-15,-1-4-3 16,7-14-6-16,4-17-62 15,4-15-67-15,7-14-35 16,0-19-230-16</inkml:trace>
  <inkml:trace contextRef="#ctx0" brushRef="#br0" timeOffset="2063.37">7028 3042 273 0,'0'0'14'0,"0"0"164"15,0 0-32-15,0 0-45 16,0 0 23-16,0 0 41 15,-64 0-35-15,61 0 3 16,0 0-31-16,0 0-36 0,3 0-14 16,-3 1-20-16,3 1-19 15,0 1 5-15,12 2-18 16,42 1 0-16,37-3 17 16,41-3 17-16,40 0-10 15,26-7-24-15,26-6 0 16,7-3 12-16,-1 3-12 15,-18-3-5-15,-36 0 2 16,-48 2 6-16,-52 6-6 16,-40 4 1-16,-27 4-41 15,-12 0 43-15,-36 10-43 16,-19 17-96-16,-18 7-188 16,-11-1-173-16</inkml:trace>
  <inkml:trace contextRef="#ctx0" brushRef="#br0" timeOffset="2534.56">7365 3451 217 0,'0'0'111'0,"0"0"147"16,0 0-11-16,0 0-2 15,0 0-46-15,0 0-63 16,26-67-42-16,-26 67-23 16,0 0-28-16,0 0-17 15,0 15 6-15,-3 23-30 0,-5 20 5 16,-4 24 27-16,-1 8-30 15,-1 5 3-15,1-5-7 16,7-9-40-16,3-13-36 16,3-15-81-16,13-19-121 15,10-26-239-15</inkml:trace>
  <inkml:trace contextRef="#ctx0" brushRef="#br0" timeOffset="2878.74">7647 3598 1112 0,'0'0'87'0,"0"0"123"15,0 0-141-15,0 0-35 16,0 0-34-16,0 0 9 16,15-2-23-16,19 21 16 15,11 9-2-15,7 10 4 16,-7 5-1-16,-5 4-3 15,-17-4 0-15,-10-1 0 16,-13-6-3-16,0-5 3 16,-10-6-1-16,-7-9 1 15,1-4 0-15,4-9 4 16,1-3 6-16,1 0 0 16,4-26 35-16,6-21-45 15,0-18-3-15,24-14 2 16,21 2-44-16,13 10-7 0,9 16-57 15,3 14-137-15,-12 10-169 16,-13 8-235-16</inkml:trace>
  <inkml:trace contextRef="#ctx0" brushRef="#br0" timeOffset="3130.83">8359 3466 404 0,'0'0'756'16,"0"0"-584"-16,0 0 2 0,0 0-76 16,0 0-43-16,0 0 4 15,0 4-28-15,0 9-22 16,0 13-6 0,7 22-2-16,-4 26-1 0,-3 15 7 15,0 8-4-15,-13-5-6 16,5-9-55-16,2-16-49 15,6-16-17-15,0-24-230 16,14-27-762-16</inkml:trace>
  <inkml:trace contextRef="#ctx0" brushRef="#br0" timeOffset="4304.55">8687 1714 283 0,'0'0'123'15,"0"0"63"-15,0 0-31 0,0 0-18 16,0 0 10-16,0 0-31 15,0 0-11-15,0 0-40 16,0 0-28-16,0 0 6 16,0-1-40-16,0 1-2 15,0 0-2-15,13 0-12 16,5 16 12-16,3 4-1 16,-3 4-1-16,-5 4-4 15,-5-5 7-15,-5-3-9 16,-3-2 8-16,0-3-1 15,0-3 2-15,-6-3 1 16,-2-2-1-16,5-4 16 0,0-3-12 16,3 0 10-16,0 0 13 15,0 0-2-15,0-16 15 16,0-12-20-16,14-13-12 16,11-5-1-16,5 0-5 15,1 8-2-15,-4 11 8 16,-8 15-5-16,1 10 5 15,-1 2-8-15,-5 10 0 16,2 20-6-16,-4 11 6 16,-9 8-3-16,-3 7-2 15,0 9-28-15,-9 3-54 16,-16-2-178-16,-5-7-383 16</inkml:trace>
  <inkml:trace contextRef="#ctx0" brushRef="#br0" timeOffset="5842.23">8648 2019 219 0,'0'0'31'0,"0"0"74"16,0 0 64-16,0 0-57 15,0 0-24-15,0 0-11 16,-13 0-13-16,13 0 23 16,0 0-14-16,0 0-15 0,0 0 7 15,0 0 8-15,0 0-1 16,0 0-37-16,10 3-20 16,8 9 37-16,3 7-25 15,7 9-1-15,2 17 11 16,9 14-8-16,-3 29 6 15,5 33-5-15,-8 24-15 16,-6 28 24-16,-9 13-25 16,-11 6-3-16,-7 7 12 15,-4 3-20-15,-20-3 3 16,-13-3-6-16,-8-15-13 16,-4-21 8-16,-5-19-92 0,-6-20-29 15,-5-30-162 1,-16-38-568-16</inkml:trace>
  <inkml:trace contextRef="#ctx0" brushRef="#br0" timeOffset="6486.26">6937 1954 82 0,'0'0'91'16,"0"0"40"-16,0 0-50 16,0 0 25-16,0 0-5 15,81-42 11-15,-81 42 10 16,0 0 6-16,0 0-6 15,-2 5-49-15,-20 25-7 16,-8 25-17-16,-7 30-21 0,-5 32 43 16,3 39 6-1,-1 32-2-15,4 31 0 0,14 14-44 16,17-2-15-16,10 1-1 16,41-13-15-16,21-12-2 15,21-18-7-15,9-29-55 16,7-21-60-16,-10-29-213 15,-25-30-449-15</inkml:trace>
  <inkml:trace contextRef="#ctx0" brushRef="#br0" timeOffset="9430.02">4673 3889 725 0,'0'0'136'15,"0"0"77"-15,0 0-140 16,0 0-14-16,0 0-18 16,0 0-16-16,100-41-20 15,-66 39-1-15,-1 2 0 16,-6 0-4-16,-8 14-4 15,-5 11 1-15,-10 4-1 16,-4 5 4-16,0-4-5 16,-9-5 5-16,0-10 4 15,3-8-4-15,3-7 13 16,3 0 39-16,-3-2 4 0,3-22 9 16,0-11-55-16,6-13-5 15,18-9-7-15,3 0 2 16,3 10 0-16,0 14-2 15,-5 18-2-15,-3 15 2 16,-4 17-13-16,0 23-26 16,-6 16 33-16,-9 6-38 15,0-2-27-15,-3-4-115 16,3-15-223-16,3-16-57 16</inkml:trace>
  <inkml:trace contextRef="#ctx0" brushRef="#br0" timeOffset="9625.54">5322 3800 556 0,'0'0'253'0,"0"0"-68"15,0 0-32-15,0 0-85 16,0 0-15-16,0 0-53 16,-36 17 0-16,66-17-1 15,19-15-4-15,12-10-37 16,9-2-87-16,-4 1-136 15,-11 9 57-15,-22 10-66 16,-24 7-26-16</inkml:trace>
  <inkml:trace contextRef="#ctx0" brushRef="#br0" timeOffset="9744.85">5426 3939 175 0,'0'0'165'16,"0"0"103"-16,0 0-97 0,0 0-44 15,0 0-59-15,0 0-45 16,67 4-23-16,15-38-64 15,6-5-221-15,-4 0-221 16</inkml:trace>
  <inkml:trace contextRef="#ctx0" brushRef="#br0" timeOffset="10023.89">5954 3670 838 0,'0'0'75'0,"0"0"178"16,0 0-179-1,0 0-74-15,0 0 0 0,46 90 8 16,-13-53-8-16,0-4 0 16,1-7-2-16,-1-7-2 15,-6-11-41-15,-2-8 11 16,-8-8 20-16,-4-24 8 16,-7-11 0-16,-6-7 6 15,0 0 11-15,-28 2 19 16,-11 8 43-16,-7 17-24 15,-2 18-9-15,-1 6-14 16,13 32-26-16,12 15-7 16,18 4-70-16,6-8-298 15</inkml:trace>
  <inkml:trace contextRef="#ctx0" brushRef="#br0" timeOffset="10804.11">5225 1467 331 0,'0'0'180'0,"0"0"-88"16,0 0 32-16,0 0-87 0,0 0-10 15,0 0-7-15,-2 65 133 16,7-27 0-16,-2 7-37 15,4 5-42-15,-4 1-16 16,6-11-32-16,0-8-12 16,6-14-14-16,0-13 2 15,9-5 12-15,4-6-3 16,5-22 25-16,6-13 2 16,-2-3-29-16,-3-3 5 15,-7 0 8-15,-3 1-11 0,-6 8 23 16,-9 13-31-16,-6 14-1 15,0 11 0-15,4 0-2 16,7 24-21 0,8 11 14-16,3 7 7 0,-2-1 2 15,-4-5-2-15,-8-10 0 16,-7-8 1-16,-4-11 0 16,0-1 4-16,-7-6-2 15,-16 0 1-15,-11-4 17 16,-9-15-21-16,-14-8 2 15,-10-2-5-15,-2-1-9 16,8 5-18-16,15 10 18 16,10 15-5-16,11 9-3 15,8 28-58-15,7 16-28 16,10 3-176-16,0-7-400 0</inkml:trace>
  <inkml:trace contextRef="#ctx0" brushRef="#br0" timeOffset="39589.44">26858 1898 125 0,'0'0'23'16,"0"0"81"-16,0 0 0 16,-81-34-10-16,70 30 44 15,-1 1-29-15,5 1-1 16,1-1-12-16,1-1 6 15,1 1-21-15,1 0-12 16,-2 2-3-16,5 0 11 16,0 1-34-16,0 0-26 0,0 0 1 15,0 0-3-15,18 0-15 16,27 0 0-16,23 0 7 16,10 0 23-16,1-2-30 15,-9-6 0-15,-12-1 0 16,-16 2-1-16,-16 3-12 15,-15 3 3-15,-9 1 10 16,-2 0 20-16,-13 0-20 16,-29 0-4-16,-25 9-21 15,-28 6 6-15,-12 4 0 16,-3 1 12-16,10-1 7 16,15-5 7-16,26-5-2 15,24-5 10-15,20 0 9 16,15-4 1-16,0 0-25 15,5 3-3-15,24 3 1 16,13 5 2-16,10 3 8 0,5-2-4 16,-3 3 4-16,-6 0 0 15,-4 1-4-15,-10 4-4 16,-11-1 1-16,-11 5-5 16,-12 5 4-16,-8 7 0 15,-26 6 19-15,-18 8-16 16,-9-1 7-16,-11 2-10 15,2-1 4-15,9-8 15 16,14-9-18-16,22-13 7 16,15-11 4-16,10-8-12 15,24-1 0-15,34 0-3 0,36-18 3 16,31-8 16-16,20-5-16 16,9 4-49-16,-2 3-62 15,-11 0-135-15,-20-1-218 16</inkml:trace>
  <inkml:trace contextRef="#ctx0" brushRef="#br0" timeOffset="40176">27680 1816 617 0,'0'0'67'0,"0"0"174"15,0 0-78-15,0 0-76 16,0 0-65-16,0 0-22 15,-14 59 10-15,14-4-10 16,0 4 40-16,0-6-24 16,0-14-2-16,10-9-14 0,2-12 3 15,6-9-14-15,1-9 15 16,10-3-4-16,2-20 22 16,2-9-15-16,-5-6 0 15,-6-2 0-15,-5-1 5 16,-8 2 38-16,-3 6-31 15,-5 11 17-15,-1 13 5 16,0 8-6-16,0 1-15 16,2 7-20-16,4 21-6 15,5 14 2-15,8 9 5 16,3 4-1-16,3 1 9 16,-3 7 7-16,-5-4 1 15,-9-1-3-15,-8-4-8 0,-11-8 19 16,-19-3-22-1,-7-4 8-15,-11-7-7 0,-7-7-4 16,-5-9-3 0,0-15-18-16,8-1-29 0,12-17-8 15,16-14-66-15,21-14-107 16,3-10-219-16</inkml:trace>
  <inkml:trace contextRef="#ctx0" brushRef="#br0" timeOffset="40617.18">28014 1573 673 0,'0'0'38'0,"0"0"253"15,0 0-119-15,0 0-85 16,0 0-42-16,0 0-10 15,48-56-25-15,-14 50 6 16,5 4-16-16,3 2 1 16,0 0-7-16,-6 12 6 15,-11 7-5-15,-13 5 5 16,-11 1-25-16,-1 1 13 16,-4 0 3-16,-15-4 1 15,1-5 8-15,3-7 15 16,4-4 6-16,10-6 6 0,1 0 12 15,0-8 19-15,7-21-3 16,19-13-50-16,12-6 21 16,7 2-26-16,3 8 0 15,-2 15 1-15,-4 12 2 16,-8 11-6-16,-5 0-1 16,-10 30-7-16,-10 15 2 15,-9 8-23-15,0 12 1 16,-5 7-24-16,-14 1-80 15,-9-4-266-15,-3-11-265 16</inkml:trace>
  <inkml:trace contextRef="#ctx0" brushRef="#br0" timeOffset="47742.56">26316 2798 305 0,'0'0'127'0,"0"0"42"16,0 0-28-16,0 0-41 16,0 0-12-16,0 0-10 15,0 0-33-15,-3 0-17 16,3 0 2-16,0 0-27 15,0 10-3-15,0 9-9 16,1 10 9-16,5 3 2 16,-3 1 0-16,-1-8-4 15,-2-6 2-15,0-6 0 16,0-7 0-16,0-3-10 16,0-3 10-16,0 0 8 15,0 0-1-15,1 0 1 0,2-15 9 16,6-15-1-1,3-12-16-15,7-3 7 0,4 0-4 16,-1 12 10-16,-3 8-13 16,-7 13 0-16,-5 7 4 15,-2 5-4-15,1 0-2 16,0 12-8-16,2 7-9 16,-4 1 12-16,2 7-39 15,-5-2-16-15,1-1-50 16,1-3-27-16,3-7-38 15,5-9-42-15,5-5-32 16</inkml:trace>
  <inkml:trace contextRef="#ctx0" brushRef="#br0" timeOffset="47909.86">26665 2752 220 0,'0'0'140'16,"0"0"87"-16,0 0-34 15,0 0-93-15,0 0-24 16,0 0-39-16,0-3-37 15,5 3-22-15,14 0 4 16,12 0-13-16,15-5-35 16,5-4-84-16,-2-5-130 15,-12 6-107-15</inkml:trace>
  <inkml:trace contextRef="#ctx0" brushRef="#br0" timeOffset="48048.49">26741 2850 220 0,'0'0'114'0,"0"0"145"16,0 0-131-16,0 0-68 0,0 0-45 16,0 0-15-16,25 24-32 15,35-46 28-15,8-7-120 16,1 2-195-16</inkml:trace>
  <inkml:trace contextRef="#ctx0" brushRef="#br0" timeOffset="48322.33">27106 2697 447 0,'0'0'143'16,"0"0"102"-16,0 0-86 0,0 0-73 15,0 0-80-15,0 0 12 16,-25 62-7-16,39-33-3 16,9-4-16-1,7-5 6-15,3-7-27 0,-2-10-35 16,-5-3-28-16,-7 0 55 15,-9-16 37-15,-8-4 37 16,-2-2 31-16,-14 0-4 16,-16 0-26-16,-4 7 3 15,1 4-36-15,2 11-5 16,9 0-55-16,5 0-88 16,7 8-69-16,5-4-190 15</inkml:trace>
  <inkml:trace contextRef="#ctx0" brushRef="#br0" timeOffset="48972.74">26429 1397 315 0,'0'0'188'0,"0"0"10"16,0 0-149-16,0 0 1 15,-43 85 61-15,34-47-53 16,6-7-6-16,3-9-9 16,0-6-13-16,7-7-13 15,11-4-8-15,3-5 49 16,4 0-37-16,5-13 8 15,3-10 9-15,-2-7-20 16,1-7-2-16,-5-5 1 16,-2-5-11-16,-4 3 21 0,-6 9-21 15,-4 13-2-15,-3 17 11 16,0 5-15-16,6 15-7 16,6 20 7-16,5 10 0 15,0 0 3-15,-4-5-3 16,-9-5-1-16,-7-13-4 15,-5-5 5-15,0-5 0 16,-11-2 3-16,-13-4-1 16,-5-4 18-16,-9-2-20 0,-3 0-3 15,-3-12 1-15,-3-6 2 16,3-2-4-16,4 4-7 16,9 5-34-16,10 11-55 15,13 11-61-15,8 25-150 16,0 6-26-16</inkml:trace>
  <inkml:trace contextRef="#ctx0" brushRef="#br0" timeOffset="74575.38">26648 3972 217 0,'0'0'336'0,"0"0"-233"16,0 0 94-16,0 0-10 0,0 0-74 16,0 0-45-16,-94-56-31 15,60 75-8-15,-9 27-26 16,-1 20 2-16,4 11-5 15,16 1 9-15,14-8-19 16,10-14 10-16,24-17-9 16,23-17-13-16,13-19 11 15,12-7-15-15,8-31 0 16,1-16 16-16,-1-5-7 16,-12-3 7-16,-16 1 10 15,-21 7 4-15,-20 11-2 16,-11 14 9-16,-10 15 39 15,-24 11-20-15,-9 11-5 0,1 16-25 16,6 9 0-16,14-1-6 16,17-4 6-16,5-6-5 15,14-9-10-15,16-7 15 16,7-9 1-16,2 0 1 16,1-17-2-16,-4-7 13 15,-2-6-8-15,-8-2 5 16,-9-2-6-16,-7 3 11 15,-9 8 46-15,-1 12-21 16,0 10 14-16,0 1-10 16,-4 8-44-16,-10 28-5 15,-1 23 4-15,5 20 2 0,10 13 0 16,0 12-1 0,13 8 0-16,11 6-2 0,-2 6 2 15,-5-10 0-15,-10-14 0 16,-7-24 1-16,-16-22 2 15,-22-16-3-15,-11-9 12 16,-10-15 15-16,-5-14-9 16,5-2-1-16,13-37 3 15,15-23-15-15,20-33 2 16,11-25-7-16,42-16-8 16,28 0 6-16,18 9-18 15,11 12 18-15,2 11-4 16,-9 12 2-16,-12 13-5 15,-21 14 9-15,-23 16 0 16,-20 14 7-16,-16 9-6 0,-3 9 9 16,-23 9-10-1,-10 8 6-15,-9 8-6 0,3 21 0 16,9 8 0-16,16 4 10 16,17-2-7-16,0-1-4 15,31-3 2-15,17-2-1 16,10-5 16-16,7-1-12 15,-5-5-3-15,-12-4 5 16,-17-4-6-16,-16-3-1 16,-15 3-1-16,-5 4-17 15,-32 7 12-15,-20 6 2 16,-18 2-28-16,-9-4-28 0,5 3-88 16,13-5-173-16,23-17-221 15</inkml:trace>
  <inkml:trace contextRef="#ctx0" brushRef="#br0" timeOffset="75334.03">28954 3939 714 0,'0'0'130'16,"-1"-109"156"-16,-11 64-129 15,1 16-50-15,5 18-34 16,2 11-22-16,-1 10-46 16,0 40-5-16,0 34-14 15,2 30 14-15,0 12 6 16,-2 5-6-16,-6-5-5 16,-6-16-8-16,-1-22-67 0,-1-23-7 15,-2-26-58-15,-6-20 6 16,-7-19 86-16,-8-12 12 15,-9-28 31-15,-4-15 10 16,-3-11 1-16,7-7 15 16,10 1 27-16,18 8 55 15,23 10-41-15,7 9-48 16,40 6-6-16,20 3-6 16,23 5-3-16,11 2 1 15,-1 2-34-15,-6 1-20 16,-15 2-1-16,-21 2 14 15,-19 0 42-15,-17 2 4 16,-14 7 25-16,-8 4 81 16,0 7 2-16,-9 2-52 15,-12 4-24-15,-3 22-24 0,2 13-7 16,8 8-1-16,10-1 2 16,4-5 4-16,9-12-6 15,14-10-2-15,4-11 2 16,2-8 0-16,-3 0 9 15,-3-22 2-15,-5-11-10 16,-9-10 17-16,-9-9-9 16,0 1 8-16,-15 9-15 15,-8 13-2-15,3 18-3 16,2 11-31-16,4 11-58 0,10 18-80 16,4 10-82-1,7-4-111-15,22-9 21 16</inkml:trace>
  <inkml:trace contextRef="#ctx0" brushRef="#br0" timeOffset="75605.6">29427 3939 472 0,'0'0'203'0,"0"0"177"16,0 0-183-16,0 0-100 16,0 0-97-16,0 0-7 15,37 4 6-15,-9 24 1 16,4 1-1-16,-2 2-3 15,-11-5 1-15,-4-7-4 0,-6-7 1 16,-4-7-2-16,-5-3 8 16,1-2 2-16,-1-7 14 15,0-22 47-15,0-21-37 16,8-13-19-16,11-3-7 16,11 10-35-16,7 15-16 15,8 26-43-15,-6 15-98 16,-7 30-131-16,-11 14-142 15</inkml:trace>
  <inkml:trace contextRef="#ctx0" brushRef="#br0" timeOffset="75881.09">29285 5167 1358 0,'0'0'2'16,"0"0"156"-16,0 0-13 15,0 0-79-15,0 0-14 16,0 0-52-16,35-46 0 16,-12 83 0-16,6 23 0 15,-4 13-4-15,-7 11 4 16,-13-4-77-16,-5-10 29 15,0-10-57-15,-2-16-55 16,2-24-257-16,9-20-214 16</inkml:trace>
  <inkml:trace contextRef="#ctx0" brushRef="#br0" timeOffset="76241.03">29718 5132 1107 0,'0'0'127'0,"0"0"-3"15,0 0-98-15,0 0-18 16,0 0-5-16,0 88 2 16,18-62-5-16,1-8 4 15,2-8-6-15,0-8 2 16,1-2-2-16,4-17 0 0,1-14 2 16,-5-9 0-16,-6-3-1 15,-2 7 2-15,-10 5 11 16,-4 12-3-16,0 11 28 15,0 7 30-15,0 1-38 16,0 3-21-16,0 22-8 16,0 11 0-16,0 12 1 15,0 3-1-15,-4-1 0 16,-6-3-1-16,-7-5 1 16,-8-5-5-16,-11-6 5 15,-12-6-7-15,-4-5 1 16,-7-7-34-16,4-7-48 15,8-6-41-15,17-12-371 0</inkml:trace>
  <inkml:trace contextRef="#ctx0" brushRef="#br0" timeOffset="76464.41">30173 4979 110 0,'0'0'1245'0,"0"0"-1160"15,0 0 92-15,0 0-74 16,0 0-52-16,0 0-50 16,0 74 8-16,7-6-2 15,7 18 8-15,-2 7-7 16,-8 13-8-16,-1 2-8 16,-3-10-80-16,0-17-58 0,0-24-46 15,0-28-264-15,10-26-355 16</inkml:trace>
  <inkml:trace contextRef="#ctx0" brushRef="#br0" timeOffset="76773.75">30810 5040 0 0,'0'0'1367'0,"0"0"-1227"15,0 0-26-15,0 0-37 16,0 0-19-16,0 0-47 15,-15-23 0-15,4 40-10 16,-5 8 3-16,-11 11 22 16,-14 3-24-16,-3 2 1 15,-2 2 8-15,6-7-11 0,13-10 0 16,13-7 0-16,10-10 5 16,4-3-10-16,0 0 5 15,16 3 0-15,16 3 3 16,8-4 0-16,12 1-6 15,5-1-11-15,2 4-79 16,7 2-7-16,11 6-86 16,4-3-162-16,6-8-469 15</inkml:trace>
  <inkml:trace contextRef="#ctx0" brushRef="#br0" timeOffset="77252.49">31473 5063 1202 0,'0'0'24'0,"0"0"48"16,0 0 47-16,0 0-99 15,0 0-20-15,0 0 0 16,66-43 4-16,-25 23-4 16,-2-4-5-16,-4-2 4 15,-10 4-3-15,-8 2 4 16,-8 6 0-16,-4 4 6 15,-5 8-3-15,0 2 11 16,0 0-14-16,0 0 1 16,-10 5-1-16,-5 14 3 0,-2 8-3 15,-2 7 13-15,8 7-7 16,3 4 4-16,5 1-10 16,3 7 0-16,0-4-8 15,0-1-37-15,5-9-93 16,-1-14-165-16,-1-13 78 15,-3-8 80-15,0-4 28 16,0 0 99-16,-4-5 18 16,-7-1 7-16,-4 4 99 15,-3 0-13-15,0 2 63 16,6 0 54-16,5 0-46 16,7 0-74-16,0 0-28 0,15 0-55 15,21-7-3-15,16-4 13 16,11-5-17-16,7 12-89 15,-4 4-228-15,-13 0-163 16,-19 8-7-16</inkml:trace>
  <inkml:trace contextRef="#ctx0" brushRef="#br0" timeOffset="77556.42">29702 6056 1161 0,'-130'26'19'0,"52"-1"106"16,45-14-23-1,42-11-80-15,84-7 1 0,66-25 16 16,72-11 24-16,58-6-28 16,40-2-30-16,23 3 14 15,0 7-11-15,-16 10-5 16,-44 4 9-16,-55 8-12 15,-61 2 0-15,-68 2-9 16,-49 3 13-16,-35 7-4 16,-24-1 10-16,-4 0-10 15,-29-1-60-15,-15 1-63 16,-11 6-113-16,-3-4-564 0</inkml:trace>
  <inkml:trace contextRef="#ctx0" brushRef="#br0" timeOffset="80002.98">32667 4978 342 0,'0'0'34'0,"0"0"83"16,0 0 27-16,0 0-43 15,0 0-21-15,0 0-26 16,0-24-23-16,-2 24-10 16,2 0-21-16,-1 0 0 15,-1 0-3-15,2 0 6 16,0 0-3-16,0 0 8 16,0 2-2-16,0 1 9 15,0-3-7-15,0 0-7 16,0 3 22-16,0-1-21 0,0-2 1 15,0 2 2 1,0-2-3-16,0 0 16 0,0 0 9 16,0 0 2-16,0 0 25 15,0 0-25-15,0 0 1 16,0 0-4-16,0 4-26 16,-3 15-2-16,-13 12-12 15,-1 12 14-15,-2 5 16 16,6-6-16-16,5-10 0 15,8-6 3-15,0-10 1 16,0-6 4-16,12-7 1 16,3-3 1-16,6-5 47 15,1-17-35-15,-2-6-7 16,-2-2-1-16,-6-1-8 0,-5-1 4 16,-6 0-8-16,-1 8-1 15,0 8 11-15,-4 9-8 16,-15 7-4-1,-4 13 0-15,-5 15 0 0,4 8 0 16,11-5 0-16,7-7 0 16,6-3-8-16,0-8 1 15,9-7 7-15,13-6 0 16,5 0 1-16,1-8 5 16,-1-12-6-16,-4-2 6 15,-7-1-13-15,-10-2 6 16,-6 4-27-16,-8 6-33 15,-33 15-99-15,-28 9-241 0,-30 23 55 16</inkml:trace>
  <inkml:trace contextRef="#ctx0" brushRef="#br0" timeOffset="80952.17">24800 663 271 0,'0'0'22'16,"0"0"59"-16,0 0 58 15,0 0-46-15,0 0-93 16,0 0 5-16,31 117 61 15,-11 2 26-15,-5 46-6 16,-1 54-6-16,-3 48 16 16,0 38-56-16,3 36 5 0,5 14-11 15,1 11 19-15,1 11-1 16,-6-1-38-16,-2-9 16 16,-4-6 7-16,2-24-20 15,1-23 11-15,0-24 3 16,-2-17-29-16,4-25 25 15,-2-24-24-15,1-30 13 16,-3-40-6-16,-2-35-8 16,-5-32-4-16,-3-23 2 15,0-24-17-15,0-16 15 0,-1-13-37 16,-6-11-32 0,0-14-75-16,-4-36-272 0,-9-28-275 15</inkml:trace>
  <inkml:trace contextRef="#ctx0" brushRef="#br0" timeOffset="86207.63">11512 2774 228 0,'0'0'46'15,"0"0"58"-15,0 0 25 16,0 0-15-16,0 0-14 15,20-83 7-15,-20 69 5 16,0 4 29-16,0 1-50 16,-7 2 5-16,-15 7-49 15,-8 0-36-15,-9 14-3 0,-7 22-8 16,-2 12 2 0,5 12 3-16,8 14-5 0,15 6 0 15,14 2-2-15,6-7 2 16,19-17-1-16,20-24-27 15,10-25-51-15,14-9 58 16,1-23-8-16,4-19 9 16,3-11-21-16,-3-7-35 15,-2 0 0-15,-14 2 39 16,-16 3-4-16,-21 7 37 16,-15 8 6-16,0 10-2 15,-15 16 43-15,-8 11 35 16,-3 3-30-16,-1 28-38 15,2 8-5-15,8 4 4 0,14 4-9 16,3-8-1-16,3-9-1 16,21-10-4-16,7-13-1 15,5-4 7-15,-3-11 2 16,3-14 19-16,-7-8-21 16,0 1 8-16,-13-2-2 15,-5 4-5-15,-11 5 16 16,0 8 30-16,0 7 17 15,0 7 5-15,-8 3-32 16,1 13-20-16,1 18-11 16,3 16-5-16,3 15 10 15,0 16-7-15,16 18-2 16,11 15 28-16,6 11-22 16,-5 2-3-16,-2 5 5 15,-10-8 5-15,-13-11-12 0,-3-16 8 16,-9-18-7-16,-16-19 31 15,-5-16-9-15,4-15 16 16,10-15-15-16,-3-11-1 16,4-20 15-16,3-35-35 15,9-33 5-15,3-28-20 16,25-10 9-16,29-5-14 16,10 5 3-16,14 8 1 15,-4 2-2-15,-8 5 6 16,-18 5 5-16,-20 3-8 0,-13 4 15 15,-15 17-6-15,0 18 1 16,-14 28 3 0,1 22-2-16,1 14 2 0,-6 12-3 15,2 20-2-15,1 12 1 16,6 4 0-16,9-2-2 16,3-7 1-16,25-3 1 15,11-3 0-15,6-3 0 16,7-4-6-16,1 1 6 15,-11-5 0-15,-10-5 6 16,-15-1-6-16,-15 2 0 16,-2 7-6-16,-34 10 6 15,-23 9 11-15,-16 1-11 0,-18 1-4 16,-4-4-5 0,8-9-76-16,17-11-82 0,30-20-204 15,25-6-417-15</inkml:trace>
  <inkml:trace contextRef="#ctx0" brushRef="#br0" timeOffset="87013.7">15010 2515 609 0,'0'0'36'0,"0"0"218"16,0 0-46-16,-84-48-107 15,52 57-45-15,-2 24-36 16,-4 19-12-16,2 11-4 16,4 7 15-16,12 0-18 15,10-11-1-15,10-8 1 16,0-11 2-16,20-15-6 16,5-11-13-16,6-14 15 15,7-8 0-15,4-28 2 0,1-11 9 16,-7-13-10-16,-5-2 1 15,-11-4 4-15,-7 4-5 16,-7 11 2-16,-6 20 3 16,0 18 2-16,0 13-2 15,0 11-5-15,-6 26-21 16,0 15 21-16,-1 8 5 16,7-4-5-16,0-8 4 15,10-11-4-15,13-13-9 16,5-9 7-16,9-15 2 0,5 0 1 15,4-27 7-15,2-15-6 16,-2-13 5-16,-4-13-7 16,-11-4 0-16,-10-3 12 15,-12 9-12-15,-9 17 17 16,0 19 31-16,-6 17 26 16,-11 9 14-16,1 4-57 15,-3 11-24-15,-4 18-4 16,7 9-1-16,7 3-4 15,9-2 2-15,3-1 0 16,26-2 1-16,12-4-1 16,12-4 0-16,9-5 6 15,-4-5-4-15,-10-5 2 0,-18-3-4 16,-17-6 6 0,-13 3-9-16,-10 8 3 0,-29 7 0 15,-22 9-1-15,-14 3 1 16,-16 4 0-16,-4-1-16 15,8 0-76-15,16-6-11 16,29-12-131-16,31-19-296 16</inkml:trace>
  <inkml:trace contextRef="#ctx0" brushRef="#br0" timeOffset="87400.53">18193 1752 587 0,'0'0'161'15,"0"0"169"-15,-22-76-122 16,14 73-39-16,5 3-87 16,0 0-29-16,3 3-43 15,0 31-10-15,0 22-3 0,0 23-2 16,0 15 10-16,0 9-11 15,0-2 6-15,-3-9-11 16,3-14-99-16,0-21-124 16,0-25-143-16,16-28-82 15</inkml:trace>
  <inkml:trace contextRef="#ctx0" brushRef="#br0" timeOffset="87834.93">18378 1950 949 0,'0'0'93'16,"0"0"153"0,0 0-164-16,0 0-69 0,0 0-13 15,0 0-9-15,29-8 1 16,8 8 8-16,1 2 7 16,-8 8-7-16,-12 4 0 15,-10 6-15-15,-8 4-10 16,0 3 24-16,-14 1-11 15,-9-3-6-15,4-5 17 16,-4-4-19-16,11-9 20 16,5-4 1-16,7-3 3 15,0-7 9-15,10-23-11 0,19-15-3 16,10-11 1-16,7-7-7 16,-1 0-4-16,-10 7 7 15,-6 11 8-15,-12 16 3 16,-7 15 3-16,-10 13 25 15,0 1 25-15,0 9-50 16,-17 22-9-16,2 10 7 16,2 9-8-16,5-2 9 15,8-5-9-15,8-2-7 16,20-6 6-16,15-8-41 16,14-14-136-16,9-13-101 15,-1-14-125-15,-6-22-107 16</inkml:trace>
  <inkml:trace contextRef="#ctx0" brushRef="#br0" timeOffset="88000.29">19063 1731 216 0,'0'0'176'0,"-13"-123"157"16,3 85-67-16,1 19-23 15,6 15-60-15,0 4-88 16,3 10-90-16,0 27 3 16,0 13-8-16,10 15 3 15,6 8 21-15,-5 7-24 16,-3 8-6-16,-8 2 2 15,0 1-80-15,-11-12-168 16,-17-15-294-16</inkml:trace>
  <inkml:trace contextRef="#ctx0" brushRef="#br0" timeOffset="88262.97">18008 2705 1089 0,'0'0'56'0,"0"0"188"16,0 0-198-16,0 0-26 15,159-25 57-15,-10-9-16 16,29-6-37-16,20-2-10 16,8 0-13-16,0 4 15 15,-9 6-16-15,-23 3 0 16,-30 9 0-16,-50 6-19 15,-42 7-24-15,-43 7-60 0,-21 5 5 16,-51 29-54 0,-28 9-468-16</inkml:trace>
  <inkml:trace contextRef="#ctx0" brushRef="#br0" timeOffset="88503.48">18576 3006 831 0,'0'0'340'16,"0"0"-131"-16,0 0-40 15,0 0-109-15,0 0-29 0,0 0-31 16,-24-3-7 0,24 42 7-16,-2 22-5 0,-1 18 5 15,0 10 3-15,-1 2-3 16,1-7-107-16,3-13-26 15,0-22-103-15,0-23-122 16,15-26-177-16</inkml:trace>
  <inkml:trace contextRef="#ctx0" brushRef="#br0" timeOffset="88802.56">18732 3098 1010 0,'0'0'87'15,"0"0"167"-15,0 0-169 16,0 0-83-16,0 0-2 0,0 0 0 16,26 3-6-16,7 17 6 15,4 7 1-15,0 4 5 16,-4 4 3-16,-11 0-9 16,-8 0-8-16,-11-7 4 15,-3-7-1-15,-3-6 5 16,-11-6 3-16,-1-9 0 15,-2 0 20-15,1-12-19 16,3-19-3-16,7-17 13 16,6-11-13-16,0-4-2 15,24 0-17-15,15 10-77 16,7 12-113-16,-1 5-306 0</inkml:trace>
  <inkml:trace contextRef="#ctx0" brushRef="#br0" timeOffset="89034.9">19369 2871 1039 0,'0'0'166'16,"0"0"103"-16,0 0-134 16,0 0-40-16,0 0-46 15,0 0-39-15,-16 57-10 16,32 2 0-16,4 17 11 15,-8 13-11-15,-9 7-8 0,-3 4 6 16,0-6-75 0,-9-14-33-16,6-20-32 0,3-26-112 15,9-32-425-15</inkml:trace>
  <inkml:trace contextRef="#ctx0" brushRef="#br0" timeOffset="89402.82">20698 1956 1298 0,'0'0'20'16,"0"0"135"0,0 0-52-16,0 0-39 0,0 0-28 15,0 0-30-15,-25-3 9 16,6 17-15-16,-13 9 0 15,-11 9 15-15,-6 5-10 16,1-1 0-16,6 1-1 16,7-5 2-16,8-3-9 15,12-9 3-15,4-6 0 16,8-4-8-16,3-3 7 16,0 0-3-16,3 3 3 15,17 2 2-15,9 3-2 16,10 2 1-16,10 2 0 15,10 1 7-15,-3-1-7 0,5-2-14 16,-1 2-62-16,0-1-16 16,-11-2-81-16,-7-11-385 15</inkml:trace>
  <inkml:trace contextRef="#ctx0" brushRef="#br0" timeOffset="89987.9">21545 1984 1116 0,'0'0'5'0,"0"0"180"0,0 0-31 16,0 0-95-1,0 0-15-15,0 0-17 0,38-67-23 16,-5 38 6-16,-1 2-8 15,-3 1-2-15,-5-1 4 16,-6 2-3-16,-7 5 9 16,-5 3-10-16,-6 10 0 15,0 4 12-15,0 3-11 16,0 0-1-16,0 0 0 16,0 0 5-16,0 0-13 15,-1 12 3-15,-4 17-2 16,-1 17 4-16,-2 12 3 0,0 5 0 15,-2 3-3-15,-4 2 7 16,2-3-8-16,2-3-1 16,3-6-73-16,-1-6-3 15,5-15-52-15,1-12-102 16,1-15 31-16,-2-5 63 16,-3-3 62-16,-4 0 73 15,-2-7 6-15,-5-2 28 16,4 5 71-16,2-3 28 15,0 5 82-15,3 0-54 16,2 2-25-16,4 0-34 16,1 0-31-16,1 0-5 15,0-1-30-15,0-2-6 0,13-6-13 16,25-5-8-16,15-3 15 16,16-3-18-16,12 1-7 15,2 7-35-15,-2 2-34 16,-7 8-104-16,-19 1-138 15,-17 1-410-15</inkml:trace>
  <inkml:trace contextRef="#ctx0" brushRef="#br0" timeOffset="90384.43">22937 2380 222 0,'0'0'1020'16,"0"0"-949"-16,0 0 106 15,0 0-83-15,0 0-36 16,0 0-13-16,1-22-26 16,-1 22-16-16,0 0 9 15,0 0-12-15,0 0-8 16,0 0 7-16,0 0-6 15,0 0 5-15,0 0 0 16,2 0 2-16,16 0-10 16,10-13 13-16,5-5-3 15,4-4 7-15,-9-2-2 16,-14 3 2-16,-8 5-7 0,-6 2 1 16,0 6 6-16,-16 5-7 15,-14 3-8-15,-9 3 6 16,-3 19-12-16,2 11 11 15,5 7-49-15,3 7-86 16,2 0-135-16,-2-7-519 16</inkml:trace>
  <inkml:trace contextRef="#ctx0" brushRef="#br0" timeOffset="116736.12">29781 1956 29 0,'0'0'72'16,"0"0"-10"-16,0 0 0 16,0 0-4-16,0 0 10 15,0 0 13-15,0 0-17 16,0 0 43-16,-49-43-8 15,38 40 1-15,2 2-8 16,-1 1-13-16,4 0-1 16,4 0-33-16,2-1 2 15,0-1-12-15,24-6-25 16,28-6 0-16,24-3 24 16,17-8-19-16,1 2 9 15,-3 3-24-15,-9 4 0 0,-14 4-3 16,-17 4 5-1,-21 1-6-15,-17 6-11 0,-11 1-21 16,-2-3 27-16,-9 0 0 16,-21-2-8-16,-13-1-14 15,-5-2 14-15,5 0 17 16,10 0-3-16,10-1 3 16,13 4 17-16,4 0-9 15,6 0 15-15,0 0-6 16,0-1-11-16,21-4-7 15,6 3 1-15,4 3 0 16,-1 4 0-16,-3 0 0 16,-2 11 0-16,-7 13-4 0,-6 7 3 15,-11 8 0-15,-1 6-3 16,-17-1 4-16,-18 2-4 16,-4-2 1-16,-4-8-53 15,6-4-39-15,9-6-34 16,11-5-61-16,10-10-99 15,7-11-79-15</inkml:trace>
  <inkml:trace contextRef="#ctx0" brushRef="#br0" timeOffset="119084.4">31196 1151 213 0,'0'0'62'16,"0"0"57"-16,0 0 36 15,0 0 5-15,0 0-51 16,0 0-5-16,0-49-47 16,-55 87-57-16,-19 24 16 15,-6 29-13-15,3 14-3 16,19-1 8-16,23-10-5 16,23-25-3-16,12-21-1 0,30-18-1 15,21-15-12 1,13-13 23-16,4-2-19 0,-3-17-3 15,-12-9-5-15,-18 1 9 16,-19-2 3-16,-14 0 6 16,-2 4 5-16,-18 6-5 15,-14 5-23-15,2 7 23 16,7 5-3-16,9 0-3 16,10 0 6-16,4-2-10 15,21-6 2-15,23-6 8 16,12-6 2-16,5-5 14 15,-6 2-13-15,-10 7 5 16,-19 7-8-16,-10 9-2 16,-9 0-1-16,-7 18-24 15,0 12 19-15,0 6 3 0,-11 0 10 16,1-5-10-16,4-5-14 16,6-9-58-16,0-7 45 15,27-10-5-15,15 0 8 16,10-16-12-16,6-12-72 15,2-7 19-15,-10-4 36 16,-11-10 58-16,-12-4 13 16,-14 3 31-16,-13 8 13 15,0 18 77-15,-5 19-32 16,-13 5-24-16,-5 15-64 0,4 16-5 16,5 7 1-1,14-1-10-15,0-5-5 0,18-6 5 16,12-12 3-16,10-8 8 15,7-6-11-15,3-5-17 16,1-15 5-16,-9-8-29 16,-11-6 20-16,-12-5 13 15,-17-2 8-15,-2 4 9 16,-21 11-9-16,-16 18 1 16,-11 8 14-16,-4 22-14 15,3 17 7-15,7 9-4 16,15 3-1-16,14-4-3 15,13-5-2-15,7-9-27 16,27-7 9-16,14-12-9 16,12-11-2-16,7-3-18 0,0-12-62 15,-4-19 6-15,-7-4 41 16,-9-6 46-16,-11-7 18 16,-13 0 11-16,-14 9 55 15,-9 13 58-15,0 18-4 16,-15 8-52-16,-11 19-46 15,-4 20-18-15,3 9 18 16,13 3-22-16,14-3 2 16,0-11-2-16,26-8-4 15,14-8-13-15,6-11-12 16,8-5-2-16,4-5 4 16,-6-8 1-16,-8-18 15 0,-14-8-55 15,-16-10 62 1,-14-9 4-16,-1-5 20 0,-28 8 8 15,-8 13 18-15,-7 23 7 16,-4 14-35-16,5 19 3 16,5 17-21-16,16 7 2 15,19-1-2-15,3-3-18 16,27-9-10-16,15-12-28 16,7-11 38-16,0-7 3 15,0-2-15-15,-1-17 21 16,-6-8 0-16,-6-7 9 15,-10-9 18-15,-11-4-3 16,-14 2 28-16,-1 9 9 16,0 16 10-16,-13 11 3 15,1 8-16-15,1 1-31 16,5 2-11-16,3 14-7 0,3 1-5 16,0-1-6-16,13-1 22 15,8-5-9-15,0-6 13 16,-5-4 17-16,2 0 41 15,-6-2-15-15,-2-12 8 16,-4 1-23-16,-1-1-7 16,-4 4 2-16,-1 5 0 15,0 4-24-15,0 1 18 16,0 0-32-16,0 0-10 16,0 0 10-16,2 11-7 15,2 8 7-15,7 7 0 0,-1 4 0 16,1 4 8-1,-1 5-8-15,-3 0 0 0,-5 0-9 16,-2-6 15-16,0-10-6 16,0-5 0-16,-5-8 2 15,2-5 10-15,3-4-10 16,-1-1 7-16,-1 0 23 16,2-20 4-16,0-12-8 15,0-9-28-15,12-10 0 16,14-6-2-16,1 7 2 15,-2 14-1-15,-4 18-1 16,-5 15-11-16,-2 3 0 16,1 14-21-16,-5 15 1 0,-1 3 28 15,-2 0-30-15,-4-4 19 16,0-14 2-16,-1-4-7 16,-2-8 18-16,1-2 3 15,2 0 0-15,8-5 32 16,5-24 4-16,8-9-22 15,7-3-4-15,-1 4-7 16,1 15-1-16,-2 10-2 16,-4 8 0-16,2 4-15 15,2 9 14-15,2 16-14 16,0 13 7-16,-11 10-46 16,-16 8-100-16,-5 0-83 0,-38-4-22 15,-18-7-156-15</inkml:trace>
  <inkml:trace contextRef="#ctx0" brushRef="#br0" timeOffset="120252.42">7835 5479 162 0,'0'0'115'15,"0"0"4"-15,0 0-4 16,0 0-23-1,0 0 6-15,0 0 7 0,-15-68-59 16,15 68-46-16,0 25 0 16,0 18 0-16,3 18 57 15,9 11-14-15,1-1-34 16,1-4 12-16,8-13-21 16,8-17 1-16,6-17-2 15,9-15 3-15,7-5 16 16,12-24-14-16,9-9-3 15,6-6 12-15,0-1-13 16,-4 6-4-16,-14 8 1 16,-18 5-15-16,-20 8 1 0,-13 4 17 15,-10 2 3 1,-6 2-2-16,-21-3-1 0,-9 1-7 16,-10-2 6-16,4-1 1 15,4-1 16-15,11 0-9 16,12 3-3-16,9 4 52 15,6 2-24-15,0 2-31 16,6 0-1-16,16 0 0 16,14 0 12-16,9 12-8 15,7 5-3-15,3 7 26 16,0 2-26-16,-7 9 7 16,-12 2-8-16,-15 10-3 15,-15 6-7-15,-6 8-47 0,-30 4-50 16,-12-1-23-16,-7-8-9 15,4-16-56-15,14-19 23 16,13-21-67-16</inkml:trace>
  <inkml:trace contextRef="#ctx0" brushRef="#br0" timeOffset="122698.58">9313 5439 665 0,'0'0'102'15,"0"0"145"-15,0 0-161 16,0 0-84-16,-134 103 13 0,73-35-10 16,10 2 0-16,14 3-2 15,22-4-2-15,15 0-1 16,12-13 0-16,34-16-38 16,15-15 6-16,14-20-13 15,4-5-51-15,-9-20 46 16,-14-11-3-16,-15-6-15 15,-23 3 63-15,-18 0 3 16,0 11-8-16,-27 4 9 16,-6 9 1-16,-1 10 24 15,-2 0 5-15,9 0 1 16,11 7-4-16,13-2-19 16,3-4-7-16,33-1-1 15,13 0 1-15,12-13 15 16,9-7-14-16,5-3-1 0,-1-2 7 15,-8 0-5-15,-8 8 17 16,-13 5 32-16,-16 7 21 16,-7 5-61-16,-15 5-11 15,-4 17 0-15,-4 10 29 16,-11 2-16-16,-3-3 2 16,9-9-15-16,6-8-12 15,3-14-13-15,15 0-41 16,28-17 55-16,15-16 6 15,8-7 10-15,-2-5-9 16,-15 1 4-16,-10 2 0 0,-15 9 11 16,-15 10-10-1,-6 12 5-15,-3 11 51 16,0 0-44-16,-6 24-6 0,0 1-7 16,3 1 0-16,3-2 11 15,0-9-11-15,15-6 1 16,7-9-2-16,5 0 8 15,6-11 7-15,-5-12-14 16,-1-3 0-16,-15-3-2 16,-9-2 2-16,-3-1 0 15,-6 3 0-15,-16 7 0 16,-2 9-7-16,-6 13-4 16,3 9-1-16,-7 27 10 15,6 12-4-15,8 8-1 0,14 2 7 16,6-5-10-16,9-6-34 15,33-14-40-15,16-18 23 16,21-15 23-16,18-8 13 16,8-30-24-16,2-16-37 15,-4-6-15-15,-24-5 71 16,-18-1 10-16,-28 5 20 16,-24 11 6-16,-9 16 0 15,-6 20 82-15,-18 14 36 16,0 16-86-16,0 21-23 15,5 11 2-15,10 3-3 16,9 1 20-16,9-5-25 16,27-10-7-16,19-12-2 0,9-14-5 15,-2-11 1 1,0-11 0-16,-19-19-15 0,-14-7 11 16,-16-8-35-16,-13-2 41 15,-10-3 1-15,-19 0 2 16,-7 5 4-16,-4 16-4 15,1 18 35-15,5 11 39 16,-2 31-73-16,6 17-2 16,8 10-2-16,12 1 2 15,10-5-11-15,23-10-5 16,19-14-50-16,16-19 29 16,4-11-10-16,6-17 47 15,-3-21 4-15,-3-9-3 16,-10-4 39-16,-13-5-15 0,-17-1 31 15,-13 6 7-15,-9 11 8 16,0 15 33-16,0 17-19 16,0 8 15-16,-3 0-77 15,0 16-20-15,3 10-3 16,0 8 27-16,0 0-19 16,6-1 17-16,12-6-10 15,4 1 0-15,-5-5 26 16,-4-6-26-16,-4-5-1 15,-6-5 7-15,0-2-20 0,-3-5 3 16,0 0 8 0,0 0 4-16,0 0 34 15,0 0-39-15,0 0 7 16,0-11 34-16,0-17-29 0,-3-16-18 16,3-11-5-16,3-3 3 15,21 3-17-15,8 9 14 16,10 14-18-16,6 15 13 15,-2 17-23-15,-1 3 7 16,-9 28 2-16,-12 10-27 16,-9 4 43-16,-8 2-20 15,-7-4 20-15,-3-7-2 16,-13-6 5-16,-1-11 0 16,10-10 0-16,1-6 4 15,6-3 17-15,0-4 21 0,0-21-13 16,0-16-18-16,9-14-11 15,21-1-2-15,3 5 2 16,5 10-22-16,-2 22 15 16,-3 15-9-16,-7 4-6 15,-3 18 6-15,-4 14-27 16,1 7 11-16,-8 1 9 16,-1 2-16-16,2 0-11 15,-1-7-116-15,7-6-51 16,2-14 84-16,10-11 12 15,11-4 88-15,5-8-2 16,4-20-9-16,-5-5 42 0,-7-9 4 16,-10-4 36-16,-12-4 27 15,-11 11 15-15,-6 11 12 16,0 15 64-16,0 13-10 16,-7 0-68-16,-3 13-78 15,1 8-1-15,6 5 0 16,3-3 2-16,3-5-1 15,13-4 0-15,4-7-2 16,2-6-5-16,-1-1 4 16,0-5 3-16,-4-15-6 15,-4-3 1-15,-10-8 4 16,-3 1-1-16,0-1 4 16,-14 6-5-16,-2 9 3 15,1 16-11-15,-2 4 5 16,4 30-6-16,1 16 12 0,2 8-1 15,10 1-6-15,6-10 0 16,20-8-63-16,19-16-52 16,3-17 74-16,9-8 44 15,4-14 4-15,0-19 5 16,-5-11-2-16,-3-2 16 16,-16-12-19-16,-13-5 8 15,-15-7 49-15,-9 4-34 16,0 11 1-16,-9 18 36 15,-4 16 55-15,2 17-12 16,2 4-63-16,3 0-31 16,2 0-9-16,4 14-2 0,0 6-5 15,16 0 7-15,14-1 0 16,9-6 8 0,1-7-6-16,-5-3-2 0,-6-3 16 15,-13 0-12-15,-2 0 20 16,-14-11 38-16,0-6-44 15,0-5 25-15,-7-2-43 16,-4 3 0-16,5 5 20 16,3 2-20-16,-3 6 9 15,2 4-9-15,4 1 6 16,0 3-2-16,0-5-4 0,0 2-11 16,-3-3 7-1,3-4-47-15,-3-2 9 0,3-4-10 16,0-7-13-16,0-11 63 15,0-4-26-15,-6-4 27 16,-2-3-5-16,-2 3 11 16,-5 1-5-16,3 5 0 15,-2 9 1-15,7 12 8 16,1 8 8-16,3 5 16 16,-1 2-28-16,-2 16-3 15,0 22-2-15,0 20 34 16,-2 20-24-16,1 13 37 15,-2 15-15-15,0 6-13 16,3 4 17-16,2-3-29 16,4-4 0-16,0-16-7 0,16-19-17 15,4-20 7-15,5-21-68 16,0-21-19-16,11-12-81 16,7-22-161-16,-4-26-62 15</inkml:trace>
  <inkml:trace contextRef="#ctx0" brushRef="#br0" timeOffset="123194.41">12880 5162 539 0,'0'0'164'15,"0"0"51"-15,-81 3-58 16,78-2-121-16,3-1-36 16,24 0-80-16,36-1 19 15,27-19-1-15,27-4-117 16,2-5 47-16,-8 0-24 0,-23 5 131 15,-33 5 25-15,-29 2 7 16,-23 3 58-16,-11 4 79 16,-22 5-66-16,-3 1-17 15,11 4 38-15,13 0 21 16,6 0-30-16,6 0-42 16,9 0-16-16,23 4-25 15,21 11 1-15,8 6 33 16,0 3-41-16,-13 5 0 15,-5 3 4-15,-20 8-3 16,-16 4-2-16,-7 1 1 16,-23-2 0-16,-6-6-7 0,-4-10 7 15,3-9 0-15,5-14 18 16,2-4 8-16,7-1 26 16,10-29-15-16,6-21-27 15,6-21-2-15,27-12-8 16,12 1-4-16,4 10 0 15,0 28-4-15,-10 23 8 16,-4 19-5-16,-6 3 10 16,-9 30-21-16,-4 10 16 15,-7 7-2-15,-5 6-5 16,-4 3-11-16,0-1-76 16,0-7-151-16,0-16-190 15</inkml:trace>
  <inkml:trace contextRef="#ctx0" brushRef="#br0" timeOffset="123330.26">14017 4821 453 0,'0'0'240'15,"0"0"15"-15,0 0-138 16,0 0-117-16,0 0-168 16,0 0 46-16,19 75-94 15,-6-35-159-15</inkml:trace>
  <inkml:trace contextRef="#ctx0" brushRef="#br0" timeOffset="123530.8">14296 5026 489 0,'0'0'255'0,"0"0"6"16,0 0-131-16,-114-31-50 16,72 34-7-16,3 19-29 15,3 12-23-15,10 7 15 16,4 9-27-16,11 6 26 15,5 0-35-15,6-5 9 16,10-6-19-16,23-9-19 16,21-19-108-16,25-17-114 15,24-11-135-15</inkml:trace>
  <inkml:trace contextRef="#ctx0" brushRef="#br0" timeOffset="123996.54">15124 5461 690 0,'0'0'209'16,"0"0"24"-16,0 0-67 15,0 0-81-15,0 0-22 16,0 0-46-16,58-126-17 15,-15 57 4-15,2-9 2 0,1 4-6 16,-11 13-12-16,-12 25 11 16,-13 19-1-1,-7 15 2-15,-3 2 0 0,-21 15 7 16,-10 12-17-16,-11 8 10 16,6 1 0-1,9-9 12-15,12 0-11 16,14-5 3-16,1-4-4 0,16 1 0 15,18-2 3-15,11-4-3 16,7 2 0-16,0-5-3 16,-10-1 11-16,-10-1-11 15,-16-1 3-15,-8 0-20 16,-8 3 16-16,-17 8-32 0,-16 3 33 16,-8 3 0-1,-1-1-11-15,-1-4-23 0,13-5-10 16,15-9-127-16,15-5-94 15,12-32 26-15,34-21-232 16</inkml:trace>
  <inkml:trace contextRef="#ctx0" brushRef="#br0" timeOffset="124760.86">15730 5025 191 0,'0'0'278'0,"0"0"-26"16,0 0 4-16,0 0-147 15,0 0-104-15,0 0 75 16,-31 79-53-16,20-42 12 15,9-7-39-15,2-5 0 16,5-10 3-16,16-8-3 16,9-7 8-16,4-2-8 0,5-20-17 15,-3-9 15-15,-6-7-21 16,-8-8 2-16,-13 1 18 16,-9 6-3-16,-2 10-13 15,-21 16 14-15,-10 13-8 16,-9 17 13-16,-4 22 5 15,1 12 18-15,12 4-5 16,14 5-13-16,19-6-1 16,3-7-4-16,37-12-10 15,21-12 2-15,20-15 0 16,10-8 3-16,0-13 0 16,-12-19-18-16,-15-8 13 0,-15-10 10 15,-16-7 0 1,-12-3 4-16,-10-1-4 0,-7 15 0 15,-4 13 6-15,0 16 12 16,-12 14 65-16,-3 3-40 16,-1 6-40-16,-1 14 4 15,8 0-7-15,9 4 0 16,0-4-6-16,10-4 5 16,16-3 1-16,7-4 0 15,-2-3 6-15,5 1 3 16,-3 0-9-16,-5 3 0 15,-1 4-2-15,-7 3 4 0,-4 7-3 16,-3 6 1 0,-6 1 0-16,-2 2-8 0,1-1 8 15,2-4 0-15,5-5 4 16,-3-8-4-16,9-11-5 16,4-4-14-16,-1-8-49 15,7-19 29-15,-2-11-48 16,-4-12 40-16,0-11 45 15,-1-12 4-15,7-9 2 16,-9 4-4-16,0 16 4 16,-14 19 49-16,-3 26 66 15,-3 14 3-15,0 3-55 16,-6 24-67-16,-11 13 1 0,1 14 13 16,0 4-12-1,2 1 32-15,11 2-33 0,3-1-1 16,1 1 7-16,18-10-7 15,3-13-83-15,2-18-129 16,5-17-190-16,4-19-203 16</inkml:trace>
  <inkml:trace contextRef="#ctx0" brushRef="#br0" timeOffset="124911.91">17086 4600 862 0,'0'0'43'0,"0"0"196"15,0 0-118 1,0 0-118-16,0 0-3 16,0 0-84-16,-63 76-168 15,64-44-48-15,18 6-307 0</inkml:trace>
  <inkml:trace contextRef="#ctx0" brushRef="#br0" timeOffset="125502.31">17083 5059 724 0,'0'0'251'0,"0"0"-68"16,0 0-180-16,0 0-3 16,0 0-42-16,0 0-80 0,37 0 112 15,-3-11 2 1,-2-8 0-16,-6 0 8 15,-6-5 4-15,-10 0-2 0,-4-1 25 16,-6 1-23-16,0 6 30 16,0 7 15-16,-16 11-36 15,-10 3-13-15,-3 23-10 16,-4 14 10-16,-6 10 0 16,8 5 1-16,7 2-1 15,3-1 2-15,15-7 2 16,6-12-8-16,17-14 0 15,21-10-18-15,15-13 16 0,11-5-43 16,9-23-78 0,-3-11 72-16,-4-8-7 0,-14-8 62 15,-15-3 0-15,-12 0 5 16,-14 5 13-16,-9 16 17 16,-2 11 76-16,-7 17 39 15,-12 9-69-15,-13 0-49 16,1 13-11-16,6 10 0 15,12 5 1-15,9-1-20 16,4-3-2-16,17 0 2 16,19 1 4-16,2-1 1 15,7-5-6-15,-3 0 7 16,-9-4-5-16,-9-3-3 0,-15-5 0 16,-6 3-5-1,-3 2-27-15,-38 7-7 0,-21 6 31 16,-29 8-65-16,-20 1-72 15,-5 6-139-15,3 5 93 16,6 2 3-16</inkml:trace>
  <inkml:trace contextRef="#ctx0" brushRef="#br0" timeOffset="126200.51">18770 5213 562 0,'0'0'104'16,"0"0"126"-16,0 0-25 0,0 0-102 16,0 0-21-16,0 0-51 15,27-17 0-15,-33 31 25 16,-1 0-16-16,3-8-10 16,4-3-14-16,0-3-12 15,0 0 30-15,0 0-33 16,0 0 7-16,11 0 8 15,5-10 10-15,-3-8 2 16,-2-3-25-16,-5 2 3 16,-6 3 8-16,0 5-12 15,-11 8-3-15,-12 3 1 16,-15 18-31-16,-5 20-9 0,-11 12-74 16,-2 8-145-1,-9-7-221-15</inkml:trace>
  <inkml:trace contextRef="#ctx0" brushRef="#br0" timeOffset="129820.91">4886 9049 57 0,'0'0'22'0,"0"0"3"15,0 0 15-15,0 0-21 16,0 0 29-16,0 0 15 16,0 0 6-16,3-39 34 15,0 26 21-15,-3 2-24 16,0-2-24-16,0 6 14 0,0 0 14 16,-9 0-14-16,0 2-3 15,-1 2 8-15,4-1-26 16,3 3 7-16,3-2-21 15,0 3-12-15,0 0-12 16,0 0-28-16,6 0 3 16,28 0-6-16,20 8 0 15,13 4 20-15,12 5-12 16,0-4 1-16,3-1-9 16,-3-7 4-16,-4-2 0 0,-11-3-4 15,-18 0 0-15,-19 0 3 16,-21 0 2-16,-6 0-5 15,0 0 3-15,-30 0 2 16,-22 0-10-16,-20 1 5 16,-22 4 0-16,-3 5-2 15,2 0 2-15,1 0-1 16,10-3-1-16,16 0 4 16,14-5 11-16,17-2-12 15,23 0 17-15,8 0 25 16,6 0-16-16,0 0-9 15,0 0-18-15,0 0 3 16,14 0-14-16,5 0 6 0,11 11 5 16,7 5-2-1,1 10 4-15,-1 8-2 0,0 6 0 16,-4 7 6-16,-5-3-8 16,-8 6 2-16,-10-4 0 15,-4-2 0-15,-6-2 2 16,-6 1-2-16,-24 3 0 15,-10 4 2-15,-14 4 5 16,-11 2-7-16,-2-1 0 16,-2-4 2-16,5-6 0 15,10-6 0-15,15-8 6 16,14-12-7-16,19-13 19 16,6-3-20-16,0-3-6 15,21 4 4-15,25-3 4 0,29-1 3 16,20 0-1-16,19-5 1 15,8-7 5-15,2-1-10 16,4 4 0-16,-9-2-7 16,-16 5 0-16,-24 1-36 15,-28-1-8-15,-27 6-32 16,-24 0 14-16,-6 8-68 16,-42 17-236-16,-16 4-184 15</inkml:trace>
  <inkml:trace contextRef="#ctx0" brushRef="#br0" timeOffset="130271.11">4546 10350 980 0,'0'0'41'16,"0"0"249"-16,0 0-188 15,0 0-48-15,0 0-34 16,0 0-12-16,-15-10-8 16,15 10-2-16,3 7-6 15,12 20 2-15,0 12-1 16,0 4 7-16,-6 4-23 16,-6-8 13-16,-3-6-20 0,0-14 19 15,0-9 9-15,0-4 2 16,0-5-6-16,0-1 7 15,0 0-1-15,3 0 21 16,0-19-12-16,4-12 11 16,7-11-20-16,5-1 4 15,9 3-11-15,2 7 7 16,6 10-5-16,-2 10-2 16,-7 6 6-16,0 7-5 15,-9 3-4-15,-2 17-1 16,-5 7 4-16,-5 2 0 15,-6 8 0-15,0 2 0 16,0 1-60-16,0-3-96 16,-6-8-159-16,3-16-240 15</inkml:trace>
  <inkml:trace contextRef="#ctx0" brushRef="#br0" timeOffset="130445.07">5038 10417 958 0,'0'0'233'15,"0"0"-28"-15,0 0-128 16,0 0-36-16,0 0-41 16,0 0 3-16,27-17-10 15,12 6-27-15,16-2-13 16,3-3-79-16,-4 6-183 16,-15 0-25-16,-17 8-175 15</inkml:trace>
  <inkml:trace contextRef="#ctx0" brushRef="#br0" timeOffset="130556.87">5095 10572 235 0,'0'0'240'16,"0"0"-16"-16,0 0-147 15,0 0-67-15,0 0-10 16,82 10-22-16,-15-30-189 16</inkml:trace>
  <inkml:trace contextRef="#ctx0" brushRef="#br0" timeOffset="130842.13">5663 10374 18 0,'0'0'794'16,"0"0"-484"-16,0 0-166 0,0 0-59 15,-82 6-36 1,76 14-38-16,6 10-7 16,0 6-1-16,6 3 2 15,18 1 6-15,7-10-11 0,2-8-8 16,3-10 3-16,-3-12-45 15,-2 0 9-15,-7-22 24 16,-9-14 17-16,-8-3-6 16,-7-7 11-16,-7-1-5 15,-21 5 21-15,-11 12 3 16,-13 11-9-16,-8 15 2 16,-1 4-11-16,7 14-12 0,14 15-15 15,17 4-126-15,16-6-295 16</inkml:trace>
  <inkml:trace contextRef="#ctx0" brushRef="#br0" timeOffset="131464.79">5153 8270 489 0,'0'0'111'16,"0"0"113"-16,0 0-50 15,0 0-83-15,0 0-33 16,0 0-51-16,-61 12-1 16,58 16 31-16,1 0 3 15,2-1-14-15,0-2-17 16,0-5-9-16,11-5 14 16,-2-7-10-16,4-5-4 15,4-3 12-15,2-6 6 16,8-22 69-16,4-13-44 15,2-12-25-15,3-12 12 0,-5-2-28 16,-1 9 1-16,-6 15 5 16,-2 22-5-16,-4 17-3 15,3 4 0-15,6 31-6 16,4 14-3-16,-1 6 9 16,-9 1 0-16,-9-7-7 15,-12-8 7-15,0-9 0 16,-18-6 0-16,-13-5 7 15,-5-6 13-15,-6-8-19 16,-7-3 2-16,-3 0 6 16,-5-11-9-16,-4-12 0 0,4-3 0 15,2 2-17 1,15 7 16-16,17 12-29 0,10 9-22 16,13 31-88-1,6 16-56-15,24 9-123 0,13-2-195 16</inkml:trace>
  <inkml:trace contextRef="#ctx0" brushRef="#br0" timeOffset="132229.91">6445 9297 469 0,'0'0'209'0,"0"0"16"15,13-82-83-15,-13 70 17 16,0 7-35-16,0 5-25 16,0 0-29-16,0 0-51 15,0 6-8-15,-6 25-11 0,-1 20 0 16,1 19 7-16,-3 9-5 16,6 0 11-16,-2-3-13 15,0-10 10-15,3-16 3 16,-1-18-10-16,3-18-3 15,0-6 8-15,0-8-6 16,0 0 33-16,0-3 13 16,0-26-8-16,0-14-7 15,10-16-32-15,1-14-1 16,4-15 3-16,3 0-3 0,-2 11 1 16,-7 21-1-1,0 30 0-15,-3 18-14 16,0 8 14-16,0 17-21 15,3 20-4-15,7 15 21 0,1 1 2 16,-4-3-1-16,-1-8 3 16,0-11-7-16,-5-11 7 15,-5-10-1-15,1-7-5 16,0-3 12-16,6-2-2 16,7-23-4-16,7-11 5 15,8-17 8-15,9-13-13 16,-4-3 0-16,0 5 5 15,-3 11-2-15,-11 24 3 16,-13 19 3-16,-3 10-4 16,3 10-10-16,-3 27 3 0,0 25 2 15,0 14 3-15,-6 7 4 16,0 6-7 0,0 9 0-16,-6-1 0 0,3-1-13 15,3-11-70-15,0-19-66 16,16-30-159-16,17-36-276 15</inkml:trace>
  <inkml:trace contextRef="#ctx0" brushRef="#br0" timeOffset="132717.54">8086 8828 207 0,'0'0'34'16,"0"0"183"-16,0 0 9 15,0 0 7-15,16-74-21 16,-16 74-43-16,0 0-67 15,0 0-44-15,0 0 15 16,0 14-55-16,-3 22-13 16,0 15 44-16,-7 16-20 15,-4 9-7-15,-8 11-22 16,-2 2 5-16,-4 6-17 16,5-8-25-16,10-17-59 15,10-21-51-15,3-21-162 16,10-28-161-16</inkml:trace>
  <inkml:trace contextRef="#ctx0" brushRef="#br0" timeOffset="133150.9">8284 9010 415 0,'0'0'583'15,"0"0"-336"-15,0 0-138 16,0 0-90-16,0 0-15 15,0 0-8-15,9 2-5 16,24 12 7-16,0-1-1 16,-2 4-25-16,-10-1-11 0,-9 1-16 15,-12 3-16 1,0 2 60-16,-26 2-18 0,-2 2-1 16,-9-3 8-16,8-3-43 15,4-4 37-15,7-9 20 16,9-7 8-16,9-3 21 15,6-23 40-15,30-11-61 16,13-9-17-16,11 0-50 16,-2-1 48-16,-4 3 19 15,-8 7 12-15,-13 8 92 16,-14 11-38-16,-13 10 55 16,-3 8-25-16,-3 0-45 0,0 13-38 15,-16 17-6 1,-2 11-5-16,3 5 12 0,3-3-14 15,9 4-2-15,3-5-27 16,12-7-98-16,18-14-36 16,10-18-157-16,5-3-165 15</inkml:trace>
  <inkml:trace contextRef="#ctx0" brushRef="#br0" timeOffset="133324.9">8888 8894 390 0,'0'0'232'16,"3"-73"85"-16,-3 59-56 15,0 8-62-15,0 6-68 16,0 0-86-16,0 25-42 16,-6 13-3-16,3 15 0 15,-1 8 9-15,-5 14-9 0,1 10 0 16,-14 18-98-16,-8-1-116 16,-4-9-386-16,-11-23-39 15</inkml:trace>
  <inkml:trace contextRef="#ctx0" brushRef="#br0" timeOffset="133550.92">7969 9690 962 0,'0'0'144'16,"0"0"72"-1,0 0-203-15,0 0 23 0,152 7 56 16,-25-7-38-1,27 0-21-15,7-8-16 0,-3-1-17 16,-13-1-1 0,-23 0-12-16,-34 7-23 0,-33 3-60 15,-38 0-136-15,-17 3-201 16,-51 14-149-16</inkml:trace>
  <inkml:trace contextRef="#ctx0" brushRef="#br0" timeOffset="133752.17">8339 9881 1024 0,'0'0'205'0,"0"0"21"16,0 0-189-16,0 0-29 16,0 0 7-16,-33 97 1 15,20-38-15-15,1 13-1 16,-4 7 0-16,-1 7-15 15,1 7-106-15,4-11-309 16,10-29-386-16</inkml:trace>
  <inkml:trace contextRef="#ctx0" brushRef="#br0" timeOffset="134058.56">8499 10011 1070 0,'0'0'132'16,"0"0"-37"-16,0 0-95 16,0 0 0-16,0 0 4 15,0 0 0-15,113 85 2 16,-74-49-6-16,-13-3 2 16,-7 0-2-16,-12-4 0 15,-7-5-7-15,0-5 3 16,-10-8-2-16,-2-4 4 15,-3-5 0-15,6-2 2 16,0-9 50-16,3-18-21 16,6-12-4-16,6-8-23 15,22 1-2-15,11 10-26 0,7 7-153 16,-1 9-203-16,-3 3-262 16</inkml:trace>
  <inkml:trace contextRef="#ctx0" brushRef="#br0" timeOffset="134250.13">9085 9947 758 0,'0'0'386'0,"0"0"-138"16,0 0-142-16,0 0-24 0,0 0-74 16,-9 73-2-1,12-17 14-15,0 14-19 0,-3 13 1 16,-6 12-2-1,-22 11-99-15,-17-11-68 0,-6-19-477 16</inkml:trace>
  <inkml:trace contextRef="#ctx0" brushRef="#br0" timeOffset="134705.1">7901 8486 225 0,'0'0'247'16,"0"0"-39"-16,0 0-77 0,0 0-20 15,-66 74-29-15,41-2 49 16,5 20 3-16,-2 28-29 15,-2 29-38-15,2 39-5 16,-4 36-29-16,-2 24-21 16,1 16-12-16,8 4 0 15,19-11-10-15,13-22 10 16,48-32-41-16,23-53-3 16,34-51-86-16,22-55-162 15,15-44-322-15</inkml:trace>
  <inkml:trace contextRef="#ctx0" brushRef="#br0" timeOffset="135018.19">9655 8651 1107 0,'0'0'64'16,"0"0"-10"-16,0 0 5 15,0 0 10-15,0 0-69 16,0 0 52-16,107 81 11 16,-40-9-32-16,8 17 35 15,4 24-58-15,-12 29 5 16,-12 23-13-16,-31 17 5 16,-24 5-10-16,-37 2 5 15,-36-7 0-15,-25-4-10 0,-7-15 8 16,-4-25-17-1,15-23 2-15,15-39 3 0,24-32-1 16,16-28-19-16,20-17-102 16,16-54-237-16</inkml:trace>
  <inkml:trace contextRef="#ctx0" brushRef="#br0" timeOffset="135460.44">10259 8144 740 0,'0'0'77'16,"0"0"123"-16,0 0-42 15,0 0-91-15,0 0-44 16,0 0 6-16,25-4-25 15,-5 32 24-15,-1 10-28 16,-1 5 7-16,-6 4-3 16,-12 6-4-16,0-7 0 15,0-5-2-15,-12-12-4 16,3-11 2-16,6-11 4 16,3-3 0-16,-3-4 47 0,3-7 12 15,0-22 16-15,3-21-66 16,21-19-6-16,12-10 6 15,10 5-9-15,2 12 0 16,1 26-8-16,-7 29 8 16,-3 7-2-16,-10 45 2 15,-14 19-10-15,-15 15 2 16,0 10-4-16,-34 4-21 16,-18 3 16-16,-8 3-74 15,-7-4-146-15,-8-5-243 16</inkml:trace>
  <inkml:trace contextRef="#ctx0" brushRef="#br0" timeOffset="142000.39">12708 9380 958 0,'0'0'89'0,"0"0"100"15,0 0-77-15,0 0-65 16,0 0-25-16,-117-24-1 16,70 50-9-16,-11 17-5 15,4 7-7-15,2 3 0 16,16 6 4-16,13-3-2 16,19-3-2-16,4-9-1 0,24-12-29 15,18-18-6 1,19-14 1-16,11-10 3 15,8-23 30-15,5-11-4 0,-7-4-3 16,-2-2 2-16,-12-1 14 16,-15 4-1-16,-19 8-5 15,-15 14 3-15,-15 14 30 16,0 11 8-16,-23 3-26 16,-6 22-16-16,-1 8-8 15,9 1 5-15,11-7-8 16,10-6-24-16,0-8-5 15,16-10-24-15,14-3 2 0,2-3 52 16,12-17 10 0,-4-4 10-16,-1-5 11 15,-6-4-1-15,-14 3 32 0,-9 7-18 16,-8 7 18-16,-2 9-9 16,0 7-5-16,0 0-6 15,-6 20-32-15,-7 16 0 16,1 20 14-16,5 17-10 15,7 19-3-15,0 12 3 16,4 13 0-16,5 0-4 16,1-8 0-16,-10-13 0 15,0-11-5-15,-19-16 2 16,-17-15 3-16,-7-15 9 16,-8-15 0-16,-4-14 37 15,2-10-24-15,8-17-12 0,13-27 19 16,15-21 2-16,17-18-20 15,17-18-9-15,31-6-4 16,22-9-11-16,21 4-27 16,7 0-7-16,-3 5 30 15,-4 8-6-15,-14 17 23 16,-24 21 1-16,-18 22 0 16,-24 24 9-16,-11 11 36 15,-14 4-23-15,-28 17-9 16,-16 12-12-16,-2 8 1 15,6 3 13-15,15-1-11 16,19-3 18-16,8 0-23 0,12-2 0 16,15 2 12-16,25 1-2 15,11-2-8-15,7-4-2 16,2-1-1-16,-11-5 1 16,-15-8-45-16,-20 0 1 15,-14 3 1-15,-33 3-14 16,-31 4-27-16,-27-2-30 15,-33-4-102-15,-19-5-189 16,-23-6-150-16</inkml:trace>
  <inkml:trace contextRef="#ctx0" brushRef="#br0" timeOffset="142219.04">12016 9967 182 0,'0'0'624'0,"0"0"-423"0,0 0 48 15,91-26-105-15,-43 26-65 16,20 0-15-16,16 0-1 16,21 0-17-16,21 0-7 15,7 0-22-15,13 0-9 16,11 0-5-16,-8-2-3 16,-9-13-48-16,-21-2-39 15,-25 2-61-15,-31-3-132 16,-30-1-545-16</inkml:trace>
  <inkml:trace contextRef="#ctx0" brushRef="#br0" timeOffset="142570.01">14477 9607 854 0,'0'0'517'15,"0"0"-431"-15,0 0 35 16,0 0-68-16,0 0-37 16,-100 63-5-16,81-43 1 15,9-8-11-15,9-5 6 16,1-6-7-16,0-1-2 0,14 0 2 16,8 0 3-1,8-8 28-15,-4-7-16 0,-1-7-8 16,-8 0 15-16,-11 0-8 15,-6 2 13-15,0 6 7 16,-9 5-23-16,-17 9-11 16,-16 0-3-16,-4 6-14 15,4 17-14-15,6 7-39 16,12 6-46-16,11 0-69 16,10-7-336-16,3-10-326 15</inkml:trace>
  <inkml:trace contextRef="#ctx0" brushRef="#br0" timeOffset="149058.43">7021 9910 53 0,'0'0'10'16,"0"0"-10"-16,0 0 12 0,0 0 8 15,0 0-17-15,0 0-3 16,0 0 0-16,0 21-78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56:20.15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2528 2254 268 0,'0'0'39'0,"0"0"11"16,0 0 42-16,0 0 6 15,0 0-58-15,0 0-19 16,0 0 17-16,-3-12-14 15,3 12-4-15,-3 0 11 0,3 0-6 16,0 0 26 0,0 0-6-16,-3 0 13 0,3 0 24 15,0 0-35-15,0 0-20 16,0 0-12-16,0 0-13 16,0 0-2-16,0 0 0 15,0 0-31-15,0 0-13 16,0 0-3-16,0 0 13 15,0 0-3-15,0 0-6 16,0 0-15-16,0 0-84 16,0 0-45-16,0 0-5 15,0 0-66-15</inkml:trace>
  <inkml:trace contextRef="#ctx0" brushRef="#br0" timeOffset="935.56">2713 2345 70 0,'0'0'58'0,"0"0"19"16,0 0 50-16,0 0-12 15,0 0-42-15,0 0-4 16,-15-17-28-16,15 17-34 16,0 0-7-16,0 0-26 0,0 0-49 15,0 0-20 1,0 0 26-16,0 0 23 0,0 0 43 15,0 0-22-15,0 0 12 16,0 0-10-16,0-7 23 16,0-6 2-16,0 2 40 15,0-1-20-15,0 3 20 16,0-1 12-16,0 1 17 16,-3 3 1-16,-2 1-9 15,0 3 26-15,-1 2-15 16,-5 0 8-16,-2 5-30 15,-4 17-26-15,-5 8-20 16,5 3 21-16,4 2-23 16,4-4 7-16,6-8-11 0,3-7 1 15,0-5-7-15,0-8 7 16,11-1-1-16,2-2 12 16,-1 0 6-16,3-13 3 15,-2-6 14-15,-2-1-13 16,-8-1 12-1,0-3-21-15,-3 2-9 0,0 3 18 16,-3 7-19-16,-5 5 2 16,1 7 0-16,-5 0-3 15,0 15-2-15,0 8-6 16,-1 7-6-16,5-7 9 0,8-6-15 16,0-6 6-1,0-7 3-15,0-2 9 0,0-2-2 16,0 0 2-16,3 0 0 15,5 0 8-15,-1 0-4 16,-4-7 5 0,3-3-9-16,-6 1 3 0,3 1 8 15,-3 5-8-15,0 1-1 16,0 2 3-16,0 0-5 16,0 0-3-16,0 0-16 15,0 0-55-15,0 0-76 16,0 0-204-16</inkml:trace>
  <inkml:trace contextRef="#ctx0" brushRef="#br1" timeOffset="6073.33">2382 2404 935 0,'0'0'35'15,"-81"35"78"-15,65-26 76 16,10-7-96-16,6-2-55 16,9 0 1-16,37-24-27 15,34-20 33-15,28-21-7 16,11-5-29-16,-1 0-3 15,-12 11-6-15,-18 13-49 16,-25 14 7-16,-25 17-27 0,-32 10-34 16,-19 5 64-1,-38 19 26-15,-20 10-61 0,-4 9 64 16,9-4 10-16,14-4 9 16,15-9 21-16,21-10 39 15,5-5-4-15,11 5-21 16,0 14-24-16,12 19-14 15,12 23 42-15,3 19-8 16,-8 18-21-16,-7 9-13 16,-9 0-6-16,-3-15-2 15,0-23-42-15,-6-30 0 16,3-21-3-16,0-19 12 16,3-6-33-16,0-33 18 15,0-15 13-15,0-14-3 16,0-6 40-16,-7-6 8 0,-10 2-4 15,-2 6 33-15,7 17-16 16,7 21 28-16,5 16-18 16,0 7-31-16,20 1-7 15,20-1 1-15,14-5-4 16,11-4-30-16,1-3-33 16,0-7 16-16,-14-4 19 15,-15-2 38-15,-16-1 1 16,-15 3 13-16,-6-4 61 15,-3 0 2-15,-15 5-34 0,3 8 14 16,5 9 13 0,4 8-2-16,6 3-27 0,0 11-41 15,0 28 1-15,6 22-1 16,7 23 2-16,-1 13 4 16,-1 6-4-16,-1-4 3 15,2-10-5-15,4-26 0 16,-5-22 2-16,1-20-7 15,-5-16 5-15,4-5-9 16,5-21 9-16,11-26-2 16,10-23-2-16,-1-14 4 15,0-2-39-15,-8 19 15 0,-7 24 2 16,-12 26 19 0,-3 17 0-16,-3 29-8 15,0 18 1-15,7 20 10 0,4 3 1 16,8-7-1-16,8-8 2 15,12-21-4-15,1-15-15 16,5-19-48-16,1-7-14 16,6-31 46-16,-1-18-38 15,-8-8-51-15,-10-6 34 16,-14-3 74-16,-16 12 14 16,-6 19 12-16,0 18 88 15,0 17 65-15,0 7-41 16,-4 7-82-16,2 19-35 15,2 6 6-15,0 4 0 16,11-4-11-16,14-6-4 0,8-13 1 16,10-10-7-16,2-3-2 15,1-24-23-15,-7-9-21 16,-8-9 8-16,-17-1-8 16,-14-3 12-16,0 1 36 15,-23 1 6-15,-7 10 5 16,-1 15-1-16,1 19 43 15,0 12-11-15,-1 29-27 16,7 15 17-16,5 12-5 16,7 1-4-16,12-1-6 15,0-4-11-15,15-12-4 16,18-15-18-16,19-22-25 0,15-15 41 16,21-16-35-1,6-32-24-15,6-11-31 16,-12-11-143-16,-15-2 58 0,-21-1 75 15,-28 4 106-15,-18 11 10 16,-6 18 115-16,-18 22 83 16,-4 18 41-16,2 15-139 15,1 25-68-15,10 9 27 16,9 6-24-16,0-4-24 16,28-3-9-16,19-9-9 15,14-8-2-15,13-17-1 16,7-14-4-16,-2-16-13 15,-3-23-31-15,-9-12-6 0,-22-6 5 16,-18-5 14-16,-27-1 25 16,-11-3-3-16,-32 13 13 15,-5 16 7-15,-4 22 39 16,0 15 56-16,7 25-66 16,5 18-26-16,12 15 17 15,14 1-23-15,14-3-2 16,21-6-2-16,21-12-6 15,16-17-1-15,9-17-48 16,9-4-1-16,2-34 26 16,-4-12 19-16,-5-12-47 15,-11-8 0-15,-19-8 2 16,-20-4 46-16,-19 1-3 16,-13 11 13-16,-20 19 13 15,-4 27 87-15,-5 20 20 0,2 9-31 16,7 25-67-16,9 2 18 15,18 1-40-15,6-2 1 16,18-7-8-16,21-9 4 16,5-9 0-16,3-10-4 15,-4 0 0-15,-3 0 4 16,-4-3-3-16,-3-4 6 16,-8 5 0-16,-11 2 0 15,-1 0 0-15,-10 3 0 16,0 20 0-16,-3 9 3 15,0 1-3-15,0 1 0 16,0-6-2-16,15-7 2 0,9-7-33 16,16-12-48-16,11-2 2 15,13-20 1-15,9-16-108 16,2-6 8-16,-11-7 28 16,-12-11 69-16,-22-3 81 15,-21-2 3-15,-9 16 70 16,0 15 138-16,-12 20 69 15,3 14-110-15,-3 0-90 16,6 22-65-16,3 8-7 16,3 5 12-16,0-3-20 15,24-4 10-15,1-8-10 16,5-8-6-16,-2-12 4 16,2 0-7-16,-4-12 1 15,-1-13 8-15,-1-6-29 0,-12-5 15 16,-8-4-18-16,-4 1 28 15,-10 3-4-15,-10 10-4 16,-5 13 12-16,1 13 23 16,2 14-21-16,2 19 4 15,7 13-6-15,10 2 0 16,3-3 1-16,9-7-1 16,15-7-3-16,4-13-17 15,8-12-11-15,4-6 26 16,-1-12-21-16,0-19 10 15,1-8-9-15,-6-7-55 0,-1 0 28 16,-10 3-3-16,-4 6-2 16,-7 13 45-16,-2 12-3 15,-5 12 15-15,-4 0-1 16,4 8 2-16,4 13 18 16,7 2 8-16,5-5-25 15,3-6 16-15,3-8-10 16,1-4-2-16,-1-2 12 15,6-15 0-15,-5-3 18 16,-4 3 25-16,-2 6-6 16,-5 6 8-16,5 3-20 15,0 2-34-15,1 0 20 0,11 4-27 16,2 4 0 0,7-3-2-16,5-5 1 15,3 0-6-15,1-4-11 0,-3-13-49 16,-10 2-193-16,-20 5 71 15</inkml:trace>
  <inkml:trace contextRef="#ctx0" brushRef="#br1" timeOffset="6404.38">2955 3652 1121 0,'-102'50'6'16,"53"-14"88"-16,40-22 15 15,25-14-108-15,78-17-1 16,66-37 100-16,83-28-39 16,66-24-16-16,64-13-32 15,43-14-7-15,28-14 20 16,22-5-23-16,-2-8 4 15,-14 8-7-15,-37 23 9 16,-58 27-4-16,-76 35-5 16,-82 26 0-16,-76 21-4 15,-60 10 4-15,-49 10-20 16,-33 27-74-16,-53 19-67 0,-31 20-477 16</inkml:trace>
  <inkml:trace contextRef="#ctx0" brushRef="#br2" timeOffset="11233.04">7953 3053 701 0,'0'0'102'15,"0"0"167"-15,0 0-113 16,0 0-85-16,0 0-39 16,0 0-8-16,0 0-24 15,0 9 0-15,42-2 16 16,13-5 0-16,6-2-5 16,-3 0-11-16,-9-11-17 15,-13 1 3-15,-12 0-20 16,-15 7 15-16,-9 1 19 15,0 2 3-15,-9 0 15 16,-15 0-18-16,-4 4 0 16,1 7 17-16,5-1-4 15,8 6 1-15,8 6-1 16,-1 14-13-16,7 13 12 16,0 16-7-16,0 12-2 0,0 12 2 15,-12 7-5-15,-12 0-34 16,-4-9-101-16,-5-12-131 15,6-21 22-15,-1-18 55 16,5-19 151-16,4-12 38 16,-2-5 96-16,0-7 1 15,-3-10 27-15,5 3 54 16,4 4-21-16,9 5-5 16,0 5-62-16,6-3-16 0,0-1-65 15,37-9-6-15,23-3-6 16,25-9 3-16,18 0-2 15,6-6-75-15,1 0-141 16,-12-2-262-16,-14-1-211 16</inkml:trace>
  <inkml:trace contextRef="#ctx0" brushRef="#br2" timeOffset="11438.99">8635 3360 899 0,'0'0'154'0,"0"0"120"16,0 0-115-16,0 0-62 15,0 0-52-15,0 0-33 16,-36 57-3-16,36 22 9 0,0 29 12 16,0 15-9-16,0 22-13 15,0 8 1-15,-17 2-9 16,-2-13-6-16,4-22-33 16,0-33-47-16,3-30-4 15,5-26-37-15,-2-27-145 16,-5-9-363-16</inkml:trace>
  <inkml:trace contextRef="#ctx0" brushRef="#br2" timeOffset="11600.11">8378 3971 1332 0,'0'0'103'0,"0"0"46"15,0 0-114-15,0 0-25 0,133-47-10 16,-26 20 0-16,23-4-9 15,13-1-66-15,14-6-174 16,4-6-634 0</inkml:trace>
  <inkml:trace contextRef="#ctx0" brushRef="#br2" timeOffset="12294.77">10948 3006 715 0,'0'0'121'0,"0"0"67"16,0 0 69-16,0 0-123 16,-88-39-21-16,78 37-36 15,5 2-23-15,5 0-11 16,0 0-32-16,0 0-11 16,33 0-6-16,19 2 5 0,17 6-3 15,9-6 4-15,-1-2-3 16,-7 0 1-16,-6-9-14 15,-16-1 0-15,-18 0 0 16,-17 7 0-16,-13 2 16 16,-9-1 0-16,-34 2-6 15,-26 0-13-15,-25 9 3 16,-19 17 15-16,-8 6 0 16,8 2 2-16,13-3 8 15,28-5-8-15,26-8 7 16,24-9 1-16,22-4-9 15,19 2-13-15,36 3 4 16,27 4 9-16,15-1-5 0,0-1 5 16,-9-2 0-1,-26-3 4-15,-21 1-4 0,-23-4 1 16,-15 1-1-16,-3 11 0 16,-30 12 10-16,-22 11-2 15,-22 13 4-15,-10 4 13 16,-4 4-8-16,3-4-7 15,13-4 6-15,20-8-4 16,24-10 2-16,21-5-14 16,21-9-8-16,53-6 6 15,44-14 2-15,45-6-1 16,26-29-17-16,9-11-68 16,-9 0-54-16,-16-6-189 15,-23-5-411-15</inkml:trace>
  <inkml:trace contextRef="#ctx0" brushRef="#br2" timeOffset="12750.98">12216 3109 721 0,'0'0'281'0,"0"0"-188"16,-9-96 111-16,-9 68-145 0,-6 15 13 15,-8 8-24 1,-3 5-27-16,-11 20 12 16,-7 21-30-16,2 18 3 0,1 5 9 15,9 1-9-15,12-6-6 16,14-6 0-16,15-10 0 15,8-14-5-15,23-13 1 16,15-15 4-16,3-1 6 16,2-28-6-16,3-11 7 15,-8-7-7-15,-5-7 3 16,-6 1 3-16,-11 4-1 16,-9 10-5-16,-8 18 10 0,-7 11 7 15,0 9 0-15,0 0-17 16,-4 29-17-16,-14 17 17 15,-2 14-6-15,7 12-6 16,10 1-20-16,3 0-77 16,6-5-129-16,30-16-205 15,10-21-76-15</inkml:trace>
  <inkml:trace contextRef="#ctx0" brushRef="#br2" timeOffset="13149.34">12480 3451 204 0,'0'0'870'0,"0"0"-673"0,0 0-20 16,0 0-126-1,0 0-12-15,0 0-23 0,-55-15-16 16,65 15-22-16,14 0 7 16,13 0 7-16,-1 3-5 15,-6 14-5-15,-8 3-13 16,-10 6 0-16,-9 2-1 15,-3 4-12-15,-2-2 13 16,-8-10 18-16,-3-4 13 16,4-9 0-16,3-7 1 15,6 0 48-15,0-1 20 16,0-27 5-16,6-12-60 16,19-12-9-16,8 0 3 15,6 3-3-15,4 13 4 0,-4 9 14 16,-7 18-21-16,-3 9 13 15,-6 0-10-15,-7 23-5 16,-7 14-1-16,-9 9 1 16,0 5-6-16,-9 4-17 15,-15 1-44-15,-4-2-58 16,5-9-210-16,10-16-397 16</inkml:trace>
  <inkml:trace contextRef="#ctx0" brushRef="#br2" timeOffset="13383.48">13327 2839 1250 0,'0'0'90'0,"0"0"67"0,0 0-65 16,0 0-58-16,0 0-29 15,-61 95 35-15,37-28-25 16,6 11-3-16,-1 8-4 15,5 5-6-15,7 1-4 16,7-13-39-16,0-19-70 16,11-27-25-16,18-26-81 15,7-12-142-15,6-34-267 16</inkml:trace>
  <inkml:trace contextRef="#ctx0" brushRef="#br2" timeOffset="13813.38">13506 3091 847 0,'0'0'271'0,"0"0"-146"16,0 0-17-16,0 0-60 15,0 0-48-15,0 0-9 16,52-4 9-16,-7 4 0 16,-2 0-11-16,-4 6 3 15,-12 5-34-15,-9 6-17 16,-8 4 1-16,-10 5 10 15,-7 4-9-15,-19 1 11 16,-2-2 20-16,1-7 26 0,8-5 0 16,7-9 0-1,8-7 13-15,4-1 55 0,7-12 27 16,24-22-27-16,14-12-66 16,12-6 2-16,1 0-2 15,-6 12-2-15,-13 13 9 16,-19 14-7-16,-11 6 19 15,-9 7 33-15,0 0-29 16,-3 14-4-16,-14 12-18 16,-1 12 35-16,-6 6-19 15,5 3-14-15,8 2 1 16,11-1-6-16,4-4-36 16,35-13-29-16,20-14-107 15,12-14-39-15,14-3-130 16,-1-17-110-16</inkml:trace>
  <inkml:trace contextRef="#ctx0" brushRef="#br2" timeOffset="13947.67">14413 3209 844 0,'0'0'269'0,"0"0"-72"16,0 0-97-16,0 0-27 16,0 0-73-16,0 0-11 15,12-21-27-15,47 6-47 16,19-2-194-16,3-2-232 15</inkml:trace>
  <inkml:trace contextRef="#ctx0" brushRef="#br2" timeOffset="14154.72">15038 2917 909 0,'0'0'189'0,"0"0"41"16,0 0-162-16,0 0-40 15,0 0-4-15,-93 55 0 16,74-15-4-16,1 3-15 16,4 5-5-16,6-3-1 15,8-5-79-15,7-14-102 16,26-13-196-16,18-13 53 16,10-5-152-16</inkml:trace>
  <inkml:trace contextRef="#ctx0" brushRef="#br2" timeOffset="14411.41">15344 2813 692 0,'0'0'374'16,"0"0"-103"-16,0 0-145 15,0 0-37-15,0 0-18 16,0 0-36-16,-51-46-9 16,51 46-10-16,9 15-16 15,27 16 5-15,16 15 7 16,9 9-12-16,2 3 13 15,-14 0-13-15,-25 1-3 16,-24 1 2-16,-32 5-10 16,-36 6 4-16,-26-1-47 15,-16-3-34-15,3-11-43 0,18-17-199 16,28-19 55-16,32-20 102 16,29-23-347-16</inkml:trace>
  <inkml:trace contextRef="#ctx0" brushRef="#br2" timeOffset="14821.49">15591 2383 1037 0,'0'0'18'0,"0"0"202"15,0 0-74-15,0 0-68 16,0 0-32-16,0 0-23 15,20-23 5-15,15 16-7 0,15 3-14 16,2 4-7-16,-14 0-4 16,-6 14-12-16,-14 7 1 15,-12 8-27-15,-6 3 21 16,-3 1 5-16,-14-8 10 16,4-6 5-16,3-10 1 15,4-5 0-15,3-4 13 16,3 0 11-16,0 0 18 15,0-10 5-15,9-19 0 16,11-11-39-16,12-3-8 16,1 5 0-16,1 9-3 0,1 14 3 15,0 12-5-15,-2 3 3 16,-4 18-7-16,3 19 5 16,-14 11-6-16,-6 13-9 15,-12 8-17-15,-30 7-44 16,-28 5-60-16,-21-8-268 15</inkml:trace>
  <inkml:trace contextRef="#ctx0" brushRef="#br2" timeOffset="15775.18">10435 4143 500 0,'0'0'40'0,"0"0"151"16,0 0-121-16,0 0-25 15,0 0-2-15,0 0 3 16,-12 3 33-16,12-3 2 15,0 0-14-15,0 0 12 16,0 0-38-16,0 0-4 16,0 0-7-16,0-8-12 0,7-6 6 15,7 2-23-15,-5 5 0 16,-2 2 11-16,-4 5-12 16,6 3-1-16,2 24-8 15,5 11 9-15,-4 9-2 16,-6 0 2-16,-6-6 0 15,0-8-1-15,0-9 1 16,0-10 0-16,-3-9-2 16,3-3 6-16,0-2 6 15,0 0 0-15,0-21 18 16,15-16 8-16,7-12-36 16,11-9 0-16,3 5-3 0,1 4 7 15,-1 19-8 1,-12 11 4-16,-2 19-6 15,-5 0 3-15,-7 30-13 0,-1 13-3 16,-9 10-1-16,0 2-2 16,0-2-5-16,-9-5-65 15,-1-11-50-15,10-12-97 16,0-17-57-16,13-8-179 16</inkml:trace>
  <inkml:trace contextRef="#ctx0" brushRef="#br2" timeOffset="15947.64">11031 4130 631 0,'0'0'349'16,"0"0"-159"-16,0 0-29 15,0 0-124-15,0 0 11 0,0 0-45 16,-7-9-3-16,31 8-15 16,9-1-28-16,7-2 24 15,6 0-155-15,-4 0-140 16,-12 4-54-16,-17 0-20 15</inkml:trace>
  <inkml:trace contextRef="#ctx0" brushRef="#br2" timeOffset="16061.2">11133 4241 138 0,'0'0'156'0,"0"0"20"16,0 0-10-16,0 0-96 16,0 0-68-16,0 0 20 15,70 39-22-15,-1-56-34 16,5-5-273-16</inkml:trace>
  <inkml:trace contextRef="#ctx0" brushRef="#br2" timeOffset="16321.25">11583 4067 740 0,'0'0'152'0,"0"0"143"16,0 0-164-16,0 0-55 16,0 0-33-16,0 0-42 15,-65 51 1-15,65-11 3 16,13 1-2-16,11-2-3 15,4-6 0-15,-2-8-4 16,-2-12-21-16,-2-9-48 16,-7-4 20-16,0-14 44 0,-9-13 9 15,-6-7 0-15,0-2 0 16,-16 0 3-16,-10 4-7 16,-10 8 4-16,-13 16-8 15,-12 8-42-15,-2 3-127 16,5 12-71-16,6-1-271 15</inkml:trace>
  <inkml:trace contextRef="#ctx0" brushRef="#br2" timeOffset="16929.54">10596 2256 217 0,'0'0'351'15,"0"0"-180"-15,0 0-1 16,0 0-60-16,0 0-49 16,0 0-30-16,-91 83 35 15,79-46-6-15,12 0-13 0,0-5-6 16,6-6-29-16,16-9-9 16,11-9 18-16,6-8-10 15,6 0 14-15,4-21-15 16,0-7-9-16,-4-5 13 15,-6-5-3-15,4-6 0 16,-4 0 30-16,-8 2-23 16,-1 15-2-16,-11 15-7 15,-2 12-7-15,2 1-4 16,2 28-2-16,-3 10 4 16,-1 6-5-16,-4 3 6 15,-7-6-1-15,-6-8 0 0,0-8 3 16,0-11-5-1,-6-3 2-15,-10-9 0 0,-4-3 13 16,-10 0-4-16,-9-20 1 16,-2-9-6-16,-8-7-4 15,-4-5 4-15,-5 0-4 16,-3 15-21-16,-2 19-9 16,5 8-56-16,16 40-67 15,14 13-65-15,16 4-180 16</inkml:trace>
  <inkml:trace contextRef="#ctx0" brushRef="#br2" timeOffset="18377.32">18840 3079 465 0,'0'0'43'0,"0"0"172"15,0 0-25-15,0 0-36 0,-40-78-9 16,23 64-50-16,-8 5-29 15,-13 8-24-15,-12 1-28 16,-11 21 8-16,-8 20-22 16,8 13 0-16,12 7 0 15,17 2 0-15,25-5-5 16,7-5-1-16,23-11-29 16,32-16 14-16,19-21-22 15,18-5 2-15,11-30 7 16,5-10-28-16,-7-6 6 15,-13-4 9-15,-19 0-4 16,-22-5 47-16,-20 4 4 16,-16 7 7-16,-11 13 45 15,-2 16 23-15,-24 15-15 16,-10 3-60-16,-13 26-4 0,4 9-2 16,10 7 6-16,15-3 0 15,20-3-5-15,0-10-35 16,25-8-14-16,12-12 14 15,8-9 24-15,0 0 13 16,-2-20 1-16,-4-6 2 16,-13-4 6-16,-7-4 2 15,-9 0 47-15,-10 3 6 16,0 7 10-16,0 9-9 16,-3 10 2-16,-7 5-32 0,-4 13-32 15,-2 20-3-15,-2 21 3 16,1 17-4-16,7 15 8 15,7 16-7-15,0 21 3 16,3 15 0-16,0 5 0 16,0 2 0-16,3-16 0 15,-3-23-2-15,0-21 8 16,-13-25-3-16,-16-23 7 16,-5-16 8-16,3-15 26 15,-1-6-23-15,7-18 3 16,14-33 5-16,11-30-25 15,18-29 1-15,35-26-5 16,18-24-8-16,16-12 2 16,14-7-11-16,10 6 11 15,-6 24 4-15,-11 27 2 0,-25 37 1 16,-25 35 1-16,-24 28 12 16,-13 15 16-16,-7 7-12 15,-7 0-8-15,-27 9-9 16,-11 15 2-16,-7 7 5 15,7 2-8-15,12 0 0 16,15-5 4-16,14 0-4 16,4-2 0-16,9 3 0 15,24-2 0-15,16 3 2 16,9-2-2-16,3-4 0 16,-4-5 6-16,-15-4-5 15,-17-6-2-15,-13-5 0 0,-11 3 1 16,-1 4-7-16,-23 6 8 15,-24 8-1-15,-17-1 0 16,-16-3-19-16,-14-1-41 16,-10-8-59-16,8-8-232 15,26-4-423-15</inkml:trace>
  <inkml:trace contextRef="#ctx0" brushRef="#br2" timeOffset="18774.74">22472 2685 1038 0,'0'0'7'0,"3"-84"125"0,-3 71 54 15,0 10-97-15,0 3-60 16,-3 32-29-16,-15 26-6 15,-9 34 6-15,2 25 3 16,7 20-3-16,3 13 1 16,0 10-8-16,0 5-18 15,-4-9-69-15,4-24-97 16,-6-31-325-16,4-47-95 16</inkml:trace>
  <inkml:trace contextRef="#ctx0" brushRef="#br2" timeOffset="19191.12">22138 3076 851 0,'0'0'5'0,"105"-67"33"16,-27 41-24-16,13 3-14 16,7 2-24-16,1-4-44 15,-4-1-11-15,-8-6-1 16,-18-2 40-16,-20-3 40 15,-23 2 5-15,-16 6 40 16,-10 7 42-16,0 11 11 16,-24 11-11-16,-8 8-24 15,-6 25-23-15,-5 12 5 16,7 8 23-16,12 3-31 16,15-5-18-16,9-10-13 15,1-7-6-15,25-12-2 0,8-15 2 16,5-7 2-16,-1-10 11 15,-5-18-6-15,-8-9-1 16,-9-9 12-16,-10-7-2 16,-6-3 8-16,0 0-3 15,-16 16-20-15,-4 10 11 16,-2 21-9-16,-5 9-3 16,-1 4-63-16,2 23-55 15,6 4-64-15,14 3-51 16,6-4-146-16</inkml:trace>
  <inkml:trace contextRef="#ctx0" brushRef="#br2" timeOffset="19517.53">23071 2641 730 0,'0'0'7'0,"0"0"249"16,0 0-110-16,0 0-38 15,0 0-43-15,0 0-36 16,-32-10-24-16,63 13 3 16,14 11 10-16,4 12-10 15,-7 1-5-15,-8 2-3 16,-16 0 0-16,-10-4-11 16,-8 0 14-16,0-7-3 15,-10-6 6-15,3-5-2 0,2-7 8 16,4 0 38-16,1-14 8 15,0-22 12-15,7-18-70 16,26-17-7-16,19-10 5 16,14 4-21-16,9 12-39 15,7 23-62-15,-3 18-243 16,-17 8-171-16</inkml:trace>
  <inkml:trace contextRef="#ctx0" brushRef="#br2" timeOffset="20184.16">25555 2654 675 0,'0'0'19'0,"0"0"248"16,0 0-61-16,0 0-35 15,0 0-80-15,0 0-37 16,-39-28-23 0,39 25-6-16,1-3-25 0,21 3 9 15,12 1-18-15,10 2 9 16,1 2-23-16,-5 21 1 16,-13 5-5-16,-13 6-7 15,-14 2 0-15,0-2 3 16,-21-4 25-16,-6-4-3 15,3-5 9-15,2-8 3 16,4-4-2-16,9-7 9 16,6-1 5-16,3-1 5 0,0-12 19 15,11-17-12-15,23-17-27 16,17-12-7-16,11-10-2 16,2 0 4-16,-4 5 4 15,-12 15 1-15,-16 20 12 16,-12 15-12-16,-11 10 10 15,-9 3 1-15,0 13-11 16,-2 20 0-16,-14 16 1 16,-5 5 0-16,-1 2 17 15,1-4-18-15,4-4 0 16,6-6-4-16,9-8-3 16,2-11-51-16,22-9-53 15,29-14-96-15,21-4-93 16,14-27-112-16</inkml:trace>
  <inkml:trace contextRef="#ctx0" brushRef="#br2" timeOffset="20375.15">26416 2527 684 0,'0'0'39'16,"0"0"171"-16,-84-4-89 16,69 4-55-16,9 2-22 15,6 0-20-15,0-1-24 16,20 1-16-16,24-2 13 15,16 0-8-15,9 0-14 16,-4-2-131-16,-10-1-72 16,-16 1-1-16,-18 2-41 15,-21 3 33-15</inkml:trace>
  <inkml:trace contextRef="#ctx0" brushRef="#br2" timeOffset="20515.34">26477 2663 48 0,'0'0'83'15,"-93"49"114"-15,63-32 29 16,12-8-27-16,11-7-51 15,7-2-52-15,3 0-32 16,36 0-63-16,17-17 43 16,25-2-44-16,15-5-79 15,15-1-91-15,13-7-125 16,2-13-206-16</inkml:trace>
  <inkml:trace contextRef="#ctx0" brushRef="#br2" timeOffset="21023.41">27191 2290 798 0,'0'0'42'15,"0"0"249"-15,0 0-209 16,0 0-11-16,0 0-57 16,0 0 6-16,20-14-15 15,17 15 6-15,9 19 1 16,3 7-6-16,-5 5 7 15,-7 6-9-15,-10 5 0 16,-11 1 4-16,-11 0-6 0,-5-7-2 16,0-7 7-16,-5-8-6 15,-3-9 9-15,-2-6 7 16,3-3 4-16,2-4 12 16,1 0-14-16,2 0 19 15,2 0 8-15,-1-11 1 16,-1-14 12-16,2-16-36 15,0-19-15-15,26-6 12 16,14-6-17-16,8 2-2 16,5 7 11-16,-4 14-11 15,-10 16 8-15,-10 14-9 16,-14 11 0-16,-8 5 1 16,-4 3-1-16,-3 0-6 0,0 0 4 15,0 0-10 1,0 0 2-16,0 0-17 0,0 0-13 15,0 0 20-15,3 0-11 16,-2 1-4-16,3 1 3 16,-3-2-21-16,1 2-26 15,-1 3-99-15,1 0-120 16,-2-3-76-16,0-2-154 16</inkml:trace>
  <inkml:trace contextRef="#ctx0" brushRef="#br2" timeOffset="23657.53">29795 1749 982 0,'0'0'121'0,"0"0"107"16,0 0-117-16,0 0-95 15,0 0-16-15,-43 103 0 16,33-8 9-16,4 2-9 0,3-3 0 15,3-5-7-15,0-11-45 16,0-10-36-16,0-15-79 16,0-20-98-16,0-14 126 15,-3-16-14-15,-6-3 95 16,-6-17 58-16,-11-16 15 16,-8-6 76-16,-7-2 11 15,-1 0-6-15,4 7 33 16,10 12-5-16,10 9-43 15,14 7-1-15,4 6-78 16,12 0-2-16,34 0-60 0,24-1 60 16,24-6 0-1,10-3-8-15,-2-6-11 0,-7-4 17 16,-14-4 4 0,-20-1-1-16,-21-3 3 0,-17-6 0 15,-19-5 68-15,-4-4-14 16,-4 5-4-16,-8 11-10 15,0 14 1-15,4 12-10 16,1 1-21-16,-5 25-14 16,3 19-1-16,1 12-4 15,8 2 5-15,0-1 2 16,0-5-2-16,6-4-1 16,5-9-2-16,-2-10 6 15,0-12-5-15,-5-12 2 0,-1-3 0 16,3-2 4-16,9-10 3 15,7-20 12-15,7-10-18 16,5 0 1-16,-6 7 1 16,-5 14-3-16,-4 14-3 15,-4 5-4-15,0 6 2 16,-1 15-8-16,0 1 1 16,3 0-13-16,4-6 7 15,3-8-14-15,1-6 7 16,6-2 5-16,5-2-22 15,11-16-25-15,3-5-5 16,-8-4 33-16,-8-4 27 16,-16-1 12-16,-13 2 10 0,-5 8 50 15,0 9 46-15,0 9-38 16,-3 4-13-16,-9 0-46 16,0 17-7-16,4 3-2 15,8 5-3-15,0-4-6 16,16-3 3-16,14-7-20 15,8-8 6-15,5-3 5 16,3 0 14-16,-7-7-24 16,-6-9 3-16,-14-7-8 15,-16-3 30-15,-3-2 5 16,-6 2 12-16,-18 9-2 16,-5 11 35-16,-7 6-43 15,-3 14-1-15,-1 19 6 16,8 7-11-16,16 7 2 0,9-2-3 15,7-5 1-15,22-7-5 16,19-12 4-16,7-11-4 16,8-10 2-16,-1-3 4 15,0-17 4-15,-3-9 0 16,-6-3-6-16,-8-7 24 16,-7-1-9-16,-9 1 5 15,-7 10 6-15,-4 12-4 16,-8 11 5-16,-3 6-25 15,1 2-2-15,2 20-8 0,2 6-2 16,5 4 10 0,6-6-2-16,7-6 2 15,-1-10-4-15,5-8 4 0,2-2 0 16,-1-7 10-16,5-13-7 16,0-7-3-16,-1-3 14 15,0 2-10-15,-7 7 4 16,-7 9-1-16,-6 7-3 15,-2 5-8-15,1 2 2 16,4 18-4-16,4 4 1 16,5 0 5-16,7-2 0 15,5-3-8-15,3-9-26 16,1-7 22-16,-6-3-67 16,-4-8-30-16,-5-12-30 15,-7-1-154-15,-7 1 141 0,-10 4-73 16,-1 8 31-16,0 4 78 15,-1 4 116-15,-8 0 16 16,4 0 128-16,2 0 15 16,0 0 4-16,3 0-44 15,0 0-74-15,0 0-45 16,9-1-4-16,2-8-114 16,-5-6-266-16</inkml:trace>
  <inkml:trace contextRef="#ctx0" brushRef="#br2" timeOffset="24996.62">8715 6159 702 0,'0'0'421'15,"0"0"-370"-15,0 0 117 16,0 0-86-16,0 0-48 16,0 0-5-16,0 0-15 15,-45-11-9-15,105 12 15 16,31 7 0-16,18-6-10 0,9-2 3 15,-2 0-9-15,-10-2-3 16,-12-13-1-16,-24 2-4 16,-25 4-6-16,-29 5-1 15,-16 1 11-15,-28 3 7 16,-45 0-7-16,-30 5-11 16,-37 14 10-16,-8 6 1 15,0 4-2-15,5 5 2 16,21-4 0-16,31-8 23 15,37-11-15-15,29-7 8 16,22-4-3-16,3 0-10 16,40 1-3-16,27 1 1 15,24 0-1-15,12 8 5 0,-4-4 0 16,-13 7-5 0,-20 2 0-16,-20 1 1 0,-21 4-2 15,-22 3 1-15,-6 10 0 16,-40 9 3-16,-21 9-1 15,-24 7-1-15,-18-1 7 16,-12 5-4-16,2-5 14 16,11-5-8-16,28-12 5 15,32-10 22-15,24-10-35 16,21-6-2-16,18-5-3 16,46-6 3-16,39-3 10 15,37-7-10-15,23-19 0 16,10-6-9-16,-9 1 1 15,-10 11-15-15,-26 4-8 16,-37 6-20-16,-41 10-26 0,-40 0-100 16,-21 11-216-16,-47 13-50 15</inkml:trace>
  <inkml:trace contextRef="#ctx0" brushRef="#br2" timeOffset="25417.45">7953 7347 1046 0,'0'0'82'0,"0"0"93"16,0 0-78-16,0 0-53 0,0 0-39 16,0 0-5-16,-12 10-14 15,12 7 13-15,12 12-6 16,0 12 6-16,-5 1-3 15,-7 1-16-15,0 0 11 16,-3-7-5-16,-10-4 6 16,4-11 3-16,3-8 7 15,0-8-2-15,6-5 0 16,0 0 5-16,0-5 15 16,21-24 0-16,10-17-15 15,12-14 9-15,7-1-11 16,2 3 0-16,-7 15-2 0,-10 16-1 15,-12 16 9-15,-10 11-9 16,-10 8-8-16,-3 28 4 16,0 10 3-16,0 9 0 15,0 0-4-15,-6-5-17 16,2-5-22-16,4-5-82 16,7-15-139-16,20-17-154 15</inkml:trace>
  <inkml:trace contextRef="#ctx0" brushRef="#br2" timeOffset="25603.63">8563 7420 971 0,'0'0'161'0,"0"0"-39"16,0 0-23-16,0 0-44 16,0 0-16-16,0 0-39 15,6-10-5-15,43 0 2 16,9-1-30-16,5-1-78 15,-5 6-83-15,-13 6-74 16,-15 0 123-16,-24 10-500 16</inkml:trace>
  <inkml:trace contextRef="#ctx0" brushRef="#br2" timeOffset="25732.46">8676 7546 9 0,'0'0'144'16,"-101"53"111"-16,70-37 4 15,17-8-82-15,11-7-19 0,3-1-70 16,27 0-71-1,21-16-7-15,26-6-10 0,17 1-179 16,11-2-103 0,5 1-36-16</inkml:trace>
  <inkml:trace contextRef="#ctx0" brushRef="#br2" timeOffset="26017.56">9179 7417 848 0,'0'0'78'0,"0"0"158"16,0 0-170-16,-42 89-31 16,42-50 4-16,5 2-18 15,20-3 3-15,8-5-24 16,3-7 2-16,1-11-8 0,0-15-8 16,-1 0 4-1,-3-27 9-15,-8-9 2 0,-11-4 7 16,-14-6-4-16,-8 4 20 15,-23 4 26 1,-11 8-47-16,-13 15 15 0,-5 15-9 16,2 4-5-16,3 24-8 15,16 6-57-15,17-2-159 16,11-11-474-16</inkml:trace>
  <inkml:trace contextRef="#ctx0" brushRef="#br2" timeOffset="26675.58">8609 5615 788 0,'0'0'96'0,"0"0"120"16,0 0-134-16,0 0-61 16,-46 87 8-16,40-44 8 15,6-3-3-15,0-6-16 16,6-11-1-16,6-8-12 16,9-12 0-16,4-3 18 15,5-13 21-15,6-15-9 0,3-7-3 16,7-8-15-1,-3-2 13-15,0-5-7 16,-1 7-8-16,-12 11 5 16,-7 12-20-16,-7 16 2 0,-6 4-7 15,2 12 0-15,6 22-5 16,0 10 7-16,-2 6 2 16,-8-1-4-16,-5-1 4 15,-3-11 0-15,0-13-3 16,0-9 4-16,-11-11 0 15,-5-4 6-15,-8-5 3 16,-6-18 15-16,-13-9-24 16,-5-7 5-16,-7-5-7 15,-8 2 2-15,8 12-6 16,9 13-21-16,15 17-17 0,8 14-53 16,13 27-118-1,7 8-90-15,3 4-165 0</inkml:trace>
  <inkml:trace contextRef="#ctx0" brushRef="#br2" timeOffset="27766.61">8673 5696 306 0,'0'79'157'0,"-10"32"161"16,-18 36-96-16,-11 27-79 15,-6 21 1-15,-12 21-78 16,-1 21-36-16,0 6 9 0,12-10-23 16,20-25-10-16,23-40 0 15,3-48 1-15,26-50-9 16,17-44 2-16,8-33 0 15,17-52 8-15,13-38-3 16,4-35 0-16,-6-21-3 16,-18-17 4-16,-19-15 0 15,-15-8-6-15,-24-7 4 16,-11 5 4-16,-44 26-6 16,-12 44 1-16,-18 58-3 15,-12 67 2-15,-9 61-7 16,-12 54 4-16,2 34 1 0,13 22-5 15,25 11 5-15,32 3 0 16,40-12 0-16,21-26-4 16,49-35 1-16,27-46 0 15,24-49-27-15,13-30 20 16,3-59 0-16,-7-31 3 16,-21-23 6-16,-24-11 1 15,-30-8 4-15,-29 2-2 16,-23 10-1-16,0 29 14 15,-23 37-14-15,-8 47 11 16,-12 30-12-16,-5 48-44 16,-1 23 9-16,19 13-62 15,30-1-111-15,22-12-111 16,38-17-361-16</inkml:trace>
  <inkml:trace contextRef="#ctx0" brushRef="#br2" timeOffset="28295.51">10860 6807 1193 0,'0'0'0'0,"0"0"-5"0,0 0 5 15,0 0 8-15,0 0 6 16,109-28 49-16,-60-11-31 16,0-7-11-16,-10 0 14 15,-6-4-10-15,-11 1-1 16,-8 5 4-16,-5 11-20 16,-9 18 17-16,0 11-23 15,0 4-2-15,0 22-1 16,0 18-36-16,-3 10 37 15,3 3-1-15,3-9-1 16,16-12-1-16,8-13-29 16,9-19-1-16,10-3 25 15,2-31 1-15,7-14 2 16,-3-7-9-16,-7-9 10 0,-5-6 4 16,-15-14 1-16,-5-13 6 15,-11-7 32-15,-9 6-28 16,0 28 11-16,0 29 36 15,0 30-12-15,-6 21-1 16,-10 38-45-16,-1 22 0 16,2 22-5-16,11 12 5 15,4-1-1-15,4 2-1 16,14-12-10-16,3-9-60 16,-6-20-94-16,2-28-216 15,-1-29-137-15</inkml:trace>
  <inkml:trace contextRef="#ctx0" brushRef="#br2" timeOffset="28448.92">11535 6430 855 0,'0'0'165'0,"0"0"82"16,0 0-174-16,0 0-44 16,0 0-29-16,0 0 0 15,117-8 0-15,-39-1-66 16,-1-4-170-16,-14-6-333 15</inkml:trace>
  <inkml:trace contextRef="#ctx0" brushRef="#br2" timeOffset="28618.37">11036 5967 1137 0,'0'0'47'15,"0"0"85"-15,0 0-76 16,0 0-56-16,0 0-147 16,0 0-115-16,54 40-64 15</inkml:trace>
  <inkml:trace contextRef="#ctx0" brushRef="#br2" timeOffset="29787.65">14240 6116 942 0,'0'0'105'16,"0"0"116"-16,-88 9-170 15,40 23-32-15,-4 11 13 16,-3 9-19-16,6 6 0 15,13 4 6-15,10-4-19 16,20-2-2-16,6-10 2 16,32-5-36-16,20-16-20 15,15-16-69-15,13-9-49 16,10-22 7-16,4-18 42 16,-6-10 32-16,-7-6 8 15,-16-6 85-15,-16-4 7 16,-17 9 142-16,-15 15-12 0,-10 18 43 15,-7 18-29-15,-10 6-32 16,-22 17-109-16,-14 18-4 16,-2 9-2-16,11 4-4 15,12-7-5-15,14-6 0 16,11-7-62-16,0-8 3 16,24-11 9-16,8-9-21 15,10-3 15-15,3-25-2 16,0-5 35-16,-2-7 28 15,-10-2 3-15,-8 0-1 16,-11 3 21-16,-11 7 59 16,-3 10 50-16,0 9-33 15,-7 7-34-15,3 4 0 16,-1 2-21-16,4 0-14 16,1 0-22-16,-2 0-3 0,2 0 1 15,0 0-5-15,0 0 0 16,0 0 7-16,0 0-7 15,0 9 1-15,0 16 8 16,-4 11 4-16,-9 9 22 16,1 10-12-16,-6 13-10 15,6 13 14-15,-1 18-7 16,3 16-6-16,4 15-11 16,2 12 1-16,4-1-7 15,0-6 2-15,-3-16 0 16,-7-27-4-16,-8-21 12 15,-9-21-8-15,-5-18 1 0,0-14 1 16,5-9 10-16,-2-9-9 16,9-9-1-16,11-36 12 15,9-30-13-15,18-27-1 16,31-31 0-16,23-29-24 16,16-14 10-16,16-11-26 15,3 1 30-15,1 21 10 16,-21 31 0-16,-19 33 3 15,-29 40-1-15,-20 28 2 16,-13 18 10-16,-6 12-13 16,0 3 0-16,-19 0-2 15,-10 14 2-15,-3 12 3 16,5-1-4-16,9 5 2 0,8 2 2 16,10 1-4-16,3-1 0 15,26 0 2-15,4-2 0 16,6-2-2-16,-2-2 0 15,-3-6 2-15,-5-4-5 16,-16-3 3-16,-10 1-6 16,-3 3 3-16,-22 6-27 15,-17-1-7-15,-10 1-27 16,-6-6-45-16,2-3-147 16,15-9-190-16,15-5 45 15</inkml:trace>
  <inkml:trace contextRef="#ctx0" brushRef="#br2" timeOffset="31948.81">16841 6009 1069 0,'0'0'34'0,"-83"-28"34"16,23 28-31-16,-10 2-21 15,2 26 8-15,9 14-13 16,7 12-9-16,16 8 25 16,14 3-23-16,12-2 1 15,10-7-5-15,0-12-2 0,22-13-4 16,7-17 4 0,8-14-4-16,2 0 6 0,-1-25 3 15,-5-10 0 1,-7-11 1-16,-3-3-2 0,-11-9 3 15,-5 0-5-15,0 16 5 16,-5 14-5-16,-2 17 8 16,0 11-8-16,0 13-5 15,-3 16-12-15,-4 15 10 16,5-2 7-16,2-3-29 16,5-11 14-16,19-13-32 15,2-15 17-15,12-3 20 16,5-20 6-16,-1-11 4 0,-6-7 0 15,-7-6 0-15,-3-6 2 16,-10-13 1-16,-7-16 44 16,-8-8-5-16,-1 11 16 15,0 21-1-15,-4 25-13 16,-5 25 10-16,-1 8-28 16,-5 33-26-16,0 22 0 15,6 16-2-15,9 9 5 16,0 4 11-16,9-3-14 15,9-6 0-15,-5-8 8 16,-1-14-5-16,-6-15-2 16,-3-17-1-16,-3-15 0 15,0-3 13-15,0-3-5 16,5 0 17-16,-2-17 15 0,10-21-9 16,8-13-30-16,6-2-1 15,6 8-15-15,-1 17 6 16,5 17-21-16,-2 11-2 15,-5 9-7-15,-8 21-5 16,-10 12 1-16,-12 4 3 16,0 2 9-16,-16-3 21 15,-14-6-2-15,-4-8 10 16,-5-5 2-16,3-7 2 16,6-8 9-16,8-5 6 15,13-6-2-15,6 0 21 16,3 0-13-16,12-20-18 0,21-6-5 15,19-5-29 1,10-5-9-16,12-3-10 0,3-2-11 16,-2-3 49-16,-13 0 7 15,-13-5 3-15,-17-3 0 16,-20-3 5-16,-8 6 2 16,-4 15 12-16,0 15 36 15,-10 14 29-15,-5 5-55 16,-6 5-23-16,2 16 19 15,4 4-21-15,7 4-1 16,8-2-3-16,0 1 1 16,14-1 5-16,9 3-6 15,9 0 0-15,-2-1 2 0,-5 0-1 16,-5-6-1 0,-10-6 0-16,-10 0 0 0,0-1-4 15,-29 3 4-15,-10-2 0 16,-7-4-5-16,-3-3 5 15,3-4-3-15,10-3-10 16,11-3-22-16,16 0-12 16,9-15-54-16,29-19-20 15,29-18-197-15,20-9 67 16,9 0-13-16,-9 10 169 16,-13 11 95-16,-20 15 172 15,-18 14 64-15,-15 9-32 16,-9 2-76-16,-3 20-50 0,0 12 72 15,-9 5-33-15,-6 6-86 16,-5 0 7-16,10-3-14 16,7-2-15-16,3-3 5 15,6-3-14-15,21-6 3 16,11-9-3-16,15-9 1 16,5-8-13-16,4-8-30 15,-11-15 1-15,-11-8 22 16,-21-7-31-16,-19-5 49 15,0-3 0-15,-30 3 2 16,-9 7 0-16,-2 11 0 16,0 13 14-16,4 5 20 15,7 7-18-15,7 0 2 16,14 0-11-16,9 0 1 0,0-7-15 16,26-4 6-16,13-8-11 15,16-12 9-15,0-10-23 16,-4-7 25-16,-1-6 0 15,-5-6 7-15,-8 7 4 16,-12 11 9-16,-9 14-3 16,-12 13 30-16,-4 13-15 15,0 2-13-15,0 22-19 16,-1 28 0-16,-11 21 6 16,1 15-1-16,2 7-1 15,-1-5 12-15,-3-7-15 16,-1-5-1-16,3-17-3 15,6-13-6-15,5-20 1 16,0-15-21-16,13-11 12 0,17 0 9 16,9-28-2-16,4-11-22 15,-4-15-3-15,-5-9 28 16,-1-5-1-16,-6 5-5 16,-8 18 13-16,-9 20 6 15,-8 22 2-15,-2 4-8 16,0 28-11-16,0 12 11 15,0 5-5-15,0 0 5 16,0-10-3-16,3-6 2 16,15-8-28-16,0-10-18 15,9-12 38-15,4 0 2 16,3-18 1-16,2-9 6 16,3-7 0-16,-3-4 2 0,5-8-1 15,2 0 1 1,-4 6 2-16,-10 12-1 0,-14 16 38 15,-11 12 1-15,-4 7-39 16,0 18-2-16,-3 3 0 16,-1-3-1-16,4-4-17 15,0-12-24-15,3-8 32 16,21-1-3-16,1-4 12 16,9-18 3-16,1-3 2 15,-3-3-5-15,-3-4 0 0,-5-3 0 16,-7-1 18-1,-8 11 4-15,-6 10 23 0,-3 7 32 16,0 6-5-16,-3 2-25 16,-7 0-31-16,-6 0-11 15,3 0 27-15,9 0-17 16,1 0 4-16,3 0-4 16,0 0-11-16,0 0 8 15,0 5 11-15,7 1 7 16,2 0 26-16,1-4-32 15,-7 0-4-15,1 1 6 16,-1-3-2-16,-3 0 6 16,0 1-10-16,0-1-15 15,0 2 9-15,0-1-14 16,0-1-5-16,0 2-1 0,0-1-8 16,0-1-40-16,0 3-40 15,4-1-26-15,5 1-11 16,-1-1-184-16,-5-2-477 15</inkml:trace>
  <inkml:trace contextRef="#ctx0" brushRef="#br2" timeOffset="33493.56">18843 6006 29 0,'0'0'297'15,"0"0"-220"-15,0 0 99 16,0 0-105-16,0 0-21 16,0 0-12-16,0-28-32 15,0 20 15-15,0 5 36 0,0-1 22 16,0 4 47-1,0 0-39-15,0 0-26 0,0 7-30 16,0 20-18-16,0 15 39 16,-3 11 17-16,-6 0-51 15,7-3 10-15,2-8-20 16,0-11-5-16,11-8-3 16,8-17 6-16,20-6-5 15,10-12-1-15,11-24 1 16,3-15-5-16,-5-9-14 15,-12-5 18-15,-7-11 3 16,-11-7 2-16,-7-6 10 16,-9-1 8-16,-6 8-6 15,-5 20 19-15,-1 21-17 16,0 22 19-16,-1 19-1 0,-14 16-35 16,-8 28-2-16,0 25-2 15,3 23 2-15,13 15 0 16,7 4 0-16,0 1-4 15,7-6 2-15,10-16-9 16,2-15-81-16,4-25-117 16,-3-30-264-16,3-20-207 15</inkml:trace>
  <inkml:trace contextRef="#ctx0" brushRef="#br2" timeOffset="34693.51">19177 5954 671 0,'0'0'108'15,"0"0"84"-15,-101-15-42 16,92 15-121-16,9 6-29 0,16 2-3 16,33 0-4-16,26-3 0 15,25-5-81-15,4 0-42 16,2-7 34-16,-14-10 42 16,-21 0-3-16,-28 3 57 15,-22 3 13-15,-17 11 54 16,-4 0 93-16,-18 0-74 15,-10 15-68-15,0 9 30 16,5 3-11-16,8-1-21 16,8 2 6-16,7-7-22 15,0-6 0-15,9-4-1 0,21-8-2 16,4-3 0 0,12-3-34-16,0-18-33 0,-4-4-64 15,-8-4 68-15,-14 4 40 16,-8-5 26-16,-12 3 7 15,0-2 21-15,-23 9 38 16,-3 11 53-16,-10 9-28 16,-3 7-50-16,0 20-15 15,5 14 12-15,6 5-19 16,9 7 2-16,8 3-7 16,9-3-10-16,2-2-6 15,15-10 2-15,16-11-7 0,11-13-43 16,9-17-6-1,8-6 29-15,6-25-37 0,-7-11-44 16,1-8 66-16,-6-6 21 16,-9-9 21-16,-8-17 1 15,-10-11 9-15,-11-10 56 16,-2 3 16-16,-5 19 2 16,-8 27 54-16,0 27-26 15,0 27-25-15,-23 3-52 16,-7 35-32-16,-2 16-3 15,2 16 0-15,15 5 0 16,3 9-6-16,10-1 6 16,2-7-2-16,8-7-2 15,10-19-2-15,12-15-36 16,13-16-16-16,16-19-14 0,13-5 45 16,3-26-56-1,-2-14-13-15,-21-11 41 0,-13-11 55 16,-13 2 10-16,-11 16 11 15,-8 18 16-15,-7 25 69 16,-11 10-38-16,-16 32-62 16,-4 14 1-16,3 7-6 15,9-3 8-15,11-9-9 16,8-9 0-16,0-13-1 16,22-10-7-16,17-10-21 15,14-3 4-15,12-17 17 16,0-16-43-16,-3-7 2 15,-13-10 49-15,-12-9 11 16,-6-6-9-16,-8 9 43 0,-10 11 7 16,-7 20 19-16,-6 16 38 15,0 9-39-15,-2 2-65 16,-18 25-5-16,-7 21 2 16,-2 18-1-16,7 13 4 15,12 12-5-15,3 12 9 16,7 6-9-16,0 6 4 15,7 7-3-15,-1-4 2 16,-6-2-2-16,0 1 14 16,-26-3-9-16,-16-8 0 15,-22-6-6-15,-18-16 1 16,-18-16 1-16,-5-11-2 16,1-12 0-16,17-15 4 0,18-17-1 15,23-13 0 1,25-34 1-16,21-37-2 0,12-37 11 15,38-30-13-15,24-20-3 16,20-11-3-16,20 7-13 16,18 18 13-16,-1 27-2 15,-9 32-22-15,-17 30 14 16,-27 21-45-16,-23 17-28 16,-23 9-75-16,-22 8 5 15,-10 0-73-15,-26 4 106 0,-15 7-3 16,-5 2-466-1</inkml:trace>
  <inkml:trace contextRef="#ctx0" brushRef="#br2" timeOffset="35517.19">23156 5666 1111 0,'0'0'14'0,"0"0"146"15,0 0-27 1,0 0-120-16,0 0-13 0,-88 97 0 16,51 17 21-16,-1 23-20 15,6 14 0-15,2 8-1 16,1-2-2-16,4-7 0 16,5-24-79-16,2-24-93 15,10-34-34-15,2-33 23 16,2-27 49-16,1-14-41 15,1-36 71-15,-1-21-57 16,1-10 163-16,-4-14 4 16,-1-14 73-16,4-6-59 15,3-2 32-15,0 15 42 0,10 18 29 16,9 26 38-16,4 20-94 16,7 14-35-16,6 9-30 15,6-1-6-15,6 3-21 16,7 2-31-16,9-3 16 15,6-4 11-15,4-2 14 16,-2-7-11-16,-11-1-2 16,-8-3 3-16,-16-5 19 15,-16-1 8-15,-12-2 14 16,-9-3 90-16,-6 5 3 16,-18 5-26-16,-6 14 59 15,-6 8-26-15,-4 2-68 0,-2 12 1 16,5 12-18-1,9 5-22-15,11 1-7 0,14-2-4 16,3-4 1-16,15-6-30 16,16-9-23-16,10-9-9 15,6-3-110-15,3-23-75 16,-3-10-337-16</inkml:trace>
  <inkml:trace contextRef="#ctx0" brushRef="#br2" timeOffset="36255.68">23547 5749 453 0,'0'0'36'15,"0"0"236"-15,0 0-187 16,0 0-24-16,0 0-12 16,0 0-38-16,-10-17-9 15,10 17-2-15,0 0-1 16,0 0-4-16,0 0 0 16,0 0 5-16,0-2 6 15,9-2 47-15,-2 2 21 16,4-6-8-16,-1 2-10 15,-3 0 24-15,-2 2-41 16,3 0 7-16,-8 3-6 16,1-1-16-16,5 1-4 15,9 1-19-15,9 0 4 0,7 0-1 16,2 3-2 0,0 12-2-16,-4 8 8 0,-3 9-6 15,-11 7 0-15,-5 6 2 16,-9 0-4-16,-1-3 13 15,-3-3-11-15,-13-10 1 16,-3-7-1-16,4-5 1 16,0-7 12-16,6-7-4 15,2-3 12-15,-5-3 24 16,4-21-17-16,5-18-3 16,3-18-7-16,20-17-19 15,20-2 2-15,11 4-3 0,0 15 0 16,-4 15-4-1,-6 18 4-15,-18 10-14 0,-5 12-11 16,-7 5-58-16,-10 9-87 16,-1 18-131-16,-1 5-108 15,-26 2-55-15</inkml:trace>
  <inkml:trace contextRef="#ctx0" brushRef="#br2" timeOffset="40138.23">26416 5339 494 0,'0'0'135'16,"0"0"31"-16,0 0 42 15,0 0-89-15,0 0-15 16,0 0-23-16,0 0-27 15,0-3 6-15,0 3-15 0,0 0-5 16,0 0 7-16,0 0-18 16,0 0-2-16,-2 0-5 15,2 2-10-15,0 23-6 16,0 18-5-16,0 18 14 16,6 10 13-16,1 4-17 15,-2-5-1-15,-2-3-2 16,1-11-1-16,-1-10-1 15,0-12-6-15,-1-5-1 16,-1-10-6-16,1-8-2 0,0-7-58 16,3-4-50-1,7-5-69-15,2-29-256 0,4-15-365 16</inkml:trace>
  <inkml:trace contextRef="#ctx0" brushRef="#br2" timeOffset="40729.37">26693 5511 756 0,'0'0'133'0,"0"0"105"16,0 0-45-16,0 0-102 0,0 0-14 16,0 0-19-1,-9-10-13-15,9 9-16 0,0-5 2 16,3-6-11-16,16-3-14 15,5 1 6-15,3 3-12 16,3 7-1-16,0 4 1 16,-2 0-2-16,-1 4 2 15,-3 12-9-15,-5 4 2 16,-8 3 2-16,-8 4 3 16,-3 2 2-16,0 2 0 15,-15 1 3-15,-12-1 2 16,-6-2-5-16,3-2 0 15,5-8 2-15,9-9-2 16,8-3 0-16,6-7 1 16,2 0 0-16,0-2 9 0,8-27-8 15,17-13 3-15,8-11-6 16,3-3 1-16,-2 6 0 16,-1 6 2-16,-7 5 3 15,-6 6-4-15,-5 11 1 16,-7 7-2-16,-4 9 12 15,-4 6-4-15,0 0 8 16,0 0-6-16,0 0-9 16,0 11-1-16,-3 16-13 15,-5 19 13-15,-3 10 4 16,0 9-1-16,4 2 12 16,1-4-8-16,6-9-7 15,0-11 2-15,4-11-2 16,14-10-10-16,6-10 5 15,7-10-54-15,8-2-10 0,9-24-43 16,-2-13-137-16,-4-9-521 16</inkml:trace>
  <inkml:trace contextRef="#ctx0" brushRef="#br2" timeOffset="41112.89">27290 5492 685 0,'0'0'312'15,"0"0"-157"-15,0 0 64 0,0 0-125 16,0 0-17-16,0 0-30 16,-21 3-10-16,21-3-8 15,7 0-10-15,17 0 8 16,16 0-2-16,8-3 1 15,10-2-10-15,6-1-16 16,2 0 5-16,-1-2-5 16,-12 0 0-16,-13 2 6 15,-19 1-5-15,-12 2 7 16,-6 3 0-16,-3 0-5 16,0 0 13-16,0 0-16 15,0 0 0-15,0 0-4 0,0 0-4 16,0 0-27-16,0 0-23 15,-2 0-18-15,-2 0-13 16,1 0-74-16,3 5-268 16,0-5-157-16</inkml:trace>
  <inkml:trace contextRef="#ctx0" brushRef="#br2" timeOffset="41411.82">28223 5299 641 0,'0'0'421'0,"0"0"-258"16,0 0 58-16,0 0-135 0,0 0-4 15,0 0-15-15,-16-28-26 16,7 28 2-16,-3 0-30 16,-12 0-11-16,-7 20-4 15,-5 11-5-15,0 13 7 16,7 6-4-16,9 8 4 15,14-4-1-15,6-3-3 16,1-13 4-16,24-11-5 16,7-12 5-16,8-15-6 15,8-2 0-15,0-23-28 16,-5-7-37-16,-7-4-46 16,-15 2-138-16,-6 0-339 0</inkml:trace>
  <inkml:trace contextRef="#ctx0" brushRef="#br2" timeOffset="41818.96">28604 4942 677 0,'0'0'95'16,"0"0"190"-16,0 0-78 15,0 0-94-15,0 0-10 0,0 0-46 16,0-29-19-16,0 29 1 16,0 0-22-16,-2 0 0 15,2 1-16-15,0 22 5 16,2 18-5-16,12 20 16 15,2 15 5-15,1 10 26 16,-3 7-18-16,-2 2-5 16,-8-3-4-16,-4-6-5 15,0-10-1-15,0-12-13 16,-7-13-1-16,0-10 4 16,0-15-5-16,7-6-27 15,0-9-60-15,0-7-47 0,7-4-64 16,16-18-386-16</inkml:trace>
  <inkml:trace contextRef="#ctx0" brushRef="#br2" timeOffset="42298.74">29579 5039 672 0,'0'0'78'15,"0"0"241"-15,0 0-116 16,0 0-76-16,0 0-25 16,0 0-24-16,45-56-32 15,-45 56 0-15,0 0-23 16,-8 17-5-16,-14 17 7 15,-11 14 10-15,-14 11 1 16,-3-1-7-16,-3 2-20 16,2-3 7-16,6-4-8 15,9-8-8-15,11-11 19 16,10-12-12-16,9-8 2 16,5-9-6-16,1 1 4 0,3 0-1 15,23 4-1 1,19 4 4-16,17-1 21 0,10 0-23 15,5 1 9 1,-1-1-9-16,-12 0-6 0,-14-4 2 16,-15-2-3-16,-17-2-4 15,-10 0 3-15,-3-2-47 16,-3 4-67-16,1 3-31 16,-2 2-23-16,2-7-180 15,12-5-696-15</inkml:trace>
  <inkml:trace contextRef="#ctx0" brushRef="#br2" timeOffset="42821.63">30333 4855 596 0,'0'0'131'0,"0"0"168"16,0 0-123-16,0 0-34 16,0 0-55-16,0 0-23 15,0-21-15-15,0 21-31 16,0 23-10-16,0 16-7 15,4 15 38-15,5 13 5 16,-2 8-10-16,-4 3-7 16,-1 2 21-16,-2 2-23 15,0-8-6-15,0-6-14 16,0-12-2-16,-2-12-6 0,-2-11-1 16,2-14-44-16,2-9-37 15,0-10-38-15,17 0-78 16,11-19-235-16,4-20-422 15</inkml:trace>
  <inkml:trace contextRef="#ctx0" brushRef="#br2" timeOffset="43257.26">30637 5063 879 0,'0'0'15'16,"0"0"269"-16,0 0-129 15,0 0-59 1,0 0-33-16,0 0-7 0,-15-10-20 16,15 10-8-16,0 0-7 15,23 0-14-15,12 8 11 16,7 12-8-16,-2 10-7 16,-4 4 6-16,-12 5-8 15,-9 0 6-15,-8-5-7 16,-5-3 2-16,-2-1 3 15,0-6-5-15,-9-5 0 16,-3-5 2-16,4-6 1 16,1-5-1-16,2 1 3 15,1-4-1-15,-3 0 35 0,0-12-1 16,4-20-20-16,3-18-7 16,0-13-10-16,23-4 1 15,10 2-2-15,1 12 3 16,2 14-8-16,-6 13 5 15,-7 10-11-15,-3 8-14 16,-4 8-58-16,2 0-18 16,0 0-47-16,3 15-131 15,-6 0-151-15,-5-1-129 16</inkml:trace>
  <inkml:trace contextRef="#ctx0" brushRef="#br2" timeOffset="43468.02">31208 5148 978 0,'0'0'120'0,"0"0"22"15,0 0 39-15,0 0-96 16,0 0-16-16,0 0-27 16,25-20-5-16,11 1-33 15,5 2 3-15,0 0-14 16,-2 1-1-16,-5 6-66 15,-2 3-56-15,-9 2-201 16,-5 2-345-16</inkml:trace>
  <inkml:trace contextRef="#ctx0" brushRef="#br2" timeOffset="43753.08">31766 4877 1031 0,'0'0'91'16,"0"0"179"-16,0 0-144 16,0 0-38-16,0 0-35 15,0 0-24-15,-24-19-14 16,12 22-9-16,-3 18-5 16,-4 11-1-16,2 10 2 0,4 2-2 15,5-1 1-15,8-7-1 16,0-6 0-1,3-8-1-15,15-8-6 0,6-11-30 16,12-3-17-16,9-13-18 16,8-13-108-16,5-8-320 15,-6-7-196-15</inkml:trace>
  <inkml:trace contextRef="#ctx0" brushRef="#br2" timeOffset="44043.53">32130 4557 795 0,'0'0'108'16,"0"0"211"-1,0 0-166-15,0 0-53 0,0 0-41 16,0 0-13-16,-9-4-19 16,9 4 4-16,0 9-25 15,3 15-6-15,12 10 32 16,-2 9-15-16,-4 10 0 15,-2 8 6-15,-5 5-12 16,-2 4 9-16,0-4-18 16,0 4-1-16,-3-7 3 15,-6-7-4-15,3-8-6 16,0-14-77-16,3-7-13 16,3-1 2-16,0-4-187 15,21-8-168-15</inkml:trace>
  <inkml:trace contextRef="#ctx0" brushRef="#br2" timeOffset="44481.41">32822 5233 401 0,'0'0'518'16,"0"0"-517"-16,0 0 180 15,0 0-31-15,0 0-62 16,0 0-55-16,25-29 1 0,-48 43-20 16,-9 8-14-16,-2 2 28 15,4 0-3-15,6-2-11 16,9-7 7-16,7-6-13 15,4-5 0-15,4-4-8 16,0 0 0-16,14 0 15 16,12 0-8-16,10-11 3 15,5-9-4-15,-3-3-2 16,-5-1 2-16,-12 2-5 16,-6 4 1-16,-12 5 10 0,-3 2-8 15,-3 8-3-15,-28 3-1 16,-15 0-15-16,-11 17-8 15,-3 13-26 1,9 7-59-16,5 2-126 0,9-6-260 16</inkml:trace>
  <inkml:trace contextRef="#ctx0" brushRef="#br2" timeOffset="46318.38">32710 5329 157 0,'0'0'43'0,"0"0"6"16,0 0 47-16,0 0 28 15,0 0-55-15,0 0 27 16,21 3-45-16,-19-3-24 16,-1 0 21-16,-1 0-12 15,0 0 2-15,0 0 5 16,0 0 0-16,0 0 26 15,0 0 6-15,0 0-1 16,0 0-21-16,0 0-7 0,0 0-11 16,0 0-9-1,0 0-15-15,0 0-6 0,0 0-5 16,-3 6-15-16,-3 5 10 16,1-2 5-16,2-1 0 15,3-4 0-15,0-1-3 16,0-1-6-16,16-2 15 15,4 0-6-15,4 0 9 16,-3-9-2-16,-3-5 1 16,-9 3 0-16,-9-1 2 15,0-1 47-15,-5-3-35 16,-21 4-12-16,-12 4-10 16,-8 8-5-16,-5 4-23 15,1 26-9-15,8 11-110 16,10 4-191-16,12-3-213 0</inkml:trace>
  <inkml:trace contextRef="#ctx0" brushRef="#br2" timeOffset="47908.34">30337 5796 488 0,'0'0'6'0,"0"0"103"16,0 0-27-16,0 0-75 16,0 0-6-16,0 0-1 0,-12 95 0 15,12-57 2-15,5-3 0 16,5-4 0-16,3-9 2 16,1-5 7-16,4-8 4 15,1-6 28-15,4-3-22 16,3 0 25-16,7-13-2 15,3-11 18-15,4-2-23 16,-1-1 3-16,0 2-9 16,-2 5-14-16,-1 7-11 15,1 9-8-15,2 4-1 16,7 4-1-16,9 15-2 16,8 0 3-16,4-5 1 0,0-8 3 15,-4-6-3-15,-5-5 0 16,-9-15 0-16,-5-4 1 15,-6-2 1-15,-2-3 0 16,-5 2 3-16,-5 4-3 16,-4 3 2-16,-4 6-4 15,-9 8 6-15,-3 4-11 16,-1 2 5-16,3 0-12 16,6 6 8-16,5 5 4 15,5 0 3-15,2-5-3 16,5-4 3-16,3-2 0 15,-1 0-3-15,0-11 4 16,-2-4-5-16,-3 0 5 0,-4-2-3 16,-1 3-1-1,-6-3 0-15,-3 6 5 0,-5 6-5 16,-3 4-2-16,3 1 0 16,0 0-4-16,10 0 1 15,2 0 2-15,2 0-15 16,3 0 15-16,3 0 3 15,-1-8-4-15,-4-1 2 16,-2-3 2-16,-2 0-2 16,-3 0-21-16,4 1-20 15,-4 2 27-15,-3-1 3 16,-1 3 8-16,-4 3-5 0,-2-1 9 16,-3 3 0-1,1-2-2-15,-1-2-28 0,-1-2 8 16,0-2-25-1,2 0-16-15,1 1-8 0,-2 1-9 16,-1 4 52-16,0 2 9 16,-3 2-14-16,0 0 5 15,0 0-23-15,0 0-22 16,0 0-17-16,0 0 1 16,0 0-3-16</inkml:trace>
  <inkml:trace contextRef="#ctx0" brushRef="#br2" timeOffset="48567.2">32298 5498 53 0,'0'0'71'0,"0"0"17"15,0 0-25-15,0 0-5 16,0 0-28-16,0 0-8 16,12-12-12-16,-7 12-9 15,1 0-1-15,6-2 18 16,2 0 44-16,3-4 20 16,-1 0-24-16,-5 1-10 0,-4 1-1 15,-4 1-18 1,-1 3 0-16,-2 0 5 0,0 0-10 15,0 0-7-15,0 0-11 16,0 0-5-16,0 0 7 16,0 0 1-16,0 0 47 15,0-2 38-15,0-1 7 16,0-5 8-16,-3-1-59 16,-3-2-48-16,0 5 21 15,4-2-8-15,-1 3 4 16,2 3 1-16,-1 1-8 15,2 1-5-15,0 0-7 16,0 0-11-16,0 0 8 16,0 0-31-16,0 0-15 15,0 0-4-15,0 0 30 0,0 0 18 16,0 0 2-16,0 0 3 16,0 0-3-16,0 0 3 15,0 0 0-15,0 0 0 16,0 0 0-16,0 0-1 15,0 1-16-15,0 9-3 16,-4 4 15-16,-3 2-16 16,-2 1-23-16,-2 1-15 15,-2-1-23-15,-1-2 32 16,-2-3 17-16,-1-1 7 16,-2 0-2-16,-3 1-17 15,1-1 1-15,-8 2-42 16,-2-3-67-16,-7-1-77 0</inkml:trace>
  <inkml:trace contextRef="#ctx0" brushRef="#br2" timeOffset="49361.81">27704 2719 151 0,'0'0'137'16,"0"0"-24"-16,0 0 20 16,0 0-67-16,0 0-8 15,0 0-4-15,-50-18-36 16,36 16 12-16,5 2-27 15,9 0 1-15,0 0-4 0,0 0-67 16,0 5-112-16,0 7 59 16,0-2-113-16</inkml:trace>
  <inkml:trace contextRef="#ctx0" brushRef="#br2" timeOffset="50921.07">31427 6113 781 0,'0'0'54'16,"0"0"148"-16,0 0-52 15,0 0-122-15,0 0-27 16,-15 95 29-16,15-32-6 16,0 2 5-16,0-1-25 15,0-2-1-15,-3-9 3 0,-10-10-6 16,-1-14-16-16,0-12-9 16,0-9-2-16,-2-8 22 15,1 0 5-15,-3-14 7 16,4-9 12-16,3-7-17 15,3-6 8-15,4-3 13 16,2 1-8-16,2 5 10 16,0 12-2-16,0 10 9 15,0 10 13-15,0 1-44 16,0 9-1-16,0 19-11 0,5 11 10 16,11 7 1-1,1-5 0-15,2-9 3 0,1-6-3 16,0-9 2-1,-1-9 1-15,7-8 6 0,2 0-1 16,8-20 7-16,4-9-10 16,-2-6 2-16,-4-4-11 15,-9 2 4-15,-8 4-25 16,-8 11-22-16,-5 14-15 16,-4 8-57-16,-13 17-223 15,-25 14-156-15</inkml:trace>
  <inkml:trace contextRef="#ctx0" brushRef="#br2" timeOffset="52113.32">30840 7374 1028 0,'0'0'23'16,"0"0"48"-16,-13-80 89 16,13 71-88-16,-2 9-28 15,-1 0-21-15,-8 9-23 16,-8 22 6-16,-4 18-12 16,-4 13 6-16,8 2 0 0,9 1-3 15,5-6 4-15,5-9-1 16,0-6 0-16,20-13-9 15,11-19 8-15,12-12-8 16,8-12 9-16,10-27 3 16,8-10-2-16,-2-8 2 15,-5-5-1-15,-6 1-1 16,-14 9 10-16,-14 17-1 16,-16 15 6-16,-8 20 12 15,-4 0-19-15,0 26-9 16,-6 15-6-16,0 13 6 15,5-1-1-15,1-9 1 16,0-11 0-16,15-7 0 16,0-13 0-16,2-9 0 15,3-4 2-15,2-7 0 0,2-19 5 16,-2-7-7-16,-6-7 0 16,-10-5 7-16,-6-3-7 15,0-1-1-15,-20 12 1 16,-5 15 0-16,-5 19 4 15,-9 3-4-15,-1 28-5 16,3 14 5-16,8 3-6 16,17-1 1-16,12-5 2 15,0-9-26-15,24-10 20 16,13-11-5-16,4-9 14 16,1 0 13-16,4-16-6 15,-6-7 13-15,0-8 9 0,0-4-4 16,-4-5 12-16,-1 1 1 15,-7 5-13-15,-9 8 1 16,-8 13-15-16,-8 9-3 16,-3 4-8-16,0 16-17 15,0 14 16-15,0 3-3 16,6 0 1-16,3-10 3 16,0-9 0-16,1-9 1 15,3-5 0-15,6 0 1 16,7-8 12-16,6-14-12 15,2-10 0-15,4-7 11 16,0-4-13-16,-2 4 0 16,-8 13-1-16,-10 5 5 0,-11 17-9 15,-1 4 5-15,0 11-17 16,2 17 11-16,-1 9-2 16,-2-4 2-16,-1 1-3 15,1-10-12-15,1-9 19 16,1-7-7-16,2-8 9 15,6 0-1-15,6-15 3 16,4-14 0-16,5-8 1 16,-5-7 0-16,1-7 1 15,-5-8-4-15,-4 3 0 16,-7 6 4-16,-7 17-1 16,-3 17 1-16,0 14 21 0,-8 2-18 15,-13 9-3 1,-1 17-4-16,-2 6 0 0,8-1-2 15,8-2 2-15,7-1 0 16,1-6-1-16,4 0 2 16,17 1-3-16,4-4 2 15,-1-1-2-15,-1-6-2 16,-7-2 4-16,-7-3-2 16,-8 2-20-16,-1 0-13 15,-1 3 3-15,-20 1 4 16,-3 4-2-16,-6-4-7 15,0-2-20-15,0-6-40 16,8-5-91-16,13 0-128 0,9-29 89 16,21-10-31-1</inkml:trace>
  <inkml:trace contextRef="#ctx0" brushRef="#br2" timeOffset="52317.37">32412 7004 113 0,'0'0'354'0,"86"-97"-76"15,-71 79 32-15,-10 15-124 16,-5 3-33-16,0 0-66 15,0 9-60-15,0 23-17 16,0 19 2-16,0 28 29 16,0 20-40-16,11 12 0 15,15 8 1-15,9-6-2 16,3-16-15-16,2-22-28 16,-5-26-21-16,-8-25 15 15,-11-24-73-15,-10 0-104 0,-6-26-9 16,0-18-303-16</inkml:trace>
  <inkml:trace contextRef="#ctx0" brushRef="#br2" timeOffset="53090.53">32504 7420 120 0,'0'0'328'0,"-106"0"-208"16,71 4 62-16,14 0-130 16,18-1-14-16,4-1-38 15,38 2-4-15,20-4-5 16,16 0-6-16,6 0-96 15,-7-17-21-15,-8 0 83 16,-11-3-11-16,-16 1 49 16,-12-2 11-16,-16 3 50 0,-11 4 90 15,0 5 4-15,-13 9-8 16,-15 0-75-16,-8 9-16 16,-3 19-16-16,5 7 4 15,9 4-3-15,8-2-22 16,14 3-8-16,3-8 0 15,5-9-6-15,14-9-6 16,2-10-11-16,4-4 17 16,-1-4 6-16,3-16 5 15,-2-5-2-15,-2-5-1 16,-7-4-1-16,-2 1 9 16,-5 6 2-16,-5 7 0 0,-2 8 20 15,-1 8-2-15,-1 4-16 16,0 6-14-16,0 12-11 15,0 7 8-15,0 1 3 16,0-5 0-16,3-5-2 16,7-7 2-16,-1-3 0 15,5-6-3-15,1 0 3 16,2-11 10-16,3-9-10 16,2-2 0-16,-1-3 4 15,-6 5 1-15,-2 11 0 16,-7 4-3-16,-4 5 5 15,0 0-7-15,-1 5-8 16,1 14 5-16,4-1 1 16,5-2 2-16,1-6-1 15,5-6-3-15,2-4 3 16,5 0-3-16,0-14 0 0,1-6 1 16,-4-4 2-16,-3-5 1 15,-1-3 3-15,0-8 2 16,1-13-3-16,-1-10 8 15,-3 0 10-15,-6 7 20 16,-5 18 16-16,-1 21 29 16,-2 17-20-16,-5 12-65 15,-13 29-9-15,-1 17 8 16,-2 13 1-16,5-2-1 16,4-7 1-16,-1-3-4 15,5-6-42-15,6-13-52 0,2-13-71 16,2-16-61-16,17-11 91 15,-1-5-78-15,-2-18-88 16</inkml:trace>
  <inkml:trace contextRef="#ctx0" brushRef="#br2" timeOffset="53249.91">33168 7288 381 0,'0'0'145'0,"0"0"102"15,0 0-35-15,0 0-59 16,0 0-80-16,0 0-51 15,28-13-13-15,35 1 3 16,9-2-12-16,-1 3-81 16,-4 2-98-16,-13 7-142 0,-8-1-203 15</inkml:trace>
  <inkml:trace contextRef="#ctx0" brushRef="#br2" timeOffset="53591.54">33614 7417 870 0,'0'0'142'16,"0"0"-93"-16,0 0 133 16,0 0-96-16,0 0-19 15,0 0-24-15,-3-9-15 0,-24 15-24 16,-10 11-1-16,1 5 3 15,8-1 5-15,5-3 0 16,13-4-9-16,7-8 1 16,3-1 0-16,0-5-3 15,10 0 0-15,19-2 16 16,7-13-14-16,2-4 7 16,-14-1-9-16,-5-2-7 15,-12 3 6-15,-7 9-22 16,-14 3-8-16,-29 7-52 15,-17 0-132-15,-13 21-66 16,-13 2-179-16</inkml:trace>
  <inkml:trace contextRef="#ctx0" brushRef="#br2" timeOffset="53951.18">30586 8270 1171 0,'0'0'41'0,"0"0"26"16,0 0 26-16,0 0-72 0,103-5 22 16,54-10 18-1,41 1-38-15,30 1-11 0,24-3-1 16,14 6-9-16,10-1 4 15,1 1-6-15,-16-1 5 16,-18-3-6-16,-31 2 2 16,-39 1 0-16,-42 0 0 15,-49 1 1-15,-43 4-2 16,-31 3 3-16,-10 0-2 16,-41 3-2-16,-30 0-18 15,-24 0-49-15,-12 2 6 16,-4 12-100-16,-7 1-206 15,-5-3-152-15</inkml:trace>
  <inkml:trace contextRef="#ctx0" brushRef="#br2" timeOffset="54281.81">31475 8372 513 0,'0'0'567'0,"0"0"-561"16,0 0 209-16,0 0-148 15,113-37-13-15,-20 24 9 16,14 2-39-16,16 0 8 16,5-3-10-16,3 4-17 15,-6-3-4-15,-4 3-1 16,-12 2 3-16,-12-1 11 16,-25 5-11-16,-25-2 1 15,-21-1 10-15,-14 4 13 16,-11 2 1-16,-1 1-1 0,0 0 1 15,0-1 4-15,-6-3-21 16,-9 0-6-16,0 1-5 16,-3-1 0-16,2 2-4 15,-3-2-30-15,-5-2-47 16,-4 1 10-16,-2 2-95 16,1-3-338-16</inkml:trace>
  <inkml:trace contextRef="#ctx0" brushRef="#br2" timeOffset="59167.75">3016 10515 98 0,'0'0'101'16,"0"0"12"-16,-23-83-6 15,16 57 2-15,4 9 40 16,0 8-45-16,0 6-10 0,-3 3-15 16,3 0-31-1,-3 12-48-15,-3 24-11 16,-3 22 11-16,3 27 71 0,-7 18-30 15,-2 15 6-15,0 4-12 16,0 0-17-16,0-21-2 16,8-23-16-16,7-21-4 15,1-19-1-15,2-15 5 16,0-6-35-16,2-9-163 16,14-8-65-16,4-25-99 15</inkml:trace>
  <inkml:trace contextRef="#ctx0" brushRef="#br1" timeOffset="63957.1">3008 10779 374 0,'0'0'152'0,"0"0"128"16,0 0-66-16,0 0-42 16,0 0-42-16,0 0-82 15,-37 0-9-15,16 64-39 16,-7 31 0-16,-2 21 30 15,-3 15-16-15,0 5 14 16,5-18-24-16,10-28 1 16,8-37 1-16,5-30-4 15,5-16-1-15,0-7 17 16,0-3 19-16,0-27 17 16,9-19 3-16,1-20-52 15,-2-17 7-15,4-10-12 0,-2-11 0 16,4-18 0-16,2-13 0 15,2 15-1-15,6 27 1 16,4 32-8-16,5 35 2 16,9 24-12-16,16 5 16 15,5 29-8-15,5 18 10 16,-8 11-11-16,-18 9 1 16,-23 3-13-16,-19-2 23 15,-15-4-27-15,-30-5 5 16,-19-9 16-16,-4-6 0 15,2-10 0-15,8-16 0 16,16-12 6-16,6-6 11 16,6-16-11-16,5-14 0 15,6 4 6-15,11 6-3 16,8 10-4-16,0 10 1 0,27 8-10 16,9 23-2-16,10 11 12 15,-1 12-2-15,-3 8-4 16,1 1 3-16,-1 7 2 15,1-4-3-15,-3-11-42 16,-4-15-11-16,-3-20-61 16,0-13-72-16,-2-7 29 15,2-27 35-15,-3-13 39 16,-5-6 83-16,-7-9 4 16,-12-2 28-16,-6 4 46 0,0 10 90 15,-3 17 0-15,-5 13-11 16,1 11-53-16,1 2-57 15,3 5-43-15,0 15-1 16,3 9-6-16,0 1 6 16,3-6-5-16,21-4 7 15,1-8-2-15,5-7-10 16,3-5-7-16,-2-5 11 16,-4-15 7-16,-2-6 0 15,-8-7 4-15,-11-1-2 16,-6-1-2-16,0 1 1 15,-21 6 7-15,-12 10-1 16,-7 11-7-16,-2 7 0 16,-4 28-3-16,4 14 8 15,12 17-4-15,14 5-1 0,13 0 0 16,3-3 0-16,24-5-1 16,20-16-15-16,16-13-4 15,13-21-24-15,6-6 26 16,2-20 12-16,-4-22-12 15,-14-5 15-15,-11-5 3 16,-16-5 0-16,-18 7 40 16,-8 3 7-16,-10 10 10 15,0 16-10-15,0 11 20 16,-13 10-15-16,1 17-52 16,-4 22-18-16,2 14 17 15,11 12-1-15,3 3 2 0,0-6-2 16,15-6 6-16,3-16-8 15,-6-15 4-15,1-14 0 16,-7-11 3-16,5 0-2 16,5-21 11-16,11-25 22 15,4-16-25-15,5-10 8 16,0 5-17-16,-5 14 0 16,-7 20 11-16,-7 18-11 15,-7 15-2-15,-1 8-7 16,-3 23-20-16,4 9 28 15,-4 7-16-15,-1-2-4 16,-2-6 21-16,1-15-25 16,1-8 11-16,2-12 13 0,5-4 1 15,9-10 1-15,10-20 7 16,5-7-1 0,3-3 0-16,-3-3-6 0,-5 7-1 15,-7 9 0-15,-8 14 5 16,-5 10-10-16,-4 3 5 15,2 16-22-15,-3 12 21 16,3 14-12-16,3 5 12 16,6-1-1-16,4 3-13 15,11-13-13-15,6-13-58 16,7-15 1-16,8-8-5 16,4-17 23-16,0-12-29 0,-1-11 19 15,-11 3 25-15,-9-7 18 16,-10 2-27-16,-10 3 45 15,-9 5 16-15,-6 7 7 16,-2 12 42-16,0 5 82 16,0 6 30-16,-15 4-47 15,-13 0-48-15,-2 17-47 16,-6 12 10-16,2 8-10 16,7 0 7-16,12 0-21 15,9-2 1-15,6-2-11 16,0-6 5-16,12-7-11 15,18-7 0-15,10-11-23 16,6-2 20-16,2-12-5 16,-12-17-1-16,-9-2 18 15,-14-5-6-15,-7 3 8 0,-6 7 38 16,0 9-10-16,-3 10 19 16,-7 7-14-16,1 4-32 15,-5 16-2-15,1 6-3 16,7 10 4-16,6 0-8 15,0-2 8-15,24-1-15 16,10-7-10-16,8-16-35 16,10-10 42-16,0-7-48 15,8-20 39-15,-9-8-68 16,-8-2 91-16,-15 4 4 16,-14-4 12-16,-14 2 0 15,-2 1 28-15,-20 11 10 0,1 9 24 16,0 5-15-16,6 9-9 15,8 0-31-15,2 0-19 16,5 10 0-16,0 3-8 16,0 7 5-16,12 0 3 15,9-6 7-15,9 1-5 16,0 0 2-16,1-3-4 16,-4-2 1-16,-5 2 4 15,-1 5-5-15,-9 3-7 16,-3 7 4-16,1 10 3 15,-2 5-2-15,1 4 2 16,-3-6 0-16,4-10-8 16,-4-13-14-16,6-17-28 0,6 0 17 15,4-19 6 1,8-16 22-16,6-11-45 0,0-9 35 16,-2-5 15-1,5-13 3-15,1-10 28 0,-1-12 15 16,-3-12-2-16,-5 1-25 15,-16 18 49-15,-9 29 14 16,-3 30 28-16,-3 19-26 16,0 10-35-16,-3 15-49 15,-10 25-18-15,-1 22 18 16,5 18 0-16,2 13 7 16,7 15-8-16,-3 8 1 0,0 9-15 15,3-16-62-15,0-19-67 16,0-35-106-16,0-37-227 15,13-18-124-15</inkml:trace>
  <inkml:trace contextRef="#ctx0" brushRef="#br1" timeOffset="64233.4">6345 11156 806 0,'0'0'295'0,"0"0"-80"16,0 0-115-16,0 0-71 15,0 0-21-15,-94 46 36 16,64-29-37-16,2 3 0 16,1-2 12-16,-3 0-17 15,5-4 12-15,5-2-3 0,4-2-11 16,7 0 6-16,9-1-6 16,0 5-16-16,15 6 8 15,28 6 3-15,8 9 5 16,16 3 0-16,0 2 0 15,-6 5-7-15,-7-1-82 16,-12 3-70-16,-23-2-125 16,-19-4-132-16</inkml:trace>
  <inkml:trace contextRef="#ctx0" brushRef="#br1" timeOffset="64768.45">2073 11860 321 0,'0'0'42'0,"0"0"142"15,-82 9 8-15,70-9-30 0,9 0-6 16,3 3-46-16,0 1-23 16,9 3-52-16,39 3-11 15,38 5 86-15,50 2-29 16,49 0-2-16,49 3-57 15,42 7-12-15,40 9 11 16,20 7-19-16,7 3-2 16,-3-6-4-16,-12-5 4 15,-13-14 10-15,-21-1-8 16,-32-4 11-16,-38-2 28 16,-36-2-30-16,-48-5-7 0,-43 0 21 15,-43-4-21 1,-29-3 26-16,-22 0-28 0,-3 0 23 15,0 0 7-15,0 0-30 16,0 0-2-16,-3 0-35 16,0 0-59-16,3 0 27 15,0-3-67-15,12-4-49 16,9-6-354-16</inkml:trace>
  <inkml:trace contextRef="#ctx0" brushRef="#br1" timeOffset="65062.11">7013 11277 1039 0,'0'0'76'15,"0"0"160"-15,0 0-74 16,0 0-52-16,0 0-29 16,0 0 28-16,-3-34-60 15,0 34-27-15,3 0 2 16,0 0-24-16,0 0-5 16,0 0-49-16,0 19-128 15,0 16-41-15,0 15-117 16,0 16-251-16</inkml:trace>
  <inkml:trace contextRef="#ctx0" brushRef="#br1" timeOffset="65233">6916 11952 609 0,'0'0'651'0,"0"0"-492"15,0 0 28-15,0 0-99 16,0 0-30-16,0 0-56 15,66-63-2-15,-44 43-60 16,-8 17-79-16,-14 3-223 16,-5 10-505-16</inkml:trace>
  <inkml:trace contextRef="#ctx0" brushRef="#br2" timeOffset="69075.05">8618 11589 843 0,'0'0'14'16,"0"0"23"-16,0 0 175 15,-28-72-116-15,28 69-50 16,0 3-35-16,0 0-11 16,3 0 0-16,16 0 0 0,4 0 2 15,8 0-1-15,9 0 0 16,-1-4 1-16,-3-6 2 16,0 0 5-16,-8 3-9 15,-4-3 0-15,-11 6 2 16,-4 2-1-16,-6-1 1 15,0 3-2-15,-3 0 2 16,0 0 9-16,0 0-10 16,0 0 2-16,0 0 13 15,0 0-10-15,0 0-1 16,0 0-5-16,0 0 5 16,0 0-5-16,0 0 0 0,0 0 0 15,0 0 1-15,0 0 2 16,0 0-2-16,3-4-1 15,0-6 4-15,1-6 18 16,7 1-21-16,-5 1-1 16,0 3 16-16,0 7-15 15,-6 4 0-15,3 0-1 16,1 0-16-16,-1 10 15 16,3 9-20-16,-1 13 15 15,-5-3 2-15,3 0-21 16,-3-8-26-16,0-8-18 15,0-6-11-15,3-7-1 16,-3 0 25-16,3 0 54 16,-3 0-2-16,0-4-6 15,3-6-3-15,-3 4 12 0,0-1 2 16,0 4 1-16,0 3-2 16,-3-3-17-16,-11 3 15 15,-8 0-2-15,-8 0 4 16,-1 0 0-16,-2 6 5 15,3 7 9-15,11-3-10 16,7-6 26-16,7-1 26 16,5-3-17-16,0 0-16 15,0 0 1-15,11 0 5 16,11-10 53-16,5-4-18 16,4-5-35-16,-4 6 2 15,-9 2-8-15,-6 5-5 0,-9 2 4 16,-3 4-12-16,0 0 9 15,0 7-19-15,0 24-14 16,-6 20 14 0,-6 19 6-16,-3 10 15 0,-7 6-9 15,-2 6-7-15,-1-4 0 16,-1-8-5-16,-1-15-4 16,8-12-1-16,4-11-65 15,3-16-12-15,3-8-44 16,3-14 13-16,-4-4 36 15,1-3 73-15,-12-16-12 16,0-2 16-16,-6-1 7 16,5 5 29-16,1 9 40 0,12 5-15 15,3 3 36-15,6 0-96 16,0 0-1-16,22 0-14 16,20 4 3-16,24 0 10 15,19-4 1-15,9 0-130 16,-3-11-226-16,-5-5-219 15</inkml:trace>
  <inkml:trace contextRef="#ctx0" brushRef="#br2" timeOffset="69312.5">9361 11898 794 0,'0'0'43'0,"0"0"310"0,0 0-183 15,0 0-63-15,0 0-42 16,0 0-52-16,-48 32-13 15,42 39 14-15,-1 22 40 16,-2 22-31-16,-9 11-10 16,-9 14-12-16,-10 7 2 15,-2-7-3-15,3-11-13 16,8-31-30-16,7-29-42 16,9-28-13-16,3-19-73 15,-4-15-197-15,2-10 32 16,1-38-102-16</inkml:trace>
  <inkml:trace contextRef="#ctx0" brushRef="#br2" timeOffset="69441.67">8976 12583 338 0,'0'0'283'15,"-7"-82"41"-15,11 65-43 16,26 8-178-16,18-2-74 0,29-2-6 16,28 3-21-16,20-1 2 15,21 2-8-15,14-4-108 16,-1-7-347-16</inkml:trace>
  <inkml:trace contextRef="#ctx0" brushRef="#br2" timeOffset="70031.33">11636 11456 1254 0,'0'0'23'16,"0"0"27"-16,0 0 59 15,0 0-27-15,0 0-41 16,0 0-32-16,-69-37-9 16,86 37-3-16,22 3 3 15,23 5 4-15,14-4 0 16,9-2-4-16,-3-2-1 15,-18 0-4-15,-18 0-12 16,-23 0-1-16,-13-2 17 16,-10 2 2-16,-19 0 1 15,-34 0-2-15,-18 2-2 0,-23 13-1 16,-6 1 3-16,-1 3 0 16,10-2-6-16,19 0 10 15,17-7-4-15,25-1 8 16,18-8-8-16,12-1 4 15,3 6-4-15,27 3-22 16,18 8 14-16,10 0 8 16,3 3 0-16,-8 0 7 15,-9 2-2-15,-10 3-3 16,-18-3-2-16,-9 7 0 16,-7 5 4-16,-27 12-1 15,-21 10 5-15,-16 3 1 16,-12 0-6-16,1-1 13 0,11-12-8 15,15-10 1-15,22-14 19 16,18-8-28-16,9-8 0 16,27-2-10-16,34-4 1 15,30 0 8-15,19-13-20 16,29 0-114-16,4-2-209 16,1 1-246-16</inkml:trace>
  <inkml:trace contextRef="#ctx0" brushRef="#br2" timeOffset="70400.07">12690 11705 982 0,'0'0'78'16,"0"0"192"-16,-106-57-194 0,66 55-5 15,1 2-48-15,-1 5-15 16,3 20-8-16,1 7 4 15,10 0-7-15,10 2 3 16,13 3-8-16,3-2 7 16,0-5-9-16,15-10 2 15,9-7-16-15,9-13 0 16,1 0 24-16,2-20 8 16,1-14-2-16,-12 0 0 15,-2-7-3-15,-10 4 5 0,-6 8-7 16,-4 11 2-16,-3 10 6 15,0 8-9-15,0 2-12 16,0 26 5-16,0 15-3 16,-4 13 8-16,2 3-3 15,2 4-58-15,0-4-76 16,9-12-209-16,14-12-116 16</inkml:trace>
  <inkml:trace contextRef="#ctx0" brushRef="#br2" timeOffset="70783.32">12841 11996 427 0,'0'0'576'0,"0"0"-346"0,0 0-71 15,-91-24-77-15,80 24-42 16,5 0-24-16,6 0-15 16,0 0-1-16,11 0-27 15,17 17 9-15,8 2 4 16,0 4 3-16,-4 1-30 15,-6-1 8-15,-16 0 8 16,-3-3 2-16,-7-4 23 16,0-6-3-16,0-3 8 15,0-4 3-15,0 0-6 16,0-3 7-16,0 0 47 16,0-13 5-16,3-14-26 15,23-15-35-15,10-5 8 16,12 0-12-16,7 10 4 0,0 12-4 15,-5 16 2-15,-6 9-3 16,-11 6 4-16,-6 25-4 16,-11 5-10-16,-10 9 10 15,-6 4-21-15,-6 2-9 16,-15 5-33-16,-4-6-150 16,1-11-269-16</inkml:trace>
  <inkml:trace contextRef="#ctx0" brushRef="#br2" timeOffset="71008.49">13746 11490 1195 0,'0'0'164'16,"0"0"-42"-16,0 0-98 15,0 0 0-15,-100 132 15 16,57-66-3-16,12 6-13 15,14 4-20-15,7 7-3 16,10 3-2-16,16-4-25 16,32-15-61-16,25-17-97 15,24-24-274-15,13-26-57 16</inkml:trace>
  <inkml:trace contextRef="#ctx0" brushRef="#br2" timeOffset="71427.61">14074 11810 882 0,'0'0'144'16,"0"0"104"-16,0 0-109 15,0 0-126-15,0 0-13 16,0 0 0-16,69-9-2 16,-20 19 2-16,-4 2-6 15,-9 1-29-15,-8 1 11 16,-10 2 11-16,-6-2-13 15,-9 2-3-15,-3-3-12 16,-3 0 19-16,-9 0 14 16,-2-6 2-16,7 1 6 0,4-8 10 15,3 0-9 1,0 0 26-16,6-20 21 0,24-10-39 16,9-7 4-16,7-3-13 15,2 8 0-15,-5 4 19 16,-14 8 2-16,-10 7 22 15,-12 8-10-15,-7 5-6 16,0 5-13-16,-13 25-2 16,-13 7-12-16,-4 12 29 15,1 3-25-15,4 0-1 16,5-4-3-16,8-5-13 16,12-9-36-16,12-12-141 15,30-15-312-15,27-7-93 16</inkml:trace>
  <inkml:trace contextRef="#ctx0" brushRef="#br2" timeOffset="71562.17">15036 11869 938 0,'0'0'153'16,"0"0"75"-16,0 0-149 16,0 0-79-16,0 0-18 15,0 0-134-15,101-30-239 16,-33 14-395-16</inkml:trace>
  <inkml:trace contextRef="#ctx0" brushRef="#br2" timeOffset="71763.53">15627 11609 781 0,'0'0'144'0,"0"0"168"15,0 0-189-15,-104 33-72 16,72-4-26-16,6 8 7 15,3 6 3-15,4 0-35 16,5-4 0-16,12 0-2 16,2-6-26-16,19-8-65 15,30-16-105-15,21-6-120 16,21-3 168-16</inkml:trace>
  <inkml:trace contextRef="#ctx0" brushRef="#br2" timeOffset="71990.35">16007 11572 313 0,'0'0'243'15,"0"-86"182"-15,-4 71-170 16,-5 8-62-16,3 6-81 16,6 1-42-16,-3 0-24 15,3 6-46-15,0 18 20 16,9 19-18-16,14 6 24 16,10 5-6-16,5 3-2 15,-8 7-3-15,-11 2-15 16,-19 4-1-16,-25-2-9 15,-38-1-5-15,-24-6-43 16,-7-10-30-16,2-10-59 16,12-19-172-16,26-19-343 0</inkml:trace>
  <inkml:trace contextRef="#ctx0" brushRef="#br2" timeOffset="72409.52">16285 11143 1168 0,'0'0'110'0,"0"0"52"16,0 0-71-16,0 0-87 16,0 0-4-16,0 0-12 15,40 16 6-15,-4 4 6 16,-3-3-10-16,-4-3-37 0,-9-5 5 15,-11-2 2-15,-6-7 0 16,-3 0 36-16,0 0 3 16,0 0 2-16,0 0 26 15,-9 0-26-15,-5-14 26 16,10-13 21-16,4-5-20 16,15-7-9-16,19 5-19 15,11 7 0-15,6 11 10 16,1 14-10-16,-7 2 0 15,-8 12 1-15,-10 11 3 16,-11 10-3-16,-8 0-1 16,-8 4 1-16,0 0-2 15,-21 2 1-15,-9-1-3 16,-1 2-1-16,-5-3-104 0,6-11-191 16,12-11-335-16</inkml:trace>
  <inkml:trace contextRef="#ctx0" brushRef="#br2" timeOffset="73841.32">18829 11642 1155 0,'0'0'15'16,"0"0"152"-16,3-80-70 15,-4 64-45-15,-23 6-17 16,-21 3-29-16,-11 7-1 15,-16 7 10-15,-2 25-1 16,2 9 12-16,14 5-20 16,20 0 0-16,17-3-6 15,18 0 0-15,3-9-3 16,26-12-10-16,26-16 13 16,20-6 1-16,16-30 2 15,6-15-3-15,-7-8 6 16,-10-17-5-16,-13-9 11 0,-10-17-12 15,-8-2 0-15,-12-5 14 16,-7 10-10-16,-14 25-1 16,-7 21 13-16,-6 27 15 15,0 20 10-15,-3 3-41 16,-19 34-14-16,-11 22 6 16,-4 21 5-16,6 9 3 15,-1 9 0-15,10-5 3 16,2-1-10-16,14-14 1 15,6-19-26-15,15-14-1 16,21-18-15-16,19-20 7 0,17-7-2 16,12-23-1-16,10-21-15 15,1-15 6-15,-8-14-23 16,-13-9 71-16,-14 5 10 16,-29 24 42-16,-14 25 12 15,-17 21 2-15,-8 7-17 16,-26 32-44-16,-18 19 0 15,-7 8 14-15,13 3-14 16,15-6-2-16,14-16 2 16,17-7-17-16,6-9 4 15,31-15-30-15,16-9 43 16,11-13-8-16,-3-18 9 0,-7-4-1 16,-7-11 7-1,-6-5 2-15,-8-7 34 0,-10 2-14 16,-9 15-13-16,-8 16 43 15,-6 15-4-15,0 10-11 16,-24 12-44-16,-7 25 6 16,-11 17-3-16,-1 18-3 15,5 14 1-15,7 15 7 16,9 19 1-16,5 14-3 16,10 8-1-16,7 8-2 15,0 2 6-15,7-4-9 16,1-12 3-16,-8-20-1 15,0-24 0-15,-23-29-2 16,-19-27 13-16,-11-22 4 16,-8-14 7-16,4-10-13 0,13-24-7 15,22-18 21 1,22-24-20-16,11-33 0 0,45-21-5 16,31-22-4-16,25-13-8 15,21-6-29-15,10 6-9 16,-1 15 45-16,-14 21 2 15,-25 37-1-15,-32 23 4 16,-25 23 2-16,-20 17 16 16,-19 18-10-16,-7 4 10 15,0 7 5-15,-9 0-23 16,-19 3 0-16,-6 19 0 16,-3 6 6-16,11 3 23 15,7 2-25-15,10-1 0 16,9 1 12-16,0 0-16 0,25 1 7 15,15-4 8-15,4-1-8 16,2-2 13-16,-7-7-20 16,-10-1 4-16,-9-10 7 15,-16-5-11-15,-4-1 0 16,0 4 0-16,-11 3-7 16,-19 7 2-16,-12-1 5 15,-7-3 0-15,-1 1-3 16,6-8-9-16,5 3-45 15,7-5-57-15,12-4-87 16,12-6-330-16</inkml:trace>
  <inkml:trace contextRef="#ctx0" brushRef="#br2" timeOffset="74337.45">22475 11272 1165 0,'0'0'22'0,"0"0"108"16,0 0-7-16,0 0-91 16,0 0-32-16,0 0 0 0,-122 133 17 15,75-15-6-15,6 18 9 16,6 19-20-16,4 7 0 16,1 3-4-16,0-4-15 15,-1-22-92-15,3-30-164 16,3-42-80-16,3-38 102 15,1-29 90-15,1-26-24 16</inkml:trace>
  <inkml:trace contextRef="#ctx0" brushRef="#br2" timeOffset="74719.45">21906 12075 193 0,'0'-106'124'16,"29"6"112"-16,10 18 2 15,16 18-100-15,9 20-52 16,19 11-75-16,16 9-11 0,10 8-37 15,1 2-73-15,-8-3 73 16,-17-5 6-16,-20-2 29 16,-16-5 2-16,-19-2 35 15,-16 6 110-15,-9 3-25 16,-5 10-12-16,-11 9 9 16,-22 3-87-16,-7 18-21 15,-6 24 1-15,4 11-9 16,13 6 11-16,19-3-12 15,10-7 0-15,9-15-5 0,21-9 5 16,1-14 0 0,5-11-2-16,-2-3 6 15,-2-25 11-15,-6-7-13 0,-6-9-2 16,-11-11 11-16,-9-8-9 16,0 6 1-16,-14 13-3 15,-7 19 6-15,-3 19-16 16,-2 6-3-16,0 31-36 15,8 11-116-15,9 5-202 16,9-6-140-16</inkml:trace>
  <inkml:trace contextRef="#ctx0" brushRef="#br2" timeOffset="75052.84">23084 11427 915 0,'0'0'127'15,"0"0"87"-15,0 0-95 16,0 0-75-16,0 0-31 16,0 0-13-16,-3 12-14 15,28 21 14-15,8 5 21 16,3 2-20-16,-7-1 7 16,-5-10-8-16,-11-8 5 15,-10-9-9-15,-1-4 4 16,-2-8 0-16,0 0 7 15,0 0-4-15,0 0 12 16,0-17 22-16,1-24-14 0,22-14 0 16,15-11-23-16,18 3 0 15,6 10-12-15,12 19 7 16,6 12-66-16,6 12-34 16,0 4-131-16,0-1-171 15,-4-1-214-15</inkml:trace>
  <inkml:trace contextRef="#ctx0" brushRef="#br2" timeOffset="75806.34">24896 11665 879 0,'0'0'131'16,"0"0"48"-16,0 0-35 15,0 0-77-15,0 0-32 16,-9-93-22-16,32 47-2 15,9-9-10-15,7-9 19 16,3 1-20-16,-1 4 0 16,-8 9 3-16,-12 17 0 15,-8 16 3-15,-10 14-5 16,-3 3 1-16,0 0 15 16,0 0-17-16,-10 7 3 15,-7 4-2-15,2 4 1 0,2-1 4 16,6 0-6-16,4-5 1 15,3 7-3-15,0 1 2 16,0 5 0-16,9 1 0 16,11 2 2-16,4-2-2 15,0-4 0-15,0-2 2 16,-3-4 1-16,-6-1-3 16,-3-4 0-16,-6-2-4 15,-5-5 7-15,-1-1-3 16,0 6 0-16,0 3-1 15,-1 5 1-15,-15 6 0 16,-3 6 3-16,-3-5-3 0,-2 1 1 16,3-5-1-16,0-1 0 15,4-6-5-15,6-3 2 16,8-7-50-16,3 0-12 16,0 0 3-16,5-7-147 15,18-16-200-15,9-7-12 16</inkml:trace>
  <inkml:trace contextRef="#ctx0" brushRef="#br2" timeOffset="76945.75">25467 11292 594 0,'0'0'178'0,"0"0"117"0,0 0-158 15,0 0-31-15,0 0-38 16,0 0 2-16,0-3-51 15,0 32-15-15,-6 11 10 16,-4 12 14-16,2 9-16 16,4-2-12-16,4-4 5 15,0-11-9-15,3-12 4 16,13-14-16-16,5-13 15 16,7-5-10-16,8-11 4 15,6-18 3-15,-5-14-24 16,-6-8 26-16,-8-6-4 15,-14 0 6-15,-9-1 1 0,0 8 1 16,-23 9 0-16,-11 16 7 16,-3 15-6-1,-7 10 3-15,3 10-6 0,3 22 0 16,13 4-4-16,13 5 4 16,12-2-6-16,5 1 3 15,26-7 3-15,11-13 2 16,11-9-2-16,7-11 0 15,0 0 16-15,-4-21-8 16,-8 0 9-16,-8-7-1 16,-7-2-11-16,-9 4 29 15,-9 2-15-15,-6 7-13 16,-5 11 18-16,-2 6-19 0,-2 0-5 16,0 17-7-1,0 15-3-15,0 8 7 0,0-1 3 16,0-5 0-16,0-7-2 15,7-7 2-15,5-10 0 16,6-8 0-16,9-2 1 16,12-9 9-16,7-14-10 15,6-10 0-15,2-3 0 16,-8 2 0-16,-10 10 0 16,-12 9 0-16,-14 7 1 15,-7 8-10-15,-3 5 8 16,0 20-54-16,0 9 46 15,-3 2 3-15,3-10-9 16,0-6-7-16,18-7 8 16,9-12 7-16,9-1 7 15,4-17 0-15,3-13 8 0,0 1-7 16,-4-1 1-16,-4 1 22 16,-5 2-5-16,-7 4 6 15,-9 12-25-15,-5 8-5 16,-6 3-3-16,1 3 5 15,4 17-13-15,5 6 15 16,2 9-32-16,10-6 19 16,7-3-20-16,7-6-55 15,7-14-35-15,2-6-45 16,-4-3 14-16,-8-17 78 16,-12 0 47-16,-12-7 30 0,-8 1 58 15,-2-1 35 1,-2 2 26-16,0 5-47 15,0 10-3-15,0 7-5 0,0 3-48 16,0 0-16-16,0 12-34 16,0 2 26-16,0 3-17 15,15-5-18-15,7-4-13 16,5-8 1-16,10 0 20 16,-1-3 21-16,-5-11 1 15,-5-2-30-15,-17-1 43 16,-8-3 28-16,-1-1 65 15,0-1-16-15,-12 2-36 0,-4 8 17 16,-2 8-6-16,-9 4-15 16,-6 16-24-16,-8 16-4 15,-3 9 6-15,0 9-2 16,11 6-7-16,19 7-12 16,14-5-2-16,41-4-13 15,30-15-25-15,27-14-77 16,22-17-141-16,14-8-180 15</inkml:trace>
  <inkml:trace contextRef="#ctx0" brushRef="#br2" timeOffset="77493.58">28665 11265 997 0,'0'0'13'16,"0"0"244"-16,0 0-180 16,0 0 14-16,0 0-24 15,0 0-44-15,-36-33 0 16,45 33-23-16,21 0 9 15,11 14-14-15,1 9 5 16,-4 2-14-16,-13 5-6 16,-12 1 1-16,-13 2 4 15,0 4 9-15,-24 1-7 0,-4-4 6 16,0-8 2-16,6-10 5 16,9-9 2-16,7-7-1 15,6 0 9-15,0 0-1 16,3-20 4-16,24-16-1 15,15-15-12-15,16-5 0 16,8-3 1-16,3 3 0 16,-4 3 3-16,-14 18-2 15,-18 11 2-15,-14 16 30 16,-13 6-29-16,-6 2 1 16,-1 19-6-16,-19 16 3 0,-4 11-6 15,-4 6 3 1,3 1 0-16,5-4-1 0,8-2 1 15,11-4-8 1,1-10-51-16,30-13-91 0,28-15-98 16,18-5-114-16,17-31-213 15</inkml:trace>
  <inkml:trace contextRef="#ctx0" brushRef="#br2" timeOffset="77661.63">29588 11246 540 0,'0'0'201'0,"0"0"15"15,0 0-47-15,-101-14-49 0,86 14-56 16,7 0-44 0,8 0-20-16,11 3-42 0,31 5-7 15,19-5 37-15,13-3-178 16,-2 0-103-16,-11 0-1 16,-15 0 28-16</inkml:trace>
  <inkml:trace contextRef="#ctx0" brushRef="#br2" timeOffset="77819.21">29558 11368 474 0,'0'0'171'0,"0"0"59"15,-88 29-57-15,88-29-77 16,11 0-69-16,36 0-23 16,24-7 29-16,21-5-33 15,8 2-40-15,4 0-151 0,-2 3-127 16,-10-3-229-16</inkml:trace>
  <inkml:trace contextRef="#ctx0" brushRef="#br2" timeOffset="78231.56">30268 10964 16 0,'0'0'780'0,"0"0"-567"16,0 0 45-16,0 0-171 15,0 0-29-15,0 0-29 16,-9-22-29-16,38 38 7 0,17 12 18 16,12 13-14-1,5 5-6-15,-7 4 6 0,-11 0-6 16,-11-1-2-16,-17-9-3 16,-14-6 0-16,-3-9 0 15,-17-8 6-15,-14 0-6 16,-3-4 11-16,1-8-8 15,3-5 6-15,5 0 3 16,4-2-1-16,9-15 27 16,10-13-5-16,2-15-12 15,29-15 5-15,22-8-20 16,21-7 0-16,16 14-5 16,6 13 1-16,-8 16-4 0,-16 19-11 15,-22 13-25 1,-20 0-7-16,-12 3-26 0,-16 16-53 15,0 9-60-15,-16 6-15 16,-11 0-136-16,-1-4-177 16</inkml:trace>
  <inkml:trace contextRef="#ctx0" brushRef="#br2" timeOffset="78940.96">30934 11439 1250 0,'0'0'41'15,"0"0"32"-15,0 0 24 16,0 0-43-16,0 0 7 16,0 0-44-16,0-6 11 15,0 16 0-15,-2 20-14 16,-4 16 40-16,-6 14-12 15,-4 12-25-15,-5 0 32 16,-3 2-32-16,0-8-16 16,0-7 6-16,5-12-7 15,4-11 0-15,5-19 0 16,8-8 5-16,2-6-8 16,0-3 9-16,0 0-6 15,0 0 28-15,0-16-2 0,10-16-2 16,2-15-24-16,5-9 3 15,-2-1-4-15,-3-1 1 16,1 0 0-16,-4 9-3 16,-3 17-3-16,-3 11 6 15,0 11 0-15,-3 10 1 16,0 0-10-16,0 0 5 16,0 3-6-16,0 25 1 15,0 11 2-15,0 8 6 16,0 2 1-16,-12 1 0 15,0-4-3-15,-6-3 3 16,3-7 0-16,2-6-4 0,5-10 5 16,5-13-1-1,3-2 0-15,0-5 0 0,0 0-3 16,0 0 3-16,0 0 0 16,13-3 10-16,6-16-6 15,8-10 4-15,-1-12-8 16,-3 1 0-16,-1-10-4 15,-1-1 4-15,3-7 0 16,-5 7-6-16,-1 10 8 16,-6 12-4-16,-5 18 2 15,-7 8 0-15,0 3-8 16,0 0-14-16,0 0-34 16,0 3-6-16,0 14-18 0,-16 10-21 15,-5 10 1-15,-7 0-136 16,-3-3-199-16</inkml:trace>
  <inkml:trace contextRef="#ctx0" brushRef="#br2" timeOffset="80931.7">32382 11308 845 0,'0'0'5'0,"40"-108"94"15,-19 64 86-15,-3 11-44 16,-6 14-33-16,-8 12-40 16,-2 3-7-16,-2 4-41 15,-3 26-20-15,-21 28-6 16,-10 19 3-16,-5 9 3 16,-1 9-7-16,7-1 7 15,6-7-5-15,13-14-55 16,5-20-42-16,9-19-69 15,0-19-41-15,19-11 138 0,6-11 73 16,-1-21-2 0,-5-5 3-16,-4-16 24 0,-9 3-14 15,-6 1 10-15,0 6 23 16,-6 14 32-16,-6 15 4 16,2 3-52-16,5 6-1 15,5 5-18-15,0 0-8 16,0 0-6-16,24 0-24 15,13-3 5-15,17-1 23 16,3-9-31-16,-8 1 28 16,-6-2 5-16,-9-10 3 15,-7-5 13-15,-3-10 32 16,-9-5-22-16,-4 5 35 16,-6 15-36-16,-5 11 23 15,0 13 11-15,0 3-58 0,-16 31-1 16,-8 13-4-16,2 11 4 15,-1 2 22-15,7-7-16 16,6 0-5-16,2-10 3 16,5-7-1-16,3-14-3 15,0-12-4-15,0-9 4 16,3-1 18-16,17 0 1 16,10-14 18-16,9-15-17 15,2-10-15-15,-2-4 18 16,-5 6-19-16,-9 10-2 15,-10 15 21-15,-10 9-19 16,-5 3-4-16,0 5-6 0,0 22-13 16,-8 10 14-16,1 2 1 15,6 1-20 1,1-13 3-16,0-8-7 0,3-6-11 16,13-6 8-16,6-7 16 15,6 0 10-15,4-10 2 16,-3-16-5-16,1-7 0 15,-4-4 8-15,-2-2 0 16,-3 8 1-16,-9 8 3 16,-4 11 11-16,-6 9 1 15,-2 3-7-15,0 0-9 16,0 5-14-16,-7 18 13 16,1 1-4-16,1 0 10 0,5-8-9 15,0-3 4-15,0-7-2 16,0-6-3-16,6 0 5 15,4 0 0-15,1-3 8 16,-2-13-7-16,0-7 11 16,-3-2-12-16,-5 0 0 15,-1 9 10-15,0 9-3 16,-1 7-7-16,-17 0 0 16,-6 14-2-16,0 11-1 15,3 12 3-15,11 2-9 16,6-5 7-16,4-4-16 15,1-8 3-15,18-9 14 0,3-6 2 16,5-7-1 0,2 0 1-16,-1-7-1 0,2-9 16 15,0-7-15-15,-2-4-1 16,-2 1 7-16,-3 5-1 16,-8 9 5-16,-9 6-3 15,-4 6 5-15,-2 0-7 16,1 0-6-16,4 13-8 15,1 3 5-15,1 4 6 16,6 0-10-16,4-7 7 16,5-6-3-16,7 0-6 15,4-7-2-15,1 0-14 16,6 0-25-16,-4-7-74 16,-2 0-111-16,-6 1-44 15,-7 6-23-15,-10 0 175 0,-7 0-18 16,-2 0 129-16,-2 0 16 15,0 0 160-15,0 0 71 16,0 0 66-16,0 0 2 16,0 0-82-16,1-4-92 15,2-2-57-15,-1 5-33 16,-1-1-32-16,1 2-1 16,-2 0-2-16,0 0-87 15,-18 12-226-15,-14 2-400 16</inkml:trace>
  <inkml:trace contextRef="#ctx0" brushRef="#br2" timeOffset="82196.58">10168 14129 721 0,'0'0'110'16,"0"0"121"-16,0 0-42 15,0 0-108-15,0 0-63 16,0 0-10-16,0-9-8 15,0 9 0-15,12 0-12 16,21 0 12-16,16-15 0 16,9-14 0-16,3-11-8 15,-7-7-19-15,-20 5-25 16,-10 6 52-16,-18 3 3 16,-3 13 3-16,-3 8-2 0,0 10 40 15,-3 2-44-15,-13 31-9 16,-1 18 8-16,1 7 2 15,10 3 6-15,6-5-7 16,3-5-13-16,23-12 11 16,15-18-1-16,8-19-10 15,14-10 11-15,4-33 2 16,3-13-6-16,-13-12-7 16,-5 0 13-16,-13-5 4 15,-14 1 1-15,-4 2 22 16,-9 3 22-16,-5 10-24 15,-4 18 4-15,-3 18 15 16,0 12 14-16,0 9 7 0,0 19-65 16,-16 21 4-16,1 27-1 15,-6 21 2-15,9 8-3 16,2 9 1-16,10 1 6 16,0-10-18-16,25-10-27 15,11-24-89-15,7-28-143 16,-4-31-176-16,-3-13-240 15</inkml:trace>
  <inkml:trace contextRef="#ctx0" brushRef="#br2" timeOffset="82362.5">11030 13960 754 0,'0'0'163'16,"0"0"153"-16,-93 0-162 15,86 4-82-15,7-4-12 0,0 3-60 16,27-3-3-1,28 0-1-15,23-7 4 0,16-15-3 16,-3-8-51-16,-14 0-133 16,-20-2-277-16</inkml:trace>
  <inkml:trace contextRef="#ctx0" brushRef="#br2" timeOffset="82550.5">10547 13254 1184 0,'0'0'16'15,"0"0"128"-15,0 0-96 16,0 0-14-16,101-20-34 16,-43 29-66-16,8 16-164 15,-2 4-327-15</inkml:trace>
  <inkml:trace contextRef="#ctx0" brushRef="#br2" timeOffset="83212.77">13937 13938 1147 0,'0'0'20'0,"-83"-64"-1"15,50 54 64-15,-6 10-45 16,-6 16-38-16,-10 34 0 16,-10 14 3-16,7 18 0 15,12 4 1-15,17-5-4 16,19-10 0-16,10-21-3 15,20-21-7-15,22-26 5 16,16-6 5-16,14-36 11 16,3-18-3-16,-1-11-8 0,-6-10 2 15,-6-7-8-15,-10-14 7 16,-10-7-1-16,-4-7 6 16,-8 2 2-16,-14 15-1 15,-5 27 1-15,-8 25 2 16,-3 29 40-16,0 15-4 15,-21 34-46-15,-7 27 0 16,-5 21 0-16,0 21 7 16,5 9-7-16,1 7 0 15,5-4-2-15,8-12 2 16,12-14-4-16,2-23 1 16,19-22-28-16,16-21 0 15,8-23 0-15,13-10 15 16,5-28 10-16,-3-13-52 15,-2-10 5-15,-12-4 25 0,-8-1 17 16,-12 4 11-16,-15 12 10 16,-2 19 8-16,-7 18 65 15,0 13-33-15,-16 10-22 16,-8 30-26-16,-6 9 5 16,6 11-2-16,8-4-5 15,6 0 0-15,10-6-8 16,5-11-69-16,28-12-177 15,17-24-227-15,12-10-26 16</inkml:trace>
  <inkml:trace contextRef="#ctx0" brushRef="#br2" timeOffset="83336.1">14714 13659 802 0,'0'0'117'15,"0"0"125"-15,0 0-242 16,-80 50-14-16,59 6-59 15,9 4-248-15,6 0-298 16</inkml:trace>
  <inkml:trace contextRef="#ctx0" brushRef="#br2" timeOffset="83651.25">14653 13984 1122 0,'0'0'39'16,"0"0"140"-16,0 0-155 16,0 0-24-16,0 0-3 15,-7 92 3-15,23-43 0 16,-3 1 2-16,7-11-2 16,-7-12 1-16,-4-10-7 15,-5-15 5-15,6-2 1 16,3-19 33-16,5-21 31 15,9-15-46-15,3-5-18 16,-1-10 3-16,6-2-9 16,-2 8-16-16,-1 16-42 0,5 15-89 15,-2 23-116-15,-2 10 7 16,-8 16-35-16,-5 18 62 16</inkml:trace>
  <inkml:trace contextRef="#ctx0" brushRef="#br2" timeOffset="85303.37">15111 14006 235 0,'0'0'230'0,"0"0"92"16,0 0 14-16,0 0-127 16,0 0-99-16,0 0-36 15,0 0-54-15,0 0-16 16,0 0-4-16,0 0-24 0,6 3 23 16,4 4-7-1,10-4-17-15,-1-3 9 16,0-3 15-16,7-13-7 15,-7-7-5-15,-5-7 13 0,-5-3 5 16,-9-1-5-16,0 0 0 16,-3 3 2-16,-12 12 0 15,-9 11 2-15,-5 8-4 16,-3 20 7-16,-4 21-16 16,4 10 9-16,9 7-1 15,14-2-2-15,9 0 0 16,3-11-11-16,28-9-58 15,14-12-36-15,8-20 52 16,6-4 15-16,2-20 19 0,-6-14-1 16,-2-5 2-16,-9-8 16 15,-8-8 5-15,-6-8 1 16,-13-4 12-16,-9 4-12 16,-8 15 9-16,0 21 44 15,-15 15 23-15,-9 12-2 16,2 0-52-16,-1 19-17 15,7 8-11-15,10 2 5 16,6 4-10-16,7-6 2 16,28-11-33-16,17-7-21 15,6-9 18-15,5-3-10 16,-9-19 49-16,-8 2 5 16,-17 3 3-16,-6 6 49 0,-17 11 28 15,-3 0-62-15,-3 24-18 16,0 12 0-16,-6 10 16 15,-10 1-13-15,5-7-3 16,8-1 0-16,3-9-30 16,24-7-49-16,27-9 24 15,25-14-24-15,18 0-57 16,12-7 7-16,7-17 72 16,-7 1 54-16,-15-9 6 15,-27-5 21-15,-28-3 31 16,-24 4 6-16,-12 6 96 15,-25 18-25-15,-17 12-69 16,-7 5-22-16,1 21 5 16,9 8-28-16,9-4-18 0,17-3-6 15,13-9 4-15,0-3-22 16,26-13-8-16,16-2 32 16,13-5-20-16,4-16-20 15,-7-9 12-15,-10 1 28 16,-10-1 13-16,-9 0 4 15,-14 5 57-15,-6 11 4 16,-3 7 4-16,0 7-3 16,-18 10-77-16,-12 19 5 15,-5 12-1-15,3 17-2 16,3 12 1-16,12 16 20 16,11 19-16-16,6 14 24 15,0 20-25-15,22 4 1 16,5 5 18-16,-5-9-23 0,-2-14 1 15,-14-23 1-15,-6-30 15 16,-21-28-13-16,-24-17-8 16,-16-19 0-16,-3-8 9 15,-1-5-8-15,18-29 0 16,22-17 4-16,25-33-5 16,16-28-4-16,43-24-22 15,28-9-12-15,17 0 4 16,13 2-23-16,2 5 15 15,-4 13 13-15,-18 6 27 16,-22 14 1-16,-23 16 2 0,-27 16 1 16,-19 20 34-16,-6 23-22 15,-6 16 15-15,-19 11-4 16,-11 3-18-16,-5 17-4 16,-5 8 0-16,9 5-3 15,9-6 24-15,5-5-21 16,14-5 0-16,9-3-3 15,0-2 0-15,22 2-1 16,14-3 1-16,14-3 0 16,4-5 7-16,-10 0-4 15,-7-8-3-15,-11 1 0 16,-16 2 3-16,-5 1 8 16,-5 4 7-16,0 0-11 0,0 0 11 15,0 0-18 1,-2 0-1-16,-5 7-4 0,1-3 10 15,-1 4-7-15,4-6 2 16,3 1 0-16,0-3-6 16,0 0 7-16,0 0-1 15,0 0 0-15,0 0 3 16,0 0-4-16,0 0 1 16,0 0 0-16,0 2-1 15,0-2 1-15,0 4 0 16,0 2-1-16,0 4 2 15,3-1-1-15,4-1 0 16,0-1 0-16,-1-2 6 16,-1 0-6-16,-2-2 0 0,-2-3 0 15,1 3 4-15,-2-3-4 16,0 0 0-16,0 0 0 16,0 0 3-16,0 0-3 15,0 0 0-15,0 0-1 16,0 0 6-16,0 0-7 15,0 0 2-15,0 0 0 16,0 0 2-16,0 0-2 16,0 0-3-16,0 0 2 15,0 0-22-15,0 0 20 16,0 0-42-16,0 0-10 0,0 3-15 16,-3 7-96-1,-12-4-212-15,-1-2-139 0</inkml:trace>
  <inkml:trace contextRef="#ctx0" brushRef="#br2" timeOffset="86075.43">16980 13868 670 0,'0'0'60'16,"0"0"2"-16,0 0 84 15,0 0-95-15,0 0-12 16,0 0-9-16,-79 90-21 16,79-73-3-16,0-8 7 15,15-6-3-15,15-3 3 16,4-3 59-16,10-17-29 16,-2-10-35-16,-7-4-4 15,-12 0-3-15,-6-3 18 16,-14-3 0-16,-3-1 1 0,0 9 17 15,-21 9-20-15,-7 17 8 16,-11 6 0-16,-10 29-19 16,-9 24 2-16,7 12-8 15,11 12 0-15,18-1 2 16,21-7-2-16,5-10-4 16,40-12 1-16,22-17-10 15,9-24 10-15,15-6 2 16,5-22-18-16,-2-17 11 15,-5-8 2-15,-13-4-2 16,-16-8 2-16,-16-10 6 16,-14-3 18-16,-17 5 1 0,-12 18-1 15,0 16 43-15,-27 23-6 16,-10 10 8-16,-5 4-36 16,-1 21-11-16,8 12 12 15,15 2-28-15,12 8 0 16,8-1-1-16,21 0 1 15,21-3 0-15,7-6-2 16,2-2 5-16,-8-8-6 16,-15-10 3-16,-14-4-3 15,-14-2-1-15,-20 4-3 16,-28 8 6-16,-20 3-2 16,-17 1-19-16,-6-1 8 15,0-2-58-15,9 3-46 0,21-5-53 16,26-5-144-1,32-11-254-15</inkml:trace>
  <inkml:trace contextRef="#ctx0" brushRef="#br2" timeOffset="86913.73">20278 13816 491 0,'0'0'164'0,"25"-81"15"16,-22 55 39-16,-3 6-110 15,0 7-12-15,-3 7-21 16,-12-1-21-16,2 7-34 16,-10 0-5-16,0 0-14 15,-2 7 4-15,-4 16 11 16,-1 13-13-16,1 7 2 0,3 14 17 16,2 5-14-1,5 11 9-15,-3 13-5 0,-1 15-4 16,-9 8 31-16,-2 7-34 15,-3 8-5-15,-3-4 3 16,-1 0-3-16,5-8-4 16,2-17-9-16,3-17-26 15,2-20 7-15,2-18-51 16,4-17-108-16,0-16-101 16,4-10 13-16,0-38-190 15</inkml:trace>
  <inkml:trace contextRef="#ctx0" brushRef="#br2" timeOffset="87319.08">19586 14450 491 0,'10'-91'197'0,"6"22"83"16,13 17-92-16,13 15-72 15,13 12-72-15,15 8-39 16,15 3-5-16,12 3-14 16,6-1-59-16,0-1-61 15,-8-7-47-15,-14-7 67 16,-19-5 53-16,-19-1 61 15,-18-4 17-15,-17 1 90 16,-8 6 80-16,0 7-46 16,-11 13-40-16,-9 10-18 15,-8 19-80-15,-5 25-2 16,-4 12 12-16,8 3-12 16,16-5 2-16,10-8-3 15,3-10 1-15,10-16-11 0,14-11 10 16,4-9 0-16,5-16 3 15,0-21 0-15,-1-9 9 16,-7-13-11-16,-9-6 7 16,-13-2 39-16,-3 2-32 15,-10 14 9-15,-11 21 3 16,-6 21-21-16,-1 9-6 16,2 26-12-16,9 14-21 15,6 6-28-15,11 0-110 16,5-3-198-16,20-16-88 15</inkml:trace>
  <inkml:trace contextRef="#ctx0" brushRef="#br2" timeOffset="87625.27">20901 13690 1129 0,'0'0'49'15,"0"0"204"-15,0 0-210 16,0 0-29-16,0 0-14 15,0 0-4-15,46 39 4 16,-7-6 0-16,1 3 1 16,-8 0-1-16,-11-2-4 15,-13-7-7-15,-8-5-3 16,0-12 9-16,0-7 1 16,-8-3 4-16,-6 0 32 15,0-9 13-15,3-24-5 0,11-21 1 16,3-18-39-16,37-6-1 15,15 3-1-15,14 14-34 16,6 21 2-16,-1 13-62 16,-1 21-71-16,-4 6-236 15,-6 0-199-15</inkml:trace>
  <inkml:trace contextRef="#ctx0" brushRef="#br2" timeOffset="89913.59">24909 5789 547 0,'0'0'16'15,"0"0"88"-15,0 0 63 16,0 0-85-16,0 0-73 15,0 0-6-15,-110 36 1 16,75 10 0-16,8-2-4 16,5-3 5-16,12-10-4 15,5-11-1-15,5-7-9 16,0-9-3-16,0-4 12 16,15 0 5-16,7-10 19 15,2-9 19-15,-4-5-24 16,-4 0-2-16,-4 1-16 0,-7 4 11 15,-1 9 6-15,-4 6 1 16,0 4-12-16,0 7-7 16,0 15-15-16,-6 5 15 15,5 1 0-15,1-8-2 16,0-8 0-16,7-7-1 16,9-5 3-16,7 0 3 15,4-17-1-15,-2-11 13 16,1-5-15-16,-4-7 0 15,-4-5 4-15,-8-8 1 0,-4-11 0 16,-4-5-3 0,-2 4-2-16,0 12 21 0,0 22-2 15,0 23 39-15,-5 8-5 16,-8 36-52-16,-5 13-1 16,3 17 0-16,3 3 3 15,11-1-2-15,1-10-1 16,4-10 0-16,12-14-5 15,1-18 1-15,1-12 3 16,4-4 0-16,3-20 1 16,2-20 2-16,0-13 2 15,-3-9-4-15,-5-10 3 16,-5-9-2-16,-4-8 1 0,-2-9-2 16,-7 9 0-1,-1 19 11-15,0 30-10 0,0 24 4 16,0 16 32-16,0 33-37 15,-9 23 0-15,-4 14 6 16,5 6-6-16,5-1 21 16,3-3-17-16,2-5-3 15,16-11 6-15,10-11-7 16,11-13-31-16,4-13-66 16,5-16-207-16,-11-3-222 15</inkml:trace>
  <inkml:trace contextRef="#ctx0" brushRef="#br2" timeOffset="90423.31">24094 6813 847 0,'0'0'31'15,"0"0"217"-15,0 0-94 16,0 0-117-16,0 0-11 0,0 0-3 16,-4-36-23-1,22 36 0-15,7 0 0 0,1 14 0 16,-3 5 0-16,-6 0-19 15,-5 1-15-15,-11 0 12 16,-1 0-24-16,0-3-1 16,-7-4 46-16,-2-4-1 15,5-4 2-15,0-4 3 16,4-1-2-16,0-3 24 16,5-22-17-16,16-12-5 15,2-4-1-15,2 4 5 16,-4 12-4-16,-9 9 6 15,-5 8 18-15,-7 6 27 0,0 2-30 16,0 0-9 0,0 7-15-16,-3 16 1 0,-3 10-1 15,2 6 0-15,4 1 1 16,0 0-11-16,1 3-17 16,26-4-109-1,13-10-194-15,15-22-190 0</inkml:trace>
  <inkml:trace contextRef="#ctx0" brushRef="#br2" timeOffset="90797.49">24978 6788 1119 0,'0'0'1'0,"0"0"199"15,0 0-169-15,0 0 5 0,0 0-9 16,0 0-23-16,9-85 12 15,28 39-16-15,3 0 0 16,-4 2 3-16,-8 6 0 16,-8 12-1-16,-8 9-2 15,-9 12 0-15,-3 5 16 16,0 0-15-16,0 0 6 16,0 0-1-16,-11 8 7 15,-4 8-9-15,0 1-3 16,5 6 8-16,5 0-5 15,4 1-4-15,1 1 0 16,0-4-1-16,11-2 1 0,2-2-4 16,-1-7 4-16,-2-1 0 15,-2-6-5-15,-7 0-18 16,-1 2-56-16,0 4-74 16,-6 1-20-16,-13-3-163 15,1-5-213-15</inkml:trace>
  <inkml:trace contextRef="#ctx0" brushRef="#br2" timeOffset="90955.66">25415 6515 1043 0,'0'0'100'0,"0"0"28"0,0 0-68 16,0 0-60-1,0 0-20-15,0 0-6 16,-29 31-143-16,29-23-159 0,0-6-83 15</inkml:trace>
  <inkml:trace contextRef="#ctx0" brushRef="#br2" timeOffset="91143.3">25692 6271 1046 0,'0'0'156'0,"0"0"48"16,0 0-191-16,0 0-10 15,0 0-4-15,13 96 2 0,-5-35 0 16,-8 2-1 0,0 2-7-16,0-4 6 0,0-8-116 15,0-13-140-15,0-21-76 16,3-19-69-16</inkml:trace>
  <inkml:trace contextRef="#ctx0" brushRef="#br2" timeOffset="91271.3">25782 6520 109 0,'0'0'351'0,"0"0"-132"16,0 0-85-16,-96-17-122 16,78 17 7-16,11 3-19 15,7-3-42-15,30 0-105 16,19-11-42-16</inkml:trace>
  <inkml:trace contextRef="#ctx0" brushRef="#br2" timeOffset="91377.36">26105 6320 502 0,'0'0'0'0,"0"0"-3"15,0 0-355-15</inkml:trace>
  <inkml:trace contextRef="#ctx0" brushRef="#br2" timeOffset="92591.52">22467 14023 1040 0,'0'0'224'0,"0"0"-211"15,0 0 79-15,0 0-46 16,0 0-27-16,0 0-18 0,-82-46-1 16,58 49 0-16,0 14 2 15,5 2-3-15,6 4 1 16,7-3-10-16,6 0 7 15,0-1-20-15,6-10-7 16,15-9 2-16,7 0 28 16,2-17-4-16,1-11 4 15,-5-1 0-15,-9-3 8 16,-6 2-8-16,-7 6 2 16,-4 10 3-16,0 8-4 15,0 6 4-15,0 0-5 16,-1 14-26-16,-7 5 18 15,4 8 8-15,4-5-8 16,0-5 4-16,10-7-29 0,11-10 14 16,9 0 10-16,3-17 9 15,3-13 1-15,0-9 0 16,-8-3-1-16,-1-8 3 16,-7 0 0-16,-1-6 30 15,-2 0-7-15,1 6-15 16,-4 16 24-16,-4 12-11 15,-6 12 3-15,-4 10-4 16,0 15-18-16,-5 27-10 16,-10 17 3-16,-3 14-2 15,6 4 1-15,9-9 3 16,3-11-6-16,3-19-41 0,19-17-14 16,11-21 34-1,10-7 13-15,9-29 12 16,3-13 0-16,-3-11 1 0,-13-6 1 15,-9-6 0-15,-8 2 7 16,-8-3 36-16,-6 17-30 16,-4 16 29-16,-4 20 15 15,0 16 11-15,0 4-25 16,-4 21-43-16,-15 18 9 16,-3 17-1-16,2 8-8 15,0 9 0-15,8 9-12 16,6 3 11-16,6 2-35 15,0-5-62-15,14-16-188 0,22-23-386 16</inkml:trace>
  <inkml:trace contextRef="#ctx0" brushRef="#br2" timeOffset="93072.38">24107 13743 1488 0,'0'0'9'0,"0"0"98"15,0 0-65-15,0 0-27 0,0 0-7 16,0 0-16 0,0 0-3-16,10-27-32 0,48 44 34 15,9 5-26-15,-13 8-24 16,-12 4 24-16,-23-4-17 15,-17 1 27-15,-2 3 7 16,-24-4 18-16,-9 1 0 16,-3-9 2-16,7-5-1 15,6-5-1-15,8-8 5 16,9-4 6-16,6 0-11 16,0-26 0-16,18-11-10 15,16-16-4-15,13-7-5 16,5-3 7-16,0 5 12 15,-9 9 4-15,-13 18-4 16,-14 12 22-16,-10 11 43 16,-6 8-15-16,0 0-32 15,-11 27-18-15,-9 9 0 0,-4 13 15 16,6 4-15-16,6 0-6 16,8 3 1-16,4-1-40 15,28-6-43-15,32-3-83 16,25-17-229-16,25-10-76 15</inkml:trace>
  <inkml:trace contextRef="#ctx0" brushRef="#br2" timeOffset="93492.71">25630 14043 1369 0,'0'0'49'16,"0"0"36"-16,0 0-22 16,0 0-61-16,0 0 2 15,0 0 5-15,44-68-7 16,7 23 0-16,0-5-2 16,-11 2 1-16,-12 1-2 15,-10 10 1-15,-12 15 0 16,-6 12 20-16,0 10-19 15,0 0 12-15,-16 0 2 16,-8 7-13-16,-2 8-4 0,6-1 2 16,8 2 0-16,7 1-9 15,5 3 8-15,0 4-7 16,14 1 5-16,9-1 3 16,3-2-2-16,-7-5 2 15,-5-4 0-15,-10 1-9 16,-4 0-18-16,0 3 0 15,-22 5 22-15,-8-3-24 16,-4 4-19-16,-2-3-63 16,9-6-204-16,18-11-249 15</inkml:trace>
  <inkml:trace contextRef="#ctx0" brushRef="#br2" timeOffset="93643.52">26154 13726 1113 0,'0'0'161'15,"0"0"2"-15,0 0-70 16,0 0-93-16,0 0-4 16,0 0-3-16,3-10-96 15,0 34-109-15,5 1-205 16,10-11-325-16</inkml:trace>
  <inkml:trace contextRef="#ctx0" brushRef="#br2" timeOffset="93885.95">26630 13439 1269 0,'0'0'23'0,"0"0"196"0,0 0-143 16,0 0-53-16,0 0-23 16,0 0 0-16,-10 72-6 15,-9-5 9-15,-8 9-3 16,-4 5 0-16,-2 6 1 15,3-12-4-15,7-12-4 16,10-22-56-16,13-16-7 16,3-21-41-16,30-4-98 15,7-19-155-15,3-17-124 16</inkml:trace>
  <inkml:trace contextRef="#ctx0" brushRef="#br2" timeOffset="94007.85">26579 13729 636 0,'0'0'106'0,"-96"0"153"15,60 9-153-15,12-1-45 16,12-2-14-16,12-3-47 16,0-3-48-16,31 0-51 15,20 0-61-15,12-17-246 16</inkml:trace>
  <inkml:trace contextRef="#ctx0" brushRef="#br2" timeOffset="94152.56">27105 13561 1209 0,'0'0'8'0,"0"0"103"0,0 0-103 15,0 0-8-15,0 0-72 16,-91 42-249-16,77-33-246 16</inkml:trace>
  <inkml:trace contextRef="#ctx0" brushRef="#br2" timeOffset="94534.6">27998 14036 835 0,'0'0'49'16,"0"0"287"-16,0 0-179 15,0 0-44-15,0 0-24 16,0 0-48-16,0-59-12 15,-12 79-6-15,-9 16-20 16,-4 24-3-16,-5 15 10 16,-1 9-2-16,1 8-15 15,4 0 7-15,6-9-44 0,11-15-36 16,9-10-71-16,1-32-196 16,26-26-249-16</inkml:trace>
  <inkml:trace contextRef="#ctx0" brushRef="#br2" timeOffset="94967.28">28144 14198 575 0,'0'0'593'0,"0"0"-457"16,0 0 40-16,0 0-118 16,0 0-19-16,0 0-38 15,35-44-2-15,8 39 1 0,12 1-9 16,0 1-2-16,-7 3-21 15,-12 0 12-15,-12 7-2 16,-12 9-27-16,-8 3 37 16,-4 6-7-16,0 0 16 15,-15-1-7-15,-4-2 9 16,-1-5 1-16,4-4 0 16,5-9 7-16,5-2-7 15,6-2 6-15,0 0 14 16,0 0 15-16,6-19-20 15,16-16-3-15,11-9-12 0,2-3 8 16,-2 5 3-16,-11 9 6 16,-10 16-2-16,-6 8 27 15,-6 5-14-15,0 4-18 16,0 0-10-16,0 17-4 16,-12 12-2-16,-3 13 6 15,2 2 0-15,1 3-4 16,6-2 4-16,6-5-46 15,0-4-54-15,24-19-133 16,18-17-309-16</inkml:trace>
  <inkml:trace contextRef="#ctx0" brushRef="#br2" timeOffset="95142.25">28908 14156 1242 0,'0'0'38'0,"0"0"122"15,0 0-94-15,0 0-16 16,0 0-50-16,0 0 0 16,55-10 0-16,6 9 0 15,12-10-95-15,-3-3-202 16,-7-6-501-16</inkml:trace>
  <inkml:trace contextRef="#ctx0" brushRef="#br2" timeOffset="95449.57">29743 13953 1229 0,'0'0'77'15,"0"0"-35"-15,0 0 63 16,0 0-24-16,0 0-50 15,0 0-1-15,-98-20-30 16,44 20 0-16,-3 17 24 16,1 13-11-16,5 6 5 15,9 7-18-15,12 7 8 16,15-3-15-16,13-2 7 0,2-8-13 16,28-13-3-16,23-11-39 15,13-13-11-15,13-7-61 16,-1-23-326-16,-3-10-211 15</inkml:trace>
  <inkml:trace contextRef="#ctx0" brushRef="#br2" timeOffset="95726.31">30000 13699 1088 0,'0'0'87'0,"0"0"119"15,0 0-122-15,0 0-39 0,0 0-5 16,0 0-18 0,-9-3 3-16,7 3-2 0,2 0-16 15,0 17 20-15,0 20-18 16,6 18 32-16,5 14-5 16,-2 15-9-16,0 11 2 15,-3 14-29-15,-3 1 11 16,-2 1-22-16,-1-2 11 15,2-9-84-15,8-5-61 16,12-12-124-16,11-24-561 16</inkml:trace>
  <inkml:trace contextRef="#ctx0" brushRef="#br2" timeOffset="97895.47">30692 13808 271 0,'0'0'108'16,"0"0"90"-16,0 0 46 15,0 0-9-15,0 0-66 16,-19-79-67-16,7 73-8 15,4 4-18-15,2 2-30 16,-1-3 8-16,5 3-34 0,1 0-7 16,1 0 9-1,0 0-21-15,0 0 3 0,0 0-4 16,0 0 5-16,0 0-4 16,0 0 1-16,0 0-2 15,0 0 5-15,0 12-2 16,4 10 6-16,8 5-2 15,5 2-5-15,5 4 13 16,8-3-15-16,4-4 0 16,4 1 2-16,5-7-1 15,1-3-1-15,4-3 0 16,-1-5 1-16,-3-4-4 0,-11 0 3 16,-12-2 0-1,-11 0 2-15,-10-3-1 0,0 4 3 16,0-2-4-1,-3 11 4-15,-18 11-2 0,-7 12-1 16,-11 10 1-16,-7 8 21 16,-2-2-3-16,-4 1 5 15,-1-4-2-15,6-6-10 16,11-9 18-16,11-11-31 16,13-9 0-16,9-6 3 15,3-4-3-15,0-4 0 16,0 0-1-16,0 0 3 15,0 0-9-15,0 0 7 0,0 0-23 16,3 0-18-16,9-4-32 16,2-5-17-16,2-1-18 15,-4-1-53-15,-1 3-219 16,-3-1-286-16</inkml:trace>
  <inkml:trace contextRef="#ctx0" brushRef="#br2" timeOffset="98388.43">31726 13704 865 0,'0'0'78'16,"0"0"135"-16,0 0-1 15,0 0-134-15,0 0-17 16,0 0-5-16,0-34-42 16,-3 54-3-16,-5 20 1 15,-2 15 3-15,-1 15 24 16,1 8-36-16,-2 3-1 15,-2 3 5-15,-3 0-7 16,-5-8-4-16,2-13-17 16,2-10-56-16,4-11-10 15,8-16-70-15,6-9-261 16,0-17-135-16</inkml:trace>
  <inkml:trace contextRef="#ctx0" brushRef="#br2" timeOffset="98865.52">31824 13930 535 0,'0'0'160'0,"0"0"93"0,0 0-74 16,0 0-66-16,0 0-5 16,0 0-53-16,24-50-8 15,-18 50-14-15,7 0-21 16,8 3-4-16,13 19-1 16,5 7-2-16,0 8 22 15,-3 8-27-15,-8-2 1 16,-8 1 3-16,-14-8-4 15,-6-7-1-15,0-2 1 16,0-8 0-16,0-8 4 16,-2-5-4-16,1-3 0 15,1-2 12-15,0-1 17 16,0-6 6-16,0-22-5 16,1-19-26-16,26-11-8 15,12-8 2-15,5 0 1 16,1 10 0-16,-6 16-17 0,-3 16-19 15,-8 19-28-15,-7 5-44 16,-3 12-106-16,-9 15-173 16,-5 6-58-16</inkml:trace>
  <inkml:trace contextRef="#ctx0" brushRef="#br2" timeOffset="99162.3">32385 14171 687 0,'0'0'325'16,"0"0"-176"-16,0 0 16 15,0 0-73-15,0 0-20 16,0 0-25-16,-3 0-3 16,3 13-37-16,0 7 4 15,0 10 18-15,0 11 16 16,0 5 4-16,-10 7-15 15,-1-2-14-15,-4 0 13 16,-4-1-30-16,-1-8 0 16,2-9-3-16,2-9-1 15,7-9-10-15,4-8-82 16,5-4-38-16,0-3-13 0,11-3-188 16,17-19-383-16</inkml:trace>
  <inkml:trace contextRef="#ctx0" brushRef="#br2" timeOffset="99415.97">32670 14204 1136 0,'0'0'176'16,"0"0"-6"-16,0 0-77 15,0 0-49-15,0 0-8 16,0 0-18-16,-11-3-14 15,11 3 0-15,14 0-3 0,14-6-1 16,11-1 10-16,0 1-5 16,-10-1-7-16,-9 0 2 15,-7 5-24-15,-7 1-16 16,-4 1-49-16,-2 0-74 16,0 0-206-16,0 0-195 15</inkml:trace>
  <inkml:trace contextRef="#ctx0" brushRef="#br2" timeOffset="99715.77">33078 14006 577 0,'0'0'171'16,"0"0"102"-16,0 0-83 0,0 0-79 15,0 0-14-15,0 0-24 16,-4-6-26-16,-15 6-14 16,-8 16-25-16,-5 7-2 15,6 7 17-15,2 4-20 16,10 2-1-16,8 0-2 16,6 1 3-16,0-11-9 15,3-4 3-15,14-7-10 16,10-10-11-16,7-5-35 15,7 0-45-15,1-15-201 16,0-12-392-16</inkml:trace>
  <inkml:trace contextRef="#ctx0" brushRef="#br2" timeOffset="100187.52">33368 13718 374 0,'0'0'115'15,"0"0"78"-15,0 0-61 16,0 0-8-16,0 0 35 0,0 0-29 16,6-29-31-16,-6 29-10 15,0-2-11-15,3 2-27 16,-2 0-2-16,-1 0-15 15,0 0-6-15,0 0 13 16,0 0-17-16,0-3 8 16,0 3 7-16,0 0-15 15,0 0 4-15,0 0 0 16,0 0-18-16,0 0 15 16,0 0-21-16,0 0-3 15,0 0 14-15,0 0-11 16,0 0 2-16,0 0-6 15,0 29 0-15,0 20 2 16,0 23 6-16,0 8 6 16,0 0 13-16,-6-1-18 0,-3-6-5 15,2-4-4-15,-1-7 0 16,0-9-7-16,3-7-36 16,2-5-73-16,3-6-36 15,0-2-17-15,0-4-101 16,0-9-358-16</inkml:trace>
  <inkml:trace contextRef="#ctx0" brushRef="#br2" timeOffset="100710.97">33626 14545 117 0,'0'0'297'0,"0"0"-193"16,0 0 88-16,0 0-29 16,0 0 23-16,0 0-34 15,10 0-46-15,-10 0-30 16,0 0-25-16,0 0 7 15,0 0-31-15,-1 0-4 16,-17 6 6-16,0 1-22 0,-1 3 15 16,7-3-17-16,7-1 2 15,2-5-8-15,3 1 1 16,0-2-1-16,0 0-3 16,0 0 4-16,11 0 0 15,11 0-4-15,6-9 8 16,-4-5-2-16,-6 1-2 15,-6 4 0-15,-6 2 4 16,-5 4-2-16,-1 0 4 16,0 3 13-16,-16 0-13 15,-8 0 7-15,-5 3-13 16,3 9-1-16,10-2-3 0,5-3-3 16,7 0-27-16,4-2-9 15,0 0-27-15,10 1-7 16,7-6-85-16,-1 0-261 15,-5 0-375-15</inkml:trace>
  <inkml:trace contextRef="#ctx0" brushRef="#br0" timeOffset="108786.43">3281 8199 394 0,'0'0'32'0,"0"0"22"16,0 0 72-16,0 0 9 16,0 0-43-16,0 0-55 15,-61-20-8-15,61 20 9 16,0 0-22-16,0 0 13 15,0 0-2-15,3 0-20 16,18 0 19-16,10 6 36 16,5 5-49-16,10 0 37 15,5 1-46-15,7 1 0 16,8-2 9-16,11-5-10 0,5 2 3 16,12-5-6-16,6 2 6 15,9-5 5-15,12 0-11 16,12 0 0-16,8 1 7 15,10 3-7-15,4 2-1 16,-3 7-2-16,2-1 6 16,-5 5-9-16,3 0 12 15,2 3-6-15,1-3 5 16,0-1-5-16,-1-2-1 16,-5-1-1-16,-3-1 4 15,-10 0 2-15,-2 0-4 16,2 1 0-16,1 1 0 15,-7-2 0-15,3 5 0 0,-4 0-1 16,-5-1 1-16,0 0 0 16,-2-2 0-16,-1-2 0 15,3-2-1-15,1-1 6 16,2-4-4-16,0 2-1 16,-3 0 1-16,-5-4-7 15,-1 3 5-15,-5-3 1 16,-5 1 1-16,-4 2-1 15,-4-2-1-15,0 1 0 16,7-4 1-16,8 3-5 16,2-1 5-16,9-3-9 15,1 0 0-15,-3 0 3 0,1 0 4 16,-7 0-5-16,-2 0 7 16,-4 0 2-16,0 0-2 15,0 0-11-15,4 0-4 16,8-3 2-16,9-7 1 15,1 3-5-15,-1-2 9 16,-2 1 1-16,-3-1-2 16,-11 5 6-16,-1-2 3 15,-1 4 3-15,-2-3-2 16,-7 1-1-16,3-2 5 16,-6 4-14-16,1-1 9 15,-4-2 0-15,2 4-6 16,-4 0 7-16,-11-1-1 15,-6 1 0-15,-6 1 0 16,-13 0-1-16,-7 0 1 0,-9 0-3 16,-14 0-2-16,-9 0-72 15,-11 0-52-15,-9 0 9 16,-3 0-17-16,0 0 20 16,-3 0-57-16</inkml:trace>
  <inkml:trace contextRef="#ctx0" brushRef="#br0" timeOffset="110313.09">5162 8310 18 0,'0'0'57'0,"-6"95"-37"16,6-56-17-16,0-10 6 16,0-12-9-16,0-10 0 15,0-7 0-15,0 0 46 0,3-7 58 16,0-15-90 0,5-7-5-16,-5-4-7 0,-2-4 1 15,-1-3 0-15,0 0 3 16,0 0-5-16,0 10 22 15,0 10 5-15,0 17 39 16,-3 3-43-16,-3 23-24 16,0 20-17-16,0 10 14 15,0 4 6-15,2-5 9 16,4-11-12-16,0-16-5 16,0-8 4-16,0-10 1 15,0-7 10-15,4 0 54 16,-4 0 32-16,3-17 38 15,3-12-71-15,0-8-58 16,0-12 6-16,0-5-10 0,0-8 0 16,3 0-1-16,-3 6 5 15,3 18 3-15,-5 15-4 16,-1 17 2-16,-3 6-6 16,0 40-14-16,-3 26-51 15,-13 21-15-15,-6 7-175 16,-5-6-5-16</inkml:trace>
  <inkml:trace contextRef="#ctx0" brushRef="#br0" timeOffset="110848.11">5010 8986 14 0,'0'0'198'16,"0"0"-187"-16,0 0 28 15,0 0-30-15,0 0 3 16,0 0 14-16,-82 72 18 16,73-48-1-16,6 3-13 15,3-5-6-15,0-5-22 16,12-5 1-16,12-7 16 15,12-5-8-15,5-8 66 16,1-11-11-16,0-2-53 16,-8-4 8-16,-7 2-19 15,-12 0 19-15,-9-1 3 16,-6-1-10-16,0 0 1 16,-17 2-15-16,-11 7-4 0,-9 13 1 15,3 3-44-15,-5 17-14 16,3 17-16-16,6 4 52 15,14 8 0-15,13-2-61 16,3-13-42-16</inkml:trace>
  <inkml:trace contextRef="#ctx0" brushRef="#br0" timeOffset="111309.54">5038 8923 184 0,'0'0'89'0,"0"0"0"15,0 0 75-15,0 0-56 16,0 0-13-16,0 0-26 16,-16-39 7-16,10 39 21 15,-3 0-9-15,0 0-47 16,-1 2-28-16,-4 15-9 0,1 13 1 16,4 7-5-16,4 4 0 15,5 1 1-15,0-3 3 16,8-10-8-16,11-6 0 15,8-13 1-15,1-9-6 16,8-1 14-16,3-15-5 16,-3-10 15-16,-2-8 1 15,-10-1 15-15,-11-4-18 16,-13 0-11-16,0-1 13 16,-25 9-15-16,-8 10-37 15,-7 20-51-15,-8 14-200 16,2 25-152-16</inkml:trace>
  <inkml:trace contextRef="#ctx0" brushRef="#br0" timeOffset="112586.21">9917 8630 376 0,'0'0'2'0,"0"0"131"16,0 0 36-16,0 0-46 16,0 0-87-16,0 0-22 15,-25 13-13-15,19 20 18 16,-5 3 1-16,7 1-3 16,-2-8 12-16,3-6-25 15,3-13-1-15,0-5 11 16,0-3-5-16,0-2 23 0,0 0 0 15,0 0-4-15,0 0 65 16,0 0-42-16,0-2 8 16,0-13 18-16,6-12-23 15,0-9-40-15,3-6-14 16,-3 2 4-16,0 7 6 16,-3 11-4-16,-3 10 2 15,0 9 18-15,0 3-20 16,0 0-6-16,-6 20-1 15,-15 17 1-15,-1 13-1 16,-1 1 1-16,7-4 0 16,7-10-4-16,3-10 7 15,3-15-3-15,3-5 0 16,0-7 1-16,0 0 16 16,0 0-6-16,0 0 8 0,0-7 23 15,9-18-14-15,9-18-8 16,6-10-20-16,1-7 7 15,-7 0-4-15,-3 10-3 16,-9 19 0-16,-3 14 12 16,-3 13-9-16,0 4 5 15,0 23-8-15,-21 20-6 16,-6 13-4-16,2 8 10 16,7-16 0-16,12-7-4 15,6-14 8-15,0-13-5 16,0-8 1-16,0-5 0 15,0-1-3-15,0 0 6 16,16-12-3-16,4-15 14 16,2-13-10-16,2-13 4 0,-5-11-8 15,-2-3 6-15,-4 3-5 16,-7 21-1-16,-3 17 0 16,-3 19-1-16,0 7 1 15,-3 24-19-15,-16 25-82 16,-5 20-6-16,0 10-91 15,6 4-209-15,6-10-131 16</inkml:trace>
  <inkml:trace contextRef="#ctx0" brushRef="#br0" timeOffset="114407.81">10035 9128 255 0,'0'0'53'0,"0"0"-37"16,0 0 103-16,0 0-62 15,0 0 6-15,0 0 39 16,6-14-22-16,-6 9-15 0,0 2-31 15,0-2 19-15,0 3 47 16,0-1-54-16,-3-1 11 16,-13 4-9-16,-8 0-38 15,-5 0 13-15,0 7-22 16,-7 11 2-16,3 3 7 16,5 5 0-16,1 0 0 15,6 2-1-15,6-3-9 16,9-2 11-16,3 1-11 15,3-4 0-15,0 0 2 16,6 3 0-16,9-7-2 16,6 0 3-16,6-4-1 15,4-7 18-15,5-1-9 16,1-4-11-16,-4 0 29 16,-5 0-20-16,-8 0 5 0,-7 0-8 15,-7 0-3-15,-3 0 1 16,-3 0-4-16,0 0 0 15,0 0 4-15,0 0-4 16,0 0 0-16,0 0-4 16,0 0 10-16,0 0-6 15,0 0 0-15,-3 0 0 16,-13 0 35-16,-4 0-20 16,-5 0-5-16,-2-4-5 15,-1-9-5-15,1-4 16 0,1-2-16 16,7-5 0-1,3-6 17-15,5-3-16 0,5-1 3 16,6 0 0-16,0 7 2 16,3 4 3-16,11 6-9 15,5 3 0-15,5 4-1 16,0 2 2-16,0 1-2 16,1 0 0-16,-4 4 1 15,0 0-2-15,-7-1 2 16,-1 1 0-16,-10 0 1 15,0 3 2-15,-3 0-3 16,0 0 7-16,0 0-2 16,0 0 4-16,0 0-8 15,0 0-1-15,0 0 5 16,-12 0-5-16,-6 0-6 0,-3 13 4 16,-3 6 2-16,-4 8-8 15,1 2 8-15,-3 7 0 16,2 3 1-16,8 3 3 15,1-3-4-15,10-2 0 16,6-9 0-16,3-7-5 16,6-9 5-16,25-4 0 15,11-8 4-15,18 0-3 16,4-10 9-16,0-11-10 16,-7 2 0-16,-11 0 3 15,-15 8-3-15,-14 2 0 16,-7 3 5-16,-10 6-3 0,0 0-2 15,0 0 2-15,0 0 4 16,0 0-12-16,-7 0 0 16,1 0-29-16,-5 0 7 15,5 0-40-15,-1 2-103 16,1 8-130-16,0 4-22 16,0-4-23-16</inkml:trace>
  <inkml:trace contextRef="#ctx0" brushRef="#br0" timeOffset="116039.87">11625 8523 13 0,'0'0'48'0,"18"80"2"16,-15-32-37-16,-3 3-13 16,0 4-17-16,-7-11-70 0</inkml:trace>
  <inkml:trace contextRef="#ctx0" brushRef="#br0" timeOffset="116517.14">11619 8526 117 0,'0'0'61'16,"0"0"19"-16,0 0-17 15,0 0-8-15,0 0 17 16,0 0-6-16,-16-15-11 0,16 15-4 16,0-4 4-16,0 4-24 15,0 0-6 1,6 0-25-16,1 4 0 0,0 13 5 15,-1 6-4-15,-2 8 2 16,-1 2-3-16,-3 8-10 16,0-4-1-16,0 2-79 15,-11-6-63-15,2-4 17 16,-4-9-51-16</inkml:trace>
  <inkml:trace contextRef="#ctx0" brushRef="#br0" timeOffset="120198.9">11636 8710 116 0,'0'0'39'15,"0"0"79"-15,0 0-20 0,10-78 22 16,-7 61-26 0,-3 5-9-16,0 2-5 0,0 3-32 15,0 5 9-15,0 2 6 16,0 0-38-16,0 0-18 15,0 9-7-15,0 21 0 16,0 8 18-16,0 3-12 16,-3-2 5-16,-4-5 1 15,1-10-7-15,6-12 10 16,-4-5-10-16,4-4-5 16,0-3 19-16,0 0 8 15,0 0 32-15,0-5 2 16,0-14 19-16,0-10-34 15,0-10-46-15,0-2 0 0,0-7 3 16,0 0 1-16,-1 10-3 16,-2 12-1-16,1 12 0 15,1 14 4-15,-2 3-4 16,-7 27-16-16,-2 16 12 16,-1 13 2-16,5-1-3 15,5-12-1-15,3-11-31 16,0-12 35-16,0-12-18 15,0-8 20-15,0-3-1 16,0 0 2-16,4-7 13 16,7-17-14-16,-5-12 9 15,3-6-10-15,1-4 1 16,-4-5 0-16,-2 5-4 16,1 17-8-16,-4 13 0 0,-1 16-10 15,0 22-129-15,-1 24-104 16,-14 16 52-16,-4 4-194 15</inkml:trace>
  <inkml:trace contextRef="#ctx0" brushRef="#br0" timeOffset="121217.18">11633 9089 274 0,'0'0'56'0,"0"0"117"15,0 0-37-15,0 0-67 16,0 0 9-16,0 0-21 15,-5-10-31-15,5 10 16 16,0 0-26-16,0 0-11 16,11 8 8-16,5 9-1 15,0 7 33-15,4 5-29 16,-7 2-6-16,-1 4 8 16,-8-1-13-16,-1-5-4 15,1-5-2-15,-4-8 7 16,0-9-5-16,0-4-1 0,0-3 0 15,0 0 56 1,0 0-2-16,0 0 17 0,0-6-18 16,-10-14-48-16,3-7 17 15,7-12-21-15,0-7-1 16,12-4 17-16,18 3-16 16,6 11 1-16,1 7-2 15,-2 12 7-15,0 10-16 16,-5 7 9-16,-4 0-88 15,-4 17-12-15,-6 10-166 16,-13-4-130-16</inkml:trace>
  <inkml:trace contextRef="#ctx0" brushRef="#br0" timeOffset="123039.35">11427 8361 338 0,'0'0'1'16,"0"0"129"-16,0 0 3 15,0 0-40-15,0 0-4 16,0 0-19-16,-21-53 40 16,21 51-10-16,-3 2-12 15,3 0-10-15,0-3-22 0,0 3-27 16,0 0 17-16,0 0-38 15,3 0 2-15,9 17 7 16,7 8-6-16,1 12 13 16,-1 9-11-16,-3 11-8 15,-5 9 33-15,-5 3-25 16,-6 4-2-16,0-1 5 16,-17-9-14-16,-2-5 13 15,-3-5-15-15,-2-9 1 16,3-5 19-16,0-5-17 0,-1-11 5 15,6-3 10-15,2-10-13 16,5-2 11-16,3-7-16 16,6 2 0-16,0-3 24 15,0 0-23-15,0 0 6 16,0 0 9-16,0 0-8 16,3-10 15-16,9-12-23 15,12-8 6-15,1-4-7 16,2-5 1-16,1 0 0 15,-1-7 0-15,-3-5 2 16,0-5-2-16,-4-9 0 16,-4-3 0-16,-3-4-12 15,-4 3 12-15,-3 10-6 0,-6 9-2 16,0 15 8 0,0 8 0-16,-6 6 0 0,-9 6 0 15,2 5-12-15,-4 3 12 16,1 4-2-16,-1 1 0 15,4 1 2-15,4 1-1 16,6 0 1-16,0 0 0 16,3 0 2-16,0 0-2 15,0 0-2-15,0 0 0 16,0 13 2-16,9 12-1 16,6 8 1-16,6 4 0 15,1 6 26-15,2 3-24 16,-3 10 7-16,-6 0 7 15,-6 5-9-15,-9-2 19 0,0 0-26 16,-12-6 2-16,-15-7 3 16,-12-6 2-16,-4-4-7 15,-9 1 0-15,1-5-8 16,-1-1-8-16,10-2-82 16,2-5-100-16,4-19-391 15</inkml:trace>
  <inkml:trace contextRef="#ctx0" brushRef="#br0" timeOffset="123806.17">8332 8420 68 0,'0'0'50'15,"0"0"57"-15,70-85-7 16,-52 58-6-16,-2 1 29 15,-6 6 22-15,-3 3-20 16,-3 5 31-16,-4 5 12 16,0-3-95-16,0 4 43 15,-4 2-59-15,-10 4-26 16,-14 0 17-16,-5 23-30 16,-9 20-8-16,-4 17 9 15,1 16-10-15,2 20 31 16,7 12-21-16,11 4 7 15,16-5 4-15,9-18-12 0,0-14-12 16,15-17-6-16,9-17 11 16,4-14-11-16,-4-10 0 15,-2-8 0-15,-2-8-2 16,-1-1 2-16,0 0-55 16,4-10-21-16,2-14-63 15,-7-8-191-15,-3-8-436 16</inkml:trace>
  <inkml:trace contextRef="#ctx0" brushRef="#br0" timeOffset="124121.01">8271 8722 1084 0,'0'0'33'0,"0"0"221"16,0 0-174-16,0 0-28 16,0 0-45-16,0 0-4 15,101-34 48-15,-4-2-29 16,13-1-5-16,11-7-17 16,6-3 8-16,6-2-10 15,0-1 5-15,-4 3-3 16,-21 8 0-16,-28 10-33 0,-35 10 10 15,-24 13-15-15,-21 6-44 16,-9 11 29-16,-37 25-155 16,-20 8-274-16,-19 8-33 15</inkml:trace>
  <inkml:trace contextRef="#ctx0" brushRef="#br0" timeOffset="124369.95">8587 8881 881 0,'0'0'185'16,"0"0"142"-16,0 0-217 16,0 0-53-16,83-73-21 15,11 26-18-15,20-2 12 16,23-3-6-16,18-5-16 16,12 4 18-16,0 0-26 0,0 3-6 15,-19 5 0-15,-17 8-3 16,-34 13-13-16,-34 8-61 15,-35 11-3-15,-28 5-24 16,-33 22-86-16,-31 21-96 16,-27 11 2-16,-16 11-63 15</inkml:trace>
  <inkml:trace contextRef="#ctx0" brushRef="#br0" timeOffset="124577.1">9313 8891 680 0,'0'0'231'0,"0"0"55"15,105-63-145-15,-19 20-44 0,20-3-54 16,9-3-5-16,9 2-3 16,7 5-30-16,-6 2 4 15,-4 7-9-15,-15 5-3 16,-27 9-12-16,-24 6-34 16,-25 9 16-16,-24 4-23 15,-6 1-71-15,-36 24-59 16,-16 16-51-16,-15 10-82 15,-6 9-60-15</inkml:trace>
  <inkml:trace contextRef="#ctx0" brushRef="#br0" timeOffset="125147.58">10011 8903 615 0,'0'0'86'16,"0"0"112"-16,105-46 24 16,-34 10-114-16,7 2-19 15,7-7 10-15,6-3-60 16,0 1-30-16,-10-1 11 15,-10 13-20-15,-22 7 0 16,-23 11-6-16,-13 6 14 16,-10 7-16-16,-3 0 8 15,-6 0-41-15,-21 20-7 16,-12 9-10-16,-10 8 15 16,-3 5-25-16,4 2 5 15,5-2 4-15,15-11-43 16,11-12 79-16,14-9 13 0,3-9 10 15,13-1 0 1,25-4 106-16,14-16-20 0,14-6-3 16,5-10-33-16,4 0-13 15,7-1 22-15,6 1-37 16,-6-2-7-16,0 3-4 16,-10 5-6-16,-11 8-3 15,-12 4-2-15,-16 6-1 16,-17 5-12-16,-12 7-3 15,-4 0-30-15,-14 10-40 16,-18 12-40-16,-8 11 44 16,0 1-26-16,0 2 18 15,1-3 74-15,12-8-24 0,9-8 36 16,8-9 4 0,10-8 25-16,0 0 70 0,19 0 46 15,17-13 6-15,10-7-31 16,8-3-82-16,4-5 2 15,2 0 7-15,1 0-14 16,-6 3-4-16,-9 8-25 16,-13 4 0-16,-15 2-7 15,-12 9-67-15,-6 2-51 16,-12-1-275-16,-20 1-327 16</inkml:trace>
  <inkml:trace contextRef="#ctx0" brushRef="#br0" timeOffset="125705.86">10941 8157 760 0,'0'0'19'0,"0"0"182"16,0 0-5-16,0 0-94 15,0 0-21-15,0 0-11 16,-42-17-25-16,54 8 11 0,22-12-31 16,17-8-11-16,20-7 2 15,7-6-13-15,7-3-3 16,-8 2 0-1,-2-2 4-15,-17 8-2 0,-16 7-2 16,-18 5 0-16,-15 7 6 16,-9 4-5-16,0 8 0 15,-18 3-2-15,-15 3-15 16,-10 0 15-16,-2 12-10 16,5 3 11-16,10-4-5 15,15-5 5-15,15 3-3 16,0-3-3-16,21 2 6 0,16 2 1 15,17-5 2-15,4-4 4 16,3-1 14-16,-6 4-20 16,-10-4 4-16,-15 5-4 15,-15-1 11-15,-8 3-18 16,-7 10 6-16,-3 8-1 16,-19 8-5-16,-11 6 6 15,-4 2-31-15,6-4-42 16,8-2-64-16,4-7-101 15,13-13-220-15</inkml:trace>
  <inkml:trace contextRef="#ctx0" brushRef="#br0" timeOffset="127136.16">12574 7559 368 0,'0'0'110'16,"0"0"107"-16,0 0-44 0,0 0 25 15,0 0-78-15,0 0-28 16,-121-30-60-16,54 57 34 16,-4 9-50-16,9 7-8 15,13 5 13-15,19-2-21 16,24 2 0-16,9-8-1 16,42-8-38-16,31-14-6 15,21-15-80-15,13-3-3 16,5-26-57-16,-12-8 49 15,-9-5 81-15,-18-3 47 16,-19-2-46-16,-17 2 54 16,-22-2 3-16,-15 4 2 15,-3 8 42-15,-9 12 34 0,-21 13 10 16,-4 7 4-16,-5 20-57 16,-4 16 22-16,7 7-60 15,11-2 6-15,11-2-6 16,14-7 0-16,0-8 0 15,10-13-9-15,16-5 6 16,4-6-5-16,2-6 16 16,0-13-7-16,-2-6 24 15,-7-3-6-15,0-3 42 16,-11-2-31-16,-3 2-8 16,-6 11 36-16,-3 10-33 15,0 10 25-15,0 0-25 16,-12 24-25-16,-3 11 0 15,-3 11-1-15,6 4 7 16,8 4-8-16,4 1 2 16,7-1 0-16,20 1-2 0,0-12 5 15,3-5-3-15,-10-21 0 16,-6-6 4-16,-8-10 2 16,-6-1-5-16,0-4 28 15,0-18 38-15,0-14-67 16,0-9 8-16,0-6-8 15,0-3 0-15,0 2-2 16,15 5 2-16,2 11 0 16,9 3-1-16,1 6 8 15,0 8-9-15,0-1 2 16,-4 4 0-16,-3 2 4 0,-8 3-3 16,-6 2-1-16,-3 2 31 15,-3 0 3-15,0 2-2 16,-3-2-12-16,-15 7-12 15,-9 0 37-15,-3 0-44 16,2 9 4-16,2 4 13 16,13 1-13-16,6 2 3 15,4 1-8-15,3 0 0 16,13 7 6-16,14 1 3 16,7 1-9-16,6 2 23 15,5-3-6-15,-9 0 4 16,-3-8-21-16,-15-4 1 0,-11-2 1 15,-7-1-2-15,0 7-1 16,-22 5-1-16,-20 3-21 16,-19 0-33-16,-21 5-52 15,-9-4-90-15,-3-2-283 16</inkml:trace>
  <inkml:trace contextRef="#ctx0" brushRef="#br0" timeOffset="128245.61">13005 7589 248 0,'0'0'152'15,"0"0"63"-15,0 0-99 16,0 0 30-16,0 0-45 16,0 0 4-16,-31-33-58 15,1 33-13-15,-6 3 8 16,-6 17-11-16,-3 7-3 0,9-1-3 16,10 2-25-16,7-7 7 15,16-4-8-15,3-5 2 16,7-4-1-16,18-8 2 15,11 0-1-15,3-3 15 16,4-12-16-16,-8-6 0 16,-3-4 16-16,-8 3-14 15,-9-4 7-15,-9 5 32 16,-6 1-27-16,0 8 30 16,0 8-28-16,0 4 0 15,-9 4 2-15,-7 19-18 16,-1 16 0-16,1 17 0 0,7 8 2 15,3 5 5-15,6 6-7 16,0 7 0-16,0 6 6 16,6 1-2-16,3-3-4 15,-2-10 0-15,-7-18 1 16,0-18-2-16,-19-14 1 16,-5-11 0-16,-1-6 12 15,2-9 0-15,-4 0 3 16,5-17-7-16,3-22-7 15,11-15 14-15,8-22-15 16,18-16-1-16,21 0-10 16,19-3 11-16,10 11 0 15,19 5-7-15,1 8 7 16,-3 5-9-16,-17 6 9 0,-9 2 0 16,-20 3 3-16,-11 2-2 15,-16 6 2-15,-12 7-1 16,-2 12 2-16,-20 11 24 15,-15 17-28-15,-8 10 0 16,-7 24 9-16,4 10-6 16,8 1-3-16,16 0 0 15,10-9 4-15,14-2-6 16,5-5 2-16,25-2 0 16,10-2 3-16,5 3 1 15,4-6-4-15,-4 1 0 0,-9-6 4 16,-11 0-7-1,-10 3 3-15,-15 3-25 16,-21 9-20-16,-28 9-29 16,-25 5-63-16,-23 6-282 0,-23 1-175 15</inkml:trace>
  <inkml:trace contextRef="#ctx0" brushRef="#br0" timeOffset="129152.55">11130 9104 674 0,'0'0'37'16,"0"0"78"-16,0 0-6 15,0 0-97-15,0 0-11 16,0 0-1-16,-8 94 19 15,1-32-8-15,1 5 17 16,0 0 8-16,6-3-30 16,0-7 11-16,12-8-17 15,15-6 0-15,22-2 7 16,18-10-3-16,28-11 11 0,28-4 5 16,30-8-19-16,26-2 23 15,23 3-24-15,12-2 0 16,12-3-7-16,5 4 13 15,9 0-6-15,8-1 0 16,2 0 5-16,7-4-6 16,-11-3 1-16,-13 0 0 15,-21 0 0-15,-20 0 0 16,-28-10 0-16,-34-5-2 16,-38-2 5-16,-33-5-3 15,-37-6 7-15,-22-2-7 16,-29-4 6-16,-20-2-2 15,-10 0-8-15,-8 0-34 16,4 4-94-16,16 7 132 16,21 8 23-16,12 9 37 0,11 3-13 15,3 5-4-15,0 0-18 16,0 0 3-16,0 0 6 16,23 4 11-16,13 8-4 15,10 6 8-15,8 6-24 16,1-1-23-16,-3 2 3 15,-7 5-5-15,-5 3 7 16,-18 1-6-16,-19 2-1 0,-5 4 0 16,-37 2-5-1,-20 2-18-15,-9-2-67 0,-9 1-162 16,5-13-183-16,13-5-109 16</inkml:trace>
  <inkml:trace contextRef="#ctx0" brushRef="#br0" timeOffset="129571.77">16361 9157 461 0,'0'0'121'0,"0"0"135"15,0 0-19-15,0 0-118 16,0 0-9-16,0 0-48 16,0-33-36-16,0 44-20 15,0 25-6-15,0 17 0 16,0 19 23-16,-6 4-23 0,-7 0 0 16,-4-2-1-16,-2-9-42 15,5-9-74-15,5-9-139 16,9-21-89-16,4-19-5 15</inkml:trace>
  <inkml:trace contextRef="#ctx0" brushRef="#br0" timeOffset="130049.05">16543 9249 478 0,'0'0'139'16,"0"0"70"-1,0 0-6-15,0 0-139 0,0 0-40 16,0 0-24 0,0-22 0-16,23 22 0 0,9 0 0 15,1 0 3-15,-7 0-3 16,-4 17-7-16,-11 2-1 16,-6 1-23-16,-5 4 15 15,0-1-9-15,-6 0 13 16,-10-4-1-16,-3 1 12 15,6-6-1-15,6-6 0 16,1-3 3-16,3-5-1 16,3 0 0-16,0 0 3 15,16-17 3-15,13-10 7 0,6-9-5 16,0 0 1-16,-1 2-5 16,-12 6 22-16,-2 11 1 15,-11 8 5-15,-9 5 30 16,0 4-2-16,0 0-26 15,0 0-18-15,0 4-10 16,-3 18-4-16,-12 7-1 16,-3 15 3-16,6 2 14 15,-1-3-18-15,3 0-5 16,9-7 1-16,1-2-125 16,17-11-59-16,23-11-77 15,18-12-23-15</inkml:trace>
  <inkml:trace contextRef="#ctx0" brushRef="#br0" timeOffset="130220.57">17138 9356 556 0,'0'0'198'16,"0"0"-88"-16,0 0 3 15,0 0-112-15,0 0 13 16,0 0-10-16,133-6-4 15,-72-5-127-15,-3-2-135 16,5-6-236-16</inkml:trace>
  <inkml:trace contextRef="#ctx0" brushRef="#br0" timeOffset="130700">17810 9111 608 0,'0'0'79'0,"0"0"209"16,0 0-168-16,0 0-5 16,0 0-67-16,0 0-23 15,-62 3-12-15,52 14-10 16,4 9 7-16,3 2-10 16,3 8-4-16,3 0-2 15,19-7-45-15,8-5-79 0,6-15-59 16,2-9 55-16,5 0 5 15,1-22-117-15,0-6 69 16,-2-4 75-16,-4-4 97 16,-5-3 5-16,-7-2 7 15,-6-1-2-15,-8 2 65 16,-8 4 36-16,-4 6 102 16,0 10 28-16,0 9-26 15,0 2-20-15,0 8-39 16,0 0-57-16,-1 1 6 15,-1 0-55-15,1 0-25 16,-2 0-3-16,0 5-16 16,0 18-1-16,-3 11 5 15,-3 15-2-15,4 8 26 0,1 16-29 16,-2 9 0-16,-3 7 5 16,-7-4-5-16,0 1-4 15,2-10-52-15,-1-7-81 16,6-18-299-16,7-21-276 15</inkml:trace>
  <inkml:trace contextRef="#ctx0" brushRef="#br0" timeOffset="131149.5">19044 9114 430 0,'0'0'128'0,"0"0"148"16,0 0-12-16,0 0-108 16,0 0-61-16,0 0-7 15,0-22-53-15,0 22-7 16,-7 0 2-16,-5 15-28 0,-11 12 12 16,-3 7-11-16,-3 5 5 15,1 5-4-15,0 4-4 16,5-1 0-16,7-5-4 15,7-8 5-15,9-9-1 16,0-7 0-16,16-8 1 16,23 1-10-16,13-6 9 15,9-4-73-15,4 1-85 16,-13-2-278-16,-9 0-200 16</inkml:trace>
  <inkml:trace contextRef="#ctx0" brushRef="#br0" timeOffset="131387.24">19567 9182 656 0,'0'0'212'0,"0"0"80"16,16-73-66-16,-16 65-85 16,0 6-80-16,0 2 11 15,0 0-70-15,0 0 6 16,0 2-8-16,0 25-1 15,0 19 1-15,0 20-1 16,-3 7 2-16,-3 6-15 16,-8 3 3-16,2-3-68 15,2-8-51-15,0-15-241 0,10-24-202 16</inkml:trace>
  <inkml:trace contextRef="#ctx0" brushRef="#br0" timeOffset="131717.6">19808 9263 947 0,'0'0'85'0,"0"0"150"16,0 0-148-16,0 0-80 16,0 0-6-16,0 0 2 15,37 1-3-15,0 21 15 16,4 5-14-16,-4-4 7 15,-4 1-8-15,-14-6 1 0,-7-7-2 16,-8-3 1-16,-4-6 0 16,0-2-5-16,0 0 10 15,0 0-4-15,0 0 10 16,-6-17-10-16,1-5 19 16,5-12-17-16,0-6-3 15,18 3 2-15,10 8-2 16,6 10-2-16,7 8-64 15,2 6-144-15,-4 4-194 16,-2-2-280-16</inkml:trace>
  <inkml:trace contextRef="#ctx0" brushRef="#br0" timeOffset="131867.34">20336 9230 844 0,'0'0'169'16,"0"0"0"-16,0 0-56 15,0 0-87-15,0 0-26 16,0 0-66-16,62 0-68 16,-20 0-225-16,4-6-124 15</inkml:trace>
  <inkml:trace contextRef="#ctx0" brushRef="#br0" timeOffset="132079.23">20791 9087 732 0,'0'0'147'0,"0"0"57"16,0 0-117-16,0 0-64 15,0 0-9-15,-84 68 33 16,80-35-44-16,4 6 5 16,0 0-4-16,9-5-4 15,18-10-61-15,4-12-265 16,12-12 147-16,2 0-35 15,4-19-36-15</inkml:trace>
  <inkml:trace contextRef="#ctx0" brushRef="#br0" timeOffset="132236.79">21089 9115 160 0,'0'0'155'0,"34"-103"29"0,-28 67 31 16,-3 12 9-16,-3 12 21 16,0 8-80-16,0 4-67 15,-1 6-97-15,-11 25 12 16,-4 18-8-16,0 18-5 15,3 18 0-15,0 7-1 16,-10 9-31-16,-13-6-204 16,-14-10-372-16</inkml:trace>
  <inkml:trace contextRef="#ctx0" brushRef="#br0" timeOffset="134464.76">9914 8702 44 0,'0'0'124'0,"0"0"-4"16,0 0-14-1,0 0-1-15,0 0-21 0,0 0-9 16,39-63-15-16,-33 50-25 16,-3-1 26-16,1-2-9 15,-1-4 49-15,-3 5 20 16,0 1-47-16,-1 1-19 16,-11 7 15-16,-4 2-46 15,-7 4 27-15,-2 0-42 16,-5 21-5-16,-2 4 6 15,3 8-8-15,2 0 2 16,8 2-4-16,7-4 3 16,5-1-6-16,7-6 3 15,0-9 0-15,13-4 1 0,12-8-1 16,11-3 9-16,10-7 12 16,-1-13-2-16,1-3 22 15,-10-5-32-15,-7-3 7 16,-6-5 11-16,-11-1-23 15,-9 1 8-15,-3 6-9 16,-3 9 3-16,-19 5 1 16,-11 13-7-16,-12 3 0 15,-4 3 4-15,-6 21-2 16,7 5-1-16,8-1-1 16,13 0 0-16,9-5-5 15,15-3 5-15,3 1-4 16,3-9 0-16,22-2 4 15,8-6 0-15,9-4 0 16,10 0 6-16,-4-6 3 0,-2-11-9 16,-13 0 0-16,-10-6 10 15,-7 2-7-15,-13-5 18 16,-3-2-16-16,-6-2 0 16,-18 5 3-16,-11 6-8 15,-6 15 0-15,-10 4-1 16,-4 7 5-16,1 23-8 15,8 4 4-15,16 2 0 16,12 0-16-16,14-2 16 16,4-6-1-16,10-4-5 15,23-7 3-15,6-7 2 0,13-10-3 16,3 0 4-16,-7-7 8 16,-2-10-6-16,-16-3-2 15,-9-2 10-15,-11-5-2 16,-10-4 14-16,0 0-16 15,-13 3 2-15,-8 5 3 16,-6 10-11-16,-2 13 0 16,-3 0-3-16,-1 20 6 15,3 11-10-15,8 1 2 16,10-3 5-16,12 0-12 16,0-8 10-16,12-2 0 15,13-10-4-15,5-4 9 0,3-5-4 16,0 0 1-1,-2-14 0-15,-4-2 13 0,-12-1-11 16,-5-2 11-16,-10-1 18 16,0-3-18-16,-3 3 6 15,-10 5-19-15,1 5 0 16,-2 6-2-16,4 4 2 16,1 0-7-16,-1 3 5 15,4 7-15-15,0 1 16 16,1-3-12-16,5-4-3 15,0-1 10-15,0 0-15 16,0-1 17-16,0-2 0 16,0 0 0-16,0 0-2 15,0 0 5-15,0 0-1 0,0 0-10 16,0 0 9-16,0 0-20 16,0 0-14-16,0 0-32 15,0 0-10-15,5 0-38 16,-2 5-102-16,0 4-44 15,-3 8-92-15,0-3 41 16</inkml:trace>
  <inkml:trace contextRef="#ctx0" brushRef="#br0" timeOffset="134619.68">9928 8676 111 0,'0'0'112'15,"0"0"-37"-15,0 0-2 16,0 0-49-16,0 0-9 15,0 0-11-15,0 0-4 16,0 0 0-16,0 0-12 0,0 2-18 16,0 2-76-16,0 2 6 15</inkml:trace>
  <inkml:trace contextRef="#ctx0" brushRef="#br0" timeOffset="135955.79">11509 8425 5 0,'0'0'257'15,"0"0"-151"-15,0 0 68 16,0 0-56-16,0 0 10 16,0 0-15-16,-3-25 5 15,3 25-35-15,0 0-45 16,0 0 11-16,0 0-45 15,0 0-3-15,0 7 1 16,9 17 6-16,7 13-5 16,-2 15 43-16,-4 12-7 15,-4 1 22-15,-6-2-46 16,0-7-4-16,-16-8 22 16,-11-4-1-16,-5-7-10 15,-3-2-2-15,2-6-11 0,3-9 30 16,5-4-30-1,8-5 12-15,1-7 12 0,7 1-11 16,6-3 10-16,3-2-9 16,0 0-14-16,0 0 25 15,0 0-32-15,0 0 1 16,0 0 17-16,0 0-11 16,0 0 8-16,0 0-3 15,0 0-13-15,0 0 31 16,0 0-30-16,0 0 2 15,0 0 12-15,0 0-13 16,0 0 3-16,0 0-6 16,0 0 3-16,0 0-4 15,0 0 1-15,0 0 0 0,0 0-5 16,0 0 6-16,0 0-3 16,0 0-8-16,0 0-50 15,0 0-6-15,0 0-49 16,6 0-29-16,6 9-169 15,-1-5-164-15</inkml:trace>
  <inkml:trace contextRef="#ctx0" brushRef="#br0" timeOffset="138218.75">5689 16699 217 0,'0'0'7'0,"-99"-12"23"16,53 10 54-16,3-4 58 15,16 3-47-15,12 2-3 16,6-1-4-16,9 2-22 16,0 0-65-16,0 0-1 15,24 0-4-15,22 0 4 16,24 2 38-16,21 8 4 16,24 1-14-16,21-1-12 15,23 3 33-15,23-8-35 16,20 2 0-16,26-2 12 15,21-3-26-15,24 1 2 0,25-3 16 16,17 0-17-16,18 2-1 16,14 3 10-16,7 5-6 15,2 3 12-15,-1 4-14 16,-10 3 1-16,-5 2 7 16,-6-3-3-16,-6 3 7 15,-3 1-13-15,-10-4 1 16,-6-5 19-16,-11-4-14 15,-4-1-7-15,-21-5 12 16,-12-1-11-16,-12 0 9 16,-19-1-7-16,-16-2 7 15,-19 0-9-15,-24 3 1 0,-21-3-2 16,-14 2 3 0,-22-2-1-16,-19 0-2 0,-33 0-2 15,-27 0-28-15,-23 0-13 16,-12 0-111-16,-25 10 33 15,-29 4-15-15,-31 4-163 16,-26-1-74-16</inkml:trace>
  <inkml:trace contextRef="#ctx0" brushRef="#br0" timeOffset="139774.66">8417 16666 433 0,'0'0'16'15,"0"0"97"-15,0 0 58 16,0 0-71-16,0 0-3 15,0 0-20-15,0 0-59 16,-48-23-13-16,45 55-5 16,-1 16-8-16,1 12 4 15,3 6-8-15,0 9-151 16,0-4-111-16,0-4-269 16</inkml:trace>
  <inkml:trace contextRef="#ctx0" brushRef="#br0" timeOffset="140199.32">8223 17458 650 0,'0'0'3'16,"0"0"142"-16,0 0 15 0,0 0-86 15,0 0-40 1,-82 40-30-16,55 6 21 0,9 0-19 16,11 1 2-16,7-5-1 15,7-9-7-15,21-5-1 16,5-19-2-16,9-9 3 15,4 0 5-15,-4-20 0 16,-3-15 6-16,-9-9 8 16,-14-2-8-16,-16-9 8 15,-6 4 9-15,-31 5-11 16,-14 13 9-16,-4 16-26 16,-2 17-12-16,12 6 7 15,10 31-55-15,27 13-62 16,13 4-99-16,47-2-91 15,28-17-80-15</inkml:trace>
  <inkml:trace contextRef="#ctx0" brushRef="#br0" timeOffset="140761.23">11889 16699 554 0,'0'0'102'15,"0"0"-96"-15,0 0 69 16,0 0-7-16,0 0-48 0,0 0 11 15,-55 99 15-15,52-62-15 16,3 2-2-16,-3-6-8 16,3-7-15-16,0-13 15 15,0-6-19-15,0-7 0 16,0 0 39-16,3 0 31 16,3-7 23-16,3-12-20 15,1-11-58-15,1-3 24 16,-11-4-12-16,0 1-12 15,0 8 1-15,-3 10-14 16,-4 11 2-16,2 7-6 16,-1 0-22-16,0 14-42 0,-6 22-140 15,-3 13-85-15,3 3-151 16</inkml:trace>
  <inkml:trace contextRef="#ctx0" brushRef="#br0" timeOffset="141579.41">11983 17276 377 0,'0'0'50'15,"0"0"95"-15,0 0-5 16,0 0-89-16,0 0 0 16,0 0 24-16,0-20 3 15,0 20 16-15,0 0-36 16,0 0-23-16,-6 0 23 16,-7 0-44-16,-4 0 27 15,-5 12-10-15,-8 7-10 16,-1 4 10-16,-2 3-18 15,6 4-4-15,5 3 8 16,9-7-13-16,9-2 0 16,4-3-4-16,3-5 0 0,20-7 0 15,14-4 0-15,8-5 4 16,4 0 0-16,2-12-4 16,-8-1-8-16,-17-1 0 15,-7 8-28-15,-16 3 6 16,-3 3-66-16,-12 9-57 15,-30 18-348-15</inkml:trace>
  <inkml:trace contextRef="#ctx0" brushRef="#br0" timeOffset="143020.19">14513 16973 173 0,'0'0'47'0,"0"0"40"16,0 0 74-16,0 0-28 0,0 0-3 15,0 0-17-15,-49-25 27 16,49 25 1-16,0 0-62 16,0 0-11-16,0 0-36 15,0 0 7-15,16 0-30 16,31 0-2-16,30 2 30 16,27-2-26-16,23 0-1 15,15 0-10-15,8-11 4 16,13 2-17-16,5 3 6 15,4 1-10-15,-3 5 15 16,-13 0-14-16,-26-2 0 16,-27 1-2-16,-33 1-23 0,-31-3-78 15,-30-1-128-15,-9-2 33 16,-24 3-236-16</inkml:trace>
  <inkml:trace contextRef="#ctx0" brushRef="#br0" timeOffset="144132.62">16009 16791 282 0,'0'0'86'0,"0"0"-7"16,0 0 32-16,0 0 23 15,0 0-48-15,0 0-37 16,-5-43-6-16,5 43 26 16,0 0-45-16,0 0-12 15,-3 0-12-15,-1 23-7 16,-2 11 7-16,-4 15 16 16,0 4-16-16,3 1 22 15,1-6-14-15,4-3-1 16,1-8 0-16,1-10-7 0,0-13 6 15,0-6 3-15,0-8-6 16,0 0 37-16,0 0 13 16,1 0 0-16,7-22 16 15,6-7-39-15,-1-15-18 16,3-4-8-16,1-5 0 16,-2-5 10-16,-5 7-13 15,-4 7 4-15,-2 15-5 16,-2 12 0-16,-2 13 9 15,0 4-9-15,0 0-15 16,0 12 9-16,-2 20-10 16,-5 10 16-16,1 2 0 0,2-2 1 15,1-5-1 1,3-7 0-16,0-5 0 0,0-11-2 16,0-4 3-16,0-6-1 15,0-4 0-15,0 0 3 16,3 0 9-16,5-4-4 15,8-19 5-15,6-8 8 16,2-11-18-16,-1-5 1 16,-1-2 1-16,-3 13-3 15,-10 9 9-15,-5 15 7 16,-4 8-7-16,0 4 9 16,0 4-20-16,-10 25-13 15,-9 10 10-15,-4 8 6 16,4 3 1-16,1-7-4 0,7-1-2 15,7-9-1-15,1-9 3 16,3-12 0-16,0-7-2 16,0-5 7-16,0 0-2 15,0 0-3-15,0-5 3 16,7-17 36-16,7-11-11 16,4-10-22-16,-6-4 7 15,-2-3-10-15,-3 8 8 16,-4 16-11-16,1 9 0 15,-4 14-2-15,0 3 2 16,0 17-33-16,-11 22-21 0,0 16 15 16,0 19-76-1,-1 8-117-15,0 4-173 0</inkml:trace>
  <inkml:trace contextRef="#ctx0" brushRef="#br0" timeOffset="144627.09">16079 17500 507 0,'0'0'123'0,"0"0"104"0,0 0 46 16,0 0-143-16,0 0-46 15,0 0-16-15,18-42-41 16,9 39 7-16,-1 3-21 16,3 3-11-16,1 14 9 15,-10 6-11-15,-2 6 0 16,-4 3-2-16,-11 5 4 15,-3-2-2-15,0-4 0 16,0-3 5-16,-10-6 1 16,-3-10-6-16,3-3 0 15,0-7 14-15,4-2-7 16,0-3 25-16,6-23 3 0,0-15-29 16,19-18 8-16,14-10-14 15,9-2 0-15,0 8 5 16,-4 13-5-16,-5 20-3 15,-9 11 2-15,-6 14-31 16,-4 5-19-16,-1 11-113 16,3 22-174-16,-7 6-17 15,-3 11-237-15</inkml:trace>
  <inkml:trace contextRef="#ctx0" brushRef="#br0" timeOffset="145036.94">16549 17715 166 0,'0'0'767'0,"0"0"-696"16,0 0 138-16,0 0-78 15,0 0-94-15,0 0-9 16,0-11 10-16,0 27-21 15,0 10 18-15,-3 4 10 16,-6 6-37-16,3 4 2 0,-5 2 10 16,8-1-17-1,3-6 6-15,0-8-2 0,0-9-5 16,0-10 17-16,0-8-19 16,0 0 9-16,0 0 31 15,2-8-15-15,6-13 6 16,5-15-25-16,-4-7 2 15,2 2-8-15,-3 6 0 16,-3 11 0-16,-2 8 0 16,-3 12 0-16,0 4-2 15,0 0-40-15,0 10-33 16,0 20-24-16,-13 9-58 16,-1 6-250-16,2-4-156 15</inkml:trace>
  <inkml:trace contextRef="#ctx0" brushRef="#br0" timeOffset="146371.12">16234 16824 223 0,'0'0'21'16,"0"0"61"-16,0 0-50 16,0 0-21-16,0 0-6 15,0 0 11-15,-13-13 3 16,13 13 9-16,0 0-2 0,0 0 2 16,0 0 9-16,-3-3-10 15,3 3 18-15,-6 0 20 16,0 0-18-16,-4 0-37 15,2 0-7-15,2 0 1 16,3 0-3-16,0 0 5 16,3 0-4-16,0 0-2 15,-3 0 2-15,3 0-1 16,-6 0-1-16,-4 0 0 16,-3 0 6-16,2 0 7 0,2 3 21 15,0-3 11-15,6 0-5 16,-2 0 28-16,5 0 30 15,0 0-16 1,0 0-13-16,0 0-27 0,14-10-7 16,22-6-12-16,19-7-3 15,25-3 10-15,19-6-17 16,14-7-6-16,20-3 10 16,14-8-17-16,8-3 7 15,4 0-7-15,-22 5 3 16,-28 4-6-16,-33 16 3 15,-34 13-29-15,-26 8 18 16,-16 4-25-16,-10 3-30 0,-29 14-181 16,-22 22-87-1,-14 11 5-15</inkml:trace>
  <inkml:trace contextRef="#ctx0" brushRef="#br0" timeOffset="146671.53">16527 16860 608 0,'0'0'117'16,"0"0"107"-16,0 0-37 16,0 0-129-16,0 0-10 15,0 0-23-15,83-28 43 0,-4 4-20 16,28-10-16-16,29-9 3 15,24-3-18-15,16-7-5 16,6 2-12-16,-4 4 2 16,-13 4-6-16,-24 2 4 15,-32 12-36-15,-36 10-20 16,-32 8-41-16,-41 11-45 16,-20 0-96-16,-38 23-156 15,-24 13 10-15</inkml:trace>
  <inkml:trace contextRef="#ctx0" brushRef="#br0" timeOffset="146869.1">17120 16929 292 0,'0'0'68'15,"0"0"99"1,0 0 100-16,0 0-71 0,138-69-67 16,-25 20-43-16,21-4 2 15,16-1-26-15,15-1-33 16,10 9-3-16,3 2-25 15,-2 5 0-15,-7 6-1 16,-26 7-77-16,-27 7-54 16,-31 10-293-16,-37 9-92 15</inkml:trace>
  <inkml:trace contextRef="#ctx0" brushRef="#br0" timeOffset="147076.88">18319 16958 920 0,'0'0'47'0,"98"-69"79"15,-11 27 47-15,18 3-107 16,9-1-45-16,9 3-21 16,-3 1 17-16,-2 6-17 15,-9 2-48-15,-4 6-68 16,-18 5-199-16,-15 5-64 15,-18 7-130-15</inkml:trace>
  <inkml:trace contextRef="#ctx0" brushRef="#br0" timeOffset="147295.96">19192 16916 891 0,'0'0'122'15,"0"0"12"-15,0 0 26 16,127-79-108-16,-42 47-35 16,6-2 8-16,17 1-11 15,9-3-14-15,5 4-3 16,5-2-36-16,-3 1-23 16,-8 9-118-16,-18 6-88 15,-24 6-197-15</inkml:trace>
  <inkml:trace contextRef="#ctx0" brushRef="#br0" timeOffset="147531.6">20069 16745 884 0,'0'0'28'0,"106"-41"22"16,-33 19 83-16,6 2-111 15,-1 1-6-15,-3-1-16 16,-4 3 0-16,-7-3 4 16,-5 3-2-16,-10 2-2 15,-16 1 0-15,-14 4-1 16,-19 7-23-16,0 3-139 0,-32 0-214 16</inkml:trace>
  <inkml:trace contextRef="#ctx0" brushRef="#br0" timeOffset="148382.35">16170 16864 0 0,'0'0'443'0,"0"0"-395"16,0 0 77-16,0 0-51 15,0 0-50-15,0 0 39 16,130 0 52-16,-27 0-40 16,21 0-16-16,25 0-33 15,27 0 9-15,25 0-19 16,32 0-13-16,21 0-2 15,29 0 7-15,27 0 11 16,23 0-7-16,12 0-6 16,15 0 22-16,4 0-26 0,-9 0 6 15,-8 2 10 1,-24 6 9-16,-22-1 5 0,-27 1-7 16,-30-3-10-1,-37-2 34-15,-37-2-22 0,-37-1-6 16,-39 0-1-16,-38 0-18 15,-24 0 3-15,-26 0-5 16,-6 0-12-16,-17 0-27 16,-26 0-159-16,-23 2-104 15,-17 17 11-15,-14 3-255 16</inkml:trace>
  <inkml:trace contextRef="#ctx0" brushRef="#br0" timeOffset="150978.69">7975 16636 78 0,'0'0'32'0,"0"0"62"16,0 0 3-16,0 0-61 16,0 0 1-16,0 0-7 0,-58 83 32 15,36-44-21-15,5 4-14 16,4-7 14-16,7-7-33 15,3-9-6-15,3-9-2 16,0-10 1-16,0-1 23 16,0 0-7-16,15-12 50 15,4-14-31-15,2-4-18 16,-3-6-3-16,0 4-13 16,-6-9 2-16,-2 5 7 15,-7 4-11-15,-3 11 1 16,0 12-1-16,0 9-3 15,0 4-22-15,-10 18 19 16,-2 11-1-16,3 0 5 16,0 0-19-16,9-7 11 15,0-2-20-15,0-11-27 0,0-6-28 16,10-7 50-16,1 0 28 16,1-17 5-16,4-10 2 15,-5-6-21-15,-5-4 1 16,-6-2-20-16,0-6 27 15,0 8-24-15,-9 13 3 16,-8 19-6-16,-5 5-60 16</inkml:trace>
  <inkml:trace contextRef="#ctx0" brushRef="#br0" timeOffset="151459.42">6940 17399 44 0,'0'0'552'0,"0"0"-527"16,0 0 96-16,0 0 39 16,0 0-60-16,0 0-2 15,-55-20-48-15,55 20 0 16,0-2-14-16,6-1-20 16,16 3-14-16,11-2 5 0,15-1-7 15,13-1 7 1,9 1-7-16,8 1-170 0,-4-6-180 15,-5 0-175-15</inkml:trace>
  <inkml:trace contextRef="#ctx0" brushRef="#br0" timeOffset="151847.85">7479 17277 532 0,'0'0'69'16,"0"0"-64"-16,0 0 93 16,0 0-52-16,0 0-11 15,0 0-23-15,68-38 7 16,-50 45 13-16,-3 10-18 15,-3 7 12-15,-9-6-15 16,0 7 6-16,-3-6-4 16,0-5-9-16,0-3 14 15,-6-3 16-15,3-7 22 16,3-1 18-16,0 0 10 0,0-11-8 16,0-18-29-1,0-18-47-15,6-11 1 0,13-2-7 16,8 5-30-1,3 14-46-15,4 21-84 0,-7 17-90 16,-2 3-144-16</inkml:trace>
  <inkml:trace contextRef="#ctx0" brushRef="#br0" timeOffset="152062.35">7838 17336 863 0,'0'0'114'16,"0"0"97"-16,0 0-68 0,0 0-116 15,0 0-27-15,0 0-5 16,-15 43 5-16,5-3-4 16,-1 2-20-16,-1 7-93 15,-1 5-135-15,1-14-148 16</inkml:trace>
  <inkml:trace contextRef="#ctx0" brushRef="#br0" timeOffset="152920.09">4255 17466 716 0,'0'0'10'0,"0"0"12"15,-94 0 137-15,91 0 86 16,3-17-170-16,30-28-39 15,34-23 8-15,30-24-32 16,24-17 23-16,22-2-21 16,9 3-13-16,11 3 13 15,4 6-14-15,-7 10-7 16,-8 10-47-16,-21 12-102 16,-31 18-103-16,-33 20-52 0,-43 21-138 15</inkml:trace>
  <inkml:trace contextRef="#ctx0" brushRef="#br0" timeOffset="153123.59">4989 17515 872 0,'0'0'53'0,"46"-90"92"15,20 10-12-15,22-21-75 16,25-8-20-16,17-4-9 15,16-1-23-15,8 17 4 16,-2 10-10-16,-16 19-14 16,-26 19-122-16,-28 25-175 15,-37 17-71-15</inkml:trace>
  <inkml:trace contextRef="#ctx0" brushRef="#br0" timeOffset="153317.15">5741 17277 566 0,'0'0'395'16,"0"0"-364"-16,43-93 66 15,21 17 8-15,24-10-77 16,18-3-9-16,12 3-19 16,4 2 2-16,-1 11-9 15,-6 10-54-15,-18 17-154 0,-21 19-22 16,-27 13-142-1</inkml:trace>
  <inkml:trace contextRef="#ctx0" brushRef="#br0" timeOffset="153503.91">6439 17135 679 0,'0'0'43'15,"0"0"66"-15,67-81 136 16,3 19-170-16,14-11-34 15,14-2-37-15,8 2-3 16,6-2-1-16,-9 11-7 16,-12 11-95-16,-24 18-130 15,-24 18-38-15,-31 17-105 0</inkml:trace>
  <inkml:trace contextRef="#ctx0" brushRef="#br0" timeOffset="153687.51">7021 16983 603 0,'0'0'56'16,"64"-83"2"-16,-6 27 65 15,15-7-60-15,8-3-30 16,10-4-15-16,1 6 8 16,-4 3-24-16,-6 15-4 0,-21 20-95 15,-25 11-105-15,-24 15-170 16</inkml:trace>
  <inkml:trace contextRef="#ctx0" brushRef="#br0" timeOffset="153873.57">7531 16805 616 0,'0'0'55'16,"77"-81"87"-16,-29 36-17 15,4-2-77-15,-7 5-28 16,-8 8-20-16,-7 9-1 16,-15 11-105-16,-12 8-43 15,-3 6-245-15</inkml:trace>
  <inkml:trace contextRef="#ctx0" brushRef="#br0" timeOffset="154271.6">7722 16731 540 0,'0'0'40'16,"0"0"113"-16,91-88-39 16,-60 55-50-16,-4 4-30 15,-3 2-2-15,-5 7-15 0,-7 3-4 16,-3 11 2-16,-9-1-4 15,4 7 14-15,-4 0 7 16,0 0-22-16,0 0 24 16,0 0-22-16,0 0-2 15,0 0 20-15,0 0 10 16,0-1 9-16,0-2-1 16,0 0-13-16,0 3 17 15,3-4-23-15,-1 2 6 16,4-2 8-16,-3-1-13 15,-3 4-6-15,3 0-7 16,-3 1-17-16,0 0 11 16,0 0-11-16,0 0-34 0,0 0-27 15,0 0-68-15,0 11-218 16,0 6-220-16</inkml:trace>
  <inkml:trace contextRef="#ctx0" brushRef="#br0" timeOffset="156416.16">6640 15658 631 0,'0'0'1'16,"0"0"26"-16,0 0 92 16,0 0-36-16,0 0-14 15,-82 0-15-15,57 7 3 16,-5 9-2-16,-9 11-17 16,-4 13-15-16,-3 5-9 15,1 5 17-15,8-5-20 0,10-5 2 16,15-9-13-16,12-11 0 15,0-10-15-15,9-10-8 16,15 0 23-16,10-27 6 16,6-12 10-16,-1-12 4 15,0-5-14-15,-6-2-3 16,-8-9 6-16,-7-1 2 16,-12-3 3-16,-6-1 19 15,0 3-20-15,0 15-7 16,-6 22 6-16,-3 19-10 15,3 13 22-15,3 3-24 16,-3 31-13-16,3 24 1 16,3 12 17-16,0 12-7 0,3-7 2 15,18-5-11 1,6-13-6-16,7-14-38 0,5-17-11 16,9-16 40-1,7-10-1-15,6-20 7 0,-1-17-31 16,-2-10-76-16,-12-2 39 15,-13-4 48-15,-18 7 36 16,-9 8 4-16,-6 11 3 16,0 16 13-16,-12 11 66 15,-12 10-45-15,3 20-26 16,0 4-11-16,5-5 4 16,13-7-13-16,3-5 5 15,3-9-39-15,16-8-24 16,5 0 64-16,1-14 0 0,-5-9 6 15,-1-4-1-15,-5-1 20 16,-4 3-3-16,-4 2 52 16,-6 8 9-16,0 8-12 15,0 7 31-15,0 0-51 16,0 13-32-16,0 26-12 16,0 17 9-16,0 17 18 15,0 9-9-15,9 14-9 16,12 11 13-16,4 2-25 15,-2-2 8-15,2-6 7 16,-4-18-13-16,-15-16 4 16,-6-16 0-16,0-18-5 15,-3-16 18-15,-11-14 7 0,-2-3 13 16,-3-26 0 0,8-33-36-16,8-18 4 0,3-29-8 15,21-15-12-15,18-2 6 16,9-2-15-16,1 15 15 15,0 15 5-15,-13 18 2 16,-14 21 1-16,-10 27-2 16,-9 12 4-16,-3 13 11 15,0 4 13-15,-3 0-22 16,-16 14 5-16,-1 12-11 16,-2 1 5-16,6 3 5 15,10-2-8-15,6 0 22 16,0 5-24-16,13-4 7 0,12 2 11 15,8 1-8-15,3-2 1 16,-5-7-4-16,-10-3-1 16,-6-2-6-16,-12 4 0 15,-3 5-16-15,0 9-10 16,-18 3-27-16,-12 7-39 16,-10 4-138-16,0-6-284 15</inkml:trace>
  <inkml:trace contextRef="#ctx0" brushRef="#br0" timeOffset="157878.32">17654 16017 736 0,'0'0'19'16,"0"0"65"-16,0 0-14 15,0 0-39-15,-91-55-31 16,59 59 0-16,-5 25-7 16,-1 12 14-16,2 7 7 15,9-1 9-15,12-7-22 16,15-5-1-16,0-12-14 16,21-12 1-16,10-8 12 15,7-3 1-15,5-23 4 16,-1-10 2-16,1-9-2 15,-4-9 12-15,-8-7-14 16,2-6 11-16,-7-5 36 16,-3-1-20-16,-7 2 5 0,-5 7 21 15,-8 15-37-15,-3 20 49 16,0 17-18-16,0 9-16 16,-8 14-33-16,-7 23 0 15,-2 10 1-15,4 9-1 16,10 0 4-16,3-1-8 15,0-1 4-15,19-4-2 16,-2-8-10-16,9-6-8 16,-4-12-50-16,4-11-17 15,0-13-65-15,4 0 13 16,2-16 40-16,-7-17 34 16,2-9 53-16,-5-5 12 15,-2-6 10-15,0 6 12 16,-3 8 13-16,-5 13 28 0,-9 12 21 15,-3 11 43-15,0 3-51 16,-3 10-65-16,-15 13-11 16,1 7 0-16,7 1 6 15,3 1-12-15,7-5-23 16,0-5-50-16,7-9-10 16,6-9 49-16,7-4 33 15,1-1 7-15,3-19 0 16,-4-5 33-16,1-5-14 15,-1-4 15-15,-6-2 40 16,-6 7-22-16,-7 5 17 0,-1 12 25 16,0 7-8-1,0 5-3-15,-10 5-83 0,-6 14 4 16,-5 10 8 0,3 14-11-16,2 11 5 0,5 8 2 15,2 9-6-15,0 6 12 16,2-1-14-16,1-2 0 15,-6-6-1-15,3-5 3 16,-3-6-4-16,-7-7 0 16,-7-14-2-16,-7-4-1 15,-2-8-6-15,-4-4-4 16,3-14 12-16,2-6 2 16,7-3 1-16,10-28 0 15,16-17 0-15,1-22-2 0,33-5 2 16,16-8 0-16,10 10 3 15,6 6-3-15,3 11 0 16,6 11-32-16,-3 4-67 16,-8 11-82-16,-15 11-169 15,-13 3-275-15</inkml:trace>
  <inkml:trace contextRef="#ctx0" brushRef="#br0" timeOffset="158109.16">17687 16467 1114 0,'0'0'53'16,"0"0"66"-16,0 0 12 16,110-76-109-16,-26 26 11 15,10-1-22-15,4-2 0 16,5-7-5-16,-3 1-6 15,-8 2-15-15,-5 5-68 16,-11 12-98-16,-15 7-95 16,-15 10-148-16</inkml:trace>
  <inkml:trace contextRef="#ctx0" brushRef="#br0" timeOffset="158829.56">18359 15995 580 0,'0'0'144'16,"0"0"-49"-16,0 0 145 15,0 0-108-15,0 0-115 0,35-79 10 16,-13 51-21-16,1-1-5 15,4 0 10-15,-4-4-9 16,0-3 3-16,-8 2 0 16,-5 5-2-16,-10 10 31 15,0 9 13-15,0 6-3 16,0 4 9-16,-13 0-38 16,-6 0 0-16,-1 13-10 15,4 4-3-15,3 3 8 16,9 3-10-16,4 2 0 15,0 2 5-15,17-1-2 16,11 5 0-16,12-6-3 16,2-1 3-16,0-1 3 0,-12-9-6 15,-14-5 0-15,-12-2-2 16,-4-1 2-16,-4 5-3 16,-26 6-6-16,-9 9 1 15,-9 3-2-15,2 1-41 16,8 0-56-16,12-8-107 15,22-11-165-15</inkml:trace>
  <inkml:trace contextRef="#ctx0" brushRef="#br0" timeOffset="159024.62">19199 15936 1284 0,'0'0'146'0,"0"0"-32"0,0 0 47 15,0 0-36 1,0 0-26-16,0 0-32 0,5-20-16 16,-5 20-51-16,0 0 0 15,0 0-19-15,0 0-115 16,-14 4-111-16,-28 12-408 16</inkml:trace>
  <inkml:trace contextRef="#ctx0" brushRef="#br0" timeOffset="-192345.08">31921 16065 487 0,'0'0'51'16,"0"0"10"-16,0 0 57 15,0 0-31-15,0 0-36 16,0 0-7-16,0 0-6 16,-19-14 3-16,19 14 2 15,0-3 2-15,0 0-20 16,7-1 24-16,14-6-18 15,13-6 12-15,14-7 3 16,4 0-22-16,2-4-20 16,-1 5 4-16,1 1-16 0,-7 1 3 15,-4 4-71-15,-16 5-85 16,-11 6-145-16,-13 5-178 16</inkml:trace>
  <inkml:trace contextRef="#ctx0" brushRef="#br0" timeOffset="-192072.45">31928 16226 369 0,'0'0'68'15,"0"0"-25"-15,0 0 52 0,0 0 5 16,139-66-22-1,-64 30-25-15,-1 6-8 0,2-3 10 16,-2 3-25-16,-12 5 1 16,-11 5-9-16,-17 3-10 15,-16 6 9-15,-11 8-16 16,-5 3 7-16,-2 0-12 16,0 0-13-16,-15 0-170 15,-7 0-124-15</inkml:trace>
  <inkml:trace contextRef="#ctx0" brushRef="#br0" timeOffset="-191415.07">31897 16150 175 0,'0'0'94'0,"0"0"-18"16,0 0 33-16,0 0-15 15,0 0-13-15,0 0-1 16,0-2-8-16,0-5 7 16,6-1-8-16,13-7-13 15,13-8-18-15,8-2-26 16,15-7-4-16,12 1-10 0,8-1-8 16,6-1-29-1,-4 4-33-15,-13 7-8 16,-16 5-3-16,-20 9-73 0,-16 8-77 15,-12 0-90-15</inkml:trace>
  <inkml:trace contextRef="#ctx0" brushRef="#br0" timeOffset="-191182.76">32003 16305 371 0,'0'0'109'16,"0"0"-1"-16,0 0-18 0,0 0-57 16,0 0 1-16,82-85 13 15,-48 59-2-15,7-3-32 16,6-2-10-16,7 1-3 16,1 1-3-16,-2 0-55 15,-9 8-78-15,-14 8-122 16,-16 6-67-16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59:12.2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13926 6662 702 0,'0'0'20'15,"0"0"71"-15,0 0 71 16,0 0-49-16,0 0-37 16,0 0-38-16,0 0-34 0,-23-28 19 15,32 25-18-15,21-4-3 16,19 0 18-16,18-3-8 15,21 1 1-15,16 1-13 16,29-4 1-16,22-7 15 16,27-3-15-16,27-4-1 15,28-6 6-15,26-5-4 16,29 1 1-16,29-7-3 0,25-3 0 16,17 3 3-1,14-2-3-15,9 7 0 0,11 4 1 16,-2 4 1-16,5 2-2 15,1 1-3-15,1 1 3 16,-3 4-4-16,3-2 11 16,1-1-7-16,-2-4 0 15,7 0 5-15,-2-2-8 16,-8 1 3-16,12-1 0 16,-3 2 0-16,-1 0 0 15,6-2 0-15,1 2 2 16,-6-1-2-16,3 2 0 15,-1-1-3-15,-4 2 3 16,-3 4-3-16,-9-2 9 16,-17 1-6-16,-19 3 0 0,-22 5 2 15,-27 2 2-15,-32 2-4 16,-33 4 2-16,-45 2-11 16,-47 1 9-16,-48 2-3 15,-45 1-31-15,-37 1-113 16,-21 1-163-16,-38-4-125 15</inkml:trace>
  <inkml:trace contextRef="#ctx0" brushRef="#br0" timeOffset="1707.5">20519 5750 277 0,'0'0'75'15,"0"0"133"-15,0 0-76 16,0 0 14-16,0 0-73 15,0 0-72-15,-20 66-1 16,13 4 24-16,7 5-2 16,0 0-6-16,10-15-8 15,7-19 12-15,-2-17-10 16,-1-14 21-16,-7-7-4 16,-4-3-4-16,0 0 33 0,3-17 16 15,-2-15-2 1,-1-11-48-16,-1-5-18 0,-2-8-3 15,0-5-1-15,-5 1 3 16,-6 14 6-16,-1 14-9 16,4 21-8-16,1 11 0 15,-2 37-31-15,0 36-67 16,-7 30 30-16,-4 22-213 16,-2 1-172-16</inkml:trace>
  <inkml:trace contextRef="#ctx0" brushRef="#br0" timeOffset="2036.88">20431 6769 857 0,'0'0'11'15,"0"0"29"-15,0 0 31 16,0 0-48-16,-26 120 19 15,16-64-24-15,6-4 2 16,4-9-20-16,1-9 4 16,22-12-6-16,9-15 2 15,10-7 0-15,7-21 16 16,3-16-9-16,-10-8 9 16,-9-7-12-16,-14-1-3 15,-19-7 24-15,0-1-16 0,-33 5 15 16,-12 15-5-16,-7 20-19 15,0 21-5-15,7 21-7 16,10 26-110-16,21 12-41 16,14-3-218-16</inkml:trace>
  <inkml:trace contextRef="#ctx0" brushRef="#br0" timeOffset="3897.26">25264 5462 251 0,'0'0'58'16,"0"0"148"-16,0 0-40 0,0 0-49 15,0 0 4-15,0 0-60 16,-1 27-52-16,-12 14-2 15,-3 13 27-15,0 6-16 16,-1 0-9-16,4-6-4 16,3-13 1-16,4-18 7 15,4-13-10-15,2-6-2 16,0-4 32-16,0 0 14 16,0-6 1-16,5-22 17 15,8-12-40-15,4-18-2 0,-3-2-22 16,0-3 0-16,-1-2 13 15,-4 11-7-15,-4 15 4 16,-4 16 3-16,-1 15-14 16,0 8 7-16,0 24-7 15,-6 24-9-15,-6 16 6 16,-3 8 5-16,6-1-2 16,3-16 0-16,2-11 2 15,4-18-5-15,0-17 3 16,0-6 0-16,0-3 11 15,0 0 1-15,0-9 3 16,12-22 17-16,4-13-14 0,4-12 10 16,-4-6-27-16,-7 1 7 15,-3 15 16-15,-5 17-16 16,-1 15 15-16,0 14-8 16,0 2-12-16,-10 32-6 15,-8 16-13-15,-4 17 16 16,4 1 5-16,3-10-5 15,6-11 0-15,4-18-2 16,5-15 5-16,0-7-7 16,0-7 4-16,0 0 0 15,0 0 17-15,0-10-13 16,3-20 8-16,8-13 6 16,1-14-13-16,-8 2 3 15,-4 9-8-15,0 14 0 16,0 15 8-16,0 15-7 0,-7 7-2 15,-13 28-11-15,-5 15 9 16,-2 13-9-16,8-5 10 16,5-8-16-16,10-14 15 15,4-12-2-15,0-9 5 16,0-7 0-16,0-6-2 16,9 0-4-16,7-12 6 15,8-14 0-15,-1-11 11 16,-3-8-9-16,-3-1-1 15,-11 5-1-15,-6 8 4 16,0 13 11-16,-6 12-15 16,-20 8 0-16,-10 6-2 15,-11 22 3-15,-7 11-2 0,5 3 1 16,9-2 0-16,16-9-6 16,14-13 6-16,10-7-8 15,0-5 7-15,22-6-2 16,20 0 3-16,14-6 0 15,10-18 0-15,-2-10-8 16,-6 0 8-16,-12-2-19 16,-14 0 19-16,-17 0-9 15,-14 4 9-15,-1 5 0 16,-22 8 6-16,-14 15 3 16,-13 4-9-16,-6 23-6 15,-5 21 3-15,2 7 2 0,10-1 1 16,15-3 0-16,17-9 2 15,16-9-12-15,0-10 10 16,30-6-7-16,13-13 6 16,11 0 0-16,4-17 1 15,-5-12 0-15,-9-3 6 16,-11-3-5-16,-16-1-1 16,-15-1 0-16,-2-1 16 15,-18 8-12-15,-12 10 6 16,-5 17-8-16,-10 3 6 15,-1 23-7-15,-1 15-1 16,10 7-3-16,13-3-4 0,12-3 8 16,12-6-2-16,2-10-3 15,25-9-3-15,8-7-4 16,7-7 9-16,0 0 2 16,-2-16 3-16,-9-8 2 15,-8-2 3-15,-5-5-8 16,-11 0 11-16,-7 0 37 15,0 4-34-15,-4 7 8 16,-7 7 3-16,-1 7-4 16,2 5 1-16,2 1-22 15,0 0 5-15,5 0-11 16,3 0 6-16,0 0-10 16,0 0 10-16,0 0-18 15,0 0-11-15,0 0-16 16,3 0-19-16,10 0 34 15,0 1-90-15,7 1-109 0,-4-2-201 16,-1 0-312-16</inkml:trace>
  <inkml:trace contextRef="#ctx0" brushRef="#br0" timeOffset="5262.68">28971 5378 549 0,'0'0'53'0,"0"0"138"16,0 0 5-16,0 0-95 16,0 0 33-16,0 0-43 15,-56 2-16-15,49 4-17 16,1 0-28-16,2 6 3 15,2-4-30-15,2 4 1 16,0-3 2-16,6-3-6 0,15 0 0 16,4-6 8-16,1 0-6 15,1-6 18-15,-5-10-16 16,-4-5-3-16,-9-3 38 16,-3-4-25-1,-6 2 5-15,0 2-3 0,-11 10-14 16,-10 5 16-16,-8 9-18 15,-15 3 4-15,-9 27-17 16,-4 9 13-16,6 7 0 16,14 0 0-16,17-3 3 15,12-6-12-15,8-7 7 16,10-10 1-16,14-10-7 0,9-6 9 16,2-4-1-1,0-6 8-15,-6-14-7 0,-3-8 17 16,-10-4-15-16,-7-3 10 15,-9-1 24-15,0 3-30 16,-4 8 9-16,-14 10 1 16,-11 13-13-16,-10 2 10 15,-11 32-14-15,-8 12-2 16,6 8-7-16,14-5 10 16,18-4-2-16,20-10-3 15,0-8 1-15,20-5-10 16,7-10 13-16,3-10 0 15,0 0 10-15,0-18-8 16,-2-11 14-16,-5-9 7 16,-7-5-6-16,-12 1 27 0,-4-5-34 15,0 9-4-15,-9 9 4 16,-2 15-10-16,3 9 0 16,-1 5-3-16,-6 5-48 15,-1 20-30-15,3 13-46 16,8 8-4-16,5-2-51 15,12-1-258-15,16-11-202 16</inkml:trace>
  <inkml:trace contextRef="#ctx0" brushRef="#br0" timeOffset="5735.2">29575 5350 151 0,'0'0'365'0,"0"0"-209"0,0 0 94 16,0 0-130-1,0 0-7-15,0 0-32 0,-47-1-46 16,55 1-32-16,31 0 10 16,31 0 19-16,34 0 9 15,36-8-8-15,37-4-1 16,31 3-28-16,36-3 8 15,25 0-12-15,15-5 10 16,-4-3-10-16,-19 1 0 16,-36-1 0-16,-47 1 7 15,-59 6-7-15,-55 4-1 16,-41 3-2-16,-23 4-7 16,-47 2 5-16,-43 2-122 15,-47 19-166-15,-40 8-62 0,-42-2-237 16</inkml:trace>
  <inkml:trace contextRef="#ctx0" brushRef="#br0" timeOffset="7062.74">16365 6509 260 0,'0'0'79'0,"0"0"82"16,0 0 11-16,0 0-77 16,0 0-6-16,0 0-13 15,-31 28 20-15,20-16-27 16,3-2-1-16,5-1 6 16,3 1-41-16,0-1 4 15,0-1-19-15,7-5-14 0,16 1 27 16,8-4-28-16,13 0 7 15,4-18 14-15,0-8-20 16,-9-3 7-16,-12 0-8 16,-14 1 0-16,-13 6 45 15,0 2-15-15,-13 3-17 16,-17 7-9-16,-12 10 11 16,-10 10-18-16,-3 27 0 15,0 5-2-15,13 7-10 16,13-8 12-16,19-6-2 15,10-12-1-15,3-6-3 16,20-7 6-16,13-10 0 16,9 0 1-16,10-22 20 15,1-12-21-15,-7-9 1 0,-12 1 7 16,-10-3-8-16,-17 0 6 16,-10 3 1-16,-4-2-5 15,-21 8 24-15,-8 9-26 16,-6 15 0-16,-10 12 0 15,-6 29 0-15,-3 24-4 16,9 9-2-16,17 2 6 16,18-6-7-16,14-12 7 15,17-12-1-15,22-9 1 16,10-14 1-16,5-11 0 16,1 0-1-16,-8-21 2 0,-6-8 16 15,-11-10-16 1,-11-4 3-16,-10-6 13 0,-9-4 5 15,-8-3-1-15,-18 6-11 16,-10 10-11-16,-4 14 20 16,-2 21-20-16,-3 5 0 15,0 29 0-15,6 10-6 16,13 2 2-16,13-5 0 16,13-7 1-16,0-7-11 15,13-5 13-15,7-5-3 16,9-8 3-16,-7-4 0 15,4 0-2-15,-6 0-5 0,-1-13-31 16,0-2 8 0,-9-4-54-16,7-7-32 0,-5-1-124 15,-2 2-181-15,-6 5-214 16</inkml:trace>
  <inkml:trace contextRef="#ctx0" brushRef="#br0" timeOffset="8210.2">26526 5341 166 0,'0'0'231'15,"0"0"-108"-15,0 0 89 16,0 0-37-16,0 0-79 16,0 0-29-16,0-9-44 15,1 15-21-15,11 17 3 16,9 11 11-16,9 9 50 15,1 8-14-15,4 2-41 16,-1-2 32-16,-4-1-41 16,-5-10-2-16,-7-8 5 15,-8-11-5-15,-5-11-34 0,-3-3-71 16,-2-7-127-16,0 0 9 16,0-18-43-16</inkml:trace>
  <inkml:trace contextRef="#ctx0" brushRef="#br0" timeOffset="8526.04">26726 5392 370 0,'0'0'28'16,"0"0"170"-16,0 0 7 15,0 0-84-15,0 0 7 16,0 0-28-16,-9-46-16 16,1 58-45-16,-9 16-22 0,-5 14 60 15,-6 12-20 1,-3 6-17-16,-6 2 0 0,-1 0-19 15,0-7 27-15,3-10-22 16,8-15 4 0,10-8 17-16,8-12-18 0,6-6 1 15,3-4-2-15,0 0-9 16,0 0 42-16,0 0-43 16,0 0-1-16,0 0 11 15,0-4-28-15,1-3 0 16,4-1-10-16,2-3-82 15,8 3-6-15,10 2-85 0,9-5-160 16,8-6-409 0</inkml:trace>
  <inkml:trace contextRef="#ctx0" brushRef="#br0" timeOffset="9809.14">28010 5441 378 0,'0'0'151'0,"0"0"57"15,0 0-34-15,0 0-93 16,0 0-49-16,0 0-31 16,55 57 80-16,-22-25-51 15,1-1-12-15,-1-6-9 16,-2-7-9-16,-7-5-20 15,-4-6-117-15,-7-7-101 16,-7 0 11-16,-3-4 29 0,-3-16 59 16,0-2 59-1,-9-6 80-15,-7-6 74 0,-1-6 14 16,-1-3 9-16,5-1 38 16,1 7-11-16,3 14-6 15,5 11 1-15,1 9 52 16,-2 3-68-16,-1 8-88 15,-4 26 3-15,-8 16-6 16,-8 18-4-16,-8 8-6 16,-6 10-2-16,-11 4-75 15,-16 0-253-15,-21-6-288 16</inkml:trace>
  <inkml:trace contextRef="#ctx0" brushRef="#br0" timeOffset="10973.88">18731 5842 745 0,'0'0'126'0,"0"0"53"15,0 0 10-15,0 0-112 16,0 0-50-16,0 0-5 16,28-3-22-16,-1 16 0 15,12 10-2-15,7 7 9 16,2 1-18-16,2 0-5 16,-9-1-110-16,-11-5-85 15,-16-11-170-15</inkml:trace>
  <inkml:trace contextRef="#ctx0" brushRef="#br0" timeOffset="11173.48">19059 5733 677 0,'0'0'170'16,"0"0"196"-16,0 0-221 15,0 0-56-15,0 0-60 16,0 0-26-16,-109 123 12 15,60-28-15-15,-3 14 0 16,-6 7-1-16,1 1-10 0,0-4-65 16,2-16-221-1,0-26-455-15</inkml:trace>
  <inkml:trace contextRef="#ctx0" brushRef="#br0" timeOffset="14202.65">4224 9392 267 0,'0'0'136'16,"0"0"6"-16,0 0 2 16,0 0-30-16,0 0-19 15,0 0-1-15,0-42 5 16,0 42-37-16,0 0 11 0,0 0-6 15,0 0-38-15,0 0-11 16,-3 0-18-16,-6 8 9 16,0 3-10-16,0 6 1 15,3-1 0-15,3-4 1 16,3-1 0-16,0-5-1 16,0-2 0-16,0-1 2 15,0-3-5-15,0 0 3 16,0 0 0-16,0 0 5 15,0 0-5-15,0 0-1 16,0 0-1-16,0 0-19 0,0 0 21 16,0 0-63-16,0 0-69 15,0 1-66-15,0 8-57 16,0 8 14-16,-6 7 63 16</inkml:trace>
  <inkml:trace contextRef="#ctx0" brushRef="#br0" timeOffset="15160.7">4649 9313 403 0,'0'0'99'0,"0"0"94"16,0 0-51-16,0 0-13 15,0 0-53-15,0 0-62 16,-9 55-14-16,9 16 0 15,3 25 48-15,6 20 8 16,-6 7-19-16,-3 5 7 0,0-10-43 16,0-23 5-16,0-25-6 15,0-33 0-15,0-22 2 16,0-13 7-16,0-2-2 16,0-12 73-16,0-22-23 15,-3-13-35-15,0-13-22 16,3-10 6-16,0-15 11 15,0-14-17-15,0-10 0 16,3-10 7-16,13 1-5 16,1 20 0-16,10 23-2 15,4 28-9-15,9 28 3 16,-4 19-21-16,0 0 9 16,-8 19 6-16,-7 17-16 0,-18 15 11 15,-3 10-2-15,-30 11 19 16,-19 3-2-16,-12-2 2 15,-8-1-8-15,2-6-43 16,12-10-82-16,15-10-174 16,20-23-155-16</inkml:trace>
  <inkml:trace contextRef="#ctx0" brushRef="#br0" timeOffset="15910.8">5153 9696 947 0,'0'0'92'16,"0"0"39"-16,-40 97-74 16,19-32-16-16,3 7-2 0,12-2 3 15,6-6-37-15,3-10 2 16,21-13-2-16,7-15-4 16,2-18 5-16,6-8-6 15,4-25 0-15,-4-20 12 16,-3-11-12-16,-14-5-21 15,-16-1 6-15,-6-1 1 16,-15 0 11-16,-25 5 1 16,-5 8 2-16,-7 16 2 15,7 18 1-15,2 16-3 16,10 17 6-16,5 18-6 16,19 10-7-16,9 1 2 15,15-5-7-15,28-10 5 0,18-12-21 16,11-11-23-16,11-8 24 15,2-8 23-15,-4-18-1 16,-2-7 5-16,-15-6 0 16,-12 3 8-16,-19 2-2 15,-15 7-6-15,-9 13 35 16,-8 8-9-16,-1 6 11 16,0 14-37-16,-1 28 3 15,-11 17-3-15,12 11 0 16,0-3 17-16,18-15-15 15,18-15 0-15,4-14 3 16,6-19-5-16,3-4 0 0,2-16 27 16,0-21-10-16,-2-7 3 15,-6-6 3-15,-10-3-17 16,-12 12 12-16,-9 11-18 16,-6 14 9-16,-3 16-6 15,-3 0-3-15,0 29-5 16,7 14 0-16,4 8 5 15,8 2 0-15,14-6 0 16,6-11 0-16,7-15-8 16,2-14-6-16,-5-7 4 15,-6-27 10-15,-7-12 2 16,-6-11 8-16,-12-7-7 16,-12-14 1-16,0-4 4 15,-9 7-8-15,-9 18-2 16,-1 24 2-16,-1 25-8 0,1 2 4 15,7 25-37-15,3 7-41 16,8 6-49-16,1 2-198 16,19-2-112-16</inkml:trace>
  <inkml:trace contextRef="#ctx0" brushRef="#br0" timeOffset="16511.65">6831 9765 258 0,'0'0'209'0,"0"0"176"16,0 0-128-16,0 0-62 15,0 0-104-15,0 0-55 16,-52-66-9-16,43 79-26 16,9 7-1-16,0 3 0 0,18-6-8 15,6-3 2-15,6-6-33 16,1-8-1-16,-1-1 33 16,-3-20-19-16,1-6 21 15,-7-6-1-15,-12 1 6 16,-6-5-1-16,-3-2 1 15,-12 2 0-15,-9 12 0 16,-4 11 0-16,2 14-22 16,-5 33 8-16,-2 16 14 15,6 17 12-15,8 4-12 16,13 2 5-16,3-5 0 16,33-16-5-16,19-18-21 15,12-22-39-15,18-13-36 0,6-37 23 16,3-22-74-16,-13-16 45 15,-20-12 65-15,-25-5 37 16,-26 4 8 0,-7 15 23-16,-21 30-5 0,-15 36 181 15,-13 15-138-15,-3 33-54 16,1 9 57-16,8-3-34 16,22-4-24-16,18-12-10 15,6-9 3-15,36-10-14 16,16-10 6-16,9-3 1 0,8-21-3 15,-5-5 4 1,-9-5-1-16,-15 10 5 0,-13 7 25 16,-18 12 58-16,-12 5-44 15,0 0-16-15,-3 27-7 16,-16 12-20-16,-4 15 23 16,-2 2-14-16,4 3-9 15,15 1 9-15,6-4-10 16,24-3-25-16,37-14-47 15,30-16-145-15,33-23-244 16</inkml:trace>
  <inkml:trace contextRef="#ctx0" brushRef="#br0" timeOffset="16949.09">9191 9825 1248 0,'0'0'142'16,"0"0"-45"-16,0 0-9 15,37-79-83-15,14 23-5 16,7-8-60-16,-1-5 7 16,-5-7 12-16,-13 3 41 15,-16 15 0-15,-9 21 1 16,-14 27 41-16,-3 10 17 15,-31 27-39-15,-11 12-20 0,-13 14 0 16,6 0 10 0,13-5-10-16,18-10 0 0,15-9 3 15,6-9 2 1,30-6-5-16,16-2 0 0,15-5 2 16,2-4-2-16,-2-1 0 15,-13-2 0-15,-15 1-1 16,-17 1 3-16,-10 0-4 15,-6 13-1-15,-18 7-24 16,-16 11 24-16,-8 4-34 16,0-4-5-16,5-4-5 15,10-7-40-15,17-12-146 16,10-10-111-16,25-26-115 0</inkml:trace>
  <inkml:trace contextRef="#ctx0" brushRef="#br0" timeOffset="17748.98">9895 9442 285 0,'0'0'294'15,"0"0"40"-15,0 0-42 16,0 0-116-16,0 0-116 16,0 0-6-16,3 49-50 15,-22-9 21-15,5-4-12 16,8-2-8-16,6-8 4 16,0-5-9-16,16-9-17 15,13-9 2-15,1-3-11 16,5-14 5-16,1-14 9 0,-10-12-8 15,-4-6 14 1,-15-8-14-16,-7 1 14 0,0 11 0 16,-4 16-7-16,-14 26 11 15,-6 17-4-15,-1 31-8 16,-5 18 14-16,8 10 1 16,13 5 2-16,9-6 11 15,6-9-14-15,25-14 2 16,18-18-2-16,14-19-4 15,10-15-8-15,9-22 9 16,9-28-3-16,3-11 1 16,0-16-34-16,-12-6 27 15,-24-19 7-15,-22 6 5 16,-27 16 10-16,-9 27 0 16,-18 36 43-16,-18 17-3 15,-7 27-49-15,1 21-1 0,6 8 0 16,17-5 9-16,16-4-10 15,3-10 1-15,22-15-7 16,17-8 5-16,6-14-6 16,7-1 8-16,-3-21 0 15,-3-11 9-15,-1 2-4 16,-6-2 3-16,-9 8 7 16,-8 8 5-16,-14 10 0 15,-8 7 8-15,0 0-19 16,0 17 2-16,0 15-6 15,-4 19-1-15,0 7 3 0,4 3 2 16,0 6-9 0,17-6 0-16,19-4-1 0,13-18-44 15,12-17 9-15,3-22 7 16,5-3 25-16,2-28-5 16,-5-13-1-16,-8-10 0 15,-22-10 7-15,-14-13 6 16,-16-8 12-16,-6 5-13 15,0 18-1-15,0 25 45 16,-3 27 13-16,-3 10 1 16,-4 24-56-16,-2 20 10 15,-5 16-13-15,10 10-1 16,4-4 0-16,3 1-2 16,3-2 2-16,27-9-1 15,9-9-48-15,10-22-90 0,9-25-57 16,11-18-239-16,5-36-175 15</inkml:trace>
  <inkml:trace contextRef="#ctx0" brushRef="#br0" timeOffset="17870.43">11904 8903 708 0,'0'0'233'16,"0"0"-12"-16,0 0-156 15,-73 97-57-15,70-51-8 16,3-5-137-16,9-10-322 15</inkml:trace>
  <inkml:trace contextRef="#ctx0" brushRef="#br0" timeOffset="18469.2">11947 9448 978 0,'0'0'209'15,"0"0"6"-15,-58 77-143 16,58-55-72-16,3-5-3 16,24-10-2-16,7-7-80 15,8-7 19-15,4-26 23 16,-4-9-22-16,-9-3 62 16,-11-2 2-16,-8-4 1 15,-11-2 52-15,-3 9-33 16,-3 13 1-16,-16 20 20 0,-10 11-5 15,-11 33-20-15,-8 20-14 16,-1 17 0-16,4 5 21 16,15-5-22-16,11-5 0 15,19-11 3-15,0-11-3 16,28-14-5-16,21-19 1 16,14-10-9-16,13-29 9 15,6-15-37-15,-3-11-26 16,-11-8 42-16,-3-7 19 15,-13-3 6-15,-19 8 6 16,-15 16 8-16,-15 20 93 16,-3 24 5-16,-32 5-42 0,-6 17-43 15,-12 20-17 1,9 6 24-16,11 0-10 0,15-8-17 16,12-2 11-16,3-10-18 15,27 1 0-15,19 0 12 16,6-2-6-16,8-3 10 15,-6-2-16-15,-11-3 4 16,-15-2 5-16,-14-5-9 16,-11 3-5-16,-3 7 5 15,-33 8-4-15,-18 8 0 16,-31 8 4-16,-22-2-29 16,-17 5-18-16,-15-3-108 15,3-5-341-15</inkml:trace>
  <inkml:trace contextRef="#ctx0" brushRef="#br0" timeOffset="19759.72">15026 9728 806 0,'0'0'41'16,"0"0"132"-16,0 0-88 16,0 0-71-16,0 0-14 15,0 0 0-15,9 29 15 16,34-34-4-16,8-21 28 15,9-13-12-15,-5-9-23 16,-3-4 16-16,-7 0-20 0,-12-1 0 16,-14-1 6-16,-10 8-3 15,-9 11 6-15,0 12 3 16,-6 16 22-16,-16 7-6 16,-1 26-28-16,-7 20-14 15,8 18 8-15,10 1 6 16,12 0 0-16,0-11 0 15,22-11-28-15,20-14 11 16,7-19-47-16,16-10 39 16,9-20 16-16,8-23-25 15,2-16-18-15,-4-7-10 16,-7-9 52-16,-15-3 10 16,-16 3 9-16,-22 9 44 15,-17 14 47-15,-3 22-7 16,0 13-18-16,-6 17 5 0,-13 0-34 15,-1 26-27-15,-6 17-19 16,0 24 0-16,6 9 13 16,7 5-10-16,4 6 6 15,6 5 0-15,3 5-8 16,0 2 10-16,0 5-11 16,-3-3 0-16,-8-3-9 15,-5-9-11-15,-17-7-60 16,-7-15-36-16,-10-14-50 15,-6-17-98-15,-5-25-181 0</inkml:trace>
  <inkml:trace contextRef="#ctx0" brushRef="#br0" timeOffset="19938.73">15445 9970 777 0,'0'0'175'0,"0"0"89"16,0 0-165-16,95-78-56 15,-24 44-43-15,10 0 2 16,9-1-2-16,1 3 0 16,0 1-16-16,-2 7-71 15,-5 2-49-15,-15 2-139 16,-21 3-251-16</inkml:trace>
  <inkml:trace contextRef="#ctx0" brushRef="#br0" timeOffset="21348.94">15669 9019 311 0,'0'0'28'0,"-97"13"57"16,32 37 12-16,-10 30-33 16,-6 37-8-16,-4 18 18 15,11 15-25-15,16-5 39 16,32-22 43-16,26-16-57 15,28-23-70-15,41-18 19 16,28-29-23-16,27-28 0 16,13-15 11-16,8-44-6 15,-5-20-5-15,-10-20 0 16,-20-7 4-16,-25 1 53 16,-34-1 13-16,-29 1 10 15,-22 2-6-15,-17 5-41 0,-33 20-10 16,-26 25-12-16,-20 37-5 15,-14 26 4-15,-27 56-6 16,-12 29-4-16,7 25 8 16,11 4-6-16,43-8 0 15,43-13 6-15,45-19-2 16,23-17-12-16,51-23 4 16,33-24-30-16,20-29 6 15,12-19 10-15,-1-39 12 16,-9-17-9-16,-22-10 13 15,-23-4 17-15,-35 0-14 0,-32 3 13 16,-17 2 5-16,-42 16-13 16,-27 24 2-16,-25 35-10 15,-27 26-21-15,-25 55 20 16,-18 30-34-16,-21 21-34 16,-12 13-142-16,0-5-146 15,-4-8-291-15</inkml:trace>
  <inkml:trace contextRef="#ctx0" brushRef="#br0" timeOffset="23433.33">18221 9339 287 0,'0'0'7'15,"0"0"51"-15,0 0 65 16,0 0-91-16,0 0 0 15,0 0 19-15,-47 4 16 16,47-4 2-16,0 0 11 16,0 0 61-16,0 3-34 15,0-3-33-15,0 0-5 16,9 0-41-16,32-17-12 16,41-22 2-16,52-19-4 0,47-17 31 15,41-7-41-15,33-10-3 16,36-7 14-16,19-3-15 15,13-1 2-15,3 0-6 16,-12 5 12-16,-23 2-10 16,-30 5 2-16,-46 6 0 15,-44 10 1-15,-44 15 7 16,-42 21-5-16,-35 18-3 16,-29 10 5-16,-18 9 14 15,-3-1 11-15,-26 3-25 16,-16 0-5-16,-10 3-37 15,-3 8-13-15,9 2-15 16,3-3-14-16,10 0 42 16,8-5-29-16,3-5 4 15,8 0 53-15,2 0 7 0,0-12 2 16,-2-5 6-16,2-6-2 16,1 3 35-16,-2 5 0 15,7 4 27-15,-1 5 19 16,6 2-23-16,-1 4 4 15,2 0-21-15,0 0-31 16,0 0 24-16,0 0-38 16,15 0 0-16,22 0 13 15,18 0 4-15,13 4 7 16,0 9-21-16,4 3 10 0,-15 4-9 16,-8 3-4-16,-19 7 0 15,-29 15-10-15,-13 13 4 16,-43 15 6-16,-19 5 0 15,-10-6-13-15,5-7 4 16,15-7-25-16,20-12-15 16,25-10-17-16,19-13-152 15,39-21-137-15,40-10-7 16</inkml:trace>
  <inkml:trace contextRef="#ctx0" brushRef="#br0" timeOffset="24064.88">23747 7724 206 0,'0'0'93'15,"0"0"139"-15,0 0-55 16,0 0-15-16,0 0 20 16,0 0-56-16,-69-31-6 0,69 28-51 15,0 1-13-15,4-5-31 16,19-3-24-16,13 3 9 15,13 3-10-15,5 4 0 16,-3 0-6-16,-7 14 4 16,-12 12 1-16,-13 2-2 15,-14 5-3-15,-5 5-3 16,-12 3 9-16,-17-2 0 16,-3-2-2-16,2-8 5 15,8-9-2-15,5-7-1 16,11-10 0-16,6-3 11 15,0 0-11-15,26-25 0 16,18-16 6-16,16-17-6 16,4-3 2-16,0 0-5 15,-7 7 9-15,-12 13-14 0,-11 15 8 16,-16 14 0-16,-12 9-1 16,-6 3 1-16,-5 16 0 15,-14 21-2-15,-8 11 2 16,1 6 12-16,6-1-12 15,8 0 0-15,9-7-3 16,3-7 2-16,12-14-30 16,27-12-31-16,25-13-30 15,24-1-83-15,14-29-202 16,3-16-96-16</inkml:trace>
  <inkml:trace contextRef="#ctx0" brushRef="#br0" timeOffset="24244.5">24758 7648 454 0,'0'0'221'16,"-85"17"-65"-16,58-8 71 16,10 0-137-16,12-4 8 15,5-4-96-15,18-1 0 16,27 0 12-16,22-7 3 16,15-10-17-16,3-3-76 15,-10 3-98-15,-16 4-76 16,-20 6-99-16,-27 7-66 15</inkml:trace>
  <inkml:trace contextRef="#ctx0" brushRef="#br0" timeOffset="24404.34">24779 7790 130 0,'0'0'153'0,"-94"49"76"16,71-38-23-16,14-4-61 16,9-7-18-16,6 0-83 15,41 0 5-15,22-17 65 16,23-7-70-16,16-2-44 15,-1 5-9-15,3 1-127 16,-7-5-184-16,-12-1-170 16</inkml:trace>
  <inkml:trace contextRef="#ctx0" brushRef="#br0" timeOffset="24810.57">26131 7474 199 0,'0'0'114'16,"0"0"120"-16,0 0-88 15,0 0 14-15,0 0 18 0,0 0-78 16,-38-17-24-16,1 24-14 16,-8 16 15-16,-5 10-46 15,2 6 4-15,8 5 8 16,10-2-27-16,15-2 0 15,15-4-16-15,0-5 0 16,34-12-15-16,26-7-11 16,26-12-23-16,23-2-51 15,21-25-203-15,3-12-117 16</inkml:trace>
  <inkml:trace contextRef="#ctx0" brushRef="#br0" timeOffset="27441.4">22281 7408 482 0,'0'0'3'15,"0"-83"123"-15,0 63 115 16,-6 9-64-16,0 8-28 16,-10 3-48-16,-11 13-78 15,-14 25-9-15,-9 18-14 16,2 15 0-16,9 3 4 16,20-4-4-16,19-12-1 15,3-9-52-15,33-20-39 16,19-18 47-16,18-11-26 15,15-31-1-15,6-15-23 0,0-13 5 16,-9-6 35 0,-15 1 19-16,-16 0 28 0,-21 4 6 15,-19 11 4-15,-14 15 4 16,0 14 49-16,-14 20 42 16,-16 10-39-16,-5 23-52 15,-1 10-5-15,8 6 17 16,10-5-18-16,15-10 0 15,3-9 2-15,11-12-2 16,11-12 0-16,8-1 3 16,5-12 6-16,1-13 14 15,-1-8-22-15,-2 0 1 16,-10-3 5-16,-7 4-5 16,-10 7 1-16,-4 9 7 0,-2 10 13 15,0 6 79-15,-8 9-96 16,-12 19 0-16,1 7-4 15,1 4-2-15,9-5 0 16,9-3-1-16,0-10 2 16,0-8-3-16,7-5 4 15,10-8-2-15,-1 0 10 16,6-10-4-16,4-14 15 16,1-8 7-16,-5-5 2 15,1 3 24-15,-7 1-34 16,-4 8 8-16,-6 5 14 15,-6 10-11-15,0 3 8 16,0 4-3-16,0 3-25 0,0 0 35 16,0-3-44-16,0 3-1 15,0 0 3-15,0 0-1 16,0 0-6-16,0 0 3 16,0 3 0-16,0 17-10 15,0 17 10-15,0 10 0 16,5 8 1-16,5 4 1 15,-6 3-2-15,-1 11 0 16,-1 4 3-16,-2 1 5 16,0 1-8-16,-9-6 0 15,-11-3 3-15,-1-14 0 16,-3-3 9-16,1-9-12 0,2-13 4 16,7-7 9-16,7-16-13 15,4-7 0-15,3-1 12 16,0-29-1-16,1-23 11 15,17-25-22-15,11-19 0 16,7-12-12-16,5-10 2 16,9-19-9-16,2-5 14 15,-5-6-10-15,-3 19 11 16,-13 32-8-16,-10 38 12 16,-15 33-8-16,-6 21 11 15,0 5-3-15,-12 14 0 16,-25 20 5-16,-5 7-5 15,1 1 0-15,10-5 2 16,10-10 10-16,15-3-12 16,6-4 0-16,0-1 6 0,20-1-5 15,17 1 6-15,8-4-7 16,7-3 2-16,-1-4 5 16,-7-4-7-16,-12 0 0 15,-15-1-2-15,-9 0 6 16,-8 2-7-16,0 11 3 15,-19 8 0-15,-19 7-7 16,-9 6 7-16,-11-4-13 16,2-4-18-16,10-4-80 15,16-6-40-15,24-15-264 16,8-4-269-16</inkml:trace>
  <inkml:trace contextRef="#ctx0" brushRef="#br0" timeOffset="28713.78">24279 6909 701 0,'0'0'123'15,"0"0"110"-15,0 0-108 16,0 0 8-16,0 0-59 15,0 0 1-15,-23-31-72 16,4 52 4-16,-4 11-12 0,1 7 10 16,5 2-5-1,10-2 0-15,7-7 0 0,0-7-10 16,11-9 10-16,21-13-20 16,13-3 13-16,13-23-5 15,6-16 2-15,-3-4-5 16,-12-3-10-16,-14-1 19 15,-19 5 3-15,-9 5 3 16,-7 10 13-16,0 15-7 16,-10 9 23-16,-11 3-29 15,-6 20 7-15,2 12-20 16,4 4 13-16,12 2 0 0,9-7-4 16,0-8-1-16,22-2 5 15,7-15-9-15,4-6 9 16,2-1-8-16,-3-20 8 15,-5-6-4-15,-11-2 2 16,-6-1 4-16,-10-3 2 16,-1 2-4-16,-20 2 0 15,-4 12 7-15,-2 7-1 16,-1 10 2-16,1 10-8 16,4 12 0-16,7 5-2 15,15-3 1-15,1-1 1 16,10-6-11-16,26-9 11 15,9-8 0-15,10 0 7 0,4-15-6 16,2-12 3 0,-4-3-4-16,-7-2 0 0,-7-4 12 15,-14 2-7-15,-9 12 3 16,-8 5 13-16,-8 12-17 16,-1 5 5-16,-1 0-9 15,1 0-5-15,3 14-4 16,6 0 9-16,-2-1 0 15,8-7-2-15,0-6-2 16,4 0 1-16,4-3 0 16,0-16 3-16,4-2 4 15,1-5-1-15,-2-3-3 16,-8 5 3-16,-5 7 2 16,-8 8-3-16,-5 6-2 15,-3 3 0-15,0 0-4 0,0 2-3 16,6 8 7-16,4 4-4 15,4-3 10-15,6-7-7 16,7-4 1-16,8 0 0 16,0-12-4-16,3-10 4 15,-5-2-14-15,-5-7 10 16,-6-1 8-16,-4-4 0 16,-11-1-4-16,-5 8 0 15,-2 7 20-15,0 8-2 16,0 11-1-16,-6 3 0 15,-7 10-12-15,2 15-10 16,1 5-3-16,8 1 8 0,2-5-13 16,5-2 13-16,17-10-9 15,12-3 1-15,11-10-5 16,12-1 6-16,5-5 2 16,0-16-32-16,-10-4 23 15,-13-8-20-15,-14-1 34 16,-14-2 5-16,-10 7-1 15,-1 7 46-15,0 11-1 16,-9 8-21-16,-2 3 12 16,-3 0-40-16,2 19 1 15,0 5-6-15,7 2 10 16,5 1-6-16,6 0 1 0,21-5 0 16,9-2 2-16,-1-6 1 15,0-3-3-15,-7-2 0 16,-11-1 8-16,-7 1-10 15,-10 2 2-15,-19 6 0 16,-27 7 4-16,-18 2 2 16,-17 5-6-16,-7-1 0 15,3-2-12-15,13-5-7 16,20 1-59-16,25-7-110 16,26-5-237-16,13-7-253 15</inkml:trace>
  <inkml:trace contextRef="#ctx0" brushRef="#br0" timeOffset="29353.18">27191 6466 946 0,'0'0'50'15,"0"0"179"-15,0 0-132 16,0 0-40-16,0 0-57 15,0 0 0-15,-60 102 40 16,60-42 1-16,13 11-22 16,6 12 1-16,-1 13-8 15,-3 4-10-15,-6-7-2 16,-8-15-37-16,-1-24 2 16,0-19-44-16,-16-17-18 0,-5-16-16 15,-6-2-21-15,-1-25-33 16,-1-18-9-16,4-18-14 15,4-9 92-15,0-8 15 16,6 6 83-16,3 21 60 16,6 21 132-16,5 15 23 15,1 5-75-15,10 4-68 16,22-3-68-16,12-2-4 16,14-3-2-16,13-6-17 15,9 0-41-15,4-9 26 16,-4 0-8-16,-13 2 17 15,-16 4 25-15,-21 6 5 16,-18 9 9-16,-10 6 82 0,-2 2 14 16,-14 2-47-16,-13 20-53 15,-1 6 2-15,4 3 16 16,10-3-22-16,10-7 6 16,4-8-12-16,0-6 5 15,13-7 7-15,13 0-10 16,5-16 13-16,2-9 2 15,-5-7-15-15,-7-1 1 16,-12-6-6-16,-7 2 15 16,-2 7 2-16,-8 10-8 15,-11 12 10-15,-5 8-16 16,3 8-16-16,-1 15-46 0,8 4-21 16,10-3-168-16,4-4 39 15,18-11-239-15</inkml:trace>
  <inkml:trace contextRef="#ctx0" brushRef="#br0" timeOffset="29654.82">27868 6509 772 0,'0'0'219'0,"0"0"-44"16,0 0-70-16,0 0-15 15,0 0-58-15,0 0-14 16,20 6 6-16,12 11-18 15,9 4 23-15,-1 0-29 16,-8-3 10-16,-12-3-8 16,-11-1-2-16,-6-4-7 0,-3-3 1 15,-4-5 7-15,-13-2-1 16,-3 0 8-16,4-12-4 16,3-19 38-16,12-15-39 15,1-7-2-15,13-3 5 16,17 14-6-16,6 14-11 15,-2 16-29-15,-1 12-68 16,-11 3-123-16,-17 21-235 16</inkml:trace>
  <inkml:trace contextRef="#ctx0" brushRef="#br0" timeOffset="30021.74">27907 7956 222 0,'0'0'168'0,"0"0"-143"15,0 0-50-15,0 0-38 16,0 0-144-16</inkml:trace>
  <inkml:trace contextRef="#ctx0" brushRef="#br0" timeOffset="30372.03">28320 7790 545 0,'0'0'121'16,"0"0"219"-16,0 0-110 16,0 0-102-16,0 0-61 15,0 0-42-15,-79 10 31 16,51 10-41-16,5 0 9 16,10 0 4-16,9-5-19 15,4-4 1-15,0 2-10 16,9-6 4-16,15-5 5 15,5-2-8-15,6 0-1 16,-1-11 15-16,-7-7-12 16,-8-1 5-16,-10-1-5 0,-7 4 9 15,-2 2 32-15,-12 3-27 16,-24 11-11-16,-16 0-6 16,-10 21-4-16,0 16 0 15,5 11-71-15,4 3-86 16,3 1-198-16,-2-6-535 15</inkml:trace>
  <inkml:trace contextRef="#ctx0" brushRef="#br0" timeOffset="33062.9">18069 14109 581 0,'0'0'105'15,"0"0"181"-15,0 0-25 16,0 0-152-16,0 0 7 16,0 0-66-16,-78-30-5 0,78 30-28 15,0 0-8-15,34 0-1 16,32 14 2-16,39 5-10 16,41-2 39-16,27 3-30 15,24-1 4-15,14 8 5 16,13-1-15-16,4 4 29 15,2-1-32-15,-6-2-4 16,-18-1-1-16,-29-2 8 16,-29-2-3-16,-28-8 0 15,-26-2 6-15,-20-1-4 0,-27-7-2 16,-19-2-1-16,-15-2-6 16,-10 0 11-16,-3 0-4 15,0 0 0-15,-3-9-28 16,-21-8 17-16,-4-8-64 15,-2-5 5-15,4-1 18 16,-1-4-64-16,5-9-59 16,1-5-89-16,4-1-4 15,0 1 5-15,-1 9 120 16,-5 11 143-16,3 12 1 16,-6 4 62-16,10 6 128 15,6 5 12-15,4 2-34 16,2 0 44-16,4 0-84 15,-1 0-42-15,1 0 11 16,0 0-46-16,0 0 5 0,0 2-12 16,19 10-29-16,19 10 34 15,14 7-22-15,10 10-18 16,3 2 15-16,-7 1-24 16,-9 5 6-16,-10-1-7 15,-17-1 4-15,-12-1 12 16,-10 5-16-16,-3 0 0 15,-26 9 23-15,-14 0-19 16,-15 4 3-16,-7 2-7 16,0-2-19-16,10-6-3 15,16-12-93-15,24-21-58 16,15-23-405-16</inkml:trace>
  <inkml:trace contextRef="#ctx0" brushRef="#br0" timeOffset="34871.33">22144 14179 409 0,'0'0'115'16,"0"0"41"-16,0 0 16 15,0 0-14-15,0 0 4 16,11-79-27-16,-14 75 0 16,-19 4-68-16,-15 0-32 15,-18 30-8-15,-13 19-27 16,-3 17 5-16,4 7-5 15,16 6 0-15,19-6-8 16,18-5 8-16,14-15-4 16,34-10-30-16,29-22-40 15,22-21 23-15,15-6-14 16,12-38-64-16,2-14-21 16,-3-10-69-16,-8-4 16 0,-20-1 146 15,-20 1 57-15,-21 6 53 16,-18 13 44-16,-17 19 6 15,-7 18 35-15,-4 13-8 16,-32 6-46-16,-13 30-44 16,-9 20-37-16,-7 10 11 15,15 3-3-15,14-6 1 16,16-14 10-16,16-9-22 16,4-12-2-16,9-14-3 15,18-11 9-15,8-7-4 16,9-19 5-16,3-11-3 15,-6-2 25-15,-10-2-24 0,-10 8 13 16,-10 3 22 0,-5 8-16-16,-6 9 11 0,0 9 9 15,0 4-16-15,0 0 8 16,0 0-33-16,0 0-1 16,0 0 1-16,0 4 2 15,0-1-2-15,0-3-1 16,0 0 0-16,0 0 0 15,0 0 3-15,0 0-3 16,0 0 10-16,0 0-6 16,0 0 11-16,0 0-13 15,0 0 2-15,0 0 27 0,0 0-30 16,0 0 7 0,0 0 5-16,0 0-10 0,0 0 2 15,0 0-5-15,0 0 0 16,0 0 2-16,0 0-2 15,0 0 0-15,0 0 2 16,0 0 2-16,0 0-5 16,0 0 1-16,0 0 0 15,0 0-1-15,0 0 7 16,0 0-6-16,0 0 16 16,0 0-11-16,0 0 17 15,0 0-7-15,0 0-9 16,0 0 36-16,0 0-35 15,0 0 3-15,0 0 2 16,0 0-11-16,0 7-1 0,0 18-10 16,0 21 4-16,-3 21-6 15,3 22 12-15,0 14 0 16,0 9 1-16,0 13 3 16,0 4-6-16,3-4 2 15,-3-8 0-15,0-20-4 16,0-16 4-16,-10-22 0 15,-5-12 10-15,-2-17-8 16,-1-11 7-16,4-6-9 16,5-9 0-16,2-4 12 15,3-26-10-15,4-37-4 16,3-43-1-16,29-36-34 16,21-27 7-16,15-5-35 15,10 5 4-15,0 21 54 0,-3 22 4 16,-4 20 3-16,-18 17 3 15,-8 23-1-15,-21 20 14 16,-13 22-8-16,-9 14 4 16,-2 10 42-16,-21 0-42 15,-16 20-6-15,-12 11-4 16,4 11 2-16,10 0 16 16,13-1-5-16,15-9-8 15,7-5 26-15,4-1-32 16,28-6 7-16,13-4 11 15,13-2-17-15,7-8 19 0,1 1-21 16,-14-4 3 0,-13 1-8-16,-21-1 5 0,-12 2-1 15,-6 9 0 1,-17 11 2-16,-22 11-5 0,-20 10 4 16,-20 0-20-16,-5 0-10 15,-1 0-68-15,15-9-25 16,20-14-85-16,25-17-376 15</inkml:trace>
  <inkml:trace contextRef="#ctx0" brushRef="#br0" timeOffset="35351.11">24894 14062 481 0,'0'0'240'16,"0"0"94"-16,0 0-94 15,0 0-112-15,0 0-59 16,0 0-20-16,-6-9-49 15,-7 88 4-15,-1 24 40 16,2 16-26-16,4 3-4 16,1 3-1-16,4 7-8 15,3-3-1-15,0-14-4 16,0-16-35-16,5-22-10 16,-2-31-79-16,-3-24-76 15,0-22-199-15,-6-14-41 0</inkml:trace>
  <inkml:trace contextRef="#ctx0" brushRef="#br0" timeOffset="35728.62">24636 14532 711 0,'0'0'36'16,"46"-77"46"-16,6 47-46 16,19 2-36-16,9 5-14 15,2 3-83-15,-3 3 37 16,-15 4-66-16,-14 5 18 15,-22 2 108-15,-16 3 20 0,-11 0 158 16,-1-1 53 0,-6 1-22-16,-14 0-131 15,-9 3-12-15,-2 6-34 16,0 14-2-16,4 7-15 0,10 0-5 16,11-5-10-16,6-2 5 15,5-11-8-15,21-9 3 16,10 0 0-16,8-22 8 15,2-17-3-15,-7-9-5 16,-11 0 0-16,-13-6-13 16,-15 2 8-16,0 2 5 15,-27 11 0-15,-10 16-1 0,-3 23 1 16,-4 3-7-16,3 30-44 16,11 10-122-16,16-1-134 15,14-9-219-15</inkml:trace>
  <inkml:trace contextRef="#ctx0" brushRef="#br0" timeOffset="36018.89">25371 13989 917 0,'0'0'341'16,"0"0"-239"-16,0 0 2 15,0 0-104-15,0 0 7 16,0 0-10-16,15 70 3 15,28-29 0-15,5-2-1 16,0 1 9-16,-8-5-25 0,-14-6 6 16,-13-7-20-16,-10-10 27 15,-3-2-2-15,-12-10 6 16,-13 0 3-16,-5 0 3 16,2-19 21-16,5-24-20 15,13-14-7-15,10-8 0 16,13-8-4-16,29 10-17 15,21 7-46-15,17 6-106 16,14 4-246-16</inkml:trace>
  <inkml:trace contextRef="#ctx0" brushRef="#br0" timeOffset="36802.32">27330 13927 883 0,'0'0'119'16,"0"0"108"-16,-81-66-93 15,63 46-71-15,5 4-8 16,-5 13-51-16,-10 3 25 16,-8 27-29-16,-10 19 0 15,-1 14 0-15,10 8 2 16,12 5-2-16,13-4 0 15,12-9 3-15,0-15-12 16,22-18 9-16,7-20-20 16,7-10 20-16,7-30 0 0,0-20 6 15,0-11-6 1,-6-8 5-16,-4-1-3 0,-6 10-2 16,-9 14 0-16,-8 19 1 15,-7 20-1-15,-3 10-1 16,0 29-7-16,-11 21 0 15,-4 11-5-15,5 4 13 16,9-2 0-16,1-6-4 16,12-12 3-16,18-17-4 15,9-20-9-15,13-8 4 0,9-35 0 16,5-19 10 0,-1-14-13-16,-5-16 13 0,-8-14 0 15,-8-18 5-15,-9-9 3 16,-9-1-7-16,-10 27 31 15,-11 27-24-15,-5 35 22 16,0 34 36-16,-13 12-54 16,-15 35-11-16,-3 24-2 15,-1 22 2-15,9 13 9 16,8 5-8-16,9 1-2 16,6-6 5-16,6-18-5 15,22-15 0-15,14-27-7 16,9-33-12-16,14-13 9 15,5-42 10-15,5-23-11 16,1-21 3-16,-4-20-3 0,-8-14 9 16,-9-13 2-16,-12 1 0 15,-17 27 7-15,-12 36 4 16,-9 35 4-16,-5 34 66 16,-11 9-54-16,-19 35-18 15,-4 21-2-15,-6 17-7 16,9 10 32-16,7 11-32 15,3 6 0-15,8 8-5 16,13 3-3-16,13-2-47 16,33-13-52-16,20-25-95 15,16-41-346-15</inkml:trace>
  <inkml:trace contextRef="#ctx0" brushRef="#br0" timeOffset="37557.3">29602 13944 706 0,'0'0'187'15,"0"0"159"-15,0 0-194 16,0 0-52-16,0 0-49 15,0 0-36-15,-17-19-15 16,48 19 2-16,11 5-18 16,9 15 16-16,-8 7-23 15,-10 7 7-15,-14 5-9 16,-14 4 13-16,-5-2-2 16,-12 0 14-16,-14-7-5 15,3-12 5-15,4-5 0 16,5-7 0-16,8-8 3 15,6-2 0-15,0-12 1 16,10-27 5-16,26-21-8 0,18-13-1 16,7-3-10-16,-1 10 10 15,-8 12 0-15,-18 15 14 16,-14 20 6-16,-12 9-4 16,-8 10 36-16,0 7-52 15,-11 25 4-15,-13 17-4 16,-8 15 5-16,4 11 0 15,6-2-5-15,9 7 6 16,11-4-10-16,2-14 4 16,25-13-62-16,23-25-37 15,16-24-174-15,19-29-293 16</inkml:trace>
  <inkml:trace contextRef="#ctx0" brushRef="#br0" timeOffset="37782.85">31053 13558 1230 0,'0'0'177'16,"0"0"-104"-16,0 0 9 15,-102 6-38-15,61 27-29 16,2 10-11-16,3 10 27 16,5 9-29-16,7 8 0 15,12-1 1-15,12-5-3 16,0-8 0-16,18-14-24 15,13-15-44-15,11-14 4 0,4-13-81 16,6-13-152-16,0-24-253 16</inkml:trace>
  <inkml:trace contextRef="#ctx0" brushRef="#br0" timeOffset="37947.83">30822 13897 394 0,'0'0'214'0,"-94"41"55"15,73-26-94-15,14-8-134 16,7-3-34-16,39-4 10 16,20 0 50-16,21-23-67 15,10-10-8-15,5-7-210 0,-1-3-69 16,-6 3-18 0</inkml:trace>
  <inkml:trace contextRef="#ctx0" brushRef="#br0" timeOffset="38215.19">31487 13561 1040 0,'0'0'223'16,"0"0"0"-16,0 0-101 15,0 0-23-15,0 0-51 16,0 0-19-16,13-30-11 15,-10 36-18-15,3 22 0 16,5 14 4-16,-3 14-4 0,-4 14 0 16,-4 5-2-16,-12 2-12 15,-16-4-34-15,-5-12-73 16,1-11-23-16,11-16-92 16,13-22-241-16,8-12-287 15</inkml:trace>
  <inkml:trace contextRef="#ctx0" brushRef="#br0" timeOffset="38431.86">31712 13597 972 0,'0'0'202'0,"0"0"79"16,0 0-131-16,0 0-82 0,0 0-57 16,0 0-11-16,6-7-3 15,-9 46 3-15,-12 25-3 16,-3 15 3-16,-7 7-3 15,-6 0 2-15,-2-7-75 16,3-16-28-16,9-20-85 16,9-18-122-16,9-23-74 15,3-2-110-15</inkml:trace>
  <inkml:trace contextRef="#ctx0" brushRef="#br0" timeOffset="38852.94">31530 13663 318 0,'0'0'203'0,"-25"-115"127"15,12 78-24-15,4 15-145 16,4 10-68-16,3 7-45 16,2 2 7-16,0 3-41 15,0-2-5-15,0-3 5 16,24-2-8-16,12-3 13 16,15 3-19-16,6 4 0 15,2 3-2-15,-2 0 2 16,-6 15 0-16,-11 4 0 15,-9 6-18-15,-10 3 16 16,-15 1-24-16,-6 7 10 16,-12 0 10-16,-25 0-3 15,-14 1 4-15,-10 0 3 0,-3-1 2 16,4-3 3 0,11-10-3-16,16-4 0 0,12-9 25 15,12-6-14-15,8-4 5 16,1 0 5-16,0 3-18 15,9-3 25-15,22 7-28 16,14 5 0-16,8 2 10 16,-5 3-10-16,-3 5 0 15,-2 9 0-15,6 9-8 16,1 9 8-16,-4-2-14 16,-10-5-93-16,-20-9-103 15,-16-16-177-15,0-4-226 16</inkml:trace>
  <inkml:trace contextRef="#ctx0" brushRef="#br0" timeOffset="39045.19">31409 14229 953 0,'0'0'135'0,"0"0"44"15,0 0-130-15,118-11-49 16,-76 8-48-16,0 3-95 16,-4-6-179-16,-5-2-223 15</inkml:trace>
  <inkml:trace contextRef="#ctx0" brushRef="#br0" timeOffset="39290.08">32804 14379 1001 0,'0'0'560'16,"0"0"-444"-16,0 0 67 16,0 0-36-16,0 0-107 15,0 0-40-15,-21-15 0 16,21 15 0-16,0 0 0 15,0 0 0-15,0 0 0 16,0 0-30-16,-16 0-183 16,-23-5-101-16,-24-10-761 0</inkml:trace>
  <inkml:trace contextRef="#ctx0" brushRef="#br0" timeOffset="41077.17">24506 6832 150 0,'0'0'64'16,"0"0"117"-16,0 0-1 16,0 0-78-16,0 0-24 15,0 0 4-15,-43-19 13 16,27 16 21-16,-5 3-42 16,-6 0-6-16,-3 0-24 15,-3 18-22-15,-1 10 15 16,4 15-31-16,6 6 5 15,6 11 16-15,11-1-12 16,7-9-4-16,0-8-9 16,14-14 4-16,14-13 9 15,13-10-12-15,12-5 22 16,6-14 29-16,0-16-30 16,-7-10-9-16,-12-4-5 0,-9-1-8 15,-11-5 22-15,-14 2-20 16,-6 1 0-16,-8 10 2 15,-22 13 0-15,-12 16-12 16,-8 8 6-16,-7 15-17 16,2 22 15-16,13 10-30 15,17 6-33-15,20-1-20 16,8-6-200-16,32-18-164 16</inkml:trace>
  <inkml:trace contextRef="#ctx0" brushRef="#br0" timeOffset="41757.26">24979 7168 342 0,'0'0'116'0,"0"0"134"16,0 0-95-16,0 0-6 15,0 0-35-15,0 0-18 16,5-2-21-16,35-18-32 15,23-13-18-15,29-9 23 16,18-12-43-16,20-2 7 16,27-3-1-16,11 1-4 15,14 0-7-15,-6 5 0 16,-21 4 0-16,-29 8-3 16,-41 13 7-16,-36 10-4 0,-28 9 0 15,-21 9-2-15,-6 0-20 16,-38 7-72-16,-18 12-295 15,-22 3-92-15</inkml:trace>
  <inkml:trace contextRef="#ctx0" brushRef="#br0" timeOffset="42874.66">18170 11785 512 0,'0'0'81'0,"-88"6"68"16,66-3 116-16,7-3-128 15,7 0-13-15,7 0-18 16,1 0-31-16,0 0-38 16,0 0 34-16,0 0-45 0,0 0-9 15,15 0 21-15,33 0-24 16,27-14 5-16,24 5-4 15,16-8-10-15,9 3 5 16,-1 1-10-16,10-4 0 16,4-5 0-16,-1-1 1 15,1 2-1-15,-8-5 0 16,-19 6 10-16,-26 7-13 16,-29 0 3-16,-25 6 0 15,-23 4-2-15,-7 3 7 16,0 0-4-16,-10 0-1 15,-32 0 4-15,-27 0-15 0,-14-2 11 16,-8-5 0 0,6-6-6-16,10-4 11 0,13 3-5 15,20 2 0-15,12 4 5 16,18 2 25-16,9 6-4 16,3 0-14-16,0 0 18 15,0 0-30-15,16 0-2 16,23 0 0-16,18 0 2 15,16 10 9-15,1 14-9 16,2 5 0-16,-5 7 2 16,-10 0-2-16,-15 1-5 15,-10 1 5-15,-26 4-4 16,-10 3-16-16,-17 11 19 0,-35 6-26 16,-13 4 4-16,-14 4-44 15,2-7-29-15,14-9-51 16,21-21-332-16,24-33-347 15</inkml:trace>
  <inkml:trace contextRef="#ctx0" brushRef="#br0" timeOffset="44642.78">21535 10961 621 0,'0'0'152'0,"0"0"151"0,0 0-97 15,-22-76-90-15,8 66-40 16,-1 7 2-16,-6 3-58 16,-8 10-8-16,-10 22-9 15,-4 18-1-15,7 11-4 16,11 4 0-16,16 4 2 16,9-6-16-16,14-6-15 15,27-11-38-15,12-16-20 16,13-21-76-16,4-9 14 15,6-29 13-15,5-21 29 16,8-9-7-16,4-11 81 16,-5 1 34-16,-15 0 1 15,-31 3 15-15,-27 15 67 16,-13 15 37-16,-2 24 70 16,-28 12 5-16,-20 32-152 0,-14 25-41 15,-2 9 4-15,8-1-1 16,24-4-6-16,15-19 2 15,17-12-7-15,0-14-1 16,27-16-45-16,12-3 46 16,7-23 7-16,5-11 2 15,-6-7 7-15,-5-4-6 16,-9 2-2-16,-10-4 20 16,-6 7 3-16,-8 12-4 15,-5 12 24-15,-2 12 28 0,0 7-2 16,-6 0-36-1,-16 20-33-15,-2 6 14 0,0 4-13 16,6 3-2-16,9-2 5 16,6 1-4-16,3 8-1 15,0 2 0-15,0 9 3 16,7 8-4-16,2 6 1 16,-4 9 0-16,-5 11 8 15,0 5-5-15,-3 3 12 16,-19-2 0-16,-7-7-14 15,-6-9 32-15,-10-5-32 16,-1-11 7-16,-2-9 2 16,-3-14-4-16,11-9-3 15,10-11-3-15,10-13 2 16,13-16 15-16,7-44-17 0,11-34-7 16,35-32 5-16,25-22-21 15,20-1 5-15,18-2-9 16,5 10 27-16,-3 25-10 15,0 10 10-15,-16 15 0 16,-22 17 10-16,-24 12-3 16,-23 23 9-16,-20 19 11 15,-6 8-15-15,0 9 32 16,-25 12-44-16,-20 22 0 16,-8 7 1-16,6 1-1 15,16-9 18-15,17-10-9 16,12-3-5-16,2-7 16 0,19 1-15 15,21-3 5-15,13-3 22 16,10-2-16-16,0-3-1 16,-7 1-15-16,-12 3 1 15,-15-1-2-15,-11 0 1 16,-13 8-4-16,-5 3 4 16,-9 8 0-16,-21 8 3 15,-18 8-3-15,-14-1-19 16,-20-4 10-16,-5-10-98 15,9-7-17-15,20-19-108 16,31-6-535-16</inkml:trace>
  <inkml:trace contextRef="#ctx0" brushRef="#br0" timeOffset="45379.17">24515 10677 534 0,'0'0'82'0,"0"-102"223"0,0 59-95 16,0 14-14-1,-6 18-48-15,3 11-41 0,-3 10-78 16,-3 37-29-16,-2 32 0 16,2 37-4-16,1 18 4 15,5 9 0-15,1 1-2 16,1-1 4-16,1-15-4 16,0-16-23-16,0-28-42 15,0-28 15-15,0-26-55 16,-13-25-9-16,-14-7-1 15,-12-38-112-15,-11-23-52 16,-3-9 124-16,-2-10 50 16,3 3 103-16,8 5 4 15,11 15 80-15,17 13 147 16,16 5-84-16,13 10-62 0,29-6-61 16,20 0-15-16,14 0 7 15,16-2-12-15,8-3 0 16,0 2 0-16,-7-2 1 15,-16 1 0-15,-17 4-1 16,-25 2 3-16,-18 8 24 16,-14 10 114-16,-3 7-6 15,-6 10-14-15,-24 11-82 16,-10 25-21-16,-2 13-10 16,10 8 1-16,15-6 9 15,17-9-18-15,3-13 0 16,27-8 2-16,12-16 1 0,8-5 6 15,4-19-9 1,-6-17 3-16,-7-4 1 0,-16-6 4 16,-12-4-8-16,-13-1 7 15,-5 0 1-15,-23 10-5 16,-10 12-3-16,-5 19 5 16,0 10-20-16,0 22 3 15,10 16-22-15,13 5-59 16,16 0-116-16,4-7-101 15,21-13-174-15</inkml:trace>
  <inkml:trace contextRef="#ctx0" brushRef="#br0" timeOffset="45685.72">25098 10558 960 0,'0'0'108'0,"0"0"193"16,0 0-226-16,0 0-50 15,0 0-16-15,0 0-7 16,8 1-2-16,22 22 0 16,6 5-3-16,-3 2 3 15,-5 1 0-15,-12 1-16 16,-8 0-12-16,-8-3 28 16,0-7-24-16,-13-6 24 15,-3-8 1-15,1-8 3 0,-1 0 17 16,5-27-9-1,7-16 4-15,4-23-8 0,16-8-8 16,25-4-5-16,12 12-12 16,9 15-39-16,5 12-108 15,0 6-230-15,-2 7-418 16</inkml:trace>
  <inkml:trace contextRef="#ctx0" brushRef="#br0" timeOffset="46031.02">27208 10251 900 0,'0'0'40'0,"0"0"304"15,0 0-207-15,0 0-8 16,0 0-55-16,0 0-35 16,-14-36-28-16,11 70 1 15,3 25-21-15,-1 30 9 16,-7 19 0-16,-1 8-7 0,-4-2 7 15,1-16-62 1,6-17-55-16,6-31-144 0,2-36-324 16</inkml:trace>
  <inkml:trace contextRef="#ctx0" brushRef="#br0" timeOffset="46464.86">27426 10396 991 0,'0'0'311'16,"0"0"-228"-16,0 0 15 16,0 0-65-16,0 0-25 15,0 0-14-15,44-10 6 16,0 18 0-16,8 3-6 16,-5 1-39-16,-11 3 34 0,-14 2-62 15,-14 7 21-15,-8 6 19 16,-2-1 3-16,-18 1 25 15,-7-5 3-15,0-5 4 16,6-6-9-16,8-9 7 16,7-5 0-16,6 0 24 15,0-25 14-15,23-15-3 16,12-18-34-16,5-9 3 16,5 3 3-16,-6 10-4 15,-8 10-3-15,-10 21 41 0,-11 9-14 16,-8 9 12-1,-2 5-19-15,-2 12-8 0,-19 29-19 16,-7 14 7-16,-8 22 0 16,2 8 0-16,4-7 0 15,13-10-2-15,12-15-46 16,6-19-40-16,44-22-53 16,22-12-124-16,20-20-196 15</inkml:trace>
  <inkml:trace contextRef="#ctx0" brushRef="#br0" timeOffset="46631.91">28083 10425 1019 0,'0'0'124'0,"0"0"2"16,0 0-81-1,0 0-28-15,0 0-15 0,81 31-4 16,2-34-85-16,16-23-203 15,4-8-328-15</inkml:trace>
  <inkml:trace contextRef="#ctx0" brushRef="#br0" timeOffset="46890.77">28974 10151 984 0,'0'0'156'15,"0"0"71"-15,0 0-141 16,0 0-30-16,0 0 20 0,0 0-36 16,-51 14-10-16,29 19 6 15,-4 10-35-15,7 10 13 16,4 3-14-16,12-1-11 16,3-11 10-16,9-15-67 15,27-18 2-15,16-11-1 16,11-17-31-16,8-25-104 15,-2-11-212-15,-11-8-193 16</inkml:trace>
  <inkml:trace contextRef="#ctx0" brushRef="#br0" timeOffset="47089.06">29327 9924 632 0,'0'0'278'0,"0"0"7"0,0 0-132 15,0 0-28 1,0 0-60-16,0 0 33 0,-21-5-41 15,20 5 4-15,1 0-17 16,0 25-39-16,0 30 4 16,16 21-1-16,6 22 2 15,-3 10-14-15,-8 7 4 16,-11-6-120-16,-1-7-45 16,-20-28-218-16,5-31-708 15</inkml:trace>
  <inkml:trace contextRef="#ctx0" brushRef="#br0" timeOffset="47672.94">30617 9864 779 0,'0'0'203'16,"0"0"89"-16,0 0-145 15,0 0-44-15,0 0-18 16,0 0-16-16,2-39-41 16,-2 39 41-16,-2 0-62 15,-16 13-5-15,-11 23 15 16,-15 9-4-16,-14 9 7 16,-6 4-20-16,-3-3 11 15,1-2-7-15,10-10-4 16,18-13 0-16,16-11-4 15,15-15 12-15,7-2-7 16,0-2-1-16,0 3 4 0,17 8-2 16,18 3-1-16,20 2-1 15,15 7 9-15,7-3-3 16,4 3-6-16,-2-3 0 16,-7-1 4-16,-14-5-3 15,-14-4-1-15,-18-6 0 16,-14-3-3-16,-11 1 3 15,-1-2-1-15,0 0-43 16,2 0-91-16,-2 0 34 16,3 0-121-16,3-12-288 15,12-27-255-15</inkml:trace>
  <inkml:trace contextRef="#ctx0" brushRef="#br0" timeOffset="48372.3">31327 9914 1199 0,'0'0'139'16,"0"0"32"-16,0 0-40 15,0 0-56-15,0 0-25 16,0 0-41-16,-7-12 2 16,5 27-15-16,-1 16 8 15,-4 18-4-15,0 14 6 0,-4 6-4 16,-4-3-2-1,2-1 0-15,-4-11 0 0,7-8-5 16,2-20 5-16,1-7 0 16,3-10 3-16,2-8 1 15,2-1-1-15,-1 0 4 16,-2-15-3-16,-4-25 57 16,1-16-61-16,2-16 0 15,4-8-4-15,0-8 1 16,14-9-2-16,8-6-15 15,6 5-8-15,-5 28 21 16,1 17-12-16,1 24-53 16,-1 19 54-16,7 7 22 15,2 3-8-15,0 23 2 16,-4 13 2-16,-5 10-13 0,-10 0 13 16,-11-2 0-16,-3 1-4 15,-2-5 5-15,-19-2-1 16,-4-6 0-16,0-6 2 15,-2-9 1-15,2-4-3 16,5-4 0-16,4-2 19 16,5-4-12-16,6 2 7 15,5-5-14-15,0 0 4 16,0 5-3-16,4 6-1 16,20 7 0-16,13 9 23 15,8-1-18-15,8 2 1 16,5 0-6-16,13 3 7 15,0 3 12-15,1-2-16 16,-13-9-1-16,-21-9 16 0,-18-11-17 16,-12 0 22-1,-6-3-23-15,-2 0 9 0,0 0-5 16,0 0-4-16,0 0 0 16,0 0-2-16,-3 0-10 15,-17 2-49-15,-8 3-45 16,-11 0-76-16,-7-5-328 15</inkml:trace>
  <inkml:trace contextRef="#ctx0" brushRef="#br0" timeOffset="49194.99">24770 12580 535 0,'0'0'93'16,"0"0"47"-16,0 0 29 15,0 0-36-15,0 0-37 16,0 0-46-16,-110 52 1 16,73-38 37-16,1-9-39 15,1-5-5-15,7 0 5 16,3-22-19-16,10-14 0 16,6-17-28-16,9-12 3 15,2-22 0-15,18-8-5 16,6 3-1-16,0 12-1 0,1 24 0 15,-7 25-2 1,-4 15-3-16,-7 16-22 0,-3 16 24 16,-4 22-31-16,-2 21 36 15,-6 8-3-15,-21 4 8 16,-9 4-3-16,-4-5-2 16,-8 0 0-16,-1-11 3 15,4-9-1-15,11-18-2 16,14-18 8-16,13-7-6 15,7-7 11-15,16-17-13 16,37-16 0-16,24-16 13 16,23 3-13-16,13 9-9 15,2 14-49-15,-4 20-74 0,-9 3-211 16,-18 0-108-16</inkml:trace>
  <inkml:trace contextRef="#ctx0" brushRef="#br0" timeOffset="50388.66">25716 12319 1149 0,'0'0'0'16,"0"0"184"-16,-43-96-141 15,17 63-1-15,-4 6-5 0,-4 11-13 16,-3 9 12-1,-3 7-36-15,-1 14 5 0,-3 21-12 16,5 11 6-16,8 8 1 16,11 3 0-16,16-11-1 15,4-8-5-15,14-13 4 16,16-19-7-16,9-6-2 16,12-10 11-16,8-24 0 15,3-8 2-15,-3-14 2 16,-8-8-8-16,-9-7-3 15,-14-12 7-15,-14-7 1 16,-11-3 1-16,-3 8-2 16,-5 23 7-16,-4 25-5 15,-3 28 13-15,-3 14-15 16,-5 42 14-16,-4 22-22 0,4 18 8 16,10 5-1-16,7-3-4 15,3-5 10-15,0-10-10 16,13-10-14-1,14-15-36-15,7-20 7 0,13-18-29 16,11-11 4-16,13-23 34 16,5-18-23-16,0-8 33 15,-13-8-34-15,-21-5 1 16,-20 0 26-16,-17 6 36 16,-5 12 63-16,-2 18 31 15,-14 19-13-15,-8 7-13 16,-9 24-68-16,-1 19 2 15,3 6 4-15,11 0-6 16,10-2 0-16,10-11-3 0,0-16 4 16,24-4-5-16,7-16-8 15,5 0 12-15,5-17 8 16,-2-11-6-16,-4-5-2 16,-7-4 12-16,-7-4-8 15,-9 0 18-15,-6 4-13 16,-6 14-1-16,0 6 39 15,0 14-17-15,0 3 3 16,-2 0-27-16,-8 13 1 16,-2 4-6-16,5 3-1 15,5 3 0-15,2-1-1 0,0 4 1 16,13 8 0 0,2 2 7-16,5 14-5 0,-1 9 16 15,0 8 10-15,-1 11-26 16,-6 5 29-16,-7 4-17 15,-4-5-5-15,-1-2 8 16,0-8-16-16,-3-16 26 16,-6-7-27-16,0-15 0 15,0-11 17-15,5-10-13 16,1-11-1-16,3-2 10 16,-3-5-11-16,-2-35 43 15,1-24-45-15,1-30-4 0,3-22-3 16,6-13-30-1,18-7 7-15,7 11 7 0,5 16-7 16,4 17 29-16,1 26 1 16,-11 19 0-16,-11 20 4 15,-10 15-3-15,-9 9 12 16,0 3 2-16,0 0-12 16,-3 0 8-16,-15 15-11 15,-5 2 0-15,0 7 7 16,9-1-7-16,8 4 5 15,6 1 2-15,4-2-6 16,19 5 29-16,10-4-28 16,5-1-2-16,-2-3 15 15,-1 1-11-15,-9-5-4 16,-6 1 0-16,-11 3 2 0,-9-1-12 16,0 8 10-1,-22 1-24-15,-8 1 5 0,-8-5-36 16,-1-4-9-16,-2-6-45 15,2-10-149-15,5-7-201 16</inkml:trace>
  <inkml:trace contextRef="#ctx0" brushRef="#br0" timeOffset="51144.71">27688 11989 489 0,'0'0'139'16,"27"-73"94"-16,-17 46 91 16,-4 7-178-16,-6 17-11 15,0 3-69-15,0 6-64 16,0 35 12-16,0 25-14 0,0 23 0 16,0 16 0-16,0 15 4 15,6 4-6-15,0 2 2 16,-4-13-43-1,-2-18-8-15,0-28-44 0,-11-27-19 16,-5-20 17-16,-3-20-2 16,-1-7 16-16,-5-34-15 15,-4-17 26-15,1-16 70 16,-2-4 4-16,2-5 9 16,6 10 45-16,9 10 74 15,12 10-54-15,1 15-8 16,24 10-58-16,15 6-10 15,10 5-5-15,10-3-43 0,5 3-10 16,-2-2-17-16,-7-1 24 16,-10 0 50-16,-14-1 2 15,-12 7 78-15,-8 2 20 16,-10 6 20-16,-1 6-2 16,0 0-57-16,0 0-36 15,-13 13-24-15,-5 10 9 16,1 1-10-16,9-2 1 15,8-2-1-15,0-6-10 16,3-6 11-16,16-8-1 16,8 0 0-16,1-22 2 15,0-4-6-15,-9-10 5 16,-11-4 0-16,-8-3-5 0,-8-3 8 16,-18 5-3-16,-7 13 0 15,4 14 2-15,1 14-16 16,3 8-10-16,7 17-109 15,11 6-76-15,7-3-99 16,9-7-165-16</inkml:trace>
  <inkml:trace contextRef="#ctx0" brushRef="#br0" timeOffset="51419.7">28189 11913 948 0,'0'0'159'0,"0"0"104"0,0 0-166 15,0 0-41-15,0 0-27 16,0 0-29-16,17-13 0 16,15 29-9-16,10 7 9 15,-5 4-31-15,-10 3 15 16,-15-1-22-16,-10-6 10 16,-2 0 14-16,-3-9 14 15,-10-5-3-15,-1-6 4 16,0-3-1-16,3-3 41 15,6-26-25-15,5-8-16 16,13-10-8-16,23 2-94 16,16 9-114-16,11 2-354 15</inkml:trace>
  <inkml:trace contextRef="#ctx0" brushRef="#br0" timeOffset="51634.74">29310 11635 1356 0,'0'0'130'16,"0"0"-26"-16,0 0-38 15,0 0-5-15,0 0-61 16,0 0 0-16,32 90-1 16,-9-28 6-16,-3 11-12 15,-11 2 7-15,-9 1-54 0,-6-7-33 16,-17-12-75-1,1-21-196-15,9-29-295 0</inkml:trace>
  <inkml:trace contextRef="#ctx0" brushRef="#br0" timeOffset="52060.83">29524 11730 1139 0,'0'0'139'16,"0"0"51"-16,0 0-130 15,0 0-21-15,0 0-32 16,0 0-14-16,46-20 7 16,0 20-26-16,-2 0-13 15,-10 0 0-15,-9 8 12 16,-12 8-12-16,-9 1-12 16,-4 5 51-16,-4-1-17 15,-15 2 17-15,2-7-3 0,0-3 7 16,5-6-4-16,8-5 0 15,2-2 5-15,2 0 14 16,0-15-12-16,18-15 14 16,9-9-18-16,6-2 1 15,1 7-3-15,-3-1 1 16,-5 13 19-16,-10 5 21 16,-8 10-23-16,-4 4 6 15,-4 3 14-15,0 0-35 16,0 23-3-16,-9 10-1 0,-7 9 2 15,-4 11 11 1,0-2-13-16,3 1-8 0,9-5-35 16,8-10-65-1,8-15-45-15,34-15-279 0,16-7-20 16</inkml:trace>
  <inkml:trace contextRef="#ctx0" brushRef="#br0" timeOffset="52215.67">30154 11780 1148 0,'0'0'127'16,"0"0"30"-16,0 0-90 15,0 0-59-15,0 0-8 0,0 0-37 16,55-12-76-16,-9-2-170 16,0-5-263-16</inkml:trace>
  <inkml:trace contextRef="#ctx0" brushRef="#br0" timeOffset="52435.83">30632 11550 780 0,'0'0'89'16,"0"0"184"-16,0 0-129 16,0 0-21-16,0 0-62 15,0 0-21-15,-80 29-1 16,68 1-26-16,1 9 13 15,7 1-26-15,4-1-2 0,0-5-4 16,0-10-33-16,15-12-30 16,10-12-30-16,9 0-80 15,7-23-147-15,8-14-322 16</inkml:trace>
  <inkml:trace contextRef="#ctx0" brushRef="#br0" timeOffset="52663.27">30905 11308 134 0,'0'0'764'16,"0"0"-507"-16,0 0-23 16,0 0-118-16,0 0-44 15,0 0 11-15,-20-11-55 16,20 11 1-16,0 18 4 16,4 21-27-16,15 20 43 15,4 18-26-15,-1 15-11 0,-10 2-16 16,-12-2 4-16,0-7-12 15,-15-8-63-15,-14-6-29 16,3-17-17-16,11-22-178 16,15-25-500-16</inkml:trace>
  <inkml:trace contextRef="#ctx0" brushRef="#br0" timeOffset="52990.98">31470 11380 1350 0,'0'0'22'16,"0"0"195"-16,0 0-129 15,0 0-3-15,0 0-55 16,0 0-22-16,-16-16-15 16,32 23 7-16,22 12 0 15,8 8-12-15,6 3 12 16,-7-4-18-16,-12-6-6 15,-15-3 9-15,-6-1 9 16,-11-2 0-16,-1 4 6 16,-19 6-12-16,-14 3 13 15,-11-1-1-15,-3 4 3 16,-1 1-1-16,3-2-4 16,11 3-9-16,9-2-71 0,14 0-23 15,11-14-144-15,21-13-252 16,27-3-255-16</inkml:trace>
  <inkml:trace contextRef="#ctx0" brushRef="#br0" timeOffset="53501.61">31964 11436 401 0,'0'0'492'0,"0"0"-95"16,0 0-208-16,0 0-43 15,0 0-111-15,0 0-28 16,11-31-7-16,-20 73-5 15,-2 21 3-15,-1 16 2 0,3 3 0 16,-4 1-1-16,-6-8 1 16,2-18-6-16,5-21 2 15,6-16 6-15,5-15-6 16,-4-5 4-16,-3-8 0 16,-2-22 24-16,1-19-18 15,5-14-4-15,4-16 21 16,1-17-21-16,25-12 1 15,11-9-3-15,8 17 0 16,4 22-11-16,-4 30 11 16,-4 20-11-16,-5 19 4 15,-3 9-16-15,0 12 14 16,-3 18-14-16,-6 6 7 0,-9 7 5 16,-9-4-2-1,-6-5 8-15,0-4 1 0,-15-8 8 16,-9-2-6-16,-4-7 2 15,-7-4 0-15,-1-1 29 16,0-4-27-16,2 1 9 16,9-1 9-16,7-3-16 15,11 2 1-15,7 1-5 16,0 8-3-16,12 8-11 16,32 17 14-16,22 15-2 15,20 8-3-15,11-2-35 16,3 3-8-16,-6-12-134 0,-10-19-382 15</inkml:trace>
  <inkml:trace contextRef="#ctx0" brushRef="#br0" timeOffset="53701.4">32808 11768 1466 0,'0'0'132'0,"0"0"4"15,0 0 36-15,0 0-98 16,85-50-25-16,-56 42-40 16,-5 6 0-16,-2 2-18 15,-4 0-88-15,-8 0-115 0,-10 13-30 16,-12 1-434 0</inkml:trace>
  <inkml:trace contextRef="#ctx0" brushRef="#br0" timeOffset="56224.68">2789 5115 407 0,'0'0'25'15,"0"0"61"-15,-96-61 58 16,90 55-59-16,1-2 2 15,3 7 8-15,2-1-37 16,0 2 3-16,0 0-33 16,0 0-23-16,15 13-1 15,22 15 7-15,12 9 25 16,7 14 31-16,2-4-46 16,-6-10-15-16,0-10 5 15,-7-21-8-15,4-6 0 16,5-42 7-16,4-28 27 15,6-26 41-15,0-13-54 16,-7-2-14-16,-6 11-2 16,-11 13-6-16,-10 15 0 0,-12 19-2 15,-5 24-21-15,-10 19-26 16,0 10-39-16,-3 10-18 16,0 31-221-16,-16 17-1 15,-7 12 54-15</inkml:trace>
  <inkml:trace contextRef="#ctx0" brushRef="#br0" timeOffset="56656.31">3093 5442 733 0,'0'0'44'15,"0"0"177"1,0 0-51-16,0 0-75 0,0 0-75 15,0 0-5-15,-22 53-13 16,49-17 1-16,7 3 27 16,5-9-16-16,1-10-14 15,2-17 20-15,7-3-15 16,6-39 17-16,-1-28 39 16,6-25-14-16,-5-15 6 15,-3-6-31-15,-7-5-10 16</inkml:trace>
  <inkml:trace contextRef="#ctx0" brushRef="#br0" timeOffset="59500.83">3648 4739 0 0,'-25'20'0'0,"25"12"0"16,-3 21 0-16,3 16 0 16,28 7 0-16,11 17 0 0,13 7 0 15,3 22 0-15,8 29 0 16,7 26 0-16,6 33 0 15,-4 4 0-15,2 12 0 16,10 7 0-16,11-5 0 16,35 10 0-16,34-20 0 15,42-26 0-15,40-18 0 16,27-21 0-16,33-18 0 16,34-9 0-16,28-18 0 15,29-16 0-15,40-6 0 16,9-30 0-16,27-12 0 15,40-41 0-15,21-3 0 16,30-23 0-16,25-36 0 16,30-4 0-16,18-6 0 0,13 15 0 15,17 54 0-15,-6 0 0 16,2-39 0-16,-9 39 0 16,-15 20 0-16,-5-6 0 15,-8-8 0-15,17 3 0 16,-8-8 0-16,5 12 0 15,14-13 0-15,-20-34 0 16,3-25 0-16,-30 14 0 16,-36 12 0-16,-9 33 0 15,-45-3 0-15,-10-5 0 16,-27-1 0-16,-35-13 0 16,-8-10 0-16,-21 6 0 0,-19-14 0 15,-14-19 0-15,-16-21 0 16,-31 16 0-16,-25-7 0 15,-36-4 0-15,-41-6 0 16,-32-10 0-16,-33-11 0 16,-36-11 0-16,-37-8 0 15,-37-7 0-15,-52 4 0 16,-7-2 0-16,1 5 0 16,-46 5 0-16,-34 9 0 15,-19 14 0-15,-19 19 0 16,-11 23 0-16,-14 47 0 15,-11-1 0-15,-7 39 0 0,-11 52 0 16,-8 38 0 0,-6 38 0-16,-2 56 0 0,7 46 0 15,8 40 0-15,14 42 0 16,21 28 0-16,24 6 0 16,28-3 0-16,31-17 0 15,49-47 0-15,-4-52 0 16,42-56 0-16,46-69 0 15,29-47 0-15,26-40 0 16,19-49 0-16,19 0 0 16,14-39 0-16,2-41 0 15,-22-26 0-15,-30-26 0 16,-42-16 0-16,-54-11 0 16,-37-2 0-16,-15 4 0 15,-45 11 0-15,-19 13 0 0,-9 24 0 16,-6 46 0-16,3 53 0 15,9 43 0-15,14 53 0 16,8 23 0-16,15 0 0 16,32-7 0-16,8-13 0 15,-8-14 0-15,29-17 0 16,26-19 0-16,7-32 0 16,-4-2 0-16,-4-5 0 15,-5 9 0-15,-6-13 0 16,-9-35 0-16,-22 8 0 15,-2 2 0-15,0 8 0 16,0 13 0-16,-2 0 0 16,-26 2 0-16,-11-8 0 15,9 5 0-15,-1 2 0 0,-1 1 0 16,4 2 0-16,3-3 0 16,19-2 0-16,0-11 0 15,-1-10 0-15,-7 7 0 16,3 3 0-16,3 4 0 15,-1-4 0-15,-9 1 0 16,-3-1 0-16,-14 1 0 16,4 14 0-16,-12 2 0 15,-18-1 0-15,-32 4 0 16,-34-2 0-16,-35 2 0 16,-47 22 0-16,-43 34 0 0,-34 39 0 15,-55-8 0-15,-33 15 0 16,-33 0 0-16,-46 7 0 15,-23 3 0-15,-30-4 0 16,-29 13 0-16,-14-5 0 16,-26-4 0-16,-6 4 0 15,-7-28 0-15,-4-88 0 16,5 120 0-16,-1-11 0 16,7-44 0-16,19-65 0 15,6 99 0-15,4-26 0 16,6-89 0-16,-15 16 0 15,19-93 0-15,-1-39 0 0,10-14 0 16,24-28 0-16,-1-18 0 16,46-3 0-16,12 23 0 15,3 31 0-15,18 35 0 16,9 53 0-16,6 10 0 16,25 6 0-16,35-2 0 15,17-44 0-15,32-12 0 16,37-28 0-16,19-19 0 15,50-3 0-15,23-19 0 16,8-3 0-16,-6 9 0 16,2 4 0-16,14 27 0 15,11 31 0-15,25 17 0 16,11 20 0-16,16 9 0 16,22 4 0-16,23 43 0 0,52-86 0 15,-49-21 0-15,49 16 0 16,0 11 0-16,0 25 0 15,-12 59 0-15,-27-1 0 16,6-10 0-16,-13 0 0 16,-15 3 0-16,-14-25 0 15,7-8 0-15,68 7 0 16,0-17 0-16,-8-25 0 16,-4-27 0-16,-34 1 0 15,10 50 0-15,-14 10 0 16,-28 2 0-16,-28 3 0 15,15-8 0-15,-4-3 0 16,-7-2 0-16,5 3 0 16,9 9 0-16,6 9 0 15,2 28 0-15,-7 0 0 0,-14-3 0 16,-2 0 0-16,-9 3 0 16,6-8 0-16,6 4 0 15,9 4 0-15,9 0 0 16,12 4 0-16,12 4 0 15,4 0 0-15,8 6 0 16,4-10 0-16,15-1 0 16,27 0 0-16,0 2 0 15,0-5 0-15,0 0 0 16,-3 0 0-16,3 0 0 0,33 0 0 16,6 0 0-16,0-5 0 15,-39-1 0-15,0-3 0 16,0 1 0-16,4 2 0 15,2 1 0-15,0 0 0 16,-6 1 0-16,0 2 0 16,0-2 0-16,0 4 0 15,0-4 0-15,0 4 0 16,0 0 0-16,0 0 0 16,0 0 0-16,0 0 0 15,0 0 0-15,0 0 0 16,0 0 0-16,0 0 0 15,0-6 0-15,-3-15 0 16,3-12 0-16,-6-6 0 16,3 12 0-16,-6 21 0 0,2 0 0 15,-4-1 0-15,1 6 0 16,1-8 0-16,3 6 0 16,1 3 0-16,4 0 0 15,1 0 0-15,0 0 0 16,0 5 0-16,0-1 0 15,3-1 0-15,6 0 0 16,-3 2 0-16,10 0 0 16,2-1 0-16,-9 6 0 15,18 0 0-15,0 0 0 16,7 8 0-16,-16-5 0 16,1 4 0-16,-5-6 0 0,-14-5 0 15,3 2 0-15,-3-4 327 16,0-4-314-16,0 0 29 15,0 0 110-15,0 0-55 16,0 0-4-16,0 0-16 16,0 0 1-16,0 0 51 15,0-4-40-15,0 0-4 16,0-3 21-16,0 2-54 16,3 0 4-16,-3-2-15 15,0 2-10-15,0-2 22 16,0 3-26-16,4-2-1 15,-4 1 3-15,3-1-17 16,-3 1 9-16,0-2-8 16,3 1-5-16,-3-1 21 15,0 3-26-15,0-2 6 0,0 2 3 16,0-1-6-16,0 0-1 16,3 3 2-16,-3-5-7 15,0 4 18-15,0-1-16 16,3 3-2-16,-3-4 3 15,0 1 2-15,0 1-2 16,0-1-3-16,0 1 0 16,0 1 5-16,0-1-5 15,0-2 0-15,0 4 0 16,0 0 2-16,0-1-2 0,0 0 5 16,0-2 4-16,0 0-3 15,0 1-6-15,0 1-1 16,-3 1 1-16,3-1 0 15,-3-1-4-15,3 2 4 16,0-2 0-16,-3 3-15 16,3 0-1-16,-3 0 3 15,-1 0 4-15,-5 0-2 16,-5 0 4-16,-11 9 4 16,-2 1-42-16,8-4 11 15,7-3-31-15,9-2-25 16,3 2-50-16,1 1-291 15,13-1-183-15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28:10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29554 13854 302 0,'0'0'120'0,"0"0"35"16,0 0 0-16,0 0-9 16,0 0-61-16,0 0-16 0,0 0-15 15,0 0-25 1,4-10-10-16,-2 24-10 15,1 8 0-15,0 3 29 0,3 0-16 16,0-5-10-16,4 0 3 16,4-3-9-16,11-7 4 15,12-7 19-15,23-3 13 16,19-23 2-16,16-24-21 16,13-12 6-16,2-7-3 15,-8-1-15-15,-14 9 5 16,-18 12-16-16,-22 12-4 15,-17 12 3-15,-15 9-50 0,-11 9-55 16,-5 4-56 0,-11 0-170-16,-19 17-52 0,-14 5 53 15</inkml:trace>
  <inkml:trace contextRef="#ctx0" brushRef="#br0" timeOffset="296.87">29569 14146 777 0,'0'0'91'16,"0"0"15"-16,0 0 53 0,0 0-78 15,0 0-48 1,0 0-12-16,56 33 9 0,-29-30-6 15,8-3 9-15,14-3 9 16,15-27-12-16,15-14 3 16,12-18-22-16,5-6-6 15,-4-2 13-15,-8 11-18 16,-15 15-1-16,-19 14-30 16,-20 10-124-16,-19 11-80 15,-11 4-140-15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22:28.10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2877 2089 452 0,'0'0'137'0,"0"0"92"16,0 0-19-16,0 0-86 15,0 0-4-15,0 0-44 16,-24-60-8-16,24 60-49 16,-3 0-19-16,3 11-6 15,-3 12-4-15,0 12 10 16,-10 5 3-16,1 7-3 16,-12 2 17-16,3-5-17 0,0-6 0 15,5-10 6 1,8-14-6-16,4-8 2 0,4-4-4 15,0-2 5-15,0 0-2 16,3 0-1-16,15 0-14 16,13 0 11-16,9 0-15 15,2 0-15-15,1 0 6 16,-4 0 10-16,-9 0 14 16,-8-6 3-16,-8-6 0 15,-5-2 8-15,1-4-1 16,-4-2 8-16,-3-3 7 15,0 2-9-15,0-1 13 16,-3 9-5-16,0 4-2 0,0 6 8 16,0 3-8-1,0 5-19-15,0 22-12 0,0 14 12 16,-3 20 3-16,-6 13-3 16,-4 8-2-16,7-4-9 15,4-11-55-15,2-20-32 16,11-24-123-16,14-21-59 15,8-9-61-15</inkml:trace>
  <inkml:trace contextRef="#ctx0" brushRef="#br0" timeOffset="397.55">3016 1785 776 0,'-81'-19'194'0,"-7"13"55"15,-3 6-129-15,-3 6-36 16,3 31-34-16,3 20-24 16,14 17 3-16,14 23-11 15,23 24-11-15,23 18 11 16,14 20-18-16,21-2 0 16,33-12 3-16,23-20-2 15,19-37-1-15,10-23 0 16,16-32 0-16,6-27-1 15,2-12 1-15,3-42 0 16,-11-21 7-16,-19-15-7 16,-19-21 1-16,-29-18-1 0,-27-15 2 15,-26-9 0 1,-13 3-2-16,-41 13-9 0,-30 18 9 16,-18 32 1-16,-13 32-1 15,-4 39-10-15,2 17 2 16,5 36 7-16,24 13-44 15,26 7-34-15,34 6-75 16,26-9-283-16,8-10-181 16</inkml:trace>
  <inkml:trace contextRef="#ctx0" brushRef="#br0" timeOffset="1292.44">5602 2163 664 0,'0'0'99'16,"0"0"224"-16,0 0-173 15,0 0-93-15,0 0-57 16,0 0 2-16,64 33 40 15,5-12 2-15,17-4-17 16,8-4-9-16,5-8-13 16,-8-5 11-16,-14 0-16 15,-23-6 0-15,-24-3 1 16,-15-3 2-16,-15 0 6 16,-18-2-9-16,-27 0-18 15,-22 5 12-15,-18 4-14 16,-15 5 13-16,-9 0 6 0,-4 18-10 15,5 6 8-15,14-3 0 16,20-1 3-16,29-6 7 16,21-8-4-16,18-3 4 15,3-3 8-15,3 0-5 16,0 0-9-16,23 1-1 16,20 2 0-16,8 1 8 15,10 2-4-15,0 3-4 16,-4 2 0-16,-8 5 0 15,-10 1-5-15,-11 3 2 16,-7 2 3-16,-12 1-3 16,-9 5 3-16,0-1 0 0,-8 2 5 15,-14 3-3-15,-9-3 11 16,-5 1-4-16,-10 0-5 16,-2-3 28-16,-7 0-18 15,-2-1-4-15,5 1 8 16,7-1-16-16,12-1 3 15,8-1-5-15,7-4 1 16,9 2 0-16,6-1-1 16,3 4 0-16,0-1 1 15,3-1-1-15,21-4 2 16,12-5-1-16,16-3 6 16,30-8 23-16,21-3-18 0,30 0 3 15,16-14-8 1,6 0-7-16,-12 1-4 0,-22 0 1 15,-36 1-7-15,-33 5-12 16,-34 7-62-16,-18 0-38 16,-28 14-99-16,-26 11-564 15</inkml:trace>
  <inkml:trace contextRef="#ctx0" brushRef="#br0" timeOffset="1777.79">5035 3384 1035 0,'0'0'78'0,"0"0"129"15,0 0-113-15,0 0-62 16,0 0-31-16,0 0 5 16,33-7-6-16,0 7-1 15,0 15-1-15,-2 9 2 16,-7 5-10-16,-12 1 9 16,-5 2-11-16,-7 3 9 15,0-2-6-15,-7-3 5 0,-5-6 0 16,3-10 4-1,6-7 5-15,0-7 0 0,3 0-5 16,0 0 18-16,0-19 18 16,3-16 3-16,12-8-39 15,10 0 2-15,2 8-8 16,3 13 6-16,-9 8 0 16,-2 9 0-16,-4 5-4 15,-3 5-1-15,-9 20-9 16,-3 13-27-16,0 15 29 15,0 6-45-15,-12-2-83 16,2-6-187-16,2-16-30 16,7-18 78-16</inkml:trace>
  <inkml:trace contextRef="#ctx0" brushRef="#br0" timeOffset="1976.32">5535 3470 811 0,'0'0'233'0,"0"0"-44"16,0 0-50-16,0 0-69 16,0 0-37-16,0 0-7 15,0 0-9-15,24 0-17 16,19 0-3-16,11 0 0 16,10-4-78-16,3-3-102 0,-9 2-163 15,-13 4 25 1</inkml:trace>
  <inkml:trace contextRef="#ctx0" brushRef="#br0" timeOffset="2109.67">5732 3580 289 0,'0'0'251'15,"0"0"-29"-15,0 0-53 16,0 0-29-16,0 0-99 16,0 0-32-16,0 41-2 15,42-41-7-15,16-3-114 16,12-16-215-16</inkml:trace>
  <inkml:trace contextRef="#ctx0" brushRef="#br0" timeOffset="2528.28">6239 3370 771 0,'0'0'269'16,"0"0"-53"-16,0 0-110 15,0 0-87-15,0 0-18 16,0 0-2-16,100-3-23 16,-61 3-6-16,0 0 2 15,-11 0 9-15,-10 0 8 16,-12 0 3-16,-6 0 7 16,0 4-8-16,-2 9-1 15,-10 3 10-15,-4 0 3 16,1-2 14-16,0-5 36 15,6-6-15-15,6 1 3 0,3-4-26 16,0 1-14-16,0 2 3 16,18 1 7-16,9 5-6 15,6 3-5-15,4 4 6 16,-6 2-9-16,-8 3 3 16,-7 2 0-16,-13 2-8 15,-3 3 8-15,-16 1 0 16,-17 2 8-16,-12-6-5 15,-10-3 9-15,-3-5-12 16,-2-15-33-16,8-7-113 16,13-40-809-16</inkml:trace>
  <inkml:trace contextRef="#ctx0" brushRef="#br0" timeOffset="3495.91">5633 1576 574 0,'0'0'176'16,"0"0"53"-1,0 0-96-15,0 0-101 0,0 0-14 16,-74 80 58-16,60-40-39 16,7-1 10-16,4-2-20 15,3-10-18-15,0-8 11 16,18-11-17-16,7-4 8 16,8-4 14-16,9-2 10 15,4-17 0-15,-4-7-21 16,-3-5-9-16,-4-2 21 15,-9-1-8-15,-7-2 4 16,-1 5-4-16,-9 7-12 16,-3 11 17-16,-3 6-15 0,0 7-7 15,-3 0 0-15,7 2-1 16,7 15-8-16,-2 7 0 16,7 1 16-16,-1 1-6 15,-3-6-2-15,-9-3 2 16,1-6-7-16,-7-5 5 15,0 1 0-15,0-2 1 16,-19 2 0-16,-11-2 18 16,-7-5-19-16,-11 0 0 15,-4-3 2-15,-2-16-2 16,2-5-1-16,3 0-1 16,16 6 4-16,12 6-14 0,9 10 1 15,6 2-38-15,3 8-53 16,3 13-159-16,0 3-249 15</inkml:trace>
  <inkml:trace contextRef="#ctx0" brushRef="#br0" timeOffset="4666.12">5617 3489 353 0,'0'0'134'0,"0"0"64"16,0 0-50-16,0 0-9 16,0 0-31-16,0 0-7 15,0 6-14-15,0-6-32 16,0 0 11-16,9 0-31 16,12 0 12-16,7 0-17 15,8-6-16-15,0 0 10 0,-3-1-24 16,4 4-1-16,-9 0 1 15,-4 1-21-15,-6 2-42 16,-6 0-61-16,-9 0-178 16,-3 8-41-16,-6 5-34 15</inkml:trace>
  <inkml:trace contextRef="#ctx0" brushRef="#br0" timeOffset="4870.17">5572 3738 321 0,'0'0'161'16,"0"0"76"-16,0 0-84 0,0 0 6 16,0 0-62-16,0 0-20 15,51 4 11-15,-8-16-23 16,-1 3-12-16,0-2-25 16,-2 5-23-16,-4 1 4 15,1 2-9-15,-1 3-96 16,-6 0-267-16,-8-3-71 15</inkml:trace>
  <inkml:trace contextRef="#ctx0" brushRef="#br0" timeOffset="9652.95">7771 2092 125 0,'0'0'82'0,"0"0"-31"16,0 0-41-16,0 0-8 15,0 0-2-15,0 0-20 16,0 0-25-16,0-10 33 15,0 10-8-15,0 0-3 16,0 0-29-16,0 0-46 16</inkml:trace>
  <inkml:trace contextRef="#ctx0" brushRef="#br0" timeOffset="10187.9">7771 2092 73 0,'-33'2'233'16,"33"-2"-93"-16,-3 0 80 16,3 0-90-16,-3 0 37 15,3-5-8-15,0-2-25 16,0-2-44-16,0-1-37 16,0 4-20-16,9 0-5 15,9-1-19-15,3 5-8 16,12-1 2-16,13 3-1 15,6 0-2-15,-1 3 0 16,-5 11 4-16,-16 2-15 16,-15 1 11-16,-12 7-4 15,-3 3 1-15,-23 5 2 0,-18 3-8 16,-4-1 8-16,-1-4-7 16,7-10 7-16,15-4 0 15,9-7-2-15,8-8 0 16,7-1 6-16,0 0-5 15,10-21 2-15,20-12-40 16,12-6 15-16,7-4-8 16,-1 0-5-16,1 6 29 15,-13 8 9-15,-11 8 7 16,-13 9 0-16,-5 7-1 0,-7 5 52 16,0 0-41-1,0 3-12-15,-7 17 7 0,-8 12 10 16,-1 8-2-16,5 7-8 15,2-1-11-15,9 0 8 16,0-9-9-16,9-4-4 16,18-8-6-16,12-11-72 15,13-8-76-15,9-6-198 16,5-17-186-16</inkml:trace>
  <inkml:trace contextRef="#ctx0" brushRef="#br0" timeOffset="10360.56">8423 2185 502 0,'0'0'172'16,"0"0"123"-16,0 0-116 0,0 0-46 15,0 0-58-15,0 0-32 16,-21 0-20-16,49 0-23 16,14-4 0-16,13-8-33 15,11-2-125-15,4-6-238 16,0-3-246-16</inkml:trace>
  <inkml:trace contextRef="#ctx0" brushRef="#br0" timeOffset="10667.88">8900 2006 400 0,'0'0'475'16,"0"0"-305"-16,0 0 6 15,0 0-127-15,0 0-49 0,0 0-5 16,85-28-22-16,-49 21 0 16,-6 6 24-16,-11 1-1 15,-4 1-2-15,-7 18 3 16,-4 13-18-16,-4 5 7 16,-6 5-20-16,-18-3 34 15,-3-2 2-15,-1-6 12 16,7-12 13-16,9-5 37 15,6-11-20-15,6-3-37 16,3 0 2-16,27-7-9 0,12-11-43 16,22-5-140-1,12-3-224-15</inkml:trace>
  <inkml:trace contextRef="#ctx0" brushRef="#br0" timeOffset="10918.09">9437 1821 886 0,'0'0'176'15,"0"0"75"-15,0 0-130 16,0 0-69-16,133-38-22 16,-45 38 3-16,6 14-7 15,-3 24-26-15,-13 18 2 0,-22 17-8 16,-38 14 6-16,-27 11-60 15,-52 8 9-15,-34-5-24 16,-16-6-73-16,-25-16-20 16,-23-19-84-16,-13-19-165 15</inkml:trace>
  <inkml:trace contextRef="#ctx0" brushRef="#br0" timeOffset="11305.8">7374 1769 257 0,'0'0'146'0,"0"0"118"15,0 0-79-15,0 0 17 16,0 0-40-16,0 0-15 16,0-9-59-16,0 9-46 0,0 26 0 15,-12 19-42 1,-4 25 28-16,-2 26-13 0,9 13-7 15,6 4-4-15,3-4-4 16,33-14-16-16,28-20-58 16,30-22-44-16,36-25-67 15,32-28-210-15,29-20-341 16</inkml:trace>
  <inkml:trace contextRef="#ctx0" brushRef="#br0" timeOffset="11869.16">9901 1388 461 0,'0'0'211'0,"0"0"20"16,0 0-43-1,0 0-105-15,0 0-19 0,0 0-10 16,49-5-29-16,-16 0-12 15,6 5-12-15,4 0 2 16,-6 0-3-16,-10 16-7 16,-12 4 1-16,-9 5-53 15,-6 1 9-15,0 1 15 16,-15-2 35-16,-1-5 5 16,-1-7 1-16,7-8-6 15,7-3 5-15,3-2 8 16,0 0 18-16,0-10 47 15,24-20-38-15,7-12-21 16,8-9-16-16,4 1 4 16,-7 9 4-16,-3 11-2 0,-8 16 14 15,-4 13-10-15,0 1-8 16,-1 20-10-16,6 21 5 16,-3 12-3-16,-4 10 2 15,-16 9-36-15,-3-1-92 16,-12 3-242-16,-18-10-164 15</inkml:trace>
  <inkml:trace contextRef="#ctx0" brushRef="#br0" timeOffset="12408.14">7619 2847 123 0,'0'0'181'15,"0"0"-64"1,0 0 48-16,0 0 10 0,0 0-57 15,0 0 38-15,22 16-30 16,39-16 47-16,33 0-95 16,51 0-43-16,46-4-14 15,55 0 0-15,42-1-21 16,28-1 0-16,12 0 8 0,3-5-7 16,-16 0-2-1,-27-2-3-15,-42 3 4 0,-61-2 11 16,-55 3-11-16,-63 3-9 15,-40 2 7-15,-27 2-26 16,-33 2 9-16,-36 0-238 16,-22 11-283-16</inkml:trace>
  <inkml:trace contextRef="#ctx0" brushRef="#br0" timeOffset="13150.78">8469 3294 101 0,'0'0'99'0,"0"0"-19"15,0 0-11-15,0 0-21 16,0 0 31-16,0 0 1 16,-6 0-9-16,6 0 12 15,0 0-9-15,0 0 12 16,0 0 42-16,12-9-22 15,7-5-76-15,1-2 7 16,5 7 4-16,-1 4 18 16,3 5-43-16,-2 0-16 15,2 22-3-15,-6 9 2 0,0 6-1 16,-12 6-27-16,-2 2-33 16,-7 2 57-16,0-7 3 15,-4-4-6-15,-5-12 8 16,3-12 3-16,1-6-1 15,2-6 26-15,3 0-3 16,0-20 60-16,11-17 2 16,11-17-80-16,8-11 11 15,6-2-11-15,1 3 15 16,-1 16-5-16,-6 18-17 16,-2 16 20-16,-1 14-20 15,-5 8 2-15,2 21-2 0,-6 12 0 16,0 5 0-16,-12 6 0 15,-6 4-19-15,0 2-24 16,-3-3-162-16,-6-14-295 16</inkml:trace>
  <inkml:trace contextRef="#ctx0" brushRef="#br0" timeOffset="13323.97">9297 3180 1186 0,'0'0'114'0,"0"0"-17"16,0 0-53-16,0 0-38 15,26 86-1-15,-12-31-5 16,-14 12-58-16,0 18-221 0,-15 6-458 16</inkml:trace>
  <inkml:trace contextRef="#ctx0" brushRef="#br0" timeOffset="13698.22">9455 4034 1208 0,'0'0'49'0,"0"0"74"0,0 0-53 15,0 0-43-15,0 0-15 16,0 0 11-16,43-25-5 15,-19-3-10 1,-9 5-4-16,-6 4 1 0,-5 11-2 16,-4 7 5-16,0 1-8 15,-4 1-4-15,-14 14 1 16,-3 10 3-16,3 2-6 16,2-2 5-16,10-6 1 15,6-6-4-15,0-6-6 16,0-5-6-16,12-2 10 15,10 0 0-15,5-14-18 16,-1-8-22-16,-4-5-13 0,-9 7 27 16,-7 3-10-1,-6 12-5-15,-15 5 4 0,-25 20-233 16,-18 19 69-16,-20 11-66 16</inkml:trace>
  <inkml:trace contextRef="#ctx0" brushRef="#br0" timeOffset="15310.87">26498 2152 920 0,'0'0'138'16,"0"0"49"-16,0 0-69 15,0 0-49-15,0 0-27 16,0 0-24-16,16 3-6 16,36-3-9-16,24-9 34 15,18-4-31-15,8 1-3 16,-1 0-2-16,-11-1-1 16,-24 6-22-16,-28 0-14 15,-27 6-2-15,-11 1 34 0,-39 0 0 16,-29 0-15-16,-21 8-12 15,-12 9 28 1,4-2 4-16,7 7-1 0,8 2 6 16,11-2 12-16,14-3-6 15,20-6 23-15,20-7-12 16,11-6-10-16,6 0 6 16,2 0-19-16,22 0-11 15,16 0 11-15,12 0-1 16,8 0 5-16,-1 3 0 15,-7 8-3-15,-11 5 3 16,-11 4-4-16,-13 5 0 16,-12 9-1-16,-5 7 1 15,-11 10 3-15,-18 9 22 0,-11 3-14 16,-7 0 5-16,-6-2 2 16,0-9-3-16,8-8 6 15,16-13-6-15,11-14-12 16,18-6 3-16,5-8-6 15,42-3-1-15,25 0 0 16,30-3 1-16,24-19 0 16,8-7-6-16,15-8-41 15,2-3-79-15,-13-9-150 16,-17-7-357-16</inkml:trace>
  <inkml:trace contextRef="#ctx0" brushRef="#br0" timeOffset="15696.56">27977 1973 1128 0,'0'0'41'16,"0"0"181"-16,0 0-143 15,0 0-47-15,0 0-27 16,-107 16 1-16,66 26-6 15,6 11 4-15,8 1-2 16,12-3 3-16,11-5-5 16,4-10-7-16,4-14 6 15,15-10-1-15,5-9 1 16,4-3 0-16,4-7 1 0,1-18 17 16,-1-9-11-16,-5-9 3 15,-4 3 5-15,-5 4-7 16,-9 15-2-16,-5 11 4 15,-4 10-2-15,0 0-7 16,0 4 0-16,0 21-21 16,-4 14 11-16,-2 9-8 15,3 3-40-15,3 0-46 16,0-3-141-16,0-10-229 16</inkml:trace>
  <inkml:trace contextRef="#ctx0" brushRef="#br0" timeOffset="16077.39">28102 2334 1038 0,'0'0'189'0,"0"0"-2"16,0 0-120-16,0 0-36 16,0 0-31-16,0 0-10 15,22-17-1-15,3 17 11 16,5 0-19-16,0 5-17 15,-7 14-9-15,-2 3-54 16,-13 1 4-16,-7 0 25 0,-1-1-4 16,-7-5 34-1,-13-4 39-15,5-10 1 0,2-3 77 16,8 0 38-16,5-25 8 16,4-10-71-16,24-6-16 15,12 2-12-15,5 5 9 16,-2 12-20-16,-1 6-2 15,-8 10-11-15,-4 6-3 16,-6 5-2-16,-6 18-11 16,-7 11-6-16,-9 9-7 15,-2 5-33-15,-6 0-42 16,-9-5-112-16,-1-11-94 16,5-19-221-16</inkml:trace>
  <inkml:trace contextRef="#ctx0" brushRef="#br0" timeOffset="16295.94">28763 1878 1183 0,'0'0'121'0,"0"0"-4"16,0 0-83-16,0 0-17 15,-22 117 32-15,10-49-24 16,-1 7-4-16,0 5-21 15,8 0 0-15,5-5-20 16,16-13-61-16,24-13-49 16,14-28-104-16,12-21-224 0,5-26-183 15</inkml:trace>
  <inkml:trace contextRef="#ctx0" brushRef="#br0" timeOffset="16689.54">29002 2138 635 0,'0'0'161'15,"0"0"192"-15,0 0-200 16,0 0-45-16,0 0-42 16,0 0-44-16,-37-22 0 15,78 12-6-15,9 2-6 16,2 5 0-16,-7 3-10 16,-10 0-10-16,-11 9-19 0,-10 8 6 15,-11 2 6 1,-3 8-12-16,-6 2 17 15,-15 2 11-15,-3-4-11 0,0-8 0 16,9-7 10-16,6-7 4 16,8-5-1-16,1 0 1 15,6-19 5-15,17-14-7 16,9-9 0-16,2 3 4 16,-1 8 0-16,-5 9 0 15,-8 7 5-15,-8 8 3 16,-8 6 0-16,-2 1 5 15,-2 11-17-15,0 16 0 16,0 6 7-16,-5 8-5 0,-5-4 0 16,2-1-2-1,4-8-71-15,4-6-59 0,0-12-122 16,28-10-271-16</inkml:trace>
  <inkml:trace contextRef="#ctx0" brushRef="#br0" timeOffset="16849.82">29660 2162 776 0,'0'0'308'16,"0"0"-66"-16,0 0-106 15,0 0-73-15,0 0-44 16,0 0-19-16,-2-5-36 16,37 0 0-16,14-4-54 15,9-8-193-15,1-5-276 0</inkml:trace>
  <inkml:trace contextRef="#ctx0" brushRef="#br0" timeOffset="17081.32">30176 1925 847 0,'0'0'228'0,"0"0"55"15,0 0-171-15,0 0-39 16,0 0-13-16,0 0-35 15,-66 17-17-15,53 12-5 16,-1 9 10-16,5 4-12 16,3-1-2-16,4-2-9 15,2-10-41-15,2-10-44 16,21-13-26-16,18-6-123 0,13-11-87 16,16-20-137-16</inkml:trace>
  <inkml:trace contextRef="#ctx0" brushRef="#br0" timeOffset="17305.63">30459 1656 712 0,'0'0'241'0,"0"0"81"15,0 0-183-15,0 0-69 16,0 0-20-16,0 0 15 16,108 77 28-16,-30-27-32 0,0 5-23 15,-3 3-12-15,-18 2-20 16,-22 1-6-16,-23 3-11 15,-13 0-9-15,-47-2-17 16,-18-10-20-16,-11-13 2 16,-7-13-7-16,4-19-32 15,8-7-109-15,15-31-316 16</inkml:trace>
  <inkml:trace contextRef="#ctx0" brushRef="#br0" timeOffset="17728.38">30701 1389 86 0,'0'0'1053'0,"0"0"-897"16,0 0-10-16,0 0-85 16,0 0-2-16,0 0-26 15,-18-15-9-15,27 10-24 16,16-5 0-16,8 1-1 15,6-2-15-15,-1 8 2 16,-13 3-1-16,-9 0-8 16,-9 13-10-16,-7 8 12 15,0 9 6-15,-1 1 13 16,-13-3-11-16,3-7 13 16,5-12 6-16,4-6-4 15,2-3 7-15,0 0 28 16,0-12 2-16,18-20 5 0,8-11-41 15,12-7 0-15,2 5 9 16,-4 9-11-16,-4 14 15 16,-7 11-9-16,-7 11-2 15,-3 3-2-15,-5 32-3 16,-1 16-9-16,-9 13-13 16,0 6-25-16,-12 3-45 15,-17-7-115-15,-10-6-258 16</inkml:trace>
  <inkml:trace contextRef="#ctx0" brushRef="#br0" timeOffset="18497.72">26536 3406 932 0,'0'0'146'0,"0"0"21"16,0 0-133-16,0 0-28 15,0 0-4-15,0 0 3 16,91-22-5-16,-67 22-12 16,-5 0-14-16,-5 10 0 15,-5 6 1-15,-6 5-2 16,-3 2 13-16,0-4-2 16,-3-1 16-16,-4-6 3 15,0-5-2-15,4-4 18 0,3-3 33 16,0 0 15-1,0-4 1-15,3-18-20 0,13-11-28 16,7-7 2-16,6 1-15 16,-1 5-1-16,0 6-3 15,-2 9-2-15,-7 11 0 16,-1 8-1-16,-2 0 0 16,-2 13-1-16,-5 13-18 15,-5 7-11-15,-4 4-21 16,0-1-112-16,-4-4-120 15,-4-12-192-15</inkml:trace>
  <inkml:trace contextRef="#ctx0" brushRef="#br0" timeOffset="18693.91">27078 3291 764 0,'0'0'178'16,"0"0"52"-16,0 0-113 15,0 0-85-15,0 0-7 16,0 0-25-16,12-14 0 16,18 5 4-16,11-5-4 15,6 1-68-15,0 1-105 16,-6 2-136-16,-15 7-139 16</inkml:trace>
  <inkml:trace contextRef="#ctx0" brushRef="#br0" timeOffset="18843.61">27120 3392 422 0,'0'0'228'0,"0"0"23"16,0 0-59-16,0 0-97 15,0 0-78-15,0 0-12 16,25 17 16-16,16-23-21 16,9-6-89-16,7-2-247 15,-1-6-171-15</inkml:trace>
  <inkml:trace contextRef="#ctx0" brushRef="#br0" timeOffset="19460.21">27534 3185 314 0,'0'0'307'16,"0"0"-159"-16,0 0-10 15,0 0-87-15,0 0 4 16,0 0-36-16,-20 0 10 15,20 0-16-15,0 0-12 16,0 0 4-16,0 0-4 16,0 0-1-16,0 0 0 15,0 0 6-15,0 0 18 16,0 0 7-16,0 0-5 16,0 0 6-16,0 0-10 15,0 0-4-15,0 0 1 0,0 0-19 16,0 0-2-1,0 0 2-15,0 0 1 0,0 0 12 16,0 0-6-16,0 0 9 16,0 0-3-16,0 0-9 15,0 0-4-15,0 0 0 16,0 0 0-16,0 0 8 16,0 0-8-16,0 0-6 15,0 0 3-15,0 0 3 16,0 0-6-16,0 0 6 15,0 0-2-15,0 0 2 16,0 0 18-16,0 0-8 16,0 0-6-16,0 13-3 0,0 8-1 15,0 8 1-15,0 3 6 16,7-3-7-16,6-5 0 16,3-7-4-16,3-5 2 15,4-7 2-15,1-5 5 16,3-5 2-16,0-16 8 15,-5-6 1-15,-4-2-9 16,-9-4 16-16,-9 2 8 16,0 3-7-16,-12 4 11 15,-15 10-35-15,-7 7 0 16,-6 7-25-16,-2 3-49 16,-1 15-111-16,-2 1-218 0</inkml:trace>
  <inkml:trace contextRef="#ctx0" brushRef="#br0" timeOffset="20276.16">26402 1719 347 0,'0'0'201'15,"0"0"12"-15,0 0-20 16,0 0-41-16,0 0-27 16,0 0-19-16,-67 22-84 15,55 2-8-15,5 3 6 16,4 5-17-16,3-4 7 16,0-3-10-16,16-6-4 15,6-6 4-15,4-9 0 16,0-4 13-16,6 0 3 15,1-17 13-15,1-10-19 16,0-9 10-16,-2-6-3 16,-4-10-7-16,-6-2 8 0,-5 8 1 15,-5 10-2-15,-6 17-5 16,-3 9-2-16,-3 10 0 16,4 0-10-16,8 27-12 15,2 10 10-15,3 13 2 16,-2 1 0-16,-4-7 0 15,-7-8 0-15,-4-13 2 16,0-5-1-16,0-6 2 16,-7-3 2-16,-8-6 6 15,-7-3 7-15,-8 0-10 16,-8-17 2-16,-5-9-8 16,-5-5-1-16,5 1-1 0,4 8 0 15,13 12-4-15,4 10-9 16,5 0-54-16,3 21-29 15,6 11-46-15,8 5-138 16,0-6-131-16,11-2-166 16</inkml:trace>
  <inkml:trace contextRef="#ctx0" brushRef="#br1" timeOffset="28617.25">11682 2593 141 0,'0'0'241'15,"0"0"-189"-15,0 0 65 16,0 0-43-16,0 0-41 16,0 0-21-16,0 0 6 15,31 21 8-15,-14 6 14 16,-4 5-5-16,-4-3-5 16,1-5-21-16,1-6 0 15,1-7 7-15,4-4 12 16,1-7 11-16,14 0 34 15,9-19 27-15,14-18-10 16,13-11-35-16,7-9-22 0,10-2-13 16,-2-2-7-16,-1 1-8 15,-10 8 12-15,-17 9-15 16,-14 14 1-16,-17 13-4 16,-13 12 1-16,-10 4-12 15,-6 21-112-15,-28 17-155 16,-14 12-12-16,-13 6-145 15</inkml:trace>
  <inkml:trace contextRef="#ctx0" brushRef="#br1" timeOffset="28975.47">11633 3003 639 0,'0'0'83'0,"0"0"-52"15,0 0 13-15,0 0 22 16,0 0 12-16,16 76-28 16,2-59 11-16,15-6-22 15,10-8 20-15,15-3 41 0,11-12-32 16,11-19-38-16,8-10 8 15,3-7-20-15,-4-4-6 16,1-3-3-16,-9-3-7 16,-12 0 19-16,-11 10-21 15,-18 14 2-15,-14 14 1 16,-18 13-3-16,-6 7-21 16,-20 17-100-16,-21 19-240 15,-25 11-62-15,-18 3-98 16</inkml:trace>
  <inkml:trace contextRef="#ctx0" brushRef="#br1" timeOffset="33086.17">5948 5263 648 0,'0'0'157'0,"0"0"113"16,0 0-74-16,0 0-95 0,0 0-19 15,0 0-38 1,0 0-12-16,-12-30-16 0,38 34-13 15,18 16-1-15,16 11 4 16,10 8-5-16,-4 6 10 16,-8-1-11-16,-15-4-2 15,-10-5-1-15,-15-8-2 16,-8-3-64-16,-10-5-74 16,0-6-162-16,0-11-189 15</inkml:trace>
  <inkml:trace contextRef="#ctx0" brushRef="#br1" timeOffset="33332.33">6339 5314 617 0,'0'0'155'16,"0"0"51"-16,0 0-35 16,0 0-29-16,0 0-65 15,0 0 5-15,3-20-33 16,-3 42-19-16,0 18-14 15,0 20 31-15,-6 16-33 16,-12 13 10-16,-4 5-21 16,-1 3-4-16,4-2 1 15,4-13-10-15,9-14-60 16,6-15-49-16,0-20-106 16,18-20-136-16,12-13-169 15</inkml:trace>
  <inkml:trace contextRef="#ctx0" brushRef="#br1" timeOffset="34037.19">6604 5604 387 0,'0'0'437'16,"0"0"-205"-1,0 0-72-15,0 0-79 0,0 0-77 16,0 0 18-16,-13 55 12 16,28-40-23-16,3-6 4 15,6-2-14-15,4-7 4 16,5 0 0-16,3-11-4 15,-2-8-1-15,-7-7-2 16,-8 1-25-16,-10 0 27 16,-9 0 0-16,-6 3 11 15,-22 5-7-15,-5 8-1 16,-6 9-6-16,-7 9-5 16,4 25-4-16,5 21 11 0,7 7 2 15,9 3 1-15,21 0-2 16,0-10-1-16,21-14-7 15,18-16-6-15,9-18 12 16,13-7 2-16,9-24 4 16,-3-17 1-16,0-10-3 15,-7-8-2-15,-2-3 11 16,-12-1-11-16,-10 2 1 16,-18 4 34-16,-11 16-10 15,-7 12 23-15,0 16 4 16,-16 13 4-16,-3 0-14 15,-7 22-42-15,-1 7 0 0,5 1 9 16,16-2-9 0,6-1-5-16,3-2 1 0,24-4 4 15,10 1 12-15,8-5-11 16,10 0-1-16,2 0 12 16,-2 0-10-16,-13-2 1 15,-17-4-3-15,-14-1 3 16,-11 4-11-16,-8 7 8 15,-32 4 0-15,-20 4 4 16,-25 5-4-16,-12-2-65 16,-16-1-103-16,-2-14-464 15</inkml:trace>
  <inkml:trace contextRef="#ctx0" brushRef="#br1" timeOffset="39671.58">27608 3734 423 0,'0'0'14'16,"0"0"23"-16,0 0-26 16,0 0-10-16,0 0-1 15,0 0 8-15,0 0 1 16,5-10 68-16,-5 7 27 15,0 0 5-15,0 2 35 16,0 0 3-16,0 1-48 0,0 0-24 16,0 0-33-16,0 0 8 15,2 0-31-15,-1 0-1 16,4-6-3-16,14-5-13 16,12-8 1-16,14-6 6 15,10 1-5-15,0-2 5 16,-1 5-9-16,-4 4 0 15,-12 5-3-15,-9 3 3 16,-12 9-47-16,-9 0-62 16,-8 0-155-16,0 13-168 15,-22 5 30-15</inkml:trace>
  <inkml:trace contextRef="#ctx0" brushRef="#br1" timeOffset="39977.87">27704 3805 339 0,'0'0'223'16,"0"0"-135"-16,0 0 88 15,0 0-81-15,0 0 18 16,0 0-19-16,-16 0-19 16,16 0-7-16,0 0-19 15,4 0 3-15,20 0-26 16,11 0 21-16,6-11-15 15,4-2-19-15,1-5-5 0,2 0 0 16,0-2-4 0,-2 3 4-16,-6 1-6 0,-6 5 1 15,-12 2-3-15,-8 5 1 16,-8 3-2-16,-6 1-42 16,0 0-64-16,-4 0-80 15,-17 5-202-15,-6 10-150 16</inkml:trace>
  <inkml:trace contextRef="#ctx0" brushRef="#br1" timeOffset="52977.21">6506 5165 7 0,'0'0'84'0,"0"0"-11"16,0 0-1-16,0 0-45 15,0 0 37-15,0 0-39 0,0 0 4 16,0 0 10-1,0-12-5-15,0 11 5 0,-3 1-6 16,0-2-13-16,-3 1-8 16,3-3 10-16,-3 4-5 15,3-2 6-15,-1 0-11 16,4 2 4-16,0 0-6 16,0-3-9-16,0 3 22 15,0 0-6-15,0 0 17 16,0 0 13-16,0 0-14 15,0 0-9-15,-3 0 8 16,0 5-26-16,-5 22-1 0,-4 19-1 16,-1 12 3-1,-4 14 20-15,-2-2-14 0,0-2 1 16,2-10-14-16,4-9 0 16,4-8-7-16,3-10-97 15,0-9-242-15</inkml:trace>
  <inkml:trace contextRef="#ctx0" brushRef="#br1" timeOffset="76756.77">4822 6866 285 0,'0'0'103'16,"0"0"34"-16,0 0 11 15,0 0-48-15,0 0-25 16,0 0 48-16,0 0-13 16,0 0-15-16,0-7 14 15,0 4-29-15,0 2-18 16,0-2-15-16,-6-3-27 15,-21-1 31-15,-13 0-51 16,-8 7-8-16,-1 0-2 0,4 12 6 16,-1 22 4-16,-2 16 0 15,5 16 4-15,7 4-3 16,8-2-1-16,14-7 0 16,14-6-3-16,5-11 3 15,32-11-41-15,17-6-24 16,16-18-93-16,12-9-39 15,6-12-233-15</inkml:trace>
  <inkml:trace contextRef="#ctx0" brushRef="#br1" timeOffset="76987.19">5056 7178 208 0,'0'0'634'15,"0"0"-420"-15,0 0-4 16,0 0-79-16,0 0-63 16,0 0-35-16,15-1-26 15,21 1 23-15,13-2-30 16,6 2 0-16,5 0-56 16,-6 0-42-16,-5 0-77 15,-7 0-64-15,-17 0-155 16,-15 0-51-16</inkml:trace>
  <inkml:trace contextRef="#ctx0" brushRef="#br1" timeOffset="77163.42">5123 7292 268 0,'0'0'264'0,"0"0"-85"16,0 0 40-16,0 0-46 15,0 0-129-15,0 0-17 16,50 7 6-16,-19-1-21 15,6 0-12-15,-4 5-21 16,6-2-115-16,-2-2-128 16,6-5-241-16</inkml:trace>
  <inkml:trace contextRef="#ctx0" brushRef="#br1" timeOffset="77868.78">5117 7177 294 0,'0'0'69'15,"0"0"93"-15,0 0-113 16,0 0 7-16,0 0-44 16,0 0 31-16,0-62 26 15,0 59 3-15,0 0 21 16,-4 1 20-16,4 2-14 16,0-1 6-16,0 1-29 15,0 0-17-15,0 0-3 16,0 0-22-16,0 0-7 15,10 1-13-15,20 12-7 16,15 3 43-16,10 2-43 0,6-2 3 16,2-1-4-16,1-4-4 15,-1-4-2-15,-5 0-17 16,-6-5-19-16,-19 1-2 16,-14-2-60-16,-13 2-42 15,-6 5-69-15,-25 0-111 16,-14 2 85-16,-13-1-149 15</inkml:trace>
  <inkml:trace contextRef="#ctx0" brushRef="#br1" timeOffset="78085.87">5165 7321 427 0,'0'0'172'16,"0"0"60"-16,0 0-23 15,0 0-44-15,0 0-41 16,0 0-43-16,-28 0-32 0,28 0-25 15,28 0 21-15,15 7-34 16,17 0 6-16,4 1-2 16,6-1-13-16,-4-3 2 15,-8 2-4-15,-3-3-35 16,-16 1-39-16,-9 3-71 16,-14-4-169-16,-16-2-267 15</inkml:trace>
  <inkml:trace contextRef="#ctx0" brushRef="#br1" timeOffset="78939.67">6376 7163 327 0,'0'0'13'16,"0"0"-13"-16,0 0 0 15,0 0 6-15,0 0 3 16,0 0 14-16,2 12 22 0,-2-9 27 16,-11 1 16-16,-5 2 9 15,-2-2-44-15,-3 0-13 16,-4-1 5-16,4-3-12 16,3 0 4-16,3 0 21 15,6 0 36-15,6 0 6 16,0-9-6-16,3-7-18 15,0-5-30-15,6-3-6 16,12-2-19-16,10 1-21 16,2 4 4-16,6 4 0 15,1 10-4-15,-4 7-1 16,3 0 1-16,-6 12 5 16,-2 11 1-16,-10 7-6 15,-6 4 2-15,-12 9-2 16,0 0 3-16,-17 2-3 0,-18-3 2 15,-4 2-2-15,-9-7-6 16,-1-6 3-16,0-7 6 16,7-4 16-16,9-11-16 15,8-1 6-15,11-5 4 16,4-3-6-16,10 0 12 16,0-3 4-16,0-11 6 15,3-3 2-15,18-1-25 16,4 3 1-16,5 9 5 15,6 5-8-15,1 1 0 0,6 7-4 16,-1 12 0 0,0 6-5-16,-5 6 5 0,-4 0-58 15,-8-2-56-15,-16-3-213 16,-9-12-316-16</inkml:trace>
  <inkml:trace contextRef="#ctx0" brushRef="#br1" timeOffset="79405.92">3468 7370 696 0,'0'0'21'15,"0"0"51"-15,0 0 41 16,80 24 19-16,26-10 6 15,39 2-53-15,28 4-43 16,34 6 29-16,39 4-62 0,30 6 17 16,27 7-23-16,6 6 1 15,-11-3 7-15,-19-2-11 16,-24-10 3-16,-36-9-12 16,-40-7 18-16,-49-6-9 15,-52-9 0-15,-35-3 12 16,-31 0-2-16,-12 0-10 15,0 0-2-15,-17 6-19 16,-8-2-39-16,3-4-114 16,5-7-272-16</inkml:trace>
  <inkml:trace contextRef="#ctx0" brushRef="#br1" timeOffset="81554.08">7975 7383 685 0,'0'0'70'16,"0"0"45"-16,0 0 84 16,-36 74-98-16,14-50-47 15,3-5-8-15,-1-2-29 0,4-6-12 16,7-3-4-16,0-2 7 16,9-6 3-16,-3 0-9 15,3 0 9-15,0-3-1 16,0-16-5-16,0-1 4 15,0 1-9-15,15 2 0 16,-3 3 3-16,1 8-3 16,-1 3 0-16,-1 3-1 15,2 0-6-15,-4 9 0 16,-3 11 5-16,-3 0 2 16,-3 0-6-16,0-2 7 15,-6-4-1-15,-6-3 0 16,-1-2 7-16,4-6-4 15,-2 2 3-15,5-5-5 0,-1 0 37 16,4-7 2-16,0-13-8 16,3-3-13-16,0 0-16 15,0 4-1-15,13 2-2 16,-1 6 0-16,2 5-1 16,-1 6 1-16,-4 0-1 15,-3 0-4-15,1 0 5 16,-5 5-3-16,-1 0 0 15,-1-1 3-15,0-1-4 16,0-3 4-16,0 0 0 16,0 0 9-16,2 0-8 15,-2 0 17-15,3-5 1 16,3-7 19-16,0-3-19 0,0 6-16 16,4 2 11-16,4 5 0 15,2 2-9-15,-1 6-5 16,6 18-7-16,-2 13 7 15,-10 9 7-15,-9 9-7 16,-9 6-4-16,-37 10 0 16,-15 1-29-16,-11-2-84 15,-5-17-166-15,11-16-522 16</inkml:trace>
  <inkml:trace contextRef="#ctx0" brushRef="#br1" timeOffset="82111.39">10105 7400 397 0,'0'0'273'15,"0"0"-18"-15,8-76-35 16,-15 44-90-16,-10 7-65 15,-7 7-22-15,-3 14-1 16,-13 4-26-16,-2 17-10 16,-7 20-6-16,1 9 5 15,8 7 6-15,13-1-9 16,12-3-1-16,15-9 4 16,0-9 1-16,18-15-8 15,16-6 4-15,8-10 1 16,7-3 9-16,5-20 2 15,0-11-1-15,-8-3 7 16,-7-5-14-16,-5 2 2 0,-10 9-8 16,-12 9 7-16,-5 16-14 15,-7 6 7-15,0 16-5 16,-16 17-28-16,-7 10 16 16,1 11-1-16,3 1-38 15,8-3-81-15,11-9-180 16,0-9-188-16</inkml:trace>
  <inkml:trace contextRef="#ctx0" brushRef="#br1" timeOffset="82401.98">10347 7624 727 0,'0'0'172'0,"0"0"140"0,0 0-145 16,0 0-142-16,0 0-24 15,0 0 33-15,-49 69-30 16,42-41 9-16,7 3-3 15,0-6-9-15,13-7 5 16,9-6-6-16,5-9 0 16,1-3-3-16,2-10-15 15,-3-16 5-15,-9-11 12 16,-5-7 1-16,-13-4 8 16,0 2-8-16,-3 10 2 15,-16 12-1-15,-5 13 8 16,0 11-6-16,-6 0-3 0,2 14-6 15,1 9-37-15,14 1-128 16,13 1-209-16,0-11-135 16</inkml:trace>
  <inkml:trace contextRef="#ctx0" brushRef="#br1" timeOffset="82598.3">10763 7464 1121 0,'0'0'177'16,"0"0"-41"-16,0 0-52 16,0 0-53-16,0 0-24 15,0 0-7-15,31 0 2 16,8 3-6-16,9-1-40 16,7-2-64-16,2 0-128 0,-5 0-154 15,-16-8-213-15</inkml:trace>
  <inkml:trace contextRef="#ctx0" brushRef="#br1" timeOffset="82748.1">10800 7575 594 0,'0'0'177'0,"0"0"99"16,0 0-90-16,-80 46-93 16,80-42-51-16,22 5-28 15,26 2 11-15,28-5-25 0,21-3-29 16,13-3-234-1,5 0-702-15</inkml:trace>
  <inkml:trace contextRef="#ctx0" brushRef="#br1" timeOffset="83379.46">11682 7514 574 0,'0'0'129'16,"0"0"152"-16,0 0-111 0,0-77-21 15,0 60-59-15,0 5-13 16,0 7-16-16,-4 2-24 16,-19 3-4-16,-13 10-32 15,-13 16-1-15,-3 8 4 16,4 10-3-16,12 1-1 16,8 0 0-16,13-4 1 15,15-5-1-15,0-10 0 16,21-9-22-16,18-6 16 15,10-11-2-15,6-6 8 16,-4-16 2-16,-5-11-1 16,-7-1 16-16,-13-3-17 15,-3-1 0-15,-11 12 5 16,-6 11-4-16,-6 10 5 16,0 5-6-16,0 10-13 0,-15 23 8 15,-5 11-19-15,4 7-69 16,3 2-90-16,7-6-201 15,6-11-179-15</inkml:trace>
  <inkml:trace contextRef="#ctx0" brushRef="#br1" timeOffset="83550.09">11821 7795 669 0,'0'0'277'0,"0"0"11"15,0 0-83-15,0 0-110 16,0 0-40-16,0 0-46 15,13 32-9-15,-13 8 0 16,-3 13-3-16,-10 5-1 0,-4 3-83 16,1-5-185-16,4-13-184 15</inkml:trace>
  <inkml:trace contextRef="#ctx0" brushRef="#br1" timeOffset="83764.13">12453 7660 1405 0,'0'0'79'15,"0"0"69"-15,0 0-71 16,0 0-55-16,0 0-13 0,0 0-18 16,15-35-10-16,36 33-57 15,17 0 21-15,10-1-73 16,-3-1-70-16,-10 1-118 15,-20 2-157-15,-25 1 7 16</inkml:trace>
  <inkml:trace contextRef="#ctx0" brushRef="#br1" timeOffset="83902.97">12523 7738 421 0,'0'0'215'0,"-79"33"43"15,57-23 8-15,14-3-110 16,8-5-94-16,21 1-35 0,24-3-17 15,19 0 15-15,27 0-25 16,10-3-201-16,10-6-154 16</inkml:trace>
  <inkml:trace contextRef="#ctx0" brushRef="#br1" timeOffset="84305.6">13445 7572 1070 0,'0'0'178'16,"0"0"37"-16,0 0-136 15,0 0-35-15,0 0-39 16,0 0 4-16,-68-24-9 16,36 35-1-16,-8 12 1 0,1 9 3 15,0 5 3-15,3 3-6 16,11-2 3-16,11-2-9 15,14-6 4-15,11-11-28 16,23-9 15-16,8-10-14 16,5 0 6-16,-2-20 23 15,-3-7 0-15,-6-6 19 16,-3-7-9-16,-5 4-3 16,-1 2 15-16,-11 8-19 15,-2 14 23-15,-14 9 15 0,0 3-18 16,0 2-23-1,-15 18-6-15,-10 14 6 0,-2 8 0 16,3 4 0 0,0 0-34-16,5 1-29 0,16-3-57 15,3-12-170 1,9-6 70-16</inkml:trace>
  <inkml:trace contextRef="#ctx0" brushRef="#br1" timeOffset="84621.96">13642 7903 1112 0,'0'0'112'15,"0"0"73"-15,0 0-102 16,0 0-66-16,0 0-17 0,0 0-16 16,65-14-26-16,-32 11 0 15,-10 3 11-15,-7 0 30 16,-10 0-7-16,-6 11-14 15,-3 6 7-15,-16 4 11 16,-11 4 2-16,-3 1 4 16,-1 0 3-16,1-3 30 15,4-4-2-15,13-9-2 16,9-3 14-16,7-4-24 16,0-2-8-16,22-1-13 15,21 0-10-15,18 0-50 16,23 0-244-16,11 0-254 0,16 0 48 15</inkml:trace>
  <inkml:trace contextRef="#ctx0" brushRef="#br1" timeOffset="84833.26">14396 7781 1058 0,'0'0'186'0,"0"0"-65"15,0 0 5-15,0 0-56 16,0 0-50-16,0 0-17 16,45-2-6-16,15 2 0 15,4 2-66-15,1-2-19 16,-6 0-122-16,-14 0-58 16,-20 0-95-16,-19 4-89 0</inkml:trace>
  <inkml:trace contextRef="#ctx0" brushRef="#br1" timeOffset="84997.7">14398 7885 535 0,'0'0'227'0,"0"0"1"15,0 0 9-15,0 0-135 16,0 0-57-16,0 0-7 16,54 38 9-16,16-36-47 15,3 1-17-15,-9-3-53 0,-12 0-126 16,-9-3-197-1,-5-7-139-15</inkml:trace>
  <inkml:trace contextRef="#ctx0" brushRef="#br1" timeOffset="85911.63">15636 7623 86 0,'0'0'305'15,"0"0"-198"-15,0 0 110 16,0 0-104-16,0 0-38 16,0 0 72-16,10-67-32 0,-11 67-34 15,-5-3-5-15,-3 3-38 16,-4 0-24-16,-9 0 13 15,-4 12-24-15,-4 12 2 16,-2 2 10-16,3 8-4 16,-3 2 6-16,6-1 1 15,5-1-11-15,3 2 25 16,4-2-30-16,7 2 7 16,7-2 10-16,0-3-15 15,3 6 3-15,15-4 5 0,0-6-9 16,6-2 16-1,1-8-18-15,8-10 24 0,9-4 9 16,7-3-15-16,6-10-3 16,3-12-1-16,-6-5-1 15,-4-5 12-15,-9-6-21 16,-6-2 3-16,-9-8 6 16,-11-6-9-16,-13-3-1 15,0 2-4-15,-10 9 4 16,-14 9-14-16,-9 15 10 15,-12 15-25-15,-16 7-3 16,-14 14-37-16,-5 21-24 16,-2 5-125-16,-3-5-553 15</inkml:trace>
  <inkml:trace contextRef="#ctx0" brushRef="#br1" timeOffset="88274.63">9801 9203 356 0,'0'0'183'16,"0"0"-20"-16,0 0 72 16,0 0-66-16,0 0-17 15,0 0-53-15,22-35-26 0,-32 24-18 16,-22 2-25-1,-10 4-8-15,-8 5-18 0,-8 0-1 16,0 14 15-16,0 14-10 16,7 10-3-16,5 5-2 15,10 4-3 1,15 0 0-16,15-1-4 0,6-7-5 16,13-6 5-16,23-13-22 15,9-10 2-15,4-10 19 16,3-5 0-16,1-23 5 15,-7-5 8-15,-9-3-6 16,-7-7 23-16,-10-3-21 16,-7-2 6-16,-4 3-2 15,-9 11-8-15,0 18 10 16,0 10-3-16,0 6-2 0,-12 22-5 16,-6 15-2-16,0 17 2 15,2 4 2-15,5 2-2 16,5 2-1-16,3-5-67 15,3-1-35-15,3-9-175 16,30-17-130-16,15-13-50 16</inkml:trace>
  <inkml:trace contextRef="#ctx0" brushRef="#br1" timeOffset="88859.61">9959 9506 749 0,'0'0'228'16,"0"0"-98"-16,0 0 2 0,0 0-23 16,0 0-75-16,0 0-5 15,24-5-29-15,15 2 0 16,7 0-14-16,-4 3 14 16,-8 0-30-16,-10 0 15 15,-9 11 2-15,-11 1 11 16,-4 3-14-16,-10 5 10 15,-17 1 6-15,-4 5 19 16,-5-5 13-16,6-2-19 16,12-6 9-16,5-6 0 0,10-4-22 15,3-1 0 1,0-2 29-16,12 3-14 16,13-3 10-16,8 2 2 0,0 1-25 15,-2 1 4-15,-4-1-6 16,-11-1 0-16,-5 3 2 15,-8-3-2-15,-3-1-1 16,0 2 0-16,0-3 1 16,0 6-3-16,0-6 3 15,0 3-4-15,0 1 1 16,0-4 6-16,-3 0-2 16,3 0 1-16,0 0 2 15,0 0-3-15,0 0-1 0,0 0 0 16,0 0 2-1,0 0 2-15,0 0-4 0,0 0 0 16,0 0 2-16,0 1 3 16,0-1-5-16,0 0 0 15,0 0 5-15,0 0-5 16,0 0 0-16,0 0-2 16,0 0-31-16,0 0-22 15,0 0-119-15,0 0-170 16,-3-1-216-16</inkml:trace>
  <inkml:trace contextRef="#ctx0" brushRef="#br1" timeOffset="89427.7">9962 9578 682 0,'0'0'34'0,"0"0"157"15,0 0-4-15,0 0-89 16,0 0 45-16,0 0-58 16,-18-11-26-16,18 8 19 15,0-7-32-15,6 0-5 16,9-1-29-16,3-2-10 16,-3 7 10-16,1 0-12 15,-2 4 0-15,-4 2 4 16,2 0-3-16,3 6-1 15,-3 17 0-15,-3 6 1 16,-3 8-6-16,-6 2 5 0,0 3 0 16,-12-1-3-16,-15-2 3 15,-4-5 0-15,1-6-1 16,3-8 4-16,6-6 2 16,8-8-5-16,7-6 1 15,2 0 20-15,4 0-11 16,0-6 13-16,4-20 29 15,21-17-39-15,11-11 3 16,16-2-16-16,12 1 0 16,2 12 8-16,-8 9-2 15,-6 15 9-15,-16 11-12 16,-13 6 5-16,-7 2-16 0,-7 4 7 16,-6 18-1-16,-3 15-6 15,0 6 13-15,-15 3-5 16,-3 0 0-16,-3-5 2 15,-2-5-7-15,9-8 5 16,2-7-54-16,6-5 21 16,6 0-56-16,3-5-35 15,42-6-133-15,23-5-123 16</inkml:trace>
  <inkml:trace contextRef="#ctx0" brushRef="#br1" timeOffset="89662.66">10966 9428 840 0,'0'0'480'0,"0"0"-368"16,0 0 4-16,0 0-48 16,0 0-26-16,0 0-27 15,43-9-5-15,24 18 6 16,18-6-16-16,-4 2-21 15,-5-5-51-15,-18 0-32 16,-10 0-3-16,-21 0-139 16,-21 0-99-16,-6 0-76 15</inkml:trace>
  <inkml:trace contextRef="#ctx0" brushRef="#br1" timeOffset="89813.82">11021 9584 314 0,'0'0'317'16,"0"0"-5"-16,0 0-48 15,0 0-120-15,0 0-57 16,0 0-56-16,27 43 18 16,43-33-49-16,12 1-3 15,9-2-38-15,6-1-115 16,-3-8-358-16</inkml:trace>
  <inkml:trace contextRef="#ctx0" brushRef="#br1" timeOffset="90174.52">12981 9114 810 0,'0'0'210'0,"0"0"70"16,0 0-145-16,0 0-64 15,0 0 12-15,0 0-67 16,12-45-12-16,-15 68-7 15,-6 16 6-15,-6 20-4 16,-3 11 1-16,-8 3-63 16,3-4-86-16,-1-13-342 15,9-11-403-15</inkml:trace>
  <inkml:trace contextRef="#ctx0" brushRef="#br1" timeOffset="90381.92">12450 9659 1122 0,'0'0'92'0,"0"0"69"15,0 0-31-15,0 0-71 16,0 0-24-16,154 28 39 16,-38-19-60-16,11-3 5 15,0 1-19-15,-8-1-26 16,-11-2-62-16,-24 0-60 15,-27-4-112-15,-39 0-317 16</inkml:trace>
  <inkml:trace contextRef="#ctx0" brushRef="#br1" timeOffset="90831.94">12374 9997 1143 0,'0'0'128'16,"0"0"20"-16,0 0-79 16,0 0-41-16,0 0-12 15,112 0-13-15,-79 2 0 16,-7 5-3-16,-3 3 4 16,-7 0-10-16,-10 7 6 15,-6 5-7-15,0 5 6 16,0-1 1-16,-16 5-8 0,1-6 2 15,-3-4-4 1,3-4 4-16,-1-2 6 0,5-7 0 16,5-4-2-16,-1-4 6 15,7 0 0-15,0-10 10 16,3-21 0-16,27-16 7 16,16-9-21-16,15-2 0 15,3 8 12-15,-1 13 3 16,-8 15 16-16,-19 13 2 15,-11 9-25-15,-7 0-3 16,-6 12-5-16,-3 17 0 16,-9 8-4-16,0 6 4 0,-9 10-5 15,-18 5 4-15,-7 3-52 16,-2-2-15-16,0-6-137 16,7-20-277-16</inkml:trace>
  <inkml:trace contextRef="#ctx0" brushRef="#br1" timeOffset="91026.06">13379 9944 1372 0,'0'0'131'16,"0"0"-36"-16,0 0-20 15,0 0-70-15,0 0-5 0,0 0 0 16,-22 103 0-1,7-51-3-15,-9 5-33 0,-12 9-63 16,-9 2-126-16,5-3-570 16</inkml:trace>
  <inkml:trace contextRef="#ctx0" brushRef="#br1" timeOffset="91404.18">13200 10737 1372 0,'0'0'84'0,"0"0"8"15,0 0-46-15,0 0-29 0,0 0-17 16,0 0-8-16,-5 19 3 16,5-18 6-16,0 2-1 15,0 4 0-15,0 2 2 16,0 4-9-16,0 1 7 15,0-1 0-15,0-7-7 16,10-2 5-16,9-4-6 16,3 0 5-16,7-13 6 15,-2-7 5-15,-5 1-8 16,-9-1 0-16,1 1 18 16,-11 4-1-16,0 5-6 15,-3 7 16-15,0 3-26 16,-3 0 1-16,-9 6-2 15,-3 7-39-15,3 1-30 16,12-5-64-16,0-2-277 0,12-7-251 16</inkml:trace>
  <inkml:trace contextRef="#ctx0" brushRef="#br1" timeOffset="91936.88">14704 9883 1393 0,'0'0'81'0,"0"0"6"15,0 0-37 1,0 0-38-16,0 0-12 0,0 0 0 16,-18 5-2-16,4 4 6 15,1 1-5-15,0-6 1 16,1 4 0-16,2-8 0 15,7 0 2-15,3 0-2 16,0 0 8-16,0-22-6 16,8-3-4-16,9-3-5 15,5 9-25-15,2 9 3 16,-4 10-18-16,-4 0 28 16,-7 0 11-16,-5 17-20 15,-4 5 27-15,0 2-17 0,-13-2-4 16,-4-5 18-16,7-7 4 15,1-6 0-15,6-4 3 16,3 0 14-16,0 0 34 16,0 0-24-16,0-3 14 15,0-14 10-15,6-6-51 16,10-1 17-16,1 7-17 16,2 5 6-16,-10 9-7 15,-5-1 6-15,-2 4-5 16,-2 10 6-16,0 16-4 15,0 10 1-15,-15 3-3 16,-15 3 5-16,-12 0-9 16,-10 0 4-16,-16-1-46 15,-10-8-50-15,-7-10-166 0,15-9-595 16</inkml:trace>
  <inkml:trace contextRef="#ctx0" brushRef="#br1" timeOffset="92577.58">15796 9693 732 0,'0'0'327'16,"0"0"-112"-16,0 0-53 0,0 0-102 15,0 0-35-15,0 0-19 16,40 0 1-16,-16 17-7 16,3 11 0-16,-4 0-8 15,-6 5 7-15,-14-4-1 16,-3 1-10-16,0-3 3 15,-3-10-3-15,-9-5 12 16,3-2 0-16,3-6 6 16,3-4-6-16,3 0 0 15,0 0 22-15,0-18-1 16,15-14 17-16,15-11-38 16,13 1-3-16,2 1 3 15,1 12 1-15,-4 13 4 16,-7 6 1-16,0 10-2 0,-2 0 13 15,-3 13-14-15,-5 9-3 16,-4 6 8-16,-12 1-8 16,-9 0 0-16,0 0-4 15,-17 5-26-15,-5-4-1 16,2-2-95-16,13-9-124 16,7-16-252-16</inkml:trace>
  <inkml:trace contextRef="#ctx0" brushRef="#br1" timeOffset="92872.86">16795 9528 1032 0,'0'0'162'0,"0"0"71"0,0 0-124 16,0 0-50 0,0 0-21-16,0 0-31 0,21-8-7 15,11 28 0-15,21 4 0 16,8 2 9-16,4-6-9 15,6 6-13-15,-4-3 8 16,-13-2-5-16,-20-5 2 16,-19-6-27-16,-15 0 26 15,-27 3 7-15,-18 7-11 16,-10 3 10-16,-14-1 0 16,1-1 6-16,-1 2-1 15,6-3-2-15,16 0-60 16,15-1-27-16,23-6-159 0,11-9-290 15</inkml:trace>
  <inkml:trace contextRef="#ctx0" brushRef="#br1" timeOffset="93066.88">17313 9890 1075 0,'0'0'179'0,"0"0"-49"16,0 0-43-16,0 0-53 15,0 0-24-15,-88 63 30 16,30-33-4-16,-8 6-36 16,-6-2 4-16,-1 5-9 0,1-2-28 15,17-7-80-15,21-8-150 16,28-21-255-16</inkml:trace>
  <inkml:trace contextRef="#ctx0" brushRef="#br1" timeOffset="93538.13">17887 9607 1107 0,'0'0'104'0,"0"0"15"16,0 0-14-16,0 0-80 0,0 0-4 15,0 0 16-15,36-7-20 16,13 0-15-16,12 4 6 16,-2 3-8-16,-6 0-30 15,-18 0 29-15,-12 7-33 16,-20 6 24-16,-3 8-19 16,-23 5 5-16,-12-1 24 15,-8 2-41-15,-2-7 41 16,6-3 7-16,9-3-4 15,14-8 19-15,7 0 3 16,9-4-12-16,0 3 27 16,3 2-31-16,19 6 12 15,12 1 16-15,10 1-33 0,3 1-1 16,-3-2-3-16,-8 0 2 16,-13-1 1-16,-14-1-3 15,-9 5-5-15,-18 3 5 16,-31 2 1-16,-16 0-1 15,-20-6-4-15,-9-1-39 16,3-4-5-16,6 0-193 16,17-9-299-16</inkml:trace>
  <inkml:trace contextRef="#ctx0" brushRef="#br1" timeOffset="100499.3">8585 5649 953 0,'0'0'137'0,"0"0"-1"16,0 0-21-16,0 0-87 16,0 0-28-16,0 0-1 15,-58 87-8-15,30-32-15 16,10 6-114-16,12 4-188 15,6-12-169-15</inkml:trace>
  <inkml:trace contextRef="#ctx0" brushRef="#br1" timeOffset="100980">9264 5736 1076 0,'0'0'0'15,"0"0"18"-15,0 0 15 16,0 0-28-16,0 0 6 16,-12 77 1-16,33-77-10 15,13 0 2-15,8-14 29 16,3-14 5-16,1-7-4 16,-10 3-18-16,-8-1 0 15,-10 6 4-15,-6 9-6 0,-6 7 7 16,-3 5-17-1,-3 6-4-15,0 0-2 0,0 20-33 16,0 7 27 0,7 2 6-16,10-7 2 0,11-8-7 15,5-14-6-15,6-2-8 16,10-26 17-16,0-12-1 16,-4-7 5-16,-6-3 27 15,-5-3-12-15,-10 2 24 16,-6-4-11-16,-6 10-10 15,-5 11 10-15,-4 14-22 16,-3 12 27-16,0 8 7 16,0 12-40-16,-7 26-24 15,-8 19 24-15,-6 13 10 0,6 2-7 16,1-2-3-16,13-11-68 16,1-13-19-16,15-20-111 15,13-21-131-15,5-10-88 16</inkml:trace>
  <inkml:trace contextRef="#ctx0" brushRef="#br1" timeOffset="101125.85">10044 5538 726 0,'0'0'98'15,"0"0"64"-15,0 0 14 16,-85 12-117-16,73-8 0 16,12 3-46-16,0-1-13 15,22-3-18-15,24-2-15 16,19-1-107-16,5-4-128 0,-10-15-170 15</inkml:trace>
  <inkml:trace contextRef="#ctx0" brushRef="#br1" timeOffset="101296.66">9631 5203 990 0,'0'0'79'15,"0"0"79"-15,0 0-35 16,0 0-123-16,0 0-2 16,0 0-93-16,13 1-212 0,26 18-66 15</inkml:trace>
  <inkml:trace contextRef="#ctx0" brushRef="#br1" timeOffset="101847.68">11063 5768 1137 0,'0'0'17'0,"0"0"-8"15,0 0 5-15,0 0 3 16,109-49 15-16,-54 12-30 15,-7-2 13-15,-5 0-2 0,-14 3 1 16,-6 8 6-16,-11 6-15 16,-9 12 26-1,-3 8-25-15,0 2-6 0,-6 7 0 16,-16 17-1-16,1 13-2 16,0 4 6-16,9-2-2 15,12-8 5-15,0-9-5 16,12-8-2-16,16-14 2 15,8 0 2-15,9-9 6 16,4-20-9-16,-7-5 6 0,1-3-10 16,-10-4 8-1,-8 1-3-15,-12 12 55 0,-3 9-19 16,-6 14 33 0,-4 5-21-16,0 0-33 0,-17 10 1 15,-6 12-17-15,-1 9 0 16,9 5 2-16,9 3-1 15,6 4-2-15,15-1-7 16,12-3 2-16,-4-8 2 16,-3-9-30-16,-14-11 4 15,-6-7-4-15,-13-2 8 16,-29-2 12-16,-20-2-43 16,-13-19-38-16,-3-14-44 15,-1-14-190-15,9-16-319 16</inkml:trace>
  <inkml:trace contextRef="#ctx0" brushRef="#br1" timeOffset="101984.91">11451 5173 863 0,'0'0'101'16,"0"0"129"-16,0 0-142 16,0 0-88-16,0 0-48 15,84-8-189-15,-52 39-122 16,4 2-137-16</inkml:trace>
  <inkml:trace contextRef="#ctx0" brushRef="#br1" timeOffset="102335.89">13035 5606 1190 0,'0'0'34'0,"0"0"110"15,-91-25-101-15,52 25-22 16,-6 17-21-16,5 14 0 16,12 6 1-16,8 4 1 15,10 2-1-15,10-1-1 16,0-6 0-16,13-8 9 16,8-13-9-16,0-15-8 15,9 0 8-15,-1-19 1 16,3-8 1-16,-2-7 15 0,-2-2-13 15,-1 2 12-15,-8 8-13 16,-5 10-3-16,-8 10 15 16,-6 6-15-16,3 2-4 15,1 22-42-15,5 18 12 16,15 16-56-16,21 7-116 16,19 2 37-16,21-8-469 15</inkml:trace>
  <inkml:trace contextRef="#ctx0" brushRef="#br1" timeOffset="102567.98">14046 5771 283 0,'0'0'734'0,"0"-96"-540"16,0 80 50-16,0 11-134 16,0 5-32-16,0 0-45 15,0 17-32-15,-15 27-1 16,-3 26 0-16,-11 19 12 15,-3 12-12-15,-8 6-3 16,-5 2-5-16,-7 0-22 16,7-13-61-16,12-25 40 15,14-33-260-15,19-34 105 16,9-15-65-16,21-37-88 16</inkml:trace>
  <inkml:trace contextRef="#ctx0" brushRef="#br1" timeOffset="102816.85">13886 5961 270 0,'11'-116'146'0,"-5"23"80"15,-3 34 51-15,-3 34-19 16,0 17-78-16,0 5-100 16,0 3-36-16,0 0-43 15,9 0-1-15,18 4-18 16,8 15-17-16,14 10 8 16,-1 5-55-16,-11-2 10 15,-14 1 16-15,-20-3-30 16,-3-4 40-16,-23-2 21 15,-14-2 23-15,-12-4 1 16,-3-4-7-16,5-6 1 16,8-5-3-16,19-3-12 15,14 0-16-15,12-22-4 0,39-14-269 16,20-7-119-16</inkml:trace>
  <inkml:trace contextRef="#ctx0" brushRef="#br1" timeOffset="103528.34">14367 5670 731 0,'0'0'295'0,"0"0"-47"16,0 0-125-16,0 0-91 16,0 0-31-16,0 0 50 15,-81 85-23-15,65-44-12 16,5 1 2-16,9-6-18 16,2-3 0-16,10-9-1 0,15-11-26 15,11-13 12-15,6-3-22 16,4-27-14-16,-10-10 35 15,-11-6-57-15,-16-2 53 16,-8-3 19-16,-1 2 2 16,-6 11 7-1,-11 11-6-15,-3 15 49 0,-8 12-18 16,-2 9-32-16,-5 22 1 16,6 9 2-16,11 9 0 15,16 1-1-15,2-7-3 16,17-4-25-16,14-12-2 15,8-15 17-15,7-12 10 16,0-2 1-16,2-22 0 16,-6-8 17-16,-3-1-15 15,-6-4-2-15,-11 3 22 0,-4 12-16 16,-9 6 6-16,-9 12-10 16,0 4 0-16,0 14-6 15,0 19-10-15,-3 9 13 16,3 1 3-16,0-2-3 15,0-13-19-15,12-10-8 16,1-11 1-16,7-7 21 16,3 0-5-16,6-19 10 15,0-9 21-15,0-5-7 16,-2-1 1-16,-5 5 6 16,-10 10-11-16,-4 11 7 15,-5 8-17-15,0 0-4 16,-3 22-5-16,4 10 8 0,2 4-2 15,3-4-18-15,5-6-28 16,5-4 41-16,3-13-13 16,5-9-40-16,-4 0 53 15,2-23 8-15,-2-4 21 16,-3-5-7-16,-8-8-4 16,-6-4 31-16,-5-6-28 15,-1 5-6-15,0 9 2 16,-1 15 24-16,-5 12-1 15,0 9-32-15,-3 0-94 16,2 8-62-16,7 12-166 16,10 5-86-16</inkml:trace>
  <inkml:trace contextRef="#ctx0" brushRef="#br1" timeOffset="104114.5">15399 5713 798 0,'0'0'65'16,"0"0"169"-16,0 0-121 15,0 0-46-15,0 0-15 16,-87-6-46-16,83 20-4 16,2 3-2-16,2 0-11 15,8 0-32-15,16-5-20 16,2-7-11-16,9-5 32 16,-2 0-9-16,0-15-49 15,-7-4-24-15,0-4 32 0,-13-5 92 16,-6-1 34-1,-7 3 25-15,0 6 12 0,0 11 99 16,-20 6-41-16,-7 3-90 16,-8 17-34-16,0 15 2 15,2 9-5-15,3 6 0 16,14 5 3-16,10-6-5 16,6-3-10-16,13-14 4 15,20-19-24-15,12-10 1 16,10 0 17-16,3-31-40 15,8-6-65-15,-5-8 48 16,-5-10 69-16,-11-2 2 16,-9 2 8-16,-21 13-9 15,-11 14 84-15,-4 15 71 0,-6 10-31 16,-14 3-97-16,-7 0-20 16,3 11 10-16,6 10-18 15,9-4 0-15,9 2 0 16,0-1-10-16,16-4 8 15,16 0-25-15,1-4 27 16,0 0 9-16,-5-2-7 16,-7 3-2-16,-5 3 0 15,-10 0 3-15,-3 5-2 16,-3 2-1-16,0 9 0 16,-19 1 12-16,-8 3-12 15,-3 2-29-15,6-2-90 16,17 2-196-16,7-9-187 15</inkml:trace>
  <inkml:trace contextRef="#ctx0" brushRef="#br1" timeOffset="105343.59">16628 6123 446 0,'0'0'523'0,"0"0"-488"15,0 0 109-15,0 0-80 16,107-41-42-16,-56 15-22 16,1-1 18-1,-4-7-10-15,-1-3 6 0,-11-4 39 16,-10 10-29-16,-14 9-11 15,-12 14 19-15,0 6 6 16,-12 2-33-16,-21 0 4 16,-12 10-6-16,2 7 10 15,7 2-10-15,11-5 1 16,11 0 7-16,11 2-10 16,3 1 4-16,20 8-5 15,16 0 5-15,16 0-10 0,3-2 5 16,-7-5 0-16,-8-3-3 15,-21-6 2-15,-9-3-5 16,-10 0-10-16,0 2-32 16,-19 3 10-16,-11-1-8 15,-5 0 3-15,-1-5 15 16,6-3-32-16,8-2-30 16,16-2 0-16,6-17 81 15,31-10-8-15,25-10-97 16,15 0 20-16,-4 3 12 15,-4 8 80-15,-11 11 2 16,-19 9 68-16,-14 3 54 16,-13 5 37-16,-6 0-67 15,0 0-49-15,-5 10-19 0,-6 4 52 16,2 0-25-16,-1-5-32 16,7-3-19-16,3-4 13 15,0-2-13-15,7 0 0 16,18 0 0-16,8-5 17 15,6-9-5-15,-5-3-11 16,-6-5 3-16,-6-2 2 16,-9-2-6-16,-13 3 3 15,0 9-11-15,-3 9 4 16,-24 5-2-16,-8 7-21 16,-4 19 27-16,0 7 5 15,9 5-5-15,9-3 0 16,6-2-6-16,15-4-30 15,4-5-16-15,32-9-5 0,12-5 1 16,13-10 18-16,2 0-21 16,-2-15-22-16,-9-9 81 15,-15-4 0-15,-8-10 20 16,-15-4 2-16,-9-3-2 16,-5 6 21-16,0 13 16 15,0 13 28-15,-5 12-17 16,0 1-42-16,-4 0-26 15,3 9-3-15,6 6-6 16,0 0-1-16,9 0 10 16,22-2-22-16,10-6 22 0,4-5 3 15,0-2 2 1,-12 0-3-16,-11 0 2 0,-5 0 43 16,-11 0-39-16,-6 3-8 15,0 21-6-15,0 8 6 16,-15 4 8-16,-6 3-8 15,5-3 0-15,4-7 7 16,7-2-7-16,5-10-1 16,0-6-13-16,8-10 14 15,17-1-7-15,11 0 4 16,3-20-20-16,1-2 14 16,2-9-15-16,-5-6 24 0,3-8 1 15,-4-1 3-15,-6 6 22 16,-12 13-9-1,-7 14 50-15,-9 11 0 0,-2 2-67 16,-6 25-8-16,-16 13 8 16,-2 10 5-16,2 3 2 15,3-3-7-15,9 2 1 16,7-5-12-16,3-11-10 16,6-17-197-16,20-17-38 15,9-7-200-15</inkml:trace>
  <inkml:trace contextRef="#ctx0" brushRef="#br1" timeOffset="105473.93">18476 5704 549 0,'0'0'235'0,"0"0"-55"0,0 0-180 16,0 0-4-16,0 0-6 16,0 0-68-16,-52 87-214 15,52-59-80-15</inkml:trace>
  <inkml:trace contextRef="#ctx0" brushRef="#br1" timeOffset="106057.99">18469 5961 786 0,'0'0'113'16,"0"0"-31"-16,0 0 106 15,0 0-124-15,0 0-59 16,0 0 2-16,-60 51-1 15,60-46-6-15,21-5-36 0,7 0 36 16,6 0-35-16,1-13 16 16,-5-5 16-16,-7-7-12 15,-5-2 8-15,-4-7-3 16,-8 0 1-16,-6 6 9 16,0 12 18-16,-22 15 7 15,-14 1-4-15,-9 28-18 16,-9 11 16-16,14 7-19 15,4 6 0-15,10-5 13 16,16-7-13-16,10-7 1 16,10-10-2-16,31-10-19 0,14-13 14 15,14 0-15-15,2-13-4 16,1-9 25-16,-7-6 20 16,-6-1 19-16,-4-10-31 15,-13-5 20-15,-13 4-6 16,-9 8-16-16,-14 14 86 15,-6 12-9-15,0 6-21 16,0 0-45-16,-6 9-14 16,-11 11 3-16,5 12 3 15,5-1-9-15,7 1 0 16,0-3 1-16,12 0 0 16,6-6 6-16,-2-3-7 15,-7-6 0-15,-5-1-7 0,-4 1 7 16,-14 1-17-16,-18 1 10 15,-7-2-5-15,-4-5 0 16,5-2 10-16,-1-7-22 16,10 0-3-16,16-3-91 15,13-14-44-15,22-4-283 16</inkml:trace>
  <inkml:trace contextRef="#ctx0" brushRef="#br1" timeOffset="106215.91">19392 6120 1312 0,'0'0'112'0,"0"0"-1"15,0 0 14-15,0 0-39 0,0 0-51 16,0 0-35-16,9-4-66 16,-12 1-85-16,-15-4-180 15</inkml:trace>
  <inkml:trace contextRef="#ctx0" brushRef="#br2" timeOffset="110008.12">1967 13815 566 0,'0'0'122'15,"0"0"54"-15,0 0-48 16,0 0-17-16,0 0-46 16,0 0-21-16,-6 29-28 0,-6-5-3 15,0 5 21 1,2-2-6-16,4-10-18 0,6-8 13 16,0-1-20-16,0-8 1 15,0 0 6-15,3 0-6 16,10 0 14-16,-1-3 22 15,3-11 2-15,-9-2 19 16,-3-1-29-16,-3 0 1 16,0 4 9-16,-9 3-24 15,-10 6-2-15,-8 4-16 16,-9 10 3-16,-6 16-11 16,4 7 3-16,8 1-6 15,19-1 2-15,11-7-7 0,0-6 13 16,8-7-6-1,14-2 9-15,11-11 0 0,9 0 1 16,-1-8-1-16,0-11 16 16,-10-8-15-16,-9-2 20 15,-11 0-1-15,-11-4-11 16,0 5 27-16,-6 9-34 16,-9 5 2-16,-9 11 5 15,0 3-9-15,-10 17-4 16,-5 13-1-16,9 3-17 15,11-7 16-15,19-4-24 16,0-5-7-16,6-4 7 16,19-6 3-16,2-7 18 15,4 0 6-15,-2 0 3 16,-11-12 8-16,-2-5-5 0,-7-3 6 16,-6-4 9-16,-3-2-18 15,0 10 0-15,0 2-4 16,0 12-48-16,0 2-51 15,-6 10-321-15,3 9-175 16</inkml:trace>
  <inkml:trace contextRef="#ctx0" brushRef="#br2" timeOffset="111044.08">3587 13816 600 0,'0'0'144'0,"0"0"84"15,0 0-35-15,0 0-52 16,0 0-60-16,0 0-24 16,-18-14-9-16,18 14 8 15,0 0-36-15,0 0 6 16,0 0-12-16,6 0-11 16,36 6 0-16,19 8 9 15,18 5 4-15,12-2 11 16,0 0-27-16,-5-1 0 15,-11-2-1-15,-15-5 5 0,-23 1 5 16,-13-7-9-16,-15 0 0 16,-6 1 3-16,-3 0-1 15,0-1-2-15,-3-1 3 16,-21-2-3-16,-16 0-4 16,-20 0-14-16,-13-5-9 15,-15-6 27-15,-6 1-25 16,-3-2 13-16,-1 4 4 15,1-1-4-15,9 4 10 16,7 5 2-16,18 0 0 16,14 0 1-16,18 0-1 15,20 0 0-15,10 0 7 0,1 0-6 16,0 0-1 0,18 5-9-16,16 15 9 0,8 2 18 15,6 3-15-15,7 0 10 16,0 4-1-16,0 5-9 15,-7-1 4-15,-5 0-7 16,-7 3 0-16,-8-6-3 16,-8-4 3-16,-7-2 0 15,-10-4 0-15,-3 0 6 16,0 2-8-16,-19 2 2 16,-11 5 0-16,-9 2 3 15,-13 3-3-15,-9 7 0 16,-11 5 8-16,-8 5-6 0,-8 4-3 15,7-2 1-15,10-3 0 16,21-18 20 0,22-8-18-16,22-18 2 0,6-6-1 15,6 0 0-15,42 0 8 16,20 0-6-16,26-13-2 16,17 3 7-16,8 3-10 15,2 0 0-15,-8 7-3 16,-16 0 7-16,-21 0-8 15,-25 0 2-15,-17 0-16 16,-16 0 15-16,-12 0-54 16,-6 1-17-16,0 9-91 0,-6-4-378 15</inkml:trace>
  <inkml:trace contextRef="#ctx0" brushRef="#br2" timeOffset="114740.1">5165 14330 507 0,'0'0'158'16,"0"0"4"-16,0 0 63 0,0 0-86 15,0 0-23-15,0 0-30 16,0 0-30-16,-48-50-39 16,20 35 17-16,-2 8-20 15,-10 4-7-15,-2 3-7 16,-10 7 3-16,-6 18 8 15,0 15-10-15,5 13-1 16,10 6 1-16,15 7 2 16,14-10-6-16,14-9 3 15,0-10 0-15,24-18-9 16,9-13 9-16,9-6 0 0,10-16 10 16,0-18-8-1,-1-8 9-15,-5-2-8 0,-10-4 3 16,-6 4 10-16,-11-1-5 15,-10 7-4-15,-3 9 12 16,-6 13-15-16,0 9 9 16,0 7-13-16,0 0-1 15,0 20-4-15,-6 12-3 16,0 12 8-16,-1 5 0 16,7 1-17-16,0-4-30 15,4-2-35-15,14-6-87 16,9-14-185-16,6-16-210 15</inkml:trace>
  <inkml:trace contextRef="#ctx0" brushRef="#br2" timeOffset="115175.66">5274 14587 693 0,'0'0'138'0,"0"0"140"15,0 0-139-15,0 0-46 16,0 0-27-16,0 0-34 16,18 0-32-16,12 0 22 15,11 0-22-15,3 0 0 16,-7 14 0-16,-7 3 0 16,-6 2-3-16,-15 3-9 15,-5 7-9-15,-4 1 17 0,-10-1-3 16,-10 0-4-1,1-10 8-15,4-5 1 16,6-8 2-16,6-6 0 0,3 0 1 16,0-13 19-16,0-16 16 15,18-17-35-15,10 1 10 16,8-3-8-16,6 12 8 16,-6 8-7-16,-5 11-4 15,-1 7 19-15,-2 10-19 16,-1 0-4-16,0 10 1 15,-5 15-5-15,-5 8 4 0,-10 7-25 16,-7 5-15-16,0 6-15 16,-12-1-94-16,-6-6-188 15,2-3-124-15</inkml:trace>
  <inkml:trace contextRef="#ctx0" brushRef="#br2" timeOffset="115448.75">6270 14134 1190 0,'0'0'143'0,"0"0"74"0,0 0-108 16,0 0-26-1,0 0-40-15,0 0-17 0,-4 5-24 16,-2 44 7-16,-6 23-9 15,-6 18 0-15,0 6 2 16,5-1-4-16,13-8 2 16,0-22-20-16,13-15-30 15,20-13-32-15,15-17-25 16,23-18-48-16,13-2-272 16</inkml:trace>
  <inkml:trace contextRef="#ctx0" brushRef="#br2" timeOffset="115911.5">6698 14371 1087 0,'0'0'212'16,"0"0"-51"-16,0 0-76 16,0 0-39-16,0 0-22 15,0 0 2-15,47-5-23 16,-4 3-4-16,8 2 1 15,-8 0-22-15,-9 7 4 16,-13 11-26-16,-12 3-4 16,-9 5 13-16,0 4-15 15,-16 6 30-15,-14 1-1 16,-3-6 3-16,2 0 16 16,7-11-24-16,9-7 14 0,12-10 8 15,3-3 4-15,15-17 0 16,22-19 0-16,14-7 0 15,4-3-2 1,0 8-38-16,-13 6 9 0,-9 10 31 16,-14 10 21-16,-8 4 35 15,-8 8 0-15,-3 0-21 16,0 0 13-16,0 0-39 16,-6 20 2-16,-11 13 18 15,-5 6-15-15,-2 12-2 16,2 1-12-16,8 0 0 15,11-8 1-15,3-5-1 0,14-9-41 16,29-10-40 0,18-10-157-16,23-10-52 0</inkml:trace>
  <inkml:trace contextRef="#ctx0" brushRef="#br2" timeOffset="116099.41">7550 14618 822 0,'0'0'181'16,"0"0"119"-16,0 0-138 16,0 0-78-16,0 0-20 15,0 0-28-15,12-7-6 16,34 4-30-16,14-1-4 16,16 1-19-16,-4-7-123 15,-14-3-272-15,-9-4-659 0</inkml:trace>
  <inkml:trace contextRef="#ctx0" brushRef="#br2" timeOffset="116347.45">8296 14364 881 0,'0'0'302'0,"0"0"-55"16,0 0-72-16,0 0-96 15,0 0-32-15,0 0-3 16,-36 7-40-16,14 11-1 16,-4 9-6-16,-2 7 6 15,-2 8-10-15,11 2 7 0,13 1-25 16,6-5-21-16,18-4-44 16,28-17-48-16,24-16-116 15,9-6-361-15</inkml:trace>
  <inkml:trace contextRef="#ctx0" brushRef="#br2" timeOffset="116607.64">8681 14112 1004 0,'0'0'235'16,"0"0"-25"-16,0 0-73 0,0 0-68 15,0 0 3-15,0 0-27 16,52 8-19-16,12 21 34 15,8 7-41 1,2 8-4-16,-14 2-15 0,-12 6 0 16,-17 0 2-16,-20 5-2 15,-11 2-7-15,-29-1-1 16,-26 0-43-16,-15-5 2 16,-8-6-18-16,-8-11-21 15,1-7-19-15,7-18-151 16,20-11-413-16</inkml:trace>
  <inkml:trace contextRef="#ctx0" brushRef="#br2" timeOffset="117064.37">9048 13718 1163 0,'0'0'146'15,"0"0"17"-15,0 0-40 16,0 0-52-16,0 0-33 16,0 0-7-16,0-19-11 15,22 16-6-15,8 0-14 16,12 3-3-16,4 0-8 16,-9 6-37-16,-7 13 35 15,-12 3-34-15,-6 3-9 0,-12 1 25 16,0 2-4-16,-6-3 16 15,-6-8 4-15,3-4 15 16,3-9 4-16,3-4 0 16,3 0 11-16,0 0 39 15,0-10 8-15,12-14 3 16,12-15-59-16,10-7-3 16,8 0 6-16,1 6-9 15,-4 13 0-15,-6 15 1 16,-8 11-1-16,-1 1-1 15,-3 20-3-15,0 14 4 16,-8 12-15-16,-7 3 15 0,-6 5-3 16,-13 7-10-1,-23 2-58-15,-12 0-33 0,-7-7-328 16</inkml:trace>
  <inkml:trace contextRef="#ctx0" brushRef="#br2" timeOffset="118327.89">2996 15262 546 0,'0'0'155'16,"0"0"27"-16,0 0-34 0,0 0-59 15,0 0 34 1,0 0-59-16,-3-39-3 0,6 25-25 15,14-2-20-15,2 2 4 16,2 5-9-16,-3 1-8 16,4 8-2-16,-1 0-1 15,0 4-9-15,-3 17 5 16,-6 4-11-16,-6 8 1 16,-6-3-41-16,0 0 43 15,-6-6 6-15,-6-2-9 16,3-10-6-16,-3-1 21 15,9-7 0-15,0-2 5 0,3-2-2 16,0 0 2 0,0 0 55-16,6-19 2 0,13-8-22 15,5-12-22-15,9-5-11 16,0 2 8-16,-2 6-8 16,-4 16-2-16,-9 7 17 15,-6 10-17-15,-5 3 2 16,1 3-7-16,1 19-7 15,-2 8 7-15,-7 11 0 16,0 5 0-16,-3 7-12 16,-13-2 12-16,1-4-37 15,0-10-20-15,9-7-60 16,6-15-121-16,0-11-102 16,24-4-348-16</inkml:trace>
  <inkml:trace contextRef="#ctx0" brushRef="#br2" timeOffset="118545.46">3535 15295 820 0,'0'0'230'16,"0"0"38"-16,0 0-142 15,0 0-65-15,0 0-17 16,0 0-24-16,65-16-1 15,-23 5-19-15,7 1-9 16,-1 3-27-16,-5 1-53 0,-4 6-87 16,-12 0-133-1,-15 0-147-15</inkml:trace>
  <inkml:trace contextRef="#ctx0" brushRef="#br2" timeOffset="118715.91">3620 15425 721 0,'0'0'156'16,"0"0"74"-16,0 0-131 15,0 0-15-15,83 1-33 16,-42-1-28-16,2 0-23 16,0 0-4-16,0-13-180 0,-10-3-246 15</inkml:trace>
  <inkml:trace contextRef="#ctx0" brushRef="#br2" timeOffset="125189.43">4227 15275 286 0,'0'0'106'16,"0"0"109"-16,0 0-64 0,0 0-44 16,0 0 57-16,0 0-22 15,0 0-3-15,22-34-46 16,-22 34-32-16,0 0-9 15,0 2-36-15,-16 20-12 16,1 8 4-16,-6 12 4 16,3 8-7-16,5-3-3 15,8-1 7-15,5-10-5 16,0-7-4-16,8-12-7 16,11-8 7-16,8-7-13 0,6-2-1 15,-2-11 4-15,-1-12 10 16,-5-7 20-16,-10-2-18 15,-13-4 1-15,-2-1 9 16,-9 7-8-16,-15 7-2 16,3 13-2-16,-6 10-50 15,3 3-93-15,2 16-253 16,4-2-182-16</inkml:trace>
  <inkml:trace contextRef="#ctx0" brushRef="#br2" timeOffset="126192.09">3751 13226 410 0,'0'0'71'0,"0"0"97"16,0 0-21-16,0 0-18 15,0 0-1-15,0 0-25 16,-30-55 5-16,26 55-50 15,1 0-23-15,0 16-35 16,-6 15 5-16,-2 14 1 16,-5 8 1-16,7-3-6 15,6-7 12-15,3-10-7 0,0-11 0 16,6-11 3 0,9-7 0-16,9-4 36 0,1 0-8 15,11-17 11-15,3-6-30 16,1-3 10-16,0-7-9 15,-2-1-6-15,-4 2-7 16,0 1 23-16,-10 11-18 16,-9 4-1-16,-3 6 3 15,-9 10-12-15,0 0-1 16,4 3-3-16,2 20-3 16,-1 4 3-16,5 9 3 15,-7-4 0-15,-6-1-2 16,0-7 2-16,0-9-1 15,0-5 0-15,0-3 1 16,0-2 3-16,-6-3 2 0,-4-2 8 16,-5 0 2-16,-9 0-6 15,-3-10 8-15,-1-10-17 16,-5-3 2-16,0-10 5 16,-3-7-7-16,-1-6 0 15,-6-4 1-15,1-1-1 16,9 9 0-16,5 13-3 15,10 16-2-15,6 10 1 16,3 3-10-16,-6 17-37 16,3 16-1-16,-1 9 5 15,10 1-9-15,3 1-24 16,0-1-126-16,13-4-201 16</inkml:trace>
  <inkml:trace contextRef="#ctx0" brushRef="#br2" timeOffset="127197.85">4182 15280 92 0,'0'0'169'15,"0"0"-66"-15,0 0 57 16,0 0-14-16,0 0-7 16,0 0-3-16,25-29 8 15,-17 29-51-15,1 0-41 16,7 0-18-16,-2 1-5 15,2 15-10-15,-4 4-10 16,3 10-4-16,-6-4-1 0,-3 1 3 16,-3-1-7-1,-3-8-29-15,0 0-24 16,0-4-49-16,-6 0-155 0,-5-8-163 16</inkml:trace>
  <inkml:trace contextRef="#ctx0" brushRef="#br2" timeOffset="128254.44">10483 14539 615 0,'0'0'129'16,"0"0"144"0,0 0-30-16,0 0-102 0,0 0-49 15,0 0-19-15,-17-3-30 16,17 3-6-16,0 0-25 15,0 0-2-15,0 0 6 16,27 0-10-16,24 5 11 16,18-1 29-16,14 2-43 15,2-2 8-15,0 2-11 16,-3-6-9-16,-9 1-29 16,-13-1-30-16,-20 0-9 15,-16 0-32-15,-18 0-76 16,-6 3-39-16,-9 7-27 15,-21-1-75-15,-12 8-61 16</inkml:trace>
  <inkml:trace contextRef="#ctx0" brushRef="#br2" timeOffset="128554.28">10557 14776 659 0,'0'0'246'16,"0"0"63"-16,0 0-143 15,0 0-62-15,0 0-40 16,0 0-14-16,-13 0-14 16,20 7-23-16,19 0 15 15,20 5-1-15,12 2 11 16,6-1-8-16,5-6-18 16,5-2 4-16,7-5-16 15,1 0 0-15,-11 0 5 0,-12-5-5 16,-22-2 0-16,-22 4 3 15,-9 2 1-15,-6 1-8 16,0 0-2-16,0 0-35 16,-9 1-31-16,-18 9-46 15,-8 3-100-15,-3 0-406 16</inkml:trace>
  <inkml:trace contextRef="#ctx0" brushRef="#br2" timeOffset="131442.26">12957 14522 315 0,'0'0'61'16,"0"0"50"-16,0 0 65 16,0 0-53-16,0 0-1 15,0 0 3-15,0 0-20 0,0-20-49 16,0 7 7-16,0 0-14 16,0 0-11-16,0-3-7 15,-13 2-10-15,-9 1-13 16,2 9 15-16,-7 4-16 15,2 0-6-15,-2 20-1 16,0 10 2-16,3 10-1 16,2 9-1-1,5 4 8-15,10 1-10 0,7-8 2 16,0-11-5-16,0-12-10 16,18-9-3-16,4-8 13 15,4-6 5-15,3 0 3 16,7-16 12-16,-3-8-9 15,-2-2 4-15,-1-3 0 16,-3-3-5-16,-9-7 15 0,-2-3-3 16,-2-4-1-16,-1 0 9 15,-7 7-19-15,0 12 0 16,-3 12 24-16,-3 10-2 16,0 5 8-16,0 0-30 15,0 8-4-15,0 14-4 16,0 14-1-16,0 7 3 15,0 3 2-15,0 10-2 16,3-3-2-16,1 0-15 16,10-7-31-16,-2-7 7 15,8-5-35-15,9-12-97 16,1-8-216-16,1-11-330 0</inkml:trace>
  <inkml:trace contextRef="#ctx0" brushRef="#br2" timeOffset="132139.12">13374 14812 186 0,'0'0'113'0,"0"0"61"16,0 0-18-16,0 0-44 16,0 0 16-16,0 0 41 15,0-29-30-15,0 29-4 16,0 0-41-16,0 0-30 15,0 0-45-15,-1 0-18 16,-6 10 4-16,-2 16 0 16,3 8 1-16,0 9-4 15,-2-1 1-15,8 2-3 16,0-6 0-16,0-7 5 16,5-9-14-16,7-2 8 15,3-10-2-15,6-4 3 16,4-6 8-16,5 0 7 15,-2-6-6-15,5-11-6 16,-6-11 12-16,-2-5-14 16,-5-8 3-16,-7-5 6 15,-13-1-1-15,0 5 0 0,-3 5 2 16,-20 12-5-16,0 11 0 16,-10 14-6-16,-2 0-10 15,3 17-1-15,2 9-17 16,11 10-15-16,6-2-21 15,13 5-107-15,0-6-118 16,13-7-211-16</inkml:trace>
  <inkml:trace contextRef="#ctx0" brushRef="#br2" timeOffset="132508.6">14431 14632 216 0,'0'0'606'16,"0"0"-407"-16,0 0 95 15,0 0-141-15,0 0-61 16,0 0-22-16,-33 0-16 15,33 0 11-15,18-4-31 0,15-4-4 16,22-1-10 0,13-1-1-16,22 4-1 0,4-2-8 15,1 3-7-15,-8 1 4 16,-18-4-7-16,-14 6-4 16,-19-5 0-16,-17 7-43 15,-12 0-32-15,-7 0-15 16,0 0-24-16,-13 0-51 15,-17 0-306-15,-6 4-215 16</inkml:trace>
  <inkml:trace contextRef="#ctx0" brushRef="#br2" timeOffset="132791.85">14753 14268 890 0,'0'0'272'0,"0"0"2"16,0 0-150-16,0 0-42 16,0 0-32-16,0 0-11 15,-12-6 0-15,12 24-35 16,3 12 2-16,6 17 28 16,-2 9-13-16,-2 3 4 15,-4 8-4-15,-1-2-19 16,0-5 8-16,-3-1-10 15,-7-2-3-15,-2-8-3 16,2-3-49-16,0-5-34 16,9-10-39-16,1-16-97 0,0-15-474 15</inkml:trace>
  <inkml:trace contextRef="#ctx0" brushRef="#br2" timeOffset="136122.22">16380 14495 37 0,'0'0'346'0,"0"0"-282"0,0 0 110 15,0 0-78-15,0 0-25 16,0 0 27-16,39-59-3 15,-33 48 2-15,-2-1-6 16,-2 2-15-16,-2-2-5 16,0-3-33-16,0-2-16 15,0 2 9-15,-12 1-18 16,-4-2-4-16,1 6 15 16,-8 6-17-16,0 4 6 15,-4 0-10-15,-8 4-1 16,-2 16 12-16,3 6-12 15,1 4-2-15,3 3 8 16,8 4-6-16,1 2 1 16,9 1-6-16,3 1 8 15,6 4-9-15,3-9 4 0,0 0 0 16,0-10 3-16,13-6-3 16,7-7-3-16,1-5 1 15,6-8 2-15,7 0 14 16,7 0-2-16,0-21-6 15,2-1 1-15,-7-5 3 16,-3-6-8-16,-7 0 11 16,-4-7-3-16,-6-2 16 15,-7-2-14-15,1 4-10 16,-4 5 7-16,-1 14-7 0,-5 8 13 16,3 9-4-16,-3 4 6 15,0 0-7-15,0 0-10 16,0 1-8-16,0 15 3 15,-8 4 5-15,2 10 2 16,-1 0-2-16,1 8 1 16,3 1 2-16,0 0-3 15,0-1 0-15,3-4-2 16,0-2 6-16,3-8-9 16,9-4 5-16,9-3-18 15,5-8-15-15,12-5-40 16,9-4-71-16,-2-4-249 15,-3-16-461-15</inkml:trace>
  <inkml:trace contextRef="#ctx0" brushRef="#br2" timeOffset="136563.42">16754 14667 473 0,'0'0'228'16,"0"0"35"-16,0 0-41 16,0 0-85-16,0 0-48 15,0 0-23-15,0-8-5 16,0 8-23-16,0 0-15 16,0 8 13-16,0 9-32 15,0 10 24-15,4 8 7 16,-4 2-25-16,0 2 5 15,0 1-15-15,0-1 2 0,-5-2-1 16,-3-4-1 0,1-7-30-16,3-3-14 15,4-9-45-15,0-7-50 0,0-7-201 16,0-7-243-16</inkml:trace>
  <inkml:trace contextRef="#ctx0" brushRef="#br2" timeOffset="136931.45">17162 14231 298 0,'0'0'435'15,"0"0"-282"-15,0 0 123 16,0 0-120-16,0 0-60 16,0 0-23-16,7-63-26 15,-7 63-24-15,0 17-12 16,-6 13 18-16,-3 13 7 16,-1 9-9-16,-3 9-5 15,-1 4-15-15,-1 5 2 16,2 5-9-16,2-9 1 0,5-6-4 15,6-13 2-15,0-11-13 16,17-11-18-16,6-1-23 16,15-10-28-16,15-12 27 15,12-2-438-15,3-29 242 16</inkml:trace>
  <inkml:trace contextRef="#ctx0" brushRef="#br2" timeOffset="137441.94">17472 14472 650 0,'0'0'186'0,"0"0"120"15,0 0-109-15,0 0-80 16,0 0-44-16,0 0-20 16,-34-36-22-16,49 22-19 0,8 2-12 15,15-1-12-15,7 7-7 16,1 6 9-16,-7 0-8 15,-10 0-2-15,-6 12 11 16,-16 2 4-16,-4 8 5 16,-3 8 0-16,-7 6 4 15,-19 0-11-15,-3 4 7 16,0-6-9-16,7-9 7 16,5-8-2-16,11-10 2 15,6-4-1-15,0-3-7 0,2-3 10 16,19-16 3-1,1-14-1-15,10-4 0 16,5-6-1-16,-9 0 0 0,8 0-1 16,-6 2 5-16,-6 7 16 15,0 10-6-15,-10 7 4 16,-5 11 7-16,-7 6-5 16,-2 0 3-16,0 9-24 15,0 22 3-15,0 8 21 16,-3 5-17-16,-6 4 0 15,-1 2 0-15,1-4-7 16,5-7-3-16,4-7-13 16,0-10-39-16,13-8 2 15,24-1-52-15,14-7-164 16,14-6 70-16,10-6-503 0</inkml:trace>
  <inkml:trace contextRef="#ctx0" brushRef="#br2" timeOffset="137645.19">18190 14509 563 0,'0'0'320'0,"0"0"-75"15,0 0-31-15,0 0-99 16,0 0-60-16,0 0 9 16,-27 0-38-16,54 0-19 15,5 0 18-15,7 0-25 16,-3 0-37-16,0-3-42 15,-10-3-101-15,0-2-206 16,-8-1-132-16</inkml:trace>
  <inkml:trace contextRef="#ctx0" brushRef="#br2" timeOffset="137944.63">18784 14301 834 0,'0'0'261'0,"0"0"-8"15,0 0-103-15,0 0-70 16,0 0-22-16,0 0-22 16,-47-33-28-16,27 33 5 0,0 7-10 15,-4 15-1-15,6 11 4 16,3 3 0-16,6 6 2 15,4 2-5-15,5-1 3 16,0-2-12-16,18-7 1 16,8-6-34-16,10-11-18 15,7-12-29-15,16-5-31 16,11-9-269-16,-4-21 40 16</inkml:trace>
  <inkml:trace contextRef="#ctx0" brushRef="#br2" timeOffset="138267.99">19051 14079 824 0,'0'0'251'15,"0"0"56"-15,0 0-151 16,0 0-72-16,0 0-13 16,0 0-28-16,-13-13-4 15,21 13-6-15,19 0-20 16,5 23-3-16,10 10-10 15,-3 13 3-15,-5 15-3 16,-9 1 0-16,-8 6-1 16,-14 3 1-16,-3-1 0 15,-13-2 0-15,-17-2 0 16,-6-7 0-16,-2-6 1 0,3-9-1 16,-2-12-1-16,7-5 0 15,6-7-5-15,1-7-21 16,6-7-44-16,-2-6-12 15,5 0-22-15,2 0-174 16,3 0-430-16</inkml:trace>
  <inkml:trace contextRef="#ctx0" brushRef="#br2" timeOffset="139849.6">19862 14595 143 0,'0'0'121'15,"0"0"38"-15,0 0 61 16,0 0-68-16,0 0-5 16,0 0 65-16,-36-30-86 15,31 30-5-15,1 0-34 16,1 0-34-16,3 0 8 0,-3-3-34 16,3 3-9-16,0 0-6 15,0 0-8-15,9 0 4 16,24 0-6-16,16 0 18 15,16 0 9-15,15-4-26 16,5-6 4-16,6-4 1 16,-11 2-7-16,-14 2-1 15,-17 4-6 1,-27 5-39-16,-8 1-19 0,-11 0-60 16,-3 0-87-16,0 9-135 15,-10 6 128-15,-9-3-221 16</inkml:trace>
  <inkml:trace contextRef="#ctx0" brushRef="#br2" timeOffset="140185.5">20149 14413 547 0,'0'0'83'15,"0"0"84"-15,0 0-22 16,0 0-32-16,-11-73-14 16,8 66-10-16,0 4 1 15,3 3-11-15,-3 0-7 0,-1 0-45 16,1 10-15 0,0 24-11-16,-1 12 4 0,-2 17 13 15,3-1-2 1,-3 5-7-16,-1-3 10 0,-2-3-19 15,-2-8 2-15,2-11-1 16,2-5-1-16,1-4-1 16,2-5-25-16,4 0-47 15,0-11-90-15,1-17-248 16,15-3-474-16</inkml:trace>
  <inkml:trace contextRef="#ctx0" brushRef="#br2" timeOffset="140909.15">21708 14320 38 0,'0'0'606'15,"0"0"-423"-15,0 0 89 16,0 0-127-16,0 0-29 15,0 0-41-15,-53-62-21 16,39 56-5-16,-4 6-32 0,-5 0 3 16,-8 25-18-16,-4 14-2 15,-1 19 10-15,5 5-10 16,2 5 2-16,9-3 0 16,9-7 4-16,9-15-8 15,2-10 3-15,9-11-2 16,18-11 1-16,12-8-2 15,9-3 1-15,4-14 1 16,0-16-9-16,-10-7 8 16,-8-4-7-16,-9-2 4 15,-9-3 3-15,-5 6 2 0,-6 10 0 16,-4 13-1-16,-1 11 0 16,0 6-5-16,0 10-6 15,-12 19-38-15,-4 10 39 16,2 8 5-16,4 0-17 15,7-4-36-15,3-3-68 16,0-11-100-16,13-6-73 16,9-12-101-16</inkml:trace>
  <inkml:trace contextRef="#ctx0" brushRef="#br2" timeOffset="145346.82">22038 14783 260 0,'0'0'142'16,"0"0"-9"-16,0 0 3 16,0 0-47-16,0 0-28 15,0 0-39-15,0 0 35 0,-12 3 6 16,8-3 17-16,0 0 20 15,3 0-10-15,-4 0-1 16,-1 0-20-16,0 0-26 16,-4 0-12-16,3 0-5 15,4-3-4-15,3-4 14 16,0-3-26-16,0 1 6 16,3-1-16-16,6 3-5 15,10 4-3-15,-1 3-12 16,1 0 12-16,4 6 6 0,-9 17-20 15,-5 4 22-15,-9 9-17 16,0 7 2-16,-13 3 14 16,-10 3-3-16,-6-2-2 15,-6-4 6-15,-5-5 2 16,-2-4-2-16,5-9-2 16,7-7 1-16,11-8-3 15,11-10 8-15,7 0-2 16,1-6 28-16,0-8-16 15,0-2-7-15,12 3-7 16,4 5 0-16,2 7-1 16,5 1 7-16,2 5-6 15,5 16 0-15,-1 2-16 0,3 8-9 16,4-2-14 0,3 0-58-16,7-9-80 0,2-7-176 15,-2-13-104-15</inkml:trace>
  <inkml:trace contextRef="#ctx0" brushRef="#br2" timeOffset="146953.28">22563 14168 455 0,'0'0'121'16,"0"0"83"-16,0 0-25 15,0 0-37-15,0 0-2 0,0 0-15 16,0-19-45 0,0 19-18-16,-3 0 0 0,-8 16-43 15,-6 20-12-15,-10 21 18 16,-2 12 1-16,8 7 2 15,7 6-17-15,8-5-9 16,6 1 4-16,0-10-6 16,10-10-1-16,17-9-31 15,9-9-30-15,7-12-37 16,7-19-32-16,-2-9-281 16,-3-23-290-16</inkml:trace>
  <inkml:trace contextRef="#ctx0" brushRef="#br2" timeOffset="147446.62">22805 14433 529 0,'0'0'532'16,"0"0"-319"-16,0 0-2 16,0 0-128-16,0 0-35 15,0 0-8-15,-20-30-23 16,29 23-12-16,13 2-5 15,4 0-6-15,8 5-7 16,-3 0-17-16,-3 7-3 16,-8 10 6-16,-7 6-1 15,-10 3 12-15,-3 4-1 16,-6 3 8-16,-14 0 7 16,-7-1 2-16,-2-1 0 0,4-7-1 15,5-9-3-15,9-8 2 16,8-4-4-16,3-3 6 15,0-10 12-15,21-19-10 16,5-8-2-16,9-11 0 16,2 0 3-16,0 3 7 15,-4 3-9-15,-6 8 5 16,-9 14 25-16,-11 7 4 16,-4 9 11-16,-3 4-7 15,0 0-26-15,0 17-12 16,-13 12 0-16,-2 13-1 0,-2 8 17 15,3 4-14-15,3-5-3 16,5-2 0-16,6-5-6 16,0-13-10-16,18-5-24 15,18-7-58-15,15-14-12 16,7-3-187-16,5-27-474 16</inkml:trace>
  <inkml:trace contextRef="#ctx0" brushRef="#br2" timeOffset="147620.32">23318 14525 852 0,'0'0'250'0,"0"0"3"15,0 0-137-15,0 0-43 0,0 0-31 16,0 0-20 0,-23 9-22-16,55-9 1 0,12 0-5 15,11-5-62-15,5-5-72 16,3-7-312-16,-1 0-339 15</inkml:trace>
  <inkml:trace contextRef="#ctx0" brushRef="#br2" timeOffset="147859.44">23902 14314 1080 0,'0'0'235'0,"0"0"-29"15,0 0-79-15,0 0-71 0,0 0-34 16,0 0-14-16,-32 13-8 16,18 17 0-16,-1 6 8 15,6 8-8-15,3 2-1 16,6-4 0-16,0-6-18 16,15-10-19-16,14-2-42 15,9-17-51-15,15-7-101 16,3-17-285-16</inkml:trace>
  <inkml:trace contextRef="#ctx0" brushRef="#br2" timeOffset="148122.26">24256 14086 888 0,'0'0'367'15,"0"0"-170"-15,0 0-68 0,0 0-42 16,0 0-29-16,0 0-14 15,7 7-12-15,41 20 0 16,15 12-14-16,8 11-14 16,-7 6 1-16,-13 3-5 15,-20 3-5-15,-20-1-21 16,-11 4 5-16,-24-5 6 16,-25-2-5-16,-16-4-9 15,-3-11 5-15,-10-4-34 16,4-10-40-16,2-17-41 0,13-12-378 15</inkml:trace>
  <inkml:trace contextRef="#ctx0" brushRef="#br2" timeOffset="148526.09">24408 13693 794 0,'0'0'400'0,"0"0"-252"16,0 0-7-16,0 0-43 15,0 0-37-15,0 0-24 0,-3-26-6 16,27 9-10-16,7 0-17 16,8-2-8-16,0 5-1 15,-1 7-10-15,-6 7 5 16,-4 0-13-16,-10 0 11 15,-5 16-10-15,-8 12 11 16,-5 8 8-16,-2 9 0 16,-19 9 3-16,-5-1 3 15,-4-7-1-15,2-3 6 16,4-10-7-16,9-5 6 16,7-14 13-16,7-9-11 15,1-2-7-15,13-3-2 16,23 0 2-16,13-3-10 15,8-11 8-15,1 1-65 0,5 1-48 16,1 1-170-16,-2 0-473 16</inkml:trace>
  <inkml:trace contextRef="#ctx0" brushRef="#br2" timeOffset="148972.03">25149 14403 843 0,'0'0'226'15,"0"0"-12"-15,0 0-56 16,0 0-52-16,0 0-48 0,0 0 13 15,-4 0-27-15,34 2-4 16,17 3 12-16,14-2-34 16,5 0-3-16,4-3-15 15,-1 0-7-15,-7 0-26 16,-5-6-63-16,-17-4-37 16,-10 1-14-16,-18-2-159 15,-12-3-206-15</inkml:trace>
  <inkml:trace contextRef="#ctx0" brushRef="#br2" timeOffset="149201.89">25459 14175 1106 0,'0'0'241'0,"0"0"-53"0,0 0-72 15,0 0-31-15,0 0-24 16,0 0 3-16,-19 0-35 15,19 7-18-15,0 23-11 16,0 16 0-16,0 20 6 16,0 6-6-16,-8 7-21 15,-8-1-34-15,1-6-69 16,8-4-29-16,4-15-189 16,3-23-663-16</inkml:trace>
  <inkml:trace contextRef="#ctx0" brushRef="#br2" timeOffset="149899.96">26920 14307 680 0,'0'0'156'0,"0"0"73"0,0 0-13 15,0 0-110-15,0 0-41 16,0 0-12-16,-23-69-3 16,-3 76-41-16,-12 23 2 15,-5 15 2-15,-3 14-8 16,5 4 13-16,10 4-15 16,9-8-2-16,11-7-1 15,11-15-2-15,0-10 0 16,18-13-1-16,14-11 3 15,8-3 2-15,6-14-2 16,5-19 0-16,-3-9 8 16,-5-2-6-16,-11-2 5 15,-9-4-6-15,-11 8 4 16,-6 12 2-16,-6 13-7 0,0 14 0 16,0 3-8-16,-11 20-6 15,-8 17 1-15,1 15 12 16,0 7-24-16,6 4 11 15,6-4-58-15,6 1-91 16,0-13-134-16,15-12-238 16</inkml:trace>
  <inkml:trace contextRef="#ctx0" brushRef="#br2" timeOffset="150325.48">27163 14670 1128 0,'0'0'166'0,"0"0"-27"16,0 0-67 0,0 0-26-16,0 0-46 0,0 0 0 15,-15-6-30-15,31 6-46 16,6 0 21-16,0 0 39 16,-3 0-1-16,-5 3-1 15,-7 4 5-15,-6-2-9 16,-1 4 22-16,0 4 2 15,-11 6 21-15,-6 1 32 16,1-3-21-16,4 2-12 16,1-5 5-16,7-4-7 15,2-1 1-15,2-2-18 16,0 3-3-16,14 0 23 0,5 3-16 16,10 4-7-16,-1-1-1 15,0 1-11-15,-6-5 10 16,-9-2-10-16,-10-3 12 15,-3 1-2-15,-5 1 3 16,-19 8-1-16,-3 3 4 16,-11-1-4-16,-4-2-7 15,-3-1-51-15,2-6-30 16,7-7-42-16,10-3-145 16,22-27-166-16</inkml:trace>
  <inkml:trace contextRef="#ctx0" brushRef="#br2" timeOffset="150582.67">27707 14137 518 0,'0'0'632'0,"0"0"-410"16,0 0-62-16,0 0-89 15,0 0-38-15,0 0-31 16,-58 51 11-16,28 9 10 15,0 8-14-15,4 9-1 16,0 2-1-16,4 2-5 16,7-6-3-16,9-12 1 15,6-14-21-15,1-13-8 16,23-10-36-16,9-13-38 16,9-13-137-16,10-18-409 0</inkml:trace>
  <inkml:trace contextRef="#ctx0" brushRef="#br2" timeOffset="151054.17">27879 14393 893 0,'0'0'168'16,"0"0"59"-16,0 0-94 16,0 0-65-16,0 0-19 15,0 0-13-15,-21-2-32 16,25 2-4-16,17 0-8 15,5 0-17-15,7 0 18 0,-4 5 3 16,-6 9-3 0,-10 1-9-16,-10 2-5 0,-3 4 11 15,0-1-3-15,-18-1 6 16,-4 5-12-16,-2-5 17 16,3-6-6-16,5-3-3 15,8-6 11-15,8-4 6 16,0 0 7-16,5-14 13 15,15-8-18-15,7-8-7 16,9-1 5-16,3-2-6 16,3 1 0-16,-2 2 7 15,-6 4 9-15,-8 9-2 16,-13 10 20-16,-9 4-9 0,-4 3 10 16,0 3-35-16,-13 21 2 15,-5 13 1-15,-6 8 0 16,2 4-3-16,4 2 4 15,9-3-3-15,6-7-2 16,3-9-12-16,0-7-32 16,21-11-15-16,13-6-135 15,20-8-178-15,13-3-206 16</inkml:trace>
  <inkml:trace contextRef="#ctx0" brushRef="#br2" timeOffset="151230.64">28475 14539 874 0,'0'0'216'0,"0"0"27"16,0 0-126-16,0 0-55 15,0 0-16-15,0 0-26 16,2 6-12-16,38-6-8 16,14 0-29-16,6-9-79 15,-1-5-191-15,-8-3-459 16</inkml:trace>
  <inkml:trace contextRef="#ctx0" brushRef="#br2" timeOffset="151573.04">29215 14357 987 0,'0'0'247'0,"0"0"-28"16,0 0-81-16,0 0-64 16,0 0-16-16,0 0-28 15,-32-7-17-15,16 11-12 0,-3 16-1 16,-6 2 8-16,2 9-8 15,2 8 0 1,7 0 3-16,6 1-3 16,8-3-4-16,0-4-20 0,19-11-54 15,16-12 8-15,10-7-49 16,8-3-170-16,2-25-248 16</inkml:trace>
  <inkml:trace contextRef="#ctx0" brushRef="#br2" timeOffset="151829.73">29387 14176 715 0,'0'0'259'0,"0"0"51"0,0 0-120 15,0 0-69 1,0 0-59-16,0 0-15 0,-24-22-24 16,57 39-4-16,16 21 9 15,14 13-10-15,1 9-3 16,-12 0-15-16,-18 2-2 15,-16 1-1-15,-18 0 2 16,-12 1-1 0,-31 0-8-16,-20 0-26 0,-14-2-10 15,-3-9-32-15,5-12-31 16,9-21-65-16,12-18-243 16,21-2-282-16</inkml:trace>
  <inkml:trace contextRef="#ctx0" brushRef="#br2" timeOffset="152254.35">29558 13832 149 0,'0'0'1026'0,"0"0"-880"15,0 0-7-15,0 0-58 16,0 0-33-16,0 0-29 15,38-43-19-15,-9 33-3 16,3 3 0-16,1 4-7 16,-4 3 1-16,-2 0-23 15,-6 7-9-15,-9 8 6 16,-7 2-19-16,-5 0 15 16,0-1 34-16,-14 1 5 0,-7-1 1 15,2-7 1-15,4 2 20 16,2-1 26-16,7-6-25 15,1 2 6-15,5 5-10 16,0 2-4-16,5-1 0 16,15 5-4-16,6 3-10 15,2-3 8-15,2 2-6 16,-6-6-3-16,-5 1 0 16,-10-8-4-16,-9 0-1 15,-1 5-24-15,-29 9-28 0,-15 2 38 16,-15 2-57-1,-7-1-177-15,-3-3-283 0</inkml:trace>
  <inkml:trace contextRef="#ctx0" brushRef="#br2" timeOffset="152719.09">30043 14526 503 0,'0'0'222'15,"0"0"43"-15,0 0-7 16,0 0-94-16,0 0-72 0,0 0-30 15,-49-1-7-15,49 1-23 16,3 0-8-16,24 0 12 16,13 4-7-16,15 1-5 15,8-3-14-15,4-2-10 16,1 0-43-16,-3 0-59 16,-10 0-50-16,-15-10-99 15,-16-2-299-15</inkml:trace>
  <inkml:trace contextRef="#ctx0" brushRef="#br2" timeOffset="152967.25">30331 14391 204 0,'0'0'890'0,"0"0"-645"16,0 0-53-16,0 0-75 15,0 0-37-15,0 0-13 16,-18-12-20-16,16 12-9 15,2 0-24-15,0 14-13 16,0 20 8-16,0 18-8 16,-4 14 2-16,-11 7-3 15,-6 2-14-15,-4 2-55 16,5-6-52-16,7-4-19 16,12-13-136-16,1-22-641 15</inkml:trace>
  <inkml:trace contextRef="#ctx0" brushRef="#br2" timeOffset="153553.2">31025 14941 979 0,'0'0'231'0,"0"0"-27"15,0 0-68-15,0 0-74 16,0 0-31-16,0 0-12 16,-27-3-9-16,25 6 1 15,1-2-10 1,1-1 3-16,0 0-1 0,0 0-1 16,7 0-2-16,14 0 17 15,3 0-16-15,-4-6 11 16,-6-2-11-16,-8-2 0 0,-4 3 14 15,-2 1-15-15,0 2 0 16,0 4 0-16,-15 0-6 16,-9 10 5-16,-1 7-4 15,1 2 3-15,10 1 2 16,4-10-2-16,9 0-7 16,1-6 3-16,0-1-1 15,8-3 0-15,10 0 0 16,9 0 7-16,1-7-3 15,1-8-1-15,-4-2-26 16,-1-2-24-16,-8 4-24 16,-2 5-35-16,-5 7-131 15,-3 3-105-15,1 0-101 0</inkml:trace>
  <inkml:trace contextRef="#ctx0" brushRef="#br2" timeOffset="153903.63">31505 14928 1033 0,'0'0'217'0,"0"0"-6"16,0 0-101-16,0 0-44 16,0 0-59-16,0 0 14 15,-82 54 5-15,67-28-22 0,6-7 9 16,9-2-13-1,0-4 0-15,2-7-1 0,12-1 3 16,1-5 1-16,6 0 2 16,1 0-1-16,-2-11 8 15,-1-5-6-15,-4 0-1 16,-7-8 11-16,-7 0-9 16,-1 2 3-16,0 5-10 15,0 7-1-15,-12 7-1 16,-3 3-35-16,-4 5-7 15,-2 12-2-15,0 7-34 16,9 2-47-16,6-3-140 0,6 1-183 16</inkml:trace>
  <inkml:trace contextRef="#ctx0" brushRef="#br2" timeOffset="154465.91">32104 14965 241 0,'0'0'159'0,"0"0"89"16,0 0-26-16,0 0-8 0,0 0-43 15,0 0-33-15,38-35-76 16,-38 35-40-16,-2 8-8 16,-8 9-8-16,-2 3 47 15,1-4-18-15,4-3-22 16,4-9 3-16,3-1-12 16,0-3-2-16,0 3 12 15,2-3-12-15,9 0 5 16,6 0 0-16,-1 0-4 15,-1-10 2-15,-3-6-5 16,-3 0 0-16,-6-1 7 16,-3 3-6-16,0 3-1 15,-3 6 0-15,-11 1-4 16,-5 4 4-16,-3 0-4 16,1 15 4-16,0-1 2 15,6 1-2-15,9-3-3 0,6-1 1 16,0-2-1-16,2-5 2 15,17 3-2-15,3-7 3 16,-1 0-4-16,2 0 7 16,-4-11-6-16,-4-2-2 15,-6 1-10-15,-5 5-9 16,-4 3-22-16,-14 4-84 16,-25 6-247-16,-21 11-3 15,-14 7-239-15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26:07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21746 14437 14 0,'0'0'22'16,"0"0"4"-16,0 0-7 16,0 0 11-16,0 0-2 15,0 0 7-15,0 0-9 16,0 0 19-16,22-46 2 15,-21 41-16-15,1 2 10 16,-2 3-7-16,1 0 31 16,1-3 4-16,-2 3-24 15,1 0 5-15,-1 0-20 16,2 0-2-16,-2 0 1 16,1 0-12-16,2 0-2 15,-3 0 0-15,1 0-4 0,-1 0 17 16,0 0-8-1,2 0 0-15,-2 0 1 0,0 0-21 16,0 3-1-16,0 7 1 16,0 10 4-16,-3 6 5 15,-6 7-5-15,0 1 1 16,0 5-10-16,1-3-34 16,-3-5-165-16,0-6-137 15</inkml:trace>
  <inkml:trace contextRef="#ctx0" brushRef="#br0" timeOffset="3714.95">13236 2420 61 0,'0'0'88'0,"0"0"-1"16,0 0-19-16,0 0-8 15,0 0 11-15,0 0-3 16,-44-45-27-16,39 43 0 15,2 2-30-15,-3 0-11 16,0 0 12-16,0 0 8 16,0 0-10-16,2 0 17 15,0 0 24-15,4 0-34 0,-4 0 2 16,1 0-6-16,-3 2-5 16,0 0 16-16,3 1-4 15,-1-3 22-15,1 0 34 16,3 2-4-16,-3-2 7 15,3 0-12-15,0 0-14 16,0 0 6-16,0 0-28 16,0 2-15-16,3 3 1 15,19-2 6-15,14 2 21 16,10-5-9-16,12 0-14 16,20 0 18-16,10-13-37 15,3-4 5-15,-6 1 3 16,-21 1-9-16,-18 7 3 0,-26 4-4 15,-10 4-53-15,-10 0 30 16,-7 8-47-16,-16 12-94 16,-7 5-11-16,-1-2-80 15,-3-2-113-15,-4-3 89 16</inkml:trace>
  <inkml:trace contextRef="#ctx0" brushRef="#br0" timeOffset="4185.71">13257 2584 34 0,'0'0'291'0,"0"0"-156"16,0 0 105-16,0 0-109 16,0 0 24-16,0 0-11 15,-21 11-28-15,21-11-25 16,-3 3-24-16,3-3-32 15,-3 0 10-15,3 1-30 16,0-1-2-16,0 0 5 16,0 0-17-16,0 0 7 15,0 0-8-15,0 0 0 16,0 0-2-16,21 0 12 16,16 0 4-16,20 0 12 0,13-9-15 15,12 0-5-15,12-4-2 16,-3 1 0-16,0 1 2 15,-10 0-6-15,-10 3 0 16,-20-3 2-16,-14 6 1 16,-22 3-2-16,-7 0-1 15,-8 2 0-15,0 0 0 16,0 0 0-16,0 0 0 16,0 0 0-16,0 0 4 15,0 0-8-15,0 0 3 16,0 0-26-16,0 0 21 15,-8 0-42-15,-10 7-2 16,-12 8-73-16,-12 6-188 16,-10-1-245-16</inkml:trace>
  <inkml:trace contextRef="#ctx0" brushRef="#br0" timeOffset="4943.72">6212 3996 141 0,'0'0'0'0,"0"0"-9"0</inkml:trace>
  <inkml:trace contextRef="#ctx0" brushRef="#br0" timeOffset="7802.88">15469 1884 334 0,'0'0'79'16,"0"0"70"-16,0 0 76 15,0 0-87-15,0 0 3 16,0 0-63-16,-8-4-32 16,34-9 26-16,7 3-35 15,2 1-24-15,2 6 2 16,-2 3-15-16,-8 0-6 15,-9 10 2-15,-10 13-2 16,-8 7 6-16,0 6 0 0,-17 4-27 16,-15-2 22-16,-1-3 10 15,4-7-1-15,6-11 6 16,13-8-9-16,7-8 9 16,3-1-10-16,4-1-7 15,28-21-5-15,7-8 12 16,10-15 0-16,-1-2 11 15,-5-6-11-15,-6 6 0 16,-9 8-1-16,-13 16 1 16,-4 12 14-16,-8 11-12 15,-3 0 16-15,0 8-18 16,-15 18 4-16,0 13 4 16,-4 6 5-16,2 2-8 0,7-3 7 15,7-3-12 1,3-5-5-16,3-10-9 0,21-6-78 15,7-14-80-15,12-6-101 16,6-4-188-16</inkml:trace>
  <inkml:trace contextRef="#ctx0" brushRef="#br0" timeOffset="7982.4">16101 1956 717 0,'0'0'74'0,"0"0"186"15,0 0-90-15,0 0-80 16,0 0-53-16,0 0-9 16,-1 10-24-16,36-12-8 0,12-6 2 15,5-1-77-15,14-2-176 16,1-3-174-16,-2-2-38 16</inkml:trace>
  <inkml:trace contextRef="#ctx0" brushRef="#br0" timeOffset="8281.95">16537 1792 712 0,'0'0'92'16,"0"0"105"-16,0 0-85 16,0 0-107-16,0 0 9 15,0 0-14-15,104-53-12 0,-72 45 12 16,-9 4 0-16,-3 4 0 15,-14 4-22-15,-6 20 3 16,0 10 19-16,-17 5 2 16,-9 5 6-16,-6-3-3 15,1-3 34-15,7-8-22 16,8-10 8-16,6-9-2 16,10-6-23-16,10-5-5 15,28 0-10-15,31-11-9 16,22-11-68-16,13-11-228 15,-2-6-206-15</inkml:trace>
  <inkml:trace contextRef="#ctx0" brushRef="#br0" timeOffset="8514.12">17076 1607 765 0,'0'0'70'0,"0"0"258"16,0 0-168-16,0 0-102 15,0 0-23-15,0 0-9 16,132-6 17-16,-63 31-26 16,-8 14-5-16,-6 17-5 15,-18 15-7-15,-25 11-14 16,-16 11-6-16,-47 0-81 16,-23-4-4-16,-24-11-83 15,-12-17-49-15,-18-15 52 0,-14-13-327 16</inkml:trace>
  <inkml:trace contextRef="#ctx0" brushRef="#br0" timeOffset="8854.87">15396 1535 402 0,'0'0'167'16,"0"0"104"-16,0 0-35 0,0 0-76 15,0 0-44-15,0 0-32 16,3-21-25-16,-3 21-10 16,-9 16-15-16,-15 13-2 15,-10 22-12-15,-8 24-13 16,-4 20 7-16,10 14-11 15,12 9-2-15,21 1 0 16,4-8 2-16,42-16-6 16,22-18-15-16,19-17-39 15,33-21-21-15,34-32-83 16,39-12-94-16,22-44-396 0</inkml:trace>
  <inkml:trace contextRef="#ctx0" brushRef="#br0" timeOffset="9429.89">17608 1084 366 0,'0'0'90'15,"0"0"131"-15,0 0-62 16,0 0 17-16,0 0-1 16,0 0-29-16,-23-15-71 15,23 7-47-15,8-2-28 16,7 1-6-16,2 2-3 15,5 3-18-15,0 4 16 16,-1 0-42-16,-8 6-3 16,0 9 32-16,-8 2-1 15,-2 4-8-15,-3-1 11 16,0 4 16-16,-3-4 6 16,-9-2 1-16,2-1 10 0,1-5 28 15,-1-5-2-15,3-4-10 16,4-1-16-16,3-1-10 15,0 4-2-15,0 0-12 16,10 6 13-16,9 0 5 16,0 3-2-16,-2 0 3 15,0-2 6-15,-6-2-1 16,-7-1 11-16,-4-1-22 16,0-1 0-16,-22 6 42 15,-15 1-8-15,-8-2-21 16,-6-1-13-16,5-3 0 15,6 1-21-15,8-2-69 0,11 1-106 16,7-1-182 0</inkml:trace>
  <inkml:trace contextRef="#ctx0" brushRef="#br0" timeOffset="9909.79">15669 2506 703 0,'0'0'72'0,"0"0"142"16,0 0 24-16,0 0-113 15,0 0-63-15,0 0-21 16,39-25 3-16,26 19-16 15,26-2-5-15,26 3 9 16,23 1-19-16,28-1 1 0,17 2-13 16,27-5 5-1,21-1 4-15,17-4-10 0,4-1-11 16,-27 2 6-16,-41 1 5 16,-53 3-26-16,-51 2-4 15,-44 6-33-15,-38 0-33 16,-20 11 4-16,-38 18-253 15,-22 7-204-15</inkml:trace>
  <inkml:trace contextRef="#ctx0" brushRef="#br0" timeOffset="10381.36">16659 2907 797 0,'0'0'105'16,"0"0"184"-16,0 0-184 16,0 0-61-16,0 0-42 15,0 0-2-15,4-9-8 16,28 6-32-16,4 3 21 16,3 0-35-16,-5 13 20 15,-12 7-8-15,-7 5-7 16,-14 2-1-16,-1-1 35 15,-6 1 9-15,-11-5 6 0,2-4 3 16,-2-4 29-16,7-5 43 16,7-5-32-16,3-3-11 15,0-1 9-15,0 0-41 16,22 0-14-16,13 0 14 16,12 0 0-16,-1 0-3 15,-5 5-11-15,-11 9 14 16,-14 3-4-16,-7 5 7 15,-9-1-3-15,0 6 10 16,-13 1 12-16,-23 0 15 16,-9-5-7-16,-10 0-28 15,-9-7 16-15,-1-3-18 16,9-6-9-16,4-7-19 16,17 0-7-16,18-24-147 15,14-22-83-15,3-17-324 0</inkml:trace>
  <inkml:trace contextRef="#ctx0" brushRef="#br0" timeOffset="10562.34">17316 2663 1085 0,'0'0'171'16,"0"0"-117"-16,0 0 34 15,0 0-88-15,0 0 18 16,16 114 8-16,-15-56-22 0,-1 12-4 15,0 12-40 1,-10 10-136-16,-8 0-271 0,3-9-336 16</inkml:trace>
  <inkml:trace contextRef="#ctx0" brushRef="#br0" timeOffset="10967.43">17450 3560 1064 0,'0'0'150'0,"0"0"-44"16,0 0 25-16,0 0-107 15,0 0-6-15,0 0-5 16,26 22-9-16,-17-22 27 16,-1-1-14-16,1-12-11 15,-9-4 21-15,0 0-19 16,0 6-6-16,0 5 3 0,0 6 3 15,-12 0-11-15,-5 0 3 16,-6 22-7-16,-4 5 6 16,3 5-4-16,10-1-1 15,10-8-9-15,4-3-10 16,0-8 21-16,10-6-10 16,13-6-14-16,-1 0 25 15,4-18-4-15,-1-11 7 16,-1-5 4-16,-14 0-4 15,-5 4 12-15,-5 10-12 0,0 8-8 16,-18 12-23 0,-17 0-30-16,-14 26-65 0,-20 12 5 15,-18 6-223 1,-30-2-417-16</inkml:trace>
  <inkml:trace contextRef="#ctx0" brushRef="#br0" timeOffset="13442.99">18553 2467 628 0,'0'0'127'0,"0"0"-17"15,0 0 86-15,0 0-99 16,0 0-74-16,0 0 16 16,36 4 44-16,9-13-7 15,8-2-49-15,6-2 1 0,2 1-10 16,-7 0-14-16,-2 2-4 15,-12-2-26-15,-4 3-33 16,-17 1-115-16,-11-3-133 16,-8 3-81-16</inkml:trace>
  <inkml:trace contextRef="#ctx0" brushRef="#br0" timeOffset="13644.78">18758 2182 681 0,'0'0'114'15,"0"0"163"-15,0 0-83 16,0 0-82-16,0 0-53 0,0 0-27 16,-33-11-20-16,33 45-5 15,4 18-3-15,9 15 13 16,0 9-12-16,-9 8-4 16,-4 8-1-16,0-5-62 15,0-10-126-15,0-28-222 16,0-29-334-16</inkml:trace>
  <inkml:trace contextRef="#ctx0" brushRef="#br0" timeOffset="14103.24">19751 1688 1003 0,'0'0'239'15,"0"0"-171"-15,0 0 57 16,0 0-77-16,0 0-42 16,0 0-6-16,-6-12-13 15,36 12-43-15,9 4 56 16,3 13 7-16,-8 5-7 16,-9 7-10-16,-9 5-20 15,-16 5-13-15,0 2-31 16,-8-2 48-16,-10-6-12 15,-2-8 37-15,7-11 1 0,6-7 0 16,4-6 10-16,3-1 19 16,0 0 20-16,3-20-10 15,17-13-33-15,7-11-3 16,5-5-3-16,-3 5-5 16,-3 9 5-16,-16 15 6 15,-4 13 3-15,-6 7 17 16,0 0-4-16,0 0-4 15,0 17-18-15,-3 17 0 16,-4 13 23-16,4 7-11 16,0 1-12-16,3-4-4 15,0-4-69-15,9-11-75 16,18-17-178-16,4-16-148 16</inkml:trace>
  <inkml:trace contextRef="#ctx0" brushRef="#br0" timeOffset="14273.82">20324 1830 908 0,'0'0'170'15,"0"0"66"-15,0 0-121 16,0 0-89-16,0 0-26 16,0 0-11-16,13-6-60 15,28 0 38-15,9-6-83 16,4-3-114-16,1-3-220 15</inkml:trace>
  <inkml:trace contextRef="#ctx0" brushRef="#br0" timeOffset="14652.43">20684 1666 844 0,'0'0'102'15,"0"0"118"-15,0 0-72 16,0 0-106-16,0 0-41 16,0 0 0-16,-10 0 24 15,10 0-16-15,7 0-1 16,10-7 10-16,8-1-9 16,8-2 0-16,0 3-9 15,-1 3 1-15,-7 1-2 16,-5 3 1-16,-10 0-12 15,-7 11-3-15,-3 13-7 0,0 9 10 16,-10 7 10-16,-13 5 4 16,-2 5 3-16,-7-5-5 15,7-4 9-15,6-11 3 16,10-13-7-16,6-7 2 16,3-7-7-16,6-3-23 15,25 0-73-15,20-20-13 16,13-9-280-16,11-10-204 15</inkml:trace>
  <inkml:trace contextRef="#ctx0" brushRef="#br0" timeOffset="14884.61">21167 1453 795 0,'0'0'123'15,"0"0"196"-15,0 0-155 16,0 0-90-16,0 0-35 15,0 0-23-15,41 79 38 16,12-27-30-16,8 5 7 16,2 2-31-16,-13 4 0 15,-18 0-12-15,-32 0-10 16,-17 4-20-16,-51 2-6 16,-26-2-36-16,-33-7-141 15,-16-11-177-15,-19-15-290 0</inkml:trace>
  <inkml:trace contextRef="#ctx0" brushRef="#br0" timeOffset="15148.57">19609 1419 592 0,'0'0'129'16,"0"0"19"-16,0 0 164 15,0 0-187-15,0 0-61 16,0 0-5-16,-46 23-47 16,40 39 2-16,-3 24 52 0,3 16-22 15,2 7-25-15,4 2-14 16,0-1 4-16,21-9-18 16,12-11-5-16,22-22-74 15,24-21-9-15,21-32-214 16,24-20-160-16</inkml:trace>
  <inkml:trace contextRef="#ctx0" brushRef="#br0" timeOffset="15503.43">21550 935 906 0,'0'0'2'15,"0"0"71"-15,0 0-22 16,0 0-51-16,0 0 0 16,-15 83 9-16,8-35-9 15,1 2 50-15,3-6-9 16,3-5-17-16,0-11-17 16,3-11 5-16,13-6-12 15,7-11 1-15,0 0-1 16,10-6 15-16,2-17-11 15,0-7 18-15,-3-2-19 16,-5 2 5-16,-13 6 2 16,-8 10 12-16,-6 10 43 0,0 4-38 15,0 11-27-15,-6 23-23 16,-5 18 23-16,-5 11-30 16,0 8-41-16,0 8-136 15,-13-1-141-15</inkml:trace>
  <inkml:trace contextRef="#ctx0" brushRef="#br0" timeOffset="15820.61">19440 2547 943 0,'0'0'11'16,"0"0"114"-16,0 0-74 15,0 0 7-15,153 7 51 16,-29-7-52-16,31-5-17 16,31-7-21-16,28-2 3 15,23 0-11-15,4 0-7 16,-3 0-4-16,-19 0-5 15,-37 0-2-15,-49 2-1 16,-56 2-70-16,-46 2-104 0,-35 8-131 16,-51 0-101-1</inkml:trace>
  <inkml:trace contextRef="#ctx0" brushRef="#br0" timeOffset="16203.21">20545 2746 860 0,'0'0'308'0,"0"0"-292"16,0 0 89-16,0 0-105 16,0 0 3-16,-17 96-8 0,11-49 10 15,2-5 12-15,2-1-17 16,2-12-4-16,0-9 0 15,2-10-20-15,18-10-37 16,13 0 32-16,12-22 11 16,9-12-22-16,-1-10-70 15,-8-3 52-15,-9-1 58 16,-10 8 3-16,-10 13 49 16,-10 10 53-16,-3 14-7 15,-3 3-22-15,0 0-43 16,0 13-33-16,0 18 0 15,0 8 9-15,0 9 10 0,0 0-19 16,0-1-6-16,0-1-52 16,0-7-167-16,11-10-133 15</inkml:trace>
  <inkml:trace contextRef="#ctx0" brushRef="#br0" timeOffset="16391.29">21275 2727 1336 0,'0'0'44'15,"0"0"32"-15,0 0-49 16,0 0-26-16,-7 115-1 16,7-52-3-16,-2 7-32 15,-12 7-131-15,-10 3-240 0,-1-2-338 16</inkml:trace>
  <inkml:trace contextRef="#ctx0" brushRef="#br0" timeOffset="16548.12">21322 3396 1239 0,'0'0'147'15,"0"0"35"-15,0 0-111 16,0 0-71-16,0 0-25 0,0 0-66 15,22-46-103 1,3 27-295-16</inkml:trace>
  <inkml:trace contextRef="#ctx0" brushRef="#br0" timeOffset="16782.07">22051 2431 1385 0,'0'0'5'0,"0"0"1"16,0 0-6-16,0 0-3 16,0 0-14-16,139-32 9 0,-69 20-34 15,1 5-50-15,-6-6-35 16,-16 2-126-16,-16-2-214 15</inkml:trace>
  <inkml:trace contextRef="#ctx0" brushRef="#br0" timeOffset="17071.34">22256 2237 777 0,'0'0'98'0,"0"0"200"15,0 0-99-15,0 0-103 16,0 0-58-16,0 0-9 16,0-7-16-16,0 24-6 15,0 12-6-15,6 12 0 16,-1 14 6-16,-5 6-3 15,-2 7-4-15,-17 2-24 16,-1 0-42-16,2-4-83 16,3-11-213-16,10-19-208 15</inkml:trace>
  <inkml:trace contextRef="#ctx0" brushRef="#br0" timeOffset="17366.12">22894 2769 1151 0,'0'0'29'16,"0"0"110"-1,0 0-68-15,0 0-70 0,0 0-1 16,0 0-125-16,25 0-166 16,8-3-81-16</inkml:trace>
  <inkml:trace contextRef="#ctx0" brushRef="#br0" timeOffset="17522.04">23307 2733 760 0,'0'0'27'15,"0"0"-54"-15,0 0 5 16,81-7-373-16</inkml:trace>
  <inkml:trace contextRef="#ctx0" brushRef="#br0" timeOffset="17747.14">23759 2677 825 0,'0'0'29'16,"0"0"200"-16,0 0-164 15,0 0-65-15,0 0 0 16,0 0-105-16,48-3-70 16,-33-1-114-16,-2-1-262 15</inkml:trace>
  <inkml:trace contextRef="#ctx0" brushRef="#br0" timeOffset="18405.89">22895 2732 475 0,'0'0'36'0,"0"0"52"16,0 0 50-16,0 0-30 16,0 0-27-16,0 0 35 0,0 76-40 15,12-71-25-15,0-2-3 16,4-3-23-16,0 0 16 15,1-1 4-15,-3-9-17 16,-3-4-18-16,-4-1 5 16,-4-2-10-16,-3 1 8 15,0 5-13-15,0 3 5 16,-9 8-1-16,-3 0-4 16,-3 5-4-16,-3 13 1 15,4 9-72-15,9 2-43 16,5-2-113-16,8-2-39 15,22-10-230-15</inkml:trace>
  <inkml:trace contextRef="#ctx0" brushRef="#br0" timeOffset="18713.8">23514 2766 731 0,'0'0'144'16,"0"0"-69"-16,0 0 150 15,-98 20-125-15,81-7-32 16,4 1-32-16,9-5-14 16,2-1-6-16,2 0-16 15,0-4 2-15,12-4-1 16,8 0 4-16,6 0-1 16,4-3 8-16,-1-11-4 0,-6-5 1 15,-8-3-7-15,-8-2 0 16,-7 2 12-16,0 2-14 15,-4 6 0-15,-8 6-2 16,0 8-4-16,-1 0 3 16,2 5-59-16,7 12-94 15,4 0-131-15,1 0-190 16</inkml:trace>
  <inkml:trace contextRef="#ctx0" brushRef="#br0" timeOffset="19013.8">24101 2671 781 0,'0'0'203'0,"0"0"-23"16,0 0 3-16,0 0-124 16,0 0-1-16,0 0-12 15,-57 69-26-15,55-59-6 16,2-1-13-16,0-5 0 15,10-1 6-15,10-3 8 16,6 0 18-16,-1-4-18 16,-2-12-7-16,-3-3 19 15,-5-1-16-15,-8 1 7 16,-3 4-3-16,-4-1-15 0,-17 10 0 16,-22 6-36-16,-22 6-53 15,-21 21-98-15,-15 5-434 16</inkml:trace>
  <inkml:trace contextRef="#ctx0" brushRef="#br0" timeOffset="28508.98">10207 8064 141 0,'0'0'10'15,"0"0"-4"-15,0 0-6 16,0 0-7-16,0 0 7 16,0 0 5-16,0 0-5 15,25-22-43-15,-19 22-50 16</inkml:trace>
  <inkml:trace contextRef="#ctx0" brushRef="#br0" timeOffset="29052.51">11779 8289 36 0,'0'0'184'0,"0"0"-184"16,0 0 0-16,0 0 0 15,0 0-45-15,0 0-16 16,35-13-42-16</inkml:trace>
  <inkml:trace contextRef="#ctx0" brushRef="#br0" timeOffset="29419.41">14017 8068 389 0,'0'0'2'15,"0"0"-2"-15,0 0 0 16,0 0-12-16,0 0-69 15,0 0-22-15,5-10-47 16</inkml:trace>
  <inkml:trace contextRef="#ctx0" brushRef="#br0" timeOffset="32617.28">11291 10086 203 0,'0'0'5'0,"0"0"39"16,0 0-23-16,0 0-21 16,0 0 0-16,0 0-2 15,0-7 1-15,0 7-20 16,6 0-11-16,3 0 20 16,3 0-86-16</inkml:trace>
  <inkml:trace contextRef="#ctx0" brushRef="#br0" timeOffset="33098.94">9853 10069 205 0,'0'0'1'16,"0"0"40"-16,0 0-5 15,0 0-36-15,0 0 3 16,0 0-4-16,-4-2 1 16,4 2-3-16,4 0-38 15,8 0 26-15,6 0-4 0,6 9-39 16,3 10-69-16</inkml:trace>
  <inkml:trace contextRef="#ctx0" brushRef="#br0" timeOffset="33282.3">10987 10476 301 0,'0'0'11'0,"0"0"-12"15,0 0 1-15,0 0-7 16,0 0-100-16,0 0-90 15</inkml:trace>
  <inkml:trace contextRef="#ctx0" brushRef="#br0" timeOffset="34216.55">13065 10779 18 0,'0'0'23'15,"0"0"-9"-15,0 0 3 16,0 0-8-16,0 0-9 15,0 0-9-15,0-3 4 0,0 3 5 16,0 0-1-16,0 0-1 16,0 0 4-16,0 0-4 15,0 0-2-15,-7 0-53 16</inkml:trace>
  <inkml:trace contextRef="#ctx0" brushRef="#br0" timeOffset="42272.2">20813 5571 277 0,'0'0'29'0,"0"0"99"15,0 0 44-15,0 0-32 16,0 0-12-16,0 0-30 16,0 0 6-16,-16-17-11 15,13 17-33-15,0 0-22 16,1 0-13-16,2 0-16 15,0 0 0-15,14 0-9 16,26 0 0-16,24 0 7 16,15 0-5-16,14-3-1 15,-1 2-1-15,-10-2-13 16,-15 1-19-16,-21 2-88 0,-22 0-83 16,-22 0-19-16,-7 0 19 15,-33 6 12-15,-15 13-11 16,-17 2 68-16</inkml:trace>
  <inkml:trace contextRef="#ctx0" brushRef="#br0" timeOffset="42473.76">20858 5721 112 0,'0'0'88'0,"0"0"63"15,0 0 22-15,0 0-7 16,0 0-78-16,0 0-33 16,-47 25-34-16,94-25 106 15,23 0-13-15,20 0-44 16,12-5-16-16,6-4 11 0,-2 1-44 15,-12 0-3-15,-21 2-5 16,-21 3-12-16,-22 0-1 16,-18 3-27-16,-12 0-125 15,-8 0-43-15,-26 12-96 16,-15-7-236-16</inkml:trace>
  <inkml:trace contextRef="#ctx0" brushRef="#br0" timeOffset="43327.67">20642 4308 407 0,'0'0'23'16,"0"0"109"-16,0 0-10 15,0 0-28-15,0 0-39 16,91-46-20-16,-75 55-17 0,0 21-10 16,4 15 1-16,-7 14 20 15,0 4-29-15,-3 2 6 16,-1-11-3-16,-5-9-2 15,-1-9-2-15,-3-2-40 16,0-11-29-16,0-2-71 16,-7-9-8-16,-10-4 55 15,-4-8 75-15,-4 0-5 16,-3 0 9-16,-2-17 15 16,5 0 0-16,0 2 34 15,8 1-19-15,0 4 63 16,10 3-8-16,2 0 42 0,5 7-13 15,0-1-30 1,0 1-61-16,0 0 3 0,15 7-1 16,11 11-7-16,11 1 31 15,5 1-6-15,3-3 18 16,4-5 21-16,0-11-34 16,-1-1 20-16,-2-13-21 15,0-14-3-15,-1-9 3 16,-9-1-16-16,-8-5-1 15,-1 4-15-15,-12 7 0 16,-4 9-9-16,2 13-61 16,4 9-141-16,1 1-223 15,6 14-20-15</inkml:trace>
  <inkml:trace contextRef="#ctx0" brushRef="#br0" timeOffset="44071.15">22675 5624 197 0,'0'0'27'15,"0"0"138"-15,0 0-76 16,-6-82 41-16,1 57-20 15,-2 3-12-15,-1 3-30 16,1 8 15-16,-8 8-6 16,-5 3-15-16,-12 20-62 15,-8 23 11-15,-8 17-16 16,5 6 10-16,10 2-4 16,15-8-1-16,7-11 2 15,11-10-5-15,2-15 3 16,17-8-5-16,8-13 5 0,4-3 3 15,8-19 4-15,1-15 4 16,1-5-10-16,-7-2 14 16,-6 0-11-16,-7-2-4 15,-7 3 20-15,-7 7-16 16,-4 9 19-16,-1 13-1 16,-2 10 6-16,0 1-23 15,0 19-5-15,-3 18 0 16,-8 13-7-16,4 6 7 15,-2 9-10-15,4-1-26 16,5-2-76-16,0-7-40 16,0-14-104-16,14-19-57 15</inkml:trace>
  <inkml:trace contextRef="#ctx0" brushRef="#br0" timeOffset="44445.59">22902 5929 342 0,'0'0'85'15,"0"0"43"-15,0 0-88 16,0 0-28-16,0 0-2 16,0 0 22-16,-3-4 5 15,3 4-2-15,0 0 11 0,0 0-16 16,0-1-13-1,0 1 6-15,0-2-16 0,0 0 19 16,0 2-19-16,0 0 4 16,0-3 22-16,0 3-27 15,0 0 0-15,0-2 9 16,0 2-15-16,0 0 14 16,0 0-14-16,0 0 2 15,0 0-4-15,0 0 4 16,0 0-2-16,0 0 0 15,0 0-16-15,0 0-3 16,0 0-18-16,-5 0-37 16,0-1-143-16,-1-2-51 15</inkml:trace>
  <inkml:trace contextRef="#ctx0" brushRef="#br0" timeOffset="45288.48">23043 6055 186 0,'0'0'47'0,"0"0"47"16,0 0 35-16,0 0-36 15,0 0 21-15,0-74 33 0,0 71-32 16,0 3 21-16,0 0-5 16,0 0-65-16,-1 0-6 15,-9 0-37-15,-7 19-16 16,-5 17 2-16,-4 8-7 16,0 7 3-16,10 0-5 15,9-6 3-15,7-8-9 16,0-5 6-16,4-12 0 15,19-7 3-15,3-12-1 16,10-1-2-16,5-11 0 16,0-17 2-16,-5-8 1 15,-12-4-3-15,-12-4-9 16,-12 3 5-16,-3 3 5 16,-21 11-1-16,-9 11 0 15,-6 16-18-15,-4 7-5 0,4 24-100 16,8 12-71-16,10 1-66 15,17-8-252-15</inkml:trace>
  <inkml:trace contextRef="#ctx0" brushRef="#br0" timeOffset="45564.3">23637 5818 949 0,'0'0'12'0,"0"0"154"15,0 0-3-15,0 0-100 16,0 0-14-16,0 0-49 16,-40-39 4-16,99 34-4 15,23-4 7-15,9-1-7 16,0 1 0-16,-9 1-4 15,-13 5-106-15,-16 1-57 16,-15 1-114-16,-19-1-46 16,-16-2-197-16</inkml:trace>
  <inkml:trace contextRef="#ctx0" brushRef="#br0" timeOffset="45797.34">23817 5540 806 0,'0'0'102'16,"0"0"143"-16,0 0-126 15,0 0-49-15,0 0-34 16,0 0-16-16,15 31-11 16,4 15 24-16,-7 19-24 15,-12 16-7-15,0 12-2 16,-20 4 0-16,-5-4-64 15,6-7-135-15,10-22-162 0,9-28-212 16</inkml:trace>
  <inkml:trace contextRef="#ctx0" brushRef="#br0" timeOffset="46305.73">25069 5604 432 0,'0'0'79'16,"0"0"136"-1,0 0-36-15,13-81-60 0,-13 57-20 16,-9 3-16-16,-13 4-32 15,-5 6 14-15,-9 6-47 16,-7 5 4-16,-8 16-5 16,-1 17-13-16,4 8 9 15,7 5-11-15,15 0 6 16,10-2-12-16,14-6 4 16,2-9 0-16,15-5-1 15,15-12 2-15,7-9-1 16,5-3 0-16,5-10 0 0,-2-16 7 15,5-5-7-15,-12-4 0 16,-3-6 3-16,-7-2 1 16,-7 6-4-16,-11 11 0 15,-5 9 2-15,-3 12 13 16,-2 5-15-16,0 5-1 16,-2 26-2-16,-9 8-5 15,2 12 8-15,1 2-3 16,6 0-6-16,2 0-13 15,0-3-113-15,0-7-142 16,3-13-13-16,10-17-90 16</inkml:trace>
  <inkml:trace contextRef="#ctx0" brushRef="#br0" timeOffset="46589.66">25266 5768 50 0,'0'0'402'0,"0"0"-265"16,0 0 59-16,0 0-87 16,0 0 9-16,0 0 34 15,0-8-16-15,-2 8-44 16,1 0-21-16,-1 0-20 16,1 0-30-16,1 0-10 15,-3 11-11-15,0 14 0 16,-2 11 4-16,-4 9-2 15,-1 6 1-15,-4 1 2 0,3-3-4 16,-2-6 1-16,4-11-2 16,2-7-14-16,6-3-12 15,1-11-193-15,0-11-252 16</inkml:trace>
  <inkml:trace contextRef="#ctx0" brushRef="#br0" timeOffset="47451.46">25738 5399 214 0,'0'0'156'16,"0"0"-45"-16,0 0-9 16,0 0 17-16,0 0-3 15,0 0-6-15,-14-24 18 16,9 24-38-16,-4 3-11 16,-10 25-76-16,-11 11 23 15,-6 19 50-15,-1 6-48 16,2 1-3-16,5-1-25 15,13-5 4-15,12-8-19 16,5-12-36-16,24-18-92 16,22-16-130-16,13-10-127 15</inkml:trace>
  <inkml:trace contextRef="#ctx0" brushRef="#br0" timeOffset="47851.7">25873 5537 648 0,'0'0'116'0,"0"0"86"16,0 0-37-16,0 0-92 16,0 0-34-16,0 0-39 15,-36-24-9-15,57 24-62 16,5 0 70-16,7 10-92 16,-3 4 22-16,-6 0-19 15,-11 6 34-15,-11 0-12 16,-2-1 22-16,-9 0 29 0,-12-2 17 15,0-4 0-15,5-6 3 16,1-2 6-16,8-2 10 16,2-3 20-16,5 0 24 15,0-8-9-15,9-14-25 16,16-9-27-16,10-3 12 16,5 5-9-16,-4 7-1 15,-8 10 8-15,-13 7-2 16,-6 5 11-16,-3 0 15 15,-6 6-32-15,0 19 9 16,-2 9 23-16,-19 7-13 16,-1 1-9-16,0-5-14 15,10-4-22-15,9-9-172 0,3-12-18 16,24-12-142 0</inkml:trace>
  <inkml:trace contextRef="#ctx0" brushRef="#br0" timeOffset="48019.11">26396 5598 760 0,'0'0'136'0,"0"0"113"15,0 0-131-15,0 0-84 16,0 0-31-16,0 0-3 16,-21-12-73-16,57 12-61 15,21-1-29-15,10-13-126 16,2-6-352-16</inkml:trace>
  <inkml:trace contextRef="#ctx0" brushRef="#br0" timeOffset="48300.23">26672 5445 63 0,'0'0'645'15,"0"0"-621"-15,0 0-22 16,0 0 18-16,0 0-14 15,92 10 21-15,-51-6-22 16,-8-1 1-16,-10 5-3 16,-10 1 1-16,-13 7 3 15,0 5-1-15,-19 8-3 16,-12 0 32-16,-2 3-3 0,2-6 1 16,6-2-19-16,8-9-10 15,10-7 4-15,7-4-8 16,9-4-17-16,34 0-41 15,29-12-31-15,23-13-118 16,18-6-103-16</inkml:trace>
  <inkml:trace contextRef="#ctx0" brushRef="#br0" timeOffset="48533.46">27218 5303 836 0,'0'0'226'0,"0"0"-3"0,0 0-95 15,0 0-28-15,0 0-78 16,0 0-20-16,46-27 15 16,23 35-3-16,10 18-10 15,-3 8-1-15,-14 8 7 16,-20 6-15-16,-19 7 5 16,-23 1-6-16,-24 3-2 15,-37 3-29-15,-23-2-7 16,-7 2-71-16,8-9-169 15,22-19-207-15</inkml:trace>
  <inkml:trace contextRef="#ctx0" brushRef="#br0" timeOffset="48723.02">27807 5595 979 0,'0'0'172'0,"0"0"37"15,0 0-167-15,0 0-41 16,0 0-1-16,100-10 0 16,-43 6-29-16,4 2-76 15,2-1-100-15,-2-5-127 16,-11-3-244-16</inkml:trace>
  <inkml:trace contextRef="#ctx0" brushRef="#br0" timeOffset="48924.17">27988 5458 703 0,'0'0'179'16,"0"0"111"-16,0 0-111 15,0 0-79-15,0 0-77 16,0 0-10-16,-5 6 20 16,20 21-12-16,-3 7-16 15,-11 11-5-15,-1 5 8 16,-14 5-21-16,-15 11-21 15,-2 2-77-15,10-10-231 16,14-20-142-16</inkml:trace>
  <inkml:trace contextRef="#ctx0" brushRef="#br0" timeOffset="49267.42">29054 5361 869 0,'0'0'21'0,"-118"-15"127"16,53 15-85-16,1 12 2 16,8 12-49-16,16 3 2 15,10 5-18-15,12 3 0 16,15 0-5-16,3-1 5 16,5-5-1-16,19-7-3 15,4-8-11-15,6-11 8 16,7-3 7-16,2-10 2 0,2-14 10 15,-2-10-9 1,-4-7 1-16,-5 4 19 0,-9 4-21 16,-8 13 18-16,-11 12 17 15,-6 8-1-15,0 0-36 16,-3 23-8-16,-18 13 5 16,-3 12-2-16,-1 3-26 15,2 0-32-15,2-3-157 16,5-4-135-16</inkml:trace>
  <inkml:trace contextRef="#ctx0" brushRef="#br0" timeOffset="49567.72">29177 5659 727 0,'0'0'87'0,"0"0"180"15,0 0-167-15,0 0-35 16,0 0-49-16,0 0-16 15,-5-20-28-15,29 17-58 16,7-1 69-16,2 1-3 16,0 3-52-16,-8 0-32 15,-7 0 38-15,-6 14-30 16,-12 4 47-16,0 4 25 16,-12 4 24-16,-12 3 8 15,-4 1 36-15,2-2 18 16,7-2-3-16,10-7-31 15,9-8-28-15,5-7-3 0,32-4-24 16,23-9-8 0,17-20-174-16,2-10-185 0</inkml:trace>
  <inkml:trace contextRef="#ctx0" brushRef="#br0" timeOffset="49783.8">29834 5329 580 0,'0'0'115'0,"0"0"147"15,0 0-46-15,0 0-105 16,0 0-12-16,0 0-63 16,-34-46-23-16,31 51 0 15,1 24-6-15,2 17-6 16,0 11-1-16,0 7 0 0,0 3-1 16,0-1 1-16,0-13-72 15,0-14-93-15,12-18-220 16,12-21 55-16,12 0-97 15</inkml:trace>
  <inkml:trace contextRef="#ctx0" brushRef="#br0" timeOffset="50175.84">30076 5439 487 0,'0'0'157'0,"0"0"97"16,0 0-166-16,0 0-8 15,0 0 1-15,0 0-77 16,-33-44-4-16,45 53-12 0,15 8 12 15,6 3-5-15,3-2 5 16,-4-1-9-16,-8-2 1 16,-11-6-54-16,-11 2 25 15,-2-5-4-15,-2 2 3 16,-14-2 36-16,-2-3-8 16,3 0 10-16,6-3 5 15,4 0 4-15,5 0 58 16,0-3-9-16,17-17-42 15,18-10-15-15,9-1-1 16,3-1-4-16,-4 6 4 16,-12 11 12-16,-14 8 25 15,-10 3 8-15,-7 4-2 0,0 6-22 16,-10 14-15 0,-10 13 5-16,-2 4 19 0,-5-1-26 15,2 0 1-15,-1 1-5 16,10-4-27-16,10-4-101 15,12-2-129-15,39-13-191 16,20-1 229-16</inkml:trace>
  <inkml:trace contextRef="#ctx0" brushRef="#br0" timeOffset="50334.76">30716 5531 880 0,'0'0'248'0,"0"0"-91"16,0 0-50-1,0 0-54-15,0 0-53 0,0 0-6 16,-5-14-72 0,52 17 31-16,9 5-98 0,4-8-196 15,-3 0-55-15</inkml:trace>
  <inkml:trace contextRef="#ctx0" brushRef="#br0" timeOffset="50625.54">31180 5412 670 0,'0'0'86'16,"0"0"71"-16,0 0-55 15,0 0-30-15,0 0-72 16,0 0-35-16,27-6 35 0,1 6 14 16,-1 5-4-1,-8 4-10-15,-7 0 4 0,-11 7-8 16,-1 4-16-16,-10 2 20 15,-14 2 2-15,-4-4 4 16,1 0-2-16,5 0 17 16,7-5-5-16,6-3 1 15,9-4-17-15,0-1-7 16,24-3-3-16,19-4-50 16,12 0-126-16,12 0-55 15,11-13-119-15</inkml:trace>
  <inkml:trace contextRef="#ctx0" brushRef="#br0" timeOffset="50857.65">31700 5342 548 0,'0'0'238'15,"0"0"16"-15,0 0-77 16,0 0-57-16,0 0-24 16,0 0-64-16,-52-34-19 15,72 57 19-15,18 12 3 16,14 11-3-16,5 7-3 15,-8-1-17-15,-13 1-2 16,-22-3-10-16,-17 0-4 16,-47 4-13-16,-33 1 8 15,-23-2-50-15,1-14-27 16,11-16-178-16,23-20-44 0,35-6-266 16</inkml:trace>
  <inkml:trace contextRef="#ctx0" brushRef="#br0" timeOffset="51210.09">32116 4966 886 0,'0'0'32'16,"0"0"111"-16,0 0 22 15,0 0-104-15,0 0-47 0,0 0 4 16,-1-13-8-1,31 19 13-15,9 5 9 16,-4 2-26-16,-3-4 28 16,-11-1-34-16,-14 0 0 0,-4 1-1 15,-3 6 0-15,-6 6 1 16,-19 5 3-16,-7-1-2 16,1 2 20-16,3-6-18 15,10-5-3-15,10 0 10 16,8 1-9-16,8 0 0 15,28 2-2-15,22-6 9 16,15 0-11-16,9-5 3 16,1-5-54-16,-12 0-86 15,-22-3-193-15,-27 0-123 16</inkml:trace>
  <inkml:trace contextRef="#ctx0" brushRef="#br0" timeOffset="51767.34">24250 7500 1082 0,'0'0'27'0,"0"0"166"16,0 0-57-16,0 0-118 15,0 0-11-15,0 0-14 16,20 3 8-16,28 1-2 16,17 1-1-16,9 0-141 15,-1-3-158-15,-9-2-44 0,-15 0-139 16</inkml:trace>
  <inkml:trace contextRef="#ctx0" brushRef="#br0" timeOffset="51969.05">24499 7383 765 0,'0'0'45'0,"0"0"273"16,0 0-119-16,0 0-69 15,0 0-57-15,0 0-51 16,-42-33-4-16,40 36-18 15,-2 18-7-15,0 16 6 16,-4 16 1-16,-1 7 0 16,2 5 0-16,-4-6-67 15,11-5-34-15,2-15-223 16,25-22-177-16</inkml:trace>
  <inkml:trace contextRef="#ctx0" brushRef="#br0" timeOffset="52600.36">25762 7285 401 0,'0'0'110'16,"15"-73"124"-16,-13 31-17 16,-2 1-34-16,-8 15-63 15,-16 7-27-15,-7 12-32 16,-12 7-46-16,-11 15-3 16,-6 22-12-16,2 16 0 0,13 8-8 15,11 1 10-15,15-3-2 16,10-3 2-16,9-6 0 15,0-13-2-15,12-12-2 16,18-14 2-16,7-11-6 16,16-4 14-16,10-23-12 15,1-12 4-15,-4-10-15 16,-11 2 15-16,-13 2-4 16,-12 12 4-16,-14 12 6 15,-7 14-4-15,-3 7 19 0,0 0-18 16,-1 7-3-1,-18 20-4-15,-3 13-6 0,-3 9 10 16,3 1-5-16,7 3-8 16,2-1-72-16,10-6-62 15,3-9-85-15,3-15-31 16,23-14-117-16</inkml:trace>
  <inkml:trace contextRef="#ctx0" brushRef="#br0" timeOffset="53012.37">25994 7490 892 0,'0'0'94'15,"0"0"152"-15,0 0-143 16,0 0-59-16,0 0-31 0,0 0-13 16,-38-16-11-16,63 16-80 15,16 0 13-15,12 0 18 16,3 0 21-16,-13 0-37 15,-15 1 59-15,-13 7 9 16,-15 4 10-16,0 3-2 16,-19 2 14-16,-10 4 20 15,-5-4 34-15,3 0-18 16,7-3-11-16,12-8 30 16,7-4-38-16,5 0-31 15,15 0-8-15,23 3 8 16,18 3 6-16,12 2 3 0,0 2-9 15,-11-1 11-15,-20 3-11 16,-20-3 0-16,-17 3-5 16,-9 4 14-16,-30 6 2 15,-13 5 3-15,-13-3-12 16,1-2 7-16,3-5-9 16,7-3-27-16,12-8-79 15,20-8-136-15,22-11-158 16</inkml:trace>
  <inkml:trace contextRef="#ctx0" brushRef="#br0" timeOffset="53245.49">26764 6967 1088 0,'0'0'166'0,"0"0"-16"15,0 0-88-15,0 0-48 16,0 0-9-16,-89 94 13 15,52-35-11-15,-3 8 8 16,4 8 5-16,4 12-19 16,12 8 6-16,15 0-7 15,5-6-14-15,27-19-13 16,16-27-70-16,15-23-47 16,9-20-98-16,3-23-399 15</inkml:trace>
  <inkml:trace contextRef="#ctx0" brushRef="#br0" timeOffset="53647.56">26999 7325 328 0,'0'0'334'15,"0"0"-99"-15,-100-31-61 0,76 25-57 16,10 3-55-16,10 3-16 16,4 0-43-16,3-3-6 15,28-4-25-15,16 4 28 16,15-1-3-16,4 3-12 15,-8 1-1-15,-13 0-5 16,-17 1-5-16,-13 13 24 16,-12-1-38-16,-3 3 14 15,-12 5 25-15,-12 0 2 16,-1-3 2-16,2-6-3 0,7-1 7 16,7-5-1-1,8-6-3-15,1 0 5 0,3-6 22 16,20-19-20-16,9-9-2 15,4 1-3-15,-4 2 2 16,-5 12 9-16,-8 5-10 16,-8 5-6-16,-6 9 27 15,-4 0-27-15,-1 6 6 16,0 17-11-16,0 13 10 16,-4 5 1-16,-9 5-6 15,2 0-47-15,6-7-169 16,5-15-156-16,11-10-238 0</inkml:trace>
  <inkml:trace contextRef="#ctx0" brushRef="#br0" timeOffset="53814.31">27619 7315 855 0,'0'0'136'0,"0"0"194"15,0 0-226-15,0 0-49 16,0 0-55-16,0 0-18 15,33-27-104-15,14 24 38 16,9 3-147-16,4-7-145 16,-1 3-157-16</inkml:trace>
  <inkml:trace contextRef="#ctx0" brushRef="#br0" timeOffset="54413.88">28199 7103 802 0,'0'0'200'0,"0"0"-74"16,0 0-44-16,-95-10-35 16,76 10-18-16,2 0-5 15,4 10-24-15,2-1 6 16,4-1-9-16,1-2 3 16,5-3-6-16,1 0 3 15,0-3-2-15,0 0 5 16,0 0 2-16,0 0-1 15,0 0 28-15,0 0-2 0,0 0-12 16,0 0 18-16,0 0-28 16,0 0 1-16,0-3-6 15,7-3-18-15,8 3 14 16,10-7 4-16,8 3 0 16,4 2 11-16,2-1-4 15,-5 6-2-15,-6 0-5 16,-9 0 1-16,-8 11-14 15,-8 8 11-15,-3 2-1 16,-8 6-3-16,-21 1 9 16,-5 1-3-16,-5-3 0 15,3-5 4-15,5-4-1 0,12-6-3 16,8-8 0 0,8 0 2-16,3-3 1 0,0 0-6 15,17 0-13-15,13-6 16 16,13-4-4-16,3 3 4 15,0 4 0-15,-9 3 8 16,-10 0-6-16,-12 0-2 16,-6 10 0-16,-9 6 0 15,0 7-6-15,-10 0 6 16,-20 6 0-16,-12 1 8 16,-11-4-4-16,-10-4-6 15,0-2 2-15,4-2-35 16,12-7-65-16,19-7-148 0,19-4-129 15,9-17-264-15</inkml:trace>
  <inkml:trace contextRef="#ctx0" brushRef="#br0" timeOffset="54661.32">28496 7023 778 0,'0'0'152'15,"0"0"191"-15,0 0-149 16,0 0-112-16,0 0-49 15,0 0-12-15,78 22-3 16,-26 15 19-16,2 4-27 16,1 6-1-16,-6 2-7 15,-9 6-2-15,-17 2-2 0,-23-2-3 16,-14 3-1 0,-44-2-4-16,-22 0-18 15,-17-8-41-15,-6-7 14 0,-3-8-94 16,12-12-161-16,25-17-92 15,35-7-241-15</inkml:trace>
  <inkml:trace contextRef="#ctx0" brushRef="#br0" timeOffset="54997.46">28907 6641 1027 0,'0'0'31'0,"0"0"183"0,0 0-140 16,0 0-28-16,0 0-27 16,0 0-19-16,22-46 0 15,25 43 13 1,9 3-8-16,-1 0 2 0,-10 3-7 16,-13 9 3-16,-13 5-18 15,-12 5 14-15,-7-1-9 16,-9 8 4-16,-18-1 11 15,-9-3-5-15,-1-4 0 16,6-5 3-16,7-6 8 16,13-6-11-16,8-4 0 15,3 0 5-15,5 0-5 0,31 0-20 16,19 0 10-16,20 0-152 16,14 0-230-16,9 0-251 15</inkml:trace>
  <inkml:trace contextRef="#ctx0" brushRef="#br0" timeOffset="55179.22">29352 7086 869 0,'0'0'47'0,"0"0"39"15,0 0-2-15,0 0-58 16,0 0 6-16,135 37-32 15,-72-37-14-15,-2 0-174 0,-11-13 40 16,-9-4-238-16</inkml:trace>
  <inkml:trace contextRef="#ctx0" brushRef="#br0" timeOffset="55387.36">29545 6928 712 0,'0'0'205'0,"0"0"97"15,0 0-181-15,0 0-8 16,0 0-93-16,0 0-1 16,-21 22-5-16,30 15 38 15,0 14-11-15,-1 3-37 0,-3 7 1 16,-5 5 1-16,0 6-6 16,-13 4-23-1,-5-2-66-15,5-5-134 0,13-16-349 16</inkml:trace>
  <inkml:trace contextRef="#ctx0" brushRef="#br0" timeOffset="55568.35">30292 7529 1272 0,'0'0'61'0,"0"0"-13"0,0 0-48 16,0 0-115-16,0 0-199 16,129 0-142-16</inkml:trace>
  <inkml:trace contextRef="#ctx0" brushRef="#br0" timeOffset="55732.28">30846 7546 935 0,'0'0'99'15,"0"0"-27"-15,0 0-72 0,0 0-45 16,85 7-186-16,-24-7-304 16</inkml:trace>
  <inkml:trace contextRef="#ctx0" brushRef="#br0" timeOffset="55935.94">31779 7536 761 0,'0'0'37'0,"0"0"27"16,0 0-24-16,106 7-40 0,-67-7-4 15,-3 2-28 1,-8-2-66-16,-7 0-66 0,-5 0-191 16</inkml:trace>
  <inkml:trace contextRef="#ctx0" brushRef="#br0" timeOffset="57202.3">22781 5699 344 0,'0'0'0'0,"0"0"-12"16,0 0-14-16,0 0-110 15,0 0-14-15</inkml:trace>
  <inkml:trace contextRef="#ctx0" brushRef="#br0" timeOffset="57825.96">22781 5699 580 0,'-8'-120'17'16,"-9"92"127"-16,4 7 22 16,1 8-27-16,1 7-2 15,-2 4-58-15,-4 2-13 16,-13 16-5-16,-10 23-53 15,-9 18 6-15,3 18 19 16,12 14-17-16,16 10 16 0,17 3-14 16,1-9-15-16,33-15 18 15,16-18-18-15,12-20-2 16,11-22 11-16,4-16 0 16,-6-8 39-16,-1-28-41 15,-6-15-7-15,-10-8 20 16,-12-7-19-16,-16-8 10 15,-21-6-3-15,-4 0-7 16,-36-3 3-16,-10 8-7 16,-8 11-1-16,-7 18-5 0,-5 22 6 15,1 19-3-15,-11 10 0 16,2 30-3-16,9 14-1 16,11 19 6-16,20 10 0 15,19 7-4-15,15 5 5 16,19-11 0-16,28-13-2 15,20-19 2-15,10-21-3 16,8-20 3-16,-1-8 0 16,-11-17 6-16,-10-21-2 15,-16-12 1-15,-19-11-4 16,-18-10 5-16,-10-6 2 16,-32-2-8-16,-18 1-8 15,-11 16 3-15,-13 19 4 0,-6 24-5 16,-5 19 6-1,3 32-24-15,7 23-2 0,27 13-22 16,31 12-31-16,17 2-44 16,50-4-245-16,26-17-49 15</inkml:trace>
  <inkml:trace contextRef="#ctx0" brushRef="#br0" timeOffset="58941.13">25010 5613 213 0,'0'0'32'16,"0"0"107"-16,0 0-32 15,0 0-35-15,0 0 13 16,0 0-8-16,2-68-9 15,-11 58 8-15,-6 3 11 16,-2 4 24-16,-3 3-39 16,-6 0-45-16,-3 6 16 15,-3 17-28-15,-1 8-1 16,1 4 9-16,5 5-16 16,6 2-3-16,7 2-4 15,7 4 7-15,7 5-3 0,0 0-4 16,7-2 0-1,17-5 5-15,5-7-5 0,3-13 0 16,7-9 0-16,2-9 2 16,5-8 27-16,-1-5-11 15,-2-17 7-15,-4-5 12 16,-4-11-30-16,-8-6 5 16,-4-7 3-16,-13-7-11 15,-7 1 12-15,-3-2-16 16,-4-1 0-16,-19 3 3 15,-6 7-3-15,-6 12 0 16,-1 17-7-16,-6 19 7 16,-7 2 1-16,-4 27-1 15,0 18-1-15,4 14-7 0,13 8 12 16,12 8-5-16,14 3 1 16,10-7 0-16,4-10-10 15,26-13 10-15,9-17-3 16,10-14-7-1,4-15 16-15,2-2-6 0,5-17 8 16,-8-19-1-16,-3-9 5 16,-10-12-12-16,-11-7 0 15,-11-4 5-15,-13-3-1 16,-4 3-4-16,-14 6-2 16,-15 16 2-16,-10 19 6 15,-9 20-6-15,0 7-4 16,-1 20-3-16,9 17 6 15,10 8-12-15,14 2-57 16,16 0-63-16,4 0-102 0,31-13-89 16,9-17-90-16</inkml:trace>
  <inkml:trace contextRef="#ctx0" brushRef="#br0" timeOffset="59182.77">25341 5414 603 0,'0'0'64'0,"0"0"134"16,0 0-172-16,0 0 23 16,0 0-20-16,0 0-26 15,17-25 15-15,-1 31-18 16,4 11-1-1,-1 0-2-15,5-1-46 0,0-2-79 16,-5-9-232-16,-1-5-1 16</inkml:trace>
  <inkml:trace contextRef="#ctx0" brushRef="#br0" timeOffset="59340.47">25486 5331 441 0,'0'0'194'0,"0"0"53"16,0 0-111-1,0 0-28-15,0 0-84 0,0 0-24 16,-49 32-6-16,25 14 1 16,-4 10 5-16,0 0-142 15,-1-6-134-15,5-6-364 16</inkml:trace>
  <inkml:trace contextRef="#ctx0" brushRef="#br0" timeOffset="60294.58">29083 5484 453 0,'0'0'71'0,"0"0"141"16,-104-50-119-16,73 41-15 15,-2 9-34-15,-2 0 31 16,0 16-34-16,0 19-22 15,3 12 9-15,8 9-6 16,11 6-9-16,11 4 1 16,2-5-13-16,17-7 4 15,16-7-5-15,10-16-4 16,3-14 0-16,9-17 8 16,7-2 36-16,2-27-17 15,-3-8-21-15,-6-7 32 0,-15-3-29 16,-13-4-5-1,-15-5 15-15,-12-4-11 0,-3-6 3 16,-24 8-5-16,-13 11 2 16,-11 17 39-16,-12 22-30 15,-11 8 0-15,-2 27-7 16,4 17-6-16,16 14 0 16,20 9 0-16,22 1-4 15,14 2-6-15,15-7 9 16,33-14-8-16,15-16-2 15,10-14 0-15,3-19 11 16,-6 0 1-16,-6-28 6 16,-10-3-1-16,-12-8-2 15,-8-8-1-15,-16-6 9 0,-9-6-10 16,-9-3 2-16,-3 4-4 16,-21 13 7-16,-10 18-18 15,-7 20 11-15,-1 7-13 16,-1 21-32-16,8 18-85 15,12 5-126-15,16-5-154 16</inkml:trace>
  <inkml:trace contextRef="#ctx0" brushRef="#br0" timeOffset="60540.27">29578 5416 694 0,'0'0'91'15,"0"0"36"-15,0 0-106 16,0 0-21-16,0 0-4 16,0 0-5-16,46 48 11 15,-21-26-2-15,-4 0 2 16,-1-2-2-16,-3-6-100 15,-6-5-121-15,0-3-50 16</inkml:trace>
  <inkml:trace contextRef="#ctx0" brushRef="#br0" timeOffset="60705.96">29765 5403 282 0,'0'0'171'0,"0"0"68"15,0 0-52-15,0 0-56 16,0 0-29-16,0 0-100 15,-32-11 11-15,14 42-11 16,-3 8-2-16,3 8-44 16,0 3-144-16,1-3-102 15,-2-2-142-15</inkml:trace>
  <inkml:trace contextRef="#ctx0" brushRef="#br0" timeOffset="61148.02">31694 6588 331 0,'0'0'422'16,"0"0"-420"-16,0 0 39 16,0 0-41-16,0 0-20 15,0 0-115-15,-3-4-72 16,3 4 29-16,2 0-66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27:23.6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2867 2411 520 0,'0'0'104'0,"0"0"-72"15,0 0 75-15,0 0-9 16,0 0-53-16,0 0 10 16,-30 73-24-16,24-49-4 15,3 5 5-15,3 1-17 16,0 2 18-16,0 0-18 0,3-8-13 15,10-4 8 1,-1-8-5-16,7-5-4 0,1-7 10 16,5 0-8-16,-1-26 14 15,-2-11-6-15,-11-6 6 16,-5-3 23-16,-6 12-17 16,0 7-6-16,-9 13 4 15,-12 11 6-15,-7 3 4 16,-5 25-31-16,-6 14-4 15,6 9 0-15,8-1 4 16,14-3 1-16,11-6-1 16,0-10 0-16,8-6-4 0,14-11 4 15,8-10 0-15,1-1 5 16,4-15 8-16,-4-14 2 16,-7-5-11-16,-12-1-4 15,-6 4 17-15,-6 7-12 16,-6 7 0-16,-16 13-5 15,-8 4 2-15,-6 17-7 16,0 18 5-16,3 5 0 16,11-4-5-16,13-4 5 15,9-8-4-15,6-9-2 16,18-6-6-16,7-9 4 16,5 0-4-16,0-6 12 15,-2-19 9-15,-7-3-7 0,-9-5 0 16,-11-1 9-1,-7-3-10-15,-1 2 13 0,-20 6-14 16,1 9 3-16,-5 11-16 16,6 7 13-16,2 2-5 15,4 16-5-15,10 11-176 16,3 1-114-16,3-3-339 16</inkml:trace>
  <inkml:trace contextRef="#ctx0" brushRef="#br0" timeOffset="1085.57">4740 2296 260 0,'0'0'149'0,"0"0"69"16,0 0-103-16,0 0 25 16,0 0 18-16,0 0-50 15,-28-28 11-15,25 26-8 16,3 2-20-16,0 0-34 15,0 0-15-15,0 0-8 16,0 0-34-16,9 0-1 16,35 0-4-16,22 5 5 0,22-2 9 15,9-3-9-15,0 0 0 16,-6 0 6-16,-9-10-6 16,-15 1 0-16,-21 1 2 15,-19 5 0-15,-15 0-4 16,-12 3 1-16,-6-2 1 15,-30 0 0-15,-19-1-11 16,-24 3-10-16,-7 0 14 16,-8 0-13-16,-2 0 15 15,8 0-3-15,6 3 8 16,9-2 0-16,18-1 0 16,16 0 0-16,24 0 1 15,9 0 0-15,6 0 12 16,0 0-13-16,0 0-3 15,12 0-1-15,3 4 1 0,9 6 3 16,4-1 4-16,-1 6-3 16,1 0 21-16,-1 2-22 15,9 3 0-15,3 1 17 16,4-1-14-16,8 0-3 16,4 0 1-16,0-1 4 15,0 0-1-15,-7-2-4 16,-15 0 0-16,-11-5-6 15,-14 1 6-15,-8 4-8 16,0 7 4-16,-20 8 4 16,-18 9 1-16,-10 2-1 15,-9 3 0-15,-4 0 8 16,-6-2-8-16,1-1 0 0,5-5 5 16,7-6-1-16,11-6 18 15,12-6-12-15,14-10-7 16,7-3 15-16,10-4-18 15,0-3 0-15,0 2-1 16,18 3-1-16,13 2-1 16,18-1 3-16,14-1 0 15,13-5 5-15,9 0-5 16,3 0 3-16,3-5-5 16,0-4 6-16,-12 1-1 15,-15 2-3-15,-22-1 0 16,-21 4 3-16,-15 2-2 0,-6 1-1 15,0 0 0-15,0 0-33 16,-18 0-3-16,-6 3-145 16,-6 0-309-16</inkml:trace>
  <inkml:trace contextRef="#ctx0" brushRef="#br0" timeOffset="1984.4">6348 2476 134 0,'0'0'197'0,"0"0"-146"15,0 0 185-15,0 0-76 16,55-77-16-16,-55 67 45 15,0 3-62-15,0 0-29 16,-6-1-26-16,-15 4-48 16,-7 1-8-16,-2 3-6 15,-4 0-5-15,1 13 15 16,3 13-20-16,2 12 0 16,4 11 11-16,9 7-11 15,5 4 2-15,8-2-2 16,2-6 0-16,6-12-2 0,15-15 2 15,6-16-2-15,7-9 2 16,2 0 8-16,4-24 0 16,-4-11-8-16,-2-5 4 15,-10-3 9-15,-2 2-13 16,-11 0 0-16,-5 2 5 16,-3 5-3-16,-3 9 2 15,0 9-2-15,0 10 1 16,0 6 31-16,0 0-34 15,-6 10-17-15,-3 19 9 16,3 13 6-16,-3 11 0 16,9 2-36-16,0 8-15 0,5 0-68 15,11-7-260-15,14-20-175 16</inkml:trace>
  <inkml:trace contextRef="#ctx0" brushRef="#br0" timeOffset="2280.66">6748 2682 197 0,'0'0'699'15,"0"0"-684"-15,-48 73 128 16,33-30-43-16,6 1-52 16,6-1-29-16,3-4-9 15,9-8-10-15,15-9 13 16,4-10-13-16,2-9-7 15,0-3 3-15,-2-12 8 0,-1-17-8 16,-9-8 4-16,-8-6 0 16,-10-5 5-16,-4-1-5 15,-20 5-4-15,-13 10 2 16,-8 18 3-16,-4 16-5 16,4 16-34-16,6 26-54 15,9 5-136-15,14-7-239 16</inkml:trace>
  <inkml:trace contextRef="#ctx0" brushRef="#br0" timeOffset="2646.07">7471 2184 456 0,'0'0'86'16,"0"0"119"-16,0 0 8 15,0 0-71-15,0 0-58 16,0 0 21-16,8-2-65 0,-13 18-29 15,-13 16-3-15,-9 21 19 16,-11 20 6-16,2 10-13 16,3 9-5-1,15 1 7-15,9-8-18 0,9-9-3 16,21-15-1-16,25-18-37 16,15-18-113-16,17-22-200 15,10-8-146-15</inkml:trace>
  <inkml:trace contextRef="#ctx0" brushRef="#br0" timeOffset="3096.44">7762 2481 508 0,'0'0'308'0,"0"0"-63"16,0 0-63-16,0 0-104 15,0 0-52-15,0 0-26 16,-37 0-6-16,69 0 6 15,7 0 0-15,3 3 11 16,-6 1-11-16,-9 1-8 16,-14 3 4-16,-4 5-22 15,-9 5 7-15,0 9 5 16,-12 4-1-16,-12 3 7 16,-1-3 5-16,1-9-1 15,9-10 0-15,8-7 8 16,7-5 8-16,0 0 21 15,13-19 2-15,20-19 1 0,12-11-34 16,7-4-2-16,-6 10 11 16,-10 10-8-16,-14 12-3 15,-10 11 9-15,-9 8 2 16,-3 2 31-16,0 0-34 16,-3 9 7-16,-12 12-8 15,-4 12-7-15,-2 9 10 16,3 5-10-16,5 6 9 15,8 4-13-15,5-5 4 16,18-4-45-16,24-11-60 16,19-16 3-16,18-20-293 15,5-6-205-15</inkml:trace>
  <inkml:trace contextRef="#ctx0" brushRef="#br0" timeOffset="3279.56">8511 2599 744 0,'0'0'423'16,"0"0"-378"-16,0 0 125 15,0 0-132-15,0 0-33 16,94 0 0-16,-36 0-5 16,1-11-37-16,3-1-140 15,-4-2-248-15,-6 1-343 16</inkml:trace>
  <inkml:trace contextRef="#ctx0" brushRef="#br0" timeOffset="3547.45">9242 2341 203 0,'0'0'945'0,"0"0"-797"16,0 0 42-16,0 0-85 15,0 0-45-15,0 0-23 16,-42 8-9-16,30 16-19 16,-6 12-9-16,-1 13 0 0,-1 5 2 15,7 2-2-15,7 0-2 16,6-5-11-16,0-12-42 16,25-11-11-16,11-18 15 15,24-10-39-15,17-8-121 16,11-26-104-16,6-11-301 15</inkml:trace>
  <inkml:trace contextRef="#ctx0" brushRef="#br0" timeOffset="3801.35">9649 2213 833 0,'0'0'262'0,"0"0"-16"15,0 0-122-15,0 0-20 16,0 0-68-16,0 0-14 15,-15-15-8-15,52 32-4 0,17 10 0 16,22 9 4-16,6 7-6 16,-9 6-2-16,-10 7-6 15,-26 7-2-15,-25 10-3 16,-24 13-3-16,-43 8-16 16,-26-3-33-16,-16-10-29 15,-1-20-10-15,4-16-120 16,17-23-93-16,24-22-56 15,28-8-94-15</inkml:trace>
  <inkml:trace contextRef="#ctx0" brushRef="#br0" timeOffset="4281.01">9977 1777 741 0,'0'0'85'16,"0"0"144"-16,0 0 14 15,0 0-119-15,0 0-66 16,0 0-14-16,15-14-30 16,15 11-5-16,8-1 38 15,12 0-44-15,-5 4-3 16,-7 0 1-16,-14 0 1 0,-12 8-4 15,-12 9-12-15,0 7 0 16,-9 2 7-16,-12 2 7 16,2-6 0-16,4-7 2 15,1-6-1-15,10-5 4 16,1-4-5-16,3 0 0 16,0 0 27-16,0-9-5 15,7-20 11-15,16-11-25 16,2-5-7-16,2 2 3 15,-3 13-4-15,-6 13 0 16,-8 8 4-16,-4 9-3 16,5 0-1-16,8 12 0 0,2 12 1 15,6 10-3-15,-4 5 2 16,3 7-5-16,-11 5-5 16,-10 4-42-16,-5 3-71 15,-23-3-97-15,-23-13-229 16</inkml:trace>
  <inkml:trace contextRef="#ctx0" brushRef="#br0" timeOffset="6577.97">4546 3500 64 0,'0'0'60'0,"0"0"13"15,0 0 47-15,0 0-22 16,0 0 34-16,0 0 16 16,0-9-47-16,0 6-16 15,-3 0-16-15,-4 1-1 16,5 0-32-16,-1 1-7 16,2 1-9-16,1 0 0 15,0 0-20-15,0 0 0 16,0 0 3-16,0 0-3 15,0 0 0-15,0 0 0 16,0 0 1-16,0 0-5 16,0 0 4-16,0 0-1 0,0 0-1 15,0 0 2-15,0 0-1 16,0 0-1-16,0 0 2 16,0 0-12-16,0 0 11 15,0 0-24-15,0 0 1 16,0 0-24-16,0 0-27 15,0 0-36-15,0 0-103 16,0 7 11-16,3-5-177 16</inkml:trace>
  <inkml:trace contextRef="#ctx0" brushRef="#br0" timeOffset="7590.54">6654 2727 237 0,'0'0'87'16,"0"0"17"-16,0 0 28 16,0 0-20-16,0 0-32 15,0 0 2-15,-11-39 2 16,11 39 8-16,0 0 7 15,0 0-42-15,0 0-8 16,0 0 8-16,0 0-24 16,0 0-7-16,0 0-14 15,0 0-8-15,11 16 9 16,11 9-7-16,0 8 18 0,-5 8-2 16,-7 11-10-16,-10 2 4 15,0 7 0-15,-10-6-15 16,-5-6 22-16,0-10-20 15,3-15 2-15,3-12 21 16,9-7-8-16,0-4 9 16,0-1-4-16,0 0-4 15,0 0 27-15,0-6-30 16,12-20 16-16,15-17-4 16,4-14-27-16,5-7 7 15,6-4-8-15,1 2 3 16,-1 7-2-16,-2 12-1 15,-4 17 0-15,-8 14 5 16,-5 10-3-16,-4 6-4 16,-3 0 0-16,4 22 2 0,-4 10-6 15,-1 9 6-15,-6 7 0 16,-6 8 12-16,-3 3-8 16,0 3 5-16,-7-2-9 15,-4-9 4-15,2-11-5 16,3-13 1-16,2-9-11 15,4-10-45-15,0-7-32 16,4-1-58-16,14-21-48 0,0-13-121 16,-3-16-259-1</inkml:trace>
  <inkml:trace contextRef="#ctx0" brushRef="#br0" timeOffset="8190.55">6657 2755 254 0,'0'0'39'16,"0"0"126"-16,0 0-24 16,0 0-7-16,0 0-34 15,0 0 25-15,-42-75 30 16,42 69-44-16,0 2-9 0,0-1-48 15,0 3-17-15,6-1-37 16,10 3 7-16,11 0-12 16,-3 0 7-16,6 25-3 15,-5 11 1-15,-7 9-1 16,-12 7 1-16,-6 5 0 16,0 2 3-16,-12-4 10 15,-9-4-10-15,2-7-3 16,-1-8 7-16,1-12 0 15,7-9 17-15,2-5-2 16,7-8-20-16,3-2 22 16,0 0-23-16,0 0 17 15,0-3 11-15,3-23-10 0,16-18 11 16,8-17-30-16,10-14 0 16,8-10-3-16,9-1 3 15,-5 11 0-15,-6 19-1 16,-10 22 3-16,-6 22-5 15,-8 7 3-15,-2 5-2 16,-1 8-8-16,3 16 7 16,1 12 3-16,2 8 4 15,-8 4-4-15,-4 2 4 16,-4 1-2-16,-6 1 0 16,0 1 9-16,0-5-11 15,-12-4 0-15,2-7-1 0,-4-6 1 16,1-6-30-1,1-5-73-15,-3-12-168 0,6-8-303 16</inkml:trace>
  <inkml:trace contextRef="#ctx0" brushRef="#br0" timeOffset="8960.89">4436 3525 634 0,'0'0'91'15,"0"0"99"-15,0 0-55 16,0 0-49-16,83-80-29 16,-56 74-6-16,-2 6-43 15,1 7-2-15,-2 22-12 16,-5 13 6-16,-10 7 0 0,-9 3 1 16,0-3 3-16,-3-6 10 15,-9-11-14-15,0-11 3 16,3-10 9-16,6-8 6 15,3-3 8-15,0 0 20 16,0-3-3-16,3-19 8 16,8-13-32-16,5-12-18 15,6-5 11-15,1 1-12 16,5 4 0-16,-4 14-5 16,-2 12 10-16,-8 14-10 15,2 7 4-15,1 7-13 16,-4 22 7-16,-4 10 7 0,0 9-8 15,-9 5-17-15,0 3-47 16,0-1-86-16,0-5-186 16,0-18-74-16</inkml:trace>
  <inkml:trace contextRef="#ctx0" brushRef="#br0" timeOffset="9274.81">5059 3553 89 0,'0'0'735'16,"0"0"-621"-16,0 0 115 16,0 0-202-16,0 0-27 15,0 0-6-15,18-5 6 0,22-3-1 16,8-5-35-16,1 3-96 16,-7 2-26-16,-12 8-4 15,-21 0-29-15,-9 16 25 16,-9 14-64-16,-24 7 118 15,-6 2 112-15,-5 1 50 16,2-4 68-16,6-5 38 16,12-12 59-16,12-9-17 15,8-6-49-15,4-4-21 16,4 0-55-16,23-11-43 16,10-8-19-16,11-4-11 15,7-2-171-15,2 0-151 16</inkml:trace>
  <inkml:trace contextRef="#ctx0" brushRef="#br0" timeOffset="9598.71">5587 3471 842 0,'0'0'153'16,"0"0"2"-16,0 0-91 15,0 0-22-15,-19 102 23 16,19-60-44-16,7-2 18 16,13-5-38-16,2-7 6 15,5-7-7-15,-2-11 7 16,2-10-19-16,1 0 11 0,-5-19 1 16,-1-10 10-16,-7-6-5 15,-9-5 2-15,-6-2-6 16,0 3 2-16,-24 4 2 15,-7 14-5-15,-5 15-8 16,-10 6 7-16,1 20-40 16,2 14-115-16,7 4-170 15,11-11-345-15</inkml:trace>
  <inkml:trace contextRef="#ctx0" brushRef="#br0" timeOffset="10401.68">4779 1676 400 0,'0'0'136'15,"0"0"47"-15,0 0-37 16,0 0-138-16,0 0 5 0,-9 80-10 15,9-28 45-15,0 1 41 16,0-6 13-16,3-11-69 16,13-10-8-16,1-11 4 15,2-11 15-15,6-4 1 16,2-2 0-16,3-21-8 16,-2-10-9-16,2-4-19 15,-4-5 19-15,-4-8-15 16,-1-4-6-16,-9 5 20 15,1 6-26-15,-7 13-1 16,0 14 0-16,-3 13 3 16,9 3-13-16,3 28-2 15,4 13 2-15,1 10 10 16,-1-1 4-16,-5-3-4 0,-7-7 0 16,-7-6 7-16,0-10-1 15,0-7-6-15,-2-8 0 16,-11-3 18-16,-5-4-14 15,-6-2-1-15,-7-6 1 16,-9-16 0-16,-5-8 0 16,-4-4-4-16,-2-6-10 15,8 7 8-15,10 7-7 16,11 14 2-16,8 12-5 16,11 24-56-16,3 18-135 0,0 6-144 15,11-5-330-15</inkml:trace>
  <inkml:trace contextRef="#ctx0" brushRef="#br0" timeOffset="51558.82">12113 2716 642 0,'0'0'35'16,"0"0"20"-16,0 0 110 16,0 0-8-16,0 0-63 15,0 0-10-15,0 0-5 16,-75-4-30-16,75 4-14 15,6-8 12-15,39-7-22 16,37-11 14-16,33-8-10 16,21-8-19-16,13-1 15 15,6 2-25-15,12 5 0 16,0 3 9-16,3 2-9 0,-15 3-2 16,-21 2-1-16,-26 5 3 15,-41 6-1-15,-28 7 1 16,-26 3-2-16,-13 2-3 15,0-3 2-15,-25 0-40 16,-17-2-37-16,-7-1-17 16,-6-5-5-16,-2-10 35 15,6-4 38-15,2-4 27 16,5 0 2-16,3 3 10 16,7 9 15-16,7 5 10 15,12 8 38-15,1 5-19 0,13 2-24 16,1 0 1-1,0 0-31-15,27 0 6 0,19 0 18 16,18 13-10-16,11 3 17 16,-7 3-27-16,-2 6 4 15,-12 1 4-15,-14 6-11 16,-14 7-1-16,-10 4 3 16,-16 5-2-16,-3 1 1 15,-30 2-2-15,-9 7-30 16,-13 7 3-16,0 3-93 15,3-8-193-15,10-11-302 16</inkml:trace>
  <inkml:trace contextRef="#ctx0" brushRef="#br0" timeOffset="53314.34">15660 1584 414 0,'0'0'25'16,"0"0"30"-16,0 0 100 16,0 0-80-16,0 0-8 15,0 0 8-15,-18-78 29 16,9 73-4-16,0 2-18 15,-7 3-24-15,-7 0-20 16,-7 20-19-16,-5 18-13 16,-10 19-2-16,-1 18 12 15,4 14-16-15,13 5 12 16,15-2-1-16,14-13-8 16,0-15-1-16,25-18-2 15,22-16-6-15,18-16-5 16,6-14-15-16,13 0-23 0,1-30-89 15,-3-8-90-15,-15-9-141 16</inkml:trace>
  <inkml:trace contextRef="#ctx0" brushRef="#br0" timeOffset="54651.89">16050 1818 181 0,'0'0'92'16,"0"0"37"-16,0 0 89 15,0 0-114-15,0 0 8 16,0 0-12-16,-38 12-53 16,27 20-14-16,1 15-24 0,4 7 19 15,2 0-17-15,4-8-10 16,4-5 3-16,12-14-4 15,7-13 0-15,0-8-4 16,2-6 10-16,3-9-1 16,2-17 9-16,-8-9-7 15,-4-6 5-15,-15-6-6 16,-3 0-6-16,-6-3 0 16,-20 6 3-16,0 10-4 15,-1 12 1-15,-3 18 0 16,5 4-1-16,1 29-13 0,9 8-9 15,9 1 20-15,6-4-16 16,9-8 18-16,21-9-14 16,9-10 14-16,3-7 1 15,7-7 26-15,-5-15 10 16,-1-6-6-16,-5-4-15 16,-5-4 1-16,-6-1-6 15,-5 4-2-15,-12 11 16 16,-3 10-10-16,-7 10-3 15,2 2-11-15,3 16-9 16,1 13-1-16,6 8 9 16,4-1 1-16,2-11 2 0,0-7-2 15,2-10 1-15,3-4 1 16,-2-4 0-16,3-5 15 16,6-16 5-16,-2-6 5 15,8-7 13-15,-3-5-28 16,-2 6 16-16,-4 8-15 15,-7 11-12-15,-4 14 0 16,-3 0-1-16,-3 22-15 16,7 12 15-16,-5 4 0 15,5-1-6-15,2-12 0 16,-2-7-11-16,0-11 14 16,1-7-14-16,1 0 17 15,4-13-1-15,3-12 4 16,3-11-3-16,1-4 3 15,-7-3 4-15,-1 4-4 0,-3 12-3 16,-12 10 0-16,2 12 5 16,-3 5-5-16,5 9-20 15,8 17 13-15,8 8 7 16,4 2-2-16,3-4 2 16,1-3 0-16,-6-13-4 15,-6-6 6-15,-8-7-2 16,0-3 2-16,-3-5 0 15,2-19 39-15,5-11-38 16,-3-10 4-16,-3-1 9 16,0-2-16-16,0 6 3 15,-4 13-6-15,-4 15 9 0,0 11-13 16,-1 3-41 0,4 6-121-16,4 18-55 0,6 5-49 15,1-1-170-15</inkml:trace>
  <inkml:trace contextRef="#ctx0" brushRef="#br0" timeOffset="56830.16">17703 1719 366 0,'0'0'80'0,"0"0"180"16,0 0-123-16,-86-34-8 0,80 31 15 15,3 3-79-15,3 0-24 16,0 0-41-16,0 14-10 16,1 9 6-16,17 4 2 15,5-5 1-15,0-7-10 16,3-6-62-16,-3-5 55 15,0-4 18-15,-7 0 11 16,1-13 10-16,-5-7-13 16,-9-2 2-16,-3-5 0 15,0-2-10-15,-9 3-8 16,-8 6 8-16,4 8 1 16,0 12-1-16,-4 0-13 15,1 27-15-15,4 14 15 16,9 8 13-16,3-1-7 15,18-2-56-15,16-12-19 0,8-10-17 16,0-10 5-16,1-12 14 16,-1-2 40-16,4-18 40 15,-5-14 2-15,-3-6 1 16,-7-4 10-16,-9-2-9 16,-15 3 10-16,-7 9 28 15,0 11 48-15,-13 7 44 16,-4 14 25-16,2 0-94 15,-3 4-35-15,12 9-23 16,6 6-7-16,1 0 4 16,31-2-19-16,10-6 12 15,7-7 3-15,3-2 24 16,-4-2-17-16,-8 0 13 16,-16 0-6-16,-3 3-2 0,-7 5 3 15,-5 3-15-15,-3 4-1 16,1 4-5-16,-4 2 0 15,1-4-31-15,-1-3-6 16,6-6-28-16,7-5 27 16,11-3 9-16,15-3 6 15,9-19-40-15,14-8 13 16,1-7-3-16,-8-9-2 16,-16 0-65-16,-19 7 76 15,-16 15 50-15,-7 17 108 16,-20 7 69-16,-17 10-123 0,-5 16-35 15,1 3 20 1,11 1-28-16,15-4 1 0,5-4-12 16,10-6-31-16,2-8-6 15,21-8-41-15,7 0 75 16,5-8 2-16,1-13 2 16,-3-2 18-16,-7-3 6 15,-7 4 24-15,-8 8 43 16,-6 4 14-16,-5 10-21 15,0 0-60-15,0 24-22 16,0 20-3-16,-2 21 8 16,2 20-8-16,3 14 12 15,8 13-12-15,1 8 7 16,-12 0-7-16,0-3 1 0,-11-12 0 16,-18-21 0-16,-12-23 1 15,-9-23 40-15,-8-20 2 16,-2-16-5-16,7-2-19 15,12-37-15-15,20-28 12 16,21-26-17-16,18-28-14 16,45-21-29-16,23-16-41 15,26-3-89-15,10 16-86 16,-6 34 97-16,-20 37 88 16,-32 40 70-16,-28 18 4 15,-21 14 25-15,-15 0-4 16,0 14 11-16,-21 11 84 15,-1 4-27-15,2-1-3 0,7-6-58 16,10-5-11-16,3-3-8 16,4-9-8-16,28-5 15 15,11 0-1-15,8-16-14 16,1-16-1-16,-6-7-6 16,-10-4-56-16,-20 5 0 15,-13 13 49-15,-3 12 13 16,-30 13 0-16,-10 11-35 15,-4 19 35-15,5 7 15 16,10 2 7-16,16-3 2 16,13-4-15-16,0-8-1 15,25-5-7-15,17-10 17 0,14-9 21 16,9 0-34-16,-1-17 1 16,-5-8-5-16,-9-6-1 15,-13-2 1-15,-10 5 2 16,-8 6-1-16,-8 12 16 15,-8 8-18-15,-3 2 9 16,3 0-9-16,3 0-10 16,5 14 9-16,11 1-3 15,7-1 4-15,8-7 8 16,5-6-8-16,2-1 0 16,-1-5 9-16,-7-12-3 15,-1-6 6-15,0 0 7 16,-5 6 7-16,-5 5 7 0,-1 7-28 15,-4 5-5-15,2 0 0 16,3 12-5-16,2 7 4 16,-2 1-10-16,2-1-4 15,-5-5 13-15,-2-6-3 16,-6-4 5-16,-3-4 2 16,0 0-2-16,-3 0 13 15,3-8-5-15,-5-3 13 16,-3-6 38-16,-3 3-10 15,0-6-34-15,-2 4-14 16,-11 6-1-16,-3 7-12 16,-4 3-66-16,-2 10 63 0,-2 17 15 15,5-1 1-15,2 3-1 16,8 1-4-16,6-4-15 16,3-4-28-16,7-5-45 15,22-8-52-15,10-8 41 16,13-1 67-16,12-13-148 15,8-11-39-15,3-6 60 16,-4-3 151-16,-16-3 24 16,-21 9 37-16,-17 10-5 15,-17 9 284-15,0 8-141 16,-8 0-73-16,-12 0-95 16,-2 13 1-16,5 2-18 15,8-1-1-15,6 1-2 16,3-5-3-16,12-3-34 15,16-2 9-15,12-5 18 0,8 0 1 16,4-17-78-16,8-3-82 16,-8-5 77-16,-10-3 31 15,-19-3 42-15,-23-2 20 16,-1 7 143-16,-24 7 44 16,-14 14-54-16,-1 5-9 15,-1 20-48-15,1 14-41 16,11 2-17-16,12 2-18 15,17 1-8-15,25 0-37 16,58-3-120-16,37-7 40 16,43-12-379-16</inkml:trace>
  <inkml:trace contextRef="#ctx0" brushRef="#br0" timeOffset="57125.95">22356 1380 1034 0,'0'0'75'15,"0"0"96"-15,-96 12-114 16,73 20-33-16,6 8-24 16,11 5-1-16,6-3-1 15,0-4-14-15,16-10-65 16,17-10-15-16,13-12 6 16,6-6 90-16,1-14 18 15,-1-12-18-15,-6-15 1 16,-13-10 2-16,-14-13 9 0,-14 4 43 15,-5 7-8-15,-24 22 43 16,-19 21-19-16,-10 10-68 16,-3 12-6-16,7 21-7 15,10 12-105-15,16 5-26 16,22-5-157-16,5-7-246 16</inkml:trace>
  <inkml:trace contextRef="#ctx0" brushRef="#br0" timeOffset="57415.21">22742 1346 568 0,'0'0'184'0,"0"0"103"0,0 0-127 15,0 0-5-15,-55-72-94 16,55 72-38-16,8 0 3 16,25 17-17-16,14 15 1 15,9 8-10-15,-5 5 5 16,-12 0-10-16,-15-4 5 15,-20-4-9-15,-4-6-9 16,-4-9-7-16,-13-8 14 16,5-9 7-16,5-5 4 15,4 0 21-15,3-22 14 16,0-24-24-16,15-25-2 16,24-8-9-16,22 7-42 15,22 14-14-15,19 22-203 16,17 11-152-16,24 1-313 15</inkml:trace>
  <inkml:trace contextRef="#ctx0" brushRef="#br0" timeOffset="58082.99">24919 1414 734 0,'0'0'106'16,"-39"-75"32"-16,11 49 48 15,-9 4-94-15,-3 14-16 16,-7 8-23-16,-6 2-34 16,-5 29 10-16,1 14-25 15,6 13-4-15,14 5 0 16,19-2-5-16,18-11 5 16,1-13-10-16,35-15-17 15,19-18 24-15,14-4-3 16,11-33-2-16,3-19 8 0,-4-17 0 15,-11-12-5-15,-6-15 4 16,-12-13 2-16,-8 0 10 16,-12 12-9-16,-12 27 5 15,-11 33 26-15,-7 28 16 16,0 9-41-16,-10 36-8 16,-16 20-16-16,-2 22 8 15,7 6 8-15,9-1-8 16,12-1 3-16,0-10-2 15,14-6 3-15,17-19-19 16,12-19-11-16,10-26 32 16,16-7-1-16,5-34-13 15,-1-17 10-15,-15-13-23 0,-10-2 13 16,-17 6 8-16,-12 19 8 16,-8 20 18-16,-11 18 15 15,0 8 0-15,-8 25-33 16,-11 16-13-16,1 11 9 15,3 6-2-15,12 3-44 16,3-3-42-16,3-11-185 16,18-14-182-16</inkml:trace>
  <inkml:trace contextRef="#ctx0" brushRef="#br0" timeOffset="58232.82">25961 998 1004 0,'0'0'26'16,"0"0"206"-16,0 0-182 0,0 0-50 16,0 0-38-16,-91 73-80 15,85-32-155-15,3-2-176 16</inkml:trace>
  <inkml:trace contextRef="#ctx0" brushRef="#br0" timeOffset="58525.41">25975 1230 663 0,'0'0'350'0,"0"0"-110"15,0 0-66-15,0 0-140 0,0 0-32 16,0 0-2-16,-4 39-7 16,13-2 7-16,-2-1 1 15,0-7 7-15,-4-9-8 16,1-9 0-16,-3-8 0 15,2-3 3-15,2 0 0 16,11-17 6-16,14-15 16 16,15-14-25-16,13-12-2 15,0 3-16-15,0 6-41 16,-4 13 4-16,-9 16-74 16,-9 13-38-16,-10 7-18 15,-6 11-102-15,-8 9-93 16</inkml:trace>
  <inkml:trace contextRef="#ctx0" brushRef="#br0" timeOffset="60445.32">26521 1224 423 0,'0'0'89'15,"0"0"37"-15,0 0 7 16,0 0-43-16,0 0-27 16,0 0-26-16,47 59-3 15,-31-54-13-15,1-4 6 16,6-1 10-16,3 0 12 15,5-6-38-15,-3-11 0 16,-2-3-11-16,-7-5 6 16,-9-4-14-16,-7-5 8 15,-3 5-6-15,-4 5 2 16,-18 9 0-16,-11 15-28 0,-6 0 32 16,-7 19 18-16,-2 16-9 15,8 10-9-15,10 5-2 16,12-4 1-16,12-1 1 15,6-5-37-15,26-4-28 16,20-8 54-16,10-11-2 16,7-17 13-16,0 0-37 15,2-27 31-15,-4-9-1 16,-1-3 7-16,-6-5 1 16,-14-4 15-16,-7 0 73 15,-9 9-15-15,-14 9 47 16,-7 14 23-16,-3 12-60 0,0 3-20 15,0 1-23 1,-3 0-10-16,-3 0-5 0,3 0-25 16,3 0 10-16,0 0-22 15,0 0 11-15,0 0 0 16,0 0 6-16,0 0-4 16,0 0 15-16,0 0-17 15,0 0 2-15,0 0 20 16,2-2-14-16,-2 2 5 15,1-1-3-15,1 1-10 16,-1 0 12-16,1 0-12 16,-2 0 0-16,1-1-3 15,1 1-1-15,-1 0 4 0,1 0-1 16,-1 0-6-16,-1 0 5 16,2 0-10-16,-1 0-4 15,5 0 16-15,2 8 0 16,2 6-8-16,3 3 5 15,-4 3-3-15,-1 5 4 16,2 5-10-16,-2 4 10 16,1-1-5-16,1 6 5 15,5-3-7-15,0-5-7 16,1-4-12-16,4-8 13 16,5-8-2-16,11-11-15 15,10-3 15-15,11-24-11 16,1-8-2-16,-1-3-6 0,-8-3-10 15,-7-3 12-15,-8-6 7 16,-10 4 5-16,-11 6 19 16,-10 10 3-16,-3 15 6 15,-6 3 11-15,-16 5-6 16,-9 5 4-16,-10 2-15 16,-2 4 1-16,0 22 1 15,9 6-2-15,10 2-5 16,12 3 4-16,12-4-10 15,7-2 8-15,25-8-50 16,5-7 47-16,6-8 4 16,-3-8 4-16,-2-3-2 15,-1-13 8-15,-4-7-7 16,-8-5 25-16,-2-5-9 0,-7 3 17 16,-9 7-11-16,-2 7 11 15,-5 10 20-15,0 6-23 16,0 0-28-16,-6 18-6 15,-15 17-5-15,-3 20 8 16,5 21 0-16,4 16 5 16,4 17-4-16,4 10-1 15,-2 10 2-15,3 1 8 16,2-1-10-16,-4-10-1 16,-1-21-2-16,-10-21 2 15,-17-25 1-15,-15-23 0 0,-11-25 1 16,-9-4 15-1,3-29-15-15,15-20-1 0,19-16 13 16,30-19-13 0,19-23-2-16,50-23-11 0,31-15-24 15,25-13-5-15,16 4-19 16,-1 24 4-16,-14 30 4 16,-21 33 25-16,-35 33 28 15,-27 17 0-15,-22 11 7 16,-15 6 2-16,-2 0 3 15,0 0-5-15,-12 10-3 16,-6 9 0-16,-1 3 43 16,5-2-28-16,6-8-17 15,8-2 3-15,0 1-5 0,14-3 0 16,16-4 2-16,9-4-1 16,5 0 1-16,-1-17-2 15,-8-12-10-15,-9-4 9 16,-13 3-19-16,-10 9 4 15,-3 13 15-15,-16 8-12 16,-22 14-123-16,-5 18 133 16,1 7 3-16,17 2-5 15,19-2 5-15,6-8-4 16,12-4-34-16,24-12 7 16,13-9 31-16,6-6 9 15,3-7-7-15,-4-12 13 16,-5-9-7-16,-4-2-8 0,-6 2 5 15,-9 3-4-15,-11 11 5 16,-10 8-6-16,-6 6-7 16,2 5 6-16,2 15-30 15,8 3 31-15,5 2-6 16,5-1 12-16,5-9-6 16,6-4 0-16,0-8 2 15,0-3 5-15,-1 0-3 16,-4-12-4-16,-4-2 11 15,-3-1 1-15,-3 3 12 16,-2 9-22-16,2 3-1 16,-2 0-1-16,7 15-8 15,2 6 6-15,6 4 2 16,8-3-1-16,1-10 4 0,1-9-6 16,0-3 6-16,1-12-6 15,-2-15-2-15,-5-4-24 16,-7-8 27-16,-6-8 2 15,-1-10 4-15,-1-16 3 16,4-13 0-16,-2-3 37 16,-4 17-26-16,-9 22-1 15,-6 29 79-15,-6 21-38 16,0 11-58-16,-12 29-10 16,-9 18 10-16,0 15 1 0,6 11-1 15,6 2-10-15,7-1-37 16,2-5-92-1,0-20-88-15,9-19-12 16,8-22-102-16,2-19 202 0</inkml:trace>
  <inkml:trace contextRef="#ctx0" brushRef="#br0" timeOffset="60592.19">29672 1170 111 0,'0'0'128'16,"0"0"165"-16,0 0-61 15,0 0 9-15,0 0-108 16,0 0-100-16,2-68-26 15,37 75 0-15,27 10-7 16,28 0 0-16,19-3-132 16,2-7-135-16,-9-6-288 15</inkml:trace>
  <inkml:trace contextRef="#ctx0" brushRef="#br0" timeOffset="61871.38">29680 989 528 0,'0'0'69'16,"0"0"162"-16,0 0-96 16,0 0-60-16,0 0 13 15,0 0-48-15,-119 57-23 16,67-13 20-16,6 3-1 16,6 1-31-16,13 0 0 15,22-2-10-15,8-6-3 16,49-9-97-16,27-17 14 0,24-14-16 15,17-15-59-15,-4-24-67 16,-14-5-3-16,-21-6 124 16,-24-3 112-16,-24-5 42 15,-16 9 52-15,-17 11 13 16,0 15 72-16,-9 12-16 16,-17 8-51-16,-4 3-92 15,-1 14 8-15,6 9-26 16,11 7 1-16,14 1-6 15,2-3-23-15,31-4-36 16,14-7 4-16,10-11 26 16,5-6-62-16,-6 0-110 0,-10-13 108 15,-16-8 96 1,-18-3 1-16,-12-3 60 0,-3 0 30 16,-25 0 14-16,-14 10 38 15,-10 14-87-15,-8 3 1 16,0 18-7-16,5 17-8 15,16 7 13-15,20 5-24 16,19 1-16-16,27 0-15 16,40-2-48-16,28-8 29 15,23-5-12-15,13-12-65 16,7-11-146-16,-6-10-310 16</inkml:trace>
  <inkml:trace contextRef="#ctx0" brushRef="#br0" timeOffset="62560.87">15971 2997 929 0,'0'0'13'16,"0"0"128"-16,0 0-92 16,0 0-44-16,-59 90 0 15,18-14-4-15,2 2 14 16,16-9-15-16,10-12-6 15,13-12 5-15,7-18-4 16,26-15-27-16,8-12 9 16,12-17 23-16,2-21-3 15,-7-11 0-15,-15-4-3 16,-14-6-6-16,-16 3 10 0,-3 7-73 16,-19 15 59-16,-8 18-2 15,-5 16-28-15,3 10-158 16,1 20 119-16,14 2 29 15,14 1-106-15,9-6-46 16</inkml:trace>
  <inkml:trace contextRef="#ctx0" brushRef="#br0" timeOffset="62742.01">16273 3183 293 0,'0'0'127'0,"0"0"64"16,0 0 45-16,0 0-3 15,36-74-26-15,-36 74-107 0,0 14-77 16,-12 34-23-1,-11 29 2-15,-4 30 7 0,1 27-9 16,-7 12 2-16,5 2-6 16,1-7 4-16,6-26-47 15,10-25-106-15,7-34-167 16,2-34-72-16</inkml:trace>
  <inkml:trace contextRef="#ctx0" brushRef="#br0" timeOffset="62874.9">15948 3655 663 0,'0'0'114'0,"0"0"115"0,0 0-156 16,88-92-73-1,-3 66-18-15,18-1-127 0,18 0-150 16,3-7-167-16</inkml:trace>
  <inkml:trace contextRef="#ctx0" brushRef="#br0" timeOffset="63754.79">17200 2864 941 0,'0'0'190'16,"0"0"53"-16,0 0-129 15,0 0-102-15,0 0-12 16,-30 113-2-16,22-34 2 16,2 4 7-16,-2-3-6 15,-2-3-2-15,-4-9-39 16,4-16-92-16,4-17-55 0,2-20-53 15,1-15 18-15,-3-20 183 16,-6-21 25-16,-11-14 14 16,-7-1 64-16,1 4 34 15,-1 15-11-15,8 15 93 16,11 14-40-16,8 8-36 16,3 0-102-16,0 0-2 15,27 0-28-15,18 4 12 16,19 0 14-16,12-4-50 15,2 0-8-15,-7-14-7 16,-8-9-2-16,-22-5 44 16,-11-1 20-16,-15-5 10 0,-10 0 53 15,-5 5 27 1,0 9-45-16,-7 10 33 0,2 10 2 16,-1 8-75-1,0 26-4-15,3 17 4 0,3 12 5 16,0-1-5-16,3-3 0 15,13-10-4-15,1-13 6 16,-1-12-2-16,-4-12 1 16,3-11 2-16,0-1-1 15,8-17 1-15,9-14 2 16,1-10-1-16,0-1-4 16,-4 5-2-16,0 12-3 0,-9 12-2 15,-4 13-5 1,-3 4-33-16,-1 22 12 0,9 8 31 15,7 5 2-15,5-3-10 16,3-13-104-16,0-9 29 16,-1-11-20-16,1-3 52 15,-4-10-71-15,-9-10 113 16,-3-7-7-16,-8 1 18 16,-6-3 41-16,-1 5 31 15,0 6-23-15,-4 7-13 16,1 10 42-16,-2 1-48 15,0 0-30-15,3 12-18 16,5 6 18-16,5-3 0 16,2-6-14-16,3-4-10 15,1-5 8-15,0 0 12 0,-2-14 3 16,-7-6-9-16,-4-2-8 16,-6-5 18-16,0 0-3 15,0 0 2-15,-6 8 1 16,-4 7 11-16,-7 12 39 15,-2 1 26-15,-4 26-55 16,-3 11-14-16,-4 8 12 16,11 2-15-16,7 1-3 15,9-3-1-15,12 1-44 16,50-8-49-16,34-14-36 0,34-19-268 16</inkml:trace>
  <inkml:trace contextRef="#ctx0" brushRef="#br0" timeOffset="64194.97">19845 3380 769 0,'0'0'169'0,"0"0"49"15,0 0-57-15,0 0-122 16,0 0-39-16,0 0-15 15,91-105 5-15,-22 51-48 16,-5-7 53-16,-8-5 5 16,-15 2 13-16,-14 9 6 0,-14 18-8 15,-12 20 16-15,-1 17 25 16,-19 0-52 0,-15 21 0-16,-7 7 0 0,3 5 0 15,15-5 1-15,12-4 0 16,8-5-2-16,3-4-1 15,17-1-9-15,18-4 8 16,10 2-12-16,1 0 7 16,-4-3 5-16,-10 4 3 15,-5-3-6-15,-9 4 6 16,-11 3 0-16,-7 2-10 16,-1 1-14-16,-23 4-5 0,-7-3 21 15,0-3-16 1,-5-1 1-16,10-5-50 0,13-5-97 15,13-7-15-15,6-14-60 16,34-19-110-16</inkml:trace>
  <inkml:trace contextRef="#ctx0" brushRef="#br0" timeOffset="64953.48">20506 3025 17 0,'0'0'268'0,"0"0"-105"16,0 0 113-16,0 0-22 15,0 0-123-15,0 0-82 16,16-2-11-16,-29 31 2 15,0 3-7-15,13-6-32 16,0-4 0-16,0-3 3 16,10-10-2-16,8-7-4 15,9-2-1-15,-1-8-3 0,4-18-4 16,-1-9-17-16,-7-11 2 16,-9-6 9-16,-10 5-3 15,-3 10 18-15,-3 15 0 16,-19 21 2-16,-8 2-8 15,-7 35-7-15,0 14 14 16,2 9-3-16,13 3 5 16,10 1-6-16,12-9 0 15,0-9 4-15,23-9 5 16,18-16-5-16,16-13-7 16,7-7 0-16,8-15-1 15,-2-20-33-15,-4-9 12 16,-11-5-44-16,-6-8 66 15,-13-5-3-15,-13 3 10 0,-12 12 1 16,-8 16 23-16,-3 17 93 16,0 11-27-16,0 3-52 15,0 3-38-15,-5 17 0 16,1 8-10-16,4 1 9 16,4 1-6-16,22-7-8 15,7-8 1-15,2-9 13 16,1-6-6-16,-4 0 7 15,-9 0 0-15,-3 0 12 16,-13-2-8-16,-2 2 26 16,-2 0-16-16,-2 10-11 0,-1 13 4 15,0 8-3 1,0 3-4-16,0-1 0 0,0-2 3 16,7-4-8-16,6-7 5 15,3-11-66-15,9-7 30 16,17-2-23-16,6-18-12 15,2-11-19-15,-5-8-57 16,-12-5 147-16,-10-9 22 16,-4-9 47-16,-7 1 53 15,-4 9-32-15,-1 16 25 16,-7 18 11-16,0 13-53 16,0 3-31-16,0 2-42 0,0 23-6 15,-11 12-2-15,1 9 6 16,5 1-2-16,2-3-10 15,0 0-44-15,3-4-49 16,0-10-131-16,5-14-44 16</inkml:trace>
  <inkml:trace contextRef="#ctx0" brushRef="#br0" timeOffset="65110.9">22022 2897 842 0,'0'0'99'15,"0"0"127"-15,0 0-103 16,0 0-107-16,0 0-16 16,0 0 0-16,-39 27-14 15,39-5-101-15,0 0-98 0,3-3-151 16</inkml:trace>
  <inkml:trace contextRef="#ctx0" brushRef="#br0" timeOffset="65673.82">22000 3100 752 0,'0'0'12'15,"0"0"78"-15,0 0-31 16,0 0-47-16,0 0-10 16,0 0 4-16,-16 30-12 15,32-30-8-15,6 0-43 0,4-5 46 16,3-11-7-1,-3-6-12-15,-3-6-26 0,-3-5 49 16,-4-5 7-16,-10 1 8 16,-6 8 15-16,0 9 22 15,-2 15 36-15,-18 5-6 16,-5 10-49-16,-5 20-22 16,2 8 22-16,7 1-26 15,11 0 2-15,7-3 1 16,3-7-3-16,10-5-1 15,22-7-15-15,14-13-45 16,6-4 30-16,11-7 12 16,4-17-12-16,-5-4 27 0,-8-6-6 15,-5-5 10-15,-13-4 5 16,-11 3 24-16,-10 6 25 16,-10 14 44-16,-5 9 25 15,0 6 12-15,0 5-48 16,-2 0-46-16,-9 0-34 15,-3 14 1-15,6 5-13 16,6 4 5-16,2 2 0 16,13 0-1-16,11 3 2 15,6-5 0-15,-9-2-1 16,-4-4 0-16,-4-3-6 16,-13-3-5-16,0 7-10 0,-27-2-29 15,-15 4-58-15,-12-1-40 16,-11-8-68-16,-7-8-161 15</inkml:trace>
  <inkml:trace contextRef="#ctx0" brushRef="#br0" timeOffset="66376.49">24160 3009 415 0,'0'0'111'16,"0"0"141"-16,0 0-63 15,0 0-27-15,0 0-80 16,0 0-5-16,0-46-27 15,0 46-41-15,0 14-9 16,0 21-11-16,-6 8 11 16,3 5 6-16,3-9-6 15,0-10-7-15,21-15-8 16,18-11-25-16,12-3 25 16,10-19 5-16,2-12-33 15,-8-1 37-15,-9-4-18 16,-12 3 24-16,-10 5-1 0,-9 7 1 15,-7 11 0-15,-7 10-3 16,-1 0-36-16,0 19-59 16,0 9 58-16,6 7 40 15,6-2 4-15,9-6-4 16,7-8-26-16,5-9 7 16,7-8-38-16,5-2 0 15,4-6 7-15,-3-14-132 16,-10-2 56-16,-15-5 36 15,-12-1 90-15,-9-5 6 16,-12-1 63-16,-12 3-1 16,-4 6 70-16,2 7-36 0,10 6 10 15,9 6-49-15,7 2 16 16,0-1-44-16,25-6-21 16,17-1 2-16,14-1-16 15,1 7 0-15,-5 6 4 16,-11 0 4-16,-12 4-8 15,-8 16 23-15,-10 6-14 16,-8 5 18-16,-3 6-22 16,0 2-3-16,-11-1 0 15,0-4-2-15,4-7-104 16,7-4-44-16,17-12-69 16,20-11 25-16</inkml:trace>
  <inkml:trace contextRef="#ctx0" brushRef="#br0" timeOffset="66499.85">25421 2763 433 0,'0'0'256'16,"0"0"12"-16,0 0-149 15,0 0-119-15,0 0-110 16,0 0-117-16,-63 39-268 16</inkml:trace>
  <inkml:trace contextRef="#ctx0" brushRef="#br0" timeOffset="66992.91">25360 3125 800 0,'0'0'238'0,"0"0"-229"16,0 0 65-16,0 0-62 15,0 0 12-15,125-4-19 16,-63-21-5-16,-1-9-57 15,-8-8 51-15,-6-10-23 16,-8-8 29-16,-7-9 8 16,-5-15-8-16,-7-13-2 15,-6-5-10-15,-8 17 12 16,-5 23 25-16,-1 35 23 16,-6 27 31-16,-23 41-78 15,-7 32 8-15,-2 21-7 0,13 10-2 16,17 0-3-1,8-10-5-15,16-11 8 0,16-19-30 16,7-19-43-16,-2-23-4 16,4-18 54-16,3-4 19 15,7-29 4-15,4-14-3 16,0-20-3-16,-1-15 6 16,-6-21 8-16,0-22 27 15,-6 0-27-15,-13 20 23 16,-9 33 42-16,-14 37 65 15,-6 28-59-15,0 10-57 16,-24 36-22-16,-9 21 0 16,3 17 1-16,17 9-1 0,13 4-67 15,25 4-6 1,27 3-224-16,17-9-148 0</inkml:trace>
  <inkml:trace contextRef="#ctx0" brushRef="#br0" timeOffset="67950.86">28207 2897 869 0,'0'0'278'16,"0"0"-153"-16,0 0 36 0,0 0-132 15,-75-75-6-15,62 63-4 16,-4 7-19-16,-11 5-6 15,-9 14-7-15,-6 23-34 16,-1 12 38-16,13 2-22 16,10-2-3-16,15-7-23 15,6-16 9-15,15-10 14 16,14-12 3-16,5-4 27 16,9-20 4-16,3-18 32 15,5-12-25-15,-4-10 7 16,0-10-10-16,-4-11-3 15,-3-16 7-15,-5-9-3 16,-10 10-1-16,-11 24 13 16,-10 32 2-16,-4 37 55 15,-6 15-74-15,-18 42-26 0,0 21 19 16,-1 16 8-16,10 5-2 16,12-4-16-16,3-8-19 15,10-9 1-15,18-16-46 16,8-19-49-16,6-21 34 15,9-19 35-15,10-4-7 16,3-29-26-16,-1-17-42 16,-8-12 56-16,-16-11 79 15,-11-2 1-15,-12 12 31 16,-8 21 61-16,-8 24 19 16,0 18-7-16,-16 4-101 15,-8 23 31-15,0 9-28 0,6 3-6 16,12-2 3-16,6-4-3 15,0-10-3-15,17-10-21 16,4-10-7-16,2-3 31 16,3-10 7-16,-4-16-3 15,-1-5 2-15,-6-8-3 16,-8-3-1-16,-7 1 2 16,0 9-3-16,-1 13 11 15,-18 13 5-15,-8 6-17 16,-8 18 0-16,-2 18 3 15,4 10 7-15,8 5-10 16,13 2-5-16,10-4-54 16,2-8-76-16,28-10 5 0,14-14 51 15,11-14 4-15,4-3 27 16,2-6 39-16,1-18 0 16,-3-8 9-16,-7-8 19 15,-5-13 96-15,-3-10 35 16,-5-15 4-16,-3-9-21 15,-10 5 42-15,-10 19-45 16,-7 29 30-16,-7 25-58 16,0 9-50-16,0 29-52 15,-15 26 4-15,2 20 12 16,-2 20 8-16,1 9-18 16,-5 10 19-16,-5 7-20 0,-4 7-2 15,-2 1 2-15,2-1-5 16,5 1-8-16,5-12-58 15,5-17-61-15,1-28-106 16,5-38-269-16</inkml:trace>
  <inkml:trace contextRef="#ctx0" brushRef="#br0" timeOffset="69107.63">29218 2630 981 0,'0'0'60'16,"0"0"42"-16,0 0-57 16,0 0-43-16,114-10 5 15,-29 36-7-15,3 10-23 0,-8 3 4 16,-20 3 13-16,-28-5 3 16,-21-2-5-16,-11-2-10 15,-30-6 18-15,-25 0 3 16,-14-4-3-16,-4-5 0 15,6-4 9-15,15-7-9 16,18-4-59-16,19-3-17 16,15 0 32-16,17-24 32 15,36-11-184-15,24-12-18 16,11-2 33-16,0 2 9 16,-17 9 172-16,-19 10 72 15,-21 14 85-15,-19 8 57 0,-9 6-50 16,-3 0-107-16,0 3-26 15,-9 13-20-15,-6 4 48 16,3-3-27-16,3-3-11 16,5-3-1-16,4-7-20 15,0-2 1-15,0-2 0 16,15 0 1-16,12 0 10 16,5-5-11-16,1-12-1 15,-6-5-27-15,-9-8-15 16,-14-2 24-16,-4 5 17 15,-10 8 1-15,-21 12-4 16,-7 7-11-16,0 14 15 16,-4 18 28-16,11 5-28 0,11 5 3 15,10 0-2-15,10-6-1 16,10-4-18-16,23-10-15 16,9-9 33-16,7-12 13 15,3-1-13-15,-1-10 0 16,-2-16-5-16,-7-9 3 15,-4-4 2-15,-5-5-2 16,-7 5 7-16,-7 9 3 16,-8 15-7-16,-7 12 20 15,-3 3-21-15,2 11-7 16,3 15-7-16,5 1 8 16,10 4-54-16,10-9-4 0,5-7-41 15,5-6 7-15,-2-9 8 16,-4 0 57-16,-5-12 12 15,-4-3 20-15,0-4 2 16,-5 5-1-16,0 0 1 16,-2 3-1-16,-4 5 3 15,1 6-1-15,-5 0 0 16,-1 9 0-16,5 8 0 16,7 2 19-16,11-2-6 15,9-4-11-15,15-7-3 16,2-6-1-16,-4 0-1 15,-7-16-43-15,-16-7 29 16,-14-5 15-16,-11-8 11 16,-7-3 83-16,-3-4 4 15,-16-6 5-15,-1-2-32 0,1 9-9 16,2 14-11-16,0 18 0 16,-1 10-41-16,1 19-5 15,1 14-10-15,13 6 5 16,3-2-28-16,22-4-24 15,13-11-12-15,4-11 63 16,-1-9 1-16,-4-2 0 16,-1-17 10-16,-1-14 17 15,-1-9 26-15,-4-10 40 16,-2-8-33-16,2-7 27 0,-2-8-53 16,4-2-4-1,-8 17 8-15,-8 17 11 0,-9 24 38 16,-4 17-53-16,-4 15-32 15,-14 28-2-15,-6 20 0 16,3 20 2-16,11 18-4 16,10 14 2-16,1 14-71 15,16-1-146-15,-5-14-387 16</inkml:trace>
  <inkml:trace contextRef="#ctx0" brushRef="#br0" timeOffset="70030.55">25026 3909 1048 0,'0'0'6'15,"0"0"-6"-15,0 0 39 16,-97 90-17-16,71-38-19 15,16-3-1-15,10-6 3 16,0-11-4-16,10-11-1 16,16-10 0-16,5-11-13 15,9 0 13-15,2-22 19 16,-2-5-15-16,-5-4 11 16,-9-3-5-16,-6 3-8 15,-8 7-2-15,-5 9 4 16,-6 9-9-16,-1 6 5 15,0 15-56-15,0 21-13 16,5 9 61-16,5 2 5 16,13-11-2-16,10-11-88 15,8-14 8-15,9-11-46 0,0-8 70 16,-2-23-31 0,-5-6 92-16,-7-7 4 0,-6-6 81 15,-6-4 55-15,-8-9-4 16,0 0 22-16,-5 5-40 15,-3 18 11-15,-7 16-37 16,-1 16-11-16,0 8-57 16,-1 22-24-16,-16 31-1 15,-10 26-3-15,-4 28 4 16,-1 14 3-16,1 11-3 16,-3 2-1-16,0-6-5 15,8-16-69-15,8-25-4 0,11-32-9 16,7-30-47-16,0-25-139 15,3-38 204-15,10-26-61 16,5-24 95-16,0-18 36 16,5-11 30-16,6-7 4 15,4 4-15-15,0 22 66 16,-2 30 23-16,-2 32-5 16,-4 22-63-16,2 14-30 15,0 0-20-15,-2 14-35 16,-1 13-28-16,-8 4 31 15,-7 1-2-15,-6 0 30 16,-3-6 11-16,-4-2 3 16,-23-3 13-16,-6-5 1 0,-7-2 12 15,-2-5-16 1,3-1-3-16,11-5-7 0,13-3-15 16,13 0-38-16,6-3-15 15,37-15-184-15,25-9-257 16</inkml:trace>
  <inkml:trace contextRef="#ctx0" brushRef="#br0" timeOffset="70622.87">26062 3967 628 0,'0'0'206'15,"0"0"79"-15,0 0-204 16,0 0-52-16,0 0-20 16,-70 85-7-16,55-46 14 0,10-6-16 15,5-4-5 1,0-9 2-16,15-8 1 0,11-9-20 15,7-3 3-15,4-14 6 16,3-17-9-16,-7-5-41 16,-12-6 23-16,-12-6 21 15,-9-6 19-15,-7 4 18 16,-16 7-9-16,-4 16 10 16,-3 18 35-16,-3 9-54 15,0 25 1-15,5 18-7 16,9 8 3-16,16-1 1 15,3-6-5-15,15-12-22 16,16-11 14-16,9-11-13 16,2-10 28-16,0 0 8 15,-5-18 20-15,-4-9 7 16,-3-4 12-16,-5-3-14 16,-1-3 20-16,-1 2-18 0,-6 9-2 15,-2 9-11-15,-7 10-1 16,-2 7-4-16,1 11-17 15,7 21-6-15,5 10-1 16,2 1 7-16,-1-4 0 16,-1-13 0-16,-2-9 1 15,-3-10 2-15,1-7 5 16,3 0 4-16,9-10 50 16,4-13-26-16,2-4-12 15,1 1-6-15,-7 6-14 0,-5 6 3 16,-8 9-7-1,-5 5 0-15,0 0 0 0,-2 3-14 16,8 19 1-16,3 8 4 16,9 7-45-16,13 0 26 15,20-2-113-15,19-6 14 16,16-10-228-16,17-10-269 16</inkml:trace>
  <inkml:trace contextRef="#ctx0" brushRef="#br0" timeOffset="71034.46">27822 3961 1010 0,'0'0'55'15,"0"0"202"-15,0 0-146 16,0 0-50-16,0 0-35 16,0 0-26-16,27-16-5 15,18 16-1-15,8 0-5 16,-3 5-19-16,-10 12 18 15,-12 3-55-15,-13 1-13 16,-10-1-8-16,-5 2 15 16,-3-1 58-16,-13-4-1 15,-1-6 16-15,3-4 10 16,3-3 11-16,6-4 22 16,3 0 14-16,2 0-12 15,0-10 39-15,21-15-20 16,14-12-63-16,8-5 9 0,5 1-8 15,-2 6 0-15,-9 12 1 16,-16 11-1-16,-9 9 33 16,-12 3-21-16,0 0-7 15,0 18-14-15,0 13 7 16,-12 10 0-16,-3 1 0 16,-4 3-6-16,8 1-23 15,7-2-128-15,4-10-153 16,40-10-499-16</inkml:trace>
  <inkml:trace contextRef="#ctx0" brushRef="#br0" timeOffset="71321.23">28832 4192 1079 0,'0'0'27'15,"0"0"132"-15,0 0-83 16,0 0-38-16,0 0 8 15,0 0-10-15,61-1-25 16,-39-7 13-16,-10 5-22 16,-4 0-1-16,-8 1 28 15,0 1-11-15,-3 1-12 16,-19 0-6-16,-10 0 5 16,-2 6 2-16,3 9-7 15,4-1 2-15,10 1-8 0,9-1 6 16,8-2-8-16,0 1-31 15,13 1-106-15,12-5-201 16,0-2-200-16</inkml:trace>
  <inkml:trace contextRef="#ctx0" brushRef="#br0" timeOffset="71596.96">27710 4813 1211 0,'0'0'56'0,"97"0"-49"15,21 0 76-15,40 4-63 16,14 6-2-16,3 4-18 16,-9-5-3-16,-20-9 3 15,-26 0 1-15,-32-5 1 16,-32-9 13-16,-26 4 44 15,-18 3 2-15,-9 2-31 16,-3 0-13-16,-15-4-17 16,-25 2-70-16,-23 1-143 15,-20 1-306-15</inkml:trace>
  <inkml:trace contextRef="#ctx0" brushRef="#br0" timeOffset="76725.39">27965 4009 289 0,'0'0'76'0,"0"0"60"16,0 0 48-16,0 0-66 16,0 0-5-16,0 0 30 15,0 0-50-15,-32-33-6 0,30 24-25 16,2 1-21-16,0 4 10 16,0 2-24-16,0-1-1 15,2-1-21-15,18 0-2 16,9 1-3-16,5 3 0 15,0 0 0-15,-2 14-1 16,-9 6 1-16,-6 6-7 16,-10 7 6-16,-7 6 2 15,-5 10 1-15,-28 2 3 16,-11-1-5-16,-9 0 12 16,-1-8-8-16,9-9-4 0,14-11 5 15,13-11 1 1,14-6 0-16,4-5-6 0,0 0 3 15,23-16-1 1,25-11-2-16,16-18 3 0,14-9 5 16,2-8-4-16,-6-4 2 15,-5 0-5-15,-12 5 10 16,-6 7 2-16,-15 13-1 16,-12 16-6-16,-12 11 4 15,-7 10 3-15,-3 3 10 16,-1 1-21-16,-1 0-1 15,0 0 2-15,-11 19-3 0,-14 20 0 16,-4 14-5 0,0 13 12-16,9 0-5 0,9-1-2 15,9-9 0-15,2-10 5 16,13-11-3-16,18-10-2 16,11-11 0-16,10-11 3 15,6-3-5-15,2-7 2 16,-7-16-9-16,-9-2-4 15,-13 0-16-15,-12 5-12 16,-11 6-27-16,-8 6-24 16,-2 8-42-16,-26 0-261 15,-9 8-402-15</inkml:trace>
  <inkml:trace contextRef="#ctx0" brushRef="#br0" timeOffset="77464.78">29627 4357 349 0,'0'0'554'0,"0"0"-528"16,0 0 248-16,0 0-147 0,0 0-37 16,0 0-19-16,-36 4-15 15,14-4-13-15,-7-5-27 16,1-10 5-16,3-8-7 15,4-4-11-15,3-6 18 16,10-4-12-16,8-6-8 16,0-3 13-16,8-7-12 15,11-3 9-15,-1 4-11 16,-1 9 1-16,-7 17-12 16,-4 13 7-16,-2 10-9 15,-2 3-11-15,-1 0-22 16,2 11-14-16,-1 17 17 15,-2 10 43-15,-10 8-5 0,-25 4 5 16,-17 1 0-16,-13-1 6 16,-3-3-1-16,3-8-5 15,11-8 0-15,18-12 3 16,15-7 16-16,15-9-8 16,6-3 0-16,11 0-6 15,32 0-3-15,26-5 7 16,23-9 5-16,14 1-9 15,0-3-5-15,0 5-5 16,-9 1-50-16,-9 3-101 16,-5 4-296-16,-13 0-186 15</inkml:trace>
  <inkml:trace contextRef="#ctx0" brushRef="#br0" timeOffset="77884.39">30461 3978 913 0,'0'0'58'0,"0"0"228"16,0 0-197-16,0 0-46 15,-91-39-18-15,52 39-25 16,-3 9 7-16,-2 21-6 15,3 6-1-15,10 9-1 16,9 1 1-16,11-5-5 16,11-4 2-16,0-8 1 15,18-12-16-15,15-8 16 0,4-9 2 16,5 0 0-16,2-11 2 16,-3-9 1-16,-4-5 1 15,-7 0-4-15,-9 6 0 16,-9 5 13-16,-8 8-3 15,-4 5 7-15,0 1-3 16,0 0-14-16,0 9-15 16,0 14-7-16,0 6 13 15,0 6-8-15,0 4-74 16,7 1-38-16,20 0-120 0,8-11-52 16,4-12-296-16</inkml:trace>
  <inkml:trace contextRef="#ctx0" brushRef="#br0" timeOffset="78280.47">30643 4282 801 0,'0'0'63'0,"0"0"265"16,0 0-221-16,0 0-12 15,0 0-76-15,0 0-19 16,68-53-6-16,-15 48-22 15,-3 5 10-15,-9 0-20 0,-10 17-14 16,-12 5-39-16,-14 3 6 16,-5 3 18-16,0-6 45 15,-15-3 22-15,-2-5 8 16,5-6 23-16,2-1 36 16,4-5-11-16,5-2 3 15,1 0 33-15,0 0-26 16,6-20-5-16,20-7-35 15,14-11-17-15,8 1 4 16,3 5-10-16,-3 10-3 16,-4 9 1-16,-8 11-1 15,-7 2 0-15,-9 10-2 16,-9 17-6-16,-11 11-3 16,-6 8-39-16,-28 4-40 15,-15 7-27-15,-14-2-174 0,-7-2-228 16</inkml:trace>
  <inkml:trace contextRef="#ctx0" brushRef="#br0" timeOffset="78994.87">28607 4791 966 0,'0'0'35'16,"0"0"87"-16,-90 0 50 15,90 1-133-15,37 4-22 0,47-2 5 16,50-1 36-16,47-2-22 16,46 0-21-16,39-5 10 15,36 0-14-15,23-2-10 16,9-3 3-16,-7 1-1 16,-24-2 0-16,-43 2-3 15,-58 0 0-15,-71-3 2 16,-52-1 4-16,-42 1-5 15,-23 7 41-15,-9 1-10 16,-5-2-5-16,0-1-27 16,-14-5-5-16,-8 1-30 15,-1 4-62-15,2 1-104 16,4 1-235-16,9-4-418 16</inkml:trace>
  <inkml:trace contextRef="#ctx0" brushRef="#br0" timeOffset="79444.58">32103 4249 1125 0,'0'0'24'0,"0"0"91"16,-82-8 22-16,61 9-89 15,6 9-4-15,6 0-33 16,5-2-2-16,4-1 2 15,0 0-10-15,0 0 6 16,14 1-5-16,8-8-1 0,3 0 17 16,2 0-18-16,-3-3 7 15,-9-11-3-15,-7-5-3 16,-5-1 7-16,-3 3-3 16,0 1-4-16,-10 8 14 15,-10 3-15-15,-8 5 0 16,0 0-3-16,4 10 3 15,6 4-4-15,9 3 2 16,6 0-1-16,3 0-3 16,13-1-2-16,17-5 8 15,8-7-2-15,2-4 4 16,-1 0-2-16,-9 0 0 16,-8-4 5-16,-7-9 1 0,-11 1-4 15,-4 0-2-15,-1-3 0 16,-28 9-24-16,-15 6-55 15,-19 0-120-15,-13 14-217 16,-18-1-263-16</inkml:trace>
  <inkml:trace contextRef="#ctx0" brushRef="#br0" timeOffset="85235.66">12808 6408 223 0,'0'0'9'15,"0"0"26"-15,0 0 23 16,0 0 9-16,-82-48-17 15,57 35-1-15,-1 7-19 16,-11-2 16-16,-1 2 24 16,0 3 0-16,-1 0-19 15,-1 2 29-15,7-2-40 16,8 3 17-16,5-1 24 0,10 1-12 16,7-2-14-16,3 2-23 15,0 0 6-15,0-1 20 16,0 1-3-16,0 0-31 15,0 0 26-15,0 0-36 16,0 0 4-16,0 0-18 16,16 0 2-16,23 0 3 15,24 11 7-15,18 1 11 16,23 5 5-16,15 2-21 16,15 0 2-16,8-1 3 15,4-4-4-15,0 0-8 16,-12-9-8-16,-11-2 1 15,-22-3 3-15,-23 0 3 16,-26 0-8-16,-22-3 8 16,-21 3-8-16,-9 0 8 0,0 0 1 15,0 0-26-15,-26 0 3 16,-11 0-62-16,-10 0-1 16,-6 0 26-16,2-9 19 15,5-2 19-15,1-8 3 16,6 1 19-16,4-7 16 15,5-4-4-15,3 2 5 16,8 1 24-16,4 6 15 16,1 4-6-16,7 3-17 15,1 5 4-15,3 2 14 0,3 3-18 16,-3-1 7 0,3 3 3-16,0 1-20 0,0 0 9 15,0-2-22-15,0 2-10 16,16 0 19-16,19 0-19 15,14 0 9-15,4 7-9 16,12 10 8-16,-4 3-5 16,0 5-3-16,-8 1 0 15,-11 4 2-15,-10-3-2 16,-20 3 0-16,-12 5 0 16,-2 9 5-16,-30 2 6 15,-21 7-11-15,-12 0 0 16,-12-1 10-16,-1-2-7 15,6-7-3-15,11-7 0 16,22-10-22-16,15-6 15 0,22-4-53 16,5-2-48-16,44-1-44 15,26-13-217-15,15-2-289 16</inkml:trace>
  <inkml:trace contextRef="#ctx0" brushRef="#br0" timeOffset="87018.85">15930 6261 599 0,'0'0'260'0,"0"0"-218"16,0 0 229-16,0 0-126 15,0 0-59-15,0 0-27 16,-20-54-33-16,28 49-20 16,33-6 13-16,21 2-19 15,20 1 0-15,6 3 0 16,-6 4-17-16,-20 1-9 15,-17 0-20-15,-22 0-8 16,-16 0-3-16,-7 0-8 16,-26 3 21-16,-24 5-31 15,-17-1 52-15,-12-2 19 16,3-5-13-16,0 0 17 0,10 4 19 16,9 0 2-1,12 1 31-15,13 8 0 0,8 10-20 16,2 15-1-16,1 25 7 15,6 13-2-15,3 13 15 16,-6 3-42-16,2-6-2 16,-4-7-2-16,4-10-4 15,1-12-2-15,9-13-32 16,-2-12-67-16,8-13 7 16,0-19-89-16,8 0-90 15,13-36-49-15</inkml:trace>
  <inkml:trace contextRef="#ctx0" brushRef="#br0" timeOffset="87409.05">15721 6670 306 0,'0'0'186'0,"0"0"101"16,0 0-27-16,0 0-126 15,0 0-103 1,0 0-26-16,1-27-10 0,54 25 0 16,25-3-9-16,16-5-45 15,10-5-103-15,2-1-10 16,-11-1-38-16,-23 0 28 15,-21 5 113-15,-28 6 69 16,-18 4 63-16,-7 2 133 16,-7 0-49-16,-21 10-53 15,-11 17-33-15,-4 7 13 16,1 14 34-16,6 5-43 16,4 11-19-16,15 3 2 0,11-5-43 15,6-10 4-15,21-11-9 16,20-23-44-16,11-18 28 15,6-15-2-15,0-29 0 16,-9-10-20-16,-16-1-30 16,-21-1 58-16,-12 3 7 15,-22 7 3-15,-17 12 12 16,-9 15 3-16,-2 19-4 16,5 0-11-16,10 24-11 15,9 5-78-15,18 6-126 16,8-5-114-16</inkml:trace>
  <inkml:trace contextRef="#ctx0" brushRef="#br0" timeOffset="87747.27">16622 6721 998 0,'0'0'165'15,"0"0"88"-15,0 0-169 16,0 0-36-16,0 0-22 15,0 0-14-15,-21-35-8 16,22 35 6-16,28 0-20 16,13 5 7-16,10 20 2 15,0 11-5-15,-4 3 6 16,-15-1-6-16,-16 1 1 16,-15-3-4-16,-2-4 0 15,-29-1 9-15,-6-3 0 0,-1-10 7 16,-1-8-7-16,13-9 2 15,9-1 12-15,13-32-12 16,2-22 18-16,38-11-20 16,32-5-13-16,17 10 2 15,17 11-47-15,2 15-31 16,-1 9-188-16,-1 4-290 16</inkml:trace>
  <inkml:trace contextRef="#ctx0" brushRef="#br0" timeOffset="88271.87">18647 6747 1287 0,'0'0'3'16,"0"0"117"-16,0 0-66 15,0 0-11-15,0 0-9 16,0 0-27-16,42-27-4 16,4 27 5-16,6 0-6 15,-7 0-4-15,-6 13 2 0,-11 8-22 16,-13 5 17 0,-15 6-24-16,0 2 15 0,-26 5 8 15,-13-2 12-15,-7-3-6 16,2-8 0-16,8-9 11 15,13-8-10-15,9-6-1 16,11-3 0-16,3 0 13 16,17-29-7-16,14-15-6 15,19-8-1-15,12-5-13 16,0 5 10-16,-1 3-12 16,-5 5 16-16,-19 12 13 15,-10 11-8-15,-15 8 19 16,-11 13 7-16,-1 0-15 15,0 3-8-15,-19 24-8 16,-8 12 0-16,-4 12 3 0,-1 7-2 16,8 5 6-16,7-1-7 15,11-5 2-15,6-7-11 16,3-16-8-16,30-10-44 16,26-17-27-16,25-7-163 15,16-7-138-15</inkml:trace>
  <inkml:trace contextRef="#ctx0" brushRef="#br0" timeOffset="88447.24">19632 6774 941 0,'0'0'148'0,"0"0"24"0,0 0-49 16,0 0-47-1,0 0-48-15,0 0-16 0,36-8-5 16,32 2-14-16,10 0-61 15,-8 1-105-15,-10-1-177 16,-20 3-137-16</inkml:trace>
  <inkml:trace contextRef="#ctx0" brushRef="#br0" timeOffset="88595.98">19515 6967 671 0,'0'0'258'0,"0"0"-103"15,0 0-27-15,0 0-23 0,139 0-83 16,-28 0-22 0,11-2-81-16,13-2-214 0,-3-4-331 15</inkml:trace>
  <inkml:trace contextRef="#ctx0" brushRef="#br0" timeOffset="91355.25">23432 7140 609 0,'0'0'20'0,"0"0"80"15,0 0 5-15,0 0-33 16,0 0 55-16,0 0-28 16,-23 3 12-16,36-17-6 0,26-12-51 15,19-23-22-15,17-8-12 16,-1-6-1-16,-1-3-5 15,-13 8-11-15,-18 11 34 16,-15 21-33-16,-16 12 12 16,-8 9 15-16,-3 3-16 15,0 2-10-15,0 0-5 16,-17 0 4-16,-9 8-6 16,0 8 2-16,3 7 0 15,8 2 1-15,10 5-1 16,5 5 0-16,15 4 0 15,23 0 0-15,7-3-3 16,4-4 3-16,-11-8-3 0,-11-7-1 16,-16 0-5-16,-11 3-4 15,-20 2-2-15,-30 6 15 16,-19-1-5-16,-10-6-31 16,6-6 5-16,13-9-4 15,17-6-22-15,23 0-4 16,19-22-11-16,7-12-110 15,39-8-156-15,25-5 107 16,15 0-17-16,3 7 64 16,-5 0 184-16,-14 8 20 15,-14 9 133-15,-16 6 62 16,-16 10 53-16,-15 4-24 16,-6 3-42-16,-2 0-96 15,0 10-82-15,-7 16-14 0,-15 10 46 16,0-2-33-16,3-4 18 15,7-13-41-15,9-8 0 16,3-4-4-16,0-5 4 16,30 0-3-16,7 0-4 15,10-18-12-15,-3-11 14 16,-11-5-31-16,-13-5 36 16,-12 2-1-16,-8 3 1 15,0 13 7-15,-25 12-7 16,-13 9 7-16,-11 19-17 15,-5 23 6-15,1 18-3 0,10 5 6 16,17 1 2-16,19-7-5 16,8-9 3-16,39-9 1 15,20-15-3 1,12-14 7-16,8-12-4 0,3-9 0 16,-8-20-8-16,-6-12-41 15,-14-5 16-15,-13-6 9 16,-17-12 24-16,-11 2-8 15,-14 6 8-15,0 15 12 16,-8 21 23-16,-16 15 21 16,-10 5-51-16,-3 7-4 15,6 11 6-15,14 3-7 0,15-1-18 16,2 3 7 0,30-4-8-16,14-2 17 0,12-7 2 15,5-10 0-15,-1 0-1 16,-8 0 1-16,-13-10 0 15,-14 3 9-15,-14 2 18 16,-8 5 1-16,-3 0-28 16,0 15 4-16,0 16-5 15,-8 10 6-15,-5 3 2 16,1-1 8-16,3-4-13 16,6 0-2-16,3-9 0 15,0-9-4-15,23-5-1 16,17-13-7-16,15-3-9 15,11-5 2-15,-2-21-43 16,-9-8 18-16,-18-10-6 0,-8-11 50 16,-13-8 15-16,-4-1-4 15,-6 9 21-15,-3 15 21 16,-3 20 29-16,0 17-23 16,0 3-59-16,-6 30 11 15,-12 15-12-15,1 12 1 16,6 2 0-16,6-7 0 15,5-4 5-15,0-8-8 16,13-5 3-16,10-12-69 16,14-13-8-16,7-10-91 15,2-21-176-15,-1-23-372 16</inkml:trace>
  <inkml:trace contextRef="#ctx0" brushRef="#br0" timeOffset="91481.58">25497 6699 502 0,'0'0'303'0,"0"0"32"15,0 0-170-15,0 0-120 16,0 0-45-16,0 0-2 16,0 8-62-16,0 17-36 15,3 2-167-15,16-6-247 16</inkml:trace>
  <inkml:trace contextRef="#ctx0" brushRef="#br0" timeOffset="92091.71">25604 7047 911 0,'0'0'8'0,"0"0"44"16,0 0-5-16,0 73-32 16,24-61-14-16,6-5-1 15,6-7-19-15,4 0-2 16,-3-19-45-16,-7-9 26 15,-6-3-20-15,-9-6 43 16,-8-3 12-16,-7-8 10 16,0 7-3-16,-3 4 18 15,-10 14 24-15,-11 20 32 0,-10 3-46 16,-7 26-21-16,-5 19 21 16,4 13-18-16,9 5 15 15,13-1 8-15,12-4-27 16,8-6-1-16,17-10-7 15,26-6-32-15,13-19 31 16,9-14-22-16,3-3 2 16,-3-27 5-16,-6-8-11 15,-8-9 22-15,-8-5-1 16,-8-11 6-16,-9-5 27 16,-8 7 18-16,-12 9 6 15,-6 20 63-15,0 12 7 16,-12 12-29-16,-9 5-55 15,-3 0-31-15,1 16 8 16,8 7-9-16,8 3-5 16,7 3 3-16,26 3-1 0,22 0 22 15,10 5-16-15,5-2-6 16,-7-4 7-16,-14-4-5 16,-17-5-5-16,-20-1 1 15,-7 2 0-15,-33 3 1 16,-24 1-1-16,-18-5 0 15,-17-2 4-15,-9-10-4 16,-7-1-33-16,10-8-69 16,18-1-313-16,29-17-180 15</inkml:trace>
  <inkml:trace contextRef="#ctx0" brushRef="#br0" timeOffset="93545.82">27976 6978 311 0,'0'0'17'0,"0"0"200"15,0 0-63-15,-12-89-36 16,0 69 23-16,-7 4-29 16,-5 12-1-16,-6 4-50 15,-10 0-28-15,-4 34-1 16,-2 10-22-16,9 11-8 16,7 3 11-16,14 2-13 15,13 0-4-15,3-7-2 16,29-9 5-16,22-13-40 15,16-15 22-15,12-16-5 16,6-2 22-16,-4-28-72 0,-1-9-26 16,-6-6 99-16,-13-6 1 15,-12-5 13-15,-18-4 20 16,-12 4-7-16,-11 10 26 16,-8 16 14-16,0 16-5 15,-3 14 2-15,-21 17-54 16,-7 25-8-16,-8 11-1 15,3 10 7-15,15-3-8 16,8-2 1-16,13-7-5 16,13-8-3-16,20-14-30 15,7-15 5-15,3-14-7 16,-2 0 24-16,-8-27 16 0,-11-8-24 16,-8-9 9-16,-11-9 11 15,-3-7 8-15,-8-2-2 16,-14 13-1-16,-8 18 2 15,-9 23 35-15,-4 10-35 16,-3 30-3-16,10 9 0 16,14 5-5-16,20-3 5 15,7-4-17-15,34-10-19 16,16-7 28-16,4-13 1 16,1-9 7-16,-7 0 4 15,-5-14 6-15,-6-8 15 16,-5-2-8-16,-1-6 6 15,-9 5 11-15,-9 5-20 0,-8 9 0 16,-8 6 3 0,-2 5-17-16,1 0-2 0,2 22-19 15,4 1 21-15,4 7 3 16,7-7-3-16,0-6 0 16,7-5 3-16,5-8-1 15,3-4 5-15,4-1-7 16,5-17 1-16,-3-6 10 15,3-3-9-15,-1-4-1 16,-4 1 30-16,-2 6-9 16,-11 8 1-16,-12 8-23 15,-6 8 0-15,-4 4-3 16,0 20-7-16,-1 5 8 16,2-2-23-16,5-2-12 0,6-8-2 15,6-7 10-15,7-9 21 16,8-1 0-16,3-8 5 15,4-11 0-15,-3-7 1 16,0-4 4-16,-4 0 1 16,-8 3 12-16,-7 8-2 15,-11 8 26-15,-8 9-21 16,-1 2-4-16,0 9-14 16,0 19-18-16,0 7 18 15,0 0 0-15,10-4-23 16,12-2 15-16,7-7-23 15,3-8 23-15,2-12 7 16,-3-2 1-16,-7-10 18 16,3-13-10-16,0-8 19 15,0-8 12-15,-1-10-21 0,-2 1-7 16,-6 5-8-16,-5 13 3 16,-6 11-12-16,-6 16-3 15,-1 3-37-15,0 0-73 16,0 14-238-16,8 6 38 15</inkml:trace>
  <inkml:trace contextRef="#ctx0" brushRef="#br0" timeOffset="94204.79">30235 7034 436 0,'0'0'430'16,"0"0"-136"-16,0 0-159 15,-89-16-44-15,68 16-64 16,5 0-16-16,4 10-11 15,6 4 8-15,6 1-17 16,0 0-5-16,9-1-24 16,13-1 30-16,7-5 8 15,0-6-12-15,1-2-12 16,-3 0-20-16,-5-13 7 16,-8-5 16-16,-10-9 21 15,-4-6 12-15,0-3-10 16,-10 2 6-16,-9 11 11 15,-7 15 22-15,-8 8 4 16,-3 11-45-16,-2 23 0 16,7 8-5-16,9 5 5 0,10 2-5 15,13 0 4-15,5-8-56 16,28-10 8-16,14-6-13 16,15-13-30-16,9-8-12 15,11-4 13-15,1-5-156 16,-5-20 176-16,-10-15-169 15,-15-13 210-15,-14-12 30 16,-11 2 100-16,-11 10 43 16,-17 17 100-16,0 20-30 15,-32 16-54-15,-8 0-123 16,1 13-8-16,8 10-28 16,13 2 10-16,12-5-20 0,6-3 1 15,17-1-24-15,23-8 31 16,14-5 4-16,8-3 7 15,4-3-9-15,-5-8 0 16,-13 5 8-16,-14 3 3 16,-16 3 24-16,-6 0-32 15,-8 6 6-15,-4 11-7 16,0 3-2-16,-13 1 0 16,-2 0 7-16,3-4-7 15,8-1-4-15,4 2-14 16,30 1-31-16,23 3 46 15,23-4-41-15,12-8-164 16,3-10-10-16,-6-3-52 16,-13-25 92-16</inkml:trace>
  <inkml:trace contextRef="#ctx0" brushRef="#br0" timeOffset="95208.49">31500 7028 319 0,'0'0'199'16,"-8"-83"79"-16,-28 66-47 16,-11 17-107-16,-6 0-51 15,2 16-39-15,12 7-21 16,15 4-4-16,17-3-9 15,7-2-19-15,12-1 8 16,21-8 11-16,11-5-3 16,7-8 3-16,-5 0-1 15,-4-8-8-15,-8-7 16 16,-8-4-7-16,-5-1 54 0,-7 3 21 16,-5 6-1-16,-4 3-30 15,-5 8 28-15,0 0-40 16,-21 10-32-16,-10 17-1 15,-3 20 1-15,2 24 4 16,7 25 4-16,7 22-7 16,-1 19 3-16,-1 8 7 15,2 10-10-15,0 5-1 16,-1-13 4-16,-8-20-4 16,-9-29 0-16,-19-28-6 15,-18-23 13-15,-6-25-4 16,-5-19-1-16,10-6-2 15,10-28 13-15,25-17-8 16,33-26-6-16,20-27 1 16,52-22-37-16,36-21 0 0,26-8-35 15,23 2-20-15,16 1 28 16,-5 10 45-16,-12 13 3 16,-24 12 14-16,-29 15 4 15,-28 15 7-15,-29 20-8 16,-28 23-1-16,-13 26 14 15,-43 15-14-15,-14 6-1 16,-6 23-4-16,6 7 10 16,19 11 9-16,17 0-14 15,17-5 0-15,5-3 5 16,24-10-2-16,16-8 17 16,5-11-2-16,4-10-18 0,-1 0 14 15,-2-10-14-15,-8-21 0 16,-7-17-5-16,-13-9-6 15,-12-3 9-15,-6 9-4 16,-5 17 6-16,-28 25-6 16,-16 9 8-16,-10 26-4 15,-7 27 4-15,9 13-5 16,11 9 2-16,13-5 0 16,17-10 1-16,14-7 4 15,4-11-4-15,29-9 0 16,14-11 6-16,9-10 3 15,13-12 10-15,4-6-18 16,4-21 10-16,1-12-11 0,-6-15 0 16,-3-13 0-1,-4-11 2-15,-14 8 4 0,-17 14-1 16,-18 30 32-16,-14 16 4 16,-1 10 8-16,-26 0-49 15,-15 7 0-15,-3 18 7 16,7 8-4-16,8 4-2 15,14 0-1-15,12 2 2 16,4 1 9-16,21 3-11 16,17 0 9-16,7-1 9 15,2-2-10-15,-8-3 7 16,-12-10-15-16,-14-12 0 0,-8-5-4 16,-5-3 4-16,-23 2 0 15,-21 2 0-15,-19-2 2 16,-12-9-4-16,-4 0-10 15,3 0-38-15,6 0 5 16,19 7-73-16,28-3-133 16,23-4-351-16</inkml:trace>
  <inkml:trace contextRef="#ctx0" brushRef="#br0" timeOffset="95591.55">32902 7335 901 0,'0'0'208'16,"0"0"-66"-16,0 0-38 0,0 0-60 16,0 0 29-16,0 0-9 15,-71 59-35-15,57-45-21 16,8-5 18-16,5-6-24 16,1 1-2-16,0-4 7 15,24 0-1-15,12 0 29 16,5 0-26-16,1-16-8 15,-6-6 17-15,-9-1-18 16,-11-5 9-16,-7 4-3 16,-6 8 1-16,-3 6 10 15,-12 7-17-15,-14 3-6 16,-9 0-3-16,2 20 8 16,6 0-4-16,11 0 3 0,9-2 1 15,7-4 0-15,0 1-21 16,10-6-17-16,11-4 18 15,4-1-22-15,-1-4-15 16,-5 0-39-16,-7 0-42 16,-9 0-77-16,-3 0-86 15</inkml:trace>
  <inkml:trace contextRef="#ctx0" brushRef="#br0" timeOffset="106230.15">21328 6786 430 0,'0'0'19'0,"0"0"46"15,0 0 74-15,0 0-96 16,0 0-12-16,0 0 21 16,0 0 4-16,9-23 33 15,-9 17 2-15,0-2 14 16,0 1-37-16,0 2-16 16,0-2-10-16,0 1-17 15,0 0-11-15,0 1 1 16,-9 0-13-16,-2 1-2 15,-1 2 0-15,-2-1 0 16,-2 3 9-16,-4 0-7 16,-3 0 1-16,-2 0 10 0,-4 5-13 15,-3 12 0 1,-1 4-1-16,-3 0 2 0,3 4 1 16,4 2-2-16,-1 2 0 15,9 2 8-15,1 1-4 16,8 3 1-16,4 4-3 15,5-2 9-15,3-1-5 16,0-2 11-16,0-5-10 16,3-3 13-16,13-6-12 15,8-1-7-15,5-6 14 16,10-4-12-16,12-6 0 16,4-3 5-16,4 0-6 15,-9 0 12-15,-6-8-13 16,-13 2 11-16,-9 1 18 0,-6 0-18 15,-7 1 16-15,-2 4-21 16,-7-2 1-16,3 2 10 16,-3 0-14-16,0 0 2 15,0 0 1-15,0 0-3 16,0 0-4-16,0 0 0 16,0 0 6-16,0 0 0 15,0 0-4-15,0 0 2 16,0 0 8-16,0 0-11 15,0 0 5-15,0 0-6 16,0 0 0-16,0 0 2 0,0 0 1 16,0 0-3-1,0 0 0-15,0 0 2 0,0 0 2 16,0 0-4 0,0 0 0-16,0 0 1 0,0 0 0 15,0-2-1-15,0 2 3 16,0 0-1-16,0 0-2 15,0 0 0-15,0 0 0 16,0 0-12-16,0 0 9 16,0 0-32-16,0 0-42 15,-3 0-94-15,-13 0-449 16</inkml:trace>
  <inkml:trace contextRef="#ctx0" brushRef="#br0" timeOffset="117855.9">9151 3113 3 0,'0'0'20'0,"0"0"-6"16,0 0 3-16,0 0-17 16,0 0 2-16,0 0-4 15,0 0-4-15,7-9-37 16</inkml:trace>
  <inkml:trace contextRef="#ctx0" brushRef="#br1" timeOffset="128878.65">2361 10050 377 0,'0'0'57'0,"0"0"-19"16,0 0 36-16,0 0 9 16,0 0-18-16,0 0-12 15,-30 76-21-15,30-67-7 16,0 2 16-16,0-8-33 16,0-3 1-16,0 0 10 0,0 0-4 15,0 0 10 1,0 0 11-16,0 0 11 0,0 0 51 15,0-10-37-15,3-6 0 16,0-1-22-16,0 0-25 16,-3 10 1-16,0 4 3 15,0 3-6-15,0 0 24 16,-3 3-36-16,-11 24 0 16,-8 10-3-16,3 5 6 15,8-6-6-15,10-9 2 16,1-4 1-16,4-10-10 15,13-6 10-15,4-4-5 0,4-3 5 16,3-6 11 0,2-14-1-16,3-10 4 0,-8-4-7 15,-8-2 23-15,-7 0-26 16,-10 4 3-16,0 8 15 16,0 12-11-16,0 12 12 15,-7 0 4-15,-11 12-24 16,-12 18 3-16,0 12-6 15,5 0 0-15,13-4-1 16,9-9 11-16,3-8-20 16,0-5 10-16,4-9 0 15,7-4-2-15,5-3 2 16,10-3 0-16,5-21 17 16,6-12 2-16,-1-10 11 15,-5-3-30-15,-10 3 0 0,-9 12 25 16,-7 15-23-16,-5 16 25 15,0 3 16-15,-17 0-37 16,-10 13-6-16,-9 6-2 16,1 8-30-16,5 6 22 15,15-4-56-15,12 4-39 16,3-3-77-16,9-7-123 16,18-9-190-16</inkml:trace>
  <inkml:trace contextRef="#ctx0" brushRef="#br1" timeOffset="130486.53">4227 9772 351 0,'0'0'57'16,"0"0"132"-16,0 0 28 15,0 0-50-15,0 0 15 16,0 0-20-16,-21-27-71 16,18 27-21-16,3 0-26 15,0 0-33-15,0 0 17 16,0 0-28-16,0 0-7 15,21 0 6-15,28 4 2 16,15 4 7-16,14-2-8 16,1-3 5-16,-12 0-9 15,-12 0 4-15,-16-3 0 16,-15 2-1-16,-11-2 5 0,-13 2-3 16,0-2-1-16,0 0 6 15,-10 0-1-15,-26 3-4 16,-22 0-1-16,-20-2 0 15,-10-1 1-15,0 0-1 16,5 0 0-16,11-1 7 16,11-5-4-16,15-1-2 15,13 1-1-15,12 3 18 16,12 3 4-16,9 0 0 16,0 0-22-16,0 0 8 15,0 0-11-15,0 0 3 16,0 0-9-16,0 0 9 15,9 9-9-15,12 15 9 0,9 8 0 16,13 7 3-16,11-1 5 16,13 1-8-16,6 0 0 15,-3-10-2-15,-9-7 6 16,-13-6-4-16,-20-6 0 16,-13-2 1-16,-9-6-2 15,-6-2 1-15,0 2 0 16,0 4 4-16,-10 8-3 15,-20 12-1-15,-12 10 0 16,-18 6 6-16,-8-3 3 16,1 3-9-16,-2-5 0 15,11-5-5-15,6 1 16 16,13-9-9-16,6-2 0 16,9-8-2-16,6-1 25 15,8-6-21-15,7-4-4 0,3-3 6 16,0 0-2-16,0 0-8 15,0 0 2-15,3 0 2 16,18 7-10-16,10 3 20 16,18 3-10-16,20 1 13 15,13-5-11-15,12-6 9 16,3 1-11-16,6-1 3 16,-9-3-19-16,-12 0 16 15,-18 0 0-15,-21 0 3 16,-19 0 2-16,-15 0 0 0,-9 0-5 15,0 0 3 1,0 0 5-16,0 0-8 0,0 0-20 16,0 0-32-1,-3 0-60-15,-6 0-126 16,6-7-490-16</inkml:trace>
  <inkml:trace contextRef="#ctx0" brushRef="#br1" timeOffset="131278.63">5299 10106 610 0,'0'0'34'0,"0"0"131"15,0 0 19-15,0 0-45 16,0 0-25-16,0 0-42 16,26-44 1-16,2 35-45 15,2 6-14-15,3 3 5 16,5 0-15-16,-5 7-4 16,-3 12 0-16,-5 6 3 15,-11 6-11-15,-11-1 8 0,-3 3-3 16,0-6-11-16,-14 0 12 15,-8-8 2-15,3-6 0 16,5-4 5-16,5-5 15 16,5-4-17-16,4 0 8 15,0 0 24-15,0 0-25 16,0-17 18-16,19-19-4 16,11-12-10-16,12-13-21 15,7 3 7-15,0 4 0 16,-4 14 0-16,-6 10 4 15,-12 14-1-15,-5 9-1 16,-4 7 8-16,-3 3-10 16,-2 18 0-16,-1 9 0 0,-1 9 8 15,-10 6-8-15,-1 3 0 16,0 3 0-16,-12 0-26 16,0-5-6-16,2-3-128 15,7-11-165-15,3-15-173 16</inkml:trace>
  <inkml:trace contextRef="#ctx0" brushRef="#br1" timeOffset="131471.14">6233 9994 1155 0,'0'0'60'15,"0"0"112"-15,0 0-97 16,0 0-54-16,0 0-21 15,0 0 5-15,0 73-12 16,-6-22 7-16,-16 13-113 16,-8 5-221-16,-1 1-374 15</inkml:trace>
  <inkml:trace contextRef="#ctx0" brushRef="#br1" timeOffset="131902.9">6133 10690 1180 0,'0'0'92'0,"0"0"32"16,0 0-41-16,0 0-83 16,0 0 2-16,0 0-2 15,-3 0 0-15,12 0 0 16,3-5 0-16,0-3 9 15,-3-1-1-15,-2-2-8 16,-4 5 0-16,0 3 9 16,-3 3-5-16,0 0 6 15,-6 0-10-15,-16 6 7 16,-2 8-27-16,2-1 19 16,5 2-9-16,4-5 8 0,10-3-19 15,3-5 1-15,0 1-16 16,10-3-4-16,16 0 30 15,5-8 10-15,-1-8 0 16,-6-2 0-16,-8-1 2 16,-7 5 9-16,-6 2 3 15,-3 5-2-15,0 1 18 16,-6 6-30-16,-13 0-20 16,-1 10-25-16,-2 13-130 15,4 2-171-15,6-3-197 16</inkml:trace>
  <inkml:trace contextRef="#ctx0" brushRef="#br1" timeOffset="132569.23">6919 10151 623 0,'0'0'54'0,"0"0"228"15,0 0-57-15,0 0-66 16,0 0-58-16,-19-72-58 16,22 69-14-16,16 3-29 15,5 0 2-15,3 10-8 16,-2 16 6-16,-2 6-3 15,-13 6-1-15,-10 11-6 16,0 0 0-16,-21-1-13 0,-4-7 15 16,-2-4 3-16,9-10 5 15,3-11 0-15,6-9 3 16,6-7-2-16,3 0 15 16,0 0-7-16,3-4-7 15,24-23 25-15,9-12-25 16,13-9 1-16,5-3-3 15,-2-1 0-15,0 2 0 16,-13 8 0-16,-9 14 1 16,-11 9 12-16,-13 12-13 15,-6 7 19-15,0 0-11 0,0 10-2 16,-9 26-6 0,-10 11 0-16,1 10 0 0,3 3-3 15,9-2 6 1,6-2-6-16,9-10-28 0,27-16-53 15,13-14-60-15,12-16-207 16,0-22-275-16</inkml:trace>
  <inkml:trace contextRef="#ctx0" brushRef="#br1" timeOffset="132974.6">7735 9785 1050 0,'0'0'126'16,"0"0"59"-16,0 0-106 0,0 0-75 16,0 0-3-16,0 0-2 15,27-11 2-15,10 11-15 16,2 5 12-16,-3 12-25 16,-6 2 26-16,-8 1-14 15,-9 3 9-15,-10 2 5 16,-3-1 2-16,0-3-9 15,-10-2 8-15,-2-8 0 16,3-5 3-16,-1-2-2 16,4-4-1-16,-2 0 34 15,5-7-24-15,3-20 40 16,0-7-33-16,23-5-9 0,14 2 15 16,6 7-20-16,5 12 2 15,-3 8-5-15,1 10 9 16,-6 0-14-16,-4 19 5 15,-9 11 0-15,-8 9-16 16,-19 9 8-16,0 10-25 16,-46 8-76-16,-27 1-154 15,-21-1-382-15</inkml:trace>
  <inkml:trace contextRef="#ctx0" brushRef="#br1" timeOffset="135907.49">3848 10967 347 0,'0'0'61'0,"0"0"98"16,0 0-20-16,0 0-29 15,0 0-35-15,0 0-12 16,0-9-10-16,0 9-34 16,0 0-1-16,0 23-9 15,0 7 21-15,0 9 29 16,-5 4-50-16,-8 0-6 15,1-7 10-15,2-10-12 16,7-9 5-16,-3-10-6 0,6-3 4 16,0-4 7-1,0 0 10-15,0 0 51 0,9-17 17 16,10-12-37-16,11-12-23 16,6-8-20-16,4 2-5 15,-3 2 8-15,-7 11-9 16,-9 14-3-16,-9 11 7 15,-9 9-7-15,0 0-3 16,-3 20-10-16,3 20 13 16,-3 15-11-16,0 9 11 15,0-2-9-15,-6-9-16 16,3-13-26-16,3-15-12 0,0-11-18 16,6-11-60-16,21-3-30 15,7-24-71-15,12-14-196 16</inkml:trace>
  <inkml:trace contextRef="#ctx0" brushRef="#br1" timeOffset="136065.94">4406 11008 592 0,'0'0'192'0,"0"0"4"16,0 0-53-16,0 0-83 16,0 0 12-16,0 0-1 15,-6 10-71-15,15-10-1 16,24 3-3-16,22-3-4 15,19 0-111-15,1-3-142 0,-5-4-191 16</inkml:trace>
  <inkml:trace contextRef="#ctx0" brushRef="#br1" timeOffset="136210.37">4561 11139 650 0,'0'0'174'0,"0"0"82"16,0 0-140-16,0 0-35 15,0 0-81-15,0 0-9 16,91 0-2-16,-9-16-250 16,0 3-240-16</inkml:trace>
  <inkml:trace contextRef="#ctx0" brushRef="#br1" timeOffset="136491.76">5098 11011 971 0,'0'0'221'16,"0"0"-104"-16,0 0-115 16,0 0-2-16,-30 115 0 15,30-68 0-15,11-1 0 16,8-8-9-16,6-10 7 16,-1-9-90-16,2-12 41 15,-4-7-7-15,-3-3 56 16,-5-16 2-16,-4-10 22 15,-10-9 14-15,0-2 55 16,-4-6-42-16,-19 7-7 0,-8 6-26 16,-12 16-12-16,-2 17-8 15,-7 3-107-15,1 23-153 16,9 5-142-16</inkml:trace>
  <inkml:trace contextRef="#ctx0" brushRef="#br1" timeOffset="137368.54">4312 9068 568 0,'0'0'75'0,"0"0"84"15,0 0-16-15,0 0-117 16,0 0-12-16,0 0-4 16,-72 46-9-16,65-17-1 15,7-4 41-15,0-2-13 0,4-7-10 16,14 0 15 0,6-7-16-16,6-9 58 0,-2 0-29 15,8 0-18-15,0-12 17 16,0-7-29-16,5-8 8 15,0-9-7-15,3-8-9 16,-2-2 24-16,-3 1-32 16,-3 12 5-16,-9 10 18 15,-5 9-17-15,-3 12 3 16,1 2-9-16,-1 11 1 16,5 13-9-16,1 12 8 15,-8 1 0-15,-1-4 4 16,-7-6-3-16,-6-8-1 15,-3-6 0-15,0-6 2 16,0 3 11-16,-19-1-9 0,-11-1 16 16,-7 1 10-16,-13-2-28 15,-2-7 8-15,0 0-10 16,4-4 6-16,2-16 5 16,10-6-11-16,2-11 0 15,4-4 6-15,3-2-4 16,8 6-2-16,7 16 0 15,4 9 0-15,1 12-3 16,1 0 3-16,-3 13-75 16,-4 17-28-16,-4 6 53 15,4 4-81-15,1 2-13 16,1-3-210-16,-2-11-101 16</inkml:trace>
  <inkml:trace contextRef="#ctx0" brushRef="#br1" timeOffset="139611.82">10564 10433 182 0,'0'0'112'0,"0"0"27"0,0 0 17 16,0 0-8 0,0 0-45-16,0 0 25 0,-4-23-21 15,4 23-39-15,-3 0 14 16,3 0-32-16,0 0-9 16,0 0-10-16,0 0-19 15,0 0 8-15,36 0-17 16,22 0 45-16,36-4 10 15,24-5-22-15,18-5-7 16,13-2-20-16,0-1-7 16,-9 5 14-16,-19 4-16 15,-21 2 0-15,-21-2 6 0,-28 6-5 16,-18-2-1 0,-17 4 0-16,-10 0 0 0,-6 0 3 15,0 0-3-15,3 0-17 16,-3 0 8-16,0 0-27 15,-25-2-8-15,-8-5-9 16,-12-4-3-16,-1-5 41 16,1-4-46-16,-1-2 45 15,1-3 16-15,6 0-3 16,2 4 3-16,13 4 0 16,4 8 7-16,13 3 15 15,4 3 2-15,3 3 16 16,0 0-13-16,0 0-7 15,0 0 8-15,0 0-11 16,0 0-12-16,0 0 22 16,9 0-24-16,18 9 13 0,9 7 14 15,6 6-17-15,7 0 9 16,3 7-19-16,2 1 0 16,4 1 14-16,-9 2-14 15,-10-1-1-15,-15 7-2 16,-21 7 7-16,-3 5-3 15,-33 11-1-15,-19 1-2 16,-13 0 11-16,-6-2-12 16,2 0-29-16,1-2-22 15,14 0-47-15,5-6-145 16,10-19-361-16</inkml:trace>
  <inkml:trace contextRef="#ctx0" brushRef="#br1" timeOffset="143826.81">7759 9854 105 0,'0'0'76'16,"0"0"-5"-16,0 0 28 15,0 0-61-15,0 0 9 16,0 0 32-16,0 0-36 0,0 0 15 16,0 0 1-1,0 0-15-15,0-3 20 0,0-1 4 16,0 1-21-16,0-3 28 15,0 0-8-15,3-2-19 16,3-1-6-16,3-2-28 16,4 3 8-16,1 1-17 15,2 3-3-15,-1 1 5 16,6 3-7-16,-3 0 0 16,3 1 0-16,1 17 5 15,-7 13-1-15,0 9-4 16,-12 10 0-16,-3 1 10 15,-3-1-9-15,-12-8 7 0,0-11 3 16,9-12-2 0,-1-9 29-16,1-9-15 0,6-1 9 15,0 0 36-15,0 0-25 16,0 0 6-16,0-17-10 16,9-13-12-16,7-16-7 15,14-7-20-15,1-5 0 16,5 0 10-16,7 2-10 15,-4 5 0-15,3 6-4 16,-2 13 15-16,-9 12-16 16,-8 11 5-16,-4 9-3 15,-5 0-7-15,-1 17 12 16,-4 24-2-16,-3 10 0 16,-6 11 3-16,0 1 1 0,-3-7-4 15,-9-8 0-15,-1-11 2 16,2-10-2-16,5-11 0 15,6-6-1-15,0-3-75 16,0-7-163-16,0-4-357 16</inkml:trace>
  <inkml:trace contextRef="#ctx0" brushRef="#br1" timeOffset="148896.75">6224 10031 144 0,'0'0'53'16,"0"0"50"-16,0 0-41 15,0 0 77-15,0 0-30 16,0 0-4-16,0 0-37 16,-3-61-1-16,3 61-19 15,0 0-4-15,0 0-22 16,0 0-5-16,0 0-17 0,0 19-10 16,0 18 10-16,0 16 3 15,-9 7 10-15,2-6-4 16,-2-6-9-1,4-11 14-15,1-14-5 0,-1-8-6 16,5-7 28-16,0-6-29 16,0-2 11-16,0 0 22 15,0 0 9-15,0 0 22 16,0-2-25-16,0-11 3 16,0-8-19-16,0-9-22 15,0-8-1-15,0-2 8 16,0 0-4-16,0 4 7 15,0 16-13-15,3 13 1 0,-3 4 3 16,0 3-4-16,0 3-5 16,0 19-1-16,0 12 2 15,0 7-10-15,0 1 6 16,0 0-38-16,0-1-25 16,0 4-130-16,-6-5-80 15,-7-4-229-15</inkml:trace>
  <inkml:trace contextRef="#ctx0" brushRef="#br1" timeOffset="157180.67">21171 7556 24 0,'0'0'45'0,"0"0"-4"15,0 0-20-15,0 0-13 16,0 0 7-16,0 0-15 15,0 0-29-15</inkml:trace>
  <inkml:trace contextRef="#ctx0" brushRef="#br1" timeOffset="164154.26">2862 7796 637 0,'0'0'38'16,"0"0"98"-16,0 0 92 0,0 0-180 15,0 0-7-15,0 0 8 16,0 0-33-16,-12-15 15 16,39-1 3-16,7 0-31 15,-4 2 9-15,-3 0-12 16,-9 8-25-16,-8 1-29 16,-4 3 5-16,-6 2 49 15,-3 0 12-15,-30 0-12 16,-17 0-8-16,-10 0-7 15,-4 2 15 1,12 9 10-16,7 6-9 0,9-1 35 16,11-4-35-16,7 3 1 15,12 1 6-15,6 4-8 16,0 6-5-16,6 8 3 16,15 14 4-16,1 9 17 0,1 12 3 15,-7 13 5 1,-1 4 27-16,-3 1-34 0,-6-8 2 15,0-17-5-15,-3-23-9 16,-3-18 22-16,3-8-27 16,4-10 0-16,5-2 4 15,12-1-2-15,21 0 1 16,16-21-6-16,21-15-6 16,1-11-32-16,-8-2-141 15,-14-7-257-15,-25 10-138 16</inkml:trace>
  <inkml:trace contextRef="#ctx0" brushRef="#br1" timeOffset="164293.01">2819 8226 224 0,'0'0'593'0,"0"0"-548"0,0 0 209 16,0 0-254-16,0 0 9 15,79-50-36-15,6 13-73 16,0-1-194-16,-9 1-255 15</inkml:trace>
  <inkml:trace contextRef="#ctx0" brushRef="#br1" timeOffset="164482.94">3245 7945 1259 0,'0'0'24'0,"0"0"195"15,0 0-139-15,0 0-68 16,0 0-12-16,0 0 4 15,44 7-8-15,30 13 4 16,14 3 0-16,-4 4-9 16,-2 2-67-16,-15 1-72 15,-24 0-179-15,-19-10-303 16</inkml:trace>
  <inkml:trace contextRef="#ctx0" brushRef="#br1" timeOffset="164661.92">3551 7857 141 0,'0'0'777'0,"0"0"-503"0,0 0-56 16,0 0-171-16,-91 20-47 15,69 31 9-15,-5 20-18 16,6 11 9-16,2 14-3 16,5 3 2-16,10-3-67 15,4-10-97-15,22-33-269 16,17-36-171-16</inkml:trace>
  <inkml:trace contextRef="#ctx0" brushRef="#br1" timeOffset="165637.65">3948 7824 687 0,'0'0'480'16,"0"0"-395"-16,0 0 34 15,-88 46-99-15,49-1-13 16,3 4 20-16,8-2-25 15,7-7 7-15,18-4-5 16,3-12-4-16,15-4-1 16,15-15-6-16,13-5 7 15,2-12-16-15,1-22 12 16,-7-5 3-16,-9-6 2 16,-14-7 4-16,-7 4 11 15,-9 9-16-15,0 12 3 16,0 16 6-16,0 11-9 15,0 0-1-15,0 20-8 0,0 10-6 16,3 11 13-16,9-5 1 16,6-9-2-16,4-7-7 15,5-11 7-15,-3-9-8 16,3 0 10-16,3-9-1 16,-5-19 4-16,2-7 7 15,-2-8-4-15,-1 3 30 16,-3 3-33-16,-6 13-2 15,-6 11 0-15,0 11-2 16,-2 2-5-16,7 9-28 16,5 11 20-16,2 3 5 15,6-6 7-15,-2-4 0 16,2-11 2-16,-3-2-12 16,-2-1 11-16,-1-17 2 0,-3-4 6 15,0-6 44-15,-3 3-18 16,0 0-6-16,1 8-1 15,-2 6-22-15,2 4 3 16,3 6-6-16,-2 1-5 16,5 1-2-16,2 16 7 15,-3 4-2-15,0-5 0 16,-2-3 4-16,-1-5 0 16,0-6-2-16,4-2 0 15,1-3 1-15,4-16 4 16,-5-3-5-16,0-4 7 0,-11 7-4 15,-2 5 8-15,-6 7-11 16,1 7 2-16,-4 0-1 16,0 0-1-16,6 0-11 15,3 1 1-15,3 5 9 16,3 0-5-16,-3-4 6 16,4-2 0-16,-5 0 0 15,2 0 2-15,-4-10-2 16,3-8 0-16,0-9 4 15,0-12-11-15,7-11 7 16,-2-10 0-16,-4-15 2 16,-1-8 4-16,-7 0 3 15,-5 12 42-15,0 23-16 0,0 26 49 16,0 18-6 0,0 4-40-16,-5 7-15 0,5 20-23 15,0 24 0 1,0 19 0-16,15 29 1 0,9 22 23 15,10 16-24-15,-1 19 0 16,1 9-2-16,-7 0 2 16,-4-17-5-16,-7-25-71 15,-7-34-55-15,-6-39 34 16,-3-27-40-16,0-23-68 16,-15-20-124-16,-12-46-276 15</inkml:trace>
  <inkml:trace contextRef="#ctx0" brushRef="#br1" timeOffset="166040.63">5198 7679 540 0,'-6'-73'208'16,"3"32"130"-16,3 25-108 16,0 6-140-16,0 4-64 15,12-3-20-15,15 0-6 16,14 4-34-16,9 5-4 16,5 0-55-16,-6 14 10 15,-10 11 4-15,-20 8 14 16,-19 5 52-16,-10 4 11 15,-26-2 2-15,-3-7 47 16,6-10 11-16,11-10-14 16,10-9 39-16,12-4-19 15,0-21 4-15,12-23-24 0,21-26-37 16,6-22-14-16,13-19-10 16,0-13-2-16,-1-10 13 15,-5 9 6-15,-10 12 16 16,-11 30-6-16,-14 30 9 15,-8 27 23-15,-3 17 8 16,0 9-20-16,0 10-30 16,-3 28-10-16,0 22 3 15,1 26 1-15,2 9 6 16,3 9-4-16,15-2 4 16,10-7-46-16,8-16-56 15,9-21-113-15,15-26-130 16,8-32-198-16,1-12 296 15</inkml:trace>
  <inkml:trace contextRef="#ctx0" brushRef="#br1" timeOffset="166566.67">6124 7202 317 0,'0'0'202'0,"-36"-73"18"15,26 73 32-15,-2 3-124 16,-1 35-128-16,10 5 0 16,3 2 0-16,3-4 8 15,22-9-16-15,8-13 8 16,4-9-26-16,5-10-65 15,-8 0-17-15,-1-21 22 16,-9-7 49-16,-15-9-5 16,-6-5 37-16,-3-5 10 15,-14 2 23-15,-8 12 9 0,-3 16 41 16,-2 17 46-16,-3 23-64 16,3 24-56-16,0 9 11 15,8 3-14-15,16-1 3 16,3-8 0-16,6-9-4 15,28-12-2-15,15-18 0 16,14-11 4-16,13-14-14 16,9-23-19-16,0-13 18 15,-3-11-23-15,-10-12 19 16,-20-7 17-16,-21-8 102 16,-20 9-24-16,-11 16 80 15,-11 22-75-15,-14 22 20 16,1 13-31-16,-4 6-20 15,5 2-26-15,-2 18-24 0,1 4 3 16,12 5-2-16,12 1-3 16,0-1 0-16,30 7 6 15,21-2-3-15,13 1 7 16,9-4-10-16,-12-8 2 16,-22-1-14-16,-27 3-1 15,-15 9-26-15,-42 7-14 16,-37 16-21-16,-37 9 6 15,-47 7-62-15,-49 8-167 16,-58 8-155-16</inkml:trace>
  <inkml:trace contextRef="#ctx0" brushRef="#br1" timeOffset="166894.93">1809 9194 879 0,'-148'30'179'15,"54"-10"-67"-15,54-15 153 16,31-5-126-16,12-6-101 16,51-30 0-16,49-14-18 15,62-22 14-15,56-6-19 16,52-10-15-16,42-6 17 16,49-9-13-16,40-6 2 15,33-4-6-15,27-9 1 16,10-3-6-16,11-4 5 15,-11 0 0-15,-37 13 7 16,-52 18 0-16,-73 17-7 0,-75 16 0 16,-79 23 5-16,-70 14-9 15,-49 16 4-15,-30 8 0 16,-9-2-2-16,-6 2 2 16,-24-3-83-16,-10 3-98 15,1-2-347-15</inkml:trace>
  <inkml:trace contextRef="#ctx0" brushRef="#br1" timeOffset="169610.39">13639 10129 475 0,'0'0'53'15,"0"0"176"-15,0 0-50 16,0 0-71-16,0 0-1 15,0 0-28-15,0 0-28 16,16-14-41-16,29 14-2 16,22 0 43-16,12 0-48 15,6 0 0-15,-6 0-3 16,-11 0-38-16,-16 0-96 16,-23 0-81-16,-15 0 22 0,-14 0 21 15,-36 3 40-15,-19 8 4 16,-14 6 95-16,-2 2 33 15,5 1 35-15,14-3 66 16,13 2 8-16,14 1 21 16,9 9-56-16,12 8-28 15,4 6 18-15,0 12-48 16,6 4 9-16,5-1-25 16,-5 2-2-16,-2-11 2 15,-4-9-108-15,0-13-34 16,0-15-3-16,0-8 21 15,0-4 67-15,0-20 57 16,-4-14 1-16,-6-8 57 16,4-6 42-16,-1 0-9 15,4 2 20-15,3 14 19 0,0 7-29 16,0 11-4-16,23 2-81 16,11-1-3-16,15 2-13 15,8-1-7-15,4 1-43 16,-6-5-5-16,-4-3 45 15,-11-1 10-15,-13 0 0 16,-12 0 14-16,-9-2 16 16,-6-2 42-16,0 4 11 15,-3 0-41-15,-6 11 27 16,3 9-29-16,-1 0 0 16,-3 26-38-16,3 24 2 15,1 19-4-15,3 14 0 0,3-1 4 16,0-6-6-16,7-17 2 15,9-20 0-15,3-15 0 16,-3-17 0-16,7-7 0 16,3-7 8-16,6-26-3 15,1-9 38-15,3-12-37 16,-8-5 4-16,-4 5 13 16,-8 18-9-16,-7 16-13 15,-6 20-2-15,-3 11-6 16,0 29 3-16,0 15 0 15,0 2 4-15,1-4-3 16,13-11 3-16,4-12-4 16,2-8-4-16,6-12-4 0,-4-10 5 15,7-5 2-15,4-22 5 16,1-16 20-16,1-9-17 16,0-9 14-16,-2 2-7 15,-11 13-7-15,-5 16 10 16,-7 22-13-16,-10 8-11 15,0 31 11-15,0 16-10 16,0 9 10-16,0-3 0 16,0-10 4-16,0-11-10 15,9-9 2-15,11-12-7 16,9-11 6-16,10 0 8 16,6-30-7-16,7-6 4 0,0-10 0 15,-9-15 0 1,-5 0 0-16,-15-1 0 0,-6 15 16 15,-11 17-7-15,-6 20 39 16,0 10 16-16,-9 0-27 16,-15 17-15-16,-1 12-22 15,2 3 0-15,13 2-1 16,10-1 1-16,0-2 0 16,15 3 0-16,18 0 0 15,4-4 0-15,-9-4 0 16,-5-5 0-16,-16-9-6 15,-7 5 6-15,-7 2-10 16,-22-2 0-16,-10 0-37 16,-6-7 14-16,-7-7-48 15,-3-3-107-15,-4-13-173 0,4-20-174 16</inkml:trace>
  <inkml:trace contextRef="#ctx0" brushRef="#br1" timeOffset="169767.31">14799 10031 956 0,'0'0'150'0,"0"0"69"16,0 0-185-16,0 0-34 16,0 0-96-16,0 0-189 15,20 25-123-15</inkml:trace>
  <inkml:trace contextRef="#ctx0" brushRef="#br1" timeOffset="171065.26">16432 10582 835 0,'0'0'57'16,"0"0"134"-16,0 0 28 16,0 0-152-16,0 0-36 15,0 0 4-15,99-109-31 16,-45 46 8-16,2-4-8 15,-1 4-2-15,-9 7 28 16,-18 17-26-16,-14 19 20 16,-9 11 27-16,-5 9-13 15,0 0-17-15,-19 15-21 16,-17 12 0-16,0 10-7 16,5-4 7-16,10-7-3 0,15-4 1 15,6-2 1 1,11-1 0-16,28 0 1 15,13 0 0-15,2-2 7 0,-6-5-7 16,-20-2-4-16,-16 2 3 16,-12 5-19-16,-7 8 2 15,-26 8-6-15,-12 3-10 16,-3-2 33-16,5-9-42 16,14-5-1-16,9-11-3 15,17-9-55-15,4-9-33 16,40-31-131-16,25-22-47 15,15-9 123-15,9-1-49 16,-8 11 239-16,-13 18 167 16,-21 12-51-16,-23 16 189 15,-10 8-118-15,-12 7-5 0,-3 0-72 16,0 16-100-16,-12 13 36 16,-6 5 54-16,2 5-71 15,2-5 4-15,9-8-28 16,5-9 2-16,6-8-1 15,27-9-5-15,16 0-1 16,12-21 12-16,10-10-12 16,-10-6-31-16,-12 1 24 15,-15-1-27-15,-19 4 32 16,-15 10 4-16,0 7-1 16,-32 16 15-16,-10 13-14 15,-16 26 3-15,1 23-5 0,9 11 0 16,19 2 9-16,19-4-9 15,10-14 0-15,32-12 0 16,24-15 2-16,22-20-1 16,13-10-1-16,12-13 1 15,6-27-4-15,-6-9-14 16,-9-14 5-16,-26-5 12 16,-22-4 1-16,-20 11 24 15,-23 15 5-15,-3 21-15 16,-27 20 29-16,-14 5-27 15,-9 16-16-15,-1 11-2 16,11 6 9-16,15 3-16 16,22-6 8-16,3-4-3 0,28-6-1 15,18-11 4-15,23-8 0 16,9-1 2-16,3-6 3 16,-3-8 5-16,-14-2-10 15,-24 5 0-15,-17 5 1 16,-16 6-1-16,-7 13-8 15,-4 19 4-15,-20 16 4 16,-1 11 10-16,-5 1-10 16,8-5 0-16,8-8-9 15,14-11 9-15,1-9-3 16,31-20 1-16,20-7-46 16,17-18 40-16,5-25-24 0,4-13-81 15,-13-13 76-15,-12-14 7 16,-18-6 30-16,-6 4 39 15,-12 18 10-15,-11 25 0 16,-2 25 1-16,-4 17 13 16,-5 7-41-16,-16 30-11 15,-4 21-10-15,-3 12 9 16,6 5-3-16,9-2 9 16,13-6-16-16,0-11 0 15,23-9-8-15,12-22 6 16,14-17-20-16,16-13-40 15,0-37-158-15,-3-20-72 16,-10-25-590-16</inkml:trace>
  <inkml:trace contextRef="#ctx0" brushRef="#br1" timeOffset="171181.07">19041 10156 29 0,'0'0'397'0,"0"0"-44"16,0 0 14-16,0 0-298 16,0 0-26-16,0 0-4 15,-65 20-39-15,55 14-4 16,7 7-120-16,3 2-224 15,5 1-229-15</inkml:trace>
  <inkml:trace contextRef="#ctx0" brushRef="#br1" timeOffset="171742.32">19135 10508 686 0,'0'0'278'16,"0"0"-112"-16,0 0 1 15,0 0-161-15,0 0-6 16,0 0 3-16,-33 37-2 16,56-31-2-16,10-6 1 15,4 0 0-15,4-9-6 16,-2-18-3-16,-4-5 9 16,-10-4 2-16,-11-5 0 15,-14 4 9-15,0 8-3 16,-25 13-7-16,-16 16 33 15,-10 12-31-15,-7 29 6 16,0 18 35-16,5 8-12 16,18-2-12-16,14-2-20 0,21-8 4 15,15-9-10-15,33-11 6 16,16-16 0-16,15-19 3 16,12-7 3-16,9-28-12 15,-3-11 1-15,-2-12 5 16,-11-4 3-16,-19-8-3 15,-14 9 0-15,-20 11 16 16,-13 22-1-16,-18 19 81 16,0 9-36-16,-22 3-56 15,-16 23 7-15,-5 10-11 16,4 3 0-16,20 0 3 16,15 0-3-16,4 1 0 15,25-1-1-15,22 0 1 16,15 4-5-16,3-6 5 0,-5-8 0 15,-18-9-4-15,-18-7 3 16,-24-10-36-16,-9 5 14 16,-43 1-27-16,-22 5 16 15,-25-7-68-15,-4-1-126 16,1-6-505-16</inkml:trace>
  <inkml:trace contextRef="#ctx0" brushRef="#br1" timeOffset="172348.49">21228 10816 570 0,'0'0'759'0,"0"0"-753"16,-99 49 99-16,90-34-50 15,9-3-45-15,0-2-3 16,26-4-7-16,12-6 0 16,18-6 15-16,3-21-15 15,4-6-2-15,-7-10-4 16,-11-2 0-16,-10-2 5 16,-11 8 1-16,-14 9 0 15,-7 16 11-15,-3 14-11 0,-3 0-3 16,-21 23 3-16,-6 15-9 15,0 12 9-15,13 1-6 16,17-4 6-16,0-5-15 16,28-12 14-16,14-13-4 15,11-14 0-15,10-3-7 16,0-31 11-16,3-8-21 16,-7-11 7-16,-2-8 11 15,-4-5-10-15,-11-10 14 16,-10 11 2-16,-13 16-1 15,-15 19 40-15,-4 17 21 16,0 10-10-16,-25 12-29 16,-9 22-23-16,-2 13 0 0,9 3-4 15,20-2 13 1,7 2-15-16,18 0 6 0,22-8 0 16,6-2-1-16,3-10 1 15,-11-7 0-15,-15-6 0 16,-11-7 3-16,-12-1-15 15,-19 5 2-15,-33-1-12 16,-20 4-1-16,-11-11-37 16,-5-6-21-16,-3 0-112 15,6-20-246-15</inkml:trace>
  <inkml:trace contextRef="#ctx0" brushRef="#br1" timeOffset="172485.37">21785 10178 1024 0,'0'0'98'16,"0"0"63"-16,0 0-72 16,0 0-89-16,0 0-93 15,0 0-294-15,-19 37-131 16</inkml:trace>
  <inkml:trace contextRef="#ctx0" brushRef="#br1" timeOffset="173720.31">23434 10589 607 0,'0'0'253'15,"0"0"7"-15,0 0 2 0,0 0-192 16,0 0-53-16,0 0-4 15,-112 28-8-15,52 29-4 16,8 4-1-16,21-3 5 16,13 4-15-1,18-3 10-15,18-9-37 0,20-16-28 16,15-21-29-16,4-13 7 16,11-17 52-16,5-25-8 15,5-11 36-15,-7-13-42 16,-6 0 29-16,-16 2 20 15,-18 15 29-15,-14 19 50 16,-13 17 12-16,-4 13-13 16,-7 10-46-16,-19 23-29 0,-5 11-3 15,4 5 12-15,13 3-9 16,14-2-2-16,0-8-1 16,27-14-15-16,12-9 8 15,13-18-41-15,6-1 3 16,4-30 8-16,-9-11-3 15,-14-11 15-15,-15-7 16 16,-18-2 9-16,-6 5 8 16,-15 16-4-16,-15 15 19 15,-9 22 33-15,-2 3-37 16,-2 20-14-16,7 12-5 16,15 11 3-16,19-3-12 15,4-1 9-15,35-9-20 16,14-7-14-16,13-17 14 0,4-6 2 15,1-3 5-15,-8-23 13 16,-6-3 19-16,-8 0-15 16,-10 1 16-16,-11 9 12 15,-13 12-11-15,-7 7-9 16,-3 0-12-16,0 26-20 16,3 14 11-16,5 3 9 15,3-6-1-15,8-5 1 16,7-11 0-16,5-9-4 15,2-9-8-15,-2-3 3 16,2-15 7-16,-9-12 4 16,0-13 2-16,0 0 0 15,-4-2 7-15,-2 9 3 16,-6 9 27-16,-6 15-13 0,-2 8 24 16,2 1-52-16,5 10 0 15,4 14-5-15,3 5 10 16,0 4-10-16,4-7 5 15,-1-6 0-15,-2-6-2 16,-4-7 3-16,-3-7-1 16,0-5 10-16,6-11-7 15,3-13 9-15,4-7-12 16,3-4 6-16,4-1 6 16,-3 8-11-16,-3 12 5 15,-13 11 24-15,-5 6-10 0,-8 4-20 16,0 7-2-16,-2 15 2 15,1 5-9-15,-1-1 9 16,4 3 0-16,2-8 0 16,2-8-11-16,1-3-3 15,7-10-5-15,4 0 19 16,4 0-13-16,3-17 13 16,-2-12 0-16,-1-8-1 15,-1-9 3-15,-5 0-4 16,-1 10-19-16,-7 12-8 15,-7 12 20-15,3 12-64 16,-1 0-133-16,7 3-44 16,4 14 24-16,1 5 38 0,8 2-194 15</inkml:trace>
  <inkml:trace contextRef="#ctx0" brushRef="#br1" timeOffset="175544.67">25589 10601 60 0,'0'0'196'0,"0"0"63"15,0 0 73-15,0 0-76 16,0 0-120-16,0 0-24 15,21 3-99-15,-21 3-1 16,0 2-4-16,0 8-6 16,0 1 14-16,0 0-16 15,4-4 0-15,13-4-2 16,7-1 2-16,1-8-9 16,3 0-3-16,-1-8-15 15,-3-11 22-15,-6-4-21 16,-6-1 26-16,-6-6-4 0,-6 1 4 15,0 6 0-15,-5 10 6 16,-18 13-3-16,-10 0 6 16,-10 26-9-16,-4 11 0 15,6 11 6-15,8 8-6 16,15 2 0-16,13-2-2 16,5-11-6-16,33-6 6 15,27-14-98-15,15-13 84 16,9-12-24-16,1-6-22 15,-7-25-6-15,-11-13 40 16,-8-20 28-16,-9-9 45 0,-14 0 21 16,-11 13-21-1,-16 22 77-15,-9 18-31 0,-3 13-19 16,-25 7-60 0,-8 7 3-16,0 19-20 0,8 1 5 15,16 2 0-15,12 4-8 16,7-10 3-16,29-2 0 15,12-8 5-15,4-9-8 16,2-4 4-16,-10 0-9 16,-11-5 13-16,-11-1 3 15,-12 5-1-15,-7 1 10 16,-3 0-12-16,0 0-3 0,-3 12-2 16,-9 5 5-1,1 3 0-15,5 2-4 0,6 3 4 16,9-2-1-16,29 4 0 15,23-9-51-15,16-8 17 16,11-9-102-16,5-1-17 16,-10-10 67-16,-16-19-38 15,-16-10 125-15,-21-9 27 16,-14-2 23-16,-16 3 57 16,0 13 5-16,-28 19 6 15,-9 11-24-15,-5 4-74 16,0 9-3-16,5 18-17 15,6 9 6-15,10 3-9 16,13-5 3-16,8-4-11 16,8-7 10-16,23-7-29 0,14-10 16 15,3-6-8-15,4-3 15 16,-3-16 7-16,-6-4 4 16,1-2 1-16,-10-3 41 15,-10 7-1-15,-9 3-16 16,-12 10 62-16,-3 5-46 15,0 3-16-15,-24 20-29 16,-9 21 0-16,-9 17-5 16,1 21 8-16,0 18-3 15,1 18 0-15,1 11 5 16,3 16-14-16,0-5 9 16,2-11 0-16,-3-10-6 15,-5-30 6-15,-3-26 0 16,-5-17-1-16,-7-24 2 0,1-11-18 15,1-8 16-15,5-8-19 16,14-28 13-16,14-20 6 16,22-23-12-16,19-30-11 15,44-14-7-15,29-8 12 16,19 8-27-16,8 14 14 16,3 17 31-16,-2 12 1 15,-13 15 8-15,-16 18 13 16,-24 14-17-16,-21 13 30 15,-19 11-34-15,-10 2 0 16,-10 6 5-16,-5-2-4 16,-2 3-1-16,0 0 0 15,0 6 1-15,0 11-5 0,0 3 4 16,0-7 0-16,0-5 5 16,10-2-5-16,10-4 11 15,11-2-11-15,7 0 3 16,3-13 7-16,-2-12-10 15,-10-9 0-15,-8-1-1 16,-13-2 0-16,-8 11 1 16,0 9 2-16,-27 14 4 15,-13 3-6-15,-13 17 0 16,0 20 0-16,8 4-4 16,17 5 5-16,15-5-4 15,13-10 1-15,8-3 1 0,26-8-6 16,11-10 7-16,10-10 0 15,5 0 11-15,-2-13-10 16,-1-7 5-16,-5-7-6 16,-7-2 0-16,-5-1 7 15,-14 10-7-15,-9 6 0 16,-9 11 0-16,-8 3-1 16,0 16-7-16,0 15-6 15,-5 8 14-15,5-2 0 16,0-8 0-16,18-9 0 15,13-7-2-15,11-9 2 16,6-4-1-16,3-4-1 16,-2-16 2-16,0-3 8 15,-1-7-6-15,-2 0-2 0,-9 5 6 16,-10 11 5-16,-12 4 6 16,-10 10-17-16,-4 0 0 15,-1 7-8-15,0 15 2 16,0 5 6-16,3 2 1 15,9-4 0-15,9-6-2 16,13-5-4-16,11-9-3 16,7-5-3-16,3-5-4 15,-4-15 4-15,-2-7-13 16,-3-13 24-16,-2-12 3 16,3-17-3-16,4-14 0 15,9-26 28-15,-2-4-13 16,-9 17 12-16,-16 30-3 0,-19 37 34 15,-14 29-6-15,0 6-52 16,-21 34-7-16,-13 23 3 16,-5 16 4-16,0 13 0 15,0 3 0-15,-1 2 0 16,0-4-6-16,4-7-67 16,6-20-42-16,12-21-22 15,12-21-154-15,6-18 94 16,14-6-69-16,14-27-235 15</inkml:trace>
  <inkml:trace contextRef="#ctx0" brushRef="#br1" timeOffset="175766.81">28829 10698 814 0,'0'0'198'16,"0"0"30"-16,0 0-104 16,0 0-38-16,0 0-41 15,0 0-23-15,-48-8-1 16,96 19 7-16,19-5 16 15,19 5-44-15,2-9 0 16,-5-2 9-16,-9 0-9 16,-14 0-1-16,-15 0-13 15,-14 0-22-15,-13 0-13 16,-14 0-45-16,-4 0-28 16,-36 0-191-16,-20-6-53 15,-23-4-99-15</inkml:trace>
  <inkml:trace contextRef="#ctx0" brushRef="#br1" timeOffset="186829.8">7829 12039 217 0,'0'0'5'15,"0"0"52"-15,0 0 1 16,0 0-6-16,0 0-52 16,0 0-8-16,24 87 4 15,-9-12 8-15,7 6 3 16,-1-2-7-16,3-2 0 16,6-14-5-16,3-11-18 15,10-12 2-15,5-21 20 16,4-14-5-16,-3-5 2 15,-1-17 1-15,-5-13-67 16,-1-4-9-16,1-2-6 16,-9 3 60-16</inkml:trace>
  <inkml:trace contextRef="#ctx0" brushRef="#br1" timeOffset="187065.34">8408 12368 34 0,'0'0'66'16,"0"0"-12"-16,-118-7-7 15,73 7 7-15,5-3-2 16,9 0 15-16,11 2-28 15,10-2-11-15,7 0 33 16,3 3-4-16,9 0-48 16,18 0 3-16,11 7-3 15,7 9 24-15,4 4-26 16,-2 0 12-16,-9-1-2 16,-9 2-17-16,-7 3 0 15,-17 7-12-15,-5 10 12 0,-11 8-3 16,-20 6-20-16,-5-1-105 15,0-8-2-15,6-20-196 16</inkml:trace>
  <inkml:trace contextRef="#ctx0" brushRef="#br1" timeOffset="187581.71">9310 12322 980 0,'0'0'27'0,"0"0"81"16,0 0-25-16,0 0-83 15,0 0-15-15,0 0 8 16,91-7 5-16,-40 8-39 16,-5-1-47-16,-4 0-41 15,-12 0 41-15,-14-4 4 16,-10 2 72-16,-6-3-5 15,-16 5 17-15,-20-3-27 16,-22 3 26-16,-10 0 2 16,-3 14 29-16,1-1-14 15,16 2 17-15,11-4 34 16,18-5-18-16,16-1-7 16,5-3-41-16,4-2 3 0,17 0-4 15,19 4 5-15,6-1-2 16,10 5 16-16,-10 0-18 15,-8 2 4-15,-10 0-5 16,-15 1 0-16,-9 8 0 16,-9 7 5-16,-21 11 42 15,-9 6 3-15,-7 3-12 16,-2 7 6-16,5-3-27 16,9-8-7-16,14-9 27 15,13-13-34-15,7-7-3 16,16-3 1-16,41-10 4 15,25 0-10-15,30-13-3 16,8-16-170-16,6-8-75 16,-18-13-195-16</inkml:trace>
  <inkml:trace contextRef="#ctx0" brushRef="#br1" timeOffset="188006.32">9944 12375 568 0,'0'0'119'0,"0"0"27"16,0 0 54-16,0 0-99 15,0 0-86-15,0 0-15 16,36-36-13-16,-8 32-27 16,2 4 26-16,-3 0-35 15,-6 16-17-15,-8 8 16 0,-7 3 5 16,-6 5 25-16,-3 1-1 15,-16 0 21-15,-5-5-2 16,3-6 7-16,5-8-5 16,5-8 2-16,8-6 1 15,3 0 19-15,0-20 52 16,6-16-39-16,18-14-35 16,9-9-8-16,6 2-62 15,-2 5 24-15,-1 13 44 16,-9 15 2-16,-5 14 9 15,-12 10 21-15,4 0 13 16,-5 23-41-16,-3 10 13 0,-3 10 23 16,-3 7-28-16,0 0 1 15,0 0-11-15,-6-1-46 16,0-6-65-16,3-11-134 16,3-23-193-16</inkml:trace>
  <inkml:trace contextRef="#ctx0" brushRef="#br1" timeOffset="188173.36">10593 12269 283 0,'0'0'738'0,"0"0"-646"16,0 0-69-16,0 0-21 0,0 82-1 15,0-25-1 1,-12 7-87-16,-6 1-264 0,-4 1-278 15</inkml:trace>
  <inkml:trace contextRef="#ctx0" brushRef="#br1" timeOffset="188348.74">10514 12913 784 0,'0'0'319'16,"0"0"-131"-16,0 0 32 15,0 0-139-15,0 0-66 16,0 0-15-16,0 7-54 16,-3 0-66-16,-6 3-312 15,-10-3-212-15</inkml:trace>
  <inkml:trace contextRef="#ctx0" brushRef="#br1" timeOffset="189507.06">10596 12363 124 0,'0'0'46'16,"0"0"99"-16,12-84-28 15,-8 57-8-15,-3 8-30 16,-1 4-3-16,0 7 5 16,0 4 1-16,0 2 0 15,2 2-33-15,-2 0 16 16,0 0-65-16,0 0-1 16,0 12-9-16,0 12 10 15,0 8 6-15,0 6-6 0,0-4 5 16,0-3 1-16,0-4-6 15,0-7 0-15,-3-8 1 16,3-5 3-16,0-4 1 16,0-3-5-16,0 0 1 15,0 0 20-15,0 0-20 16,0 0 27-16,0 0 39 16,0-16 4-16,8-10-21 15,-2-4-50-15,0 4 3 16,0 9 14-16,-6 7-11 15,0 10-12-15,0 6 6 16,0 27-42-16,-12 26 42 0,-6 21 0 16,-3 10-33-16,0-1 8 15,2-7-24-15,-2-10-62 16,0-9-70-16,6-17-52 16,1-19-116-16</inkml:trace>
  <inkml:trace contextRef="#ctx0" brushRef="#br1" timeOffset="190196.89">10469 12925 326 0,'0'0'206'15,"0"0"79"-15,0 0-99 16,0 0-106-16,0 0-64 15,0 0 3-15,-3 17-15 0,-7 4-4 16,4-8 0 0,6 0 9-16,0-9-9 0,0-4 0 15,0 0 0 1,0 0 8-16,16 0 5 0,4-1-9 16,8-15 12-16,-1-1 9 15,-8-3-25-15,-8 1 3 16,-5-1-3-16,-6 3 9 15,0 5-16-15,0 5 7 16,-17 7-3-16,-5 0-5 16,-5 10 14-16,-4 13-6 15,7 5 5-15,3 1-3 16,9 0 20-16,6-9-22 16,6-1 0-16,0-10-10 15,0-4 10-15,21-5 0 0,7 0 19 16,5-3-9-16,3-14 35 15,-5-2-37-15,-4-2 4 16,-12-1 11-16,-7 5-5 16,-4 2 23-16,-4 3-18 15,0 7-19-15,-12 5 22 16,-6 0-26-16,-9 5 0 16,-1 12-15-16,1 9 20 15,9-6-7-15,1 4 2 16,10-7-18-16,4-5-7 15,3 5-72-15,0-5-98 16,6-5-120-16,8-7-225 0</inkml:trace>
  <inkml:trace contextRef="#ctx0" brushRef="#br1" timeOffset="193027.17">12229 13112 459 0,'0'0'3'0,"0"0"42"0,0 0 86 15,0 0-38-15,0 0-35 16,0 0-34-16,-28 69 24 16,19-63-11-16,0-5 2 15,3-1 52-15,0-4-3 16,3-13-30-16,0-8 7 16,3 1-48-16,0 4-4 15,3 6-13-15,3 8 0 16,0 6-17-16,3 0 17 15,3 3-56-15,0 11 25 0,-2 0-6 16,-4 2-1-16,-5-7 2 16,-1-1 36-16,0-5 2 15,0 0 1-15,-7 0 5 16,-3-3 32-16,1 0 19 16,3 0 38-16,3-13-41 15,0-4-31-15,3 0 24 16,0 5-40-16,9 2 0 15,6 9-6-15,3 1 6 16,-2 1-18-16,-1 25 3 16,-9 4 6-16,-6 13 0 15,-3 3 0-15,-25 4 0 16,-11 2-5-16,-16 2 0 0,-11-2-20 16,-16-3-96-1,-11-15-170-15,-1-15-294 0</inkml:trace>
  <inkml:trace contextRef="#ctx0" brushRef="#br1" timeOffset="193933.06">13666 12659 645 0,'0'0'142'0,"0"0"167"16,0 0-142-16,0 0-29 15,0 0-86-15,0 0-26 0,19-30 7 16,20 21-30 0,19-8 14-16,14 1-17 0,2-1 5 15,-5 7-11-15,-11 0 6 16,-19 3-52-16,-16 4 29 16,-13 3-4-16,-10 0 12 15,-10 0-4-15,-30 7-7 16,-21 6 18-16,-24 3-17 15,-9 4 19-15,1-4 1 16,8 1 8-16,23-4-3 16,20-6 0-16,23-5 4 15,13-2-6-15,6 0 2 16,12 0-11-16,24 0 3 0,16 0 8 16,12 5 9-1,-5 5-9-15,-6 3 8 0,-21 1-11 16,-12 5 3-16,-20 4-8 15,0 13 7-15,-30 7 2 16,-19 14 20-16,-12 5 8 16,-8 2-21-16,1-6 40 15,14-5-44-15,17-13 10 16,15-14 13-16,19-9-26 16,3-4 1-16,35-7-2 15,26-3 0-15,27-3-2 16,20 0-11-16,11-9-145 15,-1-7-258-15,-8-13-466 16</inkml:trace>
  <inkml:trace contextRef="#ctx0" brushRef="#br1" timeOffset="194352.43">14322 12847 986 0,'0'0'175'16,"0"0"-11"-16,0 0-59 16,0 0-45-16,0 0-60 15,120-13 0-15,-72 13-2 16,-8 13-6-16,-11 11-8 16,-13 2-14-16,-10 4-22 0,-6 6 41 15,0-2-23 1,-13-5 12-16,-6-7 22 15,2-5 0-15,7-7-1 0,1-7 0 16,9-3 1-16,0 0 74 16,0-20-21-16,3-19-28 15,20-16-13-15,9 1-10 16,10 2-4-16,-2 15-1 16,-1 7 3-16,-8 14 2 15,-4 9-2-15,-7 7 0 16,-4 4-5-16,-3 18 5 15,-12 14-9-15,-1 8 8 0,0 2 1 16,-14 3-6 0,-7 1 6-16,3-4-86 0,2-16-171 15,13-16-409-15</inkml:trace>
  <inkml:trace contextRef="#ctx0" brushRef="#br1" timeOffset="194510.35">15056 12639 986 0,'0'0'279'0,"0"0"-96"16,0 0-108-16,0 0-73 15,0 0 23-15,6 73-38 16,-6-17 13-16,0 4-98 16,0 5-95-16,-19-5-350 15</inkml:trace>
  <inkml:trace contextRef="#ctx0" brushRef="#br1" timeOffset="194842.46">15156 13314 1199 0,'0'0'153'15,"0"0"-56"-15,0 0-15 16,0 0-45-16,0 0-37 0,0 0 0 15,43-20 10 1,-25 9-10-16,-8 5-7 0,-6 2 3 16,-4 4 4-1,0 0-9-15,0 0 3 0,-3 0-14 16,-14 10 9-16,-5 7 17 16,3-3-6-16,8-4 0 15,5-5 3-15,6-2-6 16,0-3 3-16,0 0 0 15,0 0 7-15,0 0-7 16,13-6-10-16,3-6-46 16,4-5-148-16,-7 3-197 15</inkml:trace>
  <inkml:trace contextRef="#ctx0" brushRef="#br1" timeOffset="198388.63">15705 12905 118 0,'0'0'149'16,"0"0"-67"-16,0 0 76 16,0 0-30-16,0 0-6 15,0 0-13-15,0 0-8 16,0 8 17-16,7-18-34 16,6-15-47-16,13-6-1 15,2-5-20-15,5 7 32 16,-6 5-36-16,-8 12-12 15,-3 9 11-15,-3 3-11 16,-6 9-10-16,-4 23-4 16,-3 14-32-16,-10 10 27 15,-17 0-26-15,-9 2 12 16,-3-10 28-16,2-1-13 16,-3-10 18-16,7-10 0 0,9-10 0 15,7-9 5-15,13-4-1 16,4-4-4-16,0 0 55 15,0 0 5-15,10 0-2 16,13-4-48-16,5-1 2 16,6 5-24-16,4 2 11 15,-2 15-4-15,7 6 2 16,-1-1-53-16,-5-5-55 16,3-9-146-16,-3-8-148 15</inkml:trace>
  <inkml:trace contextRef="#ctx0" brushRef="#br1" timeOffset="198798.43">16138 12497 755 0,'0'0'39'0,"0"0"110"15,0 0 65-15,0 0-125 16,0 0-23-16,0 0-27 15,5-56-28-15,31 45-11 16,6 3 0-16,4 7-14 16,-4 1-27-16,-6 0-14 15,-14 13-4-15,-11 4-4 16,-11 7-12-16,0-2 18 16,-14-1 33-16,-8-2 17 0,0-9 10 15,5-4-3 1,6-2 15-16,4-4 21 0,7 0 47 15,0-17 15-15,0-5-60 16,24-2 11-16,9 5-40 16,6-1 5-16,6 6-9 15,3 11-2-15,-5 3-3 16,-7 13 0-16,-7 17 1 16,-16 12-18-16,-13 8 17 15,0 3-12-15,-22 0-39 16,-11 0-48-16,-3-8-119 15,1-8-160-15</inkml:trace>
  <inkml:trace contextRef="#ctx0" brushRef="#br1" timeOffset="199746.75">17687 13339 583 0,'0'0'55'0,"0"0"154"16,0 0-110-16,0 0-84 16,0 0-15-16,0 0 8 0,-20 19 2 15,7-5 6-15,0 0-7 16,2-8 31-16,2-2-22 15,8-1-6-15,1-3 15 16,0 0 19-16,0 0 52 16,0-16-22-16,4-12-47 15,10-5-15-15,2 5-14 16,-3 11-10-16,0 8 0 16,-6 9-8-16,-1 0 17 15,0 5-43-15,-2 16 30 16,-1 4 4-16,-3-1 9 15,0-4-8-15,-7 0 3 0,-5-7 12 16,1-4-1 0,5-1-5-16,3-8 0 0,3 0 10 15,0 0 9-15,0 0 25 16,0-17 20-16,3-4-63 16,11 1 15-16,-2 8-16 15,1 5 0-15,-3 4 2 16,0 3-2-16,-4 0-6 15,0 10 3-15,-6 19-4 16,0 7-4-16,-17 6-10 16,-14-1-28-16,-8 2-9 15,0-6-48-15,6-8-93 16,10-9 30-16,14-16-210 0</inkml:trace>
  <inkml:trace contextRef="#ctx0" brushRef="#br1" timeOffset="200256.66">18358 12876 1147 0,'0'0'90'16,"0"0"-18"-16,0 0-8 15,0 0-6-15,0 0-49 16,0 0-4-16,125 4-5 0,-48-4 4 15,6 0-14 1,3-2-29-16,-8-12-40 0,-24 0-23 16,-17 2-15-16,-30 1 61 15,-8 2 45-15,-42-5-78 16,-21 11 33 0,-24 3 31-16,-12 3 25 0,-4 20 7 15,9 0-7-15,18 5 58 16,18-6 25-16,24-5-38 15,17-7 27-15,18-4-63 16,11 3-6-16,31 2 24 16,20 5-24-16,8-2 23 15,0 5-26-15,-12-5 6 16,-15-1-5-16,-18-3-1 0,-15 4-11 16,-10 5 11-16,-17 4 0 15,-18 11 21-15,-13 4 8 16,-6-1 1-16,0-1 28 15,11-2-44-15,12-4-1 16,10-10 24-16,16-5-35 16,5-2 4-16,32-7-6 15,27-1 0-15,38-5-13 16,29 0-95-16,17 0-92 16,9-20-424-16</inkml:trace>
  <inkml:trace contextRef="#ctx0" brushRef="#br1" timeOffset="200668.75">19284 12913 954 0,'0'0'161'16,"0"0"75"-16,0 0-139 15,0 0-80-15,0 0-9 16,105-10-16-16,-65 15-1 15,-6 14-21-15,-8 8 6 16,-19 8-9-16,-7 2 21 16,0 2-2-16,-10-3 14 15,-17 1-10-15,5-11 15 0,2-6-7 16,7-11 4 0,10-4-2-16,0-2 2 15,3-3 13-15,0-5 19 0,23-23 50 16,15-15-84-16,12-17-7 15,4 1 1-15,-3 9-23 16,-8 14 29-16,-16 19 0 16,-11 10 0-16,-3 7 10 15,-9 14-10-15,-1 20 0 16,-3 11-5-16,0 9 10 16,-12-2-4-16,-8 1-1 15,-4 0-36-15,2-11-64 16,9-12-253-16,13-20-108 15</inkml:trace>
  <inkml:trace contextRef="#ctx0" brushRef="#br1" timeOffset="200841.92">20129 12709 1135 0,'0'0'158'15,"0"0"-28"-15,0 0-103 16,0 0 16-16,0 0-32 15,-13 88-5-15,9-38-12 16,-3 3-35-16,-1 3-83 16,-2 2-183-16,-4-10-186 15</inkml:trace>
  <inkml:trace contextRef="#ctx0" brushRef="#br1" timeOffset="201186.07">20093 13438 1030 0,'0'0'212'16,"0"0"-10"-16,0 0-54 15,0 0-77-15,0 0-53 16,0 0-4-16,58-63-14 16,-43 43-5-16,-6 11 1 15,-6 6-12-15,-3 3 9 16,-3 0 3-16,-24 9-12 15,-6 11 7-15,-6 7 7 16,14-1 2-16,4-4-6 16,12-7 6-16,6-8 0 0,3-4-1 15,0-3-13-15,17 0 4 16,8-8-5-16,5-9-20 16,-4-5-17-16,-10-1-24 15,-10 7 43-15,-6 2-78 16,-14 14-46-1,-20 0-126-15,-15 7-45 0,-10 13-52 16</inkml:trace>
  <inkml:trace contextRef="#ctx0" brushRef="#br1" timeOffset="203416.67">20950 12768 502 0,'0'0'78'0,"0"0"81"16,0 0-101-16,0 0-17 16,0 0 5-16,0 0-20 15,2 19 1-15,-8 15 3 16,-2 12-22-16,-2 12 19 0,3 6-27 16,-2 5-15-16,1 1-71 15,-1-10-126-15,5-14-93 16,1-12-69-16</inkml:trace>
  <inkml:trace contextRef="#ctx0" brushRef="#br1" timeOffset="203659.01">20607 13408 561 0,'0'0'189'0,"0"0"7"16,0 0-64-16,0 0-25 15,0 0-73-15,0 0 14 16,91 17 47-16,-1-17-31 16,16 0-30-16,9 0-30 15,-5-9 2-15,-9-2-6 16,-17 2 0-16,-25 2-76 16,-26 4-59-16,-25 3-79 15,-8 3-95-15,-35 10-4 16,-12 7-110-16</inkml:trace>
  <inkml:trace contextRef="#ctx0" brushRef="#br1" timeOffset="203885.9">20775 13657 514 0,'0'0'385'15,"0"0"-106"-15,0 0-105 16,0 0-87-16,0 0-82 15,0 0-4-15,-8 14-2 16,6 31 2-16,-2 11-4 16,-5 6 3-16,-7 1 0 15,-5 1-11-15,0 1-65 16,0-8-63-16,9-8-145 0,6-16-68 16,6-23-86-16</inkml:trace>
  <inkml:trace contextRef="#ctx0" brushRef="#br1" timeOffset="204185.36">20876 13861 642 0,'0'0'125'0,"0"0"35"16,0 0-67-16,0 0-82 16,0 0 0-16,0 0 18 15,26 73-22-15,-13-52 14 16,4-6-19-16,3-5-2 15,7-6 0-15,3-4-15 16,-4 0-34-16,0-13 33 16,-10-8 16-16,-4-4 22 0,-9-9-22 15,-3 1 16-15,-5 0 15 16,-15 13-22-16,-7 14 25 16,-1 6-17-16,-2 16-10 15,3 13-8-15,9 7 1 16,9-2-9-16,9 2-133 15,9-11-94-15,21-13-138 16</inkml:trace>
  <inkml:trace contextRef="#ctx0" brushRef="#br1" timeOffset="204454.78">21310 13752 542 0,'0'0'115'15,"0"0"139"-15,0 0-90 16,0 0-145-16,0 0-14 15,0 0 2-15,-44 87-7 16,44-58 0-16,6-3-8 16,14-9 8-16,5-7-42 15,4-7 13-15,4-3-8 16,-2-10 25-16,-1-16 7 16,-10-7 5-16,-7-3 24 15,-13-4-6-15,0 7 28 16,-22 8-18-16,-15 14-2 15,-9 11-26-15,-6 13-35 16,-2 19-84-16,5 4-45 0,10-2-168 16</inkml:trace>
  <inkml:trace contextRef="#ctx0" brushRef="#br1" timeOffset="204785.19">20661 12782 685 0,'0'0'7'0,"0"0"181"0,0 0-126 16,0 0-27-16,-58 115 49 15,38-26-22-15,1 20 15 16,3 17 10-16,-7 19-30 16,4 14-22-16,-7 6-32 15,6-4 18-15,7-15-21 16,9-21 0-16,4-22 0 16,14-18-1-16,15-21-54 15,22-25-93-15,18-36-208 16,16-19-242-16</inkml:trace>
  <inkml:trace contextRef="#ctx0" brushRef="#br1" timeOffset="205078.03">21534 12801 228 0,'0'0'784'0,"0"0"-731"16,0 0 27-16,0 0-75 15,0 0 2-15,0 0 13 16,98 136 32-16,-39-42 8 16,3 12-28-16,-11 4 11 15,-11 1-35-15,-22 6-6 0,-18 1 19 16,-17 2-21 0,-29-1 2-16,-10-4-2 0,-15-9 3 15,-1-13-3-15,-5-10 0 16,2-18 0-16,6-15-7 15,6-14-17-15,12-20-53 16,12-16-185-16,23-46-255 16</inkml:trace>
  <inkml:trace contextRef="#ctx0" brushRef="#br1" timeOffset="205488.65">21896 12688 776 0,'0'0'25'0,"0"0"106"0,0 0 18 15,0 0-94-15,0 0-26 16,0 0-11-16,-18-26-18 16,33 26 3-16,9 0-3 15,3 11 0-15,-4 4-10 16,-7 6 4-16,-13-1-19 15,-3-1-3-15,0 1 24 16,-2-6 4-16,-8-5-4 16,2-1 4-16,1-6 0 15,4 1 17-15,1-3-11 16,2-7 60-16,0-19-32 0,20-19-25 16,15-8-9-16,6 5 0 15,-3 10 0-15,-5 18 0 16,-6 20-8-16,-9 13 4 15,-3 32-9-15,-12 13-1 16,-3 14 3-16,-16 3-27 16,-20 5-20-16,-16-1-59 15,-17 0-59-15,-11-9-58 16,-11-7-249-16</inkml:trace>
  <inkml:trace contextRef="#ctx0" brushRef="#br1" timeOffset="206538.38">23601 13447 589 0,'0'0'56'0,"0"0"115"16,0 0-68-16,0 0-42 15,0 0-61-15,0 0 14 16,76-25-7-16,-4 16-4 15,10-4 0-15,-4 2-3 16,-9-6-51-16,-14 3 10 16,-19 2-48-16,-15-1 15 0,-18-1 43 15,-3-1 10 1,-22-2 3-16,-13 1-60 0,-1-1 78 16,1 10 3-16,11 0 7 15,8 4 12-15,10 3 24 16,6 0-15-16,0 0-15 15,9 0-12-15,20 0 1 16,9 10 18-16,3 3-23 16,-2 4 3-16,-7 3 2 15,-9-1-5-15,-7 8 5 0,-15-1-5 16,-1 4 9 0,-18 6-11-16,-13 1 2 0,-11-1-4 15,6-3-26-15,6-3-83 16,11-11-128-16</inkml:trace>
  <inkml:trace contextRef="#ctx0" brushRef="#br1" timeOffset="207400.81">24637 13147 714 0,'0'0'51'16,"0"0"26"-16,0 0 48 0,0 0-76 16,0 0-40-16,0 0-5 15,17 32-6-15,14-7 4 16,1 5 12-16,-2-7-14 16,-8 0 0-16,-10-1-12 15,-8-8 12-15,-4-1-11 16,0-6 5-16,-1 0 12 15,-5-7 0-15,3 0-4 16,0 0 0-16,3 0 46 16,0-17 22-16,1-15-43 15,23-11-26-15,13-7 6 16,5 3-4-16,3 11 1 0,-5 13-4 16,-5 17 2-1,-5 6 1-15,-7 0-6 0,-2 20-5 16,-9 9-14-16,-7 1 8 15,-5 0-48-15,0-5-12 16,0-5-9-16,0-6-3 16,0-8 12-16,14-6-50 15,16 0 13-15,8-9-9 16,2-11-2-16,1-1 36 16,-3-5 86-16,-4-4 16 15,-5 1 62-15,-10 5-19 16,-9 12 69-16,-8 9 33 15,-2 3-93-15,-11 19-60 0,-12 11 21 16,0 6-9-16,4 0-7 16,7-3-10-1,9-5 2-15,3-6-5 16,3-8 3-16,18-5-3 0,7-6 7 16,3-3-7-16,-2 0-4 15,-6-12-16-15,-7-8 20 16,-9-4 8-16,-5-9-8 15,-2-6 0-15,0-4 7 16,-6-1-6-16,-3 8 32 16,-5 9 10-16,7 9 22 15,2 9 14-15,5-3-54 0,0-1 5 16,26-4-23 0,11-5-3-16,12 2-4 0,5 0 0 15,1 3 0-15,-4 7 21 16,-9 7 2-16,-5 3 12 15,-13 17-11-15,-7 16-15 16,-7 9 19-16,-10 9-12 16,0 1-4-16,-19 5 34 15,-10-5-46-15,-3-2 0 16,2-7-3-16,10-6-10 16,11-8-86-16,9-10-97 15,0-12-57-15,21-7-105 16</inkml:trace>
  <inkml:trace contextRef="#ctx0" brushRef="#br1" timeOffset="207561.87">25767 13162 360 0,'0'0'162'15,"0"0"48"-15,0 0 33 16,0 0-127-16,0 0-42 16,0 0-40-16,-24-8-23 15,54 8 14-15,10-6-21 16,15-4-4-16,5 4-96 15,3-8-188-15,-2 4-70 16</inkml:trace>
  <inkml:trace contextRef="#ctx0" brushRef="#br1" timeOffset="211355.54">27212 13227 725 0,'0'0'27'0,"0"0"149"16,0 0-136-16,0 0-39 15,-104 60 7-15,75-21-8 16,13 4 0-16,9-4 0 0,7-5-5 16,10-7 3-16,24-7-10 15,14-15-28-15,15-5 38 16,6-5-37-16,2-20-1 15,-6-9 0-15,-9-4 40 16,-14-1 1-16,-10 2 5 16,-11 4 36-16,-9 10 48 15,-9 7-34-15,-3 12 17 16,0 4-29-16,-13 17-41 16,-10 20-3-16,2 5 0 15,5 8 0-15,13-11-11 16,3-2 11-16,6-10-14 15,18-8-8-15,6-13 10 0,2-2 4 16,3-4-23-16,-2-7-48 16,-7-15 63-16,-8-5 12 15,-12-7 4-15,-6-5 18 16,-4 2 28-16,-22-1 39 16,-3 7-59-16,-7 19 1 15,-2 12 5-15,1 0-32 16,8 23-1-16,9 9 1 15,12-3 0-15,8-1-6 16,15-6-15-16,21-9-19 16,12-9 40-16,4-4 2 15,-3 0 4-15,-1-9 10 0,-5-8 9 16,-1 0 20-16,-5 0-22 16,-2-2-22-16,-9 2 17 15,-9 7-18-15,-7 8-1 16,-7 2-1-16,-3 0-9 15,0 15 5-15,0 5 6 16,2 0 0-16,4 0 2 16,6-9-2-16,6-3 0 15,5-8-2-15,9 0 9 16,4-3-12-16,4-13 5 16,-2-1 0-16,0-2 13 15,-5 2-3-15,-8 7 29 16,-7 6-10-16,-6 4-28 15,-5 0-1-15,-2 21-12 16,1 8-2-16,3-1 14 0,-2 0-40 16,4-4 17-16,0-9 1 15,2-3 22-15,-1-10-3 16,1-2 4-16,2 0-1 16,4-9 44-16,3-11-33 15,0-4-11-15,0-4 2 16,0 0 6-16,-5 8-4 15,-2 4-4-15,-6 9 0 16,-2 4-1-16,8 3-9 16,0 0-12-16,6 3-111 15,-1 1-139-15,0-4-124 16</inkml:trace>
  <inkml:trace contextRef="#ctx0" brushRef="#br1" timeOffset="211684.85">28868 13257 773 0,'0'0'3'16,"0"0"27"-16,0 0-14 15,-24 72 2-15,24-49-18 16,4-9-10-16,14-1-36 16,6-12-42-16,3-1-7 15,3-1-43-15,-3-12-10 16,-2-7 21-16,-7 0 126 15,-6-2 1-15,-8 1 84 0,-4 6-11 16,0 1 91-16,0 11 9 16,-12 3-97-16,-10 0-37 15,-3 13-39-15,1 6 1 16,4 7 5-16,8-6-3 16,5 0-6-16,7-3 3 15,0-8-19-15,15-4-1 16,13-5-50-16,6 0-93 15,2-1-12-15,-3-12-21 16</inkml:trace>
  <inkml:trace contextRef="#ctx0" brushRef="#br1" timeOffset="211745.52">29095 13353 45 0,'0'0'4'0,"0"0"29"0,-84 36-31 16,41-17-2 0</inkml:trace>
  <inkml:trace contextRef="#ctx0" brushRef="#br0" timeOffset="-212284.7">30334 10568 620 0,'0'0'77'16,"0"0"60"-16,0 0 38 16,0 0-172-16,0 0 25 0,-73 83-4 15,41-27 30-15,6 4 34 16,6-5-36-16,10-12-29 15,8-7 11-15,2-15-26 16,5-8 0-16,17-9 5 16,9-4-7-16,5-1 38 15,5-23-16-15,-4-5-16 16,-12-6 6-16,-8-10-7 16,-13-3-4-16,-4-2-7 15,0 10 1-15,-17 7 0 16,-6 20-1-16,-6 13-7 15,-8 0 5-15,-4 19-3 0,5 8 4 16,10-1 1 0,14-5-3-16,11-8-9 0,1-3 12 15,25-7 0-15,17-3 10 16,15 0-6-16,2-20 7 16,1-2 13-16,-9-5-19 15,-10-1 27-15,-11 9-26 16,-13 9 4-16,-7 6-10 15,-8 4-2-15,-2 18-6 16,0 18-2-16,0 10 10 16,1 0 3-16,4-9-3 15,4-4 0-15,2-16 1 16,1-7 1-16,8-8 3 16,6-2 1-16,9-12 0 15,5-15 22-15,5-6-23 0,-3-4-5 16,-3-2 14-16,-7 3-12 15,-6 12 2-15,-12 8-4 16,-6 11 1-16,-7 5-6 16,3 12-8-16,0 18 8 15,4 0 5-15,3 2 0 16,1-6 1-16,5-8-3 16,1-9 7-16,6-3-9 15,2-6 5-15,10-3-1 16,3-16 8-16,3-8-7 15,-2-6 0-15,-6 3-1 16,-5 4 2-16,-13 6 6 0,-9 13-7 16,-5 4-1-16,-2 3 1 15,0 3-1-15,0 11-7 16,3 8 6-16,6 2-2 16,9-5-6-16,6-4 8 15,7-6-13-15,9-9 13 16,5 0-9-16,3-17 5 15,-1-9-13-15,-8-11 15 16,-6-9-3-16,-8-13 6 16,-8-7 0-16,-5-4-3 15,-8 4 7-15,-2 17-2 16,-2 18-2-16,0 15 3 16,0 16 19-16,-3 7-22 0,-12 27-8 15,-3 14 8-15,3 16 0 16,8 8 0-16,7 1-1 15,0-11 1-15,0-9-6 16,14-12 0-16,6-19-17 16,7-12-4-16,4-10-1 15,5-4 20-15,2-24-2 16,-2-13 10-16,-6-5 8 16,-2-4-5-16,-11 1-1 15,-4 15 9-15,-7 15 13 16,-6 16 1-16,0 3-20 15,0 13-5-15,0 13-1 0,0 7-1 16,2 0-7-16,13-7-5 16,10-4 1-16,8-13 11 15,10-9-2-15,7 0 4 16,2-7 6-16,-3-14-6 16,-12-7 0-16,-5-2 20 15,-10-4 8-15,-7 2 13 16,-5 2-23-16,-8 13 22 15,-2 8 24-15,0 5-28 16,0 4-7-16,0 0-29 16,-3 19-3-16,-9 17 3 15,3 18 0-15,6 16 6 16,3 9 3-16,1 19-7 16,11 11 2-16,0 9 10 15,-7 3-5-15,-5-9-2 16,-6-7-3-16,-27-18-2 15,-10-11 6-15,-11-11-3 0,-4-14-4 16,-5-9 3-16,1-11-2 16,3-17 10-16,10-11-12 15,8-3 0-15,12-25 13 16,11-24-11-16,13-20 18 16,5-4-9-16,10-10-9 15,33-6-4-15,30 0 0 16,18 2-25-16,13 12-3 15,-1 26-16-15,-18 22-5 16,-16 18-25-16,-23 9-74 0,-22 3-167 16,-21 11-382-16</inkml:trace>
  <inkml:trace contextRef="#ctx0" brushRef="#br0" timeOffset="-207273.96">29554 11817 689 0,'0'0'154'0,"4"-96"106"0,-4 73-61 15,0 13-108-15,0 10-57 16,-6 0 19-16,-9 30-53 16,-7 32 0-16,-1 30 3 15,-2 17-2-15,9 10-1 16,2-9 0-16,3-5-5 15,2-15-2-15,1-18-61 16,2-19-81-16,0-19-51 16,2-25-77-16,-7-9-13 15,-8-33 82-15</inkml:trace>
  <inkml:trace contextRef="#ctx0" brushRef="#br0" timeOffset="-206913.36">29191 12286 187 0,'0'0'200'0,"0"0"99"0,-35-85-65 16,35 71-81-16,19 3-66 15,14 2-72-15,17-4-6 16,13 0-18-16,12-5-27 16,7-1-10-16,0-10 20 15,-9-5 16-15,-12-2 10 16,-15 0 7-16,-15 3 25 16,-12 6 19-16,-11 11-10 15,-6 9 14-15,-2 7 18 16,-13 7-70-16,-16 25 8 15,-7 9-9-15,2 8-2 16,10-6 0-16,12-9 2 16,12-12-9-16,0-10-7 0,25-12-18 15,8-3 25-15,5-20 10 16,-5-12-3-16,-10-5 12 16,-14-6-3-16,-9 9 3 15,-3 4-3-15,-20 13-6 16,-6 14 2-16,-2 6-5 15,1 6-16-15,5 14-59 16,14 1-47-16,11 1-126 16,9-12-156-16</inkml:trace>
  <inkml:trace contextRef="#ctx0" brushRef="#br0" timeOffset="-206611.84">29973 11872 692 0,'0'0'223'0,"0"0"-15"15,0 0-70-15,0 0-53 0,0 0-59 16,0 0-3-16,0-3-18 16,0 3-1-16,15 14 0 15,6 8-4-15,3 6 0 16,-2-2 3-16,-6 1-3 16,-8-5-31-16,-8 1 12 15,0-6 16-15,-2-7-7 16,-9-3 14-16,0-7-4 15,0 0 21-15,1-11 23 0,9-25 19 16,1-16-37 0,25-6-24-16,14 5 6 15,10 17-8-15,-1 17-8 16,-2 10-37-16,0 9-51 0,-6 0-182 16,-5 16-287-16</inkml:trace>
  <inkml:trace contextRef="#ctx0" brushRef="#br0" timeOffset="-206116.6">30817 12025 1407 0,'0'0'50'0,"0"0"35"0,0 0-54 16,0 0-23-16,0 0-8 15,0 0 0-15,39 50-11 16,-10-24-10-16,-4 7 15 16,-6 3 6-16,-8 0-22 15,-10 1 15-15,-1-4-19 16,-9 1 19-16,-16-5 3 16,-2-7 4-16,-3-5 0 15,5-10 6-15,10-4-6 16,6-3 12-16,9-10-10 15,0-17 33-15,22-9-35 16,17-10 0-16,4 0-8 0,3 2-5 16,-5-1 9-16,-5 8 1 15,-8 8 3-15,-6 6 2 16,-8 9 1-16,-7 8-3 16,-4 6 22-16,-3 0-8 15,0 9-14-15,-9 19-3 16,-10 14 3-16,-7 8 30 15,3 0-13-15,2-2-13 16,3-4 8-16,9-4-12 16,9-8-1-16,0-8-1 15,28-5-38-15,24-18-35 16,20-1-84-16,6-29-256 16,-8-15-391-16</inkml:trace>
  <inkml:trace contextRef="#ctx0" brushRef="#br0" timeOffset="-205948.49">31398 12160 280 0,'0'0'407'16,"0"0"-233"-16,0 0 71 16,0 0-100-16,0 0-66 15,0 0-8-15,-51 7-41 16,58-3-25-16,23-2-1 16,15 1-4-16,13 1-16 15,2 0-95-15,-7-1-81 16,-5-3-60-16,-24 0-357 15</inkml:trace>
  <inkml:trace contextRef="#ctx0" brushRef="#br0" timeOffset="-205800.26">31418 12302 281 0,'0'0'143'16,"0"0"113"-16,-86 44-62 16,81-39-42-16,5-1-57 15,12-1-35-15,24-3 25 16,12 0-24-16,8 0-61 15,1-7-55-15,6-8-193 16,-4-5-302-16</inkml:trace>
  <inkml:trace contextRef="#ctx0" brushRef="#br0" timeOffset="-205449.57">32137 12123 662 0,'0'0'390'16,"0"0"-317"-16,0 0 45 16,-80 28-11-16,53-6-65 15,3 3-5-15,4 4 4 16,6-1-25-16,8 2 1 16,6 1-17-16,3-1 11 15,17-8-15-15,9-5 4 16,4-10 0-16,-4-7 8 15,6-1-7-15,-7-18 4 16,-4-5-5-16,-9-8 11 0,-6-5-4 16,-3-9-7-16,-6-3 0 15,0 8-4-15,0 12 4 16,-7 16-1-16,-12 13-9 16,-7 0-16-16,-7 22-6 15,-2 15-54-15,9 4-65 16,6 4-170-16,13-6-222 15</inkml:trace>
  <inkml:trace contextRef="#ctx0" brushRef="#br0" timeOffset="-205067.98">32907 12428 1182 0,'0'0'131'0,"0"0"-9"15,0 0-55-15,0 0-38 16,0 0 10-16,-91 19-26 16,76-8-6-16,5-5 11 15,8-3-17-15,2-3 2 16,0 0-2-16,25 0 8 16,11 0 14-16,9-7-20 15,-5-12-3-15,-8 0 7 16,-10-1-5-16,-10 3 10 15,-7 7-12-15,-5 3 3 0,0 2 15 16,-17 3-18 0,-7 2 0-16,-1 0-1 0,3 0 4 15,8 11-13 1,3-3 10-16,6 0-14 0,5-5 9 16,0-2-30-16,0-1 6 15,0 0-6-15,-2 0-39 16,-2 0-30-16,-7 0-237 15,-7 0-199-15</inkml:trace>
  <inkml:trace contextRef="#ctx0" brushRef="#br0" timeOffset="-204206.25">32219 12772 19 0,'0'0'0'16,"0"0"-19"-16</inkml:trace>
  <inkml:trace contextRef="#ctx0" brushRef="#br0" timeOffset="-202594.05">30379 10727 256 0,'0'0'134'0,"0"0"70"16,0 0-89-16,0 0 22 15,0 0-24-15,0 0-26 16,10-76 3-16,3 65-44 0,4 2-23 15,7-4 14-15,4 5-35 16,2 2 12-16,4 6 10 16,1 0-16-16,-1 5 1 15,-1 17-9-15,-6 11 3 16,-4 9 5-16,-12 4 0 16,-11 4-3-16,0 1 24 15,-21-3-19-15,-16-5 9 16,-5-1-16-16,-6-7-2 15,2-6 24-15,3-9-23 0,6-6 5 16,5-8 19 0,5-6-8-16,6 0 9 0,2-14 11 15,1-12-30-15,8-13 28 16,5-14-36-16,5-13 1 16,6-4-1-16,26 0 2 15,8 12-4-15,7 18 1 16,1 14 1-16,-5 19 1 15,-4 7-1-15,-3 7-6 16,-6 22 2-16,-5 12 0 16,-8 7 4-16,-13 2-2 15,-4 5 2-15,-16-1-2 16,-14-2 2-16,-9-6 0 0,-3-9 3 16,1-7-2-1,0-7-1-15,4-12 0 0,1-5 0 16,3-6 16-16,2-3-13 15,6-24 13-15,5-13 3 16,8-19-14-16,12-13 0 16,0-1-5-16,29 4 0 15,17 20-10-15,11 18 4 16,4 21-14-16,-2 10-6 16,-3 17-36-16,-8 19-26 15,-13 8-112-15,-14-2-303 16</inkml:trace>
  <inkml:trace contextRef="#ctx0" brushRef="#br1" timeOffset="-197239.68">2710 14839 671 0,'0'0'29'0,"0"0"31"15,-72 79 122-15,56-52-52 16,4-5-52-16,6-5-20 16,6-7-19-16,0-3-2 15,0-7-21-15,18 0 3 16,7 0 3-16,5-7-1 16,3-12 7-16,-3-9-19 15,-5 2 4-15,-7 1-6 0,-15 1-3 16,-3 4 26-16,0 4-29 15,-21 6 0-15,-4 10 9 16,-5 0-10-16,-1 23 5 16,-5 16-12-16,3 6 14 15,12-6-12-15,12-10 5 16,9-16-2-16,0-2 1 16,12-9-10-16,12-2 9 15,7 0 2-15,2-13 0 16,-3-10 11-16,0-1 6 15,-11-2-16-15,-7 1 16 16,-12 0 0-16,0 3 14 0,-15 5-13 16,-10 8-17-1,-2 7-2-15,3 2-12 0,6 17-44 16,8 16-60-16,10 1-121 16,13-1-184-16</inkml:trace>
  <inkml:trace contextRef="#ctx0" brushRef="#br1" timeOffset="-195551.89">4121 14512 116 0,'0'0'13'0,"0"0"32"16,0 0-31-16,0 0-5 16,0 0 19-16,0 0 14 15,-30 0 43-15,27 0 36 16,0 0 36-16,-1 0-25 16,-2 0-26-16,3 0 45 15,0 0-45-15,1 0-24 16,2 0-2-16,0 0-24 15,-1 0-12-15,1 0-11 16,0 0-11-16,0 0 11 16,0 0-18-16,0 0 1 15,0 0 3-15,0 0-3 16,0 0 2-16,0 0-18 16,0 0 4-16,0 0 1 0,0 0-5 15,0 0 0-15,0 0 5 16,0 0-4-16,0 0-1 15,0 0 0-15,0 0 0 16,0 0 3-16,0 0-1 16,0 0-2-16,0 0 0 15,0 0 3-15,0 0 1 16,0 0-4-16,0 0 1 16,0 0-2-16,0 0 2 15,-2 0-1-15,2 0 0 16,0 0 8-16,0 0-14 15,0 0 6-15,0 0 0 16,0 0-2-16,0 0 2 0,0 0 0 16,0 0-2-1,0 0-6-15,0 0 2 0,0 0 2 16,0 0-1 0,0 0 2-16,0 0-6 0,0 0 1 15,0 0-22-15,0 0-23 16,0 0 6-16,0 0-43 15,0 0-17-15,0 0 59 16,0 0 8-16,-6 0 4 16,-7 0 25-16,-4 0-41 15,-2 0 49-15,0 0 3 16,4-6 35-16,0 2 25 0,6 2-16 16,6 2 43-16,0-5-22 15,3 5-15-15,0 0 13 16,0 0-38-1,0-3-8-15,0 3-14 0,22 0 5 16,17 0-8-16,13 0 23 16,14 0-1-16,7 0-5 15,0 0-4-15,-3 0-12 16,-7-3-1-16,-14 0 6 16,-18 2-9-16,-14-1 3 15,-7 2 0-15,-10 0 5 16,0 0-4-16,0 0 5 15,0 0 2-15,-22 0-6 0,-21 2-2 16,-20 5-20 0,-7 6 14-16,-2-4-2 0,1 6 8 15,13-5 0-15,10-6-2 16,9 1 7-16,15-2 1 16,11-3 8-16,8 0-9 15,5 0 12-15,0 0-15 16,0 0-3-16,0 0 1 15,8 0-13-15,14 10 3 16,8 7 9-16,3 6 1 16,7-3 9-16,-6 4-7 15,-4-2-2-15,-3-1 2 0,-6-2-2 16,-5-6-1 0,-8 0-1-16,-7-3 1 0,-1 7-1 15,-3 3 2-15,-19 5 0 16,-8 6 6-16,-4 5-3 15,-5 8-3-15,0-2 0 16,2-3 3-16,6-8 6 16,4-8-7-16,12-11 1 15,7-9 7-15,5-1-10 16,3-2 6-16,0 0-6 16,0 0 4-16,0 0-7 15,0-2 3-15,3 2-3 16,9 0 3-16,3 0 2 15,6 0 3-15,3 2 0 16,4 3-5-16,8-2 13 0,3-3-8 16,13 0-5-16,6 0 4 15,2 0-4-15,1-6 0 16,-6 2-1-16,-13-4 1 16,-9 4-4-16,-8 1 4 15,-13 3 0-15,-3 0-2 16,-6 0 4-16,-3 0-3 15,0 0 1-15,0 0 0 16,0 0 4-16,0 0-4 16,0 0 0-16,0 0 4 15,0 0-3-15,0 0 5 16,0 0-6-16,0 0 1 16,0 0 7-16,0 0-8 0,0 0 0 15,0 0 0-15,0 0 0 16,0 0-14-16,0 0-33 15,0 0-51-15,0 0-79 16,0 0-322-16</inkml:trace>
  <inkml:trace contextRef="#ctx0" brushRef="#br1" timeOffset="-193857.97">5259 14829 254 0,'0'0'64'16,"0"0"-12"-16,0 0 114 15,0 0-112-15,0 0-17 16,0 0 6-16,0 0-13 15,-25-29 31-15,22 29 0 16,3 0-11-16,-3 0 37 0,0-3-20 16,0 1 35-16,-2-3-40 15,-1 1 25-15,-1-5 8 16,4 2-37-16,0-3-5 16,3 4-11-16,0-2-18 15,0-1-1-15,0-1-16 16,10 0-1-16,10-6-3 15,5 3-3-15,-1 9 0 16,1 4-1-16,-5 0 7 16,-4 3-15-16,-1 11 1 15,-8 8-10-15,-7 9 16 16,0 1-16-16,-7 7 14 0,-14-1-3 16,-3 0 10-16,-1-6-5 15,7-10 2-15,6-10 0 16,6-8 7-16,6-4-3 15,0 0-3-15,3-16-1 16,24-14-20-16,9-12 20 16,14-9 0-16,3-1-10 15,-1 2 8-15,-6 7-1 16,-13 13 3-16,-8 10 2 16,-16 11-1-16,-9 9 10 15,0 0 5-15,0 0 0 16,0 0 8-16,-9 12-18 15,-16 12 1-15,-5 16-7 16,0 10 9-16,5 3-8 16,13 2-1-16,6-9 0 0,6-4 1 15,18-10-1-15,21-16-30 16,16-16-26-16,12-7-53 16,9-37-118-16,-4-12-171 15</inkml:trace>
  <inkml:trace contextRef="#ctx0" brushRef="#br1" timeOffset="-193421.85">5851 14311 896 0,'0'0'176'0,"0"0"82"0,0 0-141 15,0 0-27-15,0 0-38 16,0 0-19-16,-58-14-12 15,67 7-15-15,15-3-8 16,10 0 2-16,12 5-5 16,-4 2-1-16,-3 3-9 15,-9 3 9-15,-11 9-12 16,-10 8-3-16,-9 3 18 16,0 4-7-16,0-3 10 15,-12-2 6-15,-1-10-6 16,4-1 4-16,6-11 18 15,3 0-8-15,0 0 25 16,0 0-8-16,6-20-5 0,19-17 6 16,8-12-24-16,9-1-4 15,1 8-2-15,-1 12 3 16,-5 13-1-16,-7 12-4 16,-3 5 0-16,-8 9-2 15,-1 20-10-15,-9 15-5 16,-6 9-9-16,-3 12-30 15,-12 5 0-15,-15 0-64 16,-13-4-127-16,-5-8-369 16</inkml:trace>
  <inkml:trace contextRef="#ctx0" brushRef="#br1" timeOffset="-192499.16">3766 15579 207 0,'0'0'408'0,"0"0"-252"16,0 0 108-16,0 0-126 16,0 0-51-16,0 0-22 15,-9-3-42-15,9 3 9 16,0 0-26-16,0 0 1 15,0 0-1-15,0 0-5 16,0 0 3-16,0 0-4 0,0 0-1 16,0 0-7-16,0 0 7 15,0 12-26-15,9 8 22 16,0 4 5-16,-2 2 10 16,-2 0-10-16,-2-3 3 15,-3-1-8-15,0-3 5 16,0-9 0-16,0-5 5 15,0-3-1-15,0-2 6 16,0 0-10-16,1 0 4 16,1 0 5-16,2-4-5 15,4-22 13-15,8-11 2 16,5-12-14-16,0-2 2 0,1 6-7 16,-4 11 0-16,-3 15-2 15,-6 9 2-15,-6 10 0 16,3 0-7-16,0 17-16 15,3 15 20-15,0 8 1 16,3 6 2-16,-5 0-5 16,-2-2-2-16,-2-5-26 15,0-3-58-15,4-13-41 16,5-6-112-16,7-17-136 16</inkml:trace>
  <inkml:trace contextRef="#ctx0" brushRef="#br1" timeOffset="-192273.97">4254 15576 757 0,'0'0'99'16,"0"0"75"-16,0 0 39 16,0 0-118-16,0 0-50 15,0 0-14-15,-11 0-31 16,31-6 1-16,11-2-5 15,9-2 4-15,2-3-65 16,-3 3-64-16,-2 0-85 16,-13 7-70-16,-12 3-103 15</inkml:trace>
  <inkml:trace contextRef="#ctx0" brushRef="#br1" timeOffset="-192130.59">4312 15684 188 0,'0'0'266'0,"0"0"-61"0,0 0 32 15,0 0-68-15,0 0-99 16,0 0-70-16,-14 24 2 16,53-31 8-16,9-7-10 15,6-5-88-15,-2-4-184 16,-7-2-159-16</inkml:trace>
  <inkml:trace contextRef="#ctx0" brushRef="#br1" timeOffset="-191839.73">4658 15494 854 0,'0'0'24'0,"0"0"227"15,0 0-188-15,0 0-48 16,-24 75 14-16,27-49 9 16,12 2-7-16,9-3-10 15,-2-8-18-15,2-4-6 16,0-10-6-16,0-3-21 15,-5 0 27-15,-2-13 6 16,-7-13-1-16,-7-1 6 16,-3-9 6-16,-12 0 9 15,-19 2-19-15,-5 2 12 16,-9 13-7-16,-4 8-9 16,4 11-1-16,2 0-22 0,12 11-79 15,7 6-92-15,12-2-187 16</inkml:trace>
  <inkml:trace contextRef="#ctx0" brushRef="#br1" timeOffset="-191240.17">4185 13738 263 0,'0'0'295'15,"0"0"-158"-15,0 0 28 16,0 0-54-16,0 0-55 15,-85 108 17-15,82-54-24 16,3 4-1-16,0-10 22 16,21-8-47-16,7-10-10 15,8-13 17-15,3-7-13 0,0-10-4 16,4-3 3-16,-1-24-10 16,-2-10 25-16,0-12-28 15,-10-8 7-15,-2-7 1 16,-11 3-7-16,-1 11 9 15,-8 21-9 1,-5 13 3-16,-3 16 6 0,4 0-13 16,5 30-20-16,6 19 20 15,7 13 4-15,-2 8 2 16,-4-10-6-16,-5-11 0 16,-8-13-2-16,-3-9 2 15,0-13 0-15,-2-6 7 16,-13-3-5-16,-10-5 30 15,-11-8-19-15,-13-15-13 16,-9-13 2-16,-14-3-2 0,-10-5-11 16,6 12-13-16,3 11-32 15,19 21 6-15,20 13-73 16,22 28-53-16,12 7-70 16,6 2-203-16</inkml:trace>
  <inkml:trace contextRef="#ctx0" brushRef="#br1" timeOffset="-190206.14">8475 15054 556 0,'0'0'69'15,"0"0"133"-15,0 0 1 16,0 0-44-16,0 0-53 16,0 0-49-16,-36-3-12 15,47 3-43-15,20 0 5 16,21 0 29-16,24 7-8 15,8 1-15-15,10 2-9 16,1-3-1-16,-4-4-3 0,-7-2 0 16,-16-1-13-16,-11 0 5 15,-14 0 1-15,-10-4 5 16,-12 1 1-16,-9-1 1 16,-9 4-1-16,-3-6 1 15,0-1-8-15,-12-5-29 16,-9-5-96-16,-11 0-17 15,0-3-118-15,-1-2 85 16,0-6 39-16,-1-3 75 16,1 3 69-16,3 3 53 15,5 8 103-15,4 7-17 16,12 6 31-16,3-2-20 16,6 6-2-16,0 0-76 0,0 0-34 15,0 0-8-15,21 0-20 16,15 0 29-1,10 10 1-15,9 6-15 0,2 4 13 16,1 4-26-16,-4 1 0 16,-5 4 3-16,-13 3-11 15,-14 0 0-15,-15 1-4 16,-7 3 4-16,-16 4 2 16,-24 3-6-16,-8 4 0 15,-13 2-23-15,-6 1-38 16,0 1-76-16,0-6-290 15</inkml:trace>
  <inkml:trace contextRef="#ctx0" brushRef="#br1" timeOffset="-188379.99">11070 15011 755 0,'0'0'14'0,"0"0"115"15,0 0 51-15,0 0-119 16,0 0-3-16,0 0-29 15,-13-14 7-15,13 14-16 0,0 0-15 16,0 0-5 0,3 11-29-16,10 9 29 0,1 10-1 15,-1 7-6 1,-10 2-27-16,-3-1 6 0,-6-1-15 16,-15-8 28-1,-1-5-6-15,4-7 18 0,3-8 1 16,12-9 4-16,3 0 34 15,0-3-9-15,10-20-25 16,16-13 19-16,10-11-21 16,7-7 0-16,-1 2 8 15,-4-1-5-15,1 10 1 0,-16 13 11 16,-10 16-7 0,-7 9 16-16,-6 5-14 0,0 0-10 15,0 22 1-15,-9 15 20 16,-7 10-3-16,2 2 11 15,1-3-18-15,4 1 6 16,9-7-17-16,0-8-6 16,12-8 3-16,18-8-81 15,19-13-70-15,15-6-99 16,15-23-110-16</inkml:trace>
  <inkml:trace contextRef="#ctx0" brushRef="#br1" timeOffset="-188195.3">11828 14938 672 0,'0'0'172'0,"0"0"-35"16,-88-2 139-16,71 2-176 15,11 0-30-15,6 0-45 16,0 0-8-16,20 0-17 16,25 0-28-16,16 0 14 15,15 0-64-15,-9 0-107 16,-15 0-106-16,-16 0-42 15,-24 5-45-15</inkml:trace>
  <inkml:trace contextRef="#ctx0" brushRef="#br1" timeOffset="-188049.23">11886 15093 216 0,'0'0'143'16,"-124"60"115"-16,84-41-51 0,15-8-2 16,16-4-65-1,9-7-85-15,0 0-38 0,35 0-4 16,27 0-13-16,17-18 0 15,8-1-105-15,1-5-201 16,-5-2-97-16</inkml:trace>
  <inkml:trace contextRef="#ctx0" brushRef="#br1" timeOffset="-187750.31">12447 14922 31 0,'0'0'800'15,"0"0"-730"-15,0 0 116 0,0 0-130 16,-52 89 3-16,49-49-31 16,3-5-14-16,3-5-13 15,14-9-1-15,12-5-23 16,7-12-36-16,3-4 8 16,4-13 17-16,-12-15 29 15,-4-8 5-15,-15-7 3 16,-9-3 65-16,-3-4 1 15,-6 8-20-15,-21 9 0 16,-7 19-10-16,-5 14-17 16,-4 3-22-16,4 30-33 15,10 12-41-15,16 6-82 0,13-1-148 16,0-11-262 0</inkml:trace>
  <inkml:trace contextRef="#ctx0" brushRef="#br1" timeOffset="-186679.97">14176 14938 852 0,'0'0'72'16,"0"0"134"-16,0 0-37 15,0 0-71-15,0 0-79 16,-94 9-18-16,64 31 6 15,-5 10 2-15,9 3-11 16,9 1 2-16,13 1-11 16,4-11 1-16,18-8-31 15,16-16-46-15,12-14 51 16,16-6-40-16,9-26 35 16,7-12-24-16,4-10 14 15,-11-5-12-15,-5-11 40 0,-21 5 23 16,-17 9 10-16,-15 19 17 15,-13 17 50-15,-4 14 50 16,-30 23-90-16,-8 16-16 16,-10 14-16-16,10 0-2 15,15-6-3-15,18-11-3 16,9-8-13-16,6-10-32 16,24-14 13-16,5-4 22 15,6-4 7-15,-1-16 6 16,-4-9 4-16,-6-4 5 15,-12-4 33-15,-5 3 0 0,-9 5 11 16,-4 10 11 0,0 12-1-16,0 7-4 0,-1 6-44 15,-15 24-14 1,-2 10 31-16,-3 16-29 0,2 10 0 16,5 13 12-16,8 7-8 15,6 15-1-15,0 6-3 16,3 6 7-16,11-4-2 15,-4 0-7-15,-4-10-1 16,-6-17 3-16,-6-19 2 16,-23-21 0-16,-12-18 3 15,-7-14-1-15,-7-10 29 0,3-13-22 16,4-28-8-16,16-18 2 16,21-20-8-16,11-13 0 15,33-14-1-15,31-1-22 16,24 3 22-16,17 1-27 15,8-1 5-15,0 4 6 16,-12 4 9-16,-20 0 8 16,-23 10 0-16,-25 11 3 15,-19 14 1-15,-14 16-2 16,-1 20-1-16,-21 13 19 16,-11 12-15-16,-6 3 8 15,-4 23-4-15,6 15-5 16,1 1 33-16,15 5-36 15,16 2 15-15,5-3 4 16,19-5-8-16,18 1 2 0,7-4-8 16,9-4-4-16,-8-7 14 15,-6-7-16-15,-14-6 0 16,-11-5 3-16,-11-5-3 16,-3-1 0-16,-6 7-19 15,-23 2-29-15,-24 5 28 16,-18 3-49-16,-23 0-44 15,-13-1-96-15,-11 1-209 16,-3-3-219-16</inkml:trace>
  <inkml:trace contextRef="#ctx0" brushRef="#br1" timeOffset="-186402.27">13712 15484 1139 0,'0'0'89'15,"0"0"76"-15,0 0-61 16,0 0-84-16,122 3 25 16,-14 7 20-16,15 2-43 15,19-2 4-15,12-6 1 16,7-1-21-16,3-3-1 16,-15 0-5-16,-30-7 0 15,-34-3 4-15,-34 3-4 16,-27 5 0-16,-18-1 4 15,-6 3-4-15,0 0-13 0,0 0-47 16,0 0-34-16,-3 12-66 16,3 1-264-16,0-6-132 15</inkml:trace>
  <inkml:trace contextRef="#ctx0" brushRef="#br1" timeOffset="-185899.44">16598 15483 1286 0,'0'0'55'0,"0"0"88"16,0 0 7-16,0 0-80 16,0 0-7-16,0 0-54 15,-46-30-6-15,37 31-3 16,-3 8 2-16,1-5 8 15,8-1-10-15,3-3-2 16,0 0 2-16,0 0 1 16,0 0 0-16,0 0-1 15,0 0 1-15,0 0 4 16,0 0-5-16,3-6 0 16,-1-5 17-16,-1-5-11 15,-1 5-2-15,0 9-4 16,0 2 11-16,-18 0-23 15,-5 2 10-15,-10 16-3 16,3 5-4-16,8 0 5 0,13-4 3 16,4-2-5-16,5-4-15 15,1-2 17-15,21-9-3 16,8-2 7-16,5 0 2 16,2-19 1-16,-2-5 4 15,-5-8 5-15,-8-1-6 16,-13 5 14-16,-5 6-20 15,-4 8 0-15,0 12-5 16,-29 2-12-16,-23 13-66 16,-17 20-37-16,-11 10-73 15,-6 6-306-15</inkml:trace>
  <inkml:trace contextRef="#ctx0" brushRef="#br1" timeOffset="-176845.5">4753 15483 117 0,'0'0'5'0,"0"0"43"0,0 0 33 15,0 0-50 1,0 0 4-16,0 0 13 0,0 0-11 16,0 0 17-16,-49-20-17 15,43 20 15-15,3 0 11 16,-4 0-27-16,4 0 16 16,0 0-8-16,-3 0-20 15,-2 0 1-15,-2 4-4 16,1 9-19-16,3 9 12 15,0 9-5-15,6 15 0 16,0 4 2-16,18 2-9 16,9-6 5-16,7-8-7 0,3-10 1 15,-1-8-4 1,0-13 12-16,0-7-9 0,-3 0 9 16,-8-20 17-16,-3-5 17 15,-8-5-6-15,-8 0-17 16,-2-7 16-16,-4 1-21 15,-10-1-3-15,-17 1 10 16,-6 3-11-16,-7 9-1 16,-2 9-10-16,2 15 0 15,7 3-12-15,9 30 7 16,12 10-78-16,12 4 39 16,14-1-27-16,32-14-33 15,12-12-96-15,3-20-139 0</inkml:trace>
  <inkml:trace contextRef="#ctx0" brushRef="#br1" timeOffset="-168632.26">4828 14872 16 0,'0'0'34'0,"0"0"1"16,0 0-20-16,0 0-1 15,0 0 8-15,0 0 4 16,0 0 6-16,0-3-18 16,0 0-14-16,6-5 0 15,4-4-26-15,7-8-40 16,-1-6-28-16</inkml:trace>
  <inkml:trace contextRef="#ctx0" brushRef="#br1" timeOffset="-168339.64">5074 13755 63 0,'0'0'5'0,"0"0"-5"15,0 0 17-15,0 0-15 0,0 0 4 16,0 0 6-16,0-20 1 16,0 20-7-16,0 0-1 15,0 0-5-15,0 0-41 16</inkml:trace>
  <inkml:trace contextRef="#ctx0" brushRef="#br1" timeOffset="-164186.02">18690 15048 239 0,'0'0'125'16,"0"0"17"-16,0 0 68 15,0 0-84-15,0 0 15 16,0 0-15-16,-11-30-39 0,0 13-14 15,-2 0-9-15,-10-2-24 16,3 6-1-16,-7 6-28 16,2 7-3-16,-4 0-4 15,5 26-3-15,3 7-1 16,11 10 0-16,10 0 3 16,0-4-13-16,24-6 4 15,11-3 0-15,6-9 2 16,1-2-9-16,1-8 5 15,-12-3 1-15,-10-4 7 16,-11-1 5-16,-8 1-5 16,-2 9 0-16,-12 11-20 15,-21 14 16-15,-13 5 4 16,-12 3-38-16,3-5 22 0,3-8 7 16,13-14-23-16,15-5 19 15,16-14-26-15,8-10-7 16,18-30-52-16,25-23-152 15,22-10-55-15,7 5-31 16</inkml:trace>
  <inkml:trace contextRef="#ctx0" brushRef="#br1" timeOffset="-163323.21">18865 15112 236 0,'0'0'130'16,"0"0"-18"-16,0 0 76 16,0 0-68-16,0 0 23 15,-4 80-6-15,-5-46-50 16,0-9-27-16,9-8-26 15,0-6-13-15,0-5-10 0,0-6-11 16,13 0 4-16,13-3 7 16,5-17-4-16,3-10 10 15,-2-9-17-15,-6 0-11 16,-6 1 6-16,-11 5-8 16,-9 13 13-16,0 14 3 15,-9 6 2-15,-18 13-10 16,-8 23 9-16,0 15-4 15,1 4 10-15,15 1 5 16,13-6-15-16,6-11 2 0,13-9-2 16,19-10-8-1,7-16-5-15,10-4 13 0,3-17 14 16,2-20-12-16,9-5-4 16,1-11-5-16,-1 3-6 15,-15-3 6-15,-16 10 7 16,-15 7 0-16,-14 17 13 15,-3 15 38-15,-6 4 19 16,-21 9-53-16,-6 18-11 16,5 3 1-16,7 0-7 15,16-7-7-15,5-7 6 16,12-1-13-16,17-10-8 16,8-5 20-16,-1 0 2 15,1-5-3-15,-4-12 3 16,-6 3 0-16,-8 0 9 0,-4 9-5 15,-3 1 15 1,-6 4-10-16,0 0-3 0,0 17-6 16,1 12 4-16,0 8-4 15,0 2 13-15,2-2-12 16,-2-11-1-16,5-10-1 16,-2-7-15-16,0-9 9 15,4 0-14-15,4-9 17 16,12-20 1-16,3-5 1 15,-2-6-1-15,-8 1 1 16,-7 0 2-16,-7 10 20 16,-1 10-13-16,-8 14 39 15,0 5-19-15,0 3-2 16,0 24-25-16,0 15 0 0,-7 11 1 16,4 4 5-16,3-8-6 15,0-12-5-15,0-10-34 16,17-17-21-16,4-10-26 15,9-14-1-15,7-31-59 16,-2-9-35-16,-2-15-170 16,-10-8 117-16,-11-6 202 15,-3 4 32-15,-8 20 68 16,-1 19 215-16,0 26-75 16,0 11 26-16,0 3-111 15,0 13-123-15,-4 16-15 16,2 18-2-16,2 3-235 15,6-4-170-15</inkml:trace>
  <inkml:trace contextRef="#ctx0" brushRef="#br1" timeOffset="-162753.7">20170 15170 717 0,'0'0'362'15,"0"0"-180"-15,0 0 12 16,0 0-138-16,0 0-56 15,0 0 3-15,-16 20-8 16,31-3 5-16,7-5-5 0,3-5-16 16,2-7-5-1,5 0 6-15,-7-19-11 0,2-9 2 16,-11-1 25-16,-7-9 4 16,-6 6 4-16,-3 3 6 15,-3 9-10-15,-12 9 19 16,-5 11-4-16,-9 14-13 15,1 20 16-15,1 14-7 16,6 6 2-16,9-3-2 16,12 0-8-16,3-5-6 15,23-13-1-15,14-10-26 16,11-17 15-16,10-6-3 16,9-23 14-16,-5-16-72 15,-2-11-23-15,-10-6 60 0,-11 1 33 16,-15-2 6-16,-13 11 43 15,-10 17 28-15,-4 15 46 16,0 14-4-16,-22 3-51 16,-5 20-34-16,-1 6-20 15,2 5 4-15,14-1 3 16,12-7-13-16,0 2-4 16,20-8-5-16,11-1 7 15,8-2-3-15,6-2 3 16,-2-1 0-16,-9-1-6 15,-14-10-8-15,-16 7 11 16,-4 4-4-16,-24 6 7 16,-24 6-10-16,-19 7 0 0,-12-7-35 15,2 1-53 1,5-13-137-16,20-11-220 0</inkml:trace>
  <inkml:trace contextRef="#ctx0" brushRef="#br1" timeOffset="-161677.83">22620 15041 812 0,'0'0'24'0,"0"0"190"16,0 0-81-16,0 0-7 15,0 0-73-15,0 0-19 16,-59 22-8-16,38 21-12 16,-1 8 17-16,6-1-29 15,11-6-2-15,5-7 0 16,5-6-20-16,25-13-11 15,9-18-52-15,13-5 21 16,9-32 9-16,3-13-60 0,1-8-45 16,-11-6 114-1,-8-2 13-15,-11 10 10 0,-20 16 20 16,-8 21 1-16,-7 19 65 16,-10 20 38-16,-19 22-56 15,-3 12 23-15,0 0-20 16,11-4-13-16,12-11-35 15,9-11-4-15,0-9-3 16,20-12-28-16,5-7 9 16,8-10 17-16,1-19 7 15,0-8-1-15,-5-5-2 16,-5-2 3-16,-9 2 11 16,-7 5-1-16,-5 17 11 15,-3 10 58-15,0 10-5 16,-6 7-51-16,-11 22-8 0,-6 14-8 15,7 6 21-15,1 1-17 16,9 0-7-16,6 0 4 16,0 3-4-16,3 6-1 15,12 0 15-15,-2 2-16 16,-2 4 25-16,-8-1-24 16,-3-6 30-16,-11-4-25 15,-20-5-4-15,-11-9 12 16,-9-7-7-16,4-11 0 15,5-10 18-15,8-12-21 16,11 0 6-16,11-22 8 16,12-27-19-16,0-13-1 0,32-15-1 15,16-5-20 1,11-1 18-16,16-3-23 16,4-6-1-16,7-1 11 0,-2 1 1 15,-8 2 9-15,-25 18-12 16,-17 19 18-16,-15 26 7 15,-13 15-4-15,-6 12 23 16,0 0 0-16,-9 12-22 16,-13 18 20-16,-5 4-22 15,0 8 0-15,8-5 21 16,2-5-13-16,10-9 1 16,5-3-9-16,2-3 4 0,2-1-2 15,19-2-2-15,8 0-2 16,7-3 14-1,3-3-11-15,-1-1 4 0,-1-2-7 16,-15 0 0-16,-6-2 5 16,-6 0-5-16,-10-2 0 15,0 7-5-15,-13 13 11 16,-15 2-3-16,-16 7-3 16,-7 2 4-16,-9-2-4 15,3-7-26-15,8-3-11 16,9-7-35-16,16-13-74 15,20 0-227-15,4-22-330 16</inkml:trace>
  <inkml:trace contextRef="#ctx0" brushRef="#br1" timeOffset="-160953.64">25397 15051 721 0,'0'0'107'15,"0"0"183"-15,0 0-86 0,0 0-97 16,0 0-68-16,0 0-23 16,-52 119 39-16,23-44-16 15,1 9-34-15,1 3-5 16,2 6 9-16,4-7-19 16,1-2-17-16,4-12-64 15,3-23-14-15,-4-16-54 16,1-23-34-16,-5-10-1 15,0-16 16-15,-5-28-70 16,-2-12 43-16,1-12 133 16,1-3 72-16,5 6 33 0,7 12 154 15,10 13 103 1,4 8-99-16,13 5-57 0,25 0-82 16,15-2-27-16,16-1-25 15,11 0-36-15,7 4-39 16,-2-2-43-16,-12 0 20 15,-15 8 56-15,-20 0 19 16,-19 4 23-16,-15 8 116 16,-4 8 29-16,0 0 45 15,-19 3-78-15,-4 14-57 16,-5 8 15-16,6 3-33 16,7 2-11-16,8-6-13 15,7-5-13-15,0-5-1 16,10-4-9-16,14-10 10 15,7 0 12-15,6-21-12 0,-1-8-18 16,-5-8-4-16,-10-5 0 16,-13-5 21-16,-8 10-1 15,-5 5 4-15,-17 16 1 16,-5 12 1-16,0 4-3 16,2 13-1-16,5 11-8 15,9 5-27-15,11 0-97 16,0-1-178-16,19-12-168 15</inkml:trace>
  <inkml:trace contextRef="#ctx0" brushRef="#br1" timeOffset="-160660.47">25747 15061 643 0,'0'0'192'16,"0"0"-63"-16,0 0 67 15,0 0-140-15,0 0-32 16,0 0-24-16,12 17 3 15,8 11-3-15,2 0 3 16,-3 1 5-16,-4 4-6 16,-9-6-2-16,-6-2-3 15,0-3 3-15,-1-4 8 16,-7-8 24-16,-1-6 24 0,-1-4-26 16,4 0 16-1,3-22 2-15,3-17-36 0,6-19 2 16,22-16-13-1,10-1-2-15,11-1-29 16,6 17-28-16,6 15-33 0,6 18-195 16,4 12-41-16</inkml:trace>
  <inkml:trace contextRef="#ctx0" brushRef="#br1" timeOffset="-160121.55">28174 14836 191 0,'0'0'418'15,"0"0"-254"-15,0 0 88 16,0 0-66-16,0 0-76 16,0 0-20-16,-7-36-23 15,7 36-28-15,-3 0-4 16,1 0-18-16,-1 26-17 15,-7 23 16-15,-1 21 10 16,-8 13-16-16,-2 6-8 16,0-2-2-16,5-11-21 15,11-12-40-15,5-20-46 0,14-17-36 16,21-25-218-16,12-4-197 16</inkml:trace>
  <inkml:trace contextRef="#ctx0" brushRef="#br1" timeOffset="-159701.89">28407 15014 742 0,'0'0'290'0,"0"0"-125"15,0 0 37-15,0 0-124 16,0 0-55-16,0 0-20 16,1-17-3-16,21 14 0 15,10 0-5-15,5 3-12 16,-4 0-25-16,-6 6 15 15,-10 11-35-15,-10 3-21 0,-7 3 35 16,0 0 0-16,-17 3 37 16,-5-6 7-16,2 0 8 15,3-9 0-15,8-6 10 16,6-4 8-16,3-1 21 16,0-4 0-16,10-18 7 15,17-15-49-15,10-6 2 16,8-6 6-16,-2-1-8 15,-5 10 7-15,-10 10 3 16,-12 14-3-16,-10 10 13 16,-6 6-2-16,0 0-10 0,0 13-2 15,-4 19-4 1,-8 12 14-16,0 5-17 0,6 1 8 16,3-7-16-1,3-3 4-15,0-11-67 0,15-8-85 16,10-16-119-16,5-5-140 15</inkml:trace>
  <inkml:trace contextRef="#ctx0" brushRef="#br1" timeOffset="-159499.21">28959 14816 282 0,'0'0'519'16,"0"0"-282"-16,0 0 46 0,0 0-163 15,0 0-62-15,0 0-45 16,0-9-11-16,0 51 18 15,0 14 2-15,0 11 3 16,0 12-24-16,-2-1-1 16,-8 2-5-16,-1-10-67 15,8-22-55-15,3-18-52 16,12-24-62-16,17-6-142 16</inkml:trace>
  <inkml:trace contextRef="#ctx0" brushRef="#br1" timeOffset="-159210.3">29547 14773 1048 0,'0'0'156'15,"0"0"-11"-15,0 0-26 0,0 0-82 16,0 0 2-16,0 0-21 16,-11 3-6-16,-7 16-1 15,-3 8 9-15,-9 6-4 16,-3 3-16-16,0 3 3 15,4-2-6 1,5-7 3-16,9-7 0 0,11-6-3 16,4-3 2-16,0-4-2 15,14-5 0-15,15 2 3 16,13-4 3-16,7-3-3 0,2 0-16 16,1 0-30-1,-3 0-81-15,-6 0-272 0,-5-3-493 16</inkml:trace>
  <inkml:trace contextRef="#ctx0" brushRef="#br1" timeOffset="-158828.05">30300 14841 816 0,'0'0'553'0,"0"0"-502"15,0 0 74-15,0 0-50 16,0 0-38-16,0 0-21 16,-26-9-10-16,44-1-6 15,9-7 0-15,7-8-7 16,4-1 7-16,-5-2-17 0,-7 6 10 16,-6 2 7-16,-8 6 1 15,-8 8 9-15,-4 4-8 16,0 2 17-16,0 0-16 15,-1 0 0-15,-13 2 2 16,-4 13-4-16,-1 4 8 16,-2 6-9-16,2 12 1 15,2 5-1-15,2 8 0 16,-1 10-2-16,-2 5-2 16,-3 2-51-16,3-5-51 0,0-11-56 15,6-15-198-15,5-10-100 16,3-19 43-16</inkml:trace>
  <inkml:trace contextRef="#ctx0" brushRef="#br1" timeOffset="-158695.83">30226 15204 370 0,'0'0'278'0,"0"0"35"15,0 0-34-15,0 0-114 16,0 0-61-16,0 0-48 16,-32-8-21-16,32 8-35 15,18 0-16-15,19-4 8 16,17-1-36-16,5-10-79 15,1 0-333-15</inkml:trace>
  <inkml:trace contextRef="#ctx0" brushRef="#br1" timeOffset="-158404.02">31144 15116 1419 0,'0'0'122'0,"0"0"-16"16,0 0 3-16,0 0-60 16,0 0-20-16,0 0-17 15,25-21 5-15,0 2-17 16,0 0 7-16,-8 6-14 16,-8 6 10-16,-6 4-3 15,-3 3 0-15,0 0-2 16,-9 7-9-16,-16 13-2 15,-9 9 13-15,-5 4-5 0,3 1-28 16,5-4-51-16,5-1-39 16,9-12-182-16,4-5-968 15</inkml:trace>
  <inkml:trace contextRef="#ctx0" brushRef="#br1" timeOffset="-157370.11">23893 16382 561 0,'0'0'145'0,"0"0"89"15,0 0 1-15,0 0-82 16,0 0-77-16,0 0-33 16,-15-13-8-16,15 9-28 15,12 0 2-15,7 4-9 16,1 0-2-16,4 14-2 16,-3 13-30-16,-5 4-9 15,-6 8 14-15,-10 0-31 16,0-3 15-16,-1-7 32 15,-11-7 13-15,3-8 2 16,2-6-2-16,5-5 8 16,2-3 35-16,0 0-16 0,2-13-27 15,19-14-8-15,13-12-29 16,11-8-1-16,1 3-15 16,-6 7 37-16,-12 9 16 15,-12 9 13-15,-10 11 23 16,-6 8 24-16,0 0-26 15,0 11-10-15,-5 19-18 16,-5 10 7-16,3 9 3 16,7-3-14-16,0-4 4 15,3-6-6-15,16-11-43 16,11-9-31-16,12-16-125 16,15-8-187-16</inkml:trace>
  <inkml:trace contextRef="#ctx0" brushRef="#br1" timeOffset="-157195.66">24541 16425 889 0,'0'0'301'0,"0"0"-206"15,0 0 71-15,-83 0-110 16,83 0-56-16,14 0-19 16,23 0-3-16,16 0 9 15,8 0-62-15,3-11-126 16,-4-1-181-16,-13 1-3 15,-17 8-25-15</inkml:trace>
  <inkml:trace contextRef="#ctx0" brushRef="#br1" timeOffset="-157048.61">24761 16433 110 0,'0'0'351'15,"-105"54"-116"-15,58-27 29 0,9-7-31 16,13-5-77-16,11-8-65 16,12 1-46-16,2-6-44 15,19 1 0-15,22-3-1 16,15 0 0-16,12-8-6 15,11-13-105-15,8-5-264 16,3-4-283-16</inkml:trace>
  <inkml:trace contextRef="#ctx0" brushRef="#br1" timeOffset="-156739.46">25553 16375 1119 0,'0'0'202'16,"0"0"-195"-16,0 0 116 15,0 0-93-15,-43 80-13 16,43-70-17-16,0-5-3 16,0-5-2-16,15 0-5 15,2 0 7-15,2-12-1 16,0-8 8-16,-4-2 1 15,-3-3 2-15,-9 0 8 16,-3 6 24-16,0 7-3 16,-6 9-17-16,-10 3-19 0,-5 0-1 15,3 17-12-15,2 9-32 16,9 4-54-16,7-2-114 16,0-9-463-16</inkml:trace>
  <inkml:trace contextRef="#ctx0" brushRef="#br1" timeOffset="-156454.2">26063 16160 1277 0,'0'0'137'0,"0"0"-55"0,0 0 35 15,0 0-83-15,0 0-8 16,0 0-15-16,-38-10-2 15,38 10 20-15,0 0-8 16,0 0 10-16,0 0 16 16,0 0-22-16,0 10-6 15,-2 20-9-15,-2 13 20 16,-5 12-4-16,-6 4-26 16,0 5-5-16,2-5-9 15,5 1-74-15,8-14-56 16,0-16-90-16,12-21-678 15</inkml:trace>
  <inkml:trace contextRef="#ctx0" brushRef="#br1" timeOffset="-155898.72">26791 16682 1099 0,'0'0'146'15,"0"0"-132"-15,0 0 108 16,0 0-89-16,0 0-26 16,0 0 9-16,-25 13-16 15,19-6-2-15,-1-3 0 0,2 2-1 16,4-6-3-16,1 0 7 15,0 0-1-15,0 0 20 16,0-3-9-16,1-11 1 16,12-5-12-16,4 5 0 15,2 0-8-15,-5 9 12 16,-7 2-8-16,-2 3 4 16,-5 0-8-16,0 0 1 15,0 16 7-15,0 3 0 16,-12 1 4-16,-2-3-4 15,0-6 0-15,3-3 3 16,2-6 1-16,3-2 9 16,3 0 10-16,3 0-1 0,0-12 19 15,0-14-28-15,15-4-1 16,7 5-8-16,1 5-2 16,-2 12-4-16,-9 3 0 15,-5 5 2-15,-4 0-6 16,-3 11 4-16,0 16 2 15,-10 10 3-15,-13 7-3 16,-5 4-22-16,-4 0-42 16,0-4-51-16,3-7-243 15,4-13-266-15</inkml:trace>
  <inkml:trace contextRef="#ctx0" brushRef="#br1" timeOffset="-155442.02">27670 16399 1429 0,'0'0'55'16,"0"0"5"-16,0 0 58 16,0 0-58-16,0 0-30 15,0 0-30-15,-34-41-24 16,74 41 4-16,3 3-15 15,-4 8-4-15,-11 2 21 16,-8 4-13-16,-13 2-9 16,-7 3 23-16,0 5 0 15,-16 3 14-15,-7-6-4 16,3-4-6-16,4-5 8 16,9-10-3-16,7-5 8 0,0 0 2 15,3-8-1-15,21-21 5 16,16-14-6-16,8-8 0 15,1 3-1-15,-7 4 1 16,-12 18 0-16,-14 11 3 16,-10 12 2-16,-6 3 5 15,0 0-3-15,-3 18-2 16,-12 13 13-16,-1 11-4 16,1-2-13-16,5 2-2 15,3-4 0-15,7-9-19 0,0-7-46 16,13-15-119-16,18-7-93 15,13-17-81-15</inkml:trace>
  <inkml:trace contextRef="#ctx0" brushRef="#br1" timeOffset="-155281.08">28238 16332 877 0,'0'0'252'16,"0"0"-34"-16,0 0-105 15,0 0-27-15,0 0-52 16,0 0-34-16,-58-3 0 15,79 3-26-15,13 0-25 16,18 0-34-16,11-2-168 16,-5-10-188-16,-13 2-128 0</inkml:trace>
  <inkml:trace contextRef="#ctx0" brushRef="#br1" timeOffset="-155148.23">28186 16500 717 0,'0'0'154'0,"0"0"130"15,0 0-121-15,0 0-103 16,0 0-58-16,0 0-4 16,66 4-11-16,2-28-204 15,3-6-221-15</inkml:trace>
  <inkml:trace contextRef="#ctx0" brushRef="#br1" timeOffset="-154846.93">28786 16347 1131 0,'0'0'172'16,"0"0"-82"-16,0 0 74 15,0 0-107-15,0 0-34 16,0 0 0-16,-25 44-17 16,25-44-2-16,14 0-4 15,10-6-8-15,4-14 8 16,2-6-8-16,-6-1 8 15,-4 3 7-15,-11 6 11 16,-6 7 50-16,-3 2 3 0,-3 8-23 16,-14-2-36-1,-4 3-12-15,5 0-11 0,2 8-44 16,7 7-55 0,5-1 2-16,2 0-77 0,11-6-322 15,14-6-188-15</inkml:trace>
  <inkml:trace contextRef="#ctx0" brushRef="#br1" timeOffset="-154405.96">29148 16133 1071 0,'0'0'117'16,"0"0"85"-16,0 0-91 15,0 0-34-15,0 0-41 0,0 0-20 16,-15-39-16-16,-16 63 0 15,-4 6-2-15,6 1 2 16,8 3-18-16,8-7 4 16,8-7-21-16,5-7-5 15,3-7 10-15,19-6 7 16,8 0 17-16,5-13 6 16,3-10 0-16,-5-4 6 15,-5 1-3-15,-7 1 14 16,-6 3 7-16,-7 12-2 15,-7 5 29-15,-1 5-3 16,0 0-20-16,0 0 3 16,0 0-29-16,0 0-2 0,0 12-1 15,0 8 1-15,-1 7 4 16,1 2-4-16,0 1 0 16,0 3-2-16,0 0 9 15,-11 0-7-15,-7 0 0 16,-7-3-11-16,-8-5 11 15,-4 0-37-15,-2-9-1 16,-1 1-37-16,4-11-13 16,6-3-92-16,6-3-363 15</inkml:trace>
  <inkml:trace contextRef="#ctx0" brushRef="#br1" timeOffset="-154142.53">30112 16491 1327 0,'0'0'45'0,"0"0"83"15,0 0-51-15,0 0-65 16,0 0-2-16,0 0 12 15,3 68-15-15,-3-32-5 16,-14 5-2-16,-10-1-26 16,-4 5-66-16,-2-4-61 15,3-12-263-15,5-9-435 0</inkml:trace>
  <inkml:trace contextRef="#ctx0" brushRef="#br1" timeOffset="-153625.72">30519 16104 1183 0,'0'0'29'0,"0"0"71"0,0 0 20 16,0 0-55-16,0 0-37 15,0 0-26-15,-15-20 20 16,30 20-19-16,4 3 0 16,2 14-3-16,-1 2-7 15,-3 10-28-15,-7 6-14 16,-9 1 15-16,-1 1 17 16,-11-2-9-16,-6-5-1 15,-1-8 17-15,3-4 0 16,7-11 10-16,4-4 10 15,4-3-4-15,0 0 42 16,0-6-7-16,18-18-21 16,12-9-10-16,11-9-8 15,7 1 1-15,1 3-3 0,-7 9 4 16,-9 7 6-16,-14 6 8 16,-11 12-1-16,-7 4 18 15,-1 0-18-15,0 0-1 16,-6 20-6-16,-9 10 7 15,-9 6 40-15,2 4-55 16,4-3-2-16,2-5 5 16,14-2-5-16,2-6-45 15,26-7-39-15,29-12-83 16,18-5-211-16,10-19-350 16</inkml:trace>
  <inkml:trace contextRef="#ctx0" brushRef="#br1" timeOffset="-153465.04">31184 16171 768 0,'0'0'213'16,"0"0"-33"-16,0 0 3 15,0 0-140-15,0 0-43 16,0 0-34-16,43-1-9 16,7 1-89-16,5-3-168 15,-3-7-34-15,-13 1-5 16</inkml:trace>
  <inkml:trace contextRef="#ctx0" brushRef="#br1" timeOffset="-153317.77">31339 16196 37 0,'0'0'328'0,"-100"47"-105"15,57-27 28-15,10-4-9 0,15-9-67 16,11 0-50 0,7-7-41-16,0 0-40 0,18 0-36 15,23 0-2-15,12 0-6 16,11-7-81-16,0-6-149 15,-6-1-315-15</inkml:trace>
  <inkml:trace contextRef="#ctx0" brushRef="#br1" timeOffset="-152915.59">32025 16269 977 0,'0'0'104'0,"0"0"138"16,0 0-121-16,0 0-23 0,0 0-48 15,0 0 7 1,-12-10-14-16,12 10-14 0,5-5 13 16,16 0-27-16,16-4-5 15,12-2 8-15,4 2-18 16,-7-2-13-16,-9 4-37 15,-9 4-45-15,-7 3-25 16,-1 0-151-16,-10 0-306 16</inkml:trace>
  <inkml:trace contextRef="#ctx0" brushRef="#br1" timeOffset="-152299.65">32559 16329 311 0,'0'0'151'0,"0"0"19"15,0 0 11-15,0 0-78 16,0 0-26-16,0 0 24 16,23-19-45-16,-23 19-26 15,0 0-3-15,0 0 0 0,0 0 21 16,-5 2-16-16,-5 8 22 16,2 0-11-16,0-5 2 15,5 3-9 1,1-7-14-16,2 0-19 0,0-1 0 15,0 0-3-15,0 0-1 16,0 0 1-16,5 0 4 16,5 0 3-16,-1-1-3 15,0-10-3-15,-5 1 24 16,-1 0-19-16,0 3 6 0,-3 4 7 16,0 3-14-1,0 0-3-15,-10 0-2 0,-5 12 0 16,-3 6-3-16,3 2 3 15,5-6-6-15,8-1 0 16,2-4-2-16,0-1-1 16,6-5-6-16,9-3 15 15,0 0 1-15,3-3 3 16,-2-11-4-16,-4-6 7 16,-3 1-6-16,-4 5 4 15,-4 1-5-15,-1 10-3 16,0 3-3-16,0 0-63 15,-4 1-81-15,-4 14-196 16,1-1-99-16</inkml:trace>
  <inkml:trace contextRef="#ctx0" brushRef="#br1" timeOffset="-151787.7">32913 16157 1178 0,'0'0'129'15,"0"0"-34"-15,0 0 14 16,0 0-52-16,0 0-54 16,0 0-1-16,-33 20 0 15,11 12-1-15,1-1 5 16,4 2-6-16,7-1 0 0,7-1-3 15,3-2-12-15,0-8-9 16,13-5 0-16,11-10-15 16,3-6 24-16,0 0-18 15,-3 0 19-15,-6-17-3 16,-9-5 6-16,-5-6 0 16,-4-1-14-16,-6 0 14 15,-10 0 9-15,-5-2 0 16,3-1 2-16,2 6 16 15,6 2 8-15,6 6 25 16,4 2-19-16,0 0-19 0,8 0-6 16,15-1-5-1,9 0-4-15,-1 5 2 0,-4 5 4 16,-8 1-6-16,-7 6-1 16,-7 6 5-16,-5 13-2 15,0 8-2-15,-9 6 4 16,-9 0 0-16,-7 3-2 15,-1-4 1-15,1-1-40 16,8-5-85-16,11-9-192 16,6-10-255-16</inkml:trace>
  <inkml:trace contextRef="#ctx0" brushRef="#br1" timeOffset="-151459.98">33241 16019 524 0,'0'0'479'15,"0"0"-296"-15,0 0-5 16,0 0-90-16,0 0-65 16,0 0-10-16,-21-4-6 15,6 33 9-15,-3 5 13 16,6-1-29-16,5-1 7 16,5-3-5-16,2-2-2 15,0 0 1-15,0-4 0 16,11 1 4-16,-1-2-3 15,1 0-2-15,-7 0 0 16,-4 0-3-16,0-1-6 16,-3-1-8-16,-19-3-6 0,-6-3-18 15,-5 1 7-15,1-5-33 16,1-3-14-16,6-7 11 16,4 0-129-16,10-10 10 15,11-17 7-15,5-10-114 16,23-9 81-16</inkml:trace>
  <inkml:trace contextRef="#ctx0" brushRef="#br1" timeOffset="-151315.27">33262 16041 366 0,'0'0'243'0,"0"0"32"16,0 0-2-16,0 0-129 16,0 0-64-16,0 0-30 0,59-36-44 15,-24 29-6 1,1 1-4-16,0 3-114 0,-4 2-270 15,-8 1-465-15</inkml:trace>
  <inkml:trace contextRef="#ctx0" brushRef="#br1" timeOffset="-146335.73">3523 17548 449 0,'0'0'59'16,"0"0"61"-16,0 0 13 16,0 0-82-16,0 0-27 15,0 0 4-15,0 0-21 16,0-1-7-16,0 1 20 16,0 0-20-16,0 0 16 15,0-3-5-15,0 3 16 16,0-3 42-16,0 2-9 15,0-2-11-15,0-5 1 16,-2-1-37-16,-4 4-7 16,2 2 4-16,2 3-5 15,-2 0-5-15,4 0-9 0,0 10-12 16,0 12-45-16,0 2 66 16,12 2 7-16,0-9-7 15,7-8-7-15,-5-9-9 16,-1 0 1-16,-1 0 15 15,1-14 15-15,-5-5 12 16,-2-7-7-16,-6-1-10 16,0 1 1-16,0-1 10 15,0 12-6-15,-3 4-8 16,-2 7 17-16,2 4-20 16,3 7-4-16,0 16-42 15,0 4 42-15,5-1 21 0,7-6-21 16,4-13-11-16,-5-4 5 15,-2-3-17-15,-2 0 23 16,-1-8 4-16,-3-11 5 16,0-3 12-16,-3-5-11 15,0 1-3-15,-3 5 7 16,-12 3-14-16,0 6 0 16,6 7-23-16,2 5-57 15,7 17-156-15,0 12-172 16,10 7 29-16</inkml:trace>
  <inkml:trace contextRef="#ctx0" brushRef="#br1" timeOffset="-144609.58">5362 17246 391 0,'0'0'123'15,"0"0"86"-15,0 0-57 16,0 0-11-16,-82-29-1 15,61 22 3-15,-4 4-47 16,-1 0-24-16,1 0-7 0,1 3-16 16,8 0-5-16,5 0-11 15,7 0-9-15,4 0-1 16,0 0-14-16,0 0-9 16,9-3-7-16,28-4 5 15,20-4 2-15,22-4 6 16,7-5-1-16,5-5 3 15,-3 3-5-15,-16 5-4 16,-17 1 1-16,-22 7 0 16,-18 5 2-16,-11 4-1 15,-4 0-1-15,0 0 2 16,0 0 1-16,-13 1 2 16,-17 8-5-16,-25 10-14 15,-17 6 13-15,-14 4-18 0,-4 1-5 16,1 0 21-16,8-4 3 15,8-1 1-15,15-8-1 16,16-7 0-16,20-6 15 16,14-4-15-16,7 0 11 15,1 0-11-15,0 0-1 16,7 0-7-16,17-1-16 16,9 1 24-16,6 0 7 15,7 0-6-15,-1 14 0 16,1 6 0-16,-4 3 0 15,-2-1 4-15,-3 5-5 16,-4-5 0-16,-3 2 0 0,-5-1 0 16,-10-4-2-16,-7 1 0 15,-8 5 2-15,0 4 2 16,-20 11-1-16,-11 0-1 16,-12 6 7-16,4-4-4 15,0-5-3-15,6 0 0 16,5-11 0-16,7-6 8 15,12-11-7-15,6-2-1 16,3-7 11-16,0 0-11 16,0 0 0-16,0 0-3 15,15 0-9-15,21 0 11 16,16-9-4-16,23-3 5 16,13-7 11-16,10-1-10 15,-1-5-1-15,-6 3 0 0,-16 4-9 16,-17-1 7-16,-19 7 1 15,-17 4 1-15,-13 6 2 16,-5-1 0-16,-4 3 4 16,0 0 8-16,0 0-8 15,0 0 17-15,0 0-23 16,0 0 1-16,0 0 7 16,0 0-6-16,0 0 1 15,0 0-3-15,0 0 2 16,0 0 13-16,0 0-13 15,0 0 3-15,0 0 4 16,0 0-8-16,0 0 5 16,0 0-6-16,0 0 0 0,0 0-2 15,0 0 2 1,0 0 0-16,0 0-2 0,0 0 4 16,0 0-2-1,0 0 0-15,0 0 1 0,0 0-1 16,0 0 0-16,0 0 0 15,0 0-4-15,0 0 7 16,0 0-6-16,0 0 3 16,0 0-14-16,0 0 6 15,0 0-21-15,0 0-24 16,0 0-15-16,0-5-59 16,8-4-327-16,1-11-367 0</inkml:trace>
  <inkml:trace contextRef="#ctx0" brushRef="#br1" timeOffset="-142907.18">6721 17042 151 0,'0'0'166'0,"0"0"51"0,0 0-9 16,0 0-28-16,-87-20 48 15,77 17-72-15,1-2-40 16,3 3-30-16,6-4-25 16,0 5-18-16,0-2-43 15,3-4-14-15,15 2-2 16,16 1-65-16,8-2 76 15,7 6 5-15,-10 0-31 16,-14 6 6-16,-5 10-9 16,-13 11 0-16,-7 3 20 15,0 6 7-15,-10 0 6 16,-4-5 1-16,-5-12 0 16,10-5 15-16,6-11-9 0,3-3 10 15,0 0 2 1,0-14-17-16,6-18 4 0,13-16-5 15,4-13-19-15,2-5 7 16,2 2-1-16,-5 8 13 16,-5 14-1-16,-10 15 7 15,-1 18-8-15,-6 4 13 16,0 5-1-16,0 14-4 16,0 18 2-16,0 17 2 15,9 9 22-15,0 1-26 16,6-9 3-16,3-4-9 15,6-8-8-15,4-16-17 16,8-19-54-16,13-11-152 16,6-35-155-16,-7-15-177 0</inkml:trace>
  <inkml:trace contextRef="#ctx0" brushRef="#br1" timeOffset="-142504.11">7170 16500 217 0,'0'0'616'16,"0"0"-437"-16,0 0 87 16,0 0-178-16,0 0-18 15,0 0-67-15,-66 17-3 16,84-20-22-16,6-3-3 0,10-1 20 16,5 3 3-1,-3 1-13-15,-5 3-22 0,-10 0-43 16,-3 14 44-1,-8 2-10-15,-7 4-13 0,-3 5 27 16,0-4 28 0,-3-3 4-16,-7-3 15 0,1-11 30 15,6-4 13-15,-3 0 44 16,3-9-6-16,-1-16-50 16,4-14-38-16,0-4-7 15,4-1 18-15,14 8-19 16,3 9 0-16,-2 14 2 15,2 13 4-15,3 0 1 16,-2 30-7-16,2 11-14 0,-9 11-1 16,-4 10-61-16,-8 7-40 15,-3 5-98-15,-2-2-67 16,-22 1-299-16</inkml:trace>
  <inkml:trace contextRef="#ctx0" brushRef="#br1" timeOffset="-142246.92">6688 17520 1026 0,'0'0'78'0,"0"0"173"16,0 0-172-16,0 0-40 0,0 0-27 15,0 0-5-15,148 7 44 16,-29-26-30-16,18-11-1 15,2-3-19-15,1-1 0 16,-7 2 5-16,-15 0-6 16,-18 8-27-16,-23 3-41 15,-28 12-65-15,-26 9-167 16,-23 17-242-16,-3 18 20 16</inkml:trace>
  <inkml:trace contextRef="#ctx0" brushRef="#br1" timeOffset="-141746.09">7164 17994 755 0,'0'0'47'16,"0"0"147"-16,0 0-69 15,0 0-55-15,0 0-8 16,0 0-5-16,6-70-8 16,13 57-26-16,5 7-19 15,7 5 7-15,5 1-11 16,0 1 0-16,-3 19-2 16,-5 8-14-16,-4-1-9 15,-12 3 3-15,-6 0 4 16,-6-4 13-16,0-3 10 15,0-9 0-15,0-5 8 0,0-2 3 16,0-7 15-16,0 0 6 16,-3-10 4-16,3-20-5 15,-3-18-36-15,3-9 0 16,0-6-1-16,19 10 4 16,2 13-5-16,-3 10 2 15,0 15 0-15,-3 8-4 16,1 7 8-16,1 0-4 15,2 10 1-15,2 12 1 16,0 4-1-16,-2 8-1 0,-8 2-8 16,-1 3 6-16,-4-2-31 15,-3-4-15-15,3-11-89 16,0-10-166-16,3-12-188 16</inkml:trace>
  <inkml:trace contextRef="#ctx0" brushRef="#br1" timeOffset="-141521.93">7820 17561 1127 0,'0'0'162'0,"0"0"-10"16,0 0-49-16,0 0-87 0,0 0 23 15,0 0-31-15,0 12-4 16,12 19 12-16,0 8-12 15,3 8-1-15,0 4-3 16,-2 7-27-16,1 4-29 16,2 1-76-16,-1-10-203 15,0-5-335-15</inkml:trace>
  <inkml:trace contextRef="#ctx0" brushRef="#br1" timeOffset="-141108.92">8381 18366 1160 0,'0'0'61'16,"0"0"64"-16,0 0-51 16,0 0-45-16,0 0-25 15,0 0-4-15,-9-25 1 16,6 6 5-16,-4 3-8 15,1 7 2-15,1 6 0 16,2 3 10-16,-3 0-4 16,-4 22-4-16,1 7-2 15,0 6 7-15,4-5-5 16,5-9-2-16,0-5-10 16,0-12 9-16,2-4-28 15,7 0-3-15,7-15 20 16,-1-14 12-16,0-12 6 15,-6 0-5-15,-6 7 2 0,-3 3 9 16,0 15 11-16,0 10-1 16,0 6 9-16,-3 0-26 15,-6 7-5-15,-1 13-10 16,2 6-38-16,2-2-39 16,6-4-137-16,0-10-211 15</inkml:trace>
  <inkml:trace contextRef="#ctx0" brushRef="#br1" timeOffset="-138424">9774 17541 0 0,'0'0'61'0,"0"0"41"16,0 0 39-16,0 0-4 15,0 0 42-15,0 0-54 16,-52-14-36-16,46 14 20 16,0 0 13-16,6 0-27 15,0 0-7-15,0 0-33 16,0 0 7-16,0 0-31 15,25 2-7-15,20 6 33 16,21 2-20-16,16-1-11 0,9-4 9 16,6-2-35-16,0-3 8 15,-2 0-4-15,-11 0 0 16,-13-8-4-16,-20 0 0 16,-14 1-14-16,-21 3 9 15,-9 4-21-15,-7 0 22 16,0-3-1-16,-17-4 4 15,-11-3-29-15,-11 1-23 16,-1-4 9-16,1-1 25 16,-3-1-22-16,-1-6 34 15,1-1 7-15,8 7 0 16,10 1 9-16,11 9 17 16,10 2 11-16,3 3 11 15,0 0-28-15,0 0-12 0,0 0-2 16,7 0 1-16,17 0 0 15,13 8 14-15,8 9-1 16,10 4 10-16,-2 5-18 16,6 4 12-16,-5 6-4 15,-2-1-8-15,-13 2 5 16,-9 0-11-16,-17 0-4 16,-13-2 9-16,0 6-10 15,-27-1 4-15,-12 1-5 16,-10 2-20-16,-9 1-10 15,-3-2-54-15,1-4-36 16,8-15-128-16,15-10-434 16</inkml:trace>
  <inkml:trace contextRef="#ctx0" brushRef="#br1" timeOffset="-118939.2">3654 17402 112 0,'0'0'36'16,"0"0"9"-16,0 0 67 15,-73-77-64-15,58 75 15 16,5 2-32-16,-4 0-2 16,-2 10-24-16,2 9 2 15,-2 8-1-15,4 0-2 16,2 3 7-16,5 0-6 16,4-7 28-16,1-4-33 15,0-10 1-15,0-4 12 16,7-5-9-16,5 0-1 15,3 0 30-15,6-17 5 16,-2-9 25-16,2-1-41 0,-6-2 1 16,-6 5 18-16,-6 4-17 15,-3 3 9-15,0 2 6 16,-9 8-12-16,-6 3 7 16,0 4-33-16,-7 24-1 15,2 18 0-15,-2 5 4 16,13 2 0-16,6-8-2 15,3-13 4-15,9-11 2 16,16-11-8-16,5-6-7 16,3-3 7-16,6-20 43 15,-2-14-16-15,-4 0 6 16,-8 2-8-16,-10 3 13 16,-9 8-27-16,-6 4 11 15,0 4 14-15,-10 6 6 0,-7 9-22 16,-5 1-20-16,-3 22-12 15,-5 12 12-15,3 7 0 16,12-2-1-16,6-15 1 16,9-9-8-16,0-13 6 15,0-2-23-15,12 0-4 16,6-2 15-16,3-17 14 16,1-10 15-16,-4 1-9 15,-6 2-2-15,-6 12-8 16,-6 7-15-16,0 7-144 15,-15 34-93-15,-28 17-492 0</inkml:trace>
  <inkml:trace contextRef="#ctx0" brushRef="#br1" timeOffset="-115675.83">8205 18340 0 0,'0'0'257'16,"0"0"-154"-16,0 0 64 15,0 0-48-15,0 0-31 16,-84-49-5-16,74 39-3 16,1 6 27-16,3 4-12 15,3 0-4-15,-1 0-67 16,-7 14 6-16,-7 11-23 15,-1 11-4-15,-2 4 8 16,9-3-11-16,9-10-1 16,3-7-3-16,0-6 4 0,15-3-1 15,15-11-20-15,3 0 7 16,8-23 7-16,1-14-13 16,-6-5 20-16,-6 0 17 15,-11 1 1-15,-10 6-9 16,-9 5 0-16,0 3 5 15,-19 7 21-15,-2 6-30 16,-6 9 17-16,-3 5-15 16,-1 10 3-16,1 19-11 15,6 15 2-15,12 6-1 16,6-2 17-16,6-4-17 0,3-14-1 16,17-7-1-16,-1-10-13 15,8-11 10-15,1-2 5 16,-1-10-24-16,1-14 24 15,-5-8 9-15,-7 0-6 16,-7-3 9-16,-9 6-11 16,0-2 13-16,-6 6-7 15,-13 9-3-15,-4 6 5 16,4 10-8-16,0 0 2 16,-1 31-3-16,1 12 2 15,5 9 2-15,10 0-4 16,4-6 0-16,9-14-1 15,9-7-1-15,7-15-13 0,-1-10 1 16,3 0-18-16,-2-13 32 16,-2-12 14-16,-4-6 7 15,-7-5-4-15,0-3-7 16,-9 2 1-16,-3 3 2 16,0 5-10-16,-11 14 24 15,1 9-8-15,1 6-18 16,-4 14-1-16,2 22 9 15,-1 9-9-15,5 2 3 16,7-10 12-16,0-13-26 16,0-9 11-16,7-8-16 15,5-7 3-15,3 0-19 0,0-7 9 16,1-13 17-16,-5-2 12 16,-5-4 5-16,0-4-11 15,-6-1-1-15,0 7-9 16,0 14-70-16,-3 10 4 15,0 1-104-15,0 25-173 16,-3 12 52-16</inkml:trace>
  <inkml:trace contextRef="#ctx0" brushRef="#br1" timeOffset="-101201.15">12165 17472 38 0,'0'0'56'16,"0"0"-12"-16,0 0 10 15,0 0-16-15,0 0-4 16,0 0 0-16,0 0-13 16,0 0 0-16,39-70-10 15,-39 70 7-15,0 0-4 16,0 0 16-16,0-3 18 15,3 3 47-15,-3 0-6 16,0 0 0-16,0 0-14 16,0 0-10-16,0 0-28 15,0 0 6-15,0 0-14 0,0 0-2 16,0 0-12 0,0 0 7-16,0-3-1 0,0 1 20 15,0 2-15-15,0 0-10 16,0 0 3-16,0 0-11 15,0 0 4-15,0 0-7 16,0 0 5-16,0 0-5 16,0 0-5-16,0 0-8 15,0 0 8-15,0 0 0 16,0 0 1-16,0 0-4 16,0 0 0-16,0 0-4 15,0 0-77-15,0 8-151 16,0 13-162-16,0 5-17 0</inkml:trace>
  <inkml:trace contextRef="#ctx0" brushRef="#br1" timeOffset="-99212.1">12623 17422 223 0,'0'0'265'0,"0"0"-94"16,0 0 9-16,0 0-23 15,0 0-22-15,0 0-21 16,-69-67-24-16,53 67-52 15,-9 0-9-15,-5 17-6 16,0 5-19-16,5 6 18 16,5-5-22-16,10-2 2 15,10 1-6-15,0 0 4 16,10 5-1-16,17-5-2 16,9 3 2-16,3-2-12 15,-1 1 7-15,1-5-7 16,-16-4 11-16,-7 2-4 15,-13 0 2-15,-3 4-9 0,-22 5 13 16,-20 4-4 0,-13 2 4-16,-11-2 0 0,5-7 4 15,9-7-4-15,16-8-8 16,16-8 4-16,20-5 0 16,14-25-42-16,41-12-158 15,23-7-16-15,19-7-70 16,4 3-77-16</inkml:trace>
  <inkml:trace contextRef="#ctx0" brushRef="#br1" timeOffset="-98354.89">12914 17517 229 0,'0'0'166'15,"0"0"-83"-15,0 0 143 0,-54 81-68 16,32-48-37-16,8-11-5 16,10-2-46-16,4-11-41 15,0-7-29-15,21-2 8 16,7 0 5-16,8-19 5 15,3-12-12-15,1-2-6 16,-9-10-31-16,-7 4-4 16,-15 6 14-16,-9 2 8 15,-6 17 13-15,-24 14 6 16,-8 1-3-16,-7 35 13 16,-1 13-3-16,4 11-4 15,15 3 17-15,15-4-9 16,12-2-13-16,15-15-4 0,25-12-3 15,14-13 3-15,9-14 0 16,11-3-8-16,4-23-11 16,1-17 19-16,-6-6 6 15,-15-11-6-15,-14 2-5 16,-18 5 5-16,-20 4 3 16,-6 15-1-16,-3 16 16 15,-16 15 1-15,-8 0 22 16,-2 24-41-16,7 6 1 15,6 5 14-15,16-8-15 16,0-5-3-16,25-10-4 16,11-7-1-16,10-5 1 0,5 0 3 15,-2-19 4 1,-4 2 16-16,-8-2-10 0,-13 8 3 16,-9 4 20-16,-9 7-17 15,-3 0 8-15,-3 21-20 16,0 18 0-16,0 16 32 15,0 5-24-15,0-4 8 16,6-14-16-16,7-12 0 16,4-13-5-16,2-9-3 15,5-8-1-15,5-8 9 16,6-21 0-16,1-12-2 16,-7-5-9-16,-3-6 11 15,-14 0-5-15,-2 6 8 0,-7 11-3 16,-2 16 26-1,-1 15 13-15,0 4-2 0,0 17-37 16,-7 19 0-16,1 11 26 16,2 6-23-16,4 0-2 15,0-12 2-15,0-6-3 16,7-13-32-16,13-12 0 16,5-10-61-16,8-10-5 15,3-27-107-15,-2-8-67 16,-1-17 32-16,-9-6 175 15,-5-10-190-15,-13 8 210 16,-5 12 45-16,-1 22 271 16,0 26 42-16,0 10-75 15,-4 6-212-15,-2 20-10 0,-1 10-16 16,7 3-73-16,0-1-124 16,7-6-106-16,11-2-81 15</inkml:trace>
  <inkml:trace contextRef="#ctx0" brushRef="#br1" timeOffset="-97801.91">14169 17648 737 0,'0'0'80'0,"0"0"163"16,0 0-133-16,0 0-64 16,0 0-12-16,-32 78-34 15,41-69-8-15,10-4 3 16,4-5-43-16,3-8-10 0,3-15-16 15,-2-4-16-15,-11-5 30 16,-7-2 52-16,-9 5 8 16,0 1 17-16,-9 13 10 15,-14 11 27-15,0 4 19 16,-6 18-67-16,0 18 47 16,2 7-38-16,6 2 19 15,9-1-10-15,12-7-5 16,0-9-19-16,12-8-8 15,10-11-6-15,10-9-3 16,5 0-47-16,8-15 49 16,7-14 12-16,0-7 6 0,-1-1 9 15,-2-13-12 1,-16 1 0-16,-13 6 13 0,-9 11 10 16,-11 15 77-16,0 13 52 15,0 4-74-15,-11 0-27 16,-3 16-33-16,-1 7-3 15,0 0 5-15,10 1-12 16,5-3-4-16,0-3-4 16,20-1 4-16,4 0-12 15,3 0 8-15,-1 2 0 16,6-2 6-16,-10-1-6 16,-5 0-1-16,-7 1 0 15,-10 0-17-15,-13 5 18 0,-23 0-22 16,-6 6-16-1,-7-4-7-15,7 0-107 0,13 1-100 16,16-11-196 0</inkml:trace>
  <inkml:trace contextRef="#ctx0" brushRef="#br1" timeOffset="-96788.21">16118 17712 419 0,'0'0'203'0,"0"0"29"15,0 0 12-15,0 0-139 16,0 0-29-16,0 0-17 16,-85-42-39-16,43 66-15 15,-1 8 13-15,4 8-18 16,14-4 13-16,11 1-13 16,14-2 0-16,17-5-10 15,32-6-30-15,19-8 8 16,19-16-9-16,7 0-59 0,-3-18-80 15,-12-9 49-15,-24-7 16 16,-19-4 49-16,-24 1 44 16,-12-1 22-16,-3 9 61 15,-16 9 0-15,-1 7-38 16,4 13 1-16,-4 6-16 16,5 22 14-16,5 8-12 15,10 2 3-15,0-7-4 16,12-8-9-16,12-7 0 15,-1-15 2-15,3-1 4 16,-2 0 14-16,-3-17-1 16,-2-6 32-16,-9-1 25 0,-2-1 8 15,-3 8 6 1,-1 6-20-16,-4 8 13 0,0 3-30 16,0 7-53-16,-11 23 3 15,-2 11 4-15,-3 20 12 16,-1 11-11-16,5 15 4 15,9 22-9-15,3 9 20 16,13 9-23-16,16-6 10 16,-3-23 0-16,-4-25-9 15,-8-26 5-15,-9-21-6 16,-5-19-2-16,0-7 2 16,-10-1 5-16,-14-30 28 15,-9-19-28-15,1-21-5 16,15-12-1-16,17-5-23 15,0-1-1-15,39 10 22 0,16 4-30 16,7 9 12-16,9 5-19 16,0-3-2-16,-5-1 29 15,-7-3-2-15,-10-6 15 16,-14 2 6-16,-19 9-5 16,-14 13 1-16,-2 21 7 15,-18 16 12-15,-17 13 22 16,-6 6-38-16,2 23-3 15,5 8 27-15,13 0-12 16,13-4 5-16,8-4-9 16,8-1-9-16,25-3 12 15,13-1-14-15,6-1 1 0,5-3 8 16,-5-2-6-16,-12-4-5 16,-14-7 0-16,-19-2 4 15,-7 0-11-15,0 0 7 16,-23 7-7-16,-13 3-4 15,-18 2 4-15,-11 3-28 16,2 0-76-16,9-7-189 16,14-5-170-16</inkml:trace>
  <inkml:trace contextRef="#ctx0" brushRef="#br1" timeOffset="-96312.86">18518 17640 645 0,'0'0'74'0,"0"0"165"15,0 0-77-15,0 0-76 16,0 0-42-16,0 0-44 0,3 34 27 16,7 24 65-16,2 8-48 15,-3 4-19-15,-1-5 8 16,2-1-21-16,0-10 5 15,2-15-16-15,2-14 0 16,-8-14 7-16,0-8-8 16,1-3 4-16,5-23 30 15,9-17-13-15,3-20-11 16,6-5-10-16,-7-8-2 16,1-5-9-16,-3 11 0 15,-4 9-23-15,-3 21-7 0,-3 20-24 16,-2 17-110-1,0 4-177-15,-6 21-88 0</inkml:trace>
  <inkml:trace contextRef="#ctx0" brushRef="#br1" timeOffset="-96133.33">18508 17890 736 0,'0'0'133'15,"0"0"62"-15,0 0 50 16,0 0-176-16,0 0-61 16,0 0-8-16,114-16-45 15,-47 14-110-15,5-2-260 0</inkml:trace>
  <inkml:trace contextRef="#ctx0" brushRef="#br1" timeOffset="-95603.85">19808 17822 838 0,'0'0'82'16,"0"0"85"-16,0 0-37 0,0 0-83 15,0 0-43-15,0 0-4 16,64-4 19-16,-25 8-16 16,-6 12 13-16,-7 7-16 15,-3 1-29-15,-10 5-14 16,-8 5 5-16,-5 2-16 16,-2 0 28-16,-14-4 26 15,-10-3 2-15,-1-7 9 16,4-2 13-16,0-4-13 15,10-7-1-15,7-4-9 16,6-5-2-16,1-2-29 16,28-20-39-16,13-7-106 15,10-10 68-15,7-2-20 16,-4-5 42-16,-7 3 85 0,-10 6 9 16,-11 1 54-16,-13 10 70 15,-8 9-16-15,-6 7 18 16,0 5-3-16,-4 5-60 15,-15 0-53-15,-8 19 1 16,-2 10-12-16,4 8 14 16,-1 2-10-16,10 7 4 15,9-2-3-15,7-2-13 16,6 0-10-16,37-1-58 16,24-5-64-16,28-12-49 0,26-16-285 15</inkml:trace>
  <inkml:trace contextRef="#ctx0" brushRef="#br1" timeOffset="-95258.91">21586 17815 452 0,'0'0'229'0,"0"0"-41"16,0 0 118-1,0 0-148-15,0 0-53 0,-64-75-44 16,38 75-51-16,-10 0 21 16,-11 9-25-16,-4 21-4 15,-4 6 5-15,4 10-2 16,11 4 17-16,10 2-22 15,15-2 0-15,15-2-1 16,3-6 1-16,26-4-1 16,17-4-48-16,9-7-37 15,6-7-40-15,2-18-158 16,-8-2-196-16</inkml:trace>
  <inkml:trace contextRef="#ctx0" brushRef="#br1" timeOffset="-95091.7">21229 18073 779 0,'0'0'102'0,"0"0"135"15,0 0-82-15,0 0-155 16,0 0-4-16,102-4-8 16,-25-1-23-16,8-3-183 15,-1-6-76-15,-9-3-267 16</inkml:trace>
  <inkml:trace contextRef="#ctx0" brushRef="#br1" timeOffset="-94808.8">22000 17776 784 0,'0'0'91'16,"0"0"177"-16,0 0-61 16,0 0-115-16,0 0-58 15,0 0-23-15,-44 0-2 16,35 32-8-16,-3 10 10 16,-3 12-11-16,-2 5 4 15,0 5-10-15,0 2-3 0,8-1-85 16,9-7-85-1,0-3-104-15,19-22-28 0,11-24-206 16</inkml:trace>
  <inkml:trace contextRef="#ctx0" brushRef="#br1" timeOffset="-94599.25">22123 17815 836 0,'0'0'63'16,"0"0"161"-16,0 0-24 15,0 0-146-15,0 0-33 16,0 0-9-16,-59 67 28 0,39-16-35 16,2 6 0-1,-6 7 0-15,5 2-5 0,5-1-28 16,12-3-102-16,2-15-122 16,16-25 22-16,7-22-246 15</inkml:trace>
  <inkml:trace contextRef="#ctx0" brushRef="#br1" timeOffset="-94191.6">21939 17769 828 0,'0'0'66'16,"0"0"210"-16,0 0-142 15,-40-77-113-15,58 64-21 16,19 4-66-16,14 4 23 0,5 5 7 15,3 0 2-15,-8 5-24 16,-7 12-20-16,-11 2 36 16,-14 4 23-16,-11 4-2 15,-8-2 17-15,-10 5-15 16,-20-1 16-16,-11 3 1 16,-7-2 4-16,-4-7 1 15,-1 0-3-15,4-4 3 16,11-6-3-16,15-6 4 15,10 0 1-15,12-7 35 16,1 0 5-16,1 0-10 16,20 0-13-16,9 0-21 0,10 9 27 15,1 1-28 1,-3 7 0-16,-3 2 9 0,-6 3-4 16,0 7-7-1,-2 10 2-15,2 7-48 0,6 13-29 16,5 7-23-16,6-10-256 15,-2-9-50-15</inkml:trace>
  <inkml:trace contextRef="#ctx0" brushRef="#br1" timeOffset="-93831">21848 18430 488 0,'0'0'25'15,"0"0"180"-15,0 0-87 0,0 0-47 16,0 0-5-16,0 0-41 16,31-50-15-16,14 39-20 15,15 3-60-15,9 7-82 16,5-4-233-16</inkml:trace>
  <inkml:trace contextRef="#ctx0" brushRef="#br1" timeOffset="-93451.75">23119 18390 736 0,'0'0'361'16,"0"0"-336"-16,0 0 87 16,0 0-13-16,0 0-81 15,0 0-18-15,-61-35 0 16,45 35-5-16,-2 11-4 16,4 4 7-16,2 1-3 15,4-1 5-15,0 0-2 16,5-9 1-16,3 0 0 15,0-6-33-15,0 0-16 16,7 0 40-16,7-3-44 16,2-11 54-16,0-1 19 15,-3-6-16-15,-7 4 24 16,-5 3-8-16,-1 6 3 0,0 3 20 16,-10 5-42-1,-10 0-50-15,-2 10-11 0,-4 15-96 16,4 1-101-16,0 0-186 15</inkml:trace>
  <inkml:trace contextRef="#ctx0" brushRef="#br1" timeOffset="-89445.41">6949 16133 11 0,'0'0'0'15,"0"0"0"-15,-9 87 0 16,37-9 3-16,11 18-1 15,6 7-4-15</inkml:trace>
  <inkml:trace contextRef="#ctx0" brushRef="#br1" timeOffset="-76299.73">20378 18866 24 0,'193'11'6'16,"0"-2"2"-16,-1-1 33 16,1 0-13-16,-8-4-3 15,3-4-9-15,-2 3 4 16,1-1-6-16,-4 0-7 15,-5 4-4-15,-12 2-3 16,-7 0-20-16,-12 2-79 0</inkml:trace>
  <inkml:trace contextRef="#ctx0" brushRef="#br1" timeOffset="-67160.34">29716 15312 60 0,'0'0'0'16,"0"0"-35"-16</inkml:trace>
  <inkml:trace contextRef="#ctx0" brushRef="#br1" timeOffset="-66950.88">30954 15315 187 0,'0'0'210'15,"0"0"-210"-15,0 0-114 16,0 0 54-16,0 0-104 15</inkml:trace>
  <inkml:trace contextRef="#ctx0" brushRef="#br1" timeOffset="-65938.21">31203 15117 0 0,'0'0'19'15,"0"0"21"-15,0 0 27 16,0 0-11-16,0 0 14 16,0 0 53-16,0-5-44 15,0 5 30-15,0 0 23 0,0-3-33 16,0 3-15 0,0 0-15-16,-3 0-19 0,2 0 11 15,-4 0-36-15,0 0 13 16,0 0-12-16,1 0-6 15,1 0 9-15,1 0 10 16,-1 0-2-16,-3 0 26 16,-3 0-36-16,-3-9-14 15,-4-4 16-15,-1-4-15 16,1-6 9-16,4-6-9 16,5-7-9-16,4-13 15 15,3-9-17-15,1-8-3 16,20 0 10-16,8 7-9 15,3 5 13-15,1 11-14 16,3 11 0-16,-5 13-4 0,-3 5 4 16,-3 6-3-16,-8 8-8 15,-8 0-6-15,-4 0 13 16,-5 0-3-16,0 5 5 16,-5 15-4-16,-21 11 9 15,-12 11-3-15,-11 3 0 16,-6-1 5-16,-4-5 0 15,1-2-5-15,5-5 0 16,5-2 3-16,6-7 0 16,9-2-3-16,8-5 0 15,10-7 0-15,5-5 3 16,7 0-3-16,3-4 0 0,0 0-7 16,0 0 7-1,5 0-1-15,15 5-1 0,13 2 4 16,16 3 16-16,12-6-9 15,14-1-1-15,7-3 9 16,1 0-12-16,-6 0-4 16,-12 0-1-16,-13 0 13 15,-10-7 1-15,-16-1-8 16,-9 6-5-16,-9 2 8 16,-7 0-8-16,-1 0-2 15,0 0 1-15,0 0-57 16,0 0-58-16,0 10-168 15,0 2-99-15,6 3-214 0</inkml:trace>
  <inkml:trace contextRef="#ctx0" brushRef="#br1" timeOffset="-64587.62">32085 14783 343 0,'0'0'83'16,"0"0"78"-16,0 0-21 15,-5-101-28-15,-11 69-6 16,-3 2-1-16,-5 5-37 16,-6 0-35-16,-3 8 11 15,0 5 2-15,-1 5-41 16,0 7-3-16,3 2-2 15,-1 23 4-15,3 9-4 16,6 8 0-16,7-5 5 16,13-3-11-16,3-5 6 0,4-6-3 15,24-6-3-15,10-11 12 16,14-6-2-16,6-10-4 16,3-20 0-16,-3-12 14 15,-10-5-14-15,-6-6 0 16,-12-3 6-16,-7-4-5 15,-7-5-1-15,-6 9 0 16,-4 13 4-16,-3 19 8 16,-3 14-1-16,0 10-10 15,0 7-1-15,-16 23-8 16,-7 17 8-16,-1 7 0 0,0 4 4 16,5-5-17-1,7-7 16-15,7-7-3 0,5-3 0 16,0-11 0-16,20-9-7 15,10-3 7-15,7-7 0 16,6-6-9-16,6 0 9 16,-1-19-3-16,0-5-1 15,-8-10-7-15,-11-2 10 16,-12-3 1-16,-11 6 0 16,-6 7-2-16,0 12 2 15,-16 14-4-15,-9 0-2 16,-1 8-3-16,1 11 3 15,6 5 1-15,13-2-3 0,6-5 3 16,0-1-14-16,12-10 2 16,13-2 12-16,6-4 5 15,4 0-4-15,-1-16 4 16,-3-4 0-16,2-4 7 16,-9-2-3-16,-6-1-4 15,-8 4 11-15,-7 6-2 16,-3 8 38-16,0 5-18 15,0 4-26-15,-9 0 2 16,-1 8-5-16,-2 8 0 16,5 3-4-16,3 2 9 15,4 2-10-15,0 3 5 0,0 3 0 16,7 5 0-16,3 5 4 16,-6 2-4-16,-2 4 0 15,-2 2 2-15,-2-4 5 16,-15 3-7-16,-7-3 0 15,-3-4 3-15,1-9 1 16,2-10-1-16,5-6-2 16,9-8 4-16,2-3 39 15,4-3-30-15,4 0 19 16,0-14-1-16,9-19-21 16,17-16-2-16,16-14-18 15,12-7 3-15,6-2-8 16,4-7 1-16,1 0 9 15,-6 4 4-15,-9 11 2 16,-16 17-1-16,-14 17-1 0,-11 21 0 16,-9 3 11-1,0 6-5-15,-9 0-4 0,-15 3 7 16,-6 9-7-16,-4 0-1 16,12 0-1-16,4 1 5 15,7 1 1-15,8 3-6 16,3 3 0-16,0 5 1 15,15 3 3-15,11-2 0 16,3-1-4-16,4 2 5 16,-3-7-6-16,-6 0 1 15,-9-8 0-15,-6-2-5 16,-9 1-14-16,-3 5-25 0,-31 5-24 16,-19 9-23-16,-23 9-98 15,-16-1-56-15,-14 6-167 16</inkml:trace>
  <inkml:trace contextRef="#ctx0" brushRef="#br1" timeOffset="-64268.28">31991 15232 700 0,'0'0'4'16,"0"0"56"-16,0 0 56 16,0 0-21-16,0 0-26 15,0 0-55-15,-16-13-6 16,-1 35 0-16,-4 12 13 16,-2 13 37-16,4 8-49 15,6 1 1-15,3 1-1 16,1-2-9-16,-1-5-9 15,2-8 0-15,3-11-119 16,2-12-11-16,3-8 19 16,-1-8-69-16,1-3 15 15,-2-6 17-15,-1-20-99 16</inkml:trace>
  <inkml:trace contextRef="#ctx0" brushRef="#br1" timeOffset="-63915.9">31793 15490 238 0,'0'0'177'16,"0"0"-30"-16,0 0-44 15,0 0-51-15,0 0-16 16,0 0-36-16,55-65-19 16,-12 53-46-16,5-4-42 15,2-1-15-15,-3 3 14 16,-10 5 46-16,-13 3 60 16,-12 2 4-16,-8 4 13 15,-4 0 12-15,0 0 12 16,0 7-5-16,-10 10 59 15,-3-1-33-15,7-3-18 16,4 0-30-16,2-2-10 0,0-5-2 16,0-6 2-1,12 0 8-15,3 0 26 0,1-15-21 16,1-6 6-16,-8-10-15 16,-6 2 6-16,-3 0 3 15,0 3-11-15,-17 5 11 16,-5 11-15-16,3 10-4 15,2 0-10-15,4 3-43 16,8 15-59-16,5 1-38 16,0-2-193-16</inkml:trace>
  <inkml:trace contextRef="#ctx0" brushRef="#br1" timeOffset="-63606.31">32262 15270 660 0,'0'0'129'0,"0"0"-58"0,0 0 9 16,0 0-34-16,0 0-46 16,0 0 7-16,-31 45-4 15,31-19-1-15,2-1 27 16,2 3-27-16,-1-6 7 16,0-1 5-16,-3-5-12 15,0-5 6-15,0-5-8 16,0-3 0-16,0-3 28 15,0 0 20-15,0 0-1 0,-1-3-20 16,-1-17 6-16,2-15-9 16,3-6-24-16,18 1-13 15,7 4-21-15,2 8-27 16,4 13-75-16,2 11-29 16,-4 4-122-16,-4 0-208 15</inkml:trace>
  <inkml:trace contextRef="#ctx0" brushRef="#br1" timeOffset="-63261.36">32600 15295 644 0,'0'0'132'16,"0"0"16"-16,0 0-8 16,0 0-33-16,0 0-68 15,0 0-24-15,-8 0 4 16,-1 30 5-16,-3 8 48 15,-4 10-46-15,-2 2-19 16,-3 1 0-16,0-4-7 16,8 2-29-16,5-9-77 15,8-9-110-15,5-15-22 0,20-13-129 16</inkml:trace>
  <inkml:trace contextRef="#ctx0" brushRef="#br1" timeOffset="-62806.4">32688 15490 679 0,'0'0'185'0,"0"0"-16"15,0 0-57-15,0 0-59 16,0 0-37-16,0 0 1 0,-12-27-17 16,24 22-1-16,0 0-2 15,2 5-16-15,0 0 19 16,-2 0-2-16,-5 0 4 15,-2 8-16-15,-5 6 10 16,0 5-4-16,-5 3-11 16,-8-2-4-16,-1 0 10 15,4-7-3-15,1-6 4 16,5-4 6-16,4-3 2 16,0 0 4-16,0 0 18 15,0 0-9-15,9-17 12 16,11-6-21-16,4-4 5 15,2 2-5-15,-5 5 0 0,-5 6-5 16,-7 5 4-16,-4 9 2 16,-5 0 13-16,0 0-9 15,0 0-3-15,0 14 3 16,-8 8-4-16,-4 5 4 16,2 2-1-16,4-6-4 15,4 0-1-15,2-7-60 16,2-5-71-16,18-2 14 15,9-9-92-15,5 0-72 16,0-13-55-16</inkml:trace>
  <inkml:trace contextRef="#ctx0" brushRef="#br1" timeOffset="-62420.53">33022 15380 385 0,'0'0'177'15,"0"0"28"-15,0 0-67 16,0 0 14-16,0 0-87 15,0 0-16-15,0-17 11 16,0 17-20-16,0 0 24 16,0-2-26-16,0 2-14 15,0 0 17-15,0 0-37 16,0 0 1-16,0 0 4 16,0 0-7-16,0 0 1 15,0 0-3-15,0 0 0 16,0 0 0-16,0 0 0 15,0 0 0-15,0 0-1 16,0 0 6-16,0 0-7 16,0 0 2-16,-2 0 0 15,2 0 0-15,0 0 0 0,-1 0-2 16,-1 16 2-16,-2 7 0 16,-5 7 9-16,0 3-9 15,0 1 0-15,-1-2-5 16,1-2 5-16,-1 1-3 15,3 2-14-15,3-7-109 16,4-1-100-16,0-8-223 16</inkml:trace>
  <inkml:trace contextRef="#ctx0" brushRef="#br1" timeOffset="-61096.52">33187 15404 5 0,'0'0'63'15,"0"0"1"-15,0 0-8 16,0 0-22-16,0 0-17 16,0 0-2-16,0-21-5 15,0 21 34-15,0 0-22 16,0 0 14-16,0-3 6 0,0 3-2 16,0 0 17-16,0 0-9 15,-1 0-18-15,1 0 10 16,0 0-26-16,0 0 2 15,0 0 8-15,-2 0-13 16,2 0 10-16,0 0-7 16,0 0-8-16,0 0 6 15,0 0-12-15,0 0 0 16,0 0 14-16,7 3-1 16,4 1-2-16,1 3-11 15,0-1 6-15,3 1 4 16,-4-1-10-16,3 1 0 15,-2 0 5-15,3-1-5 0,0 2 1 16,0-2-2 0,-3-3 7-16,0 0-4 0,-5 2-2 15,1-2-3-15,-4-1 3 16,-2-2 5-16,-1 0-5 16,-1 1 0-16,0-1 0 15,0 3-2-15,0 0 4 16,0-3-2-16,0 5 4 15,0 0-1-15,-1-1 5 16,-10 4 11-16,-3 0 3 16,-6-1 20-16,-4 2-32 15,-7 4 13-15,-1 0-1 16,-2 1 7-16,3-1 0 16,6-3-6-16,4 1-21 0,6-3 20 15,1-3-16-15,8-3 7 16,2 1 1-16,4-3-8 15,0 0 5-15,0 0-11 16,0 0 0-16,0 0 4 16,0 0-4-16,0 0-3 15,0 0-3-15,0 0-43 16,0 0-22-16,7 0 46 16,8 4-28-16,2-4-56 15,4 3-141-15,4-3-182 16</inkml:trace>
  <inkml:trace contextRef="#ctx0" brushRef="#br1" timeOffset="-60142.22">33191 15453 6 0,'0'0'32'0,"0"0"-2"16,0 0 28-16,0 0-49 15,0 0 20-15,0 0-1 16,-10-16-12-16,10 13-1 16,-1 2 14-16,-1-2 2 15,2 3 18-15,-1-3-31 16,1 2 1-16,0 1 2 15,0-1-8-15,0 0 7 16,-2-3-2-16,-1 0-13 0,-1-1 49 16,-2 1-25-16,3-3 0 15,0 4-8-15,2 0 14 16,1 3 16-16,0 0-20 16,0 0-8-16,0-3 19 15,0 3-35-15,0 0 2 16,0 0-9-16,0 0-6 15,10 0 6-15,6 0 15 16,7 0-8-16,5 13-7 16,6 0-14-16,2 6-135 15,-1-2-107-15,0 0-109 16</inkml:trace>
  <inkml:trace contextRef="#ctx0" brushRef="#br1" timeOffset="-57915.63">33538 15430 137 0,'0'0'62'0,"0"0"56"16,0 0-21-16,0 0-16 15,0 0 24-15,0 0 1 16,-5-23-20-16,2 16 27 15,2 4-17-15,-3 0 20 16,2 3-27-16,1-3-21 16,1 3-6-16,-2 0-36 0,1 0-18 15,-1 0 17-15,2 0-23 16,0 0 0-16,-3 0-2 16,-3 17 5-16,-2 9-6 15,-6 10 1-15,0 1 0 16,-1-1 5-16,3 0-3 15,1-3-2-15,3-5 0 16,0-6 5-16,4-6-4 16,1-7-1-16,1-1 0 15,2-5 0-15,-1 0 0 0,1-3 0 16,0 0 0 0,0 0 9-16,0 0 1 0,0 0-8 15,0-6 8 1,10-15 18-16,6-8-27 0,1-8 0 15,3-9-1-15,-2-4 2 16,-1-1-7-16,-3-3 5 16,-4 8 0-16,-4 14 2 15,-4 15 4-15,-1 7-5 16,1 7-1-16,-2 3 0 16,0 0-9-16,0 3 4 15,0 17-4-15,0 12 6 16,-5 14 3-16,-5 8 0 15,-2 4 0-15,-2-8 5 0,4-4-3 16,1-9-2-16,2-11 0 16,2-6 8-16,1-10-7 15,4-6-1-15,0-2 0 16,0-2 9-16,0 0 8 16,0 0-11-16,0 0-2 15,0 0 15-15,10-16-13 16,7-7-6-16,0 0-4 15,-4 7-49-15,-12 10-12 16,-1 6-88-16,-20 0-171 16,-18 14-242-16</inkml:trace>
  <inkml:trace contextRef="#ctx0" brushRef="#br1" timeOffset="-51208.91">33627 15830 16 0,'0'0'39'0,"0"0"19"15,0 0-17-15,0 0-7 0,0 0-14 16,0 0-4 0,0 0 26-16,-16-6 19 0,16 5-13 15,0 1-9-15,0 0 28 16,-1 0-4-16,1-3-22 15,-2 3-25-15,1 0-3 16,-3 0-2-16,1 0-11 16,2 3 0-16,-1 4-1 15,2 0 5-15,0-1-8 16,0-2 1-16,0-1 3 16,0-3 3-16,0 0 1 15,0 0 21-15,0 0 8 16,0 0 3-16,0 0 3 15,0 0-2-15,0 0-14 0,0 0 0 16,0 0-11-16,0 0-2 16,0 0 13-16,0 0-14 15,0 0 18-15,0 0-4 16,0 0-2-16,0 0 24 16,0-3-41-16,0-1 2 15,0 4-6-15,-7 0-127 16,-17 0-173-16</inkml:trace>
  <inkml:trace contextRef="#ctx0" brushRef="#br1" timeOffset="-46965.33">33292 15688 30 0,'0'0'63'0,"0"0"-11"16,0 0-15-16,0 0-15 16,0 0-8-16,0 0-7 15,0 0 9-15,3-1-16 0,-3 1 3 16,0 0 8 0,0 0-3-16,0 0 11 0,0 0-2 15,0 0-8-15,0 0 21 16,0 0-30-16,0-3 0 15,1 3 1-15,4-3 4 16,-1 0-6-16,-1-1 1 16,2 1 0-16,-4 3 10 15,2 0-6-15,-3 0 13 16,0 0-7-16,0 0-2 16,0 0-8-16,-3 0-1 15,-13 10 1-15,-5 4 23 0,-3-1-21 16,3 4 1-1,2-1 4-15,2 1-1 0,2-7 7 16,6-3-5 0,3-2-8-16,2-2 21 0,3-2-21 15,-1 2 9-15,2-3 3 16,0 0-4-16,0 0 4 16,0 0-2-16,0 0-7 15,12-4 15-15,3-6-11 16,1 0-5-16,4 1-2 15,-1-1 0-15,-1 1 5 16,-5 1-5-16,-2 2 5 16,-1 0-10-16,-7 6 5 15,2-3 0-15,-4 3 2 16,-1 0 2-16,0 0-2 0,0 0-2 16,0 0 0-16,-15 0 2 15,-7 3-2-15,-7 7 0 16,0 1 0-16,3 4 4 15,7-3-2-15,4-2-2 16,4-3 0-16,6-3 6 16,0-1-6-16,5-3-1 15,0 0 1-15,0 0 4 16,0 0-4-16,0 0 1 16,9-4-1-16,9-6 10 15,6-2-6-15,-3 2-8 16,-2-3 4-16,-6 6 0 0,-5 1 1 15,-3 5-1-15,-5 1 0 16,0 0 12-16,0 0-12 16,-8 0 0-16,-8 1 1 15,-2 9 3-15,-3 3-3 16,6-3-1-16,2-3 1 16,3-2-4-16,7 0 3 15,2-3 0-15,1-2-4 16,0 0 5-16,0 0-3 15,0 0 2-15,0 0 0 16,12-4 10-16,6-6-10 16,1 2 4-16,-4 4-9 15,-6 1 10-15,-6 3-4 16,-3 0-1-16,0 0-8 16,-15 3-3-16,-7 14-28 0,-5 2-50 15,0 1-25-15,0 0-88 16</inkml:trace>
  <inkml:trace contextRef="#ctx0" brushRef="#br1" timeOffset="-21339.71">31915 11265 336 0,'0'0'3'0,"0"0"18"16,0 0-19-16,0 0 26 15,0 0-18-15,0 0-6 16,0 0 14-16,0 0 1 16,0 0-19-16,-23 0 0 15,10 10-62-15,-13 7-223 16</inkml:trace>
  <inkml:trace contextRef="#ctx0" brushRef="#br1" timeOffset="-19011.9">32113 12637 314 0,'0'0'81'0,"0"0"33"15,0 0 22-15,0 0-43 16,0 0-17-16,0 0 23 16,-3-5-18-16,3 5-19 15,0 0-22-15,0 0-29 16,0 0 2-16,11 0-13 0,14 0-7 15,16 0 7-15,15 0 4 16,2-6-2-16,-6 2-4 16,-17 2 7-16,-14-1-13 15,-14 3 8-15,-5 0 0 16,-2 0 12-16,0 0-12 16,-15 0-14-16,-24 0 8 15,-19 12-19-15,-11 4 22 16,-1-2-18-16,2 3 21 15,8 0 5-15,12-1-5 16,15-7 5-16,12-1-11 0,14-5 19 16,5-1-17-16,2-2 4 15,0 0 0-15,8 0-5 16,20 0 6-16,11 0-1 16,10-2 37-16,6-5-31 15,-1 0 11-15,3 1-17 16,-8-1 2-16,-10 1-10 15,-14 2 18-15,-14 0-9 16,-6 1-1-16,-5 3 0 16,0 0 7-16,-19 0-7 15,-23 0-1-15,-14 0 0 16,-10 0-17-16,5 3 18 16,13 5 0-16,11 1 5 15,15-2-1-15,11-7-4 0,8 3 0 16,3-3 2-16,0 0-2 15,3 0-17-15,20 0-10 16,14 0 27-16,8 0 13 16,5 0-13-16,0 0 0 15,-3 0 9-15,-3-6-7 16,-7-2 2-16,-13 3-4 16,-10 2 6-16,-7 2 3 15,-7 1-2-15,0 0 2 16,0 0 25-16,0 0-21 15,0 0 5-15,-5 0-8 16,-3 0-8-16,1 0 28 16,4 0-28-16,2 0-2 0,1 0 19 15,0 0-19-15,0 0 7 16,0 0-7-16,0 0 4 16,0 0 10-16,0 0-13 15,0 0-1-15,0 0 19 16,0 0-18-16,0 0 9 15,0 0-10-15,0 0 3 16,0 0-3-16,0 0 0 16,0 0 0-16,0-4-3 15,0 4 6-15,0 0-4 16,0 0 1-16,0 0 0 16,0 0 0-16,0 0 0 15,0 0 0-15,0 0-4 0,0 0 8 16,0 0-5-16,0 0 1 15,0 0 0-15,0 0-4 16,0 0 4-16,0 0 0 16,0 0 1-16,0 0 3 15,0 0-3-15,0 0-1 16,0 0 0-16,0 0-2 16,0 0 2-16,0 0 0 15,0 0 6-15,0 0-6 16,0 0 0-16,0 0 0 15,0 0 0-15,0 0-6 16,0 0 6-16,0 0-3 0,0 0-1 16,0 0-50-16,0 5-62 15,-2 14-182-15,-19 4-128 16</inkml:trace>
  <inkml:trace contextRef="#ctx0" brushRef="#br1" timeOffset="-17886.04">21178 7732 339 0,'0'0'24'0,"0"0"13"16,0 0 54-16,0 0 18 0,0 0-66 16,0 0-38-1,0 0 22-15,69-12-6 0,-15 2 24 16,5 2-23-16,6-3-22 15,-4 2 17-15,-3-2-17 16,-12 2 6-16,-10 1-4 16,-17 2-2-16,-9 3 0 15,-10 3 5-15,0 0 29 16,0 0 3-16,-30 0-22 16,-15 12-10-16,-16 5 1 15,-11 7-6-15,1-2-7 16,5-1 4-16,14-4 3 15,16-6-1-15,19-5 1 0,12-6-5 16,5 0 0-16,14 0-73 16,25 0-55-16,21-4 60 15,12-10-134-15,2-6-55 16</inkml:trace>
  <inkml:trace contextRef="#ctx0" brushRef="#br1" timeOffset="-6585.53">21451 17594 11 0,'0'0'5'0,"0"0"-5"16,0 0 0-16,0 0 1 15,0 0 1-15,0 0 1 16,0 0-3-16,-10-7 6 16,9 7-5-16,-2 0 2 15,1 0-3-15,-1 0-10 16,0 0-8-16</inkml:trace>
  <inkml:trace contextRef="#ctx0" brushRef="#br1" timeOffset="-734.28">1846 14682 1 0,'0'0'8'16,"0"0"15"-16,0 0 18 16,0 0 22-16,0 0-46 15,0 0 23-15,0 0-7 16,-34-57-22-16,34 57 20 15,0 0-4-15,0 0-27 16,0 0-10-16,4 0 8 16,10 5-7-16,10 7 10 15,-2 0-1-15,5 1 5 16,-3 2-5-16,4-4 8 16,-4-3-8-16,-2-2 1 15,2-6-8-15,-4 0 18 0,2-11-10 16,2-15 10-16,1-10-1 15,0-11 30-15,-2-1-21 16,1-2-9-16,1 7 7 16,-4 0-10-16,-6 14-7 15,3 9 0-15,-11 13 0 16,1 7-7-16,-5 12-87 16,-3 20-8-16,0 7 45 15</inkml:trace>
  <inkml:trace contextRef="#ctx0" brushRef="#br1" timeOffset="-406.41">1893 14952 9 0,'0'0'3'16,"0"0"-2"-16,0 0 10 15,0 0 0-15,0 0 11 0,0 0-6 16,74 23-3 0,-59-23-4-16,6 0 15 0,1-20 0 15,1-7 11-15,9-5-9 16,-3-11 1-16,8-3-25 15,-1-1 2-15,-5 0 4 16,-1 10-8-16,-6 11-14 16,-6 16-57-16,-5 10-64 15</inkml:trace>
  <inkml:trace contextRef="#ctx0" brushRef="#br1" timeOffset="3599.99">29719 15705 222 0,'0'0'84'16,"0"0"19"-16,0 0 27 16,0 0-35-16,0 0-14 15,0 0-27-15,-26-53 8 16,26 46 29-16,0-1-38 16,0 3-16-16,4-4-8 15,12-2 18-15,8 2-39 16,4 1-2-16,5 1 17 15,5 1-6-15,2 3-1 0,6 0-16 16,4-2 9 0,3 4 13-16,1 0-20 0,4-6-2 15,-1 4 14-15,-3-6-10 16,-1-2-1-16,-8 5-3 16,-11-5 0-16,-10 8 0 15,-12-3 0-15,-4 6-2 16,-8 0 0-16,0 0-8 15,0 6-92-15,-5 14-24 16,-16 3 17-16,-7 6 31 16,-9-2-113-16,-5 0-45 15,-4-7 6-15</inkml:trace>
  <inkml:trace contextRef="#ctx0" brushRef="#br1" timeOffset="3931.19">29865 15830 222 0,'0'0'67'16,"0"0"83"-16,0 0 6 15,0 0-78-15,0 0-11 16,0 0-13-16,96-50-24 16,-57 38 17-16,1-1-39 15,-1 6-5-15,-2-3 4 16,1 3-5-16,0 0-1 0,-4-1-1 15,-1 4 0-15,-4-4-4 16,-4 2 5-16,-5-1-1 16,-6 3 3-16,-5 1 7 15,-6 0-5-15,-1 3-5 16,-2 0 0-16,0 0 2 16,0 0-2-16,0 0-13 15,0 0-17-15,0 0-82 16,0 7-62-16,0 9 21 15,0-5-67-15</inkml:trace>
  <inkml:trace contextRef="#ctx0" brushRef="#br1" timeOffset="6246.17">32571 15972 12 0,'0'0'22'0,"0"0"14"16,0 0 3-16,93 0 18 15,-57 0-41-15,1 0-3 16,2 0 5-16,-5 0-2 16,-6 0-8-16,-3-3-3 15,-8 3 0-15,-5 0-10 16,-8 0-38-16,-4 0-40 16</inkml:trace>
  <inkml:trace contextRef="#ctx0" brushRef="#br1" timeOffset="6516.39">32377 15992 178 0,'0'0'21'15,"0"0"16"-15,0 0 4 16,0 0 35-16,0 0-42 0,111 6 1 15,-68-2 23-15,-1 0-27 16,4 2-2-16,0-3-25 16,2-2-1-16,-3 2 1 15,-2 0-4-15,-9-3-9 16,-10 3-19-16,-7-2-82 16,-11-1-5-16,-6 3-71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35:04.1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3253 1861 228 0,'0'0'64'0,"0"0"33"15,0 0 59-15,0 0-90 0,0 0 35 16,0 0-41-16,0-19 14 16,0 19 12-16,0 0 2 15,-3 0-29-15,3 0 7 16,-3 0-43-16,-5 19-21 15,-5 8 14-15,1 12-12 16,3 0 11-16,5-4-6 16,4-9-4-16,0-9 3 15,4-7-8-15,2-7 0 16,3-3 5-16,2 0-5 16,3 0 10-16,-3-13 32 15,2-4-27-15,-4-3 25 16,-7-3-27-16,-2-5 1 0,-2-1-6 15,-14 3-3 1,-2 6-2-16,-6 13-2 0,0 7 5 16,-7 10-12-16,-5 28-4 15,6 7 6-15,5 0 1 16,16-9-6-16,9-10 8 16,0-11-22-16,15-6 23 15,9-6-2-15,4-3 2 16,2 0 0-16,3-14 7 15,-5-8-5-15,-6-1 4 16,-8-2 2-16,-11-4-2 16,-3 4 17-16,0 4-17 0,-15 6 0 15,-1 13 5-15,-7 2-10 16,-4 22-1-16,-4 15-7 16,4 8 0-16,11-4-2 15,14-10 5-15,2-11-14 16,9-6 14-16,9-9 4 15,9-5 1-15,3 0-1 16,1-7 0-16,-1-14 8 16,-8-7-8-16,-4-5 0 15,-12-8 13-15,-6-1-3 16,0 2 0-16,-15 10-5 16,-7 13 5-16,1 14-7 15,-3 3-3-15,0 31-32 0,9 16-95 16,15 7-43-1,11-2-186-15,34-18-135 0</inkml:trace>
  <inkml:trace contextRef="#ctx0" brushRef="#br0" timeOffset="1137.52">5234 1803 472 0,'0'0'53'15,"0"0"121"-15,0 0-3 16,0 0 25-16,0 0-50 16,0 0-40-16,-75-23-52 15,75 23-24-15,0 0 4 16,0 0-26-16,18 0-6 15,16 0 9-15,23 6 10 16,10 2 7-16,14 3-2 16,4-5-20-16,9 1 17 0,0-4-23 15,-6-1 0-15,-11-2 6 16,-17 0-6-16,-23 0 0 16,-13 0-1-16,-15 0 6 15,-9 0 0-15,0 1-5 16,0-1 0-16,0 2 10 15,-28-1-8-15,-26 0-2 16,-16 2-8-16,-15 1 2 16,-6-1 0-16,-6-3 2 15,-6 0-9-15,2 0 10 16,5-12-2-16,11 0 5 16,9 3 0-16,13 5 4 15,11 0 2-15,16 4-6 0,14 0 0 16,16 0 15-1,6 0-10-15,0 0-3 0,0 0-4 16,0 0-10-16,12 11 10 16,18 8 0-16,13 9 2 15,9 1 28-15,9 0-18 16,8 4 0-16,4-1-8 16,6 0 2-16,3 0 6 15,-4-6-10-15,-11-2 0 16,-12-4-3-16,-19-3 3 15,-20-4-1-15,-10 2-2 16,-6 5 3-16,-22 10 9 16,-20 9-8-16,-16 6 3 15,-17 5 2-15,-2-2-6 0,-5 4 0 16,7-1-1-16,11-4 4 16,15-8-5-16,13-10 2 15,17-13 0-15,8-9 5 16,11-6-4-16,0-1-1 15,0 0-3-15,12 3 3 16,21 1 3-16,25 4 0 16,12-6-3-16,11-2 16 15,10 0-10-15,7-2-3 16,-1-9-3-16,-9 0 3 16,-15 1-6-16,-22-1 3 15,-17 5 0-15,-17 1-3 16,-4 3 3-16,-10 2-39 0,3 0-52 15,10-2-130-15,7-7-271 16,7-11-279-16</inkml:trace>
  <inkml:trace contextRef="#ctx0" brushRef="#br0" timeOffset="1762.69">6786 2031 390 0,'0'0'18'0,"0"0"191"16,0 0-88-16,0 0-51 16,-83-72 18-16,59 61 62 15,-3 7-45-15,-4 4-23 16,1 0-41-16,-6 19-10 15,-1 13-5-15,4 12-25 0,3 9-1 16,8 1 15-16,11 2-14 16,11-3 5-16,0-7-6 15,11-9 0-15,14-11-4 16,8-10 9-16,0-10-5 16,0-6 7-16,-2-6 21 15,2-18-2-15,0-8-1 16,-5-7-22-16,-4-9 21 15,-2-5-19-15,-7 1-1 16,-3 4 7-16,-9 12-7 16,-3 15 8-16,0 13 7 15,0 8-5-15,0 0-14 0,-7 27-5 16,-7 14 0 0,-5 10 4-16,10 9-1 0,3 1-1 15,6-1-6-15,3 1-19 16,28-8-12-16,8-5-73 15,21-6-72-15,1-18-167 16,0-17-198-16</inkml:trace>
  <inkml:trace contextRef="#ctx0" brushRef="#br0" timeOffset="2240.27">7070 2406 408 0,'0'0'338'15,"0"0"-212"-15,0 0 103 16,0 0-127-16,0 0 0 16,0 0-32-16,-33 0-11 15,36-3-44-15,12-8-2 16,12 2 0-16,3 1-12 16,1 5 0-16,-7 3-1 15,-2 0 0-15,-5 17-9 16,-10 13 6-16,-4 7-6 15,-3 8-3-15,-7 1-11 16,-7-5 21-16,-5-10-10 16,7-12 12-16,1-6 1 0,4-10-1 15,7-2 14-15,0-1 23 16,0 0-11-16,0-17 23 16,4-20-22-16,19-20-20 15,10-6-9-15,11-1 2 16,0 14-4-16,-6 15 2 15,-5 16 4-15,-10 11 2 16,-7 8-4-16,-1 2-3 16,1 21 0-16,-2 7 3 15,-4 6 0-15,-10 6 0 16,0 4 4-16,0 4-5 16,-3 4 1-16,-4 2-40 15,7-3 1-15,0-4-95 16,16-13-66-16,17-13-188 15,6-19-238-15</inkml:trace>
  <inkml:trace contextRef="#ctx0" brushRef="#br0" timeOffset="2937.47">7984 2098 384 0,'0'0'43'15,"0"0"187"-15,0 0-84 16,0 0 12-16,0 0-1 16,0 0-20-16,-31-24-40 15,31 24-43-15,0 0 7 16,0-1-43-16,0-2-8 16,6 0 0-16,10 1-10 15,1 2 0-15,5 0-2 16,-1 7-7-16,-3 13 6 0,1 6-4 15,-11 7 2-15,-8 3 2 16,-5 4-16-16,-20 2-4 16,-8-4 12-16,0-6 6 15,8-8 3-15,7-7 2 16,6-8 0-16,9-6 1 16,0-1 2-16,3-2-2 15,3-2 17-15,24-23-11 16,9-10 8-16,19-12-13 15,6-11-2-15,0-3 1 16,2-6-1-16,-8 5 0 16,-10 10-3-16,-15 18 10 0,-14 14 6 15,-10 16 10-15,-6 4 3 16,0 0-1-16,0 0-15 16,0 3 3-16,-12 18-13 15,-9 13 0-15,-1 15 14 16,7 12-14-16,7 7 0 15,8-1 2-15,0-1-1 16,11-13 1-16,11-13-2 16,11-8-20-16,15-14-4 15,13-10-42-15,15-8-93 16,2-21-259-16,-14-21-286 16</inkml:trace>
  <inkml:trace contextRef="#ctx0" brushRef="#br0" timeOffset="3417.56">8696 1615 394 0,'0'0'301'0,"0"0"-193"15,0 0 180-15,0 0-170 16,0 0-36-16,0 0-37 15,-19-48-33-15,35 37-11 16,3-2-1-16,2 5 0 0,0 5 8 16,0 3-8-1,-5 0-1-15,-4 6-2 0,-3 12-4 16,-4 5-6 0,-5 2-7-16,0-2-8 0,0-5 25 15,0-5-22-15,-5-6 22 16,2-4-7-16,0-3 10 15,3 0 20-15,0 0-4 16,0 0 7-16,0-2 35 16,0-18-8-16,15-11-25 15,0-7-20-15,7 0-5 16,-2 3 20-16,2 8-18 16,-4 8 2-16,-6 9 3 15,-3 7-7-15,1 3 0 16,4 13-4-16,2 14 9 15,-1 11-5-15,-3 8 0 16,-3-2-1-16,-6 3-7 0,-3 5-49 16,0-1-114-16,-3-6-178 15,-9-11-484-15</inkml:trace>
  <inkml:trace contextRef="#ctx0" brushRef="#br0" timeOffset="4266.64">5074 3073 750 0,'0'0'10'0,"0"0"192"15,0 0-33-15,0 0-125 16,0 0 15-16,0 0-35 15,-33-10-24-15,54 10 0 16,9 4 8-16,1 10-7 16,-4 5-1-16,-6 2-24 15,-9 0-22-15,-9 0 20 16,-3-2-8-16,0-2-7 16,-6-3 20-16,-4-5 21 15,-1-2-3-15,8-6 6 16,0-1 3-16,3 0 42 0,0-16-10 15,0-15-30-15,12-11-8 16,15-8 6-16,4 4-2 16,-1 10 0-16,-6 11-4 15,-6 16 7-15,-5 9-4 16,-2 0 4-16,-1 30-6 16,-4 15 0-16,-3 6 10 15,-3 7-11-15,0 2-4 16,-3-4-29-16,-3-4-36 15,2-9-102-15,4-13 1 16,0-16-66-16,19-14-74 16</inkml:trace>
  <inkml:trace contextRef="#ctx0" brushRef="#br0" timeOffset="4447.25">5468 3191 753 0,'0'0'42'15,"0"0"183"-15,0 0-149 16,0 0-33-16,0 0-43 16,0 0 13-16,100-3 29 15,-24-10-42-15,0 1-60 16,-6 3-161-16,-6 4-29 16,-12 4-77-16</inkml:trace>
  <inkml:trace contextRef="#ctx0" brushRef="#br0" timeOffset="4589.12">5647 3384 385 0,'0'0'114'15,"0"0"-36"-15,0 0-23 16,0 0 3-16,107-20-58 16,-44 4-2-16,4-1-118 15,0-2-161-15</inkml:trace>
  <inkml:trace contextRef="#ctx0" brushRef="#br0" timeOffset="4896.03">6276 3142 630 0,'0'0'86'16,"0"0"136"-16,0 0-75 15,0 0-120-15,0 0-1 16,-58 97 21-16,58-59-18 15,0-1 20-15,9-1-39 16,12-5-5-16,1-6-4 16,4-9-1-16,2-8-9 15,-4-8-10-15,0-10 19 16,-5-16 9-16,-7-8 17 16,-6-7-8-16,-6-1-3 15,0 2-9-15,-18 3 4 16,-9 10-10-16,-4 13 0 0,-2 10-8 15,-4 4-52-15,6 16-47 16,4 5-160-16,13-6-207 16</inkml:trace>
  <inkml:trace contextRef="#ctx0" brushRef="#br0" timeOffset="5707.48">5368 1175 211 0,'0'0'179'0,"0"0"6"15,0 0 16-15,0 0-96 16,0 0-1-16,0 0-32 16,-43 13-22-16,34 5-32 15,-2 6 11-15,5 1 6 16,2 1-17-16,4-2-8 15,0-6-5-15,4-4-2 16,11-5 12-16,0-6-3 16,6-3 10-16,6-2 20 15,4-15-14-15,2-10 2 0,3-4-14 16,1-6-4-16,-4-4 20 16,-5 2-13-1,-8 7-8-15,-4 11 8 0,-10 11-8 16,-3 8-2-16,3 2-9 15,7 0-2-15,4 15 0 16,10 11-6-16,1 3 8 16,-4 5 3-16,-2 1-3 15,-7-7 2-15,-7-4-5 16,-8-4 6-16,0-5 2 16,0-1-1-16,-8-2-4 15,-10-2 15-15,-7-6-3 16,-8-4 2-16,-10 0-10 0,-5-3 0 15,-10-17 6-15,1-8-10 16,-1-8 0-16,6-6-2 16,10 7 2-16,15 11-3 15,8 14 2-15,7 10-33 16,6 16-77-16,6 18-98 16,0 4-123-16,3-1-299 15</inkml:trace>
  <inkml:trace contextRef="#ctx0" brushRef="#br0" timeOffset="7446.02">15887 848 143 0,'0'0'35'0,"0"0"76"16,0 0-9-16,0 0 12 15,0 0-26-15,0 0-7 16,-29 0-9-16,10 1-30 0,-17 13 36 16,-13 10-8-16,-19 15-25 15,-13 24 46-15,-7 27-38 16,-13 40-2-16,1 37 18 15,2 34-32-15,10 23 0 16,17 2-13-16,22 6-23 16,30-16 2-16,19-14-3 15,62-24-13-15,47-32-100 16,58-24-122-16,43-38-41 16,27-45-45-16</inkml:trace>
  <inkml:trace contextRef="#ctx0" brushRef="#br0" timeOffset="10109.11">17030 1769 79 0,'0'0'303'0,"0"0"-185"16,0 0 61-16,0 0-62 15,0 0-32-15,0 0 29 16,0-53-3-16,0 46-36 16,-1 0 5-16,-4 2-25 15,-1 0-11-15,-2-2-2 0,-1 4-32 16,-9-3 7-16,0 3-17 16,-11 3 0-16,3 0 6 15,-1 0-1-15,-1 0-5 16,-2 19 0-16,-2 18 4 15,0 14-3-15,5 17-1 16,6 9 0-16,4 1 1 16,14-3-1-16,3-11 0 15,23-17-2-15,22-15 5 16,22-19-11-16,15-13 8 16,9-7-37-16,0-22-11 15,-3-7-103-15,-10-7-96 0,-10 0-78 16,-17-2-170-16</inkml:trace>
  <inkml:trace contextRef="#ctx0" brushRef="#br0" timeOffset="10357.48">17575 1861 364 0,'0'0'463'0,"0"0"-318"15,0 0 92-15,0 0-132 16,0 0-44-16,0 0-37 16,-12 0-1-16,42-4-13 0,15-9-7 15,13-4 13 1,7-1-16-16,0 1-2 0,-7 5-39 16,-9 3-64-16,-10 6-79 15,-14 3-142-15,-14 0-18 16,-11 5-36-16</inkml:trace>
  <inkml:trace contextRef="#ctx0" brushRef="#br0" timeOffset="10543.31">17559 2019 610 0,'0'0'70'0,"0"0"66"15,0 0-27-15,0 0-52 0,0 0 27 16,131-2-54-1,-70-6-1-15,-5 1 15 0,-6-2-29 16,-7 3-15-16,-6 2-11 16,-2-1-158-16,-10 3-111 15,-8-4-259-15</inkml:trace>
  <inkml:trace contextRef="#ctx0" brushRef="#br0" timeOffset="12486.82">19010 1676 7 0,'0'0'49'16,"0"0"17"-16,0 0-27 16,0 0 17-16,0 0 1 15,0 0 6-15,1-22 32 16,-1 19-11-16,0-1 18 15,0 4 1-15,0-1-23 16,0 1-1-16,0 0-14 0,0 0 5 16,0 0 4-1,-1 0-11-15,-4 0-24 0,-4 0 14 16,-5 0-27-16,-5 10-8 16,-1 0-15-16,0 6-3 15,2 7 13-15,1 2-8 16,-3 8-1-16,4 0 6 15,1 4-5-15,1-3 5 16,7 4-10-16,4-4 0 16,3-2 17-16,0-2-3 15,1-5-11-15,14-5 10 16,8-3-5-16,3-6 20 16,9-7-19-16,4-4 9 15,7 0 9-15,-1-8-13 16,-1-11 8-16,-6-6-6 15,-9-3-3-15,-8-4 14 0,-12-6-14 16,-7-6-2-16,-2-5-2 16,-19-3-9-16,-16 7 0 15,-4 9-1-15,-1 13 1 16,-2 12-10-16,7 8 0 16,3 3-14-16,7 18-18 15,11 16-61-15,11 9-68 16,3 0-168-16,21-11-160 15</inkml:trace>
  <inkml:trace contextRef="#ctx0" brushRef="#br0" timeOffset="13061.63">19619 1056 268 0,'0'0'111'0,"0"0"119"15,0 0-33-15,0 0-42 16,0 0 3-16,0 0-52 16,-60-24-19-16,60 24-35 15,0 0-4-15,0 0-34 16,0 0-4-16,4 10 0 16,22 10-9-16,11 11 27 15,8 7-7-15,4 3-2 16,2 8 16-16,-1 13-23 15,-2 11 2-15,-6 15 4 16,-6 7-8-16,-14 10 7 16,-10 4-7-16,-12 10-4 15,0 7 16-15,-25 2-22 0,-16 1 4 16,-9 2 5-16,-15-8-6 16,-5-11 16-16,-6-12-10 15,2-16-4-15,-7-14 18 16,11-11-10-16,10-18-3 15,21-13 0-15,19-16-7 16,11-9 0-16,9-3-3 16,0 0-23-16,0-5-19 15,0-16-35-15,12-11-49 16,2-4-206-16,-3 0-438 0</inkml:trace>
  <inkml:trace contextRef="#ctx0" brushRef="#br0" timeOffset="14669.13">8624 1581 172 0,'0'0'166'0,"0"0"-34"15,0 0 68-15,0 0-123 16,0 0-21-16,0 0 4 16,-12-2 18-16,12 0-9 15,0 1-3-15,0-1 0 16,0 1-3-16,0-3-8 16,0-3-23-16,6-2-5 15,8-1-25-15,2 4 7 16,-1 3-6-16,3 3 0 15,-3 0-6-15,4 5 3 16,2 15-2-16,-6 8 2 16,-2 6 3-16,-5 4-1 15,-5 0 1-15,-3-1-2 0,0-5 1 16,0-7-2-16,0-10 4 16,0-7 11-16,0-4 0 15,0-4 12-15,0 0 12 16,0 0 2-16,0-7 3 15,0-18-5-15,3-17-26 16,16-17-6-16,5-8-6 16,7 1 0-16,-1 8 6 15,-9 12-6-15,-3 20 4 16,-9 15-5-16,-6 8 0 16,0 3-5-16,4 3-2 15,2 22 2-15,2 12 2 16,2 11 6-16,-4 7 3 15,-3 1-6-15,-6 0 1 0,0-5-1 16,0-1 0-16,-3-4-23 16,-6-7-53-16,6-10-100 15,-7-14-345-15</inkml:trace>
  <inkml:trace contextRef="#ctx0" brushRef="#br0" timeOffset="24855.62">31128 2571 382 0,'0'0'74'0,"0"0"-63"0,0 0 114 15,0 0-82-15,0 0-23 16,0 0 18-16,0 0-31 16,-30-20-3-16,48 20 26 15,4 0-17-15,-3 13 4 16,-4 7-16-16,-6 3 2 15,-9 5 0-15,0 4 3 16,-3-5-12-16,-12 0-4 16,-3-5-12-16,5-8 21 15,4-8 1-15,8-3 0 16,1-3 19-16,1-7-19 16,20-22-2-16,9-12-5 15,4-8 4-15,0-3-2 0,-4 6-4 16,-9 13 9-16,-9 17-2 15,-6 16 0-15,-3 8 0 16,-3 30 1-16,0 13 1 16,0 10 6-16,-6-5-6 15,5-8-3-15,1-9-18 16,10-14-64-16,11-14 15 16,3-8-13-16,1-3 15 15,2-13 18-15,-3-11-38 16,-3-3-52-16,-7-7 78 15,-4 5 2-15,-9 5 60 16,-1 10 85-16,0 9 35 16,0 5 73-16,0 0-63 15,-1 0-35-15,1 0-21 0,0 0-64 16,19 0-10-16,15 0 68 16,10-6-49-16,6-5-15 15,4-5-4-15,-5 0-140 16,-1-6-139-16</inkml:trace>
  <inkml:trace contextRef="#ctx0" brushRef="#br0" timeOffset="25244.03">31879 2567 338 0,'0'0'217'15,"0"0"-189"1,0 0 69-16,0 0-87 0,0 0-6 15,0 0-8 1,-61 32 13-16,55-29-4 0,5 0-5 16,1-3 0-16,0 0-1 15,0 0-2-15,0 0-8 16,0 0-13-16,0 0 24 16,0 0 34-16,0 0-22 15,0 0 17-15,0 0 11 16,0-2-4-16,0 2 11 15,-7 0-4-15,-6 0-27 0,-2 2 5 16,1 12-21 0,0 4 0-16,5 2 6 0,0 0-6 15,8 4-2-15,1-2-3 16,0 1-2-16,11 0 2 16,12-6-44-16,14-4 28 15,12-7-12-15,7-6-36 16,5-2-53-16,-3-16-99 15,-8-8 44-15</inkml:trace>
  <inkml:trace contextRef="#ctx0" brushRef="#br0" timeOffset="25611.84">32160 2419 513 0,'0'0'6'0,"0"0"99"16,0 0 33-16,0 0-71 0,0 0 31 15,0 0-43 1,-11-25-29-16,11 33-12 16,16 16-10-16,9 14 32 15,-3 16-7-15,-6 13-22 0,-13 8 2 16,-3 8-9-16,-33-4-20 16,-19-6-47-16,-15-10-72 15,-16-16 49-15,-13-9-64 16,-11-12-56-16,-15-16-68 15</inkml:trace>
  <inkml:trace contextRef="#ctx0" brushRef="#br0" timeOffset="25840.55">30934 2386 503 0,'0'0'25'15,"3"75"24"-15,-2-8 67 16,-1 15-32-16,0 10-5 16,-6 5-46-16,-6 1-3 15,5-3-13-15,7-13-17 16,8-15-43-16,30-20-21 16,23-22-47-16,21-24-68 15,13-8-163-15</inkml:trace>
  <inkml:trace contextRef="#ctx0" brushRef="#br0" timeOffset="27217.48">33431 1699 3 0,'0'0'0'0,"0"0"0"15,0 0-3-15</inkml:trace>
  <inkml:trace contextRef="#ctx0" brushRef="#br0" timeOffset="28343.17">31151 2816 269 0,'0'0'40'0,"0"0"86"0,0 0 50 15,0 0-48-15,-94-22-8 16,84 21 7-16,5-1-34 16,5 0-30-16,0 1-12 15,39-5-42-15,34-4 25 16,38-3-7-16,25-3-11 15,14 0-2-15,11-2-8 16,0 0-4-16,-10-3-1 16,-18-3-1-16,-29 4 0 15,-34 3-28-15,-31 7-49 16,-26 6-7-16,-14 4-66 16,-47 3 0-16,-25 18-181 15,-30 11 75-15,-16 9 146 0</inkml:trace>
  <inkml:trace contextRef="#ctx0" brushRef="#br0" timeOffset="28656.87">31219 2998 223 0,'0'0'38'15,"0"0"45"-15,0 0 120 16,0 0-49-16,0 0-47 16,0 0 46-16,-45 11-55 15,64-11-44-15,26 0-5 16,28 0 20-16,30-9-1 15,22-7-25-15,20-4-27 16,11-2 19-16,-5-3-27 16,-6-3 4-16,-22 1-2 0,-24 1 2 15,-26 3 8-15,-27 9-2 16,-22 6-6-16,-18 3 27 16,-6 4-9-16,0 0 2 15,0 1-2-15,0 0-20 16,0 0-5-16,0 0-5 15,0-2-15-15,8-3-11 16,8-3-51-16,4-1-79 16,-4-1-310-16,-16 0-384 15</inkml:trace>
  <inkml:trace contextRef="#ctx0" brushRef="#br0" timeOffset="42905.6">4713 6481 475 0,'0'0'14'16,"0"0"82"-16,0 0 43 15,0 0-61-15,0 0-21 16,0 0-20-16,0 0 17 15,0 0-35-15,0-15-14 16,0 15 7-16,0 0-12 16,5 0 1-16,20 0 1 15,11 0 15-15,10 0 45 16,12 0-24-16,5 0-18 16,1 0 6-16,8 1-18 15,2 3-3-15,-2 3-3 0,10 1 1 16,7 4 8-16,7-1-11 15,7 0 0-15,7 0 3 16,3-3-3-16,2-1 0 16,6 1-3-16,1 1 12 15,-1 1-9-15,-6 2 1 16,-3 1-1-16,4 1 9 16,2-2-6-16,3 2-1 15,1-4-2-15,2 2 3 16,3-5-5-16,1 2 2 15,3-6-2-15,-1 2 2 16,-3-2 4-16,0 0-4 16,-2 1 0-16,6 1 0 15,-1-1 0-15,0 0 0 0,-3 0 0 16,-2 1-3-16,0 2 7 16,-4-2-4-16,-3-1 0 15,7 2 3-15,2-2 5 16,-2 0-8-16,5-1-7 15,-3-2 7-15,-7 3 1 16,0 1 2-16,-2 2-3 16,-8 1 2-16,-1 0-6 15,3-2 5-15,1 2-1 16,8-2 0-16,6-3 5 16,2 2-5-16,7-3-4 0,-6-1 4 15,0 3-2 1,-3-1 2-16,-5-1 0 0,6 3 10 15,2 0-10-15,6-2 0 16,10 0 0-16,3-2 6 16,2-1-13-16,4 3 7 15,0-1 0-15,-4-1 2 16,4 0-1-16,1 2 5 16,1-3-6-16,4 0 5 15,-4 4-17-15,-2-2 15 16,0 1-3-16,-1 2 1 15,5 1 2-15,1 0 0 0,-5-3-3 16,3 4 2 0,-4-3-10-16,-8-1 8 0,-3-3 0 15,-10 3 3-15,-6-3-2 16,-1 0 2-16,1 0-3 16,0 0 0-16,3 0 3 15,2-6-3-15,-1 0 0 16,-1 1-2-16,-4 0 5 15,-10 1-1-15,-4 3-2 16,-5-2 1-16,-3-1-1 16,-3 2 0-16,-10-1 0 15,-7-1-1-15,-3 1 6 16,-6-4-5-16,-4 3 7 16,-2 1-2-16,-8 0 16 15,-9 3-20-15,-6 0-1 0,-7 0 3 16,-7 0 0-16,-12 0-4 15,-4 0 1-15,-6 0 0 16,-7 0 2-16,3 0-1 16,-3 0-1-16,3 0 7 15,-2 0 10-15,-1 0 6 16,-2 0-14-16,-1 0-5 16,0 0 3-16,0 0-7 15,0 0 0-15,0 0-4 16,0 0 8-16,0 0-8 15,2 0 4-15,-1 0 0 16,-1 0 3-16,0 0-3 0,0 0 0 16,0 0 4-1,0 0-3-15,0 0 7 0,0 0-8 16,0 0 0-16,0 0-7 16,0 0 7-16,0 0 0 15,0 0 2-15,0 0 7 16,0 0-13-16,0 0 4 15,0 0 0-15,0 0 0 16,0 0 0-16,0 0-3 16,0 0 3-16,0 0 0 15,0 0 1-15,0 0-1 16,0 0 0-16,0 0 3 16,3 0-1-16,4 0-2 0,-4 0 2 15,0 0-1-15,-3 0 0 16,3 0-1-16,0 0 0 15,10 3 1-15,3-3-1 16,11 0 0-16,5 0 16 16,-4 0-16-16,0 0 21 15,-2 0-11-15,-10 0-8 16,-6-3 12-16,-4 3-14 16,-3 0 4-16,-3 0-2 15,0 0 1-15,0 0-3 16,0 0 0-16,0 0 0 15,0 0-12-15,0 0-1 0,2 0-38 16,4-10-79 0,3 0-152-16,0-9-339 0</inkml:trace>
  <inkml:trace contextRef="#ctx0" brushRef="#br0" timeOffset="43203.73">17790 6584 594 0,'0'0'79'16,"0"0"118"-16,0 0 36 16,0 0-115-16,0 0-68 15,0 0-37-15,-26-33-5 16,58 33 7-16,11 16 34 16,6 5-21-16,0 3-23 15,-7 2 11-15,-3 3-16 0,-18 7 0 16,-6 1 0-16,-15 6 4 15,-11 6-4-15,-24 1 3 16,-13 4 2-16,-9 1 17 16,0-8-19-16,5-4 0 15,6-7 0-15,10-4-3 16,17-3-3-16,19-3-79 16,15-9-229-16,47-11-346 15</inkml:trace>
  <inkml:trace contextRef="#ctx0" brushRef="#br0" timeOffset="44607.77">17914 6822 343 0,'0'0'85'15,"0"0"90"-15,0 0 19 0,0 0-28 16,0 0 17-16,0 0-74 16,-68-31-38-16,83 23-33 15,35-6-23-15,33-5 13 16,32 2 33-16,15 4-49 15,19 3 2-15,-3 3-2 16,3 3-12-16,-7-1 7 16,-23 5-7-16,-32 0 8 15,-35 0-11-15,-36 0 3 16,-16-1 0-16,-26-5 25 16,-46-4-17-16,-38 0-8 0,-39 3-4 15,-26 0-3-15,-22 0 3 16,-3-1-13-16,11 4 15 15,24 1 1-15,42 0 1 16,41-1 5-16,37 1-5 16,32 3 2-16,16 0-13 15,49 0-15-15,33 0 26 16,31 0 6-16,26 7-6 16,19 3 11-16,3-5-11 15,10 2 2-15,-6-3-12 16,-18-1 10-16,-30-3 0 15,-46 0 0-15,-40 0 3 0,-34 0-2 16,-23 0 21-16,-56-9-8 16,-41 1-6-16,-39 4-8 15,-32 4 0-15,-24 0 1 16,1 0 0-16,19 10-2 16,39 1-1-16,49-3 2 15,48-2-4-15,37 0 4 16,25-4-4-16,55 1-35 15,33-1 39-15,36-2 2 16,31 0-2-16,19 0 0 16,11 0 4-16,3-7-4 15,-18 1-21-15,-36 0-26 16,-47-2-30-16,-51-1 19 16,-39 1 45-16,-59 2-11 15,-57 0 2-15,-53 6-61 0,-52 10-175 16,-30 12-205-16</inkml:trace>
  <inkml:trace contextRef="#ctx0" brushRef="#br0" timeOffset="45476.85">2820 6181 956 0,'0'0'99'16,"0"0"74"-16,0 0-7 16,0 0-95-16,0 0-71 15,0 0-7-15,-40 48 7 16,25 10 0-16,3 10 0 16,2 5-1-16,4-1-57 15,3-11-62-15,3-18-243 16,0-21-112-16</inkml:trace>
  <inkml:trace contextRef="#ctx0" brushRef="#br0" timeOffset="45657.33">2974 6082 750 0,'0'0'142'16,"0"0"86"-16,0 0-44 15,0 0-178-15,-46 72-4 16,23-6 12-16,-2 10-13 15,4 2 10-15,3-2-11 16,3-11-57-16,8-16-144 16,2-23-117-16,5-24-60 15</inkml:trace>
  <inkml:trace contextRef="#ctx0" brushRef="#br0" timeOffset="46054.89">2798 6041 786 0,'0'0'116'16,"0"0"181"-16,0 0-207 16,0 0-65-16,22-94-20 15,20 67-3-15,10 2-2 16,5 7 0-16,-2 7 6 16,-10 6-24-16,-11 5 14 15,-13 8-10-15,-15 14-22 16,-6 11-9-16,-12 10 45 15,-28 12 9-15,-14 2-9 0,-10-4 28 16,-6-7-18 0,6-12 8-16,12-9 30 0,19-11-21 15,15-7 22-15,9-7-10 16,9 0-10-16,0 0-15 16,0 0-13-16,13-4 2 15,1-1 17-15,5 5-15 16,8 0 6-16,6 9-2 15,10 18-2-15,9 9 21 16,2 9-28-16,1 5-1 16,-4 0 1-16,-5-4-25 15,-10-4-55-15,-11-12-174 16,-14-12-248-16</inkml:trace>
  <inkml:trace contextRef="#ctx0" brushRef="#br0" timeOffset="46190.75">2880 6559 1047 0,'0'0'0'0,"0"0"-40"16,0 0-162-16,0 0-194 16</inkml:trace>
  <inkml:trace contextRef="#ctx0" brushRef="#br0" timeOffset="47044.06">10843 6682 730 0,'0'0'182'0,"0"0"-22"15,0 0-11-15,0 0-65 16,0 0-47-16,0 0-36 16,0-25 13-16,0 47-14 15,0 12 0-15,0 12 56 0,0 0-48 16,-4-5 1-1,1-9-5-15,0-11 1 0,3-11-5 16,0-8 0-16,0-2 0 16,0 0 25-16,0-12 15 15,9-15 5-15,9-13-28 16,0-10-13-16,3-4 21 16,-5 0-22-16,-4 8 0 15,-3 16 16-15,-4 13-12 16,-5 14 15-16,0 3-22 15,0 4-11-15,-14 28 3 16,-5 11-8-16,-8 20-19 0,3 5-42 16,-3 5-83-16,-5 4-303 15,6-2-294-15</inkml:trace>
  <inkml:trace contextRef="#ctx0" brushRef="#br0" timeOffset="47688.53">10711 7295 611 0,'0'0'136'0,"0"0"35"15,0 0-4-15,0 0-98 16,0 0-27-16,0 0 5 16,0-13 1-16,0 13-7 15,-8 12-27-15,-5 13 20 16,-5 13 5-16,0 5-13 16,-1 4-4-16,7-4-18 15,4-1 3-15,8-9-7 16,0-5 2-16,20-10-3 15,10-8 1-15,4-8 0 16,15-2 10-16,4-13-4 16,3-15-4-16,-8-5 0 0,-12-8 1 15,-11-1 12-15,-19-4-14 16,-6 3-1-16,-9 4 25 16,-24 5-16-16,-8 5 1 15,-6 16 16-15,-5 9-21 16,1 4 21-16,5 17-26 15,1 16 0-15,9 8-1 16,14 4 2-16,9 5-2 16,13 1-4-16,4-7-13 15,27-7 10-15,5-7-29 16,9-11 5-16,4-10 26 16,-1-9-6-16,1 0 7 15,-3-16 4-15,-10-10 1 16,-9-8-5-16,-15-5 6 0,-12-7-1 15,0 0 7-15,-27 0-5 16,-14 8 5-16,-9 10-4 16,-2 17 3-16,4 11-12 15,-1 14-23-15,7 22-61 16,11 13-242-16,13-5-272 16</inkml:trace>
  <inkml:trace contextRef="#ctx0" brushRef="#br0" timeOffset="49070.17">23109 6007 773 0,'0'0'379'16,"0"0"-377"-16,0 0 118 15,0 0-83-15,0 0-37 16,0 0-21-16,-28-29 21 16,64 29 0-16,11 6 2 15,-1 7 0-15,-6 4 4 16,-10 2-6-16,-9-2-2 16,-14 6 1-16,-7 0 1 15,0 2 1-15,-19 2-1 16,-4-4 2-16,-5-3 3 15,6-7 1-15,4-2 0 16,11-8-6-16,5-1 8 16,2-2-16-16,3-3 7 0,26-19-37 15,6-12 24-15,6-11-20 16,2-1 19-16,-9 1 0 16,-2 7 13-16,-13 10 2 15,-7 11 0-15,-8 11 8 16,-4 6 36-16,0 0-41 15,-6 28 2-15,-14 11-5 16,-5 11 2-16,3 1 6 16,9-3-8-16,10-5-16 15,3-9-63-15,18-8-138 0,24-13-16 16,17-13-8 0,16-14-67-16</inkml:trace>
  <inkml:trace contextRef="#ctx0" brushRef="#br0" timeOffset="49371.4">23813 6020 417 0,'0'0'178'0,"0"0"-16"16,-105-3-73-16,75 12 8 15,11 1-66-15,13-3-31 16,6 3-10-16,18-7-48 16,24-3 3-16,14 0 1 15,12 0-78-15,-1-11-42 16,-9 0 48-16,-10 2 12 0,-19 5 22 15,-16 3-1 1,-13 1 93-16,-16 0 3 0,-25 6 92 16,-10 13 61-16,-9 1-15 15,1 1 21-15,10-1-48 16,11-3-45-16,19-2-13 16,16-5-56-16,4-4-29 15,36-3 27-15,17-3-7 16,22 0-9-16,12-11-166 15,9-6-104 1</inkml:trace>
  <inkml:trace contextRef="#ctx0" brushRef="#br0" timeOffset="49667.87">24593 5881 795 0,'0'0'24'15,"0"0"233"-15,0 0-135 16,0 0-61-16,-85 26-23 15,77 12 4-15,5 9-8 16,3 6-3-16,3-2-12 16,18-5-18-16,3-6-2 15,-1-10-22-15,3-13-25 16,0-14 31-16,-1-3 5 16,-1-16 12-16,-5-18 23 15,-1-10-19-15,-10-8 4 16,-7-8-1-16,-1 7-4 15,-16 7 6-15,-24 13-9 0,-11 20-15 16,-6 13 12 0,0 19-21-16,8 23-121 0,15 2-145 15,17-4-272-15</inkml:trace>
  <inkml:trace contextRef="#ctx0" brushRef="#br0" timeOffset="51177.23">27786 5971 346 0,'0'0'41'0,"0"0"67"0,6-90 63 16,-4 61-60 0,-2 2 8-16,0 8 16 0,-4 5-19 15,-18 7-10-15,-14 7-93 16,-11 14-13-16,-8 23-4 16,1 18 4-16,17 0-7 15,20-1-10-15,17-11-25 16,20-9 10-16,32-15-27 15,18-14 49-15,12-5 6 16,1-11 2-16,-5-17 1 16,-5-9-15-16,-13-10 16 15,-15-9 8-15,-11 0 5 16,-15 9 16-16,-14 16 9 0,-5 15-7 16,-19 16-13-16,-20 5-18 15,-3 19-7-15,0 7 7 16,15 4 0-16,14-5 0 15,13-7-7-15,0-7-12 16,16-7 19-16,12-8 1 16,7-1 6-16,2-7 8 15,-1-12-10-15,-6-4 20 16,-5 3 13-16,-11 4 0 16,-6 7 19-16,-8 7-10 15,0 2-14-15,0 0-33 16,-1 17-4-16,-12 27 4 15,-2 15 11-15,-5 17-10 16,5 15 21-16,0 7-21 0,2 14 6 16,-3 7 2-1,2-4-6-15,-4-6-1 0,-2-17-2 16,-6-21 0-16,-10-18 13 16,-7-18 1-16,-11-18 23 15,-8-10 0-15,-2-7-22 16,-1-21 6-16,10-19-21 15,18-18 2-15,22-17 7 16,21-17-9-16,45-14-3 16,34-14 3-16,28-6-15 15,24 4 0-15,20-1-9 16,4 12 20-16,-4 11-9 0,-23 17 11 16,-27 19 1-16,-34 17 0 15,-30 16 1-15,-23 14 9 16,-20 5-6-16,-6 7 2 15,-31 0-3-15,-20 5-1 16,-10 5-1-16,3 17 0 16,10 4 3-16,20 1 1 15,19 1-4-15,15 6 0 16,2 3-3-16,27 7 7 16,16 0-3-16,8-1 1 15,-2-4 5-15,-5-5-10 16,-14-7 3-16,-16-5-9 15,-12-2 8-15,-8 3-39 0,-37 2 0 16,-28 3 5 0,-29 2-30-16,-31 1 7 0,-30 2-130 15,-26-4-190-15,-24 1-16 16</inkml:trace>
  <inkml:trace contextRef="#ctx0" brushRef="#br0" timeOffset="51507.88">26357 6471 529 0,'0'0'74'0,"0"0"221"16,0 0 3-16,0 0-184 15,0 0-43-15,0 0-46 0,90 0 29 16,32 0 23 0,44-4-30-16,32-7-25 0,36-3 18 15,36 0-40-15,18-3-1 16,17 0 1-16,0 0 7 15,-14 1-4-15,-34 2-3 16,-48 0 4-16,-56-2 4 16,-52 3-8-16,-44 1 1 15,-33 3 15-15,-20 3 22 16,-4-3 8-16,-2-1-44 16,-13-2 13-16,-3 3-30 15,3 4-5-15,4 2-46 16,4 3-3-16,2 0-48 15,4 13-78-15,1 6-180 16,0-2-133-16</inkml:trace>
  <inkml:trace contextRef="#ctx0" brushRef="#br0" timeOffset="51642.24">30076 6070 1164 0,'0'0'26'15,"0"0"18"-15,0 0-44 16,-90 12-118-16,35 1-267 16</inkml:trace>
  <inkml:trace contextRef="#ctx0" brushRef="#br0" timeOffset="55137.05">12489 6707 110 0,'0'0'22'15,"0"0"14"-15,0 0 25 16,0 0-26-16,0 0 0 15,0 0 21-15,30-25-7 16,-30 22 25-16,0 1-4 0,0-1 7 16,0-4-5-16,0 3 3 15,0-3-30-15,0 1 19 16,0 1-3-16,0 1-5 16,0 1 29-16,0 3-30 15,0 0-5-15,0 0-7 16,0 0-18-16,0 0-10 15,0 7-15-15,-3 15 0 16,-7 18 9-16,0 7-1 16,-9 7 9-16,-1-3-9 15,1-4-5-15,-4-8 20 16,10-10-18-16,0-11 5 16,10-10 15-16,3-5-13 15,0-3 8-15,0 0 8 0,0 0 5 16,0-4 16-16,9-17-27 15,15-10 1-15,1-10-5 16,2-7-13-16,-2-2 13 16,-5 1-15-16,-4 6 0 15,-4 15 11-15,-9 11-13 16,-3 13 2-16,0 4 14 16,0 0-11-16,0 0-6 15,-12 26-13-15,-10 10 13 16,-2 9-1-16,-5 6 1 15,7-3 0-15,3-7 1 16,6-11 2-16,5-12-6 16,8-13 3-16,0 0 0 0,0-5-3 15,0 0 7-15,0 0-4 16,7-5 11-16,13-18-4 16,5-12 23-16,2-9-25 15,-4-8-1-15,-4-4 22 16,-6 3-26-16,-7 12 4 15,-3 16 11-15,-3 15-13 16,0 8 29-16,0 2-31 16,0 2-16-16,-3 18 15 15,-12 16-11-15,-3 7 12 0,2 0-3 16,7-1 10-16,0-12-12 16,6-7 5-16,0-10-5 15,3-2-5-15,0-8-12 16,0-3-46-16,0 0-30 15,6 3-77-15,3 1-132 16,-6 1-224-16</inkml:trace>
  <inkml:trace contextRef="#ctx0" brushRef="#br0" timeOffset="57484.41">12398 7411 38 0,'0'0'82'0,"0"0"-7"15,0 0 7-15,0 0-20 16,0 0-14-16,0 0 0 16,0-17 13-16,0 17-12 15,0-3-15-15,0 2 11 16,0-3 15-16,0 1-35 0,0 0-3 16,0-3 18-1,0 2 1-15,0-3-5 0,0 1 14 16,0 2 15-16,4 3-4 15,-4 1-4-15,0 0-6 16,0 0-7-16,0 0-15 16,0 0-29-16,0 15-10 15,0 15 10-15,-4 9 18 16,1 6 7-16,-3-1-4 16,0-4-6-16,3-2-15 15,-3-7 14-15,1-11-14 16,4-5 0-16,-2-10-2 15,3 0 2-15,0-3 0 0,0-2 0 16,0 0 5 0,0 0 4-16,-2 0 0 0,-2-7-8 15,-2-10 10-15,0-5-10 16,-4 0 2-16,-3-2-3 16,4 8 5-16,1 5-6 15,2 5 1-15,3 3 0 16,0 3-7-16,3 0 5 15,-3 0-2-15,3 0 4 16,0 0-4-16,0 0-5 16,0 0 9-16,0 0 0 15,0 0 3-15,0 0-2 0,0 0-1 16,0 0 0-16,0 12 4 16,0 19 11-16,6 5-9 15,0 3 11-15,1-6 7 16,-3-2-19-16,5-12 2 15,4-4-2-15,0-7-1 16,6-8 10-16,14-2-1 16,3-24 20-16,3-8-2 15,0-7-20-15,-10-2-4 16,-3 1 3-16,-10 6-7 16,-7 8 5-16,-1 10-8 15,-8 11-15-15,0 7-26 16,0 6-157-16,-10 15-405 15</inkml:trace>
  <inkml:trace contextRef="#ctx0" brushRef="#br0" timeOffset="58632.13">12286 8408 773 0,'0'0'99'16,"0"0"204"-16,0 0-219 15,-88-1-52-15,45 25-12 16,-2 9-6-16,6 3-11 15,10 9 18-15,15-4-21 0,14 3-9 16,3-6 1 0,40-11-69-16,18-15-120 0,17-12-37 15,10-25 27-15,-3-15 20 16,-14-10 44-16,-9-2 143 16,-19 2 7-16,-15 7 121 15,-19 7 64-15,-9 14-56 16,0 8 0-16,-12 11 47 15,-16 3-126-15,-5 13-26 16,-4 13-14-16,13 7-16 16,6-2-1-16,15-6-5 15,3-2-16-15,9-10-46 16,18-12-49-16,6-1 78 0,-1-14 36 16,3-9-33-16,-5-4 35 15,-8 1 2-15,-9 1 3 16,-5 5 61-16,-8 10 51 15,0 3-21-15,0 7 29 16,0 0-61-16,0 1-60 16,-11 23-4-16,1 13 0 15,1 16 19-15,3 18-19 16,3 10 0-16,-1 16 16 16,4 11-14-16,0 4 7 15,0-2-6-15,-3-1-2 16,-10-14 9-16,-7-15-10 0,-13-17 0 15,-9-24 38 1,-4-15 3-16,-2-18 6 0,2-6-26 16,4-21-14-1,14-25 20-15,11-19-27 0,17-5 2 16,20-12-1-16,25-1 1 16,16-3-4-16,12-3-8 15,4-4-22-15,7-2 23 16,-5-7-31-16,-14 1 38 15,-6 0-4-15,-24 18 12 16,-9 20 4-16,-17 31-6 16,-9 25 28-16,0 7 20 15,-25 23-52-15,-20 20 0 16,-9 12 5-16,5 4 3 0,15-8 13 16,17-11-17-16,14-5 4 15,3-11-3-15,27-4 0 16,18-10-5-16,7-4 19 15,3-6-6-15,-4 0 6 16,-5 0-16-16,-13 0-1 16,-11 0 15-16,-15 4-17 15,-7 2 0-15,-6 15-2 16,-26 8 6-16,-14 8 6 16,-19 2-10-16,-6-2 2 15,-8-9-4-15,1-7 2 16,13-11-23-16,17-10-35 15,21-5-39-15,24-33-84 0,3-25-680 16</inkml:trace>
  <inkml:trace contextRef="#ctx0" brushRef="#br0" timeOffset="59557.59">15056 6716 300 0,'0'0'168'0,"0"0"54"0,0 0-115 16,0 0-44-16,0 0-15 15,0 0 21-15,-52 89 19 16,39-49-16-16,6-2-33 15,0-2 25-15,1-8-24 16,6-8-16-16,0-12 7 16,0-8-25-16,0 0 19 15,0 0-14-15,3-8 23 16,8-6 7-16,8-12 14 16,0-12-26-16,0-6 4 15,-5-1-24-15,-8 7 8 16,-6 13-11-16,0 15 4 15,0 10 21-15,-3 5-31 0,-20 25-6 16,1 10 1-16,-4 10 5 16,12 0-2-16,5-8 2 15,9-8 0-15,0-13-5 16,0-11 5-16,12-8 0 16,5-2-1-16,6-16 4 15,3-12 20-15,-1-11-17 16,-3-1-3-16,-7-2 11 15,-6 9-10-15,-6 11-4 16,-3 14 0-16,0 8-23 16,0 14-27-16,-6 21-105 15,-10 25-35-15,-1 10-129 16,1 8-183-16</inkml:trace>
  <inkml:trace contextRef="#ctx0" brushRef="#br0" timeOffset="61055.84">15004 8040 44 0,'0'0'110'16,"0"0"-26"-16,0 0-2 15,0 0-34-15,0 0-35 16,0 0-13-16,16-5 0 15,-13 2-5-15,0-4 5 0,0 2 0 16,-3-3 24 0,0-1 77-16,0-2 41 0,0 1 3 15,-6 3 3-15,-10 6-2 16,-6 1-33-16,-4 0-46 16,-10 4-14-16,-1 18-6 15,1 10-26-15,8 7-8 16,8 5-13-16,13 1 4 15,7-2-11-15,19-10-25 16,21-9-73-16,15-19 4 16,10-5-11-16,0-22 18 15,1-14 42-15,-5-8 25 16,-9-1 22-16,-3 1 9 16,-10 1-4-16,-7 1 37 0,-13 3 7 15,-12 11 49-15,-7 11 6 16,0 11 2-16,-13 6 7 15,-20 9-87-15,-5 18-18 16,2 3 9-16,6 4-10 16,15-5-2-16,8-7-4 15,7-5-6-15,0-9 10 16,22-5-23-16,5-3 23 16,1-10 9-16,5-9-5 15,-6-5 3-15,-5-1 1 16,-9 0-7-16,1 0 54 15,-8 0-27-15,-3 8 16 16,-3 11 13-16,0 3-20 0,0 3-12 16,0 0-25-1,0 20-10-15,-9 19 6 0,-5 21 5 16,1 23-1-16,3 20 0 16,7 15 0-16,0 13-1 15,3 0 1-15,0-8 0 16,0-9 6-16,0-16-6 15,-6-20 0-15,-11-19 2 16,-2-21 3-16,-13-14 12 16,-4-14-17-16,-4-10 5 15,2-11 39-15,-1-27-44 16,7-15 12-16,18-12-5 0,14-12-5 16,22 0 4-16,31-6-6 15,21-5 0-15,11 2 5 16,12-6-5-16,3-5-10 15,2-4 9-15,-8-2-3 16,-12 0 1-16,-21 5 0 16,-20 16 3-16,-20 18 12 15,-15 25-12-15,-6 22 5 16,-13 17 20-16,-23 0-24 16,-12 12-2-16,-1 15-2 15,10 7 3-15,9-8 2 16,17-2-2-16,13-2-2 15,0 2 0-15,30 2 4 0,16-3 9 16,9-3-11-16,2-1 5 16,2-8 6-16,-8 2-10 15,-14-3-1-15,-11-4 8 16,-15 0-7-16,-9-2 4 16,-2 6-5-16,-10 9 0 15,-22 11 20-15,-14 1-17 16,-12 3 4-16,-10-5-2 15,-1-3-2-15,-2-9-6 16,15-8-7-16,14-6-44 16,20-3-4-16,22-7-56 15,3-12-56-15,30-8-307 16,13 1-152-16</inkml:trace>
  <inkml:trace contextRef="#ctx0" brushRef="#br0" timeOffset="61157.61">15897 8097 656 0,'0'0'80'16,"0"0"-8"-16,0 0-72 16,0 0-247-16</inkml:trace>
  <inkml:trace contextRef="#ctx0" brushRef="#br0" timeOffset="62772.63">13578 6813 92 0,'0'0'314'15,"0"0"-198"1,0 0 100-16,0 0-116 0,0 0 2 15,0 0 65-15,0-50-50 16,0 50-25-16,0 0-22 16,0 0-32-16,0 0-6 15,13 4-30-15,6 15 6 16,10 7 43-16,4 1-30 16,-2 0-13-16,-1-1-3 15,-6-7-2-15,-2-2-4 16,-10-7 1-16,0 0-46 15,-6-5-54-15,-3-5-113 0,-3 0-130 16,0-3 72-16,0-19-224 16</inkml:trace>
  <inkml:trace contextRef="#ctx0" brushRef="#br0" timeOffset="62981.74">13818 6688 395 0,'0'0'246'15,"0"0"-27"-15,0 0 96 16,0 0-186-16,0 0-57 15,0 0-35-15,-55 22-5 16,25 14 22-16,-6 8-15 16,-6 5-15-16,-6 9-11 15,-1 3-10-15,0 4 20 16,5-6-23-16,9-9-3 0,14-12 2 16,11-15 1-1,10-9-39-15,0-14-92 0,20 0-222 16,12-28-181-16</inkml:trace>
  <inkml:trace contextRef="#ctx0" brushRef="#br0" timeOffset="63793.3">13718 6708 19 0,'0'0'36'0,"0"0"13"15,0 0 31-15,0 0-14 16,0 0 36-16,0 0-5 15,12 8 26-15,-12-8-3 16,0 0-26-16,0 0 3 16,0-3 41-16,0 0-36 15,3-11-19-15,-3-3-39 16,8-8-15-16,0-8-3 16,3-10-14-16,2-4-12 15,-4-9 18-15,-2-6-18 0,3-7 0 16,0-7 6-1,-4 4-5-15,-3 11 11 16,-3 22-12-16,0 20 3 0,0 14 29 16,0 5-25-16,-6 7-7 15,-14 20-9-15,1 9 9 16,-8 13 9-16,8-3-9 16,4-5 0-16,4-6 0 15,7-14 0-15,4-11-1 16,0-8 1-16,0-2 0 15,0 0 0-15,0-5 13 16,11-19 0-16,11-11 25 16,0-12-30-16,2-6 13 15,-5-6-8-15,1 8-13 16,-7 12 27-16,-4 13-12 0,-6 16-8 16,-3 10 16-16,0 0-23 15,4 14-4-15,10 11-7 16,1 12 11-16,2-1 0 15,5-4 0-15,-3-4-10 16,5-6-24-16,-2-8-56 16,11-7-90-16,-4-7-212 15,0-17-376-15</inkml:trace>
  <inkml:trace contextRef="#ctx0" brushRef="#br0" timeOffset="67060.05">13861 5478 39 0,'0'0'212'16,"0"0"-74"-16,0 0 82 16,0 0-69-16,0 0-23 15,32-89 36-15,-32 69-35 16,0 0-23-16,-14 0-38 16,-7 5-43-16,-9 6 20 15,-4 9-38-15,-3 0 3 16,-2 15-5-16,0 14-1 15,6 4-1-15,8-1-3 16,10-1 0-16,12-1-8 0,3-7 8 16,0-7-6-16,18-7-9 15,7-9-4-15,5 0 17 16,6-12 1-16,1-15 1 16,2-9 9-16,-6-6-5 15,-7-6-4-15,-3-6-1 16,-8-7 1-16,-3-5 4 15,-12 0-4-15,0 4 0 16,0 16 3-16,-11 18 2 16,4 17 1-16,1 11 1 15,0 12-7-15,-3 29-8 0,-3 20 5 16,3 10 3-16,9 3-5 16,0-6 10-16,3-10-10 15,18-15-2-15,3-10-21 16,10-14-13-16,2-18-5 15,3-1 21-15,-1-17 19 16,2-16-7-16,-8-9-1 16,-6-4-14-16,-7-7-5 15,-10 3 26-15,-2 11-8 16,-7 12 15-16,0 21 6 16,0 6-6-16,-10 21-34 15,-8 11 29-15,0 6 5 16,10-4-1-16,8-11-5 15,0-6-67-15,8-10-66 0,13-7 114 16,4-1 25-16,2-19 10 16,-1-6-5-16,-4-6 25 15,-3-2 19-15,-2 0-10 16,-7 6 41-16,-7 8-13 16,-3 10 15-16,0 10 11 15,0 0-46-15,0 10-47 16,-10 22-1-16,1 17 1 15,9 11 14-15,0 12-10 16,25 6 4-16,14 9-8 16,7 7 4-16,2 4-4 15,-5-5 0-15,-10-8-3 16,-18-15 3-16,-15-17 2 0,-9-13 6 16,-30-14 28-16,-13-9-2 15,-6-10 16-15,-7-7-35 16,12-24 4-1,8-19 2-15,20-18-17 0,15-10 3 16,10-4-7-16,39-2 2 16,21-1-8-16,18-2 6 15,10-3-10-15,3-3 5 16,-6-3-14-16,-6-3 16 16,-18 2 2-16,-16 14 1 15,-22 20 17-15,-13 26-16 16,-10 24 12-16,0 6 22 0,-14 0-30 15,-20 17-5 1,-9 13-1-16,1 7 1 16,15 1 3-16,15-9-3 0,12 5-3 15,3-6-3-15,30-1 7 16,9-4-1-16,13-2 0 16,0-8 2-16,0 0 13 15,-16-5-15-15,-12-3 0 16,-15-4 4-16,-12 2-3 15,0 0-2-15,0 8-2 16,-27 6-3-16,-14 6-13 16,-18 6 12-16,-11-2-39 15,-15-1-43-15,-3-1-141 0,-3-11-193 16,3-10-230 0</inkml:trace>
  <inkml:trace contextRef="#ctx0" brushRef="#br0" timeOffset="67369.55">14146 5223 111 0,'0'0'330'0,"0"0"-186"15,0 0 52-15,0 0-94 0,0 0 41 16,0 0-44-16,0-52-35 16,6 43 11-16,-2-5-39 15,6-2 1-15,3 2-2 16,0 0-24-16,0 5 6 16,10 2-17-16,-4 3 0 15,7 1-6-15,-4 3-10 16,-1 18-95-16,-15 15-234 15,-6 3-252-15</inkml:trace>
  <inkml:trace contextRef="#ctx0" brushRef="#br0" timeOffset="68479.6">4078 7224 68 0,'0'0'498'0,"0"0"-454"15,0 0 207-15,0 0-119 16,0 0-5-16,0 0-15 16,-57-21-46-16,57 20-3 15,0-2-50-15,0 3-8 16,0 0-5-16,9-1-1 0,6 1-3 16,7 0 4-16,2 4-14 15,-3 13 5-15,-3 9-16 16,-12 3 5-16,-6 5 7 15,0 1 10-15,-15 2 0 16,-6-4-5-16,6-9 8 16,2-8-1-16,7-8 2 15,4-5-1-15,2-3 0 16,0-3-5-16,14-25-25 16,17-8 28-16,9-16 4 15,2-8 7-15,0 3-5 16,-2 2-4-16,-10 11 15 0,-12 14-10 15,-8 15 25-15,-7 13-20 16,-3 2 6-16,0 4-16 16,-3 23 2-1,-10 9-2-15,4 10 7 0,1 0-3 16,5-2-4-16,3-5-2 16,0-5-21-16,17-9-58 15,13-8-102-15,10-14-141 16,8-3 21-16</inkml:trace>
  <inkml:trace contextRef="#ctx0" brushRef="#br0" timeOffset="68599.28">4591 7207 320 0,'0'0'4'15,"0"0"-8"-15,0 0-125 16</inkml:trace>
  <inkml:trace contextRef="#ctx0" brushRef="#br0" timeOffset="69082.11">3972 8018 749 0,'0'0'228'15,"0"0"-6"-15,0 0-11 16,0 0-137-16,0 0-9 16,0 0-53-16,12-32 3 15,34 2-15-15,18-1-4 16,11 3-56-16,14 3-120 16,-1-4-313-16,-12-4-273 15</inkml:trace>
  <inkml:trace contextRef="#ctx0" brushRef="#br0" timeOffset="69401.03">4597 7710 1114 0,'0'0'42'0,"0"0"-29"15,0 0 6-15,79 100 33 16,-30-50-10-16,-4-2-8 15,-2-2-34-15,-9-11 0 16,-11-12-1-16,-7-7 3 16,-7-12-3-16,-7-4 4 15,-2 0-3-15,0-26 63 0,0-15-5 16,-8-10-53-16,-4-13 6 16,-1 0-6-16,5 5 13 15,5 11-18-15,3 17-2 16,0 15-5-16,3 9 7 15,18 7-73-15,6 0-95 16,13 13-171-16,-1 9-17 16,4-3-54-16</inkml:trace>
  <inkml:trace contextRef="#ctx0" brushRef="#br0" timeOffset="70466.22">5183 7704 878 0,'0'0'97'15,"0"0"197"-15,0 0-197 0,0 0-33 16,0 0-13-16,-97-9-50 16,73 38 2-16,2 8-6 15,4 6 0-15,12-1 2 16,6-9-2-16,0-4-7 16,10-12 6-16,2-6-40 15,-1-11 4-15,-1 0 19 16,2-4 21-16,-1-14 11 15,-1-7 3-15,-7 0-13 16,-3 1 20-16,0 11-21 16,0 3 0-16,0 9 30 15,0 1-30-15,0 0-4 16,0 11-22-16,9 8 2 16,7 2 10-16,7-5-12 0,5-4-50 15,-4-8 15-15,3-4 34 16,-5-7 14-1,-2-18 11-15,-4-6 4 0,-4-6 12 16,-5-4-12-16,-4-6 4 16,-3-10 29-16,0-2-10 15,0-3-4-15,0 13 20 16,0 18 0-16,0 17 32 16,0 11-20-16,-3 3-41 15,-4 21-12-15,1 17-9 16,0 12 9-16,0 4 0 0,6-2 5 15,0-5-15-15,0-8 7 16,6-12-21-16,9-12 12 16,9-13-15-16,10-2 13 15,9-21 8-15,2-15 12 16,-2-5 4-16,-10-7-10 16,-9-1 0-16,-15 9-5 15,-3 14 9-15,-6 14-4 16,0 11 21-16,0 1-19 15,-3 17-2-15,-12 12-4 16,0 7 4-16,9-1-1 16,6-2 1-16,0-5-3 15,18-9-1-15,9-5-28 16,3-14 13-16,1 0 2 16,5-15 17-16,-2-14 8 0,-7-5-8 15,-6-4 9-15,-2 1-1 16,-8 8-4-16,-5 8 31 15,-3 13-28-15,-3 5 1 16,0 3-1-16,0 3-7 16,0 17-17-16,0 2 13 15,0 5 8-15,10-7-8 16,11-6-21-16,6-6-7 16,10-8 10-16,3-3-10 15,4-23 9-15,-1-5 21 16,-6-7 2-16,-4-1 0 15,-14 2 2-15,-10 7 18 0,-4 9 49 16,-5 11 1-16,0 5 9 16,0 5-20-16,-6 0-44 15,-5 3-1-15,-2 10-14 16,4 7-2-16,6 5 0 16,3 0-5-16,6 3 6 15,16 0-4-15,11-3 5 16,0-5 0-16,-5 0 0 15,-8-9 0-15,-7-1-3 16,-10-5 6-16,-3 4-6 16,-3 2-3-16,-19 3-7 15,-14-2 11-15,-6 0-30 16,-4-3-4-16,4-6-16 0,5-3-53 16,16-2-134-1,15-26-110-15,6-17-397 0</inkml:trace>
  <inkml:trace contextRef="#ctx0" brushRef="#br0" timeOffset="70795.61">6290 7318 831 0,'0'0'143'0,"0"0"9"16,0 0-26-16,0 0-111 16,0 0-3-16,0 0-5 15,10 27-5-15,8-23-2 16,3-4 0-16,7 0 0 15,-1-7 15-15,1-11-8 16,-8-4 4-16,-7-5-6 0,-7 1-5 16,-6 1 18-16,0 3-16 15,-9 10-1-15,-7 7 17 16,-8 5 2-16,-4 17 9 16,-5 16-22-16,3 7-4 15,9 9 28-15,8-2-25 16,10-1 9-16,3-7-9 15,3-5-6-15,22-5-3 16,17-12-1-16,13-10-51 16,8-7-15-16,4 0-222 15,-12-18-120-15,-19 0-205 0</inkml:trace>
  <inkml:trace contextRef="#ctx0" brushRef="#br0" timeOffset="71117.75">4855 8204 776 0,'-90'36'51'0,"38"-14"126"16,34-12 5-16,18-8-137 16,33-2-39-16,45-14 68 15,47-22 33-15,48-15-58 16,40-11-5-16,32-2-9 15,17-1 1-15,2 2-25 0,-19 4-11 16,-29 6 36-16,-40 10-28 16,-43 8-1-16,-42 10 2 15,-36 12-4-15,-35 7-2 16,-13 4 4-16,-7 2 9 16,0 0-2-16,-21 0-14 15,-7 0-12-15,-11 12-50 16,-4 4-47-16,-2 10-111 15,-4-5-341-15</inkml:trace>
  <inkml:trace contextRef="#ctx0" brushRef="#br0" timeOffset="73046.25">6221 7369 327 0,'0'0'153'0,"0"0"86"15,0 0-19-15,0 0-43 0,0 0-88 16,0 0 5-16,0-17-51 16,0 17-14-16,-3 2-29 15,3 5 5-15,0 6 5 16,0-4-10-16,0-3-2 16,3-2-1-16,11-3 6 15,2-1 2-15,3 0-3 16,-2-1 2-16,-1-11 8 15,-1-5-11-15,-6-2 0 16,-3-1 9-16,-6-3-7 16,0 3 6-16,-15 5-2 15,-13 6-4-15,-5 9 1 16,-9 7-4-16,-7 30 0 16,1 15 1-16,5 14 0 15,10 4 0-15,18-4-1 0,15-12 0 16,3-13-9-16,30-18 3 15,12-12 6-15,16-11 2 16,9-23 3-16,3-18 0 16,-1-10-1-16,-11-9-4 15,-6-4 13-15,-16-2-13 16,-12-1 0-16,-17 3 21 16,-10 5 1-16,0 9 16 15,-13 16-10-15,-11 17-10 16,-2 17 18-16,-12 4-36 0,2 26-1 15,6 12 1 1,5 0 1-16,17 0 0 0,8-6-2 16,0-6 3-16,27-2-7 15,12-2 5-15,7-4 0 16,5-3 10-16,1-5-8 16,-3-2 2-16,-10-4-4 15,-15-2 1-15,-12-2 0 16,-12 0-1-16,0 11-8 15,-27 9 3-15,-13 11 5 16,-20 8-3-16,-13 2 3 16,-12 0-61-16,-15 1-75 15,-9-5-314-15,-4-8-336 0</inkml:trace>
  <inkml:trace contextRef="#ctx0" brushRef="#br1" timeOffset="78357.57">23931 8177 845 0,'0'0'142'0,"0"0"102"15,0 0-43-15,0 0-103 16,0 0-40-16,0 0-15 16,-35-56-3-16,35 56-34 15,0 0-3-15,17 0-4 16,18 0 5-16,12 0-4 16,5 0 0-16,-9 14 3 15,-13 2-6-15,-15 7 0 16,-14 7-18-16,-1 6 11 0,-19 7-7 15,-17-4 7-15,-6 0 5 16,0-8-6-16,9-12 11 16,14-8-11-16,12-6 11 15,7-5-3-15,4 0-17 16,31-27 1-16,17-15 7 16,17-15-21-16,1-1 7 15,-5 2-9-15,-6 17 35 16,-16 12 1-16,-18 13 0 15,-11 11 3-15,-14 3 7 16,0 11-6-16,-21 22 4 16,-11 9-5-16,-3 11 4 15,0-3 4-15,10-8-12 16,11-2-6-16,13-10 6 16,2-10-19-16,34-9-17 0,23-11-50 15,20-6-142-15,11-24-167 16,2-5-181-16</inkml:trace>
  <inkml:trace contextRef="#ctx0" brushRef="#br1" timeOffset="78523.52">24808 8219 78 0,'0'0'631'0,"0"0"-515"16,-99 7 152-16,60 7-152 16,5 3-15-16,10-5-59 15,9-5-31-15,15-1-11 0,0-3-14 16,39-3-8-1,20 0 16-15,15-15-131 0,5-5-156 16,-9 2-1-16,-13 5-142 16</inkml:trace>
  <inkml:trace contextRef="#ctx0" brushRef="#br1" timeOffset="78673.41">24748 8351 4 0,'0'0'373'0,"-108"49"-239"16,82-38 126-16,12 0-88 15,14-11-98-15,29 0-48 16,33-11 12-16,28-11 10 16,19-6-48-16,8 8-84 15,3 1-93-15,-3 3-249 16</inkml:trace>
  <inkml:trace contextRef="#ctx0" brushRef="#br1" timeOffset="79221.14">26329 8003 579 0,'0'0'223'15,"0"0"-23"-15,0 0 64 16,6-78-123-16,-5 69-53 15,-1 9 10-15,0 0-30 16,0 0-37-16,0 0-14 16,0 27-17-16,0 16-1 15,-10 18-3-15,-3 13 4 16,-1-1-7-16,2-2-8 16,5-8-64-16,5-10-45 15,2-15-157-15,9-21-331 0</inkml:trace>
  <inkml:trace contextRef="#ctx0" brushRef="#br1" timeOffset="79593.85">26621 8165 833 0,'0'0'261'0,"0"0"-183"16,0 0 78-16,0 0-79 15,0 0-25-15,-85 85 8 16,70-69-46-16,7-8-5 15,6-6 1-15,2-2-5 16,0 0-5-16,12 0 0 16,9-14 0-16,6-8 15 15,-2-8-15-15,-6-3 0 16,-8 7 9-16,-7 3-8 0,-4 10 9 16,0 9 1-16,-18 4 3 15,-12 10-13-15,-4 15-1 16,4 3-3-16,11-3-1 15,11 0 2-15,8-9-3 16,0-10-12-16,19-6 0 16,10 0 13-16,6-10-5 15,-1-13-14-15,-4-11-1 16,-11 6-6-16,-3 1-8 16,-6 4-49-16,-4 10-97 15,-2 10-97-15,2 3-200 16</inkml:trace>
  <inkml:trace contextRef="#ctx0" brushRef="#br1" timeOffset="80104.03">26982 7970 610 0,'0'0'99'16,"0"0"166"-16,0 0-95 16,0 0-72-1,0 0-17-15,0 0-43 0,85-75-2 16,-44 65-13-16,2 4-6 15,-1 6-12-15,-5 0 0 16,-9 7-4-16,-7 15-1 16,-12 6 0-16,-9 8 2 15,-8 3 0-15,-24 4 3 16,-10 7 12-16,-9 0 16 16,-1-5 17-16,6-4-13 15,12-16 3-15,14-10 0 0,13-9-24 16,7-6-13-1,18 0-3-15,31 0 7 0,18-10 0 16,22-12-7-16,5-1 0 16,-6-1-2-16,-11 7-9 15,-22 4-15-15,-24 9-27 16,-22 4 1-16,-9 0-20 16,-37 17-59-16,-21 9-123 15,-26 12 4-15,-19 1-50 16,-22 0-120-16</inkml:trace>
  <inkml:trace contextRef="#ctx0" brushRef="#br1" timeOffset="80439.73">25617 8797 1016 0,'0'0'114'0,"-95"0"120"0,71 0-94 16,12 0-82-16,6 0 12 15,6 0-17-15,20-3-44 16,36-6 10-16,38-5 18 16,49-3-8-16,48-1-19 15,47 1-10-15,33 0 2 16,22 1 5-16,8-5-7 16,-9 2-3-16,-22-5 1 15,-43 1 4-15,-53 5 4 16,-57 2-6-16,-55 5 2 0,-33 4 7 15,-26 0-1 1,-3 3 54-16,-6-4-28 0,-11-3-34 16,2 1-9-16,1 0-48 15,0 7-45-15,-5-1-22 16,-14 4-93-16,-12 0-435 16</inkml:trace>
  <inkml:trace contextRef="#ctx0" brushRef="#br1" timeOffset="81993.64">29214 7989 417 0,'0'0'121'16,"0"0"134"-16,0 0-17 15,35-81-81-15,-35 59-15 16,-5 1-82-16,-18 6 10 16,-8 5-50-16,-11 10-12 15,-1 0-5-15,-3 23 0 0,7 8-6 16,9 6 2-16,12 2-7 16,18-3 2-16,0-5-36 15,36-7-16-15,18-10 8 16,14-14-36-16,7-1-23 15,1-24-32-15,-8-6 41 16,-13-1 64-16,-14 0 20 16,-17 3 16-16,-20 7 19 15,-4 5 66-15,-22 10 17 16,-18 7-81-16,-5 10-11 16,3 16 15-16,9 4-25 15,17 0-10-15,15-5-23 0,1-5-87 16,28-8 44-1,10-9 42-15,3-3 24 0,1-6 7 16,-6-12 6-16,-5-2 43 16,-7 1 10-16,-11 0 54 15,-4 2-11-15,-5 6-3 16,-4 5-16-16,0 3 6 16,0 3-46-16,0 4-29 15,-7 21-11-15,-11 21 1 16,0 21 18-16,0 15-14 15,3 14-3-15,2 10 14 16,5 3-13-16,2-3 15 16,2-3-2-16,-6-19-11 15,-9-21 16-15,-9-24-5 16,-8-22 15-16,-4-17 35 0,3 0-30 16,7-23-10-16,16-18-4 15,14-19-15-15,14-16-7 16,40-20 0-16,22-7-38 15,22-10 14-15,7 2-20 16,-1 14 12-16,-7 18 28 16,-19 24 4-16,-22 21-2 15,-20 17 4-15,-20 9 1 16,-13 3 31-16,-3 5-7 16,-9 0 6-16,-24 0-5 15,-16 0-20-15,-6 11 12 16,5 11 3-16,12 6-10 15,16 3 12-15,18 3-24 16,4 9 11-16,26 0 9 0,25 3-16 16,15-3 12-16,5-4-17 15,-2-11 0-15,-17-3 1 16,-17-11-1-16,-21-5-1 16,-14 5-26-16,-46 3-53 15,-35 10 40-15,-38 5-72 16,-48 4-15-16,-37 0-159 15,-48-8-469-15</inkml:trace>
  <inkml:trace contextRef="#ctx0" brushRef="#br1" timeOffset="82738.38">23747 10201 1093 0,'0'0'97'15,"0"0"103"-15,0 0-102 0,0 0-56 16,0 0-9-16,115-39-7 16,-64 33-26-16,-10 4 0 15,-3 2 4-15,-7 8-4 16,-9 18 0-16,-11 8-1 15,-11 9-2-15,-3 8-3 16,-27 2 6-16,-7 1 0 16,-2-8-1-16,5-12 4 15,10-15 2-15,9-9-5 16,12-10 0-16,3-7 6 16,18-25-6-16,19-17 0 15,14-15 1-15,4 3-1 16,-3 3 0-16,-4 12-1 15,-11 9 6-15,-13 15-6 16,-13 12 1-16,-7 10 0 0,-4 0 6 16,0 0-6-16,-1 18-2 15,-13 11 2-15,0 13 0 16,-2 8-1-16,6 1 1 16,3 2-5-16,7 0 4 15,0-9-75-15,13-15-35 16,10-12-159-16,12-17-198 15</inkml:trace>
  <inkml:trace contextRef="#ctx0" brushRef="#br1" timeOffset="82918.95">24611 10251 1252 0,'0'0'58'15,"0"0"145"-15,0 0-178 16,0 0 4-16,0 0-9 15,0 0-20-15,-48 0-15 16,79-7-29-16,15 0-9 16,14-6-67-16,3 1-308 15,-7 2-172-15</inkml:trace>
  <inkml:trace contextRef="#ctx0" brushRef="#br1" timeOffset="83088">24538 10386 842 0,'0'0'130'16,"0"0"130"-16,0 0-222 15,0 0-24-15,0 0 14 16,116 3-8-16,-36-15-6 16,10-2-14-16,2 1-112 15,-7-1-381-15</inkml:trace>
  <inkml:trace contextRef="#ctx0" brushRef="#br1" timeOffset="84160.38">26439 10219 621 0,'0'0'66'0,"0"0"52"0,0 0 172 16,0 0-178-16,0 0 35 16,0 0-65-16,-77-38-9 15,74 35-2-15,3 3-25 16,0 0-20-16,0 0-26 15,27-2 4-15,25-6-5 16,23-4 2-16,10-2 1 16,-2-3 6-16,-16 1-6 15,-19 8 0-15,-21 3-2 16,-17 5 4-16,-10 0 4 16,0 3-8-16,-9 27 0 15,-21 19 17-15,-11 17 12 16,-3 8-14-16,5-3-15 0,10 1-14 15,6-5 11 1,14-10-81-16,9-18-31 0,3-16-58 16,23-22-255-16,5-6-284 15</inkml:trace>
  <inkml:trace contextRef="#ctx0" brushRef="#br1" timeOffset="84476.22">27134 10346 1233 0,'0'0'244'0,"0"0"-242"0,0 0 118 15,0 0-88-15,-50 81 21 16,50-76-48-16,0-4 5 16,0-1-3-16,18 0-3 15,7-14 19-15,3-5 10 16,-2-5-27-16,-10 1 15 15,-11 3-5-15,-4 8 11 16,-1 2 9-16,-6 9-22 16,-18 1-6-16,-7 1-8 15,-2 18-4-15,5 1-5 16,10 2-7-16,8 0-53 16,10-1-20-16,0-1-39 15,13-2-16-15,9-10-265 0,10-8-399 16</inkml:trace>
  <inkml:trace contextRef="#ctx0" brushRef="#br1" timeOffset="85183.1">27845 10229 366 0,'0'0'142'0,"0"0"100"15,4-80-42-15,-4 53-4 16,-7 1-44-16,-9 6-68 0,-4 9-8 15,-6 8-40-15,-5 3-10 16,-3 17-26-16,1 19 0 16,8 8-3-16,12-5 3 15,13-5-14-15,3-12-9 16,24-8-6-16,8-14 22 16,2 0 7-16,2-11 0 15,1-11 14-15,-3-6-3 16,-5-1 0-16,-6 0 6 15,-7 9-8-15,-9 6 8 16,-7 8-11-16,-3 6-4 16,0 0 12-16,0 6-14 0,0 18 0 15,-5 10 0-15,-3 11 5 16,2 2 12-16,4 2-17 16,2 4 1-16,0 3-4 15,0-1 4-15,0-8-1 16,0-13 0-16,-3-11 4 15,-16-8-6-15,-11-5 2 16,-9-6-5-16,-9-4 0 16,1 0-26-16,8-10-12 15,9-6-31-15,18-4-86 16,12 0-230-16</inkml:trace>
  <inkml:trace contextRef="#ctx0" brushRef="#br1" timeOffset="86156.19">29330 10251 997 0,'0'0'50'0,"0"0"180"16,0 0-128-16,0 0-63 15,0 0 12-15,0 0-45 16,-88-56 1-16,57 56-5 15,-2 26-2-15,-1 7 0 16,2 14-5-16,9 5 5 16,10 1 0-16,10-4-1 15,3-15-32-15,17-12-10 0,23-14-5 16,14-8-8-16,14-16 6 16,7-18-49-16,7-5 6 15,-3-5 35-15,-6-4 49 16,-16 1 9-16,-20 7 65 15,-18 8 59-15,-14 11 2 16,-5 11-34-16,-10 4-22 16,-18 6-44-16,-11 0-22 15,-6 8 10-15,-3 12-12 16,8 5 4-16,11-2-1 16,12 4-5-16,12-5-4 15,5-5-3-15,5-3-18 16,26-9 24-16,10-5-9 0,4-3 9 15,3-16-4 1,-8-3 5-16,-5-6 0 0,-10 6 5 16,-7 2 1-16,-11 6 40 15,-4 6-11-15,-3 8 4 16,0 0 2-16,0 0-35 16,0 14-6-16,-7 19-2 15,-11 24 2-15,3 26 9 16,0 15-8-16,5 14 9 15,0 8-1-15,0-1-9 16,-2-4 0-16,-5-13 0 16,-7-19 5-16,-9-20-2 0,-4-20 0 15,-5-20 12-15,0-10 37 16,2-13-28-16,5 0-6 16,9-25-11-16,11-23-6 15,15-13 11-15,13-23-12 16,38-22 0-16,25-12-8 15,18-15-2-15,18-12-18 16,7 7-1-16,-1 10 12 16,-11 24 13-16,-20 27 4 15,-27 26 0-15,-26 24 6 16,-21 13 8-16,-11 8 6 16,-2 6-7-16,-20 0-12 15,-16 0 11-15,-11 3-8 0,-3 11-4 16,6 6 18-1,14 2-12-15,13 5 1 0,14-1-7 16,3 3 5-16,22-2 1 16,24 0-3-16,13-1 3 15,7-2 16-15,0-4-12 16,-13-4 0-16,-15-3-6 16,-16-3-2-16,-15-1 6 15,-7 1-8-15,-15 7 0 16,-26 7-1-16,-19 2 1 15,-18-4 0-15,-16-5-14 16,-22-5-53-16,-18-4-28 0,-21-5-87 16,-6-3-284-1</inkml:trace>
  <inkml:trace contextRef="#ctx0" brushRef="#br1" timeOffset="87370.02">24032 12087 975 0,'0'0'235'0,"0"0"-35"15,0 0-48-15,0 0-82 16,0 0-17-16,0 0-20 16,-25-9-33-16,28 9 9 15,22 4-12-15,9 14 3 16,10 5-3-16,0 11 2 16,-6 2-22-16,-13 4 3 15,-13 3-4-15,-12 0 3 16,-8-1 17-16,-20-1-1 0,-8-2 5 15,2-8 0-15,9-12 0 16,4-9 0-16,13-5 0 16,7-5 4-16,1 0 12 15,0-17-14-15,22-21 6 16,14-16-8-16,14-11 2 16,9-1-4-16,2 4 2 15,0 8 0-15,-9 8 4 16,-13 17-3-16,-15 9-2 15,-12 13 2-15,-11 4 6 16,-1 3 10-16,0 0-17 16,-8 20 3-16,-11 15-2 0,-3 8-1 15,-2 4 0-15,11 3 0 16,8-8 1-16,5-5-2 16,0-8-1-16,9-5-26 15,14-11-13-15,9-7-65 16,12-6-14-16,11-8-200 15,5-20-279-15</inkml:trace>
  <inkml:trace contextRef="#ctx0" brushRef="#br1" timeOffset="88600.32">24146 12296 421 0,'-83'6'242'15,"-8"8"-117"-15,-8 9 133 16,-2 6-98-16,14 0-61 16,22-4-4-16,32-9-39 15,33-3-44-15,24 0-12 16,51-5 0-16,40-8 17 15,28-5-15-15,14-28 3 16,-4-9 5-16,-10-4-7 16,-23-4 2-16,-29 4-5 15,-37 6 2-15,-28 6-2 0,-26 1 3 16,-7 7 53 0,-42 3-21-16,-24 16-28 0,-25 7 7 15,-13 25-14-15,-6 17 0 16,11 10 10-16,23 4-8 15,28 1-2-15,30-5 0 16,25-11-3-16,23-6 1 16,34-18-11-16,19-17-2 15,15-3 9-15,6-36-5 16,-2-20-21-16,-10-8 12 16,-22-11-13-16,-32-9 22 15,-31-3-69-15,-23-12-140 16,-52-7-187-16</inkml:trace>
  <inkml:trace contextRef="#ctx0" brushRef="#br1" timeOffset="89395.96">23835 9257 998 0,'0'0'59'15,"0"0"170"-15,0 0-112 16,0 0-83-16,0 0-34 16,0 0 1-16,8-16-1 15,33 19 0-15,6 13 1 16,-4 3-1-16,-7 4-8 15,-14 4-11-15,-15 0-1 16,-7 5 3-16,-10-2 14 0,-20-1 3 16,-5-4 0-1,0-5 3-15,8-6 0 0,11-6 2 16,7-4-5 0,9-4 0-16,3-6 7 0,30-20-7 15,16-12 0-15,14-1-1 16,3-2 2-16,-3 2-7 15,-10 3 6-15,-10 4 0 16,-10 8 12-16,-14 8-10 16,-10 10 14-16,-9 6 22 15,0 0-13-15,-16 8 2 16,-16 21-27-16,-5 12 2 16,-2 5 1-16,8 4 1 15,8 0-3-15,10-7-1 16,10-2 2-16,3-7-8 0,18-7-29 15,16-10-53-15,14-11-79 16,8-6-174-16,13-20-214 16</inkml:trace>
  <inkml:trace contextRef="#ctx0" brushRef="#br1" timeOffset="89580.15">24828 9350 1166 0,'0'0'34'15,"0"0"158"-15,0 0-123 16,0 0-35-16,0 0-19 16,0 0-15-16,-1 0 5 0,43-4 1 15,10-3-6-15,3 1-68 16,-7 0-59-16,-8 5-256 16,-13 1-195-16</inkml:trace>
  <inkml:trace contextRef="#ctx0" brushRef="#br1" timeOffset="89728.65">24852 9484 665 0,'0'0'146'0,"0"0"162"15,0 0-156-15,0 0-83 16,0 0-24-16,0 0-34 16,36 28 11-16,52-42-22 15,12 5-17-15,3 1-82 16,1 1-366-16</inkml:trace>
  <inkml:trace contextRef="#ctx0" brushRef="#br1" timeOffset="90394.54">26354 9389 1038 0,'0'0'35'16,"0"0"229"-16,0 0-193 15,0 0-29-15,0 0-20 16,0 0-12-16,42-79-10 0,-3 65-1 15,1 4 0-15,-2 10 2 16,-7 0-7-16,-10 7-8 16,-8 13-18-16,-12 6 20 15,-1 7-14-15,-16-3 13 16,-11-1 13-16,-1-4 0 16,4-9 3-16,6-6-3 15,8-3 0-15,4-5 25 16,6-1-22-16,0 1-1 15,6 2-2-15,16 6 1 16,10 4 4-16,2 1-5 16,0 1-4-16,-11-2 1 0,-9 3 1 15,-12 0 1 1,-2 3 0-16,-22-1 1 0,-16 4 16 16,-9-4-9-16,-4 1 1 15,2-4 8-15,8-5-15 16,13-4-1-16,15-5 0 15,13-2-27-15,23-15-54 16,33-18-325-16,20-8-110 16</inkml:trace>
  <inkml:trace contextRef="#ctx0" brushRef="#br1" timeOffset="90662.06">26945 9453 528 0,'0'0'457'15,"0"0"-196"-15,0 0-83 0,0 0-112 16,0 0-26-1,0 0-7-15,-101 55 13 0,89-38-34 16,9-2-7 0,3-2 1-16,3-2-2 0,19-8-1 15,6-3-1-15,5 0 1 16,-3-6 12-16,-6-15-15 16,-6-4 0-16,-12-4 13 15,-6 1-10-15,0 8-1 16,-5 4-2-16,-14 12-2 15,-4 4-3-15,0 0-27 16,-3 13-28-16,7 14-4 0,7 4-57 16,9-2-171-1,3-5-214-15</inkml:trace>
  <inkml:trace contextRef="#ctx0" brushRef="#br1" timeOffset="91021.59">27284 9286 854 0,'0'0'142'0,"0"0"142"16,0 0-117-16,0 0-121 15,0 0-24-15,0 0-11 16,9-25-11-16,-9 50-3 16,0 5 3-16,3-7 0 15,7-4 0-15,3-8-22 16,1-8 3-16,7-3 12 0,3 0 5 15,4-7 2-15,3-11 8 16,-1-5-8-16,-3-5 12 16,-4-2 16-16,-6 7-9 15,-6 7 36-15,-6 9-16 16,-5 5-2-16,0 2-21 16,0 9-16-16,0 21-5 15,0 20 3-15,-4 11 2 16,3 7-1-16,1 4 1 15,0 1-73-15,1-3-16 16,19-6-60-16,8-16-265 16,14-22-293-16</inkml:trace>
  <inkml:trace contextRef="#ctx0" brushRef="#br1" timeOffset="91719.74">28859 9578 596 0,'0'0'229'16,"0"0"-93"-16,0 0 131 15,-90-38-160-15,87 35-12 16,3 3-48-16,3-4-15 15,36-1-13-15,25 2 5 16,33 0 9-16,27-1-27 16,24 4 15-16,20-3-19 15,14 3-1-15,9-3 2 0,-4-3-2 16,-18-2-2 0,-26-4 0-16,-38-5 1 0,-38 1 2 15,-32 1-2-15,-25-4 0 16,-10 2 4-16,-27-3-4 15,-23 5-13-15,-16 1-6 16,-6 8 5-16,1 2 8 16,11 0-4-16,20 4 10 15,16 0 0-15,15 0 4 16,9 0-4-16,0 0 0 16,24-3 0-16,13 3 15 15,14 0-10-15,3 0 6 16,1 0-1-16,-3 7 4 0,-7 8 5 15,-11 2-13-15,-12 2-3 16,-12 3 4-16,-10 6-7 16,-7 6 0-16,-28 3-1 15,-12 5 1-15,-8 1-12 16,-2-4-23-16,5-1-41 16,13-5-13-16,16-3-150 15,15-13-169-15,8-14-345 16</inkml:trace>
  <inkml:trace contextRef="#ctx0" brushRef="#br1" timeOffset="92966.29">31782 9185 575 0,'0'0'115'15,"0"0"63"-15,0 0 29 16,24-78-74-16,-30 65-27 15,-18 4-51-15,-10 6-12 0,-14 3-29 16,-10 0-1 0,-5 15 7-16,2 14-18 0,8 2 5 15,12 10-7-15,16-2 0 16,17-2-8-16,8-1 5 16,26-13-23-16,19-17 3 15,17-6 10-15,10-10 5 16,-2-26-8-16,-4-3-8 15,-10-8 21-15,-5-3 6 16,-11-3 0-16,-5-3 17 16,-10-3 8-16,-10 3-6 15,-8 16 0-15,-5 14-9 0,-2 16 18 16,0 10-25-16,-18 9-6 16,-4 25-8-16,-4 15 3 15,5 5 4-15,7 2-3 16,7-4-7-16,7-6-1 15,0-5-34-15,15-7-21 16,16-9 17-16,8-13-46 16,12-10 32-16,2-2-82 15,-1-20 25-15,-3-11 51 16,-12-5 25-16,-10-3 45 16,-11 3 23-16,-7 9 25 15,-9 10 62-15,0 11 46 16,-9 6-71-16,-12 0-59 0,1 13-26 15,2 7 0-15,6 2-1 16,10 1 1-16,2-3-4 16,12-3-18-16,17-9-9 15,3-5 29-15,4-3-9 16,-2-1 7-16,-2-15 4 16,-10-1 3-16,-4-3 33 15,-6 0 39-15,-8 5 6 16,-4 4-1-16,0 5-11 15,0 6-19-15,0 0-13 16,-8 6-37-16,-14 23-2 16,-6 12 1-16,-6 19 1 15,1 18 17-15,8 9-17 16,1 14 19-16,5 2-5 0,5-5-8 16,-2-1 8-16,4-18-8 15,-1-18 4-15,-3-22 6 16,-7-17-13-16,-9-16 18 15,-10-6 14-15,-8 0-20 16,-4-19 8-16,9-14-11 16,11-13-5-16,21-17 5 15,16-16-12-15,50-14-5 16,35-13 5-16,30-3-29 16,21 1-6-16,6 10-17 15,-7 21 11-15,-20 19 35 0,-27 17 6 16,-28 11 0-1,-29 14 15-15,-20 8 0 0,-13 4 25 16,-1 1-12 0,-9 0-20-16,-21 0 23 0,-12 3-30 15,-5 0 10-15,2 11 7 16,12 8-4-16,9 4 1 16,14 3-15-16,10 2 0 15,1 2 8-15,29 1-5 16,13 2 0-16,5-3 4 15,1-3-7-15,-4-5 8 16,-14-8-8-16,-14-4 0 0,-13-10-10 16,-4 6-1-1,-15-2-21-15,-26 6 1 0,-19 4-8 16,-15-5-6-16,-11-2-48 16,-11-3-54-16,0-4-159 15,4-1-399-15</inkml:trace>
  <inkml:trace contextRef="#ctx0" brushRef="#br1" timeOffset="93364.29">32245 9162 153 0,'0'0'54'0,"0"0"67"16,0 0-61-16,0 0-47 16,0 0 18-16,0 0-9 15,-33-34-8-15,19 32 4 16,3-3 1-16,3 5 34 15,5-3-8-15,3 0 33 16,0 2 59-16,0-4-25 16,2 0 27-16,10-3-56 15,5-3-37-15,3 2 13 0,-1 2-25 16,0 3-13-16,-5 4-10 16,-1 0-11-16,-7 11-7 15,-6 14-81-15,0 9-122 16,-9 3-71-16,-15-2-219 15</inkml:trace>
  <inkml:trace contextRef="#ctx0" brushRef="#br2" timeOffset="103758.18">23643 11084 235 0,'0'0'332'16,"0"0"-182"-16,0 0 60 0,0 0-79 15,0 0-68-15,0 0-23 16,0 3-35-16,0 39 11 16,0 21 124-16,0 14-55 15,0 18-11-15,-18 17-23 16,-6 10-5-16,0 1-7 16,0-5-26-16,9-21 22 15,12-19-18-15,3-21 2 16,20-18 15-16,23-12-11 15,24-4 13-15,28-7 2 16,34 1 2-16,30-4-2 16,35 2-28-16,22-3 7 15,14 2-7-15,7 1-7 0,-7-1-5 16,-3 3 2 0,-9-8 0-16,-11 4 7 0,-10-6-7 15,-29 0 0-15,-29-4-2 16,-40 1 2-16,-41-4 0 15,-32 0-9-15,-19 0-3 16,-7 0 6-16,-21-10 6 16,-21-6-30-16,-15-8-10 15,-7-2 0-15,3-7 19 16,7 2 11-16,14 2-2 16,12-1 6-16,13 10 6 15,9 4 0-15,6 5 11 0,0 3-6 16,11 1 7-16,12 3-6 15,9 1-5-15,9 3 14 16,7 0-15-16,6 17 0 16,2 10 3-16,-2 11-3 15,-9 2 1-15,-14 7-4 16,-22 5 6-16,-9 3-8 16,-37 2 5-16,-23 0-9 15,-13-1-5-15,-11 0-36 16,4-6-31-16,13-2-36 15,33-7-41-15,34-15-177 16,31-18-258-16</inkml:trace>
  <inkml:trace contextRef="#ctx0" brushRef="#br2" timeOffset="104522.06">28202 12085 721 0,'0'0'2'15,"0"0"108"-15,0 0 143 16,0 0-135-16,0 0-10 15,0 0-59-15,-20-20-26 16,6 72 18-16,-5 20 29 16,-1 15-39-16,2 8-13 15,5 4-8-15,4-2-3 0,8-15-7 16,1-19 0 0,0-20 4-16,0-23-3 0,0-15 3 15,0-5 9-15,4-3 8 16,8-28 34-16,2-22-16 15,3-18-26-15,-2-14 7 16,-6-2-18-16,-9-8 13 16,0 2-11-16,0 20-4 15,-3 25 9-15,-3 24-9 16,5 21 0-16,1 3-3 16,8 33-14-16,22 21 10 15,11 17 5-15,5 12 2 0,3-4-6 16,0-9 6-1,-1-14-4-15,-5-20 1 0,-11-15 5 16,-13-18-2-16,-4-3 2 16,-1-24 5-16,2-15 22 15,-1-17-20-15,-2-11-7 16,-10-12 2-16,-3-4-4 16,0 0-4-16,-7 11-10 15,-5 26-12-15,4 19 1 16,5 22-15-16,3 5-28 15,0 26-63-15,3 19-81 16,17 12-26-16,1 2-130 16,1-3-113-16</inkml:trace>
  <inkml:trace contextRef="#ctx0" brushRef="#br2" timeOffset="105340.73">28913 12395 719 0,'0'0'167'0,"0"0"47"15,0 0 17-15,0 0-133 16,0 0-50-16,0 0-5 16,-57 35-43-16,20 12 1 15,10-1 12-15,12-3-13 16,13-9 0-16,2-8-5 16,19-7-11-16,14-15 16 15,8-4-18-15,2-20 9 16,-1-13 9-16,-8-6 0 15,-12-4 3-15,-13-1 0 16,-9 2-3-16,-7 6 10 16,-17 12-9-16,-7 11-1 15,-2 13 0-15,3 0-10 16,8 6 5-16,11 5-31 0,11 2-49 16,6-10-27-16,30-3 11 15,16-3 49-15,9-27 15 16,3-3 22-16,-4-10 15 15,-9 1 4-15,-8-2 62 16,-7 2 54-16,-8 5-5 16,-8 8-31-16,-11 12-8 15,-6 11-2-15,-3 6-1 16,0 0-31-16,0 16-42 16,0 23 9-16,0 17-6 15,1 21 7-15,2 12-2 0,-1 3-7 16,-2 3-2-16,3-12-3 15,1-16-68-15,0-22 17 16,2-23-59-16,5-22 1 16,4-21-110-16,3-25-31 15,3-13-69-15,-7-5 141 16,-6 8 182-16,-8 14 102 16,0 15 159-16,-15 13 29 15,-3 11-34-15,5 3-118 16,1 0-54-16,7 0-13 15,5 0-29-15,0 0 0 16,28 0-32-16,24-3-1 16,22-10 36-16,7-7-27 0,-1 0-10 15,-11 1-8 1,-16 2-13-16,-15 3-24 0,-16 11-37 16,-16 3-33-16,-6 0-75 15,-6 3-456-15</inkml:trace>
  <inkml:trace contextRef="#ctx0" brushRef="#br2" timeOffset="105709.21">30838 12438 540 0,'0'0'229'0,"0"0"82"16,0 0-36-16,0 0-155 15,0 0-85-15,0 0-16 16,9 126 60-16,-26-19-39 16,-9 16-21-16,-6 5-19 15,-1 3 1-15,4-13-6 0,5-16-60 16,12-23-48-16,12-29-55 16,0-34-260-16,19-18-87 15</inkml:trace>
  <inkml:trace contextRef="#ctx0" brushRef="#br2" timeOffset="107003.66">30777 12550 912 0,'0'0'272'15,"-24"-78"-64"-15,21 66-128 16,3 7-56-16,5 1-24 16,27 4-10-16,16 0 9 15,10 0-15-15,0 13-20 0,-7 7 17 16,-12 4-6-16,-18 1 3 15,-18-1 11-15,-3 5 11 16,-31-3 1-16,-14 4 2 16,-10 4-3-16,-2-5 29 15,7-2-28-15,17-7 8 16,17-10-9-16,16-10-12 16,32 0-72-16,29-27-32 15,27-15-30-15,12-9-132 16,-5-4-87-16,-11-2 159 15,-21 7 206-15,-21 4 185 16,-20 17 81-16,-12 15-3 16,-10 14-20-16,-7 1-104 0,-23 29-85 15,-9 12-33 1,0 5 29-16,8-1-24 0,12-3-1 16,14-6-19-16,5-8-5 15,11-7 1-15,21-14 0 16,13-8-2-16,10-17 0 15,3-17 0-15,-4-11-9 16,-8-8-7-16,-14-3 13 16,-17-4 0-16,-15 4 5 15,-3 16-2-15,-27 15 7 16,-12 17 2-16,-10 8-3 16,-3 23-6-16,7 10 0 15,18 6-3-15,18-2-16 16,12 1-22-16,26-13-49 0,18-11-45 15,13-11-12-15,5-3 12 16,1-23 57-16,-8-4 29 16,-8-6 49-16,-14-1 15 15,-8 3 46-15,-9 1 75 16,-8 6 41-16,-7 11-15 16,-1 7-25-16,0 6-25 15,0 0-45-15,0 0-34 16,-4 3-7-16,-8 16-23 15,1 1 14-15,2 0-17 16,8 3 4-16,1-4-3 16,6 1-1-16,13-3-2 15,11 0 1-15,4-4 2 0,-4 0-6 16,-4-3 5-16,-9-3 0 16,-9-1-1-16,-3-2 1 15,-5 6 0-15,0 4 0 16,-14 5 0-16,-13 0-5 15,-3 1 5-15,0-6-20 16,7-5 11-16,8-1-13 16,10-8-6-16,5 0 3 15,14-17-31-15,23-19-2 16,21-17-60-16,12-3-98 16,0-7-62-16,-3 10 164 15,-10 10 114-15,-17 12 21 0,-14 12 124 16,-12 8 107-16,-11 9-75 15,-3 2-58-15,0 0-24 16,0 0-36-16,-13 4-22 16,-2 14-22-16,-6 3-14 15,1 5 25-15,9-2-26 16,7-2 0-16,4 1 9 16,1-2-9-16,23-1 2 15,10 2-5-15,8-1 12 16,1-1-9-16,-4-8 0 15,-11-2 0-15,-14-3-2 16,-8 0 2-16,-6 3-3 16,-12 6 0-16,-18 7-5 0,-13 0 1 15,-9 3-2-15,3-6-9 16,7-7 2-16,15-6-17 16,19-7 1-16,8-12 4 15,28-29-34-15,21-12-23 16,13-13-8-16,6 0-63 15,-2 3 54-15,-9 11 102 16,-12 13 29-16,-14 15 79 16,-13 14 0-16,-11 10 9 15,-5 4-77-15,-2 21-16 16,0 19 23-16,-2 1-25 16,-8 9-15-16,0-5-7 15,4-6-6-15,3-7-22 16,3-12-51-16,1-18-56 15,24-6-120-15,5-25-100 0,5-16-295 16</inkml:trace>
  <inkml:trace contextRef="#ctx0" brushRef="#br2" timeOffset="107252.32">32680 11989 514 0,'0'0'278'16,"0"0"84"-16,0 0-186 15,0 0-131-15,0 0-40 16,0 0 9-16,-45 83-3 15,45-58-10-15,2-5-2 16,11-11-3-16,4-9 4 0,1 0 19 16,-3-14-14-1,-2-16 31-15,-7-7 7 0,-6-3-22 16,0-3-17-16,-3 11 1 16,-13 11 0-16,1 12-10 15,-5 9 5-15,4 6-16 16,1 21-45-16,7 12-49 15,7 4-153-15,1 3-140 16</inkml:trace>
  <inkml:trace contextRef="#ctx0" brushRef="#br2" timeOffset="107673.4">32910 11916 476 0,'0'0'561'16,"0"0"-323"-16,0 0-44 15,0 0-98-15,0 0-71 16,0 0-17-16,3 20-5 16,-8 52-3-16,-5 12 23 15,-5 8-1-15,-3 3-16 16,-6 1-6-16,0-7 7 16,5-16-10-16,6-20 3 15,5-26 0-15,5-18 7 16,3-6-5-16,0-3 18 15,0-9 27-15,6-21 6 16,12-13-30-16,9-3-23 16,4 6 0-16,5 13-2 0,1 10 2 15,5 11-6 1,1 6-8-16,-4 0-21 0,-5 14 13 16,-13 8-15-16,-10 11 20 15,-11 1 5-15,-11 2-9 16,-26 1 7-16,-12-2-2 15,-8-8-7-15,-6-3 11 16,5-9-39-16,11-15-15 16,14 0-15-16,24-26-108 15,9-19-149-15,27-22-112 16</inkml:trace>
  <inkml:trace contextRef="#ctx0" brushRef="#br2" timeOffset="108192.59">33429 11853 806 0,'0'0'141'16,"0"0"-30"-16,0 0-31 0,10 83 57 16,-10-18-58-16,-19 9-37 15,-5 2 6-15,-1 0-13 16,1-4 1-16,3-8-30 16,5-10-6-16,11-11 0 15,5-16-14-15,0-14-13 16,26-13-7-16,15 0-10 15,10-23 0-15,6-10-43 16,-5-14-11-16,-10-2 50 16,-9 6-51-16,-10 10 26 15,-12 18 73-15,-11 13 3 0,-2 2 56 16,-20 14-46-16,-1 10-11 16,4 2 28-16,12-1-17 15,7-3-3-15,0-5-10 16,10-8 1-16,14-9-2 15,4 0 1-15,4-4-3 16,-1-16-2-16,-3 0-26 16,-4-6 21-16,-9 0 6 15,-3-4 4-15,-12 1 5 16,0 8 1-16,-3 9 23 0,-19 12 32 16,-10 5-38-1,-6 26 0-15,-6 11 47 0,7 5-2 16,9-1-26-16,10 1-5 15,15-8-33-15,3-3 3 16,21-10-7-16,16-13-4 16,14-12 2-16,8-1-31 15,5-14-70-15,-16-5-87 16,-16-4-143-16,-18 0-231 16</inkml:trace>
  <inkml:trace contextRef="#ctx0" brushRef="#br2" timeOffset="113375.93">2516 14541 36 0,'0'0'78'0,"0"0"6"16,0 0 44-16,0 0-57 15,0 0 8-15,0 0-2 16,0 0-15-16,3-12 7 0,-3 12-35 16,0 0 4-1,0-3 9-15,0 3-7 0,0 0 16 16,0 0 2-1,0 0-8-15,0 0 4 0,0 0-20 16,0 0-11-16,0 0 2 16,0 0-23-16,0-1 15 15,0-2-17-15,3-5 0 16,0-1 20-16,3-1-14 16,-6-2 1-16,0 4 9 15,0-1 3-15,0 6 26 16,0 3-28-16,-3 0-12 0,-12 0 11 15,-6 13-16-15,-7 16-7 16,1 7 7-16,6 1 0 16,6-7-2-16,9-8 2 15,6-10-6-15,0-7-1 16,0-5 0-16,15 0 7 16,6 0 8-16,6-10-6 15,1-12 21-15,2-6-21 16,-8-4 0-16,-8 3 13 15,-11-2-14-15,-3 5 8 16,0 7-2-16,-2 5-5 16,-10 11 11-16,-4 3-13 15,-8 6-3-15,-4 18-5 16,2 8 6-16,4-1 2 16,9-6-2-16,8-6 1 0,5-7-5 15,0-3 6-15,2-5-18 16,11-4 13-16,5 0 10 15,0-3-5-15,1-11 4 16,-2-6 1-16,-4-2 8 16,-7-2-13-16,-3 7 0 15,-3 5 8-15,0 8-8 16,0 4-4-16,-8 6-3 16,-11 15-7-16,0 12 6 15,2-2 8-15,7-6-7 0,10-5-1 16,0-7 7-1,7-9-8-15,7-2 5 0,5-2 4 16,5-2 14-16,-3-15-14 16,3-7 0-16,-5-5 12 15,-10 3-11-15,-4-5 6 16,-5 1-1-16,-2 5-3 16,-13 11 6-16,0 8-9 15,-4 6-15-15,1 16 11 16,0 23-119-16,9 15-140 15,9-2-44-15,5-6-157 16</inkml:trace>
  <inkml:trace contextRef="#ctx0" brushRef="#br2" timeOffset="114410.53">4260 14294 608 0,'0'0'8'0,"0"0"130"15,0 0 127-15,0 0-113 16,0 0-86-16,0 0-37 16,-33-17-29-16,79 17 0 15,23 0 62-15,11-2-41 16,8-3-17-16,-10-3-5 16,-14 1 1-16,-18 0-1 15,-19 4-13-15,-18 3 5 16,-9 0 9-16,-9 0 2 15,-21-4-1-15,-10 1 15 16,-5 0-15-16,6 3 3 16,2 0-4-16,6 8 2 15,11 7 8-15,1 14-10 16,10 11 3-16,3 19-2 0,2 7 5 16,1 14-2-16,1-1-4 15,-7-6 0-15,-3 0-10 16,-1-15 10-16,-2-11-73 15,0-13-20-15,3-12-49 16,-4-12 12-16,-4-10 56 16,-2 0-13-16,-2-17 5 15,-4-6 54-15,1 4 28 16,7 2 28-16,1 6 62 16,13 6 50-16,3 5 34 15,3-3-84-15,0 3-71 16,12 0-19-16,21 10-19 15,28 2 18-15,24-1 2 16,9-5-7-16,15-6-13 0,-6 0-174 16,-9 0-43-16,-9-17-220 15</inkml:trace>
  <inkml:trace contextRef="#ctx0" brushRef="#br2" timeOffset="114667.61">5022 14598 820 0,'0'0'45'0,"0"0"266"16,0 0-121-16,0 0-87 16,0 0-2-16,0 0-57 15,-81-7-4-15,68 44-11 0,1 11-3 16,-6 26 19-16,0 22-23 16,-7 23-9-16,-8 19 40 15,-10 10-51 1,1-2 1-16,0-24-3 0,11-21-1 15,10-30-9-15,5-28-44 16,11-16-40-16,-4-15 7 16,3-12-62-16,-4-10-138 15,4-29-533-15</inkml:trace>
  <inkml:trace contextRef="#ctx0" brushRef="#br2" timeOffset="114824.26">4604 15182 1038 0,'0'0'101'0,"0"0"168"0,0 0-159 16,0 0-49-16,0 0-61 16,94-25 0-16,-13 21 11 15,20-9-9-15,10-1-4 16,15 0-98-16,7-3-210 16,16-2-464-16</inkml:trace>
  <inkml:trace contextRef="#ctx0" brushRef="#br2" timeOffset="115640.07">6982 14364 541 0,'0'0'201'0,"0"0"53"16,0 0-18-16,-82-74-106 16,73 68-23-16,6 6-9 15,3 0-46-15,0 0-10 16,0 0-35-16,0 0 1 15,9 0-16-15,34 0 5 16,27 10 3-16,24 0 7 16,11-4-5-16,2-2-4 15,-19-4 0-15,-21 0-24 16,-28 0 22-16,-18 0-28 0,-21 0 15 16,-3 0 17-1,-39 0 0-15,-25-3-11 0,-27 3-6 16,-18 0 17-16,-3 0-12 15,2 13 14-15,13 0-2 16,21 0 0-16,24-6 5 16,25-3-8-16,18-1 3 15,12-3-5-15,19 0-4 16,26 7-13-16,18 5 22 16,11 1 0-16,-5 4 8 15,-8 0-11-15,-19-1 3 0,-15-3 0 16,-17 4-5-16,-10 9 9 15,-10 8-4-15,-32 8 20 16,-15 10-16-16,-16 0 8 16,-6-1-11-16,7 2 3 15,4-6 13-15,17-1-12 16,18-13-5-16,11-4 11 16,19-12-10-16,3-4-2 15,28-5-5-15,38-5 4 16,31-3-19-16,28-7 18 15,23-7-84-15,10 3-55 16,6 8-265-16,-9 3-158 16</inkml:trace>
  <inkml:trace contextRef="#ctx0" brushRef="#br2" timeOffset="116127.84">8342 14587 631 0,'0'0'86'15,"0"0"199"-15,-46-87-82 16,13 72-79-16,-12 15-58 0,-13 0-53 16,-9 20 27-16,0 16-34 15,6 7-3-15,13 7 1 16,18 0 1-16,17-7-10 16,13-4 3-16,0-8 2 15,19-9-9-15,11-12-1 16,9-10 10-16,7 0 6 15,6-17-1-15,-1-8 6 16,-8-5-11-16,-7-7 3 16,-14 1 16-16,-8 3-17 15,-8 10 2-15,-3 7 14 0,-3 12-3 16,0 4-2 0,0 3-13-16,-12 20-15 0,-3 13 4 15,-3 14 8-15,5 6-36 16,7 7-27-16,6 6-72 15,0-5-191-15,3-9-124 16</inkml:trace>
  <inkml:trace contextRef="#ctx0" brushRef="#br2" timeOffset="116570.02">8336 14921 802 0,'0'0'77'0,"0"0"181"16,0 0-143-16,0 0-81 16,0 0-34-16,0 0-16 15,20-20 16-15,14 20 13 16,-4 0-13-16,-5 11-2 16,-7 7-2-16,-6 2-40 15,-9 5 11-15,-3-2 28 16,0 6-8-16,-6-8 13 15,-6-3-8-15,2-8 8 16,2-6 10-16,5-4-10 16,3 0 0-16,0 0 19 15,0-7 42-15,18-19-9 16,10-13-51-16,5-4 3 0,6-1 26 16,-3 11-13-16,-5 11-1 15,-13 9 12-15,-6 13-11 16,-3 0-11-16,-2 16-6 15,-4 14 0-15,-3 7 2 16,0 4-2-16,-3 2-1 16,-16 0-20-16,0-6-41 15,2-8-39-15,1-8-24 16,4-9-81-16,12-11 18 16,0-1-244-16</inkml:trace>
  <inkml:trace contextRef="#ctx0" brushRef="#br2" timeOffset="119046.79">3008 14587 93 0,'0'0'30'16,"0"0"63"-16,-83 0-46 15,77 0 103-15,6 0-19 16,4-3-117-16,29-6 21 16,22-1 46-16,21 3-23 15,18 2-5-15,21 5 18 16,18 0-20-16,28 0-11 0,36 0 16 15,36 0-26 1,44 5 51-16,33 7-59 0,24 10-18 16,11 7 5-16,5 7-2 15,-14-2-1-15,-15-5-6 16,-23-3 0-16,-34-6 8 16,-27-6-8-16,-32-4-4 15,-43-5 4-15,-38 0 0 16,-48-3 3-16,-33 1-3 15,-29-3 2-15,-14 0-6 16,-36 0-8-16,-25 2-81 16,-24 3-97-16,-9 8 48 0,-3 3-61 15,3 5-105-15</inkml:trace>
  <inkml:trace contextRef="#ctx0" brushRef="#br2" timeOffset="119300.24">6679 14902 28 0,'0'0'504'0,"0"0"-470"16,0 0 117-16,0 0-81 16,0 0-63-16,130-20 98 15,-20 13-19-15,20 4-39 16,13-3-8-16,3 6-25 15,2 0 5-15,-3 0-19 0,-17 0 0 16,-19 0 9-16,-27 0-7 16,-30 0-4-16,-19 0-12 15,-27 9-167-15,-6 7-249 16</inkml:trace>
  <inkml:trace contextRef="#ctx0" brushRef="#br0" timeOffset="198644.27">15137 6254 16 0,'0'0'38'16,"0"0"-31"0,0 0 4-16,0-83-10 0,0 63 5 15,7 1 7 1,-4 8 1-16,-3 6 10 0,0 2-18 15,0 3-6-15,0 0-19 16,-3 15 8-16,-5-1-45 16</inkml:trace>
  <inkml:trace contextRef="#ctx0" brushRef="#br0" timeOffset="206913.1">15114 6232 261 0,'0'0'39'15,"0"0"68"-15,0 0 90 0,0 0-83 16,0 0-22 0,0 0 3-16,0 0-55 0,-46-7-10 15,46 3-4-15,7-5-12 16,19-5 5-16,10-10 16 15,11-2-22-15,0-2 23 16,-5 0-35-16,-7 6 8 16,-11 8 13-16,-15 8-17 15,-6 2 3-15,-3 4-6 16,0 0 10-16,0 24-12 16,0 16 1-16,0 16 4 15,0 16 16-15,0 4-12 0,-6-3-2 16,3-8-7-16,0-17 8 15,3-7-24-15,0-14 16 16,0 0-97 0,6-10-124-16,7-8-86 0,-3-9-186 15</inkml:trace>
  <inkml:trace contextRef="#ctx0" brushRef="#br0" timeOffset="207181.55">15299 6512 544 0,'0'0'30'16,"0"0"184"-16,0 0-84 15,0 0 7-15,0 0-72 16,0 0-30-16,-42-7 2 15,42 0-34-15,12-5-3 16,21-5 13-16,13-10-13 16,8 4 0-16,13-2-99 15,-3 3-114-15,-6 7 11 16,-18 5-166-16</inkml:trace>
  <inkml:trace contextRef="#ctx0" brushRef="#br0" timeOffset="207683.24">15897 6212 893 0,'0'0'132'0,"0"0"109"16,0 0-153-16,0 0-17 15,0 0-27-15,0 0-39 16,-16-12 27-16,16 12-30 15,-4 0-2-15,3 0 3 16,1 0-3-16,0 0-3 16,0 0 1-16,0 0 4 15,0 0-13-15,0 0 11 16,0-5 0-16,5-5-5 0,-2-4 11 16,-3-3-3-16,0 0-3 15,0 3 5-15,0 2 6 16,-7 10-11-16,-2 2-3 15,-5 11-1-15,-4 15-8 16,-3 9 10-16,9-1 0 16,8-8 3-16,4-9-15 15,0-7 4-15,16-10-6 16,11 0 16-16,-2-11 1 16,5-14 4-16,-8-7-5 15,-5 1 4-15,-11 0 9 0,-6 3-13 16,0 0 0-16,-19 8 15 15,2 8-11 1,-2 8-4-16,-1 4 0 0,4 21-30 16,4 11-44-16,9 6-53 15,3-4-118-15,21-1-68 16,16-16-62-16</inkml:trace>
  <inkml:trace contextRef="#ctx0" brushRef="#br0" timeOffset="208095.54">16325 5832 579 0,'0'0'128'15,"0"0"111"-15,0 0-63 16,0 0-111-16,0 0-54 16,0 0 0-16,-64 20-14 15,64 3 3-15,0-3-13 16,6-4 13-16,10-10-1 15,4-3 1-15,0-3 0 16,-1-9 5-16,-3-11 8 16,-4-10-12-16,-4 4 16 15,-5-5 50-15,-3 4-27 16,0 3-7-16,0 9-11 16,0 9 7-16,-3 6 22 15,-1 0-51-15,0 20-7 16,4 16 3-16,0 17 4 0,3 6 0 15,21 2-2-15,1 0 12 16,2-8-15-16,-11-10 5 16,-6-4 0-16,-10-5 8 15,-14 0-8-15,-25 2-3 16,-19 0 3-16,-14 3-58 16,-8 3-44-16,-5 0-170 15,0-1-194-15,10-6 6 16</inkml:trace>
  <inkml:trace contextRef="#ctx0" brushRef="#br0" timeOffset="208401.93">15730 6759 60 0,'0'0'697'16,"0"0"-574"-16,0 0 144 15,-93 18-120-15,86-18-61 16,7 0-18-16,0 0-40 15,36-7-20-15,32-23 60 16,43-11-36-16,35-15-31 16,23-3 14-16,16-5-11 15,13 0 0-15,1-1-3 16,-8 0 3-16,-22 5-4 16,-36 10 0-16,-45 13 0 15,-40 10 4-15,-32 16-3 0,-16 7-2 16,-16 4 0-16,-29 3-86 15,-25 26-6-15,-19 18-73 16,-16 12-108-16,-14 7-43 16,-5 2-62-16</inkml:trace>
  <inkml:trace contextRef="#ctx0" brushRef="#br0" timeOffset="208702.88">15909 6808 505 0,'0'0'130'0,"-84"0"167"16,65 0-91-16,6 0-28 16,5 0-81-16,8-5-24 0,5-7-29 15,24-9-33 1,29-9 11-16,29-6-22 0,25-6 0 16,21-5-1-16,7-3 2 15,12-3 2-15,3 3-3 16,-4-1 3-16,-22 6 3 15,-28 6-6-15,-43 9 0 16,-35 15-1-16,-20 4 6 16,-3 6 0-16,-23 2-5 15,-19 3-52-15,-19 15 5 16,-15 14-58-16,-17 17-114 16,-8 9-123-16,-23 3-172 15</inkml:trace>
  <inkml:trace contextRef="#ctx0" brushRef="#br0" timeOffset="209432.29">15705 6947 372 0,'0'0'28'15,"0"0"140"-15,0 0 40 16,0 0-121-16,0 0 24 16,0 0-13-16,-23-20-45 15,23 20 0-15,-2 0-20 16,0 0-8-16,0 0 7 15,2 0-19-15,0 0-11 16,0 0 3-16,-1 0 4 16,1 0-5-16,0 0-4 0,0 0 0 15,0 0-3-15,0 0 11 16,-3 0-8-16,3 0 5 16,0 0-2-16,0 0 0 15,0 0-3-15,0 0 0 16,0 0 1-16,0 0-1 15,0 0-2-15,0 0 2 16,0 0 0-16,0 0 0 16,0 0-10-16,0 0-62 15,0 0-58-15,4 1-260 16,5 2-230-16</inkml:trace>
  <inkml:trace contextRef="#ctx0" brushRef="#br0" timeOffset="210810.66">26490 10654 84 0,'0'0'17'0,"0"0"17"15,0 0-3-15,0 0-22 16,0 0-5-16,0 0-2 15,0 0 1-15,-7-6-6 16,7 5 3-16,0-3-5 16,0 4 3-16,0-3-9 15,4 3-15-15,0 0 18 16,1 0-79-16</inkml:trace>
  <inkml:trace contextRef="#ctx0" brushRef="#br0" timeOffset="-213417.09">26735 11533 189 0,'0'0'15'16,"0"0"-11"-16,0 0-4 15,0 0 0-15,0 0-7 16,0 0 0-16,0 0-6 16,1-13-23-16,-1 13-56 15</inkml:trace>
  <inkml:trace contextRef="#ctx0" brushRef="#br0" timeOffset="-212839.54">26959 11297 105 0,'0'0'0'15</inkml:trace>
  <inkml:trace contextRef="#ctx0" brushRef="#br0" timeOffset="-212476.42">27027 11262 672 0,'0'0'12'0,"0"0"-12"15,0 0-20-15,0 0-57 16,0 0-120-16,0 0-106 16</inkml:trace>
  <inkml:trace contextRef="#ctx0" brushRef="#br0" timeOffset="-212314.1">27078 11265 637 0,'0'0'0'0,"0"0"-83"16,0 0-134-16</inkml:trace>
  <inkml:trace contextRef="#ctx0" brushRef="#br0" timeOffset="-212150.09">27130 11279 355 0,'0'0'0'0,"0"0"-135"16</inkml:trace>
  <inkml:trace contextRef="#ctx0" brushRef="#br0" timeOffset="-211976.52">27130 11279 123 0,'-18'28'0'0,"18"-28"-123"16</inkml:trace>
  <inkml:trace contextRef="#ctx0" brushRef="#br0" timeOffset="-211795.03">27045 11364 279 0,'0'0'0'16,"0"0"-42"-16,0 0-17 16,0 0-13-16</inkml:trace>
  <inkml:trace contextRef="#ctx0" brushRef="#br0" timeOffset="-209975.85">14977 13612 747 0,'0'0'101'0,"0"0"85"0,0 0-45 16,0 0-105 0,0 0-25-16,0 0 19 0,128-58-19 15,-64 38 7-15,-9 4-18 16,-15 6-4-16,-14 3-78 15,-17 4 23-15,-9 3-1 16,0 0 58-16,-16 0-19 16,-10 13 3-16,-3 1 0 15,6 2 18-15,7-3 28 16,3 4 0-16,7 12 16 16,5 17-6-16,1 17 23 15,0 19 17-15,0 10-68 0,0 6-9 16,-13 4 0-1,1-9-1-15,-9-11-124 0,-4-13-147 16,2-20-105-16,-2-17 53 16</inkml:trace>
  <inkml:trace contextRef="#ctx0" brushRef="#br0" timeOffset="-209823.11">14959 14376 168 0,'0'0'265'16,"0"0"26"-16,0 0 9 15,0 0-91-15,0 0-81 16,0 0-73-16,-40-49-54 15,80 42 1-15,18-3 16 16,15-6-15-16,12 4-6 16,1 0 2-16,-3 0-155 15,-12-1-192-15,-11-3-76 16</inkml:trace>
  <inkml:trace contextRef="#ctx0" brushRef="#br0" timeOffset="-209614.27">15624 13941 480 0,'0'0'231'15,"0"0"109"-15,0 0-87 16,0 0-115-16,0 0-98 16,0 0-24-16,-7 56-4 15,7 26 28-15,0 21 9 16,10 16-20-16,-6 10-25 16,-4-1 11-16,0-7-15 15,-4-14-10-15,-15-21-29 16,-5-20-30-16,0-22-20 15,-3-18-48-15,-6-26-250 16,2-7-140-16</inkml:trace>
  <inkml:trace contextRef="#ctx0" brushRef="#br0" timeOffset="-209483.92">15341 14514 87 0,'0'0'744'0,"0"0"-554"15,55-84-15-15,-6 59-108 16,17 6-38-16,5 7-29 15,13 2-40-15,1 3-148 16,-6-3-322-16</inkml:trace>
  <inkml:trace contextRef="#ctx0" brushRef="#br0" timeOffset="-208678.68">17869 13721 624 0,'0'0'106'16,"0"0"105"-16,0 0 40 15,0 0-121-15,0 0-86 16,0 0-5-16,-15-22-39 15,51 12 0-15,19-3 7 16,18-1-2-16,5-2-10 16,-11-1-50-16,-14 2-40 15,-21 5 18-15,-19 3 6 16,-13 0 71-16,-22 4 34 16,-27 3-26-16,-20 0-2 15,-13 22 13-15,3 6-5 16,7 2 59-16,20 2-55 0,13-5-10 15,23-7 5 1,13-7-13-16,3 0-7 0,22-3 5 16,18-3 4-16,7 0 12 15,-1-4-14-15,-7 0 0 16,-14 0 0-16,-8 0 2 16,-17 5-2-16,0 15 0 15,-13 16 2-15,-16 13 31 16,-7 5-11-16,1-4 0 15,6-3 16-15,6-11-29 16,13-3 10-16,10-9-19 16,1-4 4-16,34-9-12 15,24-12 8-15,31-2-34 0,20-19-89 16,14-17-291 0,6-8-218-16</inkml:trace>
  <inkml:trace contextRef="#ctx0" brushRef="#br0" timeOffset="-208386.91">18825 13759 788 0,'0'0'136'16,"0"0"100"-16,-116 17-105 15,78 12-60-15,10 7-28 16,6 3-35-16,10 2 3 16,9-7-11-16,3-5 8 15,0-7-20-15,16-7 12 0,13-13-15 16,2-2-10-1,7-12-38-15,0-19 46 0,-5-11 15 16,-5-13 2-16,-7 6 33 16,-8 6-3-16,-7 14 5 15,-3 19 27-15,-3 6-11 16,0 4-32-16,0 17-19 16,-7 20-25-16,-5 16 16 15,-5 13-43-15,5 0-52 16,1 0-61-16,-1-14-308 15</inkml:trace>
  <inkml:trace contextRef="#ctx0" brushRef="#br0" timeOffset="-208002.72">19060 14036 1032 0,'0'0'115'0,"0"0"99"16,0 0-159-16,0 0-11 15,0 0-44-15,0 0-23 16,-20-6 21-16,43 22-16 16,6 4-22-16,1-3-2 15,-5 0-51-15,-5-5-9 16,-9 2 3-16,-6-1 35 16,-5-6 57-16,0 1 3 15,0-3 4-15,0-2 9 16,0 0 6-16,-2-3 63 0,2-3 30 15,0-20-14-15,0-16-48 16,14-8-22-16,16 0-12 16,10 5 16-16,2 11-12 15,4 15-11-15,-4 13-5 16,-7 3 5-16,-3 11-18 16,-8 14-5-16,-12 9-31 15,-8 3 6-15,-4 1-74 16,0 3-85-16,-13-12-24 15,0-9-257-15</inkml:trace>
  <inkml:trace contextRef="#ctx0" brushRef="#br0" timeOffset="-207591.21">19894 13759 1170 0,'0'0'112'16,"0"0"88"-16,0 0-174 15,0 0-21-15,0 0-5 16,0 0-23-16,30-4 20 16,3 28-49-16,3 2-36 15,-8 5-45-15,-8 7-57 16,-14-1 34-16,-6 2 57 16,-6-8 57-16,-14-3 38 15,-2-7 6-15,2-8-2 0,8-6 33 16,6-4 13-1,6-3 63-15,0-7 24 0,5-23-33 16,19-15-75-16,7-12-13 16,3-6 1-16,1 11 1 15,-7 12 34-15,-4 16 12 16,-12 18-47-16,-6 6 4 16,-3 4 6-16,-3 25-16 15,0 17-3-15,-3 7 17 16,-9 3-19-16,2 2 9 15,4-7-11-15,6-7-18 16,3-11-93-16,26-16-88 16,17-17-51-16,13-11-394 15</inkml:trace>
  <inkml:trace contextRef="#ctx0" brushRef="#br0" timeOffset="-207199.61">20496 13425 911 0,'0'0'118'16,"0"0"149"-16,0 0-203 16,0 0-29-16,0 0-35 15,0 0 0-15,34-23 0 16,15 21-26-16,4-6-6 16,-1 2-24-16,-6-5-30 15,-17 5 37-15,-10 0 49 16,-12 5 0-16,-6 1 4 0,-1 0-3 15,-4 0 30-15,-16 10-21 16,-2 4 2-16,2 2 5 16,7-2-16-1,7-8 15-15,6-3-16 0,3-3 0 16,29 0 19-16,14-6 55 16,3-13-54-16,5-2-6 15,-4-3-12-15,-6 8 10 16,-8 3-12-16,-11 11 0 15,-7 2-10-15,-12 2 10 16,-6 25-4-16,0 9 0 16,0 10-23-16,-17 0-85 15,-4 1-180-15,1-4-238 0</inkml:trace>
  <inkml:trace contextRef="#ctx0" brushRef="#br0" timeOffset="-206406.07">20628 13442 555 0,'0'0'140'0,"0"0"63"16,0 0 3-16,0 0-81 16,0 0-42-16,0 0-44 15,-21-67-34-15,35 71 3 16,10 16-8-16,2 9 0 15,3 5 1-15,-9 5 3 16,-1-3-6-16,-9-2 2 0,-4-10 0 16,-3-10-7-16,-3-6 8 15,0-5-1-15,0-3 11 16,0 0-11-16,0-11 34 16,0-18 15-16,3-17-46 15,14-7 29-15,6-9-27 16,13 6-4-16,12 5 2 15,7 12 3-15,6 17-4 16,2 11-2-16,-4 11 0 16,-5 3-6-16,-9 25 6 15,-14 8-2-15,-13 12-5 0,-17 15 4 16,-1 7-31-16,-11 0-72 16,-7 5-126-16,-2-9-148 15,13-13-237-15</inkml:trace>
  <inkml:trace contextRef="#ctx0" brushRef="#br0" timeOffset="-205512.68">23428 13640 980 0,'0'0'111'0,"0"0"66"0,0 0-146 16,-97-47 16-16,42 47-45 16,-5 24 3-16,-1 16 11 15,6 9-11-15,16 7-3 16,17 4-2-16,15-8 2 16,7-5-18-16,27-13 16 15,18-12-52-15,10-18 15 16,10-4-31-16,-4-26 23 15,-2-15 17-15,-7-9 28 16,-8-6-6-16,-10 0 6 16,-8 10 0-16,-12 13 4 15,-9 17-3-15,-5 16-1 16,-12 16 0-16,-11 24-6 16,0 9-3-16,8 4 9 15,12-10-2-15,3-7-1 0,3-19-1 16,15-11 4-16,7-6 0 15,6-6 2-15,5-25 26 16,3-5-17-16,-3-6 3 16,-1-5 15-16,-5 5 41 15,-7 8-21-15,-8 14-4 16,-9 11-7-16,-6 9 8 16,0 12-46-16,-12 30 0 15,-11 19 5-15,-4 23 3 16,4 17 1-16,8 18 5 0,3 10 1 15,12 6 32 1,0 1-45-16,5-10 7 0,6-10 5 16,-3-20-13-16,-5-28 2 15,-3-22-3-15,0-29 10 16,-8-17 6 0,-16-17 13-16,-5-32-13 0,0-21-1 15,14-25-15-15,15-21-1 16,20-12-13-16,36-14-11 15,28-3 21-15,17 2-37 16,13 14-9-16,-6 23 22 16,-15 26 19-16,-23 32 8 15,-28 24-1-15,-18 15 4 0,-18 6 3 16,-6 3-5 0,-15 19 0-16,-21 15 3 0,-10 14 14 15,-2 5-3-15,5-2 2 16,10-7-14-16,12-13 42 15,15-7-44-15,6-9 0 16,9-1 13-16,25-1-9 16,14 1 13-16,9-2-14 15,4-2 1-15,-7 0-7 16,-13-3 3-16,-12 3-40 16,-15 3-3-16,-14 10-43 15,0 5-29-15,-22 10-102 16,-8-1-164-16,4-4 4 15</inkml:trace>
  <inkml:trace contextRef="#ctx0" brushRef="#br0" timeOffset="-204890.52">26050 13885 601 0,'0'0'727'0,"0"0"-583"15,0 0 1-15,0 0-83 16,0 0-52-16,0 0-9 16,8 20-2-16,-23 52 2 15,-8 20 2-15,-3 7-3 16,-7 10 0-16,-6 3-4 16,-2-9-5-16,0-17-54 15,7-17-31-15,5-25-23 0,5-24 39 16,5-18-59-16,-2-7-32 15,2-33-10-15,2-20 50 16,7-15 96-16,4-11 3 16,4-12 30-16,2 5 19 15,0 7 25-15,15 20 71 16,3 27 89-16,9 16-125 16,7 15-68-16,15 6-11 15,13 0 8-15,8 6-25 16,7 5-54-16,0-5-39 0,-5-6-15 15,-10 0-23-15,-16-9 112 16,-16-11 36-16,-12-4 20 16,-12-5 104-16,-6-4-36 15,0 3 14-15,-8 7-8 16,-10 6 14-16,-4 14-24 16,-7 3-28-16,-1 3-50 15,4 20 20-15,5 7-26 16,9 0 0-16,10-3-7 15,2-8 7-15,8-6-2 16,13-6-23-16,1-7-40 16,2-3 34-16,-2-18 12 15,-5-11 16-15,-7-5 0 0,-8-2 6 16,-2 6 0 0,0 9-3-16,-3 14-13 0,-6 10-26 15,0 2-280-15,0 20 45 16,4 1-32-16</inkml:trace>
  <inkml:trace contextRef="#ctx0" brushRef="#br0" timeOffset="-204612.78">26399 13866 637 0,'0'0'236'16,"0"0"71"-16,0 0-134 15,0 0-128-15,0 0-26 16,81-12 21-16,-37 24-39 15,3 10 7-15,-3 7-8 0,-8 1 2 16,-12 0-9-16,-13-3 7 16,-11 2-9-16,0-3 4 15,-17-2-19-15,-4-9 7 16,-1-8 12-16,4-7 5 16,5 0 4-16,5-15-4 15,8-19 5-15,5-13-8 16,29-15 3-16,18-7-44 15,11-1-130-15,10 10-195 16,7 16-144-16</inkml:trace>
  <inkml:trace contextRef="#ctx0" brushRef="#br0" timeOffset="-204035.25">28478 13894 410 0,'0'0'259'16,"0"0"-115"-16,0 0 126 16,0 0-137-16,0 0-29 15,0 0-49-15,0-14-48 0,0 12 36 16,15-2-31-16,15-4-11 16,10 0 27-16,12-1-26 15,1-1-2-15,-9 5 0 16,-12 3 5-16,-15 2 6 15,-12 0-10-15,-5 0-1 16,0 14 4-16,0 20 2 16,-15 11-6-16,-8 7 5 15,-3 4 0-15,-1 0-10 16,3-3-1-16,7-7-73 16,9-5-38-16,8-15-186 15,3-16-130-15</inkml:trace>
  <inkml:trace contextRef="#ctx0" brushRef="#br0" timeOffset="-203698.85">29069 14016 1137 0,'0'0'56'0,"0"0"-54"15,0 0 116-15,0 0-70 16,0 0-9-16,0 0-39 15,-21 43 0-15,21-40 4 16,0-3-1-16,0 0 15 16,0 0 32-16,0 0-19 15,0 0 46-15,0 0-34 16,0-6 1-16,0 0-8 16,-1 2-13-16,-2 4-1 15,0 0 0-15,-8 0-21 0,-4 0 9 16,-4 10-10-16,2 4-3 15,4-1-5-15,6-3 8 16,4 0-8-16,3 2-35 16,0 2-64-16,23-4-25 15,12-7-185-15,11-3-412 16</inkml:trace>
  <inkml:trace contextRef="#ctx0" brushRef="#br0" timeOffset="-203283.68">29713 13914 1006 0,'0'0'189'0,"0"0"-25"15,0 0-84-15,-104-31-15 16,64 31-51-16,-7 8-7 16,0 15 6-16,1 6-10 15,8 3-6-15,13-6 1 16,11-1 2-16,13-1-16 15,1-5 16-15,7-5-15 16,20-7 7-16,8-7-3 16,4 0 10-16,5-14 1 15,-5-12 0-15,-5-3 21 16,-8 2-21-16,-10 0 20 16,-9 10 8-16,-5 8 0 0,-2 6 15 15,0 3-39 1,0 0 5-16,0 5-18 0,0 22-4 15,0 12 13-15,0 8 3 16,-3 4 1-16,-5-2-6 16,-3-1 2-16,-6-4-5 15,-7-8-5-15,-10 0-49 16,-18-9-10-16,-12-5-16 16,-15-5-165-16,-7-7-199 15,0-3-88-15</inkml:trace>
  <inkml:trace contextRef="#ctx0" brushRef="#br0" timeOffset="-202570.09">28358 14575 929 0,'0'0'207'0,"0"0"33"16,0 0-120-16,0 0-50 15,0 0-43-15,0 0 29 16,116 20 0-16,-16-17-28 15,24-3-7-15,22 0-20 16,6-11 6-16,5 2-7 16,0-1 0-16,-8 3 14 15,-14 1-14-15,-19-1 0 16,-29-2 7-16,-33-1 0 16,-23 3 19-16,-16-1-2 15,-14 8-2-15,-1-2 43 0,0 2-48 16,0 0 8-16,0 0-4 15,0 0-12-15,0 0 12 16,0 0-21-16,0 0 1 16,0 0 18-16,0 0-12 15,0 0-7-15,0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16,0 0 0-16,0 0 0 16,0 0 0-16,0 0 0 0,0 0 0 15,0 0 0-15,0 0 0 16,0 0 0-16,0 0 0 15,0 0-12-15,0-3-31 16,-6-4 17-16,-25-6-72 16,-21 0-109-16,-27 6 27 15,-20 4-285-15,-15 0-439 16</inkml:trace>
  <inkml:trace contextRef="#ctx0" brushRef="#br0" timeOffset="-201845.64">20163 14215 228 0,'0'0'2'15,"0"0"3"-15,0 0-5 16,0 0-5-16,0 0-47 16,0 0-95-16</inkml:trace>
  <inkml:trace contextRef="#ctx0" brushRef="#br0" timeOffset="-200661.07">27517 14245 515 0,'0'0'14'16,"0"0"87"-16,0 0 85 15,0 0-48-15,-80-80-52 16,79 69-9-16,1 6-50 16,0-2-8-16,0 4-19 0,0 3 0 15,9 0 0-15,5 0 0 16,0 0-18-16,1 20 0 16,-6 3-12-16,-3 7-3 15,-6-1 16-15,0 2-6 16,0-3 7-16,-6-4 16 15,-7-7 0-15,1-4 1 16,-1-3-1-16,5-8 0 16,3 1 28-16,5-3-3 15,0 0-3-15,0 0-1 16,18-19-9-16,12-11 8 0,7-13-20 16,2 1 0-16,-8 5 10 15,-7 7-9-15,-9 13 1 16,-9 11 10-16,-6 6-12 15,0 0 8-15,0 9-8 16,-6 25-4-16,-10 9 4 16,-3 6 4-16,2-2-2 15,5-3-2-15,8-5 2 16,4-7-14-16,1-8-66 16,23-11-93-16,12-13-31 15,5-3-150-15</inkml:trace>
  <inkml:trace contextRef="#ctx0" brushRef="#br0" timeOffset="-200465.93">27930 14175 758 0,'0'0'86'0,"0"0"55"16,0 0-64-16,0 0-72 15,0 0-5-15,0 0-9 16,-5-4-30-16,36 4-23 15,8 0-49-15,4 0-2 16,-7-3-71-16,-11 0-14 16,-14 3 28-16,-11 0 9 15</inkml:trace>
  <inkml:trace contextRef="#ctx0" brushRef="#br0" timeOffset="-200320.58">27971 14231 3 0,'0'0'144'0,"-86"49"-5"0,54-32 8 15,11-4-14-15,14-7-7 16,7-6-42-16,0 0-48 15,28 0-28-15,11 0 108 16,11 0-73-16,6-9-43 16,2-4-12-16,-4 3-160 15,-7 1-116-15,-14-4-174 16</inkml:trace>
  <inkml:trace contextRef="#ctx0" brushRef="#br0" timeOffset="-198506.5">20439 15780 678 0,'0'0'45'0,"-24"-76"63"16,20 63 139-16,1 10-136 15,3 3-76-15,-3 33-28 16,-2 21-3-16,-3 21 47 16,-5 11-14-16,0 7-37 15,-4 1 2-15,10-8-11 0,2-16-13 16,5-22-121-1,0-23-39-15,0-19 5 0,0-6 40 16,0-26 88-16,-4-20 23 16,-15-10 22-16,-8-3 4 15,-5 8 51 1,6 12 31-16,4 14 34 0,11 13 10 16,11 9-71-16,0 3-55 15,27-4-33-15,19-4 31 16,16-6-9-16,15-9-12 15,4-11-30-15,-2-1 29 16,-8-9 19-16,-19 2 10 16,-21-2 13-16,-20-1 16 15,-11 4 36-15,-8 12 37 16,-13 5-34-16,1 18 39 0,0 6-48 16,-2 30-58-1,-2 16 19-15,9 20-24 0,12 3 5 16,3 5 10-16,9-5-15 15,18-10 9-15,1-13-10 16,3-16 0-16,-7-17 1 16,-7-12 8-16,0-1-5 15,1-20 48-15,3-20-10 16,4-10-13-16,-2-3-29 16,-8 3 3-16,-1 15-1 15,-7 13 0-15,-6 18-2 16,1 4 0-16,2 23-26 0,4 17 23 15,6 12-5-15,6 0-32 16,7-2 10-16,6-16-34 16,5-12-12-16,1-15-5 15,2-7 38-15,-7-20 24 16,3-22 12-16,-10-8 7 16,-3-3 18-16,-6 1-16 15,-8 11 0-15,-5 11 20 16,-4 14-2-16,-1 13 27 15,0 3-43-15,0 7 1 16,0 10-10-16,0 5 5 16,9 1 0-16,5-9 5 15,-2-2-5-15,5-8-1 16,3-4-4-16,-4 0 2 16,0-13-4-16,0-7 14 0,-12-2-6 15,-2-3 5-15,-2 0-6 16,-2 5 6-16,-13 9-3 15,-7 11-3-15,-5 14 0 16,0 18-23-16,4 12 23 16,9 2 3-16,14 0 3 15,0-4-12-15,16-4 4 16,12-19 2-16,7-9-12 16,7-10 12-16,0-13 0 15,3-20 2-15,-3-8-1 16,-3-1 10-16,-9 0-9 15,-9 0 0-15,-6 8 42 0,-6 4-22 16,-8 13-2 0,1 11 15-16,-2 6-7 0,0 9-28 15,0 11-9-15,0 13 9 16,0 0-7-16,0-7 7 16,14-2 0-16,5-11 4 15,-3-6-4-15,0-7 0 16,5 0 0-16,3-10 5 15,3-11 11-15,3-9-9 16,-1-1-4-16,1 1 19 16,-3 6-22-16,-4 8 18 15,-7 9-18-15,-7 7 13 16,4 0-25-16,-1 16 12 0,4 11-2 16,4-1-2-16,1 4-18 15,4-6-29-15,16-2-96 16,9-9-188-16,22-12 43 15</inkml:trace>
  <inkml:trace contextRef="#ctx0" brushRef="#br0" timeOffset="-197480.77">24262 15729 198 0,'0'0'803'0,"0"0"-766"16,0 0 118-16,-97 2-88 16,61 35-40-16,1 8-13 15,7 3 7-15,14-1-21 16,14 3-2-16,0-6 1 16,32-9-2-16,19-11-22 0,18-21-69 15,13-6-47-15,6-32-5 16,-4-12 36-16,-13-4 54 15,-19-3 56-15,-21 0 9 16,-17 2 16-16,-14 8 1 16,0 11 32-16,-15 20 66 15,-14 13-44-15,-5 9-79 16,-6 28 8-16,4 9-9 16,11 0 4-16,14-3-4 15,11-6-5-15,8-10-1 0,22-14-60 16,10-11 20-16,-3-2 22 15,0-18 17-15,-2-8 7 16,-10-6 26-16,-7 0 37 16,-9 2 43-16,-9 5-20 15,0 8-3-15,0 10-6 16,-8 7-24-16,-14 24-34 16,-5 21-16-16,-3 21-3 15,2 17 16-15,4 16-11 16,14 12-5-16,10 17 16 15,0 3-14-15,15 1 8 16,7-3-10-16,-6-10 7 16,-5-21 1-16,-11-22-8 15,0-23 0-15,-22-22 9 16,-14-21-8-16,-6-10 14 0,-7-24 26 16,2-29-35-16,7-20 14 15,18-23-20-15,19-13 0 16,15-10-2-16,37-2 3 15,24 2-6-15,15-7 4 16,14 3-15-16,2 2 5 16,-1 7 4-16,-11 10 1 15,-23 18 6-15,-25 13 1 16,-24 21 8-16,-17 22-4 16,-3 20-3-16,-27 10 31 15,-25 19-33-15,-21 15 0 16,-6 12 15-16,4 1-4 0,21-5 18 15,21-5-12-15,22-11-13 16,11 0 0-16,21-6-2 16,27-3-2-16,20-2 19 15,8-5-15-15,-2-3 3 16,-15-3-7-16,-22 1 1 16,-19-2-18-16,-16 6-13 15,-2 14-31-15,-33 9 23 16,-24 18-10-16,-21 6-35 15,-19 7-44-15,-17 3-198 16,-15-2-18-16,1-6-127 16</inkml:trace>
  <inkml:trace contextRef="#ctx0" brushRef="#br0" timeOffset="-197322.85">23995 16511 890 0,'0'0'329'0,"0"0"-182"16,0 0-34-16,0 0-62 15,103-31-30-15,-9 4 27 16,23-2-46-16,12-7-4 16,9 4-3-16,3 3-142 15,6 4-244-15,5 2-276 16</inkml:trace>
  <inkml:trace contextRef="#ctx0" brushRef="#br0" timeOffset="-196948.85">26608 15545 1278 0,'0'0'14'0,"0"0"13"16,0 0 98-16,0 0-111 15,0 0-1-15,0 0-12 16,27 78 7-16,13-14 20 16,-3 10-15-16,-2-2-11 15,-7 6-2-15,-4-11 9 16,-8-14-6-16,-1-20-3 0,-9-19 0 16,0-14-1-16,-4 0 10 15,1-13 18-15,10-26 41 16,2-18-54-16,10-24 3 15,7-7-17-15,-4-4-28 16,0 7 14-16,-4 21-45 16,-6 24-9-16,0 28-56 15,-7 12-258-15,-3 12-162 16</inkml:trace>
  <inkml:trace contextRef="#ctx0" brushRef="#br0" timeOffset="-196782.41">26662 15888 1102 0,'0'0'44'15,"0"0"65"-15,0 0-103 16,99-26 0-16,-19 14-6 16,9-1-163-16,1-8-202 15,-11-2-350-15</inkml:trace>
  <inkml:trace contextRef="#ctx0" brushRef="#br0" timeOffset="-196221.22">28180 15704 729 0,'0'0'48'16,"0"0"209"-16,0 0-131 16,0 0-87-16,0 0 57 15,0 0-61-15,70-46-14 16,-50 46-3-16,-1 0-18 16,0 4 0-16,-4 15-1 15,-3 8 4-15,-8 9-1 0,-4 3-2 16,0 1 0-16,-22 0 11 15,-5 0-4-15,-1-7 10 16,4-10-9-16,9-7-5 16,5-8 23-16,10-8-25 15,0 0-1-15,0 0 13 16,13-14-8-16,19-19 29 16,13-12-33-16,10-6 7 15,0-5-1-15,-2 6-7 16,-8 4 0-16,-7 10 15 15,-11 9-6-15,-13 11 5 16,-6 10 9-16,-7 6-15 16,-1 0 21-16,0 0-29 15,-1 9 0-15,-18 21 1 0,-6 12 1 16,-2 8 12-16,7 3-4 16,6-3-10-16,9-10 10 15,5-6-10-15,5-9-5 16,22-11 0-16,12-9-1 15,13-5-38-15,4-10-47 16,-3-12-102-16,-12-10-212 16,-19-2-110-16</inkml:trace>
  <inkml:trace contextRef="#ctx0" brushRef="#br0" timeOffset="-195718.17">27933 15590 136 0,'0'0'0'0,"0"0"-7"0,0 0-17 15,0 0 13 1,0 0 11-16,64-74 37 0,-56 60 73 15,-3 2 50-15,-2 2 69 16,0 5-29-16,-3 3 16 16,0 2-32-16,0 0-83 15,0 0-54-15,0 24-26 16,0 18-19-16,-8 17 105 16,-3 17-71-16,-6 11-6 15,-4 4 2-15,-2 12-26 16,0 3 0-16,4-7-6 15,8-13 2-15,11-17-11 0,0-15-41 16,24-18-48-16,16-20-79 16,10-16-320-16</inkml:trace>
  <inkml:trace contextRef="#ctx0" brushRef="#br0" timeOffset="-195475.36">28911 15490 1213 0,'0'0'42'0,"0"0"51"15,0 0 10-15,0 0-59 0,0 0-3 16,0 0-9-16,-3 86 1 16,-6-39 5-16,-2 9-33 15,-5 6-3-15,0 7-2 16,-5 4 5-16,0 6-12 15,4 0-50-15,6-5-98 16,6-19-126-16,5-29-349 16</inkml:trace>
  <inkml:trace contextRef="#ctx0" brushRef="#br0" timeOffset="-194982.26">30036 15562 595 0,'0'0'182'0,"0"0"130"16,0 0-106-16,0 0-99 16,0 0-25-16,0 0-34 15,2-6 6-15,-2 6-32 16,-10 0-15-16,-18 14 24 16,-19 11-23-16,-18 9-4 15,-11 5 17-15,-3-3-16 0,1-2 12 16,14-4-17-16,18-8 0 15,19-8 21-15,20-8-20 16,7 0-1-16,11 5 2 16,27 5 1-16,17 3 44 15,17-1 5-15,9 1-29 16,3-2 8-16,-3-3-31 16,-14 1 0-16,-13-1 0 15,-16-1 0-15,-8-2-17 0,-6 1-51 16,0-1-28-1,-2 5 29-15,2-4-84 0,5-8-116 16,3-4-306-16</inkml:trace>
  <inkml:trace contextRef="#ctx0" brushRef="#br0" timeOffset="-194654.73">30798 15477 1173 0,'0'0'117'16,"0"0"51"-16,0 0-97 16,0 0-17-16,0 0-54 15,0 0 0-15,-14-10-1 16,47 10 8-16,18 0-7 0,10 0 13 16,5 0-7-16,-5 0-1 15,-11-4-3-15,-17 2 0 16,-18 2 9-1,-10 0-11-15,-5 0-2 0,0 22 2 16,-23 14 2-16,-11 14 6 16,-11 9-8-16,-1 4 2 15,-2 1-7-15,5 1 5 16,4-6-58-16,13-13-28 16,9-9-68-16,11-16-142 15,6-18-83-15,0-3-145 16</inkml:trace>
  <inkml:trace contextRef="#ctx0" brushRef="#br0" timeOffset="-194508.93">30889 15768 515 0,'0'0'219'15,"0"0"102"-15,0 0-131 16,0 0-74-16,0 0-92 16,0 0-24-16,43-24-13 15,8 14-32-15,14-3-57 16,3-7-183-16,-4-3-187 15</inkml:trace>
  <inkml:trace contextRef="#ctx0" brushRef="#br0" timeOffset="-194243.08">31467 15632 812 0,'0'0'440'0,"0"0"-331"16,0 0 70-16,0 0-69 15,0 0-42-15,0 0-3 16,-4-3-17-16,16-6-16 16,9-8 3-16,1-4-30 15,-2 1-5-15,-7 3 16 16,-4 8-15-16,-9 6 4 16,0 3-5-16,0 0-25 15,0 0-16-15,-6 3-94 16,-9 17 4-16,-4 0-25 15,4-1-315-15,10-6-336 0</inkml:trace>
  <inkml:trace contextRef="#ctx0" brushRef="#br0" timeOffset="-193797.32">32088 15484 483 0,'0'0'647'0,"0"0"-465"15,0 0-31-15,0-73-56 16,-9 73-76-16,-13 0-6 16,-13 2-13-16,-11 15 0 15,0 6-6-15,10 1 7 0,9-4-2 16,14-5-4-16,12-1-2 16,1-1-6-16,14-7 11 15,18 1-6-15,2-7 3 16,2 0 8-16,-5-2-3 15,-6-15 0-15,-1-9 4 16,-4-1 9-16,-5 0-6 16,-5 4-3-16,-7 9 20 15,-3 9 4-15,0 5 27 16,0 0-20-16,0 0-35 16,0 0 14-16,0 0-14 15,0 13-3-15,0 13 3 16,0 8 0-16,6 8 4 15,0 5-4-15,-6 5 7 16,0 1-6-16,-6 0-1 0,-23-1 0 16,-15-5-5-16,-19-3-2 15,-12-5-17-15,-17 3-44 16,-17-2-73-16,-7-6-123 16,0-2-466-16</inkml:trace>
  <inkml:trace contextRef="#ctx0" brushRef="#br0" timeOffset="-193095.91">29117 17743 622 0,'0'0'95'15,"0"0"120"-15,0 0 9 16,0 0-110-16,0 0-19 16,0 0 4-16,-52-66-50 15,52 63-15-15,13-1-34 16,21-4 11-16,12 1-12 15,8 7 1-15,-3 0 0 16,-4 10-3-16,-9 12 3 16,-11 3 0-16,-12 3-19 15,-14 1-5-15,-1 1 20 16,-13 1-6-16,-11-3 1 0,0-9 9 16,6-6 0-16,6-6 1 15,9-2-1-15,3-5 2 16,0 0 9-16,21-28-9 15,16-11 4-15,20-15-2 16,10-4-1-16,1-5-6 16,-10 7 3-16,-17 8 0 15,-20 23 6-15,-11 14-3 16,-10 8-3-16,0 3 29 16,0 0-26-16,-3 7-3 15,-8 16-2-15,-6 11 2 16,-1 8-7-16,6 2 7 15,4 2-7-15,8 2-36 16,7-1-111-16,26-7-260 0,16-14-79 16</inkml:trace>
  <inkml:trace contextRef="#ctx0" brushRef="#br0" timeOffset="-192658.13">30838 17406 195 0,'0'0'630'0,"0"0"-463"16,0 0 43-16,0 0-69 16,0 0-61-16,0 0-47 15,-30 0-17-15,-10 22 11 16,-12 2-16-16,-6 5 7 16,-4 2 7-16,6-4-19 15,5-5 19-15,12-4-20 0,14-7-2 16,13-5 6-16,9-1-8 15,3-2 0-15,0 4-1 16,11 5 0-16,11 8 4 16,8 2-4-16,10 3 0 15,14 1-1-15,10 4 6 16,13 0-10-16,4-7-27 16,-1 0-79-16,-6-7-121 15,-13-6-293-15</inkml:trace>
  <inkml:trace contextRef="#ctx0" brushRef="#br0" timeOffset="-192276.12">31712 17374 554 0,'0'0'176'16,"0"0"-134"-16,0 0 191 16,0 0-92-16,0 0-8 15,0 0-70-15,-30-27-33 16,48 23-23-16,17-3 0 16,11 1 19-16,6-1-26 15,-1 0 0-15,-10 1 10 16,-9 0-10-16,-14 4 0 0,-11 2-2 15,-7 0 3 1,0 0-12-16,0 14 9 0,-3 15 2 16,-9 8 16-16,-3 9-10 15,-6 4 9-15,2 3-15 16,2 3 6-16,3-3-6 16,2-6 0-16,3-1-72 15,3-10-100-15,3-12-339 16</inkml:trace>
  <inkml:trace contextRef="#ctx0" brushRef="#br0" timeOffset="-191897.12">31657 17679 712 0,'0'0'178'0,"0"0"-121"16,0 0 64-16,0 0-90 16,124-34-31-16,-62 20-102 15,1-1-97-15,-5 3-182 16</inkml:trace>
  <inkml:trace contextRef="#ctx0" brushRef="#br0" timeOffset="-191540.89">32294 17673 206 0,'0'0'530'0,"0"0"-474"16,0 0 46-16,0 0-54 16,0 0-48-16,97-49 1 15,-87 39 5-15,-4 0-6 16,-6 2 0-16,0 2 82 16,-18 3-38-16,-7 3-14 15,-5 0 3-15,0 9-15 16,5 9 9-16,5-1-16 0,9-5-9 15,6-2 27-15,5-1-29 16,0-6 5 0,5-3 5-16,17 0 1 0,8-3 6 15,6-11-16-15,-2-6-1 16,-3-4-74-16,-2-1-163 16,-5 0-104-16,-1 5-235 15</inkml:trace>
  <inkml:trace contextRef="#ctx0" brushRef="#br0" timeOffset="-191077.07">32863 17369 732 0,'0'0'260'16,"0"0"-47"-16,0 0-41 15,0 0-69-15,0 0-77 16,0 0-24-16,-101-36 7 15,59 55-9-15,5 1 0 16,10-1 0-16,13 1-10 16,12-6 5-16,2 2-12 15,15-8 1-15,11-2 8 16,10-6 8-16,2 0 0 16,-4-10 4-16,-1-7-4 15,-3-5 9-15,-3-2-9 0,-5-3 0 16,-8 8 8-1,-7 2-6-15,-6 11 11 0,-1 6 36 16,0 0-19-16,0 0-1 16,0 0-29-16,0 0 3 15,0 10-14-15,0 10 11 16,6 11 0-16,6 6 4 16,9 3-1-16,4 4 4 15,8 2-7-15,3 7 0 16,3-7 0-16,-5-2 1 15,-5-8-1-15,-16-10 0 16,-13-6-2-16,-21 0-4 16,-31 2-40-16,-29 5-73 15,-23-7-177-15,-18-3-412 16</inkml:trace>
  <inkml:trace contextRef="#ctx0" brushRef="#br0" timeOffset="-190356.15">28559 17724 73 0,'0'0'65'15,"79"-42"17"-15,-31 14 77 16,1-3 30-16,-3-2-4 16,-1 4 13-16,-12 7-26 15,-14 5-28-15,-6 10-40 16,-11 2 1-16,-2 5-25 16,0 0-55-16,-15 0 15 15,-25 7-30-15,-20 16-7 0,-16 7 2 16,-3 6 0-1,10 1 1-15,13-6-6 0,13-2 0 16,14-9 2-16,14-3-2 16,8-11-1-16,7-3 0 15,0 0-1-15,9 6 2 16,21 6 2-16,15 4-1 16,16-3 16-16,10 0-17 15,7 1 0-15,2-3-2 16,-6 5-1-16,-15-2-22 15,-17 0-51-15,-23 3-70 16,-19 2-159-16,-10-1-265 16</inkml:trace>
  <inkml:trace contextRef="#ctx0" brushRef="#br0" timeOffset="-189860.83">25785 17936 734 0,'0'0'168'16,"0"0"-43"-16,0 0 80 16,0 0-118-16,-84 0-17 0,81 0-14 15,3 0-30-15,0 0 13 16,0 0-19-16,0 0-10 16,4 0-6-16,28 0 1 15,17 0-5-15,23-5 0 16,17-7-11-16,13-2-14 15,6 3-126-15,0-1-260 16,-17-5-335-16</inkml:trace>
  <inkml:trace contextRef="#ctx0" brushRef="#br0" timeOffset="-189497.65">26588 17561 1322 0,'0'0'40'0,"0"0"9"15,0 0 44-15,0 0-93 16,0 0-3-16,0 0-1 16,35-14-18-16,26 7 11 15,11-4-12-15,7-1-14 16,-5 0 35-16,-11-1-19 15,-17 7 21-15,-19 1 2 16,-15 5-2-16,-10 0 0 16,-2 0 6-16,0 17-4 15,-8 19 29-15,-13 7 2 16,-1 6-9-16,-2 4 2 0,0 0-23 16,6 1 3-16,5 0-6 15,8-3-15-15,5-1-20 16,3-8-113-16,22-12-270 15,10-20-292-15</inkml:trace>
  <inkml:trace contextRef="#ctx0" brushRef="#br0" timeOffset="-189176.63">27361 17786 1326 0,'0'0'59'0,"0"0"37"15,0 0-40-15,0 0-43 16,0 0-13-16,0 0 3 16,-9 0-9-16,9 0 6 15,0 0-12-15,0-3 12 16,0 3 2-16,0 0 4 16,0 0-6-16,0 0 5 15,0 0 6-15,-4 0-11 16,-14 5-1-16,-3 12-2 15,0 2 3-15,5-3 0 16,10-1-1-16,4-9 3 16,2 1-16-16,5-7-4 0,19 0-38 15,12-7-19-15,5-16-84 16,1-7-175-16,-5-2-150 16</inkml:trace>
  <inkml:trace contextRef="#ctx0" brushRef="#br0" timeOffset="-188744.63">27713 17436 746 0,'0'0'214'16,"0"0"20"-16,0 0-81 16,0 0-89-16,0 0-8 15,-95-20-45-15,57 36-8 16,4 3 13-16,13-1-14 15,8 1-2-15,8-2 0 0,5-3 1 16,3-4-8-16,21-2-10 16,11-8 0-16,6 0 14 15,3-10-3-15,-9-8 6 16,-6 4-2-16,-10-2 6 16,-11 9 22-16,-7 4-3 15,-1 3 14-15,0 0 10 16,0 0-37-16,0 0-7 15,0 3-3-15,-1 20 0 16,-6 2 1-16,4 9-1 16,3 2 0-16,0 0 2 15,0 3-1-15,0-1-1 16,0-1 0-16,0-8 1 16,0 0-7-16,-3-8 6 0,-17-1-45 15,-12-1-4-15,-12-3-20 16,-16 4-87-16,-15 0-133 15,-16 4-51-15,-6 1-70 16</inkml:trace>
  <inkml:trace contextRef="#ctx0" brushRef="#br0" timeOffset="-188489.06">26700 18611 531 0,'0'0'511'0,"0"0"-505"15,93-13 21-15,1-6 29 16,27-8-14-16,19-8 4 16,12 3-31-16,6-3-7 15,2 5-8-15,-8 7 0 16,-25 0-23-16,-30 10-40 15,-38 6-64-15,-41 2-138 16,-18 5-342-16</inkml:trace>
  <inkml:trace contextRef="#ctx0" brushRef="#br0" timeOffset="-187302.06">15029 6703 130 0,'0'0'15'0,"0"0"1"16,0 0 58-16,0 0 2 15,-90-65-19-15,80 53 73 0,7 1-6 16,0 3 17-16,-1 2 25 16,4 3 1-16,0 3-10 15,-3-1-71-15,3 1-22 16,0 0-8-16,0 0-28 16,0 0 12-16,0 10-40 15,10 26 1-15,19 17 14 16,9 17 25-16,-1 8-15 15,-5 2 7-15,-15-1-23 16,-17-3 11-16,-8-6-19 16,-37 0 1-16,-19-1 9 15,-21 1-11-15,-12 0-9 0,0-6-56 16,-8-8-91 0,1-18-311-16</inkml:trace>
  <inkml:trace contextRef="#ctx0" brushRef="#br0" timeOffset="-186291.07">8681 6377 114 0,'0'0'22'15,"0"0"45"-15,0 0-4 16,0 0-17-16,0 0 17 16,0 0-5-16,25-34 28 15,-19 25-1-15,-3 2 0 16,-3 4 38-16,0 0 33 15,0 3-15-15,0-1 11 16,0 1-65-16,-12 0-28 16,-7 0 9-16,-5 0-30 15,-1 7-16-15,2 12 9 0,-2 5-21 16,7 3 21-16,0 15-29 16,6 7 17-16,3 12 2 15,3 14-4-15,6 5 5 16,0 4-14-16,0 3-3 15,6 0 16-15,12-4-16 16,9-15-5-16,10-8 12 16,5-17-11-16,0-13 9 15,1-9-6-15,2-10-3 16,-5-7 30-16,-2-4-21 16,0 0 11-16,-8-14 9 15,-8 3-15-15,-11 3 13 16,-8 7-7-16,-3 1 0 0,0 0 26 15,0 0-45-15,0 0 8 16,0 0-1-16,0 0-4 16,0 0-1-1,0 0-4-15,0 0 0 0,0 0-13 16,0 0-47-16,0 9-104 16,-14 12-39-16,-14 3-544 15</inkml:trace>
  <inkml:trace contextRef="#ctx0" brushRef="#br0" timeOffset="-185233.85">8845 6868 231 0,'0'0'18'16,"0"0"77"-16,0 0 48 0,0 0-49 15,-81-47-31-15,81 44 19 16,0 3-54-16,0 0-21 16,6 0-7-16,18 0 0 15,18 0 15-15,16 3 6 16,21 3 10-16,15-4-3 16,21 1-23-16,16 1 13 15,20-1-18-15,16-3 0 16,12 0 0-16,22 0-5 15,20-14 5-15,20-4 0 16,25-6 0-16,13 3 4 16,7-3-4-16,13-3-15 0,5 0-5 15,5 0 4-15,-2 2-36 16,-10 4 38-16,-6 2-11 16,-19 1 16-16,-6 3-9 15,-29-1 18-15,-16 4 0 16,-27 1 0-16,-24 3 7 15,-24 1-7-15,-29 2-5 16,-23-3 5-16,-26 7 6 16,-23-2-2-16,-18 1-2 15,-15 2-1-15,-8 0-1 16,-4 0 1-16,0 0 0 16,0 0-2-16,0 0-5 15,-4 0-6-15,-2 0 11 16,0 0-10-16,-7 3-3 15,-3 6-16-15,-10 1-38 16,-16-3-112-16,-15 0-167 16</inkml:trace>
  <inkml:trace contextRef="#ctx0" brushRef="#br2" timeOffset="-161304">14841 6774 440 0,'0'0'84'15,"0"0"137"-15,0 0-91 16,0 0-10-16,0 0-18 15,0 0-11-15,0 0-7 16,0 0-2-16,-9-7-16 16,9 7-6-16,0 0-20 15,0 0-14-15,0 0-12 16,0 12-14-16,25 19 0 16,15 14 11-16,8 14 10 15,3 5-10-15,-2 0 2 0,1-3-10 16,-8-7 1-1,-4-13-3-15,-8-15-1 16,-14-5 0-16,-6-10-12 0,-3-2-38 16,-7-7-46-16,0-2-82 15,0 0-92-15,-8-19-162 16</inkml:trace>
  <inkml:trace contextRef="#ctx0" brushRef="#br2" timeOffset="-160967.84">15147 6691 565 0,'0'0'196'0,"0"0"114"16,0 0-98-16,0 0-96 16,0 0-33-16,0 0-23 15,0-26-22-15,0 26 5 16,0 0-11-16,0-2 1 15,0 2-3-15,0 0-9 16,0 0-4-16,0 0-9 16,-3 0-7-16,-7 8-2 15,-7 25-10-15,-10 17 11 16,-10 21 0-16,-2 15 4 16,-10 6-6-16,-3 1 2 15,0-11 0-15,10-17 1 0,9-20-1 16,13-15-8-1,11-13-13-15,8-10-52 0,1-6-21 16,4-1-51-16,19-21-100 16,2-16-163-16</inkml:trace>
  <inkml:trace contextRef="#ctx0" brushRef="#br2" timeOffset="-160625.24">14721 7028 596 0,'0'0'224'15,"0"0"74"-15,0 0-94 0,0 0-90 16,0 0-30-16,0 0-30 16,-23-4-20-16,23 4-4 15,0-7-20-15,33-2-6 16,25-7 4-16,27-6-3 15,18 0 0-15,-2-1-5 16,-9 4 2-16,-21 5-2 16,-32 7 0-16,-17 0 1 15,-18 7 1-15,-4 0 0 16,0 0-1-16,0 0-1 16,0 0 2-16,0 0-8 15,0 0 3-15,-4 0-40 16,-18 0-27-16,-8 0-81 15,-12 0-125-15,-4 0-280 16</inkml:trace>
  <inkml:trace contextRef="#ctx0" brushRef="#br2" timeOffset="-160360.7">14880 6738 382 0,'0'0'220'16,"0"0"-17"-16,0 0 96 15,0 0-114-15,0 0-79 16,0 0-15-16,-19-34-61 16,19 37-14-16,4 19-12 0,17 16 3 15,12 13 22 1,3 9-5-16,0 9-11 0,-1 1 2 16,1-5-15-16,-10-15-1 15,0-12-1-15,-13-16-5 16,-3-7-40-16,-3-9-49 15,-1-6-127-15,-6 0-216 16,3-20-167-16</inkml:trace>
  <inkml:trace contextRef="#ctx0" brushRef="#br2" timeOffset="-160157.99">15189 6682 718 0,'0'0'151'0,"0"0"-59"15,0 0 107-15,-45 78-54 16,12-26-89-16,-13 11-8 16,-2 10-20-16,-4 7-19 15,3-1-7 1,7-9-2-16,12-18-46 0,18-16-90 16,12-16-48-16,0-17-141 15,3-3-247-15</inkml:trace>
  <inkml:trace contextRef="#ctx0" brushRef="#br2" timeOffset="-154245.68">14880 7328 3 0,'0'0'59'16,"-103"17"-12"-16,44-8-14 15,3 1-19-15,-5 0 5 16,-8-3-19-16,-14 2-2 0,-16-2-11 15,-17-1-116-15</inkml:trace>
  <inkml:trace contextRef="#ctx0" brushRef="#br2" timeOffset="-153844.03">10335 7592 61 0,'0'0'55'16,"0"0"62"-16,0 0-35 15,0 0-74-15,0 0-6 16,0 0 1-16,-31-43-3 15,35 37 16-15,-4 2-4 16,0 1 7-16,0 0-5 16,0 2-3-16,0 1 11 15,0 0 1-15,0 0-5 16,0 0 5-16,0 0-8 16,0 0 2-16,0 0-7 15,0 0 11-15,0 0-1 0,0 0-20 16,0 0-3-16,0 0-49 15,0 0-21-15,6 1 35 16,3 5 1-16,0 3-77 16,6-4-20-16</inkml:trace>
  <inkml:trace contextRef="#ctx0" brushRef="#br2" timeOffset="-153113.89">15150 7023 38 0,'0'0'168'16,"0"0"-154"-16,0 0 90 16,0 0 17-16,0 0-70 15,0 0-29-15,-55-10-8 0,3 10-11 16,-20 0-3-16,-34 0-111 15,-25 0-8-15,-35 0-45 16</inkml:trace>
  <inkml:trace contextRef="#ctx0" brushRef="#br2" timeOffset="-151459.33">6357 11665 733 0,'0'0'11'0,"0"0"101"16,0 0 62-16,0 0-105 16,0 0-54-16,0 0-12 15,109-11 36-15,13 3 19 16,48-3-8-16,48-6 21 16,47 0-44-16,34 1-10 15,39-1 12-15,25-1-11 0,31 1-4 16,31-6-4-16,16-1 0 15,20-1 9-15,24-2-14 16,5 3 12-16,24-1 7 16,2 4-15-16,-9 4 9 15,-7 8-11-15,-29 1-3 16,-26 8-2-16,-31-2 4 16,-32 2-6-16,-39 0 0 15,-31 0-3-15,-36-4 3 16,-36-2 0-16,-38-5 5 15,-46 0-11-15,-52 0 6 16,-52 3-32-16,-40 3-36 16,-25 2-27-16,-48 3-218 0,-33 0-314 15</inkml:trace>
  <inkml:trace contextRef="#ctx0" brushRef="#br2" timeOffset="-150484.59">11045 11285 208 0,'0'0'5'15,"0"0"2"-15,0 0 35 16,0 0-6-16,0 0 30 16,0 0 11-16,3 0-10 15,-3 0-20-15,0 0-25 16,0 0-11-16,0 0-5 15,0 0-5-15,0 0 4 16,0 0 9-16,0-3 14 16,0-4 56-16,0-6-7 15,3 0-50-15,-3 2 31 0,0 5 37 16,0 3-17-16,0 3 3 16,0 26-71-16,0 17-6 15,-6 13-4-15,0 4 8 16,-2-3-7-16,5-8-1 15,3-4 0-15,0-12 1 16,0-16-1-16,0-10 0 16,0-7 1-16,0-4 12 15,0-19 70-15,8-10-40 16,-2-9-20-16,-3 2 0 16,-3-4-14-16,0 5 3 0,0 10-12 15,0 12 0-15,0 10-1 16,0 10-16-16,-3 25-134 15,3 11 17 1,0 7-196-16,0-6-336 0</inkml:trace>
  <inkml:trace contextRef="#ctx0" brushRef="#br2" timeOffset="-149794.6">13666 11275 172 0,'0'0'167'15,"0"0"-17"-15,0 0 48 16,0 0-75-16,0 0-22 15,0 0 29-15,3-63-52 16,-11 77-52-16,-7 12-15 16,-1 7-6-16,3 3-4 15,3-2 5-15,6-4-3 16,1-8 2-16,3-10-5 0,0-4 0 16,0-8 11-16,0 0-8 15,0 0 22-15,10-14 43 16,7-14-16-16,-5-6-20 15,-1-6-8-15,-5-2 0 16,-3 5 6-16,-1 11-19 16,-2 10 11-16,0 15-5 15,0 4-17-15,-19 31-19 16,-7 19-51-16,-9 22-62 16,-10 5-196-16,-18 3-278 0</inkml:trace>
  <inkml:trace contextRef="#ctx0" brushRef="#br2" timeOffset="-149139.95">10854 11956 456 0,'0'0'199'15,"0"0"-10"-15,0 0 62 0,0 0-140 16,0 0-36-16,0 0-22 15,6-26-41-15,-9 52-7 16,0 9-2-16,-1 5 2 16,4 1 3-16,0-3-2 15,16-11-3-15,9-7 2 16,8-10-5-16,6-10 0 16,10 0 6-16,2-10 20 15,-2-16 0-15,-3-5 7 16,-10-5-12-16,-17-3 2 15,-8-5-10-15,-11 2 14 16,-6 1-8-16,-24 9-13 16,-4 9 5-16,-8 19-1 15,-7 4-5-15,-2 27 0 16,-4 16-5-16,13 12-4 0,12 3 3 16,20-5-7-16,10-7-54 15,33-13-61-15,25-24-179 16,21-9-331-16</inkml:trace>
  <inkml:trace contextRef="#ctx0" brushRef="#br2" timeOffset="-148271.43">13782 11185 465 0,'0'0'212'0,"0"0"61"16,0 0-43-16,0 0-93 15,0 0-23-15,0 0-59 0,-25-56-25 16,8 73-12-16,-2 22-14 15,-4 15-5-15,7 5 1 16,3-2 0-16,3-5 3 16,9-12-3-16,1-15 0 15,0-11 0-15,0-10 2 16,0-4-2-16,0 0 7 16,3-7 8-16,8-20 34 15,-1-12-24-15,2-10-18 16,-5-11 11-16,-1-2-12 15,-1-2 4-15,-5 11 3 16,0 17-11-16,0 19 15 16,0 17-4-16,-12 11-13 15,0 31-14-15,-7 18 4 16,3 13 9-16,5-7 0 0,8-4 0 16,3-16-3-16,0-13 4 15,0-16 0-15,0-10-5 16,10-7 9-16,2-7-4 15,9-19 13-15,0-17-7 16,0-10 11-16,-5-13-13 16,-7 0-1-16,-6 2 9 15,-3 19-10-15,0 19 0 16,0 22-4-16,-6 15-16 16,-7 31-57-16,-2 24-12 0,-2 18-58 15,1 0-310-15,0 8-325 16</inkml:trace>
  <inkml:trace contextRef="#ctx0" brushRef="#br2" timeOffset="-147934.56">13457 11849 615 0,'0'0'356'16,"0"0"-220"-16,0 0 69 16,0 0-142-16,0 0-31 15,0 0-10-15,-39 6-4 0,57-6-14 16,10 0 20-16,5 0-2 16,6 0-20-16,0-2 7 15,2-5-9-15,-4 1 0 16,-8 2-3-16,-13 4 12 15,-2 0-19-15,-14 7 10 16,0 22 0-16,0 12 1 16,-4 10-1-16,-10 7-12 15,-4-2-51-15,1 0-99 16,7-3-195-16,0-17-189 16</inkml:trace>
  <inkml:trace contextRef="#ctx0" brushRef="#br2" timeOffset="-147762.54">13551 12072 113 0,'0'0'939'15,"0"0"-780"-15,0 0 5 16,0 0-122-16,0 0-24 16,0 0 17-16,105-47-33 15,-58 33-2-15,3-6-79 16,-5 1-264-16,-8-1-443 15</inkml:trace>
  <inkml:trace contextRef="#ctx0" brushRef="#br2" timeOffset="-147467.81">13976 11962 1117 0,'0'0'90'16,"0"0"111"-16,0 0-132 15,0 0-61-15,0 0 7 16,0 0-8-16,30 4-4 16,-16-8 10-16,-2-8-6 15,-1 1 2-15,-11-2-2 16,0 3 12-16,0-1 17 16,-15 6-19-16,-7 5-4 15,-3 0-12-15,2 18 4 0,-1 3-10 16,12 4 1-16,2-3-3 15,10 0 3-15,0-5-67 16,17-11-17-16,18-6-129 16,4-3-382-16</inkml:trace>
  <inkml:trace contextRef="#ctx0" brushRef="#br2" timeOffset="-147087.21">14410 11774 956 0,'0'0'172'16,"0"0"48"-16,0 0-139 0,-94 47-53 16,77-35-12-1,10 1-15-15,4-9 1 0,3 1-4 16,3-5-3-16,24 0-3 16,2 0 4-16,6-9-9 15,-5-7 11-15,-12 0 2 16,-4-1 3-16,-7-3 26 15,-7 4 10-15,0 2 14 16,0 4-6-16,0 8-7 16,0 2 3-16,-3 0-11 15,-7 2-28-15,2 21-3 16,2 4 1-16,6 9-2 16,0 1 1-16,0 6 3 15,7 1 0-15,5-2-4 16,-4-3 0-16,-5-9-2 0,-3 2 4 15,-10-5-3-15,-19-3 1 16,-17 2-59-16,-19-6-50 16,-12-9-101-16,-21-11-656 15</inkml:trace>
  <inkml:trace contextRef="#ctx0" brushRef="#br2" timeOffset="-146291.45">9021 11198 419 0,'0'0'166'0,"0"0"101"15,0 0 4-15,0 0-116 0,0 0-20 16,0 0-39-16,-61-38-33 15,50 70-35-15,-5 22-27 16,4 21 15-16,3 26-6 16,4 17-7-16,5 6-1 15,14 3-2-15,25-9-6 16,31-22-54-16,38-16-64 16,39-39-148-16,27-41-370 15</inkml:trace>
  <inkml:trace contextRef="#ctx0" brushRef="#br2" timeOffset="-145509.45">13324 10944 494 0,'0'0'152'0,"0"0"73"15,0 0 31-15,0 0-121 16,0 0-44-16,0 0-6 15,27-30-40-15,-18 30-18 16,8 11 7-16,9 6-8 16,2 9 0-16,8 11-11 15,0 5-5-15,0 11 17 16,-10 6-16-16,-6 1 2 16,-11 6-1-16,-9-7-5 15,-3 0 3-15,-20-6-2 0,-6-3-6 16,-7-1 15-16,0-9-2 15,5-7 9-15,4-13 11 16,11-9-7-16,6-5 2 16,7-6-2-16,2 0-6 15,-1 0 23-15,-1 0-27 16,2-4-11-16,-3-3-3 16,4 1-4-16,0 4-1 15,0 0-52-15,0 2-88 16,0 0-55-16,7 0-404 15</inkml:trace>
  <inkml:trace contextRef="#ctx0" brushRef="#br2" timeOffset="-143523.21">16419 11269 0 0,'0'0'60'0,"0"0"-7"16,0 0-11-16,0 0-8 16,0 0 6-16,0 0 11 0,-16 6 7 15,16-6 0 1,0 0-7-16,-3 0-6 0,3 0 24 15,-3 0-1-15,0 0 0 16,0 0-3-16,-5 0-25 16,5 0 31-16,-1 0-23 15,1 0 57-15,3 0-11 16,-2 0-24-16,2 0 3 16,0 0-22-16,0 0-24 15,0 0 3-15,0 0-17 16,0 0-13-16,10 0 14 15,19 7 6-15,10-4 19 16,9-3-14-16,7 0-4 16,4 0-12-16,0-10-1 15,-10 0-3-15,-18 5-10 0,-11 0 0 16,-13 5-45-16,-7 0-8 16,0 0-70-16,-10 14-66 15,-13 4-98-15,-5 2-132 16</inkml:trace>
  <inkml:trace contextRef="#ctx0" brushRef="#br2" timeOffset="-142204.71">16261 11151 309 0,'0'0'94'16,"0"0"102"-16,0 0-26 16,0 0-10-16,0 0 16 15,0 0-68-15,-18-54-47 16,16 54-43-16,-2 10-16 15,-1 17-2-15,1 15 0 16,-3 11 15-16,1 12-13 16,-3 2 3-16,2-3 9 15,4-13-11-15,1-10 7 16,2-19-1-16,0-11 1 16,0-8 12-16,0-3-13 15,0 0 31-15,0 0 6 0,0-23-1 16,5-14-8-1,2-9-29-15,-1-7-3 0,-3-4 3 16,-3-5-3-16,0 6-3 16,0 13 2-16,-3 18 0 15,0 13 1-15,-4 12-5 16,1 4-7-16,-4 29 3 16,0 13-12-16,1 14 16 15,-1-4-1-15,6-4 1 16,4-12-2-16,0-14-2 15,0-10 4-15,0-12-4 16,4 0 5-16,2-4-1 0,4-7 5 16,5-13-3-16,6-19 8 15,-2-7-5-15,-6-15-5 16,0-11 7-16,-6-1-7 16,-4 4 0-16,-3 20 6 15,0 20-4-15,0 17 5 16,0 12 0-16,-3 18-7 15,-7 25-7-15,-1 12 1 16,2 11 5-16,6-2-3 16,3-6 4-16,0-14-1 15,0-15-2-15,1-12-3 16,7-9 0-16,-1-8-4 16,7 0 2-16,-2-11 8 0,-2-15 0 15,0-15 10-15,-3-9-10 16,-7-5 2-16,0 6-6 15,0 12-1-15,0 18-13 16,0 19-2-16,-12 22-62 16,0 28-173-16,-7 13-132 15,-1 6-229-15</inkml:trace>
  <inkml:trace contextRef="#ctx0" brushRef="#br2" timeOffset="-141094.23">16264 11936 129 0,'0'0'580'0,"0"0"-429"15,0 0 103-15,0 0-172 16,0 0-51-16,0 0-6 16,-78 109-3-16,65-62 10 15,7-5-16-15,6-3-12 16,0-8-1-16,9-8-3 15,14-7-10-15,7-13 6 16,2-3-6-16,-4-3 5 16,-2-10-10-16,-9-7-3 0,-4 0 18 15,-13 0 1-15,0-7 6 16,-8-2 7-16,-14 0-3 16,-10-2 10-16,3-1-15 15,-4 4-6-15,4 0 23 16,10 6-8-16,3 0 0 15,8 0 20-15,8-2-16 16,0-2 2-16,11-1-17 16,11-2-2-16,5 6 10 15,-2 3-9-15,2 12-3 16,-9 8 0-16,3 1-8 16,-6 28 6-16,-2 9 2 15,-7 11 1-15,-6 10 5 0,0 6-3 16,-6-1-4-1,-10-2 1-15,4-9-30 0,4-6-64 16,8-10-117-16,0-19-126 16,8-17-122-16</inkml:trace>
  <inkml:trace contextRef="#ctx0" brushRef="#br2" timeOffset="-140778.23">16608 12048 421 0,'0'0'631'0,"0"0"-615"16,0 0 168-16,0 0-95 0,-29 86-11 16,26-73-20-16,0-3-21 15,-1-7-6-15,4-3-16 16,0 0 2-16,0 0-11 16,7-9-4-16,9-11 13 15,-3-10-13-15,-2 1 0 16,-5-4 1-16,-6 8-2 15,0 7 9-15,0 11-7 16,-5 7 6-16,-10 7 9 16,-5 12-18-16,-9 7-4 15,10 5 1-15,1-2-9 16,10 1-8-16,8-7-61 16,0-4-39-16,14-12-127 0,10-7-173 15,-1 0-164 1</inkml:trace>
  <inkml:trace contextRef="#ctx0" brushRef="#br2" timeOffset="-139970.65">17062 11823 449 0,'0'0'161'0,"0"0"60"16,0 0 70-16,0 0-186 15,0 0-27-15,0 0-44 16,-94-32-29-16,78 55-5 0,-1 3-2 16,9 0 2-16,7 1 0 15,1-7 5-15,0-7-12 16,13-3 7-16,7-10-5 16,-2 0 5-16,6-10 3 15,-4-7 1-15,-1-3 9 16,-6-3-10-16,-4-3 39 15,-3 3 5-15,-3 0 5 16,-3 9-9-16,0 5-10 16,0 6 1-16,0 3-6 15,0 0-27-15,0 0-1 16,0 19-10-16,5 11 4 16,2 8 6-16,-1 10 0 0,0 4 1 15,-3-2-1-15,-3-1-5 16,0-2 2-16,0-5-21 15,-22 2-21-15,-14-5-4 16,-19-3-80-16,-20-5-294 16,-22-5-427-16</inkml:trace>
  <inkml:trace contextRef="#ctx0" brushRef="#br2" timeOffset="-138992.84">17534 12326 609 0,'0'0'185'15,"0"0"-139"-15,0 0 139 16,0 0-121-16,0 0-34 16,0 0 28-16,-1-4-18 15,1 4-13-15,0 0-4 16,0 0-6-16,0 0-5 16,0 0 7-16,0 0-9 15,0 0 7-15,0 0-17 16,0 0 10-16,0 0-3 15,0 0 4-15,0 0 9 16,0 0-8-16,0 0-11 0,0 0 8 16,0 0-9-16,0 0 0 15,0 0 3-15,0 0-1 16,0 0 0-16,0 0-2 16,0 0 0-16,0 0 1 15,0 0-1-15,0 0 0 16,0 0 2-16,0 0 0 15,0 0-1-15,0 0-1 16,0 0 0-16,0 0 1 16,0 0-1-16,0 0 0 15,0 0-1-15,0 0 2 16,0 0-1-16,0 0 0 16,0 0 4-16,0 0-10 0,0 0 5 15,0 0 1-15,0 0-1 16,0 0 1-16,0 0 0 15,0 0 0-15,0 0 1 16,0 0 0-16,0 0-1 16,0 0 0-16,0 0 1 15,0 0-1-15,0 0-3 16,0 0 3-16,0 0 0 16,0 0 3-16,0 0-3 15,0 0-3-15,0 0 1 16,0 0 3-16,0 0-1 15,0 0 0-15,0 0-5 0,0 0 1 16,0 0-3 0,0 0-5-16,0 0 12 0,0 0-12 15,0 0 4 1,0 0-1-16,0 0-33 0,0 0-8 16,0 0-22-16,0 0-27 15,0 0-19-15,0 0 60 16,0 0 12-16,0 0-53 15,0 3-63-15,0-2-85 16</inkml:trace>
  <inkml:trace contextRef="#ctx0" brushRef="#br2" timeOffset="-138064.39">15827 10860 119 0,'0'0'120'0,"0"0"42"16,0 0-16-16,0 0 34 16,0-77-25-16,0 68 10 15,0 2-3-15,0 4-56 16,0 3-8-16,0-2-44 15,1 2-25-15,10-2-1 0,4 2-20 16,8 0 21-16,10 0-14 16,5 9-4-1,5 15 5-15,-1 12-13 16,1 7 2-16,-4 7 10 0,-2 5-7 16,-6 1 0-16,-5 1-2 15,-11-4-5-15,-2 6 12 16,-9-1-13-16,-4 0 4 15,0 2 12-15,-4-2-6 16,-15 6 7-16,-3 1-3 16,-4 2-1-16,-9-6 5 15,-2-3-13-15,-2-9-2 16,4-9 14-16,2-4-4 16,6-12 13-16,11-8-9 15,10-13-10-15,6 0 17 0,0-3-18 16,0 0 9-16,0 0 11 15,0 0-12-15,0 0 1 16,0 0-11-16,0 0 0 16,0 0-8-16,0 0-49 15,0 0-68-15,9-13-45 16,-5 0-355-16</inkml:trace>
  <inkml:trace contextRef="#ctx0" brushRef="#br2" timeOffset="-137172.8">8099 10855 139 0,'0'0'197'16,"0"0"8"-16,0 0-9 15,0 0-56-15,0 0 0 0,0 0-25 16,-101 10-35-16,78 7-3 15,-5 10-10-15,1 11-24 16,-3 13-21-16,-1 15 34 16,-2 21-23-16,3 22-2 15,2 25 7-15,4 25-18 16,9 3-3-16,11-8-6 16,4-18-11-16,16-34 4 15,14-22 1-15,9-27-5 16,4-17 4-16,2-10 2 15,1-12 8-15,-9-5-14 16,-10-8 1-16,-15-1 9 0,-6 0-10 16,-6 0-1-1,0 3-7-15,0 0-36 0,0 1-22 16,-9 6-59-16,-10 2-344 16,-1 5-289-16</inkml:trace>
  <inkml:trace contextRef="#ctx0" brushRef="#br1" timeOffset="-129290.81">4012 16762 256 0,'0'0'97'0,"0"0"-78"16,0 0 115-16,0 0-39 16,0 0-72-16,0 0 6 15,-3 0 22-15,12 0-24 16,6 12 47-16,7 2-4 15,8 1-10-15,12 2 1 0,16 0-1 16,20 0-15-16,20-2 16 16,11-1-29-16,15 1-9 15,10 0 6-15,12-4-4 16,9-2-1-16,2-3-14 16,12 1-2-16,5-7 21 15,11 1-25-15,7-1-4 16,2 0 14-16,-1 0-12 15,-4 0 5-15,2 0-5 16,-3 0-1-16,3 0 9 16,6 3-10-16,-6 0 0 15,0-3 5-15,1 3-1 16,2-3 6-16,1 0-10 0,7 0 3 16,-4 0-5-16,2 0 4 15,-3 0-2-15,0 0 12 16,7 0-10-16,2 0 4 15,1 0-6-15,1 0 0 16,-1 0 3-16,-1 0 6 16,4 0-9-16,-1 0 0 15,-2 0 3-15,-8 2-3 16,-4 6 0-16,-4-4 0 16,-3 1 21-16,-6 0-20 15,-3 1-1-15,-9-6 9 16,-9 4-9-16,-14-2 4 0,-12 3-2 15,-8 0 1-15,-16-2 0 16,-6-2-3-16,-14 2 0 16,-15 0-1-16,-10-3 4 15,-20 0-6-15,-18 0-16 16,-14 0-48-16,-8 0-63 16,-6 0-139-16,-16 0-288 15</inkml:trace>
  <inkml:trace contextRef="#ctx0" brushRef="#br1" timeOffset="-128322.53">8481 16861 305 0,'0'0'265'0,"0"0"-212"16,0 0 71-16,0 0-82 15,0 0-27-15,-18 76 18 16,15-57-31-16,3-8-1 15,0-5 1-15,0-4 0 16,0-2-2-16,0 0 8 16,3 0 46-16,6-17 67 15,0-5-55-15,1-6-42 0,-2-2 23 16,-5-1-5 0,-3 4-4-16,0 9 25 15,0 7-24-15,0 11 32 16,0 0-52-16,0 14-19 0,-6 25-10 15,-9 11 10-15,3 9 0 16,3-3-1-16,9-3-11 16,0-4-29-16,0-8-123 15,0-6-96-15,0-15-164 16</inkml:trace>
  <inkml:trace contextRef="#ctx0" brushRef="#br1" timeOffset="-127956.21">8323 17455 1096 0,'0'0'27'15,"0"0"87"-15,0 0-38 16,0 0-49-16,-24 89-12 15,24-60-10-15,0-1-5 16,15-9 1-16,7-3-7 16,1-7 6-16,2-9-2 15,5 0 2-15,2-9 0 16,3-20 2-16,-2-8 4 0,-8-9-3 16,-7-8 15-16,-15-5-16 15,-3 3 6-15,0 11 7 16,-19 13-9-16,-1 20 2 15,-13 12-8-15,-2 21-29 16,-7 15-36-16,9 10-128 16,11-1-164-16,14-7-90 15</inkml:trace>
  <inkml:trace contextRef="#ctx0" brushRef="#br1" timeOffset="-125210.02">12999 16844 159 0,'0'0'120'16,"0"0"84"-16,0 0 13 0,0 0-57 15,0 0 40-15,0 0-56 16,7-33-54-16,-7 33-21 16,0 0-41-16,0 16-19 15,0 18-4-15,-1 13 11 16,-5 8 13-16,0 1-23 16,3 4-1-16,3-11 7 15,0-8-12-15,0-15 0 16,0-17 0-16,0-6 2 0,0-3 4 15,0 0 10-15,0 0 13 16,3-9 28-16,3-20-21 16,0-9-16-16,-1-7-11 15,-3 1-5-15,-2 4 5 16,0 8-9-16,0 8 2 16,-2 14 15-16,-2 7-13 15,0 3 6-15,1 0-10 16,-9 17-3-16,-1 13-3 15,-3 12 0-15,6 1 6 16,6-2-7-16,4-10 3 16,0-8 4-16,0-9 0 15,0-10-2-15,0-3 1 0,0-1 1 16,0 0 0-16,7-17 10 16,2-14-7-16,1-11-2 15,-2-8 3-15,-5-2-1 16,-3 2 4-16,0 11-7 15,-3 12 0-15,-8 13 7 16,5 14-7-16,-4 0-1 16,-6 29-8-16,-5 14 0 15,0 14 7-15,3 2 2 16,10-1 0-16,7-9-10 16,1-6 10-16,0-19-1 15,1-6-6-15,7-14 7 16,4-4 0-16,3-4-1 15,5-23 3-15,9-14 13 16,4-10-12-16,-12-5-1 0,0-7 9 16,-8 8-11-16,-7 8 6 15,-6 14-6-15,0 13 3 16,0 20 16-16,-10 3-19 16,-16 28-10-16,-2 15 5 15,-5 16 3-15,7 0 1 16,12 1 0-16,8-7 1 15,6-11-13-15,0-16 9 16,6-14 0-16,8-10 4 16,12-5-5-16,4-20 5 15,7-20 0-15,2-13 4 0,-6-6 6 16,-6-6-10 0,-18 4 0-16,-9 7 6 0,0 14-5 15,-9 18 3 1,-15 19-4-16,-9 6 2 0,-4 29-4 15,-5 13-8-15,5 6 8 16,15 0-2-16,14-5 1 16,8-12-3-16,3-8-14 15,18-10-8-15,7-13 24 16,5-3-19-16,0-23 23 16,-2-12 5-16,-4-6-3 15,-10-5 3-15,-10 3-5 0,-7 4 0 16,0 9 20-1,-15 15-20-15,-6 15-2 0,-3 7 0 16,-4 31-60-16,-2 13-59 16,3 10-174-16,12 4-386 15</inkml:trace>
  <inkml:trace contextRef="#ctx0" brushRef="#br1" timeOffset="-124361.89">12781 17660 856 0,'0'0'275'0,"0"0"-19"16,0 0-113-16,0 0-49 15,0 0-49-15,0 0-23 16,-19-10-22-16,19 37 1 16,0 16-4-16,0 8 1 15,7 8 2-15,-4 1-3 16,4-6-18-16,3-4-60 15,6-14-46-15,-1-14-172 16,0-15-291-16</inkml:trace>
  <inkml:trace contextRef="#ctx0" brushRef="#br1" timeOffset="-124176.08">12987 17655 873 0,'0'0'261'16,"0"0"-21"-16,0 0-105 15,0 0-114-15,0 0-5 16,0 0 16-16,0 111-15 16,0-65-4-16,0 3-13 15,0-2-4-15,6-2-54 16,3-8-101-16,4-13-262 16,7-15-260-16</inkml:trace>
  <inkml:trace contextRef="#ctx0" brushRef="#br1" timeOffset="-123880.78">13324 17810 17 0,'0'0'1243'0,"0"0"-1207"16,0 0 115-16,0 0-98 16,0 0-1-16,-19 78 1 15,16-62-41-15,3-5-5 16,0-5-2-16,0-6-5 15,0 0-2-15,0 0-4 16,6-16 6-16,7-4 19 16,-6-7-18-16,-2 4 6 0,-5 6 6 15,0 4-5-15,0 8 17 16,0 5-17-16,-3 0-6 16,-3 5-4-16,-6 8-10 15,5 7-53-15,7 0-30 16,0-8-215-16,7-5-333 15</inkml:trace>
  <inkml:trace contextRef="#ctx0" brushRef="#br1" timeOffset="-123515.14">13530 17631 1173 0,'0'0'183'0,"0"0"25"16,0 0-107-1,0 0-59-15,0 0-31 0,0 0-1 16,6-41-10-16,19 28-9 16,8-5 8-16,3 7-31 15,0 7 15-15,-7 4-4 16,-3 0-5-16,-7 12 23 16,-10 16-16-16,-8 2 15 15,-1 6 2-15,-10 4 2 16,-18 2 8-16,-12 2 3 15,4-5 5-15,3-4 16 16,11-8-10-16,9-13-10 16,13-3-12-16,0-11 2 15,17 0-4-15,22 0-3 0,13-15 5 16,13-2-5-16,9 2-22 16,-7-2-18-16,-4 6-49 15,-14 4-45-15,-21 6-194 16,-22 1-202-16</inkml:trace>
  <inkml:trace contextRef="#ctx0" brushRef="#br1" timeOffset="-121686.02">13142 16419 267 0,'0'0'73'16,"0"-84"135"-16,-9 44-29 15,-7 8-82-15,-5 9 11 16,-3 16 12-16,-3 7-52 16,-6 7-16-16,-5 19-50 15,-1 8 24-15,-6 7-19 16,5 4 0-16,7 0 5 15,12-14 2-15,10-2-9 16,11-16-5-16,0-6 2 0,26-7-2 16,7 0 10-16,10-29-7 15,5-10 17-15,7-10-16 16,-3-13 1-16,-7-10-1 16,-12-14-1-16,-11-7 15 15,-16 4-18-15,-6 20 8 16,0 26 20-16,0 25 6 15,-6 18 8-15,0 4-39 16,-10 36 3-16,-3 20-11 16,5 12 5-16,5 10-4 0,9-6-1 15,0-3 6 1,18-13-3-16,16-11-31 0,8-16-22 16,3-19 33-16,7-14-41 15,0-6 0-15,-7-28-23 16,-5-10 26-16,-16-4 46 15,-9-5 14-15,-12-3 1 16,-3 9 31-16,0 14 13 16,-18 20 17-16,0 13 8 15,-1 27-36-15,-1 17-32 16,1 5-2-16,13-1 3 16,6-7-10-16,0-9 7 15,18-9-12-15,6-13 4 0,4-10-5 16,-1 0 13-16,-1-24 0 15,0-5 2-15,-8-7 13 16,-6-7-6-16,-9 0 43 16,-3 1-8-16,0 12-17 15,0 13 16-15,-3 11-2 16,-5 6-6-16,1 16-24 16,1 14-11-16,3 11 0 15,3 6 2-15,6 7 0 16,18 4 1-16,7 5-3 15,5 3 2-15,0 4 12 16,-10-2-14-16,-9-3 0 16,-14-15 9-16,-3-5-8 15,-20-11 5-15,-9-6 11 0,-10-9-6 16,0-7 15-16,-7-7-19 16,4-5-4-16,5-9 11 15,13-21-12-15,8-9 3 16,11-13-5-16,5-9 8 15,24-6-19-15,21 3 9 16,19-6-2-16,15 4 2 16,3-1-3-16,-8 5 1 15,-6-6 4-15,-13-6 0 16,-12-2 3-16,-10-2-3 16,-15 11 0-16,-12 21 4 15,-6 23-2-15,0 16 14 16,-24 7 8-16,-13 17-23 0,-8 17 10 15,-1 13-11-15,10 3 0 16,15 0 10-16,7-4-10 16,14-12 0-16,0-7-1 15,23-7 6-15,10-6 0 16,9-3-1-16,7-5 13 16,3-1 16-16,-4 0-18 15,-12-2-5-15,-11 1-6 16,-12-1 0-16,-10 1 0 15,-3 5-4-15,-9 8-5 16,-16 10-2-16,-21 10 7 16,-19 8-10-16,-13 2-43 0,-13 6-45 15,-11 3-46-15,-1-3-312 16,5-7-370-16</inkml:trace>
  <inkml:trace contextRef="#ctx0" brushRef="#br1" timeOffset="-120779.08">13227 17098 206 0,'0'0'75'0,"0"0"105"16,0 0-14-16,0 0-55 15,0 0 8-15,0 0 26 16,-27-33-46-16,25 33-12 16,2 0-22-16,0 0-7 15,0 0-30-15,0 0-21 16,0 0 7-16,7 0-14 15,18 0 0-15,17 0 14 16,20 4-12-16,32 3 6 16,36-1-6-16,27 3 6 0,21 3 10 15,14 3-16-15,9-1-2 16,11 5 5-16,8-3-5 16,9-3-2-16,-1 5 2 15,0-4 0-15,-1 1 7 16,0 2-7-16,-8 2-3 15,-12-5 2-15,-16 5 2 16,-24-5 1-16,-21-5-2 16,-23 2 0-16,-32-8-1 15,-35 0 1-15,-24-3-2 16,-23 0-24-16,-9 0 22 16,0 0-5-16,-15-3-159 15,-15 0-124-15,-12 3-140 16</inkml:trace>
  <inkml:trace contextRef="#ctx0" brushRef="#br1" timeOffset="-120125.09">14354 16808 342 0,'0'0'94'0,"0"0"56"16,0 0-43-16,0 0-89 0,-87 70-2 15,45-19 17-15,-10 6 4 16,-7 2-18-16,0 4 4 16,1-4-19-16,9-8-4 15,16-11 5-15,21-15-5 16,12-9-80-16,9-11-156 15,24-5-104-15</inkml:trace>
  <inkml:trace contextRef="#ctx0" brushRef="#br1" timeOffset="-119908">14923 16860 730 0,'0'0'20'0,"0"0"-9"0,-52 86 87 16,0-18 12 0,-11 12-53-16,-7 7 0 0,-6 1-39 15,-1-8-13-15,15-15 0 16,19-18-10-16,25-13-31 16,18-20-172-16,18-14-26 15,31-1-69-15</inkml:trace>
  <inkml:trace contextRef="#ctx0" brushRef="#br1" timeOffset="-119698.45">15381 17029 762 0,'0'0'77'16,"0"0"-35"-16,-57 89 148 15,9-36-119-15,-7 7-15 16,-7-1-24-16,-7-2 9 15,8-2-35-15,9-12-4 16,20-7-4-16,22-9-1 16,10-15-107-16,17-12-191 15,24-12 30-15,16-26-286 16</inkml:trace>
  <inkml:trace contextRef="#ctx0" brushRef="#br1" timeOffset="-119510.11">15998 17053 779 0,'0'0'65'16,"0"0"108"-16,-91 114-59 15,41-57-48-15,-8-4-46 16,-4 3-10-16,3-7-2 16,11-3-8-16,10-5-5 15,21-10-41-15,17-11-161 16,6-16-80-16,37-9-78 15</inkml:trace>
  <inkml:trace contextRef="#ctx0" brushRef="#br1" timeOffset="-119323.61">16516 17039 755 0,'0'0'75'15,"0"0"-19"-15,-31 81 190 16,-8-22-193-16,-13 1-18 15,-11 3-12-15,-1-5-18 16,6-7-1-16,9 0-4 16,19-8-54-16,27-14-164 15,9-22-124-15,40-11-97 16</inkml:trace>
  <inkml:trace contextRef="#ctx0" brushRef="#br1" timeOffset="-119144.6">17007 17103 692 0,'0'0'26'16,"0"0"60"-16,-68 112 101 15,16-61-104-15,-10 6-21 16,-5 2-43-16,-2-3-11 16,5 1-8-16,5-5-2 15,20-5-79-15,20-17-212 16,19-21-218-16</inkml:trace>
  <inkml:trace contextRef="#ctx0" brushRef="#br1" timeOffset="-118401.12">16098 16782 696 0,'0'0'54'0,"0"0"133"0,0 0-84 15,88-83-81-15,-39 46 0 16,5-2-21-16,-6-8-1 16,-2-2 0-16,-13-1-7 15,-9 6-15-15,-12 13 0 16,-9 14 22-16,-3 10 4 15,-12 7-4-15,-18 10-49 16,-13 13 31-16,-1 7 18 16,5-1 8-16,10-8-7 15,9-4 2-15,10-11 7 16,10-3-1-16,0-3 11 16,0 0-3-16,15-9 40 15,15-17 19-15,9-4-67 16,4-3 10-16,-1 0-4 15,-3 5-1-15,-10 11 26 0,-6 8-2 16,-14 6-12-16,-2 3-21 16,-4 6-3-16,0 15-2 15,0 11 8-15,-2 1-4 16,1 4-3-16,-1-2-1 16,2-4-18-16,4-1-70 15,6-8-107-15,5-12-185 16</inkml:trace>
  <inkml:trace contextRef="#ctx0" brushRef="#br1" timeOffset="-117267.45">17079 15992 854 0,'0'0'114'0,"0"0"104"16,0 0-75-16,0 0-87 15,-96-34-31-15,59 34-22 16,-8 25 8-16,-1 8-11 16,1 12-5-16,5 5 2 15,12 1 4-15,14-7-4 16,8-7 2-16,6-14 1 16,3-6-7-16,17-10 7 15,9-7 0-15,13-2 6 16,3-23-3-16,7-15 2 0,-3-9-5 15,-10-12 0-15,-3-8 4 16,-10-3-4-16,0-4 0 16,-10 10 2-16,-4 9 2 15,-5 19 5-15,-3 18-3 16,-4 13 7-16,0 7 13 16,-7 23-26-16,-10 19-2 15,-1 15-2-15,-3 12 6 16,6 7-3-16,5 0 1 15,10-7 0-15,0-10-9 16,10-22 9-16,14-10-10 16,6-16 6-16,7-11-17 0,8 0-4 15,7-24-3-15,3-10-18 16,1-11 40-16,-8-11-38 16,-12-8 25-16,-13 11 19 15,-17 13 2-15,-6 22 6 16,-16 18-1-16,-19 16-1 15,-11 20 5-15,-3 9-11 16,10 2 0-16,16-7 2 16,14-10 0-16,9-7-4 15,0-13 0-15,20-7 2 16,6-3 3-16,6-8-2 16,4-14-1-16,-2-11 5 15,2-4 2-15,-3 1 5 16,-8 4-5-16,-7 13-1 15,-12 8 46-15,-6 11-27 0,0 0-6 16,0 20-17-16,-17 17 0 16,2 9 8-16,1 10-4 15,2 3-6-15,4 7 27 16,3 5-22-16,3 6 9 16,2 6-4-16,2 0 1 15,14 0 5-15,-4-10-16 16,-5-11 7-16,-7-13-3 15,0-17-2-15,-22-10-2 16,-14-10 16-16,-10-7 3 0,-2-5-1 16,-1-8-13-1,4-18-5-15,12-11 17 0,17-9-17 16,16-12 1-16,6-10-4 16,30-4 3-16,16-7 0 15,13 1-2-15,13-2-24 16,7 3 25-16,-3-6-22 15,0 0 15-15,-10 4 8 16,-20 11 3-16,-16 13-1 16,-19 18 1-16,-12 13-1 15,-5 14 38-15,-12 7-24 16,-22 3-11-16,-7 3 7 16,-1 16-1-16,7 5 1 15,9 4-12-15,15 1 5 16,8 3-8-16,3 1 3 15,13-1 0-15,14 1 7 0,5 1-2 16,1-7-2-16,2-6-3 16,-12-2 0-16,-7-3 5 15,-7-7-5-15,-9 4-7 16,-3 7-3-16,-30 10-37 16,-15 6-14-16,-20 6-46 15,-13 3-115-15,-16-3-200 16,-17-4-122-16</inkml:trace>
  <inkml:trace contextRef="#ctx0" brushRef="#br1" timeOffset="-116999.17">16719 16629 801 0,'0'0'200'0,"0"0"67"16,0 0-132-16,0 0-67 15,123-14 26-15,-16 2-54 16,30-5 0-16,22 0 4 15,19-3-23-15,4 2-1 16,-6 4-11-16,-15-3-7 16,-24-1 25-16,-33 6-13 15,-35 0-5-15,-34 4 4 16,-22 3-9-16,-13 3 5 16,0 1-9-16,-3 1 0 15,-18 0-20-15,-7 0-79 0,-4 3 6 16,1 14-44-1,6 2-233-15,10 0-267 0</inkml:trace>
  <inkml:trace contextRef="#ctx0" brushRef="#br1" timeOffset="-116703.66">18538 16347 41 0,'0'0'998'16,"0"0"-810"-16,0 0 10 15,0 0-99-15,0 0-40 16,0 0-36-16,-3-6 4 16,-2 12-27-16,2 2 5 15,3-5-6-15,0-3 2 0,0 0-1 16,0 0 0 0,8 0 0-16,4-3 10 0,5-13-10 15,-5-6 2-15,-6-2 14 16,-6-3-15-16,0 1 3 15,-25 12-4-15,-14 14-16 16,-13 0 0-16,-5 30-61 16,-7 12-58-16,-5 9-235 15,-7 4-379-15</inkml:trace>
  <inkml:trace contextRef="#ctx0" brushRef="#br1" timeOffset="-104133.87">4809 16824 4 0,'0'0'18'16,"65"89"-10"-16,-26-46 5 16,3-7-7-16,1 1-6 15,5-1 1-15,4 5 6 16,0 1-4-16,2-2 0 16,1 3 0-16,3-1 0 15,2-5-3-15,1 0 5 16,12-2-4-16,3 2 0 0,6-7-1 15,6 0-1-15,6 0-2 16,3-5-20-16,5 0 23 16,5-3-14-16,-1 1 11 15,3-1 0-15,-6 2-17 16,1 0 12-16,-1 5 7 16,6-3 2-16,0 4 3 15,4-1-4-15,2 1 0 16,-2-4-2-16,4 2-1 15</inkml:trace>
  <inkml:trace contextRef="#ctx0" brushRef="#br1" timeOffset="-101616.91">18703 17355 568 0,'0'0'116'16,"0"0"-3"-16,0 0 119 15,0 0-148-15,0 0 3 0,0 0-26 16,-10-30-48-16,10 30-2 16,0 18-11-1,0 11-2-15,0 12 2 0,0 1 3 16,10-5-2-16,-1-9 3 15,5-8 2-15,6-9 4 16,-2-8-7-16,9-3 20 16,7-10 39-16,12-19-21 15,14-11-1-15,-1-3-21 16,5-3-17-16,-5 7 16 16,-11 8-18-16,-13 14 0 15,-12 11-9-15,-16 6-8 0,-4 0-46 16,-3 3-74-16,0 20-145 15,-16 7 63-15,-17 3-262 16</inkml:trace>
  <inkml:trace contextRef="#ctx0" brushRef="#br1" timeOffset="-101294.12">18615 17601 671 0,'0'0'116'0,"0"0"-35"0,0 0 91 15,0 0-111-15,0 0-31 16,0 0-18-16,29 39 67 16,-5-17-35-16,5-5-27 15,6-2 5-15,14-6 9 16,16-9 10-16,8-9 7 15,15-20-14-15,1-10-20 16,-1-6 18-16,-7-5-27 16,-14 5-1-16,-18 1-2 15,-15 15-2-15,-19 12-23 16,-15 12-56-16,-7 5-88 16,-31 8-221-16,-15 12-410 15</inkml:trace>
  <inkml:trace contextRef="#ctx0" brushRef="#br1" timeOffset="-98297.14">16394 16990 287 0,'0'0'344'16,"0"0"-227"-16,0 0-14 0,0 0 52 16,0 0-47-16,0 0-53 15,0 0-36-15,-3-7 12 16,3 4-29-16,0 3-2 15,0 0 9-15,0 0-7 16,0 0-4-16,0 0-20 16,0 0-39-16,0 0-58 15,0 0-31-15,0 0 44 16,0 0-43-16,0 0-67 16,-8 0-46-16</inkml:trace>
  <inkml:trace contextRef="#ctx0" brushRef="#br1" timeOffset="-90561.61">14097 18014 188 0,'0'0'137'0,"0"0"-47"16,0 0 17-16,0 0-11 0,0 0-54 15,0 0-33 1,0 0 26-16,0 0-31 15,0 0 3-15,0 0 7 0,0-1-11 16,0 1 12-16,0 0 10 16,0 0-6-16,0 0 19 15,0 0-17-15,0 0-1 16,0 0 10-16,0 0-5 16,0 0 6-16,0 0-2 15,0 0-9-15,0 0 12 16,0 0-23-16,0 0-2 15,0 0 1-15,0 0-7 16,0 0-2-16,0 0-2 16,0 0-26-16,0 0-15 0,0 0-34 15,0 0-31-15,0 4-170 16,0 4-40-16</inkml:trace>
  <inkml:trace contextRef="#ctx0" brushRef="#br1" timeOffset="-89610.23">15827 17062 244 0,'0'0'82'15,"0"0"126"-15,0 0-83 0,0 0-34 16,0 0-5-16,0 0 31 16,-28-26-1-16,28 24-19 15,0 2-35-15,0 0 2 16,0 0-12-16,0 0-29 15,0 0 0-15,0 5-23 16,0 18 2-16,13 10 7 16,2 9 13-16,9 2-9 15,-2-4-2-15,2-3-9 16,2-2 1-16,-4-5-3 16,-2-9 0-16,-4-3-5 15,-6-8 5-15,-4-5-45 0,-3 0-24 16,0-5-67-1,-3 0-79-15,0 0 2 0,0-8-34 16,-2-11-200 0</inkml:trace>
  <inkml:trace contextRef="#ctx0" brushRef="#br1" timeOffset="-89361.68">16000 17048 347 0,'0'0'238'16,"0"0"5"-16,0 0 31 15,0 0-114-15,0 0-66 16,0 0-15-16,-6-14-38 16,-13 25-18-16,-5 25 1 0,-11 18-23 15,-4 10 12 1,1 6-13-16,-2-6 0 0,7-6 9 16,1-8-9-16,13-10 0 15,3-4-1-15,3-9-28 16,9-12-58-16,4-7-92 15,0-8-175-15,0-3 35 16,7-22-19-16</inkml:trace>
  <inkml:trace contextRef="#ctx0" brushRef="#br1" timeOffset="-89040.22">15689 17224 364 0,'0'0'252'16,"0"0"-90"-16,0 0 69 16,0 0-88-16,0 0-45 15,0 0-44-15,19-7-7 16,9 7-2-16,12 10-8 15,0 7-1-15,4 2-36 16,2 5 0-16,-4-1 2 16,-2-3 2-16,-7-5-8 15,-12-3-14-15,-7-6-48 16,-4 0-5-16,-7-6-103 0,-3 0-131 16,0 0 75-16,-11-16-108 15</inkml:trace>
  <inkml:trace contextRef="#ctx0" brushRef="#br1" timeOffset="-88859.84">15906 17033 472 0,'0'0'243'16,"0"0"-40"-16,0 0-9 0,0 0-120 16,0 0-30-1,0 0-18-15,-38 75-3 0,21-16-22 16,-6 11-2-1,1 9-8-15,-8 11-185 0,-1-1-176 16,1-7-332-16</inkml:trace>
  <inkml:trace contextRef="#ctx0" brushRef="#br1" timeOffset="-88462">15736 17904 531 0,'0'0'207'0,"0"0"51"16,0 0-96-16,0 0-76 16,0 0-27-16,0 0-32 0,-5-10-25 15,5 10-2-15,0 20-6 16,2 7 6-16,7 12 7 15,-3 4-7-15,-3 0-2 16,3 0-72-16,0 4-149 16,-3-11-87-16,4-9-189 15</inkml:trace>
  <inkml:trace contextRef="#ctx0" brushRef="#br1" timeOffset="-88047.52">15933 17904 5 0,'0'0'186'15,"0"0"-88"-15,0 0 7 16,0 0 6-16,0 0-5 15,0 0-9-15,0-32-20 16,0 32 6-16,0 0 3 16,0 2-21-16,-6 9-31 15,-3-2-9-15,6 2-16 16,1 5 4-16,2 4-13 0,0-1 1 16,0 4 2-1,2-3-3-15,10-3-1 0,0 0-3 16,2-3-2-16,0-3-8 15,-3-4-11-15,-4-3 12 16,-7-1 3-16,0 0 0 16,0-3-21-16,0 2 0 15,0 3-47-15,-18-2-40 16,-1-3-50-16,1 0-48 16,-5-8-6-16</inkml:trace>
  <inkml:trace contextRef="#ctx0" brushRef="#br1" timeOffset="-87907.77">15942 17827 172 0,'0'0'231'16,"0"0"16"-16,0 0-66 15,0 0-84-15,0 0-97 16,0 0-2-16,67-48-38 16,-52 48-169-16,-3 0-298 15</inkml:trace>
  <inkml:trace contextRef="#ctx0" brushRef="#br1" timeOffset="-87700.79">16108 18015 251 0,'0'0'655'15,"0"0"-462"-15,0 0 65 0,0 0-131 16,0 0-83-16,0 0-35 15,0 0 5-15,10-9-14 16,-4 3-22-16,3-4-73 16,-2 6-91-16,-3 2-199 15,-2 2-165-15</inkml:trace>
  <inkml:trace contextRef="#ctx0" brushRef="#br1" timeOffset="-87349.88">16267 17935 721 0,'0'0'132'16,"0"0"0"-16,0 0-42 0,0 0-81 16,0 0-9-16,0 0-63 15,30-33 25-15,-5 22-14 16,-2 5 4-16,-3-1 28 15,-5 6-1-15,-7 1 17 16,-5 0 3-16,-3 0-19 16,0 3 16-16,0 11 4 15,-8 3 20-15,-7 3 18 16,2-1-7-16,0 1 2 16,0 0-11-16,7-4-20 15,5-5-2-15,1-3-1 0,0-3-41 16,12-5-23-16,12 0 16 15,-2-5-66-15,1-6-41 16,-1 0-54-16,-4-2-105 16</inkml:trace>
  <inkml:trace contextRef="#ctx0" brushRef="#br1" timeOffset="-86295.08">16355 17788 271 0,'0'0'241'0,"0"0"-51"16,0 0 13-16,0 0-14 15,0 0-81-15,0 0-10 16,6-15-40-16,-6 15-18 16,0 0-34-16,0 8 1 15,3 21-4-15,3 10 14 16,2 14 8-16,2 5-8 16,-1 2-10-16,-3 1 8 15,4-3-15-15,-4-12 2 0,0-7 9 16,-3-12-10-16,-2-13 1 15,1-8 15-15,-2-6-16 16,1 0 13-16,3 0-11 16,-4 0-2-16,0-26 29 15,4-10-21-15,-4-14-9 16,0-11 0-16,0-2-6 16,0-2 0-16,-12 0-1 15,0 8 6-15,-1 14-8 16,-2 9 9-16,5 19 0 15,2 8-1-15,3 4 1 16,4 3-2-16,-2 0-2 0,-6 3-26 16,-1 17 4-16,-4 6 20 15,5 8 6-15,-1 2 3 16,4-6 1-16,0 0-4 16,2-7 0-16,4-8 1 15,0-4-4-15,0-11 3 16,0 0 0-16,0 0 0 15,0 0 0-15,4 0 0 16,11 0-5-16,4-9-11 16,11-3 11-16,-3 3-26 15,2-4 11-15,0 3-11 16,2 3-36-16,2 4-91 16,-6 3-148-16,-6 0-23 15</inkml:trace>
  <inkml:trace contextRef="#ctx0" brushRef="#br1" timeOffset="-84717.16">15537 18182 5 0,'0'0'4'16,"0"0"-1"-16,0 0-3 16,0 0-12-16</inkml:trace>
  <inkml:trace contextRef="#ctx0" brushRef="#br1" timeOffset="-83909.38">17229 17885 61 0,'0'0'294'0,"0"0"-214"15,0 0 37-15,0 0 21 0,0 0-63 16,0 0-21-16,0-11 4 15,0 11 19-15,3 0 25 16,-3 0-30-16,0-2-22 16,3 2 35-16,-3-2-46 15,0 2 1-15,0 0-8 16,0 0-9-16,0 0-2 16,0-1-12-16,0 1-9 15,3 0 27-15,-3 0-26 16,0 0 9-16,0 0-1 0,0 0-4 15,0 0 4 1,0 0-2-16,0 0-6 0,0 0 18 16,0 0-16-16,0 0-3 15,0 0 6-15,0 0-3 16,0 0-3-16,0 0 0 16,0 0 0-16,0 0 1 15,0 0-1-15,0 0 0 16,0 0 2-16,0 0 0 15,0 0 0-15,0 0-2 16,0 0 1-16,0 0-1 16,0 0 0-16,0 0 0 15,0 0-3-15,0 0 8 16,0 0-6-16,0 0 1 16,0 0 0-16,0 0-2 15,0 0 2-15,0 0 0 16,0 0-2-16,0 0 8 0,0 0-8 15,0 0 2-15,0 0 0 16,0 0-4-16,0 0 4 16,0 0-2-16,0 0-12 15,0 0-13-15,0 0-12 16,0 0-30-16,0 0-77 16,0 0-37-16,-9 0-92 15,-9-8-286-15</inkml:trace>
  <inkml:trace contextRef="#ctx0" brushRef="#br1" timeOffset="-63271.42">13730 11305 56 0,'0'0'47'0,"0"0"-15"15,0 0-16-15,0 0-8 0,0 0-4 16,0 0-4 0,0 0 0-16,0 0-2 0,-27-7-5 15,24 7-4-15,0 0-14 16,0 0 4-16,0 0 17 16,3 0-17-16,0 0 12 15,0 0-20-15,0 0-5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37:07.8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2437 2053 243 0,'0'0'113'16,"0"0"-50"-16,0 0 99 15,0 0 3-15,-79-13-46 16,70 13 29-16,3 0-3 16,6 0-44-16,-3 0-26 15,3 0-6-15,0-1-45 16,22-4-18-16,28-12-6 0,24 0 4 16,20-7 22-1,5 1-26-15,-7 3-9 0,-16 4-25 16,-13 4-47-16,-26 3-45 15,-18 8-22-15,-19 1-48 16,-11 0 170-16,-31 10 2 16,-15 7-27-16,-4 0 51 15,9-3 16-15,7-3 53 16,15-2 65-16,11 5-14 16,11 6-36-16,4 17-70 15,4 15 32-15,0 16 13 16,0 9-44-16,0 1-13 15,0 6-2-15,0-8-95 16,0-10-103-16,1-14-105 16,7-26-91-16</inkml:trace>
  <inkml:trace contextRef="#ctx0" brushRef="#br0" timeOffset="2092.34">2695 2338 400 0,'0'0'112'16,"0"0"110"-16,0 0 31 15,0 0-106-15,0 0-99 16,0 0-48-16,-8-57-12 16,44 53 7-16,14-4 5 15,8-9-22-15,6-8-27 16,-4-8-29-16,-4-4 63 16,-13-2-27-16,-13-1 42 15,-16 1 4-15,-14 0 7 16,0 3 42-16,-14 9 27 0,-2 10-13 15,4 13 27-15,-3 4-26 16,6 31-54-16,0 22-10 16,2 15 5-16,7 10 9 15,0-2-4-15,3-2-12 16,7-10 5-16,2-11-7 16,1-15 0-16,-2-16 1 15,-2-11-1-15,-6-9-4 16,7-2 4-16,7-14 0 15,8-17 15-15,8-14-15 16,6-7 1-16,-1 4-2 0,-8 7-20 16,-3 16 16-1,-12 16-1-15,1 9-6 0,-8 11 3 16,1 21 2 0,-3 9 7-16,1 2-8 0,2-8 8 15,-1-12-25-15,1-9 9 16,1-11-16-16,5-3-6 15,9-14 11-15,10-15 8 16,2-13-25-16,4-5-38 16,-7-2 46-16,-12 1 31 15,-5 6 5-15,-8 16 29 16,-8 9 32-16,0 14 18 16,0 3-21-16,0 3-58 15,0 19-4-15,0 2 1 0,10 2 6 16,7-9-11-16,5-5 8 15,6-9 0-15,2-3 0 16,0-3 0-16,-2-14 0 16,-8-5 0-16,-4-3 5 15,-13-2-3-15,-3 2 2 16,0 1-4-16,-12 5 8 16,-9 10 1-16,-4 7 2 15,-2 2-3-15,-1 17-3 16,1 15-6-16,6 8 1 15,11 2 0-15,10 0-3 16,0-1-1-16,19-10-38 16,17-5-11-16,13-11-18 0,9-10 24 15,8-5 5-15,4-5-38 16,-4-19 6-16,-8-7 11 16,-14-3 38-16,-17-5 24 15,-12 0 1-15,-15 3 67 16,0 9 30-16,-4 9 41 15,-7 13-8-15,4 5-62 16,-2 14-43-16,6 20-25 16,3 11 0-16,0 2 7 15,6-3-7-15,24-7-8 16,4-10 6-16,6-10-27 16,5-16-21-16,1-1-44 0,-7-22 39 15,-9-15 49 1,-15-6-149-16,-12-5 147 0,-3-1 8 15,-18 1 2-15,-12 0 35 16,-6 10 54-16,-1 13-22 16,0 17 31-16,1 8-54 15,0 33-42-15,6 15 3 16,8 9-7-16,16 1 0 16,6-5-1-16,12-9-7 15,25-14 6-15,8-18-51 16,10-12 5-16,11-6 32 15,-2-23-2-15,3-10 17 16,-4-11-14-16,-8-5-23 0,-12-6 37 16,-13-2-5-1,-21 8 2-15,-9 14 4 16,-8 18 16-16,-23 23 68 0,-9 0-13 16,1 24-67-16,0 5 36 15,11 0-8-15,13-8-23 16,12-3-9-16,3-5-7 15,18-2 7-15,13-5-4 16,11-1 8-16,4-5 7 16,-1 1-11-16,-5 0 0 15,-4 6 2-15,-11-1 0 16,-5 5 0-16,-7 2-2 16,-4 5 8-16,-3 4-5 15,-4 5-3-15,-2-5-4 0,0-4-1 16,0-8-58-16,6-6-2 15,13-4-51-15,14 0 38 16,16-18 62-16,6-14-113 16,-1-8 45-16,-2-10 27 15,-16-6 57-15,-12 4 10 16,-15 14 27-16,-9 16 104 16,0 14 118-16,-9 8-99 15,-12 3-117-15,0 17-27 16,3 2 3-16,6 3-9 15,9-5-10-15,3-4 3 16,6-5-10-16,12-4 6 16,3-7 1-16,6 0 0 0,-2-5-2 15,-4-15-3-15,-3-6-9 16,-6-3 14-16,-8-5-1 16,-4-2 1-16,-4 3 0 15,-8 12 0-15,-6 11 7 16,-3 10 6-16,-4 20-13 15,-2 22 0-15,3 13 3 16,9 5-1-16,12-2-2 16,3-9 1-16,12-14-1 15,18-12-6-15,6-10 6 16,7-13 0-16,2 0 9 16,4-25-3-16,-6-7-6 15,-4-11 8-15,-5-10-4 16,-11-8 6-16,-7 1 6 0,-7 11-13 15,-3 18 23-15,-6 20-14 16,0 11 19-16,0 6-31 16,3 21-7-16,6 6 6 15,6-1 1-15,4-3 0 16,8-9-5-16,0-11 5 16,-3-7 0-16,3-2 2 15,1-13 0-15,-1-13 3 16,3-10-5-16,-5-3 0 15,-3 1 10-15,-8 11-9 16,-1 10-1-16,-10 8 20 16,0 9-10-16,0 0-10 15,-3 9 0-15,9 14-1 0,6 3-9 16,3 3 10-16,6-10 0 16,1-6-1-16,5-7 1 15,0-6 0-15,1 0-3 16,-1-9 8-16,-2-13-6 15,-1-3 1-15,-4-6 0 16,-1 3-4-16,-6 8 7 16,-5 10-4-16,-5 5 1 15,0 5 0-15,4 0-10 16,8 10 10-16,6 7 0 16,9 2-1-16,7-2 3 15,2 2-4-15,3-5-4 0,-14-3-118 16,-10-6-84-16,-21-5-391 15</inkml:trace>
  <inkml:trace contextRef="#ctx0" brushRef="#br0" timeOffset="2459.82">2249 3175 1033 0,'-118'34'46'0,"45"-9"131"15,37-13-30-15,23-7-98 16,13-4-49-16,30-1-3 0,47 0 3 16,53-13 90-16,61-16-49 15,61-10-31-15,55-12 33 16,44-9-37-16,44-5-2 15,29-8-4-15,23-5 5 16,11-2-1-16,-3 5-4 16,-30 12 0-16,-55 16 2 15,-61 19-1-15,-78 12-1 16,-71 11 7-16,-59 5-6 16,-56 0-2-16,-32 0-27 0,-13 0-28 15,-34 0 7-15,-8 2-331 16,8-2-565-16</inkml:trace>
  <inkml:trace contextRef="#ctx0" brushRef="#br0" timeOffset="3030.34">9489 2151 848 0,'0'0'35'16,"0"0"229"-16,0 0-95 15,0 0-111-15,0 0-12 0,0 0-31 16,-13-16-15-16,52 13 0 15,22-3-4-15,18-2-22 16,9 1-25-16,-5 0-50 16,-14 2-8-16,-24 1 49 15,-20 3 30-15,-13 1 30 16,-12 0 15-16,-11 0 5 16,-15 0 34-16,-4 4-51 15,-1 7 25-15,1 6 25 16,7 5-27-16,1 15 7 15,-2 17-12-15,6 14-13 16,-1 14 17-16,-2 13-18 16,0 0-14-16,-3-4-26 15,5-17-291-15,5-20-86 16,4-19 34-16</inkml:trace>
  <inkml:trace contextRef="#ctx0" brushRef="#br0" timeOffset="3188.26">9564 2850 98 0,'0'0'61'0,"0"0"94"16,-91-40 37-16,61 33 73 15,5 2-61-15,8 3 8 16,7 2-65-16,10-2-71 16,3-1-65-16,40-4-2 15,25-3-13-15,33-5 4 16,25-2-76-16,7 1 25 16,3 3-85-16,-11-3-269 0,-22-4-71 15</inkml:trace>
  <inkml:trace contextRef="#ctx0" brushRef="#br0" timeOffset="3428.39">10287 2426 882 0,'0'0'88'0,"0"0"166"16,0 0-134-16,0 0-79 16,0 0-21-16,0 0 13 15,-28 16-20-15,19 23 11 16,-6 19 39-16,-7 22-20 15,-4 13-7-15,-11 13-24 16,-3 7-9-16,1 1-3 16,6-8-1-16,7-15 0 15,9-17-50-15,8-19-36 0,0-17-23 16,-3-14-114-16,-6-18-204 16,-1-6-229-16</inkml:trace>
  <inkml:trace contextRef="#ctx0" brushRef="#br0" timeOffset="3608.88">9846 2922 1252 0,'0'0'39'0,"0"0"62"16,122-20-48-16,-43 13-32 15,6 1-6-15,3 0-15 0,0-3-3 16,3 4-20-16,3-1-116 15,-3-4-305-15,-7-4-274 16</inkml:trace>
  <inkml:trace contextRef="#ctx0" brushRef="#br0" timeOffset="4376.41">12847 2184 467 0,'0'0'167'15,"-88"-38"-22"-15,58 25 91 16,9 6-75-16,11 2-34 16,7 5-26-16,3 0-56 0,0 0-30 15,25 0 9 1,21 0-23-16,23 2 23 0,11 4-19 15,17-2 3-15,5-2 1 16,-2-2-9-16,-12 0-18 16,-27 0-2-16,-25 0-2 15,-23 0 15-15,-13 0 6 16,-38 0 2-16,-34 0 1 16,-30 0-2-16,-20 10 0 15,-8 2 0-15,2 2 1 16,19-3-1-16,21 1 0 15,30-5 8-15,28-3-5 16,27 1-3-16,3 0-18 0,39 4 13 16,19 5 5-1,24 3 6-15,12 2-4 0,-3 1 5 16,-6 0-6-16,-18 0-1 16,-18-3 0-16,-16-5 6 15,-21 2-6-15,-12 3 0 16,-22 9 3-16,-26 10-3 15,-19 13 20-15,-9 1-20 16,-12 2 1-16,0-4 12 16,3-6-7-16,14-6-5 15,21-10 28-15,26-9-19 16,14-8 3-16,10-1-13 16,25-2-5-16,30 3 5 15,27-4 7-15,19-5-3 0,16 0-4 16,5 0-28-16,5 0-10 15,0-5-72-15,-6 0-146 16,-24-2-143-16,-26-9-286 16</inkml:trace>
  <inkml:trace contextRef="#ctx0" brushRef="#br0" timeOffset="4877.43">14043 2464 641 0,'0'0'40'15,"0"0"3"-15,18-84 97 16,-18 50-22-16,-3 2-22 15,-19 3-21-15,-8 7 24 16,-9 11-22-16,-6 11-37 16,-7 4-17-16,0 28-13 15,4 11-5-15,8 9-5 16,10 10 0-16,15-1 1 16,15-8 0-16,0-7-2 0,18-17-1 15,16-12 1-15,8-11-6 16,3-6 7-16,1-9 0 15,-1-16 5-15,-5-10-5 16,-7-5 0-16,-5-7-1 16,-8 1 5-16,-10 7 9 15,-4 12-13-15,-3 14 0 16,-3 13 41-16,0 6-41 16,-12 29-12-16,-6 19 12 15,3 14 0-15,8 5 4 16,4-1-4-16,3-4-13 15,3-7-45-15,19-12-152 16,8-19-86-16,3-15 14 16,2-15-188-16</inkml:trace>
  <inkml:trace contextRef="#ctx0" brushRef="#br0" timeOffset="5310.12">14214 2707 716 0,'0'0'47'0,"0"0"169"16,0 0-89-16,0 0-55 16,0 0 11-16,0 0-69 15,-13-13-6-15,43 10-1 16,6 0 9-16,5 3-11 16,-4 0-5-16,-12 3 7 15,-8 12-12-15,-11 5 5 0,-6 3-12 16,0-1 7-16,-16 1 5 15,-3-2-6-15,1-6 5 16,6-7 1-16,6-4 4 16,6-4-4-16,0 0 0 15,0 0 44-15,0 0-12 16,9-17 10-16,18-12-19 16,10-10-13-16,3-2-9 15,-1 7-1-15,-12 10 0 16,-9 12 10-16,-8 10-8 15,-4 2 5-15,-3 11-7 16,-2 19 0-16,-1 8 4 16,0 8-4-16,0-2 0 15,-13 2-6-15,-3 0 5 16,4-7-49-16,0-6-62 0,7-9-84 16,5-16-219-16,0-8-135 15</inkml:trace>
  <inkml:trace contextRef="#ctx0" brushRef="#br0" timeOffset="5800.6">14938 2346 1107 0,'0'0'11'15,"0"0"124"-15,0 0-42 16,0 0-32-16,0 0-43 15,0 0-10-15,-49-24-16 16,76 24 4-16,9 0 4 16,8 4-4-16,-2 9 4 15,-5 4-20-15,-17 4 5 16,-14 4-15-16,-6 1 24 16,0 2-26-16,-23 0 9 15,-2 2 19-15,-5-5-13 16,1-8 13-16,9-6-3 15,8-9 7-15,4-2-3 16,8 0 3-16,0 0-18 0,14-21 18 16,18-9-17-1,14-12-6-15,9-4 10 0,-6-4 13 16,-3 2 11-16,-11 12-11 16,-13 11 31-16,-11 14 28 15,-11 8-11-15,0 3 4 16,-7 9-49-16,-22 18 4 15,-3 11 19-15,-2 6-15 16,8 4-8-16,7 5 1 16,13-3-4-16,6-5-1 15,3-10-19-15,36-7-36 16,22-11-46-16,21-10-290 16,3-7-131-16</inkml:trace>
  <inkml:trace contextRef="#ctx0" brushRef="#br0" timeOffset="6240.31">15533 1990 738 0,'0'0'35'16,"0"0"170"-16,0 0-54 15,0 0-56-15,0 0-15 16,0 0-46-16,-26-62 7 15,52 51-39-15,4 2-2 16,2 4 14-16,0 5-13 16,-2 0-1-16,-5 6 0 0,-5 12-3 15,-10 3-14 1,-7 4 15-16,-3 0 0 0,0-1 2 16,-13-6-3-1,-1-5 1-15,6-4 2 0,3-6 0 16,5-1 4-16,0-2-1 15,0 0-3-15,0 0 29 16,11-10-15-16,18-16 21 16,10-10-35-16,10-3 8 15,-4 6-5-15,-9 8-3 16,-8 13-5-16,-7 10 1 16,-6 2 4-16,-5 19-3 0,-7 20-4 15,-3 11 7-15,0 9-15 16,-22 5-30-16,-11 3-23 15,-19 2-74-15,-19-6-203 16,-7-10-377-16</inkml:trace>
  <inkml:trace contextRef="#ctx0" brushRef="#br0" timeOffset="10718.04">17362 2235 343 0,'0'0'36'0,"0"0"53"16,0 0 73-16,0 0-37 15,0 0-5-15,0 0 66 16,68-92-33-16,-53 68 1 15,-7 6-72-15,-8 6-9 16,0 1-1-16,-7 7-31 16,-22 3-20-16,-14 1-21 15,-11 16-1-15,-12 23-8 16,12 12 9-16,10 7-6 16,16 1 6-16,14-4-3 0,14-4-4 15,0-6-33-15,33-13-22 16,13-13 20-1,14-19-11-15,13-8 15 0,-3-26 19 16,-1-9-9-16,-11-3 8 16,-9 0-9-16,-13-1 16 15,-13 3 9-15,-7 7-13 16,-13 8 17-16,-3 14 8 16,-3 12 6-16,-23 3 7 15,-6 23-21-15,-4 10 0 16,4 7 13-16,13-2-13 15,8-4-2-15,11-5-2 16,0-12-5-16,17-7-1 16,8-10-1-16,8 0 11 15,3-7 1-15,0-17 5 0,-8-2-6 16,-4-4 5-16,-9-2-3 16,-5-1 9-16,-7 11 26 15,-3 7-10-15,0 6 20 16,0 9 10-16,0 0-40 15,-10 17-8-15,-2 15-9 16,0 11 5-16,-2 10 2 16,10 17-5-16,4 15 18 15,0 11-18-15,0 9 9 16,10 2-3-16,1-4-6 16,-8-6-1-16,-3-13-1 15,-6-13 4-15,-23-18 9 16,-9-10-2-16,-7-14 11 15,-3-9 6-15,5-9-21 0,5-11 6 16,9-2-9-16,9-29 1 16,16-25 3-16,4-19-8 15,30-27-7-15,22-14 2 16,20-12-20-16,12-9 4 16,9 6 1-16,-2 7 20 15,-10 15 1-15,-14 23-1 16,-19 18 0-16,-20 20 4 15,-13 23-3-15,-12 15 9 16,-3 10 4-16,-11 0-13 16,-14 10 11-16,-11 14-12 0,2 8 0 15,6-3 4 1,11-1-4-16,8-5-2 0,9-2 0 16,3-1 2-16,20 2 12 15,13-3-10-15,8 1-1 16,2-4 17-16,4-2-15 15,-9-3 12-15,-2 1-15 16,-9-3 4-16,-14 2 3 16,-2 0-7-16,-14 0 0 15,0 5 1-15,-11 3 1 16,-21 5 8-16,-21 2-10 16,-14-4 4-16,-1-6-8 0,3-10-8 15,13-6-36-15,18 0-19 16,16-14-76-1,14-15-232-15</inkml:trace>
  <inkml:trace contextRef="#ctx0" brushRef="#br0" timeOffset="11280.44">19964 2155 620 0,'0'0'15'16,"0"0"206"-16,0 0-11 15,0 0-71-15,0 0-12 16,0 0-20-16,-30-44-34 16,16 48-15-16,-4 30-37 15,-12 24-20-15,-2 25 13 16,3 27-7-16,2 13-5 15,2 8 4-15,-2 4-6 16,0-10-5-16,2-16-37 16,3-23-63-16,8-27-77 0,8-27-178 15,0-27-15-15,3-10-48 16</inkml:trace>
  <inkml:trace contextRef="#ctx0" brushRef="#br0" timeOffset="11670.31">19596 2571 645 0,'0'0'86'16,"0"0"104"-16,101-87-136 16,-39 74-42-16,9 3-12 15,10 1-8-15,1 2-32 16,-2-4-38-16,-5 0 0 16,-16-3-6-16,-18 1 69 0,-17-1 15 15,-17 1 10-15,-7-1 73 16,0-3 30-16,-10 5 5 15,-8 0-23-15,1 6 6 16,-2 6-41-16,-2 0-20 16,2 16-28-16,1 15-6 15,9 6-1-15,9 4-5 16,1-5-12-16,25-10 4 16,5-16-22-16,2-10 0 15,0-7 9-15,-4-24 21 16,-6-3 12-16,-13-7-9 15,-7-5 2-15,-3 0 4 16,-13 6 20-16,-14 10-23 16,-9 17 15-16,1 13-21 15,0 2 0-15,7 25-20 0,11 7-144 16,16 2-133-16,1-6-93 16</inkml:trace>
  <inkml:trace contextRef="#ctx0" brushRef="#br0" timeOffset="12011.28">20645 2182 675 0,'0'0'209'16,"0"0"-76"-16,0 0 34 15,0 0-167-15,0 0-2 0,0 0-7 16,70 45 9-16,-10-16 9 15,-8 0-6-15,-17 0-3 16,-11-2 0-16,-13-4 0 16,-11 0-3-16,0-1 3 15,-9-8 0-15,-6-2 10 16,-5-8-6-16,3-4 19 16,2 0 35-16,1-16 9 15,8-15-5-15,6-10-42 16,16-10-17-16,26-2-3 15,23 7-10-15,10 9-41 16,13 13-21-16,6 12-143 16,-1 3-139-16,-2 5-84 0</inkml:trace>
  <inkml:trace contextRef="#ctx0" brushRef="#br0" timeOffset="12526.49">22697 2096 74 0,'0'0'1267'16,"0"0"-1245"-16,0 0 110 16,0 0-113-16,0 0 7 0,0 0-26 15,0-15-8-15,37 15 3 16,17 0 5-16,0 0 14 15,-7 8-14-15,-14 7-18 16,-10 2 18-16,-13 5-31 16,-8 4 19-16,-2 1 5 15,-8 1-6-15,-16 0 10 16,-7-3-5-16,-3-2 8 16,1-6 1-16,3-4-1 15,11-7 0-15,10-3 7 16,9-3-5-16,0 0-4 15,17-20 2-15,21-11-7 16,14-13-1-16,7-2-4 16,-1 3-3-16,-9 3 15 15,-7 9 6-15,-16 12 5 0,-6 8-2 16,-16 8 4-16,-4 3 31 16,0 0-31-16,0 0-7 15,-4 8-6-15,-16 15 2 16,1 11-2-16,-5 7 0 15,6 4 1-15,14 5-13 16,4-2-16-16,19-4-50 16,27-12-131-16,19-16-62 15,7-16 27-15,6 0-180 16</inkml:trace>
  <inkml:trace contextRef="#ctx0" brushRef="#br0" timeOffset="12693.09">23519 2140 693 0,'0'0'62'16,"0"0"144"-16,0 0-72 16,0 0-78-16,0 0-56 15,0 0-1-15,15-7-5 16,31 9-4-16,5 1-86 16,0-3-76-16,-14 2-45 15,-15 3-75-15</inkml:trace>
  <inkml:trace contextRef="#ctx0" brushRef="#br0" timeOffset="12842.88">23503 2308 443 0,'0'0'136'15,"0"0"97"-15,0 0-95 16,0 0-64-16,0 0-56 16,0 0-1-16,92 2 40 15,-13-15-57-15,10 1-98 16,10 4-99-16,4-3-99 15</inkml:trace>
  <inkml:trace contextRef="#ctx0" brushRef="#br0" timeOffset="13293.44">24374 2017 760 0,'0'0'18'0,"0"0"255"16,0 0-166-16,0 0-17 16,0 0-32-16,0 0-37 15,25-20 13-15,0 20-15 16,6 3-13-16,4 14-6 16,1 9 6-16,-2 7-7 15,-9 2 1-15,-10 0 0 16,-6 0 7-16,-9-8-4 15,0-3-3-15,0-1 0 16,-9-7 0-16,-1-2 4 16,1-6-3-16,0-4-1 15,5-4 32-15,-1 0-18 0,2 0 10 16,2 0 32 0,-3-7-16-16,4-15-7 0,0-16-33 15,17-8 5-15,17-9-2 16,9-6-3-16,10 7-3 15,-4 11 0-15,-3 14 6 16,-10 14-8-16,-8 10-21 16,-4 5-4-16,-7 0-2 15,-3 17-64-15,-6 12-125 16,-8 4-170-16,0-5-26 16</inkml:trace>
  <inkml:trace contextRef="#ctx0" brushRef="#br0" timeOffset="14409.6">25765 2310 452 0,'0'0'76'16,"0"0"80"-16,0 0 2 15,0 0-50-15,0 0-14 0,0 0-12 16,0-3-54-16,0 3-9 15,-1 0 21-15,-1 0-11 16,2 0-10-16,0 0-19 16,0 0 1-16,0 0 7 15,0 0-8-15,0 0 2 16,0 0 6-16,11 0-4 16,2-5 35-16,5-6-21 15,-3-3-13-15,-6 5 31 16,-5 1-25-16,-2 5-11 15,-2 3 27-15,0 0-27 16,-12 6-1-16,-14 14-1 16,-2 5 2-16,3 1-1 0,11-5 1 15,7-3-2-15,7-7-5 16,0-3 0-16,3-3 7 16,12-3-1-16,4-2 3 15,1 0 8-15,2-10-8 16,-3-6 6-16,-7-1 9 15,-3-1 1-15,-4 1-5 16,-4 4-13-16,-1 6 9 16,0 7-21-16,-22 0-28 15,-23 23-159-15,-17 8-218 16,-10 6-161-16</inkml:trace>
  <inkml:trace contextRef="#ctx0" brushRef="#br0" timeOffset="16411">25798 2406 186 0,'0'0'47'0,"0"0"94"15,0 0-61-15,0 0 2 16,0 0 28-16,0 0-16 16,14-74 31-16,-11 68 15 15,-2 2 10-15,-1 3-25 0,0 1-58 16,0 0-25-16,-3 3-14 15,-31 26-28-15,-20 18 27 16,-15 17-27-16,-2 9 0 16,5 0-4-16,18-3-18 15,20-8-108-15,25-18-125 16,12-25-175-16</inkml:trace>
  <inkml:trace contextRef="#ctx0" brushRef="#br0" timeOffset="16651.15">27603 1875 653 0,'0'0'659'0,"0"0"-654"16,0 0 79-16,0 0-45 15,0 0-20-15,0 0-10 16,-21 88-3-16,6-25-4 15,0 7 1-15,-6 8-3 16,-4 4-4-16,-5 0-65 16,0-7-150-16,3-17-179 15,12-23-10-15,9-28 56 16</inkml:trace>
  <inkml:trace contextRef="#ctx0" brushRef="#br0" timeOffset="17769.13">27364 2179 503 0,'0'0'65'0,"0"0"144"16,0 0-48-16,0 0-44 16,0 0-74-16,0 0-43 15,-10-46-12-15,46 46 11 16,17 7 1-16,14-4 0 16,8-3 11-16,-3 0-10 15,-8 0 3-15,-11-10-4 16,-14-4 6-16,-12-4 7 15,-9-6-8-15,-6-7 22 16,-5-1 14-16,-4 6-19 16,0 9 9-16,-3 9 40 15,0 8-22-15,0 0-14 0,0 17-35 16,-9 20-14 0,-6 13 14-16,-1 9 5 0,5-4 2 15,4-6-7-15,1-8 5 16,6-12-10-16,0-12 9 15,0-8-5-15,0-5 1 16,0-4 0-16,7 0 9 16,12-8 10-16,9-13 9 15,8-9-7-15,-1-4-21 16,-8 4 0-16,-7 10 5 16,-10 12-3-16,-4 8-4 15,-3 2-3-15,0 19-15 0,1 12 14 16,1 3 0-16,0-2-2 15,3-9 6-15,4-9-29 16,7-6-4-16,7-10 11 16,16 0-26-16,13-11-11 15,4-17-43-15,4-8-30 16,-5-3 34-16,-11-1 72 16,-11 5 23-16,-13 8 1 15,-8 13 8-15,-12 7 89 16,-3 7 56-16,0 0-68 15,-11 0-48-15,-2 7-17 16,4 2-16-16,7-1-1 16,2-2-1-16,4 0-7 0,20-6 14 15,11 0-5-15,6 0 8 16,1-10-4-16,-8-7-3 16,-7-2-2-16,-9-5 4 15,-11-1 6-15,-7 1-7 16,0 2 2-16,-15 10 21 15,-18 10 8-15,-8 2-26 16,-4 14 5-16,0 15-11 16,12 5 13-16,10 2-14 15,14 0-3-15,9-4 2 16,3-5-6-16,28-5 4 16,15-13 1-16,14-6 4 0,5-3 3 15,4-5-5 1,-2-14 0-16,-6-3 8 0,-5-5-7 15,-12-7 4 1,-13 1 3-16,-11 4 5 0,-10 7 25 16,-5 10-12-16,-5 10 21 15,0 2-18-15,0 2-29 16,-8 19-13-16,-3 6 8 16,6 5 5-16,5-3-1 15,3-6 1-15,22-5-2 16,8-8 2-16,9-10 0 15,7 0 6-15,2-11 1 16,0-11-5-16,-1-6 16 16,-1-4-10-16,-2-2 5 15,-8 4 2-15,-14 10-11 16,-10 10 13-16,-11 7 1 0,-4 3-16 16,0 0-2-16,5 11-3 15,2 12 3-15,10 6-5 16,11 1 8-16,14-1-9 15,14-5 5-15,12-3-36 16,-1-13 8-16,-7-8-66 16,-8-2-168-16,-12-18-61 15,-5-4-165-15</inkml:trace>
  <inkml:trace contextRef="#ctx0" brushRef="#br0" timeOffset="17888.43">30028 2085 456 0,'0'0'132'16,"0"0"85"-16,0 0-112 15,0 0-12-15,0 0-23 16,0 0-46-16,73-13-24 16,-61 3-296-16,-9-1-418 15</inkml:trace>
  <inkml:trace contextRef="#ctx0" brushRef="#br0" timeOffset="19590">16003 4355 391 0,'0'0'168'0,"0"0"-93"0,0 0 138 16,-90-42-64-16,77 38-9 16,3 3 28-16,7-1-88 15,3 2-27-15,0-1-22 16,0 1-26-16,20-4-5 15,31-1-1-15,24-2 1 16,13-3 15-16,0-1-15 16,-12 3-1-16,-12 0-9 15,-25 3-11-15,-14 2 11 16,-21 3-11-16,-4 0 21 16,-34 0-6-16,-30 0 6 15,-26 6-13-15,-18 7 10 0,-9 4 6 16,3 2 3-16,9 1-6 15,22-1 0-15,20-5 35 16,29-6-30-16,21-5 5 16,13 0-10-16,22-1-15 15,30 4 15-15,19 1-2 16,11 1 9-16,-1 1-7 16,-16 1 2-16,-16 2-2 15,-16 0 0-15,-19 5 2 16,-14 7-3-16,-15 10 3 15,-27 7-2-15,-14 7 24 16,-8 2-21-16,-7 2 16 16,6-4 0-16,3-3-11 15,18-12 13-15,19-7-10 16,16-6-7-16,9-6-8 0,28-2-6 16,32-8 9-16,27-4-4 15,30-11-60-15,16-17-79 16,13-9-312-16,-3-7-71 15</inkml:trace>
  <inkml:trace contextRef="#ctx0" brushRef="#br0" timeOffset="19942.34">16855 4434 847 0,'0'0'168'0,"0"0"29"16,0 0-39-16,-107-29-84 15,75 29-52-15,-5 4-14 16,-2 21 4-16,0 9-11 16,6 9 8-16,11 2-9 15,10 0 0-15,12-4-7 16,6-7-3-16,19-10-14 16,9-14-14-16,7-10 3 15,2-5 35-15,-4-21-3 16,-3-2 7-16,-5-3 15 15,-7-5-19-15,-9 5 14 16,-4 4 3-16,-6 10-12 16,-4 9 18-16,-1 8-19 15,0 0 1-15,0 17-10 0,-4 18-53 16,-9 12 43-16,7 8-24 16,-3 6-110-16,9 3-143 15,0-13-161-15</inkml:trace>
  <inkml:trace contextRef="#ctx0" brushRef="#br0" timeOffset="20335.62">16956 4805 861 0,'0'0'112'16,"0"0"76"-16,0 0-121 15,0 0 30-15,0 0-92 0,0 0-5 16,-49-8-48-16,80 8-21 15,6 0 69-15,1 8-63 16,-4 1 19-16,-15 1-15 16,-6 4-51-16,-6-2 33 15,-7 1 48-15,0-2 16 16,0-1 13-16,-3-5 1 16,-2-2 10-16,1-3 24 15,4 0 81-15,0 0 36 16,0-11-48-16,0-15-37 15,15-10-60-15,13-3-1 16,6 5-8-16,4 10 2 16,-2 15 0-16,-5 9-3 15,-4 5 3-15,-11 26-2 16,-9 11 1-16,-7 8-4 0,-12-2-1 16,-14-1-62-16,-4-5-12 15,3-5-109-15,11-13-33 16,10-14-186-16</inkml:trace>
  <inkml:trace contextRef="#ctx0" brushRef="#br0" timeOffset="20753.29">17517 4528 954 0,'0'0'148'15,"0"0"25"-15,0 0-114 16,0 0-59-16,0 0 3 15,0 0-3-15,85-4 0 16,-49 14 0-16,-10 9 2 16,-3 4-2-16,-17 7-13 15,-6 2-7-15,-6 4-9 16,-18-5 2-16,2-4 1 16,5-7 26-16,5-9 4 15,8-8-4-15,4-3 0 16,0 0 18-16,3-17 6 15,21-15 3-15,10-11-27 16,9-7 0-16,3-2-3 16,-2 4 12-16,-7 13-9 15,-18 13 23-15,-5 11 17 0,-11 9 0 16,-3 2-5-16,0 0-32 16,0 21-6-16,0 11 3 15,-9 6 0-15,-2 3 3 16,10 0 0-16,1-2-6 15,7 0-52-15,19-12-48 16,14-13-187-16,8-14-117 16,7-12-27-16</inkml:trace>
  <inkml:trace contextRef="#ctx0" brushRef="#br0" timeOffset="21142.11">18154 4242 800 0,'0'0'51'16,"0"0"220"-16,0 0-205 16,0 0 10-16,0 0-76 15,0 0-2-15,39-37-3 16,7 28 5-16,-1 9 9 16,-11 0-9-16,-6 1-1 15,-10 17 1-15,-11 0-15 16,-3 6-41-16,-4-1 2 15,0-4 11-15,-10-2 33 16,1-5-2-16,1-7 12 16,5-2 13-16,0-3 43 15,3 0 14-15,0-4 11 16,0-19-37-16,16-7-25 0,17-5-11 16,6 4 0-16,7 7 1 15,2 10-9-15,-2 9-3 16,-4 5 3-16,-10 1 0 15,-8 20-1-15,-12 5 1 16,-12 9-16-16,-3 5-58 16,-30 9-86-16,-9-3-138 15,-7-2-258-15</inkml:trace>
  <inkml:trace contextRef="#ctx0" brushRef="#br0" timeOffset="22200.74">20135 4577 407 0,'0'0'67'0,"0"0"222"15,0 0-160-15,7-85 38 0,-27 74-68 16,-9 10 6-16,-13 1-68 16,-13 17-18-16,-7 17-1 15,4 7-3-15,8 4-14 16,15 1-2-16,16 3-1 15,18-7-15-15,1-7-24 16,28-10-45-16,19-15-9 16,12-10-14-16,6-19-14 15,9-20 25-15,-5-6-38 16,2-8 4-16,-10 5-95 16,-9 2 146-16,-18 13-56 15,-19 13 137-15,-15 16 69 0,-9 4 115 16,-25 14-134-16,-14 12-40 15,2 7 77-15,4-3-36 16,13-1 29-16,10-4-55 16,15-6-24-16,4-7-1 15,20-9 0-15,23-3-3 16,12-5 1-16,2-16-60 16,-4-2 53-16,-7-5 9 15,-11-2 5-15,-12 1 63 16,-7 2 3-16,-10 5-6 15,-5 8 57-15,-1 11 53 16,0 3-55-16,-7 6-107 16,-17 18-9-16,0 13 9 15,-6 13-5-15,5 13-8 16,-2 17 24-16,4 17 4 0,7 9 13 16,1 6-38-16,8 3 3 15,1-1 10-15,-2-10-13 16,-1-15-3-16,-6-18 5 15,-9-18 3-15,-11-17 16 16,-8-16 12-16,-10-10-8 16,4-10 4-16,9 0-21 15,11-22 4-15,18-25-6 16,11-23-3-16,35-22-9 16,31-20 3-16,21-14-20 0,20-11 13 15,11-10-25 1,5 7-4-16,-8 19 33 0,-22 31 6 15,-28 32 4-15,-30 25-7 16,-23 18 13-16,-11 10 44 16,-1 2-34-16,-4 1-7 15,-17 2 2-15,-12 0-11 16,-4 5-6-16,9 13-1 16,5 3 0-16,10 3-4 15,13 0 4-15,1 1 0 16,34 2 0-16,7 1 3 15,14-2 2-15,-1-2-5 16,-3-6 0-16,-13-4 6 0,-14-4-6 16,-14-5-2-1,-11 8 0-15,-17 9 2 0,-23 3-7 16,-17 7-2-16,-11-2-17 16,-16-5 5-16,-1-1-84 15,5-7-159-15,19-10-310 16</inkml:trace>
  <inkml:trace contextRef="#ctx0" brushRef="#br0" timeOffset="35010.53">23140 4504 243 0,'0'0'25'16,"0"0"140"-16,0 0-44 15,-6-87-31-15,5 58 43 0,-2-4-3 16,-2 3 23-16,0 11 17 16,-2 9-73-16,1 5-1 15,0 5-11-15,0 0-45 16,-8 20-40-16,-8 32 0 16,-6 30 0-16,-3 29 8 15,4 24-8-15,5 2 0 16,2 5-1-16,4-11-5 15,3-22-40-15,0-23-75 16,6-27-90-16,-3-22-82 16,-4-27-11-16,-8-10-38 15</inkml:trace>
  <inkml:trace contextRef="#ctx0" brushRef="#br0" timeOffset="35414.11">22698 4774 573 0,'0'0'134'15,"0"0"-56"-15,0 0 27 16,62-78-95-16,-4 70-10 16,16 3-6-16,14-3-4 15,9-4-23-15,1-2-17 16,-12-5-20-16,-13-1-11 16,-22-1 41-16,-14-3 18 15,-19-2 22-15,-12-4 49 16,-6-1 20-16,0 6 11 15,-17 6-12-15,-2 12 19 16,-5 7 28-16,-1 16-88 0,-4 25 2 16,5 13 3-16,10 4-31 15,14 0 0-15,0-12-1 16,24-11 0-16,5-12-1 16,0-13 1-16,1-10-7 15,-2-5 7-15,-1-21 1 16,-5-11 9-16,-8-6-1 15,-14-5-6-15,-4-5 6 16,-22 6-9-16,-9 11-5 16,-2 17 2-16,-3 19-60 15,7 9-86-15,8 24 1 16,14 5-120-16,11-2-82 0</inkml:trace>
  <inkml:trace contextRef="#ctx0" brushRef="#br0" timeOffset="35738.79">23652 4475 850 0,'0'0'6'16,"0"0"261"-16,0 0-224 16,0 0 0-16,0 0-43 15,0 0-3-15,-11 12 3 16,41 13 0-16,6 5 2 15,-2 0 3-15,-3 1-5 16,-10 1-1-16,-10 1-12 16,-11-2-17-16,0-1 3 0,-18-8 5 15,-8-4 3-15,0-10 17 16,0-8 4-16,6-5 0 16,10-28 42-16,10-15-17 15,10-16-27-15,30-8-5 16,19 0-26-16,14 10-26 15,9 16-125-15,-1 13-43 16,0 10-175-16</inkml:trace>
  <inkml:trace contextRef="#ctx0" brushRef="#br0" timeOffset="37325.75">25619 4428 254 0,'0'0'63'0,"0"0"119"15,2-82 45-15,-2 66-71 16,-13 8 3-16,-6 8-53 15,-12 3-59-15,-11 28-45 16,-7 16 4-16,1 6 1 0,15 2-5 16,17-7 1-1,13-11-1-15,3-6-4 0,4-13-3 16,20-11 1-16,10-7 3 16,11-9 2-16,4-16 7 15,1-6-4-15,-9-3 0 16,-8-1 5-16,-10 1-2 15,-11 8-1-15,-6 7 34 16,-6 9-22-16,0 8 16 16,0 2-23-16,-2 12-11 15,-11 20-14-15,-2 11 11 16,6 3 3-16,9-7-6 0,4-10 4 16,23-9 0-16,6-9 1 15,9-11-4-15,10-5 1 16,9-22 4-16,3-14-11 15,1-11 11-15,-7-7-5 16,-8-11 5-16,-11-5 4 16,-7-8-3-16,-10 2 10 15,-12 10-1-15,-4 21 6 16,-6 22 12-16,0 25 1 16,-7 10-8-16,-16 34-21 15,-2 17 0-15,1 13-4 16,13 0 4-16,11-5-4 15,0-8-2-15,20-10-10 0,13-12-6 16,8-14 2-16,6-14 1 16,4-8 6-16,4-19-7 15,-3-19-8-15,-1-14 23 16,-7-14 1-16,-8-10 4 16,-8-13 2-16,-6-9 0 15,-8 0 15-15,-8 14 5 16,-4 25 12-16,-2 26 14 15,0 33 4-15,-2 17-40 16,-17 34-11-16,-2 23-1 16,0 13 8-16,5 3-8 15,4 0 0-15,4-3 1 16,7-7-1-16,1-7 0 16,12-10-2-16,22-15-58 0,15-14-75 15,19-23-142-15,18-11-244 16</inkml:trace>
  <inkml:trace contextRef="#ctx0" brushRef="#br0" timeOffset="37830.08">27657 4143 434 0,'0'0'82'0,"0"0"226"16,0 0-44-16,0 0-127 15,0 0-5-15,0 0-75 0,0-16-14 16,0 16-15-16,0 0-27 16,0 0-1-16,3 0-9 15,16 13 5-15,5 7-3 16,1 9 7-16,-4 0-18 15,-8 3-1-15,-11-2-10 16,-2-1 0-16,-7 0 4 16,-13-8-12-16,-1-3 23 15,2-7 7-15,5-4 7 16,8-4 0-16,5-3 2 16,1 0 12-16,7-17-14 0,22-15 0 15,13-14-7-15,5-2 5 16,0 6 2-16,-6 9 3 15,-13 9 1-15,-11 11 20 16,-9 7 2-16,-6 6-14 16,-2 0 11-16,-2 17-23 15,-10 9 0-15,-4 7 6 16,2 6-5-16,5 1-2 16,9 7 0-16,6 6-72 15,39 0-42-15,27-11-279 16,27-17-152-16</inkml:trace>
  <inkml:trace contextRef="#ctx0" brushRef="#br0" timeOffset="38553.01">28957 4504 709 0,'0'0'82'16,"0"0"80"-16,0 0 2 16,0 0-154-16,79-84-5 15,-56 56 14-15,-3 4 4 16,-6 6 31-16,-5 6 5 16,-6 6-18-16,-3 6 7 0,0 0-26 15,0 0-10-15,-18 1-9 16,0 8 5-16,-1-1 11 15,7-3-19-15,4-3 0 16,8-2 8-16,0 0-5 16,0 0-1-16,0 0 3 15,0 0-3-15,0 0 20 16,0 0-14-16,0 0 2 16,0 0 22-16,0 0-29 15,0 0 5-15,0 0 0 16,0 0-6-16,0 0 14 15,0 0-16-15,0 0 4 16,0 0 16-16,11-7-20 0,-1-4 0 16,6-3 0-1,3 2 5-15,1-5-7 0,4-4 2 16,0-1 0-16,-1-4-2 16,-1-4 7-16,-3 3-5 15,-5 0 3-15,-7 11-1 16,-4 6 2-16,-3 10-4 15,0 0 0-15,0 0 1 16,-1 1-1-16,-16 21 0 16,-5 8 0-16,-2 0 2 15,6 0 6-15,5-3-8 16,7 0 0-16,6 0-6 0,0 3 6 16,13-3 0-16,13 2 0 15,2-2 4-15,2-5-5 16,-5-5 1-16,-9-7 0 15,-7-5-3-15,-7-3 3 16,-2-1 0-16,0 1-1 16,-15 2-36-16,-11 1-10 15,-9 4-56-15,4 1-28 16,8 0-117-16,10-5-111 16,13-5-174-16</inkml:trace>
  <inkml:trace contextRef="#ctx0" brushRef="#br0" timeOffset="38819.23">29528 4389 558 0,'0'0'159'16,"0"0"159"-16,0 0-85 0,0 0-116 15,0 0-65-15,0 0-13 16,22-15-17-16,-22 14-8 16,0-1 1-16,0 2-10 15,0-3 10-15,0 3-15 16,5-7 4-16,4-5 14 15,3-7-7-15,3-2-9 16,-4 4-2-16,-5 7 4 16,-6 7-1-16,0 3-3 15,0 0-16-15,-3 0-18 16,-9 13-108-16,-6 8 39 16,3 5-115-16,2-1-29 0,8-3-87 15</inkml:trace>
  <inkml:trace contextRef="#ctx0" brushRef="#br0" timeOffset="39339.19">29952 4189 319 0,'0'0'6'15,"0"0"83"-15,0 0-11 16,39-91 33-16,-27 64 31 0,-2 7-23 16,-7 4 39-16,-1 9-28 15,-2 2-40-15,0 3 15 16,0 2-32-16,0 0-20 16,0 0 0-16,0 0-53 15,0 14 3-15,0 22-4 16,0 17 2-16,0 11 17 15,0 1 0-15,-2 1-15 16,-17-2 6-16,-6-4-9 16,-2-6 0-16,7-15-7 15,7-12 3-15,10-13-35 16,3-9-7-16,22-5-23 0,20-9 25 16,13-19-108-16,6-10-156 15,-5-5 87-15,-9 3-62 16,-17 4 128-16,-17 12-25 15,-13 9 180-15,-7 7 66 16,-26 6 21-16,-8 2-8 16,-4 0 53-16,-1 0 3 15,10 0 1-15,12 0-14 16,12 0-18-16,9 0 7 16,3 0-98-16,28 0-13 15,20-7-51-15,22-7-37 16,8-2-133-16,2-1-146 15</inkml:trace>
  <inkml:trace contextRef="#ctx0" brushRef="#br0" timeOffset="39519.04">30641 4234 913 0,'0'0'218'0,"0"0"61"15,0 0-173-15,0 0-15 16,0 0-11-16,0 0-53 15,42-34-22-15,-27 27-5 16,-3 6-43-16,-11 1-44 16,-1 17-88-16,-25 15-84 15,-23 2-148-15</inkml:trace>
  <inkml:trace contextRef="#ctx0" brushRef="#br0" timeOffset="39968.19">27871 5574 795 0,'0'0'5'15,"0"0"262"-15,0 0-69 16,0 0-112-16,0 0-14 16,0 0-32-16,-12-13-25 15,11 40-1-15,1 17-9 16,-3 19 6-16,-7 16 11 0,-9 8-22 16,-6 2 1-16,-2-5-4 15,7-19-61-15,11-22-54 16,9-16-163-16,4-27-181 15</inkml:trace>
  <inkml:trace contextRef="#ctx0" brushRef="#br0" timeOffset="40410.4">28080 5766 1003 0,'0'0'118'16,"0"0"76"-16,0 0-162 15,0 0 7-15,0 0-39 0,0 0 1 16,94-34-3-16,-46 28-5 16,-6 6-1-16,-13 0-12 15,-9 3-4-15,-11 13 4 16,-9 4-15-16,0 3 5 16,-11 7 4-16,-11-3-1 15,-3 3 23-15,1-8-4 16,7-8 8-16,7-8 0 15,7-6 0-15,3 0-1 16,12-10-6-16,19-17 7 16,11-12-2-16,4-6 2 15,-1 3 0-15,-5 3 11 16,-3 4-7-16,-12 15 36 16,-11 6 10-16,-8 9-5 0,-6 5 6 15,0 0-51 1,-6 19 6-16,-13 8-1 0,-1 12-1 15,1 3-1-15,5 3-3 16,9 2 0-16,5-7-50 16,12-12-91-16,29-15-67 15,22-13-93-15,10-7 117 16,0-27-201-16</inkml:trace>
  <inkml:trace contextRef="#ctx0" brushRef="#br0" timeOffset="40626.15">28878 5610 326 0,'0'0'149'15,"0"0"185"-15,2-85-40 0,-2 80-90 16,0 3-65-16,0 2-59 16,0 0-43-16,0 0 2 15,0 0-30-15,-2 27 3 16,-4 9 18-16,-1 17 20 16,-4 9-5-16,-2 14-29 15,1 8-14-15,-1 2 2 16,-3-3-4-16,3-9-1 15,1-11-39-15,2-10-43 16,2-11-42-16,7-16-116 16,1-13-444-16</inkml:trace>
  <inkml:trace contextRef="#ctx0" brushRef="#br0" timeOffset="41085.3">29725 5623 1318 0,'0'0'26'0,"0"0"0"15,0 0 77-15,0 0-67 16,0 0-18-16,0 0 21 16,5-16-28-16,-5 16-1 15,0 0 3-15,-3 13-11 16,-14 8-1-16,-8 8 22 0,-11 0-20 15,-2-2 14-15,-3-1-17 16,-1-6 0-16,2-1 15 16,5-6-10-16,5-1-4 15,11-6 4-15,8 0 0 16,8-4 3-16,3 0-8 16,0 5-2-16,0 4-5 15,6 10 6-15,18 6 1 16,10 4 3-16,12-1 1 15,4-5 3-15,-1-2-7 16,-2-5 0-16,-8-2 17 16,-2-2-14-16,-1-2 21 15,-9-3-5-15,-8-3-14 16,-11-4 7-16,-8-2-12 16,0 0-4-16,0 0-15 0,0 0-64 15,-6 0-34-15,-10 0-172 16,5 0-560-16</inkml:trace>
  <inkml:trace contextRef="#ctx0" brushRef="#br0" timeOffset="41572.47">30590 5621 350 0,'0'0'156'15,"0"0"127"-15,0 0-88 16,0 0-35-16,0 0-23 0,0 0-58 16,12-26-8-16,-12 26-18 15,0 0-19-15,0 0 14 16,0 0-34-16,0 1-8 15,0 23-4-15,-7 10 3 16,-5 16-1-16,-4 9 7 16,-4 3-9-16,1-1 11 15,-1-2-13-15,5-12-2 16,2-6-6-16,3-11-12 16,6-9-47-16,4-6-44 15,0-10-149-15,16-5-185 16</inkml:trace>
  <inkml:trace contextRef="#ctx0" brushRef="#br0" timeOffset="41954.59">30726 5707 669 0,'0'0'206'0,"0"0"-11"15,0 0 7-15,0 0-133 16,0 0-37-16,0 0 4 15,20 0-29-15,2 14 8 16,11 8 28-16,3 2-36 16,-4 5 16-16,0 0-21 15,-9 6-2-15,-9 2 5 0,-6-3-2 16,-8-1-1 0,0-5-2-16,-8-6 3 15,-9-3-3-15,-2-9 0 0,0 0 1 16,2-8 4-16,0-2-2 15,3 0 0-15,1-13 6 16,7-12-5-16,6-14 12 16,3-12-16-16,27-9 0 15,11-3-3-15,6 8 3 16,2 10-2-16,0 16-16 16,-4 14-29-16,-5 9-8 15,-9 6-137-15,-10 0-256 16,-6 2-183-16</inkml:trace>
  <inkml:trace contextRef="#ctx0" brushRef="#br0" timeOffset="42276.28">31376 5570 840 0,'0'0'106'0,"0"0"222"15,0 0-203-15,0 0-46 16,0 0 20-16,0 0-48 16,17-30-4-16,-17 30-11 15,0 0-21-15,0 0-2 16,2 11-13-16,9 14 5 0,3 14 3 16,0 7-5-16,-9 8-1 15,-5 2 4-15,0-2-5 16,-16 2-1-16,-5-8 0 15,0-6 4-15,2-7-15 16,2-7-23-16,2-7-33 16,9-3 5-16,6-1-50 15,0 0-105-15,17-1-237 16</inkml:trace>
  <inkml:trace contextRef="#ctx0" brushRef="#br0" timeOffset="42714.39">31867 6185 891 0,'0'0'31'15,"0"0"162"-15,0 0-35 16,85-44-81-16,-65 31-23 15,-7 5 15-15,-5 1-13 16,-5 5-10-16,-3 2 9 16,0 0-27-16,-8 0-6 15,-23 9-22-15,-8 11 5 0,-1 2-4 16,8 2-1-16,16-8 0 16,7-2-3-1,8-8 3-15,1-3 0 16,0-1-2-16,6-2 2 0,16 0 3 15,8 0-1-15,6-11 3 16,2-7 9-16,-5-6-14 16,-10 2 2-16,-9 5-2 15,-8 5 5-15,-6 5-1 16,-7 4-4-16,-20 3-17 16,-9 5-5-16,-1 17-29 15,3 3-29-15,7 6-46 16,4-2-191-16,7-5-278 0</inkml:trace>
  <inkml:trace contextRef="#ctx0" brushRef="#br0" timeOffset="58584.03">24996 2356 10 0,'0'0'24'16,"0"0"-4"-16,0 0-6 16,0 0-8-16,-83-8 14 15,70 8-20-15,4 0 1 16,2 0 3-16,3 0-4 15,0 0 4-15,0 0 2 0,-2 0-2 16,-5 3 6-16,-3-1-9 16,-2 1-1-16,-3 1 1 15,-3 0-1-15,2 5 1 16,0 0-3-16,3 1 6 16,7-2-8-16,5-2 2 15,5 1-23-15,0-1-3 16,0-4-9-16</inkml:trace>
  <inkml:trace contextRef="#ctx0" brushRef="#br1" timeOffset="-175644.5">30434 6416 101 0,'0'0'103'0,"0"0"24"16,0 0-2-16,0 0-7 15,0 0-20-15,0 0-10 16,0 0 0-16,-3 0 5 16,3 1-3-16,0 1-34 15,-1-2-14-15,1 1-13 16,0 2-17-16,0 2-6 16,8 6 2-16,17 2 6 15,16 1 50-15,14-4-24 0,21 0-9 16,12-5 2-16,11-4-15 15,6 2-13-15,-3-3-3 16,-3 1 6-16,-8 1-10 16,-14 0 2-16,-16 1 0 15,-16 0 1-15,-20 0-1 16,-11-1-4-16,-11-1-21 16,-3 2-17-16,-14 4-22 15,-15 5-65-15,-16 1-15 16,-9-1-40-16,-4 2 33 15,-5-3-122-15,1 0 21 0</inkml:trace>
  <inkml:trace contextRef="#ctx0" brushRef="#br1" timeOffset="-175104.64">30456 6565 138 0,'0'0'26'16,"0"0"123"-16,0 0-8 16,0 0-79-16,0 0 36 15,0 0 7-15,-70-11-8 0,69 10 43 16,1 1-35 0,0 0 9-16,0 0-29 0,0 0-34 15,0 0-8-15,19-4-22 16,15 1-2-16,21-1 3 15,16-1-17-15,20 0 6 16,13 5-11-16,15 0-2 16,7 0-6-16,-5 0 11 15,-13 0-6-15,-21 0 2 16,-28 0 1-16,-26 0 12 16,-19 0-12-16,-10-1 0 15,-4 1 15-15,0 0 22 16,0 0-5-16,0 0-6 15,0 0-9-15,0 0 3 16,0 0-20-16,0 0 0 0,0 0 12 16,0 0-12-16,0 0 0 15,0 0-2-15,0 0 7 16,0 0-7-16,0 0 2 16,0 0 0-16,0 0-4 15,0 0 7-15,0 0-3 16,0 0 0-16,0 0 2 15,0 0-8-15,0 0-3 16,0 0-31-16,0 0-8 16,0 0-71-16,0 0-174 15,-15 0-388-15</inkml:trace>
  <inkml:trace contextRef="#ctx0" brushRef="#br1" timeOffset="-173055.72">5432 9544 258 0,'0'0'121'0,"0"0"-32"15,-91-32 68-15,75 28-26 16,8-1-17-16,4 3 8 16,1-1-43-16,3 3 1 15,0 0-24-15,0 0-38 0,0 0-18 16,1 0 0-16,20 0 0 15,21 0 2-15,25 8-1 16,24 4 19-16,18-2-11 16,21 4-5-16,13-3-2 15,18 0 1-15,18-1-3 16,19-1 6-16,23-2 0 16,25 3 9-16,21 0-15 15,9 4 0-15,9 5 7 16,9 6-5-16,1 3 0 15,8-5-2-15,1 4 0 16,2-4 3-16,3-1-3 16,4-5-1-16,3 3-4 0,8-6 10 15,1-1-5-15,4 0 0 16,6 0 0-16,-1 0 10 16,-3 0-10-16,-7-1-5 15,1 0 3-15,-6-2 4 16,-4 0 5-16,-6 3-7 15,-8-7 0-15,-9 5-3 16,-8-5 3-16,-16 1 0 16,-17-1-3-16,-20 0 5 15,-28-1-2-15,-23-2 0 0,-24-3 9 16,-27 0-16 0,-28 0 7-16,-22 0 0 0,-19 0 0 15,-15 0 0-15,-12 0 1 16,-12 0-5-16,-12 0 8 15,-6 0-7-15,-3 0 3 16,0 0 0-16,0 0-5 16,0 0 5-16,0 0-4 15,0 0-14-15,0 0-31 16,-6 0 3-16,3 0-55 16,3 2-116-16,0-2-46 15,0 0-225-15</inkml:trace>
  <inkml:trace contextRef="#ctx0" brushRef="#br1" timeOffset="-168192.49">23236 8098 499 0,'0'0'313'15,"0"0"-117"-15,0 0 8 16,0 0-109-16,0 0-77 15,0 0-11-15,7 58-7 16,-1 29 7-16,-3 12 2 16,-3 3-1-16,0-13-8 15,0-19-13-15,7-21-37 16,11-22 5-16,6-16-1 16,7-11-8-16,8-14-4 0,5-26-13 15,5-15-3-15,-6-9-26 16,-4 0 53-16,-17 6 47 15,-6 15 18-15,-6 13 64 16,-10 21 23-16,0 9 8 16,0 19-113-16,0 14 5 15,0 8 1-15,0 0-4 16,0-10-2-16,4-6 5 16,8-11-3-16,0-7-2 15,6-7-3-15,3 0-10 16,3-13 11-16,2-12-3 15,-5-3 3-15,-6-5-2 16,-8 0 8-16,-7 2 11 0,0 11-2 16,-4 8 5-16,-11 12 25 15,-7 13-19-15,-5 23-18 16,0 8 15-16,5 9-9 16,7 0-6-16,10-7-6 15,5-8 4-15,2-14-7 16,22-8 3-16,10-12-4 15,13-4 4-15,9-13 18 16,7-21-18-16,2-13 0 16,-2-11-26-16,-8-10 26 15,-10-10 2-15,-15-11 8 16,-15-3 9-16,-11 10 24 0,-4 22 17 16,0 25-8-16,-9 24 18 15,3 11 4-15,2 6-59 16,4 27-13-16,0 20 5 15,0 19-3-15,7 11 7 16,11 2-11-16,-1-1 12 16,3-11-23-16,2-8 11 15,5-15-58-15,3-11-40 16,3-22-149-16,-3-17-119 16,-7-13-299-16</inkml:trace>
  <inkml:trace contextRef="#ctx0" brushRef="#br1" timeOffset="-168039.92">24055 8306 730 0,'0'0'221'0,"0"0"-30"15,0 0-68-15,0 0-46 16,0 0 8-16,83 29-28 16,-17-42-35-16,13-10-22 15,12-6-80-15,3-5-120 16,-2-5-371-16</inkml:trace>
  <inkml:trace contextRef="#ctx0" brushRef="#br1" timeOffset="-167296.55">25942 7738 1047 0,'0'0'138'15,"0"0"-6"-15,0 0-53 16,0 0-42-16,0 0-31 15,0 0-6-15,39-27 0 16,15 20 9-16,7-2-8 16,0-1-1-16,-8-1-13 15,-10 8-6-15,-18-3-11 16,-13 6-8-16,-12 0 36 0,0 0-13 16,-30 6-16-16,-15 8 31 15,-20 5 6-15,-8 5 9 16,-2-3-9-16,4 1 6 15,10-3 20-15,17 1-22 16,14-6 11-16,16 1-9 16,11-1-12-16,3 0-1 15,13 4-1-15,20 0 1 16,7 1-4-16,6-1-9 16,1-2 14-16,-8 0 5 15,-7-2 1-15,-11-1-6 16,-9 0 0-16,-12 7 3 15,0 5 8-15,-22 8-8 0,-10 1 22 16,-4 2-11-16,2-6-13 16,10-10 10-16,8-6-11 15,10-12 0-15,6-2-4 16,5 0 3-16,27-3-42 16,22-21-7-16,19-2-12 15,14-11-274-15,8-2-263 16</inkml:trace>
  <inkml:trace contextRef="#ctx0" brushRef="#br1" timeOffset="-166936.58">26742 7729 706 0,'0'0'106'0,"0"0"94"0,0 0-77 15,-101 3-20-15,72 5-30 16,-1 4-6-16,1 4-40 15,-1 6-14-15,3 4-4 16,5 1-9-16,8 0 5 16,7-2-5-16,7-6-2 15,0-8-4-15,24-8 1 16,9-3-35-16,10 0 37 16,2-13 3-16,-4-13 2 15,-4 1 7-15,-8-9 0 16,-8 1 14-16,-5 4-16 15,-7 5 11-15,-4 12-5 16,-5 9 9-16,0 3-16 0,0 12-6 16,-8 18-23-16,-4 15 19 15,-1 4-4-15,4 0-31 16,6-5-35-16,3-8-99 16,0-10-151-16,21-9-126 15</inkml:trace>
  <inkml:trace contextRef="#ctx0" brushRef="#br1" timeOffset="-166542.72">26908 7949 545 0,'0'0'192'16,"0"0"17"-16,0 0-74 0,0 0-70 16,0 0 4-16,0 0-11 15,-45-4-20-15,45 4-38 16,8 0-18-16,8 0 4 15,3 11 14-15,1 5 2 16,-4 1-2-16,-7 2-12 16,-5-2 2-16,-4-3-6 15,0-4 16-15,0-5 9 16,0 2-9-16,-1-7 9 16,1 0 12-16,0 0-3 15,0-10 46-15,1-16-9 16,13-8-39-16,10-1 6 15,1 10-9-15,0 5 6 0,1 11 8 16,-4 6-23 0,1 3 11-16,-3 4-15 0,-6 13-5 15,-5 5 4-15,-6 1-9 16,-3 10-23-16,0 1-3 16,-16 2-41-16,0-3-46 15,3-8-110-15,7-12-189 16</inkml:trace>
  <inkml:trace contextRef="#ctx0" brushRef="#br1" timeOffset="-166096.49">27443 7737 413 0,'0'0'666'15,"0"0"-465"-15,0 0-94 0,0 0-28 16,0 0-54-16,0 0 21 15,0-22-32-15,15 18-13 16,6 3 2-16,7 1-3 16,4 0-7-16,-1 14-12 15,-4 11-8-15,-9 1-16 16,-11 2 22-16,-7-1-10 16,-3 0 28-16,-16-5-22 15,-1-4 25-15,6-9-4 16,4-1 14-16,7-7-10 15,3-1 7-15,0-4-4 16,5-21 39-16,10-8-42 0,6-10 10 16,-2 4 0-1,-2 3-4-15,-3 11 21 0,-6 10-21 16,-3 5 21 0,-4 8 8-16,-1 2-26 0,0 7-9 15,0 23 2-15,0 14 9 16,0 8 5-16,-4 2-5 15,-7-1-7-15,1-4-4 16,7-12-3-16,3-9-48 16,16-8-29-16,23-16-21 15,17-4-164-15,9-30-179 16</inkml:trace>
  <inkml:trace contextRef="#ctx0" brushRef="#br1" timeOffset="-165676.2">27894 7499 776 0,'0'0'159'15,"0"0"42"-15,0 0-90 16,0 0-73-16,0 0-35 16,0 0-2-16,15-7 32 15,12 1-15-15,1 1-14 16,-1 2-4-16,-5 3 2 15,-7 0-13-15,-5 3-3 0,-7 8 2 16,-3 9 10-16,0 1-3 16,-11 2-2-16,-5-4 3 15,3-8 4-15,6-2 6 16,2-8 1-16,5-1 12 16,0 0 22-16,8-7 25 15,14-12-1-15,9-12-42 16,7-4-2-16,3 1 0 15,-3 8-20-15,-4 6 2 16,-7 10-3-16,-8 9 0 16,-4 1-7-16,-6 16 1 15,-6 16 3-15,-3 13-6 0,-3 5 8 16,-21 4-41 0,-6 1-24-16,-1 1-77 0,-5-8-261 15,7-7-257 1</inkml:trace>
  <inkml:trace contextRef="#ctx0" brushRef="#br1" timeOffset="-163881.9">22582 9597 365 0,'0'0'104'0,"0"0"92"16,0 0 17-16,-92-30-59 15,59 34-89-15,-5 22-19 16,-2 13-12-16,5 12-16 15,5 2 3-15,10 3-10 16,11-8-5-16,9-4-6 0,0-15-22 16,27-12-15-16,11-12-83 15,12-5 29-15,10-15 89 16,4-15-1-16,0-9 1 16,-4-5-63-16,-10-5 25 15,-12-1 37-15,-14 1 6 16,-17 10 0-16,-7 12 31 15,0 14 70-15,-7 13-17 16,-14 0-67-16,-1 23-3 16,-3 10-7-16,6 4-8 15,10-4-2-15,7-3 3 16,2-10-3-16,0-6 0 0,16-9-30 16,6-5 1-16,3 0 28 15,5-3 2-15,0-13 2 16,-2-6 2-16,-5-6 5 15,-5 0 18-15,-9-1 16 16,-5 3 32-16,-2 9 1 16,-2 4-21-16,0 9-17 15,0 4 3-15,0 0-41 16,0 0-1-16,0 8-6 16,-2 5 6-16,1 4 6 15,1-8-4-15,0 2-1 16,0-6 0-16,0-2 0 15,0-2 5-15,0-1-6 16,0 0 3-16,0 0 12 16,0 5-12-16,0 3-2 0,0 9 12 15,0 11 11-15,0 14-9 16,0 11-7-16,1 12 0 16,4 13 20-16,0 3-28 15,-2 4 3-15,-3-6 0 16,0-6 3-16,-3-7-5 15,-17-3-1-15,-7-10 0 16,-5-6 24-16,1-11-20 16,1-13 3-16,10-7-3 15,6-16-1-15,1-6 20 16,5-34 7-16,2-19-29 16,6-18 0-16,8-9-1 0,26-5-26 15,17-2 4 1,10 0 0-16,11-6 5 0,5 3-7 15,-2 4 24-15,-10 5 4 16,-17 12-4-16,-18 16 2 16,-19 15 3-16,-8 15 3 15,-3 12 11-15,-1 10 1 16,-17 7-3-16,-6 0 14 16,-2 16-30-16,-3 9 10 15,7 1 8-15,8 4-7 16,8-2 11-16,6-3-8 15,10-2-14-15,19 0 25 16,19-1-17-16,8 0 17 0,4 0-8 16,1-2-13-16,-10-1-5 15,-8-3 0-15,-16-4 0 16,-12-4-6-16,-13 1 2 16,-2 6 4-16,-18 4 2 15,-24 8-2-15,-7-4-28 16,-20-3-32-16,-2-1-61 15,5-5-39-15,12-6-263 16,24-8-416-16</inkml:trace>
  <inkml:trace contextRef="#ctx0" brushRef="#br1" timeOffset="-163480.72">23968 9283 781 0,'0'0'213'0,"0"0"72"0,0 0-126 15,0 0-48-15,0 0-74 16,0 0-27-16,-12 36-7 16,7 25-2-16,4 20 11 15,1 15-12-15,0 7 7 16,1 3-9-16,2-11 2 15,-1-17-23-15,-2-17-42 16,0-18-44-16,0-17-74 16,-2-16-116-16,-13-10-103 15,-4-17-93-15</inkml:trace>
  <inkml:trace contextRef="#ctx0" brushRef="#br1" timeOffset="-163118.08">23789 9651 398 0,'0'0'165'0,"0"0"36"15,0 0-93-15,64-87-39 16,-19 67-26-16,7 4-37 16,5-1 1-16,-9 1-14 15,-5 2-10-15,-17 5-10 16,-7-1 27-16,-12 3 12 16,-4 0 54-16,-2 3 29 15,-1 2-19-15,0 2-5 16,0 0-71-16,0 5-10 15,0 13-15-15,-1 9 25 16,1-1 4-16,0 0-1 0,9-9 4 16,0-11-14-16,-1-2 6 15,0-4 1-15,0 0 15 16,-1-17-1-16,-4-5-6 16,-3-7 7-16,0-2-7 15,-4-2 21-15,-10 3-29 16,-1 10-6-16,3 13 3 15,3 7-2-15,-3 6-97 16,5 15-35-16,2 1-183 16,5 3-93-16</inkml:trace>
  <inkml:trace contextRef="#ctx0" brushRef="#br1" timeOffset="-162780.81">24237 9394 800 0,'0'0'298'16,"0"0"-41"-16,0 0-142 16,0 0-58-16,0 0-15 15,0 0-24-15,1-41-18 16,18 41 0-16,11 0 1 16,1 10 2-16,4 13 0 15,-2 5-3-15,-7 2-1 16,-8 0-3-16,-7-1 2 15,-11-7 2-15,0 0-1 16,-6-5 3-16,-11-7 9 16,4-1-7-16,-2-9 4 0,5 0 12 15,4-13 10-15,-2-24-12 16,8-15-18-16,0-11-2 16,18 1-3-16,12 13-42 15,7 11-55-15,9 13 1 16,3 5-271-16,5 0-346 15</inkml:trace>
  <inkml:trace contextRef="#ctx0" brushRef="#br1" timeOffset="-150712.64">25855 9261 1029 0,'0'0'52'0,"0"0"97"16,0 0 18-16,0 0-116 15,0 0-29-15,0 0-14 16,31-43-7-16,-3 36 2 15,4 6-3-15,-3 1 0 16,-3 0-3-16,-5 17 1 16,-8 8-6-16,-8 6 0 15,-5 5 3-15,-5 5-1 16,-14-2-3-16,-3-10 9 16,0-1-2-16,6-12 1 15,6-7 1-15,6-6 1 16,4-3 0-16,0 0 5 0,4-19 3 15,15-20-7-15,10-18 1 16,9-2-2-16,4-2-1 16,0 6 0-16,-1 12 1 15,-6 9 1-15,-10 9-2 16,-11 12 25-16,-8 10 6 16,-5 3-5-16,-1 0-11 15,0 20-15-15,-6 18 5 16,-6 16 3-16,-3 9-2 15,6 2-2-15,6-6-1 16,3-8-3-16,3-15-14 16,26-12-22-16,14-15-39 15,14-9-9-15,10-1-141 16,7-35-496-16</inkml:trace>
  <inkml:trace contextRef="#ctx0" brushRef="#br1" timeOffset="-150517.89">26709 9157 602 0,'0'0'414'16,"0"0"-266"-16,0 0 15 15,0 0-77-15,0 0-53 16,0 0-3-16,5 11-22 16,47-11 13-16,15 0-21 15,5-11-11-15,-2-2-96 0,-8-3-59 16,-18-1-137-1,-19 10 42-15,-19 4-122 0</inkml:trace>
  <inkml:trace contextRef="#ctx0" brushRef="#br1" timeOffset="-150336.78">26790 9264 61 0,'0'0'288'16,"0"0"-15"-16,0 0-20 15,0 0-40-15,0 0-75 16,0 0-22-16,-72 46-39 15,99-46-30-15,15-3-3 16,16-11-31-16,6 0-13 16,8-1-4-16,3 3-44 15,0 0-123-15,0-4-121 16,-2-1-282-16</inkml:trace>
  <inkml:trace contextRef="#ctx0" brushRef="#br1" timeOffset="-149993.27">27694 9097 1186 0,'0'0'33'16,"0"0"123"-16,0 0-45 0,0 0-78 15,0 0 19-15,0 0-10 16,15 0-4-16,10 0 8 16,6 0-1-16,5 0 1 15,8-1-28-15,0-3-15 16,4 1 8-16,0-1-4 16,-6 1-5-16,-8-3-2 15,-9 2 4-15,-10 1-1 16,-9 2-3-16,-5-2-3 15,-1 3-13-15,0-3-59 16,0 0-34-16,-6-3-68 16,-10-1-471-16</inkml:trace>
  <inkml:trace contextRef="#ctx0" brushRef="#br1" timeOffset="-149195.77">28717 8881 769 0,'0'0'217'0,"0"0"-12"15,0 0-34-15,0 0-87 16,0 0-46-16,0 0-20 15,2-24-12-15,15 17-3 16,6-1-1-16,2 1-2 16,-2 3-5-16,-3 4-3 15,-3 0-14-15,-2 0-5 16,-5 16-2-16,-8 9-6 16,-2 4 26-16,-6 6 6 15,-18 2 3-15,-3-3 7 16,-1-2-5-16,7-9 15 15,4-3 2-15,11-8-6 16,6-5 2-16,0 1-12 0,11-2 5 16,17-3 14-16,11 0-11 15,9-3 0-15,2 5-8 16,-3 0-1-16,-8 2-2 16,-14 3 0-16,-12-1 0 15,-13 8 3-15,-6 10-1 16,-29 9 11-16,-18 3 5 15,-15 2-8-15,-7-5 13 16,-4-4-20-16,10-11 0 16,19-8 1-16,19-13-4 15,21 0-1-15,10-27-30 0,26-15-78 16,22-11-291 0,18 0-629-16</inkml:trace>
  <inkml:trace contextRef="#ctx0" brushRef="#br1" timeOffset="-148674.39">29351 9025 1304 0,'0'0'30'0,"0"0"106"16,0 0-54-16,0 0-30 15,0 0-24-15,0 0 0 16,-21 21 2-1,21-21-8-15,0 0 3 0,0 0-13 0,12-4-8 16,6-9 12-16,1 1-9 16,-4-2-4-16,-8 3 2 15,-5 2 8-15,-2 4 8 16,0 5 9-16,-6 0-27 16,-12 0-3-16,-7 8-7 15,0 13-4-15,2 1 7 16,8 5-1-16,6-7 0 15,8-4 0-15,1-4-4 16,0-5 6-16,9-1 0 16,7-6 3-16,4 0 4 15,0-2 0-15,2-12 4 16,-2-2-8-16,-2-7 0 0,-6 0 3 16,-6 3-3-16,-6 7 0 15,0 5 9-15,0 8-9 16,-15 0-2-16,-7 2-8 15,0 13-4-15,2 6 12 16,5-1-11-16,8-1-14 16,5-5-10-16,2-4 4 15,0-5 1-15,0-3 2 16,12-2-3-16,6 0 8 16,3 0-72-16,-2-14-95 15,2-2-179-15,1-2-255 16</inkml:trace>
  <inkml:trace contextRef="#ctx0" brushRef="#br1" timeOffset="-147729.45">29782 8719 722 0,'0'0'151'0,"0"0"165"16,0 0-154-16,0 0-69 16,0 0-23-16,0 0-31 15,-43-20-20-15,43 19-4 16,4 1-15-16,24-2-2 15,17-1 2-15,14 0 1 16,-3 1 3-16,-10-1-4 0,-17 0 1 16,-13 3 6-16,-13 0-5 15,-3 0 9-15,0 0 3 16,0 13-11-16,0 21-2 16,0 15 13-16,-6 16 10 15,-4 11 9-15,-7 2-27 16,-2 1 3-16,2-7-9 15,0-10 0-15,5-12 0 16,4-17-32-16,4-7-42 16,4-18-53-16,0-8-148 15,10-25-318-15</inkml:trace>
  <inkml:trace contextRef="#ctx0" brushRef="#br1" timeOffset="-147511.17">29925 8989 624 0,'0'0'202'0,"0"0"99"16,0 0-146-16,0 0-48 16,0 0-30-16,0 0-23 15,-1-6-16-15,46-1 15 16,16-3-7-16,6-3-29 16,0 0-13-16,-9 0 3 15,-10 0-7-15,-15 2-32 16,-13 5-22-16,-10 3-27 15,-10 3-50-15,0 0-135 0,-5 9-211 16</inkml:trace>
  <inkml:trace contextRef="#ctx0" brushRef="#br1" timeOffset="-147053.23">30742 9257 390 0,'0'0'548'16,"0"0"-372"-16,0 0 39 0,0 0-88 16,0 0-62-16,0 0-1 15,-20 0-15-15,18 0-15 16,-1 3-12-16,-4 1-11 15,-5 3-8-15,1 1 4 16,2-1-7-16,4 0-3 16,5-1 1-16,0-5 0 15,0 1 2-15,7-1-1 16,13-1 1-16,8 0 13 16,3-10-13-16,-3-7 0 15,-4-2 12-15,-8 2-9 16,-8 1 9-16,-5 10 17 15,-3 6 2-15,0 0 6 16,-5 0-26-16,-14 0-11 0,-3 3-4 16,2 8-3-16,3 1 4 15,4 1-13-15,7 1-37 16,2-3-11-16,4 0-42 16,0-4-31-16,18-5-147 15,3-2-291-15</inkml:trace>
  <inkml:trace contextRef="#ctx0" brushRef="#br2" timeOffset="-140587.43">22640 12272 740 0,'0'0'242'15,"0"0"-89"-15,0 0 58 16,0 0-92-16,0 0-39 16,0 0-28-16,-50-10-7 15,50 8-24-15,0-1 9 16,6-2-30-16,14 3 0 15,10-1 0-15,3 3-7 16,-2 3-3-16,-1 19-17 16,-7 8-7-16,-13 9 30 15,-10 5-13-15,0 5 4 16,-22 1 5-16,-7-4 2 16,-5-6 6-16,4-10-2 15,11-10 5-15,9-11-6 16,8-9 8-16,2-7-4 15,15-25 1-15,16-18-1 0,13-18-1 16,5-9-9-16,1 1-14 16,-3 7 19-16,-8 17-3 15,-13 17 7-15,-9 19 4 16,-13 9 2-16,-4 7 28 16,0 0-17-16,0 20-16 15,-14 10 12-15,-6 17 6 16,4 5-8-16,-3 5-3 15,6-1-3-15,9-3-4 16,4-11-1-16,0-9-6 16,23-10-10-16,18-12-50 15,26-11-37-15,28-7-165 0,19-27-319 16</inkml:trace>
  <inkml:trace contextRef="#ctx0" brushRef="#br2" timeOffset="-140385.2">23728 12143 1073 0,'0'0'182'15,"0"0"-10"-15,0 0-67 16,0 0-45-16,0 0-53 16,0 0-4-16,-18 24 6 15,74-24-9-15,10-10 0 16,3-6-58-16,-2 5-43 0,-10 1-74 15,-13 2-153-15,-15 3-73 16</inkml:trace>
  <inkml:trace contextRef="#ctx0" brushRef="#br2" timeOffset="-140215.24">23713 12302 459 0,'0'0'339'0,"0"0"-16"16,0 0-100-16,0 0-106 15,0 0-72-15,0 0-35 16,22 8 16-16,38-8-7 16,18 0-18-16,13 0-1 0,5-8-41 15,6-5-124-15,-2-4-300 16</inkml:trace>
  <inkml:trace contextRef="#ctx0" brushRef="#br2" timeOffset="-139351.95">25425 12187 527 0,'0'0'166'0,"0"0"43"15,0 0 3-15,0 0-56 16,0 0-44-16,0 0-27 15,-34 0-15-15,33 0-14 16,1 0-10-16,0 0 0 16,0 0-6-16,0 0-11 0,8 0 2 15,25 0-25-15,16-3 28 16,20-2-12-16,6-3-18 16,2-3 1-16,-7-2-5 15,-15 3 3-15,-22 3-6 16,-18 0 3-16,-12 7 0 15,-3 0-4-15,0 0-23 16,-19 7-44-16,-10 10-52 16,-2 3-12-16,6 0-118 15,11-3-352-15</inkml:trace>
  <inkml:trace contextRef="#ctx0" brushRef="#br2" timeOffset="-138648.71">26423 12015 279 0,'0'0'342'15,"0"0"-154"-15,0 0 48 16,0 0-78-16,0 0-41 15,0 0-48-15,-13-1-25 16,-4 1-15-16,-5 4 4 16,-4 3-19-16,4-1 7 15,8-2 4-15,7-4-8 16,6 0 3-16,1 0-2 16,0-7 0-16,10-16 15 15,15-6-33-15,4-3 0 16,3 7-1-16,-2 6 3 0,-7 8-3 15,-4 11 1-15,-7 0-12 16,-5 27-9-16,-7 9-7 16,0 17 11-16,-22 0 6 15,-12 3 1-15,-8 0 8 16,0-8-4-16,-1-9 6 16,1-7-1-16,8-6 5 15,9-12-4-15,10-7 6 16,10-7-6-16,5 0 7 15,0-20 14-15,15-10-14 16,8 1-1-16,-4 5-5 16,0 9 1-16,-5 7 4 0,-4 8 1 15,1 0-7 1,0 11-3-16,3 11 0 0,2 4-3 16,1 4 3-16,2-3-1 15,2 1-29-15,3-10-45 16,7-2-60-16,9-12-221 15,8-4-184-15</inkml:trace>
  <inkml:trace contextRef="#ctx0" brushRef="#br2" timeOffset="-138205.36">26887 12117 792 0,'0'0'304'0,"0"0"-89"16,0 0-34-16,0 0-87 16,0 0-34-16,0 0-11 15,-6-20-35-15,-14 37-10 16,-5 6 2-16,-2 3-4 15,11-2 9-15,4-7-11 16,8-3 0-16,4-9-2 16,0-1 2-16,0-4 0 15,16 0 1-15,8-4 0 0,7-13 11 16,2-5-12-16,-6-2 0 16,-8-5 6-1,-10 5-6-15,-7 7 0 0,-2 5 1 16,-3 9 5-16,-17 3-12 15,-7 0 5-15,-3 12-8 16,7 5 4-16,3 5-1 16,11-1-26-16,6-5-30 15,3-3-35-15,2 0-26 16,20-12-137-16,12-1-352 16</inkml:trace>
  <inkml:trace contextRef="#ctx0" brushRef="#br2" timeOffset="-137335.66">27332 12087 134 0,'0'0'161'0,"0"0"37"15,0 0-2-15,0 0-49 0,0 0 36 16,0 0-9 0,8-59-38-16,-8 56-8 0,0 3-35 15,0 0-28-15,0 0-12 16,0 0-31-16,-11 16-15 16,-6 18-2-16,-7 12-4 15,-1 9 12-15,3-1-13 16,6-2 0-16,10-9-2 15,6-13 2-15,3-5-1 16,20-10-1-16,5-9 0 0,11-6 1 16,0 0-3-1,1-16-8-15,2-6 9 0,-8-5-14 16,-6-7 3-16,-9-3 12 16,-11-2 2-16,-8 0 3 15,-1 2-3-15,-22 1 0 16,-6 7 10-16,-4 5-3 15,0-2 2-15,0 5 1 16,8-4-2-16,5-5 11 16,14-10-17-16,6-7 0 15,18-4 2-15,21-2-4 16,11 3-1-16,3 11 0 16,-2 11 1-16,-8 12-7 15,-11 16 7-15,-9 0-6 16,-8 9 3-16,-8 18-3 0,-7 10 5 15,0 12-5-15,-25 5 6 16,-9 7-3-16,-8 3-3 16,-4 1-45-16,2-4-9 15,3-9-59-15,8-12-166 16,15-14-272-16</inkml:trace>
  <inkml:trace contextRef="#ctx0" brushRef="#br2" timeOffset="-122050.56">21055 12480 541 0,'0'0'217'16,"0"0"-57"-16,0 0 128 0,0 0-163 16,0 0-42-16,0 0-30 15,0 0-24-15,0 0 1 16,-4-25-18-16,56 17 11 15,16 2 6-15,19-4-23 16,2 7 6-16,1-3-12 16,-8 6 0-16,-18-1-4 15,-21-3-7-15,-17 4-40 16,-20 0-9-16,-6 0-11 16,-6 0-47-16,-30 5-104 0,-16 4-143 15,-20-2-162 1</inkml:trace>
  <inkml:trace contextRef="#ctx0" brushRef="#br2" timeOffset="-121741.48">21079 12233 442 0,'0'0'313'0,"0"0"-121"16,0 0 41-16,0 0-115 15,0 0-14-15,0 0-46 16,-28-46-14-16,24 46-9 15,-2 0-13-15,-7 14-1 16,-6 12-1-16,-11 9 5 0,-5 5-1 16,-2-1-12-1,-1 5-4-15,0-4 1 0,7-5-8 16,13-8 4-16,4-8-5 16,14-2 0-16,0 0-1 15,17 3 6-15,19 3-4 16,19 3-1-16,10 2 0 15,10 6-5-15,-1 4-6 16,-8-1-75-16,-21 1-57 16,-27-4-370-16</inkml:trace>
  <inkml:trace contextRef="#ctx0" brushRef="#br2" timeOffset="-120546.85">17857 12497 828 0,'0'0'200'0,"0"0"59"15,0 0-135-15,0 0-52 16,-54-72-25-16,32 69-15 16,-10 3-29-16,-9 16-1 15,-3 18-4-15,1 10 0 16,7 7 2-16,15 7 0 0,16-4-5 15,5-4 0-15,8-14 0 16,27-17-32-16,13-16 16 16,11-3 10-16,10-22 8 15,-2-21-12-15,-1-3-8 16,-11-1 17-16,-10-2-3 16,-17 6 9-16,-10 7 4 15,-12 5-4-15,-6 8 11 16,0 14 1-16,-9 9 8 15,-14 12-5-15,0 19-15 16,-3 16-2-16,13 5 1 16,7 0 0-16,6-8 0 15,3-11-2-15,12-13-23 0,9-14 23 16,-2-6 0-16,8-13 3 16,-4-13 5-16,3-11 9 15,-5 0-2-15,-6 2-4 16,-9 5 10-16,-8 10 21 15,-1 6-18-15,0 9 10 16,0 5 3-16,0 12-24 16,0 31-10-16,0 26-6 15,0 18 6-15,0 8 11 16,7 17-10-16,5-2 1 16,1 3 3-16,-3-4-4 15,-10-22 0-15,0-12-1 0,-10-21 1 16,-15-16 2-16,-9-16-2 15,-7-15 23-15,-9-7-1 16,2-23-11-16,4-26 2 16,17-17-14-16,7-14 1 15,20-10-4-15,16-5 3 16,30 2-8-16,18 1 5 16,18-4-12-16,-1 4-1 15,-6 5 0-15,-7 8 16 16,-19 6-1-16,-13 4 2 15,-13-1 3-15,-11 12 7 16,-5 15 5-16,-7 16 6 16,0 18 5-16,0 9 12 15,-26 2-14-15,-7 21-25 16,-3 8-1-16,7 7 0 0,9 0 2 16,14-8 2-16,6-1-3 15,3-3 0-15,26-6 4 16,15-1-1-16,14-2-2 15,10-3 8-15,-10-1-8 16,-16-3 0-16,-22-4-1 16,-14 8-7-16,-6 8 6 15,-12 17-14-15,-29 12-7 16,-20 12-45-16,-22-1-3 16,-22-1-36-16,-22 4-67 0,-12-4-215 15,-4-7-152 1</inkml:trace>
  <inkml:trace contextRef="#ctx0" brushRef="#br2" timeOffset="-120250.59">17342 13142 716 0,'0'0'246'0,"0"0"75"16,0 0-139-16,0 0-88 15,0 0-39-15,0 0-21 16,20 3-14-16,54-3 29 15,37 0 11-15,26 0-29 16,18 0-8-16,14-13-12 16,3-4 11-16,-10-9-18 15,-28-1-4-15,-43 1 2 0,-40 9 2 16,-28 4 13-16,-18 9 13 16,-5 2-5-16,0-1-12 15,-3-1-13-15,-12 4-21 16,-1 0-52-16,-4 0-40 15,7 4-11-15,7 5-40 16,6-1-266-16,0-8-368 16</inkml:trace>
  <inkml:trace contextRef="#ctx0" brushRef="#br2" timeOffset="-120043.49">19158 12609 1279 0,'0'0'143'16,"0"0"1"-16,0 0 6 16,0 0-30-16,0 0-55 15,0 0-12-15,-7-6-30 16,7 3-23-16,0-1-5 16,0 1-40-16,0 3-117 15,0 0-41-15,0 0-390 16</inkml:trace>
  <inkml:trace contextRef="#ctx0" brushRef="#br2" timeOffset="-118975.96">9798 12557 320 0,'0'0'221'15,"0"0"11"-15,0 0-90 16,0 0 29-16,0 0-61 15,-18-77-12-15,12 64-2 16,-3 1-9-16,2 4-34 16,4 2-10-16,0 6 10 15,0 0-30-15,0 0-13 16,0 19-10-16,-1 25 1 16,1 28-1-16,2 20 5 0,-2 12-1 15,-7 7 16 1,1-5-18-16,-7-13-1 0,2-11-1 15,2-23 3-15,5-14-6 16,4-19-31-16,3-11-70 16,0-15-41-16,25-12-259 15,2-28-246-15</inkml:trace>
  <inkml:trace contextRef="#ctx0" brushRef="#br2" timeOffset="-118758.2">9843 12954 522 0,'0'0'399'16,"0"0"-85"-1,0 0-124-15,0 0-86 0,0 0-46 16,0 0-8-16,-13 0-17 16,26 0-21-16,12-1 14 15,11-5-26-15,10 1-1 16,9 0-12-16,-1-2-89 15,0-1-76-15,-8-1-311 16,-12-4-399-16</inkml:trace>
  <inkml:trace contextRef="#ctx0" brushRef="#br2" timeOffset="-118367.2">10320 12755 860 0,'0'0'251'0,"0"0"-29"16,0 0-107-16,0 0-78 15,0 0-35-15,0 0 9 16,52-84-11-16,-25 75 1 16,0 9 5-16,3 0-6 15,4 0 0-15,-7 14-5 16,-3 8 5-16,-8 9-2 15,-13 5 0-15,-3 6 2 16,-19 8-3-16,-14-2 4 16,-6 1-1-16,-2-3 6 15,5-7-6-15,9-13 2 16,12-10 15-16,9-13 2 0,6 2 16 16,0-5-27-16,0 0 4 15,9-5 2-15,13-7-13 16,11-2-1-16,9 2 0 15,1 7-63-15,8 3-11 16,4 2-165-16,0 0-207 16,-6-3-72-16</inkml:trace>
  <inkml:trace contextRef="#ctx0" brushRef="#br2" timeOffset="-118052.03">10915 12748 756 0,'0'0'349'15,"0"0"-72"-15,0 0-169 16,0 0-78-16,0 0-12 16,0 0-4-16,-52 60-4 15,52-47-9-15,0-4 8 16,0-5-5-16,12-4-3 16,2 0-1-16,8 0 18 15,-3-13-3-15,2-7-1 16,-6-1-2-16,-5-4-10 15,-10 1 26-15,0 5-23 16,0 5-1-16,-7 12 9 16,-11 2-13-16,0 2-3 15,-4 22-4-15,2 2-44 0,7 8-2 16,7 2-53-16,6 0-129 16,0-7-203-16,3-7-293 15</inkml:trace>
  <inkml:trace contextRef="#ctx0" brushRef="#br2" timeOffset="-117594.23">11227 12685 879 0,'0'0'293'16,"0"0"-58"-16,0 0-159 15,0 0-56-15,0 0-19 0,-62 83 6 16,55-43-2-16,3 2-5 15,4-4-1-15,0-4 0 16,10-6 1-16,7-12-1 16,5-6-2-16,5-10-5 15,-1 0 6-15,6-7-19 16,-5-15-8-16,-2-3 15 16,-12-4 1-16,-6-3 13 15,-7-2 2-15,-11-2 5 16,-14 3-1-16,-11 1-6 15,-7 4 0-15,4 13 4 16,0 3-1-16,14 7 0 16,5-2 7-16,16-3-7 15,4-10 12-15,3-6-15 16,24-10-1-16,6 2-1 0,-1 5 1 16,0 6 1-16,-8 9 0 15,-8 11 0-15,-7 3 4 16,-3 3-4-16,-6 21 0 15,0 8 9-15,0 9-9 16,-3 4 0-16,-6 8 0 16,0-3-48-16,-1-4-64 15,7-10-234-15,3-12-212 16</inkml:trace>
  <inkml:trace contextRef="#ctx0" brushRef="#br2" timeOffset="-117310.56">11661 12240 894 0,'0'0'320'0,"0"0"-84"16,0 0-123-16,0 0-67 15,0 0 1-15,0 0-33 16,-12 10-12-16,15 29 19 15,15 16 12-15,0 15 9 16,-2 20-18-16,-10 9-21 16,-6 7 10-16,0-7-13 15,-16-4 0-15,-1-22-8 0,4-10-14 16,7-13-58-16,6-11-36 16,3-19-84-16,33-17-319 15</inkml:trace>
  <inkml:trace contextRef="#ctx0" brushRef="#br2" timeOffset="-116884.08">12428 12366 991 0,'0'0'224'16,"0"0"-42"-16,0 0-99 15,0 0-31-15,0 0-20 16,0 0 13-16,4-22-28 16,-4 22-7-16,0 4 7 15,0 14-14-15,-13 8 16 16,-8 7-7-16,-3 3-10 16,-13 7 9-16,-5 3-11 15,-3 0 0-15,2 4 2 16,4-4 1-16,10-12-1 15,15-8-2-15,5-6 0 16,9-5-2-16,0 2 2 16,13 3 0-16,23 0 3 0,15 2-1 15,16 0-1 1,3-5-1-16,-4 0 5 0,-8-3-3 16,-3-6-2-16,-13 1 0 15,-12-6-3-15,-11 0 3 16,-13-3-14-16,-3 4-54 15,-3-4-77-15,0 3-181 16,0-3-565-16</inkml:trace>
  <inkml:trace contextRef="#ctx0" brushRef="#br2" timeOffset="-116364.77">12984 12335 205 0,'0'0'209'16,"0"0"59"-16,0 0-33 15,0 0-36-15,0 0-47 16,0 0-34-16,-3-59-9 16,3 55-29-16,-3 4-18 15,3 0-18-15,0 0-12 16,0 24-32-16,0 9 0 16,6 21 28-16,3 7-5 15,-3 9-8-15,-6 6-9 0,0 2 1 16,-9-3-14-16,0-11 4 15,2-13-60-15,7-12-7 16,0-11-42-16,19-16-72 16,8-12-254-16</inkml:trace>
  <inkml:trace contextRef="#ctx0" brushRef="#br2" timeOffset="-116124.98">13211 12632 933 0,'0'0'281'15,"0"0"-59"-15,0 0-107 16,0 0-56-16,0 0-24 16,0 0 5-16,-3-6-5 15,28 0-14-15,11-5-9 16,10 5-12-16,-1-4-14 15,1 4-56-15,-4-1-67 16,-3-3-102-16,-7-4-416 16</inkml:trace>
  <inkml:trace contextRef="#ctx0" brushRef="#br2" timeOffset="-115667.03">13799 12422 1091 0,'0'0'111'15,"0"0"25"-15,0 0 12 16,0 0-105-16,0 0-23 16,0 0-12-16,35-42-8 15,-11 34 0-15,1 7-2 16,1 1-8-16,-6 0-6 15,-4 0-15-15,-3 7 1 16,-13 7 16-16,0 6-6 16,0 2 18-16,-13 4-4 15,-6-2 6-15,-1 0 3 0,0-4-3 16,7-1 0-16,7-9 4 16,6 0 3-16,0-4 2 15,0 4-9-15,15 0 0 16,9 4 10-16,1 4-9 15,2-1-1-15,-12 0 5 16,-4 3-3-16,-7-3 2 16,-4 2-1-16,-14 4-3 15,-12 1 20-15,-10-2-14 16,0 1-1-16,1-3-5 16,9-6-3-16,9-5-19 15,17-9-73-15,0 0-250 16,30-20-275-16</inkml:trace>
  <inkml:trace contextRef="#ctx0" brushRef="#br2" timeOffset="-115412.09">14214 12646 958 0,'0'0'203'16,"0"0"14"-16,0 0-92 15,0 0-75-15,0 0 12 16,0 0-19-16,0-4-6 15,0 1-5-15,0-7-12 16,7 1 0-16,6-8-20 16,-4-6 0-16,1 7 6 0,-6 2-4 15,-2 4-2-15,-2 6 0 16,0 4-3-16,0 0-1 16,-6 0-52-16,-4 7-48 15,-2 14-26-15,6-2-137 16,2 1-252-16</inkml:trace>
  <inkml:trace contextRef="#ctx0" brushRef="#br2" timeOffset="-115076.02">14562 12358 825 0,'0'0'303'0,"0"0"-88"15,0 0-33-15,0 0-140 16,0 0-41-16,0 0 26 16,16-33-18-16,19 18-3 15,2 1 0-15,-1 4-4 16,-5 3 7-16,-1 4-9 16,-3 3 0-16,-2 0 1 15,-5 20-1-15,-4 6 0 16,-4 10 10-16,-9 11-9 15,-3 12 7-15,-3 10-8 16,-16 5 2-16,-7-5-7 16,4-7 1-16,1-13-49 15,12-15-37-15,3-14-100 0,6-7-169 16,0-13-143-16,12 0 76 16</inkml:trace>
  <inkml:trace contextRef="#ctx0" brushRef="#br2" timeOffset="-114909.61">14737 12626 157 0,'0'0'628'0,"0"0"-331"16,0 0-49-16,0 0-129 15,0 0-76-15,0 0-12 16,-3-17-16-16,52 8-3 16,12-5-12-16,3-5-13 15,8 2-110-15,4 0-215 0,-9-5-302 16</inkml:trace>
  <inkml:trace contextRef="#ctx0" brushRef="#br2" timeOffset="-114678.48">15338 12154 193 0,'0'0'936'16,"0"0"-686"-16,0 0-52 15,0 0-101-15,0 0-34 16,0 0-17-16,-22 0-23 16,22 33-21-16,0 26 6 0,0 24 21 15,-10 19-29-15,-13 24-5 16,-7 10 4 0,-9 8-99-16,1-9-75 15,-1-26-343-15,7-31-431 0</inkml:trace>
  <inkml:trace contextRef="#ctx0" brushRef="#br2" timeOffset="-107117.9">27950 13561 16 0,'-30'92'16'16,"23"-16"-16"-16,7-16 19 16,20-17-45-16</inkml:trace>
  <inkml:trace contextRef="#ctx0" brushRef="#br2" timeOffset="-103788.35">11090 9821 45 0,'0'0'135'16,"0"0"13"-16,0 0 7 0,0 0 55 16,0 0-44-1,0 0-19-15,-75-76-13 0,59 50-37 16,-3 4 2-16,5 1-35 16,2 5 12-16,3 9-5 15,5 5-24-15,-3 2-14 16,3 0-31-16,1 19 8 15,-3 20-13-15,3 12 3 16,0 7-3-16,3 7 0 16,0-7 3-16,0-10 0 15,0-17 0-15,0-15 3 16,0-9 1-16,3-7-4 16,0 0 1-16,0 0 11 0,0-23 10 15,3-11 14 1,2-13-19-16,2-9-17 0,-4-6 10 15,-6-4-10 1,0 4 0-16,0 18 13 0,0 16-11 16,0 17 11-16,0 11-4 15,-9 27-9-15,2 26-10 16,-4 20 9-16,2 8-3 16,6 2 1-16,3-16 3 15,0-16 0-15,0-17 0 16,0-20-1-16,3-8-6 15,0-6 8-15,3 0-1 16,5-25 12-16,-1-12-10 16,-4-14 2-16,-3-5-4 0,-3-6 4 15,0 2-4-15,-6 14 0 16,-3 16 0-16,-2 21-1 16,7 9-1-16,-5 37-54 15,-4 18-54-15,1 22-24 16,1-1-336-16</inkml:trace>
  <inkml:trace contextRef="#ctx0" brushRef="#br2" timeOffset="-102882.43">10888 10621 248 0,'0'0'303'15,"0"0"-100"-15,0 0-28 16,0 0-60-16,0 0-19 0,0 0-20 16,0-11 17-1,0 11-34-15,0 0 2 0,0 0 0 16,0 0-23-16,0 0-10 16,-3 1-16-16,-1 16-8 15,-2 6 8-15,3 3-8 16,0 4-1-16,3 6 9 15,0-5-11-15,0 5 5 16,0-4-1-16,12-5-5 16,-1-2 16-16,5-5-13 15,3-3 1-15,-1-6 8 16,3-5-10-16,3-2 5 16,4-4-5-16,5 0 0 0,0-13 10 15,1-7-12-15,2-7 0 16,-6-2 7-16,-2-2-6 15,-4-5 3-15,-8 4-4 16,-9-5 4-16,-5 0 4 16,-2 1-5-16,0-4-3 15,-12 1 4-15,-10-1-2 16,-2 3-2-16,-1 8 0 16,-2 9 1-16,-3 10-5 15,2 10 4-15,-2 0-6 16,-3 10 3-16,-1 17-5 15,1 8 8-15,3 2-2 16,2 0-2-16,4-4-1 0,6 0 5 16,5 0-2-16,5-4-4 15,6 1 6-15,2 1 0 16,0 0-2-16,5 6 4 16,13-7-3-16,4 3 1 15,4-10 0-15,0-4-2 16,6-8 1-16,5-8-1 15,2-3 2-15,6-6 0 16,1-21 2-16,-1-7-2 16,-5-5 0-16,-12-4-3 15,-8-2 6-15,-14 2-3 16,-6-4 0-16,-6-2 5 0,-21 3-5 16,-9 6 0-1,-6 6 0-15,-4 19-7 0,-2 14 6 16,-4 2-14-16,3 31-29 15,7 11-67-15,7 10-104 16,12-3-304-16</inkml:trace>
  <inkml:trace contextRef="#ctx0" brushRef="#br2" timeOffset="-99857.17">7914 9461 72 0,'0'0'77'0,"0"0"73"16,0 0 10-16,0 0-10 16,0 0 3-16,0 0-21 15,0 0-7-15,-33-59-24 16,26 62-48-16,-2 20-29 15,-3 14-22-15,0 13 13 16,6 9 9-16,0 3-16 16,3-5 23-16,3-10-23 15,0-18-2-15,0-12 4 16,0-7 20-16,0-7-9 16,0-3-4-16,0 0 27 0,0 0 33 15,0-17-31-15,9-13-22 16,0-7-3-16,0-10-14 15,0-7 4-15,-3-3-11 16,0-2 5-16,-6 5 10 16,0 9-3-16,0 11 3 15,0 15 5-15,-3 12-4 16,-3 7-2-16,-3 28-14 16,-3 16-8-16,-3 20 2 15,-1 14 6-15,7 0 0 16,1-3 1-16,5-9 1 15,0-16-4-15,3-17 2 0,0-16 0 16,0-11 3-16,0-3-2 16,0-3-1-16,3-3 17 15,3-17-6-15,2-14 8 16,-2-14-8-16,1-16-10 16,-4-8 5-16,-3-4-6 15,0 1 0-15,0 17 0 16,0 21 3-16,0 23-2 15,0 14-1-15,-7 12-11 16,4 32 3-16,-3 18-4 16,-2 18 12-16,5-1 3 15,0 0-1-15,3-11-2 16,0-18 0-16,0-19 1 16,0-14-8-16,0-12 7 15,3-5 0-15,5-2 1 0,1-20 1 16,1-17-2-16,-1-4 0 15,-6-1-26-15,-3 6-5 16,0 15-43-16,0 23-32 16,0 3-140-16,0 30-540 15</inkml:trace>
  <inkml:trace contextRef="#ctx0" brushRef="#br2" timeOffset="-99476.34">7122 10389 10 0,'0'0'472'15,"0"0"-284"-15,0 0 20 16,0 0-36-16,0 0-2 16,0 0-40-16,-60 7-30 0,60-7-31 15,0 0-12 1,0 0-15-16,0 0-18 0,2 0 6 15,16 0-27-15,15 0 2 16,10 1-5-16,3-1-2 16,5 3-90-1,7-3-141-15,-9 0-461 0</inkml:trace>
  <inkml:trace contextRef="#ctx0" brushRef="#br2" timeOffset="-99026.72">7514 10343 920 0,'0'0'155'16,"0"0"55"-16,0 0-100 16,0 0-85-16,0 0-24 15,0 0-1-15,30-27 0 16,-3 22 1-16,-3 5-1 15,-2 0-9-15,-4 8 9 16,-9 9 0-16,-6 4-7 16,-3 8 5-16,0 2 4 15,-6 1 3-15,-10-3-5 16,-1-4 0-16,4-6 11 16,7-12 0-16,6-4 3 15,0 0-14-15,0 4 5 0,6 2-4 16,16 2-1-16,2 6 0 15,6-2 1-15,-9 2 0 16,0 3 2-16,-12-4-3 16,-9 1 0-16,0 6 17 15,-11 4-17-15,-17 5 19 16,-11 1 5-16,0-2-18 16,-1-5-2-16,6-7-4 15,13-5-3-15,12-11-1 16,9-3-58-16,6-12-36 15,24-26-490-15</inkml:trace>
  <inkml:trace contextRef="#ctx0" brushRef="#br2" timeOffset="-98592.34">7878 10548 697 0,'0'0'51'0,"0"0"-51"16,0 0-45-16,0 0-132 16,0 0 80-16,0 0 49 15,57-3 31-15,-48 0 17 16,-6-4 12-16,-3 3 139 16,0-2 38-16,0 3-26 0,0-4 30 15,-3 0-57-15,-6 2-13 16,3 0-20-16,0 2-26 15,-3 3-23-15,-1 0-26 16,-1 0-20-16,2 13 2 16,-1 7-10-16,7-3 0 15,3 3-2-15,0-7 6 16,0-4-3-16,3-4-1 16,1-3 1-16,-1-2 1 15,0 0-1-15,0 0-1 16,3 0 10-16,-4-9-4 15,-2-4 3-15,0-1-9 16,0 1 6-16,0 3-13 16,0 7-5-16,0 3-48 0,6 0-79 15,7 7-343-15,8-4-110 16</inkml:trace>
  <inkml:trace contextRef="#ctx0" brushRef="#br2" timeOffset="-98280.15">8169 10347 959 0,'0'0'213'16,"0"0"42"-16,0 0-172 0,0 0-22 16,0 0-50-1,0 0-2-15,5-29 9 0,26 10-12 16,2 1-2-1,0 7-4-15,-8 2 2 0,-1 6-1 16,-2 3-1-16,-2 7 0 16,-1 22 1-16,2 10 4 15,-9 22 7-15,-3 9-9 16,-9 5 2-16,0-3-5 16,0-9 0-16,0-7-46 15,0-12-37-15,0-13-65 16,0-17-314-16,4-14-246 15</inkml:trace>
  <inkml:trace contextRef="#ctx0" brushRef="#br2" timeOffset="-98114.47">8326 10578 982 0,'0'0'288'0,"0"0"-67"15,0 0-127-15,0 0-51 16,0 0-13-16,0 0-27 15,101-100-3-15,-47 71-6 16,1-1-88-16,5 7-113 16,-14-4-387-16</inkml:trace>
  <inkml:trace contextRef="#ctx0" brushRef="#br2" timeOffset="-96678.87">8154 9227 6 0,'0'0'76'16,"0"0"-17"-1,0 0 5-15,0 0 38 0,0 0-14 16,66-84 23-16,-60 69 28 16,-3 8-16-16,-3 4 25 15,0 0-51-15,0 2 3 16,0 1-37-16,0 0-26 16,-9 0-18-16,-6 0-4 15,0 0 5-15,-4 4 14 16,-5 6-18-16,1 7-2 15,-2 6 3-15,1 2-11 16,-1 6 1-16,5 2 1 0,4 0-5 16,-3 1 20-16,8-5-22 15,2-2 1-15,-1-1 17 16,1 3-4-16,3 0 3 16,0 2 5-16,1 5-8 15,-5-3 12-15,4 3-22 16,3-2 1-16,-3 0 11 15,3-3-13-15,3-1 0 16,0-2 0-16,0-6-2 16,0-2 16-16,0-1-15 15,12-2 4-15,-3 3 9 16,6-3-6-16,0-1 0 16,1-4-8-16,1-2-1 0,-1-3 7 15,3-2-8-15,-2-3 0 16,5-2 12-16,-2 0-10 15,2 0 8-15,5 3-10 16,-5 0 4-16,5 1-4 16,1 3 0-16,-2 2 0 15,1-3 0-15,1-1 2 16,-4-2-4-16,-5 1 2 16,-10-4 0-16,-3 1 7 15,-4-1-7-15,-2 0 0 16,0 1 4-16,0-1-3 15,0 0 5-15,0 0-6 16,0 0 2-16,-14 0 3 16,-5 0-5-16,-11 0-4 0,-3-2 2 15,-4-2 0-15,-2-2 2 16,-4-2 0-16,1-8 5 16,3-4-4-16,2-6-1 15,6-7-1-15,1-7-6 16,7-3 7-16,4-3 0 15,6-1 0-15,7-1 1 16,6-2-9-16,0-6 8 16,16-4-2-16,8 0-4 15,0 1 11-15,0 6-7 16,4 7 2-16,-1 9 0 16,-2 9-8-16,2 6 8 15,-6 10-2-15,0 2 0 0,1 9-6 16,2 1-2-1,-3 0-4-15,0 0 2 0,-9 0 7 16,-2 1-5-16,-7-1 6 16,-3 2 3-16,3 1 1 15,-3-3 0-15,0 0 0 16,0 0 1-16,0 1 1 16,-6 3-2-16,-16 3 0 15,-8 3 0-15,-6 10 1 16,-10 13-2-16,1 12 0 0,-4 11 1 15,4 10 3 1,9 7-3-16,4 9 0 0,15 5-2 16,8 2 3-16,9-2-2 15,20-7 1-15,26-12 0 16,24-16-9-16,27-12 9 16,30-19-93-16,29-18-52 15,22-10-309-15</inkml:trace>
  <inkml:trace contextRef="#ctx0" brushRef="#br2" timeOffset="-95344.08">14120 9350 89 0,'0'0'175'0,"0"0"60"16,0 0 10-16,0 0-59 15,0 0 20-15,0 0-67 16,-56-11-48-16,53 11-18 0,0 0-33 16,3 0 1-16,0 17-41 15,0 7 1-15,9 12 15 16,15 6 10-16,-1 12-3 16,3 1-6-16,-7 7-12 15,-5 2 12-15,-8 5-16 16,-6 1-1-16,-6 0 8 15,-21-2-4-15,-8-1-5 16,-8 2 1-16,1-7 0 16,0-6-1-16,0-3 1 15,0-9 0-15,3-5 2 16,-1-5 0-16,7-9 0 16,5-8-2-16,8-6 2 0,7-11 2 15,4 0-4-15,6 0 0 16,0-12 5-16,3-1-5 15,0-3 0-15,0 4 0 16,0-5 0-16,12 3-4 16,5-6 4-16,9 1 0 15,1-6-1-15,10-3 2 16,2-4-1-16,-3-6 0 16,0-7 2-16,-7-5 5 15,0-11-7-15,-9-6 0 16,3-14-1-16,-5-8 1 15,-4-9-3-15,2-2-13 16,-6 8 14-16,-4 16-11 16,-6 19 16-16,0 18-3 0,-10 10 2 15,-5 9-2-15,-3 9 3 16,3 4-3-16,-5 2 7 16,7 5-9-16,3 0 2 15,4 0 0-15,3 0 3 16,3 0-2-16,0 0-1 15,0 0 0-15,0 0 0 16,0 22-8-16,0 11 8 16,9 10 0-16,2 4 11 15,3 6-7-15,1 6 7 16,0 3-9-16,-1 5 0 0,-4 8 7 16,-10 3-9-1,0-3 0-15,-7-2-1 0,-13-3 3 16,-10-8-2-1,-1-9 0-15,-2-11 1 0,-2-8-8 16,-1-5 7-16,4-2-17 16,-1-8-22-16,4-5-82 15,9-14-172-15,14-3-560 16</inkml:trace>
  <inkml:trace contextRef="#ctx0" brushRef="#br2" timeOffset="-94435.72">14289 10476 861 0,'0'0'267'15,"0"0"-25"-15,0 0-137 16,0 0-40-16,0 0-21 16,3-87-18-16,21 75-24 15,0 4 2-15,3 5-4 16,-1 3-6-16,0 0 0 16,-6 6-14-16,-7 11 0 0,-7 8-7 15,-6 3 26 1,0 3-6-16,-3-1 7 0,-14-1 0 15,-2 1 6-15,3-7-1 16,2-9 10-16,8-4-4 16,3-8-11-16,3-2 6 15,0 0-6-15,0 3 0 16,0 1-3-16,7 2 8 16,9 8-5-16,-3 2 0 15,2 1 1-15,-2 2-2 16,-5 1 1-16,-5-3 0 15,-3 5 0-15,-13 3 3 16,-16 0 3-16,-10-2 4 0,-7-2-5 16,4-9 3-16,5-4-8 15,16-8-1-15,6 0 0 16,15 0-37-16,15-20-44 16,24-10-269-16,22-4-524 15</inkml:trace>
  <inkml:trace contextRef="#ctx0" brushRef="#br2" timeOffset="-94201.1">14604 10600 808 0,'0'0'388'0,"0"0"-176"15,0 0-73-15,0 0-81 16,0 0-31-16,0 0 0 16,-24 11-15-16,24-5-8 0,0-2-2 15,0-1 1 1,0-3-3-16,12 0 7 0,0 0-6 15,4-3 8-15,-2-8-6 16,-2-2 0-16,-2-2-6 16,-4 1-8-16,0-3-45 15,5 8-35-15,5-1-84 16,1 3-282-16,8 4-146 16</inkml:trace>
  <inkml:trace contextRef="#ctx0" brushRef="#br2" timeOffset="-93881.75">14980 10333 982 0,'0'0'313'0,"0"0"-106"0,0 0-111 16,0 0-44-16,0 0-29 16,0 0-3-16,-21-15-20 15,36 8-5-15,15-3 5 16,9-3 2-16,5-4 4 15,-2 3-6-15,-5 5 0 16,-11 1 4-16,-10 5-4 16,-10 3 0-16,-6 0 0 15,0 20-3-15,0 14 3 16,0 15 0-16,-3 11 4 16,-16 6 9-16,-1 3-13 15,1-3-5-15,0-7 3 0,5-5-27 16,11-11-57-16,3-4-42 15,0-9-151-15,19-20 101 16,1-10-681-16</inkml:trace>
  <inkml:trace contextRef="#ctx0" brushRef="#br2" timeOffset="-93722.82">15098 10585 459 0,'0'0'450'0,"0"0"-147"16,0 0-116-16,0 0-104 15,0 0-41-15,0 0-28 16,29-36-7-16,26 16-14 0,16-4-1 16,0 0-106-16,-2-1-134 15,-10 1-371-15</inkml:trace>
  <inkml:trace contextRef="#ctx0" brushRef="#br2" timeOffset="-93042.13">8345 9643 840 0,'0'0'189'0,"0"0"14"16,0 0-123-16,0 0-65 16,0 0-13-16,101-24 41 15,-14 2 4-15,22-14-11 16,13-10-32-16,17-4-2 16,18 3-4-16,11 1-49 15,-2 10-123-15,-20 10-166 16,-42 6-173-16</inkml:trace>
  <inkml:trace contextRef="#ctx0" brushRef="#br2" timeOffset="-92846.35">8906 10036 874 0,'0'0'52'0,"0"0"-5"16,85-30 141-16,17-15-44 15,38-11-86-15,28-5-14 16,26-4-40-16,9 1 1 16,4 5-10-16,-8 7-85 15,-21 12-291-15,-28 7-80 16</inkml:trace>
  <inkml:trace contextRef="#ctx0" brushRef="#br2" timeOffset="-92651.51">9904 10095 1038 0,'0'0'57'0,"0"0"-34"15,91-19 67-15,16-17 13 16,35-10-74-16,37-9-17 16,24-6-10-16,11 1 2 15,0 8-4-15,-19 2-121 16,-26 10-124-16,-32 7-89 15,-34 17-102-15</inkml:trace>
  <inkml:trace contextRef="#ctx0" brushRef="#br2" timeOffset="-92463.63">11002 10171 235 0,'0'0'908'15,"0"0"-874"-15,0 0-4 16,88-32 83-16,25-14-76 15,30-11-18-15,33-6-18 16,15-3-1-16,4 3-67 16,-2-2-81-16,-19 9-92 15,-21 9-2-15,-31 11 8 16,-40 20-31-16</inkml:trace>
  <inkml:trace contextRef="#ctx0" brushRef="#br2" timeOffset="-92283.44">12101 10026 638 0,'0'0'198'16,"0"0"28"-16,0 0-102 16,0 0-103-16,0 0-11 15,139-19 50-15,-5-28-58 16,27-8-2-16,9-6-70 16,5 6-43-16,-10-2-86 15,-16 10 39-15,-19 10 10 16,-33 13-47-16,-44 14-55 15</inkml:trace>
  <inkml:trace contextRef="#ctx0" brushRef="#br2" timeOffset="-92095.34">12954 10028 545 0,'0'0'253'0,"0"0"-44"16,0 0-100-16,0 0-41 15,0 0-1-15,115-25 4 16,-12-18-71-16,14-10-1 15,9 0-53-15,-8 2-11 16,-15 8-106-16,-27 12 19 16,-35 17 18-16,-31 14-124 15,-13 4 122-15,-45 26-37 16</inkml:trace>
  <inkml:trace contextRef="#ctx0" brushRef="#br2" timeOffset="-91937.51">13230 10076 363 0,'0'0'294'0,"0"0"-83"15,0 0-50-15,0 0-9 16,112-39-1-16,-6-1-110 16,27-6-25-16,19 5-16 15,1 3 5-15,-10 8-15 16,-26 6-97-16,-35 5-146 16,-40 3-118-16,-36-4-57 15</inkml:trace>
  <inkml:trace contextRef="#ctx0" brushRef="#br2" timeOffset="-91234.36">12230 9372 410 0,'0'0'450'0,"0"0"-275"16,0 0 63-16,0 0-77 16,0 0-64-16,0 0 1 15,0-91-73-15,20 28-22 16,4-8 15-16,6-8-15 16,0-11 6-16,2-14-6 15,-3-9-3-15,-2-8 12 16,-11 5-11-16,-7 19 2 15,-6 31 6-15,-3 33-9 16,0 23 11-16,0 10-11 0,-3 14-11 16,-19 22 6-16,-8 18-2 15,-6 11 7-15,5 8-1 16,4-1 5-16,6-9-6 16,6-17 2-16,6-19 0 15,9-20 1-15,0-7 3 16,0 0-4-16,0-4 7 15,6-19 0-15,12-23 33 16,3-14-37-16,1-17-3 16,5-7 12-16,-3 1-11 15,-3 14-1-15,-8 23 6 16,-2 23-4-16,-8 16 12 16,3 7-14-16,4 21-14 15,8 16 13-15,9 13-4 0,0 9 5 16,1-6 2-16,2-9-2 15,-5-7 0-15,2-10-2 16,-9-7-12-16,3-8-57 16,-5-12-84-16,-4-7-348 15</inkml:trace>
  <inkml:trace contextRef="#ctx0" brushRef="#br2" timeOffset="-90350.3">12802 7136 628 0,'0'0'178'0,"0"0"110"0,-6-86-92 16,-1 81-69 0,-4 5-23-16,-5 29-90 0,-9 20-10 15,-4 16 0-15,5 9-3 16,8 3 1-16,13-3-2 15,3-6 0-15,16-13-6 16,20-21-49-16,19-22-10 16,14-12 9-16,11-33-26 15,9-17-67-15,-3-13 30 16,-10-4 22-16,-27-3 53 16,-16 0 44-16,-21 16 2 15,-12 18 39-15,0 20 121 16,-30 16 20-16,-9 23-151 15,-7 18-26-15,6 7 3 16,13-5-7-16,15-6-2 0,12-13 1 16,9-9-5-16,21-15-7 15,8 0-3-15,8-16 15 16,1-17 15-16,-4-5-12 16,-10-5 3-16,-9-3 2 15,-9 5-5-15,-12 11 10 16,-3 15 24-16,0 11 31 15,0 4 17-15,0 10-63 16,-9 21-19-16,-6 10-2 16,3 10 20-16,9 3-6 15,3 10-14-15,3 7 3 16,24 3 2-16,7 5-6 16,5-2-2-16,1-6-1 15,-7-5 6-15,-12-10-5 0,-12-10 2 16,-9-10 0-16,-12-9 4 15,-16-13-2-15,-8-6 24 16,-6-8-3-16,-1-6 12 16,5-24-12-16,6-19-4 15,11-17-13-15,15-12 10 16,6-6-14-16,30-4-2 16,22 6 0-16,18 1-8 15,15 9 7-15,3 9-13 16,-6 13-26-16,-15 14 16 15,-18 17-15-15,-17 15-21 0,-22 7-56 16,-10 33-92 0,-31 18-12-16,-28 16 21 0,-23 8-35 15,-21-1-82-15</inkml:trace>
  <inkml:trace contextRef="#ctx0" brushRef="#br2" timeOffset="-90064.76">12759 7945 721 0,'0'0'222'0,"0"0"146"16,0 0-227-16,0 0-56 16,0 0-33-16,0 0-21 15,58-50 15-15,15 12-26 16,24-6 7-16,17-5-6 0,15-4-9 16,-5-4-12-16,-7 2-4 15,-13 2 4-15,-20 7 1 16,-19 13-1-16,-29 13 0 15,-20 12 1-15,-13 6 4 16,-3 2-10-16,0 0 3 16,-6 0-39-16,-4 0-11 15,0 4-30-15,6-1 21 16,4 2-58-16,0 0-145 16,0-1-106-16,0-4-204 15</inkml:trace>
  <inkml:trace contextRef="#ctx0" brushRef="#br2" timeOffset="-89304.79">13616 7374 606 0,'0'0'154'0,"0"0"-8"0,0 0 87 16,0 0-93 0,0 0-69-16,0 0-1 0,-12 0-13 15,29-20-18-15,8-6 17 16,8-14-44-16,-4 0-12 16,3-10 18-16,-5-8-17 15,-6 0 4-15,-6-3 12 16,-6 7 3-16,-9 15 8 15,0 13-12-15,0 10 11 16,-6 8 8-16,-12 8-25 16,-10 0-6-16,-2 7-4 15,-3 15 1-15,8 4 5 0,8-1-6 16,14 1 2-16,3 4 10 16,9 3-8-16,21-1 7 15,12 1-1-15,13-2-7 16,8-4 8-16,1-2-11 15,-8-7 0-15,-11-3 5 16,-22-7-5-16,-13-1 0 16,-10 3-1-16,-10 8-2 15,-26 10 2-15,-19 8 1 16,-17 6-9-16,-16 1-27 16,-9 1-75-16,-6-1-50 15,-9-4-343-15</inkml:trace>
  <inkml:trace contextRef="#ctx0" brushRef="#br2" timeOffset="-83561.25">20904 12526 74 0,'0'0'56'0,"0"0"11"16,0 0-7-16,0 0-12 15,0 0-10-15,0 0 9 16,0 0 29-16,11-25 45 0,-11 25-78 16,0 0-10-16,-7-1 12 15,1 1-19-15,-2 0-3 16,2 0 3-16,1 0-4 15,1 0 32-15,2 0 13 16,1 0 27-16,-6 0 12 16,4 0-36-16,-5 0-8 15,5 0-21-15,0 0 0 16,1 0 19-16,2 0-38 16,0 0 4-16,0 0 6 15,0 0-23-15,16-3 17 16,16-3 4-16,17-4-3 15,13 1 6-15,-1-2-30 16,-2 1-1-16,-8 3-1 16,-11 1-1-16,-11 2-2 0,-12 1-35 15,-9 3-94-15,-8 0-46 16,0 0-110-16,-9 0 104 16,-13 0-215-16,-8-1 3 15</inkml:trace>
  <inkml:trace contextRef="#ctx0" brushRef="#br2" timeOffset="-83080.74">21125 12221 187 0,'0'0'141'16,"0"0"-24"-16,0 0 39 0,0 0-72 15,0 0 31-15,40-74-21 16,-40 74 25-16,0 0-15 15,0 0-35-15,0 0-24 16,-7 0-16-16,-13 7-2 16,-8 6-5-16,-6 9-16 15,-10 7 32-15,-5 8-16 16,-3 4-8-16,-3 4 20 16,3-1-19-16,10-12-2 15,12-5-9-15,14-11 2 16,6-9 4-16,7-4-8 15,3-3 2-15,0 0 23 16,0 0-5-16,0 0 5 0,0 0-1 16,3 2-12-1,16 7 8-15,14 4 3 0,6 9 0 16,10 2 5-16,3 6-14 16,3 3-9-16,1 3-5 15,-2-7 5-15,-11 1-5 16,-11-13-2-16,-15-6 0 15,-8-8 0-15,-2-1 1 16,-7-2-1-16,0 0 0 16,3 0-16-16,-3 1-18 15,3 2-59-15,-3 8-75 16,0 1-343-16,0 1-297 0</inkml:trace>
  <inkml:trace contextRef="#ctx0" brushRef="#br2" timeOffset="-76968.7">9771 9987 159 0,'0'0'49'16,"0"0"83"-16,0 0-45 15,0 0 12-15,0 0-35 16,0 0 27-16,0 0-12 16,-13-80-13-16,10 75-2 15,3 0-14-15,-3 5 6 16,3 0 7-16,0 0-42 15,-3 0-21-15,3 0-6 16,0 0 0-16,0 5 6 16,0-2 3-16,0-1 1 0,0-2-4 15,0 0 3-15,0 0 7 16,0 0-8-16,0-2 4 16,3-11 7-16,3-4-6 15,1-6-3-15,-4 3 1 16,-3-4 1-16,0 5 37 15,0-1 8-15,-13 3-2 16,1 8 5-16,-3 6-23 16,3 3-7-16,0 12-24 15,-9 19 3-15,5 11 0 0,-2 8 0 16,10-3-3 0,4-8 0-16,4-11 0 0,4-10-1 15,10-9 0-15,5-9 1 16,8 0 11-16,4-22 13 15,5-11-2-15,-3-6 4 16,-5-2-17-16,-11-2 5 16,-10 1 9-16,-7 3-11 15,-13 1 28-15,-20 9-33 16,-12 7 6-16,-7 10-5 16,0 12-8-16,0 14 0 15,10 26-5-15,9 12 5 0,14 1-3 16,12-10 3-1,7-9-3-15,14-12 0 16,10-8 3-16,13-11 0 0,5-3-5 16,3-9 11-16,4-16-3 15,-10-4 2-15,-6-4-4 16,-14-3 2-16,-13 3 0 16,-6-4 1-16,-6 7 2 15,-21 4-1-15,-4 9 11 16,-2 12-11-16,3 5-4 15,2 28-1-15,11 12-8 16,4 13 6-16,13-1 2 16,0-12 0-16,16-10-4 15,11-13 4-15,-4-9-5 16,2-8 5-16,-5 0 1 0,-1-17 1 16,-6-10 3-16,-10-4-2 15,-3 2 14-15,-3-3-16 16,-16 1 6-16,-5 8-7 15,6 6 5-15,2 11-10 16,5 6-1-16,8 0-37 16,0 17-52-16,3 6-113 15,0 0-164-15,9-13-196 16</inkml:trace>
  <inkml:trace contextRef="#ctx0" brushRef="#br2" timeOffset="-76173.67">9898 9343 369 0,'0'0'101'0,"0"0"24"16,0 0 7-1,0 0-5-15,0 0 26 0,0 0 24 16,-3-17-44-16,3-6-54 16,0-7-57-16,0-13-5 15,0-10 12-15,3-6-12 16,3-10-6-16,0-4 0 16,-2 3-6-16,-4 8-5 15,0 12 7-15,0 17-7 16,-7 21-1-16,4 9-1 15,0 3 2-15,-6 15-2 16,0 15-13-16,-6 10 10 16,3-4-5-16,2-6 6 15,7-13 1-15,0-9-2 16,3-7 10-16,0-1-5 0,0 0 1 16,0-10-1-16,13-19 17 15,2-8-9-15,9-5-6 16,-2 2 5-16,1 4-5 15,-4 9 15-15,-1 13-8 16,-6 8-2-16,0 6 2 16,5 8-6-16,3 14-5 15,-2 12 2-15,0 2 0 16,-3-2-10-16,1-4 10 16,-2-9-64-16,2-7-65 15,-1-14-252-15,-3-4-116 16</inkml:trace>
  <inkml:trace contextRef="#ctx0" brushRef="#br2" timeOffset="-75952.26">10005 8441 840 0,'0'0'161'0,"0"0"94"15,0 0-75-15,0 0-92 16,0 0-46-16,0 0-25 16,-22-10-17-16,47-10-4 15,8-9-34-15,6-1-50 16,3-4-163-16,-5-2-251 16</inkml:trace>
  <inkml:trace contextRef="#ctx0" brushRef="#br2" timeOffset="-75634.71">10180 8049 695 0,'0'0'113'0,"0"0"103"16,0 0-154-16,0 0-47 15,0 0 0-15,0 0-3 0,52-67 2 16,-25 47-13-1,-5 7 1-15,-5 6 5 16,-4 7-7-16,-4 0 0 0,-3 20-1 16,-6 13 1-16,0 4 26 15,0 1-25-15,0-4 20 16,0-3 15-16,-3-9-7 16,3-3 30-16,0-9-31 15,0-6-28-15,0-4 0 16,0 0-12-16,21-8-44 15,13-14-20-15,8-9-182 16,10-8-149-16</inkml:trace>
  <inkml:trace contextRef="#ctx0" brushRef="#br2" timeOffset="-75445.7">10632 7939 356 0,'0'0'515'0,"0"0"-139"16,0 0-177-16,0 0-75 15,0 0-61-15,0 0 19 16,-33-7-45-16,33 0-35 16,0 7-2-16,0-6-7 15,0 2-64-15,3-3-49 16,21 1-197-16,1-4-230 16,5-3-22-16</inkml:trace>
  <inkml:trace contextRef="#ctx0" brushRef="#br2" timeOffset="-75058.67">10772 7790 138 0,'0'0'409'0,"0"0"-195"0,0 0-27 15,0 0-47-15,0 0-91 16,0 0 23-16,-16 57-25 16,32-34-28-16,-1-1 1 15,6-3-20-15,-2-5-11 16,-3-3 9-16,4-4-33 15,-8-5-3-15,1-2-8 16,-2 0 36-16,-5-9 10 16,-3-8 2-16,-3-3 6 15,-6-2 5-15,-21-2-6 0,-9-2 8 16,-13-1 1 0,1 5 0-16,-1 1 17 0,10-1 3 15,14 5 6-15,11-1-4 16,14-1-30-16,0 0-4 15,17 2-4-15,11 1 0 16,2 10 2-16,0 6-2 16,-2 0-7-16,-7 9 7 15,-3 13 0-15,-11 9-6 16,-7 12-7-16,0 8-25 16,-16 13-58-16,-6 8-122 15,-8 4-189-15</inkml:trace>
  <inkml:trace contextRef="#ctx0" brushRef="#br2" timeOffset="-74916.29">10616 8470 199 0,'0'0'96'15,"0"0"-96"-15,147-72-219 16</inkml:trace>
  <inkml:trace contextRef="#ctx0" brushRef="#br2" timeOffset="-73504.27">23197 13849 466 0,'0'0'252'15,"0"0"-8"-15,0 0-29 16,0 0-56-16,0 0-54 16,-90-73-54-16,83 66 4 15,4 7 2-15,3 0-45 16,0-1-12 0,6-2 0-16,24 0 0 0,16 0-3 15,6 3 3-15,3 0 0 16,-6 0 0-16,-13 20 0 15,-14 3 0-15,-14 11-5 16,-8 8 5-16,-15 10 0 16,-21 2 0-16,-9 2 0 15,-1 0 5-15,8-13-3 0,9-14-1 16,16-9-1-16,5-13 0 16,8-7 5-16,4-16-2 15,22-21-1-15,19-22-2 16,13-10 3-16,8-7-8 15,-2-1 3-15,-6 12 2 16,-13 12 3-16,-15 14-3 16,-14 15 0-16,-12 15 7 15,-4 9-6-15,0 0 0 16,-10 22-1-16,-11 18 0 16,0 12-7-16,6 4 7 15,11 3 0-15,4-9-2 16,7-9-3-16,28-9-1 15,20-16-49-15,18-9-47 0,17-7-83 16,11-20-283-16</inkml:trace>
  <inkml:trace contextRef="#ctx0" brushRef="#br2" timeOffset="-73144.55">24287 13657 764 0,'0'0'162'0,"0"0"159"15,-89 0-162-15,78 0-55 16,5 2-60-16,6-2-25 16,0 3-19-16,20-3 5 15,27 0-4-15,20 0-1 16,12-3-8-16,1-6-1 0,-9-1-80 16,-17 3-19-1,-14 0-106-15,-22 7-121 0,-18 0-16 16,-1 3 72-16,-34 14 135 15,-11 8 111-15,-12 8 33 16,-5 1 95-16,2 4-6 16,7-2 37-16,11-12 77 15,17-6 24-15,12-8-19 16,8-6-2-16,6-4-108 16,0 0-45-16,29 0-28 15,21 0 34-15,15 0-24 16,9-7-35-16,-1 0-63 0,3-3-193 15,2-2-336 1</inkml:trace>
  <inkml:trace contextRef="#ctx0" brushRef="#br2" timeOffset="-72709.23">25980 13428 211 0,'0'0'466'0,"0"0"-140"16,0 0-93-16,0 0-94 15,0 0-84-15,0 0-13 16,-22-10 13-16,10 30-37 15,-8 14 21-15,-3 8 2 16,0 9-10-16,2 8 0 16,8 1-31-16,11-4 1 15,2-7-1-15,17-13 0 16,17-17 0-16,17-14 3 16,10-5-2-16,7-17 9 15,1-19-10-15,-8-10 0 16,-12-3 15-16,-17-2-11 15,-16 1-4-15,-16 1 6 0,-4 3-6 16,-32 3 0 0,-15 9-3-16,-13 14-17 0,-8 20-16 15,-5 8-98-15,-2 26-219 16,3 13-605-16</inkml:trace>
  <inkml:trace contextRef="#ctx0" brushRef="#br2" timeOffset="-66943.57">22503 14248 271 0,'0'0'133'16,"0"0"-5"-16,0 0 37 16,0 0-57-16,0 0-4 15,0 0 26-15,0 0-48 16,63-69 22-16,-60 65-69 15,-3 4 49-15,0 0-23 16,0 0-44-16,0 0 24 16,0 0-19-16,-17 1-19 15,-20 15 24-15,-18 4-27 16,-15 6 0-16,-12-2 2 0,-5 4 0 16,-4-4 5-16,2-1-7 15,14-3 1-15,23-11-1 16,24-1 0-16,21-8 0 15,7 0-6-15,7-3 5 16,22-21-8-16,13-12-11 16,13-13-37-16,4-4 23 15,-9-5-57-15,-5 3-15 16,-11 9 36-16,-8 12 20 16,-12 7 50-16,-8 15 2 15,-6 5 39-15,0 4 52 16,0 0-22-16,0 3-18 0,0 0-23 15,0 0-11-15,0 0 0 16,0 0-13-16,0 0-4 16,-3 0 16-16,-8 11-18 15,-4 8 0-15,-11 8 21 16,-3 5-20-16,-7 8 1 16,-2 1 3-16,0 1 1 15,2 0 16-15,6-9-19 16,10-7 15-16,10-3 6 15,10-2-21-15,0 2 11 16,20-1-12-16,9-2 4 16,15 4 2-16,14-1-8 15,16-1 0-15,16 2-4 16,8-1-79-16,-4-6-67 0,-20-7-456 16</inkml:trace>
  <inkml:trace contextRef="#ctx0" brushRef="#br2" timeOffset="-65068.84">27492 5459 566 0,'0'0'29'0,"-3"-90"83"16,3 46 42-16,0-1-80 16,2 5 63-16,-1 10-65 15,1 10 12-15,-2 9 6 16,0 11-18-16,0 0-17 16,0 0-8-16,-3 28-47 15,-7 24 0-15,-2 28 14 16,-5 26 4-16,-2 23 6 15,-5 21-11-15,-9 12-6 16,-1-2 4-16,2-10-11 16,7-36-5-16,10-32 3 15,14-34-56-15,1-26-29 16,4-22-80-16,19-10-184 0,3-43 141 16,3-20-441-16</inkml:trace>
  <inkml:trace contextRef="#ctx0" brushRef="#br2" timeOffset="-64279.81">27371 5307 48 0,'0'0'466'0,"0"0"-262"16,0 0-50-16,-38-72-14 16,37 65-67-16,1 0-45 15,0-1-21-15,20-4-7 16,19-7-2-16,29-6-12 0,29-3-14 15,33-6 26 1,42 5-30-16,36-5-15 0,36-2 8 16,22 2-16-16,8 0 24 15,14 0 16-15,5 0-15 16,3 2 29-16,-1 3-21 16,-4 5 22-16,-9 7 2 15,-6 5-2-15,-9 8-1 16,-23 1 0-16,-20 3 2 15,-22 0 5-15,-32 4-6 16,-26 5 0-16,-36-4-3 16,-40 1 6-16,-29-6-1 15,-26 3 14-15,-10-3-7 0,-3 2 53 16,0 5-23 0,0 10-19-16,0 12 10 0,0 20-8 15,0 13-2 1,0 16 10-16,0 16-21 0,7 10 11 15,-1 10-17-15,-5 2 7 16,-1-3 11-16,0 2-14 16,0-2 4-16,-9-1 1 15,-3-8 4-15,-6-7 2 16,2-10-17-16,-2-8-1 16,-3-13 3-16,-1-11 0 15,-5-17-1-15,-3-13-2 0,-7-5 4 16,-2-7 12-1,-10-5-16-15,-7-5 2 0,-10-3 6 16,-11 0-8-16,-8 0 0 16,-15 5-9-16,-10 4-22 15,-21 3 11-15,-29 7-12 16,-28 1-27-16,-28 2 12 16,-16 0 5-16,-6 0 39 15,-1-4 2-15,13 0-5 16,10-4 5-16,11 1 1 15,16-6 0-15,10-1-4 16,8-3 2-16,5-1-29 16,0 1 3-16,-1 2 28 15,-2 2 1-15,8 4 1 16,18-1-2-16,24 1 41 0,38-3 0 16,35-7-16-16,22-1-14 15,16-2-11-15,8 1-22 16,-3 2-172-16,-5-3-254 15</inkml:trace>
  <inkml:trace contextRef="#ctx0" brushRef="#br2" timeOffset="-60017.73">7838 9547 255 0,'0'0'45'0,"0"0"5"16,0 0-28-16,0 0-16 15,0 0-3-15,0 0-3 0,0 0 4 16,3 7-4-1,6-7 12-15,-3 0-1 0,3 0 8 16,-3 0 34-16,1 0-12 16,-4 0-2-16,0-3 14 15,-3-4-1-15,3-2-16 16,-3-3-22-16,0 4 17 16,0-1-5-16,-3 4-11 15,-7 5 20-15,1 0-11 16,-8 7-2-16,-2 25-16 15,-3 11-6-15,5 5 0 16,7 1 4-16,7-6-1 16,3-6 2-16,0-14 1 15,3-10 0-15,10-6 4 0,7-7 28 16,5-4 67-16,5-21 10 16,6-6-69-16,2-6-12 15,-8-1 0-15,-7 1-5 16,-13 6 10-16,-10 2-21 15,0 2-6-15,-24 3 24 16,-10 7-32-16,-6 9 7 16,-5 8-8-16,6 13 1 15,3 21 8-15,8 5-12 16,7 6 0-16,12-3-1 16,9-3 1-16,0-10 0 15,9-5-1-15,15-15 6 16,7-6-2-16,5-3-2 15,6-10-1-15,1-14 18 16,-4-4-9-16,-11 0 3 0,-14 2 6 16,-11 4 1-16,-3-2 24 15,-20 7-25-15,-14 2-11 16,-9 8 11-16,4 7-16 16,-3 10-2-16,9 19 0 15,5 4 5-15,10 1-8 16,12-5 3-16,6-6 0 15,0-6-8-15,0-6 9 16,12-6-1-16,3-4 0 16,3-1 2-16,1-3 2 15,2-12-4-15,-6-4 0 0,-2 0 7 16,-11 1-4-16,-2 2 1 16,0 6 0-16,-2 4 0 15,-5 2 11-15,-2 4-15 16,3 0 1-16,0 0-4 15,-1 0 3-15,4 0-4 16,3 3 3-16,0-2-12 16,0 1 0-16,0-1-30 15,0 2 0-15,0-3 11 16,0 0-14-16,0 0-10 16,3 0 2-16,-3 0-17 15,0 2 43-15,3 1-21 16,-3 2-58-16,0 4-79 15,4 6 19-15,-4-5-204 0</inkml:trace>
  <inkml:trace contextRef="#ctx0" brushRef="#br2" timeOffset="-59471.22">7862 9561 117 0,'0'0'57'16,"0"0"-3"-16,0 0-13 16,0 0-15-16,0 0-15 15,0 0-6-15,-3 0 22 16,3 0-15-16,0 0 8 0,3 0 4 15,9 0-9 1,-2 0 0-16,4 3-11 0,5-3 0 16,8 6-1-16,1-3-3 15,8-2-2-15,0-1-8 16,6 0-11-16,4-1 14 16,-1-8-4-16,4-1-9 15,0 6 14-15,-1-2-12 16,4 6 5-16,0 0-18 15,-4 0-20-15,-2 0-12 16,-1 0 38-16,1 0-7 16,-4 0-9-16,0 0 38 15,1 0-56-15,-1 0 37 0</inkml:trace>
  <inkml:trace contextRef="#ctx0" brushRef="#br2" timeOffset="-59179.35">11330 9557 39 0,'0'0'31'16,"127"16"-12"-16,-62-6-16 16,1-3-3-16,4 4-19 15,9-5-25-15</inkml:trace>
  <inkml:trace contextRef="#ctx0" brushRef="#br2" timeOffset="-54148.66">20369 14340 345 0,'0'0'150'16,"0"0"67"-16,0 0-50 15,0 0 9-15,-100-50-60 16,70 57-49-16,-6 17-17 15,-7 14 10-15,4 8-36 16,5 6-12-16,7-3 5 16,14 0-17-16,7-6 5 15,6-4-11-15,6-9-4 16,19-15-15-16,12-13-31 16,11-2 12-16,8-30 10 15,6-9-7-15,-4-8 6 16,-5-7 15-16,-9 3 20 15,-14-2 7-15,-13 12-4 0,-12 9 4 16,-5 15 31-16,0 13 12 16,-2 4 17-16,-12 21-52 15,-1 11-2-15,-2 4-21 16,10 1 8-16,7-10-27 16,0-4-15-16,0-10-12 15,9-6 20-15,9-7 15 16,-3 0 19-16,5-17 6 15,3-6-2-15,-1-7-1 16,1-2 13-16,-4-2-5 0,-5 5 41 16,-4 6 2-1,-6 9-23-15,-2 11 26 0,-2 3-39 16,0 13-18-16,0 24 0 16,0 11 0-16,0 13 19 15,0 5-19-15,0 0 9 16,9 0-10-16,7 3 1 15,1 3 0-15,-3-2 0 16,-5-3 2-16,-7-5-2 16,-2-15 0-16,-9-15 1 15,-16-15 7-15,-8-11-7 16,-2-6 21-16,1-28 14 16,6-22-17-16,7-16-1 15,18-8-16-15,3-5 6 16,33 0-5-16,17 3-3 0,11-3-7 15,7 4 5-15,-6 8-15 16,-10 8 7-16,-16 12 4 16,-14 10 6-16,-11 15 9 15,-9 9-5-15,-2 9 5 16,0 4 35-16,-23 0-15 16,-5 17-19-16,-5 5 1 15,5 2-1-15,8-5 25 16,6-2-27-16,11-3-2 15,3-2 9-15,0 3-15 16,10 4 8-16,18-2-6 16,12 6 4-16,11-4 7 0,5 1-13 15,-4 0 0-15,-10-7-2 16,-23 1 3-16,-15-2-2 16,-4 10-1-16,-34 9-2 15,-18 13-4-15,-18 2-49 16,-5 6-43-16,7-2-107 15,9-7-357-15</inkml:trace>
  <inkml:trace contextRef="#ctx0" brushRef="#br2" timeOffset="-53356.69">24007 15461 738 0,'0'0'156'0,"0"0"132"16,0 0-120-16,0 0-87 15,0 0-18-15,0 0-13 16,-29-53-30-16,48 52-6 15,7 1-14-15,11 0 6 0,4 20-12 16,-6 14 6-16,-6 5-4 16,-13 6 3-16,-13 5-20 15,-3 3 6-15,-16-3 6 16,-14-4 9-16,-4-7-7 16,4-6 7-16,8-12 0 15,6-8 0-15,13-13 3 16,3 0-3-16,0-13 8 15,22-24-8-15,9-18 8 16,12-9-8-16,2-2 0 16,1 7 2-16,-6 7 0 0,-10 18-1 15,-12 17 1-15,-12 8 2 16,-6 9 29-16,0 0-33 16,0 19-2-16,-8 12 0 15,-6 11 4-15,1 1-2 16,4-2 0-16,7-7 1 15,2-4-13-15,8-13-22 16,25-10-63-16,15-7-65 16,13-17-232-16,8-22-213 15</inkml:trace>
  <inkml:trace contextRef="#ctx0" brushRef="#br2" timeOffset="-53166.22">24782 15415 673 0,'0'0'190'15,"0"0"89"-15,0 0-86 0,-92 19-77 16,84-16-56 0,8 1-33-16,6-4-9 0,36 0-7 15,21-5 3-15,16-11 0 16,4 0-14-16,-8-1-39 16,-20 1-26-16,-15 8-76 15,-22 3-234-15,-18 5-49 16,-6 0-127-16</inkml:trace>
  <inkml:trace contextRef="#ctx0" brushRef="#br2" timeOffset="-53024.5">24814 15570 366 0,'0'0'255'0,"0"0"-13"0,0 0-38 16,0 0-57-16,0 0-11 16,0 0-30-16,131 9-70 15,-63-29-36-15,1-3-8 16,-6-1-80-16,-7-1-370 15</inkml:trace>
  <inkml:trace contextRef="#ctx0" brushRef="#br2" timeOffset="-50952.47">26429 14930 682 0,'0'0'197'16,"0"0"108"-16,0 0-138 0,0 0-71 16,0 0-37-16,0 0-52 15,-24 42 5-15,12 11-12 16,8 2 0-16,4-6 2 15,0-8 2-15,1-12-4 16,12-12 0-16,4-7 1 16,4-10 5-16,4 0-2 15,3-17-2-15,5-13 19 16,0-6 7-16,-1-7 1 16,-6 0-14-16,-5 3 0 15,-7 10 38-15,-8 14-31 0,-5 10 6 16,-1 6 9-1,0 19-37-15,0 24-15 0,0 16 14 16,-12 17 2 0,-3 7-5-16,0-1-6 0,5-9-90 15,10-12-7 1,0-18-86-16,9-25-251 0,18-18-237 16</inkml:trace>
  <inkml:trace contextRef="#ctx0" brushRef="#br2" timeOffset="-50676.66">26857 15153 1005 0,'0'0'345'0,"0"0"-185"16,0 0-93-1,0 0-42-15,0 0-11 0,-19 79 30 16,14-49-28-16,4-7-15 16,1-6 12-16,0-11-13 15,0-2 0-15,0-4 4 16,9-4-1-16,7-19 13 15,-1-7 11-15,1-6-19 16,-7-4 32-16,-4 7-39 16,-4 11 13-16,-1 7 9 15,0 15-14-15,-3 0-9 16,-13 11-2-16,-5 19-35 16,2 7-17-16,8 8-66 15,8-8-77-15,3-8-353 16</inkml:trace>
  <inkml:trace contextRef="#ctx0" brushRef="#br2" timeOffset="-50300.66">27228 14912 1225 0,'0'0'245'15,"0"0"-87"-15,0 0-82 16,0 0-39-16,0 0-22 15,0 0-14-15,-6-21 5 16,25 16-6-16,12-6-10 16,9-1 6-16,5 4-3 15,-8 8-4-15,-10 0 5 16,-8 0-2-16,-10 7-4 0,-6 13 12 16,-3 14 0-16,-6 11 8 15,-21 8-8-15,-8 3 13 16,-4-1 1-16,4-4-10 15,12-8 27-15,12-14-28 16,11-15 0-16,3-8 1 16,28-6-2-16,20-3 13 15,19-21-12-15,13-1 6 16,-2 1-18-16,-12 8-10 16,-14 6-78-16,-22 3-40 15,-18 5-117-15,-14 2-590 16</inkml:trace>
  <inkml:trace contextRef="#ctx0" brushRef="#br2" timeOffset="-43035.68">28527 14994 407 0,'0'0'72'0,"0"0"59"16,0 0-15-16,0 0-41 15,0 0 6-15,0 0 16 16,0 0-9-16,0 0 17 16,-17-3-30-16,15 3-26 15,1 0-4-15,-1 0-16 16,1 0 13-16,-1 0-28 16,1 0-2-16,1 0 4 0,-2 0-7 15,1 0 3 1,1 0-8-16,0 0 2 0,0 0-5 15,0 0-1-15,0 0 0 16,0 0 3-16,0 0-2 16,0 0-1-16,0 0 0 15,0 0 1-15,0 0-3 16,0 0 2-16,0 0 0 16,0 0 4-16,0 0-1 15,0 0-4-15,0 0 1 16,0 0 0-16,0 0-4 15,0 0 4-15,0 0-1 16,0 0-1-16,0 0 2 16,0 0-18-16,0 0 11 15,0 0-10-15,0 0 12 0,0 0-17 16,0 0 0-16,0 0-4 16,0 0-56-16,0 0-19 15,0 10-103-15,0 3-102 16,0 1 31-16</inkml:trace>
  <inkml:trace contextRef="#ctx0" brushRef="#br2" timeOffset="-38763.28">28581 14862 276 0,'0'0'119'16,"0"0"18"-16,0 0 41 16,0 0-14-16,0 0-11 15,0 0-12-15,-25-4-24 0,23 4-34 16,1 0-27-16,1 0-16 15,0 0-26-15,0 0 8 16,21 0-20-16,20 8 11 16,19-2 19-16,9-6-15 15,7 0-7-15,5-9-4 16,-3-11-4-16,-6 2 5 16,-15-2-4-16,-15 8-6 15,-20 2 0-15,-14 3-17 16,-7 4 3-16,-1-4 3 15,-3 1-11-15,-15 0-39 16,-10-5 9-16,-5 1-2 0,-3 3 15 16,3-2 39-16,5-1 3 15,5 1 29-15,3-1 15 16,3 6 20-16,8-4-6 16,3 6 0-16,5 2 0 15,1 0-27-15,0 0-15 16,0 0-10-16,0 0-3 15,19 0 8-15,14 0-10 16,10 0 14-16,5 10-2 16,-6 2-11-16,-6 3 4 15,-10 0-6-15,-8 2 3 16,-9 3-7-16,-9 4 4 16,0 8 0-16,-19 11 3 15,-12 3-2-15,-5 7-1 16,-2-6-17-16,4-4-44 0,6-8-14 15,7-12-88-15,12-9-377 16</inkml:trace>
  <inkml:trace contextRef="#ctx0" brushRef="#br2" timeOffset="-36290.24">22500 8035 349 0,'0'0'11'15,"0"0"45"-15,0 0-3 16,0 0-40-16,0 0-4 16,0 0-9-16,5-6 8 0,3-1-2 15,1 3 40-15,1-2 7 16,-7 2-15-16,-3 2-5 16,0 2-2-16,0 0-4 15,0 0 17-15,-6 0-44 16,-15 0-19-16,-12 14-74 15,-7 1 18-15,-13 0 41 16,-14 2 0-16,-8 0 32 16,-3-1 2-16,-4 1 1 15,7-3 2-15,5 3-1 16,8 0 3-16,12-3 8 16,12 6-5-16,13 0 2 0,11 1 23 15,3 2-20 1,8 0-6-16,1 4 17 0,2 1-17 15,0 6 7 1,0 5-2-16,0 8-3 0,0 9 18 16,0 11-27-16,0 9 7 15,2 8-6-15,-2 10 2 16,0 8-3-16,0 4 0 16,0 3 0-16,0 10 4 15,-2-4-4-15,-1-1-5 16,3-7 5-16,0-5 0 15,0-3 1-15,0-3 2 0,0-6-1 16,0-5 5 0,0-8-6-16,6-12 4 0,4-15 0 15,1-17-5-15,4-14 0 16,8-9-4-16,8-10-16 16,21 0-9-16,18-18-61 15,17-15-62-15,11-11-226 16</inkml:trace>
  <inkml:trace contextRef="#ctx0" brushRef="#br2" timeOffset="-35532.34">30516 7543 339 0,'0'0'190'15,"0"0"-123"-15,0 0 118 16,0 0-77-16,0 0-44 16,0 0-15-16,51-43 0 0,27 27-22 15,11 2-7-15,6 5-18 16,0-2-1-16,-4 2 1 15,-10 4-2-15,-12 2-3 16,-21 3-1-16,-13 0-17 16,-12 0 20-16,-10 17 1 15,-13 14-1-15,0 13 1 16,-10 20 0-16,-10 21 3 16,-1 12 3-16,5 15-2 15,9 13-4-15,5 10 0 16,2 4-5-16,5 7 5 15,14 0-9-15,-1-8-23 0,0-3 0 16,-11-6-12 0,-7-4 33-16,0-2 10 0,-25-4 1 15,-9-10 4-15,-8-14-4 16,-6-11 0-16,-1-13 4 16,-6-11-4-16,-2-11 1 15,-3-13-1-15,-5-8-58 16,-13-13-174-16,-16-11-183 15</inkml:trace>
  <inkml:trace contextRef="#ctx0" brushRef="#br2" timeOffset="-32673.55">30197 14693 254 0,'0'0'195'16,"0"0"6"-16,0 0 22 15,-17-82-26-15,11 62-42 16,2 4-31-16,1 6-19 0,-2 7-36 16,5 3-12-1,0 0-57-15,0 8-7 0,0 23 6 16,9 8 1-16,3 5 0 16,0-5 0-16,-4-5 2 15,-2-11-2-15,1-8 0 16,-3-8 0-16,-2-2-1 15,-1-3 5-15,-1-2-4 16,2 0 0-16,1 0 3 16,1-9 13-16,4-14-16 15,4-8 0-15,0-8 1 16,-2 2 0-16,5 4-1 16,-3 11 0-16,4 8 2 0,0 4-5 15,3 6 3 1,1 4-8-16,0 0 8 0,-1 4-3 15,-2 6-5-15,-4 1-10 16,-4-2-5 0,-3 0 17-16,-1-5 0 0,-3-1 2 15,1-3 1-15,1 0 6 16,3 0-1-16,7-9 2 16,6-11-2-16,4-7 19 15,-3 1-20-15,-3 7 6 16,-5 5 9-16,-7 11-5 15,2 3-11-15,3 0 0 16,3 7-3-16,8 12-7 16,1 1 6-16,1 2-26 0,3-5-5 15,0-9-28-15,4-5 3 16,6-3-6-16,2-14 2 16,0-9-1-16,-7-4-4 15,-8-2 58-15,-10 2 11 16,-11-2 10-16,-3 5 44 15,0 7 4-15,0 12 9 16,-11 5 18-16,-6 2-58 16,-5 22-25-16,-1 5 3 15,5 5-2-15,7-4-4 16,7-7 1-16,4-4-8 16,0-13-9-16,16-2-15 15,7-4 23-15,2-10 8 0,2-10 2 16,-4-7-6-16,-4-2 3 15,-9-1 2-15,-4 7 2 16,-6 8 2-16,0 11-4 16,0 4 42-16,0 0-40 15,0 6 0-15,0 10-4 16,0 1 6-16,0-4-20 16,14-3 11-16,6-5-19 15,7-5 22-15,0 0-5 16,0-15 7-16,-5-4-1 15,-2-1 4-15,-8-1 0 16,-3 4-3-16,-4 5 0 0,-2 7 19 16,-3 5-12-1,0 0-7-15,5 2-1 0,4 15 0 16,4-2-11-16,2-3 6 16,2-3-34-16,1-9 18 15,1 0 4-15,3 0 8 16,4-21 9-16,-2-4 2 15,-2-4 9-15,-3-2 18 16,-7 5 5-16,-4 6 13 16,-5 6-9-16,-3 11 14 15,0 3 5-15,0 0-39 16,0 13-7-16,0 18-9 16,0 14-1-16,0 9 7 0,5 9-7 15,18 2 1-15,9 5-1 16,-1-1 3-16,-4-10-2 15,-14-10-1-15,-13-11 0 16,-13-5 8-16,-25-8 15 16,-12-5 4-16,-4-10-9 15,-3-10-15-15,3-3 4 16,13-14-7-16,15-5-7 16,18-2-17-16,8 1-61 15,35-7-136-15,10-9-427 16</inkml:trace>
  <inkml:trace contextRef="#ctx0" brushRef="#br2" timeOffset="-32343.71">32070 14241 1174 0,'0'0'191'16,"0"0"-11"-16,0 0-117 15,0 0-56-15,0 0-7 16,0 0-9-16,-15 66 8 16,15-19-2-16,8-5-10 15,5-5 7-15,2-11-40 16,-2-10 3-16,1-12 19 16,1-4 2-16,-3-7 22 15,0-15 1-15,-5-12 2 0,-6-8 11 16,-1-5-14-1,-1 2 0-15,-12 11 2 0,-1 17-2 16,-1 15-1-16,2 2-31 16,1 22-105-16,5 4 0 15,7 7-143-15,0-6-148 16</inkml:trace>
  <inkml:trace contextRef="#ctx0" brushRef="#br2" timeOffset="-32022.74">32262 14238 686 0,'0'0'288'0,"0"0"24"16,0 0-151-16,0 0-96 15,0 0-25-15,0 0-21 16,11-63-19-16,13 56-1 16,4 7-2-16,3 0 5 15,2 11-13-15,-3 15 11 16,-6 7-7-16,-9-1 7 15,-9-1-10-15,-6-2 6 16,0-9 4-16,0-4 0 16,0-11 7-16,0-2-7 15,0-3 16-15,0-3 22 16,0-24 0-16,0-23-16 16,19-13-22-16,7-3-11 0,0 8-3 15,0 20-35-15,-7 15-32 16,-2 20-37-16,-8 3-191 15,-9 16-264-15</inkml:trace>
  <inkml:trace contextRef="#ctx0" brushRef="#br2" timeOffset="-30736.29">30872 15344 853 0,'0'0'247'15,"0"0"17"-15,0 0-121 16,0 0-98-16,0 0-38 15,0 0-7-15,-17 27 2 16,28 10 7-16,1-1-9 16,0-7 0-16,-3-10 1 15,-1-9 0-15,-1-8-1 16,5-2 1-16,3-4-1 16,6-21 24-16,1-13-19 15,-1-5-2-15,2 0 8 0,-6 4-9 16,-2 15 0-16,-1 8-2 15,-4 12 1-15,4 4-11 16,4 0 8-16,2 7-3 16,6 9 1-16,-1 1 4 15,4 0 0-15,-1-8 0 16,3-6 1-16,2-3-8 16,2-12 7-16,0-11 0 15,-2-10 2-15,-5 0-1 16,-4 1 0-16,-3 1-1 15,-8 12 2-15,-5 9-1 16,-5 9-1-16,3 1-10 0,7 7 5 16,10 13-7-16,8 0 10 15,9-3 2-15,0-5-23 16,4-8 20-16,-1-4-15 16,-4-2-6-16,-3-12 4 15,-5-10 1-15,-6-2 12 16,-12-2 3-16,-8 2 4 15,-5 1 6-15,0 8-3 16,-9 10 22-16,-7 7-4 16,-8 0-19-16,-3 12-2 15,2 15-6-15,5 0 1 16,9-3-1-16,8-2-11 16,3-9-16-16,3-2 10 0,19-11-8 15,3 0 17-15,3-8 10 16,1-11 4-16,-6-4 5 15,-3-5-5-15,-2-4 0 16,-5 6 0-16,-2 6 7 16,-7 11 7-16,-2 4 12 15,-2 5-18-15,0 0-8 16,0 21-14-16,0 4 1 16,0 4 7-16,3-7-28 15,9-6-15-15,2-6-29 16,2-10-9-16,1 0 62 15,4-10 15-15,-1-11 10 0,1-5 10 16,-5 1 6 0,0-8 24-16,-3 9-3 0,-5 7-29 15,-2 7 16-15,-3 10-24 16,3 0-8-16,0 11 3 16,4 12-5-16,-2-3-18 15,0 0-39-15,2-10-51 16,2-5 15-16,6-5 17 15,0-3 78-15,4-16 8 16,-1-11 2-16,-2-2 25 16,-1-3 58-16,-1-1 18 15,-6 7 35-15,-3 9-59 16,-5 11 11-16,-3 8-3 0,0 1-40 16,-1 20-44-1,-13 13-3-15,-1 20 1 0,5 9 7 16,10 15-8-16,3 18 0 15,25 4-1-15,11 7 4 16,-3-11-3-16,-5-8 0 16,-7-17 2-16,-14-18 14 15,-10-19-16-15,-3-13 0 16,-31-11 28-16,-17-9 10 16,-13 0-13-16,-9-27-8 15,1-8-14-15,13-12 1 16,19-4-4-16,23-7-5 0,17-7-8 15,17-2-25 1,27 1-33-16,11 10-68 0,5 13-276 16,-8 11-527-16</inkml:trace>
  <inkml:trace contextRef="#ctx0" brushRef="#br2" timeOffset="-29922.7">31535 15777 1005 0,'0'0'215'0,"0"0"-24"15,0 0-147-15,0 0-44 16,0 0 0-1,0 0 2-15,28 46-1 0,-14-22-2 16,-4-2 6-16,-1-10-6 16,-5-2 2-16,1-10-1 15,1 0 1-15,4 0 1 16,5-19 7-16,4-10-2 16,0-10 0-16,1 0-4 15,-2 8-3-15,-3 12-3 16,-3 8 2-16,-3 11-8 15,0 0-1-15,-1 12-12 0,2 16 15 16,-1 1 2 0,3-2 5-16,3-3-11 0,-2-5 6 15,6-12-30-15,1-7 1 16,4 0 6-16,7-13-8 16,-1-11 18-16,0-6-18 15,-5 1 22-15,-7 4 14 16,-8 8 0-16,-3 6 9 15,-6 8 33-15,-1 3-20 16,4 0-22-16,1 17 0 16,1 4 0-16,4 6-4 15,2-3-8-15,-3-7-15 16,2-5-20-16,0-8-44 16,1-4-6-16,6 0 46 15,-3-16 37-15,3-8 14 16,-6-2 3-16,-6-4 7 15,-3 1 19-15,-3 2 21 0,0 8 45 16,-1 10 22-16,-8 3-18 16,-5 4-48-16,2 2-31 15,5 0-17-15,4 0-3 16,3 0-8-16,0-9 7 16,12-6-18-16,12-7 3 15,5-8 15-15,1 3-1 16,-1 2 2-16,-4 8 3 15,-7 5 0-15,-5 4 33 16,-4 8-20-16,0 0 7 0,1 13-1 16,1 14-16-16,-2 9 2 15,0 9-3-15,-6 4-2 16,-3-2-4-16,0 0 1 16,0-8-62-16,0-12-42 15,0-11-140-15,6-16-105 16</inkml:trace>
  <inkml:trace contextRef="#ctx0" brushRef="#br2" timeOffset="-29781.82">32443 15618 924 0,'0'0'341'16,"0"0"-142"-16,0 0-116 16,0 0-38-16,0 0-19 0,0 0-26 15,89-39-20 1,-44 26-122-16,1-1-366 0</inkml:trace>
  <inkml:trace contextRef="#ctx0" brushRef="#br2" timeOffset="-29260.94">32817 15945 1022 0,'0'0'172'16,"0"0"18"-16,0 0-104 15,0 0-61-15,0 0-25 16,0 0-2-16,0 55 2 16,0 6-4-16,2 6 8 15,1-4-7-15,2-8 3 16,-1-18 0-16,-1-18-3 16,0-11 0-16,-3-6 1 15,0-2 2-15,0 0 4 0,3 0 24 16,0-7-13-1,3-3-7-15,1 1-7 0,2 6 3 16,-1-1-8-16,1 4 0 16,2 0-19-16,-2 0 2 15,-1 7-25-15,-2 0-4 16,-4 2 2-16,-2-1-15 16,0-1 33-16,-3 3 10 15,-14-5-7-15,-5-1-8 16,2-1-51-16,8-3-28 15,12 0 31-15,0-2-90 16,26-16-312-16</inkml:trace>
  <inkml:trace contextRef="#ctx0" brushRef="#br2" timeOffset="-28932.06">33161 16070 339 0,'0'0'727'15,"0"0"-597"-15,0 0-21 16,0 0-92-16,0 0-12 15,0 0-5-15,-9 58-1 16,9-41-5-16,0-5-40 16,1-12 17-16,12 0-13 15,2 0 26-15,3-7 12 16,-1-12 1-16,0-8-19 16,-4-2 0-16,-3-2 4 0,-6 6-5 15,-4 6-42 1,0 7 42-16,0 12 23 0,-16 0 41 15,-8 7-25-15,-5 17 5 16,0 8 9-16,8 8 5 16,2 2-12-16,11-1-15 15,5-4-2-15,3-8-6 16,12-6-7-16,20-7-40 16,18-7-72-16,13-2-59 15,10-5-198-15</inkml:trace>
  <inkml:trace contextRef="#ctx0" brushRef="#br2" timeOffset="-28780.66">33439 16341 610 0,'0'0'0'0,"0"0"-394"15</inkml:trace>
  <inkml:trace contextRef="#ctx0" brushRef="#br2" timeOffset="-27497.13">24071 17423 467 0,'0'0'160'0,"0"0"14"15,0 0 34-15,0 0-43 16,0 0-53-1,0 0-37-15,-71-51 8 0,70 45-39 16,-1 3 7-16,2 2-19 16,0 1-8-16,0-2-2 15,0 2-22-15,0 0-3 16,0 0 0-16,10 0-7 16,6 0 4-16,6 12-8 15,-1 5-18-15,-4 5 10 16,-6 1 2-16,-4 2-10 15,-7 4 23-15,0-5-5 16,-20 1 10-16,-1-1 1 0,0-6-2 16,7-2 3-16,5-7-1 15,6-6 5-15,3-3 0 16,0 0-4-16,10-17 0 16,12-6 3-16,7-13-1 15,4 0 6-15,3-4-8 16,-5-2 0-16,0 1 4 15,-4-1-2-15,-6 2 17 16,-8 13-10-16,-7 10 9 16,-3 10 7-16,-3 7 0 15,0 0-17-15,0 17-8 16,-7 20 1-16,-4 6-1 0,2 12 2 16,3-1 0-16,6-1-2 15,0-4 0-15,6-6-3 16,16-10 3-16,11-11-50 15,11-14-60-15,11-8-112 16,6-13-196-16,-1-23-248 16</inkml:trace>
  <inkml:trace contextRef="#ctx0" brushRef="#br2" timeOffset="-27115.99">24633 17333 756 0,'0'0'144'15,"0"0"125"-15,0 0-85 16,0 0-91-16,0 0-47 16,0 0-18-16,-46 29-13 0,80-29 16 15,21 0-5-15,19 0-13 16,6 0-12-16,0-7-1 16,-11-4-7-16,-15 0-58 15,-18 2-12-15,-18 4-28 16,-11 5-61-16,-7 0 35 15,-21 0-43-15,-18 14-101 16,-14 8 111-16,-7 5 41 16,-1 2-17-16,7 1 140 15,11-2 28-15,13-11 85 0,14-5 70 16,8-8 38 0,7-4-48-16,1 0 28 15,0 0-63-15,23 0-47 16,16 0-17-16,15-2-40 0,6-8-22 15,-2-1-6-15,-3-2-6 16,3-1-97-16,4 4-241 16,-1 0-299-16</inkml:trace>
  <inkml:trace contextRef="#ctx0" brushRef="#br2" timeOffset="-24371">26348 17052 520 0,'0'0'122'16,"0"0"44"-16,0 0-5 0,0 0-19 16,0 0-37-16,0 0-18 15,-4 17-25-15,-2-14 3 16,-4-2-25-16,-4 5-8 16,-2-4-13-16,2-2 1 15,5 0-2-15,4 0 10 16,3-19-2-16,2-10-8 15,9-9-18-15,25-4 0 16,9 5-2-16,6 12 5 16,-2 13-6-16,-3 12 3 15,-6 12 0-15,-7 17-9 16,-10 14 6-16,-15 3 2 16,-6 7-1-16,-15 8 2 15,-19 3 0-15,-11 3 0 0,-12-5 4 16,1-9-2-16,2-16-2 15,15-15 2-15,12-12 5 16,11-10-5-16,6-6 12 16,8-24-9-16,2-9-1 15,6 0-5-15,18 8 1 16,4 7 0-16,2 11 2 16,1 13-1-16,1 0-2 15,1 17-1-15,-2 12 2 16,-3 5-10-16,2 2-9 15,1-4-32-15,4-3-35 16,5-11-58-16,0-11-203 0,-4-7-199 16</inkml:trace>
  <inkml:trace contextRef="#ctx0" brushRef="#br2" timeOffset="-23925.79">27040 17151 420 0,'0'0'649'0,"0"0"-412"15,0 0-59-15,0 0-49 0,0 0-49 16,0 0-21 0,0-14-13-16,0 14-17 15,0 0-11-15,0-2 3 16,0-2-17-16,0-4 10 0,-4-2-11 15,-5 5 2-15,2 1 5 16,-7 4-10-16,-5 0 5 16,-5 16-10-16,0 12 0 15,5 4-1-15,11 3 3 16,8-11 2-16,0-5-3 16,12-8-4-16,12-10 8 15,3-1 6-15,2-14-5 16,0-15-1-16,-8 0 3 15,-5-4 0-15,-10 3 1 16,-6 1-4-16,0 4 0 0,0 9 6 16,-6 10-6-16,-7 6-3 15,-1 0-15-15,0 17-53 16,0 10-10-16,11 5-12 16,3 2-26-16,6-5-158 15,18-10-359-15</inkml:trace>
  <inkml:trace contextRef="#ctx0" brushRef="#br2" timeOffset="-23082.44">27515 16849 663 0,'0'0'143'0,"0"0"131"16,0 0-52-16,0 0-97 16,0 0-25-16,0 0-65 15,-31-25-26-15,31 65-7 16,0 13 5-16,0 5-2 15,0 0 5-15,0-10-10 16,4-6 0-16,5-13-1 0,4-12 3 16,7-12-6-16,8-5 6 15,8-20-2-15,6-14 13 16,1-13-13-16,-6-4 0 16,-8-1 11-16,-10 9-7 15,-12 14 5-15,-4 14 16 16,-3 15-6-16,0 6-10 15,-6 32-9-15,-7 10-3 16,-1 19 0-16,4 6-2 16,3 7 4-16,5-5-44 15,2-5-28-15,2-19-36 16,19-23-181-16,8-24-244 16</inkml:trace>
  <inkml:trace contextRef="#ctx0" brushRef="#br2" timeOffset="-22761.08">28173 16820 148 0,'0'0'890'16,"0"0"-584"-16,0 0-95 15,0 0-96-15,0 0-83 16,0 0-15-16,-14-12-7 16,8 39-6-16,2 7 9 15,2 4-7-15,2 1-4 16,0 1 2-16,0-4-4 15,5 4 0-15,10-7 0 0,5 4 4 16,3-2-3 0,1-3-1-16,-2-4 0 0,-7-1-1 15,-5-12 1-15,-7-1-3 16,-3-1 1-16,0 1 2 16,-17 3 2-16,-15 0-2 15,-10-4-5-15,-8-7-15 16,-4-6-44-16,6 0-19 15,7-16-27-15,18-27-106 16,16-17-252-16</inkml:trace>
  <inkml:trace contextRef="#ctx0" brushRef="#br2" timeOffset="-22585.11">28177 16801 615 0,'0'0'276'15,"0"0"100"-15,0 0-192 16,0 0-76-16,0 0-57 15,0 0-19-15,100-60-11 16,-51 43-21-16,6-1 8 16,1 4-18-16,-8-2-14 15,-9 10-67-15,-17 1-117 16,-15 5-509-16</inkml:trace>
  <inkml:trace contextRef="#ctx0" brushRef="#br2" timeOffset="-19510.18">23217 17527 509 0,'0'0'125'16,"0"0"50"-16,0 0-10 15,0 0 0-15,0 0-60 16,0 0-28-16,21-41-41 15,-21 41-18-15,-14 4 1 0,-13 15-11 16,-11 6 25 0,-14 5-4-16,-4-4-22 0,-5 0 15 15,2-5-22-15,10-5 3 16,9-7 2-16,20-6-3 16,9-1-2-16,11-2 13 15,0 0-10-15,0-17 47 16,0-10-50-16,0-9 1 15,13-4 0-15,5-5-1 16,3-5-1-16,1 0 0 16,-5 5 0-16,-4 11-5 15,-6 15 8-15,-5 11-2 16,-2 8 4-16,0 0 0 0,0 3-8 16,-9 21 3-16,-7 2 1 15,-3 7 15-15,-1-1-10 16,2-1 3-16,3-7 10 15,1-3-9-15,2-1-3 16,3-1-3-16,2 1 0 16,1 4 12-16,3 4-13 15,3-5 1-15,0 7 10 16,0-2-8-16,12 2 6 16,11-2 1-16,3 1-10 15,13-3 3-15,6 1-5 16,7-5-5-16,7-1-4 15,9-9-78-15,-10-7-100 16,-18-5-540-16</inkml:trace>
  <inkml:trace contextRef="#ctx0" brushRef="#br2" timeOffset="-17643.73">20645 17660 512 0,'0'0'246'0,"0"0"-101"16,0 0 118-16,0-73-88 15,-13 54-59-15,-3 5-33 16,-7 8-24-16,-7 6-25 15,-8 19-28-15,-8 21 4 0,-6 23-10 16,7 7-1-16,11 1-1 16,17-4-1-16,17-7 2 15,8-14-16-15,29-15-17 16,14-21-8-16,14-10 21 16,13-30 5-16,4-17 6 15,-1-13-4-15,-13-4-2 16,-14 1 7-16,-20 5 9 15,-15 8 1-15,-12 12 0 16,-7 17 13-16,-3 14 27 16,-21 7-13-16,-8 17-18 15,-3 13-10-15,0 10 0 16,10 1-6-16,13-7 5 16,9-7 0-16,3-13 1 0,12-9-18 15,16-5 13-15,10-5 1 16,4-22 4-16,0-4-5 15,-4-9 10-15,-7 2-5 16,-12 7 6-16,-9 9-1 16,-7 8 31-16,-3 11-7 15,0 3-1-15,0 17-13 16,-11 19-15-16,-2 19 0 16,4 12 3-16,9 9-1 15,0 3 4-15,3 10-6 16,13 3-2-16,1 8-2 15,-1 9 4-15,-6 0 0 16,-5-7 0-16,-5-23 5 16,-2-22-7-16,-14-27 2 15,-3-10 0-15,-10-20 7 0,1 0 12 16,0-39 6-16,1-26-2 16,13-26-19-16,14-21 4 15,0-11-8-15,35-8-5 16,10 1 4-16,11-3-11 15,4-9-4-15,1-3 5 16,-7 10 1-16,-14 13 9 16,-10 23 1-16,-13 32 0 15,-10 28 5-15,-7 22-2 16,0 17 21-16,0 0-5 0,-17 17-16 16,-8 12 7-16,-2 12-1 15,5 0 1-15,8 3 10 16,11-8-8-16,3-2 2 15,14-1 3-15,20-3-5 16,13 3 14-16,9-4-13 16,-1-2-7-16,-3-3 1 15,-11-5-4-15,-18-3-3 16,-9-1 0-16,-14 7-12 16,-5 1 2-16,-27 13-23 15,-19-2-27-15,-27 5 6 16,-16 4-37-16,-17-1-55 15,-2 1-210-15,2 0-351 0</inkml:trace>
  <inkml:trace contextRef="#ctx0" brushRef="#br2" timeOffset="-17441.36">20440 18126 1243 0,'0'0'116'0,"0"0"-12"15,0 0-20-15,0 0-25 16,108 3 3-16,-8-3 6 16,19-20-26-16,12-13-31 15,8-6-9-15,-8-4-4 16,-5-1-60-16,-18-2-51 16,-23-3-159-16,-25-4-650 0</inkml:trace>
  <inkml:trace contextRef="#ctx0" brushRef="#br2" timeOffset="-17021.86">21818 17459 1277 0,'0'0'170'15,"0"0"-76"-15,0 0 2 16,0 0-9-16,0 0-53 15,0 0-11-15,-1-8-23 16,1 8 7-16,0 0-13 16,0 0 6-16,0-2 0 15,1-2 1-15,10 0-1 0,0-5 15 16,0-1-13-16,-5 1-1 16,-6-1 14-16,0 6-14 15,0-1 18-15,0 5 11 16,-3 0-30-16,-7 0 0 15,-7 14-14-15,5 1 5 16,4 3 3-16,8-4 0 16,0 0 6-16,0-5 0 15,10-6-5-15,2 2 3 16,6-5-3-16,0 0 1 0,3-11-1 16,-4-6-18-1,-6 1-27-15,-4 6-11 0,-5 3-27 16,-2 7-48-16,-17 24-364 15,-24 13-433-15</inkml:trace>
  <inkml:trace contextRef="#ctx0" brushRef="#br2" timeOffset="-8450.92">28262 9111 16 0,'0'0'12'15,"0"0"15"-15,0 0-20 0,0 0 0 16,0 0-3-16,0 0-4 16,-94-63 32-16,73 60 25 15,5 0-11-15,0 0-11 16,5 0-26-16,2 3 34 15,2-4-43-15,2 4 3 16,-1 0-2-16,-3 0-1 16,-1 0-3-16,-2 0-14 15,-4 7-2-15,0 7 13 16,0-2-32-16,3-1-56 16</inkml:trace>
  <inkml:trace contextRef="#ctx0" brushRef="#br2" timeOffset="-7234.19">27709 9068 19 0,'0'0'40'16,"0"0"-30"-16,0 0-10 15,0 0 1-15,0 0-1 16,0 0 6-16,31 1-3 16,-26 2-1-16,-1 0-1 15,4-3-1-15,2 0 4 16,0 0-1-16,1 0 2 15,-1 0-1-15,-5 0-4 16,-4 0 0-16,-1 0 0 16,0 0 19-16,0 0 45 15,0 0-25-15,-1 0-10 16,-4 0 17-16,4 0 5 16,1 0 29-16,0 0 43 0,0 0 3 15,0 0 25 1,0 0-36-16,-3-3-35 0,-3 0 13 15,3 3-31-15,0-1-12 16,3 1-21-16,0 0-25 16,0 0 1-16,0 0-5 15,0 0 0-15,0 0-1 16,6 0 5-16,15-3 8 16,7-3 24-16,11-4-2 15,7 0 14-15,6-4-31 16,2 4-14-16,6 2 5 15,-2 3-3-15,-2-2-5 0,-6 4 0 16,-13 0 2 0,-7 0 0-16,-8 0-2 0,-5 3-2 15,-10 0-3-15,-1 0 8 16,-5 0-3-16,-1 0 0 16,0 0 2-16,0 0 4 15,0 0-6-15,-13 0 0 16,-14 0 3-16,-9 0-2 15,-10 0 1-15,-11 3-2 16,-5 1 2-16,-8-1 1 16,1 1-3-16,2 1-2 15,0 1-5-15,7 1 8 0,7 0-1 16,12-3 0 0,14-1 8-16,13-3-9 15,8 0 1-15,4 0-2 0,2 0 0 16,0 0-5-16,0 0 7 15,21 0 0-15,10 0 2 16,8 0 5-16,7 0-7 16,2 0 0-16,6 0 2 15,4 0 4-15,7 0-4 16,7 0-2-16,7 0 0 16,-3-7-5-16,-6-3 5 15,-17 4 0-15,-16-2-4 16,-18 5 5-16,-10 1-1 15,-9 2 0-15,0 0 6 16,-16 0-1-16,-20 0-5 0,-13 10 0 16,-14 6 1-16,-6 1 0 15,-1 0-1-15,-1-1 0 16,8-3 1-16,8-3-7 16,12-3 6-16,10 1 0 15,8-6 0-15,11 0 0 16,7-2 0-16,7 0 0 15,0 0-5-15,5 3-6 16,17-2 3-16,12 1 8 16,10-2 6-16,10 0-6 15,2 0 0-15,0-3-1 16,-5-2 10-16,-15-3-17 0,-14 6 8 16,-16 2-1-1,-6 0 0-15,0 0 2 0,-3 0 2 16,-19 0-3-16,-10 0-24 15,-5 0-8-15,-3 5-42 16,3 8-52-16,5 5-99 16,2 4-83-16,6-5-81 15</inkml:trace>
  <inkml:trace contextRef="#ctx0" brushRef="#br2" timeOffset="-5981.44">30823 9244 194 0,'0'0'38'0,"0"0"-38"0,0 0-1 16,0 0-31-16,0 0-73 15</inkml:trace>
  <inkml:trace contextRef="#ctx0" brushRef="#br0" timeOffset="80377.43">25179 2373 82 0,'0'0'85'0,"0"0"-71"16,0 0 25-16,0 0-14 15,0 0-18-15,0 0-7 16,0 0-10-16,0 2-81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44:14.4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4078 1881 43 0,'0'0'88'16,"0"0"23"-16,0 0-8 15,0 0-1-15,0 0 41 0,0 0-27 16,0 0 9-16,0 0-13 16,-51-39 32-16,41 35-15 15,-1-1-40-15,2 0-24 16,2 1 10-16,7 3-33 15,0 1-20-15,0 0-22 16,31 0 4-16,15 0-8 16,11-2 4-16,7 2 0 15,-9 0-6-15,-10 0 6 16,-15 0-28-16,-17 0 9 0,-10 0 0 16,-3 0 12-1,-25 0 7-15,-17 0-5 0,-18 7 2 16,-8 5-2-16,4 3 4 15,4-3-2-15,5 5 6 16,10-3-7-16,18-4 4 16,12-4 0-16,11 2-8 15,4 1 8-15,9 6-6 16,12 0 5-16,4 2-12 16,-1-2 11-16,0 1-12 15,-12-2 11-15,-2 2-4 16,-10 4 7-16,0 6 0 15,-27 10 6-15,-14 10-4 16,-16 4 32-16,-7 4-23 16,0-3-3-16,7-4 26 0,21-13-21 15,18-11 4-15,18-7-17 16,12-5 8-16,33-6-10 16,25-5 2-16,15 0 0 15,15-21-3-15,9-2-22 16,19-2-134-16,-1-4-200 15,1-4-269-15</inkml:trace>
  <inkml:trace contextRef="#ctx0" brushRef="#br0" timeOffset="397.67">4922 2040 708 0,'0'0'23'16,"0"0"138"-16,0 0 59 16,0 0-103-16,0 0-50 15,-103-45-36-15,57 60-30 16,-2 18 19-16,2 9-20 16,10 6 3-16,14 0-10 15,17-7 7-15,5-9-5 16,9-12-25-16,21-11-2 15,7-9 27-15,2 0 5 16,0-19 0-16,-2-8 17 0,-7-5-14 16,-6-2 3-1,-5 3 10-15,-7 0-7 0,-6 11 14 16,-3 5-19-16,-3 11 11 16,0 4-7-16,0 14-8 15,-4 20-2 1,-10 14-9-16,5 8 10 0,5 2 1 15,4 0-96-15,13-7-135 16,17-10-112-16,9-20-13 16</inkml:trace>
  <inkml:trace contextRef="#ctx0" brushRef="#br0" timeOffset="780.04">5086 2313 195 0,'0'0'483'0,"0"0"-360"15,0 0 39-15,0 0-64 16,0 0-72-16,0 0-14 16,-64 25-5-16,85-20-4 15,10-2 13-15,5 4-16 16,1 3 0-16,-7 0-5 16,-12 1-24-16,-9 2-5 15,-5 1 8-15,-4 1 8 16,-4-3 15-16,-11 0 3 15,3-6 0-15,0-3 19 16,6-3 10-16,3-6 47 16,3-19 27-16,0-16-52 0,24-5-21 15,13-4-23 1,5 11-6-16,1 12 3 0,-1 15-1 16,-3 12-3-16,-9 0 0 15,-11 25-1-15,-13 10-4 16,-6 6 5-16,0 5-13 15,-3 5 11-15,-9 2-96 16,2-5-85-16,7-11-129 16,3-17-121-16</inkml:trace>
  <inkml:trace contextRef="#ctx0" brushRef="#br0" timeOffset="1208.14">5841 2115 809 0,'0'0'85'16,"0"0"169"-16,0 0-195 16,0 0-40-16,0 0-19 15,0 0 0-15,73 8 0 16,-21-3 0-16,-4-2-20 16,-9 1-6-16,-11 4-12 15,-13 6-1-15,-15 10-8 16,0 8 35-16,-27 6 0 15,-6-1 2-15,0-6 1 16,5-7 4-16,15-12 10 16,7-7-1-16,6-5 8 15,0-5 38-15,22-20 34 0,11-11-47 16,13-9-22-16,-1-2 2 16,-5 0-16-16,-7 10 11 15,-9 11-7-15,-14 12 14 16,-7 10 67-16,-3 4-50 15,0 8-17-15,-13 21-14 16,-4 11-2-16,-2 8 12 16,4 4-15-16,12-1-9 15,3-2-2-15,21-11-138 16,22-13 15-16,11-22-86 16,13-9-73-16,0-35-232 15</inkml:trace>
  <inkml:trace contextRef="#ctx0" brushRef="#br0" timeOffset="1589.75">6445 1835 927 0,'0'0'37'0,"0"0"142"16,0 0-122-16,0 0-57 15,0 0-6-15,110-41-7 16,-65 30-5-16,-5 8 18 15,-7 3 2-15,-9 5-1 16,-18 20-2-16,-6 7-18 16,0 6-11-16,-21-2 20 15,-1-5-28-15,2-8 36 16,7-10 1-16,4-7 2 0,9-6 17 16,0 0 37-16,0-9 23 15,16-18 38-15,10-13-114 16,14-6 12-16,8 2-3 15,1 6-7-15,6 8-4 16,-10 14 0-16,-5 13 0 16,-13 3-12-16,-3 10 12 15,-5 17-6-15,-10 9 4 16,-6 7-48-16,-3 8-2 16,0 7-79-16,2 3-188 0,14 2-412 15</inkml:trace>
  <inkml:trace contextRef="#ctx0" brushRef="#br0" timeOffset="2491.48">9085 2089 971 0,'0'0'45'16,"0"0"110"-16,-133-26-91 15,72 28-41-15,0 28-23 16,6 13 7-16,10 8 2 16,11 7-4-16,14 2-5 15,20-4 0-15,0-10-4 0,24-14-4 16,18-20-57-16,13-12 16 16,6-12 24-16,8-23-66 15,-5-8 12-15,-4-3 51 16,-8-8 28-16,-13 1 9 15,-14 9-9-15,-13 13 2 16,-12 17 7-16,0 14 28 16,-24 21-6-16,-10 16-31 15,1 5-2-15,9 0-11 16,14-5-19-16,10-10-45 16,3-10-13-16,25-13-27 15,5-4 61-15,10-16 46 0,2-9 10 16,-2-5 3-16,-4-3 46 15,-8-1-15-15,-10 3 63 16,-12 3-36-16,-6 9 43 16,-3 10 57-16,0 9-49 15,-19 5-52-15,-7 22-60 16,-8 16 0-16,3 14 4 16,8 19-4-16,4 21 0 15,7 17 7-15,3 18-5 16,3 4-1-16,3 2-1 15,-3-5 0-15,-7-9-12 16,-1-16 17-16,-8-22-5 16,-2-22 27-16,-3-27-2 15,0-20 28-15,-1-17-2 16,4-17-3-16,12-34 18 0,12-23-42 16,15-26-20-16,37-21-4 15,20-24 0-15,25-18-2 16,17-15-39-16,9 11-8 15,-2 26 33-15,-17 30-24 16,-32 43 40-16,-27 25-1 16,-23 20 2-16,-22 12 9 15,-9 5 4-15,-30 6-12 16,-10 0 14-16,0 8-7 16,4 12-9-16,15-3 15 15,8 4-14-15,9 0 5 0,13 1-6 16,0 3 4-1,29 2 3-15,13 2-6 0,13 2-1 16,8 1 4-16,-2-3-3 16,-12-3 1-16,-13-6-2 15,-21-5 0-15,-15 0-6 16,-6 4 6-16,-30 4-2 16,-16 5-1-16,-12-2-26 15,-11 3-17-15,-10-5-132 16,11-5-318-16,21-8-241 15</inkml:trace>
  <inkml:trace contextRef="#ctx0" brushRef="#br0" timeOffset="2852.1">12007 2123 503 0,'0'0'155'16,"0"0"1"-16,9-77 9 16,-3 50 14-16,-6 5-74 15,0 8-3-15,0 9-31 0,0 5 7 16,-6 14-78-16,-18 33-19 15,-14 26 19-15,-4 32 3 16,0 23 4-16,0 15-7 16,-4 9 5-16,4-6-22 15,6-21-136-15,6-24-96 16,8-37 27-16,6-27 87 16,-4-27 16-16,-2-10-2 15,-2-33-64-15,-4-18-120 16</inkml:trace>
  <inkml:trace contextRef="#ctx0" brushRef="#br0" timeOffset="3209.6">11464 2714 7 0,'0'-107'157'0,"0"12"6"16,21 18-14-16,16 24 40 15,8 22-121-15,16 10-63 16,18 5 2-16,18 4 0 0,4 1-14 16,7-2 4-16,-11-2-57 15,-18-4 26-15,-25-3 15 16,-17 2 19-16,-19 2 55 15,-15 3 56-15,-3 6 6 16,-6 9 22-16,-24 0-89 16,-1 17-17-16,-5 14-32 15,9 7-1-15,11 4 2 16,13-3 0-16,3-6-4 16,16-9-1-16,11-11 3 0,5-11 10 15,6-2-10-15,-2-19-5 16,-3-13 4-16,-8-5 1 15,-10-3 11 1,-12-7-8-16,-3 4-1 0,-17 5 10 16,-12 16-5-16,-10 22 10 15,-3 8-12-15,-1 27-5 16,10 14-7-16,18 4-117 16,11 0-129-16,4-9-103 15</inkml:trace>
  <inkml:trace contextRef="#ctx0" brushRef="#br0" timeOffset="3509.8">12545 2222 450 0,'0'0'201'0,"0"0"93"0,0 0-100 16,0 0-76-16,0 0-36 16,0 0-26-16,-4-37-56 15,7 45-2-15,18 9 0 16,7 10 3-16,8 2-1 15,-6 1 0-15,-8 0 3 16,-13-3-15-16,-9 0 12 16,0-1-9-16,-15-6-8 15,-4-7 15-15,-2-9 2 16,6-4 10-16,9-5-7 16,6-27 32-16,6-21-27 15,33-12-5-15,13-6-6 0,13 5-58 16,9 11-44-16,5 16-82 15,2 5-117-15,5 4-231 16</inkml:trace>
  <inkml:trace contextRef="#ctx0" brushRef="#br0" timeOffset="4053.05">14999 1959 860 0,'0'0'71'15,"0"0"158"-15,0 0-88 16,0 0-93-16,0 0-47 15,0 0 27-15,39-3-26 16,2 3 4-16,4 3-1 16,-3 9-1-16,-9 5-7 15,-14 2 3-15,-12 8 0 16,-7 1-11-16,-11 4 11 16,-19 2 0-16,-1-5 1 0,1-5 0 15,12-9-1 1,4-9 0-16,13-6 6 0,1 0 11 15,0 0-16-15,21-15 12 16,15-15 6-16,19-9-12 16,9-9-6-16,-1 0-1 15,-11 2 2-15,-10 9 5 16,-20 15-7-16,-15 13 0 16,-5 9 24-16,-2 0-12 15,-8 15-12-15,-12 18-3 16,-7 12 3-16,-3 5 2 15,9-2-2-15,8-5-2 16,7-8-2-16,6-8-54 0,12-10-5 16,28-11-77-1,24-6-146-15,24-17-165 0</inkml:trace>
  <inkml:trace contextRef="#ctx0" brushRef="#br0" timeOffset="4231.43">15978 1967 714 0,'0'0'82'16,"-97"11"118"-16,67-2-70 16,15-3-42-16,15 1-76 15,3-5-12-15,28-2-1 16,26 0-7-16,14 0 1 16,10-13-89-16,-10 2-25 15,-9 1-53-15,-27 8-66 0,-21 2-33 16</inkml:trace>
  <inkml:trace contextRef="#ctx0" brushRef="#br0" timeOffset="4366.3">15857 2148 155 0,'0'0'153'15,"-94"41"92"-15,76-31-7 16,10-4-102-16,8-3-95 16,26-3-25-16,24 0 12 15,34-7-28-15,28-9-59 16,20-2-188-16,16-4-221 15</inkml:trace>
  <inkml:trace contextRef="#ctx0" brushRef="#br0" timeOffset="4935.68">17148 1803 941 0,'0'0'49'0,"0"0"138"15,0 0-187-15,0 0-1 16,0 0-21-16,0 0 22 16,117-14 12-16,-66 7-12 15,-16 0-3-15,-12 3 1 16,-16 2-13-16,-7 2 15 16,-13 0 0-16,-23 0-25 0,-10 0-16 15,-2 0 30-15,2 6 11 16,5 1 6-16,10 0 0 15,6 0-4-15,6 0 9 16,2 1-8-16,5 2 33 16,-1 2-12-16,-3 3-8 15,2 6 10-15,2 4-10 16,-2-1 0-16,4 2 4 16,4-3-19-16,3-6 30 15,0-8-31-15,3-2 0 16,0-6 26-16,0-1 9 15,0 0 16-15,0 0-5 16,3 0-6-16,15 0 17 16,12-9-40-16,6 1-8 15,7 0 0-15,-1 8-7 0,-7 0-4 16,1 0 2-16,-6 12 0 16,-11 6-6-16,-6 7 6 15,-13 3-1-15,-1 2-3 16,-30 4 7-16,-15-2-3 15,-16-3 2-15,-9-3 5 16,-5-6-6-16,3-4-1 16,8-5-15-16,21-5-5 15,16-6-66-15,15 0-100 16,13-14-210-16</inkml:trace>
  <inkml:trace contextRef="#ctx0" brushRef="#br0" timeOffset="5373.21">17848 2092 1008 0,'0'0'67'15,"0"0"90"-15,0 0-40 16,0 0-60-16,0 0-11 16,0 0 20-16,-3 0-30 0,19-3-4 15,4-6-5 1,-1-4-23-16,-5 0 26 0,-8 3-28 16,-6 3 15-16,0 4 13 15,0 3-21-15,0 0 8 16,-17 0-17-16,-8 10 0 15,-4 9-11-15,3 2 11 16,9-1-18-16,8-3 17 16,9-5-32-16,0-5 4 15,0-4 18-15,2 0-11 16,6-3 16-16,5 0-16 16,3-3-11-16,2-11 0 0,3-3-74 15,2-1-53-15,2 2-104 16,-3 1-109-16,2 8-104 15</inkml:trace>
  <inkml:trace contextRef="#ctx0" brushRef="#br0" timeOffset="5934.71">18483 1814 337 0,'0'0'55'0,"0"0"171"15,0 0-55-15,0-78-61 16,0 75 52-16,0 3-15 16,0 0-74-16,-1 19-59 15,-12 20-13-15,-6 12 9 0,2 8 33 16,0-7-43-16,10-7 3 15,7-9 3-15,0-10-4 16,5-10-2-16,14-11 0 16,6-5 8-16,8 0 7 15,7-14-15-15,6-13 19 16,-2-6 28-16,-1-4-22 16,-1 0-1-16,-13 5 4 15,-6 9-11-15,-14 12 32 16,-8 8-30-16,-1 3-16 15,-1 27-3-15,-17 19-23 16,-9 22 23-16,-2 12 0 16,3 9-48-16,-4 14-17 15,-6 9-152-15,-12-6-185 16,-8-13-231-16</inkml:trace>
  <inkml:trace contextRef="#ctx0" brushRef="#br0" timeOffset="7087.86">20590 2336 558 0,'0'0'55'0,"0"0"79"15,0 0-8-15,0 0-59 16,0 0-26-16,0 0 7 16,-30 19-12-16,25-8 29 15,5-5-40-15,0-2-20 16,0 0 21-16,13-4 1 16,16 0 29-16,5-4 13 15,0-12-42-15,-4-6 2 16,-12 0-4-16,-9-3 1 0,-9 0 36 15,-3 3-46-15,-22 5-3 16,-18 9 16-16,-7 8-29 16,-3 5 0-16,7 15-1 15,13 5 2-15,21-1-7 16,12-1 6-16,0-3-1 16,13-4-11-16,23-5 12 15,9-10 0-15,7-1 2 16,-1-1 2-16,-10-14-1 15,-11-2-3-15,-12-3 0 16,-11-3 1-16,-7 3 5 0,0 1-6 16,-20 7 0-1,-23 7 0-15,-8 5-11 0,-6 12-31 16,3 21-37-16,15 16-51 16,10 7-143-16,6-4-181 15</inkml:trace>
  <inkml:trace contextRef="#ctx0" brushRef="#br0" timeOffset="8852.31">25390 1861 634 0,'0'0'25'0,"0"0"194"16,0 0 12-16,0 0-159 16,0 0 51-16,0 0-57 15,-42-37-47-15,42 37-19 0,17 0-3 16,15 2 3-16,10 10 0 16,1 8 0-16,-3 3 0 15,-13 4-1-15,-15 2-9 16,-12 2 0-16,-3 1 3 15,-24-1 7-15,-7 0 1 16,-1-8-1-16,5-4 0 16,8-8 5-16,10-7-2 15,9-2-1-15,3-2 3 16,0-2-4-16,20-23 24 0,14-10-25 16,15-12 0-1,2 2 2-15,-5 5 3 16,-8 7-5-16,-15 13 0 15,-9 10 0-15,-11 10 6 0,-3 0-6 16,0 8-1-16,-12 21-2 16,-9 12 6-16,-5 12 4 15,6-2-7-15,9-2-3 16,11-6-7-16,6-10-74 16,33-11-63-16,18-16-78 15,11-6-26-15,11-22-262 16</inkml:trace>
  <inkml:trace contextRef="#ctx0" brushRef="#br0" timeOffset="9038.54">26150 1923 776 0,'0'0'48'0,"0"0"172"16,0 0-150-16,-84 2-23 15,84 0-31-15,0-2-16 16,29 0 4-16,22 0-5 15,20 0 1-15,8-7-49 16,-1-4-97-16,-11 0-23 16,-15 4-111-16,-22 0-53 15</inkml:trace>
  <inkml:trace contextRef="#ctx0" brushRef="#br0" timeOffset="9199.87">26141 2065 381 0,'0'0'148'15,"0"0"92"-15,0 0-126 16,0 0-30-16,0 0-45 16,0 0 72-16,151 2-86 15,-69-15-25-15,10-2-19 16,5-1-254-16,0-5-84 16</inkml:trace>
  <inkml:trace contextRef="#ctx0" brushRef="#br0" timeOffset="11234.1">24208 1707 129 0,'0'0'351'15,"0"0"-344"-15,0 0 141 16,9-72-128-16,-9 40 50 16,0-2 21-16,-2 3-25 15,-15 8 114-15,-7 8-79 16,-4 10-54-16,-14 5-3 15,-10 28-43-15,-3 18-1 16,3 12 1-16,15 11-1 16,21-2 0-16,16-9-3 15,10-8-21-15,35-20-29 16,15-19-7-16,11-11 26 16,14-16 6-16,9-23-77 0,3-10 22 15,-1-8-3 1,-14-1 9-16,-24 3 10 0,-21 1 14 15,-21 1 53-15,-16 4 34 16,0 13 27-16,-17 18 48 16,-12 18-49-16,-3 11-28 15,0 23-18-15,7 7-14 16,11-3-1-16,13-6-2 16,1-10-2-16,10-8 3 15,19-8-7-15,5-6 9 16,6-5 0-16,-3-15 0 15,-2-7 4-15,-8 1 8 16,-11-2-7-16,-7 0 57 16,-9-1 7-16,0 5-13 15,0 10 19-15,-7 8-27 0,2 6-13 16,1 0-26-16,-4 23-9 16,1 13-14-16,-1 14 14 15,5 3 0-15,3 5 3 16,0 3-3-16,14 2 0 15,2-2-2-15,-3-1 4 16,-5-2-3-16,-8-7 1 16,0-4 0-16,-24-9-2 15,-6-7 2-15,2-12 0 16,1-9 36-16,8-10-5 16,2 0 18-16,5-22 10 15,12-20-26-15,0-22-11 0,29-19-22 16,19-18 0-1,13-15-3-15,9-13-13 0,-2-7 16 16,-4 1 0 0,-11 19 5-16,-18 32 1 0,-14 35-4 15,-12 28-2-15,-9 15 42 16,0 6-11-16,-10 3-16 16,-24 19-15-16,-11 9 4 15,-3 13 7-15,11-3-11 16,13 0 0-16,16-2 0 15,8-8 2-15,0 0-2 16,21-1 0-16,8-1 3 16,5 0-4-16,2-3 1 0,-3-2 0 15,-8-4-4-15,-10-3 4 16,-9 6-43-16,-6 4-12 16,-18 10-19-16,-30 5-14 15,-22 8-168-15,-25 1-74 16,-25 2-167-16</inkml:trace>
  <inkml:trace contextRef="#ctx0" brushRef="#br0" timeOffset="11514.66">23252 2389 762 0,'0'0'33'0,"0"0"269"15,0 0-108-15,0 0-133 16,83-61-23-16,37 11-17 15,33-7 19-15,28-9-19 16,17-7 17-16,22-6-37 16,14-4 6-16,3-2 11 15,-10-1-8-15,-31 10-6 16,-45 11-4-16,-49 17 6 16,-46 19 3-16,-34 10-9 15,-17 9 0-15,-5 6 9 16,-1 0-9-16,-16 4-62 15,4 0-54-15,4 6-213 16,6 0-258-16</inkml:trace>
  <inkml:trace contextRef="#ctx0" brushRef="#br0" timeOffset="12930.02">27560 1660 742 0,'0'0'66'16,"0"0"159"-16,0 0-107 16,0 0-99-16,0 0 0 15,-53 106-13-15,35-59-4 16,8-5 8-16,9-6-7 15,1-10-3-15,1-6 0 16,20-13 4-16,9-7 3 16,6-2-7-16,4-18 0 15,3-10 18-15,-6-5-14 16,-2-3 7-16,-10-1 15 16,-6 5 12-16,-8 12 26 15,-8 11-53-15,-3 11 13 16,0 3-8-16,-6 30-16 0,-13 19-4 15,-3 11 0-15,3 6 4 16,12-7-17-16,7-6-50 16,4-9-60-16,23-13-126 15,12-15-18-15,8-19-66 16</inkml:trace>
  <inkml:trace contextRef="#ctx0" brushRef="#br0" timeOffset="13184.7">28086 1913 469 0,'0'0'181'15,"0"0"151"-15,0 0-117 16,0 0-87-16,0 0-114 16,0 0-9-16,-59 37 22 15,48-7-24-15,5-8 10 0,4-4 5 16,2-7-17-16,0-8 12 16,0-3-13-16,11 0 0 15,3-14 53-15,2-14-26 16,0-11-15-16,-7-4-12 15,-4 7 9-15,-5 10-18 16,0 13 3-16,0 13-22 16,0 0 8-16,0 0-112 15,-3 6-120-15,3 5-99 16,10-5-53-16</inkml:trace>
  <inkml:trace contextRef="#ctx0" brushRef="#br0" timeOffset="13462.84">28480 1669 706 0,'0'0'128'16,"0"0"127"-16,0 0-161 15,0 0 15-15,0 0-67 16,0 0 1-16,19-34-28 16,33 23 3-16,14 0 12 15,-2 4-28-15,-7 7 0 16,-17 0 0-16,-13 12 1 15,-13 21-6-15,-14 16-2 16,-3 17 5-16,-30 13 14 0,-14 6-14 16,-6-3 0-1,2-12-22-15,12-12-43 0,17-19-65 16,17-17-87-16,5-18-60 16,24-4 7-16,9-26 82 15</inkml:trace>
  <inkml:trace contextRef="#ctx0" brushRef="#br0" timeOffset="13597.16">28720 2012 112 0,'0'0'174'0,"0"0"62"16,3-85-20-16,-3 76 38 16,0 5-26-16,-3 3-91 15,3 1-74-15,0-1-27 16,5-3-36-16,24-1-19 16,25-2-17-16,25 5-65 15,12 0-128-15,-4-1-215 0</inkml:trace>
  <inkml:trace contextRef="#ctx0" brushRef="#br0" timeOffset="13797.23">29506 2238 1097 0,'0'0'39'0,"0"0"-12"16,-30 86 101-16,10-34-57 15,-10 10-70-15,-6 1 17 0,-5 3-18 16,2-3-33 0,3-5-106-16,4-13-184 0,2-16-263 15</inkml:trace>
  <inkml:trace contextRef="#ctx0" brushRef="#br0" timeOffset="14376.92">26123 3453 1056 0,'0'0'8'15,"0"0"186"-15,0 0-156 16,0 0-32-16,0 0-12 15,0 0-10-15,57 32 4 16,-41 5-10-16,-7 8-5 0,-4 4 15 16,-5-1 7-16,0-4 10 15,-6-10-5-15,-5-10 4 16,2-9-4-16,4-8 16 16,3-4-6-16,2-3 20 15,0 0-4-15,6-29 19 16,13-20-3-16,13-12-37 15,2 1-5-15,3 5 5 16,-10 18-1-16,-6 15 8 16,-9 14-6-16,-9 8 1 15,-3 0 1-15,0 14-8 16,0 19 0-16,0 12 8 16,0 8-2-16,0 2-1 15,0-3-5-15,0-8-51 16,4-12-34-16,21-13-116 0,16-19-128 15,14-6-19-15</inkml:trace>
  <inkml:trace contextRef="#ctx0" brushRef="#br0" timeOffset="14530.37">26761 3560 719 0,'0'0'69'16,"0"0"240"-16,0 0-218 15,0 0-1-15,0 0-25 16,0 0-61-16,-47-7-4 15,65 5-21-15,17-3-85 0,21-1 16 16,8-7-214 0,-6 0-175-16</inkml:trace>
  <inkml:trace contextRef="#ctx0" brushRef="#br0" timeOffset="14677.59">26761 3682 575 0,'0'0'81'16,"0"0"164"-16,0 0-93 15,0 0-82-15,0 0-48 16,0 0-16-16,33 57 16 16,64-76-22-16,20-10-58 15,9-7-355-15</inkml:trace>
  <inkml:trace contextRef="#ctx0" brushRef="#br0" timeOffset="14865.18">27709 3510 1053 0,'0'0'47'16,"0"0"175"-16,0 0-127 16,0 0-75-16,0 0-1 15,104-27-19-15,-41 8-67 16,7 1-155-16,-2-6-310 15</inkml:trace>
  <inkml:trace contextRef="#ctx0" brushRef="#br0" timeOffset="16229.86">27859 3522 245 0,'0'0'82'0,"0"0"57"15,0 0 62-15,0 0-106 16,0 0 11-16,0 0-2 16,-4-2-19-16,4-4 18 15,0-2-44-15,3-6 19 16,15-3-35-16,9-2-22 16,10-3-7-16,11 4-12 15,2 2-1-15,0 5 6 16,-10 9-7-16,-12 2-5 15,-13 0-2-15,-10 16-26 0,-5 11 16 16,-12 11 14-16,-20 3 3 16,-8 0 30-16,4-6-24 15,7-8-4-15,12-11 19 16,8-9-17-16,9-4 5 16,0-3-9-16,20 3 3 15,18-1 14-15,18 1-16 16,5 0 11-16,-3 3-12 15,-12-1 0-15,-20 1 0 16,-13 2 0-16,-13 9 1 16,-13 9-1-16,-31 9 3 15,-19 6 4-15,-10-3 11 16,2-6-12-16,13-10-6 16,20-10 0-16,21-7-18 15,17-5-27-15,20-22-141 0,40-16-503 16</inkml:trace>
  <inkml:trace contextRef="#ctx0" brushRef="#br0" timeOffset="16364.22">28556 3580 1070 0,'0'0'125'16,"0"0"100"-16,0 0-182 16,0 0-39-16,0 0-8 15,0 0-5-15,-15-10-128 16,31 10-269-16,20 0-96 15</inkml:trace>
  <inkml:trace contextRef="#ctx0" brushRef="#br0" timeOffset="16745.58">29158 3252 1045 0,'0'0'21'0,"0"0"70"16,-108-4-39-16,73 22-34 15,10 1-18-15,9 0 3 16,10-2-19-16,6-4 6 16,4 0-50-16,25-5 2 15,8-6-12-15,1-2 44 16,0-5 17-16,-8-12 9 16,-10-1 17-16,-7-2 52 15,-7 3 22-15,-6 6 4 16,0 5 15-16,0 3-38 0,0 3-26 15,0 0-40-15,-5 0 7 16,-1 17-13-16,3 11 0 16,3 8-3-16,0 7 7 15,9 4-3-15,12 5-1 16,-1-1 1-16,-6-5 2 16,-12 2-3-16,-5-2-2 15,-43 1 1-15,-29 3 1 16,-35-4-48-16,-34 0-173 15,-35-3-226-15</inkml:trace>
  <inkml:trace contextRef="#ctx0" brushRef="#br0" timeOffset="17640.52">25853 4478 628 0,'0'0'8'15,"0"0"211"-15,0 0-108 16,0 0-79-16,0 0 5 16,0 0-37-16,-70 72 4 0,51-11 7 15,-5 11-11 1,-5 11 33-16,-2 1-20 15,-3-4-11-15,1-15 3 0,6-18 5 16,8-18-10-16,10-16 0 16,6-9 1-16,1-4-10 15,1-9 20-15,-1-17-11 16,-1-14 11-16,3-4-9 16,-4-5 18-16,1 6 3 15,0 9-15-15,0 15 23 16,0 9-7-16,2 10 21 15,-3 5-45-15,1 20-9 0,3 11 6 16,0 4 1 0,0-1 4-16,3-6-3 0,10-5 1 15,4-5 0-15,0-6 5 16,1-7-4-16,5-7 1 16,7-3 3-16,9-9-3 15,6-19 21-15,1-5-23 16,-5-4-16-16,-10 7-73 15,-9 10-108-15,-14 12-49 16,-8 6-204-16</inkml:trace>
  <inkml:trace contextRef="#ctx0" brushRef="#br0" timeOffset="18743.22">25468 5915 597 0,'0'0'23'0,"0"0"231"16,0 0-61-16,0 0-64 15,0 0 4-15,0 0-57 16,-39-46-2-16,39 46-58 16,0 0-15-16,7 0-2 15,19 2-7-15,10 15 8 0,3 10 0 16,-9 7-38-16,-15 4 26 15,-15 8-25-15,-6-2 13 16,-28 2 20-16,-5-7-3 16,0-5 7-16,7-9 0 15,13-11 3-15,12-8-5 16,7-6 2-16,0 0 0 16,19-23-5-16,21-16 6 15,20-17-1-15,12-7 0 16,1 0-2-16,-9 11-11 15,-16 12 12-15,-20 16 1 16,-16 18 8-16,-12 6 1 16,0 5-1-16,-16 26-3 15,-13 14-3-15,-4 10 23 0,5-1-25 16,7-3 0-16,9-6-1 16,12-4 1-16,0-5-11 15,30-8-85-15,21-16-69 16,16-12-71-16,15-15-164 15</inkml:trace>
  <inkml:trace contextRef="#ctx0" brushRef="#br0" timeOffset="18901.15">26345 5951 88 0,'0'0'792'16,"0"0"-578"-16,0 0-9 0,0 0-172 15,0 0-17-15,0 0-14 16,-28-12-2-16,52 12-125 15,15 2 87-15,17-2-108 16,13 0-102-16,-2-10-124 16</inkml:trace>
  <inkml:trace contextRef="#ctx0" brushRef="#br0" timeOffset="19104.68">26400 6103 810 0,'0'0'3'0,"0"0"72"0,0 0-20 15,0 0 9-15,0 0 69 16,121 22-70-16,-57-22-63 16,7-9-10-16,8-1-187 15,4-6-54-15,1-4-477 16</inkml:trace>
  <inkml:trace contextRef="#ctx0" brushRef="#br0" timeOffset="19762.43">27746 6017 644 0,'0'0'43'0,"0"0"209"0,0 0-102 15,0 0-22-15,0 0-25 16,0 0-33-16,-19 0-6 15,19 0-45-15,0 0 15 16,0 0-10-16,21 0-18 16,26 0 30-16,17-10-17 15,13-2-4-15,1 0-9 16,-9 0 1-16,-18 5-2 16,-21 4-5-16,-17 1 0 15,-11 2-2-15,-2 0 2 16,0 0-4-16,-8 2-39 15,-10 12-84-15,-1 6-135 0,3-9-308 16</inkml:trace>
  <inkml:trace contextRef="#ctx0" brushRef="#br0" timeOffset="21301.63">28642 5649 22 0,'0'0'51'0,"0"0"108"15,0 0-7-15,0 0 33 16,0 0-8-16,0 0-2 16,2-58 11-16,-2 58-38 15,0 0-88-15,-2 9-57 16,-6 20 5-16,-1 10-8 16,2 3 27-16,7-2-22 0,0-6-4 15,7-5 3-15,15-10 0 16,5-6-4-16,7-13 6 15,5 0-4-15,6-17 20 16,1-12-18-16,-6-5-3 16,-1-5 38-16,-8 4-24 15,-5 4 13-15,-8 7 2 16,-11 11-6-16,-4 10 15 16,-3 3-32-16,0 17-6 15,-9 26-2-15,-8 22 2 16,-5 12-1-16,3 4 0 15,5 0-7-15,6-9-13 0,6-10-74 16,2-18-65-16,9-15-133 16,21-24 1-16,10-5 19 15,11-30-148-15</inkml:trace>
  <inkml:trace contextRef="#ctx0" brushRef="#br0" timeOffset="21562.1">29245 5877 436 0,'0'0'253'16,"0"0"83"-16,0 0-75 15,0 0-138-15,0 0-93 16,0 0-20-16,-39 34 19 16,21-3-25-16,5-6 6 15,8-8-4-15,4-6 2 16,1-5-1-16,0-3-7 16,9-3 0-16,12-7 6 15,3-17 0-15,-3-10 4 0,-4-8-4 16,-7-1-4-1,-7 10 7-15,-3 11-9 0,0 9 0 16,-3 13-7-16,-13 0-1 16,0 20-31-16,-2 13-45 15,5 3-117-15,11 0-142 16,2-11-126-16</inkml:trace>
  <inkml:trace contextRef="#ctx0" brushRef="#br0" timeOffset="22065.92">29670 5666 1056 0,'0'0'20'0,"0"0"179"16,0 0-144-16,0 0 1 16,0 0-35-16,0 0-4 15,-6-37-11-15,36 18-5 16,12-6 9-16,3-1-10 15,-8 4 0-15,-12 5 8 16,-10 8-8-16,-11 4 23 16,-4 3 33-16,0 2-17 15,0 0 8-15,0 0-42 16,-10 5 3-16,-5 16-6 16,-1 10-2-16,4 15 0 15,4 10-2-15,5 7 6 0,0 12-10 16,-4 1 6-16,-2 1-15 15,-5-6-38-15,-2-14-39 16,-1-14-47-16,-3-16-130 16,-1-11-17-16,-3-13-15 15,0-3 36-15,-1-2 120 16,4-8 145-16,5 3 113 16,5 3 106-16,5 1 51 15,3 0-35-15,2 3 2 16,1 0-85-16,0-1-74 15,4-3-7-15,31-5-48 0,15-3 0 16,19-3-14-16,3 0-2 16,-3 1-14-16,-6 2-6 15,-15 5-104-15,-15 0-137 16,-20 2-211-16</inkml:trace>
  <inkml:trace contextRef="#ctx0" brushRef="#br0" timeOffset="26864.13">25021 6116 1 0,'0'0'59'0,"0"0"-21"16,0 0-5-16,0 0-14 15,0 0-1-15,0 0 12 16,0 0-21-16,5 0 32 15,-4 0-15-15,-1 0 5 16,3 0 11-16,-2 0-19 16,-1 0 4-16,0 0 8 15,0 0-4-15,0 0 15 16,0 0-17-16,0 0 0 16,0 0 7-16,0 0-8 15,0 0 5-15,0 0-3 0,0 0 2 16,0 0 10-1,0 0-22-15,0 0 6 0,-8 0-6 16,-6 0-15-16,-2 0-5 16,-1 0 0-16,-2 0 1 15,1 0 3-15,-3 0-4 16,3 0 0-16,3 0-1 16,-3 0-4-16,2 0-58 15,-2 4-74-15,0 3-74 16,5-3 70-16,5-3-127 0</inkml:trace>
  <inkml:trace contextRef="#ctx0" brushRef="#br0" timeOffset="28146.73">25134 6142 366 0,'0'0'5'15,"0"0"164"-15,0 0-8 16,0 0-78-16,0 0 3 16,0 0-39-16,-59 0-34 15,14 0 11-15,-15 7 20 16,-8 1-26-16,-7 1 19 16,-1-1-9-16,7 0-27 0,14-4 6 15,19-2-1-15,17-2 1 16,12 0 3-16,7 0-6 15,0 0 19-15,0-6-12 16,7-14-7-16,11-5-4 16,3-3-2-16,-2-4 2 15,4 0 0-15,-6-1 0 16,1 1 1-16,-3 8 2 16,-6 10-3-16,-4 6 13 15,-4 6 3-15,-1 2 4 16,0 0 10-16,0 0-8 15,0 0 11-15,0 0-30 16,0 0-3-16,-10 9 8 16,-8 4 0-16,-6 8-1 0,-2 5-7 15,1 7 7-15,1 5 1 16,5 3-8-16,6 8 0 16,9-1 9-16,4-1-1 15,11-4-6-15,25-2-2 16,19-10 4-16,21-3-8 15,16-6 4-15,7-8-106 16,-13-10-235-16,-23-4-260 16</inkml:trace>
  <inkml:trace contextRef="#ctx0" brushRef="#br0" timeOffset="29233.67">22320 5788 1113 0,'0'0'14'16,"0"0"43"-16,0 0 70 16,-121-21-112-16,57 53-15 15,-3 14 1-15,1 9 8 16,12 6-9-16,23-6-1 15,22-9-1-15,9-4 0 16,27-6-3-16,22-14-38 16,18-13-7-16,15-9 21 15,9-12-41-15,0-24 4 16,-3-8-24-16,-13-6 51 16,-15 1 31-16,-17 0 8 0,-20 6 2 15,-14 12 12-15,-9 10 14 16,-1 15 79-16,-26 6-39 15,-7 15-66-15,-5 17-1 16,2 8-1-16,14-4 1 16,13-5-5-16,10-9 4 15,7-11-4-15,20-8 1 16,13-3 0-16,4-13 3 16,-1-13 0-16,-6-5 8 15,-5-5 11-15,-10-1-1 16,-9-1 12-16,-3 8 52 15,-9 10-38-15,-1 13 25 16,0 7-31-16,0 6-32 16,-4 31-6-16,-12 22 0 0,-3 18 0 15,2 12 3-15,1 3-2 16,-1 7-1-16,-2 4 0 16,2-2 0-16,-1-3 4 15,0-6-4-15,-1-14 0 16,-3-20-2-16,-4-17 6 15,-3-21-4-15,-1-13 39 16,-1-7-17-16,0-7 37 16,1-34-43-16,9-22-5 15,17-20-2-15,5-20-9 0,37-16 0 16,18-7-16-16,19 3-21 16,1 4 33-1,1 15-14-15,-8 22 18 0,-15 21 0 16,-19 23 2-16,-15 20 5 15,-14 11 21-15,-6 5-11 16,0 2 25-16,0 0-31 16,-6 0 0-16,-20 2 3 15,-8 11-13-15,-3 11 2 16,6 3-3-16,13 5 5 16,11 2-11-16,7 2 6 15,11 0 0-15,25 0 2 16,15-7 3-16,7-5-2 0,0-1-3 15,-7-5 1 1,-15-5 1-16,-14-7-2 0,-13 2-3 16,-9 1 1-16,-9 10-10 15,-25 11-4-15,-18 10-12 16,-22 2-31-16,-15 1 28 16,-21-3-74-16,-17 0-74 15,-11-4-60-15,-5 1-83 16,0-6-61-16</inkml:trace>
  <inkml:trace contextRef="#ctx0" brushRef="#br0" timeOffset="29637.8">21467 6634 410 0,'0'0'228'0,"0"0"37"16,0 0 29-16,0 0-156 0,0 0-43 15,0 0-30 1,59-10-17-16,32-7-12 0,38-8-19 15,28-1 30-15,27-4-43 16,20-4-3-16,11 3 9 16,-7-2-6-16,-20 1 5 15,-32 3-1-15,-35-2-5 16,-44 12 40-16,-32 6-23 16,-28 6 16-16,-16 7 40 15,-1 0-29-15,0 0-1 16,0 0-10-16,0 0-25 15,0 0 24-15,0 0-35 0,0 0 4 16,0 0 3 0,0 0-3-16,0 0-4 0,0 0 0 15,0 0 0 1,0 0 0-16,0 0 0 0,0 0 0 16,0 0-6-16,0 0 4 15,0 0-5-15,0 0-45 16,0 0-47-16,-4 0 7 15,-26 3-68-15,-24 10-197 16,-24 1-550-16</inkml:trace>
  <inkml:trace contextRef="#ctx0" brushRef="#br0" timeOffset="31222.64">3717 6385 667 0,'0'0'26'16,"0"0"-18"-1,0 0 82-15,0 0-45 16,0 0-29-16,0 0-6 0,55 15 12 15,9-9 97-15,21-1-47 16,30 1-11-16,28-4 5 16,27-2-20-16,33-2-11 15,24-18-15-15,26-5-3 16,31-4 21-16,23-7-37 16,27 3 1-16,21 1 7 15,12 2-4-15,13 6 3 16,14 1-8-16,12 0 2 15,3 4 8-15,4 6-10 0,3-2 0 16,-9 2 2 0,-4 1-2-16,4-3 0 0,-7-1 0 15,-8-2 5 1,8-6-1-16,-2 0-3 0,-4-3 0 16,6 3 4-16,-11 2-1 15,-16 3-1-15,-15 5-3 16,-24 1 2-16,-22 1 3 15,-32-2-5-15,-33 2 0 16,-39 0 2-16,-38-3 0 16,-32 1 4-16,-31 1-6 15,-25 0 1-15,-27 0-1 0,-29 6 0 16,-13 2-13 0,-7 2 10-16,-6 3-49 0,0-5-120 15,-6-2-229-15</inkml:trace>
  <inkml:trace contextRef="#ctx0" brushRef="#br0" timeOffset="32325.5">16810 2668 699 0,'0'0'46'0,"0"0"40"16,0 0 156 0,0 0-148-16,0 0-45 0,0 0-26 15,3 7-17-15,74-7 76 16,43 0-33-16,26-2-30 15,30-8-19-15,21 1 8 16,22 1 0-16,9 3-8 16,2-1 0-16,-9-2-2 15,-22 0 5-15,-22-1-3 16,-34 0 0-16,-35 3 7 16,-37-1-5-16,-35 6-2 15,-26 1 0-15,-10-2 21 16,-34 1 5-16,-27-1-16 15,-33 2-10-15,-30 0 4 16,-22 0-2-16,-20 0-2 0,-18 0-3 16,-7 0 1-16,1-1-1 15,-1-2-1-15,6 3-3 16,6 0 1-16,9 0-1 16,23 0 7-16,27 4 0 15,32 2 1-15,34-4 1 16,29 0-2-16,25-2 0 15,19 0-14-15,56 0 12 16,49-8-6-16,47 0 8 16,35-1-11-16,15 4 10 15,-1 2-35-15,-8 3-52 16,-17-3-118-16,-27-2-77 16,-44-4-193-16</inkml:trace>
  <inkml:trace contextRef="#ctx0" brushRef="#br0" timeOffset="33157.78">10308 5804 863 0,'0'0'1'16,"0"0"117"-16,0 0-14 16,0 0-68-16,-62 76-15 15,62-45-14-15,0 3 21 16,0-1-15-16,7-5 3 15,2-9 16-15,0-8-28 16,-6-5 12-16,-3-6 6 16,0 0 28-16,0 0 29 15,0-17-9-15,0-16-3 16,0-13-41-16,0-9-21 0,-6 9 0 16,0 9 10-1,3 17-15-15,0 14 33 0,0 6-33 16,-4 23-12-16,-1 28 4 15,-1 24-25-15,3 16-52 16,0 5-25-16,-4-2-234 16,-4-11-278-16</inkml:trace>
  <inkml:trace contextRef="#ctx0" brushRef="#br0" timeOffset="33494.14">10174 6703 1114 0,'0'0'38'0,"0"0"62"16,-36 74-56-16,20-29-9 16,4 1-15-16,8-10 15 15,4-6-31-15,20-14 2 16,19-10 5-16,6-6-7 15,7-23 14-15,0-18-5 16,-7-6-7-16,-9-5 12 16,-17-1-13-16,-13 0 10 15,-6 2 9-15,-15 10-14 0,-18 9 5 16,-10 16-15-16,-8 16 8 16,-4 17-21-16,0 23 12 15,16 16-52-15,16 4-12 16,23-3-163-16,4-12-219 15</inkml:trace>
  <inkml:trace contextRef="#ctx0" brushRef="#br0" timeOffset="34424.17">14101 5659 588 0,'0'0'84'15,"0"0"105"-15,0 0 72 16,0 0-132-16,0 0-16 16,0 0-66-16,-16-13-12 15,13 33-33-15,-4 14 9 0,0 15-5 16,0 11 4 0,-2 2 12-16,3-4-20 0,3-9 4 15,3-15-6-15,0-15 5 16,0-14 6-16,0-5-8 15,0 0 1-15,0 0 42 16,0-10-12-16,6-24 14 16,3-14-23-16,4-16-17 15,1-3 3-15,-5 0-11 16,-2 8 0-16,-4 13 7 16,-3 17-6-16,0 15 9 15,0 14 21-15,0 0-28 16,-10 17-6-16,-2 14 1 15,-2 10-1-15,4 4-5 16,7-5 8-16,3 4-28 16,0-1-29-16,0-2-41 0,0 1-79 15,0-11-473-15</inkml:trace>
  <inkml:trace contextRef="#ctx0" brushRef="#br0" timeOffset="35138.24">13931 6422 708 0,'0'0'134'0,"0"0"125"16,0 0-60-16,0 0-133 16,0 0-13-16,0 0-48 15,1 3 7-15,28-12-12 16,4-4 0-16,-2 1-7 15,-4 2-19-15,-15 3-7 16,-5 5 9-16,-7 2 24 16,0 0 14-16,-25 0-14 0,-8 9-3 15,-13 5 2-15,4 2 1 16,9-2 0-16,8-2 15 16,12-4-5-16,5-3 13 15,6-3-23-15,2 2 2 16,0 7-3-16,0 5 4 15,0 7 5-15,0 5 3 16,0 2-5-16,0-2 21 16,-6-2-20-16,2-4 0 15,-2-6 19-15,2-7-14 0,4-4 12 16,0-5 4 0,0 0-1-16,0 0 26 0,0 0-28 15,7-5-7-15,16-10 20 16,9-1-18-16,11-3-10 15,-1 6-9-15,0 6 5 16,-9 2-9-16,-8 5 3 16,-5 0-6-16,-10 8 0 15,-4 9-1-15,-6 6-2 16,0 6 9-16,-25 7 0 16,-18 1-6-16,-5 0 6 15,-8-7-8-15,4-5 4 16,13-8-22-16,13-7-17 15,17-8-48-15,9-2-56 16,19-25-354-16</inkml:trace>
  <inkml:trace contextRef="#ctx0" brushRef="#br0" timeOffset="35407.51">14422 6541 1181 0,'0'0'144'0,"0"0"-79"15,0 0 18-15,0 0-5 16,0 0-55-16,0 0-13 16,-19 66 11-16,19-66-19 15,0 0-2-15,0 0 12 16,4 0-2-16,5-19 43 0,-3-5-11 16,-3-8-24-16,-3 5 15 15,0 3-29-15,0 12-3 16,-6 5-2-1,3 7-22-15,0 0-20 0,0 16-70 16,3 11-90-16,0 2-201 16,0-4-350-16</inkml:trace>
  <inkml:trace contextRef="#ctx0" brushRef="#br0" timeOffset="35737.8">14754 6382 1158 0,'0'0'121'16,"0"0"98"-16,0 0-146 16,0 0-73-16,0 0-1 15,0 0 1-15,-20 94 3 16,20-62-3-16,0-8 0 16,16-5-2-16,3-9 2 15,4-8-5-15,10-2 3 16,7-14-21-16,0-15 22 15,-1-10-10-15,-3-3 11 16,-9-1 10-16,-8 11-10 16,-9 11 32-16,-8 11 29 15,-2 10-6-15,0 0 2 0,0 33-57 16,-12 18-2-16,0 21-8 16,-3 13 10-16,13 6-9 15,2 1-81-15,7-7-54 16,-1-21-426-16</inkml:trace>
  <inkml:trace contextRef="#ctx0" brushRef="#br0" timeOffset="36996.83">13812 5494 305 0,'0'0'76'0,"0"0"95"0,0 0 6 15,0 0-56-15,0 0-31 16,0 0 0-16,-3 2-16 16,12 1-17-16,7 1 8 15,1 4-12-15,2 6-32 16,0 1 17-16,4 6-19 15,-4 4 0-15,2 6 5 16,-3-2-6-16,0 5 20 16,-3 1-31-16,-2 0 4 15,-4 0 14-15,2 2-20 16,-8 1-1-16,1 2 4 16,-4-1-8-16,0 0 12 0,-7 0-12 15,-10-3 0-15,-2-3 11 16,-5-3-9-16,3-1-2 15,-6-3 8-15,-1 1-6 16,1-5 15-16,-5-2-15 16,3-3 1-16,2-2 9 15,2 1-11-15,2-7 1 16,7 1 4-16,7-6-3 16,5-1 1-16,3-3-4 15,1 0 0-15,0 0 3 16,0 0-2-16,0 0-1 15,0 0 6-15,0 0-3 16,0 0 8-16,0 0-11 0,1-1 0 16,18-16 13-1,6-7-13-15,8-8 1 0,3-6 0 16,1-5 1-16,-6-7-3 16,-1-9 1-16,-7-8 0 15,-10-5-3-15,-4-4 2 16,-9-1-12-16,0 2 11 15,-3 4-17-15,-13 9 13 16,0 11-3-16,2 17 8 16,2 13-7-16,-1 10 11 15,5 3-3-15,2 7 0 16,0-2 3-16,3 2 0 16,0 1-3-16,3-1 0 0,0 1 8 15,0 0-8-15,0 0-1 16,0 0-1-16,0 0-1 15,0 5-2-15,0 15 0 16,9 8 5-16,8 8 3 16,5 1-1-16,1 7-2 15,6 4 0-15,-5 5 5 16,1 2-3-16,-12 5-2 16,-10 1 0-16,-3 4-4 15,-26 4 4-15,-25 1-25 16,-19 1-55-16,-13 3-158 15,-21-2-188-15</inkml:trace>
  <inkml:trace contextRef="#ctx0" brushRef="#br0" timeOffset="38007.89">6552 5838 207 0,'0'0'95'0,"0"0"18"16,0 0 73-16,0 0-105 16,0 0 8-16,0 0-22 15,85-63 3-15,-79 60 40 16,-3 3-34-16,-3 0-1 16,0 0 4-16,0 0-17 15,0 0-12-15,0 0-29 16,0 0-2-16,-6 3 13 15,-7 13-17-15,-2 6-1 0,-9 14-2 16,5 6-2 0,-4 16 17-16,4 7-12 0,1 7-3 15,3 7 18-15,9 5-21 16,3 3 6-16,3 0 1 16,0-2-15-16,9-12 13 15,9-11-14-15,0-11 0 16,4-8 10-16,2-10-10 15,-3-10 6-15,0-3-1 16,-9-11-4-16,1 1 15 16,-4-6-16-16,-7-1 1 15,-2-3-2-15,0 0 7 16,0 0-6-16,0 0 0 0,0 0 4 16,0 0 3-16,0 0-7 15,0 0 0-15,0 0-6 16,-3 0 4-16,-14 0-61 15,-8 0-199-15,-8-1-521 16</inkml:trace>
  <inkml:trace contextRef="#ctx0" brushRef="#br0" timeOffset="39141.91">5772 7559 469 0,'0'0'141'0,"0"0"184"16,0 0-72-16,0 0-79 16,0 0-56-16,0 0-20 15,-73 23-42-15,73-23-18 16,0 0 1-16,3 0-27 0,22 0-7 16,11 0 13-16,9 0 1 15,4 0 7-15,-7-6-26 16,1 3-12-16,-4 0 0 15,0 3-105-15,-2 0-61 16,-10-5-413-16</inkml:trace>
  <inkml:trace contextRef="#ctx0" brushRef="#br0" timeOffset="39727.76">6293 7386 1295 0,'0'0'19'0,"0"0"121"15,0 0-87-15,0 0-41 16,0 0-12-16,0 0-1 16,61-32-2-16,-24 18-8 15,-4-1-19-15,-12 5-18 16,-11 6 37-16,-7 4-15 15,-3 0 26-15,0 0 0 16,-25 7-22-16,-5 10-9 16,-6 0-10-16,5 1 41 15,4-5 2-15,5 1 3 16,8-8 28-16,4 2 12 16,4-2-10-16,3 1 8 0,0 2-29 15,0 5-8-15,3 5 19 16,-3-1-23-16,0 4 3 15,3-3 0-15,-3-2-2 16,0-6 15-16,3-6-10 16,0-4 2-16,0-1 18 15,0 0-7-15,0 0 17 16,0 0 0-16,0 0-14 16,12-6 16-16,13-8-22 15,8 2-7-15,3 4-1 16,3 4-9-16,1 4-2 0,-9 2-1 15,-1 13 2 1,-15 6-9-16,-6 5 9 0,-9 1-13 16,-3 7 7-1,-25 4 0-15,-11-1-1 0,-6 0-5 16,2-8-29-16,4-3 15 16,14-9-49-16,11-14-65 15,14-3-115-15,3-28-304 16</inkml:trace>
  <inkml:trace contextRef="#ctx0" brushRef="#br0" timeOffset="40020.41">6685 7499 1013 0,'0'0'215'0,"0"0"-12"16,0 0-121-16,0 0-6 15,0 0-45-15,0 0-4 16,-9 1-9-16,9 2-12 15,0-3 10-15,0 0-13 16,0 0-3-16,0 0 34 16,0 0-3-16,0-8 28 15,0-9 4-15,0-8-34 16,0-1 6-16,0 2-27 16,0 11-8-16,0 6 9 15,0 4-9-15,0 3-5 16,0 0-36-16,0 0-70 15,0 18-14-15,3 4-54 16,3 8-96-16,0-10-254 0</inkml:trace>
  <inkml:trace contextRef="#ctx0" brushRef="#br0" timeOffset="40359.73">6940 7219 483 0,'0'0'569'0,"0"0"-415"16,0 0-31-16,0 0-113 16,0 0-3-16,-24 75-10 15,24-41 8-15,0-4 6 16,0-5-11-16,0-5 0 16,6-9 0-16,9-8 0 0,3-3-12 15,3-10 5-15,4-14 7 16,-2-6 17-16,-4-1-17 15,-3 4 0-15,-8 7 36 16,-2 12 2-16,-3 6 10 16,-3 2-13-16,0 10-33 15,0 23-2-15,3 16-7 16,3 14 7-16,1 12-2 16,2 0 2-16,9 0-39 15,-3-9-66-15,-3-16-295 16,-2-26-231-16</inkml:trace>
  <inkml:trace contextRef="#ctx0" brushRef="#br0" timeOffset="40844.39">6485 6293 145 0,'0'0'581'0,"0"0"-536"16,0 0 83-16,0 0-58 16,0 0-38-16,169-122 39 15,-50 46-3-15,18-12-61 16,12-4-6-16,11-7-2 16,12-5-61-16,2 4-201 15,-10 2-171-15</inkml:trace>
  <inkml:trace contextRef="#ctx0" brushRef="#br0" timeOffset="41033.92">7365 6258 1153 0,'0'0'40'15,"0"0"-33"-15,88-77 28 16,18-5-28-16,34-14-7 15,20-4 0-15,16 5-6 16,4 8-13-16,2 12-137 16,-25 8-269-16</inkml:trace>
  <inkml:trace contextRef="#ctx0" brushRef="#br0" timeOffset="41198.12">8299 6095 630 0,'0'0'553'0,"0"0"-531"0,0 0-13 16,134-91 41-16,2 14-43 15,37-9-7-15,12-1-52 16,19 4-157 0,-5 3-112-16</inkml:trace>
  <inkml:trace contextRef="#ctx0" brushRef="#br0" timeOffset="41376.08">9843 6021 1228 0,'0'0'109'0,"0"0"-45"16,0 0-52-16,104-38-2 15,20-13-10-15,40-15-36 16,36-4-98-16,7 0-195 15,-3 7-171-15</inkml:trace>
  <inkml:trace contextRef="#ctx0" brushRef="#br0" timeOffset="41556.07">11249 6090 1270 0,'0'0'14'0,"0"0"-14"16,142-64 0-16,4 5-1 16,44-10-38-16,26-4-124 0,6 8-21 15,-19 1 14-15,-24 14-148 16</inkml:trace>
  <inkml:trace contextRef="#ctx0" brushRef="#br0" timeOffset="41705.66">12486 6113 1053 0,'0'0'47'15,"0"0"-41"-15,149-72-12 16,-25 9-55-16,31-5-110 16,18-1 24-16,3 5-179 0</inkml:trace>
  <inkml:trace contextRef="#ctx0" brushRef="#br0" timeOffset="41872.46">13376 5961 694 0,'0'0'388'0,"0"0"-349"16,0 0 24-16,139-61-33 15,-24 10-30-15,5-6-142 16,3-2-85-16,-20 0-55 15</inkml:trace>
  <inkml:trace contextRef="#ctx0" brushRef="#br0" timeOffset="42854">11849 4640 1088 0,'0'0'24'15,"0"0"73"-15,-87 26-65 16,59 21-32-16,-2 11 7 16,14 4-16-16,13-4 9 15,3-13-33-15,31-11 8 16,15-16-59-16,17-17-36 16,10-2 75-16,2-31 18 15,4-11-45-15,-6-12-20 16,-6-1 21-16,-19 3 0 15,-19 3 71-15,-15 10 7 16,-14 18 66-16,0 10 29 16,-18 12 46-16,-13 12-81 0,-5 19-60 15,6 11 12-15,8 0-10 16,14-2-6-16,8-11-3 16,8-7-12-16,14-15-13 15,11-7-12-15,3-9 37 16,-4-15-4-16,0-5 10 15,-9-1-6-15,-6 2 21 16,-8 3 44-16,-3 8 15 16,-6 8 5-16,0 8 3 15,0 1-15-15,0 1-73 0,0 32-15 16,-3 14 15-16,-6 21 3 16,-1 8 12-16,4 7-15 15,-4 2 0-15,3 1 22 16,3-6-17-16,1-14-3 15,0-20 3-15,0-17 3 16,-6-15 19-16,-5-11 13 16,-2-3 15-16,-6 0 0 15,-2-23-35-15,3-18 12 16,6-16-28-16,12-12 3 16,3-2-5-16,27-2-2 15,12 7-1-15,7 7-7 16,5 4 8-16,-2 8 0 15,-7 12-6-15,-13 8 12 16,-9 7-7-16,-11 6 1 0,-6 1 0 16,-3 3 21-16,0-2-8 15,0 4 6-15,-3 4 4 16,0 1-2-16,0 3 20 16,0 0-41-16,3 0 5 15,-3 11-12-15,-3 10-1 16,6 10 5-16,0 10 3 15,0-2 0-15,3 2-4 16,19 0 4-16,-2-9 0 16,-1-4-6-16,-3-6 6 15,-5-4-3-15,-11-2-1 16,0 4-44-16,-18 1 22 16,-20 4-45-16,-18 5-14 0,-25 2-9 15,-17 7-215-15,-21 0-175 16</inkml:trace>
  <inkml:trace contextRef="#ctx0" brushRef="#br0" timeOffset="43095.03">11421 5523 897 0,'0'0'76'0,"0"0"89"15,0 0-69-15,137-31-5 16,-37 4-40-16,27-5 2 15,28-6-8-15,21-1-17 0,9-4-23 16,-9-1 6 0,-17 0-10-16,-20 3 0 0,-24 6-1 15,-27 7-3-15,-31 11-1 16,-23 8-33-16,-31 9-35 16,-10 0 43-16,-26 0-282 15,-12 4-387-15</inkml:trace>
  <inkml:trace contextRef="#ctx0" brushRef="#br0" timeOffset="48830.37">4078 12543 308 0,'0'0'10'15,"0"0"0"-15,0 0-10 16,0 0-30-16,0 0-56 16,-66-82 10-16,66 68-26 15</inkml:trace>
  <inkml:trace contextRef="#ctx0" brushRef="#br0" timeOffset="50097.91">2276 2089 342 0,'0'0'55'16,"0"0"134"-16,0 0-64 15,0 0-79-15,0 0 10 16,-51 85 66-16,36-51-24 16,9-1 7-16,6-6-55 15,0-7-7-15,0-8-10 16,20-5-3-16,2-7-4 16,14 0 2-16,3-19-3 15,5-14 17-15,-3-5-35 16,-10-2-2-16,-10 1 7 0,-15 5-4 15,-6 3-8 1,0 4 5-16,-21 15 3 0,-8 12 9 16,-12 5-17-16,-7 34-2 15,0 12-7-15,8 7 18 16,16-7-9-16,18-9 0 16,6-14 0-16,12-12-4 15,15-9 4-15,9-7 0 16,5-7 2-16,0-17 6 15,-7-3-4-15,-7 0-1 16,-12 2-2-16,-8 0 23 16,-7 1-3-16,-7 4 5 15,-11 6-6-15,-9 11-17 16,-4 3 11-16,-5 20-14 0,3 10 1 16,5 4-6-16,7-4 5 15,15-8-3-15,6-8 0 16,0-8-2-16,18-4 3 15,3-2 1-15,7-5 1 16,-4-14 14-16,1-4-13 16,-8 1-1-16,-8-1 3 15,-5 3-3-15,-4 6 4 16,0 4-4-16,0 10-29 16,6 3-49-16,12 22-221 15,12 9-30-15,22 2-200 16</inkml:trace>
  <inkml:trace contextRef="#ctx0" brushRef="#br0" timeOffset="51556.28">3105 12355 575 0,'0'0'7'16,"0"0"125"-16,0 0 70 15,0 0-50-15,0 0-39 16,0 0-36-16,-10 37-52 16,2 9 10-16,1 0-9 15,7-4 12-15,0-11-8 16,0-12-21-16,7-5 6 16,4-8-14-16,1-6 1 15,4 0 17-15,5-9-18 16,0-14 26-16,-3-5 7 0,-8-4-13 15,-7 0-6-15,-3 1 3 16,-12 2-16-16,-16 12 29 16,-2 7-31-16,-1 10 0 15,-5 23 10-15,0 27-10 16,3 10 0-16,9 5-1 16,17-9 2-16,7-13-4 15,15-13 3-15,18-13-9 16,4-15 7-16,3-2 1 15,-1-19 1-15,0-10 0 16,-8-8 1-16,-7 0 0 16,-13-2 3-16,-11-3-4 15,0 1 12-15,-17 5-10 0,-5 10 12 16,-5 9-14 0,0 17 3-16,-1 9 10 0,-5 29-13 15,0 8-3-15,3 6-3 16,9-5 6-16,11-10-5 15,10-12-15-15,0-5-26 16,13-14 26-16,14-2-35 16,3-4-30-16,4-9-42 15,5-18-143-15,-6-12-216 16</inkml:trace>
  <inkml:trace contextRef="#ctx0" brushRef="#br0" timeOffset="52787.26">26017 7173 880 0,'0'0'28'0,"0"0"112"16,0 0 59-16,0 0-136 15,0 0-27-15,0 0 11 16,-25-73-43-16,44 62 0 15,7 0-5-15,0 7 1 16,3 4 0-16,-4 0 0 16,-4 22 1-16,-9 11-17 15,-12 6 13-15,0 5-4 16,-19 0 7-16,-11-5-6 0,0-6 6 16,2-7 0-16,5-6 3 15,10-11 5-15,4-2-4 16,9-7 5-16,0 0 22 15,7-16-9-15,21-23-2 16,14-14-20-16,9-5 1 16,-3 4-9-16,-11 13 6 15,-11 19 2-15,-13 11 1 16,-10 7 1-16,-3 4-1 16,0 7-1-16,-5 23 5 15,-12 15 2-15,-4 2-7 16,7 0 0-16,7-4 0 0,7-2 0 15,0-10-13-15,22-11-72 16,26-15-128-16,22-5-146 16,20-30-213-16</inkml:trace>
  <inkml:trace contextRef="#ctx0" brushRef="#br0" timeOffset="52948.51">26791 7002 1001 0,'0'0'96'15,"0"0"158"-15,0 0-164 16,0 0-50-16,0 0-12 16,0 0-28-16,0-7-19 15,45 4-6-15,18-7-18 16,10-5-136-16,-6-4-167 16,-16 5-81-16</inkml:trace>
  <inkml:trace contextRef="#ctx0" brushRef="#br0" timeOffset="53099.11">26802 7146 656 0,'0'0'111'0,"0"0"207"15,0 0-150-15,0 0-101 16,0 0-62-16,0 0 1 16,125 17-12-16,-16-31-62 15,15-6-167-15,7 1-309 16</inkml:trace>
  <inkml:trace contextRef="#ctx0" brushRef="#br0" timeOffset="53339.14">28505 7149 1346 0,'0'0'38'16,"0"0"35"-16,0 0 23 16,0 0-62-16,0 0-30 15,0 0-4-15,29-3-2 16,29-6-20-16,15-5-35 0,6-3-155 16,-4-5-218-16,-4 2-300 15</inkml:trace>
  <inkml:trace contextRef="#ctx0" brushRef="#br0" timeOffset="53887.61">29147 6869 906 0,'0'0'115'15,"0"0"77"-15,0 0 3 16,0 0-135-16,0 0-28 16,0 0-12-16,28-44-19 15,0 27 3-15,4 6-4 16,1 4-2-16,-4 7-13 15,-5 0-3-15,-9 0-18 16,-5 13-3-16,-10 6-9 16,0 3 28-16,-6-1-7 15,-14 0 9-15,-3-1 10 16,0-2 8-16,0-4 0 16,4 1 13-16,8-1 14 0,2-4-7 15,9 0-20-15,0 2 3 16,7 2 9-16,16 6-12 15,9 0 0-15,0-1 8 16,-5 1-8-16,-9-2 1 16,-12 1-4-16,-6 5 6 15,-21 0 8-15,-27 2-8 16,-17 0 15-16,-10-1-2 16,2-4-13-16,10-5 5 15,19-5-8-15,21-8-7 0,20-3 3 16,20-6-67-1,45-28-200-15,26-16-67 0,22-16-366 16</inkml:trace>
  <inkml:trace contextRef="#ctx0" brushRef="#br0" timeOffset="54080.11">29677 6933 677 0,'0'0'343'0,"0"0"-105"16,0 0-78-16,0 0-113 15,0 0 3-15,-94 11 16 16,81-7-35-16,9-4-6 15,4 0-9-15,0 0-15 16,3 0-1-16,21 0-5 16,7 0 5-16,3-12-7 15,-4-7-2-15,-11-1-20 16,-10 5-29-16,-9 5-69 0,0 7-95 16,0 3-296-16</inkml:trace>
  <inkml:trace contextRef="#ctx0" brushRef="#br0" timeOffset="54502.16">30106 6807 1162 0,'0'0'97'15,"0"0"100"-15,0 0-183 16,-109-5-1-16,72 8-8 0,5 13-3 15,10 5-2-15,8 2-4 16,11 0-8-16,3-2 6 16,2-3-39-16,17-4 0 15,8-8 19-15,2-6 12 16,2 0 14-16,0-19 6 16,-2-5-4-16,-3-2 34 15,-3 1-33-15,-8 4 30 16,-7 9-1-16,-5 5 2 15,-3 7 18-15,0 0-23 16,0 0-29-16,0 9 0 16,-5 14 3-16,0 7-3 15,5 4 2-15,0 4-1 16,0-1 12-16,9-4-13 16,-8-3 3-16,-1-3-1 0,-25 2-2 15,-32-3 0-15,-32 5-5 16,-33 1-30-16,-40-5-94 15,-36-5-344-15</inkml:trace>
  <inkml:trace contextRef="#ctx0" brushRef="#br0" timeOffset="56090.12">5556 12285 657 0,'0'0'17'0,"0"0"76"16,-79-25 132-16,70 25-97 15,9 0-54-15,6 0-74 16,31 0 0-16,17 0 9 0,16-5 10 15,3-4 12-15,3-4-31 16,-12 3 2-16,-19 5-13 16,-21 0-3-16,-15 2-18 15,-9 3 28-15,-24 0 4 16,-27 16 5-16,-16 5-5 16,-12 8 0-16,-3 0 11 15,4 5-9-15,10-5-2 16,20-5 30-16,23-8-24 15,17-7-2-15,8 2-4 16,14-5 0-16,20 1-2 16,12-7 7-16,8 3-5 15,-9-3 0-15,-11 3 4 16,-7 1-5-16,-14 6 1 16,-10 6 0-16,-3 8 9 0,-10 8-7 15,-17 8 41-15,-9 4 9 16,-4 1-25-16,1-5-2 15,9-7-15-15,11-10-1 16,8-9 8-16,11-6-17 16,8-4-4-16,34-4 1 15,26 0 6-15,19-7-6 16,17-15-32-16,8-2-69 16,0-6-73-16,0-3-151 15,-18-3-114-15</inkml:trace>
  <inkml:trace contextRef="#ctx0" brushRef="#br0" timeOffset="56416.68">6427 12358 671 0,'0'0'55'15,"0"0"208"-15,-91-4-147 16,58 16-21-16,-4 7-14 16,3 8-31-16,4 5-20 15,7 4-15-15,7 2-13 16,13 0 1-16,3-4-3 15,3-2-4-15,22-12-4 16,5-8-24-16,3-12-7 16,3-5 14-16,-2-19 22 15,-1-11 2-15,-9-2 2 16,-5-2 1-16,-16 2 24 0,-3 4-20 16,0 11 11-16,0 11 14 15,-6 11 11-15,-4 3-25 16,1 30-17-16,1 17 0 15,5 10-8-15,3 12-1 16,3 4-46-16,21 3-80 16,9-6-224-16,1-20-156 15</inkml:trace>
  <inkml:trace contextRef="#ctx0" brushRef="#br0" timeOffset="56804.27">6558 12808 941 0,'0'0'65'0,"0"0"216"16,0 0-218-16,0 0-32 15,0 0-27-15,0 0-8 16,-22-4-29-16,49 4 10 16,4 0 20-16,-1 0-44 15,-2 10-7-15,-7 3-16 16,-9-2-21-16,-9 5 52 15,-3-3 23-15,0-2 16 16,0-1-1-16,-6-5 6 16,3-5 29-16,-3 0 58 15,0-15 42-15,-1-16-56 16,7-5-46-16,0-3 7 16,4 5-4-16,17 1-26 15,3 13 12-15,1 6-21 16,-1 11 1-16,0 3-7 0,-6 20 3 15,-6 21-1-15,-8 7 0 16,-4 9-14-16,0 2-28 16,0-5-34-16,0-4-145 15,0-18-62-15,0-18-255 16</inkml:trace>
  <inkml:trace contextRef="#ctx0" brushRef="#br0" timeOffset="57233.33">7180 12464 1139 0,'0'0'93'0,"0"0"109"15,0 0-172-15,0 0 7 16,0 0-34-16,0 0-3 16,15-6-8-16,24 6-21 15,7 9 17-15,-4 8-12 16,-12 0-7-16,-8 5-21 15,-13 2 15-15,-9 2-35 16,0 1 31-16,0-5-1 16,-9-5 15-16,0-7 18 15,6-8 7-15,-1-2 2 16,1 0 75-16,3-22 14 0,0-11-54 16,0-7-21-16,3-5-10 15,13 1 23-15,1 5-27 16,-1 6 6-16,-4 10 22 15,-8 12-9-15,-1 8 11 16,-3 3-11-16,0 10-12 16,0 23-6-16,0 10 12 15,3 14-10-15,5-1 3 16,8 4-2-16,5-9-8 16,3-10-52-16,6-21-77 15,7-20-90-15,3-24-105 16,-1-27-56-16</inkml:trace>
  <inkml:trace contextRef="#ctx0" brushRef="#br0" timeOffset="57620.85">7699 12011 820 0,'0'0'37'16,"0"0"225"-16,0 0-133 15,-80 4-55-15,80-4-30 16,0 0-24-16,3 0-16 15,19 0 10-15,14-10 6 16,9-6-20-16,4 6 14 16,-7 3-14-16,-8 7 0 15,-13 0 0-15,-8 0-13 16,-10 9 12-16,-3 4-12 16,0 4 13-16,0 0-9 15,-3 0 9-15,-7-7 0 0,4-3 2 16,3-4-2-16,3-3 20 15,0 0-13-15,0 0-6 16,0-7 27-16,22-23-13 16,14-7-3-16,10-4-7 15,2 7-5-15,-2 11-13 16,-7 10 4-16,-6 13-13 16,-8 9 19-16,-8 27-70 15,-4 14 14-15,-7 10-59 0,0 9-64 16,4-2-59-1,10-5-370-15</inkml:trace>
  <inkml:trace contextRef="#ctx0" brushRef="#br0" timeOffset="58528.27">9889 12302 989 0,'0'0'24'16,"-101"-9"190"-16,49 9-146 15,5 17-31-15,3 19-23 16,12 10-12-16,8 6 24 0,11 5-21 16,13-1-4-16,0-6-1 15,22-6-2-15,14-12-27 16,10-17-85-16,6-15 14 15,-1-19-6-15,3-23-4 16,-5-8 43-16,-10-7 58 16,-5 4 9-16,-13-7 10 15,-6 9 10-15,-9 14-12 16,-6 13 39-16,0 24 69 16,-21 7-46-16,-9 27-65 15,-3 11-4-15,11 2 0 16,10-1-1-16,12-9 0 15,0-11-9-15,21-9-56 16,9-17-39-16,5 0 67 0,4-17 4 16,-3-16 13-16,-6-4 20 15,-5-6 2-15,-11 4 68 16,-5-1 45-16,-9 14 6 16,0 9 27-16,0 10-39 15,0 7-15-15,0 0-79 16,-9 24-11-16,-5 13-3 15,1 18 3-15,1 13-4 16,9 19 0-16,3 22 1 16,0 13-6-16,9 10 5 15,13 1 0-15,-2-1-2 0,-4-10 7 16,-7-15-5 0,-9-18 2-16,0-27 3 15,-9-20 2-15,-10-18-7 16,-4-17 2-16,-2-7 26 0,-2-37-7 15,2-25-5-15,14-32-16 16,11-24-6-16,0-27 4 16,33-15-25-16,12-15-29 15,13 5 26-15,5 17-15 16,-5 32 28-16,-12 38 16 16,-16 30 1-16,-15 27 19 15,-9 16 1-15,-6 10-6 0,0 0 12 16,-6 0-19-1,-15 19 4-15,-3 8 4 0,-3 3-13 16,5-1 20-16,10-4-19 16,8 0 0-16,4-2 16 15,16-1-15-15,20 0-4 16,7 0 3-16,11-2 1 16,-2 2 2-16,-6-5-6 15,-10 0 0-15,-21 3-7 16,-15 10 2-16,0 9-26 15,-30 14 13-15,-8 3-60 16,3 0-61-16,8-13-219 16,8-14-195-16</inkml:trace>
  <inkml:trace contextRef="#ctx0" brushRef="#br0" timeOffset="58820.54">12626 12247 1322 0,'0'0'93'0,"0"0"77"15,0 0-88-15,0 0-19 16,0 0-49-16,0 0-5 16,-94 29-9-16,72 21 0 15,-2 16 2-15,6 17 5 16,3 15-4-16,6 11 10 0,3 6-6 15,0 10-3 1,6-6-4-16,-7-6-14 0,4-7-7 16,-5-23-66-16,-4-18 7 15,-4-21-31-15,-10-17-40 16,-3-25-119-16,-10-6-136 16</inkml:trace>
  <inkml:trace contextRef="#ctx0" brushRef="#br0" timeOffset="59209.45">12165 12536 946 0,'0'0'68'0,"0"0"67"0,136-78-77 16,-63 58-58 0,6 7-14-16,-3-4-48 15,-8 1-153-15,-9-4 86 16,-20 3 31-16,-14-2 67 0,-15 8 31 15,-10 1 34-15,0 7 60 16,-13 3-5-16,-16 7-35 16,-3 20-37-16,2 7 42 15,3 7-25-15,15-1 8 16,9-4-33-16,3-5-9 16,6-12 5-16,18-13-3 15,3-6-2-15,10-3 12 0,-1-24-10 16,-6-7 14-1,-5-8-12-15,-13-8-3 0,-9-3 75 16,-3 2-30-16,-3 10-14 16,-16 15-15-16,-3 16-16 15,2 10-1-15,-2 17-52 16,2 19-78-16,10 11-26 16,10-2-180-16,0-9-133 15</inkml:trace>
  <inkml:trace contextRef="#ctx0" brushRef="#br0" timeOffset="59505.68">12944 12255 87 0,'0'0'988'0,"0"0"-726"0,0 0-84 16,0 0-94-16,0 0-68 15,0 0-9-15,34-20-9 16,14 35 2-16,7 7-1 15,-3 5-14-15,-10 3 12 16,-12 2-28-16,-11-1 16 16,-13-1-15-16,-6-1 14 15,-6-3-22-15,-13-12 18 16,2-4 14-16,7-10 10 16,4-1-4-16,6-27 0 15,0-22-4-15,29-17-25 16,24-16-67-16,14-5-180 15,15 1-74-15,18 8-344 16</inkml:trace>
  <inkml:trace contextRef="#ctx0" brushRef="#br0" timeOffset="60006.17">15458 11886 1285 0,'0'0'34'15,"-84"0"66"-15,74 0 19 0,9 0-61 16,1 0-33 0,0 0-25-16,24 0-8 0,21 0 2 15,13 10-2 1,6 10-15-16,-7 3 9 0,-17 10-27 15,-19 3-3-15,-18 1 15 16,-3 3 16-16,-21-4 7 16,-16 0 6-16,-2-4 0 15,0-8 0-15,11-7 2 16,8-10-2-16,16-7 8 16,4 0 3-16,11-31 40 15,30-18-51-15,20-18-2 0,14-5-3 16,-2 9-4-16,-15 8 9 15,-16 15-7-15,-19 20 15 16,-10 13 13-16,-13 4-7 16,0 3-5-16,0 13-2 15,-14 27 6-15,-8 13-8 16,-10 16 11-16,6 4-12 16,3 0 17-16,13-3-21 15,10-12-11-15,9-8 9 16,34-16-64-16,25-22-73 15,23-12-272-15,20-39-364 16</inkml:trace>
  <inkml:trace contextRef="#ctx0" brushRef="#br0" timeOffset="60182.07">16569 11922 1071 0,'0'0'121'0,"0"0"92"16,-78 17-115-16,72-17-43 15,6 0-47-15,9 3-2 16,31-3-6-16,14 0-8 16,20 0-30-16,4-3-91 15,-2-10-164-15,-21 3-224 16</inkml:trace>
  <inkml:trace contextRef="#ctx0" brushRef="#br0" timeOffset="60354.08">16511 12130 745 0,'0'0'262'16,"0"0"8"-16,0 0-100 15,0 0-111-15,0 0-55 16,0 0 18-16,77 4-22 16,-9-17-36-16,10-1-74 15,10-1-295-15,3-9-193 16</inkml:trace>
  <inkml:trace contextRef="#ctx0" brushRef="#br0" timeOffset="60854.93">17890 12041 659 0,'0'0'116'16,"0"0"196"-16,0 0-141 16,0 0-54-16,0 0-51 15,0 0 4-15,-24 17-36 16,27-17-17-16,28 0 9 0,25 0-15 16,27-4-11-16,18-15-21 15,7-5-179-15,-10-6-411 16</inkml:trace>
  <inkml:trace contextRef="#ctx0" brushRef="#br0" timeOffset="61318.64">18808 11860 536 0,'0'0'787'16,"0"0"-752"-16,0 0 100 0,0 0-29 15,0 0-62 1,0 0-3-16,-31 3 5 0,21-16-45 16,4-4 31-16,4-5-32 15,2-4 2-15,3-8 0 16,21 1-2-16,4 3-5 16,4 10-5-16,-4 7-21 15,-3 13 30-15,-4 0-41 16,-4 33-14-16,-11 14 13 15,-6 18-9-15,-15 4 21 16,-19 4 13-16,-5-4 14 16,-5-8 1-16,-3-13 3 0,0-8 0 15,4-13 16-15,10-10-13 16,13-11 24-16,8-6-16 16,12 0 4-16,0-6 35 15,0-18-36-15,12 1-9 16,11 3-10-16,4 6 0 15,2 8 3-15,-6 6-1 16,3 0-26-16,-5 23 20 16,3 8-39-16,-2 7-3 15,2 3-33-15,-2-2-78 16,4-12-164-16,5-14-100 16</inkml:trace>
  <inkml:trace contextRef="#ctx0" brushRef="#br0" timeOffset="61602.63">19353 12051 1048 0,'0'0'206'0,"0"0"-11"15,0 0-144-15,0 0-35 16,0 0 4-16,0 0-20 16,-70 72 21-16,67-61-21 15,3-4 0-15,0-5-1 16,3-2 7-16,15 0-5 15,4-17 10-15,4-5-8 16,-6-4 32-16,-4-4-32 16,-6 4-2-16,-7 5 1 15,-3 11 1-15,0 8-6 0,-6 2-9 16,-12 5-47-16,0 15 15 16,-2 5-59-16,10 1-108 15,10-4-170-15,0-5-363 16</inkml:trace>
  <inkml:trace contextRef="#ctx0" brushRef="#br0" timeOffset="62166">20011 11668 1300 0,'0'0'57'0,"0"0"65"15,0 0-65-15,0 0-44 16,0 0-13-16,0 0-33 0,52-33 13 16,-10 27 2-16,-5-1-29 15,-10 0 36-15,-9 1 11 16,-15 6 3-16,-3 0-3 16,-12 0-14-16,-20 0-24 15,-11 6-68-15,-3 7 62 16,-2-2 44-16,6 1 0 15,6-2-6-15,10 0 13 16,2 0-7-16,9 5 23 16,8 4-21-16,1 6-2 0,3 6 1 15,3 2 7-15,0-1 8 16,0-5-9-16,0-1 11 16,0-10 17-16,0-8-19 15,0-3 7-15,0-4 13 16,0-1-20-16,0 0 51 15,12 0-41-15,4 0 20 16,11-11 2-16,2-1-36 16,3 2 3-16,1 4-12 15,-1 2 6-15,3 4-12 16,1 3 3-16,0 11-3 16,-10 6-3-16,-2 3 6 15,-9-3-1-15,-11 5-1 0,-4-1 2 16,-10-1-4-1,-26 7 4-15,-19-3-1 0,-20 0-7 16,-17 2-22-16,-14 0-47 16,0-9-111-16,14-9-546 15</inkml:trace>
  <inkml:trace contextRef="#ctx0" brushRef="#br0" timeOffset="63254.29">8496 15648 266 0,'-106'4'14'0,"9"-2"-2"16,12 2 78-16,12-3-27 16,18 2 16-16,19-3 34 15,18 0-24-15,15 0 21 16,3 0-53-16,24 0-52 16,34 0 37-16,30-10-14 15,30 0 10-15,28-4 1 16,24 1-3-16,24-4-16 15,22-2 4-15,26-1-10 16,29-3 35-16,28-1-33 16,23-1-14-16,26-4 16 15,21-4 11-15,15-1-7 16,18 1 7-16,10 2-20 16,4 2 33-16,8 1-35 0,-2 3 7 15,-10 3 15-15,-4 0-27 16,-8 3 17-16,-24 0-18 15,-11 0 7-15,-17-1 18 16,-27-1-26-16,-26 1 0 16,-34 3 3-16,-31 2 0 15,-35 1-2-15,-30 4-1 16,-33 3 9-16,-39 1-19 16,-35 3 10-16,-35 3-10 15,-20 0-17-15,-7 0-8 16,-47 0-27-16,-37 16-125 0,-48 1-142 15,-40-4-142 1</inkml:trace>
  <inkml:trace contextRef="#ctx0" brushRef="#br0" timeOffset="64003.97">12323 15126 853 0,'0'0'58'16,"0"0"271"-16,0 0-193 16,0 0-65-16,0 0-57 15,0 0-6-15,-9 37-8 0,9 16 0 16,0 11 23 0,0 5-17-16,0-5 7 15,0-10 4-15,0-12-17 0,0-18 17 16,0-14-11-16,0-8-6 15,0-2 24-15,0 0 29 16,6-26 16-16,5-13 11 16,2-21-79-16,2-16 16 15,0 0-16-15,-6 7-1 16,0 14 4-16,-6 27-3 16,-3 15-1-16,0 13-2 15,0 4-67-15,0 35-17 16,0 24-49-16,0 16 10 0,0 7-275 15,0-10-174 1</inkml:trace>
  <inkml:trace contextRef="#ctx0" brushRef="#br0" timeOffset="65016.46">10210 15162 385 0,'0'0'164'0,"0"0"78"0,0 0-1 16,0 0-145-16,0 0-46 15,0 0 15-15,-81 93 2 16,51-30-6-16,2 10-14 15,4 6-12-15,8 7 17 16,10-5-32-16,6 3 5 16,0-11 7-16,19-10-24 15,2-14 3-15,0-15-11 16,3-12 7-16,-8-12 12 16,-7-4-18-16,-6-5 7 15,-3-1 11-15,0 0-5 16,0 0 16-16,0 0 2 0,0 0-3 15,-6-10 34-15,-13-14-52 16,-8-13-7-16,-6-14-6 16,2-13 11-16,1-14-16 15,6-8 7-15,12-1 0 16,12-2-6-16,0 10 6 16,13 13-1-16,16 13 1 15,4 17-10-15,1 13 7 16,-3 6-5-16,-8 10-6 15,-4 5 6-15,-13 2-2 16,-3 0-4-16,-3 0 9 16,0 9-4-16,-6 11 9 0,-13 7-4 15,-11 9 9 1,-6 7-5-16,-1 6 0 0,1 4 0 16,6 1 3-16,5-3-3 15,11 6 0-15,7-3-6 16,7 1-21-16,18 1-36 15,16-3-59-15,12-7-147 16,-1-10-432-16</inkml:trace>
  <inkml:trace contextRef="#ctx0" brushRef="#br0" timeOffset="65466.65">9460 16702 495 0,'0'0'121'16,"0"0"89"-16,0 0 58 15,0 0-89-15,0 0-41 16,0 0-52-16,-53 13-18 16,53-13-34-16,0 0 1 15,11 0-35-15,17-11-6 16,18-3 3-16,15-11-53 16,11-4-67-16,-3-4-208 15,-5-1-386-15</inkml:trace>
  <inkml:trace contextRef="#ctx0" brushRef="#br0" timeOffset="65802.03">9928 16501 1144 0,'0'0'120'15,"0"0"112"-15,0 0-155 16,0 0-48-16,0 0-15 15,0 0-14-15,31-51-3 16,-13 44-8-16,0 7-28 16,-2 0 21-16,1 18-28 0,-7 12 15 15,-7 9 26-15,-3 4 3 16,-3 4 2-16,-20 3 0 16,0-8 3-16,0-9 9 15,10-6-9-15,1-11 26 16,5-6 3-16,7-10-15 15,0 0 1-15,0 0-18 16,7 0 4-16,11-10-8 16,12-4-8-16,6-7-51 15,4 1-151-15,-12-4-309 16</inkml:trace>
  <inkml:trace contextRef="#ctx0" brushRef="#br0" timeOffset="65982.52">10323 16534 1272 0,'0'0'104'16,"0"0"113"-16,0 0-74 15,0 0-71-15,0 0-47 16,0 0-25-16,-9-10-17 16,9 6 8-16,3-5-116 15,15-1-54-15,6 0-154 16,-5-1-338-16</inkml:trace>
  <inkml:trace contextRef="#ctx0" brushRef="#br0" timeOffset="66260.39">10456 16394 863 0,'0'0'165'16,"0"0"156"-16,0 0-200 0,0 0-1 16,0 0-76-16,0 0-9 15,-9-16-21-15,9 16-14 16,0 16-2-16,0 11-5 15,16 10 7-15,7 2 3 16,10 4-3-16,8-5 0 16,-2 1 0-16,0-3 7 15,-9-7-11-15,-8-2 4 16,-13-7 0-16,-9 2-5 16,0-2 6-16,-3 0-1 15,-15 0 0-15,-9-7-4 16,-8-2-17-16,0-6-61 0,-2-5-25 15,7-20-117-15,9-29-302 16</inkml:trace>
  <inkml:trace contextRef="#ctx0" brushRef="#br0" timeOffset="66396.67">10613 16297 110 0,'0'0'952'0,"0"0"-771"16,0 0-28-16,0 0-115 15,0 0-38-15,0 0-37 16,62-64-174-16,-17 21-343 16</inkml:trace>
  <inkml:trace contextRef="#ctx0" brushRef="#br0" timeOffset="66960.21">13983 14965 826 0,'0'0'189'0,"0"0"114"15,0 0-195-15,0 0-37 16,0 0-22-16,0 0-48 16,102-4 5-16,-57 51-2 15,-6 21-4-15,-13 15-6 16,-23 16-38-16,-6 6-56 16,-40 7-100-16,-18-8-214 15</inkml:trace>
  <inkml:trace contextRef="#ctx0" brushRef="#br0" timeOffset="67349.06">13821 15979 1154 0,'0'0'74'0,"0"0"58"0,0 0-69 15,0 0-40-15,0 0-22 16,117-51 3-16,-74 43-4 16,-8 4-40-16,-12 4 10 15,-10 0-46-15,-10 17-2 16,-3 8 51-16,-3 12 27 15,-17 4 6-15,-2 1-4 16,0 0 31-16,-2-8 44 16,8-6-22-16,2-6-10 15,9-13-5-15,5-2-38 16,0-7 6-16,6 0-8 16,26 0-45-16,14-7 19 15,6-16-224-15,2-13-327 16</inkml:trace>
  <inkml:trace contextRef="#ctx0" brushRef="#br0" timeOffset="67691.82">14283 15978 1400 0,'0'0'95'16,"0"0"128"-16,0 0-55 15,0 0-73-15,0 0-29 16,0 0-66-16,-10-16 0 16,10 13 0-16,0 2-32 15,0 1-60-15,0 0-81 16,13 0-40-16,2-3-342 16</inkml:trace>
  <inkml:trace contextRef="#ctx0" brushRef="#br0" timeOffset="68046.45">14637 15751 1184 0,'0'0'132'0,"0"0"4"16,0 0-11-16,0 0-55 15,0 0-63-15,0 0 2 16,-30-7-9-16,21 24 0 15,3 6-9-15,-3 6 9 16,9 1 0-16,0 4-1 16,1-3 1-16,13 6-4 0,5-3 4 15,-2 2 0-15,2-6-6 16,-3 0 6-16,1-1 0 16,-5-2 0-16,-6-1 2 15,-2-1-13-15,-4 2 7 16,-10 4-7-16,-14-1 3 15,-7-2-14-15,-2-1-18 16,-6-11 1-16,-3-2-38 16,3-11-47-16,13-3-239 15,11-26-182-15</inkml:trace>
  <inkml:trace contextRef="#ctx0" brushRef="#br0" timeOffset="68180.8">14621 15862 1096 0,'0'0'140'16,"0"0"51"-16,0 0-127 16,0 0-64-16,77-79-32 15,-41 54-125-15,-4-8-365 16</inkml:trace>
  <inkml:trace contextRef="#ctx0" brushRef="#br0" timeOffset="69576.75">10365 15526 407 0,'0'0'185'0,"0"0"93"15,0 0 25-15,0 0-138 16,0 0-62-16,0 0-32 15,-30 10-24-15,32-20-20 16,39-26-23-16,34-21 9 16,36-19-26-16,32-2-1 15,22 3-62-15,-1 8-21 16,-6 10-79-16,-19 8-152 16,-29 9-148-16</inkml:trace>
  <inkml:trace contextRef="#ctx0" brushRef="#br0" timeOffset="69747.72">10945 15608 483 0,'0'0'479'15,"0"0"-376"-15,0 0 20 16,0 0-77-16,0 0-17 16,170-116-29-16,-27 28-26 15,20-4-59-15,7 9-27 16,0 11 58-16,-15 15-72 15,-26 15-284-15</inkml:trace>
  <inkml:trace contextRef="#ctx0" brushRef="#br0" timeOffset="69922.07">11591 15688 37 0,'0'0'1013'0,"0"0"-995"16,0 0 123-16,64-80-60 15,39 5-81-15,31-14-58 16,23-4-19-16,14 7-59 16,-2 8 20-16,-11 14-83 15,-20 11-304-15</inkml:trace>
  <inkml:trace contextRef="#ctx0" brushRef="#br0" timeOffset="70092.88">12614 15559 697 0,'0'0'363'0,"0"0"-291"16,0 0 154-16,0 0-163 15,109-92-49-15,-1 19-14 16,31-9-49-16,14 2-11 16,2 7-94-16,-9 14-153 15,-22 13-175-15</inkml:trace>
  <inkml:trace contextRef="#ctx0" brushRef="#br0" timeOffset="70254.73">13345 15550 712 0,'0'0'61'16,"0"0"255"-16,0 0-197 16,0 0-81-16,0 0-5 15,0 0-33-15,139-89-63 16,-42 19-160-16,7 4-15 15,-4 3-232-15</inkml:trace>
  <inkml:trace contextRef="#ctx0" brushRef="#br0" timeOffset="70408.39">13794 15529 710 0,'0'0'47'16,"0"0"154"-1,0 0-23-15,0 0-123 0,82-52-55 16,-3 0-35 0,18-7-220-16,17-2-37 0</inkml:trace>
  <inkml:trace contextRef="#ctx0" brushRef="#br0" timeOffset="72762.07">21240 12218 286 0,'0'0'84'0,"0"0"102"0,0 0-52 15,0 0-61 1,0 0 38-16,0 0 8 0,0-31-5 16,0 28-35-16,0-1-31 15,0 4 30-15,0 0-56 16,-3 0-10-16,3 0-2 15,0 0-10-15,0 0 4 16,0 0-4-16,0-1 4 16,0 1-11-16,0-3 7 15,0 3 0-15,0 0-1 16,0-3-1-16,0 1 2 16,10-9-3-16,4-2 3 15,0-8 1-15,-4 2 1 0,-7-1-2 16,-3 8 15-16,0 2-6 15,0 9 13-15,-6 1-7 16,-10 18-6-16,-1 14-8 16,-3 8-1-16,8-4 0 15,11-5-2-15,1-12 2 16,12-9-1-16,16-10-6 16,15-3-10-16,7-23 16 15,3-11-36-15,-2 3-81 16,-17 1-39-16,-17 10-40 15,-17 19 9-15,-14 4-59 16,-35 41-75-16</inkml:trace>
  <inkml:trace contextRef="#ctx0" brushRef="#br1" timeOffset="86208.15">26830 10559 417 0,'0'0'308'16,"0"0"-142"-16,0 0 76 0,0 0-71 15,0 0-116 1,0 0-6-16,0 0 14 0,-40-27-25 15,40 27-16-15,0 0-7 16,0 0-15-16,21-1 3 16,9 1-4-16,7 0 5 15,-6 4-8-15,-7 12 4 16,-12 5-12-16,-9 11 1 16,-3 2-3-16,-13 9 5 15,-16-4-6-15,-6-2 9 16,2-8-1-16,9-10-4 15,10-5 6-15,11-11 3 16,3-3 2-16,5-19 0 16,22-17-1-16,10-16-8 15,11-9 5-15,-5-1-23 0,-3 1 10 16,-4 3 17-16,-12 15 0 16,-5 10 5-16,-10 16 6 15,-6 11 20-15,-3 6 17 16,0 0-45-16,0 19-3 15,-9 18 0-15,-3 14-2 16,-1 3 2-16,7 1-1 16,4-11 2-16,2-4-3 15,2-13 2-15,20-8-32 16,11-12-49-16,14-7-118 16,9-1-224-16,8-29-266 15</inkml:trace>
  <inkml:trace contextRef="#ctx0" brushRef="#br1" timeOffset="86389.73">27542 10380 880 0,'0'0'158'0,"0"0"31"16,0 0-66-16,0 0-63 16,0 0-33-16,0 0-19 15,4-13-8-15,23 6-21 16,13-3-27-16,8-7-93 15,4 3-186-15,-7-1-40 16,-11 5-35-16</inkml:trace>
  <inkml:trace contextRef="#ctx0" brushRef="#br1" timeOffset="86545.46">27597 10456 214 0,'0'0'157'0,"0"0"120"15,-82 72-78-15,76-65-27 16,6-3-73-16,0-4-53 15,22 0-23-15,20 0 55 16,18-17-52-16,17-10-26 16,7-4-138-16,2-6-227 15,4-4-194-15</inkml:trace>
  <inkml:trace contextRef="#ctx0" brushRef="#br1" timeOffset="86921.75">28323 10092 730 0,'0'0'92'15,"0"0"236"-15,0 0-149 16,0 0-93-16,0 0-41 16,0 0-2-16,-15-10-32 15,15 10-10-15,0 0-1 16,11 0-6-16,16 7 6 15,8 13-2-15,6 10 7 16,-1 2-10-16,-4 2 5 0,-8 2 0 16,-11-3-2-1,-11-6 2-15,-6-7-2 0,0-8 1 16,-8-5 2-16,2-7 11 16,3 0-7-16,3 0 33 15,0-21 18-15,0-20-36 16,9-22-18-16,26-13-2 15,14-3 0-15,10 6-4 16,7 17-32-16,1 17-48 16,-1 19-57-16,-7 6-235 15,-6 8-346-15</inkml:trace>
  <inkml:trace contextRef="#ctx0" brushRef="#br1" timeOffset="87357.98">29900 10016 908 0,'0'0'212'16,"0"0"20"-16,0 0-118 15,0 0-70-15,0 0 1 16,0 0-45-16,0-5-3 16,30-3-6-16,19-1-51 0,18-8-95 15,6-4-221-15,2-4-81 16</inkml:trace>
  <inkml:trace contextRef="#ctx0" brushRef="#br1" timeOffset="87722.57">30195 9776 419 0,'0'0'129'16,"0"0"117"-16,0 0 5 0,0 0-84 16,0 0-22-1,0 0-36-15,-41-36-34 0,41 36-24 16,0 0-17-16,0 0-23 16,0 0-11-16,22 3-1 15,11 16 1-15,10 5 3 16,-6 5-3-16,-4 3 0 15,-12-1-1-15,-11-2 3 16,-10-2-5-16,0 0 0 16,-19 2-3-16,-11 1-1 15,-6-3-3-15,0-7-23 16,8-3-5-16,10-12-23 16,17-5-53-16,2 0-171 15,35-13-185-15,18-13 27 0</inkml:trace>
  <inkml:trace contextRef="#ctx0" brushRef="#br1" timeOffset="88622.78">30918 9693 355 0,'0'0'286'15,"0"0"-34"-15,0 0-7 16,0 0-61-16,0 0-96 16,0 0-45-16,-13-28-29 15,-21 56-3-15,0 5-11 16,7-2 0-16,8-2 0 15,9-4-2-15,10-4 0 16,0-9-5-16,20-2 3 16,16-9-2-16,12-1 6 15,14-8-8-15,14-14-2 16,4-7-5-16,3-2 3 0,-9-8-24 16,-13-5 35-16,-19 5-1 15,-18 6 4-15,-15 10 2 16,-9 10 13-16,-6 12 14 15,-22 1-22-15,-11 5-9 16,-4 18 0-16,2 5 2 16,12 0-2-16,9-5-1 15,14-4 0-15,6-6-6 16,0-6 5-16,27-3-4 16,10-4 6-16,11-4-3 0,3-13 6 15,-2-5 1 1,-3 1-4-16,-9-1 1 0,-10 4 18 15,-12 6 0-15,-8 2 14 16,-7 10 32-16,0-4-32 16,0 4-11-16,0 0-20 15,-10 17-2-15,-3 13-4 16,-2 15 3-16,6 15 1 16,7 13 4-16,2 11-4 15,0 4 0-15,14 4 0 16,-2-9 4-16,-5-11-8 15,-7-18 4-15,0-9 0 16,-20-12 1-16,-12-6 3 0,-2-10-4 16,0-11 7-1,4-6 1-15,7-9 20 0,10-24-3 16,13-16-23-16,0-21 5 16,28-10-7-16,20-12 0 15,13-7-3-15,9 0-8 16,-1 4 3-16,-7 12-5 15,-8 13 13-15,-12 20 1 16,-14 13 4-16,-10 12-4 16,-12 12 2-16,-6 6 6 15,0 2 9-15,-8 0-14 16,-11 5-2-16,-3 0 4 16,1 5-6-16,3 7 0 15,11 8 14-15,5 2-13 0,2 2 5 16,2 2 15-16,16 1-3 15,10-1 16-15,13 3-26 16,8-3-5-16,4-1 8 16,-8-5-8-16,-13-8-3 15,-13-2 0-15,-16-6 0 16,-3 4-4-16,-5 4 4 16,-26 3-6-16,-20 6 3 15,-22 1-45-15,-15 6-36 16,-21 2-65-16,-16 4-241 15,-13 0-683-15</inkml:trace>
  <inkml:trace contextRef="#ctx0" brushRef="#br1" timeOffset="89793.89">24822 11163 651 0,'0'0'56'15,"0"0"203"-15,0 0-55 16,0 0-81-16,0 0-56 16,0 0-13-16,-11-1-32 15,30-18 2-15,9-2-2 16,8-8-21-16,0 0-2 16,-6 2-35-16,-9 8 7 15,-12 9 21-15,-6 8 8 16,-3 2 7-16,0 0-7 15,0 0 6-15,0 12-12 16,-5 10 5-16,1 11 1 16,2 8 0-16,2 5 1 15,0 4-1-15,9 0 0 16,3-2-6-16,-5-5 0 0,-1-6-127 16,-2-6-60-16,-4-6-61 15,0-5 9-15,0-4 54 16,-16-7 84-16,0-5 107 15,3 0 13-15,-5-4 134 16,4 0 27-16,3 3 20 16,3-3 2-16,3 6-50 15,5-2-99-15,0 6-38 16,6-7 12-16,21 0-15 16,12-3 3-16,9-7 6 0,5-15-15 15,-2-8-119-15,-5-3-122 16,-10-1-2-16,-15-2 2 15,-12 7 171 1,-9-5 70-16,-3 2 95 0,-13 9 53 16,1 3-8-16,2 6 17 15,3 12 61-15,6 2-62 16,1 0-71-16,3 2-41 16,0 21-30-16,0 17-2 15,1 13 25-15,15 16-10 16,6 20-20-16,2 14-1 15,1 6-6-15,-1 0-4 16,-6-13-29-16,-2-18-113 16,-8-18-184-16,-7-26 84 15,-1-27-291-15</inkml:trace>
  <inkml:trace contextRef="#ctx0" brushRef="#br1" timeOffset="89958.61">25128 11801 772 0,'0'0'259'16,"0"0"2"-16,0 0-134 16,42-87-87-16,7 37-17 15,8-2 0-15,7 0-23 16,-3 9-2-16,-4 12-56 16,-11 9-165-16,-14 14-231 15</inkml:trace>
  <inkml:trace contextRef="#ctx0" brushRef="#br1" timeOffset="91368.86">24982 12567 156 0,'0'0'804'0,"0"0"-588"15,0 0 3-15,0 0-216 16,0 0 8-16,-3 92-10 15,25-20 5-15,0 4-2 16,0 3-4-16,0-2-3 16,-4-11-27-16,-2-11-73 15,-3-11-136-15,-9-18 5 16,-4-16 43-16,0-10 36 16,0-10 155-16,-15-23 2 0,-6-6 44 15,-7-4 83-15,-3 4 37 16,-1 5 11-16,5 10-13 15,8 12-30-15,6 9-49 16,10 3-47-16,-1 0-30 16,4 0-8-16,4 0-16 15,18 3 15-15,12-3-20 16,8 0-7-16,9-27 2 16,-1-12 3-16,-3-7 16 15,-9-4 1-15,-11 3 6 16,-10 5 5-16,-13 2 10 15,-4 6 39-15,0 5-2 16,-6 6-15-16,-3 10 17 0,2 9-11 16,5 4-4-1,2 1-29-15,0 26-10 0,0 12 0 16,9 14 0-16,6 3 1 16,3 4-3-16,-2-8 2 15,1-15 0-15,-5-12-3 16,-2-14 3-16,-4-8-2 15,3-3-2-15,2-14 4 16,2-14 18-16,0-12-16 16,1-3 1-16,-5 0 7 15,-3 9-3-15,-2 12 6 16,2 12-13-16,-5 7 1 16,4 3-4-16,1 5-2 15,5 15-5-15,6 4 9 0,6-1-5 16,-1-7-16-16,8-9-11 15,6-5-18-15,1-2 25 16,2-12-4-16,-6-10-8 16,-13-6-8-16,-9-2 33 15,-11 4 13-15,0-1 7 16,0 2 13-16,-8 11 33 16,2 4-16-16,3 8 7 15,2 2-4-15,1 0-36 16,0 9-4-16,3 11-7 15,12 4 7-15,3-4-5 16,-2-6 5-16,1-3-3 16,-4-10-4-16,0-1-14 0,0 0 6 15,-3-14 6 1,-1-9-3-16,-5 0 9 0,-4 0 3 16,0 0 0-16,-3 6 4 15,-8 5-2-15,2 5 2 16,-4 7 16-16,-1 7-15 15,0 21-5-15,-1 9-9 16,9 4 9-16,6-2 0 16,0-3-3-16,5-10 3 15,11-10-2-15,5-12-1 16,9-4 3-16,12-12 2 16,6-16 12-16,5-8-14 0,-1-6 1 15,-8 1 3-15,-11 1-2 16,-11 2 0-16,-13 9 13 15,-5 10-6-15,-4 9 21 16,0 8 8-16,0 2-26 16,0 14-12-16,0 8-11 15,0 0 11-15,1-1-2 16,10-11 2-16,3-4-5 16,0-6 5-16,6 0 2 15,-1-10 6-15,5-10 3 16,1-6 11-16,1-4 3 15,-8 4 4-15,1-1 2 16,-7 10-12-16,-6 8-5 16,1 4 2-16,-1 5-16 15,5 0-4-15,7 9-5 0,1 4 9 16,2 4-10-16,0-5-6 16,-3 4-24-16,4-5 9 15,4-5-85-15,0-1-25 16,0-5-239-16,6-5-287 15</inkml:trace>
  <inkml:trace contextRef="#ctx0" brushRef="#br1" timeOffset="92395.64">27084 12910 610 0,'0'0'273'0,"0"0"-2"16,0 0-44-16,0 0-132 15,0 0-18-15,0 0-42 16,-35-22-26-16,13 64-9 16,1 11 0-16,8-3-1 0,10-5 1 15,3-8-7-15,6-7-25 16,21-18-27-16,13-12 2 16,11-19 15-16,11-20-19 15,11-12 21-15,3-4-121 16,0-5 64-16,-8 1-3 15,-15 3 68-15,-17 10 23 16,-15 17 9-16,-14 12 43 16,-7 17 101-16,-7 0 3 15,-19 22-112-15,-6 7-18 16,0 8-8-16,7-7 0 16,9-10-9-16,10-8-4 0,6-10-4 15,3-2-45-15,19-14 29 16,6-13 24-16,2-11 6 15,-5 1-1-15,-6 4-1 16,-8 6 18-16,-6 13 37 16,-5 9-4-16,0 5 9 15,0 0-29-15,0 15-35 16,0 19-2-16,0 16 1 16,0 2 2-16,7 7 1 15,11 2 1-15,2 7-3 16,2 2 0-16,3 6 1 15,-1 0-6-15,-6-6 7 16,-3-15-2-16,-12-19 6 0,-3-8-1 16,-13-9-5-1,-12-9 7-15,-10-10 6 0,-4 0 17 16,-1-20-12-16,4-17 3 16,11-13 3-16,15-8-18 15,10-12 0-15,11-6-4 16,20 0 3-16,5-2-5 15,0-2 0-15,-3 1 0 16,-3 3 4-16,-6 12-3 16,-8 12 15-16,-6 18 14 15,-5 18 4-15,-5 10 19 16,0 6-2-16,0 0-21 16,0 6-9-16,-3 18-19 15,-6 7-2-15,-1 11 17 16,5 3 1-16,5-11 4 15,0-5-7-15,2-6-11 0,12-6 12 16,3-4-16-16,7-3 7 16,3-3 1-16,4 2-6 15,0-1 5-15,-1-3-7 16,-8 2 0-16,-9 1-6 16,-9 0 6-16,-4 1-12 15,0 5-8-15,-21 6-5 16,-16 7-13-16,-13-4-50 15,-12 4-14-15,-14-2-27 16,-4-4-150-16,5-11-401 16</inkml:trace>
  <inkml:trace contextRef="#ctx0" brushRef="#br1" timeOffset="92753.46">27413 12841 4 0,'0'0'199'15,"0"0"-70"-15,0 0 38 16,0 0-23-16,51-73-24 16,-45 63-2-16,-3 7-27 15,-1-1-8-15,-2 4 15 16,0 0-19-16,0 0-15 16,-10 9-34-16,-7 13-28 15,0 7 0-15,4 7-2 16,4 0-3-16,7 3-8 15,2-2-165-15,6-10-280 16</inkml:trace>
  <inkml:trace contextRef="#ctx0" brushRef="#br1" timeOffset="93167.67">29391 12235 963 0,'0'0'215'0,"0"0"41"15,0 0-126-15,0 0-43 16,0 0-40-16,0 0-41 16,-6 20 4-16,6 35-10 15,0 18 0-15,9 8 0 16,12 15 2-16,1 0-4 15,0 6-11-15,0-10-68 16,-4-20-14-16,-8-21-71 16,-10-27-132-16,0-21-99 0,-19-3-29 15</inkml:trace>
  <inkml:trace contextRef="#ctx0" brushRef="#br1" timeOffset="93541.62">29275 12692 56 0,'0'0'368'0,"-43"-119"-135"16,38 82-27-16,5 9 2 15,6 4-162-15,25 1-46 16,17 0-4-16,10-3-85 16,9-1-45-16,1-3 46 15,-9 4 16-15,-14-1 23 16,-15 7 49-16,-14 3 28 16,-11 2 82-16,-5 2 76 0,0 3-22 15,-5 4-27-15,-9 3-56 16,-5 3-41-16,-1 3-28 15,-4 16-2-15,7 10-10 16,10 4 0-16,7 1-2 16,0-9 2-16,16-8-1 15,10-10-9-15,0-7-29 16,1-7 9-16,-6-16-9 16,-4-6 5-16,-11-4 21 15,-6 0 13-15,0 3 11 16,-16 9 38-16,-4 5-24 15,1 13 1-15,0 3-26 16,5 0-9-16,8 11-47 16,6 4-198-16,0-5-140 15,14-9-69-15</inkml:trace>
  <inkml:trace contextRef="#ctx0" brushRef="#br1" timeOffset="93834.11">29758 12143 107 0,'0'0'601'0,"0"0"-293"15,0 0-65-15,0 0-115 16,0 0-43-16,0 0-34 16,0-9-11-16,17 9-17 15,14 0-4-15,12 0 8 16,8 3-17-16,-2 11-6 0,-10 5-3 16,-9 1-1-1,-15 3-6-15,-8-3-27 16,-7-1 8-16,-2-5 22 0,-14-4 1 15,3-4 2-15,-4-6 5 16,7-3 0-16,5-21 1 16,5-15-5-16,0-10 1 15,8 3-4-15,11 10-3 16,2 13-48-16,-2 15-85 16,-6 8-272-16,-4 0-354 15</inkml:trace>
  <inkml:trace contextRef="#ctx0" brushRef="#br1" timeOffset="94224.9">28927 13802 138 0,'0'0'960'0,"0"0"-768"0,0 0 15 15,0 0-124-15,0 0-42 16,0 0-12-16,-3 27-25 16,17 19 15-16,1 13-19 15,-8 8 2-15,-2 2-2 16,-4-2-18-16,-1-6-49 16,0-14-44-16,2-17-54 15,1-18-229-15,4-12-98 16</inkml:trace>
  <inkml:trace contextRef="#ctx0" brushRef="#br1" timeOffset="94638.14">29093 13908 685 0,'0'0'401'0,"0"0"-119"16,0 0-146-16,0 0-82 16,0 0-36-16,0 0-2 15,12-25-16-15,0 25-15 16,7 0 13-16,3 0-32 15,-3 0-11-15,-2 0 1 16,-6 5 0-16,-4 7 13 16,-4 5-17-16,-3 0 21 15,0 4 25-15,-1-1-1 16,-8-6 3-16,0-2-1 0,1-4 3 16,3-3 5-1,5-5-5-15,0 0 16 0,0-13 15 16,10-17-19-1,9-7-13-15,5-3-1 0,1 1 1 16,-2 9 7-16,-8 10-7 16,-8 11 23-16,-3 4 5 15,-4 5 10-15,0 0-11 16,0 17-28-16,-10 9 6 16,-2 11-4-16,3 3-2 15,7-1 0-15,2-2-3 16,0-10-11-16,17-11-54 15,6-7-83-15,5-9-195 16,8-9-30-16</inkml:trace>
  <inkml:trace contextRef="#ctx0" brushRef="#br1" timeOffset="94832.12">29540 13680 439 0,'0'0'253'0,"0"0"114"15,0 0-99-15,0 0-108 16,0 0-59-16,0 0-47 15,-10-46-38-15,10 71-2 16,1 9-10-16,8 11 12 16,-1 13-3-16,-1 4-13 15,-7 5-3-15,0-3-2 16,0-7-75-16,2-13-26 16,1-9-173-16,10-18-253 0</inkml:trace>
  <inkml:trace contextRef="#ctx0" brushRef="#br1" timeOffset="95148.41">30124 13472 708 0,'0'0'628'16,"0"0"-468"-16,0 0 5 15,0 0-78-15,0 0-25 16,0 0-20-16,1-20-34 15,-1 27 2-15,-7 11-10 16,-8 10 0-16,-9 8 0 16,-1 10 1-16,-4 1 0 15,4-2-1-15,7-3 0 0,6-13-4 16,9-7 4-16,3-12-5 16,3-3 5-16,19-7-5 15,10 0 4-15,10 0 1 16,14-10-15-16,7 0-40 15,7 3-38-15,-5 4-29 16,-8 3-109-16,-15 0-374 16</inkml:trace>
  <inkml:trace contextRef="#ctx0" brushRef="#br1" timeOffset="95423.95">30637 13290 1024 0,'0'0'240'16,"0"0"-18"-16,0 0-82 15,0 0-41-15,0 0-32 16,0 0-10-16,6-13-10 16,4 26-23-16,11 4-8 15,9 15 2-15,5 15-16 16,-9 9 4-16,-7 10-6 15,-11-3-1-15,-8-5-1 16,0-8-47-16,-3-6-41 16,-2-8-45-16,4-10-23 0,1-20-142 15,12-6-604-15</inkml:trace>
  <inkml:trace contextRef="#ctx0" brushRef="#br1" timeOffset="95815.34">31063 13329 892 0,'0'0'438'15,"0"0"-314"-15,0 0-13 16,0 0-46-16,0 0-54 16,0 0-7-16,-6-3-4 15,11 3-4-15,19 3 2 16,7 17 2-16,5 3 0 0,0 7-1 15,-5 3 2-15,-7-1-1 16,-6-2 0-16,-11-2 0 16,-7 1-5-16,0 0 5 15,-9-3 0-15,-12-6-3 16,-1-6-4-16,2-7-2 16,3-7 8-16,2-7 1 15,4-22 15-15,7-14 1 16,4-14 11-16,1-7 0 15,22 0-22-15,5 7 0 16,3 8-5-16,1 12-6 16,-4 7-12-16,-1 8-33 0,-4 7-5 15,-6 6-67-15,-5 6-170 16,-5 1-387-16</inkml:trace>
  <inkml:trace contextRef="#ctx0" brushRef="#br1" timeOffset="96093.99">31570 12861 241 0,'0'0'838'16,"0"0"-656"-16,0 0 52 15,0 0-115-15,0 0-34 0,0 0-8 16,3-23-26-16,-3 23-7 15,7 12-21-15,7 16-20 16,7 14 20-16,6 14-1 16,-5 14-5-16,-7 12-10 15,-10 7-5-15,-5 1-4 16,0-5-9-16,-10-8-82 16,-4-2-70-16,-7-10-54 15,-3-15-511-15</inkml:trace>
  <inkml:trace contextRef="#ctx0" brushRef="#br1" timeOffset="97464.61">29547 14717 595 0,'0'0'64'0,"0"0"61"16,0 0 38-16,0 0-67 16,0 0-54-16,0 0-14 0,7-16 2 15,-3 26-26 1,4 19 1-16,-1 17 71 0,-1 11-27 16,0 16-4-16,-6 5-20 15,0 4-18-15,0-8 10 16,0-8-15-16,-2-13 0 15,-5-10-2-15,3-17 3 16,-1-7-3-16,4-7 0 16,-1-7-6-16,2-2 5 15,-1-3-10-15,-2 0 2 16,-9-3 8-16,-3-14-47 16,-6-3 29-16,-3-2-17 0,0-2-8 15,2 2 28 1,3 8 13-16,5 4 3 0,6 3 6 15,3 5 3-15,3 2 45 16,1 0-11-16,-1 0-7 16,1 0-7-16,-1 0-13 15,2 0 5-15,0 0-1 16,0 0-5-16,0 0 7 16,0 0-18-16,6 5 0 15,9 9 17-15,2 0-18 16,-4 2 1-16,-3 4-4 15,0-3 0-15,-2-2 4 16,0-1-4-16,-2-2 0 0,0-4 2 16,-1-2-2-1,2-3 0-15,0 0-2 16,2 2 7-16,4 1-5 0,3 0 0 16,3-2 0-16,3-1 2 15,4-3 0-15,4 0 4 16,3-20-2-16,3-6 2 15,-4-3 24-15,-3-5-9 16,-3-2-1-16,-8-5 13 16,-5 2-24-16,-5 3 3 15,-4 10-11-15,-2 9 2 16,1 7-6-16,-3 10-15 0,0 0-64 16,0 14-91-1,-11 12-417-15</inkml:trace>
  <inkml:trace contextRef="#ctx0" brushRef="#br2" timeOffset="103644.18">27823 16286 3 0,'0'0'611'0,"0"0"-480"15,0 0 66-15,0 0-27 16,0 0-53-16,0 0-54 16,11-3-7-16,-11 3-7 15,0 0-14-15,0 0-2 16,0 0-6-16,0 0-15 15,0 0 9-15,0 0-21 16,0 0 2-16,0 0 0 0,0 0 1 16,0 0-1-16,0 0-2 15,0 0 0-15,0 0-3 16,0 0 3-16,0 0 0 16,0 0-2-16,0 0 3 15,0 0-3-15,0 0 2 16,0 0 0-16,0 0-2 15,0 0 3-15,0 0-1 16,0 0 0-16,0 0-1 16,0 0 1-16,0 0 0 15,0 0 1-15,0 0-9 16,0 0 7-16,0 0 1 16,0 0 2-16,0 0 3 15,0 0-9-15,0 0 4 0,0 0 0 16,0 0 17-16,0-3-12 15,0 3 16-15,2 0 7 16,-1 0-11-16,4 0-5 16,5 0-12-16,2 6 1 15,4 10-1-15,-1 7 0 16,-4 8-2-16,-4 4 2 16,-7 2-7-16,0 2 6 15,-6-3-8-15,-12 1 8 16,-4-8-8-16,-2-5 9 15,3-5 0-15,3-5 3 0,9-11-2 16,4 0 1 0,5-3-1-16,0 0 0 0,2-6 31 15,18-22-12-15,10-4-19 16,7-10 5-16,4-1-4 16,1 3 1-16,-3 1-3 15,-3 2 0-15,-7 4 1 16,-7 6 3-16,-6 5-4 15,-7 5 6-15,-6 10 10 16,-1 2 16-16,-2 5-3 16,0 0-15-16,0 0 3 15,0 0-17-15,0 0-5 16,-8 12 1-16,-6 15-4 16,-3 5 8-16,0 8 0 15,4-3 4-15,7 2 0 0,3-3-4 16,3-2 0-16,0-5 3 15,7-5 0-15,11-7-3 16,5-5 0-16,8-2 0 16,9-10 7-16,5 0-7 15,-1 0-1-15,-3-8-4 16,-13-1-6-16,-11-1 9 16,-7 7-4-16,-8-1 4 15,-2 4-5-15,0-3-2 16,0 1-15-16,-7-3-26 15,-10 5-27-15,-5 0-48 16,-4 0-211-16,4 0-439 16</inkml:trace>
  <inkml:trace contextRef="#ctx0" brushRef="#br2" timeOffset="104513.99">28951 16226 230 0,'0'0'100'0,"0"0"75"16,0 0-10-16,0 0-25 15,0 0 6-15,0 0 9 0,51-24-20 16,-51 21-31-16,2 3-39 15,-2 0 28-15,0 0-40 16,0 0-14-16,0 0-12 16,0 0-20-16,-14 2 1 15,-10 13-8-15,-9 9 0 16,-7 5 5-16,-1-3-5 16,0 4 0-16,5-3 7 15,5-4-6-15,4-4 4 16,8-2-5-16,7-7 1 15,6-6 7-15,6-1-6 16,0-3-1-16,0 0 9 16,0 5-5-16,12 3 14 15,19 3 5-15,12 7 17 0,7-4-11 16,2-1-24-16,-5-2 1 16,-5-5-7-16,-14 0 5 15,-9-6-6-15,-11 0 1 16,-3 4-42-16,-1 2-35 15,1 1-51-15,-2 0-65 16,1-4-443-16</inkml:trace>
  <inkml:trace contextRef="#ctx0" brushRef="#br2" timeOffset="105512.45">29842 16101 516 0,'0'0'196'15,"0"0"117"1,0 0-68-16,0 0-95 0,0 0-31 15,0 0-53-15,0-20-10 16,0 20 4-16,0 0-29 16,-2 0-17-16,-1 13-14 15,-3 24 6-15,-4 14-3 16,-4 21 6-16,-5 1-8 16,-2-1 3-16,-1-4-4 15,-1-11-4-15,8-11-1 16,7-9-63-16,8-12-18 15,0-12-71-15,16-13-161 0,11-8-311 16</inkml:trace>
  <inkml:trace contextRef="#ctx0" brushRef="#br2" timeOffset="105871.9">29973 16246 1048 0,'0'0'163'0,"0"0"11"16,0 0-57-16,0 0-56 16,0 0-23-16,0 0-23 15,4-3-6-15,7 3-9 16,10 17 0-16,3 9 9 16,4 7-5-16,-4 4-5 15,-8-2 1-15,-7 2 0 0,-7-7-10 16,-2-7 10-16,0-1 0 15,-15-8-2-15,0-1 2 16,3-9 0-16,2-1 0 16,2-3 1-16,5-7 20 15,3-22-13-15,0-14 16 16,21-16-17-16,15-8 1 16,7 4-8-16,5 0-2 15,-3 17-37-15,-4 14-16 16,-7 8-113-16,-8 7-183 15,-8 11-332-15</inkml:trace>
  <inkml:trace contextRef="#ctx0" brushRef="#br2" timeOffset="106142.12">30579 15945 1085 0,'0'0'264'0,"0"0"-42"16,0 0-72-16,0 0-66 16,0 0-1-16,0 0-47 15,3-7-21-15,2 31-12 16,6 19 4-16,1 22 7 16,-5 19-14-16,-7 12 2 0,-7 1 3 15,-20-2-5-15,-4-6-12 16,0-8-47-16,6-11-66 15,3-16-21-15,9-22-119 16,13-19-559-16</inkml:trace>
  <inkml:trace contextRef="#ctx0" brushRef="#br2" timeOffset="106935.73">27279 16339 956 0,'0'0'151'16,"0"0"72"-16,0 0-81 15,0 0-76-15,0 0-21 16,0 0-25-16,-7-4-17 15,-11 21 15-15,-12 6-5 16,-8 7 1-16,-4 6 3 16,-2 0-4-16,-2 4-6 15,7-8-3-15,6-5 2 16,10-8-1-16,12-8-1 16,6-9-4-16,5-2 9 0,0 0 4 15,0 4 10-15,12 7-14 16,15 2-2-16,11 7 51 15,9 6-57-15,4-4 1 16,4 3-2-16,-3-3-6 16,-8-2-41-16,-13-10-38 15,-13 0-41-15,-14-10-116 16,-4 0-454-16</inkml:trace>
  <inkml:trace contextRef="#ctx0" brushRef="#br2" timeOffset="107585.15">24861 16665 671 0,'0'0'207'0,"0"0"103"16,0 0-120-16,0 0-76 16,0 0-32-16,0 0-15 15,-19 5-3-15,19-5-29 16,9 0-2-16,20 0-11 15,13 0 8-15,17 0 11 16,5 0-29-16,0 0-12 16,-3 0 8-16,-7-8-8 15,-14 2-46-15,-13-1-44 16,-9 3-41-16,-9 2-55 16,-8-1-287-16,-1-1-320 0</inkml:trace>
  <inkml:trace contextRef="#ctx0" brushRef="#br2" timeOffset="107972.12">25474 16372 269 0,'0'0'342'0,"0"0"-149"16,0 0 108-16,0 0-123 16,0 0-61-16,0 0 2 15,14-40-23-15,-14 40-5 16,0 0-12-16,0 0-22 16,0 0 6-16,0 0-39 15,0 5-14-15,0 16-10 16,0 9 3-16,0 15 10 15,0 13-4-15,0 5-9 16,0-2 5-16,0-1-3 16,-14-4-4-16,1-6 2 15,1-11-9-15,5-10-49 16,4-9-33-16,3-8-31 16,0-7-19-16,10-5-87 15,11-12-172-15,7-21-228 0</inkml:trace>
  <inkml:trace contextRef="#ctx0" brushRef="#br2" timeOffset="108385.34">25738 16461 791 0,'0'0'341'16,"0"0"-83"-16,0 0-93 15,0 0-49-15,0 0-34 16,0 0-6-16,0-3-28 15,0 3-11-15,0 0-3 16,6 0-34-16,12 3 3 0,10 16-5 16,8 12 9-16,-1 2-13 15,-7 6 6-15,-10 4-3 16,-8-4-5 0,-10 0-6-16,0-5-10 0,-10-4 8 15,-10-4-2-15,1-5 17 16,3-6-9-16,4-8 10 15,4-4 6-15,2-3-3 16,2-5 5-16,-2-19 10 16,5-13-9-16,1-13 2 15,8-8-11-15,16-2 0 16,6 3-7-16,3 5 6 16,-2 7-1-16,0 9-4 0,-1 8-28 15,-7 12-7-15,-4 5-40 16,-5 5-29-16,-7 6-43 15,-3 0-255-15,-4 0-285 16</inkml:trace>
  <inkml:trace contextRef="#ctx0" brushRef="#br2" timeOffset="108716.63">26331 16148 1009 0,'0'0'259'0,"0"0"-63"16,0 0-68-16,0 0-55 16,0 0-23-16,0 0 0 15,5 0-39-15,1 22-11 16,6 14 11-16,5 21 20 15,-2 7 14-15,-8 13-7 16,-7 6-28-16,0-4 10 16,-13 0-20-16,-8-12 0 15,1-17-5-15,7-7 2 16,7-13-39-16,6-11-34 16,0-7-61-16,0-12-34 15,9 0-358-15</inkml:trace>
  <inkml:trace contextRef="#ctx0" brushRef="#br2" timeOffset="110132.49">23581 16171 355 0,'0'0'154'0,"0"0"-1"16,0 0 46-16,0 0-27 16,0 0-111-16,13 79-51 0,-2 6 120 15,0 25-25-15,-7 26-47 16,-4 14-17-16,-1 13-11 16,-21 5-20-16,-5-3 0 15,6-18-10-15,6-26-29 16,10-43-54-16,5-40-125 15,5-33-76-15,13-17 2 16</inkml:trace>
  <inkml:trace contextRef="#ctx0" brushRef="#br2" timeOffset="111797.91">23682 16111 572 0,'0'0'167'0,"0"0"-87"16,0 0 165-16,0 0-114 15,0 0-45-15,0 0-24 16,-78-80-11-16,78 74-8 16,0-3-5-16,6 0-22 15,17 0-5-15,18-1-2 16,17 0-7-16,20 4 2 15,18 0-3-15,14-1-1 16,12 3 9-16,16-1-9 0,12-3 0 16,5-1-1-16,8-5-2 15,2-2-14-15,2-1-4 16,3-6 0-16,3 3 21 16,5-3-14-16,2 3 14 15,4 3-3-15,-8 2-2 16,-11 5 2-16,-7 3-3 15,-17 0-11-15,-9-1 14 16,-4 3-10-16,-7-5 11 16,-3-3-1-16,0 0-6 15,-4-1 9-15,0 1 0 16,3-1 1-16,-4 5-4 16,-4 1 3-16,-3 3 0 0,-2 1 8 15,3-1-8-15,1 0 0 16,1 2 0-16,-2-4 4 15,2-3-15-15,3 0 11 16,4 1-1-16,2-1 1 16,3 0-8-16,-3 3 6 15,-3 0 0-15,-2 5 2 16,-4 1 8-16,-5 1-8 16,-2 0 0-16,-5-3-6 15,2 0 10-15,2-4-8 16,3-3 3-16,5 3 1 15,1-5 1-15,-1 2-1 16,0-3 0-16,0 3 5 16,-2 4-5-16,-2-2 0 0,0 2-3 15,-4 0 6-15,-1 1-6 16,4 2 3-16,2 0 0 16,3-1 0-16,-2 3 3 15,-3 0 1-15,-8 1-4 16,-16 0 2-16,-19 0 2 15,-19 0 1-15,-19 1-10 16,-17 4 5-16,-6-1-9 16,0 9 9-16,0 7 2 15,-2 13 5-15,-4 6 12 16,-5 13-14-16,-3 11 0 0,-8 14 14 16,-1 5-19-1,-1 11 9-15,-1 7-8 0,3 7 3 16,-2 0 0-1,7 0-1-15,3-6 5 0,3-5-3 16,5-8-2-16,1-5-3 16,1-7 3-16,-2-12 2 15,0-13-4-15,-3-13-1 16,-4-14 0-16,-4-6 0 16,-4-9 1-16,-4-1-1 15,-2-1 0-15,-1-2 0 16,-6-1-2-16,-7 2 2 0,-9 1 0 15,-16 3 1 1,-19 1-1-16,-15 4-2 0,-12-1 0 16,-13-2-16-16,-11 0 10 15,-9-5-9-15,-11 1 1 16,-8-6-11-16,-2 1 5 16,-7-1 3-16,1 2 1 15,-10 4 3-15,-7 0 14 16,-8 1-13-16,-13 2 6 15,-2-2 4-15,-4 5 4 16,-5-1-2-16,-1 1-1 16,3 3-17-16,1-5 1 15,9 5 0-15,12-5 15 16,0 5 3-16,12 0-8 16,5-5 9-16,1 5-5 0,9-3 1 15,-5 2-5-15,7 4-2 16,2 2-14-1,4-5 22-15,11 3-9 0,6-6-2 16,11 2-6-16,9-4 14 16,9-1-2-16,8 3 9 15,5-4-1-15,9 0 2 16,6-1-1-16,4 1 0 16,1 0-1-16,3-3 0 15,5 3-4-15,8-3 7 16,10 2-4-16,8-5 1 15,5 2 0-15,1 1 0 16,5 0 0-16,-7-4 2 16,2 7 0-16,-5-1-2 0,2 1 0 15,-3 2-1-15,1-2 4 16,-2 2 5-16,6 0 0 16,4-1-5-16,5-5 9 15,4 2-11-15,4-3 4 16,0 1 0-16,5-1-4 15,-4-1 16-15,-1 4 4 16,2-4 0-16,1 1 11 16,3 0-18-16,4-2 0 15,6-3 10-15,6 0-5 16,5 0-3-16,0 0-6 16,0 0 0-16,0 0 15 15,0 0-18-15,0 0 8 16,0 0 3-16,0 0-5 15,0 0 6-15,0 0-10 0,0 0-7 16,0 0-4-16,0 0 2 16,0 0-50-16,0 0-140 15,0-9-478-15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1T05:46:20.29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3193 2506 193 0,'0'0'115'15,"0"0"65"-15,0 0 25 16,0 0-65-16,0 0 25 15,0 0 9-15,0 0-65 16,0 0-35-16,-94 12-35 16,66 34-37-16,1 0 22 15,12-5-18-15,12-10-6 16,3-8 4-16,0-7-4 16,15-4 0-16,4-10-3 15,5-2 11-15,6-6-4 16,-3-17-4-16,-3-6 1 15,-8-4 13-15,-10-5-14 16,-6 0 0-16,-6 4 8 0,-16 9-7 16,-8 14 2-1,-1 11-3-15,-7 25 0 0,-3 20-4 16,8 11 4-16,12 2 0 16,14-8 0-16,7-13 1 15,11-10-5-15,19-10 3 16,3-14 1-16,6-3 7 15,-3-1-7-15,2-18 3 16,-8-8-1-16,-7-4 2 16,-13-5 1-16,-10 2-5 15,0 4 3-15,-7 9 8 16,-13 11-11-16,-5 10 8 16,-8 20-8-16,0 16 3 15,5 3-11-15,10-6 5 16,15-6 0-16,3-12-3 0,9-8 5 15,15-6 1-15,7-1-1 16,8-8 4-16,-2-17-6 16,-1-1-6-16,-3-1-71 15,-3 8-57-15,-5 12-177 16,-4 7-165-16</inkml:trace>
  <inkml:trace contextRef="#ctx0" brushRef="#br0" timeOffset="616.13">4552 2319 465 0,'0'0'87'15,"0"0"109"-15,0 0-66 16,0 0-24-16,0 0-59 16,0 0 29-16,106-42-31 0,-52 34-24 15,1-1-11-15,-3 1-10 16,-10 0-29-16,-6 2-71 15,-17 0-53-15,-13 1 70 16,-6-1 83-16,0 0 51 16,-15 1 25-16,-6 2 64 15,2 3-51-15,2 0-10 16,-2 0-21-16,7 0-15 16,-1 12-27-16,-1 16-14 15,5 16 12-15,-1 20-9 16,2 19-1-16,-4 18-1 15,2 8-2-15,-2-5-2 16,-3-12-28-16,0-19-97 0,2-15-41 16,-2-19-35-1,-6-14 113-15,3-12 29 0,-3-10 60 16,2-3 1-16,-2 0 9 16,-3-10 25-16,5 3 49 15,5 3 69-15,4 3 6 16,7-1-17-16,3 2-66 15,0 0-52-15,16-5-24 16,26-4-6-16,24-4 3 16,17-6 3-16,10-1-79 15,2-3-197-15,-1-2-224 16</inkml:trace>
  <inkml:trace contextRef="#ctx0" brushRef="#br0" timeOffset="841.42">5302 2588 952 0,'0'0'186'16,"0"0"98"-16,0 0-148 16,0 0-51-16,0 0-30 15,0 0-24-15,-28 38-10 16,25 24-18-16,1 29 25 16,2 19 6-16,0 14-29 15,-5 4-5-15,-6 2-5 16,-1-9-12-16,-4-18-46 15,-1-21-58-15,4-24-18 16,1-23-74-16,2-29-192 16,-4-14-38-16</inkml:trace>
  <inkml:trace contextRef="#ctx0" brushRef="#br0" timeOffset="972.81">5049 3163 539 0,'0'0'442'0,"0"0"-128"16,0 0-136-16,0 0-155 15,0 0-16-15,88-67-14 16,0 42-30-16,22-3-202 16,20-6-456-16</inkml:trace>
  <inkml:trace contextRef="#ctx0" brushRef="#br0" timeOffset="1471.34">7028 2174 1328 0,'0'0'26'0,"-85"-8"134"15,72 8-71-15,13 0-51 16,0-3-38-16,28-1-12 16,27-3 6-16,17-5 6 15,16 0-34-15,-9 0 25 16,-15 2-18-16,-22 5-17 15,-20 3 4-15,-22 2 2 16,-6 0 17-16,-40 5 17 16,-21 10-39-16,-18 4 43 15,-2 6 0-15,-1-1 2 0,12-1 34 16,15-1-6-16,16-7 6 16,20-3-13-16,19-5-21 15,6 1-4-15,15 6-5 16,28 3 3-16,8-1 4 15,10-1 0-15,-9-2 0 16,-16-2-5-16,-15-2 5 16,-18 2-7-16,-3 8 6 15,-24 5 1-15,-18 9 12 16,-13 4-9-16,-6 0 14 16,4 0 6-16,8-3-7 15,15-8 18-15,17-2-27 16,14-5-5-16,6-2-4 15,39-3-3-15,31-9 0 0,36-5-8 16,31-5-66-16,23-23-157 16,8-11-354-16</inkml:trace>
  <inkml:trace contextRef="#ctx0" brushRef="#br0" timeOffset="1792.55">7926 2278 768 0,'0'0'237'15,"0"0"-22"-15,-97-19-89 16,64 19-40-16,2 4-28 16,4 18-42-16,5 7-7 0,8 5 2 15,4 2-11-15,10 0 0 16,0-5-1-16,10-6-12 16,13-8 6-16,2-9-22 15,8-8-13-15,-3 0 31 16,-2-20 11-16,2-10 3 15,-6-7 5-15,-5-4-8 16,-7 2 24-16,-3 13-23 16,-3 12 13-16,-6 13 25 15,0 1-21-15,0 9-18 16,0 21-19-16,0 13 10 16,0 8 3-16,-6 2-46 0,6 7-78 15,0-2-275-15,27-11-274 16</inkml:trace>
  <inkml:trace contextRef="#ctx0" brushRef="#br0" timeOffset="2176.52">8257 2612 922 0,'0'0'189'0,"0"0"12"15,0 0-107-15,0 0-10 16,0 0-65-16,0 0-19 15,-45-14-26-15,62 14 2 16,8 0 13-16,5 0-2 16,0 9-6-16,-2 8-32 15,-11 2 1-15,-7 1-5 0,-7-3 2 16,-3-3 50-16,0 1 2 16,-6-8 1-16,-1-2 8 15,-1-3 19-15,5-2 51 16,3 0-9-16,0-19-18 15,0-15-23-15,6-9-26 16,18-2 4-16,12 5-6 16,0 15-2-16,2 11 0 15,-5 12-4-15,-10 2 5 16,-7 16 0-16,-7 18-22 0,-9 13-36 16,0 8 9-1,-6 8-61-15,-16 2-82 0,-5-7-98 16,7-9-288-1</inkml:trace>
  <inkml:trace contextRef="#ctx0" brushRef="#br0" timeOffset="2853.88">8772 2351 745 0,'0'0'82'16,"0"0"158"-16,0 0-82 15,0 0-69-15,0 0-41 0,89-44-37 16,-56 58-7-16,-6 16-4 16,-5 11 0-16,-12 5-7 15,-10 9 4-15,-1 3-6 16,-24-3-3-16,1-10-3 16,-1-14 15-16,8-14 0 15,8-10 2-15,5-6 16 16,4-1-15-16,0-6 14 15,7-25 22-15,20-15-29 16,9-11-10-16,6-4 0 16,4-2 0-16,-9 7 10 15,-10 13-6-15,-9 15-4 0,-13 17 12 16,-1 11 2-16,-4 0 6 16,-6 25-20-16,-9 15 0 15,-7 18 5-15,2 6-3 16,7 3-2-16,10-3 1 15,3-7-1-15,3-10-18 16,27-17-65-16,19-18-79 16,18-12-155-16,12-31-209 15</inkml:trace>
  <inkml:trace contextRef="#ctx0" brushRef="#br0" timeOffset="3249.95">9449 2017 204 0,'0'0'598'0,"0"0"-444"16,0 0 28-16,0 0-87 15,0 0-65-15,0 0-30 16,-55-17-17-16,82 12-1 16,7 0 18-16,9 3 19 15,-4 2-19-15,-6 0-3 16,-8 0 2-16,-7 10-12 15,-12 2 7-15,-6 3-5 16,0 0-2-16,0 1 6 16,-13-2 4-16,-1-4 3 0,5-5 9 15,-1-1-3-15,7-4 20 16,3 0 18-16,0 0-13 16,6-16 20-16,21-15-30 15,14-9-18-15,12-1-2 16,-1 7-1-16,-3 10 0 15,-13 15-1-15,-11 9 1 16,-9 1-5-16,-2 24-2 16,-5 11 0-16,-3 9-5 15,-6 7-74-15,0 1-76 16,0-4-238-16</inkml:trace>
  <inkml:trace contextRef="#ctx0" brushRef="#br0" timeOffset="4202.97">12240 2433 819 0,'0'0'42'0,"0"0"144"16,0 0-84-16,0 0-3 16,0 0-43-16,-20-77-8 15,-2 77 2-15,-8 0-39 0,-13 26-6 16,-8 18-7-16,2 14 2 16,10 5-4-16,17-3-27 15,16-10-24-15,6-15-28 16,28-21 29-16,17-14 8 15,13-12 19-15,8-27-48 16,2-7-3-16,-5-4 77 16,-15 3-3-16,-8-3 4 15,-16 11 9-15,-10 10-3 16,-7 17 12-16,-7 12 41 0,-24 10-38 16,-5 21-21-1,0 5-6-15,7 1-32 0,11-3-52 16,11-9 30-1,0-9-4-15,11-11 12 0,15-5 35 16,2-8 17 0,8-12 8-16,-3-3 28 0,-6-4 1 15,1 1 2-15,-11 1 64 16,-4 6 0-16,-7 10-13 16,-3 6-6-16,-3 3-22 15,0 3-56-15,-6 23-6 16,-10 21 0-16,-5 20 16 15,3 18-3-15,-3 17 9 16,3 11 8-16,-2 6-8 16,6 1 5-16,-1-5-27 0,1-15 0 15,1-17 4-15,-2-20-2 16,-3-22-1-16,-1-16 30 16,-2-16-13-16,-6-9 11 15,5-11-4-15,1-25-7 16,15-21 6-16,6-23-21 15,36-19-3-15,25-22 0 16,18-20-9-16,18-21 7 16,7-5-17-16,-10 21 8 15,-16 31 8-15,-26 44 6 16,-30 34-2-16,-14 23 5 16,-8 11 1-16,0 3 19 0,-17 0-26 15,-12 9 0-15,-7 10-3 16,0 9 6-16,6 2-3 15,15-1 1-15,8 8 6 16,7-4-6-16,10 3-1 16,23-1 4-16,9 2-3 15,7-2 4-15,-7-3-5 16,-10-11 0-16,-9-6 2 16,-17-5-8-16,-6 6 0 15,-12 2-35-15,-21 6 36 16,-19-2-45-16,-6-1-28 15,-4-6-63-15,6-9-307 16,15-6-313-16</inkml:trace>
  <inkml:trace contextRef="#ctx0" brushRef="#br0" timeOffset="4461.66">14932 2170 987 0,'0'0'52'0,"0"0"170"16,0 0 2-16,0 0-114 15,0 0-78-15,0 0-29 16,61-6 1-16,-80 61-4 0,-8 27 7 16,-1 23-5-1,-5 17 8-15,-3 10-10 0,-3 6-4 16,2-5-4-16,-3-14-89 15,7-21-54 1,6-32-226-16,6-34-44 0,-2-32 84 16</inkml:trace>
  <inkml:trace contextRef="#ctx0" brushRef="#br0" timeOffset="4838.66">14522 2747 153 0,'0'-103'189'15,"1"15"8"-15,22 24 75 16,8 25-58-16,15 16-145 15,14 4-50-15,10 4-19 16,12 2-12-16,9 0 10 16,0-1-37-16,-10-1-80 0,-13-4 49 15,-20-2 30-15,-18 3 40 16,-17-2 5-16,-13 3 15 16,0 5 65-16,-7 5 16 15,-15 7-17-15,-7 0-44 16,-4 25-16-16,-3 8 7 15,14 4-17-15,5 1-14 16,16-9 0-16,1-5-2 16,21-14-4-16,7-7-2 15,6-3-20-15,-2-17 25 16,-6-12-31-16,-10-7 34 16,-10-7 10-16,-6-3-7 0,-6-1 27 15,-16 5 13-15,2 11-2 16,4 12-10-16,2 14-31 15,8 5-17-15,3 8-96 16,3 15-177-16,6 2-46 16</inkml:trace>
  <inkml:trace contextRef="#ctx0" brushRef="#br0" timeOffset="5122.41">15455 2164 717 0,'0'0'143'0,"0"0"164"15,0 0-200-15,0 0-44 16,0 0-41-16,0 0-22 16,-3-2-5-16,23 21 5 15,1 7 0-15,0 2 0 0,-5-3-4 16,-10 0 0-16,-6-2-5 16,-3-3-1-16,-16-4 1 15,-5-5-11-15,3-6 20 16,6-2 0-16,6-3 0 15,9-11 34-15,0-24-15 16,30-11-16-16,25-17-6 16,26-3 0-16,13 6-43 15,17 14-110-15,3 13-171 16,-8 15-251-16</inkml:trace>
  <inkml:trace contextRef="#ctx0" brushRef="#br0" timeOffset="5572.11">16922 2115 1106 0,'0'0'104'0,"0"0"90"16,0 0-103-16,0 0-56 15,0 0-35-15,0 0-25 16,79-23 21-16,-27 23-9 15,-7 3-4-15,-12 18 8 16,-10 8-29-16,-15 3-24 0,-8 4 33 16,-3 0-23-16,-22-2-9 15,-8-7 52 1,0-6 9-16,8-8 4 0,8-9 5 16,11-3-1-16,6-1 47 15,1-10-55-15,28-16-7 16,10-11 5-16,13-7-2 15,6-3-45-15,-3 5 14 16,-3 8 32-16,-16 14 3 16,-16 11 10-16,-11 9 25 15,-9 0 7-15,-3 16-29 16,-21 16-8-16,-7 10 50 16,-8 6-33-16,3 0-9 0,7-3-13 15,13-3-11-15,16-6-5 16,13-11-87-16,41-11-102 15,27-11-54-15,21-3-179 16</inkml:trace>
  <inkml:trace contextRef="#ctx0" brushRef="#br0" timeOffset="5722.51">17885 2182 670 0,'0'0'127'15,"0"0"147"-15,0 0-77 16,0 0-105-16,0 0-78 15,0 0-14-15,-4-12-35 16,46 12 7-16,10 0-164 16,1 0-115-16,-1 0-77 15</inkml:trace>
  <inkml:trace contextRef="#ctx0" brushRef="#br0" timeOffset="5872.41">17846 2305 585 0,'0'0'110'15,"0"0"91"-15,0 0-6 16,0 0-195-16,0 0-7 16,0 0 7-16,129 22 0 15,-19-22-124-15,18-5-61 16,20-7-390-16</inkml:trace>
  <inkml:trace contextRef="#ctx0" brushRef="#br0" timeOffset="6194.86">18888 1990 768 0,'0'0'65'0,"0"0"235"15,0 0-139-15,0 0-116 16,0 0-45-16,0 0 0 16,11 20 0-16,27 13 27 15,4 6-24-15,1 5 5 16,-6-1-8-16,-9 1 2 15,-17-5 4-15,-11-6-6 16,-5-8-8-16,-18-9 8 0,-7-8 2 16,-2-8 4-16,3 0 2 15,5-3-6-15,9-17 41 16,12-8-26-16,3-9-4 16,19-13-13-16,27-11-1 15,19-6 0-15,10 0-13 16,8 12-85-16,3 15-35 15,-2 20-229-15,-4 9 9 16</inkml:trace>
  <inkml:trace contextRef="#ctx0" brushRef="#br0" timeOffset="6624.46">21476 1606 480 0,'0'0'375'0,"-9"-100"-255"16,9 81 161-16,-4 13-120 15,3 6-94-15,-4 8-43 16,-5 33-24-16,-6 25-8 15,-4 23 8-15,7 14 0 16,4-2 0-16,2-3-11 16,4-12-98-16,-5-17-69 15,0-22-165-15,2-26 24 16,-1-21-29-16</inkml:trace>
  <inkml:trace contextRef="#ctx0" brushRef="#br0" timeOffset="7665.41">21291 2007 243 0,'0'0'142'16,"-48"-82"137"-16,27 58-84 15,6 14-23-15,8 7-64 16,4 1-58-16,3 2-50 16,16 2-18-16,21 8-28 15,20 4 40-15,15-6 1 16,-1-8-35-16,-2 0-31 16,-11-8 7-16,-13-12 57 15,-12-5 7-15,-14-4 10 16,-10-4 23-16,-8 0 45 15,-1 7 3-15,0 7-18 16,0 9 19-16,0 9-21 0,0 1-47 16,-6 22-14-16,0 20-7 15,0 13 4-15,5 2 6 16,1-3-4-16,0-10 1 16,0-8 0-16,0-11 1 15,4-13-1-15,1-7 0 16,-2-5 5-16,6 0 2 15,9-9 23-15,10-16 29 16,8-12-42-16,1-1 16 16,-2 7-31-1,-13 11-1-15,-9 13-1 0,-5 7-1 16,-2 5-16-16,0 22-9 16,4 6 20-16,3 1-3 15,0-5-9-15,6-5-30 16,5-10-3-16,4-8-55 0,14-6 22 15,10 0-130-15,11-17 66 16,1-5 48-16,-6-7 6 16,-9-5 94-16,-16-3 3 15,-17 4 104-15,-10 7-21 16,-6 11 121-16,0 10-41 16,-3 2-43-16,-4 3-59 15,-1 0-47-15,1 0-17 16,5 8-2-16,2-1-1 15,0 4-6-15,12-1-10 0,11-4 6 16,5-6-24 0,-2 0 21-16,-4 0-2 0,-4-10-4 15,-12-5 22 1,-6-2 2-16,0-4-1 0,-5 4 13 16,-16 8-13-16,-5 9 15 15,-9 5-5-15,-4 23-10 16,0 12 9-16,10 2-10 15,9 1 0-15,17-6 1 16,3-10-1-16,12-6-15 16,18-6 15-16,6-11 2 15,10-4 10-15,3-4 3 16,-1-16-14-16,3-6 13 16,-9-4-11-16,-5-4-3 15,-7-2 24-15,-6 7 21 0,-10 8-12 16,-6 9 1-16,-8 12 12 15,0 0-25-15,0 5-21 16,0 16-13-16,0 10 12 16,0-1 2-16,3-1 1 15,11-10-2-15,6-6 0 16,3-6 5-16,5-7-4 16,5 0 6-16,1-15 7 15,7-12-7-15,0-5 3 16,-2-6-3-16,-3 4-1 15,-9 10 12-15,-11 11-17 16,-10 9 9-16,-5 4-10 0,-1 8-1 16,2 19-17-1,1 10 14-15,4 1 4 16,5-5-2-16,2-9 2 0,6-5-3 16,7-11-29-16,12-6-28 15,12-2-88-15,4-17-409 16</inkml:trace>
  <inkml:trace contextRef="#ctx0" brushRef="#br0" timeOffset="8400.81">24643 1741 865 0,'0'0'109'0,"0"0"192"16,0 0-191-16,0 0-33 15,0 0-42-15,0 0-34 16,16-19 6-16,43 19-7 15,22 0 11-15,7 0-10 16,-8 0-2-16,-11 0-17 16,-23 0-12-16,-18 0 27 15,-14 0-26-15,-14 0 29 16,-15 0 1-16,-33 0-1 0,-22 0-24 16,-16 0 12-1,-1 4 12-15,13 6-1 0,9 2 4 16,25-2-3-16,15-3 0 15,17-3-1-15,8 2 0 16,17 2-25-16,23 5-1 16,17 2 27-16,4 1 1 15,-3-1 3-15,-13-2-6 16,-20-4 6-16,-15 1-8 16,-10 4 4-16,-10 6 0 15,-30 9 8-15,-15 7 12 16,-11 0 16-16,-1-2-12 15,6-3-15-15,9-7 22 16,19-7-30-16,15-6 1 0,16-4-4 16,5 0-13-16,34-1 1 15,28 0 10-15,21-3-10 16,14-3-28-16,10 0-112 16,-3 0-191-16,-12-3-119 15</inkml:trace>
  <inkml:trace contextRef="#ctx0" brushRef="#br0" timeOffset="9263.62">25188 1717 357 0,'0'0'50'0,"0"0"160"15,0 0 1-15,-87-8-159 16,16 32 21-16,-23 14 16 16,-11 10-34-16,-2 7 35 15,10 1-14-15,21-5-36 16,19-3 4-16,34-9-44 16,23-5 0-16,55-10-8 15,49-15-1-15,36-9 2 16,20-14 7-16,-3-22-33 15,-20-6 18-15,-34-4 15 16,-35-4 5-16,-31 1 10 0,-27 8-3 16,-10 8 39-16,-44 17-8 15,-29 16-28-15,-24 3-10 16,-10 30-3-16,7 12 8 16,24 0-4-16,27 1-4 15,26-7 2-15,23-5-4 16,17-7-14-16,35-12 13 15,19-9-6-15,10-6 4 16,-3-7-9-16,-11-14-30 16,-21-6 34-16,-19 1 1 15,-24-1 5-15,-11 7-20 16,-52 18-169-16,-44 2-167 16,-49 34-314-16</inkml:trace>
  <inkml:trace contextRef="#ctx0" brushRef="#br0" timeOffset="11070.17">6427 4202 1029 0,'0'0'3'15,"0"0"192"-15,0 0-87 16,-36-73-16-16,32 73-7 16,1 5-66-16,-3 36-19 15,-5 26-10-15,-5 27 10 16,-5 19 17-16,-6 8-17 16,3 7-7-16,2-13-39 0,13-20-101 15,9-28-146 1,0-34-5-16,0-26 43 0,0-7 46 15,0-29 209-15,-9-15 11 16,-15-6 109-16,-6-8 75 16,-4 1-56-16,-3 4-21 15,4 8 28-15,12 18-2 16,11 13-15-16,8 7-61 16,4 3-50-16,29-2-18 15,27-2-4-15,18 2 4 16,12-2-44-16,6-4-22 15,-6-3-3-15,-16-4 8 0,-20-5 28 16,-21-1 32-16,-17-1 1 16,-14-2 49-16,0-2 35 15,-8-4-18-15,-8 0-5 16,1 4-28-16,6 11 25 16,0 12-2-16,6 7 2 15,0 12-58-15,0 27-13 16,-3 19 11-16,3 15 2 15,0 4 0-15,0 0 4 16,3-6-4-16,0-11-6 16,0-18 4-16,0-19 1 15,3-13-10-15,3-10 5 16,6-8 1-16,12-26 5 0,7-13 12 16,5-14-4-1,-3 5-8-15,-3 11 2 0,-8 15-3 16,-10 16 1-16,-5 14-2 15,-5 3-5-15,1 23-60 16,3 6 42-16,6 6-5 16,7-1-15-16,11-8-11 15,12-8-3-15,10-15-36 16,14-6-4-16,8-15-57 16,7-14 40-16,1-7 22 15,-8-2 45-15,-18-3 49 16,-18-1 2-16,-21 5 45 15,-17 8 39-15,0 11 69 16,-14 14 32-16,-11 4-118 0,1 10-27 16,2 15-8-16,7 5-34 15,10 0 0-15,5-6 0 16,8-5-3-16,14-10-3 16,11-9-19-16,3 0 7 15,1-7 14-15,-1-16-5 16,-6-4-3-16,-5-2 12 15,-13-3 1-15,-9 0 4 16,-3 3 13-16,0 7 2 16,-18 13 46-16,-10 9-30 15,-8 14-31-15,-3 23 2 16,-1 13-5-16,16 8-1 16,9-4-1-16,12-1 3 15,3-11-9-15,11-9 5 0,17-11 1 16,5-14 2-16,7-8 3 15,-1-8 0-15,4-20 5 16,-6-5-6-16,-1-6 28 16,-9-1-3-16,-9-1 1 15,-2 10 15-15,-8 9-31 16,-5 16 16-16,-3 6-30 16,0 0-6-16,0 17-7 15,6 6-9-15,7 4 22 16,5-7-3-16,3-7-9 15,4-12 7-15,5-1-1 0,0-7 6 16,1-13 12 0,-4 0-10-16,-5 2 1 0,-11 4 10 15,-5 9 6-15,-3 3 13 16,-3 2-32-16,3 2-4 16,10 14-3-16,4 8-3 15,11 6 10-15,15 0 0 16,15-2 0-16,20-3-44 15,22-13-182-15,18-12-353 16</inkml:trace>
  <inkml:trace contextRef="#ctx0" brushRef="#br0" timeOffset="11925.95">21820 1874 416 0,'0'0'92'0,"-127"-2"141"16,59 2-76-16,4 2-7 16,12 5-18-16,21-2-33 15,20 0-31-15,11 0-50 16,35 5-18-16,50 4 0 15,55 5 46-15,41-4-33 0,35-5-3 16,16-7-9 0,-3-3-1-16,-17 0 0 0,-36-16 2 15,-45-8-6-15,-49-9 9 16,-44-6-5-16,-41-6 11 16,-73 4-8-16,-53 10-3 15,-51 12-21-15,-36 14 21 16,-19 5-8-16,15 21 17 15,41 10-9-15,58 2 14 16,57-2-14-16,58-1 0 16,34-6-21-16,67-3-1 15,48-9 21-15,36-9-10 16,11-3-76-16,-7 0 14 16,-24-7 42-16,-43 2 16 15,-52 0-115-15,-56 5-111 0,-46 0 130 16,-71 13-203-16</inkml:trace>
  <inkml:trace contextRef="#ctx0" brushRef="#br0" timeOffset="13074.9">9671 4695 879 0,'0'0'78'0,"0"0"145"16,0 0-87-16,0 0-110 15,0 0-24-15,0 0-4 16,-16 5-2-16,35 2 1 16,14-6 0-16,9-1 3 15,7-9 0-15,2-15 4 16,-2-5 2-16,-7 0 8 16,-13 1-12-16,-6 4 5 15,-10 4-1-15,-7 10-3 16,-6 6 19-16,0 4-15 15,0 0-6-15,-3 14-1 16,-13 17-12-16,1 11 12 16,3 3-2-16,12-3 6 15,0-9-8-15,24-10-6 0,12-15-14 16,16-8-4-16,9-17-14 16,11-20-32-16,-1-10 8 15,-8-5 23-15,-15-4 28 16,-14-1 15-16,-10-5 32 15,-11-5 53-15,-7 4-17 16,-6 9-16-16,0 15 27 16,0 20-23-16,-3 15 30 15,-7 4-42-15,-5 23-44 16,-6 23 0-16,3 15-6 16,1 14 4-16,13 3 1 0,4 0-4 15,0 1 0-15,18-2-63 16,9-11-56-16,10-20-104 15,8-27-256-15,1-19-9 16</inkml:trace>
  <inkml:trace contextRef="#ctx0" brushRef="#br0" timeOffset="13226.67">10423 4506 686 0,'0'0'132'0,"0"0"81"16,0 0-36-16,0 0-108 15,0 0-69-15,0 0-36 0,24 5 21 16,48-5-89-16,2-4-144 16,-13-15-257-16</inkml:trace>
  <inkml:trace contextRef="#ctx0" brushRef="#br0" timeOffset="13404.5">9810 4071 729 0,'0'0'416'15,"0"0"-305"-15,0 0 4 16,0 0-104-16,0 0-11 16,0 0-262-16,24 41-97 15,16-19-211-15</inkml:trace>
  <inkml:trace contextRef="#ctx0" brushRef="#br0" timeOffset="14400.92">13594 4268 777 0,'0'0'314'16,"0"0"-286"-16,0 0 115 15,-75-83-99-15,40 78-7 0,-4 5-13 16,-7 24-18-16,-2 16 21 16,2 17-24-16,1 9 5 15,12 6-4-15,11 0-4 16,17-9-1-16,5-14-10 15,39-21-72-15,24-24-16 16,20-11 33-16,22-35-114 16,9-14-61-16,3-8-37 15,-17-1 105-15,-21-1 27 16,-21 2 146-16,-25 11 178 16,-21 14-67-16,-12 18 104 0,-22 20-31 15,-24 2-98 1,-13 26-59-16,-5 11 15 0,2 5-15 15,16 1 23-15,18-7-29 16,13-4-21-16,15-6-2 16,8-12-21-16,27-11-13 15,14-4 33-15,10-12 2 16,-4-13-14-16,-7-7 4 16,-8-3 11-16,-15-2 16 15,-8 4 0-15,-14 11 58 16,-3 7 9-16,0 13 13 15,0 2-18-15,-9 11-75 16,-15 24-2-16,-6 16 11 0,2 19-10 16,2 13 1-16,10 18 9 15,3 15-9-15,5 5 9 16,6 8-9-16,1-6-3 16,-5-17 0-16,-7-11 1 15,-5-27-1-15,-12-20 6 16,-3-22 6-16,-7-14 31 15,3-12-13-15,4-4-14 16,7-28 11-16,16-21-7 16,10-23-17-16,27-21-3 15,25-20-6-15,18-19-1 16,18-6-38-16,6-4 0 16,1 13 33-16,-8 22 8 15,-18 22 4-15,-17 29 0 0,-24 24 1 16,-14 18 31-16,-11 14 7 15,-3 3-12-15,0 1-1 16,-20 0-15-16,-2 0-5 16,-8 0-6-16,5 0 0 15,2 9 7-15,10 6-7 16,4 1 0-16,9 3-2 16,0 2 4-16,3 1-2 15,22 5 0-15,14 1 1 16,6 2 20-16,5-2-20 15,-2-2-1-15,-12-6 7 16,-13-8-5-16,-13-5-2 0,-10-1 0 16,0 3-1-1,-26 6 0-15,-16 5 1 0,-17 1-3 16,-9 0-37-16,-10-6-92 16,-4-8-242-16,12-7-595 15</inkml:trace>
  <inkml:trace contextRef="#ctx0" brushRef="#br0" timeOffset="14993.54">17300 3984 645 0,'0'0'58'0,"0"0"159"16,0 0 72-16,0 0-182 15,0 0 10-15,0 0-54 16,-29-12-38-16,11 53-25 16,-6 27 0-16,-10 28 21 15,2 18-16-15,7 12-1 0,-4 10 0 16,3 4 0-16,-1-9-8 15,0-13-23-15,5-26-90 16,4-31-26-16,-5-31-86 16,0-23 32-16,-4-10 70 15,-2-34-174-15,3-21 43 16</inkml:trace>
  <inkml:trace contextRef="#ctx0" brushRef="#br0" timeOffset="15375.03">16816 4668 101 0,'6'-109'117'0,"24"9"4"16,5 18 52-16,8 23-11 15,4 25-102-15,3 17-50 16,12 10-8-16,5 7 0 16,12 0-4-16,-5 0-49 15,1 0-43-15,-14 2 32 0,-12-2 35 16,-12-4 27-16,-9-10 6 16,-14-3 56-16,-5-3 37 15,-7 0-15-15,-2 0 32 16,0 4-25-16,-8 6-17 15,-5 10 0-15,-11 0-53 16,2 22-21-16,-4 15 0 16,10 9-3-16,13-1 1 15,3-4-1-15,3-12-8 16,16-9-39-16,5-12 25 16,2-8 24-16,-1 0 1 0,-1-21 18 15,-6-5-12-15,-5-10 54 16,-10-4-2-16,-3-5-10 15,-3 2 4-15,-16 6-40 16,-7 13-4-16,3 13 13 16,-2 11-21-16,5 1-29 15,2 24-131-15,12 6-157 16,6-3-78-16</inkml:trace>
  <inkml:trace contextRef="#ctx0" brushRef="#br0" timeOffset="15691.05">17823 4087 351 0,'0'0'575'15,"0"0"-382"-15,0 0 20 16,0 0-167-16,0 0-40 16,0 0-6-16,17-9 0 15,24 30 16-15,5 7-9 16,-4 5-4-16,-6 2-3 15,-14-3 0-15,-16 1-7 16,-6-5-1-16,-12-3-5 16,-15-5 6-16,-1-8 7 15,2-8 0-15,6-4 2 16,4-7 8-16,10-19 21 16,6-18-17-16,13-18-12 15,25-11-4-15,24 1-8 0,10 10-77 16,12 21-96-16,3 13-233 15,-5 10-176-15</inkml:trace>
  <inkml:trace contextRef="#ctx0" brushRef="#br0" timeOffset="16244.54">20960 3759 859 0,'0'0'24'0,"0"0"254"16,0 0-66-16,0 0-143 15,0 0 8-15,0 0-52 16,-22-32-19-16,15 57-6 15,-6 25-15-15,-10 28 15 0,-10 23 0 16,-5 5 1 0,-1-2-6-16,7-11-61 0,18-14-90 15,14-25-215-15,10-32-60 16</inkml:trace>
  <inkml:trace contextRef="#ctx0" brushRef="#br0" timeOffset="16673.34">21113 4051 893 0,'0'0'158'15,"0"0"-55"-15,0 0 106 16,0 0-158-16,0 0-51 16,0 0 3-16,36-56-7 15,2 45 4-15,3 8-1 0,-4 3-13 16,-8 0-23-1,-10 17 28-15,-10 6-16 0,-9 3-13 16,0-2 33-16,-11 1-7 16,-12-4 12-16,3-4-5 15,4-8 13-15,7-6 6 16,9 0-5-16,0-3 20 16,0 0 4-16,15-17-11 15,19-13-2-15,11-13-16 16,1-2-4-16,-1 4 19 15,-17 10-10-15,-11 13 11 16,-10 10 2-16,-7 6 14 0,0 2-1 16,0 0-35-16,-10 17-6 15,-9 14 6-15,-3 11-1 16,3 4-8-16,8-1 5 16,10-3-46-16,1-4-51 15,27-8-62-15,21-17-221 16,14-13-41-16</inkml:trace>
  <inkml:trace contextRef="#ctx0" brushRef="#br0" timeOffset="16871.08">21917 3760 855 0,'0'0'200'16,"0"0"152"-16,0 0-240 0,0 0-54 15,0 0-46 1,0 0-12-16,-24 16-1 0,20 32 1 15,-9 17 13-15,0 13-4 16,-2 6-6-16,-3 3-3 16,-5 1-13-16,0-3-58 15,10-13-147-15,13-23-310 16</inkml:trace>
  <inkml:trace contextRef="#ctx0" brushRef="#br0" timeOffset="17182.72">22755 3766 1350 0,'0'0'6'15,"0"0"129"-15,0 0-14 16,0 0-89-16,0 0-1 16,0 0-22-16,0-32-7 15,-6 32-2-15,-19 13 0 16,-17 14 0-16,-13 9 14 15,-5 0-14-15,8-2 3 16,9-5-3-16,16-7 0 16,17-7-7-16,6-2 7 15,4 0-4-15,4 3 2 16,21 2 2-16,14 4 0 16,11 0 0-16,14 2-7 15,10 0-23-15,8-2-49 0,3-1-75 16,-8-9-134-1,-7-9-409-15</inkml:trace>
  <inkml:trace contextRef="#ctx0" brushRef="#br0" timeOffset="17440">23461 3568 937 0,'0'0'212'0,"0"0"71"0,0 0-151 15,0 0-43 1,0 0-41-16,0 0 1 0,4-45-44 16,-4 56-5-16,0 22-4 15,0 18-1-15,0 21 5 16,0 5 0-16,0 2 5 16,-10-2-15-16,-13-5 2 15,-3-8-55-15,0-10-33 16,10-11-73-16,16-21-254 15,0-20-149-15</inkml:trace>
  <inkml:trace contextRef="#ctx0" brushRef="#br0" timeOffset="17760.86">23720 3646 1189 0,'0'0'15'16,"0"0"153"-16,0 0-57 15,0 0-74-15,0 0-12 16,0 0-25-16,27-11 0 16,3 31 1-16,4 9-1 15,-1 5-1-15,-6 4 1 16,-6 2-8-16,-14-4 0 16,-7-1 4-16,0-5-13 15,-7-9 7-15,-8-8 1 16,0-7 9-16,3-6 3 15,-1 0-1-15,4-9 20 0,7-19 4 16,2-9-9 0,14-15-16-16,26-5-1 0,12-1-9 15,8 4-36-15,4 8-67 16,-3 17-102-16,-7 8-243 16</inkml:trace>
  <inkml:trace contextRef="#ctx0" brushRef="#br0" timeOffset="17991.97">24445 3409 1099 0,'0'0'34'16,"0"0"136"-16,0 0-33 15,0 0-88-15,0 0-17 16,0 0-30-16,-1 103 18 0,4-33 30 15,-3 10-44-15,0 3 2 16,-9 2-8-16,-18 1-3 16,-14-1-28-16,-8 5-79 15,1-4-109-15,16-11-401 16</inkml:trace>
  <inkml:trace contextRef="#ctx0" brushRef="#br0" timeOffset="18390.53">25004 4274 854 0,'0'0'383'16,"0"0"-345"-16,0 0 121 16,0 0-81-16,0 0-15 15,0 0-17-15,-11-19-21 16,18 8 13-16,6-3-36 15,1 1-1-15,-2 3 6 16,-6 7-6-16,-6-1 7 16,0 4-8-16,0 0-6 15,-2 0 2-15,-15 9-8 16,-5 8 9-16,-3 3 1 16,6-2 4-16,10-7-4 0,4-2-2 15,5-5-7-15,0 0 8 16,0-3-7-16,15-1 2 15,6 0 8-15,4 0 1 16,5-7 1-16,-3-7-2 16,-3-1-26-16,-5 1 22 15,-11 4-37-15,-8 6-6 16,-28 4-20-16,-36 1-242 16,-34 11-254-16</inkml:trace>
  <inkml:trace contextRef="#ctx0" brushRef="#br0" timeOffset="23055.46">1454 7860 636 0,'0'0'101'15,"0"0"87"-15,-3-86 47 16,3 58-103-16,-3 10-29 16,1 10-4-16,-1 8-23 15,1 0-36-15,0 20-36 16,1 36-4-16,1 27-1 0,0 30 1 16,0 15 11-16,0-2-9 15,0 0-2-15,0-11 0 16,0-26 5-16,0-29-6 15,0-27 1-15,0-23 0 16,0-8 3-16,0-2 8 16,0-16 41-16,0-26 8 15,-6-14-58-15,-5-17 3 16,5-15-5-16,-1-12 0 16,4-16 1-16,3-10 1 15,0 2-4-15,10 8 1 16,14 24-16-16,6 25 15 15,3 30-8-15,2 23-12 16,1 14 13-16,0 0-12 16,3 20 8-16,-6 8-6 15,-11 8-3-15,-22 10 20 16,-9 13-29-16,-40 15 8 0,-18 7-2 16,-17 6-26-16,-2 6-32 15,8-5-74-15,23-11-39 16,25-15-146-16,27-27-308 15</inkml:trace>
  <inkml:trace contextRef="#ctx0" brushRef="#br0" timeOffset="23754.31">1775 8486 736 0,'0'0'41'16,"0"0"230"-16,-91 25-112 15,91-25-8-15,0-7-87 16,0-27-10-16,19-17-35 16,11-19-9-16,1-10-6 15,-4-2-4-15,-8 5-6 16,-14 2-10-16,-5 19-4 16,0 20 20-16,-13 16-2 15,-14 20 4-15,-6 0-4 16,-3 20 2-16,0 7 0 15,11-2-4-15,14-5 4 16,10-4-2-16,1-7-2 0,6-4-1 16,25-1-6-16,17-4 12 15,6 0-1-15,4 0 21 16,-6 0-19-16,-13 5 0 16,-8 12-2-16,-7 10 2 15,-6 6 4-15,-6 10-6 16,-6-1 0-16,4-1-5 15,-4-12-4-15,3-14-31 16,6-10-12-16,9-5-21 16,9-20 5-16,10-20 19 15,2-9-29-15,-5-5-13 16,-6 1 68-16,-7 3 23 16,-12 5 25-16,-9 10 13 15,-4 11 26-15,-2 16 9 0,0 8 5 16,-11 14-25-16,-4 16-50 15,2 13 13-15,10 3-16 16,3-3 0-16,6-9 11 16,16-12-11-16,5-6-8 15,0-16 4-15,1 0 6 16,-1-16-2-16,-9-13 1 16,0-2 4-16,-12-5 12 15,-6 1-12-15,-5-3-2 16,-20 3 5-16,-5 4-6 15,-6 20 2-15,-1 11 0 0,0 5 12 16,7 25-16 0,12 7-1-16,15 2-8 0,3 0-43 15,28-5-122 1,14-12-183-16,7-21-237 0</inkml:trace>
  <inkml:trace contextRef="#ctx0" brushRef="#br0" timeOffset="24052.64">2604 7906 343 0,'0'0'143'0,"0"0"110"16,-15-87-110-16,3 78-10 16,3 6 8-16,-4 3-47 15,2 20-49-15,-2 10-36 16,4 8-9-16,9 3 3 0,0-5 8 16,22-5-11-1,5-12 0-15,3-9 4 0,1-7-4 16,2-3 0-16,0-15-3 15,-6-13 6-15,-9-10 0 16,-8-5 0-16,-10-1 1 16,0-3 16-16,-24 5-4 15,-12 8-5-15,-11 18-11 16,-7 16-7-16,2 4 5 16,4 28-27-16,15 4-1 15,17 7-49-15,16-1-62 16,10-4-89-16,26-12-190 15</inkml:trace>
  <inkml:trace contextRef="#ctx0" brushRef="#br0" timeOffset="24314.44">3035 7662 587 0,'0'0'234'0,"0"-106"103"16,-12 64-147-16,-3 9-93 15,0 16 10-15,5 14-47 16,4 3-22-16,0 3-26 15,-3 22-6-15,0 15-6 16,3 20 0-16,6 15 13 16,0 10-6-16,6 13 7 15,15 9-14-15,1 10 6 16,5 9-15-16,-1-1 9 16,-4-3-13-16,-9-16-20 15,-13-24-42-15,0-18-8 0,-16-28-53 16,-8-27-84-16,3-12-136 15,-3-42-170-15</inkml:trace>
  <inkml:trace contextRef="#ctx0" brushRef="#br0" timeOffset="24482.39">2789 8139 936 0,'0'0'218'15,"0"0"-41"-15,0 0-35 16,0 0-80-16,0 0-26 15,139-107-36-15,-44 66 1 0,5-1-5 16,3 1-25-16,-9 10-97 16,-18 10-213-16,-28 5-217 15</inkml:trace>
  <inkml:trace contextRef="#ctx0" brushRef="#br0" timeOffset="24863.91">589 9213 648 0,'-97'22'412'0,"25"-3"-337"15,23-7 130-15,24-4-90 16,22-6-65-16,3-2-14 15,1 0-17-15,47-2-13 16,49-25 19-16,52-16 32 16,49-16-52-16,35-17 15 15,31-12-18-15,34-16-2 16,28-12 4-16,15-13-2 16,4-3-3-16,-25 8 1 15,-42 14 0-15,-56 23 3 16,-65 26-2-16,-60 24-1 15,-45 17 4-15,-34 10-1 16,-18 10-3-16,-30 0-4 0,-25 10-70 16,-21 19-36-16,-8 10-88 15,-1 6-228-15</inkml:trace>
  <inkml:trace contextRef="#ctx0" brushRef="#br1" timeOffset="41535.99">6509 8126 333 0,'0'0'102'0,"0"0"59"16,0 0-38-16,0 0-40 15,0 0-8-15,0 0-17 16,0 0 44-16,0 0-34 16,-3-12 22-16,3 12-5 15,-3-3-23-15,3 3 6 0,0 0-30 16,0 0-7-16,0 0-16 15,0 0-13-15,0 0-4 16,3 0-5-16,24 0 7 16,9 0 5-16,16 0 2 15,6 3-5-15,5-3 0 16,-5 0 5-16,-12 0-6 16,-15 0-1-16,-17 0 0 15,-11 0 1-15,-3 0 0 16,-3 0 4-16,-30 0-5 0,-22 3-15 15,-14 4 12-15,-8 7-12 16,-1-1-5-16,5 1 15 16,9-3-3-16,13-8 8 15,17 0 6-15,19-3-3 16,9 0 19-16,6 0-5 16,0 0-11-16,0 0-1 15,0 0-5-15,9 3-3 16,10 9-1-16,4 7 8 15,2 10 3-15,2 0-6 16,-3 7 1-16,-9 3 10 16,-2 1-11-16,-10 2 7 15,-3 2-8-15,-3-2 1 0,-22 6 9 16,-11-1-9-16,-10 0 1 16,-5-5 21-16,2-7-11 15,10-10 1-15,9-4 5 16,11-12-9-16,13-6 23 15,6 0-27-15,0-3-3 16,6 4-4-16,25 0 4 16,23-1 1-16,16 0 13 15,12-3-15-15,0 0 9 16,6-3-10-16,4-4-44 16,-1-3-51-16,-7 1-22 15,-21-2-368-15,-22-3-178 16</inkml:trace>
  <inkml:trace contextRef="#ctx0" brushRef="#br1" timeOffset="41986.51">7474 8341 731 0,'0'0'123'0,"0"0"130"15,0 0-58-15,-3-88-100 0,-12 75-44 16,-9 5 11 0,-10 8-35-16,-12 8-6 15,-6 26-13-15,2 14-6 0,6 5 12 16,14 0-14-16,18-3 0 15,12-8-5-15,3-5 2 16,22-10 0-16,11-10 1 16,10-15 2-16,5-2 7 15,4-21-7-15,-6-11 0 16,-10-4 7-16,-9-5-4 16,-8-1 1-16,-11 3-4 15,-5 8 4-15,-3 8 7 16,-3 14-10-16,0 9-2 0,0 10 1 15,-9 22-21-15,-2 14 21 16,-2 15 0-16,10 8-10 16,3 4-19-16,13 0-182 15,20-17-254-15</inkml:trace>
  <inkml:trace contextRef="#ctx0" brushRef="#br1" timeOffset="42448.52">7708 8632 762 0,'0'0'101'0,"0"0"196"0,0 0-165 16,0 0-101-16,0 0-28 16,0 0 0-16,60-9 18 15,-18 9-19-15,-4 0 0 16,-12 0-2-16,-10 19-1 15,-8 4 1-15,-8 5 0 16,0 5 2-16,-11-2 8 16,-8-3-10-16,4-9 0 15,3-5 6-15,3-7 9 16,3-4 14-16,6-3 7 16,0 0-18-16,0 0 40 15,0-23-22-15,15-14-26 16,9-9-1-16,6 0-5 15,1 2-3-15,-1 15 7 0,-5 10-5 16,-1 11 3-16,-6 8-6 16,0 3 0-16,-3 17 0 15,1 7 2-15,-5 3 0 16,-8 2-2-16,-3 2 2 16,0 2 1-16,-3 7-3 15,-14-2-5-15,-2 1-25 16,-2-4-70-16,3-7-94 15,5-12-289-15,10-18-305 16</inkml:trace>
  <inkml:trace contextRef="#ctx0" brushRef="#br1" timeOffset="42840.03">8466 8250 439 0,'0'0'734'0,"0"0"-566"16,0 0 8-16,0 0-109 15,0 0-39-15,0 0-28 16,-36-27 6-16,78 37 0 16,16 14-4-16,5 5 1 15,1 5-1-15,-12 4-1 16,-13-1-2-16,-17 4-1 0,-20-4 2 15,-2 1-5-15,-18-2 5 16,-14-8 0-16,3-10 0 16,-4-8 2-16,0-10-2 15,5 0 0-15,4-19 6 16,9-18-6-16,12-13 0 16,3-19-1-16,18-17-4 15,25 1 9-15,9 5-8 16,11 23 4-16,-2 18-12 15,0 22-12-15,-10 14-49 16,-5 3-66-16,-13 7-200 16,-9 6-317-16</inkml:trace>
  <inkml:trace contextRef="#ctx0" brushRef="#br1" timeOffset="43290.6">9155 7814 890 0,'0'0'128'15,"0"0"174"-15,0 0-173 16,0 0-70-16,0 0-31 16,0 0-7-16,-24-24-21 15,27 24 0-15,18 0-7 16,3 0 7-16,6 7 0 15,0 12 0-15,-2 1-3 0,-10 7 2 16,-9-1-10-16,-9 0-1 16,0-1-7-16,-9-4 14 15,-6-4-1-15,0-4 9 16,2-6-3-16,7-5 5 16,3-2-4-16,3 0 12 15,0-5-4-15,0-18 12 16,16-13-2-16,14-14-18 15,10-6 1-15,9 5 2 16,-7 7-2-16,-6 19-2 0,-6 13 0 16,-5 12 0-1,-4 4 0-15,-3 26 0 0,-5 12-1 16,-13 11 1-16,0 6-16 16,-16 8-30-16,-23 8-85 15,-19 4-265-15,-18-1-381 16</inkml:trace>
  <inkml:trace contextRef="#ctx0" brushRef="#br1" timeOffset="44262.18">6452 8160 237 0,'0'0'199'15,"0"0"40"-15,0 0-79 0,0 0 3 16,0 0-18-16,0 0-34 16,-4-27-18-16,4 27-24 15,-3 0-21-15,3 0 8 16,0 0-33-16,0 0-10 16,0 6-6-16,10 20 2 15,17 8-2-15,6 13 28 16,4 7-27-16,-1-5 13 15,-3-3-21-15,-2-10 5 16,-7-9-5-16,-9-8 2 16,-6-10-2-16,-6-5 0 15,-3 1 0-15,0-3 5 0,0-2-5 16,0 6 0-16,-15-2 4 16,-13 3-1-16,-8 3 3 15,-9 3-6-15,-7 6 5 16,-6 6-9-16,1 3 4 15,6 3 0-15,2 0-8 16,7-1 13-16,7-2-8 16,5-6 3-16,7-2 0 15,7-4-2-15,7-4 2 16,3-7 0-16,3-1 1 16,3-4-1-16,0 0-1 15,0 0 0-15,0 0 2 16,0 0-3-16,0 0 2 0,0 0 0 15,0 0 0-15,0 0 1 16,0 0-1-16,0 0 0 16,0 3-14-16,0 4-9 15,0 6-46-15,0 2 4 16,0 6-139-16,0-7-287 16</inkml:trace>
  <inkml:trace contextRef="#ctx0" brushRef="#br1" timeOffset="45087.14">17397 2343 456 0,'0'0'30'0,"0"0"-20"16,0 0 69-16,0 0-40 15,0 0-39-15,0 0-8 16,59-7-32-16,-22-5-151 16</inkml:trace>
  <inkml:trace contextRef="#ctx0" brushRef="#br1" timeOffset="45286.88">19272 2316 75 0,'0'0'0'0</inkml:trace>
  <inkml:trace contextRef="#ctx0" brushRef="#br1" timeOffset="46809.88">11279 8276 666 0,'0'0'73'16,"0"0"156"-16,-17-79-68 15,-3 69-42-15,-12 10-89 0,-6 0-17 16,-16 27 3-1,-1 11-16-15,-6 10-1 0,10 1-2 16,8 0 6-16,16 0-7 16,21-6 4-16,6-5-45 15,40-12-9-15,24-19 14 16,20-7 14-16,20-33-11 16,11-17-57-16,-3-6 57 15,-3-11-2-15,-15-2 1 16,-20-2 30-16,-22 12 8 15,-20 18 6-15,-29 24 4 16,-6 17 69-16,-39 19-4 0,-13 21-75 16,-6 10 0-1,12 0 13-15,13-8-6 0,21-13 0 16,15-6-7-16,3-13 0 16,28-10 6-16,11 0 1 15,10-16 15-15,5-11-2 16,-9-1-9-16,-5-5 6 15,-15 5 19-15,-11 6 30 16,-10 5 28-16,-7 13-39 16,0 4 4-16,-4 0-33 15,-10 28-26-15,-5 21-2 16,-3 23 2-16,5 18 3 16,8 13 14-16,3 12-14 15,2 7 8-15,4-1-8 16,0-5-3-16,0-14 0 0,0-15 0 15,-14-17 0-15,-8-21 7 16,-11-13-6-16,-3-19 21 16,-6-13 19-16,1-6-21 15,2-30-1-15,6-19-17 16,17-24 4-16,16-15-4 16,16-16-2-16,26-8 0 15,19 2-3-15,18-2-3 16,12 8 5-16,6 2-8 15,-9 11 9-15,-13 10-4 16,-20 14 4-16,-21 23 0 16,-16 20 6-16,-15 15-6 15,-3 9 27-15,-29 2-20 16,-17 0 5-16,-15 23-21 0,-4 10 12 16,6 11-3-16,17-5 9 15,19 1-5-15,20-5-2 16,3 2-2-16,33-4 0 15,19-3 20-15,9-5-20 16,11 0 0-16,-1-4 6 16,-10-4-4-16,-15-5-2 15,-14-3 0-15,-22-6 0 16,-10 10-6-16,-22 3 2 16,-27 11-9-16,-29 6-5 15,-32 3-35-15,-26 4-20 16,-31 3-78-16,-27-4-212 15,-18-5-346-15</inkml:trace>
  <inkml:trace contextRef="#ctx0" brushRef="#br1" timeOffset="46996.23">9755 9053 416 0,'152'-24'12'0,"30"3"38"15,30-1-33-15,25 2-17 0,23-4-167 16</inkml:trace>
  <inkml:trace contextRef="#ctx0" brushRef="#br1" timeOffset="47754.82">14113 8339 628 0,'0'0'105'0,"0"0"52"16,0 0 125-16,0 0-151 15,0 0-50-15,0 0 8 16,-36 10-57-16,8 12-12 16,1-1 23-16,8-5-20 15,7-4-14-15,9-5-8 16,3-3 6-16,0-4-9 16,0 0 2-16,15 0 0 15,8 0 10-15,6-9-6 16,-2-8-2-16,-8-2 3 15,-7-6 1-15,-8 6 9 0,-4 2-15 16,0 3 0 0,-7 6 19-16,-15 8-17 0,-2 0-2 15,-8 15 0-15,6 9 2 16,3 5-8-16,11-5 6 16,11-2-3-16,1-3-3 15,3-7 6-15,18-2-1 16,5-7 0-16,6-3 2 15,-2 0-4-15,-1-13 3 16,-3-4-4-16,-14-3-5 0,-6 1-18 16,-6-1-16-1,-9 9-30-15,-33 11-44 0,-31 0-298 16,-33 25-84-16</inkml:trace>
  <inkml:trace contextRef="#ctx0" brushRef="#br1" timeOffset="51139.77">11697 8118 250 0,'0'0'77'0,"0"0"38"15,0 0 17-15,0 0-97 16,0 0-9-16,0 0 42 16,0 0-23-16,40 38-15 0,-34-8-3 15,-3 0-27-15,-3 7-14 16,0-4-177-16,0-4-272 16</inkml:trace>
  <inkml:trace contextRef="#ctx0" brushRef="#br1" timeOffset="55518.46">6100 9339 370 0,'0'0'112'15,"0"0"101"-15,0 0-54 16,0 0-11-16,0 0-20 16,0 0-75-16,-4-60-2 15,4 55-16-15,0 4-15 0,0 1-16 16,0 0 1-16,3 3-10 16,9 24-3-16,7 9 4 15,-1 11 2-15,-6-2 1 16,-3-1-9-16,-3-11-18 15,-2-9 13-15,-4-12 4 16,3-9 11-16,-3-3 0 16,0 0 16-16,0 0 13 15,3-3 8-15,-1-21 15 16,1-14-24-16,3-16-6 16,0 1-22-16,7-3 1 15,-1 11 0-15,0 14 3 0,0 12-4 16,-3 13 0-16,4 6-6 15,4 9 2 1,2 24-3-16,-2 10-5 0,-4 14 4 16,-7 2-56-16,-3-3-49 15,-3-6-147-15,0-14 84 16,6-14-5-16,4-15-3 16,2-7-48-16</inkml:trace>
  <inkml:trace contextRef="#ctx0" brushRef="#br1" timeOffset="55707.08">6485 9264 342 0,'0'0'289'15,"0"0"-171"1,0 0 55-16,0 0-89 0,0 0-36 16,0 0-35-16,9-17-5 15,12 7-7-15,7 0-1 16,5-2-60-16,0 8-123 15,-5 3-61-15,-11 1-97 16</inkml:trace>
  <inkml:trace contextRef="#ctx0" brushRef="#br1" timeOffset="55839.92">6524 9411 331 0,'0'0'157'0,"0"0"36"15,0 0-18-15,0 0-71 0,0 0-69 16,0 0-23-1,0 33 3-15,39-49-2 0,10-6-13 16,6-4-204-16,-1-4-181 16</inkml:trace>
  <inkml:trace contextRef="#ctx0" brushRef="#br1" timeOffset="57120.45">6442 9356 235 0,'0'0'332'16,"-103"-6"-275"-16,48 12 107 16,-5 23 9-16,-7 17-54 15,-6 12-45-15,3 7 1 16,10 2-9-16,12-9-26 15,23-11-28-15,22-8-6 0,6-15-6 16,42-14-10-16,26-10 9 16,23-25 2-16,24-30 7 15,6-15-4-15,-5-12-1 16,-16 4-6-16,-28 8-10 16,-23 14 7-16,-34 12 6 15,-18 15 8-15,-27 13 6 16,-28 15 0-16,-17 9-11 15,-11 40-2-15,-8 20 1 16,1 9-2-16,13 2 0 16,26-11-3-16,30-10 0 0,21-14-65 15,54-21-264-15,32-23-68 16</inkml:trace>
  <inkml:trace contextRef="#ctx0" brushRef="#br1" timeOffset="59080.61">17034 8012 639 0,'0'0'61'0,"0"0"118"0,0 0-10 15,0 0-129-15,0 0-8 16,0 0-26-16,26 3 75 16,15-24-14-16,5-8-42 15,-1-3 4-15,-8-2-20 16,-10-1-9-16,-9 0 17 15,-18 1 4-15,0 4-1 16,-6 6 7-16,-20 10-1 16,3 7 3-16,-10 7-15 15,0 0-14-15,3 21 3 16,5 7-3-16,6 6 0 16,8 3 0-16,9 5 2 15,2-1-10-15,6 1 6 16,17 2 2-16,-1-2 1 15,5 5-1-15,-9-1 1 0,-3 4-6 16,-12-4 10-16,-3 0 3 16,-15 0-6-16,-16-2-1 15,-8-3 10-15,-3-7-11 16,-1 0 0-16,-1-12-3 16,11-3 8-16,10-12 1 15,2-7-4-15,9 0 6 16,3-19 3-16,6-5-11 15,3 1 0-15,0 1-1 16,13 8 2-16,7 5-4 0,-2 9 3 16,4 0-1-1,5 9-2-15,6 18 6 16,-2 10-3-16,2 5 0 16,0 7 3-16,0 1 10 0,-2-1-13 15,5-5 0-15,4-5-1 16,-1-6-1-16,7-6-39 15,2-9-76-15,4-11-309 16,-7-7-102-16</inkml:trace>
  <inkml:trace contextRef="#ctx0" brushRef="#br1" timeOffset="59738.28">18054 8015 120 0,'0'0'313'15,"0"0"-239"-15,0 0 86 16,0 0-78-16,0 0-31 16,0 0 0-16,0-9-11 15,0 6 6-15,0 3 37 16,0-3 9-16,0 2-11 15,0 1 21-15,0-4-37 16,-14 0-4-16,-5-4-21 16,-13 0-27-16,-5 8 0 15,-1 0 1-15,-1 4-9 16,3 23 6-16,-1 9-11 16,10 12 0-16,4 13 1 15,9-2-1-15,11-4 0 16,3-9-1-16,0-12-1 0,14-14-6 15,12-10 7-15,-4-10-3 16,10 0 4-16,-1-17 3 16,2-12 10-16,-3-9-11 15,-8-7 3-15,-1-2 8 16,-11 2-8-16,-4 6-3 16,0 12 11-16,-6 13-6 15,0 10 8-15,0 4-15 16,0 5-2-16,0 27 0 15,-3 17-12-15,2 10 12 16,1 6-4-16,0-6-34 16,8-6-42-16,14-14-155 15,6-13-224-15,9-18-119 0</inkml:trace>
  <inkml:trace contextRef="#ctx0" brushRef="#br1" timeOffset="60173.68">18251 8291 776 0,'0'0'43'16,"0"0"194"-16,0 0-164 15,0 0 20-15,0 0-8 16,0 0-51-16,-45 2-25 16,52-2-9-16,19 0 0 15,3 0-2-15,7 0 6 0,-4 0-8 16,-10 10 0-16,-9 7-38 15,-6 1 13-15,-7 2 19 16,0 3 10-16,-17-2-2 16,1-4 7-16,1-6 1 15,1-5-5-15,8-3 4 16,3-3 42-16,3-3 6 16,0-23-2-16,8-15-42 15,19-13-3-15,9-1 14 16,0 10-15-16,0 12 15 15,-4 16 19-15,-9 8-13 16,-1 9-16-16,-8 1-10 16,2 27 2-16,-6 10 4 0,-4 11-3 15,-6 4-3 1,0 7 4-16,0-4-4 0,-6 0-2 16,3-8-41-16,3-12-47 15,0-11 35-15,3-18-364 16,22-7-106-16</inkml:trace>
  <inkml:trace contextRef="#ctx0" brushRef="#br1" timeOffset="60532.51">18787 7919 922 0,'0'0'173'0,"0"0"75"16,0 0-109-16,0 0-65 0,0 0-32 15,0 0-24-15,20-17-18 16,10 18 0-16,10 18 5 16,14 8-1-16,-3 6-4 15,-8 5 0-15,-12 3 2 16,-11 2-1-16,-13-3-1 16,-7-2 0-16,-3-5 0 15,-15-5 1-15,-3-6-1 16,2-8 4-16,-2-7-1 15,5-7 1-15,-1 0 2 16,5-26-6-16,9-21 14 16,3-23-14-16,20-12-9 15,14-5 5-15,12 10-6 0,3 13-18 16,-1 21-22 0,-5 14-38-16,-7 12-97 0,-7 8-256 15,-15-2-294-15</inkml:trace>
  <inkml:trace contextRef="#ctx0" brushRef="#br1" timeOffset="60953.41">19323 7527 931 0,'0'0'153'0,"0"0"85"16,0 0-171-16,0 0-53 15,0 0-8-15,0 0 7 16,81-35-13-16,-55 35 0 16,0 5-3-16,-6 12 0 15,-1 5 1-15,-12 4-2 16,-4 1-12-16,-3-3 11 16,0-5-5-16,-10-3 8 15,-2-4 2-15,0-7 1 16,6-1 13-16,3-4 11 15,3 0 14-15,0-8 41 16,3-24-39-16,18-15-38 16,7-10 4-16,9 2-7 0,1 12 1 15,-1 13-2-15,-9 16 6 16,2 11-17-16,3 3 12 16,-11 17-1-16,-2 13-2 15,-11 9-2-15,-9 7 4 16,0 7-7-16,-14 3-20 15,-13 4-23-15,-3-3-121 16,4-7-294-16</inkml:trace>
  <inkml:trace contextRef="#ctx0" brushRef="#br1" timeOffset="61531.17">20142 7450 836 0,'0'0'95'0,"0"0"120"15,0 0-18-15,0 0-148 16,0 0-14-16,13-76-24 16,23 42-7-16,7 5 0 15,1 6 0-15,-5 10-4 16,-10 13 1-16,-6 0-4 15,-14 29 3-15,-6 10 0 16,-3 12-2-16,-6 2 2 16,-13 6 0-16,-4-6-1 15,0-2 8-15,4-7-13 0,9-7 6 16,4-8 0-16,6-9-4 16,0-6 4-16,4-4 0 15,17-6 0-15,4-4 3 16,6 0 7-16,4-11-5 15,-4-8 10-15,-7 2 11 16,-7 6-22-16,-16 5 45 16,-1 6-4-16,0 0-12 15,0 7 12-15,-18 20-44 16,-7 14 3-16,-4 10 20 16,6 5-7-16,6 3 10 15,8 4-12-15,9 7-11 0,0 3 24 16,20 2-14-16,5-5-8 15,2-11 2-15,-12-19-1 16,-5-13-3-16,-10-4-4 16,-1-1 3-16,-27 1 6 15,-17 7-9-15,-20 3-16 16,-16-2-33-16,-18-2-49 16,-20 7-34-16,-17 0-166 15,-3-2-360-15</inkml:trace>
  <inkml:trace contextRef="#ctx0" brushRef="#br1" timeOffset="63346.23">21376 8081 109 0,'0'0'349'0,"0"0"-251"15,0 0 149-15,0 0-38 16,0 0-75-16,0 0-32 16,-30-30-35-16,30 30-27 15,0 0-31-15,17 0-9 16,31 0 0-16,30 0 4 16,28-4 20-16,18-8-6 15,10-11-18-15,-4 0 12 16,-14-5-12-16,-24 2-3 15,-27 2 2-15,-27 8-25 16,-21-2 25-16,-17 4-1 16,-9-3-6-16,-26 1-19 15,-11 3-26-15,-7 3-14 0,2 2 54 16,-3 2 2-16,13 3 11 16,8 1 2-16,14-1 15 15,9 1 50-15,7 0 3 16,3 2-34-16,0-2-23 15,0 2-10-15,17 0 0 16,8 0-3-16,11 0 1 16,9 2 6-16,7 12-7 15,4 4 0-15,4 8 4 16,-3 2 5-16,-18 10 13 16,-16 0-22-16,-23 5 0 0,-4 2 8 15,-36 5-7-15,-11 0 1 16,-7 1-2-16,6-4-8 15,11-10-13-15,16-12-38 16,20-10-93-16,5-15-157 16,36-20-315-16</inkml:trace>
  <inkml:trace contextRef="#ctx0" brushRef="#br1" timeOffset="63826">23261 7635 1035 0,'0'0'6'0,"0"0"88"15,0 0 60-15,0 0-130 0,0 0 33 16,-82-10-33-16,64 19-15 16,2 5 13-16,1 3-10 15,5 3 7-15,2 6-8 16,6 4-7-16,2 8 20 15,0 0-8-15,0 2-1 16,0-2 9-16,3-2-14 16,9-6 0-16,2-2-5 15,2-9-4-15,8-5 6 16,-2-4-5-16,10-10-2 16,1 0 22-16,0 0-11 15,0-10 8-15,-1-9 7 0,-6-9-13 16,-4-5 11-16,-5-7-10 15,-8-5-12-15,-9-2 10 16,0 2-11-16,-13 0 2 16,-11 7-3-16,-6 7 7 15,0 11-5-15,4 10-2 16,-4 9-5-16,3 1 0 16,3 0-4-16,-2 11-17 15,3 10 7-15,0 6-42 16,4 5-8-16,9 6-60 15,2-1-125-15,2-3-181 16,2-1-230-16</inkml:trace>
  <inkml:trace contextRef="#ctx0" brushRef="#br1" timeOffset="71078.28">24744 6855 592 0,'0'0'29'0,"0"0"105"16,0 0 81-16,0 0-95 16,0 0-82-16,0 0 9 15,-127 173 4-15,45-27 28 0,-17 41 23 16,-8 24-39-16,10 13-22 16,22 2-26-16,35-16-15 15,34-23 0-15,18-31-2 16,53-38-8-16,36-33-31 15,33-32-84-15,14-42-234 16,2-25-251-16</inkml:trace>
  <inkml:trace contextRef="#ctx0" brushRef="#br1" timeOffset="72151.96">25721 7146 269 0,'0'0'395'15,"0"0"-247"-15,0 0 122 16,0 0-150-16,-83-40-48 15,40 57-49-15,-5 23-20 16,4 10 3-16,9 12-6 16,18 6 0-16,17 0-7 0,14-6-7 15,40-15-28-15,21-18-68 16,20-25-115-16,17-12 36 16,4-33-103-16,-1-14-3 15</inkml:trace>
  <inkml:trace contextRef="#ctx0" brushRef="#br1" timeOffset="72818.81">26317 7202 167 0,'0'0'152'0,"24"-118"16"16,-24 72-11-16,0 19-14 16,-19 15-31-16,-8 12 43 15,-11 25-121-15,-2 23-32 16,3 9 4-16,10-1-6 16,14-8-2-16,13-13-2 0,0-11-1 15,19-11-37-15,11-10 40 16,4-3-10-16,0-13 12 15,-1-10 9-15,-6-4-3 16,-9-5 12-16,-9-4 32 16,-5-1 10-16,-4 9 19 15,0 6-28-15,0 14 14 16,0 8-7-16,0 0-45 16,-3 31-13-16,-4 16-5 15,4 17 5-15,3 7 2 16,0 8-2-16,19-3 0 15,7 6-1-15,-3-1 2 16,1-9-1-16,-10-13 0 16,-10-8 2-16,-4-16-3 15,-4-8 7-15,-11-10-6 0,-3-8 18 16,2-6-2-16,2-3-3 16,4-22 1-16,7-28-13 15,3-24 10-15,19-21-11 16,24-17-6-16,13-1-14 15,5 8-1-15,-1 9 9 16,-7 14 12-16,-15 19 0 16,-13 23 7-16,-13 20-1 15,-12 14-6-15,0 6 36 16,-20 0-17-16,-13 5-19 16,-5 15-4-16,-1 4 4 15,8 1 26-15,10-1-25 0,10-1 4 16,11-3 3-1,2 4-7-15,28-1 4 0,14 0-5 16,10-1 3-16,3-5 3 16,-2-1-1-16,-12-5-5 15,-16-1 0-15,-15-3 2 16,-12 2-4-16,-6 8-3 16,-28 7-5-16,-16 7 6 15,-6 0-1-15,1-1-40 16,8-8-15-16,14-7-118 15,19-15-262-15,14-11-246 16</inkml:trace>
  <inkml:trace contextRef="#ctx0" brushRef="#br1" timeOffset="73425.03">28193 6645 1303 0,'0'0'22'0,"0"0"102"15,0 0-42-15,0 0-79 16,0 0 7-16,-7 109 7 16,-5-34-14-16,-10 13-3 15,-4 4-2-15,-2-5-6 16,7-10-57-16,10-18-25 16,6-23-19-16,5-12-92 0,5-14-34 15,18-10 9-15,3-11 45 16,-7-22 15-16,-13-9-47 15,-6-6 213-15,-25 0 113 16,-16 7 23-16,-9 16 63 16,-3 13-29-16,5 12-55 15,11 0 6-15,15 0 30 16,11 3-133-16,11 0-18 16,6-3-17-16,30 0 17 15,22-3 16-15,17-19 9 16,8-4-3-16,1 1-3 15,-12 3-13-15,-17 8 19 16,-19 6-20-16,-14 8-2 16,-13 10 1-16,-7 26 0 0,-2 14-1 15,0 15 5-15,-5-5-5 16,0-2 11-16,5-13-14 16,0-15 0-16,20-10 2 15,5-14 1-15,12-6 5 16,4-13-1-16,1-15-4 15,-4-10 13-15,-15-9-14 16,-12-9 1-16,-11-11 12 16,0 2-4-16,-25 5 2 15,-9 15 3-15,-8 22 2 16,-3 20-5-16,-2 5-13 0,5 28-9 16,9 13-28-1,11 11-67-15,16 4-114 0,6 2-94 16,24 0-209-16</inkml:trace>
  <inkml:trace contextRef="#ctx0" brushRef="#br1" timeOffset="73989.38">29781 6812 247 0,'0'0'62'0,"0"0"135"16,0 0-97-16,0 0 11 15,0 0-11-15,0 0-29 16,-5-10 14-16,-1 10-11 16,-6 11-40-16,-4 8 19 0,-5 12-17 15,0 5-8-15,5 9 8 16,-2 6-20-16,9-1-3 15,6-6 5-15,3-7-13 16,9-10-5-16,18-10-4 16,8-9 4-16,8-8 16 15,2-1-12-15,0-23 11 16,-5-9 11-16,-7-9-11 16,-8-8 5-16,-11-4 7 15,-9-3-23-15,-5 8 21 16,-5 9-23-16,-20 15 14 15,-10 12 2-15,0 13-18 16,-6 1-4-16,4 26-6 16,7 8-74-16,11 9-50 15,17-3-163-15,2-4-171 0</inkml:trace>
  <inkml:trace contextRef="#ctx0" brushRef="#br1" timeOffset="74649.06">30827 6394 930 0,'0'0'21'16,"0"0"114"-16,0 0 72 15,0 0-128-15,0 0-9 16,0 0-43-16,-59 2-24 16,74 55 3-16,22 26 41 15,18 22 4-15,8 17-22 16,-3 21-14-16,-13 5 3 15,-20 5-15-15,-25-2-2 0,-8-6 17 16,-34-8-17-16,-20-6 0 16,-15-10 10-16,-20-13-11 15,-14-10 5-15,-1-17-5 16,4-8-61-16,16-19-5 16,13-18-91-16,23-26-359 15</inkml:trace>
  <inkml:trace contextRef="#ctx0" brushRef="#br1" timeOffset="75788.09">19521 10031 1035 0,'0'0'47'15,"0"0"95"1,0 0 52-16,0 0-147 0,0 0-15 16,0 0-24-16,-16-8-2 15,78 8 13-15,29-3 13 16,19-6-19-16,3-2-13 15,-4-2 0-15,-9-1-21 16,-15 1-68-16,-26 0-63 16,-24 7-85-16,-29 6-97 15,-15 0 83-15,-44 19 103 16,-18 8-38-16,-23 9 141 16,-4 6 45-16,-7-1 75 15,9 2 26-15,18-7-1 0,26-11 77 16,25-11-4-16,21-6-66 15,6-8-37-15,43 0-42 16,22 0 145-16,28-11-92 16,13-9-64-16,3-3-16 15,-6 1-2-15,-12-2-14 16,-18 1-163-16,-25 3-98 16,-29 3 127-16,-19-2-89 15,-19-1 80-15,-26 1 64 16</inkml:trace>
  <inkml:trace contextRef="#ctx0" brushRef="#br1" timeOffset="75998.64">19934 9824 154 0,'0'0'283'0,"0"0"-30"16,0 0-27-16,0 0 15 15,0 0-128-15,0 0-29 16,-32-72-43-16,74 72-2 16,13 0-6-16,4 17-24 15,-1 15-1-15,-4 11-1 16,-9 7-5-16,-15 7 3 15,-21 11-5-15,-9 2 0 16,-28 3-1-16,-14 4-1 16,-10-2-5-16,4-3-35 15,8-6-43-15,17-13-138 16,19-16-283-16</inkml:trace>
  <inkml:trace contextRef="#ctx0" brushRef="#br1" timeOffset="76598.24">21622 9776 1231 0,'0'0'28'0,"0"0"30"15,0 0 58-15,0 0-101 16,0 0 6-16,0 0-21 15,1-24 0-15,50-12 15 0,7-4-12 16,-5-2 1-16,-9 1-4 16,-14 5 5-16,-14 7 1 15,-13 7-6 1,-3 8 0-16,-24 11 11 0,-20 3-11 16,-9 19-1-16,-3 17-2 15,7 13 6-15,11 1-11 16,13 3 8-16,11-4 0 15,10-8-5-15,4-3 4 16,1-7 0-16,16 2 0 16,1-2 2-16,-3-2 1 15,-5 1-2-15,-7 1 0 16,-3 0-3-16,-9 3 5 16,-15 1-2-16,-9-2 2 15,-5-7 2-15,-3-1-3 0,2-8-1 16,5-6 0-16,6-8 5 15,10-3-3-15,9 0 3 16,7-3-4-16,2-16 1 16,2-1 1-16,15-1-3 15,6 9-4-15,7 7 0 16,5 5 4-16,-1 15-6 16,3 19 4-16,-3 10 4 15,-4 10 4-15,-6 5-6 16,-3 1-1-16,-3-4-4 15,-2-3 5-15,10-10-39 16,3-8-47-16,19-11-4 0,12-17-382 16,7-7-87-16</inkml:trace>
  <inkml:trace contextRef="#ctx0" brushRef="#br1" timeOffset="76999.31">22396 9914 641 0,'0'0'251'15,"0"0"-86"-15,0 0 74 16,0 0-164-16,-72-72-28 16,53 65-27-16,-8 4 7 15,-5 3-12-15,0 15-7 16,0 21-3-16,5 8-5 0,8 7 0 15,9-3 0-15,7-5 1 16,3-6-8-16,1-11 5 16,17-9-27-16,6-15 18 15,4-2 8-15,7-9 3 16,-1-18 0-16,2-6 6 16,-7-4 1-16,-7-1-7 15,-6 9 0-15,-10 9 1 16,-3 12 5-16,-3 8-1 15,0 8-5-15,-12 24-5 0,-4 15 0 16,-1 12-1 0,5-1-25-16,8-7-36 0,4-5-128 15,0-16-175-15,17-10-80 16</inkml:trace>
  <inkml:trace contextRef="#ctx0" brushRef="#br1" timeOffset="77400.38">22549 10156 711 0,'0'0'113'16,"0"0"191"-16,0 0-221 15,0 0 13-15,0 0-26 16,0 0-42-16,-62-7-16 16,71 4-12-16,20-1-1 15,10 4-8-15,3 0 2 0,-8 4-17 16,-9 14 6-16,-9 3-9 15,-9-1 11-15,-7 4-7 16,0-4 5-16,0-4 17 16,-9-7 2-16,2-2 4 15,4-3 0-15,-1-4 3 16,4 0 52-16,0-14-7 16,7-16-13-16,16-10-30 15,10-5-3-15,8 2-3 16,-2 12 0-16,-8 11-2 15,-6 14 4-15,-7 6-6 16,-8 0-3-16,0 20 1 0,-10 13-2 16,0 9 1-16,0 0 2 15,-8 2-18-15,-6-1-34 16,0-4-116-16,6-1-163 16,8-9-134-16,0-12 66 15</inkml:trace>
  <inkml:trace contextRef="#ctx0" brushRef="#br1" timeOffset="77710.36">23081 9841 1100 0,'0'0'97'16,"0"0"114"-16,0 0-187 0,0 0-24 15,0 0-5 1,0 0 5-16,129 56-1 0,-80-23 1 15,-7 4 0-15,-9-1-4 16,-15 4 3-16,-15-7-19 16,-3 0-11-16,-9-7 4 15,-13-7 21-15,-1-9 6 16,-4-6 0-16,2-4 10 16,1-3 5-16,5-19 16 15,11-15 2-15,8-16-26 16,6-10 10-16,26 0-17 15,15 7-12-15,10 10-19 16,4 17-110-16,-1 2-303 16</inkml:trace>
  <inkml:trace contextRef="#ctx0" brushRef="#br1" timeOffset="78129.6">23500 9571 1067 0,'0'0'76'0,"0"0"113"15,0 0-166-15,0 0-16 16,0 0-2-16,113-51-5 16,-76 49-15-16,-2 2 5 15,-13 7-14-15,-10 18 19 0,-9 6-24 16,-3 2-12-16,-3 2 28 15,-12-5-12-15,2-10 16 16,4-9 7-16,2-5 4 16,4-3 13-16,3-3 21 15,0 0 28-15,0-7 11 16,0-23-17-16,19-9-50 16,9-11 0-16,10 4-6 15,3 10-4-15,-4 7 3 16,1 16-1-16,-3 13 0 15,-4 0-4-15,-1 20 1 16,-9 13 0-16,-11 9 3 0,-10 8-9 16,-5 6 7-1,-25 3-51-15,-9 3-62 0,-4-6-251 16,1-9-233-16</inkml:trace>
  <inkml:trace contextRef="#ctx0" brushRef="#br1" timeOffset="78661.97">24469 9528 771 0,'0'0'356'16,"0"0"-246"-16,0 0 47 15,0 0-157-15,0 0-1 16,0 0-2-16,30-22-3 0,16 8 6 15,11-6 1-15,4 0 5 16,-1-1-12-16,-11 8 3 16,-15 4 0-16,-16 9-8 15,-14 9 11-15,-4 21-16 16,-17 17 14-16,-13 8 2 16,-3-1 4-16,3-5-4 15,7-3 1-15,9-9-5 16,6-10 7-16,7-8-4 15,1-10 1-15,0-6 0 0,7-3 14 16,9 0 20 0,3-5-4-16,0-8 23 0,-4 0-20 15,-5 7 5-15,-8 4-6 16,-2 2-4-16,0 0-1 16,-2 21-27-16,-11 11 0 15,-5 18 6-15,2 11 5 16,4 1-1-16,3 4-2 15,6-4-5-15,0-7 16 16,1-12-19-16,-4-9 0 16,-3-10 10-16,-5-4-9 15,-16-6 0-15,-11-2-1 16,-11 1-11-16,-14-1 0 16,-11 2-53-16,-5 3-46 15,0 2-158-15,19 1-420 0</inkml:trace>
  <inkml:trace contextRef="#ctx0" brushRef="#br1" timeOffset="79298.5">26371 9861 826 0,'0'0'195'15,"0"0"-190"-15,0 0 112 16,0 0-85-16,0 0 7 16,0 0-8-16,18 10 36 15,16-26-4-15,11-11-37 16,1-7-23-16,3-8 16 15,-3-8-19-15,-5 1 0 16,-10 3 6-16,-10 13-4 16,-14 16 5-16,-7 13 0 15,0 4-3-15,-23 11-1 16,-12 22-3-16,-1 10-4 16,6 4 1-16,13-5-2 15,15-5 3-15,2-12-2 16,19-8 4-16,16-12-3 0,10-5 3 15,8-14 0-15,6-16 7 16,-3-7-5-16,-2-2 4 16,-9-6-6-16,-5-3 3 15,-13 1-4-15,-8 8 1 16,-10 14 0-16,-9 11 21 16,0 13 39-16,0 1-18 15,-6 8-36-15,-12 18 2 16,-1 10-10-16,7 4 2 15,9 2-1-15,3-3-4 16,16 2 5-16,13-7 0 16,-1-2 0-16,-3-10 0 0,-11-8-2 15,-10 0 2-15,-4-4-34 16,-15-4 6-16,-25 0 2 16,-21-6-8-16,-15 0-23 15,-12-16-98-15,-6-11-200 16,10-14-277-16</inkml:trace>
  <inkml:trace contextRef="#ctx0" brushRef="#br1" timeOffset="79429.86">26645 9096 910 0,'0'0'68'16,"0"0"186"-16,0 0-190 15,0 0-64-15,0 0-15 0,0 0-256 16,-3 22-132-16</inkml:trace>
  <inkml:trace contextRef="#ctx0" brushRef="#br1" timeOffset="80002.92">28199 9174 856 0,'0'0'26'16,"0"0"246"-16,0 0-109 16,0 0-143-16,-80 41-7 15,56 8 16-15,5 17-15 16,2 10-6-16,5 4 12 16,2-5-18-16,0-7 2 0,2-17-4 15,3-15 0-15,2-17 3 16,2-11 0-16,1-8-2 15,0 0 6-15,0 0 3 16,0-24 51-16,12-10-41 16,13-11-13-16,13 5-14 15,5 7-4-15,3 13-8 16,0 17-11-16,-4 3-5 16,-8 9 23-16,-5 16-16 15,-12 1 3-15,-9 6 12 16,-8 2-11-16,-9 2 11 15,-31-4-6-15,-13-4 4 0,-6-5 15 16,4-9-41 0,12-9 15-16,18-5 5 0,18 0-78 15,7-29-27-15,40-14-142 16,18-8-203-16</inkml:trace>
  <inkml:trace contextRef="#ctx0" brushRef="#br1" timeOffset="81923.99">28723 9456 636 0,'0'0'201'16,"0"0"29"-16,0 0-154 16,0 0-14-16,0 0-3 15,-78 98-22-15,61-65-19 16,7-2-8-16,9-6 16 16,1-3-26-16,5-7 0 15,17-5-2-15,9-10 1 0,5 0 0 16,4-20-16-16,-1-10-12 15,-5-6-19-15,-10-4 10 16,-10-6 38-16,-13-7 0 16,-1-1 1-16,-11 10 1 15,-14 10 17-15,-5 18 22 16,-8 16 4-16,-1 13-45 16,0 25 0-16,9 10-1 15,14 1-4-15,16 1 2 16,2-4-1-16,29-14-21 15,13-4 10-15,7-15-11 16,2-11 25-16,0-2 1 16,2-22 6-16,0-5-6 15,-2-7 0-15,1-5 3 0,-8-6-1 16,-14 4 1-16,-10 12-2 16,-11 8 2-16,-9 15 22 15,-2 6 2-15,-6 20-27 16,-10 14-3-16,-1 9-5 15,7 0 8-15,10-8-6 16,0-4 5-16,13-12-30 16,10-9 4-16,5-7 17 15,3-3 9-15,1-13 1 16,1-10 1-16,3-4 1 16,-1-6 8-16,-2-9 17 0,-4-2 2 15,-5 8 10-15,-10 9-26 16,-7 12 25-16,-3 11-22 15,-4 4-9-15,0 14-7 16,0 18-13-16,2 11 8 16,7-3 5-16,8-3-5 15,8-12 1-15,3-5-26 16,4-13 1-16,1-7 8 16,-4 0 21-16,0-11 1 15,-4-11-1-15,-4-8 6 16,-5-6 5-16,-3-1-1 15,-5-2 12-15,-2 17-5 16,-3 8-2-16,-3 11-5 16,2 3-10-16,-1 0-7 0,8 19 4 15,1 9-3-15,8-6 6 16,3-2-2-16,3-11 4 16,-2-5-2-16,5-4 4 15,-2-4-4-15,7-16 13 16,4-6-12-16,1-7-1 15,2 3 4-15,-3 1-2 16,-6 12-4-16,-8 5 1 16,-6 10 1-16,-5 2-5 15,-1 11-19-15,3 9-5 16,3 6 14-16,3 1-20 16,8-4-44-16,8-4 10 15,13-8-150-15,8-8 157 0,5-3-92 16,4-1 16-16,-5-18 50 15,-15-5 73-15,-16-8 15 16,-16-8 140-16,-13 1-10 16,-2 2-26-16,-19 8-18 15,-8 15 51-15,-3 12-60 16,-7 2-75-16,3 22 13 16,0 14-15-16,7 5 0 15,6 2 14-15,11-4-14 16,11-3-7-16,1-13 3 15,15-7-13-15,13-15-4 16,8-1 8-16,1-17 13 16,-4-16-4-16,0-7 9 15,-5-12-2-15,-1-10 7 0,1-8-5 16,2-16 12-16,4-3 8 16,1 5 32-16,-10 24 18 15,-11 28 4-15,-10 19-13 16,-4 13-39-16,-4 23-27 15,-17 14-3-15,-5 16 3 16,-2 3 0-16,3-1-2 16,1 2 2-16,3 1-11 15,9 9-55-15,12-3-61 16,7-16-137-16,39-14-67 16,19-27 153-16,6-7 115 15,-3-21-18-15,-16-19 73 16,-19-15 8-16,-13-1 244 0,-12 8-99 15,-7 17-58-15,-1 14 111 16,-7 14-39-16,-14 3-103 16,-4 3-33-16,2 14 3 15,4 5-23-15,8 2-1 16,8 2-2-16,3-4-3 16,5-2-4-16,19-8-24 15,5-10-16-15,4-2 23 16,2 0 12-16,-7-14 12 15,-8-5 0-15,-9-3 0 0,-5-5 12 16,-6 0-5 0,0 8 7-16,-6 6 32 0,-16 11-9 15,-9 2-29-15,-5 15-8 16,-4 13 3-16,5 6-7 16,10 6 4-16,12 1-1 15,13 6-7-15,17 3-56 16,43-7-22-16,22-7 66 15,22-11-225-15,1-17 140 16,-1-8-21-16,-10-5 50 16,-21-23 36-16,-20-11 33 15,-24-14 7-15,-20-7 121 16,-9-1-4-16,0 11-37 16,-13 13 54-16,-12 20 10 15,-5 15-35-15,-6 2-69 0,-3 19-34 16,1 15-2-16,6 7 0 15,10 3-4-15,13-1 0 16,9-7-7-16,0-9-21 16,19-8-19-16,11-14 8 15,4-5 28-15,4-14 11 16,5-19-4-16,-1-14 5 16,-2-4-1-16,-3-16 12 15,0-9 19-15,-1-7 2 16,-4-1 27-16,-7 14-26 0,-10 25 49 15,-10 25 9 1,-5 18-9-16,0 2-56 16,-19 23-27-16,-4 19-1 15,-4 11-1-15,12 10 2 0,9 0-3 16,6 2 3-16,0 3-6 16,7 0-20-16,10-2-60 15,10-6-109-15,12-10-230 16,19-14-93-16</inkml:trace>
  <inkml:trace contextRef="#ctx0" brushRef="#br1" timeOffset="82216.03">32434 9324 680 0,'0'0'496'0,"0"0"-480"0,0 0 130 15,0 0-67-15,0 0-63 16,0 0-5-16,-73 12-11 15,73-5 0-15,11-4 6 16,11-3-2-16,2 0 18 16,-2 0 3-16,-5-7-18 15,-4-8 11-15,-6-6-12 16,-5 1 10-16,-2 1 16 16,0 6-24-16,-5 6 23 15,-17 6-25-15,-6 1 5 16,-2 0-20-16,3 6 9 15,6 9-8-15,3 4-19 0,5 5-74 16,1-2-146 0,3-8-412-16</inkml:trace>
  <inkml:trace contextRef="#ctx0" brushRef="#br1" timeOffset="83380">3760 12434 326 0,'0'0'269'15,"0"0"-149"-15,0 0 107 16,0 0-56-16,0 0-53 16,0 0-33-16,0 0-22 15,25-63 6-15,-25 63-32 16,0 0-6-16,0 0-16 16,-7 4-15-16,-11 18-3 15,-9 11-4-15,-6 9 7 16,2-3 5-16,4-3-5 15,8-3 0-15,8-6 1 16,5-5 0-16,6 0-1 0,0 0 0 16,17-2-14-1,17 2 13-15,6-2-8 0,-1 0 0 16,-3 0-3-16,-6-4-17 16,-14 4 8-16,-7 3-17 15,-9 4-1-15,-9 3 21 16,-24 6 9-16,-22 3 9 15,-15 1-6-15,-12 0 15 16,0-8-6-16,15-15-3 16,18-11 0-16,22-6 11 15,27-23-11-15,16-24-61 16,44-18-187-16,28-10-174 16</inkml:trace>
  <inkml:trace contextRef="#ctx0" brushRef="#br1" timeOffset="83666.25">4039 12567 783 0,'0'0'55'16,"0"0"137"-16,-39 95-36 15,26-45-58-15,5 6-32 16,7 0-20-16,1-4-8 16,3-8-27-16,16-10-9 15,11-12 2-15,4-15-2 16,5-7-2-16,7-14 4 15,-7-18-2-15,-6-9 13 16,-8-5-14-16,-16-5 3 16,-9 0 15-16,-12 5-17 15,-22 3-1-15,-9 13 5 16,-2 16-4-16,-1 14-4 0,4 7-7 16,-1 30-66-16,13 16-19 15,12 3-141-15,12-3-276 16</inkml:trace>
  <inkml:trace contextRef="#ctx0" brushRef="#br1" timeOffset="86492.37">5878 12475 178 0,'0'0'74'0,"0"0"95"15,15-92 14-15,-15 55-51 16,0 1 35-16,0 8 16 15,0 8-67-15,-3 10-15 16,-3 8-40-16,3 2-29 16,-7 32-32-16,4 25-7 0,-2 21 7 15,2 11-4 1,6 8-10-16,0-12-35 16,0-11-70-16,3-18-76 0,9-27 11 15,-3-18 23-15,0-11-68 16,-6-4 90-16,-3-22 73 15,-3-5 66-15,-21-4 67 16,-7-1 65-16,-8-5 32 16,-4 2-38-16,1 5 6 15,9 12-1-15,14 8 3 16,7 8-43-16,12 6-68 16,0 6-23-16,28 18-4 0,20 1-6 15,22-5 2-15,11-14-15 16,7-6-29-16,-5-9 17 15,-11-16 7-15,-17-9 24 16,-19-2 4-16,-14 0 0 16,-7-3 16-16,-15 5 51 15,0-3-11-15,-7 4 5 16,-10 6-16-16,4 12-21 16,4 8 19-16,7 7-3 15,2 17-40-15,0 19-11 16,0 13 11-16,11 2 3 15,11-7-3-15,-1-3-4 16,0-8-1-16,0-8 0 0,-2-11 2 16,-7-6 2-1,-3-8 2-15,3 0 1 0,0-17-2 16,4-10 0-16,-2-2 12 16,-4-9-8-16,-4 1-3 15,-3 9-1-15,-3 8 8 16,3 17-14-1,-3 3 6-15,0 9-14 0,6 11 13 16,0 7-5-16,3-7 6 16,6-4-2-16,10-3 6 15,2-9-11-15,9-4 7 16,6 0-7-16,-2-11-2 16,-1-9-3-16,-11 1-4 15,-13-1-2-15,-9 1 18 0,-6-1-5 16,0 4 5-1,-6 6 0-15,-6 10 19 0,0 0-19 16,-3 10 0-16,3 9-5 16,2 4 10-16,7-6-14 15,3-4 9-15,0-6-2 16,10-2-5-16,7-5 6 16,2 0 1-16,6-5 0 15,-5-9 6-15,-1-1-11 16,-5-2 5-16,-7 0 0 15,-7 4 11-15,0-1-10 16,0 5 6-16,-15 4 10 16,-7 5-17-16,-1 8 0 15,-2 18-6-15,1 7 6 16,9 4 1-16,8-2-1 0,7 2 0 16,7-5-4-16,26-5 8 15,15-10-16-15,13-10 1 16,9-7-1-16,0-11 10 15,-7-17 1-15,-8-9 1 16,-16 0-7-16,-14-6 15 16,-13-2 16-16,-12 4 12 15,-3 10-4-15,-19 11 20 16,-4 15-10-16,-5 5-26 16,4 13-16-16,8 8 3 0,10 8-5 15,9-6 2-15,6-3-6 16,22-3-1-16,14-7 7 15,4-1-1-15,2-9-1 16,-2 0 3-16,-7 0-7 16,-12 0 6-16,-11 0 0 15,-13 0-6-15,-3 6 6 16,0 21-12-16,0 6 11 16,0 4 2-16,-3-3-14 15,-1-5 6-15,4-10-34 16,7-8 13-16,23-11 9 15,12-4-41-15,16-26 33 16,9-10-61-16,-7-2-80 16,-14 2 15-16,-18 1 120 15,-14 5 28-15,-14 8 5 0,0 7 52 16,0 11 83-16,-11 8-22 16,-5 3-79-16,-3 14-28 15,5 4 7-15,8-1 11 16,6-8-24-16,0-2 0 15,9-3-2-15,12-7 7 16,7 0 3-16,11-13-8 16,10-8-8-16,-4-8-4 15,-2-4-58-15,-20 3-18 16,-13-2 86-16,-10 5 4 16,-4 4 18-16,-19 3 3 15,-5 20 14-15,-8 0 29 0,-1 29-47 16,-2 12 20-16,8 8-5 15,10 0-10-15,9-2-12 16,12-2-12-16,9-5-14 16,46 1-53-16,30-2-127 15,39-10-69-15,31-21-389 16</inkml:trace>
  <inkml:trace contextRef="#ctx0" brushRef="#br1" timeOffset="86838.19">9294 12312 1009 0,'0'0'42'0,"0"0"105"16,0 0-73-16,-36 73-65 16,60-57-9-1,10-5 14-15,5-9-14 0,4-2-2 16,2-6-9-16,-6-17-58 15,1-7 21-15,-12 1-28 16,-11-4 17-16,-14 0 59 16,-3 3 17-16,-20 4 7 15,-15 12 35-15,-7 14-1 16,-13 3-2-16,-2 31-50 16,6 11-6-16,8 9 18 0,18 0-18 15,16 0-6-15,9-4 6 16,31-6-15-16,21-8-57 15,17-17-164-15,5-15-53 16,-2-4 63-16,-4-30-110 16</inkml:trace>
  <inkml:trace contextRef="#ctx0" brushRef="#br1" timeOffset="87024.53">9804 12316 353 0,'0'0'257'16,"6"-115"-16"-16,-6 77-39 15,-3 16 11-15,0 18-56 16,3 4-88-16,0 6-64 15,9 24-5-15,18 7 0 16,8 5 9-16,11 2-9 0,-1-1-3 16,0-7 2-1,-12-3-10-15,-6-13-88 0,-12-10-51 16,1-10-166-16,-5-8 18 16,-5-20-28-16</inkml:trace>
  <inkml:trace contextRef="#ctx0" brushRef="#br1" timeOffset="87177">10126 12265 42 0,'0'0'250'0,"0"-98"-37"15,-4 68 53-15,-5 19 49 16,-2 11-136-16,-8 0-85 16,-8 21-51-16,-4 16-37 15,-5 12 18-15,-3 7-24 16,-1 6 0-16,4-1 2 16,5-1-2-16,4-4 0 15,15-8-13-15,12-7-124 0,0-24-204 16,33-17-127-1</inkml:trace>
  <inkml:trace contextRef="#ctx0" brushRef="#br1" timeOffset="87349.28">10441 12112 601 0,'0'0'544'16,"0"0"-359"-16,0 0-84 15,0 0-84-15,0 0 30 16,-30 115-29-16,24-57-13 15,6 3-3-15,0-2-2 16,0-4-6-16,0-9-87 16,0-12-151-16,0-24-329 0</inkml:trace>
  <inkml:trace contextRef="#ctx0" brushRef="#br1" timeOffset="87490.9">10824 11930 786 0,'0'0'269'15,"0"0"62"-15,0 0-214 16,0 0-117-16,0 0-23 16,0 0-17-16,-29 64-96 15,21-24-291-15,8-3-243 16</inkml:trace>
  <inkml:trace contextRef="#ctx0" brushRef="#br1" timeOffset="87991.91">11070 12157 756 0,'0'0'118'16,"0"0"162"-16,0 0-134 15,0 0-85-15,0 0-41 16,-110 3-14-16,83 21 9 16,2 2-10-16,6-1 6 15,11 0-11-15,5 0 0 16,3-5-1-16,3 4 2 15,18-2-2-15,10 2-2 16,2-2 3-16,3-2-3 16,-8-6 3-16,-7-1-11 15,-5-6 9-15,-13 0-5 0,-3-5 1 16,0-1-5 0,-10 2-1-16,-19 0 7 0,0-3-3 15,-4 0 2-15,12 0 5 16,6-23-22-16,15-19 0 15,12-19-66-15,30-18-81 16,22-10 23-16,6 8 4 16,0 11 78-16,-9 20 65 15,-16 14 65-15,-9 19 127 16,-9 11 6-16,-5 6-81 16,-6 0-40-16,4 20-28 15,-7 13-12-15,-4 15 22 16,-9 13-28-16,0 7 1 0,-16 10-32 15,-14 3 7-15,-1-3-14 16,4-7-22-16,9-14-47 16,6-18-112-16,9-22-36 15,3-17-126-15,15-27-322 16</inkml:trace>
  <inkml:trace contextRef="#ctx0" brushRef="#br1" timeOffset="88172.51">11340 12204 726 0,'0'0'151'0,"0"0"106"16,0 0-90-16,0 0-102 0,0 0-24 15,0 0-2 1,-33-3-38-16,73-9 23 0,8-1-24 16,11 0-20-1,-7 4-103-15,-10-2-215 0,-7-1-267 16</inkml:trace>
  <inkml:trace contextRef="#ctx0" brushRef="#br1" timeOffset="89367.58">11661 12494 442 0,'0'0'183'16,"0"0"-149"-16,0 0 92 0,0 0-58 15,0 0-27-15,0 0 28 16,16 3 48-16,17-25 24 16,12-15-73-16,13-10-51 15,5-5 4-15,-11-2-13 16,-10 4-6-16,-14 5 0 16,-10 15 2-16,-12 11 44 15,-6 12-6-15,0 7 5 16,-23 0-1-16,-12 20-35 15,-7 6-11-15,6 4 0 16,14-7 6-16,14-4-9 16,8-5 3-16,8 2 0 0,23 1 7 15,14 3-6 1,10 0 4-16,5-1-5 0,-5-2 10 16,-16-4-13-16,-17 0 3 15,-19 0 0-15,-3 7 4 16,-31 10-4-16,-23 3 11 15,-16 3-11-15,-12-3 2 16,-9-3-11-16,10-9-11 16,20-12-68-16,21-9-49 15,31-19-177-15,9-31-447 16</inkml:trace>
  <inkml:trace contextRef="#ctx0" brushRef="#br1" timeOffset="90214.32">13509 12371 603 0,'0'0'86'0,"0"0"108"15,0 0-36-15,0 0-101 16,0 0-5-16,0 0-10 16,-3-5-5-16,3 0-8 0,0-5-6 15,9-5 3-15,3 1-24 16,0-3 14-16,0 5 13 16,-1-2-18-16,-1 4-1 15,-7 3-2-15,0 2-7 16,-3 5 10-16,0-2-11 15,0 2 0-15,0 0-2 16,0 0 5-16,0 0-3 16,0-3 0-16,0 3 1 15,0 0-8-15,0 0 7 16,0 0 0-16,0 0 1 16,0 0 1-16,0 0-2 15,0 0 0-15,0 0 0 0,0 0-11 16,0 0-1-16,0 0-16 15,0 0-39-15,0 0-119 16,3 0-146-16,-3-5-283 16</inkml:trace>
  <inkml:trace contextRef="#ctx0" brushRef="#br1" timeOffset="91135.13">13639 12355 508 0,'0'0'73'0,"0"0"163"16,0 0-92-16,0 0-67 15,0 0-11-15,27-73-16 16,-5 43 28-16,8-4-41 16,-1-8-8-16,6-4 1 15,-8-4-25-15,-2-2 11 16,-12 10-14-16,-2 15 1 0,-8 15 10 16,-3 9 10-1,-7 3-11-15,-26 8 6 0,-9 16-12 16,-4 5-6-16,4 5 0 15,17-8 5-15,9-6-11 16,15-5 6-16,1-3-3 16,23-3 1-1,20 1 4-15,5-4 1 0,4-3-3 16,-6 0 0-16,-10 8 0 16,-8 6 0-16,-11 5 0 15,-11 6-7-15,-6 8 4 16,-14 6-6-16,-17-2-11 15,-2-4 6-15,-3-6 8 16,8-7-14-16,10-10 2 16,9-10 9-16,9-3-49 0,0-16 11 15,15-21-81-15,22-15-196 16,11-5 60-16,8-2-45 16</inkml:trace>
  <inkml:trace contextRef="#ctx0" brushRef="#br1" timeOffset="92192.17">14077 12094 68 0,'0'0'241'16,"0"0"-14"-16,0 0-42 15,0 0-97-15,0 0-70 16,0 0 150-16,30 79-81 16,-43-39-22-16,7-1-3 15,6-5-6-15,0-8-40 16,0-6 5-16,16-11-21 16,10-6 0-16,9-3 25 15,10-18-18-15,8-12-7 0,0-9-6 16,-11-5-26-16,-20-6 26 15,-19 1 3-15,-3 0 3 16,-35 6 12-16,-5 12 9 16,-8 19-5-16,-4 12 11 15,3 22-26-15,1 21 30 16,11 7-28-16,15-1-2 16,13 1 4-16,9-8 2 15,15-11-6-15,18-8-1 16,10-13 0-16,11-10 6 15,4-3-4-15,3-21-1 16,-1-5 16-16,-11-5-1 0,-7-4 14 16,-16 4 6-1,-6 9-24-15,-11 7 26 0,-9 11-35 16,0 7 7 0,0 5-10-16,-3 20-7 0,-9 9 4 15,1 5 2-15,8-2 2 16,3-4-11-16,0-8 10 15,14-8-5-15,1-7 0 16,5-10 2-16,6 0 3 16,4-16-2-16,5-14 7 15,3-3-6-15,-2-2 1 16,0-3 0-16,-8 9 9 0,-7 5-8 16,-9 11 4-1,-7 11-5-15,0 2 4 0,2 0-15 16,6 15 7-16,3 4 4 15,3 2-7-15,1-8 8 16,-1-2-1-16,1-9 0 16,-1-2-2-16,2 0-4 15,0-13 8-15,-1-6-2 16,6-1 6-16,-6-4-2 16,-1 7 2-16,-6 2 1 15,-7 11-6-15,-3 1 4 16,-2 3-5-16,6 0-12 0,3 10 12 15,5 4-8 1,1 5-1-16,7 0-8 16,3-2-42-16,4-3 39 0,2-5-28 15,-3-2-33-15,0-7-19 16,-5 0-92-16,1 0 162 16,-5-13-99-16,-4-4 111 15,-6-6 18-15,0 1 27 16,0 1-12-16,-7 8 147 15,-3 6-103-15,0 7 43 16,0 0-102-16,0 14 11 16,0 6-17-16,0-1 6 15,0-2-3-15,0-4-3 16,0-6-18-16,9-7-15 16,7 0 10-16,5-1 6 15,0-18 17-15,0-1-36 0,-6-3-11 16,-5-1 18-16,-4-5 10 15,-6 0 25-15,0 2 0 16,-2 5 1-16,-12 11 44 16,-11 11 22-16,-1 11-32 15,-7 23 4-15,0 10-6 16,8 3-10-16,4 2 12 16,12-7-29-16,9-1 14 15,3-10-20-15,33-6-15 16,19-9-45-16,17-10 23 15,16-6-220-15,6-16-198 0</inkml:trace>
  <inkml:trace contextRef="#ctx0" brushRef="#br1" timeOffset="93033.24">16813 11777 837 0,'0'0'108'0,"0"0"177"16,0 0-212-16,0 0-57 16,0 0-5-16,-49 76-6 0,33-21 21 15,2 6-10-15,2-2-16 16,3-2 30-16,-2-8-30 16,8-12 0-16,2-12 2 15,1-15 1-15,0-6-3 16,0-4 3-16,0 0-2 15,0-21 68-15,9-17-20 16,6-13-49-16,0-10 9 16,-2-9-5-16,-2 4-4 15,-2 9 0-15,-2 21 9 16,-4 17-11-16,-2 15 2 16,-1 4-6-16,3 20 6 15,3 19-21-15,3 11 19 16,5-4 2-16,-2-2 0 0,-1-12-9 15,0-6 9-15,0-12 0 16,-4-7-8-16,-4-4 16 16,1-3-8-16,10-6 15 15,10-17 17-15,4-18 4 16,5-7-34-16,0-6 3 16,-7 4 17-16,-3 11-7 15,-10 17 9-15,-7 11 13 16,-2 11-17-16,-2 0-18 15,3 20-2-15,-2 19-1 0,0 14-2 16,-3 5 3-16,0 3 0 16,0 2 0-1,0-5 2-15,-6-4-11 0,2-11 9 16,4-9-79-16,0-12 15 16,19-8-61-16,17-14-111 15,19-17-359-15</inkml:trace>
  <inkml:trace contextRef="#ctx0" brushRef="#br1" timeOffset="93331.98">17550 11715 878 0,'0'0'213'16,"0"0"-92"-1,0 0 25-15,0 0-98 0,0 0-19 16,0 0-28-16,-17 15 7 15,20 9 13-15,14 2-20 16,3 5 7-16,3-2-8 16,-4 0 1-16,-3-2 5 15,-6-5-6-15,-10 2 0 16,0 3 3-16,-13 5-2 16,-10 1-1-16,-10-2 0 15,-5 1 9-15,2-3-15 16,3-1 6-16,6-6-17 15,13-5-33-15,10-4-133 16,4-13-222-16,18-5-272 0</inkml:trace>
  <inkml:trace contextRef="#ctx0" brushRef="#br1" timeOffset="93632.93">17995 11768 804 0,'0'0'155'16,"0"0"-116"-16,-68 92 81 16,52-44-27-16,5-1-73 15,9-11-17-15,2-2 7 16,5-8-8-16,15-12-1 16,6-7-1-16,9-7 6 15,5-11 6-15,2-15-11 16,-3-8 0-16,-14-3 22 0,-7-5-13 15,-18-8 18-15,-7 7-9 16,-22 8-16-16,-14 14 7 16,-5 21-10-16,-4 7-17 15,-3 30-27-15,1 15-120 16,10 4-225-16,9-5-357 16</inkml:trace>
  <inkml:trace contextRef="#ctx0" brushRef="#br1" timeOffset="93970.44">16358 12828 1188 0,'0'0'49'0,"0"0"-31"15,0 0 39-15,0 0-54 16,124-4 40-16,4-12-6 16,39-8-8-16,24-8 9 15,30-5-25-15,10-5-5 16,-7 6-3-16,-14 2 0 16,-30 4 19-16,-37 7-7 15,-46 3 5-15,-38 8-1 0,-37 5-17 16,-18 4 10-16,-4 3-14 15,-1 0-11-15,-21 0-9 16,-8 3-150-16,8 2-235 16,9-5-216-16</inkml:trace>
  <inkml:trace contextRef="#ctx0" brushRef="#br1" timeOffset="94501.88">19596 12227 835 0,'0'0'53'16,"0"0"143"-16,0 0-27 15,0 0-75-15,0 0-44 16,0 0 28-16,-13-18-30 16,44-20-30-16,15-12-11 15,3-3-5-15,-4 3-2 16,-9 11 0-16,-12 10 5 0,-15 12 14 15,-8 10-3-15,-1 7-10 16,0 0 4-16,-13 10-10 16,-11 13-4-16,2 4 2 15,2 1 4-15,14-3-9 16,6-2 7-16,0 0 0 16,23-1-1-16,-1-3 4 15,5 2-3-15,-3-5 0 16,-3-3 3-16,-12 1-3 15,-9 5 0-15,0-2-13 16,-25 4 6-16,-15-2-18 0,-5 0-11 16,-1-8-4-16,8-5-40 15,5-6-40-15,17 0-165 16,16-17-173-16</inkml:trace>
  <inkml:trace contextRef="#ctx0" brushRef="#br1" timeOffset="94639.97">20025 12048 73 0,'0'0'906'16,"0"0"-677"-16,0 0-15 16,0 0-152-16,0 0-61 15,0 0-2-15,30-13-56 16,-37 36-51-16,6-3-286 16,1-11-206-16</inkml:trace>
  <inkml:trace contextRef="#ctx0" brushRef="#br1" timeOffset="94900.76">20541 11684 1066 0,'0'0'110'0,"0"0"123"16,0 0-86-16,0 0-83 15,0 0-64-15,0 0 6 16,23 43-6-16,-23 21 0 15,-10 14 1-15,-22 9 1 16,-5-2-4-16,3-9 2 0,7-17-17 16,11-19 14-16,13-19-29 15,3-8-20-15,13-13-12 16,29 0-60-16,19-24-155 16,11-12-208-16,-6-4-48 15</inkml:trace>
  <inkml:trace contextRef="#ctx0" brushRef="#br1" timeOffset="95031.59">20694 11979 114 0,'0'0'172'16,"-111"-10"-36"-16,52 10 23 16,2 6-51-16,15 5-26 15,14-1 13-15,13-5-28 16,15-1-67-16,10-4-18 16,28 0 11-16,18-4-101 15,13-18-229-15</inkml:trace>
  <inkml:trace contextRef="#ctx0" brushRef="#br1" timeOffset="95188.05">21038 11801 512 0,'0'0'671'16,"0"0"-549"-16,0 0 44 16,0 0-81-16,0 0-32 15,0 0-50-15,-9-7-3 16,11 13-44-16,10 5-102 15,6-3-343-15</inkml:trace>
  <inkml:trace contextRef="#ctx0" brushRef="#br1" timeOffset="95634.84">23277 11539 327 0,'0'0'298'0,"0"0"-118"16,0 0 141-16,0 0-137 16,0 0-56-16,0 0-30 15,-19-53-16-15,16 53-39 16,0 11-21-16,-3 25-22 15,-6 20 1-15,-6 23 14 16,-7 17-15-16,-7 6 1 0,-2 4-5 16,3-6 4-16,7-12-15 15,13-21-61-15,11-22-50 16,11-24-88-16,31-21-266 16</inkml:trace>
  <inkml:trace contextRef="#ctx0" brushRef="#br1" timeOffset="96002.05">23719 11651 693 0,'0'0'497'0,"0"0"-383"16,0 0 52-16,-79-29-161 16,30 51-5-16,-4 13 19 15,5 4-9-15,10 6 0 16,9-1-10-16,15-5 10 15,11-2-17-15,3-11 7 0,12-9 0 16,17-13-3-16,11-4 3 16,5-11 0-16,4-19-1 15,-5-4 3-15,-6-7-9 16,-10-5 7-16,-8-1 0 16,-3 5 5-16,-11 11-3 15,-3 15 3-15,-3 13 25 16,0 3-15-16,0 13-15 15,-13 21-2-15,-4 15 2 0,-2 11-5 16,3-2 3-16,5 7-4 16,5-7-51-16,6-6-44 15,1-12-109-15,25-20-216 16,8-16-133-16</inkml:trace>
  <inkml:trace contextRef="#ctx0" brushRef="#br1" timeOffset="96415.65">23929 11886 877 0,'0'0'52'15,"0"0"212"-15,0 0-183 16,0 0-17-16,0 0-28 0,0 0-36 16,-34-3 1-1,52 3-1-15,8 6 0 0,3 8-2 16,-7 5 2-16,-4 3-19 15,-12 3 12-15,-6 0-4 16,0-1 11-16,-4-1-2 16,-11-2 9-16,1-8-9 15,4-3 2-15,3-8 0 16,5-2 11-16,2 0-4 16,0 0 38-16,6-23 35 15,16-10-65-15,11-9 3 16,7 5-13-16,1 4 17 15,-2 10 21-15,-11 3-30 16,-6 13-6-16,-7 7-7 16,-2 0 6-16,-7 14-17 0,-4 16 10 15,-2 7-11-15,0 4 9 16,-14 2-20-16,-5-2-11 16,-2-6-19-16,5-2-67 15,4-13-165-15,12-7-257 16</inkml:trace>
  <inkml:trace contextRef="#ctx0" brushRef="#br1" timeOffset="96782.13">24657 11569 1136 0,'0'0'109'0,"0"0"42"0,0 0-100 15,0 0-23-15,0 0-28 16,0 0 4-16,18 29 6 16,12 2 0-16,1 1-2 15,0 5 11-15,-2 0-19 16,-11 2 0-16,-10 1 0 16,-8-1 4-16,0-3-3 15,-20-3-1-15,-6-3 0 16,3-10 3-16,1-3 0 15,6-10-3-15,6-5 0 16,-2-2 2-16,7-9 18 0,5-21-20 16,0-20 0-16,23-10-5 15,14-9 4-15,11-3-14 16,4 10-39-16,2 5-22 16,-4 16-33-16,-8 7-121 15,-2 3-200-15</inkml:trace>
  <inkml:trace contextRef="#ctx0" brushRef="#br1" timeOffset="97232.83">25276 11269 969 0,'0'0'69'0,"0"0"165"16,0 0-123-16,0 0-35 15,0 0-48-15,0 0 22 16,-2-17-50-16,25 17 4 16,8 0-8-16,5 10 4 15,-6 10-8-15,-8 3-19 16,-7 0-17-16,-10 0 26 16,-5-1-14-16,0-5 15 15,0-2 5-15,-11-6 10 16,-1-4-6-16,2 1 6 15,1-6 4-15,-2 0 2 16,7 0-3-16,2-18-1 0,2-9 12 16,8-6-6-1,17 4-2-15,8 0-4 0,-2 8 7 16,1 5-11-16,-5 10 4 16,-7 3 0-16,-3 3-5 15,-5 3 5-15,-8 19 0 16,-4 6-3-16,0 4 7 15,0 4-6-15,-15 5 2 16,-1-2-10-16,-5 0 4 16,3-5-111-16,3-11-195 15,9-10-184-15</inkml:trace>
  <inkml:trace contextRef="#ctx0" brushRef="#br1" timeOffset="97637.9">25980 11097 764 0,'0'0'87'0,"0"0"165"16,0 0-72-16,0 0-83 16,0 0-31-16,0 0-36 15,0-17-9-15,0 17-16 16,0 0 1-16,0 20 7 15,0 14-13-15,0 14 25 0,-3 9-2 16,-3 9-16-16,-3 9 5 16,-1 5-5-16,-8 0 0 15,-2-5 8-15,-4-2-15 16,-2-4 0-16,0-3 16 16,1-3-13-16,2-10-3 15,4-6 0-15,3-8 2 16,4-6-2-16,3-13 0 15,3-6 0-15,2-9 0 16,2-1 1-16,2-4-1 16,0 0 0-16,0 0-13 15,0 0 5-15,0 0-55 16,0 0-45-16,0 0-105 16,0-9-283-16</inkml:trace>
  <inkml:trace contextRef="#ctx0" brushRef="#br1" timeOffset="100024.71">27527 11390 590 0,'0'0'120'16,"0"0"-20"-16,0 0 142 0,0 0-142 16,0 0 6-16,0 0 6 15,56-66-43-15,-54 66-5 16,-2 0-6-16,0 0-19 16,0 0 5-16,0 0-20 15,0 0-17-15,0 0-5 16,-16 1-1-16,-13 12-1 15,-8 7 0-15,-8 2 8 16,-1 3-8-16,-2 0 0 16,3 1 0-16,3 1 2 15,3 0 1-15,7-1-3 16,7-7 0-16,11-5 3 16,7-8-7-16,7 1 4 15,0 0-5-15,13 2 5 0,22 5 6 16,18 2 1-16,15-5-3 15,6-4-2-15,-2-2-4 16,-7 3-4-16,-14-6-42 16,-15 2-4-16,-16 2-31 15,-17 4-35-15,-3 5-144 16,-23 7-42-16,-16 3 26 16,-12 3 2-16,-7-5 5 15</inkml:trace>
  <inkml:trace contextRef="#ctx0" brushRef="#br1" timeOffset="100202.17">27157 11903 262 0,'0'0'231'0,"0"0"73"0,0 0 15 16,0 0-95-1,0 0-90-15,0 0-54 0,-57 5-40 16,91-5-19-16,25 0-2 16,15 0-2-16,10 0-1 15,-1 0-16-15,-8 1-6 16,-11 3-6-16,-12-1-57 15,-10-3-21-15,-12 0-103 16,-12 0-351-16</inkml:trace>
  <inkml:trace contextRef="#ctx0" brushRef="#br1" timeOffset="101778.55">28449 11378 694 0,'0'0'17'0,"0"0"154"16,0 0-20-16,0 0-41 16,0 0 19-16,0 0-41 15,-2-64-22-15,2 64 10 16,-7 1-46-16,-7 28-18 15,-4 12-9-15,-3 21 9 16,1 5 24-16,3-2-27 16,2-5-8-16,6-11 8 15,2-12-7-15,4-11 3 16,1-14 2-16,1-7-3 16,1-5 21-16,0 0 3 15,0 0 15-15,7-24 18 0,15-12-30 16,8-24-17-16,6-16-14 15,3-6 5-15,-1-5-5 16,-2 2 0-16,-6 13 0 16,-9 19 7-16,-6 23-6 15,-9 18-1-15,-4 12 0 16,-1 0-7-16,-1 21-4 16,0 19-5-16,0 13 16 15,5 3-4-15,2-9 5 16,5-10-1-16,-1-9 0 15,2-11 3-15,-3-11-1 16,-1-2-1-16,6-4-1 16,3-4 29-16,8-13-10 15,8-12 6-15,4-10-11 0,4-8-11 16,2-5 7-16,-4 9-10 16,-9 7 0-16,-10 16 3 15,-9 12-1-15,-8 8-1 16,-4 0-1-16,0 17-13 15,0 16 11-15,0 12-4 16,0 6 6-16,0-1-7 16,-9 3 8-16,-5 2-2 15,2-1-6-15,0-2-9 16,6-5-48-16,6-10-50 16,7-6-47-16,27-6-149 0,11-13-397 15</inkml:trace>
  <inkml:trace contextRef="#ctx0" brushRef="#br1" timeOffset="102182.39">29684 11575 1246 0,'0'0'31'15,"0"0"104"-15,0 0-31 16,0 0-55-16,0 0 3 15,0 0-23-15,0-6-20 0,0 6 15 16,-2 3-22 0,-6 14 2-16,-2 0 4 0,3 3 0 15,1-4 9-15,1-4-17 16,5-5 0-16,0-3 4 16,0-1-4-16,3 0 0 15,14-3 7-15,5 0-7 16,3 0 18-16,-2-17-18 15,-8-2 0-15,-8-7 14 16,-7-1-13-16,0 7 12 16,-1 4-1-16,-23 10-12 15,-7 6 7-15,-5 3-7 16,-2 19-4-16,4 8-1 16,10 4 0-16,11 1-20 15,8-3-54-15,5-5-45 0,0-6-44 16,8-4-310-1,4-10-237-15</inkml:trace>
  <inkml:trace contextRef="#ctx0" brushRef="#br1" timeOffset="108770.41">29712 11727 173 0,'0'0'51'0,"0"0"27"15,0 0 16-15,0 0-44 16,0 0-13-16,0 0 18 15,0 0-25-15,0 0 6 16,10 20 16-16,4-23 7 16,1-11 34-16,-1-6-18 15,-1-2 4-15,-7-1-32 16,-3 6-21-16,-3 8 9 16,0 5 8-16,0 4 16 15,-6 7-4-15,-17 27-54 16,-2 8-1-16,2 8 9 15,6-4 1-15,9-11-3 0,8-12-5 16,0-6 4-16,5-6 1 16,12-6-5-16,6-5 10 15,4 0 16-15,1-19-6 16,-3-4-4-16,-4-4-11 16,-10 2-5-16,-10-1 20 15,-1 1-11-15,-7 2 10 16,-17 7 6-16,-3 13-5 15,-6 3-1-15,2 12-19 16,1 18 8-16,9-3-13 16,14 0 3-16,7-8-10 15,6-2-39-15,22-12-38 16,14-5-32-16,3-9-16 16,1-20-108-16,-11-3-99 15</inkml:trace>
  <inkml:trace contextRef="#ctx0" brushRef="#br1" timeOffset="110292.19">29768 11575 524 0,'0'0'156'16,"0"0"-57"-16,0 0 5 16,-28 110 39-16,17-60-101 15,6-8-8-15,5-12-1 16,0-11-29-16,6-2 9 16,10-10 7-16,3-4 0 15,-2-3 24-15,4 0-14 16,-5-14 17-16,-1-8 5 15,-6-1-21-15,-6-3 14 0,-3-2-15 16,0 3-28-16,-1 8 28 16,-10 9-25-16,-4 6 8 15,-1 2-13-15,-5 17 0 16,-3 15-3-16,8 2 2 16,4-4-4-16,12-8-3 15,0-5-23-15,12-11 8 16,13-6 19-16,3 0 4 15,5-13 0-15,-3-13-4 16,-9-8 11-16,-6-9 5 16,-12-2-7-16,-3-1 5 15,-6 5-1-15,-21 8-5 16,-6 18-8-16,-5 13-4 16,-1 4-40-16,1 37 17 15,2 18-109-15,7 12-181 0,5 3-155 16</inkml:trace>
  <inkml:trace contextRef="#ctx0" brushRef="#br1" timeOffset="119958.51">23546 8054 3 0,'0'0'13'16,"0"0"0"-16,0 0-11 15,0 0 8-15,0 0-9 16,0 0 13-16,0 0 14 0,0 0-1 15,0 0-1-15,0 0-12 16,0 0-3-16,0 0 12 16,0 0-10-16,0 0-1 15,0 0-3-15,0 0-6 16,0 0 3-16,0 0-6 16,0 0 1-16,0 0 13 15,0 0-13-15,0 0 0 0,0 0 4 16,0 0-3-1,0 0 2-15,0 0-4 0,0 0 0 16,0 0 11-16,0 0-7 16,0 0 4-16,0 0-1 15,0 0-6-15,0 0-1 16,0 0 0-16,0 0-20 16,0 0 8-16,0 0-13 15,0 0 8-15,0 0 12 16,0 0 1-16,0 0 3 15,0 0-9-15,-4 0-30 16,0 4-27-16,1-1 29 16</inkml:trace>
  <inkml:trace contextRef="#ctx0" brushRef="#br1" timeOffset="123051.06">31591 9702 19 0,'0'0'74'16,"0"0"-38"-16,0 0-14 15,0 0-1-15,0 0 2 16,0 0 24-16,0 0-34 16,0-3 1-16,0 3-4 15,0 0-7-15,0-2 3 16,0 2-6-16,0 0 5 0,0 0-11 16,0 0 6-16,0 0-8 15,0 0-40-15,2 0-66 16,-2 0 4-16</inkml:trace>
  <inkml:trace contextRef="#ctx0" brushRef="#br1" timeOffset="123875.48">32152 9944 28 0,'0'0'39'0,"0"0"-1"15,0 0 7-15,0 0-21 16,0 0-5-16,0 0 8 0,0 0-3 16,0 0 0-16,0 0-10 15,0 0-14-15,0 0 7 16,0 0-7-16,0 0-8 15,0 0 8-15,3 0-23 16,0 0-13-16,0 0 15 16,-3 0-20-16,0 0 13 15,0 0 6-15,0 0-28 16,0 0-10-16</inkml:trace>
  <inkml:trace contextRef="#ctx0" brushRef="#br1" timeOffset="126665.61">28830 12112 189 0,'0'0'41'0,"0"0"17"15,0 0 10-15,0 0-36 16,0 0-16-16,0 0 69 15,0 0-28-15,-10 0-9 0,10 0 8 16,0 0-7-16,4 0-9 16,8-5-17-16,8-2-10 15,7-3 21-15,5 0-27 16,4 2-7-16,0 0 0 16,0-1-25-16,-3 5-99 15,-6 1-82-15,-10 3-52 16</inkml:trace>
  <inkml:trace contextRef="#ctx0" brushRef="#br1" timeOffset="126966.8">28820 12230 402 0,'0'0'87'15,"0"0"-4"-15,0 0-2 16,0 0-81-16,0 0 4 15,0 0-4-15,40-3 20 16,8-11 41-16,4-3-21 16,0 1-25-16,-8 3 26 15,-7 0-35-15,-7 0 18 16,-8 6 15-16,-7-1-9 16,-8 5 15-16,-4 3 4 15,-3 0-37-15,0 0 32 16,0 0-44-16,0 0-13 0,0 0-53 15,0 0-108-15,0 0-178 16,3 0-1-16</inkml:trace>
  <inkml:trace contextRef="#ctx0" brushRef="#br1" timeOffset="129896.92">29859 11661 34 0,'0'0'80'15,"0"0"1"-15,0 0 28 16,44-86-69-16,-37 59 0 16,1 5 22-16,-4 10 3 15,-2 4 12-15,-2 8-8 16,0 8-52-16,-23 28 3 15,-14 22-4-15,-12 10 15 0,2 0 22 16,6-1-4-16,7-6-13 16,10-11-8-16,12-13-24 15,6-15 6-15,6-12-10 16,3-10 0-16,30-2 4 16,16-28 98-16,10-13-75 15,0-10-27-15,-9-6 0 16,-14-2 12-16,-13-1-9 15,-13 13-3-15,-10 15 6 16,0 21 0-16,-13 13 18 0,-23 23-24 16,-10 20 12-1,-5 14-15-15,6 6 3 0,15-8 0 16,11-2-7-16,15-16 7 16,4-11-1-16,7-13-39 15,18-13-11-15,12-8 20 16,5-26 22-16,2-10 8 15,-9-4 1-15,-12-2 7 16,-10-6-3-16,-12 9-4 16,-1 14 10-16,0 16-13 15,-4 17 3-15,-12 11-59 16,1 21-37-16,-2 8-25 16,11-6-149-16,6-9-153 15</inkml:trace>
  <inkml:trace contextRef="#ctx0" brushRef="#br1" timeOffset="130511.92">30531 11173 989 0,'0'0'20'0,"-3"-103"15"15,-4 83 165-15,1 17-146 16,-2 3-1-16,-6 23-53 15,-6 29 5-15,0 26-5 16,8 20 0-16,9 21 4 16,3 10-1-16,0 4-3 0,0-5-9 15,0-19 7 1,0-27-80-16,0-22-51 0,-11-24-14 16,-6-18 50-16,-5-18 95 15,-4-2-45-15,0-30-20 16,3-18 39-16,2-16 8 15,5-13 20-15,5-17 0 16,2 2 0-16,6 7 32 16,3 20 26-16,0 21 82 15,23 22-53-15,10 11-87 16,13 8-29-16,4 5-63 16,4 0-16-16,2 0 38 15,-3-1-59-15,2-5-2 16,-10-5 22-16,-10-5 73 15,-15-1 36-15,-11 2 90 0,-9-2 14 16,0 3 18 0,-4 1-30-16,-13 10-11 0,-5 3 4 15,-2 3-74-15,-1 20 10 16,5 6-21-16,7 0 6 16,10-4-14-16,3-5 7 15,3-11-47-15,15-5 33 16,5-4-5-16,2-8 20 15,-3-14 19-15,-6-9-3 16,-10 0 14-16,-6-2-30 16,0 3-7-16,-10 9-2 15,-10 11-37-15,3 10-25 0,-3 7-150 16,-1 17 37-16,9 2 40 16</inkml:trace>
  <inkml:trace contextRef="#ctx0" brushRef="#br1" timeOffset="130803.9">30847 11248 637 0,'0'0'146'0,"0"0"139"16,0 0-193-16,0 0-39 16,0 0-53-16,0 0-23 15,22-9 19-15,-6 35 4 16,4 7 3-16,1-1-3 0,-1-1 0 15,-4-7-13-15,-6-4-11 16,-2-11 0-16,-5-6 15 16,-3-1 9-16,0-2 0 15,0 0 12-15,0-12 35 16,-2-20 12-16,2-16-59 16,5-10 0-16,23 1-1 15,11 10-42-15,7 11-57 16,8 14-222-16,0 2-156 15</inkml:trace>
  <inkml:trace contextRef="#ctx0" brushRef="#br1" timeOffset="131494.13">31746 10997 909 0,'0'0'55'16,"0"0"127"-16,0 0-132 15,0 0-50-15,0 0-18 16,-94 63 8-16,71-23-13 16,3-1 16-16,8 1 5 15,8-7-35-15,4-2-28 16,0-12-40-16,12-9 39 16,7-10 54-16,5 0-14 15,3-12 26-15,3-16 14 0,4-6-13 16,-4-2 20-1,-6-4-21-15,-6 8 4 0,-11 9 6 16,-5 16 15 0,-2 7-15-16,-11 24-10 0,-10 11 0 15,-1 11-2-15,7-1 2 16,7-6-8-16,7-6-38 16,1-10-20-16,9-10-1 15,16-13 24-15,8 0 11 16,9-21 32-16,6-14 0 15,-4-8 2-15,4-11 40 16,-9-7-3-16,-3-8 10 0,-3-9 0 16,-8 12-25-1,-6 18 43-15,-11 27 4 0,-8 21 28 16,-11 24-90-16,-17 22-2 16,-4 20 3-16,1 4-10 15,9-1 5-15,11-7-15 16,11-11 8-16,3-12-85 15,24-19 45-15,11-14 16 16,8-6 14-16,12-26 7 16,6-13 10-16,0-15 5 15,-4-9-6-15,-9-12-2 16,-5-12 12-16,-10-1-13 16,-14 18 14-16,-12 20 43 15,-10 31 31-15,0 19 46 16,-20 26-135-16,-12 23 5 0,-5 18 7 15,6 5-11-15,10-1 3 16,9-3-4-16,7-2-17 16,5 3-31-16,0-6-163 15,27-7-84-15,12-16 103 16</inkml:trace>
  <inkml:trace contextRef="#ctx0" brushRef="#br1" timeOffset="132026.17">31930 11919 295 0,'0'0'517'0,"0"0"-324"16,0-73 8-16,0 63-72 15,3 4-103-15,6 2-23 16,7 4 0-16,4 0 1 15,5 4-8-15,2 16 2 0,-6 13-10 16,-6 9 3 0,-11-1-19-16,-4 1-8 0,0-11 8 15,0-8-8-15,0-10 36 16,-1-8 0-16,-1-5 0 16,2 0 25-16,0-2 31 15,0-25 25-15,21-19-33 16,10-7-34-16,5-3-5 15,6 6-5-15,-2 18 2 16,-2 12 10-16,-7 13-16 16,-4 7 0-16,-5 0-5 15,-4 24 1-15,-6 11-2 0,-8 12-7 16,-4 10-51-16,0 1-36 16,-19-2-217-16,-1-13-118 15</inkml:trace>
  <inkml:trace contextRef="#ctx0" brushRef="#br1" timeOffset="132217.46">32835 12082 553 0,'0'0'739'16,"0"0"-579"-16,0 0-35 15,0 0-15-15,0 0-89 16,0 0-21-16,0-10-35 0,0 10-72 15,0 3 2-15,-4 14-224 16,-11 5-178-16,-4 1 18 16</inkml:trace>
  <inkml:trace contextRef="#ctx0" brushRef="#br1" timeOffset="132618.18">31966 12775 398 0,'0'0'144'15,"0"0"-103"-15,107-54 82 16,-38 26-2-16,10-3 137 15,10 3-132-15,10 1-36 16,2 7-27-16,1 3-41 16,0 7-6-16,-8 6-3 15,-9-5-13-15,-22 5 37 16,-24 1-36-16,-20 0 47 16,-16 3 34-16,-3 0-25 15,0 0-4-15,0 0-24 16,0 0-28-16,0 0 32 15,0 0-33-15,-1 0 0 0,1 0-1 16,0-1 1 0,0 1-40-16,0 0-37 0,0 0-61 15,-9 0-134-15,-9 0-504 16</inkml:trace>
  <inkml:trace contextRef="#ctx0" brushRef="#br1" timeOffset="140687.07">16761 12187 561 0,'0'0'40'0,"0"0"-4"16,0 0 42-16,0 0 1 0,143 22 29 15,-46-22-24-15,19 0 14 16,18-3-40-16,19-16-24 16,7-1 2-16,1-4-16 15,-5 1-11-15,-13-3-9 16,-27 0 0-16,-31-1 16 15,-34 4-16-15,-30-1 0 16,-21-1 38-16,-26 0 11 16,-39 3-42-16,-32 13-7 15,-30 9 3-15,-23 5-3 16,-22 27 0-16,-16 7-2 16,-1 7-4-16,21-1 12 15,42-8-4-15,50-11 0 0,40-12-1 16,36-11 2-1,24-3-3-15,41 0 0 0,34-17 20 16,28-5-20-16,13-7 0 16,9 2-1-16,-3-3 3 15,-18 0 4-15,-29 6-6 16,-36 5 0-16,-37 4 7 16,-26 4 5-16,-12 10 35 15,-41 1-47-15,-32 7-71 16,-21 23-34-16,-22 6-155 15,1 0-167-15</inkml:trace>
  <inkml:trace contextRef="#ctx0" brushRef="#br1" timeOffset="141678.26">16598 11176 531 0,'0'0'128'0,"0"0"40"15,0 0 100-15,0 0-156 16,0 0-76-16,0 0-35 16,-10 26 10-16,4 15-12 15,-7 8 5-15,6 0-4 0,1-5 7 16,3-12-4-16,3-10 4 15,0-8 1-15,0-11-7 16,0-3 30-16,0 0 6 16,0 0 20-16,9-20 14 15,2-6-30-15,1-9-16 16,-1-5-11-16,-2-3-6 16,-3 0 8-16,-1 13-16 15,-4 9 1-15,-1 12-4 16,0 5 3-16,0 4-1 15,0 7-6-15,5 13-14 16,-2 11 14-16,3-2 7 16,0-4-16-16,1-7 15 15,3-8-8-15,-4-7 9 0,1-3 0 16,2 0 1 0,5-7 14-16,9-13-7 0,-2-6 0 15,3-6 6-15,-2-5-12 16,-6 4 7-16,1 3 5 15,-8 10-13-15,-6 14 14 16,-2 3-15-16,1 3-8 16,1 18 5-16,2 13-7 15,-2 16 10-15,0 0 0 16,-3 1 0-16,2-6-10 16,2-9-14-16,9-6-40 15,6-7-2-15,11-13-172 16,6-7-214-16,7-15-279 0</inkml:trace>
  <inkml:trace contextRef="#ctx0" brushRef="#br1" timeOffset="141969.04">17118 11134 593 0,'0'0'204'16,"0"0"43"-16,0 0-35 15,0 0-103-15,0 0-51 16,0 0 4-16,-20 0-37 15,20 0 1-15,0 2-26 16,0 10-2-16,16 8 2 16,11 8 4-16,2-2-2 0,3 1-4 15,1-1 5-15,-10-5-3 16,-7-9 0-16,-7-2 0 16,-9-3-1-16,0 5 3 15,-9 2 3-15,-21 8-5 16,-5 2-6-16,0 4-12 15,5 1-48-15,4-7-36 16,16-5-91-16,10-17-186 16,13-3-119-16</inkml:trace>
  <inkml:trace contextRef="#ctx0" brushRef="#br1" timeOffset="142260.81">17527 11104 706 0,'0'0'241'15,"0"0"-36"-15,0 0-117 0,0 0-49 16,-91 96 4-16,72-50 2 16,2-7-25-16,13-6-12 15,4-7 9-15,4-9-17 16,22-14 0-16,10-3 4 16,10-3 1-16,2-23-3 15,1-11 0-15,-13 1-1 16,-11-7-2-16,-19 0-1 15,-6 6 2-15,-6 8 6 16,-19 9-4-16,-8 14-2 16,-2 6-5-16,2 16-20 15,7 10-4-15,10 10-82 0,9-2-51 16,7-4-180 0,0-7-374-16</inkml:trace>
  <inkml:trace contextRef="#ctx0" brushRef="#br1" timeOffset="142534.04">18119 11060 1064 0,'0'0'208'15,"0"0"-47"-15,0 0-31 16,0 0-104-16,0 0-24 0,0 0 3 15,-80 93-4-15,59-44-1 16,-2 9 0-16,10-7 3 16,9-1-5-16,4-11 2 15,6-9-9-15,21-16 7 16,5-11-44-16,14-3-23 16,6-20-53-16,0-13-230 15,-17-10-240-15</inkml:trace>
  <inkml:trace contextRef="#ctx0" brushRef="#br1" timeOffset="142674.91">18024 11222 447 0,'0'0'234'15,"0"0"11"-15,0 0-42 16,0 0-96-16,0 0-65 16,0 0-26-16,21 33 11 15,43-42-27-15,1-15-158 16,6-5-494-16</inkml:trace>
  <inkml:trace contextRef="#ctx0" brushRef="#br1" timeOffset="142899.95">18497 10972 824 0,'0'0'247'16,"0"0"-29"-16,0 0-49 15,0 0-117-15,0 0-18 0,0 0-33 16,-8 78 24-16,10-28-12 16,-1 10-12-16,-1 6 6 15,0 0-7-15,0-7-24 16,-4-7-73-16,4-21-105 16,0-18-184-16,9-13-66 15</inkml:trace>
  <inkml:trace contextRef="#ctx0" brushRef="#br1" timeOffset="143092.45">18658 11006 270 0,'0'0'368'15,"0"0"-69"-15,0 0 4 0,0 0-144 16,0 0-134 0,0 0-11-16,-3 27-13 0,-8 30 6 15,5 6 7-15,-3 6-11 16,1 1-3-16,-4-11 0 15,5-7-33-15,7-19-112 16,0-16-180-16,4-17-49 16,8-19-37-16</inkml:trace>
  <inkml:trace contextRef="#ctx0" brushRef="#br1" timeOffset="143475.98">18515 10931 574 0,'0'0'229'0,"0"0"161"15,0 0-181-15,0 0-136 16,0 0-59-16,0 0-13 16,6-12-1-16,22 2 0 15,8 3-11-15,1-3 3 16,2 3-1-16,-8 2 8 16,-3 5 1-16,-6 0-2 15,-6 2 3-15,-6 17-2 16,-10 5-5-16,0 9 6 15,-13 3 6-15,-17 0-6 16,-9 1 0-16,-1-4 11 16,3-4-6-16,8-10 15 0,13-7 15 15,9-9-18-15,3-3 23 16,4 0-27-16,0 0-2 16,20 0 8-16,9 0-13 15,9 0 18-15,-2 0-24 16,0 9 8-16,-2 1-15 15,-10 8 7-15,0 1-44 16,-11 5-31-16,-9 5-85 16,-4 0-135-16,0-5-347 15</inkml:trace>
  <inkml:trace contextRef="#ctx0" brushRef="#br1" timeOffset="143754.44">18394 11460 212 0,'0'0'275'15,"0"0"-61"-15,0 0 1 16,0 0-51-16,0 0-67 15,0 0 5-15,0 0-24 16,0 0-29-16,15-6-4 16,9-4-19-16,9 0-21 15,-1-2-10-15,4 0-20 16,-3-1-147-16,-9 1-234 0</inkml:trace>
  <inkml:trace contextRef="#ctx0" brushRef="#br1" timeOffset="144134.49">19076 11397 816 0,'0'0'58'0,"0"0"191"15,0 0-91-15,0 0-82 16,0 0 0-16,0 0-43 16,20-12-14-16,-20 24-18 15,0 5 13-15,0-4 4 16,0-6-17-16,0-5 1 16,0-2 3-16,6 0 0 15,5 0 13-15,4-11 1 16,1-7-10-16,-2-4 14 15,-8 1-18-15,1 1 0 16,-7 4 0-16,0 6-2 16,0 10-6-16,-17 0-6 0,-9 9-71 15,-13 15-67-15,-7 8-264 16,-2 2-422-16</inkml:trace>
  <inkml:trace contextRef="#ctx0" brushRef="#br1" timeOffset="161865.93">3311 14698 22 0,'0'0'79'0,"0"0"15"16,0 0-16-16,0 0-34 16,0 0-44-16,0 0-18 15,0 0-57-15,0 0-40 0</inkml:trace>
  <inkml:trace contextRef="#ctx0" brushRef="#br0" timeOffset="165989.17">3590 14711 317 0,'0'0'163'16,"0"0"20"-16,0 0-79 15,0 0-14-15,0 0 30 16,0 0 26-16,12-29-31 0,-12 29-30 15,0 0 1 1,0 0-38-16,0 0-2 0,0 0-2 16,0 0-25-16,0 0-14 15,0 9-5-15,0 26 0 16,-9 25 8-16,-3 20-7 16,-3 9 5-16,-3-3 1 15,2-4-5-15,1-13 2 16,3-16-4-16,6-10 2 15,3-9-8-15,3-12 6 16,0-8-38-16,0-3-8 16,24-6-116-16,7-5-40 15,11-8-185-15,4-17-344 16</inkml:trace>
  <inkml:trace contextRef="#ctx0" brushRef="#br0" timeOffset="166493.54">4133 14922 392 0,'0'0'203'0,"0"0"-4"15,0 0-13-15,0 0-52 16,0 0-52-16,0 0 7 16,-14-60-44-16,-2 60-22 15,-2 0 16-15,-4 10-39 16,-8 23 0-16,0 9 2 16,3 9-1-16,2 2-1 15,10-4 0-15,6-9 7 16,9-10-14-16,0-8 7 15,6-10 0-15,9-9-10 16,10-3 8-16,2-8 2 16,6-15 0-16,0-9 3 15,-8-3 22-15,-4-4-25 16,-9 0 0-16,-6-1 13 16,-6 14-2-16,0 8 15 0,0 16 1 15,0 2-14-15,0 10-9 16,-3 22-4-16,-3 12-8 15,3 8 8-15,3-1 1 16,3-3-1-16,22-4-47 16,8-5-66-16,6-9-110 15,-3-13-108-15,1-14-122 16</inkml:trace>
  <inkml:trace contextRef="#ctx0" brushRef="#br0" timeOffset="166906.65">4318 15258 704 0,'0'0'190'0,"0"0"108"15,0 0-188-15,0 0-42 16,0 0-51-16,0 0-10 16,36-20-7-16,-8 14 3 15,2 6-8-15,-2 0-1 16,-7 9-2-16,-6 12-4 15,-8 2-7-15,-7 7 10 16,0-4 1-16,0-1 8 16,-4-3-5-16,-5-10 5 15,3-4 0-15,3-5 3 16,3-3 3-16,0 0 25 0,0-14 21 16,15-17-23-16,6-10 3 15,10-12-23-15,-1 7 7 16,-3 10 11-16,-5 12-15 15,-5 15 6-15,-4 9-18 16,-4 0-2-16,3 15-7 16,1 12 3-16,-5 10 6 15,-5 2 0-15,-3 5 0 16,0-2-19-16,-3-5-60 16,-3-8-63-16,-3-6-139 15,0-15-217-15</inkml:trace>
  <inkml:trace contextRef="#ctx0" brushRef="#br0" timeOffset="167398.44">4998 14872 911 0,'0'0'98'0,"0"0"227"16,0 0-191-16,0 0-44 15,0 0-49-15,0 0-35 16,-37-14 3-16,37 14-9 16,13 4-9-16,8 9 9 15,-3 11-1-15,3 7 1 16,-9 4-15-16,-6 4-18 16,-6 1 25-16,0-1-25 0,-9-5 7 15,-5-1 19-15,-5-11-1 16,7-4 8-16,2-7-2 15,5-5 1-15,2-6-17 16,3 0 10-16,3-11-25 16,18-15-31-16,7-11 39 15,2-9-6-15,0 0 12 16,-5-4 19-16,-8 9 18 16,-8 9-11-16,-2 15 31 15,-7 7 6-15,0 10-2 16,0 0 5-16,0 0-29 15,0 8-16-15,-7 21 14 16,-5 14-14-16,-6 6 10 0,6 7 1 16,3-3-10-16,9-6-1 15,0-4-2-15,9-14-21 16,18-12-9-16,10-14-98 16,2-6-210-16,7-26-250 15</inkml:trace>
  <inkml:trace contextRef="#ctx0" brushRef="#br0" timeOffset="167843.63">5362 14733 642 0,'0'0'167'0,"0"0"135"15,0 0-110-15,0 0-78 16,0 0-64-16,0 0 20 15,-30 0-60-15,36-6-7 16,11-1 3-16,2 4-5 16,0 3-2-16,1 0-3 15,-1 3-39-15,-7 14 35 16,0 3-41-16,-9 3 21 16,-3 2 7-16,0 2-11 15,0-6 21-15,-5-2-1 16,-2-8 12-16,4-6 0 0,0-5 0 15,3 0 0 1,0 0 41-16,0-19 27 0,9-14-40 16,9-10-28-16,12-3 0 15,1 10 11-15,-1 4-11 16,0 12 0-16,-8 15 11 16,-4 5-4-16,-3 0-7 15,-3 16-2-15,1 7 2 16,-7 10-14-16,-6 7 14 15,0 6-8-15,-6 8-15 16,-13 2-54-16,-8 4-145 16,-1-14-213-16</inkml:trace>
  <inkml:trace contextRef="#ctx0" brushRef="#br0" timeOffset="168194.05">6118 14568 479 0,'0'0'237'15,"0"0"40"-15,0 0-53 0,0 0-68 16,0 0-63-1,0 0-16-15,12-23-48 0,-12 33-17 16,0 22-7 0,0 18-2-16,3 20 76 0,-3 13-52 15,0 13-5-15,0 2 8 16,-15-2-21-16,-1-10-2 16,-2-14-7-16,3-15 3 15,3-11-15-15,3-13-25 16,6-9-85-16,3-9-57 15,8-15-316-15,30 0-313 16</inkml:trace>
  <inkml:trace contextRef="#ctx0" brushRef="#br0" timeOffset="170456.03">7507 14696 63 0,'0'0'7'15,"0"0"10"-15,0 0-10 16,0 0 0-16,0 0-5 16,0 0 0-16,0 0 41 15,0 0-5-15,0 0-4 16,0 0-22-16,0 0-3 15,0 0-18-15,0 0-7 16,-3 0-69-16</inkml:trace>
  <inkml:trace contextRef="#ctx0" brushRef="#br0" timeOffset="171494.39">7280 14849 223 0,'0'0'88'0,"0"0"75"0,0 0-34 16,0 0 0-16,0 0-30 15,0 0 44-15,-13-37-1 16,10 37-55-16,0-3 28 16,3 3-58-16,-3 0-17 15,3 0 11-15,0 0-33 16,0 0-8-16,0 0-6 16,9 0 4-16,21 3-3 15,14 4 19-15,13-4-7 16,7-3 8-16,0 0-20 15,-7 0-5-15,-12 0 0 16,-14 0-24-16,-13 0-4 0,-9 0-85 16,-9 0-101-16,0 10-49 15,-22 7-40-15,-20 6-23 16</inkml:trace>
  <inkml:trace contextRef="#ctx0" brushRef="#br0" timeOffset="171674.83">7161 15061 330 0,'0'0'151'0,"0"0"82"16,0 0 66-16,0 0-120 16,0 0-79-16,0 0-28 15,0 0-64-15,48 0 27 16,23 0 7-16,1 0-38 16,2 7 1-16,-8 8-5 0,-2 2-9 15,-6-1-48-15,-1-3-181 16,-12-2-237-16</inkml:trace>
  <inkml:trace contextRef="#ctx0" brushRef="#br0" timeOffset="172094.96">8767 14684 506 0,'0'0'149'16,"0"0"99"-16,0 0-132 15,0 0-16-15,0 0-27 16,0 0-1-16,3-13 4 16,-3 13-31-16,0 0-6 15,0 0-1-15,0 0-26 16,0 0 16-16,0 0-28 0,0 0 0 16,0 0-10-16,0 0 10 15,0 0-37-15,0 0-10 16,0 0-23-16,0 0 14 15,0 0-18-15,0 0 10 16,0 0-42-16,0 11-130 16,0-2-73-16</inkml:trace>
  <inkml:trace contextRef="#ctx0" brushRef="#br0" timeOffset="172536.1">8609 14726 528 0,'0'0'129'0,"0"0"146"16,0 0-5-16,0 0-94 16,0 0-75-16,0 0-20 0,9-39-25 15,-9 39-26 1,0 0 18-16,0 0-29 0,0 1-14 15,0 22 11-15,-3 16-9 16,-3 18 2-16,-1 15 18 16,-2 1-24-16,-2 2 9 15,-2-7-12-15,4-9-6 16,3-4 0-16,6-6-86 16,0-9-5-16,12-11-71 15,18-22-261-15,13-9-219 0</inkml:trace>
  <inkml:trace contextRef="#ctx0" brushRef="#br0" timeOffset="172918.79">9128 14800 972 0,'0'0'173'16,"0"0"86"-16,0 0-177 15,0 0-7-15,0 0-53 16,-94-24-20-16,51 28 6 15,-2 18-8-15,2 15-5 16,6 12 3-16,7 1 4 16,9-1-10-16,12-9 6 15,9-13-14-15,0-8 13 16,27-9-21-16,2-10 7 0,12 0 17 16,5-15 0-16,-1-16 1 15,-2-2-1-15,-13-9 7 16,-12 1 3-16,-6 2 7 15,-6 10 1-15,-3 15 9 16,-3 8-8-16,0 6 11 16,0 3-30-16,-3 23-16 15,-9 13 11-15,0 10-1 16,6 2 6-16,3 2-1 16,3-7-61-16,0-6-33 15,9-4-106-15,5-5-256 16,5-19 24-16</inkml:trace>
  <inkml:trace contextRef="#ctx0" brushRef="#br0" timeOffset="173354.37">9188 15080 616 0,'0'0'124'15,"0"0"151"-15,0 0-94 16,0 0-82-16,0 0-46 15,0 0-6-15,0-22-37 16,21 12 16-16,6 3-26 16,-2 3 5-16,-1 4-11 15,-9 0 6-15,-2 17-15 0,-4 2 5 16,-9 8-11 0,0-1 19-16,0 2-7 0,-6-6 1 15,-7-5-4-15,7-6 12 16,0-6 0-16,6-5 5 15,0 0-4-15,0 0 13 16,0-13 33-16,19-17-12 16,14-13-11-16,6-4-21 15,3 2-3-15,-2 8 16 16,-12 18-12-16,-12 9 12 16,-2 10-16-16,-8 0 1 15,0 17-17-15,0 12 17 0,-3 7-1 16,-3 0 4-1,0 4-3-15,-3-1-1 0,-9-2-39 16,6-4-38-16,-4-10-83 16,2-9-243-16,8-14-182 15</inkml:trace>
  <inkml:trace contextRef="#ctx0" brushRef="#br0" timeOffset="173639.12">9874 14637 962 0,'0'0'137'15,"0"0"128"-15,0 0-104 16,0 0-48-16,0 0-16 0,0 0-30 16,-15-29 10-16,15 29-57 15,0 0-11-15,0 13-9 16,0 20-2-16,0 20-5 15,-6 20 7-15,-4 10 0 16,-4 9-4-16,-11-3 4 16,1-8-5-16,6-10-6 15,5-9-77-15,13-5-56 16,25-9-34-16,27-14-92 16,17-18-577-16</inkml:trace>
  <inkml:trace contextRef="#ctx0" brushRef="#br0" timeOffset="174074.28">10353 14770 262 0,'0'0'211'0,"0"0"62"16,0 0 5-16,0 0-73 15,0 0-25-15,0 0-88 16,9-27-25-16,-9 27-7 16,0 0-18-16,0 0-7 15,0 20-25-15,0 12-6 16,-6 19 57-16,-3 8-46 16,-6 7-1-16,0-3-6 15,-4-7-8-15,2-3-1 16,1-3-81-16,13-5-61 15,3-8-28-15,12-21-244 0,15-16-198 16</inkml:trace>
  <inkml:trace contextRef="#ctx0" brushRef="#br0" timeOffset="174562.08">10602 14843 983 0,'0'0'173'0,"0"0"71"16,0 0-135-16,0 0-59 16,0 0-14-16,0 0-36 15,30-14 10-15,-1 14-27 16,6 0 17-16,-2 17-13 0,-11 3 0 16,-7 10-19-16,-6 2-3 15,-9 1 4-15,0 3-14 16,-16-6 44-16,-7-3-34 15,4-5 35-15,1-8 1 16,6-9 1-16,9 0 3 16,0-5-5-16,3 0 2 15,0-7 34-15,9-20 7 16,15-12-30-16,10-11-13 16,2-2 2-16,0-1 4 15,1 10 9-15,-13 14-15 16,-3 6 55-16,-15 12-42 0,-3 11 16 15,-3 0 7 1,0 0-26-16,-3 7-3 0,-14 13-6 16,-2 9 7-16,-10 15 35 15,6 1-41-15,3 2 4 16,4-4 3-16,7-3-7 16,9-5-4-16,0-5-1 15,3-2-66-15,36-3-9 16,25-8-83-16,21-6-46 15,19-11-474-15</inkml:trace>
  <inkml:trace contextRef="#ctx0" brushRef="#br0" timeOffset="174974.68">11398 14750 232 0,'0'0'170'15,"0"0"113"-15,0 0-62 0,0 0 2 16,0 0-56-16,0 0-25 16,8-10-63-16,-8 10-16 15,0 0-13-15,-3 0-27 16,-6 26-8-16,0 13-8 16,-6 18 20-16,-2 11 19 15,0 6-41-15,-1-2-3 16,-6-5 1-16,2-9-2 15,-1-4-2-15,7-7-53 16,10-15-51-16,6-9-3 16,0-17-205-16,18-6-257 15</inkml:trace>
  <inkml:trace contextRef="#ctx0" brushRef="#br0" timeOffset="175424.37">11603 14534 206 0,'0'0'702'0,"0"0"-494"15,0 0 24-15,0 0-158 16,0 0-11-16,0 0-39 16,-45-25 11-16,45 25-35 15,0 0-6-15,3 3 4 16,9 10-14-16,6 3 11 0,0 8-19 15,-8 2-16 1,-3-2 37-16,-4 1-41 0,-3-8 17 16,0-4 21-16,0-7 2 15,0 0 4-15,-1-4 0 16,-2-2 2-16,0 0 32 16,3 0-12-16,0-17 18 15,0-13-13-15,14-6-26 16,14-10 3-16,12 3-4 15,-1 6 6-15,-3 14 7 16,-7 10 3-16,-6 11 3 16,-8 2 0-16,-4 10-19 15,-4 15-1-15,-4 8-2 0,-3 3 3 16,0 1 3 0,-14 3-3-16,1-1-17 0,-2-5-32 15,-3 1-55-15,6-7-173 16,5-16-387-16</inkml:trace>
  <inkml:trace contextRef="#ctx0" brushRef="#br0" timeOffset="188030.51">19119 2486 24 0,'0'0'18'15,"0"0"3"-15,0 0 5 16,0 0 7-16,0 0 5 15,0 0-18-15,0 0-7 0,0 0-8 16,-3 0-4-16,-5 0-1 16,2 0-5-16,2 0 3 15,-2 0-3-15,1 0-8 16,1 0 0-16,-3 0 6 16,1 4-5-16,-5 4-2 15,-2-1-57-15</inkml:trace>
  <inkml:trace contextRef="#ctx0" brushRef="#br0" timeOffset="189037.96">18919 2564 56 0,'0'0'36'0,"0"0"13"15,0 0 4-15,0 0 1 16,0 0 29-16,85-63 3 15,-55 50 18-15,-2-3-14 16,0 3-4-16,-2 2-35 16,-10 2-7-16,-1 4-7 15,-4 1-26-15,-8 2 5 16,-3 2-16-16,0 0 1 16,0 0-6-16,0 0-2 15,-14 0-8-15,-8 6 15 0,-8 5-6 16,-2 3 6-1,4 2 0-15,0 1 0 0,3 0 11 16,-1 0-10-16,7-4 16 16,2-3 9-16,8-4 12 15,6-6 11-15,3 0 6 16,0 0-14-16,0 0 12 16,0 0-15-16,0 0-14 15,6-1 4-15,17-9 0 16,5-6 11-16,5 0-9 15,3-1-18-15,-3 3 13 16,-8 2-21-16,-1 4 6 16,-15 2-1-16,-3 2-9 15,-6 4 8-15,0 0-8 0,0 0 0 16,0 0-2-16,-9 2 2 16,-21 12-2-16,-8 8-7 15,-2 3-8-15,5-2 17 16,5-1-2-16,9-2 4 15,3-7-5-15,9-4 5 16,6-7-2-16,3-2 1 16,0 0 1-16,0 0 21 15,0 0-17-15,12-2-4 16,15-11 15-16,9-4-15 16,8-6 14-16,2 1-14 15,-8 1 2-15,-7 2 0 16,-5 6-4-16,-13 4 0 15,-6 4 24-15,-4 4-7 16,-3-1 7-16,0 2-1 0,0 0-12 16,0 0 9-16,0 0-20 15,0 0 3-15,-6 0 0 16,2 0-3-16,-3 0 0 16,1 0 0-16,-1 2 5 15,1 1-5-15,3 0 0 16,-1-3 0-16,3 3-7 15,-1-3 7-15,2 0 0 16,0 0 4-16,0 0-3 16,0 0 4-16,0 0-5 15,0 0 0-15,0 0-4 0,0 0 6 16,0 0-2-16,0 0 0 16,0 0 1-16,0 0 0 15,0 0-1-15,0 0 0 16,0 0-7-16,0 0 7 15,0 0 0-15,0 0-3 16,0 0 10-16,0 0-6 16,0 0-1-16,0 0 0 15,0 0-6-15,0 0 6 16,0 0-25-16,0 0-21 16,0 0-55-16,-3 14-81 15,-1-3-151-15,4-2-306 16</inkml:trace>
  <inkml:trace contextRef="#ctx0" brushRef="#br0" timeOffset="189542.86">20254 1998 6 0,'0'0'277'16,"0"0"-140"-16,0 0 57 15,0 0-67-15,0 0 25 16,0 0-3-16,1-17-11 16,-1 17-27-16,0 0-46 15,0 0 9-15,-1 0-56 16,-11 9-4-16,-7 18-14 15,-7 9 6-15,7 12-9 16,4 3 3-16,7-1 0 0,7-5 5 16,1-9-5-16,0-11-4 15,15-7 1-15,12-13-35 16,10-5-19-16,5-4-66 16,0-22-69-16,-10-4-67 15,-11 0-72-15,-15-3 49 16</inkml:trace>
  <inkml:trace contextRef="#ctx0" brushRef="#br0" timeOffset="189688.74">20199 2109 136 0,'0'0'130'16,"0"0"72"-16,0 0-11 0,0 0-50 16,0 0-60-16,0 0-24 15,16 0-49-15,29-17-8 16,12-5-17-16,-5 0-120 15,-10 0-193-15</inkml:trace>
  <inkml:trace contextRef="#ctx0" brushRef="#br0" timeOffset="189928.33">20528 1860 699 0,'0'0'161'0,"0"0"117"0,0 0-78 16,0 0-123-16,0 0-48 16,0 0-23-16,-1 46 1 15,11-6-1-15,1 6 8 16,-2 2-10-16,-5 1-4 16,-4 0-4-16,0-3-65 15,0-9-86-15,0-14-197 16,0-18-15-16,0-5-105 15</inkml:trace>
  <inkml:trace contextRef="#ctx0" brushRef="#br0" timeOffset="190124.86">20642 1951 482 0,'0'0'280'0,"0"0"36"16,0 0-92-16,0 0-120 15,0 0-86-15,0 0-18 16,3 49-3-16,-3 4 3 15,-3 7 11-15,0 3-11 16,-4-7-11-16,4-11-71 16,3-12-63-16,0-15-77 15,0-14 8-15,0-4-41 16,0-15 33-16</inkml:trace>
  <inkml:trace contextRef="#ctx0" brushRef="#br0" timeOffset="190500.86">20568 1930 319 0,'0'0'255'16,"0"0"26"-16,0 0-15 0,-53-75-95 16,50 72-79-16,1-2-43 15,2 2-27-15,0-3-2 16,5-2-20-16,14-3-5 16,7-3-8-16,7 3-12 15,3 6 5-15,-3 4-9 16,-1 1-11-16,-13 0 40 15,-2 8-29-15,-7 10 5 16,-5 6 23-16,-5 7-11 16,0 3 9-16,-20 5-2 15,-8-1 5-15,-7-1 10 0,4-6-9 16,6-6 18-16,9-11 10 16,9-7-15-16,7-5-6 15,0-2-8-15,7 5 4 16,16 0 12-16,13 2-14 15,6 1 7-15,3 0 2 16,-6 1-8-16,-3-2-6 16,-7 0-6-16,-8 5-60 15,-13 3-88-15,-8 0-237 16,-11 1-84-16</inkml:trace>
  <inkml:trace contextRef="#ctx0" brushRef="#br0" timeOffset="190657.77">20563 2400 732 0,'0'0'99'0,"0"0"68"16,0 0-80-16,107-54-87 16,-80 46-10-16,-11 0-209 15,-3 2-266-15</inkml:trace>
  <inkml:trace contextRef="#ctx0" brushRef="#br0" timeOffset="-202358.76">12474 14994 245 0,'0'0'30'0,"0"0"48"16,0 0 57-16,0 0-1 0,0 0 16 16,0 0-43-1,-55-66 58-15,41 59-42 0,4 4-8 16,4 1-33-16,3 2-13 16,0 0-32-16,3 0 19 15,0 0-44-15,0-4-6 16,0 3 1-16,6 1-7 15,24-3 0-15,10-3-5 16,17-4 12-16,1-3 0 16,0-3-7-16,-8 2-25 15,-3 1-44-15,-14 3-56 16,-11 6-86-16,-14 4-133 16,-8 0-109-16</inkml:trace>
  <inkml:trace contextRef="#ctx0" brushRef="#br0" timeOffset="-202179.75">12315 15209 709 0,'0'0'115'0,"0"0"28"16,0 0 8-16,0 0-140 16,113-46 54-16,-36 20-47 15,5-2-18-15,-4 9 0 16,1-1-64-16,-9 7-287 15,-4 0-52-15</inkml:trace>
  <inkml:trace contextRef="#ctx0" brushRef="#br0" timeOffset="-201517.22">13929 14601 330 0,'0'0'86'15,"0"0"99"-15,0 0-62 16,0 0-3-16,0 0 39 15,0 0-28-15,0-75 1 16,0 71-46-16,0 1-15 16,0 3 7-16,0 0-28 15,0 0-28-15,-1 0 20 16,-1 0-42-16,2 15-9 16,0 19 9-16,2 16 0 15,8 14 14-15,-3 4-14 0,-4 4 8 16,-3-3-11-16,4-2 3 15,-1-11-68-15,3-7-12 16,3-17-46-16,4-7-58 16,4-16-149-16,0-9-43 15</inkml:trace>
  <inkml:trace contextRef="#ctx0" brushRef="#br0" timeOffset="-201105.79">14403 14634 808 0,'0'0'238'16,"0"0"-55"-16,0 0-25 15,0 0-103-15,0 0-24 16,0 0-7-16,-56-62-21 16,28 62 0-16,-2 0-3 15,-9 20-7-15,7 13-6 16,6 6 9-16,7 4 4 15,9-3 2-15,10-1-2 16,0-10-1-16,13-8-13 16,12-11-34-16,5-7 39 15,2-3-14-15,6-16 15 16,-2-8 8-16,-6-8 0 16,-5-2 1-16,-7-2-3 15,-6-1 6-15,-6 7 6 0,-6 8-8 16,0 8-2-16,0 11 28 15,0 3-11-15,0 0-17 16,0 19 0-16,0 15 0 16,0 10-16-16,0 5 16 15,0-1-10-15,8-4-77 16,17-1-60-16,-2-14-214 16,6-4 183-16</inkml:trace>
  <inkml:trace contextRef="#ctx0" brushRef="#br0" timeOffset="-200671.07">14662 14826 516 0,'0'0'239'0,"0"0"-128"16,0 0 67-16,0 0-91 15,0 0-84-15,0 0 3 16,-16 6 1-16,36-2 0 15,6 1 11-15,-1 6-18 16,-1 3 8-16,-6 6-12 16,-3 2 4-16,-9 0 0 15,-6 6-1-15,0-7 4 0,0-2 1 16,0-3-4-16,-3-10 0 16,3-1 9-1,-3-5-4-15,3 0 18 0,0-8 81 16,0-18-42-16,0-10-53 15,3-8-9-15,15-1 0 16,6 8 8-16,-2 10-8 16,-2 12 11-16,-4 8 7 15,0 4-11-15,-1 3 1 16,3 3-8-16,-6 17 1 16,-2 6-6-16,1 3 5 15,-8 12 0-15,-3 8-3 16,0 0-9-16,-11 4-61 15,-2-7-101-15,1-16-204 16,2-19-258-16</inkml:trace>
  <inkml:trace contextRef="#ctx0" brushRef="#br0" timeOffset="-200383.82">15228 14447 384 0,'0'0'630'16,"0"0"-435"-16,0 0-14 15,0 0-93-15,0 0-40 16,0 0-26-16,-11-10 29 16,11 10-37-16,0 15-5 15,0 12 5-15,4 13 37 0,5 11-21 16,-4 9-24-16,-2 1 2 15,-3 2-4-15,0-1-4 16,0 1-15-16,0 0-53 16,0 3-77-16,19-17-106 15,11-19-444-15</inkml:trace>
  <inkml:trace contextRef="#ctx0" brushRef="#br0" timeOffset="-198269.69">15705 14625 125 0,'0'0'47'0,"0"0"64"0,0 0-30 16,0 0-11-16,0 0-3 15,0 0-13-15,-3-7-13 16,3 7-5-16,0 0-36 16,0 0 0-16,0 0 0 15,0 0 0-15,0 0-4 16,0 0-2-16,0 0-17 15,0-3 14-15,0 3-33 16,0 0-23-16,0 0-44 16,0 0-13-16,0 0-2 15</inkml:trace>
  <inkml:trace contextRef="#ctx0" brushRef="#br0" timeOffset="-197844">15779 14598 401 0,'0'0'219'0,"0"0"61"16,0 0-68-16,0 0-35 16,0 0-57-16,0 0-4 15,-16-17-60-15,13 17-14 16,3 0-6-16,0 6-26 15,0 25-3-15,0 10-1 16,3 17 3-16,0 8 13 16,-3 6-22-16,0 1-2 15,0-3-2-15,0-7-43 16,0-15-28-16,11-14-38 0,11-18-98 16,1-16-216-16,6-25-256 15</inkml:trace>
  <inkml:trace contextRef="#ctx0" brushRef="#br0" timeOffset="-197484.54">16059 14688 254 0,'0'0'767'16,"0"0"-537"-16,0 0-46 15,0 0-104-15,0 0-28 16,0 0-41-16,7-17-8 15,16 17-3-15,15 11 0 16,5 8 13-16,2 6-13 0,-9 3 0 16,-11 1 0-16,-8 3 2 15,-10-1-4-15,-7 2 1 16,0 0 1-16,-10-4 7 16,-6-5-7-16,3-10 0 15,-5-6 4-15,3-7 1 16,-1-1 7-16,0-11-12 15,6-25 4-15,7-17 2 16,3-13-6-16,13-6-8 16,19 10 5-16,7 11-30 15,3 15-2-15,1 16-49 16,-7 9-79-16,-7 11-183 16,-6 0-207-16</inkml:trace>
  <inkml:trace contextRef="#ctx0" brushRef="#br0" timeOffset="-197168.2">16573 14425 794 0,'0'0'192'16,"0"0"-5"-16,0 0 2 15,0 0-68-15,0 0-75 0,0 0 4 16,0-8-1-16,0 18-25 16,0 13 3-16,6 10 17 15,3 10-12-15,-2 12 24 16,-6 6-55-16,-1 5 20 16,0 2-9-16,0-3-9 15,-4-4-6-15,0-5 3 16,1-10-50-16,3-6-14 15,0-14-71-15,11-18-45 16,6-8-273-16</inkml:trace>
  <inkml:trace contextRef="#ctx0" brushRef="#br0" timeOffset="-196366.57">16673 14089 918 0,'0'0'120'15,"0"0"127"-15,0 0-169 16,0 0-1-16,0 0-18 16,0 0-23-16,-36-20-3 15,36 17-13-15,3-1-17 16,13 1 34-16,4 0-31 15,2 3-3-15,-1 0 9 16,-5 0-6-16,-3 3-6 0,0 7 0 16,-4 0 1-1,-2 4-10-15,0 2 9 0,-2 0 0 16,-1 4 0-16,1-3 9 16,4 0-13-16,-6-1 4 15,3-7 0-15,-3 2-1 16,3 3 1-16,-3-5 0 15,0-2-1-15,1 0 8 16,-1-1-12-16,-2 1 5 16,1-2 0-16,-1 0 3 15,1 2-3-15,-1 1 0 16,1-1 1-16,-2 0 0 0,1-4-2 16,-1 0 1-16,0-3 0 15,0 0 7-15,0 0-5 16,0 0-2-16,0 0 8 15,0 0-6-15,0 0 1 16,4 0-3-16,-4 0 2 16,0 1-8-16,0 2 6 15,0 4 0-15,0 2-3 16,0 1 7-16,0-3-4 16,0-4 0-16,0-3 0 15,0 4-2-15,0-4 2 16,0 0 0-16,0 0 9 15,0 0-9-15,0 0 14 0,0-13-8 16,0-12-5-16,0-11 3 16,0-9-4-16,6-2-1 15,10 1-6-15,8 7 10 16,-2 6-9-16,7 9 3 16,-7 4 3-16,2 8-7 15,-2 7 7-15,1 5-5 16,-1 0 4-16,5 12-1 15,-7 10 1-15,-1 4-4 16,-3 3 5-16,-13 5-3 16,-3 5 3-16,0 2-8 15,-3 2-5-15,-13-4-68 0,-8-3-47 16,6-9-366 0</inkml:trace>
  <inkml:trace contextRef="#ctx0" brushRef="#br0" timeOffset="-195584.37">17903 14337 84 0,'0'0'153'0,"0"0"55"15,0 0-19-15,24-94 13 16,-21 76-10-16,-2 7-5 16,-1 6-31-16,0 5-61 15,0 0-22-15,0 0-51 16,0 6-16-16,-1 24-4 15,-6 12 10-15,1 15-3 16,-4 4 13-16,1 3-11 16,-2 6 4-16,2-5-15 15,0 1 0-15,0-10-11 0,7-6-33 16,2-14-52 0,8-12-47-16,14-14-139 0,13-10-98 15,8-27-149-15</inkml:trace>
  <inkml:trace contextRef="#ctx0" brushRef="#br0" timeOffset="-195144.32">18207 14433 592 0,'0'0'250'0,"0"0"84"16,0 0-169-16,0 0-60 15,0 0-49-15,0 0-45 16,14-42-11-16,16 34-1 15,6 1 1-15,4 5 0 16,-8 2-11-16,-3 0-7 0,-10 5-20 16,-5 12-15-16,-14 7 5 15,0 6-2-15,-14 3 11 16,-5-4 9-16,-7-2-5 16,9-8 23-16,5-9 11 15,6-8 1-15,6-2 19 16,0 0-13-16,6-25 26 15,20-15-32-15,16-10-5 16,6-5-17-16,-2 2-16 16,-4 7 26-16,-15 15 12 15,-11 9 0-15,-8 15 60 16,-7 4 18-16,-1 3-19 0,0 0-31 16,0 13-17-16,-10 16 0 15,-5 7 34-15,-3 12-33 16,3-7-4-16,11 4 3 15,4-6-11-15,0-9 0 16,25-8-65-16,12-18-104 16,8-4-113-16,0-19-276 15</inkml:trace>
  <inkml:trace contextRef="#ctx0" brushRef="#br0" timeOffset="-194896.61">18855 14149 703 0,'0'0'322'0,"0"0"-70"16,0 0-126 0,0 0-22-16,0 0-54 15,0 0-12-15,-15-10 7 0,15 10-32 16,0 15 12-16,0 13-16 16,0 15 23-16,0 9 12 15,0 15-43-15,0 2 4 16,-11 3-4-16,1-4 6 15,-2-10-14-15,2-10-35 16,4-9-61-16,2-11 10 16,4-14-153-16,0-14-482 15</inkml:trace>
  <inkml:trace contextRef="#ctx0" brushRef="#br0" timeOffset="-194440.39">19007 13796 1034 0,'0'0'78'15,"0"0"133"-15,0 0-115 16,0 0-33-16,0 0-40 16,0 0 7-16,-64-24-30 15,65 21-4-15,18-4 4 16,8 4 3-16,5-4-1 15,-1 7-2-15,-4 0-10 16,-9 10 5-16,-3 16-21 16,-6 5 5-16,-9 8 16 15,0 3-13-15,0-4 0 0,-6-6 0 16,-8-5 15-16,4-13-11 16,2-6 14-16,4-6 0 15,0-2 18-15,4 0 15 16,0-12 21-16,0-13-54 15,4-16 9-15,12-11-16 16,10 2 7-16,-3 8 0 16,-1 15 1-16,-9 17 7 15,-3 10-16-15,4 0 4 16,-2 20 4-16,-3 17-6 0,-2 10 6 16,-7 11 0-16,0 2 0 15,-7 9-25-15,-19 7-55 16,-12 7-179-16,-16-5-339 15</inkml:trace>
  <inkml:trace contextRef="#ctx0" brushRef="#br0" timeOffset="-193996.66">17371 15315 270 0,'0'0'169'15,"0"0"100"-15,0 0-71 16,0 0 47-16,0 0-121 16,0 0-56-16,40-83-21 15,14 58 2-15,25 0 15 16,18 2-31-16,16-3-11 16,21 0 7-16,15-1-17 0,23-2-6 15,25-2-6-15,18 2 0 16,4 3-10-16,-16 6 10 15,-24 5 0-15,-38 10-1 16,-42 5-16-16,-44 0-8 16,-37 0-58-16,-25 3-66 15,-45 19 60-15,-23 12-341 16,-16 2 17-16</inkml:trace>
  <inkml:trace contextRef="#ctx0" brushRef="#br0" timeOffset="-193682.07">18145 15559 681 0,'0'0'99'16,"0"0"113"-16,0 0-6 15,0 0-87-15,0 0-35 16,0 0-16-16,-4-40-22 16,3 40-31-16,-3 0 3 15,-1 17-18-15,-4 18 0 16,-1 17 3-16,-6 12 5 0,2 3-4 16,4-8-4-16,4-3-14 15,6-12-14-15,0-15-84 16,10-13-51-16,13-16-184 15,0-3-110-15</inkml:trace>
  <inkml:trace contextRef="#ctx0" brushRef="#br0" timeOffset="-193163.99">18355 15539 785 0,'0'0'300'16,"0"0"-124"-16,0 0-74 15,0 0-62-15,0 0-35 16,0 0 0-16,45 4 4 16,-12 12 4-16,3 4 8 0,-8 6-21 15,-1 3 0-15,-10 2 2 16,-8 2 5-16,-7 0-12 15,-2-6 5-15,-2-2 0 16,-11-4 10-16,-3-12-9 16,-1 1-1-16,2-9 10 15,-1-1-4-15,1-8 6 16,4-21 0-16,4-20-6 16,7-11-9-16,10-9 3 15,23 5-9-15,8 11 8 16,5 14-32-16,-1 12-30 15,-2 14-48-15,-4 11-117 16,-14 2-103-16,-10 5-229 0</inkml:trace>
  <inkml:trace contextRef="#ctx0" brushRef="#br0" timeOffset="-192854.56">18910 15334 812 0,'0'0'302'0,"0"0"-136"16,0 0-32-16,0 0-43 0,0 0-68 16,0 0-4-16,4 0 6 15,4 23-25-15,4 14 49 16,-3 10-22-16,0 9-21 15,-5 6 29-15,-1 4-32 16,-3 0 0-16,0-6-3 16,0-4 0-16,-6-13-1 15,5-7-47-15,1-16-60 16,0-10-19-16,0-10-294 16,7-13-213-16</inkml:trace>
  <inkml:trace contextRef="#ctx0" brushRef="#br0" timeOffset="-192418.44">19102 15280 1018 0,'0'0'113'16,"0"0"108"-16,0 0-115 15,0 0-38-15,0 0-58 16,0 0-4-16,-6-15-3 15,6 15-3-15,5 0-4 16,13 0 3-16,0 0 2 16,3 14-3-16,-2 5-9 15,-4 1-20-15,0 3 23 16,-9-1-26-16,-6 2 12 16,0-4 12-16,0-10-3 0,0-1 11 15,0-5-3-15,0-4 5 16,0 0 11-16,0 0-9 15,0-14 39-15,0-15-5 16,0-17-35-16,6-4 9 16,17 2-10-16,7 12 0 15,-1 5 20-15,-3 12-13 16,0 8 2-16,-4 8-5 16,1 3 1-16,-3 3-10 15,-5 21-2-15,2 7-7 16,-13 9 8-16,-2 7-43 15,-2 6-36-15,-9 3-177 16,-15-9-332-16</inkml:trace>
  <inkml:trace contextRef="#ctx0" brushRef="#br0" timeOffset="-190409.09">12584 14958 105 0,'0'0'102'0,"0"0"31"16,0 0 10-16,0 0-30 16,0 0-56-16,0 0 14 15,0-50-39-15,0 41-3 16,-4-2 6-16,1 5-1 0,0 3 36 16,0-1-4-16,-3 1-18 15,3 0 15-15,-5-3-45 16,1 1 16-16,1-1 5 15,-3-3-26-15,0 2 17 16,2 0-1-16,4 3-9 16,3 1 40-16,0 3-54 15,0 0-4-15,0 0 4 16,0 0-4-16,0 0 5 16,0 0-7-16,0 0 1 15,0 0 18-15,13 0-17 16,11 0 34-16,16 0 8 15,8 0-14-15,9 0-3 16,1 0-8-16,0 0-19 16,1 0 18-16,3 0-18 0,2 0 0 15,-9 0 7-15,-9-3-5 16,-7-1-4-16,-15-2-1 16,-12 2 3-16,-3 4-5 15,-9 0 5-15,0 0-38 16,0 0-24-16,0 0-54 15,0 14-166-15,-12 13 23 16,-15 2 14-16,-9 4-60 16</inkml:trace>
  <inkml:trace contextRef="#ctx0" brushRef="#br0" timeOffset="-189975.45">12591 15219 141 0,'0'0'111'15,"0"0"27"-15,0 0-17 16,0 0 28-16,0 0-44 16,0 0 24-16,-62-7-8 15,59 7-2-15,3 0-24 16,0 0-14-16,0 0-23 15,0 0-21-15,0 0-17 16,0 0 24-16,0 0-35 0,3 0 3 16,22 0 0-16,17 0 33 15,18-3 2-15,13-7-21 16,15-7-8-16,7-3 15 16,3-5-32-16,-5 4 0 15,-18 0 3-15,-17 6 1 16,-22 5-5-16,-16 3 0 15,-7 5 1-15,-10-1-1 16,-3 3 0-16,0 0 0 16,0 0-4-16,0 0-3 15,0 0-5-15,0 0-43 16,0 0-30-16,0 8-15 0,0 9-152 16,-6 3-187-16</inkml:trace>
  <inkml:trace contextRef="#ctx0" brushRef="#br0" timeOffset="-183832.56">18483 15674 10 0,'0'0'31'0,"0"0"-23"16,0 0 4-16,0 0 2 16,0 0 35-16,0 0 18 15,0 0 0-15,-56-12-16 16,53 12-20-16,-5-3-11 16,-1 3-4-16,-1-1-16 15,-2 1-2-15,-6-4-1 16,3 4 3-16,2-2-15 15,1-1 10-15,4-1 5 16,2 4-2-16,5-3 5 0,-1-2 11 16,2 5 17-16,0 0 15 15,0 0 23-15,-1-3-14 16,1 3-12-16,0 0 21 16,-2 0-21-16,1-2 7 15,-2-2-17-15,0 1 17 16,0-2-27-16,-3-3 25 15,-1 1-21-15,-3 0-3 16,1-3 9-16,2 4-13 16,1 0-1-16,5 1 30 15,1 3-29-15,-3 2-1 16,3 0 1-16,0-3 10 16,0 3-17-16,0 0-5 15,0 0 3-15,0 0-9 0,0 0 11 16,0 0-13-16,0 0 0 15,0-4-2 1,14 4 6-16,5-3-4 0,3 3 3 16,5 0-1-16,-1 0 13 15,3 0-15-15,-1 7 0 16,-1 3 2-16,-1 2-2 16,-1 3-14-16,-1 0-87 15,-5 7-139-15,-9-4-127 16</inkml:trace>
  <inkml:trace contextRef="#ctx0" brushRef="#br0" timeOffset="-175755.31">20964 14572 235 0,'0'0'135'16,"0"0"19"-16,0 0-22 16,0 0-4-16,0 0-23 15,0 0-9-15,0 0-3 16,28-70-32-16,-25 63-1 16,-2 1 25-16,-1 0-50 0,0 2 26 15,0 0-30-15,0 1-7 16,0 3 5-16,0 0-12 15,0 0-4-15,0 0 5 16,0 0-17-16,-14 0 23 16,-8 13-22-16,-10 4-1 15,-5 6 8-15,-8 3-8 16,-9 4 3-16,-5 1-4 16,-7 4 1-16,-1 0 7 15,1 0-8-15,12-6-1 0,14-9-5 16,19-6 9-1,13-8-3-15,8-6 0 0,0 0 3 16,0 0 1-16,0 0-4 16,8 0 0-16,9 0 6 15,10 0-1-15,1 0 6 16,5 0-6-16,3 0 0 16,7 0 11-16,-1 0-16 15,0 4 0-15,-3 1-5 16,-6 0 5-16,-3 0-2 15,-6 2 0-15,-4 3-19 16,-3 0-10-16,-1-1-82 16,-5 5-84-16,-3 0-57 15,-7-1-98-15,-1-4-78 16</inkml:trace>
  <inkml:trace contextRef="#ctx0" brushRef="#br0" timeOffset="-175368.3">20496 15073 191 0,'0'0'235'0,"0"0"-66"15,0 0 71-15,0 0-59 16,0 0-47-16,0 0 14 16,-39 0-61-16,39 0-15 15,0 0 8-15,0 0-33 16,0 0-7-16,-3 0 2 0,3 0-25 15,0 0 19-15,0 0-36 16,0 0 4-16,0 0-5 16,19 5 8-16,17 4-7 15,6 4 13-15,8-1-12 16,3 0 22-16,-1-2-21 16,0-1 4-16,-6-6-3 15,-3 1-1-15,-5-4-2 16,-8 0 0-16,-10 0 8 15,-8 0-7-15,-6 0-1 16,-4 0 0-16,-1 0-5 16,-1 0 5-16,4 0-34 15,-4 0-44-15,4 0-39 16,2 0-53-16,0 0-388 16</inkml:trace>
  <inkml:trace contextRef="#ctx0" brushRef="#br0" timeOffset="-174023.54">21723 14502 216 0,'0'0'103'0,"0"0"37"15,0 0 64-15,0 0-66 16,0 0 21-16,0 0 6 16,10-75-71-16,-8 68-11 0,-2 3-9 15,0 4-27-15,0 0 18 16,0 0-39-16,0 0-14 15,0 0 6-15,0 20-16 16,0 10 0-16,3 13 10 16,2 6-10-16,-2 4 25 15,0 0-27-15,-3 0 0 16,0-4 9-16,0-3-4 16,0-9-5-16,0-11 0 15,0-5 5-15,0-12-1 16,0-3-4-16,0-6 0 0,0 0 9 15,0 0-4 1,0 0 19-16,0-12 20 0,4-18 2 16,3-10-16-16,1-16-30 15,1-9 0-15,6-9 3 16,-8-5-2-16,6 3-1 16,-1 13 0-16,-3 11 5 15,3 18-9-15,-4 14 4 16,-2 10 0-16,-3 7-7 15,1 3 3-15,6 3-5 16,4 18-4-16,8 12 13 16,2 6-2-16,-1 5 2 15,1 2 0-15,-5-7-3 0,-6-3 3 16,1-10 0 0,-5-9-2-16,-3-3 11 0,-2-9-10 15,-2-5 1 1,-1 0 0-16,1 0 7 0,3 0-5 15,5-5 8-15,9-23 3 16,7-8-12-16,5-10 10 16,3-7-11-16,2 4 0 15,-4 3 0-15,1 5 0 16,-4 12 0-16,-7 2-2 16,-5 12 9-16,-6 8-10 15,-6 3 3-15,-4 1 0 16,-1 3-8-16,0 0 7 15,0 0-3-15,2 10 1 0,1 11 3 16,1 11-2-16,-1 4 2 16,0 5 0-16,-1-2 23 15,-2 1-20-15,0 2 4 16,0-2-7-16,0 0 6 16,-2 0 10-16,-2 2-16 15,1-5 0-15,1-2 5 16,2-1-5-16,0-4 1 15,0-5-1-15,0-1 7 16,0-1-4-16,0-13-3 16,0 0 0-16,0-6 2 15,0-4-2-15,0 0 0 16,0 0 2-16,0 0 1 0,0 0 14 16,0 0-16-16,0 0 3 15,0 0 21-15,0 0-22 16,0 0 5-16,0 0-8 15,0 0 4-15,0 0-7 16,0 0 3-16,0 0-7 16,0 0 0-16,0 0-1 15,0 0-7-15,0 0-8 16,0 0-16-16,0 0 31 16,0 0-30-16,0 0 10 15,0 0 16-15,0 0-16 16,0 0 8-16,0 0 1 0,0 0-19 15,0 0 15 1,0 0-49-16,0 0-47 0,0 0-98 16,-10 0-274-16</inkml:trace>
  <inkml:trace contextRef="#ctx0" brushRef="#br0" timeOffset="-169891.91">14292 15265 3 0,'0'0'2'16,"52"113"5"-16,-19-61-7 16,6-9-12-16,9-3 12 15</inkml:trace>
  <inkml:trace contextRef="#ctx0" brushRef="#br0" timeOffset="-168190.19">27845 12176 10 0,'0'0'13'0,"0"0"77"16,0 0-36-16,0 0 43 15,0 0-9-15,0 0 15 16,-77-3 36-16,74 3-44 16,2 0 32-16,-1 0-26 15,1 0 4-15,1 0-2 16,0 0-57-16,0 0-6 15,21 0 0-15,23-13-16 16,25-4 51-16,21-3-49 16,8 1-25-16,14 0 16 15,4-2-17-15,2 1-4 16,-10 1 4-16,-16 5-31 16,-26 4-26-16,-28 0-43 15,-21 8 13-15,-17 2 3 0,-15 2-44 16,-31 18-157-16,-18 8-47 15</inkml:trace>
  <inkml:trace contextRef="#ctx0" brushRef="#br0" timeOffset="-167902.55">27673 12312 339 0,'0'0'71'0,"0"0"109"15,-82 3 28-15,82-2-114 16,0-1-1-16,17 0-16 0,30-1-33 15,26-12 65-15,17-7-50 16,9-2-21-16,11-3 16 16,4-4-38-16,6 2 3 15,0-1-18-15,-8 3 8 16,-15 3 9-16,-19 5-18 16,-27 5 0-16,-22 5 46 15,-12 3-41-15,-13 2 18 16,-4 2-11-16,0 0 0 15,0 0-24-15,-10 0 1 16,-23 10-72-16,-12 10-135 16,-13 5-227-16</inkml:trace>
  <inkml:trace contextRef="#ctx0" brushRef="#br0" timeOffset="-166188.31">23497 14096 402 0,'0'0'251'0,"0"0"-52"15,0 0 18-15,0 0-92 16,0 0-45-16,0 0-12 15,13 0-36-15,-13 0-16 16,3 0 10-16,1 19-26 16,2 17 13-16,3 17 48 15,-4 8-32-15,-2 4 5 16,-3-2-34-16,0-6 4 16,0-7-1-16,0-9-3 15,0-10-55-15,0-5-42 16,0-9-97-16,10-14-160 15,4-3-87-15</inkml:trace>
  <inkml:trace contextRef="#ctx0" brushRef="#br0" timeOffset="-165715.68">23682 14241 617 0,'0'0'194'0,"0"0"116"15,0 0-141-15,0 0-70 16,0 0-53-16,0 0-21 16,6-27-15-16,14 14-7 15,10 4 1-15,4-1-4 0,-2 4 0 16,-5 6-8-16,-8 0 8 16,-7 8-14-16,-4 13-3 15,-8 9-14-15,0 5 29 16,-16 2-24-16,-3-3 18 15,1-4-3-15,2-8 11 16,7-10 0-16,3-4-5 16,3-8 14-16,3 0-11 15,0-3 2-15,9-18 0 16,14-18-1-16,6-7-12 16,5-6-14-16,-6 5 16 15,-3 10 11-15,-8 11-5 16,-4 9 11-16,-10 9-2 0,-3 6 35 15,0 2-16-15,0 0-15 16,0 14 1-16,-8 11-7 16,-1 13 3-16,3 4-5 15,4-1 0-15,2-5 0 16,2-3-3-16,18-8-54 16,8-14-120-16,6-11-142 15,5-11-154-15</inkml:trace>
  <inkml:trace contextRef="#ctx0" brushRef="#br0" timeOffset="-164797.95">24270 13989 709 0,'0'0'173'16,"0"0"198"-16,0 0-218 0,0 0-43 15,0 0-40-15,0 0-18 16,-16-2 12-16,13 2-22 15,3 0-6-15,0 0-1 16,0 0-15-16,0 0 16 16,0 0-30-16,-1 0-4 15,1 0 11-15,0 0-13 16,0 0 0-16,0 0 4 16,0 0 1-16,0 0 11 15,0 0-16-15,0 0 0 16,0 0 6-16,0 0-5 15,0 0-1-15,0 0 0 0,0 0 7 16,0 0-7-16,0 0 0 16,0 0 0-16,0 0-3 15,0 0 3-15,0 0-6 16,-2 17 3-16,2 12 2 16,0 14-8-16,0 7 9 15,0 6 0-15,0 0-1 16,0-4 2-16,0-5-1 15,0-10 0-15,0-8 3 16,0-12-8-16,0-7 5 16,0-4-8-16,0-3 3 15,0-3-9-15,0 0 4 16,0 0 9-16,0 0 1 16,0 0 2-16,0 0-2 15,0 0 0-15,0 0 4 0,0 0-4 16,0 0 0-16,0 0 0 15,0 0 6-15,0 0-11 16,0 0 5-16,0 0 0 16,0 0-5-16,0 0 5 15,0 0 0-15,0 0 0 16,0 0 2-16,0 0-3 16,0 0 1-16,0 0 0 15,0 0-1-15,0 0 2 16,0 0-1-16,0 0 0 0,0 0 2 15,0 0-6 1,0 0 4-16,0 0 0 0,0 0-7 16,0 0 7-16,0 0-4 15,0 0 3-15,0 0-7 16,0 0-2-16,0 0 5 16,0 0-2-16,0 0 1 15,0 0 6-15,0 0 0 16,0 0 0-16,0 0 6 15,0 0-7-15,0 0 1 16,0 0 0-16,0 0 0 16,0 0 1-16,0 0-1 15,0 0 0-15,0 0-4 0,0 0-3 16,0 0-6-16,0 0-16 16,0 0 24-16,0 0-18 15,0 0-2-15,0-2-16 16,0-5-46-16,0-3-46 15,0 3-104-15,0 4-307 16</inkml:trace>
  <inkml:trace contextRef="#ctx0" brushRef="#br0" timeOffset="-164063.99">23471 14284 51 0,'0'0'93'16,"0"0"-44"-16,0 0-4 16,0 0-7-16,0 0 17 15,0 0-14-15,0 0 41 16,-30-19 15-16,30 19 12 0,0 0-4 15,0 0-9-15,0 0 39 16,0 0-27-16,0 0-38 16,0 0 6-16,0 0-55 15,0 0-17-15,0 19 4 16,14 11-6-16,2 17 53 16,3 14-8-16,1 17-4 15,-4 13 13-15,-4 9-27 16,-4 4-7-16,-7 2 12 15,-1-6-24-15,0-8 2 16,0-9 1-16,0-21-4 16,-1-12 14-16,1-13-23 0,0-11 0 15,0-6 1-15,0-8-1 16,0-7-2-16,0-2-7 16,0-3-40-16,0 0 5 15,0-20-25-15,0-10-75 16,6-3-211-16,-2-3-92 15</inkml:trace>
  <inkml:trace contextRef="#ctx0" brushRef="#br0" timeOffset="-162219.21">23489 14805 57 0,'0'0'49'0,"0"0"11"16,0 0-60-16,0 0-5 15,0 0 5-15,0 0 9 16,-2 0 26-16,2 0 5 0,0 0 7 16,0 0 10-1,0 0-27-15,-1 0 1 0,-1 0-26 16,2 0-5-16,0 0-32 16,0 0-82-16,13 0-69 15</inkml:trace>
  <inkml:trace contextRef="#ctx0" brushRef="#br0" timeOffset="-161550.37">23432 14763 9 0,'0'0'116'0,"0"0"-54"15,0 0 66-15,0 0-47 16,0 0 69-16,0 0-2 15,-39 7-9-15,39-7 34 16,0 0-25-16,0 0-29 16,0 3-25-16,0-3-13 15,0 0-32-15,5 0 3 16,28 0-34-16,26 0-1 16,28-13 50-16,24-14-37 15,18-8 4-15,10-6 1 0,7-5-20 16,2-3 3-1,-14 6-18-15,-15 3 0 16,-20 3 8-16,-23 8-4 0,-17 7 5 16,-17 5 16-16,-16 7-16 15,-10 5 12-15,-13 3-21 16,-3 2 0-16,0 0 7 16,0 0-7-16,-5 2-3 15,-24 15-44-15,-17 10-71 16,-16 12 0-16,-5 4-54 15,-10 6-255-15,-10-1-165 16</inkml:trace>
  <inkml:trace contextRef="#ctx0" brushRef="#br0" timeOffset="-161004.09">23677 15031 694 0,'0'0'74'15,"0"0"124"-15,0 0-17 16,0 0-85-16,0 0-22 16,0 0-7-16,0-34-7 15,0 34-13-15,0 0 8 16,0 0-17-16,0 0-11 0,0 0 22 15,0 14-33-15,-5 22-5 16,1 20-7-16,-3 14-3 16,2 8 24-16,4-2-25 15,-1-6 3-15,2-13 4 16,0-11-5-16,0-23-2 16,0-7 12-16,0-12-3 15,0-4 16-15,0 0-12 16,0 0 19-16,0-21 18 15,0-18-16-15,0-19-27 16,0-13 0-16,0-4-7 16,0-12 9-16,-13 1-9 15,-2 14 0-15,4 22 4 0,4 24-1 16,1 15 0-16,5 11-3 16,1 15-6-16,0 31-5 15,0 16 1-15,0 14 10 16,1 4-3-16,8-7 3 15,0-6-4-15,0-6 1 16,3-13-17-16,-3-19-52 16,5-14-40-16,5-15-10 15,4-22-92-15,3-28-379 16</inkml:trace>
  <inkml:trace contextRef="#ctx0" brushRef="#br0" timeOffset="-160646.08">23962 14902 732 0,'0'0'609'15,"0"0"-546"-15,0 0 84 16,0 0-94-16,0 0-52 16,0 0 8-16,49 39 2 15,-13-13 1-15,5 4 19 16,0 4-31-16,-5 1 7 15,-5 5-6-15,-7-2 3 16,-14 0-2-16,-8-1-2 0,-2-5 0 16,-6-4 9-1,-9-5-7-15,-3-7-2 0,0-7 2 16,-1-9 0-16,-1 0 16 16,1-22 7-16,6-31-18 15,10-17 5-15,3-19-12 16,4 4 0-16,21 13-2 15,5 18-4-15,3 21-10 16,-3 10-63-16,-6 13-42 16,-12 10-109-16,-12 0-354 15</inkml:trace>
  <inkml:trace contextRef="#ctx0" brushRef="#br0" timeOffset="-160038.08">22921 13967 75 0,'0'0'109'16,"0"0"28"-16,0 0-2 16,0 0-6-16,0 0-10 15,0 0 13-15,0 0 53 16,0 0-40-16,0 0-8 15,0 0-44-15,-3 0-36 16,-3 27-5-16,-4 22-52 0,-7 37 19 16,2 30 17-1,5 19 3-15,8 24 25 0,2 9-37 16,9 11-15-16,26 1 17 16,15-8-28-16,16-13 3 15,14-27-4-15,10-19-9 16,8-26-19-16,8-26-56 15,6-18-29-15,12-26-51 16,5-17-338-16,0-37-160 0</inkml:trace>
  <inkml:trace contextRef="#ctx0" brushRef="#br0" timeOffset="-159654.41">24880 13657 644 0,'0'0'142'0,"0"0"166"15,0 0-101-15,0 0-109 16,0 0-61-16,0 0-22 0,13 2 9 15,13 38-5-15,15 23 69 16,11 16-44-16,5 21-9 16,2 12 12-16,-8 14-10 15,-9 6-21-15,-19 7 29 16,-20-2-28-16,-3 2-2 16,-31 7-1-16,-18-1-14 15,-12-3 2-15,-9-10-2 16,-2-19-33-16,7-20 6 15,8-28-45-15,17-22 7 16,11-28-46-16,14-20-94 16,14-44-223-16</inkml:trace>
  <inkml:trace contextRef="#ctx0" brushRef="#br0" timeOffset="-159188.75">25124 13584 675 0,'0'0'173'16,"0"0"-1"-16,0 0 81 16,0 0-154-16,0 0-31 15,0 0-22-15,15-62-28 16,9 54 16-16,2 8-31 15,1 0-2-15,1 8-1 0,-5 14 4 16,-2 12-10 0,-6 2 4-16,-8 4 2 0,-7-4-2 15,0 0 2 1,0-7 0-16,-11-5 4 0,-3-1-2 16,3-10 9-16,3-3-5 15,3-6 6-15,2-4 25 16,2-10-2-16,1-24-6 15,0-16-24-15,3-1-2 16,20 1-6-16,4 11 3 16,0 12 0-16,1 13-3 15,1 8 3-15,-2 6-4 0,0 23 3 16,-2 15-6-16,-7 20 6 16,-11 13-16-16,-7 16-41 15,-6 9-9-15,-28 9-71 16,-17 1-200-16,-11 0-455 15</inkml:trace>
  <inkml:trace contextRef="#ctx0" brushRef="#br0" timeOffset="-158485.02">24606 14916 131 0,'0'0'222'0,"0"0"-27"16,0 0-22-16,0 0-55 16,0 0 46-16,0 0-34 15,-12-70-38-15,12 70 3 16,0 0-48-16,-1 0-14 15,1 6-28-15,0 24-2 0,0 10 38 16,0 20-7 0,3 2-3-16,-2 1 17 15,2 0-22-15,-1-10 9 0,0-8-21 16,0-8-4-16,0-15 21 16,-2-8-24-16,1-8 8 15,1-4 4-15,-2-2-12 16,3 0 24-16,-3 0-9 15,4-11-7-15,1-12 29 16,1-13-44-16,2-2 2 0,-2 9-5 16,-3 10 3-1,0 13-27-15,-3 6-48 0,0 5-51 16,0 19-126-16,-13 11-669 16</inkml:trace>
  <inkml:trace contextRef="#ctx0" brushRef="#br1" timeOffset="-145361.89">6606 16854 4 0,'0'0'2'16,"0"0"-2"-16,0 0-6 16</inkml:trace>
  <inkml:trace contextRef="#ctx0" brushRef="#br1" timeOffset="-144276">4042 16670 715 0,'0'0'89'0,"0"0"177"15,0 0-262-15,0 0-4 16,0 0-163-16,0 0-17 16,61 56-245-16</inkml:trace>
  <inkml:trace contextRef="#ctx0" brushRef="#br1" timeOffset="-126946.11">28237 834 35 0,'0'0'96'0,"0"0"-14"16,0 0 3-16,0 0-34 15,0 0 68-15,0 0-31 16,0 0-8-16,-39-40 40 16,27 34-42-16,-1 1 85 15,4 0-88-15,2 3-30 16,3-1 28-16,4 1-48 15,0 2-25-15,23-8-3 16,26-3-14-16,21-6 17 16,13-3 0-16,-9 4-13 15,-19 6 9-15,-24 6-62 16,-18 4-2-16,-13 0 25 16,-30 9-6-16,-36 18 2 15,-33 11 19-15,-19 5 2 0,-1-1 23 16,8-6 3-16,16-2 0 15,14-1 7-15,19-2 24 16,16 1 5-16,21 4-15 16,14 8-17-16,11 10 29 15,1 15-17-15,20 21 10 16,6 18 4-16,0 20-4 16,-3 21 3-16,-3 10 16 15,-4 8-24-15,-6 0 43 16,-5 7-36-16,-1 1-2 0,9 7 2 15,-2-5-6 1,6-13 2-16,0-15-5 16,-3-20-17-16,4-4 20 15,1-3-17-15,2-4-3 0,0-4 9 16,-3-4-6-16,-5-14-1 16,-5-10-4-16,-3-13 7 15,-4-16 0-15,-2-9-7 16,0-9 0-16,0-6 8 15,0-7-6-15,-3-1 4 16,0-3-6-16,1-1 0 16,2 1 2-16,0 5-2 15,16-1-6-15,17-1 5 16,17-1-4-16,23-17 2 16,28-7-12-16,36-36-44 0,29-34-31 15,24-26-116-15,2-22-119 16,-17-12-190-16</inkml:trace>
  <inkml:trace contextRef="#ctx0" brushRef="#br1" timeOffset="-126332.06">28929 1180 119 0,'0'0'73'15,"0"0"30"-15,0-73-21 16,0 58 10-16,-2 7 29 16,2 3 5-16,-3 4-47 15,2 1 29-15,-1 0 31 16,1 0-47-16,-1 0 24 16,1 0-65-16,1 0-25 15,0 12-12-15,0 22-11 16,0 19 8-16,0 22 29 15,1 23-16-15,2 11 22 16,-3 3-26-16,0-3-11 16,-6-21 15-16,-7-21-16 15,4-21-2-15,4-18-6 0,2-12 6 16,3-11-18-16,0-5-15 16,6 0-69-16,23-27-90 15,10-16-150-15,1-11-170 16</inkml:trace>
  <inkml:trace contextRef="#ctx0" brushRef="#br1" timeOffset="-126005.14">29221 1266 44 0,'0'0'81'0,"0"0"20"15,0 0-25-15,0 0 14 16,0 0-2-16,0 0-40 16,8-28 17-16,-8 28-43 15,0 0-22-15,0 0-4 16,0 0-10-16,0 0 13 15,0 0-67-15,0 0 21 0,0 0 47 16,0 0 2 0,0 0-2-16,0 0-4 0,0 0-105 15,0 0-51-15</inkml:trace>
  <inkml:trace contextRef="#ctx0" brushRef="#br1" timeOffset="-125086.2">28820 1148 98 0,'0'0'154'0,"0"0"11"0,0 0 24 15,0 0-43 1,0 0-6-16,0 0 18 0,-46 3-22 16,35-3-12-1,-1-3-45-15,5 1-23 0,2 2 10 16,4 0-32-16,1 0-26 16,4 0-8-16,29 0 2 15,22 0-3-15,25 0 1 16,14 0 0-16,4-15 16 15,-9 1-16-15,-20 4 4 16,-24 4-4-16,-21 4 5 16,-20 2-4-16,-4 0-1 15,-15 0 0-15,-29 4 5 16,-21 12-5-16,-15 6 0 16,-11 7 0-16,0 3 3 0,6-3-11 15,9 0 8 1,18-8 0-16,20-6 5 0,20-9-3 15,14-3-2-15,4 2 0 16,13 2-1-16,23 8-2 16,16 2 3-16,9 3 0 15,3-1 10-15,-4 1-9 16,-3 3 9-16,-9-1-10 16,-10-2 8-16,-14-1-1 15,-9-7-7-15,-9 4 0 16,-6 3 1-16,0 6 1 15,-18 7 1-15,-13 4 12 0,-9 3-9 16,-5 3 23-16,-7 3-29 16,-2 2 0-16,4 0 15 15,8-7-13-15,13-9 3 16,16-10-5-16,8-4 4 16,5-2-6-16,0-2 2 15,15 3 0-15,12-4 1 16,13-2 2-16,13-6-1 15,9-4 0-15,8 0 2 16,8-19 9-16,4-5-13 16,-4-5 0-16,-8 3 1 15,-15 6-1-15,-22 8-10 16,-14 5-38-16,-13 5-28 16,-3 2 14-16,-3 0-82 15,0 0-110-15,0 0-243 0</inkml:trace>
  <inkml:trace contextRef="#ctx0" brushRef="#br1" timeOffset="-124516.18">29697 1250 590 0,'0'0'4'0,"0"0"224"16,0 0-11-16,0 0-81 0,0 0-23 16,0 0-64-16,-30-62 15 15,29 62-9-15,-1 0-32 16,-1 0-10-16,2 13-13 16,1 12-7-16,0 6 1 15,0 0 11-15,6-4-5 16,12-6 0-16,2-7-2 15,1-8-8-15,3-3 10 16,2-3 0-16,-1 0-2 16,-2-12 2-16,-4-3 0 15,-3-4 0-15,-5-3 8 16,-5-5-4-16,0-2-4 16,-5 0 0-16,-1 10 11 0,0 7-11 15,0 8 11 1,0 4-7-16,0 0 8 0,0 17-24 15,0 9 10-15,4 9 2 16,5 2 5-16,3 4-2 16,6 8-3-16,-1 1 0 15,2 2 1-15,-7-2 7 16,-8-8-8-16,-4-5 0 16,-8-6 12-16,-21-6-8 15,-7-3 1-15,-9-5-5 16,-4-7 6-16,0-6-17 15,9-4 8-15,9 0-41 0,11-14 5 16,16-15-78-16,4-9-169 16,13-13-157-16,14-15-82 15</inkml:trace>
  <inkml:trace contextRef="#ctx0" brushRef="#br1" timeOffset="-123466.42">28055 1682 394 0,'0'0'0'16,"0"0"94"-16,0 0 80 0,0 0-136 16,0 0 0-16,218-92 40 15,-26 17-3-15,29-6 14 16,22-4-7-16,19 7-11 16,10 9-40-16,-8 4-3 15,-25 7-25-15,-47 7-2 16,-56 12 23-16,-58 14-22 15,-40 12 5-15,-38 9-1 16,-28 4 44-16,-53 20-33 16,-41 22-17-16,-39 20-18 0,-30 18 17 15,-31 21-17-15,-15 23-4 16,4 9 4-16,21 2 7 16,46-13 9-16,51-30 2 15,47-28-3-15,43-25-4 16,27-27 7-16,61-12-8 15,40-23 8-15,39-29 3 16,22-20 3-16,24-10-6 16,5-6 0-16,-8-1 18 15,-25 14-18-15,-48 19 0 16,-49 25-6-16,-44 20 20 16,-23 11-13-16,-57 25-1 15,-38 29-26-15,-41 23-15 0,-30 15-16 16,-20 15 8-16,-17 11-4 15,-5 5-22-15,14-1 52 16,32-10 19-16,44-20 3 16,52-25-6-16,50-24-14 15,34-28-23-15,68-15-2 16,46-44 13-16,45-27-35 16,29-20-146-16,23-15 44 15,0-11-49-15</inkml:trace>
  <inkml:trace contextRef="#ctx0" brushRef="#br0" timeOffset="-87166.7">16273 11880 159 0,'0'0'61'16,"0"0"72"-16,0 0 17 16,0 0-28-16,0 0 6 15,0 0 12-15,0 0 6 16,-9 13-35-16,9-13-7 15,10 0-38-15,22-7-30 16,17-7 12-16,16 2-30 0,16-8-2 16,20 1 9-1,25-11-7-15,23-7 6 0,27-9 0 16,13-7-16-16,11 4 12 16,-1 3-20-16,-1 9 1 15,-13 7 9-15,-16 8-7 16,-16 4 0-16,-20 1 0 15,-24 3-2-15,-11-1 33 16,-14 5-29-16,-8-2 2 16,-15 0 9-16,-9 3-13 15,-13 0 8-15,-12 5-11 16,-14 0 5-16,-8 4-3 16,-5 0-2-16,0 0 0 0,-2 0-2 15,-17 0-15 1,-14 8-26-16,-12 8-42 0,-5-2-42 15,-7 1-78-15,-13 2-166 16,-14 0-89-16</inkml:trace>
  <inkml:trace contextRef="#ctx0" brushRef="#br0" timeOffset="-86732.55">16517 11925 211 0,'0'0'168'0,"-81"8"-137"16,55-8 175-16,4 3-107 16,8-3-2-16,8 3 22 15,5 0 5-15,1-3-41 16,0 2-54-16,0 4 1 15,21-1-22-15,17-1 49 16,27-4 28-16,23 0-40 16,32-15-1-16,39-13-2 15,36-9-31-15,26-6 13 16,13 4-24-16,3-1 0 16,-7 4 8-16,-20 0-8 15,-20 2-1-15,-38 1-1 0,-39 0 4 16,-40 6 1-1,-28 9 2-15,-29 7 1 0,-9 8 24 16,-5 0-11-16,-2 3-5 16,0 0-14-16,0 0-16 15,-12 0-2-15,-4 0-94 16,-8 13-59-16,5 1-197 16,-6-2-165-16</inkml:trace>
  <inkml:trace contextRef="#ctx0" brushRef="#br0" timeOffset="-85155.96">23633 12227 249 0,'0'0'9'16,"0"0"-6"-16,0 0-2 15,0 0-1-15,0 0-4 16,0 0 3-16,13 3-6 0,-10-3-4 15,1 0 11 1,2 0-27-16,-2 0-25 0,-2 3-82 16</inkml:trace>
  <inkml:trace contextRef="#ctx0" brushRef="#br0" timeOffset="-84178.42">24760 12375 366 0,'0'0'15'16,"0"0"-15"-16,0 0-11 0,0 0 0 15,0 0-144-15</inkml:trace>
  <inkml:trace contextRef="#ctx0" brushRef="#br0" timeOffset="-82720.43">28913 12068 18 0,'0'0'45'16,"0"0"-4"-16,0 0 22 15,0 0-5-15,0 0 5 16,0 0 11-16,2-17 25 16,-2 17 12-16,0 0-40 15,0 0 4-15,0 0-31 16,0 0-6-16,0 0-11 15,0 0-12-15,0 0 22 16,0 0-22-16,0 0-4 16,0 0 10-16,0 0-16 15,0 0 4-15,0 0-7 16,0 0-1-16,0 0-2 16,0 0-77-16,0 0-137 15,-10 7-277-15</inkml:trace>
  <inkml:trace contextRef="#ctx0" brushRef="#br0" timeOffset="-80780.9">14805 15605 56 0,'0'0'14'0,"0"0"-3"0,0 0 24 15,0 0-12-15,0 0-6 16,0 0-3-16,17-15-2 15,-14 13 3-15,0 2-15 16,10 0-13-16,-1 0-58 16</inkml:trace>
  <inkml:trace contextRef="#ctx0" brushRef="#br0" timeOffset="-79816.33">22155 15020 5 0,'0'0'0'0,"0"0"0"16,0 0-5-16,0 0 5 15</inkml:trace>
  <inkml:trace contextRef="#ctx0" brushRef="#br0" timeOffset="-78712.83">27378 12272 23 0,'0'0'49'16,"0"0"-11"-16,0 0 22 16,0 0-8-16,0 0-3 15,0 0-16-15,0 0-13 16,0 0 6-16,0 0-2 0,0-3 3 16,1 3 17-1,-1 0-17-15,0 0 9 0,0 0-6 16,0 0-6-16,0 0 8 15,0 0-18-15,0 0-2 16,0 0-5-16,0 0-4 16,0 0-2-16,0 0-1 15,0 0-8-15,0 0 7 16,0 0-13-16,0 0-9 16,0 0 15-16,0 0-2 15,0 0 8-15,0 0-8 16,0 0 8-16,0 0-3 15,0 0 3-15,0 0 1 0,0 0 0 16,0 0-15-16,0 0 4 16,0 0-17-16,0 0-6 15,0 0 9-15,0 0-12 16,0 0 12-16,0 0-5 16,2 0-23-16,1 0-1 15,-2 0-42-15</inkml:trace>
  <inkml:trace contextRef="#ctx0" brushRef="#br0" timeOffset="-74243.06">15348 15404 95 0,'0'0'2'16,"0"0"44"-16,0 0 6 15,0 0-34-15,0 0 23 16,0 0-9-16,0 0-14 0,-13-4 3 16,13 4-19-16,0 0-1 15,0 0-2-15,0 0-59 16,6 0-78-16</inkml:trace>
  <inkml:trace contextRef="#ctx0" brushRef="#br0" timeOffset="-73950.28">16494 15288 258 0,'0'0'36'0,"0"0"-24"15,0 0 19-15,0 0-28 16,0 0 1-16,0 0-1 16,-6 0-1-16,6 0-2 15,6 0-24-15,8 0-6 16,-3 0-95-16</inkml:trace>
  <inkml:trace contextRef="#ctx0" brushRef="#br0" timeOffset="-73600.35">15816 15411 150 0,'0'0'0'0,"0"0"-66"16,117 0 62-16,-53 0-76 15</inkml:trace>
  <inkml:trace contextRef="#ctx0" brushRef="#br0" timeOffset="-73373.24">16625 15334 351 0,'0'0'14'15,"0"0"-7"-15,0 0 18 16,0 0-13-16,0 0-11 16,0 0-2-16,-3 0-2 15,3 0-35-15,0 0-48 16,0-2-89-16</inkml:trace>
  <inkml:trace contextRef="#ctx0" brushRef="#br0" timeOffset="-73112.05">17086 14098 512 0,'0'0'10'16,"0"0"-10"-1,0 0 20-15,0 0-20 0,0 0-81 16,0 0-40-16,18 5-8 16</inkml:trace>
  <inkml:trace contextRef="#ctx0" brushRef="#br0" timeOffset="-72580.04">21781 15288 349 0,'0'0'4'0,"0"0"-1"15,0 0 7-15,0 0-10 0,0 0 0 16,0 0-2 0,-3 0 6-16,3 0-8 0,3 0-10 15,5 0-86-15,-2 0-94 16</inkml:trace>
  <inkml:trace contextRef="#ctx0" brushRef="#br0" timeOffset="-71323.69">28781 12015 36 0,'0'0'46'0,"0"0"4"16,0 0-8-16,0 0 4 0,0 0 4 16,0 0-7-16,2-1 0 15,-2 1 29-15,0 0 5 16,0 0-8-16,0 0 5 15,0 0-21-15,0 0 0 16,0 0-9-16,0 0-16 16,0 0 21-16,0 0-26 15,0 0-9-15,0 0 7 16,0 0-13-16,0 0-3 16,0 0-5-16,0 0-22 15,0 4-93-15,-9 12-261 16,-21 1-28-16</inkml:trace>
  <inkml:trace contextRef="#ctx0" brushRef="#br0" timeOffset="-70155.89">22278 15212 175 0,'0'0'56'0,"0"0"12"16,0 0-17-16,0 0-36 15,0 0-2-15,0 0 24 16,-5 0 2-16,5 0 19 16,0 0 5-16,0 0-13 15,0 0-5-15,0 0-35 16,2 0-8-16,8-3 17 16,10-5-9-16,-2 3-6 15,9-1-4-15,-2-2-14 16,3 2-8-16,-1 3-34 15,-2 3-18-15,-5 0-29 16,-1 0 27-16,-7 6-8 0,-5 5-24 16</inkml:trace>
  <inkml:trace contextRef="#ctx0" brushRef="#br0" timeOffset="-69369.16">22314 15371 365 0,'0'0'138'16,"0"0"-19"-16,0 0-44 15,0 0-4-15,0 0-56 16,0 0-6-1,-3-5 2-15,13 0-9 0,8-2 11 16,6 0 7-16,6-6-8 16,-2 1 28-16,3-2-17 15,1 1-4-15,-8 0 5 16,0 6-17-16,-10 0 12 16,-5 4 1-16,-4 0-18 15,-2 3 22-15,-3 0-23 16,0 0 0-16,0 0 12 15,0 0-8-15,0 0 2 16,0 0-6-16,0 0 2 16,0 0 13-16,0 0-16 0,0 0 0 15,0 0 8-15,0 0-4 16,0 0-1-16,0 0-3 16,0 0 7-16,0 0-2 15,0 0-5-15,0 0 0 16,0 0 3-16,0 0-2 15,0 0 2-15,0 0-3 16,0 0 4-16,0 0-4 16,0 0 0-16,0 0 0 15,0 0 0-15,0 0 0 16,0 0 0-16,0 0 0 16,0 0 2-16,0 0-6 0,0 0 4 15,0 0 0 1,0 0 0-16,0 0 0 0,0 0 0 15,0 0 0-15,0 0 1 16,0 0 1-16,0 0-2 16,0 0 0-16,0 0-1 15,0 0 2-15,0 0-1 16,0 0 0-16,0 0 2 16,0 0-6-16,0 0 4 15,0 0-5-15,0 0 4 16,0 0-4-16,0 0-1 15,0 0-9-15,0 0-22 16,0 0 6-16,0 0-38 0,1 0-10 16,-1 0-24-16,2 0-62 15,1 6-14-15,3 8 93 16,-6 2-104-16</inkml:trace>
  <inkml:trace contextRef="#ctx0" brushRef="#br0" timeOffset="2925.75">20895 4749 49 0,'0'0'55'0,"0"0"0"16,0 0-17 0,0 0 7-16,0 0-6 0,0 0-16 15,0 0 9-15,-62-58 32 16,59 58-8-16,3-3-13 16,0 3-13-16,0 0 9 15,0 0-35-15,0 0-4 16,0-2 8-16,0 1-1 15,0-1-1-15,7 1 22 16,5-3-11-16,5 0 10 16,6-4-23-16,12 1 0 15,15 2 1-15,13-1-4 16,13 0 4-16,11 1-1 16,7-2-2-16,10 1 9 0,6-2-11 15,8-2 0-15,5-3 6 16,-9-4-2-16,-10 1-4 15,-32 6 0-15,-28 1 1 16,-25 6 2-16,-19 3-2 16,-11 0 0-16,-32 15 3 15,-19 8-4-15,-18 5-2 16,-9-1-9-16,-5 1 11 16,-3 1-13-16,-1-1 2 15,-1-5 6-15,-2-4-3 16,-4-9 11-16,4-4-3 15,4-6 0-15,9 0 0 16,13 0 12-16,23 0-11 0,17 0 9 16,16 0 9-16,15 0-2 15,4 0-12-15,30-2-5 16,22-13 0-16,32-5 7 16,13 0-7-16,16-1-5 15,9 3 2-15,10-1-159 16,9-3-189-16</inkml:trace>
  <inkml:trace contextRef="#ctx0" brushRef="#br0" timeOffset="4083.82">23413 4377 84 0,'0'0'7'16,"0"0"65"-16,0 0 20 15,0 0-21-15,0 0-21 0,0 0-5 16,-3 0 8-16,24 0-13 15,13 0-2-15,17-9 6 16,16 0-33-16,21-4 6 16,17-3 1-16,23 2-12 15,21-6 27-15,22 4-3 16,8-4 16-16,-4 2-20 16,-20 0-17-16,-31 1 17 15,-33 6-7-15,-36 4-19 16,-27 5 15-16,-22 2-12 15,-7 0 7-15,-34 1 70 16,-21 15-80-16,-23 4 1 0,-15 6-1 16,-16 3-6-16,-16 3-31 15,-11-1-22-15,-3 0 19 16,-3 1 15-16,5-6-21 16,3 1 20-16,2-4 9 15,6-3 17-15,11 0 0 16,16-5 0-16,15 2 0 15,20-5 4-15,19-4-4 16,20-1 0-16,15-5 2 16,11-2-2-16,3 0 0 15,25 0 7-15,21-8-7 16,16-3 21-16,20-4-12 16,10-4-1-16,14-1 5 15,9-2-10-15,7-2 21 16,-1 0-24-16,-3-1 3 0,-3 3 8 15,-8 3-4-15,-16 3 11 16,-24 6-10-16,-24 5-5 16,-25 4 3-16,-18 1-1 15,-3 0 6-15,0 0 51 16,0 0-31-16,0 0 13 16,0 0-10-16,0 0-30 15,0 0 15-15,0 0-19 16,0 0 0-16,0 0 19 15,0 0-4-15,0 0-6 0,0 0-2 16,0 0-1-16,0 0-3 16,0 0-3-16,0 0-1 15,0 0-4-15,0 0 6 16,0 0-1-16,0 0 0 16,0 0 1-16,0 0-2 15,0 0 1-15,0 0-11 16,0 0 5-16,0 0-43 15,-4 0-66-15,-22 1-143 16,-12 9-209-16</inkml:trace>
  <inkml:trace contextRef="#ctx0" brushRef="#br1" timeOffset="71584.92">25809 14886 179 0,'0'0'66'0,"0"0"-60"16,0 0 24-16,0 0 9 16,0 0-22-16,0 0 3 15,0 0-1-15,-10 10 3 16,10-10 49-16,0 0 14 16,0 0 7-16,0 0-9 15,0 0-16-15,-1 0-13 16,-1 0 6-16,1 0-14 15,1 0 11-15,0 0-29 16,-2 0-9-16,2 0 12 0,0 0-22 16,0 0 5-1,0 0 1-15,0 0-11 16,0 0 3-16,0 0-3 16,0 0-2-16,0 0-4 0,0 0 2 15,0 0 0-15,0 0 0 16,0 0-6-16,0 0-7 15,0 0-104-15,2 0-81 16,5 0-246-16</inkml:trace>
  <inkml:trace contextRef="#ctx0" brushRef="#br1" timeOffset="72451.67">27804 14872 453 0,'0'0'133'0,"0"0"6"16,0 0-9-16,0 0-35 15,0 0-3-15,0 0-17 16,0 0-9-16,0 0-2 16,-6 0 4-16,-7 0 3 15,-2 0-37-15,-6 0-9 16,4 0 9-16,0-9-20 16,1-2 14-16,0-9 2 15,0-10-18-15,4-9 12 16,6-11-24-16,6-13 0 15,0-6 4-15,9-3-4 0,13-1-1 16,4 6 1-16,0 12 0 16,0 11-5-16,-2 15 5 15,-5 13-6-15,-8 9 3 16,-7 7-7-16,-2 0 2 16,-2 0-4-16,0 23-3 15,-5 11 12-15,-20 15 3 16,-12 6 0-16,-11 3 1 15,-8 0-1-15,-3-2 0 16,-1-6 0-16,4-6 0 0,7-7 5 16,10-8-5-1,9-7 0-15,12-9 3 16,7-5-1-16,10-8-1 16,1 0-1-16,0 0 0 0,3 0-3 15,19 0 5-15,17 0-2 16,19 0 12-16,17 0-5 15,10 0 2-15,10-4-6 16,4 0 0-16,-4 1 13 16,-8-3-15-16,-16 2 3 15,-17 1 6-15,-20-1-4 16,-14 1 9-16,-13 3-15 0,-5 0 4 16,-2 0-7-1,0 0 3-15,0 0-8 0,0 0-32 16,-11 10-68-16,-5 7-94 15,-5-1-191-15,6-6-482 16</inkml:trace>
  <inkml:trace contextRef="#ctx0" brushRef="#br1" timeOffset="73369.76">29342 14380 460 0,'0'0'153'16,"0"0"12"-16,0 0 42 15,0 0-81-15,0 0 0 0,0 0-42 16,-27-23-5-16,24 23-10 16,-1 0-8-16,1 0-10 15,1 0-15-15,1 0-9 16,-1 0 9-16,2 0-26 16,0 0-2-16,0 0-7 15,8 0 0-15,27 0-1 16,19 0 0-16,18 0 0 15,1 0-2-15,-2 0 2 16,-14 0-4-16,-14 0 1 0,-17 0-20 16,-16 0 14-1,-8 0-3-15,-2 0 12 0,-5 0 1 16,-26 2-1-16,-21 5-22 16,-18 6 8-16,-15 1 14 15,-2 6 4-15,8-3-4 16,16-1 0-16,22-7-7 15,18-1 9-15,13-5-2 16,8-3 0-16,2 0-1 16,0 0 0-16,0 6-4 15,6 1 5-15,14 6-5 16,5 0 8-16,3 1-3 16,2 3 3-16,-2-5-1 15,-3 5-4-15,-8-4 0 16,-5 0 2-16,-7 0 1 0,-5 8-1 15,-5 4 0-15,-26 7 3 16,-11 6-2-16,-11 2 0 16,-6 0-1-16,1 1 4 15,7-3 7-15,11-9-10 16,13-7 11-16,17-7-6 16,5-5-5-16,5-4 0 15,0 4-1-15,24-4 0 16,21-1 6-16,19-5-1 15,18 0-4-15,9-5 4 16,6-10-5-16,-4 0-11 16,-13 4-39-16,-13 3-62 0,-16-2-20 15,-17 0-318 1</inkml:trace>
  <inkml:trace contextRef="#ctx0" brushRef="#br1" timeOffset="74032.61">30262 14526 772 0,'0'0'257'16,"0"0"-60"-16,0 0-80 15,0 0-55-15,0 0-28 16,0 0-32-16,-14 35 9 16,0 8-10-16,-4 12 10 15,2-1 12-15,-2-7-17 16,6-12 4-16,3-11-4 15,3-11-4-15,5-6 11 16,1-7-13-16,0 0 5 0,0 0 32 16,1-20-6-1,17-12-5-15,7-12-26 0,5-8 2 16,1-5 3-16,-2 5-5 16,-6 13 0-16,-6 15-3 15,-8 14 3-15,-2 7-3 16,-1 3-3-16,3 19-24 15,0 11 25-15,-1 7-5 16,-4 1 1-16,-2-6 9 16,-2-10 0-16,0-10 0 15,0-4-1-15,0-8 3 16,1 0 4-16,2 0-6 16,8-3 4-16,9-16 32 15,7-13-29-15,8-3-6 0,-1 1-1 16,-3 6 2-1,-4 11 3-15,-9 10-5 0,-3 7 1 16,4 3-10-16,-1 18 7 16,0 13-2-16,-10 4 3 15,-8 4-31-15,0 2 1 16,-12 2-53-16,-3-8-107 16,4-4-200-16,11-17-285 15</inkml:trace>
  <inkml:trace contextRef="#ctx0" brushRef="#br1" timeOffset="74282.27">31133 14260 931 0,'0'0'236'0,"0"0"-5"16,0 0-90-16,0 0-78 15,0 0-29-15,0 0-33 16,3 27 13-16,-3 30-5 15,0 16 16-15,-11 12 11 16,-15 11-15-16,-10-1-1 16,-5 7-20-16,-4 2 1 15,6-12-6-15,6-10-32 16,13-18-34-16,7-18 2 16,13-10-88-16,0-22-153 15,18-14-367-15</inkml:trace>
  <inkml:trace contextRef="#ctx0" brushRef="#br1" timeOffset="75009.2">31307 14347 499 0,'0'0'198'16,"0"0"-35"-16,0 0 39 16,0 0-136-16,0 0 15 15,0 0-18-15,0-20-21 0,0 20 1 16,0 0-4-16,0 0-3 16,1-3-9-16,12-1-12 15,4-2 15-15,7 2-17 16,-4 1-7-16,-4 0 6 15,-6 3-12-15,-7 0 3 16,-2 0-3-16,-1 0 1 16,2 0-10-16,-1 0 7 15,4 10 1-15,-2 3-2 16,1 1 5-16,-1 2-2 16,-1-2 0-16,-2 4 1 15,0-2 2-15,0 6-3 16,0-3 0-16,-3 1 1 0,-8-3 0 15,-2-5-1-15,-4-1 0 16,1-3 4-16,4-3 4 16,3-2-8-16,3-3 0 15,4 0 13-15,2 0-4 16,0 0 3-16,0-6-12 16,8-10 4-16,16-5-11 15,6-3-5-15,4 5-8 16,0-4 13-16,-1 3 5 15,-1-2 2-15,-4 1 0 16,-3 1 1-16,-8 0 2 16,-6 7-3-16,-4 6 0 0,-7 4 20 15,0 3 0-15,0 0-1 16,0 0-1-16,0 0-18 16,-7 4 6-16,-9 16-6 15,-4 9 0-15,0 10 6 16,4-1-5-16,5 2 2 15,7-2-3-15,4-7 0 16,0-6-4-16,1-6 4 16,10-5-44-16,6-3-27 15,10-8-33-15,12-3-59 16,6 0-234-16,4-7-51 16</inkml:trace>
  <inkml:trace contextRef="#ctx0" brushRef="#br1" timeOffset="76496.12">31266 14809 298 0,'0'0'152'16,"0"0"70"-16,0 0-25 15,0 0 0-15,0 0-79 16,0 0-40-16,-64-2-39 0,64 2-17 16,12 0 9-16,28 2-1 15,21 4 13-15,22-5-9 16,12-1-22-16,3 0-3 15,-8 0-9-15,-16 0-7 16,-15-1 1-16,-19 1-59 16,-15 0-34-16,-17 0-73 15,-8 0-163-15,-26 0-72 16</inkml:trace>
  <inkml:trace contextRef="#ctx0" brushRef="#br1" timeOffset="76786.53">31348 15014 583 0,'0'0'213'0,"0"0"50"16,0 0-119-16,0 0-79 15,0 0-26-15,0 0-36 16,44 23 19-16,-10 3 0 16,-3 6-20-16,-7 2 1 15,-8-1-3-15,-8-3 6 16,-8-1-3-16,0-7-3 15,0-7 0-15,-3-4 12 16,-3-5-11-16,0-2 4 16,5-4 26-16,-1 0 4 15,2-17 13-15,0-22-38 0,24-12-10 16,10-5-16-16,14 1-54 16,1 8-118-16,2 4-116 15,-2 2-121-15</inkml:trace>
  <inkml:trace contextRef="#ctx0" brushRef="#br1" timeOffset="77064.66">32168 14417 810 0,'0'0'261'0,"0"0"-46"16,0 0-72-16,0 0-69 15,0 0-48-15,0 0-3 16,-13 33-14-16,13 17 4 16,0 18 36-16,0 18-35 15,-4 10 2-15,-25 17 4 16,-13 6-19-16,-11-1-1 16,-8-2-5-16,0-17-23 15,9-17-37-15,14-25-71 16,20-21-64-16,17-26-130 15,1-10-293-15</inkml:trace>
  <inkml:trace contextRef="#ctx0" brushRef="#br1" timeOffset="77573.2">32324 13975 356 0,'0'0'196'0,"0"0"16"15,0 0-13 1,0 0-48-16,0 0-61 0,0 0-22 15,12-32-11-15,-1 30-23 16,5 2-3-16,4 0-31 16,6 9-1-16,-4 12 0 15,1 12-6-15,-6 6 7 16,-9 4 0-16,-7-4-14 16,-1 1 9-16,0-10-24 15,-4-10 13-15,-5-6 13 16,2-8 6-16,2 0-1 15,4-6 5-15,1 0 6 16,0-6 33-16,0-24-6 16,22-10-36-16,9-5 5 0,7 4-6 15,2 12 4-15,-3 15-6 16,-3 14 3-16,-2 0-5 16,-7 26 1-16,-10 17-12 15,-12 6 4-15,-3 12-36 16,-27 8-30-16,-16 4-96 15,-20-5-193-15,-13-1-238 16</inkml:trace>
  <inkml:trace contextRef="#ctx0" brushRef="#br1" timeOffset="78931.68">28223 16025 527 0,'0'0'173'0,"0"0"18"16,0 0 27-16,0 0-125 15,0 0-37-15,0 0-51 16,-95-33 10-16,49 70-6 16,4 15-8-16,7 4 17 15,10 3-11-15,9-1-5 16,13-14-1-16,3-5-1 15,9-10-12-15,28-13-35 16,14-16-3-16,19 0 40 16,8-27 7-16,3-12-18 15,-1-8-2-15,-6-13-7 0,-10-6-30 16,-13 4-13-16,-18 15 26 16,-20 15 47-16,-13 22 2 15,-1 10 96-15,-28 3-54 16,-5 27-42-16,-2 6 3 15,8 4 6 1,12-4-11-16,8-3 0 0,8-9-8 16,0-7-13-16,6-8 5 15,15-9 11-15,9 0 5 16,9-18 13-16,4-10-10 16,-3-6 11-16,-7-2 1 15,-11-4 7-15,-10 10 28 0,-6 8-17 16,-6 10 22-16,0 7 19 15,-3 5-15-15,-13 10-38 16,-5 19-21-16,-3 18 0 16,4 9 8-16,4 8-4 15,7 4 7-15,5 4-8 16,2 8 2-16,2-1 7 16,0-3-12-16,0-7 5 15,0-10-7-15,-8-12 2 16,-5-15 0-16,-2-7 4 15,-7-11-4-15,1-6 14 16,-1-8 18-16,-1 0-9 16,3-17 11-16,0-15-21 15,11-16-8-15,9-9-4 16,3-11 2-16,32-9-3 0,17-9 0 16,16-7-13-16,13-10 4 15,4-1-30-15,-4 10 6 16,-13 15 28-16,-20 26 2 15,-20 22 3-15,-15 13 1 16,-11 14 25-16,-2 4 36 16,-6 0-43-16,-18 8-2 15,-9 9-14-15,-2 11 1 16,7-2 13-16,9 1-7 16,12 6-4-16,7-4 12 0,0 5-12 15,19 2 6-15,14-3 3 16,10 0-7-16,2-2 8 15,3-6-12-15,-8-2-4 16,-10-12 7-16,-12-2-6 16,-12-5-1-1,-6-1 1-15,0 4 2 0,-13 0-4 16,-22 5 1-16,-14 3-8 16,-11 0 7-16,-1-1-43 15,4 1-18-15,14 2-33 16,16-1-102-16,20-6-287 15</inkml:trace>
  <inkml:trace contextRef="#ctx0" brushRef="#br1" timeOffset="79329.78">29530 16220 110 0,'0'0'1095'0,"0"0"-980"16,0 0 5-16,0 0-30 16,0 0-49-16,0 0-30 15,-3 0 18-15,3 0-12 16,0 0 0-16,0 0 15 16,0-4-22-16,6-6 16 15,0 0-3-15,-1 4-4 0,-5 3 10 16,0 3-7-16,0 0-10 15,-17 9-6-15,-15 11-6 16,-2 10 0-16,4 0-4 16,13-6 5-16,7-7-10 15,9-7 9-15,1-5-4 16,0-5-2-16,3 0 8 16,17 0-2-16,7-15 2 15,4-7-2-15,-3-7-13 16,-6-4-50-16,-14 9-20 15,-8 9-43-15,-33 15-150 16,-34 2-597-16</inkml:trace>
  <inkml:trace contextRef="#ctx0" brushRef="#br1" timeOffset="80343.23">6873 17470 763 0,'0'0'66'0,"0"0"184"16,0 0-108-16,0 0-54 16,-100 5-46-16,69 15-24 0,-2 5 2 15,3 9-4 1,5 6-15-16,1-1 9 0,12 2-10 16,9-3 1-16,3-4 0 15,3-4 1-15,19-7-3 16,11 0 1-16,15-6 0 15,7-1 15-15,5-3-11 16,-5-4 2-16,-9 1 7 16,-19 0-13-16,-9-2 0 15,-12 6-3-15,-6 3 8 16,-9 10 5-16,-27 10 1 16,-19 7 9-16,-21 1-8 0,-2-5-8 15,4-11-4-15,18-12-1 16,15-7 1-16,24-10-9 15,10-10-3-15,7-23-50 16,27-19-156-16,19-8-271 16</inkml:trace>
  <inkml:trace contextRef="#ctx0" brushRef="#br1" timeOffset="80643.03">7082 17746 765 0,'0'0'18'16,"0"0"278"-16,19 98-113 16,-10-47-41-16,0 7-91 15,6 2-20-15,4-7 8 0,11-7-39 16,9-10 3-16,3-15-6 16,4-15 3-16,2-6 0 15,4-17-1-15,-3-21 3 16,-10-11-1-16,-12-7-1 15,-21 1 0-15,-6-3 3 16,-17 5-3-16,-20 15 0 16,-8 15 4-16,-10 21 1 15,-3 7-10-15,0 28-25 16,10 13-73-16,11-2-133 16,17-5-403-16</inkml:trace>
  <inkml:trace contextRef="#ctx0" brushRef="#br1" timeOffset="85674.22">14000 17584 35 0,'0'0'58'0,"0"0"-22"16,0 0 5-16,0 0 8 15,0 0 6-15,0 0 20 16,0 0-14-16,-12-20 20 16,5 12-2-16,0 3 1 15,3 1-8-15,-5-3-15 0,-4 1 2 16,0 1 1-16,0 0-5 16,0-2 31-16,-4 5-14 15,5-4 0-15,5 5-14 16,1 1 2-16,3-3 10 15,3 3-19-15,0 0-26 16,0 0-11-16,0 0-2 16,0 0-12-16,3 0-2 15,20 10 2-15,19 4 6 16,10 4 28-16,13-9-33 0,-3-4 11 16,3-2-1-1,-7-3-10-15,-13 0-1 0,-12 0 0 16,-14 0 4-1,-10 0-2-15,-9 0-2 0,0 0 0 16,0 0 5-16,-3 0-3 16,-26 3 0-16,-16 3-2 15,-13 8-1-15,-7 0-3 16,-7-1 0-16,4 1 3 16,2 1 1-16,8-5 0 15,6-1 3-15,13-4-3 16,14 1 7-16,12-6-10 15,10 0 6-15,3 0-3 16,0 0 0-16,0 0-5 16,9 0 2-16,14 1-3 0,7 9 6 15,7 0 5-15,2 5-5 16,1 0-3-16,-7 7 0 16,-8-2 4-16,-2 2-1 15,-10 0 0-15,-4 3 3 16,-8-2-3-16,-1 5 1 15,-4 1-1-15,-15 1 5 16,-13 8-2-16,-4-1-2 16,-2-1 7-16,-1 3 3 15,-1-3 3-15,10-5 4 16,9-8-5-16,7-9 4 16,10-6-7-16,4-6-1 0,0-2 0 15,0 0-5-15,18 0 10 16,21 0-11-16,19 0 20 15,13-10-3-15,11-4-11 16,2-6 5-16,-3 0-14 16,-14 4 2-16,-15-3-3 15,-16 12 1-15,-19 2 0 16,-10 5-2-16,-4 0-22 16,-3 0-29-16,0 0-20 15,0 0-45-15,-17 0-138 16,-5 3-551-16</inkml:trace>
  <inkml:trace contextRef="#ctx0" brushRef="#br1" timeOffset="86843.36">13876 17620 216 0,'0'0'146'16,"0"0"-41"-16,0 0 1 16,0 0-44-16,0 0-2 0,0 0-10 15,-64-22-19-15,58 20-1 16,3 2 4-16,-1 0-2 16,4-1 33-16,0 1 19 15,0-1 8-15,-1-3 0 16,-2 1-9-16,2-5-22 15,-1 2-39-15,2 0 3 16,0 3 20-16,0-3-16 16,0 2-9-16,2-2-9 15,19-1-3-15,10 3-3 16,12-2-4-16,10 4 0 16,5 2 2-16,3 0-2 0,0 0-1 15,-7 0 4-15,-9 0 0 16,-13 0-4-16,-12 0 0 15,-10 0 0-15,-7 0-5 16,-3 0 5-16,0 0-3 16,0 0 2-16,0 0-10 15,0 5-9-15,-13 1-16 16,-14 2 2-16,-11 3 23 16,-11 0-26-16,-6-2-21 15,-17-1-3-15,4-1 17 16,4-5 9-16,4 0 10 15,12-2 25-15,13 0 0 16,5 0 0-16,15 0 0 16,4 0 17-16,8 0 7 15,3 0 15-15,0 0-2 0,0 0-5 16,0 0 9-16,0 0-21 16,0 0-2-16,0 0-1 15,0 0-10-15,0 0-2 16,0 3 0-16,9 12-4 15,11 5 41-15,10-1-25 16,1 0 1-16,5 1-5 16,7 1-4-16,-1-4 5 15,-3 0-12-15,-7-5 1 16,-6-2 1-16,-12-2-2 16,-8-7-1-16,-3 2 2 15,-3 2-3-15,0 7-1 0,-3 6 0 16,-10 5 2-16,-9 5 4 15,-5 0-5-15,-2 3 0 16,0 1-4-16,-1-2 2 16,0 0 4-16,8-8-4 15,4 2 6-15,3-11-8 16,9-3 5-16,3-4-7 16,3 0 6-16,0 2-8 15,12 2 5-15,12-3-5 16,9-2-1-16,8-4 4 15,5-1-6-15,10 0-30 16,2-3-62-16,6-5-171 16,2-3-182-16</inkml:trace>
  <inkml:trace contextRef="#ctx0" brushRef="#br1" timeOffset="87361.21">14944 17495 397 0,'0'0'159'15,"0"0"25"-15,0 0 47 16,0 0-31-16,0 0-52 16,0 0-40-16,-25-63-20 15,22 63-38-15,0 0-15 16,-1 0-6-16,3 26-22 16,-1 24 4-16,1 15 25 0,-4 19-3 15,-2 2-4-15,-6-2-16 16,1-5-8-16,1-11-5 15,10-8-8-15,1-13 2 16,4-9-64-16,19-17-12 16,13-13-58-16,7-8-167 15,2-27-465-15</inkml:trace>
  <inkml:trace contextRef="#ctx0" brushRef="#br1" timeOffset="87769.8">15370 17665 983 0,'0'0'202'15,"0"0"9"-15,0 0-120 16,-90-37-21-16,63 33-39 16,1 4-25-16,4 0-2 15,-4 24-4-15,6 7-5 16,5 10 4-16,7 0 0 15,8-3-1-15,0-7-2 16,4-9-2-16,15-9-1 16,-2-6-7-16,6-7 8 0,-1 0 1 15,7-7 5-15,1-17 11 16,-5-2-10-16,-6-6 3 16,-5-2 0-16,-4 0 0 15,-7 6 1-15,-3 8 12 16,0 10-11-16,0 8 31 15,0 2-36-15,0 7-1 16,0 18-8-16,0 11 2 16,0 10 4-16,4 3-1 15,5-2-31-15,8-4-37 16,4-6-81-16,3-12-230 16,1-12-255-16</inkml:trace>
  <inkml:trace contextRef="#ctx0" brushRef="#br1" timeOffset="88195.43">15533 17886 899 0,'0'0'196'0,"0"0"13"15,0 0-59-15,0 0-100 16,0 0-15-16,0 0-35 15,0-1-3-15,13 1-10 16,13 5 13-16,-4 11-2 0,1 3-24 16,-9 1-2-16,-6 2 1 15,-4-2-14-15,-4-1 20 16,0-5 2-16,0-4 12 16,0-6 7-16,0-4-2 15,0 0 7-15,0 0 17 16,0-11 21-16,3-15-9 15,14-13-30-15,5-5-2 16,5 4 1-16,3 4-3 16,-6 13 4-16,-4 6 16 15,-3 9-16-15,-7 8 9 16,1 0-8-16,1 8-4 0,0 14-2 16,-3 10 1-1,-8 3-7-15,-1 6 3 0,0 1-77 16,0 1-95-16,-1-11-211 15,-2-6-398-15</inkml:trace>
  <inkml:trace contextRef="#ctx0" brushRef="#br1" timeOffset="88793.52">16199 17749 847 0,'0'0'233'0,"0"0"-7"16,0 0-63-16,0 0-50 16,0 0-77-16,0 0-17 15,-17-23-19-15,29 23-3 16,15 0-1-16,3 6 1 16,1 11-23-16,-4 10-7 0,-8 2-8 15,-10 5-12-15,-9 1 3 16,0-4 3-16,-5 0 21 15,-8-7-6-15,0-8 23 16,4-8 3-16,4-2 6 16,5-6 0-16,0 0 12 15,0-4-3-15,14-17 23 16,6-11-27-16,9-7-1 16,0-6 6-16,0 4-10 15,-6 2 3-15,-4 10 3 16,-9 9 15-16,-4 6 10 15,-6 12-6-15,0 2 4 16,0 5-21-16,0 22-3 16,-6 16-5-16,-1 5 16 15,4 10-5-15,3-10-2 16,0-1-9-16,0-10-5 16,20-10-16-16,10-15-66 0,11-12-99 15,5-4-147-15,-1-28-264 16</inkml:trace>
  <inkml:trace contextRef="#ctx0" brushRef="#br1" timeOffset="89227.58">16631 17469 842 0,'0'0'205'0,"0"0"43"16,0 0-111-16,0 0-56 15,0 0-29-15,0 0-32 16,-20-24-2-16,43 17-17 16,5 3-1-16,2 3 0 15,-3 1-46-15,-9 5 9 16,-2 12 7-16,-5 6-9 16,-8-1 1-16,-3 2 19 15,0-1 8-15,0-6 11 16,-3-3-2-16,0-5 4 15,0-9 8-15,3 0 17 16,0 0 20-16,0-10 11 0,0-19-18 16,12-9-29-16,10-3-11 15,8 0 0-15,6 12 4 16,-5 7-4-16,0 14-4 16,-2 8 4-16,-4 5-8 15,-4 20 6-15,-9 8-10 16,-8 10 12-16,-4 6-7 15,0 5-1-15,-16 2-20 16,-2 2-47-16,6-7-81 16,6-11-220-16,6-15-372 15</inkml:trace>
  <inkml:trace contextRef="#ctx0" brushRef="#br1" timeOffset="89484.15">17329 17290 732 0,'0'0'432'0,"0"0"-332"15,0 0 26-15,0 0-14 16,0 0-34-16,-3 101 3 16,0-37-33-16,-4 10 18 15,4 12-35-15,-7 8-14 16,0 8-11-16,-6 1-3 15,-1-7-6-15,-1-11-4 16,8-10-79-16,7-10-18 0,3-12-54 16,12-21-191-1,21-20-772-15</inkml:trace>
  <inkml:trace contextRef="#ctx0" brushRef="#br1" timeOffset="94651.78">8303 17246 518 0,'0'0'147'0,"0"0"113"16,0 0-22-16,0 0-84 15,0 0-70 1,0 0-49-16,0 0-18 0,-28-17-6 16,28 75-11-16,0 15 17 15,0 9-10-15,0 5-7 16,0 1 18-16,0-11-18 16,0-12 0-16,0-25-3 15,0-20 6-15,0-12-2 16,3-8 6-16,-3 0-7 15,3 0 36-15,3-19 3 0,6-20-15 16,6-21-21-16,4-4 2 16,1 6-6-16,5 10 1 15,-1 18-12-15,-2 11 6 16,-4 17-20-16,1 2-2 16,-2 4-12-16,-4 21 11 15,-4 5 18-15,-12 10-5 16,0-3 8-16,-19 6 5 15,-10-4-1-15,-6-4 3 16,-1-7 0-16,3-6-8 16,6-11 6-16,5-8 6 15,10-3-2-15,1 0 10 16,5-6-11-16,-1 0-6 16,7 3 4-16,0 3 2 15,3 0-5-15,21 0-18 0,9 0 5 16,11 5 3-16,-2 5-34 15,1-3-8-15,-7-1 5 16,-6-6 38-16,-6 0 11 16,0-13 3-16,1-13 0 15,-1-13 2-15,1-9-2 16,-5-4-24-16,-10-4-58 16,-4 6-10-16,-3 14 69 15,-3 17 22-15,0 18 1 16,0 1 39-16,-3 27-39 15,-6 8 0-15,2 9 0 16,7-5 3-16,0-8 0 0,3-11-3 16,10-7-5-1,8-13 4-15,0 0 2 16,3-22 11-16,4-12 1 0,2-10-7 16,-5-6 35-16,-5-1-25 15,-7 3 67-15,-7 12-26 16,-6 11 33-16,0 14-6 15,0 11-18-15,0 3-49 16,0 27-17-16,0 13-9 16,3 20 9-16,15 9 5 15,7 13-4-15,11 9 4 16,6 5-5-16,4-4 4 16,-4-5 3-16,-14-11-7 0,-17-13 0 15,-11-10 0 1,-14-12 4-16,-38-11-3 15,-18-16 19-15,-15-17-6 0,-12-8 7 16,3-31-9-16,12-11-1 16,27-8-5-16,28-1-6 15,27-3 0-15,27-3-5 16,34-4-32-16,18 2-11 16,6-1-63-16,-6 1-282 15</inkml:trace>
  <inkml:trace contextRef="#ctx0" brushRef="#br1" timeOffset="95927.68">9719 17389 776 0,'0'0'133'16,"0"0"134"-16,0 0-142 16,0 0-77-16,0 0-37 15,-48 109 3-15,41-48 7 0,4 4-14 16,3 1-5-16,3-15 8 15,13-9-10-15,8-15-1 16,-3-15-3-16,6-12 3 16,2 0 1-16,6-24 0 15,2-13 2-15,-1-8 3 16,-8-1 0-16,-8-4-10 16,-7 7 3-16,-7 10-1 15,-3 13 3-15,-3 13 1 16,0 7 2-16,0 2-2 15,0 23-1-15,0 12-2 16,0 8 1-16,15-1 1 0,0-5 0 16,1-13 0-1,4-9-5-15,-1-6 3 0,-4-8 2 16,3-3-9-16,1-10-3 16,-5-20 10-16,-2-9 1 15,-5-8-12-15,-7-6-17 16,-3 3 21-16,-18 5-14 15,-4 12 18-15,1 15 5 16,3 13 14-16,1 5 2 16,3 23-16-16,5 13 0 15,9 3-2-15,3-3 2 16,3-2 0-16,19-7-1 16,1-10 5-16,6-5-4 0,7-12 1 15,0 0-1-15,-3-10 23 16,2-17-9-16,0-2-6 15,-8-9 3-15,-2-1 0 16,-8 3 11-16,-7 4-4 16,-4 11-2-16,-6 12 6 15,0 9-6-15,0 0-16 16,3 14-7-16,0 11-4 16,6 6 10-16,0-3 1 15,0-11-12-15,0-7 7 16,1-7-7-16,-1-3 12 15,5-3 3-15,5-17 6 0,2-9-9 16,0-7 0-16,-1 0 6 16,0 7-9-16,-8 9 4 15,-3 11-1-15,0 9 0 16,-3 0-2-16,3 18-9 16,4 10 10-16,0 2 1 15,7-2-6-15,-8-11 6 16,1-5-2-16,1-5 0 15,-2-7-11-15,1 0 13 16,4-10-2-16,-1-16 5 16,3-2-5-16,-2-7 5 15,-1 3-1-15,-7 7 0 16,5 9-1-16,-1 8-1 16,-1 8-5-16,4 0 0 15,-2 15 4-15,5 7-4 0,-2 2 2 16,-4-2-1-16,2-5-11 15,-1-6-46-15,2-9 25 16,3-2-3-16,5 0 32 16,1-16-8-16,-5-12-14 15,-1-9 29-15,-10-7 0 16,-9-8 20-16,0-5 32 16,-3 4 21-16,-9 10 19 15,2 14-35-15,4 12 2 16,3 9 20-16,0 8-18 15,-2 0 9-15,5 0-51 16,0 15-16-16,0 14 2 0,17 27 1 16,8 19 4-1,5 19-1-15,0 11-3 0,-11 6-6 16,-13 3-4-16,-6-6-11 16,-6-8-35-16,-7-20-68 15,4-24-48-15,1-30-101 16,2-26-306-16</inkml:trace>
  <inkml:trace contextRef="#ctx0" brushRef="#br1" timeOffset="96177.34">10915 17145 971 0,'0'0'178'15,"0"0"7"-15,0 0-88 16,0 0-65-16,87-42-32 15,-29 42-6-15,-6 0 0 16,-10 8 6-16,-8 12-16 16,-16 3-18-16,-12 3-12 15,-6 6 4-15,-9 2 10 16,-19 3 32-16,-8-1-3 16,-6-3 3-16,-1-3-5 15,7-6-73-15,5-7-120 16,16-8-149-16</inkml:trace>
  <inkml:trace contextRef="#ctx0" brushRef="#br1" timeOffset="97026.5">11603 17062 813 0,'0'0'153'0,"0"0"90"16,0 0-118-16,-94 17-79 15,64 8-24-15,2 8-9 16,8-1-4-16,4 3-3 16,13-1-4-16,3-6-2 15,0-4 0-15,9-12-10 16,10-10-6-16,14-2-5 16,3-14 11-16,3-18 10 15,-4-2 0-15,-9-6 11 0,-6 4-11 16,-6 1 0-16,-8 11-3 15,-3 11 4-15,-3 9-1 16,0 4 0-16,0 7-2 16,0 18-6-16,0 11-2 15,0 5 10-15,3 2 0 16,9-9 0-16,6-5-1 16,4-6-1-16,5-10 0 15,0-13-2-15,3 0-4 16,7-19-8-16,2-12-43 15,-7-11-25-15,-3-2 47 16,-14-1-10-16,-11 1 39 0,-4 5 8 16,-4 9 24-16,-8 10 39 15,0 13 85-15,-3 7-77 16,3 0-28-16,-1 3-28 16,4 8-14-16,6 6 3 15,3-5-4-15,0 2 3 16,15-4-1-16,7-6 5 15,8-1 6-15,0 0 1 16,-5-3-6-16,-1 0 15 16,-9 0-22-16,-4 0 2 15,-1 0-4-15,-1 10 1 16,1 7-3-16,2 9-1 16,-8 11 8-16,-2 11-7 0,-2-4 3 15,0-6-9-15,0-4 7 16,0-20-16-16,1-8 6 15,2-6 5-15,5 0 7 16,7-8 2-16,4-18-2 16,8-10 0-16,3-9-3 15,1-3-4-15,-1-2 1 16,-6 3 3-16,-6 8 3 16,-12 14 3-16,-3 10 3 15,-3 10 19-15,0 5 23 16,0 3-24-16,-12 19-21 15,-6 9 1-15,3 8-1 0,2 5 9 16,7-2-12-16,6-1 0 16,0-6-2-16,3-8-5 15,13-10-47-15,11-14-42 16,14-3-153-16,15-30-327 16,2-16 149-16</inkml:trace>
  <inkml:trace contextRef="#ctx0" brushRef="#br1" timeOffset="97159.57">12526 16695 856 0,'0'0'187'15,"0"0"7"-15,0 0-77 16,0 0-105-16,0 0-12 16,0 0-88-16,-21 53-294 15,22-29-470-15</inkml:trace>
  <inkml:trace contextRef="#ctx0" brushRef="#br1" timeOffset="97598.16">12392 17208 688 0,'0'0'506'0,"0"0"-437"0,0 0 62 15,0 0-41 1,0 0-85-16,79-110-5 0,-40 65-10 16,-4 1-22-1,-3 1 4-15,-12 10-11 0,-3 11 25 16,-11 9 13 0,-6 13 1-16,0 0 8 0,0 0-6 15,0 9 1-15,0 8 1 16,-6 9-4-16,-1 4 20 15,4-5-14-15,3 3 8 16,0-7-4-16,10 4-10 16,8-6 5-16,9-2-5 15,2-1 4-15,3-2-1 16,-5-5-3-16,-8-1 0 16,-10-3-2-16,-9-3-6 0,0 7-14 15,-16 0 4 1,-17 8-18-16,-12 6 17 15,-7 4-70-15,-3-5 7 0,13-2-48 16,20-6-108-16,15-14-84 16,7-6-13-1</inkml:trace>
  <inkml:trace contextRef="#ctx0" brushRef="#br1" timeOffset="98277.31">12850 16947 300 0,'0'0'536'15,"0"0"-249"-15,0 0-87 0,0 0-128 16,0 0-51-16,0 0 0 16,-27 76-1-16,24-37-2 15,0 0-18-15,3-3 0 16,0-4 0-16,7-3 4 16,10-12-4-16,-1-11 0 15,0-6-1-15,7 0-5 16,-4-20 8-16,4-10-2 15,-1-4 0-15,-4-5-4 16,-12-5 1-16,-6 2-4 16,0 5 7-16,0 9-4 15,-10 14 11-15,-4 10-1 16,-2 4 7-16,1 4-13 16,-3 11-4-16,6 10 4 15,9-3 0-15,3-3-8 0,0-4 8 16,3-5-2-16,16-6 2 15,4-4 0-15,17 0 4 16,5-14-3-16,16-6 5 16,4-6-3-16,0-4 1 15,-10 4 2-15,-15-3-1 16,-18 9 12-16,-5 8 25 16,-11 10-22-16,-3 2-7 15,0 2-13-15,0 18-3 16,0 5 3-16,-3 0 8 15,0-8-7-15,0-4 3 16,0-6-4-16,0-7 0 16,4 0 1-16,2 0 2 15,8-7 8-15,5-13 16 0,8-6-20 16,1-5 5-16,5 3-11 16,-3 7 4-16,-9 5 1 15,-4 12-6-15,-7 4 0 16,0 0 0-16,-4 4-7 15,3 13 2-15,-2 3 4 16,4 2 1-16,-8-7-5 16,0-4 5-16,0-4-16 15,0-6-20-15,0 1-19 16,7-2-22-16,-1 0-93 16,8-6-183-16,6-10-500 15</inkml:trace>
  <inkml:trace contextRef="#ctx0" brushRef="#br1" timeOffset="98934.06">10566 18162 842 0,'0'0'209'15,"0"0"75"-15,0 0-149 16,0 0-65-16,0 0-47 0,0 0-20 16,-22 57-1-16,25 15 3 15,13 20-1-15,5 10-6 16,0-1 2 0,3-15-8-16,1-21-59 0,-1-26-44 15,-3-22-57-15,-3-17-116 16,-9-8-71-16,-2-26 44 15</inkml:trace>
  <inkml:trace contextRef="#ctx0" brushRef="#br1" timeOffset="99645.83">10560 18535 223 0,'0'0'181'0,"0"0"59"16,0 0-88-16,0 0-77 0,0 0-26 15,0 0-39-15,-22 37 1 16,55-57 0-1,8-10 27-15,4-7-13 0,-6 1-23 16,-2 3 0-16,-14 8-4 16,-4 11 1-16,-13 6 1 15,-3 8 6-15,0 0-6 16,-3 14 0-16,0 19 2 16,3 7 42-16,1 2 17 15,2-3-45-15,2-4 1 16,1-13 4-16,1-10-19 15,2-6 2-15,-1-6-4 16,5 0 5-16,3-18 59 16,-2-11-26-16,-1-5-25 0,-4-2 0 15,-9-6-6-15,-3 1 0 16,0 9-2-16,-12 6-2 16,-7 14 15-16,-5 12 9 15,0 15-2-15,-6 27-10 16,3 17-7-16,11 12-6 15,13 1-2-15,3-8 2 16,6-12-3-16,18-13 1 16,4-17 0-16,2-15-2 15,9-7 4-15,4-25-3 16,8-23 1-16,7-16 0 16,-3-17-4-16,-6-5-17 15,-13 2 15-15,-15 7-5 16,-12 22 11-16,-9 21 1 15,0 18 5-15,-9 8 11 0,-9 8 42 16,-1 5-48-16,-1 17-6 16,7 9 6-16,4-2-10 15,9-3 0-15,0-2-1 16,15-2 0-16,12-2 5 16,10-3-5-16,0-1 0 15,5-6 4-15,-6 2-4 16,-6-2-3-16,-8 0 2 15,-13-1 2-15,-6-1-2 16,-3 4-4-16,0 4 5 0,0 7-1 16,-15 5-2-1,-4-1-41-15,-4-3-45 16,1-9-36-16,4-15-27 0,9-5-148 16,9-39-167-16</inkml:trace>
  <inkml:trace contextRef="#ctx0" brushRef="#br1" timeOffset="99866.26">11525 18040 669 0,'0'0'321'0,"0"0"17"15,0 0-164-15,0 0-103 16,0 0-26-16,0 0-35 16,48 51 31-16,-30 3-5 0,-9 16-12 15,-6 9 8-15,0 13-32 16,-3 2 5-16,3-12-13 15,1-24 0-15,5-26-42 16,2-19-26-16,5-13-36 16,2-23-39-16,6-22-178 15,-5-17-318-15</inkml:trace>
  <inkml:trace contextRef="#ctx0" brushRef="#br1" timeOffset="100139.24">11616 18247 10 0,'0'0'759'16,"0"0"-572"-16,0 0 93 16,0 0-152-16,0 0-12 0,0 0-83 15,-13 4 16-15,49-21-3 16,16-2 2-16,6-9-23 16,0 1-9-16,-6 3-6 15,-13 7-5-15,-12 4-4 16,-15 5 8-16,-9 5-8 15,-3 3-2-15,0 0 0 16,0 0-3-16,0 0-3 16,-6 6-29-16,-12 12-22 15,-9 3 5-15,-6 8-69 16,-5 1-151-16,-7 7-460 16</inkml:trace>
  <inkml:trace contextRef="#ctx0" brushRef="#br1" timeOffset="109914.75">18281 17769 664 0,'0'0'172'0,"0"0"6"16,0 0-42-16,0 0-34 0,-102-43-50 16,74 43-17-16,-4 14-20 15,2 22-14-15,7 7 4 16,3 12-1-16,17-3-4 16,3-2 0-16,8-6-4 15,20-10 1-15,15-15-60 16,17-13-25-16,10-6 49 15,8-25-1-15,-4-14-3 16,1-6 12-16,-13-4 17 16,-11-2 13-16,-17 3 2 15,-16 6 0-15,-11 11 15 16,-7 11 32-16,0 14 4 16,-22 6-16-16,-11 26-14 15,-3 13-10-15,0 8-12 16,12-4 0-16,15-6-2 0,9-8-1 15,7-13-2-15,22-11-7 16,11-5 12-16,2-12 5 16,0-15-3-16,-3-5 1 15,-6-7 8-15,-4-1-5 16,-14 4 5-16,-4 6 3 16,-8 10 17-16,-3 11 31 15,0 9-11-15,-1 0-20 16,-11 20-11-16,2 13-18 15,-2 16 3-15,12 6 2 0,0 9-6 16,0 8 16-16,13 4-13 16,5 0-4-1,-4 3 2-15,-2-3 0 0,-5 1-2 16,-6-8 0-16,-1-13 0 16,-1-11-3-16,-15-17 4 15,-1-11-1-15,-2-9 10 16,-5-8-5-16,-1-9 27 15,-2-33-10-15,9-21-8 16,9-14 13-16,9-12-21 16,12-4-2-16,24 4-3 15,13-3-1-15,9-4 0 16,3 4-2-16,2 5 3 0,-12 11-8 16,-8 14 7-1,-15 20 0-15,-14 18 5 0,-11 10-5 16,-3 14 18-16,0 0 11 15,-23 0-26-15,-11 22 9 16,-3 7-10-16,-2 7-2 16,10-4 20-16,12-1-3 15,8-13-3-15,9 0 5 16,0-8-6-16,13 2 26 16,17 2-19-16,15-1 17 15,13-2 8-15,7 2-24 16,6-1 2-16,-12 2-23 15,-10-2 8-15,-17-4-10 16,-20 0 2-16,-11 0-12 16,-1 2 7-16,-10 10-16 15,-25 4 13-15,-8 8-4 0,-12-2-50 16,3 0-2-16,10-4-45 16,9-3-30-16,20-6-150 15,13-13-417-15</inkml:trace>
  <inkml:trace contextRef="#ctx0" brushRef="#br1" timeOffset="110349.13">20035 17945 1003 0,'0'0'272'15,"0"0"-88"1,0 0-89-16,0 0-38 0,0 0-11 15,-88 11-38-15,75-4 3 16,6-5-3-16,6 0-5 16,1-2-3-16,0 0 0 15,0 0 0-15,8 0-4 16,11-9 10-16,1-5-5 16,3-6 8-16,-7 1-8 15,-6 5 6-15,-5 8-6 16,-5 3 6-16,0 3 23 15,-9 0-30-15,-13 12-4 0,-11 13 3 16,1 0 2-16,12 1-2 16,8-9 1-16,4-4 0 15,8-7-6-15,0-2 6 16,0-4-5-16,11 0 4 16,8-4 2-16,7-8 11 15,-4-8-11-15,-1-1 3 16,-12-1-8-16,-6 5-4 15,-3 8-42-15,-6 9-27 16,-29 6-61-16,-15 21-405 16,-26 9-155-16</inkml:trace>
  <inkml:trace contextRef="#ctx0" brushRef="#br1" timeOffset="112949.34">22120 17819 874 0,'0'0'24'0,"0"0"149"16,0 0-99-16,0 0-66 15,0 0 46-15,91-9 35 0,-23 7-52 16,13-6-17-16,0 3-19 16,-10 3 6-16,-14 0-7 15,-17 2-10-15,-15 0-84 16,-14 4-107-16,-11 13-34 15,-2 6 31-15,-25 0-113 16</inkml:trace>
  <inkml:trace contextRef="#ctx0" brushRef="#br1" timeOffset="113158.94">22193 18013 318 0,'0'0'190'0,"0"0"62"15,0 0-58-15,0 0 17 16,0 0-143-1,0 0-45-15,4 0-22 0,58 0 72 16,23 0-31-16,9 0-31 16,3 0 6-16,-5-7-17 15,-5 1-4-15,-20-7-76 16,-17 0-69-16,-15-3-94 16,-21-4-64-16,-14-4-160 15</inkml:trace>
  <inkml:trace contextRef="#ctx0" brushRef="#br1" timeOffset="113405.57">22438 17581 586 0,'0'0'137'15,"0"0"142"-15,0 0-68 16,0 0-55-16,0 0-96 16,0 0-24-16,26-44-14 15,31 56-19-15,10 23 2 16,5 12 6-16,-2 12-10 15,-11 7 10-15,-15-4-9 16,-19-2-2-16,-19-5 9 16,-6-5-7-16,-18 2 2 15,-17 2-3-15,-7-1 2 16,-2 1-6-16,4-5-31 16,15-8-72-16,17-14-112 15,8-24-252-15</inkml:trace>
  <inkml:trace contextRef="#ctx0" brushRef="#br1" timeOffset="114014.2">24377 17419 877 0,'0'0'84'0,"0"0"160"16,0 0-93-16,0 0-62 0,0 0-53 16,0 0-27-16,47-11 21 15,37 9 25-15,2-2-39 16,-10-4-11-16,-23 0-8 16,-18 4 3-16,-18-1-1 15,-13 5 0-15,-4 0-9 16,-12-3 9-16,-25 3-16 15,-21 0-7-15,-20 0 13 16,-11 17 9-16,-2 8 2 16,6 1 0-16,15 1 5 15,16-1-5-15,20-11 0 16,16-5 0-16,11-6 8 16,7-1-8-16,4-3-1 0,23 4 1 15,17 4 0-15,13 0 21 16,6-1-16-16,1 6-4 15,-11-3 5-15,-14 3-6 16,-16-2-3-16,-17 3 2 16,-6 5 2-16,-6 9 5 15,-26 4 1-15,-15 14-7 16,-8-5 12-16,-3 5-5 16,5-1-3-16,11-6 6 15,13-5-9-15,13-9 14 16,12-11-15-16,4-4 0 15,4-4 6-15,31-6-5 0,20 0 1 16,18-3 7 0,14-11-7-16,2-6-4 0,-1 2-2 15,-4-1-74-15,-10 1-90 16,-9-4-262-16,-13-6-344 16</inkml:trace>
  <inkml:trace contextRef="#ctx0" brushRef="#br1" timeOffset="114681.48">25614 17515 576 0,'0'0'226'0,"0"0"27"0,0 0-54 16,0 0-93-1,0 0-47-15,0 0-17 0,0-73-13 16,0 56 16 0,0 3-17-16,-7 5 15 0,-15 1-29 15,-10 8-9-15,-12 0 1 16,-10 14-5-16,-3 16-1 15,7 7 0-15,8 3 1 16,13 1-9-16,13-1 8 16,12 0 0-16,4-6-4 15,1-12 4-15,20-5-4 16,4-11 2-16,5-6-1 16,6 0 3-16,1-10 1 0,-1-13 0 15,0-4 15-15,-5-5-14 16,-5-4-2-16,-4 3 0 15,-10-1 6-15,-5 12 9 16,-5 12-15-16,-2 8 0 16,0 2-1-16,0 0 1 15,0 12-8-15,0 17 5 16,-2 11 2-16,2 7-10 16,0 4 4-16,5-1-56 15,10-4-31-15,4-5-116 16,-1-13-183-16,6-14-198 15</inkml:trace>
  <inkml:trace contextRef="#ctx0" brushRef="#br1" timeOffset="115085.55">25759 17665 805 0,'0'0'271'15,"0"0"-102"-15,0 0-50 16,0 0-34-16,0 0-72 15,0 0-13-15,39-11 8 16,0 11 0-16,5 0 2 16,-6 11-10-16,-10 6-5 15,-8 0 4-15,-10 4-3 16,-7-1 3-16,-3 0-11 16,0 1 12-16,-6-3-1 15,-3-5 2-15,2-6 2 0,4-4-2 16,1-3 0-16,1 0 24 15,1-7 26-15,0-20-14 16,9-9-23-16,16-4-14 16,11 1 0-16,5 6-4 15,7 7 10-15,1 8-8 16,-5 9 2-16,-7 6 0 16,-10 3-1-16,-9 3 1 15,-9 17-2-15,-8 7-9 16,-1 6 9-16,-3 4-4 15,-10-1-61-15,-4 3-52 16,4-10-197-16,4-8-275 0</inkml:trace>
  <inkml:trace contextRef="#ctx0" brushRef="#br1" timeOffset="115588.9">26571 17547 873 0,'0'0'240'16,"0"0"-60"-16,0 0-43 16,0 0-81-16,0 0-25 0,0 0-2 15,71-20-28-15,-37 20 13 16,-1 7-14-16,-4 6-5 15,-7 4-1-15,-10 6-14 16,-11 4-2-16,-1-1 14 16,-9 7-3-16,-13-3 2 15,0-4 9-15,2-3 0 16,4-6-1-16,8-10 3 16,7-7 0-16,1 0 0 15,0 0 1-15,11-17 26 16,12-16-27-16,10-11-1 15,5-4-1-15,-1 1 6 0,-3 0-6 16,-10 15 0 0,-6 10 1-16,-11 11 11 0,-5 5-11 15,-2 6 18-15,0 0-11 16,-5 17-1-16,-7 9-7 16,-1 9 1-16,4 5 3 15,6 1 1-15,3 1-5 16,0-7-4-16,22-5-1 15,14-9-46-15,18-11-87 16,10-7-186-16,5-3-235 16</inkml:trace>
  <inkml:trace contextRef="#ctx0" brushRef="#br1" timeOffset="116015.7">27046 17237 757 0,'0'0'234'16,"0"0"42"-16,0 0-109 16,0 0-75-16,0 0-29 15,0 0-21-15,35-66-40 16,-1 52 1-16,5 8-3 16,0 3 1-16,-2 3-9 15,-3 3 6-15,-5 15-4 16,-10 11 6-16,-10 2-9 15,-9 6 8-15,0 1-6 16,-8-2 7-16,-5-7-1 0,3-14 7 16,2-5-6-16,5-5 2 15,1-5-2-15,2 0 11 16,0 0 15-16,10-17 1 16,16-16 11-16,13-14-30 15,10-1-5-15,4-2 1 16,2 15-4-16,-4 14-3 15,-10 10 1-15,-8 11 2 16,-7 3-8-16,-12 31-1 16,-9 16-4-16,-5 9-6 15,-15 7-23-15,-25-1-2 16,-18 0-58-16,-14-7-163 16,-9-5-462-16</inkml:trace>
  <inkml:trace contextRef="#ctx0" brushRef="#br1" timeOffset="116933.14">24207 18238 604 0,'0'0'104'16,"0"0"61"-16,0 0-68 16,0 0 0-16,0 0-61 15,0 0-36-15,-8-14 0 16,14 28 1-16,9 8-1 15,-2 2 2-15,1 5-4 16,-7 0 4-16,-2 1 3 16,-2-5-5-16,-3-6 5 15,0-6-8-15,0-6 3 16,0-4 0-16,0-3 7 16,0 0 4-16,1-10 22 0,6-22 41 15,1-11-66-15,4-3 9 16,6 3-12-16,-2 5 2 15,2 13-5-15,-6 13 0 16,0 7 11-16,2 5-13 16,-1 5-9-16,-1 21 4 15,-5 12-3-15,-7 5 8 16,0 4-1-16,0 3 1 16,-1-4-44-16,1-8-53 15,0-9-73-15,4-14 20 16,17-15-156-16,4-6-48 15</inkml:trace>
  <inkml:trace contextRef="#ctx0" brushRef="#br1" timeOffset="117114.21">24594 18235 453 0,'0'0'277'16,"0"0"-117"-16,0 0 5 15,0 0-67-15,0 0-76 16,0 0-22-16,2-1-5 15,20 1-3-15,9 0 6 16,7 0-84-16,3-7-114 16,-2 4 23-16,-9-2-137 15,-13 5 45-15</inkml:trace>
  <inkml:trace contextRef="#ctx0" brushRef="#br1" timeOffset="117245.51">24728 18288 37 0,'0'0'147'0,"0"0"19"0,-105 84 19 16,86-62-46-16,8-9-42 15,11-8-42-15,0-5-55 16,16 0 8-16,18-2 10 16,13-18-18-16,7-4-2 15,4 2-177-15,1-2-148 16</inkml:trace>
  <inkml:trace contextRef="#ctx0" brushRef="#br1" timeOffset="117501.57">25040 18190 534 0,'0'0'197'16,"0"0"-86"-16,0 0-23 0,0 0 17 16,0 0-44-16,-80 98 23 15,80-68-48-15,0-3 3 16,7-3-39-16,13-10 5 16,5-7-14-16,3-7 13 15,1-4-4-15,-1-18 17 16,-4-7-14-16,-9-1 3 15,-8-1-6-15,-7-5 0 16,-7 10-4-16,-19 4 2 16,-6 9-34-16,-6 12 0 15,-5 1-97-15,0 4-54 16,-2 11-221-16</inkml:trace>
  <inkml:trace contextRef="#ctx0" brushRef="#br1" timeOffset="118093.86">24299 16847 410 0,'0'0'128'0,"0"0"-35"16,-58 86 14-16,50-44-28 15,8-1-10-15,0-5 13 16,20-15 15-16,0-5-30 15,6-14 17-15,4-2-50 16,10-9 13-16,0-14 0 16,5-10-37-16,-3-3 12 15,-6-8-22-15,-5-4 2 16,-6-1-2-16,-7 8 1 16,-6 7 1-16,-7 18-2 15,-2 13 0-15,0 3-8 16,5 19 2-16,4 18-22 15,5 18 28-15,-1 6 1 0,1 2 20 16,-5-11 7-16,-3-10-26 16,-5-13 16-16,-4-11-17 15,0-12 5-15,0-3 24 16,-16-3-5-16,-10-5 10 16,-10-19-22-16,-2-11-8 15,-7-8-1-15,-4-7-4 16,-1 0-16-16,4 14-18 15,5 17 10-15,6 19-32 16,4 33-133-16,3 22-202 0,5 8-222 16</inkml:trace>
  <inkml:trace contextRef="#ctx0" brushRef="#br1" timeOffset="125497.62">28978 17498 512 0,'0'0'97'0,"0"0"81"16,0 0 9 0,0 0-45-16,0 0-12 15,0 0-60-15,0 0-11 0,-71-37 0 16,30 37-32-16,-9 25-14 15,-3 9-5-15,4 16-5 16,10 8 4-16,17 4-7 16,16-3-1-16,6-6-3 15,20-11 3-15,22-17-9 16,17-16-18-16,11-9 12 16,7-10-4-16,3-23-19 15,-3-9 6-15,-8-5 25 16,-10-3-4-16,-14 7 10 15,-15 1 2-15,-14 4 8 16,-10 9 6-16,-6 12 17 0,0 7 8 16,-7 10 1-16,-20 2-40 15,-6 23 0-15,-1 8-3 16,4 6 6-16,9-1-11 16,12-8 8-16,9-8-9 15,0-8 7-15,15-11-19 16,9-3 21-16,6 0-3 15,1-14 3-15,1-11 9 16,-6-2-6-16,-3 1-3 16,-10-1 40-16,-5 1-11 15,-3 7 25-15,-5 7-12 16,0 6-11-16,0 5 7 16,0 1-32-16,-1 7-6 15,-9 19-3-15,-1 18 1 16,4 13 1-16,5 15 2 0,2 4-2 15,0 7 1-15,0 6-5 16,9-7 5-16,2-2-2 16,-3-12 0-16,-8-7 2 15,0-9-2-15,-7-8 7 16,-8-9-5-16,-1-12 0 16,1-6 1-16,3-13 2 15,5-4 9-15,0-10 1 16,7-30 9-16,0-25-20 15,11-15 1-15,20-15-3 16,14-4-1-16,10 2 0 16,6 5 0-16,2 8 1 0,-7 10-1 15,-8 12 0-15,-12 15 1 16,-13 16 1-16,-16 11 0 16,-5 14 10-16,-2 6 10 15,0 0 2-15,-14 6-12 16,-10 11-10-16,-1 8 12 15,4 2-5-15,6-3 3 16,9-2 10-16,6-2-12 16,0 1 9-16,19-6 3 15,11-1 4-15,9 3 0 16,8-7-21-16,2 0 0 0,-6-1-3 16,-12-5 2-16,-11 2-4 15,-14-6 1-15,-6 3 0 16,0 1-5-16,-11 8-4 15,-17 4-20-15,-8 5 10 16,-6 4-43-16,5-3-20 16,7 1-17-16,12-6-41 15,14-7-172-15,4-8-380 16</inkml:trace>
  <inkml:trace contextRef="#ctx0" brushRef="#br1" timeOffset="125804.13">30204 17724 884 0,'0'0'286'0,"0"0"-126"15,0 0-29-15,0 0-52 16,0 0-21-16,0 0-4 16,-24 37-19-16,23-29-14 15,1-4-10-15,0-4 1 16,0 0-9-16,7 0-1 15,11 0 12-15,4-12-7 16,-3-3 6-16,-5 1-12 16,-5-2 3-16,-6 9 6 15,-3 1-3-15,0 6 20 16,-6 0-16-16,-16 0-11 16,-9 12-11-16,-2 9-14 15,2 9-53-15,2 4-15 0,2 5-68 16,1-1-348-16</inkml:trace>
  <inkml:trace contextRef="#ctx0" brushRef="#br1" timeOffset="142884.78">15378 4732 42 0,'0'0'7'0,"48"-112"-5"15,-29 59-2-15,-10 9-3 0,-3 7-20 16,-6 14 2 0</inkml:trace>
  <inkml:trace contextRef="#ctx0" brushRef="#br1" timeOffset="148747.76">7926 3299 276 0,'0'0'25'16,"0"0"8"-16,0 0 50 16,0 0-11-16,0 0-40 15,0 0 1-15,0 0-17 16,49-14 9-16,-4 4 8 16,18 1-10-16,23-6 12 0,23-5-22 15,21-6-4-15,22-4 15 16,9-3-2-16,6 1-7 15,-4 2 11-15,-5 5-24 16,-21 5 4-16,-24 5-6 16,-38 4 3-16,-33 5-7 15,-20 4 4-15,-22 2-6 16,-6 2 6-16,-33 18 7 16,-29 9-7-16,-23 3 0 15,-15 2-36-15,-12-1 32 16,-9-1-22-16,-4 1-17 15,-9-1 21-15,-2-5 8 16,0-1 14-16,5-6-1 0,15-8 6 16,10-1 6-16,25-3-10 15,13-2 0-15,22 0 24 16,19-3-15-16,18 1 4 16,9-3-7-16,6-1-2 15,0 0-10-15,28 0 4 16,23 0 1-16,28-10 18 15,27-9 3-15,21-5 4 16,16-1-10-16,6-3-13 16,2 3 12-16,-8 3-14 15,-10 1 0-15,-5 2 8 16,-7-1-8-16,-8 3 2 0,-17 2-2 16,-19 1 7-16,-26 5-4 15,-21 3-3-15,-17 4 0 16,-13 2 3-16,0 0 52 15,-19 2 11-15,-20 13-61 16,-16 2 0-16,-3-2 3 16,-2-1-2-16,12-5-6 15,17-4 39-15,13-3-5 16,9-2 7-16,9 0-10 16,0 0-30-16,0 0 33 15,0 0-29-15,0 0 1 16,0 0 10-16,0 0-14 15,0 0 2-15,0 0-4 0,0 0 3 16,0 0-18 0,6 0-23-16,9 0-148 0,12 0 53 15,10 3-104-15,8-3-52 16</inkml:trace>
  <inkml:trace contextRef="#ctx0" brushRef="#br1" timeOffset="150557.55">17802 2713 243 0,'0'0'18'16,"0"0"52"-16,0 0 18 15,0 0 9-15,0 0-60 16,0 0-2-16,67 0 64 16,-6-1-11-16,17-2-45 0,6-1-18 15,14-4-6-15,9-1 24 16,2-2-38-16,6-3 3 15,-10 6 6-15,-9 4-14 16,-11-1 4-16,-20 3-4 16,-18 2 0-16,-19-3 0 15,-16 3 0-15,-12 0-5 16,0 0 3-16,-28 0-44 16,-21 12 23-16,-26 3-53 15,-19 1-76-15,-4-1-34 16,-2-1 53-16,1-1 12 15,10-1 88-15,10-3 33 16,7-1 35-16,11-1-15 16,9-5 17-16,13 0 36 0,13-2-25 15,13 0 50-15,9 0 31 16,4 0-73-16,0 0-17 16,0 0-1-16,24 0-23 15,17 0 55 1,25 0-7-16,8 0-26 0,10 0 3 15,7 0-26-15,1 0 9 16,5-4 4-16,4-8-8 16,-6 0 19-16,-13 0-19 15,-8-1 9-15,-16 2 0 16,-16 3-8-16,-13 3 12 0,-16 3-10 16,-6 0-6-16,-7 2 26 15,0 0-25-15,0 0-3 16,0 0 3-1,0 0-17-15,0 0 17 0,0 0-17 16,0 0 0-16,0 0 2 16,0 0 0-16,0 0-2 15,0 0 0-15,0 0 0 16,0 0-5-16,0 0 5 16,0 0-5-16,0 0-5 15,0 0 6-15,0 0 4 16,0 0-2-16,0 0 9 15,0 0-7-15,0 0 0 16,0 0 0-16,0 0 3 16,0 0-3-16,0 0 0 0,0 0-3 15,0 0 11-15,2 0-7 16,-2 0-1-16,0 0 0 16,0 0 6-16,0 0-2 15,0 0-2-15,0 0-2 16,1 0 4-16,-1 0-2 15,0 0-2-15,0 0 0 16,0 0 4-16,0 0-3 16,0 0-1-16,0 0 0 15,0 0 2-15,0 0-2 0,2 0 0 16,-2 0 0 0,1 0-4-16,-1 0 4 15,0 0 0-15,0 0-2 16,0 0 8-16,0 0-17 0,0 0 11 15,0 0-17-15,0 0 15 16,0 0-35-16,0 0 5 16,0 0-1-16,0 0-14 15,0 0 22-15,0 0-35 16,0 0-21-16,0 0 3 16,0 0-13-16,0 0-26 15,0 7-25-15,0 3 34 16,-3 1-22-16,-8 0-29 15</inkml:trace>
  <inkml:trace contextRef="#ctx0" brushRef="#br1" timeOffset="154587.2">15393 4596 222 0,'0'0'49'0,"0"0"50"15,0 0 24-15,0 0 25 16,0 0-48-16,0 0-4 15,0 0-45-15,-24 4-21 16,9 29-6-16,-10 17-4 0,-8 13 28 16,-3 5-24-16,4-5-21 15,9-15 19-15,7-19-17 16,6-13-5-16,7-12 22 16,3-3-19-16,0-1 29 15,0 0 36-15,9-25 14 16,17-16-2-16,4-15-76 15,4-10-3-15,0-4 9 16,1 5-7-16,-10 13 0 16,-1 15-3-16,-14 17 5 15,-3 13-1-15,-1 7-4 16,4 17-9-16,3 20 5 0,-1 15 7 16,-3 11-3-1,0 3 0-15,0-7 0 0,3-11-9 16,5-17-39-16,9-15-62 15,10-16-97-15,6-12-75 16,1-34-188-16</inkml:trace>
  <inkml:trace contextRef="#ctx0" brushRef="#br1" timeOffset="157793.37">15348 3995 334 0,'0'0'151'0,"-19"-90"46"15,-1 54-71-15,4 13 1 16,-7 12 26-16,0 11-106 16,-7 15 12-16,-8 27-59 15,3 14 0-15,5 6 5 0,7-1 0 16,16-11-5-16,7-11 0 16,0-12 2-16,14-12-13 15,12-12 13-15,9-3-2 16,5-18 12-16,-1-16-11 15,-5-6 4-15,-4-5-5 16,-14-2 2-16,-10-1 7 16,-6 6-9-16,0 11 0 15,0 13 2-15,0 11-2 16,-3 7-6-16,0 22-9 16,-3 14 13-16,5 9-6 15,1-2 8-15,1-5 0 16,22-12-6-16,5-15-1 15,11-11 5-15,5 0-4 16,3-26 6-16,-3-12-12 0,-6-7 12 16,-8-8 0-16,-11-11 4 15,-13-10-3-15,-6-20 11 16,-13-4 10-16,-12 1-18 16,-1 23 30-16,6 28-19 15,10 23 29-15,4 23 21 16,6 3-64-16,-4 29 3 15,4 22-8-15,0 18 8 16,7 9-2-16,15 5-2 16,4-2 0-16,1-11 4 15,-8-13 0-15,-10-16 0 16,-3-13 11-16,-5-12-15 16,-1-9 34-16,0-9-31 15,3-1-1-15,2-11 43 0,4-29 27 16,0-14-53-16,2-9-19 15,8 8 0-15,3 19-7 16,2 16 7-16,5 15-13 16,3 5-10-16,-2 24-9 15,-4 10 9-15,-11 9-15 16,-11 1 14-16,-4 4 12 16,-11-4 6-16,-14-2 6 15,-4-6 5-15,3-13-5 16,3-7 19-16,13-9-9 15,1-7-9-15,9-9 42 16,0-26-34-16,6-16-9 16,25-14-1-16,12-10-23 15,13 0 2-15,-1 1-2 0,-3 2 23 16,-13 12-9-16,-11 11 10 16,-14 12 0-16,-10 12 10 15,-4 12-9-15,-17 12 14 16,-12 1-7-16,-7 20-7 15,-3 12 17-15,11 6-15 16,8-3-3-16,19-6 7 16,1-5-3-16,13-7-5 15,26-7 1-15,13-5 0 0,14-5 9 16,-4 0-9-16,-6 0 0 16,-16-1 1-16,-16 1 3 15,-15 0-7-15,-9 0 3 16,0 12-2-16,0 9-11 15,-16 7 13-15,-3-3-10 16,5-7-7-16,5-7-32 16,9-11-13-16,0 0-33 15,9-24 49-15,17-21-47 16,13-14-78-16,3-5 63 16,-3 2 36-16,-3 12 39 15,-8 10 33-15,-4 10 17 16,-7 14 39-16,-9 12 33 15,-7 4-33-15,-1 11-40 16,-6 17 49-16,-14 12 51 0,-7 3-80 16,5 0-8-16,7-4-18 15,7-9 6-15,6-9-16 16,2-8-1-16,10-12 0 16,15-1-7-16,8-15-11 15,3-15-29-15,-2-7 6 16,-4-1 31-16,-14-4-16 15,-12-3-23-15,-4-3 50 16,-17 1 8-16,-13 9 3 16,-4 14-2-16,-5 13 42 15,3 11 7-15,4 0-43 16,9 1-1-16,10 4 11 16,13 0-25-16,0-5 0 15,19 0-2-15,26-5 2 0,10-17 17 16,7-5-17-16,0-4 0 15,-10 0 3-15,-10 4 3 16,-8 8 3-16,-12 9-7 16,-6 10 2-16,-6 5 5 15,-7 25-9-15,-3 14 0 16,0 10 31-16,-6 5-13 16,-4-4 4-16,6-9-22 15,4-13 0-15,0-13-1 16,6-8 1-16,11-7 0 15,11-5 5-15,8-5-3 16,8-20 2-16,-2-9-4 16,-3-3 0-16,-14 0 2 0,-5 4-2 15,-11 8 0 1,-4 8 2-16,-3 12 5 0,-2 5-14 16,0 10-6-16,0 16-4 15,0 4 12-15,0 3 5 16,0-6 0-16,0-10-3 15,12-4 3-15,6-11-6 16,3-2-2-16,9-4-5 16,6-20 12-16,0-4-4 15,2-4 5-15,-4 3-2 0,-5 4 7 16,-14 9-3-16,-7 6-2 16,-5 10 0-16,2 0-6 15,-1 18-4-15,3 7 10 16,6 5 5-16,2-3-3 15,9-3 5-15,2-5-7 16,6-10 0-16,-5-8-9 16,2-1 5-16,3-13-7 15,4-15 7-15,-10-4 1 16,0-2 2-16,-13-4 2 16,-4-4 8-16,-3-9 35 15,-6-6-17-15,0 1-1 16,0 15 2-16,0 16-18 15,0 22 47-15,-3 9-57 16,-4 30-12-16,-1 18 12 0,-2 14 10 16,4 4-6-16,2 3-4 15,4-9-13-15,16-11-32 16,14-14-99-16,-2-20-1 16,2-11 11-16,-7-10-128 15,-7-1 161-15,-10-21-14 16,-6-9-318-16,-6-5 433 15,-24-7 43-15,-5 4-17 16,-1 11 96-16,4 12 54 16,0 16 40-16,9 0-88 15,5 0-2-15,9 0-3 16,6 2-95-16,3-2-28 16,6 0 0-16,24 0-14 15,16-11 11-15,2-7-14 0,4-3-26 16,-7 2 8-16,-11 5 17 15,-15 6 18-15,-11 6 6 16,-8 2 10-16,0 0 17 16,-8 18-27-16,-5 12 7 15,-7 7 24-15,7 5-17 16,3-6-12-16,10-5 14 16,0-9-22-16,0-11 1 15,16-6 2-15,8-5 3 16,-2 0 11-16,4-10-15 15,-4-6 0-15,-4-4 8 0,-12 1-5 16,-6-1-4-16,0 0 22 16,-6 1-10-16,-11 7 24 15,4 6-37-15,-7 6 18 16,3 7-14-16,2 19-1 16,-3 3-3-16,7 5 0 15,7 0 1-15,4-2-3 16,0-8 2-16,1-5 0 15,14-5-6-15,5-8 6 16,3-6 0-16,3 0-2 16,-1-4-8-16,-2-14 4 15,-4-3-10-15,-2-2 16 0,-10-3 3 16,-3-1 2 0,-4-2 4-16,0 5 2 0,0 5-9 15,0 11 54-15,0 5-29 16,0 3-18-16,0 0-9 15,0 0-8-15,0 0-3 16,0 0 11-16,0 0-1 16,6 0 1-16,11-6 3 15,7-7 10-15,6-8 27 16,13-8-37-16,5-5 5 16,4 0-8-16,-7-3 6 15,-22 1 1-15,-15 5-3 16,-8 4 6-16,0 7 30 15,-14 9 2-15,-3 8-16 0,-5 3-4 16,-1 17-17-16,-4 14 9 16,2 8-14-16,6 5 0 15,8 1-2-15,11-1 3 16,0-7-1-16,7-3 0 16,19-9-10-16,3-9-2 15,4-9-7-15,6-5-10 16,0-2 20-16,0-11-22 15,7-14 4-15,-6-3 16 16,-3-7 11-16,-8-1-7 16,-12 0 7-16,-8 9 0 15,-2 11 17-15,-7 10 4 16,0 6 3-16,0 0-24 16,0 17-8-16,-4 5-5 15,3 2 13-15,1-2-10 0,8-10 4 16,9-3-28-16,5-8 2 15,4-1 26-15,0-3 6 16,0-12 5-16,6-4-5 16,1-2 0-16,-5-1 10 15,-1 1-5-15,-14 1 30 16,-6 8-3-16,-4 7-3 16,-3 2 37-16,0 3-63 15,0 3 6-15,0 19-9 16,-6 12 0-16,6 13 5 15,0 5-5-15,23 10 3 0,8 3-1 16,6 1-2-16,-5-8 0 16,-13-14-3-16,-13-9 5 15,-8-4-2-15,-36-1 14 16,-23 0-13-16,-23 2 12 16,-20-6-13-16,-19 3-60 15,-13-8-130-15,6-7-541 16</inkml:trace>
  <inkml:trace contextRef="#ctx0" brushRef="#br1" timeOffset="160410.78">25318 4562 315 0,'0'0'18'0,"0"0"-18"16,0 0-7-16,0 0-36 15,0 0-116-15</inkml:trace>
  <inkml:trace contextRef="#ctx0" brushRef="#br1" timeOffset="160613.46">25191 4613 293 0,'0'0'0'0,"0"0"-68"15,0 0-9-15</inkml:trace>
  <inkml:trace contextRef="#ctx0" brushRef="#br1" timeOffset="160817.95">25191 4613 275 0,'70'-33'0'0,"-70"33"-33"15,0 0-85-15</inkml:trace>
  <inkml:trace contextRef="#ctx0" brushRef="#br1" timeOffset="161018.58">25307 4593 332 0,'0'0'30'15,"0"0"-21"-15,0 0-9 16,0 0-21-16,0 0-117 16,0 0 12-16</inkml:trace>
  <inkml:trace contextRef="#ctx0" brushRef="#br1" timeOffset="161956.51">25801 4305 62 0,'0'0'38'0,"0"0"32"16,0 0 7 0,0 0-19-16,0 0-14 0,0 0-3 15,0 0 4-15,0 0 12 16,0 0 18-16,0 1-46 16,0-1 10-16,0 0-10 15,0 0-8-15,0 0-10 16,0 0-7-16,-3 0-4 15,-5 0-14-15,-6 0-146 16,-12 0-119-16</inkml:trace>
  <inkml:trace contextRef="#ctx0" brushRef="#br1" timeOffset="164318.49">22361 9026 283 0,'84'-50'28'0,"-8"24"-37"15,-7 20 9-15,-8 6-66 16,-11 17-16-16,-9 17-24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7B9C-C02A-474D-B719-110865A0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BB73A-CE1D-401B-9550-681CE677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CB20-67C5-4D82-8325-3D131A3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86AB-747F-4D47-A563-B8C3383F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BB1A-AF2A-4352-96D8-06B84995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D844-1FF0-4B58-9B1C-6189D8C4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1F3E4-B5D4-4E2B-B45B-2C4A09EF9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1182-7845-4575-A9D0-9EC93F6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393A-3B12-47EE-8D15-E46576E0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241E-F85B-425E-9AF7-03733BFE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C6083-B021-43BE-AE1B-AC91131C9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E3DA-C154-48BF-B0E9-0208DA19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A7FF-A826-429B-B4D8-90F05CC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BA4B3-22BE-44DA-BEAA-835603DA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EA22-019A-438F-BB89-51F225B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DAEB-348D-48E0-A7BB-F77C2E02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95D2-4BEC-4030-A4FD-DE0051C4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A6CF-6C12-4F35-888F-877BE6C8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D7EE-9845-4849-B4E9-F730A1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0495-D04A-4554-BAAA-3B77F3C8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0BD6-4ACA-411C-96E9-D2F8527B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04AD-29AC-42BA-AB5A-9C82990D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B634-5721-4057-A5ED-F5A022CE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C64D-F094-43E1-A423-53A91CEA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79EEA-6477-4763-B015-933205D5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3381-5C75-4051-9B7E-6D3B21E7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BE66-EF29-428F-A51A-8A5FD871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56204-70F4-4592-884F-AD94BE694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22204-9525-46CD-A17A-68A84227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81EF6-88C6-4040-9F51-5C4FD0B8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28FB-B3AA-4081-B406-54581668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B037-10F9-4197-9F9B-9E9F6021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E4F6-8C7B-4B15-8417-9C85BB4A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B79D5-6ABA-49B6-8A49-6E66275C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8D812-72DA-478E-B2A6-70904A56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539F5-E433-43D9-8AD5-662F02E32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7B53-0500-4705-A85D-F8036E6E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1C29-B171-4BAA-8A1F-73BCC92E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CE88D-EB5C-4AC5-9177-7891F6EB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F505-7686-4F48-9B8B-2385CE0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86E1F-0A64-4C08-A091-C0BEA52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DE04B-8C02-467A-A2A2-7A24A87C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8BB9C-2F6B-4776-91FA-50E5473A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22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AC01E-3E26-42FF-9D37-DDBE5DB5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E8D47-E92C-47C1-A80D-43BEF10D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E4413-CC2A-42FD-A920-1091D915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F1A8-E028-4DAA-ABBB-F52BBD45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3F1C-8B5D-4984-8D94-AAEEA9E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0060-80C2-4A5B-8FD7-BFD7B480B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8449-11C0-4FE9-B9CF-D0139F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2D30-CC9D-447A-A75D-D30E2851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9D68A-6C75-42AC-9811-7103703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6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3E58-3F8E-4F57-ABDA-ECF8E930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2D216-B5DC-4D06-8C93-F6FE97DEE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735B4-CB02-4B47-A971-14DFF523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25DC-845F-4B8E-9ECE-6FB69F45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90C87-04B9-42F9-87BB-79EE918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69C98-9B9F-4D0F-A241-E389CD18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5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11F2F-2806-4BDF-82E7-768D6F3E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A01F-1EC7-4A30-9998-7040DE95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5784-6F2E-4738-9231-73298D72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13934-8486-425A-85FD-420C99E82743}" type="datetimeFigureOut">
              <a:rPr lang="en-IN" smtClean="0"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84A2-B0A6-4474-8FC9-FB3FFA264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D949-B202-4032-8D2C-8BC7BAD7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C5C4-D75E-4376-AC82-234D2EFD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D6C525-A62C-419B-968C-88325CF40256}"/>
                  </a:ext>
                </a:extLst>
              </p14:cNvPr>
              <p14:cNvContentPartPr/>
              <p14:nvPr/>
            </p14:nvContentPartPr>
            <p14:xfrm>
              <a:off x="157320" y="305640"/>
              <a:ext cx="11934000" cy="655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D6C525-A62C-419B-968C-88325CF40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0" y="296280"/>
                <a:ext cx="11952720" cy="65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B0A5C6-A2AC-40FD-8776-FBC7581F1227}"/>
                  </a:ext>
                </a:extLst>
              </p14:cNvPr>
              <p14:cNvContentPartPr/>
              <p14:nvPr/>
            </p14:nvContentPartPr>
            <p14:xfrm>
              <a:off x="10639440" y="4881960"/>
              <a:ext cx="332280" cy="22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B0A5C6-A2AC-40FD-8776-FBC7581F1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0080" y="4872600"/>
                <a:ext cx="351000" cy="24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02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DFDD67-E410-4B76-8608-6EB53362DD30}"/>
                  </a:ext>
                </a:extLst>
              </p14:cNvPr>
              <p14:cNvContentPartPr/>
              <p14:nvPr/>
            </p14:nvContentPartPr>
            <p14:xfrm>
              <a:off x="964800" y="1621440"/>
              <a:ext cx="10914120" cy="397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DFDD67-E410-4B76-8608-6EB53362D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440" y="1612080"/>
                <a:ext cx="10932840" cy="39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9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04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8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64E177-F8C6-435E-BE26-C23CCF215167}"/>
                  </a:ext>
                </a:extLst>
              </p14:cNvPr>
              <p14:cNvContentPartPr/>
              <p14:nvPr/>
            </p14:nvContentPartPr>
            <p14:xfrm>
              <a:off x="633960" y="446760"/>
              <a:ext cx="10956600" cy="515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64E177-F8C6-435E-BE26-C23CCF215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0" y="437400"/>
                <a:ext cx="10975320" cy="5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EE7E99-275F-4524-9A3D-670883F04024}"/>
                  </a:ext>
                </a:extLst>
              </p14:cNvPr>
              <p14:cNvContentPartPr/>
              <p14:nvPr/>
            </p14:nvContentPartPr>
            <p14:xfrm>
              <a:off x="2236320" y="336600"/>
              <a:ext cx="9505800" cy="493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EE7E99-275F-4524-9A3D-670883F04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960" y="327240"/>
                <a:ext cx="9524520" cy="49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92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A02634-5775-4015-9642-CFF77EF9ECEE}"/>
                  </a:ext>
                </a:extLst>
              </p14:cNvPr>
              <p14:cNvContentPartPr/>
              <p14:nvPr/>
            </p14:nvContentPartPr>
            <p14:xfrm>
              <a:off x="546480" y="273600"/>
              <a:ext cx="11559600" cy="654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A02634-5775-4015-9642-CFF77EF9E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20" y="264240"/>
                <a:ext cx="11578320" cy="65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35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60029F-7EDA-4C40-B288-47ED60FE4D49}"/>
                  </a:ext>
                </a:extLst>
              </p14:cNvPr>
              <p14:cNvContentPartPr/>
              <p14:nvPr/>
            </p14:nvContentPartPr>
            <p14:xfrm>
              <a:off x="862200" y="305280"/>
              <a:ext cx="11332440" cy="639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60029F-7EDA-4C40-B288-47ED60FE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40" y="295920"/>
                <a:ext cx="11351160" cy="64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3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6A2D7-8DF5-4009-806A-17923F5E9740}"/>
                  </a:ext>
                </a:extLst>
              </p14:cNvPr>
              <p14:cNvContentPartPr/>
              <p14:nvPr/>
            </p14:nvContentPartPr>
            <p14:xfrm>
              <a:off x="723240" y="617040"/>
              <a:ext cx="11315160" cy="611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6A2D7-8DF5-4009-806A-17923F5E9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607680"/>
                <a:ext cx="11333880" cy="61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6CB12-DF3F-4CC5-BB95-60CB9B35C8F8}"/>
                  </a:ext>
                </a:extLst>
              </p14:cNvPr>
              <p14:cNvContentPartPr/>
              <p14:nvPr/>
            </p14:nvContentPartPr>
            <p14:xfrm>
              <a:off x="793440" y="372240"/>
              <a:ext cx="10728720" cy="601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6CB12-DF3F-4CC5-BB95-60CB9B35C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080" y="362880"/>
                <a:ext cx="10747440" cy="60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6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8A7C65-9F0A-4BFB-9ACC-881ACCAEE8F5}"/>
                  </a:ext>
                </a:extLst>
              </p14:cNvPr>
              <p14:cNvContentPartPr/>
              <p14:nvPr/>
            </p14:nvContentPartPr>
            <p14:xfrm>
              <a:off x="123480" y="246600"/>
              <a:ext cx="11763000" cy="651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8A7C65-9F0A-4BFB-9ACC-881ACCAEE8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" y="237240"/>
                <a:ext cx="11781720" cy="65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49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5EBEFE-D941-480C-B180-1E1651A2B1D6}"/>
                  </a:ext>
                </a:extLst>
              </p14:cNvPr>
              <p14:cNvContentPartPr/>
              <p14:nvPr/>
            </p14:nvContentPartPr>
            <p14:xfrm>
              <a:off x="1631160" y="238680"/>
              <a:ext cx="10338120" cy="378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5EBEFE-D941-480C-B180-1E1651A2B1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800" y="229320"/>
                <a:ext cx="10356840" cy="38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06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1B48AB-DFFF-4880-9462-84EB23D68CFF}"/>
                  </a:ext>
                </a:extLst>
              </p14:cNvPr>
              <p14:cNvContentPartPr/>
              <p14:nvPr/>
            </p14:nvContentPartPr>
            <p14:xfrm>
              <a:off x="711360" y="612720"/>
              <a:ext cx="11414520" cy="587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1B48AB-DFFF-4880-9462-84EB23D68C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603360"/>
                <a:ext cx="1143324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2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2</cp:revision>
  <dcterms:created xsi:type="dcterms:W3CDTF">2020-12-11T04:57:00Z</dcterms:created>
  <dcterms:modified xsi:type="dcterms:W3CDTF">2020-12-11T06:02:51Z</dcterms:modified>
</cp:coreProperties>
</file>