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03:06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1895 308 0,'0'0'64'16,"0"0"23"-16,0 0 113 0,0 0-88 15,0 0-2-15,0 0 14 16,0 0-32-16,0 0 63 15,-12-38-107-15,9 38-12 16,3 0-6-16,-3 1-22 16,3 25-7-16,-3 21-1 15,0 19 11-15,-3 7 4 16,3-1 3-16,0-7-11 16,3-9-4-16,0-9-2 15,0-13 2-15,0-9-3 16,0-8 0-16,0-7-1 15,0-3 0-15,0-4 1 0,0-3 0 16,0 0 0 0,0 0 2-16,0 0 2 0,0 0 3 15,0-2-1-15,0-6-1 16,0-1-2-16,0 6 1 16,0 1-2-16,0 2-1 15,0 0 1-15,0 0-2 16,0 0 0-16,0 0 2 15,0 0-2-15,0 0 0 16,0 0-1-16,0 0 1 16,0 0-2-16,0 0 2 15,0 0-1-15,0 0 1 16,0 0-2-16,0 0 0 16,0 0-1-16,0 0-2 15,0 0-12-15,0 0-10 0,0 0-4 16,0 0-9-16,0 0-16 15,0 0-73-15,0 0-77 16,0 0-81-16,0-10-169 16</inkml:trace>
  <inkml:trace contextRef="#ctx0" brushRef="#br0" timeOffset="397.55">4188 1912 439 0,'0'0'110'16,"0"0"70"-16,0 0-85 15,0 0 12-15,0 0-10 16,24-88-14-16,1 56-21 15,8-5-11-15,9-1-25 16,0-2-14-16,4 4-9 16,-4 8 2-16,-8 8-4 15,-7 11-1-15,-8 9-3 16,-5 0-4-16,-7 19-13 16,-7 12 0-16,0 11 20 0,-15 3 7 15,-19 3 0-15,-11-1 2 16,-9-1-1-16,1-5-6 15,5-5 5-15,12-11-7 16,15-9 0-16,8-8-69 16,13-6-77-16,0-2-145 15,19 0-150-15</inkml:trace>
  <inkml:trace contextRef="#ctx0" brushRef="#br0" timeOffset="1203.38">4637 2051 803 0,'0'0'7'0,"0"0"143"15,0 0-19-15,0 0-115 16,-33 75 0-16,30-42 14 16,3 4 11-16,0 2 8 15,0-3-31-15,9-6-9 16,12-5-6-16,0-10-3 15,6-7-11-15,-2-8 5 16,2 0 2-16,1-15 4 16,-8-12 11-16,-1-9 0 15,-7-11-5-15,-9-10 0 16,-3-9-6-16,-7-4-9 0,-16 9 1 16,-7 18-8-1,-1 19 10-15,-9 24-1 0,1 9 5 16,-3 27 2-16,5 13 0 15,13 2-4-15,15 2 3 16,9-9-7-16,12-8-8 16,21-9-12-16,9-13-8 15,8-11 14-15,4-3-1 16,7-15 23-16,0-14 0 16,5-7 15-16,-8-7 0 15,-7 0-14-15,-14 1 4 16,-16 12 8-16,-9 13 0 15,-12 11 29-15,0 6 16 16,0 21-55-16,-9 19-1 0,3 9 9 16,6 0-10-16,0-2 0 15,9-9-2-15,15-5-1 16,6-10-2-16,4-10 2 16,-1-10-4-16,1-3 6 15,-3-16 0-15,-5-11 21 16,1-9-5-16,-8-2-2 15,-1 4-3-15,-9 9-9 16,-3 10 0-16,-6 15 2 16,0 0-4-16,0 6-12 15,0 18 4-15,9 8 8 16,4-1 6-16,11 0-6 16,12-2 0-16,4-8 0 0,9-7-7 15,-2-10 3-15,-3-4 1 16,-8-12 3-16,-6-16 10 15,-12-6-6-15,-12-7 6 16,-6-9-2-16,-21-1-4 16,-12 3-3-16,-6 7-1 15,-1 18 0-15,9 14-6 16,7 9 6-16,9 0-5 16,12 12-48-16,3 10-141 15,9 1-90-15,21-5-75 16</inkml:trace>
  <inkml:trace contextRef="#ctx0" brushRef="#br0" timeOffset="1822.03">5893 2063 587 0,'0'0'249'16,"0"0"29"-16,0 0-134 16,0 0-116-16,0 0-28 15,0 0 0-15,9 13-6 16,1-5-4-16,1 0 10 15,-2-4 0-15,7-4-1 16,-2 0-2-16,5 0-5 16,-3-12 7-16,1-9-10 15,-1-6 6-15,-7-3-3 16,-6-3 5-16,-3-1-15 16,0 7 4-16,-9 7 10 15,-10 14-5-15,-11 6 9 0,0 15 7 16,-7 23 7-16,7 10 8 15,6 5-9-15,15-1-1 16,9-4-6-16,21-7-6 16,24-9-1-16,10-11 1 15,15-13 6-15,3-8 4 16,2-10 0-16,-5-20-9 16,-6-8 4-16,-13-10 2 15,-20-5-2-15,-13-1 4 16,-15 8-7-16,-3 14 4 0,0 17 38 15,-13 11 14 1,-1 4-33-16,2 0-25 0,2 5 0 16,5 6-1-16,5 3-5 15,0-2 2-15,8 0-7 16,11-2 11-16,11-6 1 16,4-4-1-16,2 0 0 15,0 0-4-15,-2 0-2 16,-4 0 6-16,-12 0 0 15,-5 8 0-15,-4 7-7 16,-6 8-1-16,-3 5 3 16,0 5 5-16,0 1 3 15,2-4 0-15,4-4-3 16,7-5-1-16,8-4-5 16,12-5-33-16,19-5-76 15,11-7-274-15,20-2-343 0</inkml:trace>
  <inkml:trace contextRef="#ctx0" brushRef="#br0" timeOffset="3202.89">7804 2241 201 0,'0'0'544'0,"0"0"-357"16,0 0-20-16,0 0-117 15,0 0-26-15,0 0 29 0,49-16-9 16,5-11-35-16,11-9-8 16,-4-10-2-16,-11-7-6 15,-12-7-50-15,-18 4 30 16,-11 10 27-16,-9 17 7 16,0 15 41-16,-3 11 16 15,-15 3-16-15,0 0-30 16,-4 19-7-16,8 5 0 15,5 3-2-15,9 1-9 16,3-1-4-16,24-1-7 16,9-1 7-16,12 0 3 15,7-4 1-15,-3-2 0 16,-3-4 0-16,-16-5 0 16,-15-3 0-16,-8-4 0 15,-10 1 2-15,-10-1 2 0,-21 5-1 16,-8 1-3-16,-7-1-6 15,7-4-15-15,9-1-22 16,5-3-44-16,14 0-60 16,11-21-131-16,11-10-86 15,20-7 140-15,12 4 61 16,5 5 163-16,9 5 22 16,-2 7 127-16,0 0-101 15,-10 8 160-15,-12 1-51 16,-17 8 1-16,-7 0-11 0,-6 0-31 15,0 4-32 1,1 9-34-16,2 1 1 0,-1 1-21 16,-2-1-17-16,3-2-6 15,0-4-4-15,4-3 3 16,-1-3-6-16,2-2 1 16,8 0 7-16,0-15-4 15,1-10-4-15,-1-8-13 16,-9 2-12-16,-2 0-23 15,-8 6 5-15,0 13 26 16,-24 10-29-16,-9 2 46 16,-5 22 20-16,-7 13-3 15,9 12 2-15,6 4-8 16,14-1-1-16,13-4-9 16,3-10-1-16,22-9-17 15,17-11 17-15,7-8 5 16,8-8-2-16,10-4-3 0,3-19-4 15,5-12-36-15,-8-14-73 16,-15-11 19-16,-13-6 23 16,-20 11 50-16,-16 15 21 15,0 20 146-15,-22 19-42 16,-8 1-30-16,-3 17-50 16,2 10 19-16,10 3-30 15,15 2-13-15,6-5 0 16,0-5-1-16,21-3 1 15,3-7 0-15,6-7 8 0,13-5-6 16,-1 0 8 0,7-12-9-16,-4-7-1 0,-8-3 1 15,-7 5-1-15,-13 4 1 16,-10 9 4-16,-4 4 0 16,-3 0-5-16,0 15-12 15,-3 14 12-15,-4 6 6 16,7 2-6-16,0-3 3 15,0-7-3-15,13-2-2 16,3-8-1-16,5-8-2 16,3-7-15-16,10-2 7 15,5-2 2-15,3-18-44 16,0-6 13-16,-1-13-34 0,-5-9 58 16,-3-4-13-1,-11 7 31-15,-11 13 15 0,-4 18 96 16,-7 12 18-16,0 2-53 15,0 4-46-15,-15 21-18 16,0 11-5-16,-1 6 7 16,6 0-7-16,6-3-7 15,4-2-1-15,0-7 1 16,0-3-1-16,17-7-10 16,8-9-34-16,11-10-34 15,7-1-101-15,-4-23-17 16,0-16-117-16,-11-13-11 15,-7-16 200-15,-6-4 45 16,-9 7 80-16,-2 16 138 0,-4 20 133 16,0 15-43-16,0 9-37 15,-4 5 1-15,-2 0-148 16,3 5-44-16,-3 16-3 16,6 5-8-16,0 7-138 15,0-2-238-15,19-5-183 16</inkml:trace>
  <inkml:trace contextRef="#ctx0" brushRef="#br0" timeOffset="3838.87">9925 2005 826 0,'0'0'2'16,"0"0"53"-16,0 0-55 0,0 0 5 15,0 0-5-15,0 0 5 16,25 54-4-16,-13-51 11 16,3-3-5-16,0 0 6 15,1-5-8-15,4-10-5 16,-1-7-6-16,-1-5-26 16,-6-5-21-16,-6-4 38 15,-6 0 2-15,0 8 7 16,-18 11 6-16,-12 14 48 15,-10 3-23-15,-2 23-4 16,-4 18 15-16,10 7 3 0,8 2-7 16,14 0 0-16,11-8-23 15,3-6-9-15,14-8-13 16,14-10 7-16,11-8 6 16,10-10 15-16,7 0-1 15,9-13-8-15,5-13-1 16,0-11-5-16,-3-11-2 15,-10-12-26-15,-9-1 14 16,-20 10 8-16,-14 12 6 16,-14 14 79-16,-1 16 43 15,-24 5-53-15,-8 4-35 16,2 9-13-16,1 10 6 16,9 3-9-16,12 3-9 15,9-1-9-15,0 2-5 0,7 3 5 16,22 0 1-16,4-1 10 15,6-2-6-15,2-1-5 16,1-7 6-16,-9-3-3 16,-16-6 0-16,-7-6-3 15,-10 2-3-15,-6 0-5 16,-27-1 7-16,-13 4-2 16,-9-3-10-16,-5-4-27 15,9-1-33-15,2 0-57 16,10 0-131-16,17-11-254 15</inkml:trace>
  <inkml:trace contextRef="#ctx0" brushRef="#br0" timeOffset="4045.35">11031 1826 716 0,'0'0'537'0,"0"0"-405"15,0 0 52-15,0 0-105 16,0 0-54-16,0 0-25 16,32-8 0-16,-28 8-35 15,-1 0-46-15,-3 9-101 16,0 14-391-16,0 11 252 16</inkml:trace>
  <inkml:trace contextRef="#ctx0" brushRef="#br0" timeOffset="4208.18">11024 2249 1100 0,'0'0'148'16,"0"0"49"-16,0 0-123 16,0 0-74-16,0 0-6 15,0 0-50-15,76-55-117 16,-76 52-342-16</inkml:trace>
  <inkml:trace contextRef="#ctx0" brushRef="#br0" timeOffset="7860.81">6303 3498 264 0,'0'0'85'0,"0"0"62"16,0 0 36-16,0 0-87 15,0 0 54-15,0 0-13 16,0 0-39-16,-10-25-3 16,10 25-39-16,0 0-21 15,0 0-19-15,7 0-16 16,14 0 0-16,22 0 4 15,15 3 19-15,11 2-11 0,3-3-4 16,2-2-2-16,-5 0-3 16,-8 0-3-16,-16 0-2 15,-18 0-7-15,-14 0-13 16,-13 0 4-16,0 0 17 16,-27 0-24-16,-19 0 22 15,-15-2-22-15,-14-1 10 16,-5 0 8-16,-8 1-9 15,4 0 9-15,5 1 7 16,15 1 4-16,9 0-1 16,13 0-1-16,15 0 5 15,11 0 0-15,13 1-1 16,3 1-6-16,0 3-5 0,0 4-8 16,6 4 3-1,7 1 10-15,7 6 10 0,5 3 5 16,5 0 9-16,10 2-10 15,5-2 0-15,1-2-4 16,5-2-6-16,-2 0 2 16,-4-4-4-16,-2 0-1 15,-15-5 1-15,-8-5-2 16,-10 2 3-16,-10 3-3 16,0 5-3-16,0 9 1 15,-16 1 2-15,-11 1 8 16,-6 1 6-16,-6-1-8 0,-7 0 4 15,-5 1 3 1,-1-1 1-16,3-5 1 16,1-1-3-16,2-1-3 15,7-5 4-15,9-2-3 0,8-7-2 16,10-5-3-16,9 0 6 16,3 0-11-16,0 0 1 15,0-3-2-15,0 1-2 16,0-1 3-16,12 3 0 15,13 0 0-15,16 0 6 16,20 0 3-16,18 0-4 16,12 0 0-16,12-3-4 15,4 0 2-15,6 0-1 16,-14 0 3-16,-23-4-4 16,-27 4-1-16,-25 1 1 0,-18 2-4 15,-6 0-1-15,-12 0-39 16,-18 2-50-16,-13 11-82 15,1-3-240 1,8-8-273-16</inkml:trace>
  <inkml:trace contextRef="#ctx0" brushRef="#br0" timeOffset="8474.94">7674 3690 454 0,'0'0'82'0,"0"0"48"0,0 0 15 15,-69-78 3-15,47 72-21 16,-5 6-96-16,-1 0 8 15,-8 12-9-15,3 15-10 16,0 10-7-16,8 11-12 16,7 1-1-16,9-4-4 15,9-10 4-15,0-11-2 16,3-11 1-16,18-7 1 16,7-6 8-16,8-6 6 15,6-18 39-15,4-7-26 16,-4-8-9-16,-9-4-2 15,-8-6 4-15,-7 2-3 16,-9 8-3-16,-6 13-10 0,-3 15 5 16,0 11 17-1,0 0-16-15,0 9-10 0,-6 20-19 16,-6 13 16-16,0 15-1 16,6 0 1-16,0-1-10 15,6-7-38-15,0-7-73 16,12-6-147-16,18-11 28 15,9-16-244-15</inkml:trace>
  <inkml:trace contextRef="#ctx0" brushRef="#br0" timeOffset="8912.11">7871 3831 653 0,'0'0'44'16,"0"0"67"-16,0 0 56 15,0 0-67 1,0 0-31-16,0 0-6 0,-39 0-22 16,39 0-21-16,6 0-15 15,9 0 0-15,0 0-4 16,7 1-1-16,-5 5-9 16,-4 2-29-16,-4 2 20 15,-6 3-9-15,-3 3-6 16,0-2 11-16,0 0 3 15,-3-1 5-15,-3-4-2 0,0-3-8 16,6-4 8-16,0-2 15 16,0 0 1-16,0 0 0 15,0-13 53-15,15-12 8 16,9-5-51-16,4-3-1 16,2 5 27-16,0 10-11 15,-5 6-2-15,-8 7-15 16,-4 5-3-16,2 0-5 15,-3 14-5-15,-3 10 0 16,-3 2 1-16,-6 6-4 16,0-2-23-16,-6-2-60 15,-12-2-65-15,3-6-116 16,2-10-266-16</inkml:trace>
  <inkml:trace contextRef="#ctx0" brushRef="#br0" timeOffset="9328.7">8599 3585 423 0,'0'0'166'15,"0"0"104"-15,0 0-11 16,0 0-106-16,0 0-64 15,0 0 1-15,16-25-56 16,-16 25-29-16,-10 20-5 16,-13 18-4-16,-5 20 4 15,1 11 7-15,8 3-7 16,10 0-2-16,9-15 1 0,3-11-12 16,34-17-52-16,17-19-28 15,10-10-106-15,9-28-275 16</inkml:trace>
  <inkml:trace contextRef="#ctx0" brushRef="#br0" timeOffset="9780.48">8872 3629 314 0,'0'0'495'16,"0"0"-291"-16,0 0-2 15,0 0-49-15,0 0-111 16,0 0-21-16,-6-5-16 15,34 5 0-15,14 0-5 0,7 0 0 16,0 2-11-16,-10 10-38 16,-9 0 20-16,-12 2-13 15,-11 4 10-15,-7 2 15 16,0 3-6-16,-10-1-16 16,-8-2 33-16,-3-6 5 15,2-4 1-15,10-10 0 16,4 0 5-16,5 0-2 15,0-7 19-15,0-14 40 16,11-4-45-16,8-6-9 16,5 1-8-16,1 5 2 15,-2 5-1-15,-1 6 17 16,-4 5 1-16,-9 5-3 16,-6 4 6-16,-3 0 3 15,0 4-25-15,0 18 0 0,-12 7 0 16,-6 11 3-16,3 5 2 15,-2-2-2-15,7-4-3 16,7-7-6-16,3-8-4 16,9-8-41-16,33-9-63 15,18-4-189-15,20-3-151 16</inkml:trace>
  <inkml:trace contextRef="#ctx0" brushRef="#br0" timeOffset="9946.53">9558 3699 814 0,'0'0'116'0,"0"0"165"16,0 0-155-16,0 0-67 15,0 0-30-15,0 0-28 16,25 0-1-16,23 0-31 16,15 0-124-16,11 0-125 15,11 0-205-15</inkml:trace>
  <inkml:trace contextRef="#ctx0" brushRef="#br0" timeOffset="10196.51">10281 3567 775 0,'0'0'144'0,"0"0"107"0,0 0-125 15,0 0-40 1,0 0-22-16,0 0-1 0,-71-4-43 15,44 19-5-15,-5 9 0 16,7 5-7-16,-2 4-3 16,11 4-5-16,10-1 0 15,6-6-5-15,6-6-2 16,27-15-2-16,19-9-44 16,21 0-42-16,12-15-128 15,9-16-221-15</inkml:trace>
  <inkml:trace contextRef="#ctx0" brushRef="#br0" timeOffset="10440.27">10661 3378 760 0,'0'0'104'0,"0"0"100"16,0 0-48-16,0 0-90 15,0 0-20-15,0 0 31 16,50 88 33-16,-5-52-63 15,4 4-22-15,-4 3-8 16,-3 4-16-16,-10 0 2 16,-15 6-3-16,-17-1-1 15,-8-1-2-15,-36-3-11 16,-15-11-24-16,-15-7-19 16,-10-10-62-16,-4-15-66 15,6-5-275-15</inkml:trace>
  <inkml:trace contextRef="#ctx0" brushRef="#br0" timeOffset="10897.89">10836 3198 966 0,'0'0'81'15,"0"0"106"-15,0 0-49 16,0 0-74-16,0 0-38 0,0 0-17 16,0 0-8-16,88-27-1 15,-52 25 0-15,0 2-3 16,-1 2-3-16,-6 15-24 16,-8 5-17-16,-12 3 14 15,-6 0 0-15,-3 1 2 16,-3-3 17-16,-11-8 0 15,5-4 13-15,-1-5 1 16,7-6 2-16,3 0 5 16,0 0 31-16,0 0 36 15,0-18-3-15,13-11-52 16,10-7-9-16,6-3-2 16,10 5-5-16,-3 8-2 15,0 8 0-15,-5 9-1 16,-4 9-1-16,0 0 0 0,-6 17-4 15,-7 12 1-15,-4 6-2 16,-10 6-1-16,-11 4-79 16,-26 1-47-16,-17-3-249 15,-10-8-185-15</inkml:trace>
  <inkml:trace contextRef="#ctx0" brushRef="#br0" timeOffset="12217.53">5948 4563 271 0,'0'0'63'0,"0"0"91"16,0 0-33-16,0 0-79 15,0 0 26-15,0 0 7 0,12-15-1 16,0 5 5 0,0-2-14-16,9 0-24 0,-3 2-15 15,7 3-9-15,-4 2-8 16,-2 5-9-16,1 0 0 15,-1 15-6-15,-4 11 3 16,-6 3-3-16,-9 5 6 16,0 3-12-16,-10 1-7 15,-10-1-18-15,4-8 18 16,2-11 12-16,7-7 6 16,4-9 1-16,3-2 12 15,0-5 67-15,0-23 19 16,7-14-67-16,13-11-26 15,5-1 0-15,5 4-1 16,3 11-8-16,-5 10 6 0,-4 12-2 16,-9 14 16-16,-5 3-16 15,-1 10-5-15,-4 16-4 16,-2 10-6-16,-3 4-24 16,0 6-10-16,-3 0-44 15,-2-3-68-15,2-8 11 16,3-13-117-16,0-15 20 15</inkml:trace>
  <inkml:trace contextRef="#ctx0" brushRef="#br0" timeOffset="12403.52">6552 4539 787 0,'0'0'110'15,"0"0"111"-15,0 0-89 16,0 0-67-16,0 0-37 15,0 0-28-15,8-6 0 16,23 6-1-16,5 0-35 16,7 0-85-16,-4 0-111 15,-6 0-161-15,-14 0-100 16</inkml:trace>
  <inkml:trace contextRef="#ctx0" brushRef="#br0" timeOffset="12547.41">6579 4635 524 0,'0'0'107'0,"0"0"66"16,0 0-26-16,0 0-111 16,0 0-32-16,0 0 17 15,78 8-21-15,-26-8-104 16,12 0-169-16,12-6-227 16</inkml:trace>
  <inkml:trace contextRef="#ctx0" brushRef="#br0" timeOffset="12828.05">7101 4459 826 0,'0'0'131'15,"0"0"61"-15,0 0-128 0,0 0-38 16,0 0-12-16,0 0 23 16,-49 100-16-16,49-63 12 15,12-2-10-15,9-7-6 16,1-8-15-16,2-8-2 15,4-12 3-15,-1-3 3 16,3-26 3-16,-2-5-2 16,-11-7 0-16,-4-5-7 15,-13 6-1-15,0 6-6 16,-19 11-5-16,-20 13-10 16,-10 10-37-16,-11 3-66 15,-1 17-114-15,6 4-138 16</inkml:trace>
  <inkml:trace contextRef="#ctx0" brushRef="#br0" timeOffset="13590.51">6384 3090 351 0,'0'0'151'0,"0"0"51"16,0 0-53-16,0 0-25 15,0 0-55-15,0 0-32 16,-9 11-32-16,1 13 23 15,5 5-1-15,3 0 41 0,0-5-47 16,0-2 8-16,14-9-9 16,5-6-4-16,2-5 13 15,9-2 15-15,4-3 1 16,8-15-22-16,-3-7-12 16,1-2-6-16,-6-6-1 15,-1-5-2-15,-5-2 5 16,-5 1-6-16,-7 8 0 15,-5 11 0-15,-4 11 0 16,-4 9-1-16,3 0-8 16,9 16-5-16,0 14 10 15,7 8 3-15,-4 1 0 0,-3-2 1 16,-3-6 1-16,-6-5-2 16,-3-9 4-1,-3-7-6-15,0-5 4 16,-3-3-1-16,-9 0 1 0,-10-2 8 15,-5 0 3-15,-3-8 5 16,-1-13-5-16,-5-11-10 16,0-4-3-16,3-1 1 15,2 5-2-15,4 10 0 16,5 12-1-16,-2 10-20 16,1 0-44-16,-2 11 3 15,0 12-40-15,-2 7-158 16,3-4-120-16,6-1-111 15</inkml:trace>
  <inkml:trace contextRef="#ctx0" brushRef="#br0" timeOffset="17071.16">12857 4017 214 0,'0'0'346'16,"0"0"-209"-16,0 0 6 15,0 0-11-15,0 0-53 16,0 0-26-16,0 0-13 16,6 0-22-16,-6 0-4 15,0 0-5-15,0 0 0 16,0 0-8-16,0 0-1 15,0 0 0-15,0 0 3 16,0 0 5-16,0 0 0 0,0 0 22 16,0 0 9-16,0-8-18 15,6-6 11-15,5-5-32 16,2 2 0-16,2 4 0 16,-4 5-3-16,-1 5 1 15,-1 3 0-15,-6 0-5 16,0 0 2-16,1 10-1 15,-4 4 1-15,0 5 0 16,-4 1 3-16,-11-1-3 16,-6-1-3-16,0-2 8 15,1-5 0-15,6-3-4 16,5-7 4-16,3-1 8 0,-2 0 2 16,2-3 26-16,5-13-20 15,1 1-11-15,0-1-5 16,0 5 0-16,0 2-3 15,4 6 3-15,-3 1 0 16,-1 2-1-16,0 0 0 16,0 0 0-16,0 0-6 15,0 0 4-15,0 0 0 16,0 0-3-16,0 0 4 16,0 0 2-16,0 0 0 15,2 0 4-15,-2 0-2 16,0 0-1-16,1 0 0 15,-1 0 3-15,4 0 7 0,-1 0-11 16,6 4-3-16,4 17 3 16,0 10 0-16,-3 9-1 15,-10 8 0-15,-3 5-6 16,-27 4-32-16,-12-1-59 16,-10-1-153-16,1-13-86 15,5-17-269-15</inkml:trace>
  <inkml:trace contextRef="#ctx0" brushRef="#br0" timeOffset="17647.88">15147 3434 627 0,'0'0'42'16,"0"0"210"-16,0 0-102 15,0 0-72-15,0 0-44 16,-97-50-17-16,57 80-3 16,-2 15-8-16,3 13 1 15,7 6-6-15,12 0-1 16,8-7 1-16,12-12-1 15,0-13-4-15,3-14-5 16,18-10 7-16,6-8 2 16,11-14 8-16,5-21 4 15,2-11 2-15,-6-14-8 16,-6-3-2-16,-7-1 1 0,-7 11 4 16,-9 16 11-16,-4 17-7 15,-6 15 26-15,0 5-4 16,0 5-35-16,0 27-18 15,-6 16 16-15,-1 14-1 16,4 4 2-16,3 0-48 16,0-4-88-16,13-9-188 15,17-16-80-15</inkml:trace>
  <inkml:trace contextRef="#ctx0" brushRef="#br0" timeOffset="18082.09">15393 3727 882 0,'0'0'157'0,"0"0"-4"15,0 0-47 1,0 0-83-16,0 0 15 0,0 0 7 16,0 0-15-16,0-3-17 15,14-4-13-15,11-2-7 16,1 5 6-16,3 4-14 15,-5 0-24-15,-9 18-2 16,-8 9-3-16,-7 4 25 16,0 5-2-16,-10-4-1 15,-7-5-7-15,1-5 12 16,7-10 10-16,3-5 7 16,3-6 3-16,3-1 25 0,0-11 56 15,0-15-44-15,3-11-32 16,12 2 7-16,6 1-5 15,1 5 13-15,5 5-12 16,-6 5-1-16,-2 9-5 16,2 6-5-16,-5 4-3 15,7 5-1-15,-7 19-1 16,-1 5-2-16,-10 6 4 16,-5 1-33-16,0 5-40 15,-16 0-63-15,-4-2-132 16,0-10-146-16</inkml:trace>
  <inkml:trace contextRef="#ctx0" brushRef="#br0" timeOffset="18621.91">16290 3755 951 0,'0'0'258'15,"0"0"-246"-15,0 0 27 16,0 0-34-16,0 0 0 16,0 0 5-16,-10 33 0 15,-3-27-1-15,0 0 2 16,2-1-3-16,2-5-4 0,3 0 1 16,-1 0 3-16,4-8 1 15,0-6-1-15,3-5-8 16,0 2-5-16,9 2 1 15,4 3-5-15,4 2 2 16,-1 8 1-16,-6 2 2 16,2 0-11-16,-4 10 2 15,-5 10 5-15,-3-1 0 16,0 4 0-16,-3-6 1 16,-10-1 7-16,2-5-2 15,2-5 2-15,6-2 0 16,0-4 2-16,3 0 13 15,0-2 35-15,0-16 5 0,0-8-46 16,6 2-6 0,4 3 4-16,2 8-1 0,-4 8 0 15,-5 2 2-15,-3 3 1 16,0 0-9-16,3 17-10 16,-3 10 9-16,0 7 0 15,0 8-1-15,-16 1 1 16,-4 0-6-16,-9 0-21 15,3-4-31-15,-3-7-26 16,6-7-162-16,6-17-187 16</inkml:trace>
  <inkml:trace contextRef="#ctx0" brushRef="#br0" timeOffset="18929.86">16980 3350 1168 0,'0'0'24'0,"0"0"132"15,0 0-47-15,0 0-69 16,0 0-8-16,0 0 2 16,-6-3-15-16,-6 3-11 15,-12 0-8-15,-4 14-3 16,-8 17 2-16,-2 14-3 15,6 14 0-15,2 8 2 16,7-1 1-16,17-10-3 16,6-11-2-16,22-16 1 0,30-14-14 15,30-15 5-15,21-3-31 16,4-22-36-16,-12-8-140 16,-24-8-332-16</inkml:trace>
  <inkml:trace contextRef="#ctx0" brushRef="#br0" timeOffset="22065.44">18339 3286 436 0,'0'0'25'0,"0"0"128"16,0 0 36-16,0 0-122 15,0 0 65-15,0 0-60 16,0 0-2-16,6-28-9 16,-24 28-24-16,-9 1-20 15,-9 17 8-15,-3 12-16 16,0 10-2-16,1 11 0 15,5 7-5-15,7 6 0 16,12 1-2-16,9-5 0 16,5-14-1-16,0-12 1 15,16-9 0-15,10-8-1 16,13-8-3-16,6-8-64 0,4-1-129 16,0-9-213-16,-10-14-220 15</inkml:trace>
  <inkml:trace contextRef="#ctx0" brushRef="#br0" timeOffset="22251.94">18085 3599 589 0,'0'0'75'16,"0"0"69"-16,0 0-42 15,0 0-27-15,0 0-7 16,0 0 12-16,130-33-7 15,-48 10-65-15,3 0-8 0,2 1-195 16,8-3-183-16,-4-2-263 16</inkml:trace>
  <inkml:trace contextRef="#ctx0" brushRef="#br0" timeOffset="22604.29">19164 3135 579 0,'0'0'208'15,"0"0"27"-15,0 0-16 16,0 0-114-16,0 0-30 15,0 0-11-15,3-25-21 16,-3 25-24-16,0 0-9 16,0 18-10-16,8 17-4 15,3 18 4-15,2 11 10 16,1 6-6-16,-8 2-3 16,-6-1 0-16,0-1-2 15,-9-12 0-15,-6-11-16 16,4-16-65-16,5-14-52 15,3-16-156-15,3-2-180 16</inkml:trace>
  <inkml:trace contextRef="#ctx0" brushRef="#br0" timeOffset="22852.06">19362 3160 769 0,'0'0'51'0,"0"0"315"16,0 0-217-16,0 0-58 15,0 0-22-15,0 0-32 16,16-37-21-16,-16 37-16 16,0 14-3-16,2 17-6 15,7 14 9-15,-9 13 1 16,0 4 1-16,0 4-2 0,-4 2-2 16,-10-5 0-1,-1-6-1-15,2-13-50 0,3-16-34 16,1-15-123-1,5-13-230-15,4-6-234 0</inkml:trace>
  <inkml:trace contextRef="#ctx0" brushRef="#br0" timeOffset="23399.42">19210 3155 937 0,'0'0'64'15,"0"0"116"-15,0 0-64 0,0 0-72 16,0 0-8-16,0 0-5 16,9-51-21-16,17 34-1 15,13-3-1-15,12-2 1 16,12 3-7-16,2 6-2 16,3 1-1-16,-10 8-8 15,-11 4-25-15,-9 0 8 16,-16 6-9-16,-10 9 15 15,-11 7 10-15,-1 7-3 16,-13 2 1-16,-20 1-12 16,-8-1 3-16,-14 1 10 15,-1-6-6-15,-2-3 6 0,9-4 4 16,10-8 5-16,10-5 1 16,12-1 1-16,8-5 1 15,6 0 4-15,3 0 5 16,0 0 29-16,0 0 3 15,0 0-10-15,0 0 5 16,0 0-15-16,0 3-9 16,3 1-3-16,17 6 1 15,12 1 29-15,10 6-5 16,7 3 1-16,6 8-9 16,0 7-17-16,1 6 3 15,-4 3-7-15,-6 0-5 16,-18-9-1-16,-8-11-1 15,-11-9 0-15,-8-5-1 16,-1-1-13-16,0-2-42 16,0-6-39-16,-7-1-77 0,-17 0-217 15,3-15-403-15</inkml:trace>
  <inkml:trace contextRef="#ctx0" brushRef="#br0" timeOffset="23887.37">19242 3762 199 0,'0'0'82'15,"0"0"60"-15,0 0-73 16,0 0 11-16,0 0 22 15,0 0-24-15,10 0-18 16,-10 0-3-16,0 0 25 16,0 0-16-16,0 0-21 0,0 0-4 15,0 0-4-15,0 0 12 16,0 0 14-16,16 0-9 16,6-2-1-16,11-6-1 15,3-2-28-15,-6 2-18 16,-4 1 2-16,-4 1-8 15,-8 3-2-15,-5 1-19 16,-7 2-37-16,-2 0-117 16,-8 0-132-16,-16 0-121 15</inkml:trace>
  <inkml:trace contextRef="#ctx0" brushRef="#br0" timeOffset="25153.31">21208 3604 957 0,'0'0'67'16,"0"0"-65"-16,0 0 53 15,0 0-45-15,0 0-10 16,0 0-4-16,3 22 4 16,-3-5 0-16,0-3 0 15,0-4 1-15,0-5 2 0,0-1-1 16,0-4 2-16,0 0 0 15,0 0 12-15,0 0 23 16,3 0 14-16,2-16-8 16,1-3-35-1,6-1-10-15,-6 5-3 0,1 7 3 16,-2 5 0-16,-4 3-2 16,1 0-4-16,-1 6-12 15,1 11 3-15,-1 6 5 16,-1 0-15-16,0-2-2 15,0-2 18-15,-4-6 4 16,-2-5 4-16,0-3 1 16,6-5 1-16,0 0 5 15,0 0 16-15,0 0 18 16,0-10 17-16,12-6-47 0,4-1-9 16,-2 7-1-16,-6 5 0 15,-2 5-1-15,-3 0-1 16,2 8-9-16,-4 17 7 15,-1 11 3-15,0 4 0 16,-20 4-8-16,-6 0-17 16,-7-1-92-16,1-5-37 15,3-16-139-15,13-18-188 16</inkml:trace>
  <inkml:trace contextRef="#ctx0" brushRef="#br0" timeOffset="25663.85">22569 3171 1028 0,'0'0'4'15,"0"0"67"-15,0 0 20 16,0 0-59-16,0 0-17 15,0 0-8-15,62-15 11 16,-17 15-16-16,-3 0-2 16,0 6-4-16,-13 14 3 15,-7 5-9-15,-15 7-43 16,-7 4 3-16,-10 2 36 16,-23-1 9-16,-5-3 1 0,-1-8-1 15,1-5 5-15,9-6 3 16,10-8-1-16,11-7 0 15,8 0 2-15,6-23 7 16,27-13-11-16,16-11-24 16,10-4-16-16,5 3-1 15,-7 5 41-15,-10 9 5 16,-14 11 15-16,-14 9 20 16,-13 7 8-16,-4 5 33 15,-2 2-44-15,0 0-21 16,-9 19-4-16,-13 12-9 15,-5 11-1-15,5 7-1 16,8 4 0-16,11-2-1 0,3-1-3 16,31-4 2-16,26-5-6 15,29-6-50-15,20-17-173 16,15-18-301-16</inkml:trace>
  <inkml:trace contextRef="#ctx0" brushRef="#br0" timeOffset="26255.93">23817 3403 417 0,'0'0'393'16,"0"0"-360"-16,0 0 34 0,0 0-23 16,18 73 12-16,17-71 52 15,1-2-29-15,5-14-36 16,2-14-22-16,5-9-16 15,-3-4-5-15,-4-5-8 16,-6-10-10-16,-12 2 10 16,-9 3 8-16,-6 13 5 15,-5 16 1-15,-3 15-3 16,0 7 5-16,0 0-8 16,0 22-21-16,-8 13 10 15,1 9 11-15,2 0 2 16,5-7 3-16,0-6-5 15,11-9 0-15,14-11 1 16,11-11 1-16,13 0-4 0,17-28 1 16,11-11-38-16,2-11-5 15,-1-7-1-15,-14-3 45 16,-15 3 5-16,-13 10 7 16,-21 18 24-16,-11 14 53 15,-4 13-7-15,-18 2-31 16,-12 2-40-16,-7 15-8 15,8 2 3-15,9 2-6 16,8-3 0-16,11-1-1 16,1 2 0-16,7-1 1 15,14 1 4-15,7 3-2 16,5-1-1-16,2-1 0 16,-7-3-2-16,-9-5 1 0,-8-1 0 15,-11 0-2-15,-3 1-6 16,-24 3 0-16,-17-3 6 15,-17-3-20-15,-16-9-38 16,-16 0-48-16,-1-14-131 16,11-21-215-16</inkml:trace>
  <inkml:trace contextRef="#ctx0" brushRef="#br0" timeOffset="26411.91">24389 2684 1125 0,'0'0'68'16,"0"0"114"-16,0 0-148 0,0 0-34 16,0 0-18-16,0 0-115 15,-38 0-200-15,35 10-130 16</inkml:trace>
  <inkml:trace contextRef="#ctx0" brushRef="#br0" timeOffset="27728.41">26124 3070 321 0,'0'0'267'0,"0"0"-110"15,0 0 135-15,0-85-139 16,-8 64-58-16,-6 3-19 0,-2 3-17 15,-2 3-19-15,-7 10-10 16,-11 2-10 0,-10 11-17-16,-11 24-3 0,-1 16-1 15,4 8 0-15,11 2 1 16,15-3 0-16,18-9 0 16,10-10-3-16,8-12-14 15,23-13-9-15,9-14 7 16,7 0 19-16,5-25 0 15,0-11 0-15,-6-7 5 16,-1-6-2-16,-12 1 1 16,-9 7 1-16,-9 12-1 15,-9 14 1-15,-5 11-2 16,-1 4-3-16,0 2-4 16,0 25-13-16,-10 14 7 0,1 10 8 15,5 2-38-15,4 0-56 16,10-5-94-16,19-6-164 15,15-15-72-15</inkml:trace>
  <inkml:trace contextRef="#ctx0" brushRef="#br0" timeOffset="29790.9">26991 3392 330 0,'0'0'135'16,"0"0"84"-16,0 0-20 16,0 0-28-16,0 0-62 15,0 0-17-15,-1-4-36 16,1-3-30-16,10-7-8 16,13-8-8-16,10-7 1 15,2-5-7-15,2-2 0 16,-2-5-3-16,-4-2 3 15,-7-1-3-15,-9 6 0 16,-10 8 3-16,-5 10-4 16,0 8 0-16,-17 9 0 15,-10 3-8-15,-6 2 0 16,-3 15-3-16,6-1 3 0,10 1 3 16,11-8-3-16,9-1-9 15,0-5-41-15,15 0 45 16,13-2 9-16,5-1 4 15,3 0 3-15,-2 3-3 16,-1 4 7-16,-6 2-2 16,-3 8-1-16,-5 2-4 15,-5 6 4-15,-3 6-1 16,-6-1-2-16,-2 1-1 16,-3-3-12-16,1-9-56 15,1-5 3-15,4-7-99 16,7-5 26-16,4-2 43 0,8-9-23 15,2-14 15-15,-1-9 86 16,-2 0 17-16,-6-3 71 16,-3 6 57-16,-6 8-17 15,-4 8 22-15,-4 9 23 16,-1 4-58-16,0 0-18 16,0 0-46-16,0 0-31 15,0 4-3-15,0 8 0 16,0-1-6-16,8-2 5 15,3-1-4-15,2-5 3 16,1-3 1-16,3 0-14 16,2-7-11-16,-5-12-8 15,-1-5 18-15,-9-4 14 0,-4-5 4 16,0 2-1 0,-1 5 3-16,-14 9 19 0,-4 12 5 15,-10 5-4-15,-7 20-23 16,-5 23-1-16,4 18 0 15,5 5 0-15,13 0 0 16,16-7-2-16,3-11-33 16,28-12-46-16,20-17-3 15,16-16-7-15,12-3-11 16,11-26 58-16,2-13-55 16,-7-8-40-16,-12-10-5 15,-16-7 80-15,-20 0 64 16,-16 10 68-16,-18 15 115 15,-3 20-23-15,-31 19 56 0,-9 13-134 16,-6 25-60-16,1 8-6 16,9 5-3-16,12-3-13 15,14-6-2-15,13-7 2 16,0-8-4-16,14-14-1 16,15-9-1-16,2-4 3 15,3-16 3-15,1-15 5 16,-1-8-3-16,-2-8 0 15,-4 0 3-15,-4 4-1 16,-9 12-4-16,-7 16 5 16,-6 11 20-16,-2 4 32 15,-6 19-40-15,-9 17-16 16,-3 10 1-16,3 4 1 0,11-3-2 16,4-7-1-16,0-5-6 15,9-8-1-15,15-11-18 16,5-8-7-16,12-8 11 15,5-11 0-15,2-25-26 16,-2-14-99-16,-3-13 44 16,-2-15 68-16,-4-11 34 15,-8-8 0-15,-7 4 67 16,-6 14 51-16,-12 24 39 16,-4 25-7-16,0 19-16 15,-12 11-43-15,-8 0-59 16,-9 24-24-16,-1 16-5 0,2 16-1 15,10 12-4-15,12 3 1 16,6 3 1-16,10-3-1 16,25 0-1-16,17-7-44 15,18-8-17-15,12-18-136 16,2-27-352-16</inkml:trace>
  <inkml:trace contextRef="#ctx0" brushRef="#br0" timeOffset="31131.96">29332 3050 382 0,'0'0'248'15,"0"0"112"-15,0 0-156 0,0 0-71 16,0 0-49-1,0 0-33-15,3-20-18 0,-3 30-19 16,10 20-11-16,8 16 4 16,7 11 16-16,4 4-6 15,0-7-6-15,-2-9-9 16,-1-14-2-16,-7-11 0 16,0-9 2-16,1-11 2 15,-2-1-3-15,4-29 14 16,0-11 17-16,-3-16 3 15,-6-9-18-15,-4-4-11 16,-5 7-4-16,2 9-2 16,1 16-2-16,0 11-31 15,3 13-7-15,6 4-20 16,7 5-28-16,9 5-55 0,6 0-29 16,5 12-90-16,6 8 83 15,-2 2-78-15,-3-6 58 16,-9-2 166-16,-12-8 33 15,-9-2 78-15,-8-4 99 16,-6 0 65-16,0 0 28 16,0 0-56-16,-4 0-115 15,-13 0-38-15,-5 0-20 16,-8 0-4-16,-5 18-17 16,-2 4-4-16,0 6 0 15,7 1-5-15,9 0-10 16,9-5-1-16,9-4-3 15,3-5 0-15,0-8-7 16,18-2-17-16,12-5 3 0,6-3-1 16,3-16 6-16,1-9-6 15,-7-2 19-15,-7 0-3 16,-9 4 9-16,-4 9 0 16,-8 10-3-16,-4 7 6 15,-1 0-6-15,0 20-7 16,0 16-4-16,0 7 14 15,0 1-1-15,0-5 1 16,2-5-3-16,7-9-16 16,7-9-19-16,5-11-18 15,12-5 2-15,7-18-31 0,2-13-104 16,-2-13 21-16,-1-6 3 16,-8-6 105-16,-10-2 60 15,-7 8 15 1,-10 15 123-16,-4 13 33 0,0 15 52 15,-4 7-68-15,-10 0-80 16,2 9-59-16,2 9-7 16,4 6-9-16,6-3 0 15,0-3 0-15,16-4 0 16,7-4 0-16,3-6 0 16,4-4 1-16,5 0-1 15,5 0 2-15,0-12 1 0,0 0 0 16,-7 2 2-1,-13 3-4-15,-8 6 1 0,-8 1 12 16,-4 0 15-16,0 11-23 16,0 14-4-16,-1 9 0 15,-6 0 1-15,1-1-1 16,4-7-2-16,2-4-1 16,0-5-3-16,0-6-1 15,15-9-13-15,13-2 3 16,6-6 1-16,5-21-4 15,1-9-7-15,-9-7 3 16,-5-10 17-16,-2 3 5 16,-9 5 7-16,-6 12 36 15,-6 16 14-15,-3 12 6 16,0 5-12-16,0 0-21 0,0 14-29 16,-8 20-1-16,-10 13 0 15,2-2 5-15,3-1-4 16,5-4-1-16,7-6-4 15,1-4-45-15,12-5-64 16,26-9-85-16,15-13-39 16,8-4-489-16</inkml:trace>
  <inkml:trace contextRef="#ctx0" brushRef="#br0" timeOffset="31274.95">31180 2779 756 0,'0'0'171'0,"0"0"9"0,0 0 22 15,0 0-183 1,0 0-19-16,0 0-18 0,-74-33-78 16,84 37-75-16,6 13-120 15,-4 4-143-15</inkml:trace>
  <inkml:trace contextRef="#ctx0" brushRef="#br0" timeOffset="32129.47">31343 3004 786 0,'0'0'30'0,"0"0"150"16,0 0-45-16,0 0-113 16,-107-31 17-16,70 31-2 15,0 15-23 1,0 11 1-16,10 5 0 0,9 3-14 15,10 0 4-15,8-2-10 16,0-6 5-16,17-6-11 16,8-11-15-16,6-9-21 15,5 0-1-15,2-15-1 16,-3-15-18-16,-5-5 34 16,-9-6 33-16,-2-3 2 15,-7 4 10-15,-5 10-1 0,-3 13 31 16,-4 13 13-1,0 4-15-15,0 4-40 0,0 20-5 16,-4 10 5-16,-3 7 2 16,6-1 1-16,1-7-5 15,0-5 2-15,1-5-25 16,14-6-29-16,5-7-28 16,4-10-13-16,5-3-35 15,3-23 7-15,1-9 15 16,-2-12 60-16,0-10 48 15,-4-13 119-15,-6-6 57 16,-8 5-19-16,-4 8 37 16,-7 20-48-16,-2 21-50 15,0 14-17-15,0 8-17 16,0 0-42-16,-8 15-16 0,-8 17-2 16,-6 15 7-16,-4 12 10 15,2 5-2-15,0 5 4 16,2 1-11-16,4-3-4 15,6-4-5-15,8-7 1 16,4-16-4-16,0-13-1 16,0-14-9-16,7-11 2 15,8-2 4-15,5-15 6 16,6-20 8-16,7-14-3 16,2-11-5-16,-3 5 1 15,-2 2 2-15,-6 16-1 16,-5 13-2-16,-4 11-1 0,2 11-1 15,3 2-1 1,3 7-1-16,4 20-2 0,3 6-9 16,-8 4-8-16,-8 2-10 15,-13 1 5-15,-1 1 12 16,-15-4 0-16,-19-1 5 16,-5-7 4-16,-10-8-11 15,-7-7 10-15,1-9-4 16,3-5-22-16,6 0 4 15,13-17 0-15,17-16-93 16,16-14-124-16,8-11-92 16,31-8-196-16</inkml:trace>
  <inkml:trace contextRef="#ctx0" brushRef="#br0" timeOffset="32691.73">32045 2651 862 0,'0'0'152'0,"0"0"165"15,0 0-214-15,0 0-71 16,0 0-24-16,0 0-3 16,6 93-1-16,-6-17 36 15,-6 9-9-15,-14 2-13 16,0-6-10-16,-2-6-8 16,-1-11 0-16,6-10-6 15,11-19-31-15,6-13-4 0,11-14-36 16,29-8-30-16,10-4-69 15,8-26-79-15,0-13-47 16,-5-11-26-16,-5-11 209 16,-9-3 119-16,-9 7 131 15,-14 14 55-15,-6 19 61 16,-8 14-79-16,-2 11-3 16,0 3-54-16,0 0-47 15,-9 20-54-15,-3 8 7 16,0 2-8-16,5 1 4 15,5-1-13-15,2-4 0 16,0-7-3-16,14-7-1 16,4-9-58-16,7-3 9 15,6-9-35-15,-1-19-40 16,2-9 53-16,-4-10-15 0,-4-3 90 16,-8 8 0-16,-9 12 33 15,-7 15 57-15,0 13 41 16,-22 2-62-16,-11 22-40 15,-6 17 23-15,-2 9 9 16,5 5-34-16,5-4-8 16,8-3-14-16,13-4-2 15,8-9-3-15,4-4-4 16,32-4-19-16,18-9-28 16,14-8-54-16,4-8-206 15,5-11-408-15</inkml:trace>
  <inkml:trace contextRef="#ctx0" brushRef="#br0" timeOffset="37366.15">33139 3246 459 0,'0'0'99'16,"0"0"-89"-16,0 0 118 15,0 0-91-15,0 0-13 16,0 0 13-16,0 0-4 15,10-4-4-15,-10 3-8 16,1 1-1-16,7-2-14 16,2 1 2-16,-1-3 8 15,1 0-8-15,-2 0 2 16,-2-1 8-16,-3 3 4 0,-2-1 7 16,-1 1-9-1,0 2 2-15,0 0-21 0,0 0 0 16,0 0-1-16,-9 0 0 15,-3 0 6-15,5 5-6 16,1-3-6-16,4 1 4 16,2-3-14-16,0 0 11 15,0 0-3-15,0 0-4 16,0 0 4-16,3 0 8 16,5 0 6-16,1 0 1 15,3-3 2-15,-2-6-1 16,-2-1-4-16,-5 6 5 0,-3 1 7 15,0 3 7-15,0 0-12 16,0 0-11-16,-9 0-17 16,-6 7 17-16,-5 5 1 15,7-2-1-15,4-2-11 16,8-3-4-16,1-3 2 16,0 0 0-16,0-2 5 15,11 0 8-15,1 0 8 16,1 0-8-16,-8-10 0 15,-5 0-79-15,-16 1-157 16,-28 4-220-16</inkml:trace>
  <inkml:trace contextRef="#ctx0" brushRef="#br0" timeOffset="40027.22">8196 5263 60 0,'0'0'18'15,"0"0"-3"-15,0 0 71 16,0 0 36-16,0 0-57 16,0 0 64-16,0 0-16 15,0-50-62-15,0 41 30 16,0-1-18-16,0 0-53 15,0 0 21-15,0 6 24 0,0 1 14 16,0 3 10-16,0 0-22 16,0 0-15-16,0 0-17 15,0 0-16 1,0 6-9-16,0 24-18 0,0 16 18 16,0 19 4-16,0 13-3 15,0 6 3-15,0 4-4 16,0-1 1-16,-9-6-1 15,2-8 2-15,-2-7-1 16,4-15 2-16,2-10-3 16,0-12 5-16,3-12-5 15,0-6 0-15,0-5-3 16,0-1 3-16,14 0 6 0,5-2-1 16,11-1-4-16,10-2 2 15,14 0 1-15,10 0-3 16,12-5 2-16,8-7-3 15,5-5 0-15,-4-3-3 16,0 0 2-16,-10 0-31 16,-11 1 10-16,-18 2-17 15,-16 3-70-15,-15-2 24 16,-15-4 43-16,0 4-19 16,-18-4-19-16,-9 0 23 15,-5 1 13-15,0 1 31 16,-1 3 13-16,0 0 14 15,8 3 28-15,7 7 2 16,6 0 13-16,6 2 5 0,6 2 30 16,0 1 22-16,0 0-56 15,0 0-36-15,0 0-21 16,12 0 0-16,15 0 3 16,9 4 20-16,7 13-8 15,-2 5-6-15,0 11 8 16,-11 4-6-16,-11 5-4 15,-14 5-6-15,-5 2 1 16,-21 4-3-16,-18 1 0 16,-10-4-17-16,-2-1-72 15,5-3-147-15,7-12-159 16</inkml:trace>
  <inkml:trace contextRef="#ctx0" brushRef="#br0" timeOffset="40537.39">9931 5675 786 0,'0'0'32'16,"0"0"134"-16,0 0-7 15,0 0-96-15,0 0-48 0,0 0-15 16,-17 12 4 0,20 27 1-16,1 19 26 0,0 17-18 15,-1 3-9-15,-3 5 1 16,0-10-3-16,0-17-1 16,-3-14 4-16,-2-18-3 15,5-15 5-15,0-6 10 16,0-3 23-16,0-15 17 15,0-29-6-15,0-25-42 16,11-23-9-16,5-15 2 16,11-14-1-16,4-9 2 15,-1 15 3-15,3 17-5 0,-2 34-1 16,-4 27-5-16,-3 22-2 16,-3 15-10-16,-2 0-6 15,1 18-10-15,-7 10 16 16,-7 6 2-16,-6 4 8 15,-12 5 6-15,-28 1-1 16,-15 2-2-16,-11 3-15 16,-7-6-22-16,7-2-65 15,11-4-3-15,19-4-154 16,14-8-75-16</inkml:trace>
  <inkml:trace contextRef="#ctx0" brushRef="#br0" timeOffset="41323.53">10381 5726 1039 0,'0'0'56'15,"0"0"-25"-15,0 0-7 16,-31 109 3-16,16-44-5 16,0-1-9-16,6-2 9 15,2-9-5-15,7-9-3 16,0-15-12-16,0-10 0 15,13-8-1-15,2-11-1 16,9-1 4-16,9-28 11 16,-2-12-7-16,2-17-5 15,-3-12-3-15,-14-8-10 16,-7 1 10-16,-9 16 0 0,-9 18 4 16,-15 21-4-16,-10 19 7 15,-5 3-5-15,-4 22-4 16,1 19 2-16,9 6 0 15,11 5-6-15,13 1 5 16,9-9-2-16,6-7 0 16,19-11-1-16,11-11 1 15,3-8 3-15,10-7 0 16,6-10 2-16,3-22 2 16,5-10 3-16,-9-10-5 15,-5-3-1-15,-16 5-1 16,-11 16 4-16,-12 12 4 15,-6 17-6-15,-4 5 29 0,0 9-31 16,-4 20 4-16,-3 8-6 16,1 4 4-16,6-1-2 15,0-8 0-15,9-5-4 16,9-12 2-16,0-8 0 16,12-7 2-16,2-8 0 15,10-15 2-15,-3-7-1 16,-6-1 5-16,-3 5-5 15,-11 7-1-15,-4 8-2 16,-8 11 2-16,4 0-4 16,-5 20-15-16,3 16 19 15,5 5 0-15,5-1 0 16,6-4 0-16,5-13 0 0,3-8-11 16,-1-11-50-16,3-4 52 15,-5-19 8-15,-2-12 2 16,-4-13 5-16,-11-7 5 15,-10-4 24-15,-3-2-10 16,-10 5-3-16,-17 9-11 16,0 16 6-16,-7 18-3 15,2 9-14-15,3 0-12 16,6 18-18-16,7 11-27 16,13 2-70-16,3 1-153 15,9 0 16-15,24-3-86 16</inkml:trace>
  <inkml:trace contextRef="#ctx0" brushRef="#br0" timeOffset="41948.7">11522 5806 136 0,'0'0'191'0,"0"0"169"15,0 0-40-15,0 0-180 16,0 0-42-16,0 0-75 16,-25-38-21-16,14 54 8 15,7 1 2-15,4 1-3 16,0 2-9-16,0-3 0 15,11-4 1-15,8-7-1 16,3-6 1-16,2 0 0 16,2-9 0-16,-1-16-1 15,2-8-25-15,-8-5 0 16,-4-6 11-16,-11 3 3 0,-4 9 6 16,0 11 5-16,-16 16 15 15,-9 5 7-15,-8 19-17 16,-6 20-2-16,0 11 5 15,5 6-2-15,16 3-6 16,12-2-1-16,6-8 0 16,12-10-1-16,18-10-3 15,9-17 5-15,7-12-3 16,2-5 2-16,4-26 0 16,3-15-45-16,-3-8-4 15,-1-8-26-15,-14 1 48 16,-16 8 22-16,-9 16 6 15,-12 16 27-15,-3 14 71 0,-18 7-24 16,-1 0-55 0,1 1-13-16,6 9-5 0,12 2-1 15,3 1-11-15,0-1 3 16,25-4 2-16,11-4 1 16,3-4 2-16,7 0 3 15,-4 0-2-15,-6 0 1 16,-10 0 0-16,-6 0-1 15,-8 7-2-15,-9 12 4 16,-3 7 2-16,0 7 7 16,0 5 6-16,-9 6-2 15,0-1 4-15,9-1-10 0,0-4-7 16,6-5-2-16,30-8-2 16,25-10-37-16,27-8-72 15,22-7-241-15</inkml:trace>
  <inkml:trace contextRef="#ctx0" brushRef="#br0" timeOffset="43244.14">13120 5975 771 0,'0'0'111'0,"0"0"103"16,0 0-147-16,0 0-58 15,0 0 21-15,101-24-11 16,-40-16-11-16,2-10-4 0,1-5-3 16,-5-5 4-16,-5-4-1 15,-8 5 7-15,-17 10-5 16,-14 17 0-16,-10 15 54 16,-5 10-12-16,0 7-5 15,-7 0-11-15,-12 7-32 16,-5 13-3-16,2 6 1 15,7 3-2-15,6-2 1 16,9 2-1-16,0-3 3 16,15-1-1-16,8-3 2 15,9-5-1-15,-2-3 2 16,-2-4-1-16,-5-3 0 0,-7-2 0 16,-10-3 0-1,-6 0 2-15,0 1 0 0,-9 4-2 16,-18 1-14-16,-4 1-8 15,-2 0-3-15,0-3-8 16,11-2-4-16,10-4-13 16,12-4-22-16,3-19-8 15,28-8-219-15,15-2 99 16,13 2 0-16,-4 3 107 16,-3 6 93-16,-7 2 29 15,-12 6 106-15,-14 5 49 16,-10 2-64-16,-5 6 78 15,-4 1-16-15,0 0-84 0,0 0-71 16,0 3-27-16,0 14 1 16,0 5-1-16,0 4 8 15,0-7-5-15,6 1-2 16,2-4-1-16,1-7 0 16,4-4-1-16,0-2 1 15,7-3-2-15,-1-6 2 16,4-13-9-16,-1-6-8 15,-10-6 4-15,-4-1 11 16,-8 0 2-16,0 9 0 16,-7 10 5-16,-12 9-5 15,-8 4-8-15,-1 6 8 16,-5 20 4-16,1 10-3 16,9 5-1-16,7 2-2 0,11 1 1 15,5-2-8-15,15-5 5 16,17-5-43-16,12-12 19 15,7-16 24-15,-3-4-43 16,1-17 23-16,-4-12-7 16,-6-9 26-16,-1-6-6 15,-5-8 0-15,-10-3 4 16,-3 2-22-16,-8 14 20 16,-6 16 9-16,-6 13 56 15,0 10 55-15,0 0-92 16,-15 12-8-16,-1 6-3 15,2 2-7-15,5-2-1 16,9-4 0-16,0-5-1 0,0-3-6 16,20-6 7-1,8 0 0-15,11 0 9 0,10-15-3 16,-1-6-6-16,-1-1 2 16,-9 7 2-16,-11 4-2 15,-11 5 10-15,-10 6 16 16,-3 0-18-16,-3 22-5 15,0 10-4-15,0 9 9 16,0-1 2-16,0-1-2 16,0-2-1-16,0-8-8 15,0-2-2-15,3-8 1 16,15-6-1-16,10-13-4 0,14 0-24 16,10-16-11-16,11-13-20 15,-5-12-85-15,-7-7 52 16,-11-10 82-16,-15 4 11 15,-8 6 95-15,-11 15 1 16,-6 17 36-16,0 9-30 16,0 3-25-16,0 4-51 15,0 7-26-15,-9 16 0 16,-1 11 9-16,2 6 1 16,5-2-8-16,3-1-2 15,0-7 0-15,0-5-2 16,0-8-46-16,11-6-67 15,11-10-101-15,11-1-99 0,6-9 47 16,5-17-207-16</inkml:trace>
  <inkml:trace contextRef="#ctx0" brushRef="#br0" timeOffset="43365.97">15214 5390 323 0,'0'0'316'16,"0"0"47"-16,0 0-195 15,0 0-105-15,0 0-63 16,0 0-53-16,0 16 24 15,-6 17-165-15,3 2-126 16,3-3-317-16</inkml:trace>
  <inkml:trace contextRef="#ctx0" brushRef="#br0" timeOffset="44032.6">15293 5596 846 0,'0'0'126'0,"0"0"-106"16,0 0 42-16,0 0-62 16,0 0 2-16,0 0 0 15,-21 53-4-15,24-51 4 16,9-2-2-16,6 0 3 16,1 0 1-16,8-14-4 15,0-3-37-15,-6-8-32 16,0-3 45-16,-6-5-23 15,-5 2 27-15,-9 4 16 16,-1 10 4-16,-1 11 11 0,-21 6 4 16,-8 5-4-16,-8 21 14 15,-3 11 29-15,2 10-14 16,5 2-16-16,8 2-12 16,13-6-10-16,13-4-2 15,0-9-4-15,19-10-17 16,20-11 19-16,13-11 2 15,14 0 7-15,4-8-7 16,8-14-53-16,1-9-33 16,-9-11 5-16,-11-8-15 15,-10-3 47-15,-20 4 49 16,-16 13 8-16,-13 11 98 0,-1 14 110 16,-24 5-104-16,-8 6-11 15,-5 0-19-15,6 0-38 16,2 10-10-16,7 2-12 15,10-2-12-15,7 3-10 16,6 1 2-16,0 2-2 16,6 4 1-16,15-1-1 15,3 4 4-15,3-2-3 16,2-2 1-16,0-2-2 16,-7-1 1-16,-5 0 0 15,-4-4-1-15,-9 0 1 16,-4-2 1-16,0 2-2 0,-13 1 2 15,-21 2 3-15,-14 3-4 16,-10-6-1-16,-14-3 0 16,-8-4-44-16,-5-5-103 15,0-5-258-15,11-16-413 16</inkml:trace>
  <inkml:trace contextRef="#ctx0" brushRef="#br0" timeOffset="45065.55">17138 5621 472 0,'0'0'41'0,"0"0"95"0,0 0-13 15,10-79-77 1,-10 53 9-16,0 1 23 0,-10 1 14 16,-17 12 25-16,-12 10-42 15,-7 2-47-15,-9 31-11 16,0 13-14-16,7 9 1 16,9 3-4-16,17-3-1 15,13-11-1-15,9-9 2 16,1-13-1-16,25-9-3 15,14-11 3-15,5-5 1 16,4-18 4-16,-4-9 3 16,-6-4-5-16,-13-4-1 15,-3 1 1-15,-13 9 1 16,-1 10 0-16,-6 13-3 0,-3 7-1 16,0 0-6-16,0 25-12 15,0 10 12-15,0 9 7 16,0-2 0-16,1-6-1 15,15-3-13-15,6-13-55 16,11-8 20-16,6-12-9 16,7-6-32-16,6-20-59 15,-1-12-15-15,-8-10 89 16,-7-4 58-16,-7-8 17 16,-3-4 50-16,-11-5 92 15,-4 4 11-15,-9 11 16 16,-2 19-20-16,0 20-59 15,0 10-14-15,0 5-24 0,-16 12-48 16,-10 20-3-16,-3 18-1 16,-6 10 1-16,12 8 2 15,4 1 2-15,12-2 1 16,7-6-3-16,0-11-2 16,4-16-1-16,8-15 1 15,2-11 1-15,-2-8 0 16,10-5 8-16,8-22 13 15,12-10 2-15,5-16-20 16,3-3-2-16,-3 4 0 16,-5 9-1-16,-7 20-2 15,-12 11-1-15,-3 10-2 0,-7 2-1 16,0 10-1 0,3 17-8-16,-7 13-18 0,-5 1 12 15,-4-2 1-15,-7-3 17 16,-28-7 0-16,-10-4 1 15,-14-3 3-15,-13-6-1 16,-2-6 0-16,2-5-2 16,7-5 0-16,13 0 0 15,23-12-30-15,16-15-17 16,13-2-29-16,28-4-121 16,27 3-128-16,17 7-13 15,7 4 49-15</inkml:trace>
  <inkml:trace contextRef="#ctx0" brushRef="#br0" timeOffset="45959.53">17885 5538 180 0,'0'0'217'16,"0"0"113"-16,0 0-62 16,0 0-76-16,0 0-77 15,0 0-73-15,42-18-36 16,-62 49-1-16,-2 13-3 16,3 4 13-16,2-1-3 15,10-8-5-15,5-6-3 16,2-10-4-16,2-6-1 15,14-8 1-15,10-9-4 16,7 0 1-16,6-23-13 16,0-11-16-16,-1-8 5 15,-8-9-5-15,-10-10 26 16,-4-4 2-16,-16 4 2 0,0 12 1 16,-3 19 1-16,-17 13 0 15,-2 17-9-15,-11 7-8 16,-3 22 12-16,2 15 5 15,6 6-5-15,11 1 4 16,11-6 0-16,6-5-4 16,3-10-17-16,21-9-20 15,3-12 25-15,10-9 6 16,2 0 7-16,0-19-9 16,-6-12 11-16,-5-6 2 15,-4-9 0-15,-4 3 0 16,-8 7 0-16,-2 11 2 0,-6 14 3 15,-4 11 3-15,0 0-8 16,0 23-10-16,0 12 5 16,-7 8-1-16,7-2 6 15,0-5-1-15,10-7-2 16,15-5-19-16,14-9-33 16,4-10 21-16,6-5-19 15,1-11-117-15,-1-14 40 16,-2-14-51-16,-8-7 158 15,-4-9 23-15,-5-9 46 16,-5-8 62-16,-1 1-24 16,-6 7 15-16,-5 22 58 15,-5 18 45-15,-8 17-54 0,0 7-91 16,0 1-57 0,-10 19 0-16,-3 7 6 0,3-2 7 15,4 3-4-15,-1-8 9 16,2-1 1-16,3-7-4 15,1-5 0-15,1-4-4 16,0-3-2-16,0 0 1 16,0 0 7-16,0 0 7 15,0 0 12-15,0-5-1 16,0-8 2-16,0 0-31 16,3 3-4-16,2 5-1 15,-5 2 0-15,0 3 0 0,0 0-1 16,0 0 0-1,0 0 0-15,0 0 0 0,0 0-2 16,0 0 1-16,0 0 0 16,0 0-4-16,0 0 2 15,0 0-6-15,0 0-7 16,0 0-16-16,0 0-20 16,0 0 2-16,0 0-13 15,-4 0-49-15,-15 13-202 16,-11 1-32-16</inkml:trace>
  <inkml:trace contextRef="#ctx0" brushRef="#br0" timeOffset="46715.51">18161 5386 333 0,'0'0'80'16,"0"0"15"-16,0 0 6 15,0 0-95-15,0 0 13 16,3 96 32-16,-6-47-32 16,2-1 18-16,1-6-16 15,0-7 0-15,0-9-20 16,14-12 4-16,8-3-2 15,9-11 5-15,10-3 1 16,4-18-9-16,3-9-6 16,-6-6-11-16,-6-7 17 15,-2-3 2-15,-12 0 3 0,-2 9 11 16,-8 12 5-16,-5 11 3 16,-4 14-13-16,-3 0-11 15,0 17-17-15,0 15 12 16,0 11 2-16,0-1 6 15,0-4-1-15,15-9-2 16,12-7-1-16,12-8 0 16,7-13 1-16,6-1 1 15,5-12-1-15,1-16-19 16,-1-6 3-16,-5-11 15 16,-7-8 1-16,-5-10 13 15,-11-10 4-15,-3-13 41 0,-7 3 26 16,-10 11 37-1,-4 23-23-15,-5 25 60 0,0 17-88 16,-5 7-8-16,-14 17-61 16,-10 26 1-16,-3 17-2 15,3 12 1-15,9 1 0 16,9 2-2-16,8-5 0 16,3 4-1-16,8-12-3 15,18-10-67-15,9-16-74 16,1-22-215-16,2-14-179 15</inkml:trace>
  <inkml:trace contextRef="#ctx0" brushRef="#br0" timeOffset="46866.08">18773 5313 778 0,'0'0'75'0,"0"0"163"15,0 0-124-15,0 0-114 16,0 0-13-16,109-16 7 15,-9 15-80-15,2-7-144 16,4 0-193-16</inkml:trace>
  <inkml:trace contextRef="#ctx0" brushRef="#br0" timeOffset="48784.77">20310 5199 277 0,'0'0'105'0,"0"0"61"0,0 0 42 16,0 0-34-16,0 0-15 16,0 0-40-16,4-61-40 15,-4 61-43-15,0 3-23 16,-8 31-13-16,-4 21 0 15,-3 22 2-15,5 5 1 16,2 1-6-16,4-4 3 16,1-4-69-16,-3-11-74 15,-2-18-149-15,-3-16-17 16,-5-19-44-16</inkml:trace>
  <inkml:trace contextRef="#ctx0" brushRef="#br0" timeOffset="49565.3">20066 5501 503 0,'0'0'107'16,"0"0"87"-16,0 0 10 16,0 0-180-16,0 0-24 15,0 0 0-15,94-29-3 16,-25 27 5-16,5-1-4 16,1-3-15-16,-6-2-59 15,-7-3-14-15,-11-3 42 16,-14-3 26-16,-15-2 22 15,-10-3 13-15,-12-6 44 16,0-4 16-16,-2-4-6 16,-9 5-11-16,3 12-2 15,2 8-12-15,3 11 24 16,-1 3-66-16,-3 26-7 0,-3 17 3 16,1 12 4-16,2-1 7 15,6 2-7-15,1-8 0 16,0-8-1-16,1-14 2 15,9-8-2-15,1-10 1 16,1-7 0-16,1-4 4 16,8 0 5-16,3-17 0 15,5-9-4-15,0-1 1 16,-2 3-6-16,-9 7 0 16,-6 8-1-16,-7 9-4 15,-2 7-13-15,1 13-19 16,-4 8 20-16,0 1-9 0,3-4-38 15,3-6-9 1,1-10-65-16,8-7 56 0,2-2-26 16,5-9-8-16,3-13 51 15,0-4 65-15,-2-3 10 16,-2-7 44-16,0 2 20 16,-9 2-16-16,-3 8 50 15,-4 13-6-15,-3 7 52 16,-2 4-64-16,0 0-59 15,0 0-31-15,0 5-13 16,0 12 10-16,0 0 0 16,1-5-5-16,9-1-8 15,0-7-18-15,3-4 5 0,4 0 11 16,4-6-19-16,-1-11-7 16,-1-4 6-16,-8-5 26 15,-5 0 12-15,-4 3 7 16,-2 6 23-16,0 9 60 15,-9 8-27-15,-20 8-39 16,-3 19-24-16,-8 12 7 16,7 5 4-16,15-1-4 15,10-7-4-15,8-6-6 16,33-4 2-16,39-8-29 16,31-7-30-16,29-11-97 15,13-3-342-15</inkml:trace>
  <inkml:trace contextRef="#ctx0" brushRef="#br0" timeOffset="49911.47">22155 5528 649 0,'0'0'47'16,"0"0"335"-16,0 0-233 0,44-73-56 16,-43 71-9-16,-1 2-41 15,0 5-20-15,0 33-22 16,0 25-1-16,-10 27 3 15,-6 21-1-15,1 3-1 16,-8-1 0-16,4-7-2 16,1-20-40-16,7-24-35 15,4-25-224-15,7-32-4 16,0-14-160-16</inkml:trace>
  <inkml:trace contextRef="#ctx0" brushRef="#br0" timeOffset="50639.62">22191 5503 666 0,'0'0'120'16,"0"0"174"-16,-1-74-126 16,1 68-107-16,0 2-9 15,0-1-50-15,21-3-2 16,16 2-3-16,17 1-7 16,4 5-20-16,1 5 1 15,-9 16-7-15,-14 6-6 16,-19 4-28-16,-17 1 26 15,-4 2 29-15,-34-1 7 16,-14-2 8-16,-10-3 6 16,-2-4-2-16,4-6 1 15,14-5 4-15,19-9-7 0,20-4 0 16,7-17-2-16,37-18-87 16,20-9-139-16,17-5 30 15,5 9-28-15,2-1 142 16,-13 5 82-16,-14 6 15 15,-18 9 143-15,-19 8 40 16,-10 9-5-16,-7 4 60 16,0 0-121-16,-3 9-87 15,-20 20-40-15,3 12 8 16,-3 10 15-16,10 0-18 16,13-5-7-16,0-7-1 15,9-8-2-15,15-11 0 16,7-11-6-16,3-9-11 15,8-5-14-15,1-22-52 0,-1-9-39 16,-11-7 35-16,-11-4 16 16,-16 0 70-16,-4 5 1 15,-10 9 30-15,-17 13 61 16,-8 10-35-16,3 8-5 16,0 2-31-16,12 0-8 15,10 0-12-15,10 6-3 16,0 0-10-16,20-3 6 15,19 1 7-15,6-4 4 16,7 0 5-16,0-10-7 16,-6-1 2-16,-4 1 4 15,-13 5 40-15,-9 5-11 16,-5 0-19-16,-8 10-8 0,-2 17-3 16,-4 9 9-16,-1 7-1 15,0-2-8-15,-4-2-6 16,-2-10 1-16,3-10-4 15,3-6-34-15,0-12-39 16,4-1-84-16,23-12-42 16,8-19-52-16,3-16-141 15</inkml:trace>
  <inkml:trace contextRef="#ctx0" brushRef="#br0" timeOffset="50754.98">23304 5188 436 0,'0'0'279'0,"0"0"40"16,0 0-264-16,0 0-55 0,0 0-9 15,0 0-80-15,-30 81-102 16,30-43-26-16,6-3-93 16</inkml:trace>
  <inkml:trace contextRef="#ctx0" brushRef="#br0" timeOffset="51291.74">23409 5434 947 0,'0'0'74'15,"0"0"228"-15,0 0-242 16,0 0-11-16,0 0-20 16,0 0-29-16,0-10 0 15,3 10-6-15,3 9-1 0,1 6 7 16,2 1 0-16,1-2 0 16,1-6-7-16,-4-2-10 15,4-6-11-15,6 0 12 16,10-6 7-16,8-16-3 15,8-9-22-15,3-7-6 16,-1 6-24-16,-3 5 1 16,-11 9 51-16,-10 11 2 15,-6 7 3-15,-6 0-55 16,-2 16-18-16,4 6 50 16,-5-1 16-16,4-2 3 15,5-8-15-15,5-7-3 0,5-4 11 16,8 0 11-1,4-18-9-15,-2-5-42 0,0-9-9 16,-4-8 67-16,-2-10 3 16,-4-12 68-16,-2-16 40 15,0-13 26-15,0 4-36 16,-11 17 12-16,-5 24-27 16,-6 28 14-16,-1 18-36 15,0 0-22-15,-14 25-42 16,-12 21-2-16,-3 14 2 15,2 6 0-15,9 8 2 16,4 1-1-16,13 3-1 16,1-3-2-16,11-11-17 15,16-16-66-15,3-23-81 16,0-22-145-16,-3-6-194 0</inkml:trace>
  <inkml:trace contextRef="#ctx0" brushRef="#br0" timeOffset="51452.21">24080 5112 423 0,'0'0'236'16,"0"0"-21"-16,-88-34-6 16,82 31-114-16,6 1 2 15,16 0-75-15,29-2-18 16,22-2 16-16,20-4-6 16,8 2-14-16,5 2-28 15,-5-2-159-15,-7 1-304 16</inkml:trace>
  <inkml:trace contextRef="#ctx0" brushRef="#br0" timeOffset="51779.5">25425 4964 989 0,'0'0'71'15,"0"0"110"-15,0 0-42 16,0 0-95-16,0 0 21 16,0 0-18-16,-30 6-26 15,-11 12-8-15,-13 7 10 0,1 8-7 16,7 6-12-16,9 4-4 16,12-1-1-16,11-4 1 15,14-8-2-15,5-8-1 16,31-3 0-16,20-7 3 15,22-7-3-15,12-5 3 16,5 0-7-16,-13-8-45 16,-18-9-44-16,-24 0-41 15,-25 4-180-15,-15 1-128 16</inkml:trace>
  <inkml:trace contextRef="#ctx0" brushRef="#br0" timeOffset="52267.3">26533 5284 1268 0,'0'0'16'15,"0"0"150"-15,0 0-85 16,0 0-63-16,0 0-7 15,0 0 0-15,0-4-9 16,0 4-2-16,0 0 0 16,0 0-1-16,0 0 0 15,0 0-5-15,2 0 0 16,1 0-2-16,-2 0 1 16,4-4 7-16,4-5-3 0,1-4 5 15,1 0-3-15,-4 0 2 16,-6 5 2-16,-1 4 1 15,0 4 0-15,0 0-4 16,-19 0-10-16,-3 9 5 16,1 4 2-16,6-1 1 15,9-3-3-15,3-2 0 16,3-4-2-16,0-3 1 16,9 0 5-16,12 0 1 15,4 0 1-15,-1-9 5 16,0-4-5-16,-3-2 4 0,-11 1-5 15,-7 1-14-15,-3 4-20 16,-41 7-42-16,-33 2-207 16,-34 0-109-16,-31 0-164 15</inkml:trace>
  <inkml:trace contextRef="#ctx0" brushRef="#br0" timeOffset="57455.51">3269 8210 434 0,'0'0'55'0,"0"0"145"16,0 0-21-16,0 0-52 16,0 0-44-16,0 0-50 15,0 0-21-15,-19-20-9 16,41 17 7-16,11 1 36 15,9-6-17-15,7 1-15 16,3 0-6-16,-1 0-8 16,1-1 1-16,-7 0-3 15,-11 4-49-15,-17 1-42 16,-11 3 9-16,-6 0 65 0,0 0 12 16,-11 0 7-16,-14 5-3 15,1 5 3-15,0 2 2 16,0 1 1-16,5 0 14 15,-2 0 27-15,6 4-4 16,0 10-6-16,0 6-5 16,-1 16-15-16,4 16 10 15,6 12-13-15,1 3-9 16,4 5-2-16,1-5 0 16,0-10-3-16,0-14-67 15,0-13-93-15,3-13-99 16,1-18-160-16</inkml:trace>
  <inkml:trace contextRef="#ctx0" brushRef="#br0" timeOffset="57631.32">3186 8906 680 0,'0'0'58'16,"0"0"252"-16,0 0-216 15,0 0-94-15,0 0 10 16,0 0-10-16,95-3 14 15,-29-14-4-15,7-2-10 16,0 2-60-16,3 2-223 16,-6-2-105-16</inkml:trace>
  <inkml:trace contextRef="#ctx0" brushRef="#br0" timeOffset="58025.55">3791 8685 831 0,'0'0'97'0,"0"0"174"16,0 0-161-16,0 0-64 16,0 0-46-16,0 0 0 15,24-39-1-15,9 29 0 16,7 6-5-16,-4 4-25 16,-6 0-5-16,-5 17-6 15,-10 10 8-15,-9 4 4 0,-6 1 4 16,0-3 10-16,0-3 11 15,-3-12 1 1,0-7 8-16,-1-6-4 16,4-1 15-16,0-8 32 0,10-18-2 15,11-15-24-15,6-7 1 16,0-2-4-16,-2 6-2 16,-1 10 2-16,-6 14 15 15,-5 12-10-15,-5 8-2 16,-2 0-20-16,4 24-1 15,-1 14 0-15,3 9 2 16,-3 5-2-16,0 1-17 16,3-3-72-16,9-1-86 15,13-13-203-15,15-11-206 16</inkml:trace>
  <inkml:trace contextRef="#ctx0" brushRef="#br0" timeOffset="58235.59">5365 8306 1263 0,'0'0'104'16,"0"0"64"-16,0 0-101 15,0 0-51-15,-40 89-15 16,14-16 6-16,1 24 3 16,-2 17-2-16,2 15-8 15,-5 15 0-15,6 3 0 16,3 1-49-16,14-7-47 0,7-23-108 15,0-34-304-15,22-48-9 16</inkml:trace>
  <inkml:trace contextRef="#ctx0" brushRef="#br0" timeOffset="58530.63">5180 8718 994 0,'0'0'217'0,"0"0"-43"15,0 0-71-15,0 0-76 16,0 0-27-16,0 0-4 16,6-62-3-16,46 52 2 15,12 4-22-15,2 5-8 0,-5 1-7 16,-13 7 6 0,-14 15-23-16,-19 3 22 0,-15 6-4 15,-27 6 22-15,-31 1 19 16,-12 1 0-16,-9-5 3 15,12-9 0-15,16-8-3 16,20-9 2-16,31-8-2 16,13-25-24-16,39-15-256 15,23-9-6-15,19-1-243 16</inkml:trace>
  <inkml:trace contextRef="#ctx0" brushRef="#br0" timeOffset="59271.38">5808 8562 245 0,'0'0'324'16,"0"0"15"-16,0 0-197 15,0 0-47-15,-100-5-79 16,61 34-9-16,8 8 8 16,7 1-7-16,8-3 1 15,16-7-9-15,0-4-1 16,10-11 1-16,17-6-5 16,4-7 5-16,8-10 2 15,3-13-2-15,1-11-2 16,-7-7-16-16,-5-4 4 15,-10 6 13-15,-9 10-3 16,-3 10 3-16,-6 8 1 0,1 11 0 16,-4 0 0-1,3 3-2-15,3 17-5 16,5 7 5-16,5-2 1 0,11-4 1 16,1-11-4-16,5-7-41 15,3-3-29-15,0-6-12 16,-2-15 19-16,-10-4 34 15,-12-2 33-15,-9-3 3 16,-3 0 37-16,-6 4 3 16,-9 1 29-16,-3 9-22 15,9 6 8-15,0 6-11 16,9 3-20-16,0 1-27 16,0 0-3-16,15 0-11 15,12 5 14-15,9 5 2 16,3 0-1-16,-1-1 0 0,-5-1 2 15,-6 2-6-15,-6 0 6 16,-2 1-6-16,-5 1 3 16,-1 5-1-16,-1 4 1 15,-3-4 0-15,-6 0 2 16,3-5-4-16,-3-7 2 16,0-2 0-16,3-3 3 15,4 0 3-15,10-3 28 16,2-9 0-16,5-8-20 15,-2-4-5 1,2-9 2-16,-6-6 29 0,-3-2-13 16,-6 3 1-16,-6 8 14 15,-2 10-9-15,-1 16 14 16,-3 4 0-16,0 0-22 16,0 0-9-16,0 7-9 0,0 19-7 15,-7 11-1-15,1 6 1 16,0 7 4-16,6-3-4 15,-3-3 0-15,3-6-2 16,0-9-52-16,6-12-47 16,13-14-117-16,8-6-169 15,4-27-344-15</inkml:trace>
  <inkml:trace contextRef="#ctx0" brushRef="#br0" timeOffset="59430.92">6834 7943 878 0,'0'0'161'16,"0"0"27"-16,0 0-111 16,0 0-77-16,0 0 0 15,0 0-8-15,-37 27-66 16,34 2-114-16,3 3-128 16,0-5-252-16</inkml:trace>
  <inkml:trace contextRef="#ctx0" brushRef="#br0" timeOffset="60117.16">6728 8153 277 0,'0'0'42'15,"0"0"56"-15,0 0 41 16,0 0-38-16,0 0 13 16,0 0 21-16,23-72 14 15,-23 72-50-15,0 7-41 16,0 33-51-16,0 26 7 16,-11 22 48-16,-11 8-28 15,1 3-8-15,-6-5-22 16,3-13-3-16,5-11-1 15,10-21-85-15,9-21-75 0,6-23-119 16,21-5-28-16</inkml:trace>
  <inkml:trace contextRef="#ctx0" brushRef="#br0" timeOffset="60387.92">6698 8422 332 0,'0'0'339'16,"-83"0"-191"-16,59 2 49 15,12 2-141-15,12-2-22 16,0-2-34-16,33 0-9 16,22 0 9-16,21-13 5 15,6-4-5-15,-7 2-7 16,-14 2 2-16,-18 9 5 0,-16 4 3 16,-12 4 4-16,-12 26 6 15,-3 15 17-15,0 8 38 16,-18 8-41-16,0-9-2 15,6-5-22-15,9-14-3 16,3-16-13-16,0-9-75 16,15-8-123-16,18-23-113 15</inkml:trace>
  <inkml:trace contextRef="#ctx0" brushRef="#br0" timeOffset="60525.07">7313 8156 964 0,'0'0'57'15,"0"0"131"-15,0 0-188 16,0 0 0-16,-49 90-106 16,49-46-166-16,10-2-38 15,13-9-114-15</inkml:trace>
  <inkml:trace contextRef="#ctx0" brushRef="#br0" timeOffset="61244.48">7611 8371 721 0,'0'0'220'16,"0"0"12"-16,-83-36-161 0,50 36-46 15,3 34-25 1,0 14 3-16,5 10-1 0,13 4-1 16,9 0 3-16,3-9-3 15,9-6-2 1,21-14 1-16,10-11-28 0,11-18-6 15,7-4-33-15,12-26 3 16,-1-16-100-16,-1-6 14 16,-8-8 89-16,-15 1-54 15,-14 1 115-15,-13 10 22 16,-12 18 24-16,-6 14 78 16,0 12 23-16,-6 7-58 15,-9 21-76-15,0 7-3 0,5 0-3 16,10 1-7-1,0-8-1-15,0-8-1 0,16-8-25 16,6-9-14-16,5-3 10 16,9-13 11-16,9-13-37 15,4-6 1-15,-1-2 26 16,-8-7 22-16,-12 5 8 16,-11 8 0-16,-8 10 17 15,-5 12 44-15,-4 6 15 16,0 13-57-16,0 16-17 15,0 5 39-15,0 2-19 16,0-6-14-16,6-3-6 16,21-7-1-16,12-9-2 15,16-11 3-15,6 0-4 0,5-25-7 16,-2-8-82-16,-9-4 9 16,-13-9 81-16,-15-10 1 15,-8-13 80-15,-10-7 16 16,-3 1 2-16,-6 15-4 15,0 22 28-15,0 20-42 16,0 14-13-16,0 4-18 16,0 0-38-16,-3 19-11 15,-6 18-3-15,-4 15 3 16,1 9 0-16,4 5 0 16,2-1 0-16,6 2 0 15,0-4-2-15,14-1-45 16,24-6 1-16,18-17-116 0,14-14-12 15,15-19-119-15,6-6-28 16,0-17-17-16</inkml:trace>
  <inkml:trace contextRef="#ctx0" brushRef="#br0" timeOffset="61830.54">9297 8481 84 0,'0'0'208'0,"13"-112"113"16,-32 75-125-16,-20 20-11 16,-4 17-109-16,-5 6-56 15,-1 22-7-15,7 12 10 16,9 4-9-16,8 4-3 15,10 2-9-15,15-10-2 16,0-5-16-16,15-11-49 16,10-14-56-16,8-10-11 15,6-8 58-15,0-21-29 16,4-4 85-16,-9-9 18 0,-1-8 45 16,-3 2 19-16,-8 3-9 15,-5 12-34-15,-7 16 51 16,-10 14 66-16,0 3-58 15,0 20-54-15,0 14-20 16,-10 10 68-16,5-1-54 16,5 0-16-16,1-2-1 15,31-8-3-15,14-8-2 16,12-11-63-16,14-14 23 16,13-3-51-16,6-22 21 15,6-11-22-15,-12-9 52 0,-15-14 42 16,-24-7 5-1,-29-7 8-15,-17 11 75 0,-14 17 80 16,-26 20-28-16,-7 22-27 16,1 3-46-16,8 27-28 15,5 8-21-15,17 2-6 16,11-3-11-16,5-3 1 16,21-7-1-16,15-9-1 15,10-7 1-15,5-8 2 16,7 0 0-16,-3 0-3 15,-6-3 7-15,-10 0-5 16,-12 3-2-16,-9 0 0 16,-11 3 2-16,-4 13-2 15,-3 4 0-15,0 7 0 16,0 1-1-16,0 2 1 0,4 1-16 16,22-2-56-16,7 1-90 15,19-10-269-15,18-7-357 16</inkml:trace>
  <inkml:trace contextRef="#ctx0" brushRef="#br0" timeOffset="62301.78">11002 8576 789 0,'0'0'249'15,"0"0"-117"-15,0 0 49 16,0 0-156-16,0 0-21 0,0 0-1 15,-81 60 1-15,75-57-4 16,6-3 0-16,0 0-1 16,0 0 1-16,0-3-5 15,0-13-3-15,9-8-39 16,4 2 15-16,7 4-8 16,-1 5 29-16,-2 6-12 15,2 5-29-15,-7 2 21 16,0 0 14-16,-9 13 3 15,0 2 10-15,-3-1 3 16,0 0-3-16,0-5-12 16,0-5-14-16,0-4 4 15,0 0 26-15,-3 0 18 0,0-7 17 16,3-7 39-16,0-4-4 16,0-3-17-16,9 2 2 15,0 6 0-15,-3 6-26 16,-3 7-8-16,1 0-7 15,-1 7-5-15,0 19-8 16,-3 12 9-16,-3 10 1 16,-25 5 1-16,-12 0-11 15,-8 6-1-15,-4-3-4 16,-11 0-79-16,-1-12-143 16,3-12-394-16</inkml:trace>
  <inkml:trace contextRef="#ctx0" brushRef="#br0" timeOffset="62714.06">12890 7983 305 0,'0'0'169'15,"0"0"114"-15,42-86-25 16,-42 75-43-16,0 10-75 15,-14 1-96-15,-14 14-10 16,-15 19-17-16,-5 13-6 16,-4 11 14-16,10 12-11 15,8 1-3-15,13-1-6 16,17-11-2-16,4-14-3 16,22-14-4-16,21-16-10 15,18-14-23-15,14-8-72 16,10-28-298-16,6-8-513 15</inkml:trace>
  <inkml:trace contextRef="#ctx0" brushRef="#br0" timeOffset="62887.43">13152 8078 866 0,'0'0'171'16,"0"0"115"-16,0 0-180 15,0 0-40-15,0 0-54 16,0 0-4-16,39-14 4 15,21 4-12-15,4 1-12 16,3-4-92-16,-4 3-83 16,-8 0-204-16,-19 7-188 0</inkml:trace>
  <inkml:trace contextRef="#ctx0" brushRef="#br0" timeOffset="63044.02">13100 8265 677 0,'0'0'141'15,"0"0"169"-15,0 0-207 16,0 0-91-16,0 0 8 16,154-5-16-16,-60-12-4 15,12 5-62-15,2 0-158 16,9 0-121-16,-4-8-303 16</inkml:trace>
  <inkml:trace contextRef="#ctx0" brushRef="#br0" timeOffset="63327.71">14192 7889 689 0,'0'0'52'15,"0"0"96"-15,-75 83-56 16,59-35-46-16,3 7 1 16,7 6 1-16,6-4 11 15,0-7-29-15,28-10-22 16,14-17 5-16,17-14-7 15,16-9-2-15,3-19 2 16,-1-17-1-16,-8-14-4 16,-20-7 1-16,-24-6 4 15,-17 2 16-15,-8 7 27 0,-40 19-12 16,-31 15 19-16,-18 19-49 16,-8 2-7-16,-3 32-34 15,16 8-192-15,22 7-499 16</inkml:trace>
  <inkml:trace contextRef="#ctx0" brushRef="#br0" timeOffset="65966.66">7540 10139 86 0,'0'0'40'0,"0"0"59"16,0 0 48-16,0 0-4 16,0 0-13-16,-39-74-28 15,33 69-19-15,-3-2 74 16,2 4-44-16,-4-2-24 15,5 3 2-15,0-1-11 16,3 0-10-16,3 3-29 0,0 0-16 16,0 0-17-16,0 0-8 15,26 0-5-15,23 0 4 16,24 0 1-16,15-4 3 16,3-3-3-16,-6-2-5 15,-11 3-28-15,-21-2 4 16,-22 5-10-16,-13 2 10 15,-18 1 7-15,-21 0 22 16,-24 0-8-16,-19 12-14 16,-18 3 17-16,-6 6 2 15,-3-1 6-15,3-1-2 0,12 1-1 16,13-11 4-16,17 2 2 16,21-8 9-16,19 0-9 15,6-3-6-15,0 0-2 16,6 7-5-16,19 3 1 15,14 3 6-15,7 3 5 16,2 4-4-16,1-3-1 16,-3 3 0-16,-7-4 1 15,-3 4 0-15,-11 0-1 16,-8 0 1-16,-10 2 0 16,-7 2 1-16,0 8 6 15,-24 6 4-15,-13 1 4 16,-6 3 3-16,-14 1-6 15,-1-4-1-15,1-1-4 16,8-9 2-16,16-5 0 0,14-11 2 16,10-9-5-16,9-1-7 15,0-3 0-15,6 0-2 16,22 0 2-16,14 0 0 16,16 0 1-16,12 0-1 15,5-3-8-15,13-2-88 16,4-3-224-16,7-3-305 15</inkml:trace>
  <inkml:trace contextRef="#ctx0" brushRef="#br0" timeOffset="66389.05">8602 10193 1022 0,'0'0'10'0,"0"0"215"16,0 0-177-16,0 0-15 15,-81-11-28-15,48 34-1 16,-5 12-4-16,2 6 0 16,6 8-3-16,15 5 1 15,8-2-3-15,7-7 3 16,4-14-4-16,17-11-17 15,9-10 9-15,10-10 12 16,-1-7 2-16,1-20 2 16,3-8 0-16,-10-6 2 0,0-5 0 15,-8 0 6-15,-8 7 11 16,-1 8-8-16,-10 12 6 16,-3 12-3-16,-3 7 17 15,0 0-17-15,0 10-16 16,0 21-8-16,-9 10 7 15,2 7 0-15,4 5-5 16,3-4-49-16,0 0-58 16,0-6-204-16,13-12-130 15</inkml:trace>
  <inkml:trace contextRef="#ctx0" brushRef="#br0" timeOffset="66829.52">8817 10522 960 0,'0'0'56'16,"0"0"198"-16,0 0-175 15,0 0-36-15,0 0-43 16,0 0-8-16,4-10 8 16,27 10 3-16,5 7-3 15,-6 6-3-15,-9 6-11 16,-3 2-10-16,-9 1-6 0,-6 1 12 15,-3-3 4 1,0-3 2-16,0 0 11 0,-3-7 1 16,-3-5 1-16,3-4 2 15,3-1-1-15,0 0 9 16,0 0 35-16,0-3 9 16,0-21-18-16,16-2-26 15,8-4-4-15,0 4 1 16,6-1 0-16,-5 15 8 15,-4 1-4-15,-3 8 10 16,-2 3-11-16,-5 6-7 16,-2 18-3-16,-9 8 3 15,0 5-4-15,0 6 0 16,-17-3 0-16,1 0-10 0,4-4-34 16,-3-6-16-16,9-7-63 15,6-16-190-15,0-7-298 16</inkml:trace>
  <inkml:trace contextRef="#ctx0" brushRef="#br0" timeOffset="67315.89">9531 10311 1002 0,'0'0'146'16,"0"0"75"-16,0 0-122 15,0 0-37-15,0 0-52 16,0 0-10-16,19-24 0 16,20 22 0-16,9 2 0 0,4 0-8 15,-6 0-10-15,-7 9-3 16,-9 8-4-16,-15 0-4 16,-11 2 2-16,-4 3-5 15,-7 5 17-15,-14 0 3 16,-9-1-9-16,1-6 3 15,9-6 1-15,11-8 16 16,6-6 1-16,3 0 2 16,0-13 4-16,18-19-5 15,12-9-1-15,6-5-2 0,2 8-9 16,-5 4 11 0,-6 9 1-16,-6 5 20 0,-8 7 8 15,-12 8 13-15,-1 5-6 16,0 0-9-16,0 0-21 15,0 2-6-15,-7 18-6 16,-9 7 6-16,4 16 1 16,-3 6 2-16,9 7-1 15,6 3-1-15,3-5-1 16,24-8-3-16,9-15-54 16,13-22-131-16,9-9-331 15</inkml:trace>
  <inkml:trace contextRef="#ctx0" brushRef="#br0" timeOffset="67743.2">10116 9967 897 0,'0'0'21'0,"0"0"244"16,0 0-151-16,0 0-47 15,0 0-30-15,0 0-29 16,52-48-7-16,-13 39-1 16,4 4-3-16,-6 5-2 15,2 0-17-15,-12 0-30 16,-5 14 5-16,-15 1-14 0,-7 2-4 16,0 1 43-16,-10 0 16 15,-6-5 4-15,1-2 2 16,3-5 2-16,6-4 1 15,3-1 19-15,3-1 37 16,0-6 21-16,17-19 2 16,15-8-62-16,4-4-7 15,9 6-2-15,1 7 3 16,2 4 1-16,-2 14 5 16,-7 6-4-16,-7 0-16 15,-6 17 0-15,-14 18-4 16,-12 9-1-16,-6 5-1 15,-30 8-39-15,-16 6-58 16,-15-4-118-16,-11-6-364 16</inkml:trace>
  <inkml:trace contextRef="#ctx0" brushRef="#br0" timeOffset="68434.55">7398 11202 681 0,'0'0'91'15,"0"0"182"-15,0 0-161 16,0 0-60-16,0 0-25 16,0 0-21-16,36-31-4 15,-24 31-1-15,4 14-1 16,-1 11 0-16,-3 4-1 15,-6 7-4-15,-6-3-1 16,0 0-30-16,0-6 21 16,-6-7-9-16,-1-11 13 15,5-3 11-15,2-6 3 16,0 0 1-16,0-6 16 0,2-20 31 16,11-8-50-16,9-11 11 15,1-1-10-15,8 0 3 16,-4 14 2-16,-6 10 12 15,-12 16 7-15,1 6 2 16,-7 3-28-16,0 27-3 16,0 9 3-16,-3 11-3 15,0 2-3-15,-6-2-46 16,-4-7-53-16,1-7-150 16,4-15-53-16,5-18-255 15</inkml:trace>
  <inkml:trace contextRef="#ctx0" brushRef="#br0" timeOffset="68614.03">7878 11192 902 0,'0'0'255'0,"0"0"-110"16,0 0-44-16,0 0-85 16,0 0-14-16,0 0-2 15,33-24-2-15,3 15 1 16,9-4-49-16,-2 7-75 15,-6 5-126-15,-13 1-91 16,-18 0-38-16</inkml:trace>
  <inkml:trace contextRef="#ctx0" brushRef="#br0" timeOffset="68748.88">7841 11335 388 0,'0'0'180'0,"0"0"37"15,0 0-112-15,0 0-70 16,0 0-27-16,0 0-8 15,121-41-55-15,-57 26-131 16,3 1-174-16,3-2 154 16</inkml:trace>
  <inkml:trace contextRef="#ctx0" brushRef="#br0" timeOffset="69012.08">8354 11142 757 0,'0'0'132'0,"0"0"160"16,0 0-219-16,0 0-40 15,0 0-18-15,-79 77-2 16,75-34 4-16,4-1-1 0,0-5-10 16,19-7 2-16,0-11-8 15,1-9 0-15,2-10-1 16,-1 0 1-16,4-20-3 16,-5-6-1-16,-4-10-1 15,-7-7 5-15,-6 0 1 16,-3 3-1-16,0 4 0 15,-9 12-1-15,-10 11-7 16,-4 13-18-16,-12 0-93 16,-10 21-115-16,-9 2-229 15</inkml:trace>
  <inkml:trace contextRef="#ctx0" brushRef="#br0" timeOffset="69777.5">7517 9801 315 0,'0'0'145'16,"0"0"75"-16,0 0-114 16,0 0-2-16,-3-82 9 15,-1 70-18-15,4 4-6 0,-3 2 1 16,3 6-26 0,-3 0-26-16,-3 14-38 0,0 11 1 15,0 9-1-15,6 1 0 16,0-4 0-16,0-8 0 15,9-4 2-15,6-8 0 16,1-8-2-16,2-3 7 16,6-5 2-16,3-20 3 15,6-11 8-15,-2-10-12 16,2-11 10-16,-3-2-14 16,-2 9 0-16,-7 10 0 15,-5 14-3-15,-7 15-1 16,-1 11-2-16,4 0-1 15,7 21-4-15,2 12 4 16,1 9 2-16,-2-1-1 0,-11-5 2 16,-2-10 0-16,-4-6-1 15,-3-7 2-15,0-6-2 16,-6-5 3-16,-10-2 0 16,-11 0 7-16,-6-12 1 15,-6-15-8-15,-10-9 1 16,-6-10-1-16,1 0-4 15,2 13 1-15,3 20-11 16,7 13-56-16,3 20-49 16,12 26 37-16,14 14-125 15,13 5-44-15,7-9-90 16</inkml:trace>
  <inkml:trace contextRef="#ctx0" brushRef="#br0" timeOffset="70587.93">12083 10185 94 0,'0'0'693'15,"0"0"-672"-15,0 0 232 16,0 0-124-16,0 0-59 16,0 0-39-16,-34 46-13 15,68-40 35-15,21-6-7 16,27 0-14-16,18-15-3 16,15-12-17-16,9-3-8 15,-8 0-4-15,-12 8-6 16,-17 1-41-16,-32 4 1 0,-25 2-3 15,-27-2 25 1,-6 5 24-16,-37 1-17 0,-14 2-22 16,-11 5 10-16,-4 4 26 15,8 0 3-15,6 0 0 16,19 0 11-16,15 0 9 16,15 0-5-16,6 0 6 15,3 0-15-15,27 0-4 16,16-4 20-16,12 1 6 15,5 3-9-15,1 0 1 16,-2 0-9-16,-6 14 6 16,-15 3-4-16,-9 5-9 15,-19 4 2-15,-13 4-6 16,-19 10-3-16,-23 1 2 0,-10 1-10 16,-3 0-29-1,7-5-13-15,-1-1-77 0,7-7-151 16,8-16-226-16</inkml:trace>
  <inkml:trace contextRef="#ctx0" brushRef="#br0" timeOffset="71233.35">14535 9931 811 0,'0'0'28'15,"0"0"186"-15,0 0-86 0,0 0-119 16,0 0-9 0,0 0-5-16,-9 30-3 0,-1 20 7 15,-2 15 1-15,-3 8 0 16,6 7 10-16,3-5-7 15,3-10 3-15,0-12-4 16,3-19 3-16,0-17 1 16,0-12 1-16,0-5 29 15,0-5 38-15,0-24 5 16,0-15-43-16,0-13-28 16,3-8-3-16,0-8 3 15,6-10-2-15,6 1-3 16,0 9-2-16,5 13-1 15,6 21-2-15,4 15-4 16,2 8-4-16,9 12-3 0,-2 4-9 16,1 1 6-16,-11 18 0 15,-7 1 10-15,-11 8 0 16,-11 4 1-16,-11 0 5 16,-28 2 0-16,-13 4 0 15,-12-2 0-15,-2-4-1 16,2-5-35-16,9-6-108 15,10-9-158-15,21-12-118 16</inkml:trace>
  <inkml:trace contextRef="#ctx0" brushRef="#br0" timeOffset="74427.35">14985 10328 117 0,'0'0'63'15,"0"0"4"-15,0 0 90 16,0 0-42-16,-5-87-10 15,5 70 31-15,0 5 49 0,0 5-9 16,0 4-10-16,0 3-64 16,0 0-45-16,0 0-35 15,0 0-14-15,-6 22-8 16,-3 14-3-16,-2 5 2 16,5 5 1-16,6 0 0 15,0-12-1-15,20-6-1 16,8-11-2-16,5-16 1 15,6-1 2-15,4-12 1 16,2-16 2-16,-5-5-2 16,-15-4-9-16,-5-2 1 15,-17 0 8-15,-3-7-1 0,-17 0-5 16,-14 7 0-16,-6 7 4 16,1 16 0-16,-6 13 2 15,-3 3-7-15,5 23 0 16,6 12 1-16,7 2 5 15,15 0-4-15,12-4 1 16,0-7-2-16,19-6-3 16,19-8 5-16,8-10-1 15,4-2 5-15,4-4 3 16,5-13-3-16,-7-9 2 16,0 2 0-16,-10-2-2 15,-11 0 0-15,-10 9 2 16,-9 5-2-16,-9 4 2 15,-3 8 3-15,0 0-2 16,0 10-3-16,0 17-5 0,-2 5 1 16,2 2 4-16,0-6-2 15,10-3 2-15,9-9-2 16,3-6-1-16,5-10 1 16,1 0 2-16,6-3 1 15,1-14 0-15,-5 1 3 16,-5-4-4-16,-4 4 0 15,-9-1-2-15,-3 10 2 16,-6 2 0-16,0 5 0 16,2 0-2-16,4 9-11 15,7 11 7-15,4 1 6 16,6-1-2-16,-4-9-9 0,5-3-8 16,-2-8 12-16,4 0 6 15,-2-17 1-15,-5-7 3 16,-5-2-2-16,-1-4 5 15,-10-4-2-15,-6-5 3 16,0-3-3-16,-6 2-4 16,-6 11-2-16,-8 9-15 15,7 14-13-15,0 6-72 16,-1 9-89-16,4 11-100 16,4 6-116-16</inkml:trace>
  <inkml:trace contextRef="#ctx0" brushRef="#br0" timeOffset="75093.12">16206 10135 1118 0,'0'0'27'16,"0"0"139"-16,0 0-134 16,0 0-29-16,0 0 0 15,0 0 3-15,-39 66-6 16,39-55-2-16,0-5 2 15,12-6 0-15,11 0 1 16,6-6 4-16,1-16-3 16,-4-3-2-16,-4-5-4 15,-8 1-11-15,-11-3 15 0,-3 1 0 16,-3 5 2 0,-17 6 2-16,-6 12-3 0,-4 8 1 15,-2 11-2-15,-7 22-4 16,4 9 1-16,6 8 0 15,9-2 1-15,16-3 1 16,4-9-3-16,13-5 3 16,19-15-6-16,11-10 1 15,9-6 2-15,5-6 3 16,13-14-8-16,3-7-70 16,3-3 56-16,-1-4-37 15,-17-2 31-15,-16 0 12 0,-20 7 15 16,-15 5 2-16,-7 9 36 15,-3 10 32 1,-16 5 11-16,-8 0-66 0,2 5-4 16,4 9-7-16,9-3 0 15,7-2-2-15,5-4-6 16,0-2 1-16,5 0 1 16,19-2 4-16,0-1 2 15,3 0-1-15,-2 0 0 16,-4 0 0-16,-8 3-1 15,-1 1 12-15,-1 2 8 16,1 8-4-16,-2 2-7 16,-1 7 2-16,0 3-4 0,0 1 2 15,0-2 1 1,0-4 0-16,1-2-8 0,10-8-1 16,0-8-2-16,18-3 1 15,14 0-3-15,6-14-85 16,2-8-41-16,-12-7-382 15</inkml:trace>
  <inkml:trace contextRef="#ctx0" brushRef="#br0" timeOffset="77733.67">17994 10205 254 0,'0'0'110'0,"0"0"55"15,0 0 60-15,0 0-76 16,0 0 24-16,0 0-19 15,0 0-50-15,6 0-29 16,-6 0-26-16,0 0-22 16,5-7 7-16,14-13-18 15,14-6-8-15,6-11-6 16,2-4-1-16,2-2-1 16,-7-5-1-16,-4 4-1 15,-13 7-2-15,-10 13 4 16,-4 7 2-16,-5 11 1 0,0 6 1 15,-7 0-4 1,-6 0-4-16,-3 0 4 16,-4 19-6-16,7 1 4 0,4 8-2 15,9-3 1-15,0 1 0 16,10 1 1-16,19 1-1 16,0-3 0-16,1-2 1 15,-4 0 2-15,-8-4-3 16,-14 2 2-16,-4 4-2 15,-4 1 3-15,-28 5 0 16,-8-3-4-16,-5-6-2 16,3-2-8-16,10-10-4 15,8-4-23-15,10-6-9 16,14-10-33-16,6-19-57 16,33-15-134-16,18-4 30 0,9 1-29 15,-4 7 179-15,-5 4 94 16,-11 9 87-16,-12 7 117 15,-12 8-33-15,-9 7-1 16,-7 2 0-16,-6 3-69 16,0 0-30-16,0 3-34 15,0 14-13-15,0 5 24 16,0 0-14-16,0-5-24 16,0-5-5-16,3-5-4 15,7-7-1-15,6 0-1 16,8 0 1-16,5-10-10 15,-1-10-15-15,-4-8-10 0,-6 0 3 16,-7 1 16-16,-8 2 12 16,-3 4 4-1,0 5 2-15,-11 12 2 0,-7 4 0 16,-8 15-3-16,0 19 0 16,-4 13-1-16,8 7 6 15,11-2 0-15,11-5-6 16,1-8 0-16,25-12 0 15,10-14-4-15,6-13 4 16,10 0 2-16,3-28-2 16,3-8-13-16,-3-10-38 15,-9-5 24-15,-11-3 27 16,-14-2 0-16,-12 9 1 0,-9 8 3 16,0 16 24-16,-17 15 40 15,-5 8-37-15,-8 14-20 16,5 13-7-16,1 7-4 15,15 2 7-15,9-7-7 16,3-2-2-16,27-10-1 16,5-8 0-16,15-9-6 15,8 0 5-15,-2-7 2 16,-1-12 2-16,-8-5 0 16,-14-2 0-16,-10 3 3 15,-10 4 8-15,-6 8 21 16,-7 10 23-16,0 1-6 0,0 4-33 15,-17 23-16-15,-2 13-2 16,6 7 2 0,7 1 1-16,6-6 0 0,3-1-1 15,17-10 0-15,12-9-3 16,4-10 0-16,12-12-9 16,1-3-9-16,-3-25-21 15,-7-13 7-15,-11-5 5 16,-4-10 27-16,-11-4 3 15,-4 6 0-15,-4 10 3 16,-5 16 8-16,0 15 38 16,0 13 4-16,0 1-20 15,-5 28-32-15,-5 14 0 16,4 10 3-16,3 1-1 16,3-6-2-16,0-2-1 0,6-9-2 15,16-6-12-15,8-12-36 16,10-16-9-16,5-3-115 15,0-30-136-15,-9-16-158 16</inkml:trace>
  <inkml:trace contextRef="#ctx0" brushRef="#br0" timeOffset="77884.81">19814 9712 507 0,'0'0'231'16,"0"0"124"-16,0 0-212 15,0 0-87-15,0 0-55 16,0 0-1-16,4 28 0 0,5-2-5 15,3-1-54-15,-1-1-68 16,-5 2-92-16,-3-6-152 16,-3 0-56-16</inkml:trace>
  <inkml:trace contextRef="#ctx0" brushRef="#br0" timeOffset="78483.47">19926 9961 719 0,'0'0'189'15,"0"0"-127"-15,0 0 46 16,0 0-69-16,0 0 9 16,0 0-27-16,5 67-3 15,8-62-11-15,0-2 4 16,5-3-2-16,6 0-5 0,-5-16-4 16,4-4-8-16,-4-3-45 15,-4-10-26-15,-3-4-10 16,-9-2 51-16,-3 6 36 15,-3 6 2-15,-15 13 17 16,-7 14 37-16,-7 12-36 16,-2 26-15-16,0 20 20 15,1 4 41-15,10 5-13 16,11-3-21-16,12-10-23 16,0-10-6-16,26-16-1 15,9-17-30-15,12-11 1 16,7-8-13-16,2-23 8 0,4-8-82 15,2-6 1-15,0-4 51 16,-9-11-80-16,-11 4 74 16,-15 2 70-16,-12 11 13 15,-15 18 164-15,0 14 101 16,-21 8-81-16,-10 3-119 16,-5 10-18-16,-1 13-17 15,7 0-9-15,12 5-7 16,9-1-17-16,9-5-4 15,3 1-5-15,22-1 0 16,14-1 2-16,6-2-2 16,-1-5 3-16,-2 2-3 15,-10-5 0-15,-16-4 0 16,-10-2-1-16,-6 5 2 16,-31 4-2-16,-22 6 0 0,-20 0 0 15,-16-1-13-15,-12-3-31 16,-10-1-28-16,4-6-121 15,19-6-236-15,30-3-157 16</inkml:trace>
  <inkml:trace contextRef="#ctx0" brushRef="#br0" timeOffset="79454.07">21817 9838 220 0,'0'0'356'0,"0"0"-225"16,0 0 82-16,0 0-162 15,-107 17-14-15,62 22 19 16,-1 6-30-16,7-1 31 15,10-4-34-15,10-3-15 16,15-11-8-16,4-3 0 16,10-14-2-16,19-9-3 15,14 0-2-15,5-26 6 16,2-9 1-16,-1-8-23 16,-8-3 1-16,-9 0 10 15,-8 2 12-15,-10 8 1 16,-7 15 9-16,-6 13 15 15,-1 8 5-15,0 5-17 16,-11 21-13-16,-6 15 0 0,1 5 0 16,8 0 1-16,8-6-3 15,0-7-2-15,20-7-25 16,5-13-18-16,12-9-29 16,7-4-10-16,2-24-5 15,0-9-65-15,-3-9 24 16,-8-8 64-16,-7-6 64 15,-7-7 4-15,-6-10 81 16,-5 0 34-16,-7 4 60 16,-1 23-54-16,-2 19 85 15,0 15-95-15,0 12-11 16,-9 3-58-16,-9 22-36 16,-3 15-3-16,-3 13 13 0,0 11 3 15,4 2-4-15,11-4-6 16,3-6 0-16,6-11-5 15,0-16-4-15,9-14 1 16,7-9 0-16,4-6 1 16,6-16 7-16,7-16 7 15,10-12-3-15,2-2-11 16,1 1-2-16,-2 11-1 16,-10 14-6-16,-4 13 1 15,-3 7 5-15,-7 12-9 0,-3 16-8 16,-8 5 0-16,-9 7 6 15,0-4 8 1,-23 0 0-16,-6-5 0 0,-16-3 4 16,-14-3 0-16,-5-8 1 15,-4-3-1-15,2-6-21 16,13-8-9-16,12 0 1 16,16-13-87-16,17-10-178 15,8-7-252-15</inkml:trace>
  <inkml:trace contextRef="#ctx0" brushRef="#br0" timeOffset="80638.22">22694 9702 679 0,'0'0'172'0,"0"0"86"0,0 0-179 16,0 0-75-16,-54 116 48 15,30-62-2-15,11-7-28 16,7-6-4-16,6-11-13 15,0-4-2-15,16-11-3 16,10-13 2-16,4-2-2 16,1-13-22-16,2-13-20 15,-3-15-42-15,-14-2 27 16,-6-9 13-16,-10-7 8 16,-1-2-25-16,-20 5 11 15,-6 13 29-15,-3 18 21 16,-2 18 24-16,-4 7-13 0,-5 33-5 15,1 12 5-15,8 10 12 16,15-1-1-16,13-4-20 16,4-6-2-16,24-10-2 15,19-12-17-15,8-15 7 16,7-7 11-16,6-3-13 16,-1-21-84-16,-2-6 29 15,-6-3 53-15,-9-10 14 16,-7-1-26-16,-12 2 16 15,-15 9 12-15,-5 16 36 16,-7 17 41-16,0 0 18 16,-2 28-87-16,-11 14 3 15,6 5 18-15,7-2-12 0,0-4-14 16,6-9-3 0,16-10-12-16,5-13-16 0,8-9 10 15,6 0 1-15,2-14-56 16,0-13 28-16,-2-2 26 15,-6-8-46-15,-8-5 65 16,-3 5 2-16,-9 7 6 16,-8 16 27-16,-3 14 22 15,-4 11-23-15,0 26-30 16,0 12 101-16,-4 8-44 16,4-7-35-16,0-3-16 15,20-9-8-15,13-12 1 16,12-12 7-16,8-14-3 15,7-7-7-15,-4-24-4 0,-5-8-41 16,-9-9-15-16,-11-6 60 16,-6-10 23-16,-6-4 29 15,-5 2-16-15,-6 14 26 16,-4 15 32-16,-4 20 17 16,0 7-51-16,0 9 0 15,0 1-17-15,0 0-18 16,0-2-4-16,0 2-5 15,0 0 2-15,0 0-7 16,0 0-2-16,0 0-8 16,0 0 0-16,4 0-1 15,-1 0 0-15,-3 0 0 16,0 0 1-16,1 0 0 0,-1 0 1 16,2 0 0-16,-1 0-1 15,3 0 1-15,-2 0-2 16,1-4 7-16,1-6-1 15,2-2 1-15,0 1-7 16,1 0-1-16,0 3 1 16,-4 5 0-16,-2 0 0 15,1-2-1-15,-1-1-4 16,-1 2 2-16,2-5 0 16,-2-1-6-16,0-7 1 15,0-5-2-15,0-5 1 16,0-4 6-16,0-8 0 0,0 2-1 15,0 2 3-15,0 15-3 16,0 11 3-16,0 9-1 16,0 0-3-16,0 5-2 15,0 26-2-15,0 22 5 16,-2 15 4-16,-5 13 2 16,-7 0 2-16,-1 6 3 15,-2-4-1-15,3-5-4 16,5-11-1-16,9-12-2 15,0-11 0-15,23-14-26 16,11-17-22-16,9-13-139 16,3-4-177-16,3-22-288 15</inkml:trace>
  <inkml:trace contextRef="#ctx0" brushRef="#br0" timeOffset="80833.14">23738 9660 773 0,'0'0'211'16,"0"0"-62"-16,0 0-44 15,0 0-92-15,109 0 55 16,-43-1-27-16,-1-7-16 16,-10-3-25-16,-13 5-11 15,-12-1-72-15,-18 1-193 16,-12-1-243-16</inkml:trace>
  <inkml:trace contextRef="#ctx0" brushRef="#br0" timeOffset="84228.68">25489 9583 744 0,'0'0'52'15,"0"0"207"-15,0 0-98 16,0 0-110-16,0 0 23 16,0 0-24-16,0 0-15 15,-12-2-9-15,-9 47-15 16,-4 16-10-16,3 7 9 0,10-2-10 16,6-6 2-16,6-13 1 15,0-14-3-15,16-11 0 16,8-15-8-16,4-7 5 15,10-3 3-15,2-23 8 16,0-11-8-16,-7-9 0 16,-15-7 0-16,-13-6 4 15,-5 5-4-15,-29 10 0 16,-13 12 0-16,-10 20-1 16,0 12-10-16,0 7 10 15,10 21-5-15,9 6-34 16,17 2-80-16,13 1-167 0,3-4-102 15,16-17-63-15</inkml:trace>
  <inkml:trace contextRef="#ctx0" brushRef="#br0" timeOffset="84688.39">25671 9600 742 0,'0'0'47'0,"0"0"120"16,0 0 20-16,0 0-118 16,0 0-14-16,0 0-23 15,21-36-4-15,15 29-9 0,6 7-14 16,7 0-3-16,3 4-2 16,-1 16-3-16,-8 6 2 15,-7 4 0-15,-18 3-9 16,-14 7 4-16,-4-4 6 15,-10 3 1-15,-16-9 4 16,0-7 4-16,2-7-6 16,4-9 2-16,6-7 2 15,4 0 3-15,9-26 14 16,1-16-18-16,9-15-4 16,21-9 1-16,13 6-1 15,5 7-2-15,2 14 0 0,-2 13 3 16,-6 12-2-1,-5 14-1-15,-4 0 0 0,-6 23 0 16,-6 11 0-16,-9 5 5 16,-5 4 2-16,-7-1-6 15,0-2-1-15,0-10-33 16,-1-2-65-16,-5-13-123 16,-2-15-134-16,5 0-166 15</inkml:trace>
  <inkml:trace contextRef="#ctx0" brushRef="#br0" timeOffset="84839.73">26432 9241 931 0,'0'0'147'0,"0"0"75"16,0 0-174-16,0 0-48 0,0 0-7 16,0 0-37-16,40 22-40 15,-16 8-101-15,1 6-122 16,-2 2-63-16</inkml:trace>
  <inkml:trace contextRef="#ctx0" brushRef="#br0" timeOffset="85533.42">26787 9518 886 0,'0'0'247'15,"0"0"-141"-15,0 0 16 16,-79-43-103-16,52 43 4 0,-6 0-15 15,-3 20-2 1,-4 10-5-16,7 9 2 0,8 4-3 16,15-1 1-16,10-2-1 15,1-6-6-15,24-12-20 16,7-12-17-16,4-10 8 16,4-12 23-16,-3-19 12 15,-1-5 6-15,-6-3-5 16,-4-1 8-16,-6 4 4 15,-7 6 14-15,-7 11-4 16,-6 13 10-16,0 6 7 16,0 0-19-16,0 19-21 15,0 20 2-15,-4 18 2 16,2 15 8-16,2 9-8 16,0 9 16-16,0 7-20 0,0 2 3 15,2 3-2-15,-2-4 1 16,-2-8 0-16,-20-13-2 15,-11-18-3-15,-7-20 2 16,-8-16 2-16,-1-16-1 16,-2-7 6-16,1-13-1 15,9-31-4-15,13-7 4 16,19-10-5-16,9 1 0 16,23-1-1-16,26-6-3 15,13-2-18-15,16-7-3 0,13-7-29 16,4-4 20-1,5-10-6-15,-6 1 25 0,-15 3 7 16,-16 18-6-16,-23 18 14 16,-16 27 8-16,-13 17 30 15,-11 10 35-15,0 3-9 16,0 3-39-16,-10 20-14 16,-6 10-10-16,3 11 7 15,2 5 9-15,5 1 0 16,6-1-5-16,0 0-6 15,0-6-6-15,6-9 0 16,5-15-21-16,6-13-40 16,6-6-36-16,8-22-46 15,5-20-161-15,-3-13-112 16,-4-8 17-16</inkml:trace>
  <inkml:trace contextRef="#ctx0" brushRef="#br0" timeOffset="85646.89">27426 9336 80 0,'0'0'228'0,"2"-79"92"16,-2 65-37-16,0 8-61 15,-9 4-126-15,3 2-79 16,3 0-17-16,2 0-56 16,1 14-199-16,0 10-69 15,0 5-265-15</inkml:trace>
  <inkml:trace contextRef="#ctx0" brushRef="#br0" timeOffset="86081.02">27510 9535 1187 0,'0'0'71'15,"0"0"98"-15,0 0-134 16,0 0-21-16,0 0-9 16,0 0-4-16,45-41-1 15,-18 41-2-15,1 0 0 16,-4 9 0-16,-4 16-18 15,-10 11-6-15,-10 1-7 16,0 5 7-16,-10-3 5 16,-8-3 12-16,1-11 0 15,6-11 9-15,6-9 4 0,3-5 1 16,2 0 38 0,0-19 12-16,20-17-16 0,11-15-26 15,11-8-5-15,13 6-2 16,6 3-6-16,3 11 1 15,-5 12 1-15,-12 10 13 16,-13 15-10-16,-8 2-5 16,-13 19 0-16,-7 15-1 15,-6 10 1-15,0-3-3 16,-6 2 0-16,-6-6 1 16,-2-4-35-16,6-6-35 15,8-4-74-15,0-10-290 0,31-8 9 16</inkml:trace>
  <inkml:trace contextRef="#ctx0" brushRef="#br0" timeOffset="86636.03">28775 9587 847 0,'0'0'355'0,"0"0"-343"16,0 0 111-16,0 0-92 16,0 0-16-16,0 0 8 15,36 17-13-15,-23-17-2 16,-1 0 6-16,2-4 0 16,-2-6 1-16,-3 1-9 15,-5-2 16-15,-4 2 3 16,0 2 3-16,0 6-15 0,-15 1-3 15,-12 1-10-15,-9 19-2 16,2 7 1-16,4 3 1 16,9-4 0-1,12-4-1-15,5-5-1 0,4-6-1 16,0-6-3-16,18-5-2 16,6 0 8-16,4-10-1 15,-1-10 1-15,-4-2 0 16,-9 1 1-16,-5 0 2 15,-9 4-3-15,0 3 0 16,-7 10-25-16,-20 4-47 16,-9 0-96-16,-10 7-315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47:32.29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3523 2517 339 0,'0'0'20'0,"0"0"99"15,0 0 35-15,0 0-22 16,0 0-28-16,0 0-4 16,0 0 5-16,-54-33-39 15,53 33 5-15,1 0-23 16,0 0-16-16,0 0-11 15,0-3-7-15,4-3-3 16,29-10-10-16,25-5 19 16,18-4 1-16,9 1-8 15,-7 8-12-15,-7 3-1 16,-15 8-3-16,-18 2-8 16,-15 3-35-16,-13 0-52 0,-10 0-18 15,0 3 13-15,-22 9 63 16,-11 3-56-16,0-1 71 15,2-6 25-15,7-3 0 16,6-1 9-16,9-4 28 16,3 0 36-16,3 0 6 15,0 0-3-15,3 0-12 16,-3 1-11-16,3 6-33 16,-7 17-7-16,-2 19-10 15,-5 20 7-15,-5 23 13 16,1 12 0-16,0 6 2 15,-4 3-15-15,1-10-10 16,3-15-1-16,5-19-5 0,8-17-41 16,5-17-91-1,0-17-38-15,3-12-102 0,6-3-45 16,-6-21-37-16</inkml:trace>
  <inkml:trace contextRef="#ctx0" brushRef="#br0" timeOffset="285.6">3396 3216 377 0,'0'0'91'16,"0"0"152"-16,0 0 0 0,0 0-93 15,0 0-43 1,0 0-48-16,-43 30-23 0,80-27-2 16,21 0 90-16,14-3-59 15,16 0-24-15,7 0-18 16,4-6 0-16,-2-3-20 15,-9 2 2-15,-20 3-3 16,-23 2 0-16,-18 2 0 16,-18 0-2-16,-9 0 0 15,0 0-5-15,0 0-9 16,0 3-11-16,-3 2-14 16,-11 2-75-16,-5 0-75 15,4-5-222-15,-1-2-219 16</inkml:trace>
  <inkml:trace contextRef="#ctx0" brushRef="#br0" timeOffset="1259.54">1529 2984 844 0,'0'0'4'15,"0"0"187"-15,0 0-133 16,0 0-56-16,0 0 38 15,0 0-3-15,13 68 21 16,-7-53-21-16,3-5-16 16,-2-3-8-16,-1-7-4 15,2 0 0-15,1 0 2 16,4-3 15-16,-1-11 20 0,-1-3-8 16,-4-5-15-16,-7-2-4 15,0 0 0-15,-2 4 3 16,-11 6-14-16,-2 7 7 15,-6 7 4-15,-7 0-7 16,1 24-12-16,-1 8-3 16,5 7-2-16,13-3-3 15,10-8 2-15,0-5-6 16,0-7 2-16,18-9-4 16,-3-5 9-16,7-2 4 15,2-4 1-15,1-17-4 16,-2-9 0-16,-1-4 4 15,-11 0 1-15,-4 3 1 0,-7 11 1 16,0 11 1-16,-2 9 3 16,-17 10-4-16,-2 18-3 15,-3 9-11-15,2 1 4 16,9-4 5-16,8-10-2 16,5-9 0-16,0-5-6 15,0-6 1-15,15-4 7 16,0 0-1-16,7-9 2 15,-1-13 2-15,-6-6 3 16,-4-3 7-16,-4-4-1 16,-7 2 2-16,0 11-12 15,0 11-2-15,0 11-16 16,0 3-76-16,0 23-309 16,0 1-172-16</inkml:trace>
  <inkml:trace contextRef="#ctx0" brushRef="#br0" timeOffset="1853.11">4776 2883 371 0,'0'0'135'0,"0"0"157"15,0 0-65-15,0 0-23 16,0 0-77-16,0 0-22 16,-51-70-34-16,44 70-30 15,-7 12-10-15,-5 22-24 16,-1 21 0-16,-2 23-2 16,6 14 0-16,8 17 17 15,-1 11-11-15,0 6-5 16,-1 3-6-16,4-10 0 15,1-18-6-15,2-22-26 0,3-23-39 16,0-21-38-16,-1-20-126 16,-8-15-198-16,-3-15-178 15</inkml:trace>
  <inkml:trace contextRef="#ctx0" brushRef="#br0" timeOffset="2047.73">4351 3319 1118 0,'0'0'99'0,"0"0"116"16,0 0-156-16,0 0-34 15,135-56 11-15,-54 37-7 16,16-1-18-16,-2-2-6 16,1 2-5-16,-5 3-5 0,-8 4-51 15,-11 3-56-15,-14 3-122 16,-22-5-259-16</inkml:trace>
  <inkml:trace contextRef="#ctx0" brushRef="#br0" timeOffset="2549.58">6582 2568 311 0,'0'0'125'16,"0"0"77"-16,0 0-12 0,0 0 6 16,0 0-25-16,0 0-36 15,-13-62-42-15,1 61-25 16,-9 1-14-16,-6 0-27 15,-7 17-8-15,-5 15-8 16,-3 13 3-16,5 7-6 16,4 3 5-16,5 2-2 15,16-4-4-15,7-3-3 16,5-2-1-16,8-9-3 16,23-7-4-16,8-5-14 15,10-13-47-15,9-12-78 16,2-2-83-16,-2-33-320 15</inkml:trace>
  <inkml:trace contextRef="#ctx0" brushRef="#br0" timeOffset="2780.56">6928 2655 560 0,'0'0'519'0,"0"0"-417"15,0 0 90-15,0 0-142 16,0 0-39-16,0 0-10 16,2 22 0-16,59-22-1 15,12-3 0-15,0-11-10 0,-1-2-43 16,-10 6-48 0,-20 2-91-16,-17 6-100 0,-22 2-122 15</inkml:trace>
  <inkml:trace contextRef="#ctx0" brushRef="#br0" timeOffset="2949.39">6979 2871 420 0,'0'0'208'15,"0"0"36"-15,0 0-14 16,0 0-132-16,0 0-67 16,0 0-23-16,49 26 59 15,24-35-30-15,18-4-32 16,6 1-5-16,2-2-70 0,-1-2-117 15,-4-2-217 1,-10-8-241-16</inkml:trace>
  <inkml:trace contextRef="#ctx0" brushRef="#br0" timeOffset="3351.3">8111 2435 808 0,'0'0'145'0,"0"0"116"16,0 0-140-16,0 0-72 15,0 0-14-15,0 0 0 16,-36 23-22-16,17 9-6 0,-4 15 21 16,-2 8-14-16,6 4-6 15,8-1 5-15,2-7-7 16,9-9-4-16,0-8-2 15,3-8 0-15,17-10 0 16,5-3-2-16,11-10 2 16,4-3 4-16,5-11-4 15,-3-17 0-15,-7-9 0 16,-9-5 1-16,-13-10 1 16,-13-7 1-16,0-1-2 15,-19 3 1-15,-14 10 2 16,-12 19-3-16,-7 19-1 15,0 9-6-15,4 17-3 0,8 24-56 16,16 5-35-16,6 0-182 16,15-6-310-16</inkml:trace>
  <inkml:trace contextRef="#ctx0" brushRef="#br0" timeOffset="3817.6">10089 2363 551 0,'0'0'4'16,"0"0"116"-16,0 0 108 0,0 0-16 16,0 0-58-16,0 0-73 15,0-63-26-15,0 90-37 16,0 16-2-16,-3 20 10 16,0 14-18-16,-3 6-7 15,-3 1-2-15,-3-4-66 16,3-14-86-16,6-16-114 15,0-18-110-15,3-23 20 16</inkml:trace>
  <inkml:trace contextRef="#ctx0" brushRef="#br0" timeOffset="4897.96">9965 2617 230 0,'0'0'168'16,"0"0"65"-16,0 0 1 15,0 0-92-15,0 0-142 16,0 0-3-16,-6-12 1 15,48 27 2-15,13-5-4 16,11-6-14-16,2-4-22 16,1-14 8-16,-11-11 30 15,-6-9-4-15,-13-1 3 16,-12-7 6-16,-12-1 23 16,-15-2 32-16,0 2-2 15,0 12 30-15,-6 11-21 16,0 14 71-16,3 6-66 15,-1 5-66-15,-1 25-4 0,2 14-3 16,3 14 3-16,0 4 1 16,0-2-1-16,7-5 4 15,1-7-4-15,1-12 0 16,-3-9 1-16,-3-10-1 16,4-11 0-16,-7-4-3 15,6-2-5-15,0 0-2 16,9-22 6-16,6-10-19 15,6-7 5-15,-2 6-16 16,-7 12 10-16,-6 17-2 16,-6 4 16-16,-3 22-8 15,0 12-41-15,-3 7 37 0,0-3-22 16,3-5-27-16,9-10 1 16,6-9-6-16,12-9 63 15,9-5 11-15,10-9-16 16,3-18 18-16,6-7 0 15,-3-9-7-15,-7-6 7 16,-8-2 28-16,-18 8 11 16,-8 12 29-16,-8 14 11 15,-6 14 35-15,0 3-8 16,0 0-73-16,-9 22-29 16,-5 6 1-16,4 5-3 15,7-4-2-15,3-5-5 0,0-7-3 16,12-5-9-1,6-7-10-15,-3-5-1 16,6 0 13-16,1-8-10 0,-4-15 14 16,-3-7-1-16,-6-4 11 15,-6-4 2-15,-3 1 0 16,0 11 8-16,-3 10 4 16,-6 13 20-16,-9 3 1 15,0 26-34-15,-6 18 0 16,2 12-3-16,7 5 3 15,7-2-3-15,8-6 0 16,20-7-8-16,22-9-57 16,10-13 48-16,6-17 15 15,-2-7 5-15,0-9 1 16,-8-18 0-16,-8-9 6 0,-12-6 11 16,-15-9 23-16,-6-7 10 15,-7 5-5-15,0 17 15 16,0 14-12-16,0 21 3 15,0 2-42-15,-4 26-10 16,3 13-8-16,1 5 8 16,0-1 2-16,5-6-2 15,8-9-1-15,2-7-1 16,-1-11 1-16,2-5 2 16,6-6 2-16,2-3 2 15,9-22-3-15,4-11 7 16,2-12-7-16,1-4-1 15,-4 3 0-15,-11 12 2 16,-8 16-2-16,-4 13 1 0,-10 8-2 16,3 17-15-16,0 16 9 15,5 12 3-15,8 5-4 16,11 2-36-16,19 0-59 16,15 2-123-16,17-6-231 15</inkml:trace>
  <inkml:trace contextRef="#ctx0" brushRef="#br0" timeOffset="5587.67">14123 2196 439 0,'0'0'85'16,"0"0"185"-16,0 0-77 15,0 0-15-15,0 0-59 16,0 0-37-16,-48-20-30 15,48 20-24-15,32 0-13 16,20-4-4-16,32-1-3 16,13-2-5-16,5-1-3 0,-1-1-3 15,-10 1-42 1,-21 4-4-16,-21-1-27 0,-22 5-45 16,-27 0-2-16,-15 0 14 15,-30 0-59-15,-13 12 38 16,-3-1 96-16,3-1 34 15,7-2 5-15,11-4 42 16,10 1 37-16,11-4 68 16,11 1 3-16,5 0-31 15,0 1-61-15,0 9-30 16,-3 10-30-16,0 16 15 16,-4 13 31-16,4 12-21 15,-5 9-9-15,1 8-9 16,4-1-10-16,6-6-8 15,0-9-52-15,16-18-111 16,20-15-68-16,9-21-23 0,11-10-142 16</inkml:trace>
  <inkml:trace contextRef="#ctx0" brushRef="#br0" timeOffset="7379.63">14889 2349 0 0,'0'0'817'0,"0"0"-678"15,0 0 0-15,-94 14-127 16,43 15 8-16,-4 9 1 16,9 4-8-16,10 3 0 15,10-3-7-15,16-2-6 0,10-8-4 16,0-9 1 0,27-9-34-16,15-14 3 0,10 0-13 15,9-20-4-15,-3-14 41 16,-4-11-7-16,-17-7 17 15,-7-1 0-15,-17 8 9 16,-6 12 2-16,-7 16 24 16,0 12 23-16,0 5-10 15,-5 12-48-15,-7 16-1 16,-7 13 0-16,6 6 1 16,12-2 0-16,1-4-1 15,11-9-2-15,14-8-27 16,11-10 19-16,10-9-41 15,5-5 32-15,2-7-46 16,-1-19-12-16,-8-6 60 0,-11-8-46 16,-10-3 64-16,-6 0 36 15,-11 11 1-15,-3 11 16 16,-3 12 33-16,0 9-21 16,0 4-65-16,-6 20 0 15,-7 12 0-15,6 3-3 16,7 0-5-16,0-5-27 15,11-9-26-15,13-9-23 16,9-9 62-16,7-7-4 16,2-3-10-16,1-20 3 15,-5-10 31-15,-3-6-5 16,-5-3 7-16,-10-1 35 0,-4 6 34 16,-10 10 43-16,-6 10 32 15,0 12-18-15,0 5-9 16,0 0-64-16,0 5-40 15,-13 21-13-15,1 18 5 16,1 21 8-16,5 16 3 16,0 11-8-16,6 21 8 15,0 11-5-15,0 8-8 16,0 7 13-16,0-2-2 16,0-1-4-16,0-5-6 15,-11-12 1-15,-5-18 3 16,-6-26-7-16,-8-24 5 0,-12-18 9 15,-4-19-2 1,-5-12-5-16,-1-4 1 16,3-30-7-16,7-20 8 0,15-20-10 15,18-18-15-15,9-13 1 16,27-15-3-16,30-8 5 16,22-6-16-16,21-6-7 15,20 6-14-15,11 4-3 16,4 13 48-16,-11 15-2 15,-20 19 6-15,-20 17 6 16,-26 17-6-16,-18 10 4 16,-14 7 1-16,-13 5-5 15,-7 2 11-15,-6 2-4 0,0 2 16 16,0 2-4-16,0 0-14 16,0-3 13-16,4-6-7 15,4-1-6-15,7-8 2 16,-6 0-5-16,2-2 16 15,-2 2-14-15,-3 3 2 16,1 9-2-16,-7 6 1 16,3 6 6-16,-3 8 8 15,0 3-7-15,0 0-2 16,0 0-10-16,0 3-6 16,0 22-3-16,-7 19 9 15,1 20 3-15,-1 11 0 16,1 12 0-16,-1 6 2 0,1 6-5 15,3 0-1-15,3-14 0 16,0-18-43-16,12-23-17 16,10-18-9-16,11-16-43 15,10-10 11-15,2-8-128 16,1-23-8-16,-4-15-121 16,-9-9 214-16,-10-14 83 15,0-3 62-15,-11 10 102 16,-6 17 80-16,-5 22 55 15,-1 18 32-15,0 5-113 16,0 5-119-16,-7 21-23 16,-8 11 25-16,0 9 16 15,4 7-21-15,7-2-2 16,0-1-15-16,4-3-13 0,0-8-3 16,17-7-1-16,6-10-1 15,2-12-6-15,5-10-9 16,3 0-18-16,-2-26 27 15,-1-12-2-15,-14-14 5 16,-5-11 0-16,-11-14-28 16,0 4 31-16,-23 10 0 15,-7 23 2-15,-8 26 24 16,-12 14-11-16,-2 18-12 16,1 23-1-16,8 15-2 15,17 11-1-15,17-1 1 16,9-6-5-16,12-10-8 15,31-17-22-15,12-10 28 16,7-12 6-16,15-11-8 16,5-5 1-16,6-22 7 0,3-11-62 15,0-13 33-15,-12-14-7 16,-12-3 0-16,-31 2 35 16,-21 15 3-16,-15 18 73 15,-30 18-23-15,-11 15-8 16,-8 0-18-16,4 22-2 15,13 3-11-15,8 1-5 16,18-2-6-16,6-5-5 16,13-2 5-16,22-5 3 15,11-4 7-15,3-7 10 0,5-1 7 16,-4 0-22 0,-12 0 10-16,-11 0 8 0,-15 0-10 15,-4 11-13-15,-6 10 2 16,-2 5-2-16,0 5 15 15,-2-1-4-15,-9-5-6 16,5-1-4-16,0-5-1 16,6 0-13-16,6-3-46 15,30-7-9-15,19-4-88 16,13-5-64-16,13-5-119 16</inkml:trace>
  <inkml:trace contextRef="#ctx0" brushRef="#br0" timeOffset="7591.34">18096 2081 730 0,'0'0'18'16,"0"0"256"-16,0 0-165 16,0 0-33-16,0 0-59 15,0 0-10-15,-88 54 4 16,81-15-2-16,-2 9-6 15,-4 7-3-15,-3 6-38 16,-13 5-105-16,-7 2-201 16,-1-5-278-16</inkml:trace>
  <inkml:trace contextRef="#ctx0" brushRef="#br0" timeOffset="7973.1">17930 2699 810 0,'0'0'102'16,"0"0"163"-16,0 0-126 16,0 0-75-16,0 0-31 15,0 0-26-15,116-101-4 16,-60 54 5-16,-1-6-8 16,-3 0 2-16,-10 7-2 15,-17 11 0-15,-10 15 0 16,-15 10 6-16,0 8-5 15,-10 2 6-15,-17 0-7 0,-2 7-2 16,0 10 2 0,6 3-1-16,10 0-3 0,10-2 4 15,3-1-2-15,4 3 2 16,20 1 1-16,7 3 5 16,5 2-6-16,-1-4 0 15,-9-2 0-15,-6-3-1 16,-17-1 1-16,-3 1-8 15,-24 4-21-15,-18 1-1 16,-16 1-3-16,-9-7-63 16,-12-3-148-16,-5-4-238 15</inkml:trace>
  <inkml:trace contextRef="#ctx0" brushRef="#br0" timeOffset="9261.27">19882 2714 506 0,'0'0'261'0,"0"0"-250"16,-85 0 216-16,78 0-104 15,5 0 14-15,2 0-58 0,3-15-6 16,23-14-8-16,16-18-54 16,10-15-8-16,3-6 0 15,-3-2-1-15,-9 13-1 16,-11 12 2-16,-19 15-4 16,-7 15 5-16,-6 8-1 15,-3 6-1-15,-13 1 2 16,-13 0-4-16,0 3 0 15,2 9-2-15,9 2 2 16,3 2 0-16,10 1-1 16,5 4-3-16,0 3 4 15,11 3-2-15,11 1 2 16,3 3 0-16,2 0 2 0,-4 2-4 16,-4-4 2-16,-8-1 0 15,-10-3 0-15,-1 2-21 16,-12-3-6-16,-15 0 6 15,-2-1 5-15,-4-7-10 16,10-7-32-16,10-7-46 16,13-2 8-16,3-22 51 15,30-18-232-15,19-16 9 16,13-9 57-16,6 2 37 16,-1 11 130-16,-11 15 44 15,-14 13 104-15,-17 14 37 16,-11 5 48-16,-14 5-27 0,-3 0-84 15,0 5-21-15,0 12 41 16,-7 6 7-16,1 2-64 16,-1-2-6-16,6-5-13 15,1-6-12-15,0-4-5 16,8-5 0-16,5-3 4 16,6-2 21-16,7-19 3 15,-6-10-24-15,3-8 4 16,-14-5-10-16,-8-3-3 15,-1 10-3-15,-3 10-1 16,-14 17 4-16,-13 10 2 16,-5 22-2-16,-2 23-4 15,3 17 0-15,4 8 0 0,20 3 2 16,10-8-1 0,16-7-8-16,24-16 0 0,15-16 3 15,10-16-12-15,6-10-3 16,7-8 6-16,-3-23 11 15,-9-14-24-15,-12-13 30 16,-12-9 14-16,-9-5-7 16,-13 9 0-16,-11 16 12 15,-9 19 39-15,0 21 23 16,-20 7-39-16,-10 10-36 16,2 16-6-16,5 8-5 15,14-2 1-15,9-1-16 0,9-6-8 16,24-8 16-1,9-6 11-15,10-11 1 0,4 0 7 16,2-9 13-16,0-10-13 16,-6 0 7-16,-9 2 4 15,-14 3 1-15,-10 9-12 16,-16 5 3-16,-3 2-10 16,0 25-19-16,-3 11 5 15,-8 14 14-15,-1 4 6 16,6-3-6-16,6-10 0 15,0-13-10-15,5-13-28 16,19-10 19-16,5-7-23 16,14-3 1-16,4-19-13 15,-1-11-83-15,-4-13 69 16,-8-11 23-16,1-10 32 0,-7-3 13 16,-4 8 6-16,-9 18 58 15,-8 17-12-15,-6 20 88 16,-1 7-52-16,-1 6-88 15,-15 19 0-15,-3 14 12 16,0 4-8-16,7 7 1 16,7 5-4-16,5-2-1 15,0-5-18-15,16-8-95 16,11-19-74-16,7-15-15 16,3-6-209-16</inkml:trace>
  <inkml:trace contextRef="#ctx0" brushRef="#br0" timeOffset="9406.67">21906 2126 249 0,'0'0'423'16,"0"0"-209"-16,0 0-21 15,0 0-160-15,0 0-24 16,0 0-9-16,-55 12-6 16,55 22-114-16,0 4-172 15,3-4-110-15</inkml:trace>
  <inkml:trace contextRef="#ctx0" brushRef="#br0" timeOffset="10011.54">21833 2496 609 0,'0'0'48'0,"0"0"62"15,0 0-8-15,0 0-70 16,0 0-18-16,0 0-5 15,0 52 23-15,40-52-8 16,4-16-10-16,2-8 4 16,-7-6-18-16,-5-5-23 15,-9-2-12-15,-3-2-21 16,-6 2 37-16,-10 5 15 16,-6 10 4-16,0 14 40 15,-17 8 5-15,-20 13-45 0,-9 23 4 16,-6 13-1-1,2 11 0-15,10 3-1 0,17-3 0 16,20-6-2-16,3-13-2 16,32-12 2-16,27-13 2 15,13-13-2-15,18-3 0 16,8-18-23-16,7-13-16 16,1-9 29-16,-3-14 2 15,-11-7-2-15,-13-6 10 16,-24 9 8-16,-23 16 3 15,-26 15 80-15,-9 16 55 16,-35 8-78-16,-9 3-35 16,-5 8 0-16,4 12-3 15,12 3 1-15,10 1-8 16,15-3-10-16,11 2-7 16,0-1 0-16,16 2 10 15,17 6-1-15,9 1 2 0,5 0-6 16,-2-4-7-16,-8-6-4 15,-14-8 6-15,-11-5-5 16,-12 0-1-16,-5 1-3 16,-30 3 2-16,-13 6-1 15,-20-4-1-15,-14-4-46 16,-10-5-52-16,-2-5-274 16,6-5-121-16</inkml:trace>
  <inkml:trace contextRef="#ctx0" brushRef="#br0" timeOffset="10777.53">24562 2597 635 0,'0'0'52'0,"0"0"-25"16,0 0 79-16,0 0-16 15,0 0-21-15,-35 88-33 16,35-72-14-16,3-4-9 16,21-4 5-16,13-8 30 15,12 0-8-15,10-24-25 16,0-8-8-16,-3-9-7 16,-6-7-11-16,-8-10-23 15,-3-1 20-15,-8 6-4 16,-10 13 14-16,-9 20 4 0,-9 13 22 15,-3 7 3-15,-9 16-25 16,-16 18-9-16,-5 16 9 16,4 9-2-16,14-2 2 15,12-7-4-15,0-9 2 16,30-10-8-16,15-14-8 16,13-15 4-16,14-2-1 15,8-22-57-15,2-15 7 16,-5-12 25-16,-12-9 16 15,-10-11 21-15,-13-3 3 16,-18 7 27-16,-14 15 67 16,-10 17 41-16,-3 16-25 15,-21 11-30-15,-7 6-39 16,-5 9-28-16,2 16-13 0,10 8 5 16,14 6-5-1,10 1-1-15,19 5 1 0,19 5 1 16,11 0 1-16,0-4 0 15,-3-4-3-15,-11-12 2 16,-16-11-1-16,-12-5 0 16,-7-1-1-16,-28-4-5 15,-21 3 4-15,-18-5-2 16,-10-6-22-16,-6-1-23 16,-6-11-87-16,2-23-104 15,8-18-166-15</inkml:trace>
  <inkml:trace contextRef="#ctx0" brushRef="#br0" timeOffset="10920.91">25137 1912 657 0,'0'0'64'0,"0"0"184"16,0 0-69-16,0 0-134 16,0 0-45-16,0 0-17 15,3-3-158-15,-3 21-167 16,-1-3-61-16</inkml:trace>
  <inkml:trace contextRef="#ctx0" brushRef="#br0" timeOffset="11530.03">27706 1976 534 0,'0'0'88'16,"0"0"-35"-16,0 0 163 15,0 0-45-15,0 0-12 16,0 0-44-16,0 0-49 15,0-45-23-15,-2 67-43 16,-10 20 2-16,-1 25 4 0,-8 19 10 16,-3 10-11-16,0 3-5 15,-1-1-1-15,3-9 1 16,8-14-70-16,7-20-61 16,7-26-127-16,10-22-86 15,18-9-33-15</inkml:trace>
  <inkml:trace contextRef="#ctx0" brushRef="#br0" timeOffset="12909.58">27894 2230 776 0,'0'0'210'16,"0"0"55"-16,0 0-202 0,0 0-36 16,0 0-16-16,0 0-5 15,-117 58-4-15,72-35-4 16,2 0 2-16,3 1-26 15,7-6-2-15,9-5-8 16,12-6-1-16,7-6 20 16,5-1 16-16,0 0 1 15,5 0 0-15,13 0-27 16,8 5 24-16,4 9 6 16,-2 9-5-16,0 11 2 15,-1 6-26-15,0-1 12 16,1-3-12-16,5-7 7 15,1-15-6-15,5-8-29 16,0-6 11-16,0-10-4 16,-7-16 27-16,-3-10-11 0,-7-4 31 15,-2-7 4-15,-4-1 1 16,-7-2 9-16,-8 2 66 16,-1 6 10-16,0 11 9 15,0 13 19-15,0 11-30 16,-4 7-21-16,1 0-46 15,-3 7-21-15,2 20-4 16,-1 10 4-16,1 6 2 16,1 1-1-16,0-5 3 15,0-3-3-15,-1-10 1 0,3-10 3 16,1-8 2 0,0-7-5-16,0-1 3 0,0 0 4 15,9-13 9-15,16-16 35 16,13-10-36-16,7-2-13 15,-1 5 0-15,-6 8-4 16,-10 13-2-16,-9 8 0 16,-10 7-2-16,-1 0-13 15,-1 9-6-15,0 13 4 16,0 4 3-16,-3 4-11 16,-1 1 3-16,2-1-4 15,-1-4-13-15,5-2-40 16,6-9-20-16,9-8 25 15,10-6 3-15,11-1-14 16,4-9 22-16,3-17 13 0,-3-9 52 16,-10-3 2-16,-8-3 7 15,-8 3 48-15,-11 8 22 16,-6 9 13-16,-5 13 15 16,-1 6-13-16,0 2-55 15,0 14-39-15,-9 16 2 16,-1 7 4-16,1 5 2 15,9-3-6-15,0-3-2 16,5-4-1-16,15-13-1 16,9-9-24-16,5-10 4 15,0-15 1-15,-1-14 10 16,-7-11-9-16,-10-5 13 16,-6-4 1-16,-7-2 2 15,-3-1 4-15,0 10 6 0,-15 12 0 16,-15 22 20-16,-9 8-20 15,-8 15 5-15,1 19-11 16,9 2 4-16,14 3-2 16,17 0-2-16,6-6-2 15,24-4 2-15,18-7-7 16,13-11-24-16,8-11 20 16,-1 0 6-16,3-13 2 15,-4-14 2-15,-6-3-2 16,-6-8-8-16,-10-3 4 15,-11 6 7-15,-12 7 3 0,-10 14-1 16,-6 11 16-16,0 3-18 16,-7 17-2-16,-8 12 2 15,5 3 0-15,5-3 0 16,5-1-4-16,0-7-6 16,17-5-12-16,6-9 0 15,6-7-7-15,1 0 4 16,-2-5 22-16,2-13 3 15,3-7 2-15,4-2 3 16,-1 3 17-16,-6 5-7 16,-8 11-10-16,-11 8-5 15,-6 0 0-15,-5 22-12 0,0 6-15 16,0 3 11 0,0-3 11-16,14-4 3 0,6-7 4 15,12-7-4-15,5-7-2 16,5-3-10-16,4-7 7 15,-2-20 1-15,-7-2 6 16,-5-12 11-16,-9-5 6 16,-5-6 2-16,-12-2-9 15,-6 10-6-15,-3 10-4 16,-24 19-12-16,-9 15-44 16,-6 0 7-16,-4 24-136 15,3 3-49-15,4 0-148 16</inkml:trace>
  <inkml:trace contextRef="#ctx0" brushRef="#br0" timeOffset="13359.55">29815 2224 574 0,'0'0'9'0,"0"0"124"16,0 0-119-16,0 0-11 16,0 0-3-16,97-9-17 15,-60 9 16-15,-7 0 0 16,-12 12-2-16,-9 7-4 0,-9 6-48 16,-3 0 14-16,-17 0 41 15,-2-2 9-15,1-4-5 16,6-9 6-16,8-3 23 15,1-5 7-15,6-2-8 16,0 0 41-16,9-12 88 16,17-12-57-16,13-9-97 15,13-7 3-15,10-6 6 16,5 1-2-16,-2 5-7 16,-5 9 8-16,-15 12-6 15,-14 12 7-15,-10 7 11 16,-6 4-18-16,-8 20-8 15,-2 11 0-15,-2 8 8 0,-1 7 2 16,1 3-11-16,8 2-20 16,7-1-89-16,9-6-128 15,12-15-144-15</inkml:trace>
  <inkml:trace contextRef="#ctx0" brushRef="#br0" timeOffset="14807.78">11130 4356 541 0,'0'0'68'0,"0"0"179"15,0 0-83-15,0 0-34 16,0 0-26-16,0 0-37 15,-76-37-31-15,21 43-4 16,-8 29-13-16,-4 14-11 16,3 12-3-16,11 4 4 15,24-4-6-15,17-6-2 16,12-13-1-16,6-17-1 16,25-16-8-16,15-9 3 15,10-20 6-15,9-19 3 16,-8-6-3-16,-5-2 0 15,-16 0 11-15,-12 5-9 16,-11 3 4-16,-7 5 1 0,-6 11-5 16,0 11-1-16,0 12-2 15,0 5-3-15,-16 23-14 16,0 11 15-16,2 11-1 16,8-1 2-16,6-3-7 15,6-11-16-15,21-12-9 16,4-15 13-16,15-8 13 15,5-14 3-15,12-21 4 16,-2-11-14-16,-2-10 5 16,-8-4 10-16,-11-2 9 15,-8 5-1-15,-16 11 35 16,-8 17-6-16,-8 16 42 0,0 13-14 16,-17 0-7-1,-16 22-50-15,2 8-7 0,4 4-2 16,11-3-1-16,16 0-2 15,0-1-2-15,29-2-1 16,17 0-6-16,9-5 10 16,6-1 2-16,-3-4-6 15,-9-3-3-15,-16-4 5 16,-21-4-21-16,-12 3 6 16,-12 5 4-16,-30 6 0 15,-16 7 15-15,-18 3-47 16,-5 3-42-16,-2-1-151 15,7-7-182-15</inkml:trace>
  <inkml:trace contextRef="#ctx0" brushRef="#br0" timeOffset="15685.4">14395 4374 694 0,'0'0'28'0,"0"0"247"16,0 0-127-16,0 0-88 15,0 0-22-15,0 0-28 16,-25 35-3-16,16 17-1 15,-1 15 20-15,0 11-6 16,3 4-12-16,-2-1 5 0,3-12-11 16,6-16 5-1,0-22-3-15,0-19-3 0,0-10 0 16,0-2 1-16,0-23 7 16,6-23 17-16,3-11-20 15,2-11 2-15,-5 0-6 16,-3-7 8-16,4-7-6 15,-1-3 1-15,7 6 2 16,0 12-1-16,4 24-6 16,-2 17 3-16,2 18-3 15,2 8-10-15,3 6 9 16,5 21-5-16,1 13 6 0,-1 6 0 16,-8 4 0-16,-5 3 2 15,-5-6 1-15,1-7-1 16,-9-8 2-16,2-12 3 15,-1-10-5-15,-2-6 0 16,1-4 8-16,-1 0-4 16,3 0 17-16,4 0 4 15,12-22 22-15,14-16-3 16,9-15-34-16,13-4-5 16,0 4-6-16,-4 8 0 15,-2 9 1-15,-10 11-4 16,-9 14 0-16,-11 11 1 15,-9 3-10-15,-1 25-4 0,-9 16-12 16,0 12 18-16,-9 11 6 16,-10 3 3-16,-8 7 0 15,2 0 0-15,7-1-5 16,12-7-25-16,6-13-22 16,10-10-18-16,26-22-50 15,20-14-47-15,21-10-51 16,18-17 20-16,4-21-135 15,-4-13-29-15</inkml:trace>
  <inkml:trace contextRef="#ctx0" brushRef="#br0" timeOffset="16615.7">15597 4582 266 0,'0'0'253'0,"0"0"8"16,0 0-126-16,-80-51-18 0,50 51-40 16,-3 10-52-16,-1 16-21 15,-2 7 4-15,7 5 3 16,6 0 4-16,7 3-13 15,5 0 5-15,8-8-7 16,3-10 0-16,0-7 0 16,10-12-1-16,16-4-18 15,6-13-22-15,8-20 28 16,2-9 12-16,2-5-41 16,-4 2 20-16,-7 8 22 15,-15 9 14-15,-5 13-5 16,-12 11 1-16,-1 4-10 0,0 12-11 15,-10 19-55 1,-3 10 66-16,4 4 12 0,9-2-4 16,0-5-5-16,6-11-2 15,14-10-1-15,12-17-29 16,7 0-14-16,0-25 15 16,7-15 27-16,-1-7 2 15,-2-6 40-15,2-5 3 16,-2 2 16-16,-6 3-24 15,-4 12 7-15,-9 15-18 16,-12 15-12-16,-6 8 9 16,-3 3-11-16,-1 18-11 15,1 12 0-15,-1 7 16 16,1-4-15-16,-2-6 4 0,1-9-5 16,-1-8 8-16,-1-5-5 15,0-5 0-15,2 0 7 16,-2 0 13-1,0-5 27-15,0-19 29 0,0-5-76 16,-2-2 4-16,-7 2-6 16,1 11 3-16,2 8-1 15,-3 10 13-15,-8 0-8 16,-2 18-8-16,-10 10-2 16,3 12 2-16,0 4 0 15,9 1 0-15,8-1-1 16,9-1-3-16,0-7-2 15,13-9-21-15,26-7-4 0,19-15 0 16,13-5-11 0,14-13-65-16,0-21-8 0,-2-7 5 15,-15-9 2-15,-11-6 48 16,-15-7 60-16,-13-6 33 16,-6-7 101-16,-7-4 8 15,2 1-18-15,-1 7-8 16,-7 14-41-16,-3 23 17 15,-5 16-24-15,-2 13-10 16,0 6-14-16,0 0-25 16,0 0-11-16,0 0 3 15,0 8-11-15,-9 13 2 16,-4 18 0-16,-4 14 6 16,1 11-4-16,1 10-1 0,-2 9 5 15,8 1-8-15,6 5 1 16,3-1-2-16,3-4 0 15,23-13-5-15,3-14-57 16,10-19-3-16,16-24-68 16,16-14 6-16,14-18-241 15,6-29-121-15,-10-12 18 16</inkml:trace>
  <inkml:trace contextRef="#ctx0" brushRef="#br0" timeOffset="17597.82">17174 4449 376 0,'0'0'213'0,"0"0"97"15,0 0-96-15,0 0-121 16,-108-44-26-16,71 50-27 16,0 15-17-16,1 8-6 0,-4 6-4 15,5 4-11-15,9 2 6 16,4-4-5-16,11-4-6 16,8-8 1-16,3-5-4 15,6-13-10-15,24-7-31 16,7-7-3-16,10-21 2 15,3-7 35-15,-5-7 10 16,-10-5 3-16,-3 0 16 16,-9 3-2-16,-6 10 23 15,-11 17 8-15,-6 9 13 16,0 7 4-16,0 1-39 0,0 10-23 16,-13 17-16-16,-3 9 16 15,0 7 4-15,9-5-3 16,7-1-1-16,0-7-10 15,0-7-30-15,10-9-11 16,13-9-29-16,9-5 39 16,14-16 4-16,16-15 4 15,2-6-15-15,0-10 22 16,-4-6-34-16,-14-2 60 16,-11 7 15-16,-13 14 22 15,-12 13 36-15,-9 15 18 16,-1 6-5-16,-4 8-86 15,-15 19 12-15,-7 9-3 0,3 7 3 16,7-1-4-16,10-4-8 16,6-7 0-16,0-9-1 15,11-7-7-15,16-10-32 16,12-5-16-16,13 0 39 16,7-22 17-16,6-12 0 15,-4-5-31-15,-11-9 31 16,-9 0 10-16,-15 11 15 15,-10 16 20-15,-12 13 8 16,-4 8 4-16,0 0-28 16,-10 28-27-16,-9 9 8 15,2 10 2-15,2-2-4 0,7-4-7 16,8-4 0 0,11-6 2-16,17-10-6 0,14-10-4 15,11-11-7-15,12-4-16 16,-3-24 11-16,-1-12-8 15,-10-10-35-15,-11-7 62 16,-8-4-43-16,-8 6 43 16,-15 10 9-16,-3 17 21 15,-6 17 42-15,0 9-1 16,-24 2-33-16,-3 13-15 16,-10 12-21-16,5 6 2 15,13-2-3-15,9-2-1 16,10-4-2-16,0-4 0 15,7-7-1-15,14-7-7 16,9-5-8-16,6 0-1 0,-4 0 12 16,1-6 4-1,-7-2 4-15,-12 6-1 0,-6 1 0 16,-8 1 0-16,0 0 0 16,0 8-13-16,0 9-22 15,0 6 31-15,-2 0-2 16,2 1 4-16,5-2-14 15,25-5-81-15,16-10-10 16,12-7-69-16,7 0-43 16,0-17-114-16,-12-7-7 15</inkml:trace>
  <inkml:trace contextRef="#ctx0" brushRef="#br0" timeOffset="18183.91">18774 4333 76 0,'0'0'27'0,"0"0"29"16,0 0 11-16,0 0-8 16,0 0-23-16,0 0-12 15,-45-3-19-15,44 3-5 16,1 0-4-16,0 0-37 15,0 0-79-15</inkml:trace>
  <inkml:trace contextRef="#ctx0" brushRef="#br0" timeOffset="18453.68">18774 4333 538 0,'33'-51'111'16,"-33"46"133"-16,0 2 47 16,0 1-149-16,0 2-43 15,0 0-37-15,0 0-24 16,-4 0-22-16,-2 19-15 0,0 9 2 16,-4 12 9-16,-4 8-6 15,-1 3 1-15,0-2-6 16,3-3-1-16,6-12-74 15,6-8-102-15,3-21-217 16,27-5-163-16</inkml:trace>
  <inkml:trace contextRef="#ctx0" brushRef="#br0" timeOffset="18604.93">19057 4071 978 0,'0'0'37'15,"0"0"208"-15,0 0-182 0,0 0-63 16,0 0-81-16,0 0-144 16,-52 20-107-16,51-2-172 15</inkml:trace>
  <inkml:trace contextRef="#ctx0" brushRef="#br0" timeOffset="19187.74">18885 4377 659 0,'0'0'28'16,"0"0"70"-16,0 0-23 0,0 0-75 15,0 0-1-15,0 0 1 16,20-9 6-16,-9 7 11 15,-5-1 27-15,0 3 44 16,-3-2-31-16,0 2-13 16,-3 0-6-16,3 0-1 15,0-4-5-15,4 0 5 16,6-2-16-16,3 1-13 16,-3 4-4-16,0-1-4 15,1 2-1-15,1 0-3 16,0 13-6-16,-4 8-3 15,-5 9-22-15,-6 3 0 16,0 4 35-16,-4-1 1 0,-12-3 9 16,4-8-8-16,-2-8 1 15,8-12 2-15,5-4 1 16,1-1 18-16,0 0 9 16,0 0 18-16,0-4 7 15,4-17 10-15,16-9-53 16,9-9-8-16,10-8 4 15,10-2-3-15,7 4 6 16,-5 6-5-16,1 14 6 16,-9 13-5-16,-11 8-4 15,-6 4-6-15,-7 7-1 16,-5 16-3-16,-8 5-5 0,-6 7-11 16,-3 2 12-16,-21 1-5 15,2 0-36-15,-5-5-33 16,9-6-140-16,11-15-210 15,7-12-247-15</inkml:trace>
  <inkml:trace contextRef="#ctx0" brushRef="#br0" timeOffset="19369.16">19772 4037 1032 0,'0'0'42'0,"0"0"143"15,0 0-113-15,0 0-72 0,0 0-4 16,0 0 2-16,-7 81 0 16,-4-41-50-16,-2 1-75 15,-1-2-156-15,4-7-125 16</inkml:trace>
  <inkml:trace contextRef="#ctx0" brushRef="#br0" timeOffset="19512.3">20242 4071 522 0,'0'0'0'16,"0"0"-53"0,0 0-278-16</inkml:trace>
  <inkml:trace contextRef="#ctx0" brushRef="#br0" timeOffset="20560.93">19887 4463 498 0,'0'0'22'16,"0"0"132"-16,0 0 41 0,0 0-101 15,0 0 92-15,0 0-138 16,106-66 2-16,-61 32-6 15,1-4-30-15,-1 2 6 16,-5 2-8-16,-5 3-10 16,-10 11 9-16,-14 8-6 15,-8 9 26-15,-3 3 27 16,0 0-27-16,0 0 3 16,0 0-11-16,0 0-13 15,0 0-2-15,0 0-2 16,0 0-4-16,0 0-2 15,0 10-1-15,17 7 1 16,5 5 3-16,3 4-1 0,-4-1-1 16,-7 2-1-16,-8-2 0 15,-6 2-3-15,-6 3-1 16,-22 3 0-16,-11-3 0 16,-7-2-18-16,1-3 10 15,3-6-28-15,5-9-35 16,19-7-73-16,18-3-175 15,9-23-214-15</inkml:trace>
  <inkml:trace contextRef="#ctx0" brushRef="#br0" timeOffset="21849.55">22214 4445 659 0,'0'0'58'0,"0"0"186"16,-82 33-21-16,76-30-110 16,6-3-48-16,0 0-36 15,13-14 9-15,19-16 3 16,9-12-30-16,7-8-8 16,1-6-1-16,-5-4 3 15,-7 4-4-15,-13 7-1 16,-10 17 11-16,-11 16-7 15,-3 11 15-15,0 5 2 0,-7 0-8 16,-21 10-13-16,-5 12 0 16,1 4-1-16,10 1-1 15,15-3 1-15,7 1-1 16,0-3-2-16,24 1 4 16,13-2 1-16,5-3 0 15,-2-2-1-15,-5-3 0 16,-12-3 2-16,-10-5-4 15,-8 3 2-15,-5 3-6 16,-6 4-5-16,-21 6 3 16,-9 5 8-16,-7-3-10 15,3-1-11-15,4-6-13 0,9-4-20 16,11-7-31 0,14-5-39-16,8-5 42 0,34-23-61 15,19-11-53-15,9-7 95 16,6 2-10-16,-10 6 111 15,-9 8 56-15,-9 6 68 16,-18 12 30-16,-13 4 0 16,-9 7-18-16,-6 1-15 15,0 0-71-15,0 0-37 16,0 1-13-16,0 14 0 16,0 1 9-16,0 1 4 15,0-3-8-15,14-5-2 0,2-2 1 16,10-7-4-1,0 0-5-15,3-3-13 16,-4-13 6-16,-3-6 0 0,-8-4 12 16,-8-3 1-16,-6 0 0 15,0 4 4-15,0 11-3 16,-14 9-4-16,-8 5-26 16,-6 19 23-16,-4 17 5 15,-1 12 0-15,8 4 0 16,12-2 0-16,6-5 0 15,7-10-2-15,14-10-5 16,20-8 4-16,11-12 2 16,8-5-20-16,8-11 18 15,7-16-36-15,1-6 10 16,-4-8 11-16,-6-5-13 0,-10-6 31 16,-17-5 5-16,-10 8-4 15,-11 12 28-15,-9 18 34 16,-2 11 6-16,0 8-30 15,-18 3-28-15,-2 17-11 16,-2 8-5-16,7 2-1 16,12-1-9-16,3-3 9 15,12-7-4-15,18-6 2 16,7-5-6-16,8-8 8 16,4 0-11-16,2-17 16 15,1-5-6-15,4-6 14 16,-7-4 3-16,-11 2-9 15,-12 4 17-15,-14 13 4 16,-9 5 18-16,-3 7-14 0,0 1-26 16,-3 17-7-16,-14 15 7 15,0 11 0-15,1 2 3 16,6-2-3-16,10 1-1 16,0-4-1-16,13-9-20 15,13-9 6-15,7-12-41 16,2-10 35-16,10 0-23 15,3-24 39-15,-3-10-44 16,-7-10 31-16,-5-4 9 16,-3-7 10-16,-7 6 1 15,-6 8 1-15,-6 18 37 16,-9 12 31-16,-2 11 13 0,0 0-62 16,-7 15-15-16,-9 14-6 15,-5 8 0-15,2 2 1 16,8-3-1-16,7-1 0 15,4-3-18-15,4-3-51 16,22-10-55-16,14-10-120 16,11-9 3-16,-3-7-117 15</inkml:trace>
  <inkml:trace contextRef="#ctx0" brushRef="#br0" timeOffset="21971.74">24279 3849 593 0,'0'0'77'0,"0"0"40"16,0 0-117-16,0 0-37 0,0 0-197 16,0 0-56-16</inkml:trace>
  <inkml:trace contextRef="#ctx0" brushRef="#br0" timeOffset="22615.12">24356 4166 761 0,'0'0'30'15,"0"0"48"-15,0 0 66 16,0 0-129-16,0 0-10 0,-78 72-4 16,78-68-1-16,11-4 9 15,14 0 5-15,6-4 26 16,7-13-40-16,2-4-2 15,-8-4-22-15,1-4 4 16,-6-3 20-16,-7 0 0 16,-10 4 4-16,-9 6 6 15,-1 11 13-15,-22 11 19 16,-17 0-37-16,-11 24-2 16,-5 12 9-16,3 9-10 15,10 4 24-15,10 0-11 16,15-6-3-16,12-8-12 15,5-5 0-15,12-9-1 16,20-13 2-16,20-6 1 0,6-2 6 16,11-17-8-16,2-10-12 15,-3-8 11-15,-2-8-3 16,-5-9 4-16,-4-3 6 16,-14 2-1-16,-16 11 13 15,-14 17 42-15,-11 12 26 16,-2 11-1-16,-14 2-46 15,-16 0-35-15,-4 14 1 16,3 5-4-16,10 3-1 16,8-2 0-16,8-1-1 15,5 1 0-15,0 1 0 0,12 1 2 16,12 2 1 0,9 3-2-16,4-5 0 0,-6-4 0 15,-10-5 0-15,-9-7 0 16,-10-1-10-16,-2 4-33 15,-21 3-13-15,-20 5-7 16,-11 4-56-16,-3-2-9 16,6-2-15-16,4-2 29 15,11-5-108-15,15-4-227 16</inkml:trace>
  <inkml:trace contextRef="#ctx0" brushRef="#br0" timeOffset="22984.42">25446 4260 862 0,'0'0'115'0,"0"0"119"15,0 0-119-15,0 0-72 16,0 0-27-16,0 0 17 16,-21 29-7-16,21-17-22 15,0-5-2-15,0 1 2 16,0-8-4-16,11 2 1 15,4-2 3-15,1 0-4 16,-1-13 2-16,0-7 3 16,-6-3 1-16,-2-1-1 15,-4 4-4-15,-3 7 8 16,0 7 13-16,-7 6-7 0,-10 0-10 16,-4 1-5-16,1 15-5 15,1 1 2-15,8 2-6 16,6-3-3-16,5-2-20 15,0-3-1-15,2-3-10 16,9-6-53-16,2-2-25 16,0 0-46-16,-4 0-63 15,-5-7-164-15</inkml:trace>
  <inkml:trace contextRef="#ctx0" brushRef="#br0" timeOffset="27827.36">2902 8020 355 0,'0'0'126'0,"0"0"60"16,0 0-26-16,0 0 28 15,0 0-86-15,0 0 7 16,0 0-44-16,-30-25-39 15,30 36-26-15,0 25-1 16,0 23 1-16,0 19 2 16,-5 13 6-16,-3-3-2 15,-4-5 2-15,2-13-2 16,2-21-4-16,4-19 2 0,1-17 0 16,3-10 1-16,0-3 27 15,0-10 28-15,0-29 2 16,9-14-39-16,10-20-21 15,-2-9-2-15,-1-10 2 16,-1-2 2-16,-2 9-1 16,-2 19-3-16,-5 29 0 15,-2 23-1-15,-1 14-3 16,0 0-8-16,3 18-2 16,6 14-4-16,1 7 14 15,4 6-1-15,-1-2 1 16,-2-4-7-16,2 0-4 0,-4-10 2 15,3-11-2-15,-6-7 11 16,0-11-4-16,9 0 4 16,4-24 4-16,6-10 2 15,2-12 11-15,3-3-5 16,-2 2-1-16,-4 8-6 16,-9 15 2-16,-6 11 5 15,-9 13-4-15,-3 0-4 16,0 27-4-16,0 19-5 15,0 23 9-15,-3 12 2 16,-6 1-2-16,8 1-4 16,1-12-37-16,13-14-19 15,21-20-74-15,13-24 8 0,11-13 11 16,13-31 27-16,4-19 2 16,-3-8-5-16,-11-6 63 15,-18-1 28-15,-21 4 21 16,-14 5 40-16,-8 15-16 15,-8 14 21-15,-11 16 44 16,-8 11-13-16,2 11-55 16,-8 26-35-16,5 18-2 15,4 2-5-15,12-4 0 16,10-8-4-16,2-11-2 16,5-12-45-16,14-14-35 15,5-8 27-15,3-7 38 0,0-22 20 16,1-8 1-1,-7-6 4-15,-2-6 5 0,-5 2-3 16,-5 11 49-16,-6 13-24 16,1 12 16-16,-4 11-16 15,0 17-31-15,0 23-1 16,0 12 1-16,9 0 10 16,13-8-3-16,8-11-5 15,6-13 1-15,6-11-3 16,1-9-29-16,2-10 22 15,1-19 4-15,-1-14 6 16,-9-2 4-16,-11-6 36 16,-4-1 1-16,-15 10 34 15,-3 11-20-15,-3 15-8 16,0 13-10-16,0 3-7 16,0 5-33-16,0 16-11 0,0 11 11 15,0 4 0-15,0-2 0 16,0-7-17-16,0-7-13 15,3-8 12-15,-3-8 3 16,0-4 5-16,0 0 10 16,0 0 3-16,0-4 6 15,0-16-6-15,-12-3-1 16,-6 4-2-16,3 5-2 16,2 8 2-16,-1 6 0 15,1 7 0-15,1 25-1 16,-3 13-2-16,6 6 1 0,6 10 2 15,3-6-1-15,0-2-11 16,27-10-58-16,18-8 8 16,16-18-32-16,12-17-76 15,3-13 142-15,3-29-52 16,-6-14-5-16,-6-7-55 16,-19-7 86-16,-15-9 54 15,-20 0 56-15,-10-1 62 16,-3 2 8-16,0 14-22 15,-3 19 32-15,-4 19-12 16,4 15 22-16,0 11-39 16,3 0-59-16,-6 14-37 15,3 22-7-15,1 14-2 0,-2 21 3 16,4 13-3 0,0 9-2-16,0 8 0 0,18-2-4 15,19-13-25-15,14-17-76 16,13-23-77-16,15-35 13 15,9-14-16-15,3-38-53 16,-3-18-149-16</inkml:trace>
  <inkml:trace contextRef="#ctx0" brushRef="#br0" timeOffset="28921.74">5344 8196 178 0,'0'0'245'0,"0"0"24"16,-94-42-118-16,48 73-55 15,1 10-31-15,3 13-19 16,8 1-13-16,7 0-12 0,12-6-5 15,9-5-15-15,6-10 0 16,0-11-1-16,17-12-37 16,10-11-26-16,4-14 10 15,6-23 21-15,-1-6 28 16,-5-9 4-16,-1-8 6 16,-12 1 18-16,-6 9 28 15,-6 13-2-15,-3 17-14 16,-3 18 29-16,0 4-7 15,0 33-57-15,-9 14 11 16,3 8-7-16,2 1-2 16,4-8-3-16,0-5 0 15,16-7-47-15,12-13-30 16,8-16 21-16,10-9-84 0,5-14 98 16,9-27 2-1,-2-5-56-15,-9-12 21 0,-16-6 39 16,-18-5 36-16,-8 6 98 15,-7 16-1-15,0 18 68 16,-4 19-44-16,-2 10 15 16,-3 17-109-16,0 22-24 15,-3 16 9-15,6 2-8 16,6-7-4-16,0-7 0 16,18-13-24-16,0-8-36 15,12-15-6-15,7-7 13 16,6-7 52-16,5-24-69 0,1-10 36 15,-3-4 3-15,-13-6 31 16,-10 1 32-16,-10 14 14 16,-10 12 35-16,-3 16 5 15,0 8-9-15,0 20-69 16,-3 16-8-16,-6 12 8 16,9 0-3-16,0-3-1 15,12-4-4-15,18-8-9 16,15-11-28-16,13-13-4 15,10-9 14-15,4-9-9 16,3-20 4-16,-7-14-12 16,-17-8 8-16,-11-10 30 15,-22-5-1-15,-15 9 7 0,-3 11 7 16,-3 22-2 0,-15 17 97-16,-4 7-2 0,-2 7-68 15,0 21-16-15,6 8-4 16,2 6-4-16,13-1-8 15,3-6 2-15,0-4-6 16,16-15 2-16,12-6-12 16,2-10-10-16,3 0 12 15,0-16-22-15,1-8 33 16,-4 2 2-16,-3 4 13 16,-12 5 1-16,-9 10 0 15,-6 3 26-15,0 7-41 16,-6 20-11-16,-6 9 11 15,3 5 4-15,0 0-4 0,9-1 0 16,0-5-42-16,24-7-70 16,12-9 94-16,16-15-148 15,15-4 65-15,6-17 75 16,0-15-71-16,-13-9 61 16,-15-5 11-16,-20-6 25 15,-15-9 84-15,-10 2 4 16,0 9 68-16,-10 11-14 15,1 22-7-15,3 10-21 16,0 7-46-16,-1 4-34 16,-1 26-33-16,2 15 6 15,-3 8-2-15,5 8-5 16,1-1 0-16,3-8 0 0,0-6-29 16,10-8-62-1,8-16-124-15,6-19-68 0,9-3-69 16,6-34-86-16</inkml:trace>
  <inkml:trace contextRef="#ctx0" brushRef="#br0" timeOffset="29053.12">7241 7899 337 0,'0'0'177'0,"0"0"250"16,0 0-198-16,0 0-106 16,0 0-119-16,0 0-4 15,-49 20-36-15,46 15-136 16,3-3-186-16,0-9-347 0</inkml:trace>
  <inkml:trace contextRef="#ctx0" brushRef="#br0" timeOffset="29419.59">7514 8064 840 0,'0'0'228'0,"0"0"8"15,0 0-123-15,0 0-36 16,0 0-15-16,0 0-12 16,-7-3-32-16,7 3 2 15,0-3-8-15,0 3 3 0,0 0 3 16,0 0-9 0,0 0-9-16,0 0 8 0,0 0-3 15,0-1-3-15,0 1-2 16,0 0 0-16,3 0 2 15,-3 0-2-15,0 0 0 16,0 0 0-16,0 0-2 16,0 0-12-16,0 0-15 15,0 0-19-15,4 0-16 16,2 0-44-16,2 0-101 16,1 0 52-16,1 4-139 15,-4 2-12-15,-6-2 59 16,0-1 18-16</inkml:trace>
  <inkml:trace contextRef="#ctx0" brushRef="#br0" timeOffset="29808.28">7514 8064 61 0,'36'14'224'0,"-36"-14"2"16,0 0-13-16,0 0-19 15,0-3-23-15,0 2-50 16,0-2-16-16,0 3-39 16,0 0-27-16,0 0-19 15,-3 0-18-15,3 0-2 16,0 13-9-16,0 13 1 15,6 8 7-15,0 8 0 16,0-2 0-16,-6-3-6 16,0-7 7-16,0-10-2 15,0-8 2-15,0-5 0 16,0-7 3-16,0 0 0 0,0 0 8 16,0 0 13-1,0-22 11-15,3-12-7 0,12-11-24 16,3-10 3-16,6 0-1 15,7 2-5-15,-1 14-1 16,-3 13 0-16,-2 12-1 16,-4 11-2-16,-3 3 2 15,-2 0-5-15,1 22 2 16,-1 9-1-16,-10 5 2 16,-3 10-14-16,-3 3-14 15,0 0-20-15,-6-3-22 16,-3-10-41-16,-1-12-188 0,7-11-28 15</inkml:trace>
  <inkml:trace contextRef="#ctx0" brushRef="#br0" timeOffset="30062.45">8220 7786 780 0,'0'0'71'0,"0"0"159"0,0 0-44 16,0 0-104 0,0 0-34-16,0 0-44 0,-5 9-4 15,5 26-16-15,-3 14 13 16,-4 12-82-16,1-1-158 15,0-2-218-15</inkml:trace>
  <inkml:trace contextRef="#ctx0" brushRef="#br0" timeOffset="30497.6">8472 8303 1215 0,'0'0'36'16,"0"0"41"-16,0 0 30 15,0 0-79-15,0 0-21 16,91-113-7-16,-49 63-8 16,-2 0-9-16,-4 0 4 15,-5-1 13-15,-10 7 2 16,-9 10 2-16,-9 12-3 15,-3 16 18-15,0 5 8 16,0 1 6-16,-12 0-24 16,-9 13-8-16,2 7 3 15,7 1-4-15,4-1 0 16,8-1-1-16,0 0-1 16,0-1 2-16,17-1 0 0,5 1 2 15,2-1-2-15,4 0 0 16,-4-3-2-16,-6-5-3 15,-6-2 0-15,-12 3-4 16,0 5-8-16,-24 6 3 16,-9 7-15-16,-13 1-19 15,-6-3-24-15,4 0-140 16,5-9-220-16</inkml:trace>
  <inkml:trace contextRef="#ctx0" brushRef="#br0" timeOffset="31771.93">10426 8087 1076 0,'0'0'71'15,"0"0"121"-15,0 0-131 16,0 0-8-16,0 0-18 15,-64-72-35-15,91 27-1 16,10-9-14-16,6-5-21 16,-4 1 7-16,-12 11 27 15,-11 13 2-15,-10 20 4 0,-6 13 19 16,-3 1 7 0,-22 17-26-16,-11 12-4 0,-1 10 2 15,11 0 8-15,10-9 1 16,10-1 2-16,6-7 2 15,0-2-7-15,27-3 2 16,11-6 4-16,15-3-8 16,5-2 10-16,-4-4-16 15,-11 1 0-15,-20-3 1 16,-10 3-1-16,-13 2-2 16,-3 7-1-16,-24 8-2 15,-9 7 4-15,-10 1-5 0,5-3-11 16,6 1 8-1,5-4-14-15,11-8-11 0,8-6-54 16,11-8-89-16,14-14-16 16,29-20 26-16,12-13-1 15,12-8-77-15,-1 0 147 16,-2 3 98-16,-12 9 101 16,-16 11 98-16,-14 16-23 15,-11 9 59-15,-8 4-38 16,-3 3-64-16,0 0-80 15,0 0-44-15,0 12-1 16,0 8 0-16,-3 4 2 16,3-4-5-16,0-4-5 15,0-1-1-15,6-7-7 16,10-7-13-16,8-1 6 0,3-7 9 16,7-12-4-16,-4-11 6 15,-3-1-5-15,-9-2 9 16,-12 1-11-16,-6 5 11 15,0 7 6-15,-11 16 0 16,-11 4-5-16,-8 17 3 16,-1 17-3-16,-2 14-1 15,10 3 5-15,13-2 1 16,10-6-6-16,3-7 0 16,27-12-6-16,19-7-16 15,9-16 9-15,11-1 0 16,4-18-43-16,0-15 49 0,-8-11-16 15,-3-2 5-15,-20-9 18 16,-11-3 0-16,-13 7 3 16,-18 11-2-16,0 16 2 15,0 15 63-15,-15 9-27 16,0 7-17-16,-1 17-18 16,3 7 11-16,12 5-8 15,1-6-7-15,14-3 2 16,11-5 0-16,11-11-2 15,4-4 0-15,2-7 12 16,0 0-8-16,-3-4 2 16,-4-10 0-16,-5-1-1 15,-11 5-3-15,-8 6 0 0,-8 4 0 16,-3 0 5-16,0 14-7 16,-10 18 0-16,-1 11 0 15,2 7 0-15,9 0 0 16,0 0-2-16,15-9 2 15,15-7-16-15,10-18-27 16,8-16 9-16,7 0 16 16,3-22-65-16,-5-9 26 15,0-6-23-15,-12-4 26 16,-6-6 54-16,-5-9 0 16,-10 0 11-16,-4 3 21 15,-6 17 8-15,-7 15 81 16,-3 16-10-16,0 5-45 15,0 17-56-15,-7 21-10 0,-9 15 11 16,6 3-1-16,3 3-8 16,7-5-1-16,0-5-1 15,21-3-22-15,7-18-59 16,8-20-116-16,10-8-92 16,-1-29-71-16,-6-17-35 15</inkml:trace>
  <inkml:trace contextRef="#ctx0" brushRef="#br0" timeOffset="31909.9">12526 7610 236 0,'0'0'308'0,"0"-77"23"16,0 73-48-16,0 4-137 15,-3 16-108-15,-7 15-38 16,3 8 0-16,4 8-3 0,3-5-54 16,0-2-147-16,20-7-225 15,5-10-104-15</inkml:trace>
  <inkml:trace contextRef="#ctx0" brushRef="#br0" timeOffset="32491.72">12756 7895 734 0,'0'0'110'0,"0"0"107"16,0 0-64-16,0 0-88 15,0 0-35-15,-58 80-16 16,58-72-8-16,10-2-5 0,11-6-1 15,9-3-16-15,3-18-33 16,3-4 9-16,-4-7 19 16,-9-2-16-16,-10-4 13 15,-7-8 21-15,-6 8 2 16,0 4 2-16,-6 11 26 16,-20 19 44-16,-6 4-12 15,-7 29-44-15,-7 19-13 16,4 14 20-16,9 7 3 15,8 4-8-15,13-6-3 16,12-9-14-16,5-12-2 16,27-15-4-16,10-20-12 15,13-11-2-15,8-28 8 0,7-14-1 16,3-9-26-16,-6-7-11 16,-8-12 35-16,-6-6-2 15,-15-3 17-15,-12 9 7 16,-13 21-2-16,-11 21 72 15,-2 19 11-15,-6 9-1 16,-13 0-57-16,-8 20-13 16,0 9 13-16,3 8-13 15,8-2-11-15,10 0-5 16,6-3 1-16,3-1-1 16,16 2-1-16,5-4 0 15,0 1 0-15,-3-2-3 0,-2-3 2 16,-16-2 0-1,-3 0-16-15,-10-1 10 0,-23 2-4 16,-8-5 1-16,-1-2-33 16,6-10-57-16,13-7-103 15,20-3-159-15,3-31-201 16</inkml:trace>
  <inkml:trace contextRef="#ctx0" brushRef="#br0" timeOffset="32785.55">13809 7394 859 0,'0'0'194'0,"0"0"0"16,0 0-94-16,0 0-76 15,0 0 54-15,-24 87-47 16,15-58-3-16,3-3-18 0,6-13-8 16,0-3-2-16,0-7 4 15,0-3-4-15,9 0 2 16,6-13 3-16,6-11 5 15,-1-11 0-15,-1-6 3 16,-9-1 4-16,-4 9-12 16,-3 12-2-16,-3 13-1 15,0 8-4-15,-19 12-2 16,-7 21-40-16,-11 13-17 16,6 7-70-16,4 0-131 15,1 1-70-15,7-5-125 16</inkml:trace>
  <inkml:trace contextRef="#ctx0" brushRef="#br0" timeOffset="33070.11">13906 7995 874 0,'0'0'174'0,"0"0"133"15,0 0-168-15,0 0-57 16,0 0-58-16,-88 5-9 15,64 23 3-15,9-2-11 16,6-2-6-16,6-5-1 16,3-9 2-16,0-3-5 15,3-7 5-15,15 0-2 0,6-24 4 16,4-2-1 0,-1-6-3-16,-8-2 0 0,1-6 0 15,-7 2-1-15,-7 4-11 16,-6 11-19-16,-3 7-22 15,-22 5-91-15,-5 4-506 16</inkml:trace>
  <inkml:trace contextRef="#ctx0" brushRef="#br0" timeOffset="33415.51">16273 7199 1136 0,'0'0'48'15,"0"0"135"-15,-52-72-67 16,40 71-56-16,-9 1-19 15,-7 28-36-15,-11 17-3 16,-3 24 2-16,2 17 2 16,5 14-4-16,6 16 0 15,2 4-2-15,2 0 0 16,-1 6-3-16,-6-8-24 0,3-15-57 16,-1-20-52-16,7-34-112 15,9-35-94-15,2-14-63 16</inkml:trace>
  <inkml:trace contextRef="#ctx0" brushRef="#br0" timeOffset="33731.08">15646 7766 381 0,'0'0'285'0,"0"0"-8"16,23-81-50-16,16 65-129 16,16-1-72-16,14 3-26 15,17 0-63-15,17-2-62 16,3 0-143-16,1-6 47 0,-9-3 40 15,-13-8 130 1,-17-5 51-16,-19-5 91 0,-20-5 50 16,-16 10 18-16,-10 11 66 15,-3 13-98-15,0 12 72 16,-13 2-131-16,-4 17-42 16,-5 18-8-16,-4 18 2 15,0 10 3-15,6 9-5 16,-4 6-1-16,6 4 2 15,-1 2-19-15,3 0 0 16,6-9-16-16,10-17-89 16,5-26-141-16,32-25-88 15,11-7-112-15</inkml:trace>
  <inkml:trace contextRef="#ctx0" brushRef="#br0" timeOffset="34149.58">16707 7681 724 0,'0'0'87'16,"0"0"233"-16,0 0-242 16,0 0 13-16,0 0-39 15,0 0-27-15,-28-27-16 16,68 18-9-16,8-1-5 16,4 4-10-16,0 2 4 15,-10 4-7-15,-16 0 8 0,-9 10-26 16,-17 12 13-16,0 6 8 15,-24 2 15-15,-7-1 3 16,-2-4-3 0,3-4 0-16,14-11 2 0,10-6-1 15,6-4 6-15,0 0 28 16,10-11 12-16,19-11-26 16,8-8-17-16,4-1-4 15,-2-1-3-15,-1 3 2 16,-11 8 1-16,-8 8 4 15,-9 11 1-15,-8 2 9 16,-2 7-14-16,0 18 2 16,-3 11 2-16,-6 7 6 15,0 4-9-15,2 2-1 16,7 3-2-16,0-4-56 0,16-10-140 16,14-10-217-16,18-23-51 15</inkml:trace>
  <inkml:trace contextRef="#ctx0" brushRef="#br0" timeOffset="34389.83">17473 7417 959 0,'0'0'140'16,"0"0"170"-16,0 0-199 16,0 0-28-16,0 0-46 15,0 0-19-15,-1-37-18 16,37 57 1-16,12 13-1 0,7 7 0 15,-8 7-2-15,-12-2-1 16,-25 5-1-16,-10 3 4 16,-19 0-2-16,-30 5-28 15,-19 2-7-15,-5-4-50 16,2-6 1-16,10-9-216 16,19-19-200-16</inkml:trace>
  <inkml:trace contextRef="#ctx0" brushRef="#br0" timeOffset="34586.33">18318 7621 1044 0,'0'0'47'0,"0"0"218"15,0 0-197-15,0 0-41 16,0 0-27-16,0 0-31 15,151-15-57-15,-73 5-192 16,-4-1-65-16,-15-4-330 16</inkml:trace>
  <inkml:trace contextRef="#ctx0" brushRef="#br0" timeOffset="34742.78">18254 7774 839 0,'0'0'198'0,"0"0"-67"0,0 0 6 16,0 0-133-16,0 0-1 16,110 16-6-16,2-16-46 15,18 0-138-15,19-19-287 16</inkml:trace>
  <inkml:trace contextRef="#ctx0" brushRef="#br0" timeOffset="35342.08">20038 7093 1298 0,'0'0'1'0,"0"0"93"15,0 0-78-15,0 0-16 16,0 0-36-16,185-15 34 15,-62 5-39-15,10-4-16 16,-6 5-7-16,-17-2-11 16,-16 5-12-16,-35 1-3 15,-34 0 4-15,-25 1 31 16,-38 3 55-16,-33-1 2 16,-30 2 25-16,-15 0 48 15,-9 0-26-15,7 9 4 16,13 5 27-16,17 3 28 0,28-4-8 15,26 4-38-15,23-2-38 16,11 9-24-16,17 2 0 16,29 6 0-16,12 2 5 15,10 0-14-15,4-2 8 16,0 1 1-16,-10-2-10 16,-11-2 7-16,-12 0 0 15,-21-1-9-15,-18 1-4 16,-8 6-10-16,-41 9 26 15,-24 2 5-15,-20 12 3 16,-14-3 34-16,-3 2-33 16,2-6 7-16,17-7 0 15,26-12 47-15,26-9-1 16,24-10-19-16,15-6-30 16,52-4-12-16,39 5 7 0,42 1-8 15,32-2-12-15,23 0-32 16,8 1-2-16,-11-3-21 15,-17-5-13-15,-31 0-72 16,-44-11-79-16,-51-5-55 16,-42-1-350-16</inkml:trace>
  <inkml:trace contextRef="#ctx0" brushRef="#br0" timeOffset="35769.6">19359 8430 1198 0,'0'0'37'0,"0"0"-1"16,0 0-2-16,0 0-26 15,107 9-7-15,-78 0-2 16,-12 4-2-16,-8 7-8 15,-9 10 1-15,0 2-9 16,-12 6-13-16,-11-4 8 16,-4 0 2-16,0-10 0 15,6-7 7-15,8-8 12 16,7-6 3-16,6-3 17 0,0-4 75 16,9-21-37-16,22-12-46 15,12-13 20-15,10 0-22 16,5-1 10-16,-5 7-9 15,-9 14 10-15,-10 14 8 16,-19 13-12-16,-5 3-14 16,-7 22-7-16,-3 15 1 15,-1 12 2-15,-17 8-43 16,-5-2-40-16,8-6-104 16,8-11-149-16,7-15-50 15</inkml:trace>
  <inkml:trace contextRef="#ctx0" brushRef="#br0" timeOffset="35958.55">20116 8481 968 0,'0'0'102'16,"0"0"149"-16,0 0-182 16,0 0 5-16,0 0-51 15,0 0-11-15,42-11-12 16,10 5-4-16,7-1-59 15,0-2-107-15,-6 8-87 16,-15 1-31-16,-20 0-265 16</inkml:trace>
  <inkml:trace contextRef="#ctx0" brushRef="#br0" timeOffset="36101.33">20124 8590 420 0,'0'0'125'15,"0"0"110"-15,0 0-54 16,0 0-80-16,0 0-54 15,0 0-17-15,76 30-30 16,11-30-66-16,11-10-113 16,6-4-141-16,4-6-197 15</inkml:trace>
  <inkml:trace contextRef="#ctx0" brushRef="#br0" timeOffset="36369.65">20843 8390 783 0,'0'0'67'15,"0"0"206"-15,0 0-191 0,-94 49-3 16,75-10-32-16,5 0-31 16,8 1-2-16,6-1-4 15,0-6-8-15,23-10 3 16,5-4-4-16,2-14-2 16,3-5-4-16,-10-7 5 15,-1-16-1-15,-6-10 3 16,-9-4 3-16,-5-3-5 15,-2-6 4-15,-3 7 0 16,-15 10 3-16,-12 9 4 16,-3 15-11-16,-2 5-2 15,-1 5-32-15,1 15-118 16,4-1-267-16</inkml:trace>
  <inkml:trace contextRef="#ctx0" brushRef="#br0" timeOffset="37077.54">20207 6084 51 0,'0'0'642'0,"0"0"-639"15,-69 98 111-15,39-39-52 0,6 0 16 16,7-6-1 0,10-10 1-16,7-9-43 0,0-11-18 15,7-6 6-15,16-15 0 16,11-2 34-16,8-3 12 15,12-24-30-15,1-6-32 16,0-9 29-16,-3-8-20 16,-1-6 18-16,-5 2-7 15,-6 6-9-15,-8 14 3 16,-15 18-14-16,-6 11 4 16,-4 5-11-16,7 19-6 15,-5 17-4-15,4 12 8 16,1 6-14-16,-11-2 13 15,-3-5-2-15,0-10 4 0,0-11 1 16,-11-7-1-16,-5-9 1 16,-3-9-2-16,-6-1 4 15,-6-6 1-15,-4-19 3 16,-4-11-6-16,-5-6-1 16,-6-9-11-16,-5 2-10 15,-5 10-31-15,10 16 7 16,6 23-12-16,13 9-12 15,4 29-87-15,9 7-148 16,6 1-292-16</inkml:trace>
  <inkml:trace contextRef="#ctx0" brushRef="#br0" timeOffset="39271.18">22435 6849 288 0,'0'0'133'16,"0"0"68"-16,0 0-67 15,0 0-51-15,0 0 57 16,0 0-30-16,3-72-22 16,-6 52 27-16,-8 1-61 15,-2 4 3-15,1 3-19 16,3 5-6-16,0 5-8 16,1 2-4-16,-2 0-10 15,-3 16-3-15,-7 20-4 0,-1 15-3 16,5 13 1-1,2 11 3-15,4 1-2 0,-3-3-1 16,2-1 0-16,1-9-1 16,2-9-2-16,2-8-1 15,3-10-6-15,0-3-45 16,2-13-65-16,-2-8-111 16,-4-10-122-16,-1-2-85 15</inkml:trace>
  <inkml:trace contextRef="#ctx0" brushRef="#br0" timeOffset="39460.65">22050 7067 671 0,'0'0'87'16,"0"0"181"-16,0 0-43 0,0 0-140 16,0 0-10-16,0 0-37 15,104-63-25-15,-41 54-3 16,7 1-10-16,6 5-6 15,2 0-38-15,-6 0-125 16,-7-1-187-16,-17-5-264 16</inkml:trace>
  <inkml:trace contextRef="#ctx0" brushRef="#br0" timeOffset="40029.74">22682 6598 522 0,'0'0'137'0,"0"0"57"15,0 0 43-15,0 0-155 0,0 0-18 16,0 0-36-16,0 0-11 16,36-14-13-16,-15 14-1 15,0 11-3-15,-3 11 0 16,-5 4-2-16,-7 2-6 15,-6 0 8-15,0-3 6 16,0-6-5-16,-6-5 5 16,0-8-2-16,2-3 3 15,2-3 4-15,2 0 7 16,0 0 16-16,0 0 21 16,0-12 3-16,4-18-22 15,13-6-31-15,7-2 7 16,6 2-1-16,-5 9 6 15,-2 8-7-15,-4 12-7 0,-3 7-1 16,-2 0-2-16,0 13-3 16,-6 15 0-16,-5 8-3 15,-3 8 4-15,0-2-20 16,-9 0-27-16,-7-6-26 16,-2-9-109-16,1-10-176 15,0-14-68-15</inkml:trace>
  <inkml:trace contextRef="#ctx0" brushRef="#br0" timeOffset="40269.99">22648 6456 699 0,'0'0'122'0,"0"0"189"0,0 0-96 16,0 0-173-16,0 0-26 15,0 0-12-15,-45 93 3 16,33-35 6-16,5 5 3 16,5 0-13-16,2 0-3 15,8-14-2-15,28-12-28 16,14-17-39-16,23-18-66 16,17-4-183-16,12-35-232 15</inkml:trace>
  <inkml:trace contextRef="#ctx0" brushRef="#br0" timeOffset="40493.87">23315 6386 969 0,'0'0'47'16,"0"0"242"-16,0 0-184 16,0 0-52-16,0 0-13 15,0 0-14-15,4 23-12 16,20 1 23-16,3 5-22 15,-9 9-13-15,-4 7-2 16,-14 8-1-16,0 6-3 16,-23 8-27-16,-16 5-31 0,-12-3-56 15,-13-1-121-15,-8-6-385 16</inkml:trace>
  <inkml:trace contextRef="#ctx0" brushRef="#br0" timeOffset="43333.21">23713 6907 130 0,'0'0'423'0,"0"0"-244"15,0 0 118-15,0 0-96 16,0 0-98-16,0 0-13 16,0 0-31-16,-24-25-25 15,3 46-12-15,-16 23-4 16,-11 22-5-16,-4 14 2 16,0 9-3-16,5 3-6 15,7 1-1-15,9-4-5 16,11-6-4-16,20-8-5 15,5-15-71-15,35-14-65 0,15-29-351 16,13-17-257-16</inkml:trace>
  <inkml:trace contextRef="#ctx0" brushRef="#br0" timeOffset="43639.03">23986 7210 905 0,'0'0'186'0,"0"0"-80"15,0 0 76-15,0 0-171 16,-88 28 20-16,50 9-20 16,3 12 7-16,3 1-4 15,11 5-10-15,18-9 4 16,3-6-5-16,32-10-6 0,14-13 2 16,6-16 0-1,3-1-11-15,-7-24-5 0,-8-8-20 16,-13-9 24-1,-12-5 7-15,-11 3 6 0,-4-3 4 16,-13 0-4-16,-14 13-1 16,-2 10 1-16,-4 13-1 15,1 10-6-15,6 8-64 16,11 13-139-16,8-2-149 16,7-8-117-16</inkml:trace>
  <inkml:trace contextRef="#ctx0" brushRef="#br0" timeOffset="43888.2">24262 7004 249 0,'0'0'860'16,"0"0"-734"-16,0 0 85 16,0 0-136-16,0 0 5 15,0 0-24-15,-39-46-20 16,39 46-36-16,14 9-3 15,19 16 1-15,14 16 1 16,5 16 1-16,-7 13-6 16,-18 8-3-16,-24 8-30 15,-12-7-11-15,-42 2-19 16,-21-7-41-16,-22-9-175 16,-20-14-294-16</inkml:trace>
  <inkml:trace contextRef="#ctx0" brushRef="#br0" timeOffset="44215.56">21583 8008 916 0,'0'0'14'0,"0"0"169"16,0 0 19-16,0 0-167 15,0 0 29-15,0 0-21 0,34-13-19 16,47 4 12 0,38-3 3-16,47-2-7 0,44-4-2 15,41-4-20 1,35-3 0-16,26-3-10 0,7-3 6 16,-3-2-6-16,-19-1-6 15,-34 0 6-15,-59 3 4 16,-60 8-4-16,-63 6-25 15,-52 7-12-15,-29 10-23 16,-53 0 7-16,-40 20-317 16,-33 9-133-16</inkml:trace>
  <inkml:trace contextRef="#ctx0" brushRef="#br0" timeOffset="44667.04">22857 8249 830 0,'0'0'318'0,"0"0"-230"15,0 0 118-15,0 0-175 16,0 0-19-16,0 0-10 16,4-13 0-16,26 20-1 15,4 15-1-15,1 9 0 16,-5 8-1-16,-11 8-1 0,-12 2-4 15,-7 1-7 1,0-11 5-16,-4-5-3 0,-4-14 11 16,4-10 1-16,1-8 0 15,3-2 4-15,0 0 12 16,0-22 19-16,3-19-25 16,16-15-7-16,13-13 3 15,8-1 9-15,5 2 0 16,-1 12-5-16,-3 17-10 15,-10 14 8-15,-7 16-6 16,-5 9-3-16,1 7-3 16,-4 25 0-16,-6 19 3 15,-4 8 1-15,-6 6-1 16,0 5 0-16,0 0-4 16,-9-4-32-16,0-11-27 15,5-12-58-15,4-19-137 16,2-24-310-16</inkml:trace>
  <inkml:trace contextRef="#ctx0" brushRef="#br0" timeOffset="44854.71">23818 8064 1361 0,'0'0'16'15,"0"0"134"-15,0 0-92 16,0 0-58-16,0 0 1 15,-3 90 5-15,3-20-6 0,0 7-1 16,-5 10-12-16,-10 6-60 16,-8 0-102-16,-2-7-336 15</inkml:trace>
  <inkml:trace contextRef="#ctx0" brushRef="#br0" timeOffset="45325.61">23853 8989 1161 0,'0'0'17'0,"0"0"199"16,0 0-123-16,0 0-35 0,0 0-11 16,0 0-14-1,-5-16-13-15,14-1-14 0,1 8-4 16,-7 2-1-16,-3 7 3 15,0 0 3-15,0 0-3 16,0 0-4-16,0 13 0 16,-11 7 0-16,-1 5 0 15,3-4 2-15,5-11-2 16,2 0-2-16,2-7-7 16,0-3-19-16,9 0-6 15,12-13 21-15,0-8-3 16,-2-6-3-16,-2-2 4 15,-8 4 1-15,-5 4 13 16,-4 9 1-16,0 12 8 0,-6 0 24 16,-19 3-20-16,-3 19-5 15,-4 3-2-15,4 1 1 16,8-3-6-16,9-6 0 16,9-5-2-16,2-8-17 15,13-4-20-15,19-7-2 16,3-17-24-16,4-7-80 15,-3-10-78-15,-3-2-158 16,-4-9-145-16</inkml:trace>
  <inkml:trace contextRef="#ctx0" brushRef="#br0" timeOffset="46194.96">25318 7353 434 0,'0'0'112'0,"0"0"125"16,0 0-30-16,0 0-31 15,0 0-57-15,0 0-26 16,-26-4-22-16,28 0-28 16,16 1-7-16,7-4-3 15,3 7-15-15,4 0-14 16,0 0-2-16,3 7-2 16,-1 14 2-16,-6 9-2 15,-7 6 0-15,-13 8-4 16,-8 7 4-16,-13 1 1 15,-20-3-1-15,-5 0 0 16,-1-12 0-16,8-10 1 0,6-11 4 16,10-6 5-16,11-8 4 15,4-2-2-15,0 0-1 16,14-25-6-16,16-13-3 16,14-16 3-16,9-10-5 15,5-6 1-15,3 1 0 16,-4 6 0-16,-10 13-1 15,-15 16 0-15,-9 10-1 16,-14 17 1-16,-8 6 0 16,-1 1-1-16,0 5-2 15,-9 25-5-15,-7 13 8 16,-8 12 4-16,2 6-3 16,5 0-2-16,4-4 3 15,10-5-4-15,3-9-2 16,6-10-15-16,22-12-46 0,15-14-60 15,13-7-132-15,12-17-254 16</inkml:trace>
  <inkml:trace contextRef="#ctx0" brushRef="#br0" timeOffset="48717.18">25977 6995 98 0,'0'0'162'0,"0"0"-16"16,0 0 49-16,0 0-87 0,0 0 10 16,0 0 44-16,-6 9-21 15,2-9-10-15,1 0-65 16,1 0-7-16,2-9-9 16,0-2-1-16,0-8-39 15,15-1 4-15,9 0-9 16,1 2-2-16,5 3-3 15,-1 1 1-15,-4 11 1 16,-4 3-2-16,-5 0-3 16,2 8-1-16,-4 18 0 15,-3 9 3-15,-8 8 2 16,-3 3 0-16,0-5-1 16,-6-3 2-16,-5-11-1 0,1-9 1 15,1-7-1-15,5-4 7 16,1-5 0-16,3-2 9 15,0 0 4-15,0 0 9 16,0 0-2-16,0-11 7 16,0-16-9-16,7-13-18 15,13-9-1-15,7-7 0 16,6-2 2-16,4 7 3 16,-2 5 1-16,0 10-2 15,-8 13-5-15,-8 9 1 16,-6 7-5-16,-6 5-2 15,-1 2-5-15,1 5-11 0,6 16 16 16,-1 13 3-16,0 5-3 16,-6 4-1-16,-3 6 1 15,-3 3 1-15,0-1 0 16,0-4 2-16,0-13-3 16,-1-6 0-16,-1-11-1 15,2-9 1-15,0-3-3 16,0-5-38-16,0 0-27 15,8 0-4-15,14-12-32 16,6-6-44-16,2-2-289 16,-9 3-189-16</inkml:trace>
  <inkml:trace contextRef="#ctx0" brushRef="#br0" timeOffset="52632.13">28157 7704 663 0,'0'0'39'15,"0"0"67"-15,0 0 70 0,0 0-102 16,0 0-31 0,0 0 5-16,0 0-16 0,-49 71 0 15,69-71 34-15,4-9 10 16,7-8-31-16,1-4-28 16,-7 0-8-16,-6 2 0 15,-7 0-3-15,-5 7 8 16,-7 6 1-16,0 4 6 15,-5 2-2-15,-18 2-17 16,-8 15-2-16,-2 4 2 16,6 0-4-16,12-4 1 15,9-6-3-15,6-3 4 16,0 0-6-16,19-5 3 16,7-3 3-16,6 0 0 15,0-8 0-15,-6-6 1 0,-7 0-1 16,-10 0 1-16,-7 2 5 15,-2 0-1-15,-5 0-2 16,-16 6-3-16,-12 6-10 16,-9 9-19-16,-7 17-45 15,-2 6-34-15,4 5-96 16,6-3-140-16,10-1-158 16</inkml:trace>
  <inkml:trace contextRef="#ctx0" brushRef="#br0" timeOffset="54363.91">2753 11497 702 0,'0'0'10'0,"-85"-4"109"16,46 4 79-16,1 7-112 15,5 7 15-15,13-8-30 16,7 0-21-16,13-3-13 16,0-3-16-16,9 0-10 15,31 0-7-15,26-6 32 16,23-14 3-16,16-10-15 16,5 1-20-16,-4 2-4 15,-18 4-12-15,-27 9-41 16,-24 7-13-16,-23 7-13 15,-14 0-33-15,-6 12 63 16,-30 10 38-16,-16 5-17 0,-5-5 22 16,-1-5 6-16,10-7 24 15,11-7 28-15,9 1 32 16,11-1-23-16,8 1-2 16,2 5-15-16,1 21-25 15,-3 29-14-15,1 27-3 16,0 24 4-16,0 18 5 15,2 8-8-15,3 5-3 16,3-8-3-16,0-21-69 16,12-27-60-16,15-35-165 15,10-33-56-15,5-20-60 16</inkml:trace>
  <inkml:trace contextRef="#ctx0" brushRef="#br0" timeOffset="55301">3341 11991 906 0,'0'0'37'16,"0"0"139"-16,-85 64-135 15,49-15-21-15,-3 10-10 16,5 1-2-16,7-7 8 16,11-10 1-16,13-14-17 15,3-9-4-15,6-13-10 16,27-7 4-16,8-24-24 15,9-17-33-15,5-14-13 0,-3-4-10 16,-7 3 6 0,-8 3 65-16,-13 14 19 0,-11 13 22 15,-10 15 16-15,-3 11 20 16,0 11-16-16,-3 22-33 16,-10 9 10-16,4 8-11 15,6-7-8-15,3-6 0 16,3-12 0-16,16-8 0 15,8-10-5-15,4-7-3 16,5-14 8-16,9-18 0 16,1-14-29-16,-1-4-21 15,-8-2-17-15,-7 9-5 16,-18 12 53-16,-6 17 19 0,-6 14 12 16,0 14 23-1,-9 19-5-15,1 8-9 0,7-2-10 16,1-3-9-16,6-9-4 15,19-7-2-15,8-14-11 16,9-6 12-16,4-6-3 16,-4-25-2-16,0-5-13 15,-8-7 0-15,-7 3 18 16,-9-3 3-16,-12 8 34 16,-6 11 49-16,0 8 30 15,0 13 18-15,-2 3-7 16,-1 14-81-16,-1 25-21 15,-1 23-13-15,5 21-1 16,0 19 2-16,3 19 7 0,5 12-6 16,-4 12-2-16,-2-2-5 15,-2-13-1-15,-5-16 0 16,-17-21-3-16,-8-17 13 16,-6-17 16-16,-4-19-13 15,-3-20-9-15,4-18 9 16,6-7-4-16,8-42-8 15,13-26-4-15,12-27-6 16,9-28-10-16,34-21-17 16,18-24-12-16,20-17-15 15,20-7 35-15,11 4-17 16,3 11 42-16,-12 28 12 16,-12 34 15-16,-23 28 15 0,-23 33 0 15,-18 26-13-15,-21 16 9 16,-6 13 24-16,-3 4-12 15,-24 0-32-15,-10 26-17 16,-2 22 5-16,3 21-6 16,9 13-2-16,11 10 2 15,10 2 0-15,6-5-2 16,12-10-5-16,18-7-63 16,13-15-32-16,12-18-46 15,2-25-72-15,7-14-90 16,-7-20-23-16,-2-22-31 15</inkml:trace>
  <inkml:trace contextRef="#ctx0" brushRef="#br0" timeOffset="56255.1">4925 11889 189 0,'0'0'243'0,"0"0"26"0,0 0-98 15,0 0 70-15,0 0-142 16,0 0-68-16,-61 37-18 16,52 18 6-16,4 3 4 15,5-7-9-15,0-10-8 16,14-12-5-16,8-13-2 15,2-13-14-15,1-6-38 16,1-26 14-16,-1-14-22 16,-7-10-14-16,-6-2-7 15,-12 1 82-15,0 1 10 16,-18 10 22-16,-12 11 2 0,-3 15 12 16,-2 17 25-1,-1 20-22-15,0 26-23 0,9 10-6 16,5 6 4-1,19-2-14-15,3-9-3 0,28-12-7 16,21-13-7-16,17-16-41 16,10-10 10-16,11-20-23 15,-1-23-11-15,-7-6-15 16,-7-5 30-16,-20-3 52 16,-18 2 5-16,-26 6 17 15,-8 16 29-15,-17 11 35 16,-14 17 16-16,-5 5-35 15,2 20-22-15,10 3 2 16,6 4-15-16,15-5-9 0,3-1-18 16,9-5 0-16,18-6-1 15,9-4-6-15,4-6-4 16,0 0-7-16,-7-7 3 16,-3-2 5-16,-11 9 10 15,-8 0-3-15,-2 7 0 16,-6 16 3-16,4 14 23 15,-7 9-6-15,0 0 10 16,3 0-24-16,0-6 24 16,6-10-25-16,4-10-2 15,-2-15 0-15,11-5-14 16,8-11 3-16,9-16 4 16,10-10-2-16,-4-3-35 0,1 4-15 15,-9 13 49-15,-13 10 9 16,-12 6 1-16,-9 7 15 15,-3 0 31-15,0 0-24 16,-3 0-8-16,-6 10-10 16,-1-4 3-16,4-2-6 15,3 0 0-15,3-2 0 16,0-2-1-16,0 0 2 16,0 0 3-16,0 0-1 15,0 0 11-15,0-6-2 16,0-4-10-16,0 3-2 15,0 0 0-15,0 4-1 0,0 0-1 16,0-1-3 0,0 4 4-16,0-5-1 0,0 3 1 15,0-3-1-15,0 2 1 16,0 3 2-16,0 0-1 16,0 0 2-16,0 0 2 15,0 0-4-15,0 0 0 16,0 0-1-16,0 0 0 15,0 0-3-15,0 0-2 16,0 0-6-16,0 0-5 16,0 0 4-16,0 0-4 15,0 0-36-15,0 0-77 16,0 0-164-16,-3-2-184 16</inkml:trace>
  <inkml:trace contextRef="#ctx0" brushRef="#br0" timeOffset="57267.14">6144 11520 579 0,'0'0'86'0,"0"0"69"15,0 0 42 1,0 0-118-16,0 0-37 0,0 0-26 16,1 45-9-16,-16 22 3 15,-13 19 2-15,-2 13-12 16,3-7-101-16,9-3-155 16,8-12-128-16</inkml:trace>
  <inkml:trace contextRef="#ctx0" brushRef="#br0" timeOffset="57715.71">6182 12472 969 0,'0'0'164'0,"0"0"77"15,0 0-97 1,0 0-67-16,0 0-16 0,60-97-42 15,-2 24-8-15,6-13-11 16,5-9-1-16,-5 2-19 16,-6 4-8-16,-9 16 8 15,-16 24-6-15,-13 22 12 16,-17 17 14-16,-3 10 3 16,-20 5 7-16,-14 20-9 15,-9 5 3-15,1 2-4 16,9-1 11-16,12-4-3 15,9-7 6-15,9-8-8 16,3 2 1-16,15-4-6 16,15 2 5-16,12 4-3 0,4-5-3 15,-1 5 2-15,-5 1 1 16,-13 0-2-16,-18 2-1 16,-9 8-1-16,-9 6-2 15,-24 6 0-15,-10 3 2 16,-5-1-4-16,-7 2-15 15,0-4-9-15,7-5-37 16,14-9-42-16,23-11-89 16,11-14-440-16</inkml:trace>
  <inkml:trace contextRef="#ctx0" brushRef="#br0" timeOffset="58217.55">8557 12210 1287 0,'0'0'46'16,"0"0"128"-16,0 0-118 15,0 0-41-15,30-106-15 16,18 41-3-16,1-2-28 15,0 1 10-15,-12 0 0 16,-16 6 6-16,-15 7 10 0,-6 14 3 16,-10 15 2-16,-13 19 0 15,-8 5 2-15,-6 12-2 16,-2 22 2-16,0 1-1 16,11 5-1-16,7-6 3 15,18-5-1-15,3-6-1 16,13-6-2-16,17-7-1 15,12-3 0-15,3-7 1 16,4 0 1-16,-7 0-1 16,-5 0 5-16,-6 8-5 15,-11 3 1-15,-10 5-1 16,-10 8-1-16,0 6 2 16,-27 6 6-16,-10 4-6 0,-3-4 3 15,-2 0-2-15,-4 0-1 16,4-5 0-16,3-5 0 15,6-9-7-15,8-7-48 16,15-10-121-16,10-20-235 16,7-27-327-16</inkml:trace>
  <inkml:trace contextRef="#ctx0" brushRef="#br0" timeOffset="59163.54">9239 11740 722 0,'0'0'98'0,"0"0"134"16,0 0-99-16,0 0-22 16,0 0-16-16,0 0-35 15,0-44-44-15,0 69-14 0,-3 11 3 16,3 4 8 0,0-4-4-16,0-6-8 0,3-7-1 15,10-11-5-15,-1-10-17 16,9-2-7-16,-3-11 1 15,6-18 21-15,-5-8-21 16,-7-1 8-16,-9-3 10 16,-3 5 3-16,-3 7 0 15,-12 9 3-15,-9 20-4 16,-4 2 2-16,-8 38 5 16,0 13 1-16,1 10 11 15,12 3 4-15,13-2-10 16,10-10 2-16,7-7-7 15,32-17-9-15,19-16-50 16,17-14-1-16,13-20-3 0,2-21-60 16,-3-11-24-16,-15-5 68 15,-11-5 69-15,-15-1 10 16,-22 3 11-16,-18 11-5 16,-6 16 48-16,-16 20 122 15,-20 13-50-15,-3 13-40 16,-3 17-35-16,12 0-8 15,14-1-22-15,13-2-16 16,3-8-4-16,22-5-2 16,14-7-4-16,9-7-7 15,7 0-17-15,1-11-12 16,0-9 30-16,-8 4-15 16,-14 6 26-16,-13 0 9 0,-6 9 28 15,-9 1-4-15,-3 11-23 16,0 20 3-16,0 7 21 15,-12 8-26-15,6 1 0 16,0 3 5-16,6-1-11 16,0-6-2-16,21-9 0 15,9-14-29-15,7-20 5 16,12 0-110-16,8-32 81 16,-2-14-219-16,-7-7 175 15,-18 2-85-15,-14-10 162 16,-13 3 20-16,-3-2 96 15,0 10-2-15,0 14 63 16,0 22 50-16,0 11-6 16,0 6-105-16,-6 30-76 0,-1 10-12 15,-4 10 4-15,8 0 0 16,0-3-10-16,3-3-2 16,0-5-37-16,14-6-88 15,8-19-242-15,5-14-184 16</inkml:trace>
  <inkml:trace contextRef="#ctx0" brushRef="#br0" timeOffset="59308.01">10635 11595 939 0,'0'0'288'0,"0"0"-254"15,-75 81 55-15,69-47-89 0,6-1-3 16,9-5-210-16,12-12-328 15</inkml:trace>
  <inkml:trace contextRef="#ctx0" brushRef="#br0" timeOffset="59921.81">10775 11880 990 0,'0'0'160'15,"0"0"43"-15,0 0-124 16,0 0-77-16,0 0-2 0,0 0 0 16,15 29 0-16,15-52-3 15,7-8-25-15,-9-5 0 16,-2-3 9-16,-7-6 18 16,-8-2 1-16,-7 5 2 15,-4 8 10-15,-4 14 8 16,-19 17 7-16,-7 9-21 15,-12 34-6-15,7 15 0 16,5 12 8-16,12 2 13 16,7-6-10-16,11-16-10 15,11-8-1-15,13-20-2 16,13-17 0-16,8-2-9 16,10-30 0-16,1-11-9 0,3-12-1 15,-11-2 20-15,-2-11-2 16,-14-9 3-16,-6-3 0 15,-11 20 1-15,-9 15 23 16,-5 22 32-16,-1 18 11 16,0 3-12-16,-13 17-44 15,-6 13-9-15,2 10 2 16,4-2-1-16,13-1 0 16,0-4-3-16,3-5 0 15,21-6 2-15,10 0 0 16,12-1-1-16,3 3-1 15,1-5 4-15,-13 3-3 0,-13-2 0 16,-18-3 0-16,-6 9-1 16,-15 1 0-16,-21 4 3 15,-13-2-2 1,-9 0 2-16,-2-9-6 0,-4-4-1 16,6-6-9-16,10-10-31 15,18-3-76-15,17-34-109 16,13-22-283-16</inkml:trace>
  <inkml:trace contextRef="#ctx0" brushRef="#br0" timeOffset="60079.32">12283 11358 1133 0,'0'0'48'15,"0"0"211"-15,0 0-148 0,0 0-52 16,0 0-47-16,-11 76-12 15,-5-27-40-15,0 1-139 16,0 6-410-16</inkml:trace>
  <inkml:trace contextRef="#ctx0" brushRef="#br0" timeOffset="60258.14">12262 12014 1304 0,'0'0'183'16,"0"0"76"-16,0 0-90 0,0 0-83 16,0 0-79-16,9-78-7 15,6 58-95-15,0 0-76 16,7 4-41-16,5-1-276 16</inkml:trace>
  <inkml:trace contextRef="#ctx0" brushRef="#br0" timeOffset="60993.52">15179 11354 684 0,'0'0'289'16,"0"0"-119"-16,0 0 39 15,0 0-112-15,0 0-16 0,0 0-32 16,-17-43-29 0,5 96-15-16,-12 19 17 0,-1 31-4 15,-5 6-16-15,-3 7-2 16,2 3 0-16,-2-11-24 16,4-9-40-16,10-19-48 15,2-27-88-15,7-26-118 16,4-25 137-16,-4-7-7 15,7-32-54-15,0-13 69 16,0-10 173-16,3-6 47 16,0-2 33-16,0 10 65 15,3 10 31-15,9 9 65 0,8 9 11 16,10 7-75 0,8-5-87-16,14 2-55 0,7 0-35 15,9-1-14-15,7 1-81 16,-1-3-52-16,-10-2-52 15,-13 4 119-15,-22-4 54 16,-13-3 26-16,-12 1 166 16,-4-3 13-16,0 7-36 15,0 8-37-15,0 8-7 16,-9 6-18-16,6 7-27 16,0 0 3-16,-5 7-21 15,-3 20-22-15,-1 20 1 16,-9 17 15-16,3 16-9 15,-3 15-5-15,-1 5-10 16,2-1-6-16,5-7-6 0,11-16-71 16,4-22-29-16,19-27 0 15,24-27-81-15,19-18-283 16</inkml:trace>
  <inkml:trace contextRef="#ctx0" brushRef="#br0" timeOffset="61443.52">15745 11618 437 0,'0'0'621'0,"0"0"-475"15,-99 24 73-15,89-20-153 16,10-4-19-16,0 0-42 16,18 0-5-16,10 0-2 15,12 0-7-15,4 0-21 0,-4-2-12 16,-7 2-1-16,-14 0 14 15,-9 17-2-15,-7 3 10 16,-3 7 8-16,-3 0 9 16,-17 2 3-16,-1-3 0 15,3-9 1-15,5-5 0 16,7-8 1-16,6-4 20 16,0 0 17-16,0-9 10 15,9-18-12-15,11-13-34 16,9-2 1-16,-1-2-2 15,2 5 1-15,-6 12 5 0,-6 14 17 16,-10 6 1 0,-5 7 1-16,-3 0-10 0,0 17-14 15,0 17-2-15,0 5 4 16,-3 6 3-16,0-1-5 16,3-4-2-16,0-4 0 15,0-6-26-15,17-11-63 16,13-12-81-16,9-7-9 15,4-14-231-15,5-15-134 16</inkml:trace>
  <inkml:trace contextRef="#ctx0" brushRef="#br0" timeOffset="61669.03">16274 11347 546 0,'0'0'282'0,"0"0"82"0,0 0-133 15,0 0-106-15,0 0-64 16,0 0-26-16,-16-43-16 15,28 69-9-15,18 12 16 16,5 8-2-16,4 4-6 16,-3 3-6-16,-10 5-12 15,-13 9 0-15,-13-1-1 16,-13 0-8-16,-29 6-25 16,-20 1-32-16,0-1-11 15,1-5-69-15,5-21-170 16,24-19-237-16</inkml:trace>
  <inkml:trace contextRef="#ctx0" brushRef="#br0" timeOffset="61894.59">17238 11701 1099 0,'0'0'182'0,"0"0"-79"15,0 0 72-15,0 0-102 16,0 0-21-16,0 0-43 16,-33-11-7-16,86 9-4 15,21-5-15-15,5-6-66 16,-2-1-35-16,-9-1-169 0,-19 5-113 16,-24 7-247-1</inkml:trace>
  <inkml:trace contextRef="#ctx0" brushRef="#br0" timeOffset="62058.7">17083 11913 752 0,'0'0'502'16,"0"0"-452"-16,0 0 85 16,0 0-117-16,87-8-18 15,-10-8-1-15,14-4-61 16,7 0-79-16,10-3-187 15,-2-2-237-15</inkml:trace>
  <inkml:trace contextRef="#ctx0" brushRef="#br0" timeOffset="62957.59">20024 11090 950 0,'0'0'1'16,"0"0"137"-16,-94-50 76 15,75 45-123-15,10 0-13 16,6 5-31-16,3-2-15 0,0 2-17 16,12 0 2-16,30 0-8 15,30 12 24-15,35 1 11 16,21-6-27-16,23-3-16 16,8-4 3-16,-6 0-4 15,-15 0 0-15,-29-4-18 16,-42-3 5-16,-33-2 5 15,-31 0 8-15,-16-3 2 16,-46 0-2-16,-35 6-16 16,-32 6 7-16,-31 1 9 15,-17 18 0-15,-16 3-2 16,13 1 2-16,17 0 9 0,47-2 18 16,41-6-6-1,41-8-10-15,26 3-11 0,8 0-3 16,42 7 3-16,25 3 5 15,27-1-3-15,23 1-1 16,3 3 0-16,-2 1 2 16,-12 1-3-16,-27-2 3 15,-25-6-3-15,-29 0-2 16,-28 2 2-16,-10 8-1 16,-42 13 1-16,-26 13 2 15,-26 2-1-15,-19 5 1 16,-14 1 0-16,-5 0-2 15,15-1 9-15,29-4 33 0,37-9 2 16,28-11-8-16,32-6-25 16,11-7-6-16,42-7-1 15,35-6 1-15,31-10-5 16,31 0-1-16,24 0-2 16,1 0-11-16,-4 0-6 15,-21 0-19-15,-37-1-11 16,-39-5-16-16,-38-4-1 15,-32 3-58-15,-11 5 24 16,-37 2-373-16,-21 0-232 16</inkml:trace>
  <inkml:trace contextRef="#ctx0" brushRef="#br0" timeOffset="63403.28">19437 12455 1054 0,'0'0'143'16,"0"0"53"-16,0 0-85 15,0 0-76-15,0 0-11 16,0 0-9-16,29-8-8 16,-3 8-2-16,0 8-5 15,-2 12 0-15,-4 5-8 16,-8 3 5-16,-9 1-15 15,-3 0-2-15,0-6 3 16,-8-3-12-16,-2-10 8 0,5-3 17 16,2-7 4-16,3 0 0 15,0-9 8-15,0-21 6 16,9-13-5-16,14-7 14 16,6-6-10-16,3 3-9 15,1 9 7-15,-2 12-6 16,-9 15-1-16,-4 10 0 15,-4 7 5-15,-5 0-9 16,-2 30 0-16,-4 7 0 16,-3 13 2-16,0 3 0 15,-3 0-2-15,-10-5 0 16,2-4-30-16,5-15-45 0,6-12-65 16,4-17-283-16,26-7-154 15</inkml:trace>
  <inkml:trace contextRef="#ctx0" brushRef="#br0" timeOffset="63582.25">19996 12411 801 0,'0'0'370'0,"0"0"-152"16,0 0-62-16,0 0-101 16,0 0-4-16,0 0-28 15,16 0-19-15,24 0-4 16,10-3 0-16,6-4-52 15,1 1-61-15,-3 3-42 0,-19-1-349 16,-19 4-131-16</inkml:trace>
  <inkml:trace contextRef="#ctx0" brushRef="#br0" timeOffset="63724.63">20021 12557 732 0,'0'0'140'16,"0"0"159"-16,0 0-222 15,0 0-69-15,0 0-8 16,101 3-4-16,-35-16-116 16,6-6-243-16,5-1-332 15</inkml:trace>
  <inkml:trace contextRef="#ctx0" brushRef="#br0" timeOffset="64017.92">20624 12344 1081 0,'0'0'52'0,"0"0"184"16,0 0-173-16,0 0-21 16,-76 84-6-16,65-40-6 15,5 5-16-15,6 0-1 16,0 1-2-16,7-8-11 16,12-11-8-16,4-12-20 15,4-19-25-15,5-7-4 16,-4-22 42-16,-1-10-13 15,-9-8 28-15,-8-6 4 16,-9 0 16-16,-1 3-6 0,-7 13-7 16,-18 12 20-16,-14 19-12 15,-6 6-15-15,-4 2-6 16,3 22-53-16,6 5-121 16,10-3-263-16</inkml:trace>
  <inkml:trace contextRef="#ctx0" brushRef="#br0" timeOffset="64794.98">20038 10280 561 0,'0'0'60'16,"-39"70"28"-16,30-26 82 15,3-6-122-15,6-11-9 0,0-8-16 16,9-14-7-16,9-5 43 16,12-10 50-16,-1-21-3 15,9-14-46-15,3-5-15 16,0-3-14-16,3 3 14 15,-3 4-16-15,-2 10-7 16,-11 16-3-16,-4 10-11 16,-8 10-8-16,0 20 0 15,1 23-4-15,-10 13 4 16,-1 9 2-16,-1 5-2 16,-4-3 2-16,1-12 0 15,-2-12-2-15,0-19 1 16,0-14 2-16,-9-10 11 15,-3 0 8-15,-6-13-5 16,-4-20-10-16,-4-17-4 0,1-9-1 16,-11-8 0-16,2 5 1 15,0 12 0-15,-2 23-3 16,-5 21-2-16,0 6-7 16,3 33-39-16,5 17-24 15,13 16-42-15,12 3-114 16,8-3-291-16</inkml:trace>
  <inkml:trace contextRef="#ctx0" brushRef="#br0" timeOffset="65518.54">22409 11100 336 0,'0'0'91'0,"0"0"137"15,3-86-99-15,-3 64 4 16,0 8 41-16,0 8-51 16,-1 2-9-16,-2 4-26 15,-3 0-29-15,-11 13-37 16,-7 27-8-16,-9 19 6 15,-2 14 8-15,5 9-4 16,6 4-7-16,5 3-1 16,3 1-5-16,2-1-9 0,3-7-2 15,1-16-10-15,3-18-66 16,-1-19-94-16,3-20-209 16,0-9-153-16</inkml:trace>
  <inkml:trace contextRef="#ctx0" brushRef="#br0" timeOffset="65683.17">21999 11506 741 0,'0'0'314'15,"0"0"-81"-15,0 0-44 16,0 0-141-16,0 0-1 0,98-52-24 16,-8 32-18-16,8 0-5 15,7 3-3-15,-8 0-65 16,-3-2-143-16,-18-4-252 15</inkml:trace>
  <inkml:trace contextRef="#ctx0" brushRef="#br0" timeOffset="66093.52">22818 10773 1010 0,'0'0'75'0,"0"0"131"0,0 0-59 16,0 0-113-16,0 0-29 16,0 0-5-16,-17-11-9 15,34 23-24-15,2 7 31 16,1 4-10-16,-5 4 4 16,-8-1-6-16,-6-3 4 15,-1-4-2-15,0-5 10 16,0-11 0-16,0 0 1 15,0-3 1-15,0 0 7 16,0 0 16-16,0-3 15 16,0-17 1-16,0-8-32 15,3 1 4-15,13 3 8 0,4 5 1 16,6 2-8-16,-3 13-4 16,2 4-8-16,-5 10-3 15,-4 20 2-15,-6 13-15 16,-10 4-19-16,-7 6-1 15,-21-4-30-15,-6-6-37 16,-3-7-96-16,-1-14-154 16,4-18-179-16</inkml:trace>
  <inkml:trace contextRef="#ctx0" brushRef="#br0" timeOffset="66317.55">22675 10628 942 0,'0'0'133'16,"0"0"199"-16,0 0-256 0,0 0-35 16,0 0-14-16,0 0-26 15,-24 36 2-15,16 20 14 16,-1 17 3-16,-2 5-9 16,1-1-6-16,9 0-5 15,1-15-8-15,11-15-73 16,20-22-49-16,24-21-74 15,17-4-162-15,8-29-230 16</inkml:trace>
  <inkml:trace contextRef="#ctx0" brushRef="#br0" timeOffset="66519.67">23277 10590 948 0,'0'0'118'15,"0"0"181"-15,0 0-223 16,0 0-51-16,0 0-14 15,0 0-1-15,50 70 27 16,-21-24-21-16,0 2-7 16,-8 3-8-16,-17 7-1 15,-4-2-7-15,-22 6-65 16,-19-3-18-16,-9-6-65 16,-3-3-144-16,0-11-97 15</inkml:trace>
  <inkml:trace contextRef="#ctx0" brushRef="#br0" timeOffset="66805.78">23688 11043 1209 0,'0'0'54'0,"0"0"163"16,0 0-127-16,0 0-28 15,0 0-15-15,0 0-22 16,-30-51-14-16,-20 67-7 16,-8 20 1-16,5 13 4 15,0 17 2-15,15 7 0 0,2 9-1 16,13 1-7 0,16 0-3-16,7-8-3 0,21-8-9 15,24-21-91-15,20-16 25 16,22-23-123-16,11-7-282 15</inkml:trace>
  <inkml:trace contextRef="#ctx0" brushRef="#br0" timeOffset="67037.63">24130 11196 606 0,'0'0'558'0,"0"0"-438"16,0 0 62-16,0 0-113 15,0 0-6-15,0 0-23 16,-92 10-28-16,70 16 4 0,-1 14-6 16,7 6-2-1,3 0-7-15,10 4-1 0,3-4-2 16,7-9-29-16,18-15-31 16,15-18-22-16,11-4-33 15,4-23-248-15,2-21-320 16</inkml:trace>
  <inkml:trace contextRef="#ctx0" brushRef="#br0" timeOffset="67277.53">24369 10939 1033 0,'0'0'111'0,"0"0"130"16,0 0-164-16,0 0-13 15,0 0-43-15,0 0-4 16,-41 25-3-16,64 9 19 15,15 5 1-15,9 8-6 16,1 5-18-16,-9 2-8 16,-16 2-2-16,-21-1 0 15,-12 5 0-15,-40 12-15 16,-23 1-46-16,-14 3-31 16,-15-4-42-16,-16-11-295 15,-15-12-188-15</inkml:trace>
  <inkml:trace contextRef="#ctx0" brushRef="#br0" timeOffset="67599.5">21462 12218 1173 0,'0'0'3'0,"0"0"182"15,0 0-108-15,0 0-39 16,122-12 36-16,-8-1-38 16,32 0 9-16,40 0-8 15,40-3-16-15,28 5-18 16,28 1-3-16,24 0 0 16,19 0 0-16,6-3-18 0,-7 1 2 15,-19-1 5-15,-34 2 3 16,-46-2-9-16,-62-4-1 15,-60 1-4-15,-57 2-26 16,-46 2-51-16,-45 4 51 16,-39 8-397-16,-29 0-236 15</inkml:trace>
  <inkml:trace contextRef="#ctx0" brushRef="#br0" timeOffset="68081.78">23007 12491 1069 0,'0'0'137'0,"0"0"-118"15,0 0 135-15,0 0-142 16,0 0-1-16,0 0-8 15,55-16-3-15,-28 18-1 16,-1 18-2-16,-5 11 3 16,-7 8-8-16,-12 14 5 15,-2-2-4-15,-10 0-16 16,-9-11 18-16,2-12-3 0,6-14 4 16,5-10 4-16,5-4 3 15,1-1 29-15,0-26 39 16,9-15-44-16,17-13-3 15,10-6 1-15,11 3-5 16,6 2-7-16,-2 12 3 16,-8 11 0-16,-6 13 6 15,-12 10-3-15,-3 6-11 16,-1 4-8-16,-5 17-5 16,-1 13 5-16,-7 13-1 15,-8 3 1-15,0 14 0 16,-10 6-2-16,-4 1-23 15,0-9-31-15,7-5-45 0,-1-23-170 16,8-17-334-16</inkml:trace>
  <inkml:trace contextRef="#ctx0" brushRef="#br0" timeOffset="68260.25">23890 12299 1286 0,'0'0'133'0,"0"0"-4"16,0 0-37-16,0 0-79 16,0 0-12-16,2 76 3 15,-2-13-4-15,-3 10-27 16,-16 16-62-16,-4 7-140 16,-2-2-376-16</inkml:trace>
  <inkml:trace contextRef="#ctx0" brushRef="#br0" timeOffset="68619.7">23939 13125 1340 0,'0'0'126'0,"0"0"-46"15,0 0-32-15,0 0-42 16,0 0-4-16,0 0 1 15,0 7 4-15,17-7-6 16,5-7 7-16,2-10 0 16,-4-2-7-16,-7 2 6 15,-9 0-7-15,-4 10 5 0,0 5 1 16,-4 2 0-16,-18 0-5 16,-5 16 0-16,2 4-1 15,5 2 0-15,5 2 2 16,8-7-2-16,5-8-2 15,2-1-3-15,0-8-20 16,2 0 4-16,11-8-8 16,3-14-20-16,0-12-60 15,-6-3-102-15,-6-1-200 16,-4 4-349-16</inkml:trace>
  <inkml:trace contextRef="#ctx0" brushRef="#br0" timeOffset="69092.97">25883 11338 911 0,'0'0'105'16,"0"0"93"-16,0 0 13 15,0 0-117-15,0 0-32 0,0 0-31 16,-21 33-18 0,-1 30 15-16,-8 29 30 0,-4 17-20 15,1 10-17-15,8-10-16 16,11-6-5-16,14-7-3 15,3-21-60-15,30-23-34 16,17-32-55-16,16-20-100 16,10-39-253-16</inkml:trace>
  <inkml:trace contextRef="#ctx0" brushRef="#br0" timeOffset="69557.7">26195 11585 224 0,'0'0'635'0,"0"0"-441"16,0 0 81-16,0 0-171 0,-81-6-29 16,81 6-21-1,0 0-35-15,5 0-16 0,25 0-2 16,17 0-1-16,11 6 0 16,1 4-6-16,-13 7-16 15,-15 0 5-15,-13 2-6 16,-15 4 16-16,-3 4 0 15,-14 0 4-15,-14 2 6 16,-3-6-2-16,2 0-1 16,4-9 0-16,6-7 0 15,10-5 0-15,6 1 4 16,3-3 1-16,0-9 9 0,17-18-6 16,15-19-8-16,13-5-17 15,10-3-2-15,-1 4 14 16,-8 7 5-16,-9 11 6 15,-14 15 6-15,-14 6 4 16,-8 11 1-16,-1 0-13 16,-7 23-3-16,-15 14-1 15,-4 9 4-15,0 4-2 16,6-2-2-16,5-3 0 16,4-6-3-16,11-2 3 15,0-8-49-15,32-9-36 16,26-11-108-16,18-9-138 15,9-6-198-15</inkml:trace>
  <inkml:trace contextRef="#ctx0" brushRef="#br0" timeOffset="69724.64">26906 11661 674 0,'0'0'165'0,"0"0"40"15,0 0-1-15,-82 0-114 16,82 0-11-16,8 0-74 15,32 0-2-15,26 0-3 16,20 0 0-16,14 0-113 16,-2-7-340-16,-8-5-230 15</inkml:trace>
  <inkml:trace contextRef="#ctx0" brushRef="#br0" timeOffset="69978.33">27722 11410 972 0,'0'0'44'16,"0"0"238"-16,0 0-205 15,0 0 8-15,-82-22-37 16,52 24-17-16,-5 22-12 16,-6 16 0-16,-1 9-2 15,4 10-6-15,5 1 2 16,16-3-8-16,16-9-5 15,4-12-3-15,36-14-39 16,20-16-32-16,22-6-34 0,17-17-152 16,5-14-144-16,-3-14-193 15</inkml:trace>
  <inkml:trace contextRef="#ctx0" brushRef="#br0" timeOffset="70239.52">28043 11173 824 0,'0'0'116'0,"0"0"226"16,0 0-192-16,0 0-28 16,0 0-53-16,0 0-22 15,-63-22 1-15,68 22-9 16,27 22-29-16,19 11 35 0,13 13-23 16,2 10-9-16,-8 4-12 15,-16 6 4-15,-24 10-9 16,-18 3 4-16,-35-3 0 15,-31 2-1-15,-15-4-16 16,-7-8-41-16,6-13-30 16,12-13-13-16,12-22-15 15,16-18-174-15,18-18-279 16</inkml:trace>
  <inkml:trace contextRef="#ctx0" brushRef="#br0" timeOffset="70719.31">28301 10836 864 0,'0'0'280'16,"0"0"-218"-16,0 0 115 16,0 0-118-16,0 0-13 15,0 0-32-15,-20-33-14 16,47 33-5-16,18 0 2 15,13 10-2-15,2 6-48 16,-10 5 0-16,-15-2-39 16,-19 0 55-16,-14-2 27 15,-2-3-1-15,-15 2 11 16,-7-3 3-16,1-3 11 16,7-4 3-16,7-3 9 0,4-3 12 15,3 0 18 1,0-3 6-16,1-19 4 0,22-12-49 15,12-13 1-15,10-4-8 16,9-2-3-16,4 6 4 16,-1 14-3-16,-8 16 2 15,-7 14 0-15,-11 3-3 16,-8 20 0-16,-7 13-5 16,-9 9 1-16,-7 2 3 15,0 2 1-15,-10-3-7 16,-12 3-1-16,-2 1-2 15,3-2-37-15,10-1-34 16,11-4-27-16,30-5-89 0,31-4-104 16,23-8-297-16</inkml:trace>
  <inkml:trace contextRef="#ctx0" brushRef="#br0" timeOffset="71267.27">29732 11761 707 0,'0'0'127'0,"0"0"43"15,0 0 67-15,0 0-147 16,0 0-44-16,0 0-23 15,-50 40 34-15,22-12-23 0,4-4-10 16,7-8-3-16,9-5-10 16,5-5-7-16,3-3-2 15,0-3-2-15,7 0 1 16,14 0-1-16,6 0 1 16,0-17-1-16,-1-5 0 15,-6-5 3-15,-2 1-3 16,-9 3 0-16,-5 6-3 15,-4 7 6-15,0 7-6 16,-18 3 3-16,-9 0-8 16,-4 10 4-16,3 7 4 15,5-3-2-15,13 2-12 0,7 2-72 16,3-4-141-16,13-7-150 16,13-7-384-16</inkml:trace>
  <inkml:trace contextRef="#ctx0" brushRef="#br0" timeOffset="125147.81">28660 7447 98 0,'0'0'18'0,"0"0"5"15,0 0 56-15,0 0 1 16,-9-86-32-16,9 74-11 15,0 1 52-15,0 1 1 0,0 4 17 16,0-1-9-16,0 3-13 16,0 1 31-16,0 3-12 15,0 0-15-15,-1 0 7 16,-1 0-37-16,1 0-6 16,-1 0-25-16,2 0-14 15,0 0-6-15,0 0-8 16,22 7-2-16,23 6 2 15,21-2 2-15,18-5 9 16,14-6-10-16,5 0 5 16,4-6-5-16,-2-11-1 15,-14 0-1-15,-21 0-27 16,-28 4-4-16,-25 1-6 0,-17-2 13 16,-22 3-17-1,-24 0-61-15,-8 0 25 0,-4-2 40 16,6 0 33-16,8-4 5 15,9-2 2-15,9-3 6 16,9 5 15-16,8 2 14 16,4 5 6-16,5 1 15 15,0 0-17-15,0 1-16 16,14-2-16-16,11 4-2 16,9 6 3-16,10 0-4 15,6 3-4-15,4 16 6 16,-1 3-4-16,-9 8-4 15,-13 7-1-15,-15 6 1 16,-16 4 0-16,-11 8-1 0,-31-2 1 16,-13 1-3-16,-3-4-12 15,1-4-29-15,9-7-19 16,15-6-25-16,12-6-102 16,20-12-80-16,1-13-112 15</inkml:trace>
  <inkml:trace contextRef="#ctx0" brushRef="#br0" timeOffset="125666.87">30112 6899 109 0,'0'0'122'15,"0"0"128"-15,0 0-108 16,0 0-8-16,0 0 17 16,0 0-46-16,-3-40-22 15,34 27-35-15,12-1-7 0,13 2-5 16,3-1-25-16,-1 2-10 15,-3 1-1-15,-8 4-5 16,-10 3-24-16,-16 0-15 16,-9 0 0-16,-12 3-2 15,0 0-2-15,-24 0-77 16,-7 0 53-16,-4 0 31 16,1 3 31-16,7 2 10 15,5-2 0-15,10-2 11 16,3 2 18-16,6-1 10 15,0 6 11-15,1 6-15 16,2 11-5-16,-1 15 15 16,-1 16 0-16,-4 13-33 15,-7 5-12-15,-2-2-4 16,-3-6-32-16,9-15-91 0,8-12 20 16,1-16-38-16,13-13-9 15,19-10-59-15,9 0 43 16</inkml:trace>
  <inkml:trace contextRef="#ctx0" brushRef="#br0" timeOffset="127231.53">30583 7098 92 0,'0'0'181'0,"30"-104"-91"15,-26 72 85-15,-4 17-12 16,-1 13-19-16,-20 2-67 16,-7 13-61-16,-5 16-11 15,-2 7 3-15,6 0-8 16,3-2 0-16,12-4-2 0,9-7-1 15,5-6-1 1,3-3 2-16,18-8 1 0,9-4 1 16,4-2 10-16,2-11-7 15,4-10 9-15,-6-5-2 16,-4-5 5-16,-6-1 2 16,-12 8 20-16,-6 4-14 15,-5 11 14-15,-1 9 33 16,0 0-52-16,-3 12-18 15,-7 12-6-15,-2 3 5 16,6 2 0-16,5-9-2 16,1 0 1-16,0-6-18 15,13-6 14-15,6-3-3 0,4-5 2 16,0 0 0 0,3-10-1-16,-3-10 6 0,-1-7 2 15,-2-2 2-15,-4-1-1 16,-5 9 3-16,-3 5-3 15,-7 13 3-15,-1 3-4 16,0 14-16-16,0 8 1 16,0 2 15-16,0 2-5 15,8-6-12-15,7-8-28 16,1-4 25-16,8-8-11 16,6 0 9-16,6-8 21 15,1-11 1-15,3-8-1 0,-4-6 1 16,0-3 4-1,-5 0 25-15,-6 5-1 0,-9 12 6 16,-11 7 33-16,-5 10 11 16,0 2 8-16,0 0-44 15,-11 17-31-15,-3 11-10 16,-1 13-1-16,5 7 9 16,5 7-6-16,5 12 1 15,0 8 2-15,0 8-5 16,2 6 5-16,-1-1-5 15,-1-4 2-15,-7-12-1 16,-25-12-1-16,-11-6 0 16,-12-12 3-16,-3-6 0 15,-1-13-2-15,4-5-1 16,15-10 2-16,11-8 2 0,15-6 0 16,14-29-5-16,18-22 0 15,27-23-27-15,23-23-6 16,17-17-9-16,3-14-18 15,8-9 37-15,-5 0 15 16,-6 17 6-16,-12 17 4 16,-15 27 1-16,-18 28-3 15,-20 18 2-15,-10 19 0 16,-9 10 19-16,-1 6 5 16,0 1-9-16,-19 4-17 15,-6 22-4-15,-2 16 0 16,6 14 4-16,3 9 4 0,12 9-4 15,6 1-1-15,5-5-2 16,23-12 1-16,8-17-14 16,1-16-15-16,5-15 6 15,-5-10-2-15,-3-6 2 16,-4-23-21-16,-3-11 28 16,-5-11 1-16,-5-4 14 15,-4 8 3-15,-8 15 0 16,-4 15 3-16,-1 17 60 15,0 15-63-15,-7 24-5 16,-4 10 5-16,4 5 0 16,7-3 0-16,0-6 0 0,1-12-5 15,16-7 5-15,-1-10-1 16,-1-9-6-16,0-7 6 16,0 0-4-16,0-18 2 15,-3-8-1-15,-3-12-2 16,-8-16-4-16,-1-9-3 15,0 5 8-15,-13 12-2 16,-5 18 7-16,-4 25 5 16,-4 6-5-16,-2 29-5 15,3 13 4-15,10 7 1 16,7 0 0-16,8-5-4 16,2-7 2-16,24-9 2 15,12-9 0-15,10-12 0 0,5-10 2 16,2-2 2-1,-1-19-4-15,-8-10-1 0,-6-6-6 16,-8-11 0-16,-13-8 1 16,-4-1 6-16,-10 10 4 15,-5 12 1-15,0 22 16 16,-11 13 30-16,-11 0-41 16,1 10-10-16,4 7-1 15,7-3-2-15,9 0 2 16,1-3 0-16,4-2 1 15,17-6 2-15,6 1 5 16,1-4 12-16,0 0-7 16,-2 0-8-16,-5-4 0 15,-5 1-4-15,-5 3 8 0,-8 0 1 16,-3 0-7-16,0 16 1 16,0 15-2-1,0 2 3-15,-6 3 5 0,-2 0-1 16,2-7-8-16,6-4 0 15,0-8-18-15,0-5-34 16,8-3-44-16,18-9-52 16,13 0 27-16,3-21-238 15,0-7 54-15</inkml:trace>
  <inkml:trace contextRef="#ctx0" brushRef="#br0" timeOffset="127381.93">32558 6757 178 0,'0'0'186'0,"0"0"121"15,0 0-135-15,0 0-1 16,0 0-114-16,0 0-47 16,-57 12-10-16,48 22-10 15,2 12-11-15,-4 7-139 16,-5 1-102-16,-1-2-302 16</inkml:trace>
  <inkml:trace contextRef="#ctx0" brushRef="#br0" timeOffset="127765.62">32412 7241 535 0,'0'0'125'0,"0"0"120"16,0 0-132-16,0 0-102 15,0 0-8 1,95-81-3-16,-56 48 0 0,-2-10-1 15,-1 1 2-15,-6 4 0 16,-12 11 1-16,-5 12 3 16,-10 11-1-16,-3 4 41 15,-7 0-35-15,-13 9-4 16,-2 8 2-16,0 2-4 16,8 1-1-16,5-5 7 15,5 1-10-15,4-3 3 0,0-1-1 16,16 2 12-1,6 2 7-15,4-2-13 0,-4 2-5 16,1-2-3-16,-10-2-21 16,-10 2-19-16,-3 5 8 15,-33 7-8-15,-15 6-93 16,-22 6 24-16,-25 3-24 16,-20 1-274-16</inkml:trace>
  <inkml:trace contextRef="#ctx0" brushRef="#br0" timeOffset="129055.73">30000 8042 104 0,'0'0'544'16,"0"0"-458"-16,0 0 133 15,0 0-146-15,0 0 1 16,0 0-44-16,-30-3 6 16,54-16-16-16,7-10-2 15,5-6-12-15,-2 1-4 16,-4-3-2-16,-4 5-13 0,-12 12 13 15,-6 7 1-15,-7 12 1 16,-1 1 13-16,-4 0-15 16,-15 8-2-16,-1 5 2 15,2 4-1-15,8-2 0 16,8-1 1-16,2 3 0 16,0-4 2-16,11 3 4 15,8-3 6-15,2-2-1 16,1 2-9-16,-1-4 0 15,-7 2 1-15,-5-2-3 16,-5 2-4-16,-4 0-3 16,0 4-2-16,-15 1-14 15,-7 1-38-15,-2-4 31 16,1-4-101-16,6-4 7 16,9-5-2-16,8-10 67 0,9-17-118 15,26-6-40-15,8-3 115 16,6 0 47-16,-1 8 55 15,-11 2 63-15,-7 12 50 16,-12 6 48-16,-11 5-8 16,-4 1-32-16,-3 2-31 15,0 0 0-15,0 0-40 16,0 0-36-16,3 0-9 16,2 3 0-16,3 4-4 15,3-3-1-15,5-4 3 0,5 0-2 16,3 0 0-16,0-7-1 15,-6-8-3-15,-6-5 1 16,-8-4-4-16,-4 4 6 16,0 3 3-16,-4 5 1 15,-11 9 13-15,-3 3-7 16,-6 13-10-16,0 16-1 16,-1 11 1-16,5-1-1 15,9 0 4-15,9-2-3 16,2-7 0-16,13-7-1 15,14-6 1-15,8-12 1 16,8-5 6-16,12-8-7 16,3-13-3-16,2-11-24 15,-8-4-39-15,-13-4 42 0,-14-3 15 16,-13 3 9-16,-10 10 3 16,-2 9 45-16,-3 12 19 15,-12 9-6-15,-3 0-36 16,-1 8-25-16,5 9-1 15,9 1 0-15,5-1-7 16,8-4 5-16,19-2 0 16,7-5 3-16,7-6 1 15,5 0-1-15,3 0-1 16,2-10-11-16,-4-6 10 16,-5-1-12-16,-13 5 14 15,-12 5 1-15,-11 4 3 16,-6 3 22-16,0 0 0 0,-3 5-25 15,-8 18 0-15,2 3-1 16,2-1 0-16,7 0 2 16,0 0-4-16,11-3 2 15,11-5-1-15,4-6 1 16,5-10-5-16,2-1-9 16,1-9-15-16,-3-14-24 15,-4-4 18-15,-3-5 26 16,-4-6 9-16,-3-1 3 15,-1-4-1-15,-3 10 6 16,-6 10 29-16,-2 13-13 16,-5 10 41-16,0 16-65 0,-6 21 0 15,-6 8 1-15,3 2 3 16,6 3-2-16,3-5-3 16,2-4 1-16,14-10-11 15,6-11-136-15,5-11 56 16,6-9-36-16,1-7-25 15</inkml:trace>
  <inkml:trace contextRef="#ctx0" brushRef="#br0" timeOffset="129183.09">31648 7741 89 0,'0'0'73'0,"0"0"133"16,4-73 14-16,-4 70-51 16,0 3-92-16,0 0-77 15,-4 14-8-15,-2 5-21 0,5 1-81 16,1 0-136-1,0-4-83-15</inkml:trace>
  <inkml:trace contextRef="#ctx0" brushRef="#br0" timeOffset="129745.55">31814 7833 629 0,'0'0'48'16,"0"0"131"-16,0 0-120 15,0 0-54-15,0 0-5 16,0 0-7-16,-29 27-16 16,32-27-40-16,12 0 24 15,2 0 39-15,2-10 0 16,2-7-26-16,-3-6-24 0,-4 1 5 16,-3-5 31-1,-9 7 14-15,-2 3 3 0,-2 11 8 16,-20 6 9-16,-8 2-12 15,-6 22 0-15,0 7 10 16,5 4-1-16,9-1 13 16,11-4-18-16,11-5-11 15,0-5-1-15,17-7-4 16,14-10 0-16,10-3 4 16,11-10 0-16,6-13-9 15,-2-7-46-15,-2-3 18 16,-12-9 7-16,-11-1 30 0,-7-1 23 15,-15 5 43-15,-3 13 42 16,-6 10 33-16,-3 12 37 16,-18 4-105-16,-6 6-61 15,0 14 17-15,5 3-22 16,10-2-4-16,7 2-3 16,5-6 0-16,9 2-2 15,21 4 2-15,9-4-1 16,4 1 2-16,-2-3-2 15,-9-1 1-15,-11-5-2 16,-15 1-5-16,-7 2-19 16,-40 11-10-16,-21 7-57 15,-25 4-95-15,-23 0 9 0,-26-1-150 16</inkml:trace>
  <inkml:trace contextRef="#ctx0" brushRef="#br0" timeOffset="131357.54">30058 8712 837 0,'0'0'3'0,"0"0"118"16,0 0-38-16,0 0-39 15,0 0 5-15,-91-36-40 0,54 53-2 16,-1 6 1-16,7 2-5 16,9 2 4-16,11-7-7 15,11 0-1-15,0-7-7 16,11-6-9-16,12-7 15 16,7-4 2-16,3-19 2 15,-2-4 4-15,-2-6-3 16,-5 2 3-16,-9 3-5 15,-6 9 3-15,-4 12-2 16,-3 7 0-16,-2 0-2 0,0 12-4 16,0 15-1-1,-4 7 5-15,1-2 0 0,3-2 1 16,0-7-1 0,7-11-3-16,10-7-4 0,3-5 2 15,6-5 5-15,3-20 1 16,3-8 1-16,-1-9-4 15,-3-6-2-15,-5-7 3 16,-2 2 2-16,-7 3 0 16,-6 16-1-16,-3 16 38 15,-5 11 7-15,0 7 19 16,0 7-55-16,-6 22-8 16,-8 14 4-16,2 9 1 15,2-1-1-15,0-1 1 16,0-4-3-16,4-7-2 0,2-9 7 15,0-12-4-15,4-8-1 16,0-8-1-16,0-2 3 16,0 0 7-16,0-20 23 15,14-13 4-15,7-8-32 16,2 2-7-16,1 7 0 16,1 15 0-16,0 7-4 15,-1 10-13-15,-3 0-13 16,-2 17-4-16,-8 5 0 15,-6 5 10-15,-5 0 6 16,-2-1 10-16,-21 0 4 16,-8-1 2-16,-9-3-1 0,-3-3-3 15,-2-2-16-15,6-8-30 16,9-2 1-16,14-6-35 16,7-1 3-16,9 0 61 15,10-11-26-15,23-9-19 16,17-2-26-16,11-5 33 15,3 1-96-15,1-3 124 16,-5-1 32-16,-8 3 5 16,-7 4 36-16,-15 10 36 15,-15 6 38-15,-11 3 1 16,-4 4 68-16,0 0-69 16,-9 19-61-16,-11 9-31 15,-3 9 6-15,2 1 5 16,7-4-10-16,6-2-15 15,8-6-9-15,0-8 0 0,0-5-5 16,21-7 4-16,4-6-6 16,8-6-17-16,4-19 14 15,1-9-23-15,-6-3-15 16,-8-6 38-16,-11 0-1 16,-13-3 10-16,0 7 0 15,-22 12 2-15,-14 13-2 16,-11 14-3-16,-4 14 4 15,5 15-2-15,8 10 3 16,16-3-2-16,14-2 1 0,8-7-8 16,8-4-8-1,17-7-18-15,13-12 19 0,9-4 0 16,4-6-14-16,4-17-51 16,-1-3 18-16,-11-8-30 15,-7 2 75-15,-7-2-63 16,-12 4 80-16,-8 13 1 15,-4 9 12-15,-5 8 54 16,0 0-52-16,0 21-12 16,0 6-1-16,0 5 10 15,0-6-11-15,0-1-1 16,11-8 1-16,9-9-1 16,4-7 0-16,3-1-8 15,0-4 7-15,2-14 1 16,3-6-2-16,1 2-1 0,2 0 3 15,-3 5 0-15,-7 6-2 16,-9 10 0-16,-11 1 1 16,-5 7-13-16,0 15 14 15,0 0 2-15,0-2-1 16,0-8 1-16,0-2-2 16,12-6 2-16,9-4-2 15,7-4 4-15,5-16 0 16,0-7 0-16,-2-9-4 15,-4-7 5-15,0-2 19 16,-2-10 66-16,3-6 7 16,-2-2-3-16,-4 13-25 0,-7 14 1 15,-9 22-11-15,-5 14 10 16,-1 0-36-16,-7 19-29 16,-14 15 0-16,-6 16-4 15,1 4 4-15,6 4-4 16,7 1 0-16,10-2-4 15,3-1 0-15,16-7-32 16,14-16-126-16,4-9 93 16,5-21-276-16,-5-3 94 15,-10-20 184-15</inkml:trace>
  <inkml:trace contextRef="#ctx0" brushRef="#br0" timeOffset="131545.65">31311 8531 242 0,'0'0'294'16,"0"0"-82"-16,0 0-112 16,0 0-3-16,0 0-88 15,0 0 76-15,110-14-21 16,-38 4-31-16,1 0 4 16,-7 0-37-16,-4 4-86 15,-5 0-138-15,-7 1-101 16,-8 2-43-16</inkml:trace>
  <inkml:trace contextRef="#ctx0" brushRef="#br0" timeOffset="132413.7">32382 8464 435 0,'0'0'68'15,"0"0"206"-15,0 0-109 0,0 0-26 16,0 0-65-16,0 0-18 16,-27 3-9-16,2 20-32 15,-4 15 3-15,0 8-9 16,8 0 0-16,12-5-9 16,7-4-2-16,2-9-2 15,11-8 1-15,16-12 3 16,5-8-2-16,8 0 2 15,-4-19 2-15,-6-11-2 16,-8-7-1-16,-13-5 1 16,-9 0 0-16,0 3-5 15,-17 5 0-15,-10 13-6 16,-3 12 11-16,-4 9-13 0,2 0-46 16,4 19-35-16,10 7-79 15,13 4-43-15,5-4-164 16</inkml:trace>
  <inkml:trace contextRef="#ctx0" brushRef="#br0" timeOffset="132857.37">32528 8524 198 0,'0'0'489'15,"0"0"-332"-15,0 0 70 16,0 0-154-16,0 0 10 0,0 0-46 15,-6-13-19-15,6 13-16 16,10 0-2-16,10 9-4 16,4 11 3-16,-2 7-4 15,-8 2-7-15,-7 4-28 16,-7-6 8-16,0-1 4 16,-12-6 21-16,-6-4 1 15,0-7 6-15,1-7 0 16,1-2 7-16,6 0-2 15,1-11 15-15,9-14 12 16,0-12-7-16,16-6-23 16,17-3 0-16,3 3-2 0,3 9 1 15,-1 12 2-15,-6 11-3 16,-5 7 0-16,-8 4-4 16,-1 5 2-16,-6 18-5 15,-4 7 5-15,-7 4 0 16,-1 5-1-16,0-1 3 15,-6-4-15-15,-1-5-53 16,1-9-139-16,6-10 3 16,0-10-41-16,9-3 24 15,8-19-32-15</inkml:trace>
  <inkml:trace contextRef="#ctx0" brushRef="#br0" timeOffset="132979.2">32910 8422 148 0,'0'0'177'0,"0"0"85"16,0 0-77-1,0 0-101-15,0 0-84 0,0 0-37 16,5-32-74-16,-5 64 14 16,0-1-113-16,3 3-63 15</inkml:trace>
  <inkml:trace contextRef="#ctx0" brushRef="#br0" timeOffset="133607.37">33113 8570 398 0,'0'0'81'0,"0"0"194"0,0 0-154 16,0 0-55-16,0 0-24 15,-91-33-33-15,70 53-9 16,6 2 0-16,2 2-2 16,8-5-2-16,5-1-5 15,0-6-21-15,8-4-16 16,12-8 31-16,3 0 12 15,3-8-2-15,-1-8 5 16,-3-5 2-16,-1-1-1 16,-9 3 18-16,-6 5 34 15,-2 7 35-15,-4 5-2 16,0 2-35-16,-4 5-41 16,-13 21-10-16,-2 15 0 15,2 17 0-15,6 10-1 16,8 8-2-16,0 9 3 0,0 3 9 15,1-1-8-15,-4-10 5 16,-7-16 2-16,-4-18 8 16,-7-13-11-16,-5-13-4 15,-3-6 8-15,-4-11 0 16,-1-5-3-16,-1-21-4 16,5-10-2-16,10-11-20 15,17-12-9-15,6-10-8 16,33-3 15-16,21-5-47 15,12 7-36-15,11-2 21 16,2-3 31-16,8 1 17 16,-4 3 29-16,-16 11 7 0,-13 10 9 15,-23 19 30-15,-19 11 50 16,-5 8-6-16,-7 9-10 16,0 3-8-16,0 0-55 15,-3 15-10-15,-8 14-4 16,-1 9 3-16,3 2-1 15,1 3 2-15,-1-2 0 16,5-6-10-16,2-8-76 16,2-8-101-16,3-15 39 15,17-4-168-15</inkml:trace>
  <inkml:trace contextRef="#ctx0" brushRef="#br0" timeOffset="133742.23">33553 8194 503 0,'0'0'120'16,"0"0"-120"-16,0 0-5 0,0 0-14 15,-18 78-105-15,21-39-81 16</inkml:trace>
  <inkml:trace contextRef="#ctx0" brushRef="#br0" timeOffset="134153.81">33525 8581 521 0,'0'0'47'16,"0"0"-41"-16,0 0-5 15,0 0 7-15,0 0 25 16,0 0-31-16,-14 59 0 15,14-53 2-15,0-3-3 16,0-3-1-16,0 0 3 16,5 0 13-16,14-3 52 15,2-11-20-15,3-5-28 16,-5 2 4-16,-4 3-14 16,-3 4 11-16,-8 5 6 15,-1 5-6-15,-3 0-18 16,0 0-3-16,3 8-15 0,2 3 10 15,1 6-5-15,1-8-8 16,2-1 4-16,2-6 3 16,5-2-10-16,1 0-2 15,-1 0-17-15,-3-9-17 16,1 2 2-16,-4 4-50 16,-2 3-55-16,-3 0 18 15,-3 0-68-15</inkml:trace>
  <inkml:trace contextRef="#ctx0" brushRef="#br0" timeOffset="134642.84">33596 9069 627 0,'0'0'122'0,"0"0"-8"0,0 0 103 16,0 0-133-1,0 0 25-15,0 0-55 0,49-50-26 16,-47 43-10 0,-2 7 13-16,0 0-4 0,-6 0-8 15,-15 0-19-15,-8 7 0 16,4 3-1-16,4 6 0 16,11-3-5-16,7-3 6 15,1-2-4-15,2-5 2 16,0 0-2-16,11-3 2 15,10 0 2-15,7-13 2 16,2-3 4-16,-8-5-6 16,-4 0-2-16,-9 3-3 15,-9 6-11-15,0 4-20 0,-15 8-41 16,-22 3-185-16,-12 16-107 16,-19 3-148-16</inkml:trace>
  <inkml:trace contextRef="#ctx0" brushRef="#br0" timeOffset="189265.4">2980 14379 164 0,'0'0'67'15,"0"0"21"-15,0 0-20 16,0 0-5-16,0 0 6 16,0 0-7-16,0 0 10 15,0 0-2-15,9 1-9 0,-5-1 36 16,-4 0 36-16,0 0-34 15,0 0-8-15,0 0-7 16,0 0-25-16,0 0 6 16,-10 0-17-16,-7 0-29 15,-5 0-16-15,6 0-2 16,2 0 4-16,2 3 1 16,-1 14-4-16,-2 13-2 15,-3 12-3-15,-1 15 3 16,7 6 0-16,-2 9 1 15,4 1 1-15,1 2 0 16,1-5 0-16,1-5-2 0,3-4-1 16,2-8-1-16,2-11-22 15,-1-8-46-15,-1-12-65 16,-4-5-136-16,-3-14-131 16,-9-3-183-16</inkml:trace>
  <inkml:trace contextRef="#ctx0" brushRef="#br0" timeOffset="189505.6">2528 14872 734 0,'0'0'186'0,"0"0"67"16,0 0-121-16,0 0-62 0,0 0-29 15,0 0-12-15,25-29-17 16,16 12 7-16,14-4 1 15,22-7-5-15,16-2-10 16,10 0 0-16,1-3-5 16,-16 6-4-16,-21 7-39 15,-22 8-74-15,-21 5-92 16,-18 4-215-16,-6 3-201 16</inkml:trace>
  <inkml:trace contextRef="#ctx0" brushRef="#br0" timeOffset="189821.74">3529 14214 1004 0,'0'0'87'16,"0"0"147"-16,0 0-114 15,0 0-68-15,0 0-1 16,0 0-10-16,-55 54-28 16,19-2 0-16,0 19-4 15,-3 13 3-15,5 16 0 16,4 4 2-16,12 0-7 16,9-1-6-16,9-14-1 15,15-13-8-15,21-18 2 0,15-21-43 16,10-21-22-16,9-16-43 15,6-25-203-15,-4-26-388 16</inkml:trace>
  <inkml:trace contextRef="#ctx0" brushRef="#br0" timeOffset="190307.7">3697 14704 855 0,'0'0'109'0,"0"0"219"16,0 0-216-16,0 0-61 0,0 0-5 16,0 0-17-16,17-22-18 15,14 10-5-15,2 1-6 16,7 9 1-16,-7 2-1 16,-6 0-3-16,-9 0 1 15,-5 17-18-15,-4 7 7 16,-9 8-1-16,0 4 6 15,-9 0-11-15,-12-2 10 16,-4-4-5-16,5-8 8 16,4-5 6-16,7-10 0 15,6-3 2-15,3-4-3 16,0-15 2-16,3-14-2 16,15-17-3-16,6-4 2 0,4-6-2 15,-1 0-4-15,3 4 8 16,-8 5 2-16,-2 11 4 15,-7 9 16-15,-7 14-12 16,-6 13 12-16,0 0-3 16,0 0-10-16,0 23-7 15,-6 13 0-15,-7 14 0 16,4 6 6-16,1 3-4 16,2-2-4-16,6-1-2 15,0-10-10-15,20-7-48 16,8-12-51-16,11-23-176 15,10-5-243-15</inkml:trace>
  <inkml:trace contextRef="#ctx0" brushRef="#br0" timeOffset="190586.94">4345 14391 1181 0,'0'0'26'16,"0"0"215"-16,0 0-129 15,0 0-59-15,0 0-29 16,0 0-11-16,37 2-8 16,9 25 19-16,14 10 11 15,1 8-23-15,-13 6-9 16,-11 7-2-16,-22 5 0 0,-15 6-1 16,-12 0-3-1,-24 2-6-15,-10 1-15 0,-6-7-8 16,1-9-12-16,8-15-33 15,7-15-11-15,14-23-96 16,8-5-235-16,14-33-251 16</inkml:trace>
  <inkml:trace contextRef="#ctx0" brushRef="#br0" timeOffset="190834.1">5280 14640 84 0,'0'0'872'0,"0"0"-650"16,0 0-30-16,0 0-107 15,0 0-28-15,0 0-26 16,-27 0-14-16,36 0-17 16,21 0 0-16,16 0 9 15,9-6-8-15,5 2-1 16,-6-1-28-16,-5 0-27 15,-13 3-67-15,-14 2-95 16,-16 0-214-16,-6 0-211 16</inkml:trace>
  <inkml:trace contextRef="#ctx0" brushRef="#br0" timeOffset="191028.61">5201 14888 989 0,'0'0'112'0,"0"0"116"16,0 0-151-16,0 0-58 16,0 0-4-16,0 0 58 15,128-13-29-15,-74 0-30 16,7 0-14-16,-1 3-22 16,-5 3-102-16,-9 1-196 15,-10 2-408-15</inkml:trace>
  <inkml:trace contextRef="#ctx0" brushRef="#br1" timeOffset="-125867.65">7183 14483 207 0,'0'0'86'0,"0"0"80"16,0 0-17-16,0 0-62 15,0 0 14-15,0 0 6 16,39-75-17-16,-39 70 1 16,0 2-13-16,0 3 3 15,0 0-21-15,0 0-14 16,0 0-3-16,0 0-1 15,0-3-3-15,-9 2-7 16,-1-4-23-16,-1 5 14 16,2 0-3-16,-4 0-5 0,4 0-4 15,-9 2-5-15,3 21-4 16,-4 7 0-16,-1 13 0 16,7 9 1-16,2 8-2 15,5 1 1-15,2 3 1 16,4-4-1-16,0-5-2 15,0 0-1-15,0-6 1 16,0-3-1-16,0-6-1 16,0-5-20-16,0-8-48 15,-3-8-46-15,3-8-116 16,-3-11-142-16,-6 0-45 16</inkml:trace>
  <inkml:trace contextRef="#ctx0" brushRef="#br1" timeOffset="-125626.7">6836 14815 383 0,'0'0'281'15,"0"0"-26"-15,0 0-17 16,0 0-98-16,0 0-44 16,0 0-44-16,0-10-18 15,19 5-9-15,11-2-6 16,7 1-8-16,12 2-11 15,4 1 2-15,-1 3-2 16,-3 0-5-16,-7-3 2 16,-11 3-40-16,-4 0-36 15,-8 0-80-15,-5 0-208 16,-11 0-137-16</inkml:trace>
  <inkml:trace contextRef="#ctx0" brushRef="#br1" timeOffset="-125213.33">7605 14425 434 0,'0'0'158'0,"0"0"94"16,0 0-46-16,0 0-34 15,0 0-38-15,0 0-52 16,14-39-21-16,-14 39-9 16,0 0-23-16,-8 7-12 15,-8 10-7-15,-2 9-7 16,-6 10 0-16,2 11 2 15,1 4 2-15,3 9-2 16,0 1 11-16,9 5-11 16,9-8-1-16,0-1-4 0,0-11 0 15,17 1 0-15,5-4-3 16,5-7-38-16,10-7-43 16,6-15-123-16,2-14-71 15,1-11-392-15</inkml:trace>
  <inkml:trace contextRef="#ctx0" brushRef="#br1" timeOffset="-124845.63">7917 14543 613 0,'0'0'180'0,"0"0"109"15,0 0-138-15,0 0-34 16,0 0-51-16,0 0-14 16,-36-14-11-16,26 14-11 15,-2 0-6-15,-3 7-9 16,0 12-10-16,-4 8 3 15,5 11-5-15,1 6 4 16,7 3 0-16,6-1-5 0,0-3-2 16,3-10-1-1,16-4-2-15,5-9-22 0,9-10-26 16,6-10-25-16,7-1-57 16,5-24-154-16,1-12-397 15</inkml:trace>
  <inkml:trace contextRef="#ctx0" brushRef="#br1" timeOffset="-124546.71">8144 14258 787 0,'0'0'251'16,"0"0"3"-16,0 0-147 0,0 0-56 15,0 0-13-15,0 0-17 16,-3 10-7-16,12 12-11 16,10 15 35-16,11 7-8 15,3 7-19-15,-2 3 2 16,-4 4 1-16,-3-1-1 16,-15-1-8-16,-6 1-2 15,-3 2-3-15,-12-3 0 16,-15 4 0-16,-12-1-23 15,-7 0-64-15,-9-5-69 16,-3-15-429-16</inkml:trace>
  <inkml:trace contextRef="#ctx0" brushRef="#br1" timeOffset="-120367.52">9015 14786 372 0,'0'0'95'16,"0"0"137"-16,0 0-24 15,0 0-53-15,0 0-53 0,0 0-1 16,0 0-25-1,-36 0-16-15,36 0-14 0,0 0-9 16,0 0-5-16,0 0-3 16,0 0-12-16,0 0-4 15,0 0-7-15,3 0-3 16,18 4 1-16,10 1 11 16,8 0 2-16,13-3 2 15,2-2-8-15,9 0-7 16,-2 0-4-16,-6 0 0 15,-12 0-2-15,-10-2-2 16,-15-1-2-16,-6 1-33 0,-9 2-25 16,-3 0-37-1,0 0-34-15,0 12-86 0,-15 0-75 16,-6-5-167-16</inkml:trace>
  <inkml:trace contextRef="#ctx0" brushRef="#br1" timeOffset="-120009.03">9128 14555 439 0,'0'0'179'0,"0"0"27"0,0 0-18 15,0 0-43-15,0 0-24 16,0 0-35-16,0-7-25 16,0 7-13-16,-3 0-16 15,3 0-10-15,0 10-10 16,0 14-8-16,0 15 13 16,0 16 5-16,0 9-9 15,0 8 0-15,0 7-1 16,-4-3-2-16,1-12-9 15,0-12 2-15,3-15-3 16,0-11 0-16,0-6-6 16,0-4-51-16,0-5-74 0,6-11-137 15,4 0-295 1</inkml:trace>
  <inkml:trace contextRef="#ctx0" brushRef="#br1" timeOffset="-118958.15">10969 14105 298 0,'0'0'106'0,"0"0"128"0,0 0-112 16,0 0 29-16,0 0-2 15,0 0-32-15,13-52-9 16,-13 49-31-16,0 3-24 15,0-4-18-15,0 4 4 16,0 0-9-16,-3 0 0 16,-4 0-10-16,-2 0-6 15,-6 0-4-15,-9 13-7 16,-1 7-3-16,-2 6 2 16,1 11 1-16,10 9-2 15,0 7 1-15,2 6-1 0,8 0 1 16,2 2 1-1,1-2 1-15,3-6 1 0,0-3-2 16,0-2 1-16,0-8-4 16,0-3-2-16,0-7 1 15,0-4 1-15,0-6-10 16,-3-3-33-16,-6-2-38 16,0-5-39-16,-8-10-94 15,-3 0-173-15,-3-20-114 16</inkml:trace>
  <inkml:trace contextRef="#ctx0" brushRef="#br1" timeOffset="-118682.52">10566 14472 566 0,'0'0'187'0,"0"0"119"15,0 0-122-15,0 0-104 16,0 0-18-16,0 0-13 15,50-3-2-15,-9 3-5 16,8-3-15-16,8 3-6 16,0-3-7-16,1 3-9 15,-2-4 4-15,-8 2-9 16,-12 0 0-16,-12-1 2 16,-12 1-2-16,-3 2-3 15,-5-3 3-15,-1 2-26 16,0 1-29-16,-2-7-30 0,1 1-127 15,-2-7-256-15</inkml:trace>
  <inkml:trace contextRef="#ctx0" brushRef="#br1" timeOffset="-117999.13">11444 13748 168 0,'0'0'166'0,"0"0"49"15,0 0-56-15,0 0 6 0,0 0 12 16,0 0-49-16,7-2-29 16,-7 2-55-16,0 2-18 15,-7 19-21-15,-3 9 12 16,-9 12-1-16,-2 8-5 16,-3 0 5-16,-3-4-1 15,2-3-8-15,4-11 1 16,6-11 2-16,8-8 9 15,4-9-6-15,3-1 4 16,0-3-3-16,0 0 14 16,3-10 3-16,16-13 11 15,5-11-26-15,7-11-9 0,2-2-5 16,-3-6-1-16,-5 1-1 16,-5 12 3-16,-7 13-2 15,-7 14 4-15,-6 9-5 16,0 4 0-16,0 4 0 15,-12 16-11-15,-9 13 9 16,-4 4 2-16,1 2-1 16,0 0-6-16,1 4-34 15,6-7-59-15,2 1-137 16,1-14-370-16</inkml:trace>
  <inkml:trace contextRef="#ctx0" brushRef="#br1" timeOffset="-117452.02">11785 14103 604 0,'0'0'218'16,"0"0"99"-16,0 0-140 16,0 0-58-16,0 0-28 15,0 0-22-15,-6-10-19 0,-11 20-13 16,-2 12-14-16,-11 15-10 15,-9 10-4-15,4 9 6 16,-1 6 0-16,3 7-2 16,5-2-1-16,4-1-5 15,12-4-5-15,6-6-2 16,6-10-4-16,0-6 4 16,15-10-26-16,12-7-62 15,7-7-36-15,12-11-112 16,2-5-327-16</inkml:trace>
  <inkml:trace contextRef="#ctx0" brushRef="#br1" timeOffset="-117157.71">12116 14252 752 0,'0'0'218'0,"0"0"44"16,0 0-159-16,0 0-29 16,0 0-22-16,0 0-19 15,-52 13-11-15,27 16 4 16,2 10-5-16,-4 11-1 16,8 0-1-16,2 2-4 15,11-5-6-15,6-11-9 16,1-3 0-16,24-14-4 15,15-11-15-15,15-8-32 16,15-16-43-16,15-18-153 0,-1-8-164 16</inkml:trace>
  <inkml:trace contextRef="#ctx0" brushRef="#br1" timeOffset="-116919.02">12465 14019 502 0,'0'0'415'16,"0"0"-96"-16,0 0-114 16,0 0-83-16,0 0-55 0,0 0-16 15,-5-3-19 1,31 26-14-16,7 11 25 0,7 8-15 16,-2 11-21-16,-9 4-7 15,-10 8-2-15,-18-1-2 16,-1 2-21-16,-29 3-57 15,-17 3-25-15,-20-3-50 16,-14-8-311-16</inkml:trace>
  <inkml:trace contextRef="#ctx0" brushRef="#br1" timeOffset="-116334.96">10469 15103 226 0,'0'0'137'0,"0"0"-7"16,0 0 26-16,0 0 8 16,0 0 29-16,0 0-46 15,30 4-18-15,-8-4-68 16,17 0-15-16,16 0-3 16,26 0-14-16,31 0-2 15,31 0-8-15,36 0-11 16,27 0-4-16,28 2-2 0,17 5-2 15,11-3 8 1,-4-1-8-16,-31-3-1 0,-33 0 1 16,-48 0 4-16,-45-6-2 15,-41-2 0-15,-36 5 0 16,-21-3-2-16,-3-1 9 16,-12-3-9-16,-14 3-87 15,-3 4-99-15,-7 3-308 16</inkml:trace>
  <inkml:trace contextRef="#ctx0" brushRef="#br1" timeOffset="-112023.73">11434 15512 356 0,'0'0'193'0,"0"0"37"16,0 0 28-16,0 0-129 15,0 0-30-15,0 0-30 16,0 0-22-16,-3 1-5 16,3-1 9-16,0 0-15 15,0 0-6-15,0-1-4 16,9-9-7-16,2-8-12 15,5 1-7-15,-4 0 0 16,-5 3 4-16,-1 5-2 16,-5 6 3-16,3 3-1 15,-4 0-2-15,0 0-1 0,0 0-2 16,0 2 1 0,0 22-12-16,-11 9 7 0,-2 13 4 15,1 11-1-15,-3-1 1 16,6 0-25-16,-4 0-51 15,7-10-37-15,-3-9-83 16,3-11-39-16,-3-9-77 16,-3-9 62-16,0-5 13 15</inkml:trace>
  <inkml:trace contextRef="#ctx0" brushRef="#br1" timeOffset="-111857.1">11307 15891 19 0,'0'0'178'0,"0"0"28"15,0 0 18-15,0 0-24 16,0 0 27-16,0 0-59 0,-46 0-53 15,46 0-48-15,0 0-19 16,0 0-18-16,18 0-9 16,9 0-5-16,13 0-3 15,5-3-13-15,4 1-11 16,3-1-53-16,-2-1-194 16,-13-6-224-16</inkml:trace>
  <inkml:trace contextRef="#ctx0" brushRef="#br1" timeOffset="-111576.83">12007 15416 1102 0,'0'0'168'0,"0"0"62"15,0 0-117-15,0 0-54 16,0 0-22-16,0 0-5 16,-15-5-19-16,15 5-13 15,0 22-10-15,-3 12 1 16,-3 18 6-16,-4 8 2 16,-2 6-49-16,-2 4-43 15,-2 2-54-15,1-6-238 16,-3-11-436-16</inkml:trace>
  <inkml:trace contextRef="#ctx0" brushRef="#br1" timeOffset="-111263.27">11849 16213 881 0,'0'0'152'16,"0"0"-22"-16,0 0 6 0,0 0-87 16,0 0-46-1,0 0 0-15,43-93 2 0,-34 74-5 16,-5 9 4-16,-4 6 5 16,0 4 14-16,0 0-13 15,0 4-10-15,-7 9-5 16,-2 3 5-16,-4 4-2 15,7-9 1-15,6-2-1 16,0-2-4-16,0-7-39 16,9 0-73-16,13 0-84 15,5-26-198-15</inkml:trace>
  <inkml:trace contextRef="#ctx0" brushRef="#br1" timeOffset="-110295.22">13431 14852 188 0,'0'0'240'0,"0"0"-41"16,0 0 33-16,0 0-54 16,0 0-23-16,0 0-53 15,-3-30-34-15,3 30-32 0,0 0-26 16,11 4-10-16,7 19-10 16,2 10 7-16,3 7 3 15,-10 9 0-15,-10-2-1 16,-3-2-2-16,-7-5 1 15,-15-3-4-15,-1-7 5 16,-2-8 2-16,7-5-1 16,9-7 0-16,6-8 2 15,3-2-2-15,0 0 4 16,0-9 0-16,13-16-4 0,16-9 0 16,10-7-3-1,1-5-7-15,2-3-5 16,-2-3 3-16,-3 3 11 0,-7 8 1 15,-12 15 2-15,-7 10 1 16,-4 12 9-16,-7 4 2 16,0 0-6-16,-3 17-7 15,-14 19-1-15,-2 10 18 16,-5 8-7-16,5 1-6 16,-2-2 5-16,9-3-9 15,6-8-2-15,6-5 1 16,0-8-20-16,23-12-56 15,19-13-136-15,14-4-193 16,8-18-198-16</inkml:trace>
  <inkml:trace contextRef="#ctx0" brushRef="#br1" timeOffset="-110110.23">13981 15068 408 0,'0'0'233'16,"0"0"-20"-16,0 0 24 15,0 0-94-15,0 0-88 16,0 0-2-16,-36 8-34 16,52-8-3-16,17 0 4 15,9 0-12-15,7-3-8 16,-4-4-83-16,-6-2-192 16,-10-4-164-16</inkml:trace>
  <inkml:trace contextRef="#ctx0" brushRef="#br1" timeOffset="-109839.02">14477 14872 942 0,'0'0'258'15,"0"0"-44"-15,0 0-92 16,0 0-71-16,0 0-17 15,0 0-23-15,-55 39-6 16,28-9-4-16,2 11 3 0,-1-3-4 16,10 5-1-1,10-3-3-15,6-10-3 0,3-6-19 16,25-15-57-16,22-9-28 16,18 0-109-16,13-23-274 15,1-11 6-15</inkml:trace>
  <inkml:trace contextRef="#ctx0" brushRef="#br1" timeOffset="-109607.4">14868 14625 629 0,'0'0'303'16,"0"0"-52"-16,0 0-64 15,0 0-86-15,0 0-67 16,0 0 5-16,73 39 23 0,-15 1-29 15,2 6-11-15,-5 9-14 16,-16 6-5-16,-17 1-3 16,-22 1 0-16,-6 9-22 15,-36 2-59-15,-14-2 25 16,-16-6-119-16,-14-16-83 16,-16-18-199-16</inkml:trace>
  <inkml:trace contextRef="#ctx0" brushRef="#br1" timeOffset="-109112.09">13237 14628 112 0,'0'0'143'0,"0"0"24"16,0 0 40-16,0 0-64 15,0 0-4-15,0 0-25 16,-29 26-12-16,2 2-5 15,-3 8-34-15,2 19-8 16,2 11-19-16,10 16-23 0,7 5-1 16,9-2-11-1,3-5-2-15,26-5-1 0,23-11-99 16,19-18-131-16,23-17-172 16</inkml:trace>
  <inkml:trace contextRef="#ctx0" brushRef="#br1" timeOffset="-108542.45">15702 14952 114 0,'0'0'214'15,"0"0"0"-15,0 0-25 16,0 0-3-16,-91-5-9 15,80 5-11-15,8 0-53 16,1 0-32-16,2 0-17 16,0 0-12-16,0 0-23 15,0 0-7-15,16 0-13 16,30 0-6-16,15 0 15 16,17 0-12-16,3 0-6 15,4-6-5-15,-1-5 0 0,-9 2-37 16,-17-1-31-16,-19 0-72 15,-19-3-91-15,-17-3-192 16,-3-1-134-16</inkml:trace>
  <inkml:trace contextRef="#ctx0" brushRef="#br1" timeOffset="-108309.28">15857 14701 719 0,'0'0'210'16,"0"0"82"-16,0 0-144 0,0 0-62 16,0 0-53-1,0 0-4-15,-21-10-15 0,21 32-8 16,0 19 20-16,0 12 7 16,-11 19-22-16,-5 7-6 15,-3 0-5-15,3 0-25 16,15-16-93-16,1-16-244 15,36-28-462-15</inkml:trace>
  <inkml:trace contextRef="#ctx0" brushRef="#br1" timeOffset="-107680.18">17540 14134 287 0,'0'0'193'0,"0"0"12"15,0 0 26-15,0 0-71 16,0 0-34-16,0 0-26 16,0-14-23-16,0 11-7 0,-1 1-18 15,-2-1-10-15,-6 3-13 16,-1 0-10-16,-9 0-13 15,-6 17-4-15,2 16-1 16,-4 10 2-16,1 17 2 16,6 5 8-16,2 8 6 15,0-1-8-15,3-2-3 16,2-4-2-16,-3-10-4 16,2-5-2-16,2-9-2 15,-5-2-22-15,5-1-52 16,5-9-57-16,4-13-20 15,0-15-309-15,3-4-29 16</inkml:trace>
  <inkml:trace contextRef="#ctx0" brushRef="#br1" timeOffset="-107440.16">17128 14522 723 0,'0'0'237'16,"0"0"76"-16,0 0-170 15,0 0-67-15,0 0-29 16,0 0-17-16,35-16-20 16,13 12-1-16,12 4-2 15,2 0-6-15,4 0 0 16,-3-2-1-16,-8-3 0 16,-9 2-6-16,-10 0-46 15,-11-1-25-15,-8 2-39 0,-11-2-119 16,-6 0-132-16,0-5-158 15</inkml:trace>
  <inkml:trace contextRef="#ctx0" brushRef="#br1" timeOffset="-107073.2">17890 13930 690 0,'0'0'146'0,"0"0"127"16,0 0-110-16,0 0-66 16,0 0-4-16,0 0-14 15,17-66-4-15,-17 66-16 16,0 0-23-16,0 0-13 15,0 0-20-15,0 7-3 16,0 17-7-16,0 11 7 16,0 10 3-16,-4-1-1 15,-8-1 0-15,-1 0-2 16,1-3-5-16,-2-3-35 16,7-7-22-16,4-8-31 0,3-5-31 15,0-10-102-15,4-7-155 16,16-6-130-16</inkml:trace>
  <inkml:trace contextRef="#ctx0" brushRef="#br1" timeOffset="-106810.27">18109 13955 742 0,'0'0'265'0,"0"0"11"16,0 0-141-16,0 0-53 15,0 0-13-15,0 0-21 16,3-21-17-16,-3 21-8 0,0 0-15 16,0 10-8-1,0 17-3-15,-13 11 3 0,0 9 2 16,-3 0-2-16,0-4-1 16,-2-1-1-16,6-6-1 15,-1-9-29-15,10-3-39 16,3-9-66-16,0-8-177 15,10-7-466-15</inkml:trace>
  <inkml:trace contextRef="#ctx0" brushRef="#br1" timeOffset="-106421.24">18494 14209 270 0,'0'0'216'0,"0"0"51"15,0 0-13-15,0 0-66 16,0 0-37-16,0 0-55 15,-3-25-26-15,-6 25-22 16,-7 0-12-16,-7 11-19 16,-6 15-2-16,-3 11 0 15,-5 12-2-15,-5 8-4 16,4 4 0-16,0 6-7 0,11-1 2 16,1-4-3-16,12-8-1 15,11-8-5-15,3-9-5 16,13-8-48-16,20-10-31 15,16-12-72-15,12-7-268 16,11-10-456-16</inkml:trace>
  <inkml:trace contextRef="#ctx0" brushRef="#br1" timeOffset="-106131.14">18831 14400 732 0,'0'0'242'16,"0"0"41"-16,0 0-129 16,0 0-70-16,0 0-26 15,0 0-11-15,-17-24-18 16,11 24-14-16,-8 0-6 16,-9 17-4-16,-6 12-5 15,-4 8 11-15,6 4-6 16,9 0-3-16,5-4-2 15,8-4-2-15,5-10 0 16,1-3-13-16,25-10-35 16,18-7-40-16,16-3-58 15,6-17-301-15,-4-18-186 0</inkml:trace>
  <inkml:trace contextRef="#ctx0" brushRef="#br1" timeOffset="-105894.91">19131 14098 645 0,'0'0'286'0,"0"0"-33"15,0 0-75-15,0 0-84 16,0 0-57-16,0 0-24 16,-2 44 15-16,24-4 24 15,5 9-26-15,5 2-9 0,-7 7-10 16,-5-2-7-16,-13 3 0 15,-7 5-5-15,-30-5-32 16,-18 0-39-16,-11 0-45 16,-19-5-146-16,-6-14-196 15</inkml:trace>
  <inkml:trace contextRef="#ctx0" brushRef="#br1" timeOffset="-105361.68">16922 15048 250 0,'0'0'225'0,"0"0"-26"0,0 0 91 16,-89 10-126-16,75-7-7 15,5-1-57-15,9-2-41 16,0 0-10-16,0 3-19 16,3-1-17-16,42 0-1 15,32 4 3-15,41-2 22 16,37-1-21-16,34-3-15 16,34 0-1-16,29 7 1 15,10-2 1-15,2 3 0 16,-11-4-2-16,-29-4-6 15,-39 0-1-15,-50-1 3 16,-49-10-5-16,-40 2-2 0,-30-1-5 16,-16 2 9-1,-26 3-9-15,-26 0-96 0,-27 5-27 16,-18 5-171-16,-13 15-164 16</inkml:trace>
  <inkml:trace contextRef="#ctx0" brushRef="#br1" timeOffset="-104732.3">17550 15371 808 0,'0'0'74'0,"0"0"184"16,0 0-144-16,0 0-78 16,0 0-25-16,0 0-5 15,-91 12-2-15,58-4 1 16,-2 1-1-16,3 2-3 16,2-9 0-16,7 0 5 15,10-2 5-15,3 0 43 16,7-11 3-16,3-13-15 15,0-2-27-15,6-3-9 16,21-1-5-16,4 4-2 16,7 12-1-16,3 7 1 15,1 7-2-15,-5 0-2 16,-6 14-2-16,-8 12 3 16,-13 4-4-16,-10 6 6 0,0 1-4 15,-19 2 6-15,-14 1-3 16,-6-1-5-16,-7 2-8 15,-2-5-3-15,-1-4-11 16,0-8 17-16,7-4 2 16,7-11 4-16,12-6 6 15,3-3 1-15,13 0 2 16,5-16 1-16,2-2-3 16,0 1 2-16,11-1-2 0,4 8 25 15,-3 3 6-15,-1 2-3 16,0 5-13-16,4 0-6 15,0 0-5-15,1 15-4 16,1 5 2-16,0 7-1 16,2-1-1-16,-3 4-2 15,6 0-5-15,4-6-62 16,8-6-76-16,5-14-178 16,2-4-180-16</inkml:trace>
  <inkml:trace contextRef="#ctx0" brushRef="#br1" timeOffset="-104528.53">17989 15279 779 0,'0'0'335'0,"0"0"-102"16,0 0-86-16,0 0-90 16,0 0-45-16,0 0-12 15,0 55 0-15,-8-11-1 16,-4 11 0-16,-6 2-5 15,0 6-60-15,-1 2-54 16,-1-9-178-16,7-12-239 16</inkml:trace>
  <inkml:trace contextRef="#ctx0" brushRef="#br1" timeOffset="-104171.55">17994 15983 851 0,'0'0'222'16,"0"0"-25"-16,0 0-30 15,0 0-85-15,0 0-43 16,0 0-5-16,-6-41-21 16,16 12-8-16,0-3-5 15,-4 13 1-15,-2 7-1 16,-4 12 1-16,0 0-1 15,0 0-3-15,-13 9-4 16,-10 11 3-16,4 1 4 16,2 2-1-16,7-4 0 15,5-3 0-15,4-5-3 16,1-8-5-16,0 0-23 0,9-3 7 16,12 0 5-16,-2-13 4 15,0-7 0-15,-3 1-15 16,-6 2 0-16,-7 5-29 15,-3 4-69-15,0 8-146 16,0 0-186-16</inkml:trace>
  <inkml:trace contextRef="#ctx0" brushRef="#br1" timeOffset="-103607.05">19914 14723 678 0,'0'0'148'16,"0"0"179"-16,0 0-152 16,0 0-77-16,0 0-18 15,0 0-14-15,-2-19-45 0,-11 23-15 16,-11 25-2-16,-9 24-4 15,-5 15 3-15,2 10-2 16,9 3 1-16,9-8-2 16,8-6-2-16,10-12-5 15,0-9-43-15,23-13-36 16,20-12-86-16,18-18-252 16,13-3-184-16</inkml:trace>
  <inkml:trace contextRef="#ctx0" brushRef="#br1" timeOffset="-103096.83">20112 14955 732 0,'0'0'108'0,"0"0"177"16,0 0-125-16,0 0-92 15,0 0-46-15,0 0-3 16,4-17-18-16,32 17 3 15,6 0-4-15,0 0-3 16,-9 9-1-16,-11 6 4 16,-4 5-6-16,-10-1 2 15,-5 5-1-15,-3 2 5 16,-3-4-7-16,-17 2 7 16,-2-1 0-16,1-6 0 0,3-4 1 15,5-6-1-15,5-2 0 16,5-5 5-16,3 0-4 15,0-5 8-15,3-18 1 16,15-5-8-16,6-8-4 16,6 3-1-16,3-3 3 15,-5 2 4-15,0 5-4 16,-4 2 12-16,-5 4 21 16,-8 10 0-16,-7 7 12 15,-2 3-8-15,-2 3-13 16,0 0-16-16,0 6-8 15,0 23-4-15,-8 8 4 16,-2 9 5-16,0 7 2 0,-3-4-7 16,4 2 1-1,5-9-1-15,4-5-4 0,0-8-49 16,13-9-54-16,17-13-105 16,15-7-256-16,15-3-36 15</inkml:trace>
  <inkml:trace contextRef="#ctx0" brushRef="#br1" timeOffset="-102900.81">20785 15031 737 0,'0'0'219'0,"0"0"18"16,0 0-81-1,0 0-94-15,0 0-28 0,0 0-14 16,-3 3-1-16,28-3-9 15,18 0-10-15,4-6-40 16,0-2-73-16,-5-1-176 16,-10-1-211-16</inkml:trace>
  <inkml:trace contextRef="#ctx0" brushRef="#br1" timeOffset="-102633.11">21453 14809 492 0,'0'0'520'0,"0"0"-281"15,0 0-60-15,0 0-75 16,0 0-58-16,0 0-20 16,-25-9-19-16,8 9-4 15,-2 22-3-15,-11 14 0 16,2 5-2-16,2 7 2 15,9-1 0-15,8-7-1 16,9-4-2-16,0-11-19 16,9-4-47-16,17-13-13 15,16-8-144-15,10 0-197 16</inkml:trace>
  <inkml:trace contextRef="#ctx0" brushRef="#br1" timeOffset="-102346.55">21698 14598 749 0,'0'0'213'15,"0"0"42"-15,0 0-107 16,0 0-84-16,0 0-43 16,0 0 3-16,-8 13-15 15,31 21 26-15,13 12 13 16,7 6-27-16,2 12-8 15,-6 1 0-15,-10 4-9 16,-19-2-2-16,-10-7-2 16,-20-2 0-16,-24-1-2 15,-12-2 1-15,-13-5-20 0,1-9-26 16,-3-9-27-16,3-15-6 16,8-15-171-16,12-5-140 15</inkml:trace>
  <inkml:trace contextRef="#ctx0" brushRef="#br1" timeOffset="-101942.85">21763 14330 787 0,'0'0'120'15,"0"0"88"-15,0 0-59 16,0 0-99-16,0 0-32 16,0 0-18-16,93-50 4 15,-51 40-1-15,-2 2-3 16,-12 8 0-16,-7 0-4 16,-8 6 2-16,-8 13-1 15,-5 4 1-15,0 8-3 16,-22 2 5-16,-7-2-3 15,-1 0 5-15,4-8-2 16,3 1 1-16,2-5 2 16,7-7 0-16,3-4 11 0,6-4 1 15,4-1-6-15,1 0-4 16,0-1-3-16,21 0-1 16,10-2 5-16,17 0-6 15,12 0-33-15,2 0-106 16,-1-4-211-16,-5-9-178 15</inkml:trace>
  <inkml:trace contextRef="#ctx0" brushRef="#br1" timeOffset="-101372.08">22312 14875 56 0,'0'0'578'16,"0"0"-372"-16,0 0 79 16,0 0-117-16,0 0-84 15,0 0-27-15,-13 0 0 16,13 0-11-16,0 0-14 16,0 0-3-16,0 0-10 15,24 4-12-15,22 3 0 0,15 3 10 16,9-7-14-1,5-1-1-15,-8-2-4 0,-5 0 1 16,-11 0-24-16,-15 0-31 16,-14-9-26-16,-11 0-50 15,-11-2-129-15,0-3-96 16,-19-3-217-16</inkml:trace>
  <inkml:trace contextRef="#ctx0" brushRef="#br1" timeOffset="-101057.74">22590 14720 295 0,'0'0'225'0,"0"0"-21"16,0 0 33-16,0 0-79 16,0 0-30-16,0 0-34 15,-6-36-32-15,6 34-5 16,0 2-17-16,-2 0-2 15,2 0-14-15,0 0-9 16,0 0-10-16,0 0-4 16,-1 14 0-16,1 16-1 15,-3 10 12-15,-4 13 8 16,-3 0-8-16,-3 8 2 16,-3-7-9-16,-6-4-5 0,0-1-1 15,3-9-5-15,5 0-66 16,8-5-50-16,6-7-199 15,0-19-372-15</inkml:trace>
  <inkml:trace contextRef="#ctx0" brushRef="#br1" timeOffset="-98791.92">23772 15190 10 0,'0'0'15'0,"0"0"-10"15,0 0 9-15,0 0-9 16,0 0 0-16,0 0-5 16,0 0 1-16,0 0-1 0,0 0 1 15,0 0-1 1,0 0 1-16,0 0-1 0,0 0-1 16,0 0 1-16,0 0 3 15,0 0-1-15,0 0 0 16,0 0-1-16,0 0 1 15,0 0-2-15,0 0-2 16,0 0 2-16,0 0-1 16,0 0 1-16,0 0-8 15,0 0-12-15,0 0-1 16,0 2 21-16,0-1 0 16,0 2 0-16,0 0 0 0,0-1 0 15,0-2 0 1,0 3 0-16,0-3-2 0,0 0-3 15,0 0 1-15,0 3 1 16,0-3 3-16</inkml:trace>
  <inkml:trace contextRef="#ctx0" brushRef="#br1" timeOffset="-97740.64">23701 15207 18 0,'0'0'117'0,"0"0"24"16,0 0 61-16,0 0-10 16,0 0 9-16,0 0 4 15,-5-8-48-15,4 8-58 16,1 0-38-16,-3 0-8 16,3 0-17-16,-1 0-21 0,1 0-9 15,0 0-6-15,0 0 0 16,0 0-3-16,0 0 0 15,0 0 3-15,0 0 0 16,7 2 0-16,3-2 0 16,2 0 0-16,6 0 2 15,0-9 0-15,-3-4 4 16,-3 0-2-16,-5 4 0 16,-5 5 2-16,-2 1 11 15,0 3 15-15,-3 0-16 16,-17 3-16-16,-8 16-3 15,-3 10-1-15,6-1 2 16,5 1-2-16,10-8-4 16,8-2-9-16,2-9 0 15,0-3 2-15,5-7 7 0,12 0 8 16,6-3 0-16,-2-14 6 16,1-3-2-16,-6-4 2 15,-5-1 4-15,-8-2 17 16,-3 7-11-16,0 4 4 15,0 10-17-15,-11 6-1 16,-3 0-2-16,-1 5-9 16,-5 15-4-16,10 5-25 15,5 4-21-15,5-3-60 16,6-3-142-16,23-10-207 16</inkml:trace>
  <inkml:trace contextRef="#ctx0" brushRef="#br1" timeOffset="-97245.84">24435 15229 912 0,'0'0'80'0,"0"0"150"16,0 0-138-16,-93 66-57 15,84-53-16-15,5-9-13 16,4-1-4-16,0-3-1 16,0 0-2-16,6 0 1 0,10 0 0 15,7-10 8-15,-7-7 0 16,-1 4-1-16,-11 0 12 16,-4-1 0-16,0 7 19 15,0 2-6-15,-13 5-1 16,-9 0-24-16,-4 2-7 15,1 12-4-15,5 3 4 16,9-1-6-16,8-2 2 16,3-1-15-16,0-3-7 15,4-5 4-15,11 0 4 16,5-5 6-16,0 0 12 16,6-10 1-16,-3-4 2 0,-2-6 6 15,-6 0-5-15,-4 3 8 16,-8 4 14-16,-3 7 12 15,0 3-9-15,0 0-19 16,-6 3-10-16,-5 0-11 16,4 7-45-16,-2 8-34 15,9 5-48-15,0-3-197 16,9-4-219-16</inkml:trace>
  <inkml:trace contextRef="#ctx0" brushRef="#br1" timeOffset="-96541.45">25277 15193 753 0,'0'0'166'15,"0"0"109"-15,0 0-135 16,0 0-97-16,0 0-11 16,0 0-10-16,0 3-13 15,0 2 3-15,0 1-9 16,0-1 0-16,0-5 0 15,14 1-2-15,5-1 5 16,5 0 1-16,-1-12-2 16,-1-7-1-16,-6-1 5 0,-7-2-6 15,-4 2 9-15,-5 3 1 16,0 7 4-16,-2 7-2 16,-19 3-15-16,-7 0-3 15,-3 19 0-15,-1 9-2 16,7-2 4-16,12 1-2 15,6-5 1-15,7-5-14 16,0-5-9-16,5-2 8 16,9-10 11-16,6 0 0 15,4 0 6-15,3-13 2 16,0-6 1-16,-6-7 2 16,-6 3-2-16,-6-3-3 0,-6 7 5 15,-3 10-5 1,0 5 0-16,-21 4-4 0,-18 12-26 15,-13 17-63-15,-17 0-153 16,-5 5-354-16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49:56.6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2974 2182 84 0,'0'0'481'0,"0"0"-470"16,0 0 180-16,0 0-69 15,0 0-4-15,0 0-36 0,0 0-24 16,0 0-34-16,0 0-5 15,0 0 0-15,0 0 11 16,0 0-4-16,0 0 9 16,0 0-5-16,0 0-1 15,0 0-2-15,-3-12-11 16,-5-1-10-16,-2 4 2 16,-2 3-5-16,-4 6-3 15,-4 21 0-15,-5 24-16 16,-5 15 12-16,9 6 2 15,12-8 2-15,9-12-5 16,6-13 0-16,21-15-1 16,0-12 6-16,9-6 3 0,1-9-2 15,3-18 5 1,-1-4 0-16,-9-3-2 0,-12 3-2 16,-14-5-1-16,-4-1 9 15,-19-1-10-15,-14 7 3 16,-10 12 0-16,-5 19-3 15,-4 8-6-15,4 31-6 16,5 5 11-16,15-1-3 16,14-6 4-16,14-10-7 15,0-6 4-15,21-11-3 16,13-8 6-16,8-2 1 16,7-5 0-16,-1-14 0 0,-2-3 4 15,-7-1-1-15,-14-2-3 16,-14 0 3-16,-11 1 0 15,0 3 4-15,-17 6-6 16,-8 13 0-16,-8 4-2 16,-7 32-8-16,-2 12 1 15,5 12 2-15,10-3 4 16,18-9 1-16,9-5-1 16,0-10-9-16,12-9 8 15,12-11 2-15,1-10-1 16,8-1 1-16,0-21 0 15,3-12 5-15,-5-4 0 0,-4-4-2 16,-12 0-2 0,-12-3 2-16,-3 0 1 15,-9 8-4-15,-9 12 10 0,-6 19-10 16,-4 5-2-16,-7 28-5 16,-3 10 1-16,8 5 6 15,9-5-4-15,12-7 3 16,9-7-2-16,0-7-2 15,6-8 5-15,6-7 0 16,4-2-5-16,2 0 3 16,0-17-9-16,-1-7 11 15,-4-7 1-15,-10-1 4 16,-3-4-2-16,0 3 0 0,0 4-3 16,-5 11-1-1,-2 11-1-15,1 7 2 0,-3 2-43 16,-3 20-83-16,3 5 70 15,5 1 5-15,4 1-65 16,0 0-79-16,0-1-40 16,6-5-49-16</inkml:trace>
  <inkml:trace contextRef="#ctx0" brushRef="#br0" timeOffset="1111.52">4482 2060 41 0,'0'0'69'0,"0"0"8"15,0 0 38-15,0 0-71 16,0 0 11-16,0 0 18 15,0 0 8-15,0 0-11 16,0 0-6-16,0 0 18 16,0 0-27-16,0 0-15 0,0 0-15 15,0 0-18-15,0 0-7 16,0 0-4-16,0 0-31 16,0 0-40-16,0 0-47 15,-9 0-62-15,-3 0 46 16,3 0 87-16,-4 0 23 15,-4-4 22-15,4-1-20 16,-1 2 26-16,-2 1-3 16,1 2-16-16,0 0-13 15,3-2 7-15,3 2-2 16,2 0 27-16,1-1 9 16,3 1 18-16,0 0 19 0,0 0 6 15,0 0-22 1,0 0 1-16,0 0-26 0,-3 0-5 15,3 0-23-15,0 11-58 16,0 2-33-16</inkml:trace>
  <inkml:trace contextRef="#ctx0" brushRef="#br0" timeOffset="5400.08">4237 1861 336 0,'0'0'19'0,"0"0"129"16,0 0-5-16,0 0-64 15,0 0-16-15,0 0-8 16,0 0 9-16,-73-3-8 15,70 6 6-15,3-3-14 16,2 0-23-16,26 0-8 16,30-1 84-16,14-12-35 15,10-1-48-15,-3 2-18 16,-15 5-2-16,-16 3-5 16,-15 3-48-16,-14 1-25 15,-16 0-4-15,-3 0 41 0,-27 9-28 16,-18 3 41-16,-19 2 26 15,0-6 4-15,-6-2 4 16,3-4 1-16,7-1 26 16,5-1 11-16,13 0 6 15,14 1-5-15,10 1 10 16,6 12-27-16,6 9-18 16,3 18-8-16,-4 20 7 15,4 17 18-15,-6 13 4 16,-9 8-7-16,-5-3-15 15,1-7-3-15,3-18-4 16,10-22-5-16,6-19 5 0,3-17-67 16,0-13-77-16,12-9-114 15,10-25 39-15,2-12-97 16</inkml:trace>
  <inkml:trace contextRef="#ctx0" brushRef="#br0" timeOffset="5661.8">4067 2273 109 0,'0'0'126'0,"0"0"91"15,0 0-56-15,0 0-77 16,0 0-1-16,0 0-60 16,-49-17-22-16,76 17 19 15,16 0 122-15,11-4-65 16,11-11-48-16,1-4-21 16,1 0 7-16,-7 4-14 0,-11 2 4 15,-10 6 1 1,-11 7 6-16,-11 0-12 0,-10 17 4 15,-7 19-4-15,0 11 11 16,-18 8 15-16,-7-1 13 16,4-6-38-16,3-8-1 15,12-13-79-15,-1-10-79 16,7-17-80-16,4-7-282 16</inkml:trace>
  <inkml:trace contextRef="#ctx0" brushRef="#br0" timeOffset="5799.26">4668 2017 615 0,'0'0'214'0,"0"0"55"0,0 0-169 15,0 0-100-15,0 0-3 16,-37 87-96-16,33-48-152 16,4 0-177-16</inkml:trace>
  <inkml:trace contextRef="#ctx0" brushRef="#br0" timeOffset="6578.11">4597 2317 865 0,'0'0'280'15,"0"0"-91"-15,0 0-146 0,0 0-34 16,0 0 5-16,116-83-11 15,-65 74-3-15,-5 6-2 16,-4 3 1-16,-11 8-8 16,-7 16-3-16,-12 7-16 15,-12 5 17 1,0 1 2-16,-3-3 8 0,-9-10 2 16,2-9 3-16,5-8-3 15,2-6 0-15,3-1 6 16,0 0 23-16,0-18 1 15,21-19 10-15,13-13-41 16,8-8-4-16,9 3 1 0,1 11 2 16,-4 15-3-16,-8 16 1 15,-6 13 1-15,-8 10-2 16,-10 19-5-16,-13 10 6 16,-3 8 1-16,0 6-5 15,0 0-19-15,3-3-26 16,18-10-99-16,10-15-40 15,14-17 43-15,18-8 124 16,14-22-41-16,5-17 6 16,-1-6-9-16,-10-8 27 15,-23-4 41-15,-18 1 10 16,-24 6 4-16,-6 14 17 16,-18 18 65-16,-18 18 4 0,-10 5-57 15,-6 26-10-15,-2 13 1 16,8 5-6-16,7 2-11 15,17-5 2-15,11-5-10 16,11-10-9-16,14-11-5 16,20-14 5-16,17-6 0 15,4-18 8-15,6-18-2 16,0-8-4-16,-6-10 3 16,-7-7-5-16,-5-11 2 15,-10-12 8-15,-9-11 1 16,-9-1 3-16,-15 11 11 15,0 24 30-15,0 26 35 0,-9 27-3 16,-7 8-11-16,-11 26-55 16,-3 23-21-16,-1 12 5 15,4 13 4-15,12 4-2 16,12 8-1-16,3 4-6 16,22 7 0-16,26 0-10 15,18-2-139-15,14-22-305 16,11-28-325-16</inkml:trace>
  <inkml:trace contextRef="#ctx0" brushRef="#br0" timeOffset="7350.32">7437 1891 416 0,'0'0'91'0,"0"0"87"15,0 0 12-15,0 0-35 16,0 0-38-16,0 0-59 15,-39-5-38 1,60 3-18-16,31-4-2 0,27-3 13 16,15-5-13-16,0-3-12 15,-9 2-63-15,-21 0-62 16,-25 4 2-16,-15 6 34 16,-24 5 84-16,-18 0 1 15,-27 10-124-15,-13 11 11 16,0 3 129-16,6-4 2 15,10-6 42-15,12-1 50 0,11-9-5 16,8 1-3-16,5 1 15 16,3 3-54-16,3 12-32 15,-3 10 27-15,3 13 20 16,0 10-15-16,-4 7-24 16,-2 6-10-16,-3 0-13 15,0-3 0-15,3-14-63 16,6-14-160-16,2-18 26 15,20-18-103-15,14-8 45 16</inkml:trace>
  <inkml:trace contextRef="#ctx0" brushRef="#br0" timeOffset="8505.71">8050 2031 575 0,'0'0'5'0,"-91"29"38"16,46 5 38-16,2 5-31 15,7-1-3-15,11-1-27 16,8-7-5-16,14-5-14 16,3-7-2-16,3-9-8 15,27-9 2-15,15-5-17 16,13-21-8-16,5-11-10 16,-5-3-7-16,-9-2 22 15,-16 3 27-15,-12 5 4 16,-11 11 12-16,-10 13 30 15,0 10-19-15,-10 12-14 16,-14 18-12-16,0 7 4 0,2 2-3 16,11-4 0-16,11-5 0 15,0-9-4-15,14-7-23 16,14-10-27-16,11-4 5 16,7-15 29-16,6-13-7 15,3-4-29-15,-4-6-28 16,-3 1-49-16,-14-2 95 15,-7 8 25-15,-15 9 11 16,-6 13 62-16,-6 9 83 16,-3 9-79-16,-15 19-32 15,-3 10-12-15,5 1-4 16,7-1-9-16,9-6-5 16,6-6-4-16,27-9-18 0,5-11 2 15,12-6-15-15,5-11 4 16,0-15 25-16,3-6-16 15,-10-6 18-15,-8 1 11 16,-10-3 57-16,-12 3 36 16,-5 9 19-16,-10 12 2 15,-3 9 30-15,0 7-30 16,0 10-75-16,-16 23-48 16,-2 20 2-16,-6 17 6 15,8 15 3-15,4 22 2 16,-2 20-5-16,4 10 0 15,1 1-9-15,-3-7 0 0,-3-18 0 16,-4-16 0-16,0-22-1 16,-4-21 3-16,1-23 0 15,-5-14 2-15,4-17 12 16,-2-2 11-16,1-31-8 16,12-24-18-16,12-24-2 15,3-18-4-15,30-26-21 16,15-26 0-16,17-18-4 15,13-6 11-15,4 8-27 16,-6 25 45-16,-6 26 5 16,-16 19 17-16,-14 19-13 15,-17 19 1-15,-7 17-8 16,-13 18 12-16,-3 12 4 16,0 10 6-16,0 2-5 15,0 0-10-15,0 0-5 0,0 0-4 16,0 0-4-16,-6 2 3 15,3 6 1-15,0-4 0 16,3 3-1-16,0-4 1 16,0-2 0-16,0-1-1 15,0 0 2-15,0 0-1 16,0 0 0-16,0 0 2 16,0 0 2-16,0 0 0 15,0 0-4-15,0 0 1 16,0 0-2-16,0 0 1 15,0 0-1-15,0 0-2 16,0 0-1-16,0 0 0 16,0 0-5-16,0 0 1 15,0 0 1-15,0 0 3 0,0 0 1 16,0 0 2-16,0 0-2 16,0 0-12-16,0 0-7 15,0 0 2-15,0 0-27 16,0 0-33-16,0 0-45 15,0 4-87-15,0 6 38 16,0 3 103-16,0-1-118 16,0 1 34-16,0-3 4 15</inkml:trace>
  <inkml:trace contextRef="#ctx0" brushRef="#br0" timeOffset="9090.12">9121 1669 38 0,'0'0'56'0,"0"0"-21"16,0 0 10-16,0 0 18 16,0 0 23-16,0 0 13 15,27-68 15-15,-27 68-4 16,3 0-2-16,-3 0-25 16,0 0-40-16,0 7-43 15,-6 23 13-15,-8 17-9 16,-5 20 24-16,4 12-3 15,0 10 18-15,6 3-6 0,3-2-28 16,6-8-2-16,0-17-6 16,0-16-1-16,15-15 3 15,9-14-3-15,7-12-13 16,8-8-81-16,7-5 13 16,11-20-4-16,-3-11-129 15,-2-3 32-15,-9-6 40 16,-11-2 88-16,-7-3 54 15,-9 7 66-15,-9 12 23 16,-3 11 47-16,-4 15 52 16,0 5-56-16,-17 12-95 15,-8 21-28-15,-5 10 8 16,0 7 17-16,11 2-8 16,10-4-7-16,9-7-9 15,0-7-5-15,25-9 2 0,8-13-7 16,9-9 0-16,1-3-32 15,-1-14 23-15,1-15-39 16,-9-10 39-16,-11-7-28 16,-16-2 37-16,-7-1-1 15,-7 6 1-15,-19 11 9 16,-9 11 42-16,-7 21 17 16,-10 0-27-16,0 27-33 15,5 9-7-15,13 7-1 16,16 1-72-16,15-6-116 0,3-8-214 15</inkml:trace>
  <inkml:trace contextRef="#ctx0" brushRef="#br0" timeOffset="9578.6">9652 2326 462 0,'0'0'3'0,"0"0"14"16,0 0-11-16,0 0 7 15,0 0-13-15,0 0 17 16,119 40 4-16,-64-65 13 16,-6-9-17-16,1-4 3 0,-10-4-12 15,-4-8-8 1,-12-1 0-16,-8-5-26 0,-13 0-5 15,-3 9 24-15,0 10 7 16,-13 17 104-16,-10 18-36 16,-5 2 23-16,-2 17-89 15,0 9 1-15,5 3 0 16,13-2-3-16,8-3-1 16,4-2-2-16,13-5 3 15,16-7 3-15,12-5 8 16,5-5 8-16,-1 0 28 15,-2 0 1-15,-7 0 7 0,-9 0-19 16,-9 9-19 0,-2 3 14-16,-10 5-15 0,-5 5 0 15,-1 4 18-15,0 2 2 16,-1 3-16-16,-2-2-14 16,0-5-6-16,3-2-43 15,20-5-116-15,29-9-75 16,21-8 47-16</inkml:trace>
  <inkml:trace contextRef="#ctx0" brushRef="#br0" timeOffset="10270.54">10560 1772 502 0,'0'0'22'16,"0"0"-10"-16,0 0 148 15,0 0 124-15,0 0-145 16,0 0-90-16,21-43-45 15,-25 70-2-15,-10 18-2 16,-8 14 18-16,-5 8-18 0,-1 7-25 16,-2 1-147-16,9-9-130 15,6-17-250-15</inkml:trace>
  <inkml:trace contextRef="#ctx0" brushRef="#br0" timeOffset="10680.57">10608 2305 210 0,'0'0'570'0,"0"0"-564"16,0 0 106-16,0 0 22 16,0 0-68-16,0 0-35 15,46-31 5-15,3-5-13 0,7-11-23 16,5-4-7-16,-6-5 0 15,-3 3-2-15,-16 11 9 16,-12 14 7-16,-15 15 13 16,-9 12 36-16,-3 1-4 15,-24 12-41-15,-12 12-10 16,0 2 0-16,8-1 0 16,13-5-1-16,12-4-3 15,6 1-4-15,6-2 4 16,24 2 2-16,16 2 1 15,8 0 2-15,4 0 0 16,-4-4-2-16,-14-1-3 0,-13-2 3 16,-21-2 0-1,-6 7-13-15,-15 3-5 0,-24 7-17 16,-7 4-55-16,-2-2-75 16,2-5-51-16,13-10-167 15</inkml:trace>
  <inkml:trace contextRef="#ctx0" brushRef="#br0" timeOffset="11144.52">12551 2288 726 0,'0'0'50'15,"0"0"209"1,0 0-176-16,0 0-43 0,0 0 15 15,0 0 14-15,-51-64-31 16,77 27-38-16,7-8-13 16,5-5-28-16,0-6 11 15,-8 3-3-15,-7 9 29 16,-10 13 3-16,-6 15 2 16,-7 15 25-16,-7 1-4 15,-19 7-19-15,-14 13-3 16,-1 6 1-16,9 1-1 15,8-3 0-15,15-2-1 0,9-2-7 16,0-1 7-16,26-3-1 16,12-1 2-16,10-1 5 15,6-2-4-15,1 1 0 16,-13-1 5-16,-14-2-6 16,-13-1-4-16,-15 6 2 15,-12 6-3-15,-29 5 4 16,-15 6 0-16,-11-3-24 15,5-7-6-15,15-7-22 16,20-6-49-16,17-9-2 16,10-12 51-16,31-21-96 15,19-10-182-15,21-7 110 16</inkml:trace>
  <inkml:trace contextRef="#ctx0" brushRef="#br0" timeOffset="11934.53">13020 1995 112 0,'0'0'159'0,"0"0"84"16,0 0-32-16,0 0-45 15,0 0-60-15,0 0-77 16,37 2 1-16,-55 23 11 16,5-1-19-16,2 0-10 15,8-7-12-15,3-5 0 16,0-2-2-16,0-8 1 16,14-2-40-16,5 0-20 15,5-7 32-15,3-15-14 16,0-7-42-16,-8-5 35 0,-5-2-9 15,-14 1 47 1,0 10 12-16,-17 12 15 16,-18 13 2-16,-9 8-14 0,-1 24-3 15,8 10 26-15,13 5-9 16,14-1-4-16,10-5-10 16,17-8 2-16,28-11-1 15,21-15 4-15,10-7-4 16,9-9-4-16,-3-18-4 15,-7-10-5-15,-8-4 6 16,-8-6-8-16,-8-4 11 16,-14-8 7-16,-14 0 0 15,-11 7 6-15,-12 12 2 16,0 20 93-16,-3 17 2 16,-17 3-55-16,-2 20-50 0,-4 14 2 15,13 4-7-15,9-2-5 16,4-6 3-16,24-6-1 15,13-10 2-15,12-7-1 16,5-7-17-16,1-4 19 16,-1-13 5-16,-2-7 4 15,-6 0-9-15,-7-1 1 16,-9 6 20-16,-15 7-2 16,-5 5 11-16,-10 7-6 15,0 5-13-15,-6 21-11 16,-13 13 0-16,2 10 6 15,10-1 5-15,7 2-11 0,0-5-1 16,13-8 1-16,13-7-3 16,4-14 1-16,2-13-15 15,4-3-53-15,0-17 59 16,-3-15-26-16,-2-8 37 16,-1-11 3-16,-11-8 2 15,1-3 2-15,-4 13-5 16,-10 15 22-16,-3 18 34 15,-3 11 29-15,0 5-56 16,-2 19-31-16,-8 15-2 16,-3 12 2-16,0 6 0 15,13 2 5-15,0 0-5 16,16 1-4-16,7-3-36 16,3-10-117-16,-1-20-195 15,2-22 66-15</inkml:trace>
  <inkml:trace contextRef="#ctx0" brushRef="#br0" timeOffset="12069.74">14504 1690 276 0,'0'0'337'15,"0"0"-102"-15,0 0-80 16,0 0-133-16,0 0-22 16,0 0-33-16,-33 56-115 15,33-20-47-15,22-7-110 16</inkml:trace>
  <inkml:trace contextRef="#ctx0" brushRef="#br0" timeOffset="12652.51">14643 1951 440 0,'0'0'163'0,"0"0"-89"15,0 0 11-15,0 0-66 16,0 0-16-16,-71 83-3 15,74-74-1-15,20-6 1 16,0-3-14-16,12-4 7 16,-2-15 7-16,-1-6 0 15,0-5-9-15,-11-4 6 16,-9-4 6-16,-6 2-2 16,-6 4 0-16,-12 13 19 0,-18 13 8 15,-3 6-21 1,-1 23 1-16,4 15 17 0,4 10-20 15,6 3 12-15,8-2 14 16,12-5-19-16,0-8-12 16,32-12 0-16,24-11 0 15,14-10-5-15,15-3-10 16,0-21-46-16,-4-13 12 16,-10-9 19-16,-16-8 30 15,-10-10 7-15,-9-9 1 16,-17 3-3-16,-8 13 27 15,-11 19 76-15,0 21 72 0,-21 12-46 16,-10 2-68 0,-2 15-60-16,-3 11-5 0,11 5-1 15,8 3 0-15,15 1-4 16,2-1 0-16,32 0 3 16,16 0-6-16,10-1 6 15,1-2-18-15,-7-6 14 16,-17-8 4-16,-14-7-19 15,-21-3 15-15,-3-2-13 16,-34 6-9-16,-21 1 26 16,-20 1-52-16,-13-1-36 15,-19 0-89-15,-14-10-53 16,1-2-356-16</inkml:trace>
  <inkml:trace contextRef="#ctx0" brushRef="#br0" timeOffset="14437.8">16898 1896 432 0,'0'0'29'16,"0"0"149"-16,-8-97-65 15,-11 81 13-15,-11 13-21 16,-4 3-66-16,-6 16-21 16,-2 21-5-16,0 14-2 15,10 4-10-15,12-1-2 16,14-1 5-16,6-10-8 16,0-11 1-16,18-11-25 0,9-12-13 15,4-9-4-15,6-6 34 16,5-21-15-16,0-9-20 15,1-4 37-15,-7-5 1 16,-8-6 8-16,-5 1 12 16,-13 11-11-16,-7 12 4 15,-3 18 35-15,0 9 4 16,-3 17-44-16,-13 20-41 16,2 10 41-16,8 1 0 15,6-1 3-15,12-8-3 16,21-6-9-16,7-9-57 15,8-11 2-15,2-13-19 0,-2-5-2 16,-2-20-32-16,-7-11 20 16,-7-10 67-16,-7-12 30 15,-4-6 42-15,-8-10 17 16,3-10 18-16,-3-3 24 16,-1 10 8-16,-2 22 3 15,-6 24 14-15,-2 23-16 16,-2 8-77-16,0 25-33 15,-5 24-11-15,-6 19 11 16,2 13 9-16,-2 8 2 16,1 3-1-16,2-2-2 15,4-7-8-15,4-15 4 16,0-20-4-16,0-21 3 16,0-13-2-16,1-14 0 15,2 0 8-15,2-21 36 0,3-16 41 16,8-21-80-16,1-9-5 15,8 3-1-15,3 6 0 16,2 15-2-16,3 19 2 16,0 16-10-16,5 8 8 15,2 10-5-15,1 21-7 16,-4 6 2-16,-12 3-2 16,-2 2-1-16,-17-1-12 15,-6-2 8-15,-9 0 18 16,-27-5-7-16,-13-3 3 15,-9-4 5-15,-2-10 1 16,4-10 3-16,10-7-1 0,15-6-2 16,17-24-1-16,14-13-35 15,18-11-96-15,32-9-50 16,14 4-36-16,15 6-54 16,-2 14 105-16,1 9 0 15,-10 12 166-15,-12 9 23 16,-25 4 67-16,-14 3 35 15,-14 2-47-15,-3 2 44 16,0 17-20-16,-3 10 37 16,-13 8-47-16,3 4-20 15,3 4 10-15,4-3-29 16,6-4-25-16,0-4-12 16,3-9-4-16,10-9-11 0,7-9-1 15,3-7 0 1,6 0-8-16,0-23-15 0,3-11-2 15,-5-7-50-15,-12-10 8 16,-12-7 34-16,-3-4 12 16,-15 3 1-16,-18 10 17 15,-9 18 3-15,2 21 17 16,-6 10-12-16,2 34-3 16,7 19 2-16,12 6 6 15,13 0-8-15,12-5 6 16,15-8-8-16,24-12-5 15,16-12-4-15,4-13-1 16,6-9 6-16,-3-3-17 16,5-21 6-16,-4-6-50 0,-6-8-19 15,-10-4-34-15,-12-8 105 16,-10 5-7-16,-7 9 20 16,-12 12 19-16,-6 17 80 15,0 7-4-15,0 12-95 16,-6 18 0-16,-1 4 24 15,7-2-16-15,7-3-3 16,21-9-3-16,12-6-1 16,5-11-1-16,4-3 0 15,-2-3-1-15,-4-17 1 16,-7-3-25-16,-6 2 18 16,-10 4 3-16,-8 9 1 15,-7 8 3-15,-5 0-1 0,0 8-43 16,0 10 44-16,9 2 2 15,6-2 1-15,18-3-3 16,16-8-27-16,9-7-26 16,14 0 0-16,-4-14-43 15,-5-12 10-15,-13-6 42 16,-14-8 44-16,-10-12 4 16,-3-11 71-16,3-14 32 15,7-18 5-15,1-8 25 16,-3 11-52-16,-5 26 64 15,-14 30 52-15,-12 33-73 16,0 8-116-16,-29 36-6 0,-10 25-6 16,-1 21 24-16,9 10-15 15,5-1-9-15,15 4-3 16,8-2 0-16,3 0 0 16,1-13-166-16,14-20-173 15,5-34-136-15</inkml:trace>
  <inkml:trace contextRef="#ctx0" brushRef="#br0" timeOffset="14619.28">19076 1702 700 0,'0'0'1'15,"0"0"89"1,0 0-72-16,0 0-15 0,0 0 6 15,122 39-9-15,-51-39-33 16,3 0-109-16,-6-5-183 16</inkml:trace>
  <inkml:trace contextRef="#ctx0" brushRef="#br0" timeOffset="17037.22">20698 1847 95 0,'0'0'62'16,"0"0"43"-16,0 0-5 15,0 0 12-15,0 0-7 16,0-72-28-16,0 65 0 15,0 4 1-15,0 1-33 0,0-1 27 16,0 3 6 0,0 0-6-16,0 0-23 0,0-4-20 15,0 0 6-15,-1-4-2 16,-2 2-16-16,0 3 7 16,3 3-5-16,-4 0-2 15,4 0 1-15,-6 0-18 16,-13 18-3-16,-4 18-1 15,-10 10 2-15,3 3-3 16,8-3 3-16,9-5 2 16,12-7 0-16,1-10-1 15,8-7-4-15,15-7 2 16,10-10 3-16,5 0 0 16,4-10 5-16,-7-10 0 0,-4-8-2 15,-6-4 1-15,-12-7-4 16,-6-7-4-16,-7 3-12 15,0 4-6-15,-13 8 0 16,-11 12 8-16,-8 14 10 16,0 5-93-16,-7 19-4 15,9 10-42-15,12 9-43 16,18-6-81-16,2-8 0 16</inkml:trace>
  <inkml:trace contextRef="#ctx0" brushRef="#br0" timeOffset="17455.97">20891 1808 194 0,'0'0'132'0,"0"0"57"16,0 0 37-16,0 0-56 15,0 0-7-15,0 0-73 16,43-62-32-16,-25 55-34 16,10 4-12-16,7 3-11 15,-3 3-1-15,4 18-7 16,-5 4 5-16,-7 4 2 15,-4 5-4-15,-13-1 3 16,-7 3-9-16,-1-3 9 16,-17-7-4-16,-3-7 3 15,2-7 2-15,6-5 2 16,6-7 3-16,1 0-1 0,6-7 12 16,0-20-9-16,20-16-7 15,15-13-14-15,10-4-16 16,4-6 0-16,-3 11-3 15,-8 15 17-15,-13 17 10 16,-11 16 4-16,-7 7-1 16,-3 14-20-16,1 19 13 15,-1 16 10-15,3 5 6 16,-3 1 9-16,5-6-5 16,0-8-9-16,0-7-2 15,6-9-46-15,0-12-159 16,5-13-4-16,3-16-223 15</inkml:trace>
  <inkml:trace contextRef="#ctx0" brushRef="#br0" timeOffset="17564.14">21655 1618 157 0,'0'0'0'15,"-25"81"-76"-15</inkml:trace>
  <inkml:trace contextRef="#ctx0" brushRef="#br0" timeOffset="18184.08">21807 1826 727 0,'0'0'11'16,"-109"52"64"-16,63-18-41 15,13-4-22-15,14-2-12 16,15-6-5-16,4-7-9 16,18-5-15-16,15-8 11 15,7-2-22-15,5-7 2 16,-3-13 2-16,1-4 36 16,-3-5 1-16,-4-2 1 15,-6 1 17-15,-8 10 21 16,-11 9 40-16,-8 11 32 0,-3 1-17 15,0 35-93 1,-15 16-2-16,-6 18 49 0,-4 18 0 16,3 6-4-16,-1 9-14 15,-3 8-26-15,1-7-3 16,-2-7 3-16,1-16-2 16,-9-23-2-16,-4-18 4 15,-10-19 7-15,-5-14 20 16,-2-7-5-16,7-16-8 15,10-23 1-15,21-19-11 16,18-22-6-16,28-23-3 16,38-9-10-16,23-2-24 15,25 15-63-15,9 16 51 16,3 8-14-16,-5 7 53 0,-16 6 7 16,-18 8 5-16,-25 12-1 15,-23 14 27-15,-16 16 7 16,-20 7 26-16,-3 5 1 15,0 3-54-15,-6 25-11 16,-15 14 0-16,-1 9 8 16,1 4-1-16,13-2-3 15,8-6-4-15,0-10 0 16,12-12-3-16,16-13-76 16,10-12-63-16,4-17-204 15,-4-25-207-15</inkml:trace>
  <inkml:trace contextRef="#ctx0" brushRef="#br0" timeOffset="18314.95">22623 1526 636 0,'0'0'8'0,"0"0"49"16,0 0-29-16,0 0-28 16,-52 98-11-16,52-66-120 15,16 0-124-15</inkml:trace>
  <inkml:trace contextRef="#ctx0" brushRef="#br0" timeOffset="18680.18">22720 1827 575 0,'0'0'60'0,"0"0"45"0,0 0 29 16,0 0-6-16,0 0-50 15,-39 83-18-15,33-66 6 16,3 0-28-16,3-5-14 15,0-4-17-15,0-4 2 16,0-1-3-16,10-3-2 16,14 0 35-16,9-4 6 15,7-17-15-15,8-9-19 16,1-6-4-16,-9 0-1 16,-8 6-5-16,-15 13 5 15,-11 12-6-15,-3 5 0 16,-3 7-2-16,0 21-17 15,2 7 19-15,4 4 0 16,2-9 1-16,5-5-2 0,2-8 1 16,3-5 0-16,7-8-5 15,11-4 2-15,10-4-57 16,9-17-73-16,-1-7-132 16,-12-7-99-16,-14 1-224 15</inkml:trace>
  <inkml:trace contextRef="#ctx0" brushRef="#br0" timeOffset="23430.94">24785 1736 35 0,'0'0'559'16,"0"0"-430"-1,0 0 166-15,6-78-127 0,-6 74-45 16,-15 4-57-16,-11 4-50 15,-18 30-1-15,-16 20-14 16,-4 18-1-16,6 6 3 16,18-4-3-16,20-8 0 15,20-13-4-15,7-10-3 16,30-16-3-16,10-17-22 16,13-10-2-16,7-21 16 15,-2-21-8-15,-7-4 22 16,-19-5 4-16,-17-2 5 15,-21-2-4-15,-1-4 4 16,-23 3-1-16,-10 13-2 0,-2 14-4 16,3 20 2-16,0 9-45 15,4 25-91-15,7 11 2 16,14 6-36-16,7-2-6 16,26-7-72-16,20-9-9 15</inkml:trace>
  <inkml:trace contextRef="#ctx0" brushRef="#br0" timeOffset="23677.81">25343 1712 424 0,'0'0'418'16,"0"0"-269"-16,-15-85 94 16,9 79-140-16,3 6 2 0,-1 0-54 15,-7 21-51-15,-7 30 0 16,-5 29 0-16,-4 28 3 15,0 13-2-15,1 10-1 16,-5 9 1-16,-4 6-2 16,0-11 0-16,1-15-6 15,-1-22-59-15,4-24-13 16,1-23-45-16,-3-23-76 16,1-27-97-16,-4-13-137 15</inkml:trace>
  <inkml:trace contextRef="#ctx0" brushRef="#br0" timeOffset="23828.21">24824 2204 727 0,'0'0'79'15,"0"0"145"-15,88-49-180 16,-25 34-25-16,16-2-13 16,22 0-6-16,11-5-2 15,7 1-81-15,5-2-173 16,-6-3-258-16</inkml:trace>
  <inkml:trace contextRef="#ctx0" brushRef="#br0" timeOffset="24188.98">27045 1398 602 0,'0'0'9'0,"6"-76"172"16,-4 50 4-16,-2 7-36 16,0 8 2-16,0 6-73 15,-4 3-6-15,0 2-12 16,-8 0-27-16,-13 17-19 0,-14 29-13 15,-13 24-1 1,-5 27 1-16,0 12-1 0,8 3-6 16,4 2 2-1,5-8 3-15,4-10-6 0,7-18-52 16,7-20-50-16,8-19-45 16,3-22-68-16,1-17-56 15,-4-13-74-15</inkml:trace>
  <inkml:trace contextRef="#ctx0" brushRef="#br0" timeOffset="24339.05">26502 1830 436 0,'0'0'66'0,"0"0"173"15,0 0-13-15,0 0-112 16,0 0-91-16,122-87-15 16,-37 66-3-16,21 4-4 0,15-3-2 15,9 1-1 1,-8-1-184-16,-17-3-6 15,-17-7-137-15</inkml:trace>
  <inkml:trace contextRef="#ctx0" brushRef="#br0" timeOffset="24531.43">27563 1317 363 0,'0'0'73'16,"0"0"245"-16,0 0-99 16,0 0-64-16,0 0-41 15,0 0-54-15,-3-19-30 16,-1 48-24-16,-2 18 2 15,-8 23 32-15,-10 16-10 0,-9 8-10 16,-9 4-15 0,3-7-5-16,11-13-5 0,21-21-41 15,7-24-104-15,28-24-100 16,20-9-129-16</inkml:trace>
  <inkml:trace contextRef="#ctx0" brushRef="#br0" timeOffset="24982.59">27619 1608 592 0,'0'0'30'0,"0"0"179"16,0 0-93-16,0 0-16 16,0 0-96-16,0 0 4 15,14-14-3-15,36 10 5 0,4 3-6 16,-11 1-4-16,-7 0-36 15,-9 7-5-15,-12 7-21 16,-12 3 23-16,-3 5 12 16,-3 2 18-16,-15-2 9 15,3-4 0-15,2-5 1 16,5-6-1-16,4-4 5 16,4-3 18-16,0 0 4 15,1-5 5-15,21-17 26 16,11-11-53-16,6-5 13 15,0-2-6-15,-5 4 4 16,-10 9 18-16,-9 10-2 0,-9 10 5 16,-6 7 27-1,0 0-42-15,0 17-22 0,-13 14-3 16,-1 8 3-16,-1 2 5 16,3-1-4-16,5-3 1 15,5-7-2-15,2-7-56 16,0-9-30-16,24-5-79 15,10-9-43-15,8 0-119 16,6-20 197-16</inkml:trace>
  <inkml:trace contextRef="#ctx0" brushRef="#br0" timeOffset="25222.12">28306 1412 498 0,'0'0'247'0,"0"0"42"15,0 0-135-15,0 0-10 16,0 0-94-16,0 0-13 15,-56-46-5-15,59 67-29 16,25 17-2-16,13 15 28 16,9 8-2-16,-2 1-12 15,-5 2-14-15,-16 0 1 16,-18-2-2-16,-9-1 0 16,-28-4 0-16,-23-5-5 15,-13-6 5-15,-8-7-46 16,5-7-2-16,11-9-63 15,19-15-188-15,28-8-246 0</inkml:trace>
  <inkml:trace contextRef="#ctx0" brushRef="#br0" timeOffset="25411.74">28935 1665 745 0,'0'0'151'0,"0"0"28"15,0 0-13-15,0 0-120 16,0 0-32-16,0 0-14 16,64-3-3-16,-13 3-1 15,8 0-59-15,-2 0-112 16,-11 0-128-16,-19 0-188 0</inkml:trace>
  <inkml:trace contextRef="#ctx0" brushRef="#br0" timeOffset="25571.4">28911 1842 130 0,'0'0'501'16,"0"0"-348"-16,0 0 43 15,0 0-132-15,0 0-38 16,0 0 4-16,139 19 8 16,-23-19-38-16,15-3-97 15,8-8-164-15,4-12-175 16</inkml:trace>
  <inkml:trace contextRef="#ctx0" brushRef="#br0" timeOffset="25949.86">30320 1514 82 0,'0'0'559'16,"0"0"-451"-16,0 0 65 15,0 0-129-15,0 0-8 16,0 0-16-16,-77 56-2 15,92-37-1-15,8-4-4 16,2-4-9-16,3-5 3 16,-3-6-7-16,-1 0-59 15,-3-1-20-15,-3-16-36 16,-3-7 48-16,-6-5 44 16,-3-7 23-16,-2-2 14 0,-4 1 19 15,0 9 7-15,0 12 82 16,-15 13-11-16,-16 3-67 15,-14 32-26-15,-7 11-1 16,-2 13 16-16,1 5 22 16,5 0-15-16,11 3-15 15,11-5 7-15,20-6-31 16,6-7 3-16,21-7-4 16,23-15-6-16,20-12-54 15,18-12-98-15,4 0-133 16,-1-28-69-16</inkml:trace>
  <inkml:trace contextRef="#ctx0" brushRef="#br0" timeOffset="26437.44">30684 1188 580 0,'0'0'77'15,"0"0"239"-15,0 0-163 16,0 0-32-16,0 0-70 15,0 0 5-15,-4-28-43 16,32 25-11-16,6 3 0 16,-1 0 0-16,-4 3-2 15,-6 11-11-15,-10 4-16 16,-12 4-16-16,-1 5-7 16,-8 1-2-16,-12-1 11 15,-4-6 7-15,4-2 3 0,6-8 13 16,5-3-5-16,9-7 11 15,0-1 1-15,0 0 11 16,3 0 4-16,13-14 7 16,10-9 10-16,3-5-18 15,1-2-3-15,-2-1 12 16,-1-2-9-16,-6 4 19 16,-4 5 18-16,-7 7 39 15,-7 7 9-15,-3 8-9 16,0 2-37-16,0 0-12 15,-3 4-28-15,-16 17-1 16,-5 9 8-16,0 5 4 0,7 6-5 16,13 7-8-1,4 10 1-15,12 4-2 0,22 8 0 16,11-6-29-16,8-6-55 16,5-8-132-16,7-10-203 15,5-9-219-15</inkml:trace>
  <inkml:trace contextRef="#ctx0" brushRef="#br0" timeOffset="26858.01">31450 1990 542 0,'0'0'127'0,"0"0"29"15,0 0 120-15,0 0-140 16,0 0-60-16,0 0-15 16,16-9-25-16,-15-2-15 15,-1 0-2-15,0 3-5 16,0 4-1-16,0 4 2 16,-11 0-2-16,-11 3-12 15,-7 15-2-15,-1 4 1 16,5 2-1-16,8-1 0 15,10-1-3-15,7-7-7 16,0-4 11-16,10-4-2 16,13-7-1-16,3 0 5 0,3-5-4 15,-2-10 4-15,-6-6 1 16,-5-3-3-16,-4 0 0 16,-5 2 1-16,-5 5-1 15,-2 7-1-15,0 10-7 16,-13 0-52-16,-11 12-97 15,-9 14-80-15,-6 7-77 16,0 1-109-16</inkml:trace>
  <inkml:trace contextRef="#ctx0" brushRef="#br1" timeOffset="208933.11">5432 4796 86 0,'0'0'103'0,"0"0"-6"15,0 0-28-15,0 0 17 16,27-74 11-16,-27 69 23 0,0 0 13 16,0-2 16-1,0 0-38-15,0-3 3 0,-8 1-21 16,-5-2-17-16,1 2-1 16,-1 4-19-16,4 0-22 15,1 4 10-15,2 1-27 16,-4 0-5-16,-5 20-12 15,-6 22-4-15,2 23 1 16,5 17 1-16,2 8-2 16,2 6 3-16,4 2-2 15,-6-1 0-15,0-6-17 16,0-11-58-16,-1-17-46 16,4-19-115-16,4-18-166 15,-4-21-127-15</inkml:trace>
  <inkml:trace contextRef="#ctx0" brushRef="#br1" timeOffset="209121.97">5095 5150 398 0,'0'0'587'16,"0"0"-398"-16,0 0 24 16,0 0-158-16,0 0-36 15,0 0-16-15,39-22-1 16,22 6 3-16,18-1-5 15,12-3-10-15,9 1-80 16,10-5-132-16,1-5-193 16,-10-5-203-16</inkml:trace>
  <inkml:trace contextRef="#ctx0" brushRef="#br1" timeOffset="209337.71">5902 4668 805 0,'0'0'154'0,"0"0"124"15,0 0-152-15,0 0-29 16,0 0-27-16,0 0-31 16,-48-3-39-16,35 51-1 15,-2 31-1-15,-12 29 2 16,-1 18 0-16,-2 2 0 16,3-11-3-16,18-18-36 15,9-24-32-15,3-24-16 16,27-24-128-16,12-27-127 15,4-12-144-15</inkml:trace>
  <inkml:trace contextRef="#ctx0" brushRef="#br1" timeOffset="209765.77">5990 4989 736 0,'0'0'197'0,"0"0"12"15,0 0-65-15,0 0-113 16,0 0-6-16,0 0-18 15,-70 11-7-15,70-8-8 16,12 0-7-16,13 3-18 0,5 2 4 16,0 1 17-1,-2 4-40-15,-7-2 2 0,-6 3 22 16,-12 0 9-16,-3 3 14 16,0 0 5-16,-3 3 3 15,-12-2-2-15,0-4-1 16,3-6 1-16,6-4 0 15,3-4 12-15,3 0 5 16,0-11 5-16,9-19 22 16,12-13-45-16,7-9-8 15,5 2-1-15,0 6 9 16,-8 9 5-16,-5 15-5 16,-10 10 5-16,-7 10 4 15,0 5-9-15,-3 23 0 16,0 12 4-16,0 6 4 0,0 5 15 15,-6 4-21-15,-1-2-2 16,7 3-13-16,3-5-93 16,25-15-158-16,5-19 90 15,7-17-511-15</inkml:trace>
  <inkml:trace contextRef="#ctx0" brushRef="#br1" timeOffset="210014.5">6482 4802 693 0,'0'0'229'16,"0"0"89"-16,0 0-145 16,0 0-104-16,0 0-51 0,0 0-18 15,-27 12-6-15,50 21 4 16,12 11 2-16,7 5 4 16,7 3-3-16,-1-1-2 15,-2 1 1-15,-13 7-1 16,-16 0-3-16,-17 2-17 15,-17-3-42-15,-29-5 17 16,-12-9-87-16,-3-11-61 16,7-17-39-16,8-16 27 15,13-8-36-15</inkml:trace>
  <inkml:trace contextRef="#ctx0" brushRef="#br1" timeOffset="210209.08">7112 4925 554 0,'0'0'179'0,"0"0"89"16,0 0-132-16,0 0-58 15,0 0-26-15,0 0-31 16,64 3-8-16,-42 11-4 16,17 1-9-16,10-5-20 15,8-7-102-15,10-3-105 16,-3-3-77-16,-10-15-128 15</inkml:trace>
  <inkml:trace contextRef="#ctx0" brushRef="#br1" timeOffset="210381.62">7283 5109 734 0,'0'0'38'15,"0"0"165"-15,0 0-44 16,0 0-124-16,0 0-34 15,0 0 2-15,85 2 7 16,-18-14-10-16,12-2-80 16,2-1-148-16,1-4-177 15</inkml:trace>
  <inkml:trace contextRef="#ctx0" brushRef="#br1" timeOffset="210936.58">9103 4628 129 0,'0'0'144'16,"0"0"45"-16,0 0 42 15,0 0-76-15,0-78 29 16,0 69-35-16,-6 3-38 16,0 4-6-16,0 2-20 15,3 0-38-15,3 0-28 0,-6 2-12 16,-3 28-7-16,-4 18 0 15,2 25 3-15,2 19 2 16,2 11-5-16,1 9 4 16,0-1-4-16,-3-12-3 15,0-14-2-15,3-15-54 16,3-19-50-16,-3-16-93 16,3-18-149-16,-3-17-38 15,-7-11-55-15</inkml:trace>
  <inkml:trace contextRef="#ctx0" brushRef="#br1" timeOffset="211089.06">8809 5042 749 0,'0'0'163'0,"0"0"57"16,0 0-162-16,0 0-49 16,115-63-5-16,-39 38-8 15,9-1-20-15,6-2-117 16,6-1-139-16,-2-1-163 15</inkml:trace>
  <inkml:trace contextRef="#ctx0" brushRef="#br1" timeOffset="211306.03">9694 4536 716 0,'0'0'242'16,"0"0"33"-16,0 0-141 15,0 0-43-15,0 0-53 16,0 0-14-16,-49 17-12 0,45 20-10 15,-6 15 37-15,-2 16-19 16,-4 10-5-16,-4 6-9 16,-5 3-4-16,4-6-2 15,12-17-16-15,9-14-42 16,0-19-61-16,25-17-64 16,17-14-217-16,15-12-139 15</inkml:trace>
  <inkml:trace contextRef="#ctx0" brushRef="#br1" timeOffset="211589.92">9937 4734 685 0,'0'0'214'0,"0"0"80"15,0 0-141-15,-103 44-91 16,73-9-20-16,6 5-17 16,9 1-16-16,5-2-8 15,10-3-1-15,0-7-6 16,13-7 2-16,20-13-17 15,6-9-22-15,7-1 5 16,-4-29 9-16,-8-9-16 16,-13-11-1-16,-15-4 46 15,-6 3 7-15,-12 6-5 16,-15 15 22-16,-9 17-7 16,1 13 5-16,2 0-19 0,6 11-3 15,9 13-53-15,12 3-76 16,6-5-190-16,6-3-180 15</inkml:trace>
  <inkml:trace contextRef="#ctx0" brushRef="#br1" timeOffset="211977.98">10171 4560 486 0,'0'0'347'0,"0"0"-78"16,0 0-62-16,0 0-136 15,0 0-5-15,0 0-20 16,-39-46-11-16,39 44-6 0,0 1-13 16,0-1-7-1,0 2 4-15,0 0-11 0,0 0 3 16,0 0-5-16,0-2 0 16,0 2 0-16,0 0 0 15,0 0-4-15,0 0 5 16,0 0-1-16,0 0 0 15,0 0-1-15,0 0 0 16,0 0 0-16,3 7-2 16,12 13 3-16,6 8 0 15,4 10 0-15,2 8 0 16,0 13-2-16,-6 8 2 16,-5 2-3-16,-13 3 2 15,-3-7-17-15,-22 2-23 0,-17-1-9 16,-13-3-31-16,1-4-105 15,-1-12-144-15,6-14-322 16</inkml:trace>
  <inkml:trace contextRef="#ctx0" brushRef="#br1" timeOffset="212257.24">11112 4898 958 0,'0'0'213'16,"0"0"-162"-16,0 0 126 0,0 0-103 16,0 0-46-16,0 0-17 15,-36 13-5-15,79-11-6 16,19-2 8-16,12 0-8 15,4-4-8-15,1-9-22 16,-3 3-53-16,-3 1-36 16,-15 2-119-16,-19-5-167 15</inkml:trace>
  <inkml:trace contextRef="#ctx0" brushRef="#br1" timeOffset="212472.55">11357 4713 874 0,'0'0'257'0,"0"0"-40"16,0 0-93-16,0 0-55 15,0 0-52-15,0 0-17 16,-5 41 5-16,26 5 1 16,-6 15 2-16,-9 11-6 15,-6 7-2-15,0 4-5 16,-9 6-68-16,9-4-55 15,3-13-359-15,36-28-375 16</inkml:trace>
  <inkml:trace contextRef="#ctx0" brushRef="#br1" timeOffset="212888">13191 4548 366 0,'0'0'270'0,"14"-99"-82"15,-11 55 19-15,-3 12-48 16,0 12-45-16,0 12-15 16,-8 5-27-16,3 2-11 15,-3 1-37-15,-4 8-17 16,-3 24-5-16,-6 21-2 16,-4 16 5-16,4 14-2 15,3 14 1-15,1 8-4 16,4 2 2-16,0-7-4 15,1-16-2-15,1-15-21 16,4-21-63-16,4-15-63 16,0-21-90-16,0-12-164 0,-3-12-51 15</inkml:trace>
  <inkml:trace contextRef="#ctx0" brushRef="#br1" timeOffset="213043.91">12875 4848 486 0,'0'0'411'15,"0"0"-196"-15,0 0-21 16,0 0-123-16,0 0-43 16,0 0 13-16,145-17-22 15,-75 14-18-15,9-1-1 16,6 1-89-16,-2-4-168 16,2-5-384-16</inkml:trace>
  <inkml:trace contextRef="#ctx0" brushRef="#br1" timeOffset="213307.11">13646 4233 890 0,'0'0'193'16,"0"0"74"-16,0 0-133 15,0 0-65-15,0 0-34 16,0 0-12-16,-7-15-13 16,4 21-10-16,-9 22-5 15,-5 9 4-15,-2 13 1 0,-8 3-12 16,2 3-45-16,5-6-71 16,16-10-116-16,4-18-233 15</inkml:trace>
  <inkml:trace contextRef="#ctx0" brushRef="#br1" timeOffset="213538.23">13873 4434 1076 0,'0'0'176'15,"0"0"-3"-15,0 0-67 0,0 0-86 16,0 0-11-16,-26 75 2 15,14-17 21-15,-5 12-20 16,-9 13 4-16,1 7-15 16,-1 3-1-16,12-10-19 15,11-8-55-15,3-15-67 16,33-21-57-16,16-22-328 16</inkml:trace>
  <inkml:trace contextRef="#ctx0" brushRef="#br1" timeOffset="213830">14162 4649 604 0,'0'0'551'15,"0"0"-456"1,-87 39 34-16,58-3-73 0,3 9-33 16,12 0-14-16,5 4-6 15,9-8-3-15,0-3-1 16,9-5-3-16,21-10-22 15,2-15-37-15,10-8 10 16,0-8 30-16,-6-24-45 16,-6-14 30-16,-14-9 38 15,-10-10 11-15,-6 0-4 16,-6 8-4-16,-17 14 11 16,-3 21-14-16,-1 19 0 0,-1 3-52 15,8 11-55-15,1 10-112 16,16-4-240-16</inkml:trace>
  <inkml:trace contextRef="#ctx0" brushRef="#br1" timeOffset="214071.66">14492 4453 913 0,'0'0'271'16,"0"0"-60"-16,0 0-108 15,0 0-62-15,0 0-33 16,0 0-8-16,37 44 0 16,5-7 2-16,0 8-2 15,-5 7-4-15,-13 10 3 0,-15 11 0 16,-9 6-1-16,-43 6 0 16,-22 2-31-16,-12-3-79 15,-14-14-44-15,6-14-325 16</inkml:trace>
  <inkml:trace contextRef="#ctx0" brushRef="#br1" timeOffset="-213893.77">15166 4676 428 0,'0'0'194'15,"0"0"-13"-15,0 0 68 16,0 0-129-16,0 0-32 15,0 0-12-15,-13 0-28 16,13 0-14-16,0 0-5 16,0 0-14-16,0 0-9 15,13 0-6-15,3 0 1 16,7 10-2-16,-3 9-1 16,-1 8-1-16,-3 7 3 0,-13 5 0 15,-3 1-1 1,-2 4-2-16,-18-3 3 0,-6-7 4 15,3-5-1-15,3-9-2 16,7-10 2-16,7-4-2 16,3-6 1-16,3 0 2 15,0 0 2-15,0-4 6 16,9-21-3-16,13-13-7 16,8-10-1-16,3-8-1 15,-1 3 1-15,0 3 0 16,-8 11 0-16,-5 14 2 15,-12 10-2-15,-4 7 1 16,-3 8 5-16,0 0 14 16,0 0-7-16,0 0-14 15,0 20-3-15,-3 7 1 0,-1 12 2 16,1 6 0-16,0-1 0 16,3 0 0-16,0-6-1 15,15-4-2-15,18-7-39 16,20-10-51-16,31-14-102 15,14-3-226-15,19-20-320 16</inkml:trace>
  <inkml:trace contextRef="#ctx0" brushRef="#br1" timeOffset="-213603.5">16309 4782 835 0,'0'0'183'0,"0"0"9"16,0 0-31-16,0 0-81 15,0 0-50-15,0 0-8 16,25 0-14-16,22 0 10 15,15 0-1-15,3-2-16 16,3-1-1-16,-4-5-22 16,-2 2-70-16,-3-2-76 0,-21-5-238 15,-15-2-70-15</inkml:trace>
  <inkml:trace contextRef="#ctx0" brushRef="#br1" timeOffset="-213399.41">16560 4584 886 0,'0'0'247'16,"0"0"-65"-16,0 0-48 15,0 0-79-15,0 0-38 16,0 0-17-16,-17 39 3 16,17 6 4-16,0 14 5 0,0 6-12 15,-6 6 0 1,-4-2-5-16,2-1-75 0,8-2-83 15,3-17-304-15</inkml:trace>
  <inkml:trace contextRef="#ctx0" brushRef="#br1" timeOffset="-213108.72">17887 4325 1275 0,'0'0'86'16,"0"0"14"-16,0 0 7 0,0 0-57 16,0 0-28-1,0 0-14-15,-26-6-5 0,16 37-2 16,-2 19 7-16,-4 18 12 16,0 12-7-16,5 14-4 15,2 5-9-15,-3 4-2 16,0-7-1-16,1-16 3 15,0-15-4-15,-5-15-32 16,0-15-30-16,0-14-63 16,-1-19-52-16,2-7-201 15,1-33-306-15</inkml:trace>
  <inkml:trace contextRef="#ctx0" brushRef="#br1" timeOffset="-212947.88">17544 4727 343 0,'0'0'586'15,"0"0"-386"-15,0 0-44 16,0 0-100-16,0 0-30 16,110-44-6-16,-42 37-13 15,7 5-4-15,6-4-3 16,-8 6-51-16,-3-2-230 16,-8-5-316-16</inkml:trace>
  <inkml:trace contextRef="#ctx0" brushRef="#br1" timeOffset="-212673.42">18264 4127 791 0,'0'0'249'15,"0"0"-60"-15,0 0 16 16,0 0-105-16,0 0-61 16,0 0-5-16,-19 0-29 15,19 23-5-15,-3 12-2 16,-3 9 2-16,-8 6-2 16,-1-1-40-16,4-6-67 0,5-9-126 15,6-14-114-15,6-16-77 16</inkml:trace>
  <inkml:trace contextRef="#ctx0" brushRef="#br1" timeOffset="-212507.95">18394 4154 455 0,'0'0'295'16,"0"0"39"-16,0 0-107 16,0 0-112-16,0 0-63 15,0 0-52-15,3 16 2 16,-8 23-2-16,-5 10 0 15,-8 6-56-15,-1 5-77 16,1-1-176-16,-3-3-224 0</inkml:trace>
  <inkml:trace contextRef="#ctx0" brushRef="#br1" timeOffset="-212162.9">18853 4367 671 0,'0'0'101'15,"0"0"88"-15,0 0 22 16,0 0-120-16,0 0-6 16,0 0-13-16,-10-14 3 15,7 14-16-15,3 0-7 0,0 0-16 16,-3 0-15-16,-2 0-15 15,-2 0-6-15,-8 18-1 16,-12 19 1-16,-7 16 2 16,-9 12 1-16,-5 8 0 15,2 7 5-15,7 4-8 16,1-4-1-16,15-6-2 16,9-12-7-16,14-7-34 15,26-5-55-15,35-10-51 16,25-21 2-16,11-19-570 15</inkml:trace>
  <inkml:trace contextRef="#ctx0" brushRef="#br1" timeOffset="-211870.66">19092 4635 951 0,'0'0'174'0,"0"0"30"15,-81 7-134-15,55 13-21 16,3 4-33-16,7 5-13 15,7 5-3-15,9 2-4 16,0 0 2-16,9-7-4 16,21-7-19-16,4-12-14 15,3-10-3-15,2-4 14 16,-6-26 0-16,-10-11 25 16,-7-9 6-16,-13-4 0 15,-3 5-3-15,0 11 11 0,-24 14 2 16,0 14 9-1,-9 10 2-15,-1 0-24 0,2 11-32 16,8 14-46-16,13 0-110 16,11-2-207-16</inkml:trace>
  <inkml:trace contextRef="#ctx0" brushRef="#br1" timeOffset="-211614.41">19479 4356 1057 0,'0'0'165'0,"0"0"59"15,0 0-105-15,0 0-74 0,0 0-27 16,0 0-14-16,-20 11-4 16,37 30-13-16,15 17 13 15,4 12-2-15,-6 10 1 16,-15 3 1-16,-15 1-7 15,-38 0-6-15,-30-2-32 16,-23-8-25-16,-15-5-55 16,-9-12-109-16,-10-13-196 15</inkml:trace>
  <inkml:trace contextRef="#ctx0" brushRef="#br1" timeOffset="-211294.64">17476 5456 884 0,'0'0'243'0,"0"0"-43"16,0 0-36-16,0 0-81 15,0 0-48-15,0 0-3 16,-4 0-17-16,76 0-12 15,50-1 21-15,54-4-11 16,36 5-11-16,21 0 3 16,14 0-5-16,0 8-7 0,-11-1 6 15,-18-5-1-15,-36-2-30 16,-49 0 3-16,-48 0-25 16,-43-8 10-16,-42 5-52 15,-24 3 1-15,-46 0-311 16,-30 16-128-16</inkml:trace>
  <inkml:trace contextRef="#ctx0" brushRef="#br1" timeOffset="-210848.48">18394 5738 900 0,'0'0'114'0,"0"0"159"16,0 0-191-16,0 0-20 15,0 0-6-15,0 0-28 16,-39-26-8-16,40 21-16 16,18-3-4-16,4 2-7 15,9 6 1-15,-4 0-10 16,-3 6-7-16,-3 10-9 16,-6 4-8-16,-10 0 19 15,-6 4-12-15,-3 2 21 16,-24 1 3-16,-4 1-4 15,-14-2-13-15,-6-1-3 16,-4-2-5-16,2-6 15 16,7-4 19-16,15-7 11 15,16-5 2-15,9-1 3 0,6-1 17 16,13-20-6-16,19-4-16 16,7-1-9-16,-3 6 6 15,-4 9 32-15,-3 8 7 16,-7 3-13-16,-1 0-17 15,-3 20-11-15,0 7-5 16,-5 9 0-16,2 9-1 16,2 2-23-16,0-4-26 15,2-12-445-15,6-19-177 16</inkml:trace>
  <inkml:trace contextRef="#ctx0" brushRef="#br1" timeOffset="-210693.01">19043 5596 1120 0,'0'0'176'16,"0"0"15"-16,0 0-137 15,0 0-54-15,0 0-18 16,-42 91-13-16,34-25-63 16,4 11-27-16,-6 10-384 15</inkml:trace>
  <inkml:trace contextRef="#ctx0" brushRef="#br1" timeOffset="-210519.43">18982 6234 952 0,'0'0'374'0,"0"0"-228"16,0 0 26-16,0 0-116 15,0 0-56-15,0 0-5 16,10-18-62-16,12 0-54 15,10-6-246-15,5-1-706 16</inkml:trace>
  <inkml:trace contextRef="#ctx0" brushRef="#br1" timeOffset="-210056.47">19979 5173 1258 0,'0'0'75'16,"0"0"69"-16,0 0-92 15,0 0-52-15,0 0-6 16,0 0-4-16,36-15 10 16,-3 15 0-16,-2 0-1 15,-4 16-7-15,-8 4-4 16,-9 6-16-16,-7 1 14 15,-3 6-1-15,-9 0-1 16,-11-4 9-16,1-5 7 16,-4-8 0-16,11-6 7 15,4-7-7-15,8-3 29 0,0 0-3 16,0-6-3-16,11-17 12 16,18-14-31-16,3-9-4 15,6-2 1-15,-1 3 2 16,-5 8 4-16,-9 12 3 15,-11 12-6-15,-4 9 10 16,-8 4 0-16,0 0-13 16,0 10-1-16,0 17-13 15,-9 9 13-15,0 8 0 16,0-1-2-16,6 0-26 0,3-4-61 16,6-7-57-1,28-17-233-15,18-13-127 16</inkml:trace>
  <inkml:trace contextRef="#ctx0" brushRef="#br1" timeOffset="-209726.59">20624 4814 466 0,'0'0'268'0,"0"0"-24"16,0 0-115-16,-90-53-30 15,84 51-49-15,6 2-33 16,0-1-11-16,0 0-6 15,2-1-1-15,19-4 1 16,1 0 6-16,5 4 27 16,-6-1-11-16,-6 3 8 0,-3 0-9 15,-8 0-12-15,-2 5-9 16,-2 15-1-16,0 6 1 16,-3 4 4-16,-12 1-4 15,-5 0 0-15,4-4 2 16,-1-5-1-16,7-5 0 15,1-5-1-15,9-5-1 16,0-3 0-16,3 1-21 16,27-4-19-16,15-1-59 15,13 0-120-15,10 0-162 16</inkml:trace>
  <inkml:trace contextRef="#ctx0" brushRef="#br1" timeOffset="-209530.06">20941 5102 805 0,'0'0'86'15,"0"0"157"-15,0 0-137 16,0 0-51-16,0 0 3 16,159 63-24-16,-62-62-30 15,5-1-4-15,-5 0-77 16,-9 0-103-16,-21-8-123 15,-26-5-87-15</inkml:trace>
  <inkml:trace contextRef="#ctx0" brushRef="#br1" timeOffset="-209320.01">21240 5010 693 0,'0'0'231'15,"0"0"110"-15,0 0-168 16,0 0-84-16,0 0-32 15,0 0-19-15,-17-7-23 16,11 14-15-16,-4 23-1 16,-6 15 1-16,-5 11 2 15,6 7-2-15,9 4-5 16,6 1-55-16,3 2-44 0,16-12-253 16,21-19-391-1</inkml:trace>
  <inkml:trace contextRef="#ctx0" brushRef="#br1" timeOffset="-208938.49">22925 4450 559 0,'0'0'195'0,"0"0"71"15,0 0-31-15,0 0-114 16,10-77 7-16,-10 67-82 16,0 7 16-16,-2 3-20 15,-1 0-19-15,-5 1-21 16,-8 26-2-16,-10 17-4 15,-3 22 3-15,-3 18 1 16,5 13 0-16,4 7-5 16,2 2 1-16,7-9-9 15,5-17-58-15,4-21-17 16,3-19-42-16,1-21-35 16,1-19-127-16,0-5 86 0,-3-24-129 15</inkml:trace>
  <inkml:trace contextRef="#ctx0" brushRef="#br1" timeOffset="-208793.86">22639 4863 575 0,'0'0'208'16,"0"0"161"-16,0 0-179 15,0 0-122-15,0 0-43 16,81-70-22-16,-12 54-3 16,8 2-2-16,6 2-69 15,4 4-122-15,-4-3-192 16,-7-5-207-16</inkml:trace>
  <inkml:trace contextRef="#ctx0" brushRef="#br1" timeOffset="-208564.07">23452 4226 1005 0,'0'0'268'16,"0"0"-76"-16,0 0-104 15,0 0-61-15,0 0-17 16,0 0-10-16,-43 51-2 16,19-3 0-16,0 6 0 15,-3 1-6-15,8-5-57 16,6-10-71-16,13-14-120 16,0-16-116-16,22-10-202 15</inkml:trace>
  <inkml:trace contextRef="#ctx0" brushRef="#br1" timeOffset="-208387.73">23631 4173 687 0,'0'0'141'15,"0"0"224"-15,0 0-204 16,0 0-123-16,0 0-23 16,0 0-9-16,-21 56 14 15,6-17-17-15,-2 1-3 16,-2 1-4-16,0-4-69 15,7-6-142-15,12-9-160 16,0-15-42-16</inkml:trace>
  <inkml:trace contextRef="#ctx0" brushRef="#br1" timeOffset="-208209.4">23807 4153 483 0,'0'0'173'15,"0"0"204"-15,0 0-144 16,0 0-127-16,0 0-83 15,0 0-19-15,-12 29 1 16,-1 10 13-16,-3 7-7 16,-6 3-8-16,-6-1-3 15,-3 2-42-15,1-3-102 16,6-7-225-16,15-13-193 16</inkml:trace>
  <inkml:trace contextRef="#ctx0" brushRef="#br1" timeOffset="-207964.28">24127 4271 754 0,'0'0'210'16,"0"0"89"-16,0 0-169 16,0 0-92-16,0 0 8 15,0 0 3-15,-98 118 7 16,71-56-28-16,-6 11 2 15,-4 16-10-15,-3 10-15 16,-1 0-5-16,8-1-2 16,10-15-19-16,11-19-39 15,12-16-40-15,6-21-76 16,30-23-194-16,13-4-60 0</inkml:trace>
  <inkml:trace contextRef="#ctx0" brushRef="#br1" timeOffset="-207665.23">24245 4596 193 0,'0'0'698'16,"0"0"-364"-16,0 0-185 15,0 0-120-15,0 0-17 16,-98 75 14-16,74-16-3 16,6 4-18-16,7-1-4 15,10-8-2-15,1-10-7 0,21-13-33 16,15-15 6-16,6-16-37 15,3-4 23-15,1-28-75 16,-8-10-25-16,-8-15 138 16,-12-13 11-16,-13-4 11 15,-5 8 33-15,-21 17 38 16,-15 23 13-16,-8 22-20 16,-2 4-75-16,4 17-5 15,10 17-93-15,12 5-41 16,14 0-127-16,6-5-266 15</inkml:trace>
  <inkml:trace contextRef="#ctx0" brushRef="#br1" timeOffset="-207425.22">24599 4408 667 0,'0'0'287'0,"0"0"44"16,0 0-164-16,0 0-66 15,0 0-68-15,0 0-25 16,19 3-5-16,22 39 1 16,9 14 5-16,-1 7-9 15,-11 8 0-15,-22 3-1 16,-16 1-4-16,-28 0-16 16,-36-2-53-16,-30 2 25 15,-27-6-78-15,-21-5-124 16,-25-16-216-16</inkml:trace>
  <inkml:trace contextRef="#ctx0" brushRef="#br1" timeOffset="-207154.48">22124 5317 804 0,'0'0'84'15,"0"0"271"-15,0 0-257 16,0 0-34-16,0 0-24 15,88 8 22-15,31-4 5 16,41 3-23-16,33 3-28 0,32 2-4 16,24 0-6-1,21-4-1-15,15-3-5 0,-5-5-3 16,-13 0 3-16,-37-10 0 16,-50 0-26-16,-54 0-17 15,-59 1-1-15,-45-1-57 16,-35 3-29-16,-51 4-230 15,-33 1-253-15</inkml:trace>
  <inkml:trace contextRef="#ctx0" brushRef="#br1" timeOffset="-206726.76">23344 5584 987 0,'0'0'97'0,"0"0"111"16,0 0-117-16,0 0-83 16,0 0-8-16,0 0-9 15,55 4 5-15,-23-1-2 16,-5 2-33-16,-8 2 5 16,-3 2-24-16,-8 0 22 15,-3 4 14-15,-5-1 15 16,0 2 7-16,-2-3 4 15,-12-3 1-15,0 0 21 16,2-4 28-16,4-2-6 16,4 0-11-16,4-1-19 0,0-1 3 15,0 6-21 1,0 1-8-16,10 8 5 0,9 7 2 16,1 6 0-16,-4-1-9 15,-10 0 10-15,-6-1 0 16,-9-3 0-16,-21 0 0 15,-8-6 1-15,-7-2 2 16,-7-5-3-16,-3-7-9 16,4-3-56-16,12 0-35 15,23-25-22-15,16-14-352 16</inkml:trace>
  <inkml:trace contextRef="#ctx0" brushRef="#br1" timeOffset="-206559.81">23948 5399 765 0,'0'0'340'0,"0"0"-185"16,0 0-19-16,0 0-112 15,2 87 29-15,-2-26-35 16,-9 7-18-16,-16 7-5 16,-14 9-68-16,-4 3-235 15,1-1-364-15</inkml:trace>
  <inkml:trace contextRef="#ctx0" brushRef="#br1" timeOffset="-206402.19">23913 6079 317 0,'0'0'863'0,"0"0"-656"16,0 0-32-16,0 0-134 15,0 0-41-15,0 0-34 16,7-29-89-16,17 15-211 15,9 0-599-15</inkml:trace>
  <inkml:trace contextRef="#ctx0" brushRef="#br1" timeOffset="-205885.64">25334 5060 700 0,'0'0'450'15,"0"0"-325"-15,0 0 53 16,0 0-121-16,0 0-37 16,0 0-12-16,-24-14-8 15,44 14-6-15,8 4 6 16,8 12-2-16,-4 6 2 15,-6 5-27-15,-7 3 2 16,-8 0-16-16,-8 0 15 16,-3-2 5-16,-14-4 17 0,-11-1 4 15,-5-4 4 1,4-7-3-16,6-5 3 0,8-5 2 16,9-2 6-16,3 0 11 15,0-4 1-15,15-18-19 16,13-12-5-16,10 1-3 15,2-6 3-15,0-1 6 16,-4 1-3-16,-5 5 0 16,-6 8 6-16,-9 11 2 15,-9 7 2-15,-7 7 9 16,0 1-16-16,0 15-6 16,-9 23-21-16,-9 15 21 15,0 10-1-15,-3 3 0 16,6-2 0-16,4-6-49 0,11-15-67 15,4-13-140-15,39-20-103 16,18-10-208-16</inkml:trace>
  <inkml:trace contextRef="#ctx0" brushRef="#br1" timeOffset="-205425.57">26029 4640 495 0,'0'0'171'16,"0"0"-7"-16,-104-34 43 0,83 32-100 16,9 2-21-16,9 0-33 15,3 0-16-15,0-1-19 16,3-2-18-16,21-1-19 16,4 0 14-16,3 1 3 15,-5 1 4-15,-10 2 2 16,-1 0-1-16,-7 0-6 15,-4 12 3-15,-4 2 0 16,0 5 0-16,-1 0 5 16,-13-2 1-16,-1 3-2 15,2-3 1-15,-1-2 6 16,7-3 4-16,2-3-11 0,4-1-2 16,1 2-2-1,0 3-4-15,12 4 4 0,10-1 0 16,2 3 1-16,-4-5 0 15,-7-7-1-15,-9-2 0 16,-4 2 0-16,0-1 0 16,-13 3 2-16,-18 3 1 15,-11 3 3-15,-7-1-6 16,-1-4-3-16,1-1-22 16,7-4-57-16,11-2-88 15,12-3-184-15,17 0-356 16</inkml:trace>
  <inkml:trace contextRef="#ctx0" brushRef="#br1" timeOffset="-205051.7">26541 5135 579 0,'0'0'209'0,"0"0"69"0,0 0-61 15,0 0-99 1,0 0-29-16,0 0-35 0,-42 3-24 15,42 0-11 1,6-1-11-16,36 5-6 0,22 1 17 16,20 2 7-16,12-1-26 15,-2-2 3-15,-6-3-7 16,-13-4-47-16,-17 0-27 16,-19 0-51-16,-23-14-111 15,-16-3-133-15,-11-5-77 16</inkml:trace>
  <inkml:trace contextRef="#ctx0" brushRef="#br1" timeOffset="-204774.32">26845 4993 50 0,'0'0'762'16,"0"0"-545"-16,0 0 48 15,0 0-155-15,0 0-27 16,0 0-13-16,-7-7-31 15,7 7-7-15,-2 0-7 16,2 0-7-16,0 9-9 16,0 13-5-16,0 15 13 15,-1 13 4-15,-7 9-7 16,-4 3 9-16,-3 1-14 16,-2-2-8-16,-2-7-2 15,3-9-10-15,3-9-21 0,4-11-65 16,9-4-30-16,0-9-90 15,19-12-380-15</inkml:trace>
  <inkml:trace contextRef="#ctx0" brushRef="#br1" timeOffset="-203587.48">27909 5528 824 0,'0'0'129'15,"0"0"110"-15,0 0-131 16,0 0-85-16,0 0-4 15,0 0 28-15,-35 40-25 16,32-29-14-16,3-2-3 16,0-2 4-16,2-4-5 15,10-1-1-15,1-2 4 16,5 0 4-16,-1-11 5 16,-1-7-3-16,-6-6-5 15,-4-2 6-15,-4 3-4 16,-2 4 7-16,0 7 7 0,-8 6-4 15,-9 6-17-15,-2 0-3 16,-1 4-7-16,2 13-10 16,3 5-31-16,7 5-36 15,7 1-97-15,1-1-179 16,9-9-106-16</inkml:trace>
  <inkml:trace contextRef="#ctx0" brushRef="#br1" timeOffset="-203221">28813 5554 803 0,'0'0'168'0,"0"0"87"16,0 0-133-16,-101 17-40 15,82-3-24-15,6-3-22 16,3-4-7-16,5-3-17 15,5-4-12-15,0 0 0 16,0 0-1-16,15 0-2 16,8 0 3-16,5-7 10 15,0-12-3-15,-3-3-3 16,-9 0 2-16,-6 2 1 16,-7 4 7-16,-3 7 7 15,-3 3-6-15,-21 6-10 0,-6 0-5 16,-1 0-4-16,2 10 3 15,11 5-6-15,7-1-20 16,7 3-25-16,4 0-41 16,9-2-73-16,18-1-113 15,9-7-91-15,6-2-142 16</inkml:trace>
  <inkml:trace contextRef="#ctx0" brushRef="#br1" timeOffset="-202744.75">29645 5548 703 0,'0'0'90'0,"0"0"221"15,0 0-156 1,0 0-62-16,0 0-23 0,0 0-28 15,-79 9-6-15,63 2-9 16,8-3-10-16,5-3-12 16,3 2-5-16,0-4 2 15,22 1-2-15,13-4 0 16,10 0 12-16,1-10-5 16,-8-10 3-16,-8-7-6 15,-10 0 16-15,-11 3-3 16,-9 4-4-16,0 8-3 15,-29 10-10-15,-16 2-14 16,-13 8-36-16,-13 17-38 16,-5 7-148-16,-5 0-279 15</inkml:trace>
  <inkml:trace contextRef="#ctx0" brushRef="#br1" timeOffset="-188200.27">4285 8015 486 0,'0'0'103'16,"0"0"38"-16,0 0-28 15,0 0-28-15,0 0-29 0,0 0-20 16,0 0-10-16,15 0-1 16,-15 0 6-16,1 0 17 15,1 0 28-15,-1 0-11 16,-1-3-13-16,0-3-32 15,0-5 1-15,-4-2 1 16,-11 1-7-16,0 0-9 16,0 3 9-16,3 5 2 15,-1 1-5-15,4 3 9 16,3 0-2-16,-2 0-14 0,-8 16-5 16,-6 17-7-1,-1 16 7-15,-4 12-2 0,2 12 2 16,4 6 2-16,3 0-1 15,-1-1-1-15,7-7 1 16,-6-1-2-16,6-6 0 16,-3-3-3-16,0-11-26 15,2-11-39-15,-2-7-67 16,-3-11-96-16,-4-8-69 16,-5-13-78-16</inkml:trace>
  <inkml:trace contextRef="#ctx0" brushRef="#br1" timeOffset="-187818.76">3769 8582 404 0,'0'0'198'0,"0"0"59"15,0 0 57 1,0 0-194-16,0 0-27 0,0 0-35 16,-15-20-22-16,24 11-17 15,22-4 2-15,11-4-5 16,15-3-7-16,14 0-4 15,4-2 12-15,13 2-13 16,6-1 8-16,-3 6-11 16,-3 2 9-16,-21 2-8 15,-15 2 2-15,-16 6 0 16,-18 2-3-16,-11-2 1 16,-5 3-1-16,1 0 8 15,-3-4-3-15,0 4-5 16,0 0 7-16,3 0-7 0,-3 0 0 15,3 0 5-15,-3 0-4 16,3-3-2-16,-3 3-2 16,0 0 1-16,0 0-18 15,0 0-8-15,3 0-17 16,-3-3-36-16,0 3-53 16,0-3-256-16,0 3-209 15</inkml:trace>
  <inkml:trace contextRef="#ctx0" brushRef="#br1" timeOffset="-186804.2">4576 7760 114 0,'0'0'78'0,"0"0"-2"15,0 0 65-15,0 0-28 0,0 0-8 16,0 0-10-16,61-79-7 16,-52 69 1-1,0-1 15-15,-6 2-28 0,4 1-37 16,-4 3 9-16,-3 2 3 16,2 3-5-16,-2 0-16 15,0 0-11-15,0 0-14 16,0 0-5-16,0 19-17 15,0 8 17-15,-8 7 19 16,-2 8 2-16,4-2-11 16,-3-4 6-16,-1-5-10 15,4-9 1-15,1-3-5 16,-1-4 6-16,0-2-8 0,-1-1-3 16,1 3-88-1,0-3-226-15,6-9-237 0</inkml:trace>
  <inkml:trace contextRef="#ctx0" brushRef="#br1" timeOffset="-186491.19">5019 8022 846 0,'0'0'138'0,"0"0"105"0,0 0-141 16,0 0-27-16,0 0-11 15,0 0-17-15,-6 0-15 16,-3 10-22-16,-7 22-10 16,-11 25 0-16,-9 21-4 15,0 19 4-15,2 7-1 16,4-1-3-16,14-13-1 15,16-15-40-15,0-21-36 16,35-22-22-16,10-18-94 16,15-14-114-16,1-24-104 15</inkml:trace>
  <inkml:trace contextRef="#ctx0" brushRef="#br1" timeOffset="-186034.8">5034 8382 851 0,'0'0'147'0,"0"0"126"16,0 0-189-16,0 0-36 15,0 0-42-15,0 0-6 16,40 0 0-16,-4 0 0 16,1 0 0-16,-4 3 0 15,-12 9 0-15,-3 6-33 16,-14 6-5-16,-4 4-2 15,-3 2 11-15,-22 4 14 16,0-5 13-16,-5-5-3 16,10-12 5-16,4-2 4 0,10-7-2 15,6-3 1-15,0 0 20 16,9-13 0-16,21-16-18 16,6-5 6-16,5-4-11 15,-5 1 2-15,-9 7 6 16,-5 7 2-16,-10 6 2 15,-6 7 7-15,-4 7-7 16,-2 3-1-16,0 0 6 16,0 1-17-16,0 18-1 15,0 10 1-15,0 8 5 16,-2 9 8-16,2 1-9 16,0 0-4-16,5-5-4 15,14-7-16-15,11-6-66 0,12-14-123 16,16-11-183-16,9-6-165 15</inkml:trace>
  <inkml:trace contextRef="#ctx0" brushRef="#br1" timeOffset="-185778.62">5717 8199 716 0,'0'0'332'15,"0"0"-48"-15,0 0-137 16,0 0-38-16,0 0-35 15,0 0-38-15,-42-39-24 16,42 39-12-16,24 17-13 16,15 19 10-16,7 11-4 0,2 6 7 15,-12 6-1 1,-14 2-6-16,-19 10 4 0,-3 1-8 16,-30 1-16-16,-12-6-23 15,-2-15-26-15,5-15-1 16,6-14-37-16,9-13-161 15,15-10-188-15</inkml:trace>
  <inkml:trace contextRef="#ctx0" brushRef="#br1" timeOffset="-185546.2">6597 8464 1243 0,'0'0'75'0,"0"0"75"16,0 0-80-16,0 0-30 16,0 0-32-16,0 0-8 15,33 4-2-15,19 6 2 16,14-2 0-16,5-4-65 16,-5-4-20-16,-11 0-71 15,-16 0-150-15,-17 4-23 16,-19-3-175-16</inkml:trace>
  <inkml:trace contextRef="#ctx0" brushRef="#br1" timeOffset="-185379.31">6573 8693 821 0,'0'0'153'16,"0"0"49"-16,0 0-132 15,0 0-50-15,0 0-6 16,91 2 16-16,-37-2-30 15,7 0 0-15,-1 0-94 16,-8 6-139-16,-10-6-225 16</inkml:trace>
  <inkml:trace contextRef="#ctx0" brushRef="#br1" timeOffset="-182336.26">7826 8385 576 0,'0'0'160'15,"0"0"78"-15,0 0-95 16,0 0-68-16,0 0-32 16,0 0-34-16,0 0-7 15,0 32 16-15,0-18 6 16,9-1-17-16,9-9 2 15,10-1-6-15,8-3 19 0,9-6-14 16,-2-12 3-16,-1-3-8 16,-11-3 1-16,-10 0-1 15,-15-2 5-15,-6 0-8 16,0 2 4-16,-25 2 0 16,-8 7 3-16,-12 15-7 15,-4 12-1-15,-3 32-7 16,1 16 8-16,8 15 5 15,13-4 7-15,18-3 0 16,12-11-4-16,3-13-7 16,36-15-2-16,16-12-1 15,24-15-46-15,15-4-136 16,6-32-213-16,-6-15-168 16</inkml:trace>
  <inkml:trace contextRef="#ctx0" brushRef="#br1" timeOffset="-181908.4">8530 7956 492 0,'0'0'192'0,"0"0"76"15,0 0-60-15,0 0-87 16,0 0-42-16,0 0-60 16,-25-31-19-16,53 31-1 15,11 0 1-15,1 0-2 16,-4 0-8-16,-8 0-29 15,-14 14-1-15,-8 3-8 16,-6 5-1-16,-3 6 24 0,-20-2 15 16,-5 3 1-1,4-2 6-15,5-8-4 0,10-9 7 16,6-7 1-16,3-3 1 16,3 0 2-16,22-19 8 15,11-11 23-15,16-2-26 16,2-8-8-16,1-3 5 15,-6 2-5-15,-13 5 1 16,-15 14 6-16,-15 11 34 16,-6 11 41-16,-24 7-27 15,-18 23-52-15,-16 12-1 16,0 12 14-16,12-1 3 16,20-1 1-16,19-3-21 0,10-5-3 15,40-8-12-15,32-13-65 16,19-13-185-16,10-10-387 15</inkml:trace>
  <inkml:trace contextRef="#ctx0" brushRef="#br1" timeOffset="-181375.66">4461 9452 524 0,'0'0'119'16,"0"0"177"-16,0 0-63 15,0 0-149-15,0 0-20 16,0 0-16-16,-91 132-2 16,61-53-4-16,-4 15-12 15,-2 10-20-15,-4 5-6 16,1 3-4-16,6-12-10 15,8-11-57-15,13-22-94 16,9-25-135-16,3-26-57 0,0-16-115 16</inkml:trace>
  <inkml:trace contextRef="#ctx0" brushRef="#br1" timeOffset="-181233.1">4018 9994 463 0,'0'0'308'0,"0"0"21"16,0 0-71-16,0 0-203 15,0 0-28-15,0 0-18 16,137-58-8-16,-44 50-1 16,4 2-78-16,-3-5-251 15,-14-8-365-15</inkml:trace>
  <inkml:trace contextRef="#ctx0" brushRef="#br1" timeOffset="-181043.37">4809 9419 1038 0,'0'0'73'0,"0"0"219"16,0 0-211-16,0 0-49 15,0 0-28-15,0 0-4 16,0 55-14-16,-3-6 14 16,-8 9-1-16,5 1-68 15,0 0-106-15,6-13-374 16,0-25-163-16</inkml:trace>
  <inkml:trace contextRef="#ctx0" brushRef="#br1" timeOffset="-180893.07">4983 9426 207 0,'0'0'611'16,"0"0"-183"-16,0 0-242 16,0 0-129-16,0 0-57 15,0 0-47-15,-22 88 44 16,8-28 1-16,-2 5-69 15,1-2-178-15,3 0-258 16</inkml:trace>
  <inkml:trace contextRef="#ctx0" brushRef="#br1" timeOffset="-180687">5204 9604 1149 0,'0'0'71'15,"0"0"119"-15,0 0-148 16,-75 78-20-16,44-14-9 16,4 15-6-16,2 10-5 15,1 13 0-15,9 4-2 16,12-1 0-16,3-4-33 16,15-16-94-16,28-32-226 15,8-43-240-15</inkml:trace>
  <inkml:trace contextRef="#ctx0" brushRef="#br1" timeOffset="-180289.13">5350 9944 938 0,'0'0'105'16,"0"0"207"-16,0 0-263 15,0 0-49-15,0 0-19 16,0 0 15-16,121 14-26 15,-63-4-62-15,-12 3-29 16,-10 5-68-16,-21 2 15 16,-12 1 71-16,-3 1 13 15,-12 0 23-15,-7-5 65 16,-4-3 4-16,4-7 10 16,5-3 23-16,7-4 67 15,7-4 36-15,7-15-20 0,23-9-72 16,6-2 22-16,6 2-37 15,-3 1-24-15,-8 6 0 16,-10 5 11-16,-12 7 15 16,-5 6 36-16,-4 3 32 15,0 0-31-15,0 9-44 16,-19 21-26-16,-2 10 0 16,0 12-3-16,3 8 2 15,6 1-1-15,8-3-115 16,4-8-110-16,25-18-205 15</inkml:trace>
  <inkml:trace contextRef="#ctx0" brushRef="#br1" timeOffset="-180060.18">6042 9796 1065 0,'0'0'168'15,"0"0"112"-15,0 0-201 16,0 0-44-16,0 0-35 15,0 0-2-15,49 96 2 16,-7-35 1-16,-6 9 4 16,-14 3-2-16,-22 7-3 15,-16 5-2-15,-32 9-5 16,-16-2-48-16,-9-14-55 16,6-14-68-16,13-32-212 15,20-27-112-15</inkml:trace>
  <inkml:trace contextRef="#ctx0" brushRef="#br1" timeOffset="-179884.1">6700 10109 1024 0,'0'0'197'16,"0"0"-3"-16,0 0-114 15,0 0-29-15,106-13-41 16,-45 13-10-16,9 0-15 15,-6 0-37-15,-10 0-85 16,-8 7-188-16,-22-4-300 0</inkml:trace>
  <inkml:trace contextRef="#ctx0" brushRef="#br1" timeOffset="-179740.4">6803 10299 711 0,'0'0'98'16,"0"0"227"-16,0 0-260 15,0 0-57-15,0 0 9 16,155 8-17-16,-49-24-93 16,16-1-196-16,14-6-553 15</inkml:trace>
  <inkml:trace contextRef="#ctx0" brushRef="#br1" timeOffset="-179382.86">8047 10050 864 0,'0'0'90'16,"0"0"228"-16,0 0-231 16,0 0-62-16,0 0-14 15,-55 82 1-15,55-58-5 16,6-2 4-16,13-2-11 16,5-6 0-16,4-8-26 15,8-6-24-15,0-6 6 16,0-13 30-16,-11-10-29 15,-7-3 24-15,-9-8 14 0,-3-5 3 16,-6-2-7 0,0 11-17-16,-12 11 26 0,-12 17 1 15,-12 8 36-15,-10 25-18 16,-2 16 5-16,-4 12 25 16,7 10-5-16,8 2-14 15,9-2-17-15,11 4-13 16,11-8 0-16,6 1-5 15,20-14-56-15,29-14-68 16,21-18-133-16,21-14-166 16</inkml:trace>
  <inkml:trace contextRef="#ctx0" brushRef="#br1" timeOffset="-178495.25">8673 9525 635 0,'0'0'76'0,"0"0"65"16,0 0 108-16,0 0-128 16,0 0-29-16,0 0-5 15,-13 0-19-15,13 0-26 16,0 0-7-16,0 0-19 15,0 0-15-15,0 0-1 0,3 8-13 16,7 13 5 0,1 12 2-16,-5 6-11 0,-6 5 2 15,-3 4-4-15,-18-4 5 16,-3-7 0-16,3-8-2 16,9-13 13-16,5-8 3 15,4-5 1-15,3-3 0 16,0 0 0-16,13 0 4 15,20-17-2-15,12-13 6 16,10-6-4-16,0-8-5 16,0-7 3-16,-10 0 3 15,-9 9 0-15,-15 15 6 16,-12 14 5-16,-9 11 17 16,0 2-13-16,-14 12-20 15,-17 27 2-15,-15 11-3 0,-2 6 12 16,12 5-9-16,12-6-3 15,14-6 0-15,10-2-2 16,18 0-39-16,31-11-94 16,12-11-277-16</inkml:trace>
  <inkml:trace contextRef="#ctx0" brushRef="#br1" timeOffset="-177827.86">4558 11119 851 0,'0'0'100'16,"0"0"84"-16,0 0-84 15,0 0-100-15,0 0-18 16,3 87-72-16,-9-24-153 16,-16 3-269-16</inkml:trace>
  <inkml:trace contextRef="#ctx0" brushRef="#br1" timeOffset="-177672.44">4442 11655 721 0,'0'0'64'0,"0"0"31"16,0 0-45-16,0 0-50 15,0 0-103-15,-2 89-116 16,-13-59-216-16</inkml:trace>
  <inkml:trace contextRef="#ctx0" brushRef="#br1" timeOffset="-177496.47">4348 12072 496 0,'0'0'124'15,"0"0"45"1,0 0 25-16,0 0-97 0,0 0-16 15,0 0-52-15,0 10-29 16,0-10-61-16,-2 3-195 16,-4-3-188-16</inkml:trace>
  <inkml:trace contextRef="#ctx0" brushRef="#br1" timeOffset="-176779.07">3987 12874 594 0,'0'0'169'0,"0"0"150"16,0 0-146-16,0 0-38 15,0 0-26-15,0 0-31 16,-27-46-11-16,21 46-23 0,-6 19-17 16,-12 25-19-16,-7 28-8 15,-11 26 0-15,-4 15 0 16,7 6-1-16,3-3-2 16,15-3-4-16,14-23-35 15,7-18-16-15,0-27-28 16,10-22-45-16,1-20-196 15,-7-8-215-15</inkml:trace>
  <inkml:trace contextRef="#ctx0" brushRef="#br1" timeOffset="-176613.12">3578 13389 856 0,'0'0'179'0,"0"0"132"15,0 0-219-15,0 0-57 16,0 0-24-16,100-53-4 15,-18 26-3-15,9 1-4 16,6-3-3-16,-3-2-81 16,0-4-217-16,-12 1-418 15</inkml:trace>
  <inkml:trace contextRef="#ctx0" brushRef="#br1" timeOffset="-176224.69">4318 12696 1119 0,'0'0'56'0,"0"0"175"15,0 0-198-15,0 0-33 16,0 0-1-16,0 0-5 16,94-17-3-16,-51 17-12 15,-7 6-7-15,-8 11 4 16,-7 3-13-16,-12 6 9 15,-3 1 8-15,-6-5-2 16,0-5 1-16,0-4 19 16,0-10-1-16,-3-3 3 15,3 0 23-15,-3 0 52 16,3-12 12-16,0-19-54 16,3-4-8-16,12 1-6 15,3 9-10-15,4 3 7 16,-2 13-6-16,-1 3-7 15,5 6-3-15,-6 10-1 0,-2 20-15 16,-8 9-9-16,-8 8-21 16,0 1-33-16,-17 0-85 15,-10-6-226-15,-4-12-351 16</inkml:trace>
  <inkml:trace contextRef="#ctx0" brushRef="#br1" timeOffset="-176021.95">4221 12553 1104 0,'0'0'146'15,"0"0"58"-15,0 0-153 16,0 0-27-16,0 0-15 16,-60 103-7-16,56-28-2 15,4 12 2-15,0 5-5 16,15 1-8-16,15-12-84 15,14-20-194-15,16-35-493 16</inkml:trace>
  <inkml:trace contextRef="#ctx0" brushRef="#br1" timeOffset="-175805.06">5010 12511 1266 0,'0'0'24'0,"0"0"156"15,0 0-111-15,0 0-46 16,0 0-20-16,0 0 5 16,52 85 17-16,-22-32-12 15,-9 13-11-15,-11 9-2 16,-10 2-5-16,-19 3-36 16,-20 2-39-16,-13-7-46 15,-3-5-181-15,1-14-231 16</inkml:trace>
  <inkml:trace contextRef="#ctx0" brushRef="#br1" timeOffset="-175556.57">5313 12920 1315 0,'0'0'68'16,"0"0"63"-16,0 0-22 15,0 0-81-15,0 0-25 16,0 0 0-16,-85 123-2 16,49-41 0-16,6 14 1 15,2 9 0-15,7 2-2 16,15-9 0-16,6-17-17 16,25-20-71-16,29-28-33 15,19-30-144-15,12-13-192 0</inkml:trace>
  <inkml:trace contextRef="#ctx0" brushRef="#br1" timeOffset="-175111.66">5575 13198 1106 0,'0'0'115'0,"0"0"118"15,0 0-177-15,0 0-50 16,0 0-6-16,0 0-1 0,91 0 1 15,-49 10-17 1,-9 3-8-16,-11 3-17 0,-8 4 2 16,-4 3 7-16,-10 1 4 15,0-2-9-15,0 1-20 16,-7-6 3-16,-7-4 14 16,5-3 11-16,6-7-6 15,-1-3 24-15,4 0 12 16,0-17 0-16,16-9-2 15,11-11-1-15,3-4 3 16,1-7 0-16,5 4-12 16,-3 3 11-16,-8 11-2 15,-7 11 3-15,-9 12 22 16,-9 7 19-16,0 10-25 16,-13 16 9-16,-7 10 59 0,1 11-35 15,-2 6-21-15,6 2 12 16,-1 2-5-16,10-1-13 15,6-6-22-15,0-14-20 16,28-10-79-16,18-19-86 16,21-7-49-16,15-27-109 15</inkml:trace>
  <inkml:trace contextRef="#ctx0" brushRef="#br1" timeOffset="-174882.83">6424 12933 950 0,'0'0'146'0,"0"0"136"0,0 0-154 16,0 0-58 0,0 0-18-16,0 0-25 0,-27 39-5 15,57 1-2-15,10 1-11 16,5 7-2-16,-5 2-5 16,-7 6 1-16,-14-3-6 15,-19 9-14-15,-19 2-20 16,-27 5-25-16,-15 4-29 15,-8-8-22-15,5-12-80 16,3-15-144-16,10-21-55 16</inkml:trace>
  <inkml:trace contextRef="#ctx0" brushRef="#br1" timeOffset="-174671.81">7092 13184 1225 0,'0'0'47'15,"0"0"141"-15,0 0-146 16,0 0-25-16,0 0-16 16,91 9-1-16,-19-9-19 15,5-9-106-15,-14-8-249 16,-18-2-286-16</inkml:trace>
  <inkml:trace contextRef="#ctx0" brushRef="#br1" timeOffset="-174498.14">7104 13355 848 0,'0'0'132'0,"0"0"147"15,0 0-161-15,0 0-85 16,0 0-21-16,0 0-5 15,127-9-7-15,-33-11-36 16,16-2-104-16,8-2-249 16,3-2-245-16</inkml:trace>
  <inkml:trace contextRef="#ctx0" brushRef="#br1" timeOffset="-174113.92">8323 13043 1005 0,'0'0'80'0,"0"0"168"16,0 0-216-16,0 0-18 15,0 0-3-15,-12 72 0 16,15-50-6-16,12-2-3 16,4-3-2-16,2-10-11 15,7-7-29-15,5 0-12 16,0-7 11-16,-5-16 15 15,-8 0 5-15,-7-7 21 0,-7 0 9 16,-6-2 27 0,0 5-13-16,-9 4-7 0,-13 10 9 15,-2 13-4-15,-9 0-13 16,-1 24 15-16,-2 12-6 16,6 13 2-16,-1 3 9 15,7 7 8-15,5-1-9 16,5-5-12-16,14-4-8 15,0-6-7-15,14-20-16 16,17-9-59-16,15-14-55 16,14-25-215-16,10-17-95 15</inkml:trace>
  <inkml:trace contextRef="#ctx0" brushRef="#br1" timeOffset="-173666.72">8858 12632 1086 0,'0'0'109'0,"0"0"138"15,0 0-159-15,0 0-36 16,0 0-40-16,0 0-11 16,-13-10-1-16,34 10-4 15,7 15 3-15,5-1-2 16,-3 6-10-16,-11 2-13 15,-7 0-1-15,-9 6 5 16,-3-6 4-16,-3 0 4 0,-12-5 5 16,-1 0 2-16,2-8 7 15,4-2 1-15,7-6 1 16,3-1 0-16,0 0 4 16,3-14 10-16,21-13 6 15,7-12-22-15,5-1 1 16,0 4 1-16,-8 5-2 15,-7 12 26-15,-12 9 12 16,-2 5-6-16,-7 5 0 16,0 0-9-16,0 0-12 15,0 9-9-15,-7 16 0 16,-2 9 1-16,0 10 4 16,6-1-7-16,3 3-3 15,0 0-28-15,6-7-61 0,9-5-134 16,1-15-502-16</inkml:trace>
  <inkml:trace contextRef="#ctx0" brushRef="#br1" timeOffset="-171985.29">14032 10294 742 0,'0'0'158'15,"0"0"92"-15,0 0-52 16,-84-50-101-16,73 47-24 15,6 3-11-15,5 0-28 16,0 0-20-16,6 0-11 16,33 10-3-16,30 4 0 15,28 2 11-15,16 0-2 16,5-2-9-16,-14-1-2 16,-14-4-49-16,-24-4-10 0,-28-5-39 15,-15 0-41-15,-23 2-54 16,-17 5-51-16,-37 6 23 15,-24 11 11-15,-24 2 130 16,-11 3 74-16,-7 1 5 16,6-4 6-16,17 1 74 15,16-7 68-15,32-7 40 16,20-7 21-16,23-5-35 16,6-1-41-16,32 0-74 15,27 3-13-15,25 2 16 16,17 0-41-16,13 2-8 15,1 1-7-15,0 1-3 0,-8-4-26 16,-16-2-76-16,-20-3-150 16,-21-3-106-16,-29-16-112 15</inkml:trace>
  <inkml:trace contextRef="#ctx0" brushRef="#br1" timeOffset="-171672.67">14173 9980 1007 0,'0'0'43'16,"0"0"101"-16,0 0 113 15,0 0-176-15,0 0-22 16,0 0-12-16,-7-29-19 0,45 31 1 16,15 12 17-1,12 8-16-15,-1 9-4 0,2 16-6 16,-2 9-18-16,-5 6 3 15,0 11-5-15,-10 7 0 16,-9-1 0-16,-13-3 0 16,-21-7-1-16,-8-7-4 15,-37-1 5-15,-20 1-12 16,-20 4 3-16,-11-1-55 16,1-8 16-16,10-7-47 15,17-14-47-15,23-17-187 16,28-19-459-16</inkml:trace>
  <inkml:trace contextRef="#ctx0" brushRef="#br1" timeOffset="-171207.03">17839 9728 277 0,'0'0'293'15,"10"-77"-116"-15,-7 44 121 16,-3 8-96-16,0 13-56 16,0 5-23-16,-3 3-31 15,-4 1-13-15,-3 3-12 16,-2 0-35-16,-11 11-18 16,1 21-14-16,-8 17-4 15,1 18 3-15,9 15 0 16,4 12 1-16,2 4-1 15,2 8-1-15,-4-7 0 0,-4-10 2 16,1-11-1-16,-4-14 1 16,0-14-23-16,1-14-56 15,2-13-43 1,-1-17-16-16,4-6-276 0,0-23-216 16</inkml:trace>
  <inkml:trace contextRef="#ctx0" brushRef="#br1" timeOffset="-171002.49">17323 10205 48 0,'0'0'785'0,"0"0"-571"16,0 0 108-16,0 0-218 15,0 0-22-15,0 0-47 16,88-70-14-16,-15 61-5 16,10 1 8-16,4 5-6 15,-9 3-8-15,-17 0-10 0,-18 0-4 16,-18 0-23-16,-8 0-42 15,-11 0-23-15,-6 0-54 16,0-6-95-16,0-4-144 16</inkml:trace>
  <inkml:trace contextRef="#ctx0" brushRef="#br1" timeOffset="-170253.5">18102 9428 456 0,'0'0'75'0,"0"0"147"16,0 0-104-16,0 0 2 15,0 0-9-15,0 0-40 16,46-65-11-16,-27 55-20 15,7 3-9-15,-3 0-9 0,3 7-1 16,-6 0-15 0,-5 10-6-16,2 13-2 0,-11 4-1 15,-6 10-1-15,0-4 4 16,-6 1-3-16,-12-5 3 16,3-8 3-16,2-7-3 15,4-7 10-15,6-3 5 16,-2-1 7-16,5-3 14 15,0-3 13-15,5-21 14 16,16-8-50-16,13-12-9 16,5-6 4-16,2 2-6 15,1 11 9-15,-9 7-6 16,-10 17 2-16,-6 13-7 16,-8 0-1-16,-7 24-5 15,-2 12 0-15,0 10-12 0,-18 4-4 16,-6 0-24-16,-4-3-19 15,-1-7-87-15,-2-2-148 16,0-12-14-16,1-15-157 16</inkml:trace>
  <inkml:trace contextRef="#ctx0" brushRef="#br1" timeOffset="-170028.9">18096 9135 796 0,'0'0'63'16,"0"0"283"-16,0 0-260 0,0 0-65 16,0 0-18-16,-69 85 16 15,53-22 13-15,0 10 8 16,6 6-16-16,3 0-18 16,5 0-2-16,2-9-4 15,6-10-29-15,30-18-59 16,21-22-90-16,28-20-86 15,12-13-187-15</inkml:trace>
  <inkml:trace contextRef="#ctx0" brushRef="#br1" timeOffset="-169812.22">18825 9137 905 0,'0'0'93'16,"0"0"-18"-16,0 0 3 0,0 0 15 15,0 0 33-15,77 107-65 16,-48-52-26-16,-8 2-26 16,-8 1 0-16,-13 2-9 15,-13-2 0-15,-26 0-10 16,-18 3-3-16,-5-5-51 16,-7-3-53-16,5-7-99 15,5-14-192-15</inkml:trace>
  <inkml:trace contextRef="#ctx0" brushRef="#br1" timeOffset="-169518.03">19195 9811 1203 0,'0'0'98'16,"0"0"17"-16,0 0-5 15,0 0-95-15,0 0 10 16,-91 0-12-16,50 17 6 16,0 10 10-16,-8 12 2 15,-5 17-11-15,4 13-4 16,0 18-4-16,4 9-7 16,7 13-2-16,14-1 0 15,19-12-3-15,6-17-8 0,34-22-50 16,26-23-26-16,21-26-38 15,23-11-173-15,9-33-387 16</inkml:trace>
  <inkml:trace contextRef="#ctx0" brushRef="#br1" timeOffset="-169204.25">19541 10125 811 0,'0'0'182'16,"0"0"33"-16,-101 10-90 15,69 9-79-15,4 3 0 16,1 7-12-16,4 5-9 0,7 1-12 16,9 5-5-16,7 1-8 15,0-7 0-15,25-4-7 16,11-14-26-16,7-16 5 16,5-5-8-16,-1-25 12 15,-6-13-18-15,-8 0 33 16,-13-6-8-16,-8-1 17 15,-10 3 3-15,-2 11-3 16,-11 10 14-16,-15 16 21 16,-9 10-16-16,-1 0-19 15,1 13-3-15,11 7-71 16,6 5-122-16,12-3-148 0,6-8-131 16</inkml:trace>
  <inkml:trace contextRef="#ctx0" brushRef="#br1" timeOffset="-168912.35">19912 9803 1016 0,'0'0'77'0,"0"0"236"15,0 0-217-15,0 0-28 16,0 0-17-16,0 0-32 15,9-14-17-15,26 40-1 0,11 14-2 16,-1 12 2-16,-8 8-1 16,-19 4 2-16,-15 1-2 15,-3-2 2-15,-29-7-5 16,-16-3 3-16,-8-2-8 16,-2-3-30-16,5-9 2 15,7-6-48-15,7-13-52 16,13-13-269-16,14-7-211 15</inkml:trace>
  <inkml:trace contextRef="#ctx0" brushRef="#br1" timeOffset="-168677.23">20742 10096 1294 0,'0'0'18'0,"0"0"90"16,0 0-48-16,0 0-39 16,0 0-11-16,0 0 0 15,138 3 3-15,-54-3-13 16,-5 0-33-16,0 0-62 16,-15 0-75-16,-21 0-112 15,-22 0-31-15,-19 0-316 16</inkml:trace>
  <inkml:trace contextRef="#ctx0" brushRef="#br1" timeOffset="-168513.57">20740 10251 604 0,'0'0'176'16,"0"0"23"-16,0 0-56 16,0 0-63-16,0 0-34 15,0 0 40-15,140 27-56 16,-60-24-30-16,-2-3-2 15,3 4-94-15,-9-4-241 16,-13 0-213-16</inkml:trace>
  <inkml:trace contextRef="#ctx0" brushRef="#br1" timeOffset="-165674.72">22136 9950 580 0,'0'0'78'0,"0"0"-4"16,0 0 119-16,0 0-111 16,0 0-48-16,0 0 4 15,0 0-3-15,0 0-10 16,-56 64-3-16,56-52-7 15,8-1 0-15,17-1 7 16,8-7 26-16,9-3-7 0,7-3-15 16,-1-11-5-16,-5-5-17 15,-10 2 2-15,-13-3-4 16,-8-4 4-16,-12 2 0 16,0-2 2-16,-9 2-4 15,-15 8 5-15,-13 7 0 16,-10 7-2-16,-11 8-7 15,-6 27 6-15,-2 14-2 16,8 12 5-16,11 1-2 16,17-2-4-16,22-4 7 15,8-10-10-15,35-9 2 16,23-11-4-16,17-16-2 16,16-10-44-16,7-17-90 0,-3-19-119 15,-8-10-180 1,-20-10 6-16</inkml:trace>
  <inkml:trace contextRef="#ctx0" brushRef="#br1" timeOffset="-165358.52">22785 9578 651 0,'0'0'44'16,"0"0"283"-16,0 0-192 15,0 0-28-15,0 0-52 16,-82-4-27-16,69 23-11 15,4 6 1-15,4 5-11 0,5-1-6 16,5-4 2-16,17-1-3 16,5-10-1-16,3-8-9 15,-2-6 2-15,-1 0-2 16,-5-20 0-16,-2-10 10 16,-7-6 1-16,-6-3 1 15,-7 2 0-15,0 10 0 16,-8 10 3-16,-14 14 5 15,-7 3-10-15,-4 24-5 16,-3 12-6-16,11 10-63 16,10 4-110-16,10-7-147 15,5-7-222-15</inkml:trace>
  <inkml:trace contextRef="#ctx0" brushRef="#br1" timeOffset="-165163.36">23373 9986 1307 0,'0'0'4'0,"0"0"91"16,0 0-72-16,0 0-23 16,0 0-2-16,0 0-3 15,140 20-65-15,-72-20-133 16,-5-3-121-16,-12-3-33 0</inkml:trace>
  <inkml:trace contextRef="#ctx0" brushRef="#br1" timeOffset="-165011.78">23327 10132 637 0,'0'0'127'0,"0"0"146"15,0 0-201-15,0 0-30 16,0 0-35-16,116 14-7 15,-6-14-53-15,19 0-169 16,0-2-283-16</inkml:trace>
  <inkml:trace contextRef="#ctx0" brushRef="#br1" timeOffset="-164427.95">24571 10076 358 0,'0'0'682'16,"0"0"-608"-16,0 0 108 16,0 0-130-16,0 0-46 15,0 0-3-15,102-62-2 16,-76 38 2-16,-10 1 4 16,0-5 21-16,-3-4 10 15,-9 6-8-15,-2 0 14 16,-2 12-11-16,0 5 14 15,0 5-7-15,0 1-2 0,0 3-21 16,-6 0-17 0,-7 22-4-16,-7 14 2 0,-6 15-3 15,1 12 4-15,-3 7 2 16,0 2-3-16,-1-4 1 16,2-1 0-16,5-11-24 15,5-12-44-15,8-18-9 16,5-12-25-16,2-11-50 15,2-3-103-15,-6 0 98 16,-4-7-48-16,-5 0-105 16,-7 1 190-16,-5 5 117 15,-4 1 4-15,-2 0 103 16,1 0 101-16,7 0 2 16,8 0-24-16,7 1 10 15,7-1-33-15,3 0-63 0,0 0-25 16,35 0-23-16,23 0-10 15,24 0 11-15,9 0-30 16,1-1 2-16,1-1-1 16,-10 1-8-16,-14-3-1 15,-14-1-11-15,-22-2 0 16,-17-1 0-16,-8 6-2 16,-8 1-27-16,-2-2-59 15,-26 3-72-15,-20-3-408 16</inkml:trace>
  <inkml:trace contextRef="#ctx0" brushRef="#br1" timeOffset="-160580.12">2740 5163 818 0,'0'0'1'0,"0"0"167"16,0 0 51 0,0 0-170-16,0 0-36 0,0 0-13 15,0 0-4-15,-2-8-2 16,29 8 6-16,9-2 17 15,4-8-2-15,-1-4 12 16,-2-1-24-16,-10 0 6 16,-6 1-6-16,-12-1 2 15,-9-4 6-15,0-3 1 16,-9 1-7-16,-15 2-5 16,-4 6 4-16,-2 12-1 15,-6 1 0-15,-4 21-3 16,-2 22-1-16,6 13-4 15,5 15 3-15,13 3 0 16,12-3 4-16,6-4 3 0,5-12-5 16,20-16 1-16,8-12-1 15,14-20-8-15,16-7-55 16,15-36-160-16,7-18-224 16</inkml:trace>
  <inkml:trace contextRef="#ctx0" brushRef="#br1" timeOffset="-160124.74">3171 4638 878 0,'0'0'76'0,"0"0"192"0,0 0-159 16,0 0-75-16,0 0-22 15,0 0-12-15,19-21-3 16,11 17-2-16,6 1 5 15,-2 3 0-15,-7 3-21 16,-3 14-6-16,-15 7 11 16,-6 7-3-16,-3 4 10 15,-12 4-5-15,-12 1 13 16,-3-5-5-16,6-9 5 16,8-11 1-16,7-6 0 15,6-9 1-15,0 0 1 16,0-14-2-16,22-18-33 15,11-14 33-15,9-5 0 16,4 1-31-16,-4 2 27 16,-3 11 4-16,-11 11 8 0,-12 13 34 15,-11 6-14-15,-5 7 10 16,0 0-17-16,0 0-15 16,-11 22 1-16,-8 7 5 15,4 8 5-15,0 6-7 16,9 1-7-16,6 4-3 15,8 2-1-15,29-5-34 16,23-10-119-16,14-12-160 16,14-17-99-16</inkml:trace>
  <inkml:trace contextRef="#ctx0" brushRef="#br1" timeOffset="-159911.72">4021 5173 1121 0,'0'0'81'0,"0"0"11"15,0 0-36-15,0 0-53 16,103 0 11-16,-33 0-3 16,6-2-11-16,-9-7-46 15,-9 0-82-15,-16 5-98 16,-18 4-68-16,-21 0-59 0</inkml:trace>
  <inkml:trace contextRef="#ctx0" brushRef="#br1" timeOffset="-159754.53">4009 5411 639 0,'0'0'122'16,"0"0"181"-16,0 0-171 15,0 0-88-15,0 0-44 16,97-5 21-16,-21-9-21 15,5 0-20-15,2 4-137 16,-10 1-172-16,-16 3-390 16</inkml:trace>
  <inkml:trace contextRef="#ctx0" brushRef="#br1" timeOffset="-158505.39">3429 4556 274 0,'0'0'2'15,"-57"76"155"-15,5-17-24 0,-15 21-19 16,-24 14-16-16,-18 14-12 16,-12 11-19-16,-4 5 4 15,16-6-53-15,27-10-18 16,37-25-2-16,42-22-3 15,26-26-88-15,60-32-108 16,50-20-101-16,37-45-91 16</inkml:trace>
  <inkml:trace contextRef="#ctx0" brushRef="#br1" timeOffset="-158220.22">4221 5160 595 0,'0'0'5'0,"-163"123"79"15,62-40-6-15,-5 6-21 16,6-2-13-16,9-3 23 0,24-14-35 16,31-14-15-16,27-23-17 15,18-22-26-15,46-11-102 16,29-29 50-16,19-23-27 16,10-14-136-16,-5-7 79 15,-12 1 26-15,-18 2 136 16,-18 9 63-16,-26 17 70 15,-21 19 97-15,-14 24 13 16,-51 12-58-16,-27 43-165 16,-26 31-19-16,-20 30-1 15,-15 29-43-15,-17 22-165 16,-4 16-234-16</inkml:trace>
  <inkml:trace contextRef="#ctx0" brushRef="#br1" timeOffset="-157124.81">4373 16438 658 0,'0'0'194'0,"0"0"123"16,0 0-151-16,0 0-76 15,0 0-27-15,0 0-27 16,0 0-26-16,6-7-9 16,6 14-1-16,6 8-4 15,10 2-1-15,14-5 5 16,4-3 4-16,3-9-2 16,-5 0-2-16,-10-4 3 15,-7-10-2-15,-8-1 0 16,-10-5 3-16,-7-7-1 0,-2 1-3 15,-8-1-4-15,-17 4 4 16,-8 10 0-16,-6 8 0 16,-10 5-1-16,-3 28-1 15,-2 15-1-15,0 14 3 16,2 15 3-16,9-1 3 16,10 6-2-16,20-11-3 15,13-9-2-15,22-15-1 16,30-18-14-16,20-14-27 15,16-10-21-15,15-32-39 16,10-17-126-16,-1-10-85 16,-6-7-106-16</inkml:trace>
  <inkml:trace contextRef="#ctx0" brushRef="#br1" timeOffset="-156630.65">4941 16075 306 0,'0'0'534'16,"0"0"-253"-16,0 0-23 16,0 0-149-16,0 0-37 15,0 0-46-15,-22-7-19 16,34 7-7-16,15 0-3 16,13 0 2-16,5 10 1 15,1 7 0-15,-6 6-3 0,-13-1 2 16,-9 8-2-1,-12 1-10-15,-6 8 7 0,-3-3 2 16,-21-4 2-16,0-4 0 16,2-6 2-16,7-8 0 15,5-8 1-15,7-2 4 16,3-4-2-16,0 0-2 16,7-17 4-16,17-16-5 15,16-11 0-15,5-4-1 16,4 2-5-16,-7 4 6 15,-3 8 1-15,-9 3 3 16,-11 12 2-16,-10 7 9 16,-6 7 1-16,-3 5 19 15,0 0-4-15,0 0-18 16,-9 3-10-16,-8 18-3 0,-8 8-3 16,-5 15 0-16,8-1 3 15,3 6 0-15,5-1-1 16,11-1 1-16,3-7-5 15,9-7-59-15,30-5-51 16,19-11-81-16,21-12-253 16</inkml:trace>
  <inkml:trace contextRef="#ctx0" brushRef="#br1" timeOffset="-156299.83">6257 16438 985 0,'0'0'130'16,"0"0"141"-16,0 0-153 15,0 0-44-15,0 0-23 16,0 0-12-16,9 0-19 15,12 3 0-15,16 4 13 16,17 3-8-16,13-3-16 16,6-2-9-16,0-3-3 15,-7-2 2-15,-8 0-48 0,-15 0-11 16,-19 0-24-16,-12 0-28 16,-12 0-65-16,-8 0 26 15,-30 1-165-15,-19 13-174 16</inkml:trace>
  <inkml:trace contextRef="#ctx0" brushRef="#br1" timeOffset="-156111.28">6326 16658 330 0,'0'0'263'15,"0"0"47"-15,0 0-19 16,0 0-129-16,0 0-68 16,0 0-40-16,22 7-37 15,24-7 34-15,8 0-33 0,4 0 2 16,9 0-13-1,0-6-5-15,5 3-2 0,2-4-9 16,-14 3-18-16,-12-1-55 16,-14-6-188-16,-13 0-360 15</inkml:trace>
  <inkml:trace contextRef="#ctx0" brushRef="#br1" timeOffset="-155108.45">8281 16249 562 0,'0'0'214'0,"0"0"90"15,0 0-93-15,0 0-109 16,0 0-27-16,0 0-24 16,-24-16-14-16,24 16-18 15,0-4-7-15,8-5-6 16,11-2-4-16,8-2 2 16,4-4-4-16,-1 3 0 15,-5-1-1-15,-8 5-1 16,-8 1 1-16,-2 1 1 15,-7 5 5-15,0 3 2 0,0 0 6 16,0 0 18-16,0 0-9 16,0 0-11-16,0 17-11 15,-13 16-7-15,-2 23 4 16,0 13 2-16,-3 11 0 16,0 3 0-16,-1-4-3 15,1-10-31-15,3-13-39 16,6-14-30-16,3-15-10 15,3-14-46-15,-3-9-39 16,-4-4 60-16,-1-10 92 16,-8-9-19-16,2 2 66 15,-5 5 24-15,0 4 80 16,-2 2 65-16,6 5-14 0,3 1-21 16,6 0-43-16,9 0-17 15,0 0-27-15,0 0-22 16,24 0-22-16,18 0 0 15,19 0 7-15,15 0-9 16,3-2-1-16,6-1-51 16,9-2-93-16,10 2-285 15,4-3-41-15</inkml:trace>
  <inkml:trace contextRef="#ctx0" brushRef="#br1" timeOffset="-154910.79">9128 16500 1205 0,'0'0'24'0,"0"0"82"16,0 0-70-16,108 0 8 16,-31-3-15-16,8-3-29 15,-7-4-26-15,-8 2-136 16,-10-3-242-16,-22-1-211 15</inkml:trace>
  <inkml:trace contextRef="#ctx0" brushRef="#br1" timeOffset="-154672.39">9398 16246 1122 0,'0'0'128'16,"0"0"119"-16,0 0-152 15,0 0-16-15,0 0-25 16,0 0-19-16,-16-3-35 16,16 26-2-16,0 16-4 15,0 11 2-15,0 11 0 16,-6 10-11-16,-6 6-56 16,6 2-21-16,6-10-11 15,0-16-131-15,10-24-281 16,16-22 74-16</inkml:trace>
  <inkml:trace contextRef="#ctx0" brushRef="#br1" timeOffset="-154178.22">10132 16260 1216 0,'0'0'80'0,"0"0"75"15,0 0-75-15,0 0-39 16,0 0-35-16,0 0-6 16,42-20-7-16,4 29 7 15,2 8 0-15,-5 3-17 16,-17-1 3-16,-7 3-10 0,-13-2-10 16,-6 5-10-1,0 2-7-15,-21 2 12 0,-6-2-12 16,-9-2-9-16,4-5 7 15,9-8 41-15,7-4 12 16,13-8 0-16,3 0 39 16,6-12 48-16,22-16-53 15,12-10-28-15,5 0 3 16,4-1-4-16,-1 6 1 16,-5 3 23-16,-10 7 20 15,-15 7-4-15,-6 9 25 16,-12 7-7-16,0 0-6 0,0 0-22 15,-5 4-21-15,-11 16-10 16,-6 8 1-16,-1 9 12 16,1 0-7-16,4 2-6 15,6 1-4-15,12-1-2 16,15-5-35-16,35-4-17 16,28-11-47-16,16-12-13 15,12-7-245-15,18-4-332 16</inkml:trace>
  <inkml:trace contextRef="#ctx0" brushRef="#br1" timeOffset="-153908.8">11394 16441 824 0,'0'0'155'0,"0"0"145"15,0 0-150-15,0 0-42 16,0 0-39-16,0 0 1 16,-21-3-30-16,36 3-16 15,21-2-16-15,25 2 0 16,15 0-3-16,9 0-5 16,-1 0-3-16,-4 0-41 15,-8 0-41-15,-17-3-39 16,-22 1-111-16,-20-4-302 15,-13-5-98-15</inkml:trace>
  <inkml:trace contextRef="#ctx0" brushRef="#br1" timeOffset="-153668.58">11719 16206 918 0,'0'0'99'0,"0"0"202"16,0 0-158-16,0 0-44 15,0 0-43-15,0 0-19 16,-22-25-13-16,19 26-17 16,0 18-7-16,0 10 0 15,-3 17 22-15,-12 10-11 16,0 6-8-16,-9 9-3 0,-1 4-3 16,10 2-46-1,6-7-60-15,12-13-35 0,0-22-284 16,15-23-434-16</inkml:trace>
  <inkml:trace contextRef="#ctx0" brushRef="#br1" timeOffset="-152926.78">12778 16104 611 0,'0'0'360'16,"0"0"-123"-16,0 0-16 15,0 0-167-15,0 0-23 16,97-43-9-16,-58 43-19 16,4 0-3-16,-7 9-2 15,-9 15-6-15,-12 2-3 16,-15 5-11-16,0 8 3 15,-23 0 10-15,-8 1-1 0,1-4 1 16,1-9 1-16,12-13 5 16,8-4 3-16,6-8 1 15,3-2 1-15,0-2 4 16,12-18 1-16,15-9-2 16,7-9-4-16,6-8 6 15,5 0-3-15,-3 6 6 16,-9 7 4-16,-10 13-1 15,-9 11-1-15,-11 4-2 16,-3 5 6-16,0 0-16 0,0 21-11 16,-15 12 8-1,0 10 3-15,-4 3 2 16,2 4-2-16,10-5-3 0,7-1-28 16,3-14-63-1,34-10-105-15,8-18-212 0,10-4-187 16</inkml:trace>
  <inkml:trace contextRef="#ctx0" brushRef="#br1" timeOffset="-152588.39">13470 15780 264 0,'0'0'496'15,"0"0"-267"-15,0 0 27 16,0 0-152-16,0 0-55 0,0 0-39 15,24-26-10-15,9 23 0 16,4 3-1-16,-4 0-4 16,-9 0-7-16,-9 7-1 15,-5 5-11-15,-10 5 3 16,0 9 10-16,-22 4 11 16,-11 4 2-16,-3 0 5 15,-4-3-3-15,9-4 33 16,11-4-21-16,7-8-2 15,13-5-7-15,0-2-4 16,25-4 0-16,21-2 0 16,20-2-3-16,4 0-17 0,2 3-113 15,-13 4-119-15,-17-3-117 16,-30 5-101-16</inkml:trace>
  <inkml:trace contextRef="#ctx0" brushRef="#br1" timeOffset="-152377.97">12908 16598 800 0,'0'0'250'15,"0"0"50"-15,-81 25-174 16,81-25-44-16,30 0-40 16,24-8-21-16,28-4-5 15,15 2-5-15,0-2-6 16,-2 4-5-16,-11 4-27 15,-11 4-56-15,-15 0-59 0,-25 17-144 16,-21 0-144-16,-12 0-221 16</inkml:trace>
  <inkml:trace contextRef="#ctx0" brushRef="#br1" timeOffset="-151969.52">12872 16891 768 0,'0'0'200'0,"0"0"19"0,0 0-74 16,0 0-135-1,0 0-8-15,0 0-2 16,89-31-1-16,-69 31-6 0,-5 14-15 16,-6 6 5-1,-9 3-6-15,0 10 14 0,-15 4 6 16,-18 0 2-16,-6 4-1 15,-6-8 4-15,-1-3 0 16,0-10 0-16,5-6-1 16,9-9 6-16,8-5 13 15,8 0 19-15,10-10-3 16,6-7-7-16,0-3-19 16,9 4 3-16,10 3 1 15,5 3-10-15,-6 8 15 16,6 2 3-16,-2 0-2 0,2 0-9 15,2 12 3-15,-1 3-12 16,2 7-2-16,-5 1-7 16,2 0-49-16,-6 1-59 15,1-5-228-15,5-9-294 16</inkml:trace>
  <inkml:trace contextRef="#ctx0" brushRef="#br1" timeOffset="-151784.53">13568 16869 1350 0,'0'0'83'0,"0"0"173"15,0 0-151-15,0 0-79 16,0 0-26 0,0 0-12-16,-29 42-3 0,8 10-52 15,-3 18-56-15,-6 8-47 16,-6 6-201-16,7 1-392 15</inkml:trace>
  <inkml:trace contextRef="#ctx0" brushRef="#br1" timeOffset="-151640.65">13539 17469 1265 0,'0'0'115'0,"0"0"115"16,0 0-201-16,0 0-29 15,0 0-57-15,52-90-96 0,-30 71-399 16</inkml:trace>
  <inkml:trace contextRef="#ctx0" brushRef="#br1" timeOffset="-151418.54">14452 16706 1282 0,'0'0'46'0,"0"0"-40"16,0 0 110-16,78-16-101 0,-1 11-15 16,24 2-3-16,3 3-67 15,3-3-76-15,-9 0-190 16,-17-3-159-16</inkml:trace>
  <inkml:trace contextRef="#ctx0" brushRef="#br1" timeOffset="-151176.9">14799 16559 1061 0,'0'0'59'0,"0"0"212"0,0 0-117 15,0 0-83-15,0 0-8 16,0 0-16-16,-13-10-21 16,10 15-26-16,-6 22-9 15,-6 18 6-15,-3 16-5 16,-8 10 4-16,0 11-46 16,0 2-45-16,6 1-38 15,7-8-154-15,13-21-492 16</inkml:trace>
  <inkml:trace contextRef="#ctx0" brushRef="#br1" timeOffset="-150570.79">15887 16162 634 0,'0'0'188'16,"0"0"36"-16,0 0 48 15,0 0-155-15,0 0-39 16,0 0-41-16,40-38-16 16,0 34-21-16,9 4-2 15,-3 0-1-15,-1 14-14 16,-11 12-6-16,-8 8-10 16,-17 5 2-16,-9 1-11 15,0-1 5-15,-13-5 1 16,-10-5 7-16,1-10 20 15,2-9 2-15,10-3 6 16,7-7 0-16,3 0 2 16,0-3 4-16,12-17-5 0,15-13-6 15,12-7 3 1,4-6 3-16,5-3 3 0,-5 0 6 16,-11 11 4-16,-6 12 15 15,-14 13 11-15,-9 6-18 16,-3 7 16-16,0 0-27 15,0 4-10-15,-15 18-1 16,-8 15 1-16,0 9 12 16,-3 7-8-16,13 3-3 15,7-5-2-15,6-5-18 16,13-10-93-16,29-16-57 16,4-16-222-16,8-4-72 15</inkml:trace>
  <inkml:trace contextRef="#ctx0" brushRef="#br1" timeOffset="-150166.71">16640 15797 704 0,'0'0'64'16,"0"0"297"-16,0 0-205 15,0 0-51-15,0 0-59 16,0 0-30-16,36-43-16 15,10 34-4-15,6 5 3 16,-1 1-1-16,-11 3-1 16,-11 0-2-16,-10 0-18 15,-16 6 6-15,-3 11-31 0,0 2 2 16,-15 5 25-16,-12 2 11 16,0-4 0-16,5-2 5 15,7-4 4-15,4-8 1 16,10-4 0-16,1-1 0 15,0-3-14-15,24 3 14 16,6 2 18-16,12 3-12 16,0-2 1-16,-6 5-7 15,-10-5-10-15,-20 7-17 16,-6 1-34-16,-30 5 9 16,-18 5 48-16,-13 0-28 15,-15 1-15-15,-5 1-91 0,-10 5-18 16,-3 1-208-16</inkml:trace>
  <inkml:trace contextRef="#ctx0" brushRef="#br1" timeOffset="-149907.33">15669 16704 1007 0,'0'0'36'0,"0"0"247"16,0 0-176-16,91-8-55 15,-3-6 9-15,23-3-40 16,18-2-4-16,11 5-12 0,-3 2-5 16,-5 7-1-16,-22 2-49 15,-19 3-31-15,-28 0-107 16,-32 11-202-16,-31 2-100 15</inkml:trace>
  <inkml:trace contextRef="#ctx0" brushRef="#br1" timeOffset="-149487.72">16012 16947 600 0,'0'0'262'16,"0"0"-91"-16,0 0 80 0,0 0-217 15,0 0-18 1,106-31 16-16,-72 28-13 0,-3 3-7 16,-5 0-5-16,-11 0-5 15,-8 0-2-15,-6 0-5 16,-1 3-1-16,0 5 6 16,-1-2 1-16,-12 5 6 15,1-4-4-15,-6 3 0 16,9-5 3-16,3-1-1 15,6-3-3-15,0 1-1 16,0 1-1-16,6 4 0 16,13-1 1-16,7 3 0 15,1 1 6-15,-4 0-6 0,-4-1 1 16,-6 1-2-16,-10 4-2 16,-3 3-2-16,-3 7 4 15,-20-1 2-15,-2 2 0 16,-9 0-2-16,-1-3 2 15,3-7 0-15,-1 1-2 16,3-10-17-16,12-6-63 16,11 0-110-16,7-14-226 15</inkml:trace>
  <inkml:trace contextRef="#ctx0" brushRef="#br1" timeOffset="-149300.58">16656 16808 1045 0,'0'0'258'0,"0"0"-187"0,0 0 101 16,0 0-136-16,0 0-36 15,0 0 7-15,-2 99-7 16,-15-40 0-16,-13 9-19 16,-1 16-126-16,-2 13-81 15,4 2-220-15,12-5-181 16</inkml:trace>
  <inkml:trace contextRef="#ctx0" brushRef="#br1" timeOffset="-148987.9">16740 17570 1131 0,'0'0'119'15,"0"0"69"-15,0 0-120 16,0 0-58-16,0 0-6 15,0 0-4-15,-2-6 0 16,2 3-4-16,10 1 4 16,3-1 3-16,3-2 5 15,-7-2 0-15,-2 0-8 16,-2-1 3-16,-5 3-2 16,0 3 4-16,-3 2-5 15,-15 0 0-15,-5 0-1 16,3 2-3-16,2 5-1 0,6-1 5 15,9 1 0-15,3-4-4 16,1-1-76-16,25-2-81 16,13 0-183-16,13-15-357 15</inkml:trace>
  <inkml:trace contextRef="#ctx0" brushRef="#br1" timeOffset="-148477.95">17787 16629 210 0,'0'0'78'16,"0"0"133"-16,0 0-52 15,0 0 4-15,0 0-2 16,0 0-10-16,-49-23-12 16,43 20-20-16,6 0-28 15,0 1-4-15,0 2-31 16,0-3-9-16,0 3-16 16,0 0-9-16,17 0-15 15,27 0-5-15,18 0 8 16,25 0-10-16,10 0 0 15,9 0-1-15,-3 0-37 16,-15 0-27-16,-18 0-21 16,-27 0-18-16,-19 0-60 15,-24-2-248-15,-4-3-20 16</inkml:trace>
  <inkml:trace contextRef="#ctx0" brushRef="#br1" timeOffset="-148208.92">18157 16388 618 0,'0'0'69'15,"0"0"204"-15,0 0-75 16,0 0-41-16,0 0-49 16,0 0-26-16,3-61-32 15,-3 61-10-15,0 0-14 16,0 0-13-16,0 10-13 0,-6 22-4 15,-3 18 4-15,-8 12 7 16,-2 11-7-16,-8 2-1 16,5-2-1-16,5-4-16 15,13-10-40-15,4-6-63 16,12-12-148-16,13-17-226 16</inkml:trace>
  <inkml:trace contextRef="#ctx0" brushRef="#br1" timeOffset="-147668.65">19465 16801 884 0,'0'0'111'0,"0"0"79"16,0 0-49-16,0 0-93 16,0 0-36-16,-96 7 8 15,76 12-7-15,4-2-7 16,9 0 4-16,7-1-8 16,0-4 5-16,9-3-1 15,15 0-2-15,-2-9 10 16,8 0-5-16,-1-4 12 15,-6-13-1-15,-3-3 3 16,-5-5-9-16,-5-1-6 16,-6 2-4-16,-4 7 1 15,0 8-5-15,0 6 1 0,-10 3-4 16,-3 0-1-16,-8 3-15 16,4 15-43-16,6 7-24 15,11 2-87-15,0-5-266 16,23-8-43-16</inkml:trace>
  <inkml:trace contextRef="#ctx0" brushRef="#br1" timeOffset="-147291.48">20369 16813 726 0,'0'0'88'15,"0"0"141"-15,0 0-61 16,-87 5-63-16,74 1-31 16,-4 2-19-16,11-3-20 15,3-1-18-15,3-1-10 16,0 2-6-16,3 0 0 16,17 1 8-16,5-5-3 15,8-1 7-15,-2 0-5 16,-1-1 2-16,-4-12 8 15,-9-7 7-15,-5 1-5 16,-1 2-2-16,-11 9-4 16,0 4 4-16,0 4-7 15,-21 0-11-15,-8 0-8 0,-3 2-8 16,-3 15-20-16,7 3-19 16,7 2-21-16,11 4-34 15,10-3-129-15,0-3-159 16,10-9-149-16</inkml:trace>
  <inkml:trace contextRef="#ctx0" brushRef="#br1" timeOffset="-146959.6">20992 16869 1070 0,'0'0'75'0,"0"0"193"0,0 0-158 16,0 0-32-16,0 0-42 16,0 0-6-16,-65-8-1 15,62 8-17-15,3 0-11 16,0 0-1-16,0 3-2 16,4-3-2-16,15 2 4 15,8-2 12-15,8 0-2 16,-3 0-4-16,0-17 11 15,-5 0 0-15,-10-4 10 16,-11 1-6-16,-6 10-4 16,-9 0-17-16,-28 10-2 15,-14 8-48-15,-15 24-74 0,-15 9-63 16,-10 4-444-16</inkml:trace>
  <inkml:trace contextRef="#ctx0" brushRef="#br1" timeOffset="-141692.45">23233 16411 235 0,'0'0'33'0,"0"0"136"16,0 0 11-16,0 0-71 15,0 0 13-15,0 0 34 16,0 0-67-16,0 0 49 16,-80-7-40-16,77 7-19 15,2 0-18-15,1 0-13 0,0 0-9 16,0 0-19-16,0 0-4 16,19 0-16-16,29 0 6 15,24-2 0-15,23-6-1 16,9-1-5-16,-4-1-1 15,-5 4-15-15,-20 3-33 16,-22 2-40-16,-23 1-35 16,-22 0-78-16,-9 4-102 15,-39 12 84-15,-18 7 18 16,-19 10 33-16,-15-1 56 16,-9 6 104-16,-2 0 9 15,6-4 88-15,15-2 104 16,21-11 63-16,25-9-41 0,20-4-6 15,13-8-37-15,3 0-67 16,28 0-49-16,30 0-16 16,22-13 11-16,20-4-34 15,9 3-12-15,0 2-4 16,-2 0-1-16,-8 7-28 16,-7-2-144-16,-10-3-309 15</inkml:trace>
  <inkml:trace contextRef="#ctx0" brushRef="#br1" timeOffset="-139660.65">23583 16503 69 0,'0'0'258'15,"0"0"-113"-15,3-72 79 16,-3 62-13-16,0 5-20 16,0 3-61-16,0 2-60 15,-16 10-31-15,-16 19-20 16,-13 21-11-16,-7 11-5 16,3 1 6-16,9-6-2 15,19-12 1-15,17-8-8 0,4-15-4 16,37-10 1-1,18-11 2-15,19-20 1 0,10-21-3 16,-5-10-9-16,-15-4 8 16,-16 1 4-16,-23 1 4 15,-17-2 0-15,-8 9 1 16,-18 2 2-16,-15 21 1 16,-7 16-8-16,-11 8-2 15,-7 35-3-15,-1 15 4 16,1 9-1-16,12-2 2 15,20-3 0-15,20-13-1 16,9-5-5-16,32-20 0 16,21-15-12-16,14-2 4 15,7-29 10-15,-2-14 3 0,-7-3-5 16,-18-6 6-16,-17 5 2 16,-20-2-1-16,-13 5-2 15,-23 5-10-15,-33 19-85 16,-27 20-277-16,-27 23-104 15</inkml:trace>
  <inkml:trace contextRef="#ctx0" brushRef="#br1" timeOffset="-129898.63">26711 16564 145 0,'0'0'0'0,"0"0"23"16,0 0 61-16,0 0-23 15,0 0 89-15,0 0-124 16,0 0 45-16,-8 42 31 15,8-42 9-15,0 0 21 16,0 0 23-16,0 0-73 16,0 0-43-16,0 0-8 15,0 2-30-15,0 16-1 16,3 9 0-16,2 12 1 16,2 2 14-16,4 0 6 15,5-7-17-15,8-10-2 0,6-9-2 16,7-10 4-16,5-5 1 15,9-5-2-15,7-22-3 16,11-11 3-16,12-6-2 16,13-9-1-16,7 0 6 15,-2 0-6-15,-11 8 3 16,-18 11-3-16,-16 7-2 16,-18 7-4-16,-12 8-35 15,-11 4-2-15,-5 3-53 16,-8 5-57-16,0 0-48 15,-17 22-160-15,-20 10 114 16</inkml:trace>
  <inkml:trace contextRef="#ctx0" brushRef="#br1" timeOffset="-129565.52">26832 17115 485 0,'0'0'90'15,"0"0"-24"-15,0 0 15 16,0 0-35-16,0 0-28 16,-62 89 7-16,62-56 1 0,16-4-4 15,19-8-16-15,19-18 2 16,20-6 10-16,22-35 50 15,19-16-31-15,9-13-4 16,2-5-5-16,-6 2-9 16,-16 0 11-16,-17 11-27 15,-28 13-3-15,-24 23-40 16,-24 16-127-16,-11 7 30 16,-19 27-137-16,-18 9-93 15</inkml:trace>
  <inkml:trace contextRef="#ctx0" brushRef="#br1" timeOffset="-128984.09">26639 17125 55 0,'105'112'0'0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51:18.0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19785 2149 30 0,'0'0'20'0,"0"0"-13"15,0 0-7-15,0 0 0 16,0 0 2-16,0 0-4 16,0 0 4-16,0 0-4 15,-34 76 2-15,25-64-7 16,0 0-27-16</inkml:trace>
  <inkml:trace contextRef="#ctx0" brushRef="#br0" timeOffset="511.3">19717 2271 271 0,'0'0'43'0,"0"0"111"15,0 0-21-15,0 0-34 16,18-78-2-16,-12 62-2 15,2 2 14-15,-3 2-21 16,-5-1-5-16,0 4-12 16,0-1-11-16,-12 0-13 15,-7 2-19-15,-16 2-10 16,-3 6-11-16,-4 0 2 16,0 4 2-16,4 16-9 15,5 9 2-15,3 5-4 0,9 11 2 16,1 5-1-1,10 11 5-15,1 15 4 0,8 11 9 16,1 7 2-16,0 3-2 16,0-7-3-16,-3-2-3 15,-6-8-7-15,-8-9-6 16,1-13 0-16,0-14 0 16,2-12-3-16,5-11-23 15,6-9-43-15,3-8-65 16,0-4-125-16,2-14-84 15,3-22-140-15</inkml:trace>
  <inkml:trace contextRef="#ctx0" brushRef="#br0" timeOffset="713.37">19204 2740 94 0,'0'0'579'15,"0"0"-335"-15,0 0 11 16,0 0-130-16,0 0-49 15,0 0-35-15,97-75-4 16,-32 58-1-16,6 3-22 16,1 3-14-16,-1 5-7 15,-7 1 1-15,-2 5-63 16,-3 0-143-16,-13 0-210 16,-18 0-171-16</inkml:trace>
  <inkml:trace contextRef="#ctx0" brushRef="#br0" timeOffset="1229.76">20002 2129 317 0,'0'0'49'16,"0"0"150"-16,0 0-52 16,0 0-40-16,0 0 26 15,0 0-19-15,4-66-50 0,5 62-27 16,6 2-23 0,3 2-14-16,4 0-1 0,4 8-5 15,-4 14 2 1,-8 9 4-16,-4 6-4 0,-10 4 4 15,0 0-2-15,-13-7 2 16,-4-7 0-16,2-8 0 16,8-9 4-16,1-6 0 15,6-4-3-15,0 0 15 16,0-5 21-16,6-21 25 16,16-10-51-16,9-10 1 15,7-6 6-15,1-1-6 16,-1 7 8-16,-2 10-16 15,-6 14 3-15,-9 13-7 0,-3 9 0 16,-6 1-1-16,1 21-9 16,-4 9 3-16,-5 9 4 15,-4 4 2-15,0 3-12 16,-16 2-39-16,-6-6-44 16,-2-3-69-16,2-6-95 15,-4-10-101-15</inkml:trace>
  <inkml:trace contextRef="#ctx0" brushRef="#br0" timeOffset="1726.16">20060 1801 26 0,'0'0'79'0,"0"0"-39"0,0 0-10 16,0 0-25-16,0 0-5 16,0 0-5-16,0-2-2 15,0 2 6-15,1 0 1 16,4 0 0-16,-2 0-1 0,0 0-14 16,0 0-30-16,0 0-41 15</inkml:trace>
  <inkml:trace contextRef="#ctx0" brushRef="#br0" timeOffset="2601.57">19999 1810 89 0,'0'0'40'0,"0"0"61"16,0 0-14-16,0 0-47 15,0 0 12-15,0 0 11 16,0-11 10-16,0 9-3 16,0 1-12-16,0 1 0 15,0 0-6-15,0 0-9 0,-3 0 8 16,3 0 15-16,-3 0 5 16,-5 0-6-16,1 12-15 15,-5 8 4-15,-4 9 3 16,0 8-22-16,0 5-7 15,6 7-11-15,1 8-3 16,3 7-7-16,6 1-1 16,0 3-6-16,1-5 0 15,20-2-3-15,11-7 1 16,11-7-27-16,14-8-107 16,20-16-103-16,9-23-72 15,10-20-191-15</inkml:trace>
  <inkml:trace contextRef="#ctx0" brushRef="#br0" timeOffset="2895.86">20652 1831 9 0,'0'0'563'0,"0"0"-340"16,0 0-3-16,0 0-141 16,0 0-39-16,0 0 33 15,54 4-12-15,-18 11-25 16,0 13-20-16,-8 11-4 0,-10 17-8 16,-18 10-3-16,-8 10 0 15,-40 7 0-15,-23 4-1 16,-16 8-25-16,-7-2-101 15,2-7-108-15,10-24-338 16</inkml:trace>
  <inkml:trace contextRef="#ctx0" brushRef="#br0" timeOffset="3780.81">21159 2392 136 0,'0'0'95'16,"0"0"52"-16,0 0-45 15,0 0 56-15,0 0-41 16,0 0-6-16,-39-37-3 16,16 37-31-16,-9 20-22 15,-7 24-13-15,-11 21-12 16,-5 24 30-16,0 15-4 16,-1 8-16-16,11-1-15 15,19-6-13-15,20-14-12 16,12-18-5-16,37-20-14 0,16-21-72 15,18-20-75-15,4-12-137 16,-1-34-95-16</inkml:trace>
  <inkml:trace contextRef="#ctx0" brushRef="#br0" timeOffset="4813.34">21398 2674 249 0,'0'0'110'16,"0"0"43"-16,0 0-49 15,0 0 1-15,0 0-21 16,0 0 3-16,0-21 18 16,-3 21-2-16,-7 0-47 15,1 0-18-15,-10 0-2 16,-1 4-11-16,-9 12-15 16,3 3-3-16,-4 3 3 0,4 2-6 15,3 7-1-15,7-1-3 16,7 6 0-16,9-1 0 15,0-5-3-15,19 1-2 16,13-9-12-16,14-7-50 16,10-10-63-16,0-5-36 15,4-11-46-15,-3-17-95 16</inkml:trace>
  <inkml:trace contextRef="#ctx0" brushRef="#br0" timeOffset="5227.72">21630 2406 429 0,'0'0'14'15,"0"0"87"-15,0 0 56 16,0 0-78-16,0 0 19 16,0 0-16-16,-59-20-13 15,59 20-20-15,1 0-8 16,11 0 17-16,4 0-11 15,3 0-19-15,-3 3-8 16,-3 8-11-16,1-2-3 16,-5 2-2-16,0 4-1 15,-2 1 1-15,4 5 0 16,-5 2 1-16,-3-1-3 16,1 3-1-16,-1 4 0 0,-1 3 2 15,-2 3 2-15,0-2-2 16,0-2-2-16,0 0 1 15,0-4-2-15,-5 2 4 16,-2 1-4-16,-6 4 0 16,-3 5 0-16,-4 0-4 15,-7 8 1-15,-8 3-23 16,0-1-90-16,-4-1 23 16,-2 0-112-16,6-7-46 15,5-14-287-15</inkml:trace>
  <inkml:trace contextRef="#ctx0" brushRef="#br0" timeOffset="5510">22633 2621 975 0,'0'0'6'0,"0"0"159"16,0 0-51-16,0 0-73 0,0 0-31 15,0 0-5-15,9 0-5 16,63 0 43-16,12-7-26 16,7-9-17-16,-3-1-1 15,-9 0-95-15,-15 7-84 16,-20 4-165-16,-28 6-90 15</inkml:trace>
  <inkml:trace contextRef="#ctx0" brushRef="#br0" timeOffset="5656.84">22678 2777 569 0,'0'0'268'15,"0"0"-172"-15,0 0-31 0,0 0-30 16,143-17 31-1,-46 0-54-15,21 0-12 0,14 0-209 16,11-7-120-16</inkml:trace>
  <inkml:trace contextRef="#ctx0" brushRef="#br0" timeOffset="6261.73">24957 2227 377 0,'0'0'84'0,"0"0"152"16,0 0-100-16,3-84 17 15,-15 73-28-15,-7 5-20 16,-16 6-44-16,-11 2-34 0,-12 25-17 15,-9 14-4-15,7 5-4 16,15 3-1-16,17-2-1 16,16-5-1-16,12-8-2 15,1-10-1-15,26-12-5 16,13-12 9-16,13-2 1 16,8-27 7-16,4-13-3 15,-3-4-4-15,-6-9 1 16,-11-6 4-16,-6-11-5 15,-9-14 0-15,-9-4 0 16,-8 9 9-16,-10 23-9 16,-3 29 5-16,0 21 8 15,-2 8 25-15,-15 25-39 0,-6 20-4 16,1 17 1 0,4 10 2-16,10 9 1 0,5 0 0 15,3 4-10-15,3-5-61 16,16-8-122-16,6-13-97 15,6-23-34-15</inkml:trace>
  <inkml:trace contextRef="#ctx0" brushRef="#br0" timeOffset="6765.42">25361 1586 522 0,'0'0'66'0,"0"0"154"15,0 0-144-15,0 0-9 16,0 0-67-16,0 0-10 16,-12-16 8-16,30 27 2 15,1 6 3-15,1 2-3 16,-1 2-12-16,-5 1-36 0,-5 0 19 16,-6-2 7-1,-3-3 17-15,0-5 3 0,-2-4 2 16,-7-3 1-16,0-3 9 15,0-2 57-15,3-3 32 16,6-18-20-16,0-8-11 16,10-8-49-16,20-1-3 15,11 4 17-15,2 9-15 16,2 13-14-16,-5 10-4 16,-4 2-3-16,-8 24-2 15,-12 17-14-15,-16 20 10 16,-13 14-17-16,-27 12-59 0,-17 7-117 15,-10-4-124-15</inkml:trace>
  <inkml:trace contextRef="#ctx0" brushRef="#br0" timeOffset="7021.22">24111 3059 1149 0,'0'0'6'0,"0"0"103"16,0 0-95-16,112 12-11 0,55-12 88 15,63-4-25-15,41-15-36 16,17-3-9 0,10 0-13-16,-10-2-7 0,-31 0-2 15,-44 2-4-15,-59 0-78 16,-63 8-53-16,-54 8-147 15,-43 6-151-15,-58 0 44 16</inkml:trace>
  <inkml:trace contextRef="#ctx0" brushRef="#br0" timeOffset="7478.05">24924 3693 874 0,'0'0'20'0,"0"0"91"16,0 0-60-16,0 0-28 16,0 0 32-16,0 0-22 15,-124-17-16-15,68 61 2 16,-1 10 2-16,10-1-5 15,15-2-13-15,12-11-3 16,16-10-1-16,4-8-4 16,7-17-5-16,25-5-7 15,12-22 17-15,9-25 22 16,6-11-10-16,-2-13-5 16,-5-14-6-16,-10-5 0 0,-8-3 9 15,-10 14-2-15,-11 23 1 16,-7 25 0-16,-6 21 49 15,0 10-7-15,0 10-51 16,-13 27 1-16,0 19-1 16,-4 21 0-16,5 8 2 15,5 7-2-15,4-3-3 16,3-10-8-16,3-13-86 16,18-20-54-16,10-23-113 15,8-23-103-15</inkml:trace>
  <inkml:trace contextRef="#ctx0" brushRef="#br0" timeOffset="8407.67">25254 3681 618 0,'0'0'126'15,"0"0"114"-15,0 0-127 16,0 0-7-16,0 0-59 0,0 0-25 16,23-82-12-16,4 78-6 15,0 1 3-15,3 3-7 16,-3 17-7-16,-6 9 1 15,-5 10 0-15,-13 3 2 16,-3 1 4-16,-2 1 5 16,-17-5-5-16,-2-7 2 15,2-5 4-15,0-8-4 16,6-7 3-16,5-8 0 16,6-1 2-16,2 0 8 15,0-20 6-15,10-16-18 16,15-9-6-16,9-10 1 0,4 1-4 15,3 8 1-15,-4 5 0 16,-4 12 5-16,-12 12 3 16,-8 9-1-16,-10 6 6 15,-3 2-3-15,0 3-5 16,0 23-3-16,-1 17 3 16,-7 11 22-16,4 2-15 15,2-3-6-15,2-4-1 16,0-11 0-16,8-8-28 15,14-14-69-15,14-13-60 16,10-7-270-16,8-34-12 16</inkml:trace>
  <inkml:trace contextRef="#ctx0" brushRef="#br0" timeOffset="8812.25">25834 3327 761 0,'0'0'48'0,"0"0"213"16,0 0-206-16,0 0 3 16,0 0-55-16,0 0-3 15,-52 0-23-15,66 0 21 16,5 3 2-16,6 5 5 16,-3 4-5-16,-1 2 0 15,-6 3-3-15,-7 1-21 16,-7 0 2-16,-1 1 14 15,0-5 8-15,0-5 4 0,-4-4-3 16,2-3 0-16,1-2 5 16,1 0 4-16,0-4 39 15,0-22 35-15,6-11-79 16,17-7-2-16,9 1-2 16,5 6 16-16,0 13 9 15,-7 10-2-15,-9 9-21 16,-5 5-3-16,-7 5-3 15,-3 21-5-15,-6 10 8 16,0 6 0-16,-7 5-22 16,-11-4-78-16,-5-3-91 15,0-8-104-15,-1-10-210 0</inkml:trace>
  <inkml:trace contextRef="#ctx0" brushRef="#br0" timeOffset="9098.01">26025 2146 979 0,'0'0'50'0,"0"0"199"15,0 0-162-15,0 0-15 16,0 0-19-16,0 0-12 0,-28-54-14 15,12 74-27-15,-6 25-14 16,-8 23 14-16,-2 24 1 16,-3 17-1-16,2 4-1 15,3-1-8-15,4-17-36 16,6-19-44-16,10-18-66 16,7-21-129-16,3-29-126 15</inkml:trace>
  <inkml:trace contextRef="#ctx0" brushRef="#br0" timeOffset="9427.86">25655 2445 719 0,'0'0'69'0,"0"0"245"16,0 0-286 0,80-53-19-16,-11 36-9 0,16-2-12 15,4-1-128-15,-1 0-9 16,-4-3 7-16,-14-6-20 15,-13-5-6-15,-14-3 110 16,-13-1 58-16,-12 6 20 16,-14 10 69-16,-4 8 84 15,0 5-23-15,-6 5-12 16,-6 4-26-16,0 0-32 16,-5 8-29-16,-3 22-42 15,-4 13-6-15,2 12 11 0,3 8 9 16,4 7-17-1,0 3-6-15,7-3-4 0,7-11-5 16,1-14-142-16,7-21-60 16,19-21 10-16,3-6-116 15</inkml:trace>
  <inkml:trace contextRef="#ctx0" brushRef="#br0" timeOffset="9834.44">26403 2201 546 0,'0'0'2'0,"0"0"176"16,0 0-115-16,0 0-25 16,0 0-38-16,0 0-14 15,-46 0 14-15,81 0 13 0,6 0 8 16,-6 0 4-16,-7 0-19 16,-7 0 6-16,-12 9-12 15,-8 5-9-15,-1 4 9 16,0 4 1-16,-13 2 6 15,-3 1-5-15,-2-4 3 16,6-7-5-16,6-6 3 16,3-4-3-16,3-4-2 15,0 0 1-15,10-12-31 16,11-12 32-16,6-7 7 16,-1-6-7-16,0 0 0 15,-2 6-6-15,-8 10 6 16,-8 9 3-16,-7 12-1 0,-1 0-4 15,0 8-11-15,-7 16 9 16,-5 6 4-16,1 2 4 16,5-1-4-16,6-4 0 15,0-6-39-15,8-10-93 16,20-11-135-16,11 0 76 16</inkml:trace>
  <inkml:trace contextRef="#ctx0" brushRef="#br0" timeOffset="10042.31">26817 2003 255 0,'0'0'280'0,"0"0"19"16,0 0-68-16,0 0-87 0,0 0-92 15,0 0-39-15,-23-19-13 16,23 49 0-16,20 12 17 16,7 11 8-16,3 7 14 15,-2 8-19-15,-15 3-13 16,-13 8-5-16,-21 1-2 15,-31 0 0-15,-12-3-4 16,-11-7-51-16,-4-9-105 16,5-18-269-16</inkml:trace>
  <inkml:trace contextRef="#ctx0" brushRef="#br0" timeOffset="10342.6">27591 1356 859 0,'0'0'101'0,"0"0"29"16,0 0 16-16,0 0-100 16,0 0-46-16,0 0 0 15,-21 125 10-15,11-19 36 16,-8 26-5-16,-7 24-16 15,-10 23-15-15,-5 24 3 16,-9 12-8-16,-1 10-5 16,-6-8-3-16,-6-15 0 15,1-6 3-15,3-8-4 0,9 2-27 16,15-10-87-16,2-20-160 16,0-39-142-16</inkml:trace>
  <inkml:trace contextRef="#ctx0" brushRef="#br0" timeOffset="11203.63">27464 3914 116 0,'0'0'595'15,"0"0"-476"-15,0 0 188 0,0 0-235 16,0 0-50 0,0 0-8-16,31-61-5 0,-9 56-6 15,0 5-3-15,-1 0-2 16,-6 15-18-16,-5 14 6 16,-9 9 14-16,-1 7 1 15,-6-2 1-15,-11-2-2 16,-3-12 0-16,5-7 0 15,6-11 5-15,4-6-2 16,5-5 0-16,0 0 5 16,3-14-1-16,20-22 2 15,10-12 0-15,7-5-6 0,-3 2-1 16,-7 10-2-16,-7 14 5 16,-13 12-1-16,-5 11-4 15,-5 4 0-15,0 4-11 16,0 21-16-16,0 9 27 15,0 9 6-15,0 2-5 16,0-5-1-16,0-3 0 16,0-9-5-16,1-8-72 15,18-12-71-15,13-8-110 16,11-12-91-16,9-26-65 16</inkml:trace>
  <inkml:trace contextRef="#ctx0" brushRef="#br0" timeOffset="11370.75">28047 3846 687 0,'0'0'297'0,"0"0"-42"16,0 0-155-16,0 0-39 16,0 0-28-16,0 0-28 15,-25-9-5-15,47 7-27 16,22-1 19-16,18-2 8 16,10-5-52-16,-5 4-59 15,-12 2-128-15,-16 4-102 16,-18 0-100-16</inkml:trace>
  <inkml:trace contextRef="#ctx0" brushRef="#br0" timeOffset="11514.16">28147 3972 312 0,'0'0'156'0,"0"0"128"16,-88 37-150-16,87-36-18 0,1-1-99 16,10 0-17-16,30 0 0 15,26-14 0-15,25-7 0 16,19-4-103-16,7-2-241 15,-2-7-179-15</inkml:trace>
  <inkml:trace contextRef="#ctx0" brushRef="#br0" timeOffset="11738.42">29081 3517 820 0,'0'0'14'0,"0"0"259"16,0 0-195-16,0 0 2 0,0 0-61 15,0 0-6-15,-89 97 38 16,65-32-4-16,3 3-3 16,6-2-28-16,10-10-9 15,5-9-7-15,11-13-6 16,27-17-9-16,19-17-46 16,24-6-24-16,17-27-94 15,14-12-109-15,-10-7-37 16</inkml:trace>
  <inkml:trace contextRef="#ctx0" brushRef="#br0" timeOffset="12487.84">19076 7062 508 0,'0'0'51'0,"0"-88"179"16,0 56 57-16,0 11-150 15,-13 11-11-15,0 6-44 0,-3 4-36 16,-8 0-20-1,3 29-18-15,-5 19-7 0,6 22-1 16,-1 16 3-16,6 12 0 16,2 11-5-16,4 2 2 15,-1-4 0-15,3-4-11 16,0-22-47-16,1-27-42 16,0-21-18-16,0-16-58 15,-6-17-86-15,-3-10 26 16</inkml:trace>
  <inkml:trace contextRef="#ctx0" brushRef="#br0" timeOffset="12639.79">18618 7507 594 0,'0'0'152'0,"0"0"273"0,0 0-260 16,0 0-88-16,37-80-53 16,27 47-21-16,24 3-5 15,10 5 2-15,8 1-7 16,5 8-88-16,-8-1-231 15,-11-3-300-15</inkml:trace>
  <inkml:trace contextRef="#ctx0" brushRef="#br0" timeOffset="13064.89">19418 6737 712 0,'0'0'5'0,"0"0"213"16,0 0-144-16,0 0-15 15,0 0-46-15,0 0 0 16,50-33-3-16,-29 39-1 16,-1 13-6-16,-1 9-1 15,-6 8-1-15,-10-1-1 16,-3 0 4-16,0-6-4 15,-3-7 5-15,0-9-5 16,-4-6 11-16,7-5 16 16,0-2 23-16,0 0 21 15,0-17 5-15,16-19-21 16,11-15-46-16,11-7-6 0,11-3 1 16,3 13 4-16,-3 14-1 15,-11 10-6-15,-8 19-1 16,-4 5 0-16,-9 13-12 15,-8 20 3-15,-4 15 4 16,-5 10 2-16,0 1-9 16,-8 6-41-16,-2 1-108 15,-3 3-142-15,-4-10-156 16</inkml:trace>
  <inkml:trace contextRef="#ctx0" brushRef="#br0" timeOffset="13409.81">20457 6865 726 0,'0'0'67'15,"0"0"206"-15,0 0-114 16,0 0-70-16,0 0-9 0,0 0-42 16,-20-33-14-1,1 66-18-15,-11 18 12 0,-9 17 0 16,0 20-3-16,1 14-2 16,-1 9-9-16,5 7 1 15,16-1-5-15,18-9-3 16,0-15-5-16,28-21-49 15,14-25-55-15,10-30-110 16,8-17-134-16,7-38-286 16</inkml:trace>
  <inkml:trace contextRef="#ctx0" brushRef="#br0" timeOffset="13680.34">20759 7243 997 0,'0'0'65'0,"0"0"241"16,0 0-207-16,0 0-31 16,0 0-23-16,0 0-18 15,-29-7-13-15,14 20-9 16,-9 13-4-16,-12 14-1 16,-1 14 0-16,2-3-2 15,12 3-1-15,11-6 2 16,9-8 0-16,3-10-7 15,9-9 2-15,23-13-16 16,13-8-49-16,11-8-30 16,7-26-69-16,-3-12-294 0,-8-9-79 15</inkml:trace>
  <inkml:trace contextRef="#ctx0" brushRef="#br0" timeOffset="13912.77">20964 6972 714 0,'0'0'59'0,"0"0"360"16,0 0-265-16,0 0-31 16,0 0-42-16,0 0-35 15,-39-22-22-15,60 29-20 16,19 14 23-16,18 12 9 16,4 13-32-16,-1 10-4 15,-12 6-2-15,-18 1-2 0,-20 3-8 16,-11 4-38-1,-35 0-1-15,-17 1-11 0,-13-1-32 16,-7-10-133-16,5-15-229 16</inkml:trace>
  <inkml:trace contextRef="#ctx0" brushRef="#br0" timeOffset="14302.8">22642 7249 710 0,'0'0'50'0,"0"0"177"16,0 0 1-16,0 0-116 15,0 0-32-15,0 0-33 16,-16 0-22-16,47-3-21 0,21-5 24 15,18 3-11-15,9-1-17 16,-2 0-52-16,-6 6-80 16,-15 0-227-16,-23 6-234 15</inkml:trace>
  <inkml:trace contextRef="#ctx0" brushRef="#br0" timeOffset="14447.2">22724 7490 760 0,'0'0'149'0,"0"0"91"16,0 0-165-16,0 0-52 16,130 20 42-16,-11-20-48 0,23-18-17 15,1-1-298-15,-8-7-420 16</inkml:trace>
  <inkml:trace contextRef="#ctx0" brushRef="#br0" timeOffset="15269.76">24982 6813 479 0,'0'0'88'0,"22"-105"92"16,-22 81 90-16,0 14-110 15,-1 10-121-15,-9 0 119 16,-5 0-153-16,-3 16 43 16,-3 14-29-16,-3 13-2 0,-3 15 4 15,3 13-5-15,1 15-6 16,3 10-1-16,-1 4-5 16,3 0-3-1,5-4-2-15,2-8-6 0,3-7-46 16,5-21-83-16,3-16-153 15,0-25-89-15,0-19 44 16</inkml:trace>
  <inkml:trace contextRef="#ctx0" brushRef="#br0" timeOffset="15420.66">24549 7311 622 0,'0'0'105'15,"0"0"237"-15,0 0-190 0,0 0-72 16,66-87-62-1,4 56-10-15,20 1-8 0,7 4-1 16,1 2-134-16,-11 3-228 16,-16 0-157-16</inkml:trace>
  <inkml:trace contextRef="#ctx0" brushRef="#br0" timeOffset="15673.83">25476 6749 577 0,'0'0'465'0,"0"0"-244"15,0 0-11-15,0 0-121 0,0 0-34 16,0 0-32-16,-40-20-15 16,26 48-8-16,-4 17-9 15,-7 25 8-15,-5 22 0 16,2 6 0-16,6 5-1 15,9-6-3-15,10-14-1 16,3-14-51-16,12-13-29 16,23-23-174-16,9-32-246 15</inkml:trace>
  <inkml:trace contextRef="#ctx0" brushRef="#br0" timeOffset="15870.34">25689 6933 1062 0,'0'0'82'16,"0"0"124"-16,0 0-180 16,-106 25 6-16,76 14-19 15,2 12-2-15,4 10 2 16,9 3-5-16,11-4-8 16,4-8-6-16,10-5-20 15,20-19-106-15,13-19-196 16,11-14-117-16</inkml:trace>
  <inkml:trace contextRef="#ctx0" brushRef="#br0" timeOffset="16101.98">25968 6743 828 0,'0'0'167'16,"0"0"152"-16,0 0-170 0,0 0-78 15,0 0-42-15,0 0-29 16,-37-10 0-16,48 47 0 15,18 10 1-15,10 5 18 16,1 10-12-16,-5 7-6 16,-12 3-1-16,-21 2-2 15,-10 1 0-15,-38-1-5 16,-16-2-23-16,-10-3-37 16,0-10-44-16,11-15-106 15,16-24-304-15</inkml:trace>
  <inkml:trace contextRef="#ctx0" brushRef="#br0" timeOffset="16388.73">26378 7305 1216 0,'0'0'38'16,"0"0"139"-16,0 0-106 15,0 0-44-15,0 0-6 16,0 0-7-16,0 0-12 15,2 0-1-15,1 0-2 16,0-1-1-16,1-4-7 0,8-2 9 16,5-7 0-1,2-8 9-15,2-5 1 0,-9 2-10 16,-8 8 9-16,-4 9-5 16,0 7-4-16,-6 1-2 15,-15 7-35-15,2 12-61 16,1 10-35-16,12 0-197 15,6-6-98-15</inkml:trace>
  <inkml:trace contextRef="#ctx0" brushRef="#br0" timeOffset="16643.8">27368 6869 726 0,'0'-95'331'15,"0"28"-159"-15,-4 27 40 0,0 27-126 16,-1 13-30-16,-5 3-56 16,-10 33-11-16,-5 21 11 15,-5 28-2-15,2 21 4 16,1 15-4-16,-3 10 2 16,-5 0-5-16,2-14-4 15,1-16-33-15,7-25-75 16,8-26-23-16,8-29-148 15,1-21-11-15,0-20-140 16</inkml:trace>
  <inkml:trace contextRef="#ctx0" brushRef="#br0" timeOffset="16763.3">26997 7156 567 0,'0'0'228'16,"0"0"52"-16,98-72-244 15,-26 49-36-15,21 2 0 16,14 2-114-16,7 0-175 15,-7-5-137-15</inkml:trace>
  <inkml:trace contextRef="#ctx0" brushRef="#br0" timeOffset="16971.77">27865 6729 627 0,'0'0'146'16,"0"0"194"-16,0 0-202 15,0 0-21-15,0 0-51 16,0 0-32-16,-89 14-24 0,70 34 14 15,0 19 8-15,2 17-11 16,0 11-15-16,-2 0-6 16,0 0-1-16,2-17-7 15,5-19-45-15,9-20-34 16,3-22-26-16,24-17-99 16,19-17-121-16,18-17-76 15</inkml:trace>
  <inkml:trace contextRef="#ctx0" brushRef="#br0" timeOffset="17145.22">28134 6961 445 0,'0'0'249'0,"0"0"5"15,-94-8-98-15,62 25-76 0,6 12-18 16,2 5-19-16,6 5-6 16,8 2-21-16,5 3-7 15,5-3-9-15,1-4-3 16,23-9-22-16,9-13-89 15,14-15-179-15,5-3-95 16</inkml:trace>
  <inkml:trace contextRef="#ctx0" brushRef="#br0" timeOffset="17384.36">28447 6724 953 0,'0'0'49'16,"0"0"255"-16,0 0-164 15,0 0-50-15,0 0-39 16,0 0-42-16,-14-3-7 0,47 32 5 16,12 14 28-16,4 8-28 15,-2 8-7-15,-12 5-3 16,-17 3 3-16,-18-1-2 16,-23-6-28-16,-33-5-6 15,-18-2-9-15,-13 4-41 16,-2-5-65-16,1-12-263 15,16-16-165-15</inkml:trace>
  <inkml:trace contextRef="#ctx0" brushRef="#br0" timeOffset="17713.79">29144 7187 1255 0,'0'0'6'0,"0"0"68"16,0 0 26-16,0 0-76 16,0 0-17-16,0 0 10 15,-32 5-1-15,32-5-5 16,0 0-2-16,0 0-4 16,0 0 0-16,0 0 7 15,2-2-2-15,8-20 4 0,4-6-1 16,-5 1-9-1,-5 10 2-15,-4 10 0 0,0 7-3 16,0 0-3-16,-6 7-3 16,-9 12-6-16,-4 9 1 15,7 2-7-15,6-1-40 16,6 2-75-16,0-6-150 16,16-9-250-16</inkml:trace>
  <inkml:trace contextRef="#ctx0" brushRef="#br0" timeOffset="17933">30083 7347 531 0,'0'0'529'16,"0"0"-407"-16,0 0 24 15,0 0-128-15,0 0-18 16,0 0-36-16,23 2 32 16,53-2-124-16,7 0-211 15,-5-7-256-15</inkml:trace>
  <inkml:trace contextRef="#ctx0" brushRef="#br0" timeOffset="18121.34">30729 7268 646 0,'0'0'29'0,"0"0"-29"16,140 0 12-16,-69 0-7 16,-2 0-5-16,-3-3-63 15,-15 1-107-15,-20-3-45 16,-16 4-29-16</inkml:trace>
  <inkml:trace contextRef="#ctx0" brushRef="#br0" timeOffset="18968.24">32038 6704 456 0,'0'0'39'0,"0"0"202"16,0 0 10-16,0 0-95 15,0 0-62-15,0 0-40 16,-99-27-35-16,63 83 0 15,0 19 11-15,6 20 4 16,8 6-21-16,8 2 4 16,1 0-10-16,3-11-7 0,-3-13-1 15,0-14-49 1,1-16-77-16,1-20-197 0,-4-21-11 16,-8-8-107-16</inkml:trace>
  <inkml:trace contextRef="#ctx0" brushRef="#br0" timeOffset="19103.56">31572 7163 320 0,'0'0'185'0,"0"0"75"16,66-91-115-16,-7 70-48 15,22 3-51-15,16 6-31 16,7 2-15-16,1-1-51 16,-10 3-163-16,-16-7-84 15,-18-1-21-15</inkml:trace>
  <inkml:trace contextRef="#ctx0" brushRef="#br0" timeOffset="19291.8">32407 6836 54 0,'0'0'252'16,"0"0"25"-16,0 0-30 16,0 0-40-16,0 0-44 15,0 0-71-15,-40-33-52 16,23 62-28-16,-6 14 10 16,-4 15 12-16,2 11-15 15,-4 8 3-15,7 1-15 16,-1-7-7-16,10-17-7 15,13-12-43-15,0-17-77 16,28-16-113-16,15-9-148 16,10-13-100-16</inkml:trace>
  <inkml:trace contextRef="#ctx0" brushRef="#br0" timeOffset="19462.96">32559 7023 709 0,'0'0'53'16,"0"0"261"-16,0 0-217 15,0 0-20-15,0 0-53 16,0 0-7-16,-71 73 6 16,71-37-12-16,0-2-11 15,7-1-5-15,13-4-14 16,10-12-129-16,5-13-152 16,5-4-95-16</inkml:trace>
  <inkml:trace contextRef="#ctx0" brushRef="#br0" timeOffset="19674.75">32837 6769 677 0,'0'0'62'0,"0"0"296"15,0 0-185-15,0 0-103 16,0 0-43-16,0 0-27 16,42 36 41-16,1 4 8 15,0 4-18-15,-10 9-31 16,-15 7-4-16,-18 2-1 15,-24 11-13-15,-43 0-29 16,-27 2-44-16,-27 1-88 16,-24-1-86-16,-22-7-190 0</inkml:trace>
  <inkml:trace contextRef="#ctx0" brushRef="#br0" timeOffset="20197.84">28807 8174 700 0,'0'0'37'16,"0"0"371"-16,0 0-267 15,0 0-52-15,0 0-62 16,-15-73-13-16,34 67-11 16,2 6 0-16,3 0-3 15,-5 12-5-15,-1 16-4 16,-9 10-2-16,-6 4 3 15,-3 3 1-15,0-9-3 16,-7-11 3-16,-3-11 7 16,3-7 2-16,4-7 1 15,3 0-2-15,0 0 13 0,0-24 38 16,15-18-42-16,7-8-7 16,8-2-3-16,1 9 3 15,-1 16-2-15,-7 13 2 16,-4 12-1-16,-5 2-4 15,-3 30-14-15,-6 15 15 16,-5 8-2-16,0 10-14 16,0-10-36-16,-6-4-58 15,6-19-93-15,0-11-101 16,30-19-131-16</inkml:trace>
  <inkml:trace contextRef="#ctx0" brushRef="#br0" timeOffset="20393.1">29722 7840 776 0,'0'0'278'0,"0"0"3"16,0 0-205-16,0 0-72 15,0 0 7-15,2 88-7 16,-2-21 7-16,-8 16-11 16,-9 2-5-16,-8 6-1 15,-1-7-10-15,2-20-102 16,9-25-117-16,15-23-57 15,0-16-95-15,12-21 5 16</inkml:trace>
  <inkml:trace contextRef="#ctx0" brushRef="#br0" timeOffset="20653.6">29690 8135 279 0,'0'0'245'0,"0"0"149"0,0 0-192 16,0 0-77-16,0 0-78 15,0 0-47-15,-27-35-6 16,49 35-42-16,17 0 18 15,18 0 2-15,7-3-15 16,1-6-18-16,-8 2 9 16,-12-3 31-16,-17 6-5 15,-14 1 26-15,-10 3 18 16,-4 3 58-16,-1 20-73 16,-16 20 39-16,-2 11 11 15,-1 5-19-15,4 1-20 0,4-5-14 16,5-14-1-1,7-15-81-15,0-13-66 0,9-13-116 16,14-10-188-16</inkml:trace>
  <inkml:trace contextRef="#ctx0" brushRef="#br0" timeOffset="20793.99">30242 7942 610 0,'0'0'305'0,"0"0"-31"16,0 0-226-16,0 0-48 15,0 0-26-15,0 0-70 16,-10 64-36-16,10-19-164 0,0 5-219 16</inkml:trace>
  <inkml:trace contextRef="#ctx0" brushRef="#br0" timeOffset="21772.86">30295 8187 890 0,'0'0'126'0,"0"0"115"16,0 0-227-16,0 0-14 15,0 0-6-15,0 0 6 16,-49 82 1-16,45-61 2 16,1 0 0-16,3-7 0 15,0-7-3-15,0-4-3 16,0-3-7-16,13 0-8 15,9-3 18-15,10-21 20 0,5-5-10 16,-4-4 2-16,-5 8-3 16,-10 7-8-16,-6 9 6 15,-5 8-7-15,-2 1 0 16,2 14-14-16,3 12 13 16,3 3 1-16,0-5 1 15,3-7-1-15,5-9-25 16,0-8-30-16,6 0 26 15,5-15 29-15,5-9 6 16,3-5-1-16,-1-4 3 16,-3 0 4-16,-10 7 3 0,-6 8-7 15,-8 9-6-15,-8 6 3 16,-2 3-5-16,-1 3-10 16,6 19-11-16,1 5 21 15,3-1 3-15,3-2-3 16,4-7-24-16,14-12-30 15,5-5-73-15,2 0 97 16,-3-19-122-16,-10-8 119 16,-12-4-30-16,-7-6 63 15,-7 1 38-15,0 5 19 16,0 9 49-16,-9 11-27 16,3 8 10-16,-1 3-37 15,-1 0-49-15,0 12-3 0,5 6-6 16,3-1 6-1,0-2-9-15,10-4-24 0,5-2-41 16,3-9-11-16,-3 0 22 16,-5 0 35-16,-1-13 12 15,-8-3 16-15,-1 3 0 16,0 2 14-16,-3 5 28 16,-11 6 36-16,-4 3-31 15,-9 21-47-15,-3 12 3 16,2 7-1-16,5 6 3 15,10-6-5-15,13-10 0 16,0-12-11-16,16-13-2 16,24-8-8-16,18-12 21 15,10-22 0-15,5-10-4 0,-3-7-43 16,-7-2 29-16,-8-3 18 16,-12 10 16-16,-16 10 55 15,-18 17 69-15,-9 9 4 16,0 5-21-16,0 5-35 15,-9 0-63-15,-6 0-24 16,-2 15-1-16,0 0 0 16,8 8-2-16,3 1-1 15,6 5-1-15,0 4 0 16,13-2 4-16,1 2-1 16,-4-4-3-16,-10 7 2 15,0 1-32-15,-31-1-31 16,-20 0-24-16,-21 3-15 0,-24-5-135 15,-18-4 3-15,-30-7-200 16</inkml:trace>
  <inkml:trace contextRef="#ctx0" brushRef="#br0" timeOffset="22027.54">29312 8768 653 0,'0'0'102'16,"0"0"-80"-16,178 0 103 15,-32 0-26-15,41-3-47 16,33 3 16-16,32 0-6 16,24 6-7-16,12 10-20 0,-11-4-14 15,-25-7-3-15,-38-5 28 16,-41 0 1-16,-49-7-21 16,-45-3 1-16,-36 1-13 15,-33-1 7-15,-10 3 41 16,-22-3-62-16,-26 5-13 15,-18 5-79-15,-17 0-134 16,-20 0-266-16</inkml:trace>
  <inkml:trace contextRef="#ctx0" brushRef="#br0" timeOffset="24035.75">17712 9350 744 0,'0'0'1'16,"0"0"0"-16,0 0 14 15,0 0-12-15,0 0 36 16,157-31 36-16,-51 25-25 15,28 3-5-15,33-4 8 16,33 4-8-16,24-1-27 16,28 1-3-16,25 0 10 15,32-1-17-15,22 1 3 16,33-4-8-16,21 0 4 16,23-5-3-16,25 2-3 15,22-2-1-15,13 1 1 0,20 7 3 16,12 4-3-16,4 0-1 15,9 12 2-15,0 8-3 16,6 9 2-16,4 3 0 16,6 2 3-16,6 1-3 15,-4-1-2-15,2-2 0 16,-11-2 1-16,-6 0 2 16,-2 2-1-16,-9 6-1 15,-6-2 0-15,-23 3-4 16,-28 7 8-16,-29-5 0 15,-36 1-4-15,-37-3-1 16,-15-5 1-16,-20-4 0 16,-64-8 0-16,-71-7 0 0,-85-9 0 15,-72-6 0-15,-13 0 0 16,-6 0 4-16,0-9 1 16,0 0-4-16,0 1-1 15,0 3-1-15,0 0-17 16,0 3-38-16,0 0 31 15,0 2-51-15,0 0-95 16,0 4-11-16,0 4-176 16</inkml:trace>
  <inkml:trace contextRef="#ctx0" brushRef="#br0" timeOffset="26727.32">19694 14396 521 0,'0'0'145'16,"0"0"26"-16,0 0 12 15,0 0-87-15,0 0 29 16,0 0-33-16,0 0-28 16,-7-59-8-16,0 55-7 15,1 4-10-15,-4 0-15 0,-3 0-14 16,0 8-1-16,-6 15-8 16,-1 13 8-16,1 11 2 15,-2 12 21 1,6 10-1-16,6 6 12 0,-2 1 0 15,5-2-19-15,0-2-12 16,0-6-6-16,2 0-5 16,-2-9-1-16,-1-6-1 15,-3-6-19-15,-1-10-40 16,0-11-25-16,4-8-36 16,-3-12-68-16,-4-4-234 15,-4 0-150-15</inkml:trace>
  <inkml:trace contextRef="#ctx0" brushRef="#br0" timeOffset="26995.87">19258 14930 519 0,'0'0'176'0,"0"0"125"16,0 0-34-16,0 0-138 16,0 0-39-16,0 0-26 15,0-58-29-15,23 55-11 16,19-3-9-16,12-2-5 15,19-1 5-15,1-8-9 16,11-3-3-16,0-3-1 16,-8-3 2-16,-18 3 4 0,-19 6-2 15,-22 10-3-15,-12 5-2 16,-6 2 0-16,0 0-2 16,-7 0-48-16,-11 7-59 15,-1 8-59-15,-4 2-155 16,10-4-210-16</inkml:trace>
  <inkml:trace contextRef="#ctx0" brushRef="#br0" timeOffset="27650.24">20093 14112 110 0,'0'0'338'0,"0"0"-99"16,0 0 43-16,0 0-63 16,0 0-39-16,0 0-60 15,0-16-42-15,-3 16-31 16,-12 13-16-16,-2 20-9 0,0 10-11 16,1 10 8-1,8-1-1-15,8-5-11 0,0-8 2 16,8-12-9-16,14-10 1 15,3-15 4-15,6-2-5 16,4-12 11-16,2-15-3 16,-9-12-2-16,-5-4-4 15,-10 0 3-15,-7-3-3 16,-6-1-2-16,0 7-4 16,-16 8-13-16,-10 9-6 15,-10 15-6-15,-2 8-12 16,-7 17-22-16,2 16-46 15,7 11-81-15,13 1-279 16,14-5-151-16</inkml:trace>
  <inkml:trace contextRef="#ctx0" brushRef="#br0" timeOffset="28069.82">20761 14320 572 0,'0'0'217'0,"0"0"88"16,0 0-86-16,0 0-111 15,0 0-4-15,0 0-43 16,-35 0-32-16,3 30-14 16,-11 16 13-16,-2 15 11 15,0 14 3-15,8 8-3 16,9 6-7-16,4 2-11 15,15 0-9-15,6-5-9 16,3-10-6-16,19-15-31 0,24-17-42 16,25-31-21-1,13-13-2-15,10-13-136 0,0-34-433 16</inkml:trace>
  <inkml:trace contextRef="#ctx0" brushRef="#br0" timeOffset="28361.59">21142 14551 86 0,'0'0'668'0,"0"0"-543"16,0 0 221-16,0 0-201 15,0 0-38-15,0 0-12 0,-4-56-24 16,-6 56-24-16,-11 0-31 15,-6 24-9-15,-2 12 2 16,1 13-2 0,4 6 7-16,7 3 3 0,11-2-10 15,6-7-7-15,6-13-3 16,24-6-19-16,5-19-54 16,15-11-33-16,2-17-34 15,-4-22-231-15,1-4-334 16</inkml:trace>
  <inkml:trace contextRef="#ctx0" brushRef="#br0" timeOffset="28616.77">21398 14354 804 0,'0'0'257'16,"0"0"52"-16,0 0-164 15,0 0-53-15,0 0-25 16,0 0-8-16,39-4-18 15,2 4 30-15,7 0-26 16,0 21-36-16,-8 8-7 16,-9 10-2-16,-14 11-1 15,-17 9-8-15,-7 8-6 16,-28 5-30-16,-10 1 7 16,-11-4-30-16,-3 1-19 0,1-4-69 15,5-14-191-15,15-18-734 16</inkml:trace>
  <inkml:trace contextRef="#ctx0" brushRef="#br0" timeOffset="28934.62">22643 14532 649 0,'0'0'359'0,"0"0"-289"0,0 0 209 16,0 0-176-16,0 0 2 16,0 0-30-16,100 0-24 15,-54 0-11-15,9 0-8 16,7 0-20-16,3 0-12 15,3-7-2-15,-6-2-35 16,-10 2-51-16,-16 4-30 16,-21 3-94-16,-15 0-346 15,-10 0-168-15</inkml:trace>
  <inkml:trace contextRef="#ctx0" brushRef="#br0" timeOffset="29104.07">22685 14770 1195 0,'0'0'3'0,"0"0"155"16,0 0-90-16,113-4-9 15,-44-2-30-15,5-7-20 16,-3 3-7-16,-6 0-2 16,-9 6-98-16,-19 4-268 15,-15 0-418-15</inkml:trace>
  <inkml:trace contextRef="#ctx0" brushRef="#br0" timeOffset="35692.28">25282 14466 423 0,'0'0'89'0,"0"0"101"15,0 0 74-15,0 0-79 16,0 0-45-16,0 0-35 16,0 0-32-16,-25-53-23 15,25 43-19-15,19-4-12 16,12-9-12-16,10-6 1 15,5-8-3-15,-4 2 6 16,-10-1-11-16,-5 2 9 16,-9 7-1-16,-6 4 1 15,-6 7 1-15,-4 9-1 16,-2 2-5-16,0 5 8 16,0 0-11-16,0 0 3 0,0 0-4 15,-7 22-7-15,-2 14-1 16,-2 14 8-16,3 16 0 15,2 9 8-15,0 5-4 16,-3 0-2-16,0-2-2 16,-1-11-6-16,0-11 6 15,2-13-5-15,4-13-9 16,-4-15-18-16,5-4-7 16,-1-8-1-16,-1-3 7 15,-2 0 29-15,-7 0 3 16,-4-7-4-16,1 0 5 15,-2 4 3-15,0 3 6 16,1 0 14-16,2 0 10 16,5 7-2-16,3-4 2 15,6 0-4-15,2-3-6 0,2 1-6 16,29-1-1-16,21 0 46 16,21 0-1-16,18-7-14 15,10-12-20-15,3-4-14 16,-3 3-10-16,-17-4-3 15,-22 8-2-15,-19 0 1 16,-21 8-4-16,-12 3-21 16,-10 4-54-16,0 1-42 15,-23 0-64-15,-6-5-792 16</inkml:trace>
  <inkml:trace contextRef="#ctx0" brushRef="#br0" timeOffset="36682">19583 11073 846 0,'0'0'14'15,"0"0"133"-15,0 0 84 16,0 0-131-16,0 0-11 16,0 0-35-16,-87-48-14 15,77 51-15-15,-13 23-9 0,4 24-8 16,-4 22-3-16,6 17 13 16,5 14 4-16,1 12-3 15,1-3-12-15,-1 1-6 16,4-11 0-16,-8-19-1 15,3-17-1-15,0-17-27 16,2-16-30-16,4-12-31 16,-5-15-81-16,-1-6-200 15,-8-13-130-15</inkml:trace>
  <inkml:trace contextRef="#ctx0" brushRef="#br0" timeOffset="36902.22">18996 11721 803 0,'0'0'211'0,"0"0"42"16,0 0-133-16,0 0-56 16,139-92-2-16,-51 64-17 15,8 2-13-15,2 4 2 16,-9 5-19-16,-15 1-13 16,-16 10-2-16,-19 1-5 15,-16 2-21-15,-10 0-22 16,-9 3-23-16,-4 0-24 15,0 0-127-15,-9 0-146 16,-3 0-232-16</inkml:trace>
  <inkml:trace contextRef="#ctx0" brushRef="#br0" timeOffset="37457.61">20076 10718 271 0,'0'0'274'0,"0"0"-115"16,0 0 146-16,0 0-147 15,0 0-30-15,0 0-39 16,0-11-27-16,0 11-7 16,0 0-19-16,0 0-7 15,-9 17-21-15,-3 13-2 16,-2 9-6-16,-2 4 8 15,8 1-3-15,5-6 1 16,3-8-6-16,0-6 0 16,4-4-1-16,16-11 1 15,0-7 4-15,9-2-3 0,-3 0 7 16,4-17-8-16,-6-2 3 16,-4-6 2-16,-8-6 1 15,-7-2-4-15,-5-9-1 16,0 2-2-16,-13 4-1 15,-11 8-11-15,-1 11-2 16,-4 12-12-16,0 5 6 16,-3 16-38-16,7 14 4 15,3 3-58-15,10 4-94 16,1-5-237-16,10-12-199 16</inkml:trace>
  <inkml:trace contextRef="#ctx0" brushRef="#br0" timeOffset="37822.08">19749 10621 422 0,'0'0'85'16,"0"0"165"-16,0 0-147 16,0 0 55-16,0 0-19 0,0 0-25 15,-7-17-42-15,6 17-16 16,-2 0-16-16,-2 10-38 16,1 19 7-16,-2 15-9 15,-4 18 28-15,-1 5-1 16,3 2-4-16,4 1-7 15,4-7-15-15,0-14-1 16,13-6-1-16,16-13-16 16,10-10-33-16,10-9-34 15,6-11-107-15,3-3-247 16,-1-23-326-16</inkml:trace>
  <inkml:trace contextRef="#ctx0" brushRef="#br0" timeOffset="38153.39">20187 10580 589 0,'0'0'106'0,"0"0"171"15,0 0-180-15,0 0-29 16,0 0-7-16,0 0-3 15,58-65-18-15,-37 65 1 16,-2 0-3-16,6 16-3 16,2 8-4-16,-1 10-5 15,-3 5 10-15,-4 9-22 0,-6 6 3 16,-12 5-9-16,-1 1 1 16,-8 0-5-16,-17-2-4 15,-1-7 0-15,-10-2-1 16,-4-4-11-16,2-6-55 15,-1 2-93-15,2-11-187 16,12-9-220-16</inkml:trace>
  <inkml:trace contextRef="#ctx0" brushRef="#br0" timeOffset="38656.33">20873 11014 611 0,'0'0'86'0,"0"0"223"16,0 0-155-16,0 0-55 15,0 0-39-15,0 0-39 16,-70 16 15-16,42 18 0 16,-5 5-4-16,-3 11 19 15,1 12-15-15,0 8 1 16,3 6-19-16,7 6 3 16,10 1-14-16,14-1-5 15,1-9-2-15,17-11-3 16,21-15 3-16,9-16-27 0,11-19-53 15,10-12-30-15,3-7-159 16,5-32-449-16</inkml:trace>
  <inkml:trace contextRef="#ctx0" brushRef="#br0" timeOffset="38916.31">21214 11268 926 0,'0'0'60'0,"0"0"214"16,0 0-154 0,0 0-42-16,0 0-23 0,0 0-26 15,-62-53-10-15,33 53-9 16,-1 23-10-16,1 11 2 16,0 9 0-16,9 6 2 15,7-3-4-15,13 0-4 16,0-2 3-16,27-11-6 15,12-16-58-15,10-12-34 16,5-5-83-16,6-29-283 16,1-11-241-16</inkml:trace>
  <inkml:trace contextRef="#ctx0" brushRef="#br0" timeOffset="39203.14">21478 10931 1182 0,'0'0'18'16,"0"0"154"-16,0 0-107 15,0 0-46-15,0 0 14 16,0 0 16-16,61 99 7 16,-25-56-25-16,-1 6-7 15,-6 5-15-15,-8 8 0 16,-15 1-1-16,-6 4-7 15,-18 1-1-15,-20 5-3 16,-8-4-23-16,-9-3 3 16,5-6-33-16,2-13-9 0,8-7-17 15,7-5-56-15,9-11-154 16,11-14-221-16</inkml:trace>
  <inkml:trace contextRef="#ctx0" brushRef="#br0" timeOffset="39466.18">22378 11378 1328 0,'0'0'4'0,"0"0"113"16,0 0-36-16,0 0-47 15,0 0-9-15,128-17 7 16,-52 10-17-16,7-3-14 16,5 1-2-16,1-1-24 15,-6 3-44-15,-15 0-47 16,-19 7 7-16,-29 0-428 16,-20 0 190-16</inkml:trace>
  <inkml:trace contextRef="#ctx0" brushRef="#br0" timeOffset="39654.87">22535 11601 1076 0,'0'0'42'16,"0"0"53"-16,0 0-3 16,80 4-21-16,-11-20-30 15,13-11-33-15,-2 4-8 16,-8 1-4-16,-10 2-42 15,-11 6-57-15,-12 2-276 16,-12 4-219-16</inkml:trace>
  <inkml:trace contextRef="#ctx0" brushRef="#br0" timeOffset="42477.9">25114 10989 81 0,'0'0'85'0,"0"0"79"15,0 0 1-15,0 0 7 16,0 0-30-16,0 0-3 16,14-58 24-16,-14 52-63 0,0 0-22 15,0-2-29-15,0 2-8 16,0 2-13-16,0-3-5 16,-7 2-3-16,-2 1 2 15,0-1 0-15,-3 5 0 16,-1 0-3-16,-1 0-6 15,-4 0-3-15,-1 12-5 16,1 10-4-16,-1 8 3 16,4 4-1-16,-2 2 3 15,7 3 1-15,2 1 11 16,1 1 4-16,4 4 6 16,2-2-5-16,1 4 1 15,-4-2-7-15,4 2 0 16,-1-1 1-16,-1 0-6 0,-1-2-4 15,-1-1-6-15,-1-4-1 16,-2 0 3-16,1-9-4 16,0-5 0-16,0-2-2 15,0-11-15-15,2-2-39 16,4-5-34-16,0-5-31 16,0 0-73-16,0-8-177 15,0-19-230-15</inkml:trace>
  <inkml:trace contextRef="#ctx0" brushRef="#br0" timeOffset="42802.77">24737 11364 446 0,'0'0'250'16,"0"0"-72"-16,0 0 147 15,0 0-187-15,0 0-36 16,0 0-36-16,-38-6-22 15,69 6-21-15,21-3 23 16,23 2 12-16,8-6-17 16,3 4-5-16,-2 0-17 15,-5 0 13-15,-14 0-16 16,-20-2-1-16,-19 3 1 0,-16 2-5 16,-7-1 0-1,-3 1-10-15,0 0 0 0,0 0-1 16,0 0-30-16,0 0-38 15,0 0-22-15,0-2 0 16,0-2-21-16,0 1-119 16,0-4-276-16,2-3-183 15</inkml:trace>
  <inkml:trace contextRef="#ctx0" brushRef="#br0" timeOffset="43137.66">25862 10975 12 0,'0'0'940'0,"0"0"-840"15,0 0 148-15,0 0-137 16,0 0-31-16,0 0 0 16,-1-61-14-16,-7 58 5 15,-5 3-14-15,-1 0-18 16,-8 3-17-16,-9 18-1 15,-10 12-7-15,-8 17 12 16,-1 5 0-16,6 15-6 16,10 5 10-16,9 3-5 15,8-1-9-15,13 0-4 16,4-7-1-16,7-1-10 16,23-14-1-16,12-6-3 0,13-12-35 15,6-10-63 1,3-16 8-16,-3-11-90 0,-9-21-25 15,-5-21-477-15</inkml:trace>
  <inkml:trace contextRef="#ctx0" brushRef="#br0" timeOffset="43461.85">26322 11153 1194 0,'0'0'70'16,"0"0"76"-16,0 0-1 16,0 0-90-16,0 0 6 15,0 0-35-15,-69-24-7 16,45 24 6-16,-3 3-9 16,1 16 1-16,0 9-4 15,3 8-3-15,3 9 4 16,6 3 0-16,9-1-8 15,5-2-6-15,4-6-4 16,20-7 4-16,10-13-25 16,14-9-29-16,8-10-7 15,7-7-8-15,1-15-2 16,-4-10-87-16,-14-7-230 16,-12-6-274-16</inkml:trace>
  <inkml:trace contextRef="#ctx0" brushRef="#br0" timeOffset="43718.28">26599 10796 938 0,'0'0'131'0,"0"0"41"16,0 0 17-16,0 0-102 15,0 0-33-15,0 0-31 16,60 50 42-16,-2-11 0 15,5 7 0-15,-5 0-35 16,-6 4-15-16,-10-1-13 0,-17 11-2 16,-25 6-1-16,-12 4-35 15,-43 9-32-15,-21 9-17 16,-15 12-9-16,-18-4-94 16,-17-4-384-16</inkml:trace>
  <inkml:trace contextRef="#ctx0" brushRef="#br0" timeOffset="53068.31">17855 1001 117 0,'0'0'3'0,"0"0"43"0,0 0 11 15,0 0 118-15,0 0-134 16,0 0-37-16,0 0-2 16,-6 4 7-16,5-1 107 15,-4 4-107-15,1 5-8 16,-3 3 6-16,-2 7-1 16,2-1-4-16,1 1 14 15,2-2 26-15,-2 1-28 16,3 3-2-16,0 5 11 15,-1 8 9-15,-2 8 11 16,0 11-10-16,-5 16-1 16,2 9-2-16,-1 8-6 0,0 9-2 15,4 0-14-15,-4 2-3 16,6-4-3-16,1-4-2 16,0 2 4-16,3 1 0 15,0 9 0-15,0 9 0 16,0 6-1-16,0 12 5 15,0 4-2-15,-1 3-1 16,-7 5 3-16,1-3-7 16,-5 6-1-16,-2 4 2 15,2 1 0-15,1 0 1 16,-1 2 0-16,-2-10-1 0,5-3 3 16,-1-5 12-1,1 3-11-15,0 2 2 0,1 1-3 16,-2 9-3-16,0 1 1 15,-7 3 0 1,-1 7-2-16,2 2 1 0,-2 6-2 16,3 1-1-16,-1-1 1 15,2 0 1-15,1-7 0 16,4-5 1-16,-4-1-2 16,3 6 0-16,-2 3-1 15,1 11 1-15,-8 3 4 16,2 0-4-16,-1 7 1 0,-3 6-2 15,2 4 2 1,-3 4-2-16,2 5-1 0,1-6 2 16,-5-2-3-16,6 6 3 15,-3 1-1-15,3 0 1 16,-3 0 0-16,-1-1-2 16,-4 1 5-16,0 1-4 15,-2 12 2-15,-4 4-2 16,1 1 1-16,-4 10-5 15,4 2 8-15,3 7-6 16,-1 5-1-16,7 1-4 16,-2 4 6-16,5-3-3 15,-1 2 5-15,1-2 0 16,1-3-2-16,3-1 2 16,2 4-4-16,1 3 3 0,-4 0 0 15,2 6 1-15,-1-6-2 16,-3 4-2-16,2 0 3 15,1 2-9-15,-5 0-17 16,4 3 19-16,-1-1-3 16,2-8 8-16,1-2-2 15,0-12-3-15,-1-13 2 16,5-12 6-16,-6-24 8 16,2-7 4-16,2-9 0 15,-4-7 0-15,0-13-5 16,2-17 1-16,2-22-8 15,-3-37 4-15,7-27-4 16,4-22 0-16,2-23 0 16,2 2-12-16,0-6-100 0,0 0-50 15,2 0-105-15,4-10-86 16</inkml:trace>
  <inkml:trace contextRef="#ctx0" brushRef="#br0" timeOffset="54201.51">19541 539 216 0,'0'0'79'0,"0"0"-34"16,-40-79 47 0,34 69 36-16,3 8-18 0,3 2-55 15,-3 0-8-15,3 0 14 16,-3 0 9-16,-7 15-70 16,-1 23-2-16,-4 21 2 15,-8 14 1-15,1 4 10 16,2-6-7-16,1-16 6 15,9-14-7-15,-3-17 4 16,8-12 3-16,5-8 10 16,0-4 14-16,0-1 45 15,5-23-2-15,5-15-35 16,6-12-35-16,4-12-5 16,-5-7-1-16,-4-1-2 15,0 4 0-15,-7 19 1 0,-1 18 2 16,1 17-2-16,-4 13-1 15,7 8-25-15,2 28-57 16,7 20 71-16,10 13 12 16,2 7 1-16,6-3 2 15,5-14 2-15,0-13-4 16,-6-19-1-16,-8-14 0 16,-12-7 3-16,1-6 1 15,-4-10 31-15,9-22 20 16,3-16-46-16,-3-13-8 15,-5-8 1-15,-7-4-2 16,-7 5-13-16,0 12-7 0,0 24-11 16,0 22 14-16,0 10-24 15,0 30-199-15,0 13 46 16,6 7-104-16</inkml:trace>
  <inkml:trace contextRef="#ctx0" brushRef="#br0" timeOffset="54501.61">20113 685 594 0,'0'0'21'15,"0"0"124"-15,0 0-44 16,0 0-85-16,0 0-9 16,-82 66-7-16,68-24 2 0,9-4-2 15,5-6 0-15,5-6-4 16,16-9-12-16,1-9 3 15,5-8 5-15,1-1-20 16,-1-22 12-16,-5-9 11 16,-8-5-7-16,-14-4 4 15,0-3-8-15,-23 1 3 16,-7 9-34-16,-2 10 5 16,3 15 4-16,12 9-15 15,11 0-60-15,6 2-34 16,26-1 45-16,23-1-79 15</inkml:trace>
  <inkml:trace contextRef="#ctx0" brushRef="#br0" timeOffset="54696.62">20506 473 109 0,'0'0'173'0,"0"0"-61"16,0 0 49-16,0 0-30 16,0 0 57-16,0 0-88 15,24-39-100-15,-39 86 0 16,-4 23 9-16,-1 17 18 15,1 11-3-15,2-1-24 16,8-13 0-16,6-20-18 16,3-20-100-16,0-20-2 15,0-12-91-15,0-12-45 16,0-15 102-16</inkml:trace>
  <inkml:trace contextRef="#ctx0" brushRef="#br0" timeOffset="55139.8">20303 753 389 0,'0'0'164'16,"0"0"-20"-16,0 0-93 0,0 0-51 16,0 0-23-16,0 0 12 15,37-6 7-15,23 6-10 16,6-3-60-16,5-11 17 16,-4-3-73-16,-9-3 118 15,-14-1-2-15,-20 5 14 16,-18 3 1-16,-6 5 98 15,-10 8 29-15,-15 0-55 16,0 5-59-16,-2 15-13 0,14 3 21 16,6-2-13-16,7-1-9 15,13-6-2-15,15-6 2 16,6-5 3-16,4-3-3 16,2-3-9-16,-5-16-33 15,-6-1 37-15,-9-7 5 16,-10-1 1-16,-10-3 12 15,-7 4-9-15,-22 6 48 16,-13 11-5-16,-16 10 36 16,-9 21-9-16,-6 24-25 15,4 11-18-15,14 8-7 16,16-2-4-16,24-3-10 16,15-6-10-16,29-7-12 0,36-10 12 15,26-11-6-15,15-13-19 16,5-12-158-16,-14-11 40 15,-30-22-245-15</inkml:trace>
  <inkml:trace contextRef="#ctx0" brushRef="#br0" timeOffset="55402">19353 1252 580 0,'0'0'2'0,"0"0"141"0,0 0-63 16,0 0-42 0,0 0-20-16,143 7 179 0,9-25-92 15,36-2-52 1,31-5 11-16,26 3-42 16,15 1-7-16,4-1-7 0,-15 6-6 15,-37-3 1-15,-56 2-3 16,-53 4 0-16,-51 3-10 15,-35 3-112-15,-20 2-51 16,-38-8-224-16</inkml:trace>
  <inkml:trace contextRef="#ctx0" brushRef="#br0" timeOffset="55731.88">21931 447 378 0,'0'0'469'16,"0"0"-444"-16,-84 0 67 15,64 6-78-15,8 6-14 16,7 0-1-16,5-2-12 16,0 0-6-16,2-2-1 15,13-3 20-15,8-1 5 16,0-4 3-16,0 0 10 15,-2-7 5-15,-7-8 15 16,-10-1 3-16,-4 0-27 0,0 3-1 16,-12 10-9-16,-8 3-3 15,-4 7-2-15,4 22-54 16,5 8-93-16,4 6 46 16,8 6-32-16,3 2-110 15,0-6 14-15</inkml:trace>
  <inkml:trace contextRef="#ctx0" brushRef="#br0" timeOffset="56025.02">21992 894 368 0,'0'0'150'16,"0"0"50"-16,0 0 34 0,0 0-74 15,0 0-67-15,0 0-29 16,-12 0-34-16,12 0-26 15,0 0-4-15,0 0-3 16,0 3-7-16,0 1-5 16,3-2-28-16,10-2 33 15,2 0 9-15,4 0 2 16,-5-9 11-16,-5-5-6 16,-5-1 2-16,-4 3 2 15,-9 5-10-15,-17 7-7 16,-13 0-31-16,-13 26-35 15,-3 12-122-15,2 4-63 0,1 2-319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55:27.3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3220 2281 415 0,'0'0'44'15,"0"0"98"-15,0 0 42 16,0 0-33-16,0 0-56 16,0 0-13-16,0 0-5 15,-24-15-14-15,24 15-35 16,0 0-18-16,0 0-9 0,0-2-1 15,0 1-1 1,2-3-3-16,14-3 4 0,1-3 3 16,2-7 16-1,-7-1-6-15,-5-2 1 0,-7 0-7 16,0 4 3-16,-7 3-2 16,-10 10-2-16,-11 3 14 15,-8 28-20-15,-7 16-2 16,7 9 1-16,11-2-2 15,16-10 2-15,9-10-4 16,16-12 5-16,17-10 1 16,6-7 0-16,6-2 0 15,-4-13 2-15,-5-12 6 16,-9-6-4-16,-12-2 4 0,-9-5-6 16,-6-1 7-16,-18 3-4 15,-15 9-5-15,-4 15 9 16,-9 12-10-16,-1 15-10 15,4 16 9-15,12 5-2 16,17-6 2-16,14-3-4 16,0-6-1-16,23-6 3 15,7-6-1-15,8-7 3 16,-5-2-2-16,0 0 2 16,-3-11-45-16,-8-6-22 15,-1 1-52-15,-3 0-51 16,3 2-91-16,-3-3-120 15</inkml:trace>
  <inkml:trace contextRef="#ctx0" brushRef="#br0" timeOffset="690.49">4445 1973 945 0,'0'0'25'15,"0"0"175"-15,0 0-51 16,0 0-84-16,0 0-54 16,0 0-7-16,86-31 0 15,14 20-4-15,9-2-1 0,6 0-26 16,-15 3-12-16,-21 3-5 16,-31 3-28-1,-32 1-11-15,-22 3-1 0,-46 0 81 16,-33 14-105-16,-14 3 43 15,-11-2 53-15,13-3 12 16,12-3 1-16,24-3 5 16,19-1 81-16,17-3 0 15,14 0 5-15,8 2-11 16,0 9-66-16,3 12-15 16,0 16 35-16,-7 14-1 15,-5 18 10-15,-15 12-16 16,-6 9-24-16,-7-4-4 15,7-13-5-15,6-18-59 16,14-19 6-16,10-16-45 0,3-16 6 16,0-8-27-1,19-17 48-15,5-22 46 0,-3-8-12 16,-3-3 39-16,-15-1 3 16,-3 4 4-16,0 10 25 15,0 12 71-15,0 9 40 16,0 10-47-16,0 0-6 15,15 3-67-15,15-2-20 16,16 3 0-16,9-2-2 16,6-2 1-16,5-3-47 15,-2 2 17-15,-9 1 21 16,-16-1 10-16,-9 7 2 16,-14 0-2-16,-7 5 0 0,-9 20 0 15,0 18 6 1,-3 15 26-16,-19 14 6 0,-2 8-30 15,3-7-7-15,9-10-1 16,8-22 0-16,4-15-67 16,0-16-32-16,19-10-75 15,11-15-54-15,7-26-249 16</inkml:trace>
  <inkml:trace contextRef="#ctx0" brushRef="#br0" timeOffset="812.47">5029 2201 499 0,'0'0'152'0,"0"0"-62"16,0 0-50-16,0 0-33 16,-58 107-7-16,48-64-147 15,7-2-331-15</inkml:trace>
  <inkml:trace contextRef="#ctx0" brushRef="#br0" timeOffset="1582.41">4897 2597 822 0,'0'0'91'0,"0"0"140"16,0 0-165-16,0 0-47 15,0 0-19-15,0 0-7 0,104-87 1 16,-65 75 6-16,-5 6 1 15,-4 6-1-15,-8 0-4 16,-8 13 1-16,-7 14-2 16,-7 10 0-16,0 6 5 15,-7-4-1-15,-5-6 0 16,1-12 2-16,1-10 3 16,7-6-3-16,3-5 3 15,0 0 35-15,0-3-1 16,22-23 5-16,8-15-25 15,6-11-16-15,6-3-3 16,1 7 1-16,-3 11-12 0,-7 15 3 16,-9 13-2-1,-5 9-1-15,-5 10 2 0,-8 16 1 16,1 11-9-16,-4 4-36 16,9 5 22-16,9-3-67 15,16-4-62-15,17-13 16 16,13-15 62-16,12-11-5 15,3-16 65-15,3-21 21 16,-13-11 2-16,-11-4 9 16,-21-1 44-16,-23 0 31 15,-16 7-12-15,-1 10 21 16,-28 16 38-16,-11 20-39 16,-13 6-57-16,1 26-34 0,-4 14 1 15,13 2-1-15,15 2 0 16,11-2-1-16,13-7-6 15,3-7 1-15,9-15-5 16,21-14 0-16,8-5 9 16,7-17 2-16,7-20 7 15,-2-11-5-15,2-10-2 16,-3-9 5-16,-7-15 0 16,-2-13-4-16,-6-9 3 15,-8 9 5-15,-10 23 0 16,-10 28 58-16,-6 30 8 15,-3 14 7-15,-22 34-67 0,-5 21-13 16,2 12-2 0,8 11 0-16,13 5 0 0,7 7-1 15,19 13 0-15,27 13-49 16,17-7-233-16,16-17-261 16</inkml:trace>
  <inkml:trace contextRef="#ctx0" brushRef="#br0" timeOffset="3509.65">7844 2044 1158 0,'0'0'7'0,"0"0"78"0,0 0-64 15,0 0-21-15,0 0-9 16,100 12 0-16,-11-12-60 15,13 0-11-15,1-14-5 16,-5-5 9-16,-17-1-51 16,-17 4 48-16,-27 0-7 15,-31 8 20-15,-16 6 51 16,-38 2-138-16,-10 0 137 16,-5 12 16-16,5 7 118 15,9 1 2-15,10-1-6 16,11 3 2-16,11 1-3 15,4 5-26-15,4 6-39 16,3 9-5-16,1 8 11 0,-8 8-13 16,-6 3-27-1,-1 5-13-15,-5-3-1 0,7-9-8 16,15-13-86-16,3-16-27 16,12-19-46-16,25-7 48 15,17-21-24-15,10-17 18 16,6-11-26-16,-4-9 70 15,-2-7 27-15,-15 1 54 16,-13 13 31-16,-20 13 86 16,-16 21 95-16,0 14 12 15,-31 3-102-15,-9 22-105 16,-5 12 22-16,2 5-6 16,7 1-20-16,15-5-10 0,6-4-3 15,15-7 0-15,0-7-8 16,15-7-4-16,16-8 0 15,8-2-44-15,13-14 42 16,1-16 3-16,2-10 2 16,-6-6 7-16,-13 3 1 15,-11 8 2-15,-13 14 2 16,-9 16 2-16,-3 5-5 16,-15 17-14-16,-7 19-4 15,-5 8 18-15,5 1 3 16,8-4-2-16,11-11-2 15,3-4-13-15,6-11-58 16,21-9 22-16,6-6-29 0,1-6 50 16,5-20 17-16,1-6 6 15,-7-7 2-15,-5-3-2 16,-4-2 6-16,-9 11 0 16,-4 9 1-16,-4 17 8 15,-7 7-2-15,0 22 12 16,-12 16-19-16,0 8 32 15,3 0-28-15,5-4-4 16,4-4-7-16,10-9-45 16,23-9-57-16,6-12 21 15,7-8-1-15,5-12 76 16,-2-14-42-16,-7-9 55 16,-6-4 25-16,-8-8 56 0,-11-3 82 15,-4 2-4-15,-6 9-39 16,-7 17 99-16,0 15-62 15,-13 7-43-15,-11 26-90 16,-4 23-19-16,2 20 2 16,5 19-2-16,5 23-1 15,10 19 0-15,6 15-4 16,0 9-1-16,0-4-1 16,0-10 1-16,0-14 0 15,0-23 0-15,-3-20 2 16,-18-26 4-16,-10-23-3 15,-8-20 2-15,-9-14 9 16,-1-14 1-16,3-31-9 0,13-19 0 16,21-20 3-1,12-22-8-15,45-20-7 0,29-14-25 16,22-10 4-16,17-5-15 16,14 3-4-16,-1 6 5 15,-3 8 37-15,-16 13 4 16,-16 6 0-16,-22 9-1 15,-17 12 0-15,-19 20 1 16,-18 25 2-16,-9 24 1 16,-6 17 33-16,0 12 24 15,-15 13-59-15,-15 23 2 16,-8 19-2-16,3 11 5 16,1 11 15-16,8 2-9 0,13 2-11 15,7 1-2-15,6-5 0 16,6-3-2-16,27-15-88 15,16-15-60-15,6-22-57 16,9-20 70-16,-4-7 6 16,-5-31 14-16,-7-13 73 15,-9-11 1-15,-11-8 45 16,-10 0 41-16,-9 14 47 16,-6 22 70-16,-3 24 104 15,-9 11-136-15,-12 34-115 16,0 18-11-16,-3 12 20 15,11 8-5-15,7 0-8 0,6-7-1 16,3-9-8-16,18-12 3 16,4-16-2-16,2-16 2 15,-2-15-2-15,1-7-14 16,2-27 10-16,-1-15 5 16,-11-10-31-16,-9-10 4 15,-7-10 6-15,-4 2 21 16,-24 14 3-16,-8 26 10 15,-13 32 98-15,-3 13-100 16,-2 35-9-16,11 15 13 16,13 8-14-16,21 4-1 15,9-2-3-15,22-8 3 16,20-8-3-16,10-18 3 16,5-18 2-16,1-16 2 0,6-13 20 15,-1-22-3-15,-8-12-19 16,-4-11 8-16,-15-7-7 15,-17-5 2-15,-7 5-4 16,-12 18-1-16,0 20 13 16,-15 21 24-16,-7 6-11 15,-2 9-23-15,3 13 4 16,6 2-7-16,9-1-7 16,6-2 7-16,3-6-3 15,18-2 3-15,10-6 2 16,2-7 0-16,6 0 2 15,-6 0 5-15,-8 0 2 16,-4 0-8-16,-9 0-3 0,-2 11-3 16,-7 12 0-16,0 7 3 15,-3 5-1-15,0 4-2 16,-3 2 2-16,0-5 0 16,-1-2-47-16,4-12-38 15,0-10-9-15,20-12-88 16,12-1 7-16,7-24-17 15,7-13-192-15</inkml:trace>
  <inkml:trace contextRef="#ctx0" brushRef="#br0" timeOffset="3653.56">10972 2054 113 0,'0'0'263'0,"0"0"46"0,0 0-43 16,0 0-103-16,0 0-163 15,0 0-2-15,-9 23 2 16,-6 29 0-16,0 6-38 15,-3 9-185-15,-9 5-39 16,-1-1-195-16</inkml:trace>
  <inkml:trace contextRef="#ctx0" brushRef="#br0" timeOffset="4034.01">10957 2675 639 0,'0'0'217'0,"0"0"74"16,0 0-121 0,0 0-137-16,71-99-31 0,-26 58-2 15,9-4-45-15,0-7-3 16,-2-4-18-16,-6 4-6 16,-19 12 72-16,-12 16 1 15,-12 14 9-15,-3 9 23 16,-12 1 18-16,-18 1-36 15,-7 17-12-15,-2 6-3 16,8 2 0-16,10-4 0 16,6-2 5-16,9-6 1 15,6-2 2-15,0 2 0 0,9 1-1 16,16 2 2 0,8 0 2-16,3-1-11 15,-3-3 3-15,-8 1-2 0,-12-6-1 16,-8 3-12-16,-11 2-18 15,-38 5-3-15,-27 5-28 16,-30 7-137-16,-7-1-216 16</inkml:trace>
  <inkml:trace contextRef="#ctx0" brushRef="#br0" timeOffset="4866.99">12778 2609 372 0,'0'0'351'0,"0"0"-340"16,0 0 216-16,0 0-98 0,0 0-71 16,0 0-26-16,18-50-27 15,0 16-1-15,9-7-3 16,12-9 4-16,3-2-1 15,2 4 0-15,-8 8 1 16,-15 15-4-16,-12 13 2 16,-6 9 15-16,-3 3 6 15,0 0-18-15,-19 0-6 16,-7 7 0-16,-1 5 0 16,8-2 0-16,10-5-3 15,9-3 1-15,0 1-6 16,28 0 3-16,22 1 5 15,18 1 6-15,2-2-4 0,3 5 0 16,-14 2-2-16,-12 0 3 16,-14 6-3-16,-13 4 0 15,-17 4 0-15,-3 6-1 16,-12 6 2-16,-14 3 2 16,-1-1 0-16,2-8-3 15,4-6-1-15,9-7-3 16,9-8-57-16,3-7-19 15,6-2-81-15,24-14 36 16,19-15-1-16,9-14-68 16,7-6 53-16,3-7 79 15,-4-2 62-15,-11 3 38 16,-15 11 9-16,-14 17 103 16,-15 13-12-16,-9 7 21 0,0 7 5 15,-6 0-91-15,-14 0-45 16,4 5-8-16,3 4 10 15,2 1-11-15,5-2-10 16,4-1-5-16,2-2-3 16,0-1 2-16,0-3-3 15,0 1 2-15,0-2-2 16,0 0-3-16,0 0-31 16,5 0 2-16,-2 1-40 15,-2 3-58-15,-1 3-97 16,-9-1-153-16</inkml:trace>
  <inkml:trace contextRef="#ctx0" brushRef="#br0" timeOffset="5368.33">12782 2605 771 0,'0'0'57'0,"0"0"175"15,0 0-90-15,0 0-56 16,0 0-41-16,46-75-35 0,2 37-10 16,11-4 0-16,5-4-14 15,9-5 14-15,-6-6 4 16,-6-7-3-16,-16 2 1 15,-15 11 3-15,-17 16 0 16,-13 16-4-16,-6 16 8 16,-33 3-9-16,-13 6-1 15,-6 18-2-15,6 5 3 16,13-1-2-16,20-3 2 16,12-1-4-16,7-1-1 15,23 0 5-15,22-1 3 16,10 0 6-16,4-3-2 15,6 1-5-15,-7-2-2 0,-10 0 1 16,-11-4-1-16,-16 1-2 16,-12-1 2-16,-9 3-8 15,-24 3 5 1,-25 8 2-16,-12-1-9 0,-11-3-19 16,5-4-61-16,10-7-31 15,26-9-59-15,25-4-39 16,12-20-71-16</inkml:trace>
  <inkml:trace contextRef="#ctx0" brushRef="#br0" timeOffset="6143.38">13694 2166 442 0,'0'0'123'16,"0"0"-14"-16,0 0-21 16,0 0-34-16,0 0 54 15,0 0-58-15,-70 81-16 16,62-64-25-16,4-4-7 15,4-5 0-15,0-3-2 16,15-5-2-16,13 0-1 16,2-10-22-16,3-14 24 15,-7-10-28-15,-7-7 15 16,-9-2 6-16,-10 6-12 16,0 10 18-16,-6 16 2 15,-21 11 11-15,-10 22-10 16,0 21 6-16,-2 10 5 0,9 7-1 15,11-3-7 1,16-6-1-16,3-11-6 0,31-12 1 16,15-14 2-16,6-12-9 15,7-2-17-15,-4-19 25 16,0-12 1-16,-9-8-3 16,-10-7 3-16,-11-6 4 15,-8-1 5-15,-11 6-7 16,-6 13 7-16,0 16 60 15,0 16 29-15,-9 2-63 16,-2 4-33-16,2 16-4 16,5 6 4-16,4-1-4 15,6-3 1-15,21-3-2 16,9-9 2-16,2-6-5 0,-1-4 6 16,-2 0 9-16,-5-9-4 15,-2-6 8-15,-4 1 0 16,-8 2 9-16,-7 7 8 15,-8 5-2-15,-1 0-14 16,0 10-14-16,-11 17-13 16,2 8 13-16,0 7 2 15,9-4-2-15,0-2-4 16,12-7-12-16,15-10-15 16,8-9-16-16,11-10 14 15,1 0-10-15,-3-21 17 16,-5-8-43-16,-10-7 49 15,-6-6 20-15,-1-8 3 0,-6 0 1 16,0 7-1-16,-2 13 9 16,-11 14 74-16,0 16-14 15,-3 5-72-15,0 25-5 16,-9 13 5-16,-3 10 7 16,6 3-5-16,6-1-2 15,0-4-1-15,24-7-79 16,5-15-165-16,4-15 98 15,5-14-210-15,-5-15 146 16</inkml:trace>
  <inkml:trace contextRef="#ctx0" brushRef="#br0" timeOffset="6248.42">14871 1966 454 0,'0'0'142'0,"0"0"-103"15,0 0-39-15,-56 82-47 16,44-41-179-16</inkml:trace>
  <inkml:trace contextRef="#ctx0" brushRef="#br0" timeOffset="6832.74">14932 2271 627 0,'0'0'58'0,"0"0"-2"15,0 0-19-15,0 0-37 16,0 0-1-16,0 0-11 0,-23 50-9 16,43-49 4-16,-2-1-7 15,3-1 10-15,-4-13 14 16,-3-5-11-16,-3-3-35 16,-4-3 21-16,-7-3 25 15,0 2 2-15,0 6-1 16,-13 10 39-16,-7 10 13 15,-10 10-46-15,-1 21-6 16,-3 10 0-16,2 5 8 16,13-1-5-16,9-6-2 15,10-6-2-15,4-9 0 16,21-9-2-16,11-9 2 0,6-6-1 16,3-4-16-16,5-16 16 15,1-11-27-15,-3-6-12 16,-2-7 34-16,-4-10 6 15,-6-2 2-15,-9 6 6 16,-14 10 0-16,-13 14 109 16,0 15-22-16,-10 10 48 15,-9 1-65-15,5 7-57 16,-1 14-13-16,7 4-6 16,8 4 3-16,1 0-2 15,24 0 1-15,9-3 3 16,0-4 25-16,-1-5 9 15,-9-5-22-15,-9-4-8 16,-12-4-2-16,-3-1-9 16,0-1 12-16,-29 2-12 0,-17 2-2 15,-22 7-14-15,-19 0-40 16,-20-1-74-16,-11-7-288 16</inkml:trace>
  <inkml:trace contextRef="#ctx0" brushRef="#br0" timeOffset="8317.53">17001 2174 514 0,'0'0'81'0,"0"0"-30"0,0 0 129 16,0 0-44-16,0 0-59 15,-91-14-64-15,49 56-8 16,-1 10-5-16,11 2-1 16,20-2 0-16,12-9 0 15,11-11-18-15,23-14-22 16,11-15 1-16,1-3 7 16,2-18 23-16,-9-14 10 15,-13-10 14-15,-9-5-8 16,-17-4 40-16,0-2-34 15,-20 6-5-15,-9 7 1 16,-3 15-6-16,2 18-2 16,4 7-13-16,8 17-65 0,13 12-50 15,7 5-65-15,39-6-75 16</inkml:trace>
  <inkml:trace contextRef="#ctx0" brushRef="#br0" timeOffset="8518.7">17508 2095 512 0,'0'0'155'16,"0"0"51"-16,0 0-40 15,0 0-27-15,0 0-57 0,0 0-81 16,-101 76 2-16,71 26 18 16,-5 25 1-16,1 20-3 15,-6 10-17-15,1 3-2 16,-1-12-11-16,5-30-220 15,9-35-191-15,6-44-17 16</inkml:trace>
  <inkml:trace contextRef="#ctx0" brushRef="#br0" timeOffset="8664.12">17023 2631 688 0,'0'0'83'16,"92"-58"85"-16,-15 33-97 0,14 2-60 15,11 3-11 1,6 1-110-16,4 0-132 0,-9-3-311 16</inkml:trace>
  <inkml:trace contextRef="#ctx0" brushRef="#br0" timeOffset="8998.92">18609 2046 949 0,'0'0'17'0,"0"0"169"16,0 0-116-16,0 0-51 15,0 0-19-15,0 0 0 16,-56 80-2-16,56-77-7 0,14-3-40 16,11-3-28-16,9-19-9 15,4-10-6-15,-5-9 49 16,-10 0 43-16,-9 4 3 15,-11 9 19-15,-3 13 90 16,-28 15-21-16,-20 13-53 16,-21 27-31-16,1 14 3 15,0 10 12-15,13 1 1 16,15-1-7-16,18-6-12 16,16-10-4-16,6-11-5 15,34-14-7-15,29-17-115 16,22-6-92-16,9-33-168 15</inkml:trace>
  <inkml:trace contextRef="#ctx0" brushRef="#br0" timeOffset="9418.45">18934 1621 690 0,'0'0'21'16,"0"0"119"-16,0 0-83 15,0 0-57-15,0 0-7 16,0 0 7-16,76 0 19 16,-33 9-19-16,-10 5-3 15,-11 4 2-15,-8 3 1 16,-14 5-7-16,0 1 4 16,-6 2-1-16,-11-2 3 0,4-6 0 15,3-7 1-15,7-6 2 16,0-8 1-16,3 0 2 15,0 0 59-15,10-16 83 16,14-15-71-16,13-14-66 16,8-5 27-16,4-1-13 15,-4 7 8-15,-11 13 15 16,-15 14-30-16,-13 12-3 16,-6 5-11-16,-1 22-3 15,-18 15-9-15,-2 13 8 16,1 3 1-16,10 0 0 15,10 6-8-15,12 6-59 16,34 2-62-16,23-1-141 0,25-15-40 16,26-17-140-16</inkml:trace>
  <inkml:trace contextRef="#ctx0" brushRef="#br0" timeOffset="10162.39">20840 2048 628 0,'0'0'62'16,"0"0"131"-16,-88 0-58 16,40 3-15-16,3 6-68 15,4 5-31-15,0 6-19 16,5 5 4-16,7 5-6 0,8 0 0 16,12-1-6-16,9-3 3 15,3-8-22-15,22-9-42 16,13-9 14-16,7 0 9 15,7-17 3-15,-3-10 19 16,-10-6 22-16,-10-3 8 16,-6-1-3-16,-10 6 1 15,-7 10 4-15,-4 13 33 16,-2 8 5-16,-5 5-48 16,-11 17-22-16,-2 9 19 15,7-2 3-15,11 0-6 16,0-7 4-16,22-4-27 15,13-12-19-15,10-6 1 0,9-3-5 16,1-20 49 0,-4-9-9-16,-1-10 12 0,-11-8 42 15,0-11 32-15,-8-14-14 16,0-10-15-16,1 1 14 16,-11 11 22-16,-4 20 7 15,-10 27-19-15,-4 16-36 16,-3 10 4-16,-3 24-37 15,-21 24-10-15,-8 22 10 16,-3 13 14-16,0 2-4 16,2-2-1-16,10-9-9 15,6-11 0-15,8-19-1 0,8-16 1 16,1-16-5-16,0-9 4 16,3-3 2-16,24-22-1 15,13-17 0-15,11-18-7 16,4-7-9-16,-2 9-1 15,-6 15-8-15,-10 21 8 16,-13 19-19-16,-8 11-9 16,-7 24-1-16,-6 9 9 15,-3 3-15-15,-4-5 22 16,-19-3 13-16,-9-10-2 16,-12-4-9-16,-6-6 16 15,-9-8 5-15,5-6 5 16,5-5-4-16,13 0-5 15,19-14 10-15,17-11-40 16,11-9-108-16,37-8-257 0,21 0-10 16</inkml:trace>
  <inkml:trace contextRef="#ctx0" brushRef="#br0" timeOffset="10942.07">21663 1964 199 0,'0'0'166'0,"0"0"87"15,0 0-20-15,0 0-58 16,0 0-111-16,0 0-22 15,-27 55 19-15,-10-14-3 16,5 0-28-16,9-4-17 16,11-4-8-16,11-8-1 15,1-8-4-15,4-9-1 16,19-8-6-16,5 0-41 0,5-14 18 16,3-14-35-16,-7-9 1 15,-3-6-33-15,-9-8 11 16,-9 3 50-16,-8 4 36 15,-3 15 3-15,-22 18 34 16,-14 11-4-16,-9 20-30 16,2 17 1-16,6 7 0 15,15 1-4-15,15-6-1 16,10-5-2-16,20-6-11 16,19-10-21-16,6-10-5 15,10-8 1-15,-3-1 29 16,1-20-16-16,-1-8 2 15,-2-7 8-15,-3-7 2 0,-5 1 14 16,-10 8 0-16,-13 10 17 16,-12 16 32-16,-5 8-13 15,-2 13-36-15,0 18-5 16,0 8 5-16,-3 1 19 16,3-5-19-16,0-6 1 15,6-7 4-15,9-6-5 16,0-7 3-16,6-7-2 15,1-2 10-15,9-8 5 16,10-12-9-16,8-6-5 16,-1 2-2-16,-2 4 3 15,-12 5-3-15,-13 11 2 0,-15 4 9 16,-6 4-8-16,0 18-3 16,0 8 31-16,0 3 9 15,13-3-38-15,20 0 7 16,16-3 3-16,8-9-11 15,6-9-1-15,-5-9 0 16,-3-4-32-16,-10-21-26 16,-9-6 23-16,-6-10 32 15,-2-10 3-15,2-10 4 16,6-16 30-16,-2-8-11 16,0 8 14-16,-11 24 41 15,-10 24 37-15,-10 23-3 16,-3 6-51-16,-12 18-61 15,-14 23 1-15,-9 19-1 16,4 15 0-16,1 4 0 0,9 7-2 16,3 3-51-16,1-6-184 15,6-13-127-15,6-24-252 16</inkml:trace>
  <inkml:trace contextRef="#ctx0" brushRef="#br0" timeOffset="11098.78">22833 2042 355 0,'0'0'342'0,"0"0"-184"15,0 0 32-15,0 0-140 16,0 0-50-16,0 0-94 0,79-8-11 16,-9 8-154-1,18 0-140-15</inkml:trace>
  <inkml:trace contextRef="#ctx0" brushRef="#br0" timeOffset="11594.6">24179 1917 689 0,'0'0'86'16,"0"0"184"-16,0 0-188 15,0 0-29-15,0 0-53 0,0 0-10 16,-23 10 10 0,41 11 6-16,4 4 1 0,-4 0-7 15,-6-3 0 1,-6 1 0-16,-6-3 3 0,0-3-2 16,-2-2 0-16,-13-1 1 15,-5-2 2-15,-3-4 2 16,4-4-2-16,1-2-1 15,9 1 0-15,4-3 2 16,5 0 4-16,0 0 4 16,8-3 12-16,19-16-16 15,10-8-9-15,8-5-2 0,0-2 0 16,-4 0 2 0,-1 4 2-16,-10 8-1 0,-9 7 8 15,-7 7 10-15,-11 6 18 16,-3 2-18-16,0 0-19 15,0 16-12-15,-15 12 12 16,-5 8 4-16,-3 6 0 16,-4 0 1-16,1 1-3 15,1 0-2-15,8-4-3 16,13-5-92-16,4-9-129 16,20-12-129-16,20-13-288 15</inkml:trace>
  <inkml:trace contextRef="#ctx0" brushRef="#br0" timeOffset="11790.12">24667 2065 744 0,'0'0'10'16,"0"0"195"-16,0 0-2 16,0 0-137-16,0 0-44 15,0 0-22-15,32-5-8 16,13 5 6-16,13 0-32 15,3 0-54-15,-3 0-77 16,-13 0-54-16,-18 0-50 16,-19 2-77-16</inkml:trace>
  <inkml:trace contextRef="#ctx0" brushRef="#br0" timeOffset="11947.54">24703 2140 60 0,'0'0'189'0,"0"0"31"0,-89 22 12 16,81-21-67-16,8-1-53 15,0 1-44-15,5 2-40 16,21-1-21-16,15-1 49 16,14-1-56-16,6 0-18 15,5-6-168-15,4-6-96 16,1-2-126-16</inkml:trace>
  <inkml:trace contextRef="#ctx0" brushRef="#br0" timeOffset="12396.73">25668 2003 666 0,'0'0'26'15,"0"0"139"-15,0 0 92 16,0 0-127-16,0 0-31 15,0 0-28-15,-9-14-8 16,9 8-5-16,2-7-33 16,16-4-21-16,10-6-3 15,11-1-2-15,5 2 1 0,0 5-3 16,-5 10-10 0,-9 5-21-16,-10 2 17 0,-6 4-4 15,-10 15-5-15,-4 9 0 16,-6 2 2-16,-18 7 2 15,-13 1 6-15,-6-1 2 16,-8-3 7-16,5-4 7 16,6-7 0-16,14-9-4 15,13-7 4-15,8-3 2 16,5-3 1-16,0-1 5 16,8 0 2-16,28 0-9 15,17-4 19-15,16-5-20 16,7-4-22-16,0 8-59 15,2 3-141-15,-5 2-171 16,0 0-163-16</inkml:trace>
  <inkml:trace contextRef="#ctx0" brushRef="#br0" timeOffset="12737.96">26787 2176 684 0,'0'0'18'0,"0"0"172"16,0 0 55-16,0 0-148 16,0 0-6-16,0 0-40 15,0 0-9-15,4 0-4 16,-1 0-1-16,2-9-17 0,-2 4-18 16,-3 0 2-1,0 5 2-15,-3 0-6 0,-23 0 0 16,-8 2-6-16,-2 8-2 15,9 0 6-15,13-1-2 16,9-1-1-16,5-2-1 16,0 0 0-16,13-1 3 15,17 0-1-15,6-4-36 16,1-1 11-16,-4 0-47 16,-7-2-33-16,-11-7-56 15,-15-1-95-15,-18 3-54 16</inkml:trace>
  <inkml:trace contextRef="#ctx0" brushRef="#br0" timeOffset="20616.8">5186 5118 208 0,'0'0'75'16,"0"0"34"-16,0 0 113 15,0 0-95-15,0 0 24 16,0 0 71-16,15-76-137 16,-15 62 34-16,0-2-35 0,-12 2-2 15,0 2-20 1,-3 5-16-16,0 4-16 0,2 3 1 16,-1 0-3-16,-5 8-24 15,0 21-4-15,2 17-7 16,-2 19 4-16,8 15 3 15,-2 7 0-15,7 7 0 16,-3-1-2-16,3-6 1 16,-3-6-1-16,0-17 0 15,3-11-4-15,0-14-37 16,3-13-23-16,3-9-29 16,0-10-54-16,-3-7-117 15,-1 0-12-15,-2-17 66 0,-6-14-213 16</inkml:trace>
  <inkml:trace contextRef="#ctx0" brushRef="#br0" timeOffset="20766.43">4870 5637 11 0,'0'0'293'0,"0"0"-51"16,0 0-3-16,0 0-3 15,0 0-54-15,0 0-56 16,-33-73-77-16,49 63-37 16,20 1 0-16,18-5-2 15,10-3-8-15,11 1-2 16,5-1-24-16,2-2-141 15,6-4-272-15,0-5-217 16</inkml:trace>
  <inkml:trace contextRef="#ctx0" brushRef="#br0" timeOffset="21186.6">5774 4919 948 0,'0'0'31'0,"0"0"254"16,0 0-179-16,0 0-45 16,0 0-17-16,0 0-22 15,-30-33-22-15,46 29 6 16,8 0-12-16,7 4 6 16,2 0-6-16,-3 14-1 15,1 7-5-15,-11 2-10 16,-7 0 2-16,-10 2-4 0,-3-4 5 15,0-4-5-15,0-5 16 16,-6-7 8-16,3-5 3 16,-1 0 12-16,4 0 20 15,0-14 24-15,0-16-32 16,0-12-14-16,13-5-4 16,11 2-8-16,0 8-1 15,0 13-3-15,-2 13-7 16,-4 11-1-16,-3 4 3 15,-3 24-13-15,-2 11 1 16,-10 7-11-16,0 7 0 16,-13-2-10-16,-11 0-84 0,-16-8-174 15,-2-9-214-15</inkml:trace>
  <inkml:trace contextRef="#ctx0" brushRef="#br0" timeOffset="21402.72">5520 4638 922 0,'0'0'7'15,"0"0"257"-15,0 0-155 16,0 0-80-16,-85 37-25 16,73 13 2-16,-1 20 6 15,8 13-3-15,5 13-9 0,0 5-4 16,21-3-1-16,30-17-129 15,25-21-202-15,21-39 87 16,13-24-157-16</inkml:trace>
  <inkml:trace contextRef="#ctx0" brushRef="#br0" timeOffset="21636.44">6391 4546 1102 0,'0'0'28'15,"0"0"214"-15,0 0-185 16,0 0-25-16,0 0-32 0,0 0-2 16,27 60 2-1,10-9 10-15,-1 13-6 0,-9 14-1 16,-12 9-3-16,-15 5 0 16,-6 3 0-16,-30-2-12 15,-16-5-48-15,-3-7-47 16,4-14-125-16,5-24-143 15,19-21-67-15</inkml:trace>
  <inkml:trace contextRef="#ctx0" brushRef="#br0" timeOffset="21868.47">6697 5042 1138 0,'0'0'204'0,"0"0"-28"0,0 0-102 15,0 0-39-15,0 0-26 16,0 0-9-16,-21 93-6 16,5-12 5-16,-1 14 0 15,-2 10 1-15,10-3-1 16,9-8-29-16,3-19-30 16,22-26-42-16,14-23 17 15,10-26-129-15,11-26-164 16,7-31-354-16</inkml:trace>
  <inkml:trace contextRef="#ctx0" brushRef="#br0" timeOffset="22288.75">7028 5274 791 0,'0'0'125'0,"0"0"198"0,0 0-234 16,0 0 3-16,0 0-49 15,0 0-37-15,-37-24-6 16,64 19-14-16,4 0 13 15,5 5-18-15,-2 0-23 16,-7 9-13-16,-6 13 9 16,-8 10 19-16,-10 4-17 15,-3 3-1-15,0-1 21 16,-13-9 0-16,4-7 18 16,1-10 6-16,5-7 1 15,3-5 1-15,0 0 5 0,9-20 28 16,15-13 18-16,9-13-46 15,3-10-5-15,-2-2 5 16,-1 3 5-16,-9 9 26 16,-9 17-4-16,-5 13-8 15,-10 12 13-15,0 4-2 16,0 0-27-16,0 20-10 16,-16 13 0-16,2 16 0 15,-2 7 7-15,4 6-1 16,6 3-6-16,6 3-1 15,12-11-3-15,27-4-76 16,10-17-67-16,9-24-182 0,0-12-39 16</inkml:trace>
  <inkml:trace contextRef="#ctx0" brushRef="#br0" timeOffset="22529.08">7692 5012 958 0,'0'0'116'15,"0"0"188"-15,0 0-230 16,0 0-35-16,0 0-34 16,0 0-2-16,82 39 1 15,-30-3 0-15,0 9 5 16,-10 5-7-16,-12 5 0 16,-15 8-2-16,-15 3-3 15,-15 4-3-15,-28-2-31 16,-8-4-29-16,-1-9-27 0,5-12-67 15,3-13-54-15,11-19-30 16,21-11-272-16</inkml:trace>
  <inkml:trace contextRef="#ctx0" brushRef="#br0" timeOffset="22746.98">8533 5227 1002 0,'0'0'99'0,"0"0"136"16,0 0-134-16,0 0-43 16,0 0-39-16,0 0-19 0,60-11-11 15,1 11 11-15,15-3 0 16,0-3-69-16,-4 0-25 16,-14 1-34-16,-21 5-167 15,-25 0 71-15,-12 3-132 16,-28 14 29-16</inkml:trace>
  <inkml:trace contextRef="#ctx0" brushRef="#br0" timeOffset="22898.81">8575 5406 20 0,'0'0'383'15,"0"0"-136"-15,-81 47 36 16,78-47-87-16,3 0-64 16,14 0-71-16,29 0-40 15,21-11 18-15,24 0-36 0,9 3-3 16,0 5-37-16,0 3-164 15,-12 0-221-15,-13 0-283 16</inkml:trace>
  <inkml:trace contextRef="#ctx0" brushRef="#br0" timeOffset="24882.96">10226 5193 97 0,'0'0'54'0,"0"0"84"16,0 0-78-16,0 0-24 15,0 0 3-15,0 0-4 16,0-11-13-16,0 8-7 16,0 3-4-16,0 0 9 15,0 0-2-15,0 0 5 16,0 0-6-16,0 0 0 15,0 0 1-15,0 0 1 0,0 0 12 16,0 0-1-16,0 0 1 16,0 0-13-16,0 0-6 15,0 0-8-15,0 0 4 16,0 0-8-16,0 0 6 16,0 0-6-16,0 0 0 15,0 0-3-15,0 0-15 16,0 0-43-16,0 0-153 15,-9 0-201-15</inkml:trace>
  <inkml:trace contextRef="#ctx0" brushRef="#br0" timeOffset="25447.77">10365 5162 98 0,'0'0'357'0,"0"0"-230"15,0 0 103-15,0 0-93 0,0 0 12 16,0 0-37-16,4-31-51 16,-4 31-34-16,0 0-27 15,0 7-4-15,0 9 2 16,3 5 2-16,6 0 0 16,2-4 1-16,5-5 1 15,4-5-2-15,5-6 1 16,5-1-1-16,1-4 4 15,6-12-4-15,-4-7 9 16,-4-1-2-16,-7-4-7 16,-9 1 2-16,-10-3 3 15,-3 0-2-15,-9 5 0 0,-20 4-2 16,-3 11-1-16,-8 10 0 16,-2 14-18-16,-4 27 18 15,7 18 1-15,3 9 0 16,11 4 2-16,9-4 8 15,11-7-1-15,5-6-9 16,9-10 1-16,25-12-1 16,19-10-2-16,27-19-2 15,20-4-89-15,15-27-130 16,5-23-362-16</inkml:trace>
  <inkml:trace contextRef="#ctx0" brushRef="#br0" timeOffset="25941.42">11093 4705 593 0,'0'0'70'0,"0"0"207"16,0 0-110-16,0 0-44 16,0 0-63-16,0 0-32 15,-12-7-24-15,37 7-1 16,5 0 4-16,1 0-7 15,-7 7 0-15,-6 8 0 16,-6 6-4-16,-9 1 4 16,-3 7-7-16,0 3 4 0,-14-1 2 15,-5-5 1 1,-5-4 0-16,5-8 4 0,7-6-3 16,6-3 0-16,3-5 1 15,3 0 0-15,0 0 2 16,0 0 3-16,3-21-3 15,15-10-4-15,9-13-14 16,4-2 9-16,-1-5 2 16,0 2 6-16,-5 13 0 15,-10 12 4-15,-6 12 3 16,-6 7 8-16,-3 5 10 16,0 0-25-16,-3 17-3 15,-15 14 0-15,0 13 10 0,-2 2-5 16,6 0 5-16,5-3 3 15,9-4-10-15,0-5 1 16,16-8-4-16,20-4-6 16,16-7-8-16,23-10-169 15,16-5-327-15,16 0-200 16</inkml:trace>
  <inkml:trace contextRef="#ctx0" brushRef="#br0" timeOffset="26892.5">14763 5528 586 0,'0'0'76'15,"0"0"39"-15,0 0 37 16,0 0-79-16,0 0-34 15,0 0-1-15,0 6 11 16,-9 10 1-16,-4-2-21 16,-4-2-8-16,4 0-8 15,-3-4-2-15,4-4 3 16,3-4-7-16,4 0 1 16,4 0 5-16,1-2 21 15,0-18-6-15,18-8-28 0,4-1-6 16,7 6-10-1,-1 7 14-15,-7 9 1 0,-5 6 0 16,-4 1-3-16,-1 1-3 16,-4 15 4-16,-4 2 1 15,-3 1 0-15,-7 4-8 16,-13-3 3-16,1-2 7 16,-4-4 1-16,7-5-1 15,3-6 1-15,0-3 4 16,9 0 10-16,1-6 7 15,3-14 10-15,0-8 0 16,20-5-20-16,6 5 5 0,0 7-10 16,-3 9 4-1,-3 12-2-15,-5 0-9 0,-5 19-10 16,-2 20 9-16,-8 10 1 16,-12 9 6-16,-22 3-6 15,-15 6-2-15,-4 5-1 16,-1-4-52-16,9-1-62 15,11-14-252-15,22-27-230 16</inkml:trace>
  <inkml:trace contextRef="#ctx0" brushRef="#br0" timeOffset="28228.96">3390 8376 428 0,'0'0'142'0,"0"0"36"16,0 0 38-16,0 0-132 15,0 0-79-15,0 0-5 16,-21 26 0-16,63-36 47 16,4-10 15-16,-1-3-27 15,-5-1-20-15,-10 2-10 16,-15 1 8-16,-9-1-4 16,-6 2 7-16,0-1-6 15,-9 8-2-15,-16 4 3 16,-11 9 24-16,-13 17-33 15,-11 23 8-15,-1 21-2 0,4 6 4 16,14 7 6-16,13-6 6 16,24-6-14-16,6-6-10 15,30-16-3-15,28-10-3 16,24-23-11-16,12-7-56 16,9-33-127-16,-3-21-194 15,-12-6-190-15</inkml:trace>
  <inkml:trace contextRef="#ctx0" brushRef="#br0" timeOffset="28678.49">3854 7879 699 0,'0'0'105'16,"0"0"273"-16,0 0-257 15,0 0-74-15,0 0-27 16,0 0-20-16,12-19-9 15,18 15 7-15,4 4 2 16,3 0 0-16,-1 0-2 16,-9 11-13-16,-6 11-5 15,-11 8 10-15,-10 7-2 16,0 2 10-16,-22 1-11 16,1-5-4-16,0-8 13 15,6-13 4-15,8-5 7 16,5-8 4-16,2-1 5 0,0-10 3 15,11-14-5-15,11-14-14 16,11-12-2-16,3-4-1 16,0 3 3-16,-1 3 3 15,-5 12-3-15,-12 12 0 16,-2 13 0-16,-14 7 5 16,-2 4 7-16,0 7-12 15,-5 18-3-15,-11 15 3 16,-6 6 20-16,5 1-5 15,4 3-6-15,7-1-9 16,6 0 0-16,0-2-6 16,33-2-96-16,31-11-132 0,21-13-215 15</inkml:trace>
  <inkml:trace contextRef="#ctx0" brushRef="#br0" timeOffset="28897.79">5132 8226 1260 0,'0'0'33'16,"0"0"92"-16,0 0-99 16,0 0-26-16,79 0 17 15,-10-10 13-15,14-3-30 0,4-3-5 16,-2 5-112-16,-9 5-130 15,-28 4-178-15,-24 2-122 16</inkml:trace>
  <inkml:trace contextRef="#ctx0" brushRef="#br0" timeOffset="29056.72">5186 8475 599 0,'0'0'398'16,"0"0"-276"-16,0 0 43 15,0 0-140-15,0 0-23 16,100 2 20-16,-12-11-17 0,19-2-5 16,14-1-169-1,6-3-400-15</inkml:trace>
  <inkml:trace contextRef="#ctx0" brushRef="#br0" timeOffset="29839.92">7413 7906 307 0,'0'0'582'0,"0"0"-384"16,-91-21 38-16,82 18-136 15,3 0-9-15,6 3-53 16,12 0-32-16,34 0-2 16,32 0 13-16,29-2-4 0,14-1-9 15,7-4 1-15,-4-3-3 16,-6 3-2-16,-18-3-4 16,-29 3-19-16,-32 4-4 15,-25 0-7-15,-14 3 22 16,-45 0 12-16,-31 0-26 15,-24 6 15-15,-21 11 7 16,-15 5 2-16,-4 5 0 16,-3-1 2-16,16-1 1 15,24-6 30-15,32-6-4 16,29-4-3-16,27-6 1 16,15 1-25-16,27 1-16 15,41 3 10-15,23 3 6 16,20 2 7-16,-1 2-5 0,-13 2-4 15,-15 6 4-15,-21 5-2 16,-22 5 0-16,-30 9 0 16,-9 8 5-16,-39 8-3 15,-25 10-2-15,-15 2 1 16,-12 5-1-16,-3-3 4 16,3-7-2-16,15-9 16 15,24-19 3-15,25-13 1 16,18-10-20-16,9-8-2 15,25-3-6-15,35-3 5 16,31 0 1-16,34 0 7 16,19 0-7-16,12-4-14 15,5 2-2-15,-10 2-55 0,-18 0-29 16,-32 0-101-16,-47 0-154 16,-44 0-174-16</inkml:trace>
  <inkml:trace contextRef="#ctx0" brushRef="#br0" timeOffset="30238.3">7031 9279 1183 0,'0'0'98'15,"0"0"51"-15,0 0-103 16,0 0-27-16,0 0-12 0,0 0-7 15,94-10-1-15,-66 24-1 16,-8 10 2-16,-7 8-6 16,-10 4 3-16,-3 3-10 15,0 0-8-15,-3-10 1 16,-7-10 18-16,7-9 2 16,0-9 2-16,3-1-1 15,0 0 6-15,3-26 13 16,19-15-4-16,14-15-14 15,7 0-1-15,5 5-1 16,-5 13 0-16,-10 18 1 16,-12 11 2-16,-11 9 0 0,-4 9-3 15,-6 19-5-15,0 13 4 16,0 9-4-16,-12 1-19 16,2-3-31-16,7-6-91 15,3-12-201-15,6-19-45 16</inkml:trace>
  <inkml:trace contextRef="#ctx0" brushRef="#br0" timeOffset="30419.79">7696 9274 659 0,'0'0'350'0,"0"0"-68"16,0 0-146-16,0 0-49 15,0 0-49-15,0 0-34 16,39-27-2-16,19 15-4 15,11-2-8-15,-5 3-83 0,-1 4-68 16,-17 7-151-16,-21 0 28 16,-25 8-217-16</inkml:trace>
  <inkml:trace contextRef="#ctx0" brushRef="#br0" timeOffset="30531.58">7804 9389 32 0,'0'0'435'15,"0"0"-173"-15,0 0-35 16,0 0-135-16,0 0-73 15,0 0-17-15,34 20-2 16,39-37-168-16,11 0-267 0</inkml:trace>
  <inkml:trace contextRef="#ctx0" brushRef="#br0" timeOffset="30808.32">8436 9157 339 0,'0'0'501'16,"0"0"-256"-16,-85 0-90 15,63 24-83-15,10 8-37 16,6 9-23-16,6 8-5 16,0 4 3-16,18-3-2 15,7-8-5-15,2-9-3 16,3-13 3-16,4-18-6 16,-1-2-56-16,-3-28 56 15,-8-11-13-15,-8-15 14 16,-10-2 2-16,-4-1 8 0,-21 6 2 15,-12 15 15-15,-16 16-6 16,-6 15-19-16,1 5-2 16,2 11-95-16,9 12-172 15,14-3-401-15</inkml:trace>
  <inkml:trace contextRef="#ctx0" brushRef="#br0" timeOffset="31476.6">7395 7070 338 0,'0'0'275'0,"0"0"-64"15,0 0-110-15,0 0-34 0,-91 115 23 16,76-62 24-16,9-3-22 16,6-6-43-16,0-7-27 15,14-12-17-15,8-9 0 16,5-12-2-16,7-4 23 16,2-14 21-16,7-19-17 15,-1-9-13-15,-3-8-7 16,4-4-4-16,-7-1-6 15,-5 9 6-15,-7 12-6 16,-9 16 0-16,-2 18 2 0,4 0-4 16,2 30-10-1,5 12 12-15,-6 8 0 0,-5 1 0 16,-7-4 1-16,-6-7 0 16,0-8-1-16,0-9-3 15,-6-9 3-15,-7-11 1 16,-2-3 6-16,-9-3 0 15,-6-20 3-15,-10-9-10 16,-6-11 0-16,-14-4 4 16,2 2-4-16,-3 8-14 15,6 20-1-15,13 17-19 16,12 17-85-16,15 25 40 16,15 17-128-16,0 3-160 15,28-1-127-15</inkml:trace>
  <inkml:trace contextRef="#ctx0" brushRef="#br0" timeOffset="31941.49">9725 7688 551 0,'0'0'28'16,"0"0"292"-16,0 0-134 15,-9-80-27-15,3 76-59 16,-7 4-41-16,2 0-24 16,-4 11-18-16,-7 22-3 15,1 14-1-15,3 18 19 16,0 11 10-16,6 10-1 15,-4 7-28-15,2 3-6 0,-2-3-7 16,4-11-3-16,2-16-14 16,3-18-74-16,6-20-60 15,1-23-246-15,0-5-217 16</inkml:trace>
  <inkml:trace contextRef="#ctx0" brushRef="#br0" timeOffset="32143.69">9349 8070 971 0,'0'0'111'0,"0"0"114"0,0 0-126 16,0 0-51-16,94-21-4 16,-39 12-26-16,5 1-5 15,4 1-11-15,0 2-4 16,-1 0-67-16,-5 2-114 15,-9-1-269-15,-10-4-159 16</inkml:trace>
  <inkml:trace contextRef="#ctx0" brushRef="#br0" timeOffset="32684.05">10207 7428 562 0,'0'0'139'0,"0"0"178"16,0 0-152-16,0 0-45 0,0 0-28 15,0 0-33 1,25-21-26-16,-11 22-29 0,8 20-1 16,0 11-4-16,-4 10 1 15,-6 3-2-15,-9 0-4 16,-3-6-11-16,0-7-10 15,-3-13 7-15,-3-7 11 16,3-8 9-16,0-3 3 16,3-1-2-16,0-1 5 15,0-17-2-15,0-14-1 16,15-4-6-16,6-7 4 16,4 1-1-16,1 6 3 15,-4 10 0-15,-4 10 0 16,0 13-3-16,-2 3 0 15,-2 11-6-15,2 18 6 0,-10 9-3 16,-6 2-2-16,0 6-15 16,-9-3-77-16,-18 1-163 15,-4-10-179-15</inkml:trace>
  <inkml:trace contextRef="#ctx0" brushRef="#br0" timeOffset="32918.18">10110 7288 440 0,'0'0'349'0,"0"0"-132"15,0 0-11-15,0 0-101 16,0 0-56-16,-91 11-28 16,77 35 22-16,4 12 7 15,10 17-21-15,0 9-14 16,0 5-13-16,0 1-2 15,24-7-17-15,16-15-87 16,20-18-138-16,17-32-173 16,11-18-170-16</inkml:trace>
  <inkml:trace contextRef="#ctx0" brushRef="#br0" timeOffset="33167.53">10833 7253 953 0,'0'0'132'0,"0"0"68"16,0 0-135-16,0 0-39 16,0 0 9-16,0 0-2 15,48 97 6-15,-11-61-2 16,-1 2-10-16,-8-1-16 16,-11 2-9-16,-10 3 0 15,-7 2 0-15,-30 5 1 16,-13 1-3-16,-9-3-7 15,1-4-39-15,-1-8-45 16,7-9-149-16,8-13-494 16</inkml:trace>
  <inkml:trace contextRef="#ctx0" brushRef="#br0" timeOffset="33702.58">11451 7625 643 0,'0'0'66'0,"0"0"245"0,0 0-185 16,0 0 19-16,0 0-62 16,0 0-21-16,-98-11-22 15,63 42-10-15,-4 19-7 16,-7 13 14-16,1 12-5 15,2 11-2-15,4 7-6 16,9 9-11-16,11-9-13 16,19-4-3-16,13-16-1 15,36-22-46-15,32-20-60 16,16-24-88-16,12-12-418 16</inkml:trace>
  <inkml:trace contextRef="#ctx0" brushRef="#br0" timeOffset="34057.22">11649 7982 859 0,'0'0'90'16,"0"0"133"-16,0 0-90 16,0 0-38-16,0 0-36 15,0 0-35-15,-33-8-17 16,63-1-5-16,12 2-1 15,7 2 0-15,-4 4-2 16,-9 1-4-16,-11 0 0 16,-16 0-2-16,-9 13-8 0,0 11 3 15,-24 7 7-15,-19 6-1 16,-5 6 5-16,-4 0 1 16,6-7-1-16,10-5 2 15,13-15-1-15,13-9 7 16,10-4-7-16,6-3-3 15,31 0-1-15,14-10 3 16,19-9-38-16,6-1-154 16,6 1-129-16,-4-9-52 15,-3-1-97-15</inkml:trace>
  <inkml:trace contextRef="#ctx0" brushRef="#br0" timeOffset="34314.06">12119 7613 1079 0,'0'0'55'16,"0"0"217"-16,0 0-193 15,0 0-33-15,0 0-30 16,0 0-12-16,19 22-1 16,38 14 27-16,10 11-9 15,2 9-16-15,-8 3-2 16,-18 5-3-16,-28 3-5 15,-15 11 3-15,-39 4-30 16,-28 4-32-16,-27 0-30 0,-20-10-9 16,-24 0-155-1,-17-13-112-15,-27-10-248 0</inkml:trace>
  <inkml:trace contextRef="#ctx0" brushRef="#br0" timeOffset="34693.4">9212 8842 753 0,'0'0'18'15,"0"0"80"-15,0 0 4 16,0 0-31-16,0 0-8 0,0 0-37 15,-64 0-7-15,100 2-5 16,38 1 96-16,36-3-8 16,50 0-54-16,44 0-8 15,38 0-20-15,43 0-14 16,22 0-1-16,19 0-2 16,15-9-3-16,2-5-1 15,3-6 1-15,-22-2 3 16,-32-2-1-16,-49 5-3 15,-60 2 2-15,-60 7 5 16,-50 0-6-16,-52 3-6 16,-36 5-20-16,-58 2-19 15,-39 0-219-15,-38 14-146 0,-25 3-118 16</inkml:trace>
  <inkml:trace contextRef="#ctx0" brushRef="#br0" timeOffset="35158.75">10638 9223 1192 0,'0'0'56'15,"0"0"91"-15,0 0-59 16,0 0-63-16,0 0-18 15,0 0-7-15,4-8-3 16,11 28 2-16,6 11-7 16,-3 10 5-16,-8 2-4 15,-5 4 0-15,-5-5-11 16,0-6-1-16,-8-5-14 16,-8-14 32-16,4-7 2 15,-2-6 1-15,7-4 2 16,1-4 6-16,6-21-1 15,0-18-4-15,6-13-4 16,21-6-1-16,9-3 0 16,6 10 0-16,-1 13 0 15,-2 17 0-15,-9 13 11 0,-3 11-8 16,-5 1-3-16,-4 17 2 16,-3 17-2-16,-6 12 2 15,-6 12-2-15,-3 3-2 16,0 4 2-16,0-4-2 15,0-10-40-15,0-10-122 16,0-21-257-16,6-20-166 16</inkml:trace>
  <inkml:trace contextRef="#ctx0" brushRef="#br0" timeOffset="35339.83">11616 8920 1216 0,'0'0'95'15,"0"0"23"-15,0 0-37 16,0 0-63-16,0 0-9 16,-19 116 9-16,6-55-11 15,-1 16-5-15,-8 13-2 16,-1 11-15-16,-9 6-97 16,6-1-410-16</inkml:trace>
  <inkml:trace contextRef="#ctx0" brushRef="#br0" timeOffset="35659.9">11776 9878 1231 0,'0'0'128'0,"0"0"-89"15,0 0 74-15,0 0-86 16,0 0-25-16,0 0 0 15,-18 29 4-15,42-44 0 16,2-9-3-16,0-6-3 16,-11 0-10-16,-7 1 5 15,-6 7 5-15,-2 10 2 16,0 7 2-16,-22 5 2 16,-8 0-6-16,-4 17-2 15,-2 2-1-15,12 1 3 0,8-1-1 16,13-6-2-16,3-3-2 15,10-6-20-15,23-4-53 16,9-7-87-16,7-20-420 16</inkml:trace>
  <inkml:trace contextRef="#ctx0" brushRef="#br0" timeOffset="36005.15">13991 8078 592 0,'0'0'24'0,"0"0"180"16,0 0-12-16,0 0-47 15,0 0-5-15,0 0-69 16,-43-24-26-16,20 55-23 16,-12 15 10-16,-4 19 19 15,0 11-8-15,0 10-16 16,-1 12-10-16,7 2-16 16,9 0 1-16,6-7-2 15,15-11-4-15,4-16-45 16,37-16-81-16,25-25-142 0,18-25-396 15</inkml:trace>
  <inkml:trace contextRef="#ctx0" brushRef="#br0" timeOffset="36486.28">14176 8441 991 0,'0'0'46'0,"0"0"164"15,0 0-151-15,0 0 24 16,0 0-72-16,0 0-11 16,-46-8-4-16,71 19-2 15,8 9 5-15,4 1 2 16,-5 1-1-16,-6 2 0 0,-14 1 0 16,-12-5-3-16,0 7 1 15,-16-4 1-15,-10 0 1 16,-6-3 0-16,6-3 0 15,4-4-1-15,7-7-5 16,9-4 6-16,3-2-1 16,3 0 1-16,0-5-2 15,16-16-1-15,11-11-31 16,2-5 10-16,7 0 9 16,2 2 15-16,-2 9 0 0,0 2 6 15,-11 11 13-15,-7 4 23 16,-12 8-6-16,-6 1-12 15,0 0-7-15,0 10-10 16,0 16-6-16,0 8 52 16,0 8-12-16,-6 2-14 15,-1-2-10-15,7 0-14 16,0-8-3-16,7-4-6 16,21-4-59-16,17-7-75 15,18-9-220-15,8-10-335 16</inkml:trace>
  <inkml:trace contextRef="#ctx0" brushRef="#br0" timeOffset="36665.67">14848 8586 323 0,'0'0'638'0,"0"0"-512"15,0 0 70-15,0 0-125 16,0 0-40-16,0 0-17 15,81-19-2-15,-17 9-12 16,8 0-77-16,-3 3-203 16,2-7-294-16</inkml:trace>
  <inkml:trace contextRef="#ctx0" brushRef="#br0" timeOffset="37002.57">15314 8345 893 0,'0'0'96'16,"0"0"123"-16,0 0-146 15,0 0-20-15,0 0-9 16,0 0-36-16,112-34-5 16,-63 34-3-16,-10 0 0 15,-8 0-2-15,-10 11 1 16,-15 8-2-16,-6 1-10 15,-3 11 6-15,-23 4 7 16,-3-1 0-16,-4 2 1 16,1-2 2-16,9-4 5 15,4-9 11-15,11-7-5 16,5-4 1-16,3-4-7 0,13-3-7 16,29 2 4-16,24-5-5 15,17 0-47-15,9 0-161 16,2 0-216-16,1-14-281 15</inkml:trace>
  <inkml:trace contextRef="#ctx0" brushRef="#br0" timeOffset="37280.81">16055 8035 1037 0,'0'0'61'16,"0"0"163"-16,0 0-112 15,0 0-54-15,0 0-32 16,0 0-10-16,11 16-8 16,20 28 21-16,15 9-4 15,3 9-11-15,2 4-11 16,-12 0 5-16,-15 3-4 16,-21 5 2-16,-9 1-6 15,-43-3 1-15,-16-2-2 16,-16-4-12-16,-6-6-25 15,-4-4-27-15,6-10-71 16,13-20-193-16,21-21-372 16</inkml:trace>
  <inkml:trace contextRef="#ctx0" brushRef="#br0" timeOffset="37768.61">16306 7720 1114 0,'0'0'23'0,"0"0"132"16,0 0-76-16,0 0-69 15,0 0 6-15,0 0 8 0,46-69 0 16,-30 63-9-16,4 6-9 15,-2 0-6-15,-2 6-2 16,-7 14-2-16,-4 7-7 16,-5 2-16-16,0 2 3 15,0-4 3-15,-10-8 3 16,3-6 13-16,4-6 4 16,0-4 2-16,3-3 1 15,0 0 12-15,0 0 17 16,0 0 8-16,0-13 1 15,15-11-9-15,15-12-26 16,9-3 6-16,7 2-3 16,-4 4-7-16,-5 12-1 0,-6 10 1 15,-8 8 1 1,-3 3-2-16,-3 11-5 0,-2 16-5 16,-8 8 7-16,-2 3-1 15,-5 9 2-15,0-2-3 16,-21 5-42-16,-19 3-70 15,-17 6-183-15,-13 1-372 16</inkml:trace>
  <inkml:trace contextRef="#ctx0" brushRef="#br0" timeOffset="38704.81">10526 9171 374 0,'0'0'2'0,"0"0"199"15,0 0-69-15,0 0-83 16,0 0 33-16,0 0-45 15,-21-14-1-15,21 12 5 16,14 2 6-16,5 0 8 16,3 0-32-16,-1 19-18 15,-3 22-4-15,-5 20-1 16,-13 12-56-16,0 0-262 16</inkml:trace>
  <inkml:trace contextRef="#ctx0" brushRef="#br0" timeOffset="44805.96">11467 5581 166 0,'0'0'0'0,"0"0"6"0,0 0 36 15,0 0 62-15,0 0-31 16,0 0-15-16,0 0-5 16,0 0 18-16,0 0-12 15,0 0-32-15,0 0 4 16,0 0 0-16,0 0-16 15,0 0-4-15,0 0 10 16,0 0 9-16,0 0 0 16,0 0-2-16,0 0-11 15,0 0-6-15,0 0-5 16,0 0 0-16,0-2-5 16,0 2 1-16,0 0-2 0,0 0-7 15,0 0 1-15,0 0 6 16,0 0-3-16,0 0 0 15,0 0 0-15,0 0 3 16,0 0 0-16,0 0 1 16,0 0 2-16,0 0-3 15,0 0 0-15,0 0 0 16,0 0 3-16,0-1 5 16,0 1-7-16,0 0 3 15,0 0-4-15,0 0 1 16,0 0 0-16,0 0 0 15,0 0-1-15,0 0 0 16,0 0-1-16,0 0-15 16,0 0-43-16,6 0-103 15,-3-4-170-15</inkml:trace>
  <inkml:trace contextRef="#ctx0" brushRef="#br0" timeOffset="45844.73">18267 4746 172 0,'0'0'85'16,"0"0"34"-16,0 0 12 15,0 0-31-15,0 0 37 16,0 0-42-16,-5-48-42 16,1 41 81-16,1 4-35 15,-1 1-29-15,1 2-4 16,0 0-11-16,0 0-16 0,-3 0-26 16,-5 13-9-1,-4 20-2-15,-5 15 0 0,-3 13 4 16,4 6 18-16,-2 3-10 15,3 5-2-15,-2-3-2 16,0 2-10-16,5-6-1 16,-6-8-1-16,6-9 1 15,2-5-15-15,2-9-87 16,9-11-79-16,2-9-85 16,2-13-43-16,12-4-3 15</inkml:trace>
  <inkml:trace contextRef="#ctx0" brushRef="#br0" timeOffset="46021.23">18000 5225 515 0,'0'0'88'0,"0"0"105"15,0 0-10-15,0 0-32 16,0 0 11-16,0 0-101 16,-12-67-32-16,55 52-22 15,22-7-7-15,10 5-5 16,6 0-39-16,0 3-74 15,-11 2-120-15,-12-1-186 16</inkml:trace>
  <inkml:trace contextRef="#ctx0" brushRef="#br0" timeOffset="46460.5">18647 4553 733 0,'0'0'11'16,"0"0"187"-16,0 0-113 15,0 0-23-15,0 0-15 16,0 0-28-16,14-46-13 16,1 46 0-16,2 0-6 15,2 7-4-15,-5 15 1 16,-2 5 3-16,-1 2-5 15,-5-3 5-15,-3-2 2 16,-3-9 1-16,0-7-5 16,0-5 7-16,0-3-2 15,0 0 0-15,0 0 12 0,1 0 71 16,4-9-8-16,2-8-35 16,8-14-40-16,6-1 1 15,-3 1-2-15,6 3-2 16,-8 9-1-16,1 6-4 15,-8 9 1-15,1 4-8 16,-4 8-23-16,-2 18-11 16,-4 9-12-16,0 4 3 15,-7 2 21-15,-15 5-64 16,-2-5-126-16,3-9-90 0,0-13-40 16</inkml:trace>
  <inkml:trace contextRef="#ctx0" brushRef="#br0" timeOffset="46671.85">18534 4366 409 0,'0'0'65'16,"0"0"12"-16,0 0 14 16,-81 32-62-16,58 2 49 15,6 4 20-15,7 6-3 16,8 5-7-16,2 6-56 15,20 1-32-15,21-5-15 16,18-5-45-16,12-18-48 16,17-14-63-16,6-14-249 0</inkml:trace>
  <inkml:trace contextRef="#ctx0" brushRef="#br0" timeOffset="46920.83">19255 4325 593 0,'0'0'147'0,"0"0"43"16,0 0 1-16,0 0-105 16,0 0-24-16,0 0-43 15,19 10-11-15,20 19 49 16,7 10-11-16,-4 4-24 16,-13 6-14-16,-9 4-5 15,-20 9-2-15,-10 7-1 0,-29 4 0 16,-16-1-4-16,-5-5-15 15,7-13-51-15,7-7-87 16,17-10-33-16,8-15-159 16,21-15-91-16</inkml:trace>
  <inkml:trace contextRef="#ctx0" brushRef="#br0" timeOffset="47224.28">19911 4691 643 0,'0'0'150'0,"0"0"123"15,0 0-55-15,0 0-110 0,0 0-19 16,0 0-22-16,1-32-25 16,-1 32-16-16,0 0-15 15,-1 0-11-15,-16 24-5 16,-5 20 2-16,-14 18 3 15,-3 14 6-15,-3 12 0 16,4 7-5-16,-2-2-1 16,8-9 0-16,13-13-1 15,12-17-4-15,7-12 1 16,23-14-66-16,38-12-33 16,29-14-29-16,22-2-202 15,4-27-326-15</inkml:trace>
  <inkml:trace contextRef="#ctx0" brushRef="#br0" timeOffset="47586.48">20170 5063 260 0,'0'0'317'16,"0"0"-207"-16,0 0 104 16,0 0 16-16,0 0-107 15,0 0-50-15,-61-35 15 16,61 32-34-16,6-5-47 15,21-1-7-15,12-3-2 16,9 4-8-16,1 4-7 16,-10 4 9-16,-13 0 8 15,-9 0-2-15,-11 11-3 16,-6 11-9-16,-6 9 1 0,-20 5 11 16,-7 4 4-1,1-2 1-15,-4-1 1 0,0-9-3 16,9-8 4-16,12-7-3 15,8-6 9-15,7-5 6 16,0-2-14-16,6 0-3 16,30 0-1-16,16-10-3 15,13-4-16-15,4-1-80 16,2 1-88-16,-5-1-178 16,-9-7-53-16</inkml:trace>
  <inkml:trace contextRef="#ctx0" brushRef="#br0" timeOffset="47885.12">20655 4712 783 0,'0'0'176'16,"0"0"53"-16,0 0-94 16,0 0-34-16,0 0-35 15,0 0-16-15,0 0-32 16,-10-30-11-16,42 47-6 15,17 13 10-15,11 7-4 16,-2 6-3-16,-11 5-3 16,-10 1-1-16,-18 4 0 15,-17 13-2-15,-7 4 0 0,-35 3-9 16,-12-1 2-16,-2-13-54 16,9-14 1-16,15-14 18 15,14-14 6-15,10-9-35 16,6-8-62-16,15 0-124 15,22-22-97-15</inkml:trace>
  <inkml:trace contextRef="#ctx0" brushRef="#br0" timeOffset="48102.88">21865 4861 947 0,'0'0'7'0,"0"0"177"15,0 0-75-15,0 0-22 16,0 0-52-16,0 0-26 16,-41-17-9-16,74 17 0 15,22 0-1-15,16 3 1 16,9-3-50-16,-4 0-77 16,-7 0-45-16,-15-6-152 15,-17-2-73-15</inkml:trace>
  <inkml:trace contextRef="#ctx0" brushRef="#br0" timeOffset="48285.53">21810 4978 663 0,'0'0'52'0,"0"0"-18"16,0 0 132-16,0 0-91 15,0 0 35-15,126 22-43 16,-56-19-51-16,7-3-16 15,8 0-25-15,6 0-212 16,0-11-94-16,-3-5-259 16</inkml:trace>
  <inkml:trace contextRef="#ctx0" brushRef="#br0" timeOffset="48958.5">23425 4546 546 0,'0'0'67'0,"0"0"175"15,0 0-87-15,0 0-95 16,0 0-23-16,0 0-12 16,-30 30-2-16,21-3 32 15,8 1-29-15,1 0-22 16,0-8 4-16,13 0-4 0,8-11 2 16,12-4-5-1,1-5 12-15,5 0-8 0,3-14 4 16,-2-9-9-1,-7-4 0-15,-7-2-31 0,-7-4 21 16,-15 2 10-16,-4 1 2 16,-1 8-1-16,-22 5 8 15,-11 8-3-15,-6 9 1 16,-5 0 16-16,-4 18-12 16,4 14-1-16,2 12 1 15,1 12 4-15,4 7 6 16,8 0-8-16,10-3 0 15,12-7-9-15,8-7-3 16,14-3 1-16,25-10-2 16,17-12 0-16,26-11-1 0,17-10-2 15,15-8-66-15,3-18-77 16,-19-6-174-16,-17-9-36 16</inkml:trace>
  <inkml:trace contextRef="#ctx0" brushRef="#br0" timeOffset="49625.27">23962 4217 241 0,'0'0'52'15,"0"0"87"-15,0 0-52 16,0 0 10-16,0 0 42 16,0 0-39-16,-21-18 65 15,21 16-34-15,0 1-21 16,0-2-25-16,0 1-17 15,1-6-23-15,10-2-36 16,7-5-7-16,6-2-3 0,7 2 1 16,3 1 0-1,4 5-1-15,-6 5 0 0,0 4 0 16,-2 0 0-16,-4 0-2 16,-3 14-1-16,-8 3-5 15,-3 4-3-15,-10 2-9 16,-2 0 7-16,-4 4-2 15,-17 2 9-15,-7 0-2 16,-8-3 9-16,-2-1 1 16,-1-2-1-16,3-4 1 15,6-3 0-15,9-4 3 16,7-7-2-16,8-1 1 16,6-4 2-16,0 2 5 15,0-2-10-15,5 3-6 0,19 2 6 16,16 1 6-16,11-2 10 15,9-2-8-15,7-2 1 16,3 0-7-16,-1 0 3 16,-7 0-4-16,-11 0-1 15,-20 0 4-15,-13 0-2 16,-12 0-1-16,-6 0-1 16,0 0 0-16,0 0-7 15,-18 3-44-15,-13 6-51 16,-11-2-243-16,-9-2-339 15</inkml:trace>
  <inkml:trace contextRef="#ctx0" brushRef="#br0" timeOffset="51786.43">25646 5291 282 0,'0'0'89'0,"0"0"106"15,0 0 8-15,0 0-61 0,0 0 0 16,0 0-8-16,0 0-61 16,36-50-29-16,-36 50-44 15,-11 5-1-15,-2 8 1 16,1 2 2-16,6-1-2 15,3-5-2-15,3-1 2 16,0-2 2-16,4-3-2 16,14-3 8-16,8 0 2 15,2-3-1-15,-3-9 2 16,-8-7-6-16,-4 2 12 0,-10 0 14 16,-3 1-25-1,0 7 11-15,0 4-15 0,-7 5-2 16,-10 0-13-1,-8 9 11-15,1 15-87 0,0 10-81 16,6 1-228-16,14-4-71 16</inkml:trace>
  <inkml:trace contextRef="#ctx0" brushRef="#br0" timeOffset="56511.07">18882 8422 788 0,'0'0'67'15,"0"0"93"-15,-102-24 63 16,80 23-126-16,13 1-27 0,2 0-18 16,7-2-29-16,0 2-23 15,23 0-5-15,26 2 5 16,28 7 7-16,14-5 3 16,7-3-10-16,-4-1-2 15,-10 0-69-15,-12 3-61 16,-21-2-82-16,-24 6-125 15,-27 2-50-15</inkml:trace>
  <inkml:trace contextRef="#ctx0" brushRef="#br0" timeOffset="56682.53">18898 8629 616 0,'0'0'110'0,"0"0"160"15,0 0-159-15,0 0-61 16,0 0 17-16,136 3 8 15,-45-3-58-15,13-6-7 16,10-7-10-16,3 3-27 16,3 3-177-16,-6-3-213 15,-8-2-261-15</inkml:trace>
  <inkml:trace contextRef="#ctx0" brushRef="#br0" timeOffset="57686.44">21795 8068 650 0,'0'0'73'0,"0"0"90"15,0 0 121-15,0 0-151 16,0 0-33-16,0 0-43 15,-42-23-22-15,42 23-11 16,1-3-24-16,40 1-4 16,24-1 4-16,25-3 1 15,11 0-1-15,-3 1 0 16,-12 0-17-16,-19 1-33 16,-25 1 24-16,-23-2-6 0,-19 5 16 15,-29-3 15-15,-32 3-15 16,-27 0-32-16,-19 6 44 15,-8 8 4-15,3 1 6 16,10 1-5-16,22 1 0 16,28-4 24-16,24-4-1 15,20 2-24-15,8 2-5 16,29 4-12-16,23 3 17 16,21 2 5-16,16 1 2 15,2-3-1-15,-9 4-6 16,-21-2 0-16,-25-5 0 15,-24 3-1-15,-12 2-1 16,-28 9-1-16,-28 12 3 0,-22 3 26 16,-13 8-5-16,-3-2 0 15,0 2-5-15,13-9 3 16,20-9-7-16,22-11 30 16,22-10-36-16,17-2-6 15,26-7-15-15,48 2 15 16,36-6 8-16,36-2 4 15,17 0-12-15,2 0-17 16,-14 0-53-16,-34 0-23 16,-31 0-108-16,-42 0-24 15,-39 0-24-15,-23 6-52 16</inkml:trace>
  <inkml:trace contextRef="#ctx0" brushRef="#br0" timeOffset="58084.64">21360 9124 627 0,'0'0'85'0,"0"0"253"15,0 0-265-15,0 0-27 16,0 0-4-16,0 0-17 16,102-13-9-16,-77 13-3 15,-3 10-12-15,-5 7 4 16,-5 7-5-16,-11 4-2 15,-1 5-1-15,-7 1-1 16,-12-1-18-16,-2-6 9 0,5-8 10 16,3-6-1-16,7-9 4 15,5-4 2-15,1 0 2 16,11-23 12-16,14-14-6 16,15-9-9-16,8 0 2 15,0 2 0-15,-1 18-1 16,-11 10 0-16,-8 12-2 15,-7 4-2-15,-10 20-3 16,-7 17 0-16,-4 13-4 16,0 6 4-16,-12-1-21 15,-2-4-48-15,-2-9-115 16,7-11-40-16,6-15-101 16,3-16 32-16</inkml:trace>
  <inkml:trace contextRef="#ctx0" brushRef="#br0" timeOffset="58251.5">21939 9188 631 0,'0'0'173'0,"0"0"117"15,0 0-126-15,0 0-117 16,0 0-37-16,0 0-9 16,90-23-2-16,-42 18-32 15,2-1-78-15,-3 3-115 16,-10 3-76-16,-24 0-17 15</inkml:trace>
  <inkml:trace contextRef="#ctx0" brushRef="#br0" timeOffset="58372.15">22000 9293 164 0,'0'0'147'16,"0"0"27"-16,0 0-80 0,0 0-37 16,0 0-51-16,0 0 1 15,51 20-7-15,15-40-133 16,4-2-147-16</inkml:trace>
  <inkml:trace contextRef="#ctx0" brushRef="#br0" timeOffset="58616.06">22484 9138 526 0,'0'0'123'0,"0"0"110"0,0 0-99 16,-88 39-39-1,68-6-38-15,13 0-13 0,5-2-23 16,2 2-14-16,6-10-3 15,17-7-4-15,2-9-4 16,5-7 3-16,-1-17-42 16,-3-16 31-16,-7-6-30 15,-8-4 42-15,-11 6 1 16,0 8 2-16,-20 11-3 16,-12 9-1-16,-11 9-28 15,-8 0-117-15,-8 0-159 16,3 0-336-16</inkml:trace>
  <inkml:trace contextRef="#ctx0" brushRef="#br0" timeOffset="59157.94">21860 7570 414 0,'0'0'42'0,"0"0"130"16,0 0-98-16,-48 95 4 0,48-77 5 15,11-3-19-15,17-9-24 16,10-6 54-16,9 0-22 15,6-15-20-15,0-12-28 16,-1-10-19-16,-7-9 13 16,-2-4-9-16,-11 7 7 15,-11 10 6-15,-10 13-1 16,-4 18-3-16,-7 2-11 16,0 27-7-16,0 19-15 15,0 9 15-15,0 4 6 16,0-9-3-16,0-14-3 15,0-8 0-15,0-11 0 16,0-12 0-16,0-5 0 16,-8 0 16-16,-13-13 7 0,-4-17-10 15,-8-7 0-15,-1-9-13 16,-4 0-2-16,-1 10 1 16,2 12-1-16,2 21-18 15,0 3-20-15,5 26-84 16,8 11 55-16,15 12-82 15,7 3 21-15,14 3-51 16,22 2-53-16,12-2-186 16</inkml:trace>
  <inkml:trace contextRef="#ctx0" brushRef="#br0" timeOffset="59562.42">23741 7885 736 0,'0'0'363'0,"0"0"-309"15,0 0 2-15,0 0-36 16,0 0-19-16,-69 71 2 16,69-53-6-16,16-6 2 15,7-3 1-15,7-6 1 16,5-3-1-16,2 0-9 15,0-17-3-15,-4-4-3 16,-3-8 6-16,-11-5 9 0,-7 1 2 16,-12 5 2-16,0 6-1 15,-21 11-1-15,-18 8 8 16,-10 3-1-16,-4 10 1 16,-1 13 4-16,1 11 9 15,7 7 6-15,8 12-3 16,8 6-9-16,9 2-7 15,15 4-6-15,6-4-4 16,22-11-7-16,27-11-5 16,14-15-20-16,18-12-132 15,8-12-144-15,5-11 1 16</inkml:trace>
  <inkml:trace contextRef="#ctx0" brushRef="#br0" timeOffset="59944.37">24163 7596 690 0,'0'0'78'16,"0"0"189"-16,0 0-146 16,0 0-35-16,0 0-44 15,0 0-33-15,21-37 1 16,19 27-10-16,11 4-1 15,2 2-1-15,-3 4-4 16,-10 0 3-16,-11 0 3 16,-16 10-2-16,-13 6-4 0,0 5 3 15,-28 6 3-15,-11 5 4 16,-9-3 1-16,1 4 0 16,5-5 17-16,6-3-1 15,12-10 12-15,12-5-8 16,10-5-19-16,2-2-6 15,20 0 0-15,25-2 3 16,14-1 7-16,12 0-10 16,-1 0-39-16,-8 0-62 15,-12 0-90-15,-24 13-107 16,-26 4-40-16</inkml:trace>
  <inkml:trace contextRef="#ctx0" brushRef="#br0" timeOffset="60237.84">23191 8632 1029 0,'0'0'5'0,"0"0"223"16,0 0-186-16,0 0-24 15,86 31 49-15,17-29 17 16,36 2-40-16,30-4-13 15,26 0-12-15,15 0-12 16,6 0 0-16,-7 0-4 0,-18 0-3 16,-30 0-8-16,-37 0-8 15,-45-1-23-15,-42-4-8 16,-37 5-36-16,-26 0-15 16,-38 0-135-16,-34 15-100 15,-13 6 75-15,-10 2-211 16</inkml:trace>
  <inkml:trace contextRef="#ctx0" brushRef="#br0" timeOffset="60739.92">23766 9079 710 0,'0'0'69'0,"0"0"334"16,0 0-294-16,0 0-37 15,29-76-19-15,-6 56-24 16,0 7-12-16,-4 7-11 16,-2 6-5-16,-7 0-1 15,-4 22-1-15,-3 14-3 16,-3 14-2-16,0 6 5 15,-9 4-2-15,-8-1 3 16,0-7-1-16,1-12 1 16,4-16 1-16,5-15 0 0,4-3-1 15,3-6 1-15,0-6 3 16,0-20 5-16,19-18-9 16,9-14 0-16,6-4-2 15,9-2 1-15,-1 11 2 16,-1 10 1-16,-7 14 1 15,-9 17 10-15,-5 7-10 16,-10 5-1-16,3 13-2 16,-1 17 0-16,-2 10 0 15,-5 8 4-15,-3 5-2 16,-2 5-1-16,0-2-1 16,-15-3-1-16,-2-8-41 15,3-12-92-15,9-16-173 0,5-17-272 16</inkml:trace>
  <inkml:trace contextRef="#ctx0" brushRef="#br0" timeOffset="60913.78">24559 8944 1130 0,'0'0'151'0,"0"0"-71"15,0 0 41-15,0 0-105 16,-42 78-2-16,27-31-14 0,0 12-2 15,-1 11-2 1,-4 14-87-16,-5 6-201 0,-2-6-436 16</inkml:trace>
  <inkml:trace contextRef="#ctx0" brushRef="#br0" timeOffset="61078.47">24502 9583 665 0,'0'0'712'0,"0"0"-529"16,0 0-21-16,0 0-94 16,0 0-68-16,0 0-9 15,-12-43-105-15,28 26-12 16,2 0-113-16,3-3-554 16</inkml:trace>
  <inkml:trace contextRef="#ctx0" brushRef="#br0" timeOffset="61346.54">25664 7958 1371 0,'0'0'12'0,"0"0"63"16,0 0 30-16,0 0-84 15,0 0-21-15,-93-13 0 0,61 47-2 16,-1 22 2 0,3 24 4-16,3 15-4 0,14 8-5 15,6 1 3-15,7-7-6 16,14-10-63-16,20-25-38 16,11-26-86-16,16-33-331 15</inkml:trace>
  <inkml:trace contextRef="#ctx0" brushRef="#br0" timeOffset="61760.5">25903 8269 724 0,'0'0'13'0,"0"0"266"16,0 0-146-16,0 0-17 0,0 0-41 16,0 0-75-1,-30-23-9-15,74 23 6 0,14 0-11 16,4 6-34-16,-11-1-9 15,-12 1 39-15,-13 0-12 16,-14-1 13-16,-11 6-10 16,-1-3 16-16,0 5 11 15,-16 1 1-15,0-6 7 16,-1-1-6-16,5-4 27 16,5-2 18-16,5-1 7 15,2 0-7-15,0 0-14 16,20-17-10-16,14-4-9 15,14-6-11-15,-1 2-2 16,-8 8-1-16,-14 8-1 16,-12 2-2-16,-10 7 3 0,-3 5 0 15,0 17 2-15,-9 9 4 16,-8 3 19-16,4 7-2 16,2 0-7-16,7 0-12 15,4 5-4-15,24-6-56 16,25-7-56-16,20-8-229 15,17-14-30-15</inkml:trace>
  <inkml:trace contextRef="#ctx0" brushRef="#br0" timeOffset="61925.03">26796 8352 254 0,'0'0'646'15,"0"0"-465"-15,0 0 1 16,0 0-118-16,0 0-64 15,0 0-7-15,36-10 2 16,31 10-20-16,10 0-179 16,1 0-165-16,-2-10-166 15</inkml:trace>
  <inkml:trace contextRef="#ctx0" brushRef="#br0" timeOffset="62246.82">27348 8177 797 0,'0'0'66'0,"0"0"232"16,0 0-157-16,0 0-122 15,0 0 2-15,0 0-16 16,45-17 6-16,-7 14-11 16,-4 3 0-16,-7 0 2 15,-10 0-1-15,-11 11-2 16,-6 7-5-16,-3 3 0 15,-18 8 6-15,-11 4 3 16,-4-1 7-16,0-1-5 16,3-2 20-16,6-1-6 15,13-9-7-15,10-5-10 16,4-5-2-16,23-4-3 16,26-2 1-16,15-3-39 15,10-3-106-15,-2-14-188 0,-11-13 22 16,-9-10-147-16</inkml:trace>
  <inkml:trace contextRef="#ctx0" brushRef="#br0" timeOffset="62480.45">27832 7998 406 0,'0'0'242'0,"0"0"99"16,0 0-126-16,0 0-78 16,0 0-47-16,0 0-9 15,-29-63-37-15,29 63-34 16,0 8-10-16,15 24-7 15,20 21 7-15,7 14 6 16,5 6-4-16,-3 2-1 0,-14 3 9 16,-19-1-9-16,-11-2-1 15,-38-1-7-15,-29-1-33 16,-23-14-35-16,-7-9-68 16,8-11-251-16,13-22-39 15,21-17 118-15</inkml:trace>
  <inkml:trace contextRef="#ctx0" brushRef="#br0" timeOffset="62907.58">28021 7556 771 0,'0'0'39'0,"0"0"272"15,0 0-217-15,0 0-46 16,0 0-9-16,81-46-8 16,-45 46-18-16,5 0-13 15,5 2 0-15,-1 15-4 16,-9 3 3-16,-10 4-3 16,-14-2-3-16,-10-4-7 15,-2-3-10-15,-5-3 2 16,-10-3 17-16,2-4 5 15,4-2 9-15,5-3-6 0,4 0 21 16,0 0 42-16,0-8 13 16,16-16-39-16,14-5-34 15,11-4 5-15,4 6-11 16,-5 8 2-16,-1 12-2 16,-4 7 1-16,-5 14-1 15,-10 20-4-15,-15 10-3 16,-5 8-3-16,-27 4-12 15,-13 2-30-15,-14 1-42 16,-12-1-236-16,-10 2-319 16</inkml:trace>
  <inkml:trace contextRef="#ctx0" brushRef="#br0" timeOffset="63734.62">5129 12147 987 0,'0'0'16'16,"0"0"128"-16,0 0-25 16,0 0-90-16,0 0-23 15,0 0-4-15,0 0 20 16,124 37-11-16,-48-34-11 16,15-3-11-16,3-7-197 15,-6-13-223-15,-21-9-255 0</inkml:trace>
  <inkml:trace contextRef="#ctx0" brushRef="#br0" timeOffset="63904.31">5262 12305 664 0,'0'0'21'0,"0"0"212"16,0 0-92-16,0 0-69 15,0 0-56-15,0 0 1 16,131-9-1-16,-26-15-2 15,17-1-14-15,12 1-179 16,5-1-152-16,10-2-343 16</inkml:trace>
  <inkml:trace contextRef="#ctx0" brushRef="#br0" timeOffset="64799.67">7495 11991 430 0,'0'0'17'16,"0"0"140"0,0 0-40-16,0 0-60 0,0 0 20 15,0 0 14-15,-6-2-6 16,6 2-22-16,0 0-24 15,0 0-16-15,0 0-15 16,0 9 1-16,6 4 22 16,6 1-3-16,6 0-9 15,4-5-6-15,8-3-6 16,4-6 10-16,8 0 7 16,1-3 1-16,-4-9-16 15,-3-9-1-15,-3 4 2 0,-11-3-6 16,-7 3 5-16,-6 0 3 15,-6 0 0-15,-3-4 0 16,0 1-4-16,-3 3-6 16,-15 5 0-16,2 5-2 15,-7 4-2-15,-2 3-3 16,-8 0 5-16,-3 16 0 16,-1 7 2-16,3 6-3 15,1 3 1-15,3-1 0 16,5 3 13-16,2-1-10 15,1 6 6-15,7-3-7 16,3 1 2-16,9 1 4 16,3-3-3-16,0-3-2 0,6-1 4 15,12-5-7 1,7-7 0-16,5-2 3 0,6-7-3 16,12-7 5-16,10-3-4 15,9-8 2-15,3-11 0 16,-6-3-3-16,-9-1-8 15,-16 3-32-15,-12 3 4 16,-18 5-32-16,-9 5-131 16,0 4-177-16,-12-4-142 15</inkml:trace>
  <inkml:trace contextRef="#ctx0" brushRef="#br0" timeOffset="65742.39">8190 11560 208 0,'0'0'85'16,"0"0"1"-16,0 0 53 15,0 0-41-15,0 0-17 16,0 0 2-16,-27 0-7 15,8 0 1-15,-1 5 12 16,-5-1-40-16,6 2 3 16,5-2-6-16,8-4-6 0,6 0 9 15,0 0-5 1,0-11 11-16,12-14-20 0,12-4-18 16,6-5-9-16,7 8 1 15,-1 6-4-15,-3 5-3 16,0 13 1-16,-8 2-5 15,-1 2 2-15,-12 26-1 16,-6 11-2-16,-6 15-1 16,-12 4-1-16,-18 3 5 15,-9-6 2-15,-4-6 0 16,1-8-3-16,5-6 3 16,1-11 1-16,6-7-2 15,11-8 0-15,8-5 4 16,8-4 0-16,3 0 7 0,0-7 10 15,0-10-15-15,3 1-5 16,5 2-2-16,1 8-1 16,1 6-2-16,5 0-3 15,6 6 6-15,4 15-5 16,4 2 0-16,-2 7 4 16,1 4-30-16,2-2-41 15,3 0-143-15,8-2-144 16,9-7-165-16</inkml:trace>
  <inkml:trace contextRef="#ctx0" brushRef="#br0" timeOffset="66433.92">9170 12221 801 0,'0'0'121'16,"0"0"114"-16,0 0-25 15,0 0-126-15,0 0 29 16,0 0-56-16,-58-23-12 16,58 23-14-16,0 0-21 0,3 0-10 15,30 0 3 1,28 0-2-16,21 0 3 0,9 0-2 15,0 0-2-15,-10 0-42 16,-7 0-38-16,-12 0-48 16,-17 0-158-16,-25 0-199 15,-20 0-210-15</inkml:trace>
  <inkml:trace contextRef="#ctx0" brushRef="#br0" timeOffset="66627.86">9519 12018 851 0,'0'0'177'0,"0"0"161"0,0 0-225 16,0 0-54-1,0 0-35-15,0 0-23 0,-37 60 3 16,31-7 2-16,-3 14 3 16,-3 7-9-16,0 5-1 15,6 4-17-15,6 4-71 16,0-8-142-16,33-20-334 15</inkml:trace>
  <inkml:trace contextRef="#ctx0" brushRef="#br0" timeOffset="67024.28">11227 11996 1061 0,'0'0'236'0,"0"0"-196"16,0 0 88-16,0 0-99 16,0 0-27-16,0 0-2 15,-62 68-5-15,94-68 2 16,13 0 3-16,4-6 4 16,0-17-4-16,-4-4 0 15,-12-5-24-15,-11-2 19 16,-11 0 5-16,-11 2 3 15,0 6-3-15,-8 9 0 16,-17 14 5-16,-11 3-3 16,-10 16 5-16,-5 17-3 0,-4 10 7 15,6 11 7-15,10 4-5 16,9 0 2-16,11-3-9 16,16-6-5-16,3-5-1 15,22-12-4-15,17-8-3 16,19-18-14-16,12-6-36 15,11-16-72-15,-1-13-156 16,-5-15-208-16</inkml:trace>
  <inkml:trace contextRef="#ctx0" brushRef="#br0" timeOffset="67392.48">11655 11546 797 0,'0'0'42'15,"0"0"289"1,0 0-153-16,0 0-70 0,0 0-29 16,0 0-47-16,-61-70-20 15,76 55-10-15,9-2-2 16,4 3-5-16,-1 6 5 16,-5 3 0-16,-5 5 1 15,-4 0-1-15,-4 10-6 16,-3 10 3-16,-6 5 0 15,0 6-1-15,-12 9 4 16,-11-1 0-16,0-3 1 16,0 0-1-16,4-9 2 0,7-7 0 15,5-11-4-15,7-1 2 16,0-3-9-16,7-1-4 16,24-1 11-16,12-3-9 15,16 0-43-15,5-7-37 16,-5-6-35-16,-4 4-100 15,-13 4-113-15,-13-1-60 16</inkml:trace>
  <inkml:trace contextRef="#ctx0" brushRef="#br0" timeOffset="68074.9">12538 11735 603 0,'0'0'158'16,"0"0"-55"-16,0 0 177 15,0 0-129-15,0-71-51 16,0 68-8-16,0 3-16 16,0 0-42-16,0 0-19 15,-9 24-15-15,-4 16 3 16,-4 20 4-16,-11 10 16 15,-2 14-16-15,-3 5-2 16,2-3-5-16,7-7-2 0,12-12 0 16,12-12-45-16,15-19-47 15,31-19-65-15,17-17-210 16,10-22-301-16</inkml:trace>
  <inkml:trace contextRef="#ctx0" brushRef="#br0" timeOffset="68502.39">12730 11984 642 0,'0'0'213'0,"0"0"53"15,0 0-29-15,0 0-150 16,0 0-21-16,0 0-66 16,-55-25-3-16,88 21 0 15,12-1-2-15,1-1-1 0,-14 6-16 16,-10 0 11-16,-9 0 0 15,-9 0-9-15,-4 12 1 16,0 4 0-16,0 6 1 16,-4-1 8-16,-9 5 0 15,-2-6-2-15,4-6-7 16,4-4-4-16,4-8 13 16,3-2-15-16,0 0-13 15,3-5 38-15,21-15 2 16,4-11 2-16,2-2-1 15,-6 7 2-15,-9 6 9 16,-8 10 19-16,-7 7 12 16,0 3 2-16,0 0-27 15,-4 20-11-15,-11 17-8 0,-2 8 6 16,4 4-6-16,7-2-1 16,6-4 0-16,0-5-6 15,25-13-66-15,14-13-114 16,19-12-243-16,14-9-124 15</inkml:trace>
  <inkml:trace contextRef="#ctx0" brushRef="#br0" timeOffset="68668.85">13357 11966 700 0,'0'0'233'0,"0"0"36"0,0 0-93 15,0 0-101-15,0 0-47 16,0 0-28-16,-39 0-10 15,72 0 4-15,22 3 4 16,20-3-91-16,8 0-207 16,2-7-349-16</inkml:trace>
  <inkml:trace contextRef="#ctx0" brushRef="#br0" timeOffset="68975.17">13890 11810 940 0,'0'0'215'0,"0"0"8"16,0 0-165-16,0 0-58 15,0 0 0-15,86-16-2 16,-37 13 2-16,-7 3-15 16,-12 0-4-16,-11 0 9 15,-15 9-1-15,-4 8 0 16,-6 9 9-16,-20 11 2 15,-7 2 3-15,-5 1-2 16,2 2 8-16,10-4 6 16,5-12-6-16,12-6-5 15,9-11-4-15,4-2-10 16,34-7 8-16,23 0-3 0,21-9-71 16,18-8-219-1,9-10-180-15</inkml:trace>
  <inkml:trace contextRef="#ctx0" brushRef="#br0" timeOffset="69215.3">14474 11618 953 0,'0'0'128'0,"0"0"167"16,0 0-189-16,0 0-60 15,0 0-29-15,0 0-12 16,56 41 23-16,-3-2-11 15,4 6-10-15,-5 2-1 16,-10 3-4-16,-19 6 1 16,-17 4-3-16,-6 6-7 15,-29 4-14-15,-13-2-24 0,-13 2-35 16,-11-1-44-16,-4-10-250 16,8-15-317-16</inkml:trace>
  <inkml:trace contextRef="#ctx0" brushRef="#br0" timeOffset="69481.5">15660 12045 1587 0,'0'0'10'0,"0"0"-10"16,0 0 23-16,0 0-23 15,0 0-7-15,149 20 7 16,-39-20-2-16,4 0-66 16,-10-10-66-16,-23 3-136 15,-32 0-277-15</inkml:trace>
  <inkml:trace contextRef="#ctx0" brushRef="#br0" timeOffset="69688.56">16047 11800 951 0,'0'0'274'16,"0"0"-133"-16,0 0 17 15,0 0-113-15,0 0-45 16,0 0 6-16,-53 96-5 15,37-30 2-15,-1 11-3 16,1 5-2-16,4 10-1 16,0 5-47-16,12 1-68 15,0-15-160-15,30-27-543 16</inkml:trace>
  <inkml:trace contextRef="#ctx0" brushRef="#br0" timeOffset="70064.06">17215 11962 1236 0,'0'0'75'15,"0"0"23"-15,-84 0-19 16,61 17-43-16,10 5-20 16,4-1-16-16,9-4-1 15,3-1-7-15,23-6 4 16,18-10-2-16,11 0 4 15,8-11-29-15,-5-18-9 16,-11 0-6-16,-12-8 27 0,-16-3 6 16,-12 1 12-1,-7 5 1-15,0 9 2 0,-20 11 3 16,-16 14 18-16,-15 10-20 16,-5 28 3-16,-5 20 32 15,4 8-9-15,10 3 5 16,11-3-6-16,14-7-20 15,15-9-8-15,7-11-2 16,19-8 0-16,23-19-16 16,21-12-23-16,14-6-74 15,11-24-79-15,3-13-373 16</inkml:trace>
  <inkml:trace contextRef="#ctx0" brushRef="#br0" timeOffset="70392.39">17729 11471 726 0,'0'0'104'0,"0"0"183"15,0 0-106-15,0 0-83 16,0 0-11-16,0 0-63 16,-68-32-8-16,82 27-14 15,17-7 0-15,11 3-4 16,0 3-10-16,-9 4 3 15,-11 2 9-15,-9 0-4 16,-5 2 0-16,-8 18 1 0,0 9-2 16,-11 15 4-1,-12 2 0-15,-3-3 2 0,4-3 0 16,1-14 2-16,10-5-3 16,7-12 0-16,4-6-4 15,7-1-5-15,31-2 2 16,18 0 5-16,22 0-103 15,9-9-168-15,14-4-332 16</inkml:trace>
  <inkml:trace contextRef="#ctx0" brushRef="#br0" timeOffset="71195.95">16916 12685 174 0,'0'0'527'0,"0"0"-463"16,0 0 273-16,0 0-203 16,0 0-55-16,0 0-7 15,13-23-28-15,39 10-14 16,29-2 11-16,26-2-15 15,21 0-13-15,21-3-4 16,17-3-6-16,6 2-3 16,-5 3-23-16,-19 6-73 15,-40 7-81-15,-45 5-211 16,-46 0-106-16</inkml:trace>
  <inkml:trace contextRef="#ctx0" brushRef="#br0" timeOffset="71622.03">17283 12983 936 0,'0'0'130'16,"0"0"91"-16,0 0-149 16,0 0-66-16,0 0-5 15,46-80-1-15,-30 73 1 16,4 7-1-16,-8 0 0 15,2 14-8-15,-5 15 5 16,-5 18 3-16,-4 3-1 0,0 6-2 16,-23-3-2-1,-4-7-14-15,-4-7 19 0,-6-6 2 16,-8-9-1-16,0-4 1 16,3-8 2-16,9-7 2 15,10-5 13-15,4 0 3 16,12-15-3-16,7-4-10 15,0-3-1-15,23 1-8 16,0 1 0-16,9 6 3 16,1 9 9-16,-4 5 3 15,1 2-9-15,-1 22-5 16,-7 13 0-16,-2 8 2 16,-4 8-3-16,-7 0 0 0,-2 0-9 15,2-10-74-15,-1-10-154 16,4-19-187-16</inkml:trace>
  <inkml:trace contextRef="#ctx0" brushRef="#br0" timeOffset="71804.92">17800 13046 862 0,'0'0'447'0,"0"0"-378"16,0 0 26-16,0 0-95 15,0 0-5-15,-4 121 5 0,-2-62 0 16,0 5-24-16,0 8-87 16,-5 1-170-16,4-3-263 15</inkml:trace>
  <inkml:trace contextRef="#ctx0" brushRef="#br0" timeOffset="71967.48">17878 13609 1203 0,'0'0'173'16,"0"0"3"-16,0 0-88 16,0 0-29-16,0 0-45 15,0 0-14-15,0-14-3 16,6 3-54-16,10-2-44 16,7-7-107-16,3-13-330 15</inkml:trace>
  <inkml:trace contextRef="#ctx0" brushRef="#br0" timeOffset="72266.27">18976 12090 1137 0,'0'0'6'0,"0"0"165"15,0 0-58-15,0 0-23 16,0 0-18-16,0 0-29 0,-45-49-30 16,34 53-8-16,-2 23-5 15,-3 18-3-15,-6 14 0 16,5 15 3-16,8 5 2 16,6 0-2-16,3 4-3 15,9-8-8-15,14-12-37 16,16-16-68-16,12-25-81 15,12-22-217-15,4-19-139 16</inkml:trace>
  <inkml:trace contextRef="#ctx0" brushRef="#br0" timeOffset="72672.9">19219 12305 613 0,'0'0'232'15,"0"0"-30"-15,0 0 31 16,0 0-172-16,0 0-15 15,0 0-46-15,-32-16-9 16,64 16 3-16,11 0-8 16,-1 10-53-16,-3 3 13 15,-14 4-39-15,-8-2 17 16,-10 2-24-16,-7 5 56 16,0-3-9-16,-15 1 18 15,0-4 20-15,-1-4 15 16,5-7 0-16,3-2 31 15,7-3 45-15,1 0 40 0,0-7-15 16,13-19-11-16,16-11-81 16,8-3-3-16,5 8 5 15,-6 9 22-15,-14 9-8 16,-9 4 3-16,-7 10 8 16,-6 0-12-16,0 0-18 15,0 20-5-15,0 13 2 16,-7 8 14-16,1 4-13 15,1-2-4-15,5 0-8 16,0-4-90-16,29-12-117 16,13-14-203-16,17-13-24 15</inkml:trace>
  <inkml:trace contextRef="#ctx0" brushRef="#br0" timeOffset="72838.13">19966 12363 706 0,'0'0'299'0,"0"0"-44"15,0 0-96-15,0 0-73 16,0 0-28-16,0 0-57 16,-54-37-1-16,89 37-16 15,20-4 0-15,16-2-43 16,11 5-92-16,2-2-134 16,-6-7-261-16</inkml:trace>
  <inkml:trace contextRef="#ctx0" brushRef="#br0" timeOffset="73137.33">20419 12173 852 0,'0'0'156'16,"0"0"142"-16,0 0-240 16,0 0-43-16,0 0-15 15,0 0-6-15,99-32-21 16,-62 32 6-16,-2 0 3 15,-12 6 13-15,-12 10-8 16,-11 5 5-16,0 5 6 16,-15 4 2-16,-11-1 2 15,0 4-1-15,0-6 14 16,7-1 2-16,3-3 3 16,8-9-10-16,5-1-10 0,3-6 0 15,11-5-6-15,18-2-2 16,20 0-64-16,16-9-161 15,9-13-217-15</inkml:trace>
  <inkml:trace contextRef="#ctx0" brushRef="#br0" timeOffset="73393.25">20950 11959 1012 0,'0'0'135'16,"0"0"175"-16,0 0-224 15,0 0-41-15,0 0-25 0,0 0-14 16,6 20-4-16,30 12 14 16,10 11 9-16,2 4-20 15,-6 9 2-15,-9 0-5 16,-19 0-1-16,-14 4 0 16,-26-1-2-16,-33 4-5 15,-12 0-33-15,-2-4-25 16,6-15-45-16,12-16-75 15,16-24-112-15,18-14-198 16</inkml:trace>
  <inkml:trace contextRef="#ctx0" brushRef="#br0" timeOffset="73721.85">21331 11530 1101 0,'0'0'71'16,"0"0"135"-16,0 0-129 16,0 0-50-16,0 0-11 15,0 0-15-15,48-24 0 16,-5 21-2-16,8 3-5 16,-8 0-22-16,-14 0 9 15,-10 7 8-15,-14 9-4 16,-5 6 1-16,-11 8 5 0,-22 7-1 15,-8 3-8 1,-2-2 18-16,4-4-3 0,8-1-4 16,13-8 6-16,12-9-15 15,6-6-1-15,35-4-10 16,23-6 18-16,28 0-115 16,20 0-241-16,16 0-225 15</inkml:trace>
  <inkml:trace contextRef="#ctx0" brushRef="#br0" timeOffset="73944.73">21851 12252 1232 0,'0'0'33'16,"0"0"4"-16,0 0-37 15,0 0 12-15,145 13 14 16,-63-13-18-16,5-3-8 16,-13-7-41-16,-11 1-86 15,-15-1-185-15,-23-2-165 16</inkml:trace>
  <inkml:trace contextRef="#ctx0" brushRef="#br0" timeOffset="74165.28">22139 12112 1002 0,'0'0'76'0,"0"0"120"16,0 0-134-16,0 0-24 16,0 0-31-16,0 0 6 15,-4 67 34-15,-5-19-26 16,-11 7-6-16,-3 11-15 15,-2 8 0-15,-1 1-17 16,0 4-109-16,12-13-202 16,14-15-341-16</inkml:trace>
  <inkml:trace contextRef="#ctx0" brushRef="#br0" timeOffset="74644.25">23261 11794 675 0,'0'0'630'0,"0"0"-628"16,0 0 132-16,0 0-91 0,0 0-43 15,0 0-6 1,-12-9-1-16,39 25 3 0,7 0 4 16,2-4 0-16,1-11 0 15,5-1-4-15,0-7-9 16,-2-15-12-16,0-5 1 16,-7-4-16-16,-8-4 25 15,-7-5 13-15,-4 4 4 16,-14 2 2-16,0 5-2 15,-29 13 10-15,-17 9-1 16,-16 7-4-16,-19 16-2 16,-4 23 10-16,3 8 10 15,15 9-8-15,18 3-3 16,19 1-14-16,19 0-3 16,11-4 0-16,35-9-4 0,30-8 6 15,22-19-25-15,19-10-33 16,16-10-101-16,8 0-123 15,-2-24-51-15,-15-13-148 16</inkml:trace>
  <inkml:trace contextRef="#ctx0" brushRef="#br0" timeOffset="75537.98">24000 11206 318 0,'0'0'154'15,"0"0"19"-15,0 0 79 16,0 0-66-16,0 0-30 15,0 0-70-15,-22-43-56 16,22 39 18-16,3-4-30 16,23 0-5-16,12-1-11 15,15 1-2-15,-4 1-12 16,-1 7-6-16,-16 0 13 16,-11 0-6-16,-12 0-3 0,-9 15 3 15,0 4-3-15,-20 4 4 16,-9 3 10-16,-2-2 3 15,4-4 0-15,4-6 3 16,7-2-3-16,10-7-3 16,6 0-3-16,0 0-6 15,21 0 5-15,12 1 4 16,9 3 9-16,1 2-8 16,-11-4 1-16,-10-2 0 15,-14 3-2-15,-8 5-2 16,-19 7-9-16,-20 6 7 15,-14 7-22-15,-13 6-55 16,-8 2-92-16,-9 4-134 16,-8-5-42-16</inkml:trace>
  <inkml:trace contextRef="#ctx0" brushRef="#br0" timeOffset="75800.67">22941 12230 450 0,'0'0'601'16,"0"0"-545"-16,0 0 188 15,0 0-182-15,0 0-29 16,0 0-13-16,130 22 57 0,0-22-41 16,30-12-5-1,11-2-17-15,5-2-13 0,-1 4-1 16,-16 1 0-1,-24 4-5-15,-33 3-31 0,-34 1-39 16,-35 3-69-16,-32 0-124 16,-13 3-222-16,-36 17 25 15</inkml:trace>
  <inkml:trace contextRef="#ctx0" brushRef="#br0" timeOffset="76212.78">23489 12516 738 0,'0'0'146'0,"0"0"76"16,0 0-101-16,0 0-112 15,0 0-7-15,94-41-4 16,-58 36-2-16,-8 2-4 16,-9 3-14-16,-8 0-26 15,-10 3 14-15,-1 8 12 16,0 8 15-16,-13-3 7 15,-8 1-2-15,0 0 4 16,5-7 18-16,3-3 12 16,5-4 9-16,6-3 0 15,2 0-14-15,0 0-18 16,11 0-9-16,17 3 1 16,10 0 8-16,2 4-9 0,-7 0 1 15,-11 3 0-15,-10 2 0 16,-11 8-1-16,-1 7 5 15,-19 6 7-15,-15 1 12 16,-10-5 9-16,-6-2-28 16,-2-5 1-16,8-2-6 15,8-10 0-15,11-6-40 16,15-4-108-16,10-14-140 16,7-26-246-16</inkml:trace>
  <inkml:trace contextRef="#ctx0" brushRef="#br0" timeOffset="76373.7">24016 12286 1068 0,'0'0'15'15,"0"0"92"-15,0 0-89 16,-9 99 34-16,-14-40-44 16,-4 5-8-16,-1 14-5 15,-3 4-123-15,0 1-134 16,-1-7-204-16</inkml:trace>
  <inkml:trace contextRef="#ctx0" brushRef="#br0" timeOffset="76537.14">23899 12973 1233 0,'0'0'60'0,"0"0"151"15,0 0-112-15,0 0-36 16,0 0-37-16,0 0-26 15,0-4-15-15,0 4-62 0,0 0-46 16,10-10-137-16,6-7-308 16</inkml:trace>
  <inkml:trace contextRef="#ctx0" brushRef="#br0" timeOffset="76791.32">24985 11710 1343 0,'0'0'3'16,"0"0"110"-16,0 0-48 15,0 0-65-15,0 0-6 16,-105 61 2-16,64 1 4 16,2 14 0-16,3 6 3 15,3 9-3-15,2 3 0 16,6 2-9-16,9-13 7 15,16-13-65-15,7-23-56 16,42-28-103-16,27-19-143 16,17-7-247-16</inkml:trace>
  <inkml:trace contextRef="#ctx0" brushRef="#br0" timeOffset="77246.03">25103 12014 839 0,'0'0'106'0,"0"0"111"16,0 0-66-16,0 0-120 16,0 0-20-16,0 0-9 15,15-33-1-15,36 28-1 16,1 5 5-16,-7 0-3 16,-11 0-2-16,-12 0 0 15,-10 0-1-15,-9 5-3 16,-3 5-1-16,0 4-2 15,-12 6 5-15,-10 6-2 16,-5-2 3-16,0-2-2 16,5-5 0-16,7-5 3 0,8-4 0 15,2-5-1-15,5-3 3 16,5 0-1-16,24-16 8 16,13-8-4-16,10-11 5 15,0-2-8-15,-6-2 3 16,-11 9 0-16,-14 9 17 15,-9 12 28-15,-9 5-23 16,-3 4-9-16,0 0-18 16,-9 25-4-16,-12 7 0 15,-1 7 4-15,2 4-1 16,2-3-1-16,6 0 0 16,11 3-1-16,1-6-45 15,25-8-92-15,29-7-96 0,23-12-200 16,17-10 33-16</inkml:trace>
  <inkml:trace contextRef="#ctx0" brushRef="#br0" timeOffset="77415.05">25964 12068 440 0,'0'0'139'0,"0"0"76"16,0 0-51-16,0 0-6 15,0 0-46-15,0 0-87 16,-60-13-25-16,76 13-25 0,17 0-46 15,16 0-84 1,5 0-116-16,4-1-34 0,5-14-21 16</inkml:trace>
  <inkml:trace contextRef="#ctx0" brushRef="#br0" timeOffset="77773.23">26371 11849 144 0,'0'0'495'16,"0"0"-397"-16,0 0 128 15,0 0-135-15,0 0-48 16,0 0-21-16,-5-16 21 16,5 16-43-16,0 0 0 0,0 0-1 15,0 0 0-15,0 0-5 16,0 0 6-16,0 0 0 15,0 0 1-15,0 0 4 16,0 0-2-16,0 0 10 16,0 0 6-16,0 0-5 15,0 0-10-15,0 0-4 16,0 0-2-16,0 0-7 16,0 0-5-16,0 0 1 15,0 0-9-15,0 0-22 16,0 0-50-16,-5 0-86 15,-2 7 44-15,-2 3-83 0,2-5-63 16</inkml:trace>
  <inkml:trace contextRef="#ctx0" brushRef="#br0" timeOffset="77895.27">26371 11849 57 0</inkml:trace>
  <inkml:trace contextRef="#ctx0" brushRef="#br0" timeOffset="78344.17">26371 11849 57 0,'-39'51'84'0,"39"-51"38"0,0 0-39 15,0 0-12-15,0 0-18 16,0 0 12-16,0 0 24 16,0 0 6-16,0 0 3 15,0 0 28-15,0 0-18 0,0 0-23 16,0-2-10-16,0 0 6 15,0-1-20-15,0-1-12 16,0-5-13-16,9-8-15 16,12-3-18-16,9 3 2 15,4 1-1-15,0 3-4 16,0 7 1-16,-2 6-1 16,-4 0-2-16,-4 3 1 15,-7 17-9-15,-10 6 10 16,-7 10-8-16,-1 4-10 0,-28 3 0 15,-11-1 10 1,-9 2 2-16,-4-4 4 0,0-4 0 16,4-6 2-16,10-11 2 15,10-9-2-15,10-3 0 16,10-7 8-16,5 0-2 16,4 0 2-16,0-3 21 15,3-11-14-15,13-5-14 16,4 5-1-16,2 3-1 15,0 6 1-15,2 5 0 16,-2 0 0-16,4 0 0 16,1 16-3-16,-1 1 0 15,3 5 0-15,2 6 2 16,0-2-28-16,4 1-32 16,-2-8-156-16,-5-9-210 0</inkml:trace>
  <inkml:trace contextRef="#ctx0" brushRef="#br0" timeOffset="78642.39">26982 11598 572 0,'0'0'508'0,"0"0"-416"16,0 0 53-16,0 0-81 15,0 0-43-15,0 0-15 0,17 73 42 16,20-9-3 0,2 8-14-16,0 4-16 0,-8 10-2 15,-12-7-11-15,-14-4-1 16,-5 6 1-16,-32-9-4 16,-24-2-3-16,-19-4 3 15,-13-8-59-15,-1-7-3 16,4-12-69-16,10-12-45 15,15-18-158-15,17-9-179 16</inkml:trace>
  <inkml:trace contextRef="#ctx0" brushRef="#br0" timeOffset="79137.86">27294 11249 752 0,'0'0'5'15,"0"0"220"-15,0 0-147 16,0 0 45-16,0 0-34 16,0 0-31-16,16-37 6 15,17 21-62-15,11 2 1 16,6 3-3-16,1 3-9 15,-8 8-6-15,-8 0-4 16,-12 0 12-16,-12 2-10 0,-8 12-15 16,-3 0 14-1,-8 3 4-15,-12 2 3 0,-5-2 7 16,0-3 4-16,4-5 8 16,5 1-4-16,6-4 5 15,5-2 3-15,4 3-1 16,1-2-11-16,0 5 0 15,7 6 1-15,11-2 2 16,4 3-1-16,-4 0 6 16,0-2-7-16,-7 0-1 15,-7 2 3-15,-4 4-3 16,-7 0 0-16,-22 5 4 16,-8-2 4-16,-11-5-5 0,-4-2 2 15,-3-2-5-15,0-2-49 16,4-2-90-16,12-11-212 15,17 0-423-15</inkml:trace>
  <inkml:trace contextRef="#ctx0" brushRef="#br0" timeOffset="79985.25">27861 12025 419 0,'0'0'229'16,"0"0"-148"-16,0 0 241 15,0 0-209-15,0 0 4 0,0 0-38 16,-12 0-22-16,12 0-19 15,0 0-10-15,6 0-18 16,24 6-1-16,16 2 14 16,17-2-7-16,4-3-12 15,-2 0-4-15,-8-3-6 16,-9 0-47-16,-17 0-39 16,-12 0-52-16,-17 0-124 15,-2-10 2-15,-30-3-108 16</inkml:trace>
  <inkml:trace contextRef="#ctx0" brushRef="#br0" timeOffset="80204.25">28027 11898 402 0,'0'0'199'0,"0"0"57"16,0 0-22-16,0 0-68 16,0 0-53-16,0 0-48 15,0-18-24-15,0 27-24 16,0 20-15-16,0 9 38 15,3 11-8-15,-3 4-21 16,0 3-3-16,-13 1-8 16,-6 2-5-16,-8 0 5 15,2 0-64-15,2 7-44 16,9 0-93-16,14-16-437 0</inkml:trace>
  <inkml:trace contextRef="#ctx0" brushRef="#br0" timeOffset="80398.42">28935 12444 819 0,'0'0'524'16,"0"0"-512"-16,0 0 91 15,0 0-46-15,0 0-57 16,0 0-2-16,16-16-56 15,26 16-106-15,19-3-220 16,6-8-319-16</inkml:trace>
  <inkml:trace contextRef="#ctx0" brushRef="#br0" timeOffset="80554.85">29616 12388 28 0,'0'0'998'0,"0"0"-978"16,0 0 128-16,0 0-132 16,0 0-16-16,0 0-239 15,48-3-156-15</inkml:trace>
  <inkml:trace contextRef="#ctx0" brushRef="#br0" timeOffset="80728.23">30276 12339 830 0,'0'0'197'0,"0"0"-148"16,0 0 125-16,0 0-162 16,0 0-12-16,0 0-90 15,79-3-295-15</inkml:trace>
  <inkml:trace contextRef="#ctx0" brushRef="#br0" timeOffset="81780.48">3584 12141 36 0,'0'0'993'16,"0"0"-983"-16,0 0 157 15,0 0-54-15,0 0-90 16,0 0-9-16,0 0-14 16,-58 0-12-16,67 0 0 15,15 0 11-15,7 0 1 16,9-1 3-16,2-18 2 16,-6-5-2-16,-3 2 1 15,-11 1-1-15,-13 1-1 16,-9 1 3-16,0 0 6 15,-12-2-7-15,-15 2 1 0,-1 10 1 16,-8 9-3-16,-3 9 4 16,-10 36-7-16,0 19-3 15,1 14 3-15,8 9 0 16,17-5 1-16,22-9 12 16,4-14-9-16,37-16-4 15,17-16-2-15,13-18-5 16,15-11-6-16,9-32-65 15,3-15-82-15,-3-6-90 16,-9-3-23-16,-24-5-128 16</inkml:trace>
  <inkml:trace contextRef="#ctx0" brushRef="#br0" timeOffset="82238.37">3903 11618 645 0,'0'0'122'15,"0"0"238"-15,0 0-181 16,0 0-108-16,0 0-29 16,0 0-22-16,12-29-10 15,21 18 8-15,6 2-8 16,-2 9-7-16,-6 0-3 16,-8 10-1-16,-4 16-2 15,-10 11 1-15,-9 5-3 16,0 8 4-16,-12-4 1 0,-12 0 1 15,-4-3 3-15,3-12-2 16,8-12 2-16,7-12 0 16,10-7-4-16,0 0 6 15,0 0 23-15,7-21-15 16,20-18 2-16,7-16-11 16,8-5-3-16,4-3-2 15,-4 7 1-15,-3 9-1 16,-12 15 15-16,-11 12 2 15,-7 13 9-15,-9 7-4 16,0 0-19-16,0 22-3 16,-16 19 0-16,2 5 1 15,-2 12 5-15,10-8-6 0,6-6-1 16,10-5-5 0,20-5-9-16,15-8-39 0,16-12-54 15,8-8-196-15,2-6-415 16</inkml:trace>
  <inkml:trace contextRef="#ctx0" brushRef="#br0" timeOffset="86379.67">31385 12765 262 0,'0'0'30'0,"0"0"48"15,0 0 44-15,0 0-32 16,0 0-35-16,0 0 3 16,0 0 22-16,-34 10 31 15,71-30 28-15,20-13-68 16,15-4-6-16,10 3-43 15,6 0-1-15,10 4-3 16,9 0-8-16,4 1-1 16,-4 5-6-16,-17 1-2 15,-21 6-1-15,-22 4-4 16,-20 6-79-16,-14 4 3 0,-13 3-65 16,0 0-3-16,-28 0-13 15,-12 10-103-15,-17 14 140 16,-4-2 8-16,0 4 8 15</inkml:trace>
  <inkml:trace contextRef="#ctx0" brushRef="#br0" timeOffset="86694.84">31642 12847 459 0,'0'0'123'0,"0"0"-9"16,0 0 47-16,0 0-26 0,0 0-38 15,0 0-12-15,39-13-17 16,-8 0-22-16,12-7-2 16,19 1-1-16,20-5-18 15,19-2-1-15,8 3-16 16,3-3-6-16,-5 5 2 16,-11 1-3-16,-10 4-2 15,-17 2 3-15,-16 5 2 16,-15 2 0-16,-16 1-2 15,-11 3-1-15,-8 3 4 16,-3 0-1-16,0 0-4 16,-2 0-9-16,-28 0-91 15,-15 6-173-15,-25 13-84 16,-21 8-94-16</inkml:trace>
  <inkml:trace contextRef="#ctx0" brushRef="#br1" timeOffset="91470.97">2525 15450 434 0,'0'0'57'15,"0"0"110"-15,0 0-40 0,0 0 5 16,0 0-14-16,0 0-54 16,0-50-17-16,-3 50-19 15,0 13-28-15,-3 7 8 16,3 8 16-16,3-6-2 16,0-5-17-16,0-8-1 15,0-6-2-15,0-3-1 16,0 0-1-16,6 0 0 15,0 0 5-15,3-15 9 16,3-5-4-16,-5-4-2 16,-5 4-8-16,-2 3 4 0,0 8 2 15,-8 9 3-15,-17 0-4 16,-14 23-5-16,-13 17 0 16,3 3 0-16,13 0 8 15,14-11-5-15,19-5-3 16,3-10-3-16,13-9 1 15,18-8 2-15,10 0 2 16,8-15 5-16,4-15-2 16,-6-3 1-16,-8 0-1 15,-14 1-2-15,-16-2 4 16,-9 1 2-16,-9 3-4 16,-19 7 2-16,-8 15-4 15,-3 8-3-15,-1 11-6 16,1 20 5-16,8 2 1 15,10-4 0-15,12-10-1 0,9-2-5 16,3-4-6-16,19-6-28 16,11-7-4-16,6 0-35 15,4-3-11-15,-4-11-97 16,-6-4 41-16,-8 4-36 16,-13 1-40-16,-9 9-25 15</inkml:trace>
  <inkml:trace contextRef="#ctx0" brushRef="#br1" timeOffset="93408.43">3990 15233 62 0,'0'0'18'0,"0"0"38"16,0 0-30-16,0 0 6 16,0 0 17-16,0 0-16 15,-23-21 40-15,16 16 5 0,-2-3 8 16,0 2 11-16,1 0-7 16,1 1 5-16,1 2 13 15,6 0 9-15,0 3-38 16,0 0-44-16,6 0-34 15,27 0 2-15,16 0 7 16,17 0 15-16,11 0-8 16,4-6-14-16,-2-5 0 15,-6 2-3-15,-18-1-31 16,-22 3-62-16,-12 3-22 16,-18 4-34-16,-3 0 38 15,-14 0 20-15,-20 8-160 16,-6 5 182-16,-5-4 58 0,5-2 11 15,4-1 5 1,6-5 48-16,12-1 67 0,5 3 10 16,7-3 13-16,3 3-14 15,0 5-31-15,-2 14-64 16,-3 14-28-16,-3 14 52 16,2 2-24-16,-1 1-22 15,2 5-8-15,1-7 0 16,2 2-4-16,5-3-7 15,0-8-58-15,20-9-129 16,15-19-3-16,7-14-164 16</inkml:trace>
  <inkml:trace contextRef="#ctx0" brushRef="#br1" timeOffset="94869.38">4613 15377 321 0,'0'0'175'0,"0"0"-53"16,0 0-46-16,-85 59-16 15,54-18-5-15,7-2-19 16,6-3-8-16,8-9-13 16,7-7-15-16,3-7-13 15,10-10 7-15,11-3-6 16,12-7-33-16,4-18 12 16,-3-2-10-16,-4-6-7 15,-6 2 31-15,-9 2 19 0,-9 7 3 16,-6 8 14-1,0 12 12-15,0 2-8 0,-9 22-14 16,-3 8-2-16,0 9 8 16,6-3-10-16,6-9-3 15,0-1-5-15,12-11 1 16,6-7-13-16,4-8 1 16,1 0-10-16,5-16 4 15,2-8 9-15,-3-5 11 16,1-4 2-16,-7 4 2 15,-3 2 2-15,-6 10 1 16,-8 8-2-16,-4 9 22 16,0 0-21-16,0 23 2 15,-3 7 37-15,-1-1-17 0,4-3-18 16,0-7-8-16,12-4-2 16,13-8 1-16,2-7-7 15,6 0-7-15,-2-11-8 16,2-12-4-16,-2-7 18 15,-4 1 9-15,-3-1 3 16,-6 4 0-16,-8 6 21 16,-4 7 41-16,-4 10 32 15,-2 3 24-15,-3 22-62 16,-18 18-23-16,0 19-5 16,0 15 6-16,2 10 12 15,2 6-27-15,7 10 15 16,4 6-12-16,3-2-17 0,0-4-3 15,0-8 0 1,-3-24-5-16,-3-16 5 0,-3-20-5 16,3-15 4-16,-7-15-2 15,-5-2 19-15,-3-22 2 16,0-18-17-16,5-16-6 16,11-20-7-16,8-18-18 15,14-14-9-15,29-8-16 16,15 1-27-16,12-1 20 15,9 4-6-15,-1 1-1 16,-2 7 48-16,-9 15 10 16,-19 19 6-16,-14 25 4 0,-16 23 6 15,-12 14 37-15,-6 8 34 16,-6 4-32-16,-22 25-38 16,-8 18-4-16,3 12 0 15,3 7 0-15,11-2 6 16,7-2-4-16,12-6-9 15,0-10 0-15,9-5-2 16,16-9-7-16,8-13-55 16,10-11-40-16,11-8-54 15,9-10 58-15,2-19-14 16,-8-8 16-16,-17-7 67 16,-13-2 31-16,-21 3 4 15,-6 14 27-15,0 12 50 0,-6 17 35 16,-7 9-59-1,-4 33-47-15,1 12 10 0,7 5 26 16,9-2-26-16,0-7-18 16,9-11 1-16,13-12-3 15,2-15-5-15,0-12 3 16,3 0-18-16,-3-19-17 16,-5-14 26-16,-7-7-14 15,-9-4 22-15,-3-3-19 16,0-1 18-16,-15-2 4 15,-6 11 1-15,-1 12 18 16,-5 21 83-16,0 10-32 16,-7 26-48-16,4 18-10 15,9 3 10-15,15 1-22 0,6-5-2 16,24-8 2-16,25-9-5 16,14-15 2-16,19-13-1 15,9-2-64-15,1-23 28 16,-1-8-20-16,-10-5 32 15,-17-7 21-15,-19-3 7 16,-29 3 7-16,-16 7 2 16,-4 17 36-16,-22 12 69 15,-9 7-56-15,-1 21-19 16,9 6-18-16,9 4 2 16,15-8-16-16,3 0-4 15,9-7-2-15,19-6 8 16,5 0-4-16,6-2 5 0,-3-3 5 15,-2 1 12-15,-10 5-17 16,-8 2-4-16,-10 0 0 16,-4 7-2-16,-2 4 4 15,0 2 0-15,-2-4-8 16,-1-5-1-16,3-7-23 16,0-7-80-16,8-3-98 15,20 0 24-15,15-20-95 16,2-9-92-16</inkml:trace>
  <inkml:trace contextRef="#ctx0" brushRef="#br1" timeOffset="95033.42">6751 15248 535 0,'0'0'3'0,"0"0"84"16,0 0 0-16,-91 47-5 15,80-24-49-15,5-4 12 16,3 1-26-16,3-3-16 15,0 0-3-15,3 3-5 16,3 2-90-16,-3 3-186 16</inkml:trace>
  <inkml:trace contextRef="#ctx0" brushRef="#br1" timeOffset="95528.74">6803 15816 711 0,'0'0'87'15,"0"0"55"-15,0 0 90 16,0 0-144-16,0 0-32 16,0 0-12-16,64-46 5 15,-18 10-24-15,9-3-21 0,-7-4-2 16,-5-1 0-16,-10 5-2 16,-10 3-9-16,-13 7 9 15,-10 12 2-15,0 10 2 16,-6 7 3-16,-18 0-4 15,-6 7 5-15,-1 13-6 16,10 2 2-16,9-1-4 16,12-5-1-16,0 0-3 15,27 0 2-15,18-2 2 16,10-3 3-16,9-6 1 16,-6-4-3-16,-13 2 6 15,-15-1-5-15,-14 1-2 16,-16 8-5-16,0 6-53 0,-22 5-31 15,-8 9-64-15,-1-1-135 16,7-5-68-16</inkml:trace>
  <inkml:trace contextRef="#ctx0" brushRef="#br1" timeOffset="95992.48">8827 15724 935 0,'0'0'73'0,"0"0"104"0,0 0-34 15,0 0-63-15,0 0-20 16,0 0-30-16,-66-19-19 16,92-12-11-16,14-11-16 15,8-4-19-15,-2-7-3 16,-7 3 1-16,-14 8 22 15,-13 14 15-15,-12 15 4 16,0 13 5-16,-15 0 7 16,-15 15-4-16,-4 11-10 15,1 3 8-15,10-2-4 16,16-5-3-16,7-5-3 16,0-3 0-16,23-8 0 15,14-3 3-15,5 0 0 0,-2-3 6 16,0 0-4-1,-13 0-2-15,-12 0-3 0,-9 0 0 16,-6 4-4-16,0 12 0 16,-9 5-1-16,-13 4 1 15,-2 5-9-15,3-4-4 16,0-5-10-16,2-2-36 16,10-9-53-16,6-8-116 15,3-2-11-15,19-12-27 16,17-17-72-16</inkml:trace>
  <inkml:trace contextRef="#ctx0" brushRef="#br1" timeOffset="96862.75">9236 15507 500 0,'0'0'222'0,"0"0"-62"0,0 0-44 16,0 0 3-16,0 0-68 16,0 0-33-16,0 81-14 15,0-74-2-15,3 1-1 16,10-8 0-16,2 0-1 15,6 0 2-15,-2-13-2 16,4-8-1-16,-7-6-14 16,-4-6 5-16,-6 1-5 15,-6 2-17-15,0 13 11 16,-6 12 21-16,-15 5 0 16,-6 25-1-16,-4 19 1 15,-2 7 11-15,6 9 15 16,8-3 6-16,10-4-8 0,9-10-20 15,9-8-4-15,27-15-3 16,19-10-3-16,18-10-2 16,12-19-38-16,6-17 0 15,-3-11-36-15,-9-5-31 16,-24-5 96-16,-19-5 4 16,-27 4 13-16,-9 13 0 15,-9 15 25-15,-18 21 120 16,-6 9-40-16,2 16-61 15,1 10 2-15,8 7-27 16,12-4-6-16,10 1-6 16,0-10-4-16,19 0-2 0,11-7 1 15,4-9-1-15,0 0-1 16,-1-4 5-16,-5 0 2 16,-5 0 3-16,-10 0 4 15,-4 0-2-15,-6 0-10 16,0 2-2-16,-3 11 0 15,1 6 0-15,-1 2 0 16,0-1 2-16,4 0-2 16,0-6 0-16,2-5-14 15,6-6-42-15,12-3-34 16,13 0-22-16,12-12-65 16,8-9 10-16,-3-5-88 15,-8-11 150-15,-7-5-24 16,-11-2 52-16,-10 6 77 0,-12 11 169 15,-3 8 46-15,-3 8 6 16,0 5-18-16,0 2-12 16,-3 4-65-16,0 0-41 15,0 0-28-15,0 0-1 16,3-1-12-16,0 1-4 16,0-2-13-16,0 2-4 15,0-1 4-15,0 1-7 16,0 0-13-16,0 0 48 15,0 0-33-15,0 0-14 16,0 0 12-16,0 0-15 0,-8 21-5 16,1 9 0-1,-2 9-2-15,-4 4 4 16,7-4-4-16,-1-2-3 16,7-10-69-16,4-8-44 0,24-9-66 15,8-10-232-15,10-11-531 16</inkml:trace>
  <inkml:trace contextRef="#ctx0" brushRef="#br1" timeOffset="97008.4">10535 15279 998 0,'0'0'18'16,"0"0"187"-16,0 0-83 15,0 0-111-15,0 0-11 16,0 0-20-16,-9 108-157 0,30-70-225 15</inkml:trace>
  <inkml:trace contextRef="#ctx0" brushRef="#br1" timeOffset="97560.02">10672 15634 786 0,'0'0'244'0,"0"0"-12"15,0 0-131-15,0 0-85 16,0 0-16-16,0 0-4 16,-43 8-7-16,68-8 11 0,11 0 0 15,0-14-5-15,1-6-18 16,-6-2 12-16,-11-2 7 16,-4-2 4-16,-13-1 5 15,-3 2-2-15,0 11 2 16,-9 11 1-16,-20 3-6 15,-7 30 0-15,-3 12-2 16,0 14 2-16,9 3 2 16,11 2 0-16,19-6-2 15,0-12-2-15,28-19-1 16,18-14-5-16,11-10 6 16,4-14-19-16,3-19 3 15,2-9-35-15,-8-8 25 16,-13 0 13-16,-12-5 15 0,-14 5 5 15,-13 13 3-15,-6 18 33 16,0 9 54-16,0 10-13 16,-9 0-24-16,-7 5-30 15,3 15-26-15,6 7 0 16,7 3-2-16,0-1 0 16,6 1 0-16,18-4-2 15,3-1 2-15,-3-3 3 16,-7-7-3-16,-4-2 1 15,-13-6 0-15,0 8-1 16,-20-3-8-16,-23 8-4 0,-18 1-45 16,-16-1-29-1,-7 3-123-15,8-4-348 0</inkml:trace>
  <inkml:trace contextRef="#ctx0" brushRef="#br1" timeOffset="97959.07">12866 15634 1053 0,'0'0'15'0,"0"0"81"15,0 0 94-15,-87 34-113 16,87-34-67-16,0 0-10 0,10 0-3 15,18 0 3-15,12 0 4 16,8-16-1-16,-2-8-3 16,-4-6-4-16,-12-6 2 15,-11-3 2-15,-16 0 1 16,-3 8 3-16,-6 8-2 16,-21 17 5-16,-7 6-7 15,-12 23 0-15,-3 20 0 16,1 12 7-16,5 5 6 15,10 0 14-15,13-1-9 16,13-10-16-16,7-9-2 16,21-10-5-16,22-16-2 0,18-14-8 15,11 0-62-15,9-27-97 16,5-10-234-16,-1-15-151 16</inkml:trace>
  <inkml:trace contextRef="#ctx0" brushRef="#br1" timeOffset="98386.9">13396 15179 734 0,'0'0'198'15,"0"0"55"-15,0 0-87 16,0 0-27-16,0 0-89 16,0 0-49-16,-23-26-1 15,65 26 0-15,8 6 0 16,4 7-1-16,-6 2-13 15,-12-1-15-15,-12 4-7 0,-18 1-11 16,-6-2 16-16,-3 0-3 16,-21-1 16-16,3-2 10 15,-6-8 6-15,8 1 2 16,10-7 1-16,0 0 3 16,9 0 11-16,0-17 18 15,24-13-25-15,12-6-8 16,4-4-1-16,-2 5 1 15,-6 7 4-15,-11 15 0 16,-12 3 21-16,-6 10 16 16,-3 0-11-16,0 0-28 15,-3 17-1-15,-6 4 22 0,0 8 7 16,6 7-19 0,3 3-3-16,7 8-8 0,23-1-3 15,15 4-13-15,17-5-76 16,19-4-146-16,13-16-234 15</inkml:trace>
  <inkml:trace contextRef="#ctx0" brushRef="#br1" timeOffset="99158.52">14637 15632 1008 0,'0'0'59'0,"0"0"54"16,0 0 110-16,0 0-142 16,0 0-52-16,0 0-14 15,-27-24-7-15,15 24-2 16,-12 0-6-16,-1 15-6 16,-2 10-2-16,3 5 4 15,9 4-4-15,12-5-8 16,3-7-30-16,4-5-1 15,22-14-1-15,0-3 10 16,10-10 15-16,2-12 12 16,2-8-3-16,-4-4 13 0,-7 1 1 15,0 2 3 1,-14 6 3-16,-4 9 0 0,-7 10-3 16,-4 6 4-16,-12 12-7 15,-9 18-1-15,-3 10-1 16,8 6 3-16,13-2-2 15,3-5-1-15,6-6 0 16,14-9-42-16,9-15-74 16,10-9 4-16,1-6 58 15,5-25 28-15,-3-5-80 16,-2-13 106-16,-11-4 2 16,-3-10 7-16,-11-7 56 15,-1 2 21-15,-1 8 16 16,-7 17 7-16,-6 20 32 15,0 19-43-15,0 4-63 0,0 30-33 16,-16 17 0-16,0 12 10 16,3 3-2-16,3 1-2 15,0 0-6-15,6-9 5 16,4-9-4-16,0-18 0 16,0-11-1-16,0-13 0 15,0-3 1-15,0 0 5 16,6-12 8-16,12-17 3 15,8-8-16-15,2 3-1 16,-4 11 0-16,1 10-3 0,-1 10-5 16,-6 3-16-1,-2 6 1-15,-2 14 4 0,-7 5-10 16,-7 4 3-16,0-1 4 16,-17-4 3-16,-12 2 6 15,-7-6 3-15,-5-2 0 16,-3 1 6-16,5-3 0 15,5-4-48-15,7 3-143 16,18-13-118-16,9-2-210 16</inkml:trace>
  <inkml:trace contextRef="#ctx0" brushRef="#br1" timeOffset="99976.4">15329 15628 321 0,'0'0'472'0,"0"0"-439"15,0 0 145 1,-91 76-91-16,78-36-38 0,6-4-20 16,7 0-1-16,0-8-14 15,2-9-10-15,13-3-4 16,7-12 0-16,1-4-2 16,2-3-40-16,2-20-4 15,-4-10 41-15,0-7-54 16,-8-6 46-16,-5-8-26 15,-4-5 16-15,-6 7 23 16,0 15 9-16,-10 17 46 16,-15 20 12-16,-8 10-49 0,-2 30-16 15,2 9 0-15,7 10 2 16,14-6-4-16,7-5 0 16,5-10 0-16,11-8-4 15,12-14 0-15,15-9 3 16,4-7-1-16,4-5-17 15,-1-16 4-15,1-6 13 16,-4-6 4-16,4-3 0 16,-7-3-2-16,-8 8-7 15,-10 11-36-15,-12 11 41 16,-9 9-1-16,0 7-10 16,-6 10 12-16,-3 5 0 15,6-1 1-15,3-2-1 16,0-5 1-16,0-4-3 15,12-4-2-15,7-6 4 0,4 0 1 16,6-3 0-16,4-11 0 16,6-6-3-16,-3 1-6 15,-5 2-16-15,-7 7 21 16,-14 3 2-16,-4 7-2 16,-6 8-12-16,0 14 16 15,0 2 3-15,0 2-2 16,0-7-1-16,0-6-2 15,6-3-19-15,20-10-9 16,4 0 12-16,4 0 17 16,10-13-41-16,-3-6 32 15,-2-8 10-15,1-6 14 0,-4-3 72 16,-1-14 17-16,8-6-41 16,4-11-17-16,-7-1-5 15,-8 7 4-15,-19 17 21 16,-13 20 40-16,0 24-22 15,-22 3-43-15,-14 31-40 16,-10 12 3-16,4 12-3 16,7 3 0-16,9 1 0 15,5-3-2-15,13 1-4 16,8-3-50-16,26-9-39 16,16-15-105-16,7-16-303 15,-4-17 73-15</inkml:trace>
  <inkml:trace contextRef="#ctx0" brushRef="#br1" timeOffset="100120.4">16264 15556 561 0,'0'0'139'0,"0"0"63"16,0 0-4-16,0 0-93 16,0 0-104-16,0 0-1 15,-10 26-21-15,75-18-195 16,26-7-104-16</inkml:trace>
  <inkml:trace contextRef="#ctx0" brushRef="#br1" timeOffset="100560.3">17843 15628 655 0,'0'0'108'16,"0"0"167"-16,0 0-113 15,0 0-84-15,0 0-67 0,0 0-2 16,-62 79 7-16,47-45-12 16,13-5-4-16,2-9-3 15,29-6 0-15,17-14-10 16,9 0-17-16,5-17-37 16,-6-9 45-16,-16-4-19 15,-12-6 41-15,-15-1 4 16,-11-3 0-16,-8 10-1 15,-25 8 2-15,-9 15 10 16,-7 7 4-16,1 7-19 0,6 18-4 16,17 7-75-1,12-1-159-15,13-4-155 0</inkml:trace>
  <inkml:trace contextRef="#ctx0" brushRef="#br1" timeOffset="100972.45">18312 15579 680 0,'0'0'43'16,"0"0"263"-16,0 0-172 15,0 0 14-15,0 0-82 16,0 0-65-16,-42-37-1 16,72 47-1-16,12 9 0 15,7 8 1-15,-7 0-2 16,-6-3-7-16,-11-2-17 0,-14 2 13 15,-11-7-6-15,0-2-2 16,-16-1 13-16,-4-4-7 16,0-7 7-16,-2-3 8 15,-1 0 4-15,4 0 3 16,2-16 12-16,13-6 15 16,4-3-13-16,18-12-21 15,27-5-4-15,13 6-43 16,4 2 9-16,-3 15 21 15,-14 15 15-15,-10 4 2 16,-9 10 0-16,-9 17 2 16,-9 5 1-16,-8 5-2 0,0 3 9 15,-3-1-6-15,-9-5-4 16,3-4-35-16,8-8-176 16,1-12-84-16,5-10-158 15</inkml:trace>
  <inkml:trace contextRef="#ctx0" brushRef="#br1" timeOffset="101738.88">19213 15659 736 0,'0'0'57'16,"0"0"177"-16,-88-17-172 15,46 17-21-15,0 17-38 16,8 5-2-16,9 1-1 15,11-3-3-15,12-3-1 16,2-4 0-16,19-9-12 0,18-1-7 16,14-3-6-1,1-6 29-15,4-11 4 0,-5-5 1 16,-9 1 1 0,-6-5 0-16,-10 5 3 0,-9 5 49 15,-10 9 3-15,-5 5 67 16,-2 2-57-16,0 2-54 15,-13 25-16-15,-7 16 1 16,2 16 0-16,1 11-1 16,9 19 6-16,3 10-6 15,5 4 2-15,0-2 2 16,2-15-1-16,5-13-1 16,-3-27 0-16,-4-22 0 15,-5-17-2-15,-29-7 6 16,-22-7 34-16,-14-17-37 0,-3-9 1 15,9-6-5-15,15-5-11 16,22-11 8-16,25-4 0 16,16-4-18-16,43-7-2 15,25 0-10-15,28-5-52 16,20 2-16-16,3 1 18 16,1 2 9-16,-17 6 60 15,-29 16 14-15,-32 18 8 16,-26 16 75-16,-22 8 23 15,-8 6-27-15,-7 3-61 16,-17 20-6-16,-7 14 34 16,-2 6-21-16,6 2-10 0,9-1-12 15,8-5-1-15,4-2-2 16,6-7-1-16,0-8-5 16,18-7-40-16,19-10-90 15,17-5-295-15,7-20-271 16</inkml:trace>
  <inkml:trace contextRef="#ctx0" brushRef="#br1" timeOffset="101883.76">20199 15344 726 0,'0'0'79'0,"0"0"-59"16,0 0 124-16,0 0-85 15,-33 76-58-15,33-32-1 0,0 4-128 16,9-1-86-16,3-1-349 15</inkml:trace>
  <inkml:trace contextRef="#ctx0" brushRef="#br1" timeOffset="102450.77">20212 15729 744 0,'0'0'29'0,"0"0"155"16,0 0-73-16,0 0-92 15,0 0-18-15,0 0 6 16,8 75-5-16,20-72-2 0,3-3 0 16,4 0 3-1,-1-14 11-15,0-9-3 0,5-6-5 16,0-4-5-16,-3 4 2 16,-7 8 0-16,-6 8-3 15,-11 13-2-15,-8 0-3 16,0 23 5-16,-2 7 1 15,1 3-1-15,3 1 2 16,8-6-3-16,8-5 1 16,11-9-3-16,3-11-12 15,6-3 5-15,3-6-50 16,-3-11 56-16,-5-6 1 16,-10-3 3-16,-6-8 7 15,-4-2 1-15,-7 7-8 0,-3 7 7 16,-4 10 18-16,-3 12 42 15,0 0-55-15,-4 0-12 16,-9 12-2-16,-3 0 0 16,6 1-1-16,4-4 2 15,5-2-1-15,-1-4 2 16,2 0-2-16,0-3 4 16,0 0 5-16,0 0 13 15,5 0 38-15,4-3-17 16,1 0-29-16,-5 0 6 15,-2 3-5-15,-3 0 1 16,0 0-14-16,0 0-1 16,0 0-15-16,0 0-85 0,0 1-31 15,-7 11-54-15,3-2-111 16,-2-6-277-16</inkml:trace>
  <inkml:trace contextRef="#ctx0" brushRef="#br1" timeOffset="102892.43">21647 15529 587 0,'0'0'7'0,"0"0"143"16,0 0 123-16,0 0-151 15,0 0-28-15,0 0-69 16,69-22-21-16,-47 5-1 15,-4 0 4-15,-9 2 3 16,-6 1-1-16,-3 3 26 0,-8 8 20 16,-22 3-26-1,-16 11-20-15,-5 11-2 0,2 7-6 16,12-2-1-16,16-1 0 16,14-1 0-16,7-4-4 15,4-4-1-15,26-5-2 16,12-4-40-16,5-4-67 15,-2-4-236-15,-6 0-198 16</inkml:trace>
  <inkml:trace contextRef="#ctx0" brushRef="#br1" timeOffset="103112.03">21553 15908 214 0,'0'0'792'0,"0"0"-682"16,0 0 168-16,0 0-168 16,85-64-48-16,-76 50 13 15,-1 4-34-15,-8 3-25 16,0 4-16-16,-10 3-3 16,-25 6-90-16,-28 21-64 15,-24 7-62-15,-17 5-453 16</inkml:trace>
  <inkml:trace contextRef="#ctx0" brushRef="#br1" timeOffset="103809.38">9798 16924 540 0,'0'0'35'0,"0"0"116"0,0 0-65 16,0 0-52-16,-27 85-5 16,40-61-18-16,7-15 2 15,2-3 0-15,1-6 27 16,-1-9 62-16,-4-15 5 15,0-4-62-15,-8-1-24 16,-6-2-8-16,-4-2 1 16,0 0-12-16,-1 7 8 15,-15 6-9-15,1 7 10 16,-3 13 22-16,-13 9 3 16,-8 27-33-16,-7 24 0 15,4 13 6-15,12 6-2 16,11 2-4-16,13-9 4 0,6-16-7 15,22-14-2-15,23-27-4 16,25-15-19-16,21-29-39 16,6-29-165-16,-3-21-229 15,-16-8-127-15</inkml:trace>
  <inkml:trace contextRef="#ctx0" brushRef="#br1" timeOffset="104242.56">10271 16629 176 0,'0'0'613'0,"0"0"-336"16,0 0-26-16,0 0-131 0,0 0-40 15,0 0-49 1,-12-23-24-16,31 20-6 0,7 0-2 16,-1 3 0-16,-4 0-4 15,-9 3-5-15,-2 9-20 16,-4 5 8-16,-6 4-3 15,0 1 2-15,-6-1 8 16,-10 2 1-16,-3-4 5 16,2-2 6-16,1-7-6 15,10-4 7-15,3-6 2 16,3 0 0-16,3-9-4 16,22-17-7-16,5-11-55 15,9-4 24-15,-3 6 6 0,-4 5 36 16,-12 10 17-1,-7 11 32-15,-10 4 25 0,-3 5-18 16,0 0-29 0,0 5-6-16,-10 14-20 0,-4 5 14 15,2 7-2-15,2 4-11 16,7 1-2-16,3 6-2 16,3-2-5-16,27 1-78 15,22-4-88-15,28-8-120 16,14-11-178-16</inkml:trace>
  <inkml:trace contextRef="#ctx0" brushRef="#br1" timeOffset="104440.17">11093 17043 801 0,'0'0'109'15,"0"0"192"-15,0 0-145 16,0 0-116-16,0 0-38 15,0 0 9-15,134-21 6 16,-55 4-17-16,-3 2-24 16,-12-2-75-16,-17 10-109 15,-22 4-140-15,-25 3-110 16</inkml:trace>
  <inkml:trace contextRef="#ctx0" brushRef="#br1" timeOffset="104598.37">11054 17256 388 0,'0'0'154'16,"0"0"8"-16,0 0-125 16,0 0-16-16,0 0 61 15,110-10-10-15,-35-5-66 16,16 5-6-16,6 6-24 16,4 4-140-16,-3 0-181 15</inkml:trace>
  <inkml:trace contextRef="#ctx0" brushRef="#br1" timeOffset="104874.57">12785 17042 1061 0,'0'0'46'0,"0"0"172"16,0 0-52-16,0 0-79 16,0 0-52-16,0 0-17 15,-7-23-17-15,1 49-1 16,0 15-11-16,-7 18 11 16,-3 11 0-16,2-2-7 15,5 9-46-15,6-9-45 0,3-6-115 16,9-15-321-1</inkml:trace>
  <inkml:trace contextRef="#ctx0" brushRef="#br1" timeOffset="105090.97">13373 17316 1351 0,'0'0'27'16,"0"0"131"-16,0 0-104 16,0 0-52-16,0 0-1 15,136-38-1-15,-51 26-2 0,0 0-53 16,-11 2-58-16,-15 3-97 16,-28-3-227-16</inkml:trace>
  <inkml:trace contextRef="#ctx0" brushRef="#br1" timeOffset="105317.2">13617 16995 824 0,'0'0'119'16,"0"0"211"-16,0 0-177 15,0 0-47-15,0 0-71 0,0 0-34 16,-17 7-1-16,8 39-1 15,-7 21 1-15,-1 9 0 16,-5 13 0-16,5 10-3 16,14 8-23-16,5-9-97 15,44-20-104-15,23-25-282 16</inkml:trace>
  <inkml:trace contextRef="#ctx0" brushRef="#br1" timeOffset="105789.17">14334 17198 1075 0,'0'0'31'16,"0"0"161"-16,0 0-37 0,0 0-88 16,0 0-59-16,0 0-8 15,33-39-3-15,19 45 2 16,3 8-2-16,-10 6-23 15,-9 5-10-15,-19 0-8 16,-11 4 8-16,-6 3 1 16,-7-2 6-16,-15-1 14 15,-8-7 8-15,-3 1 7 16,5-5 3-16,2-9-2 16,13-5 1-16,7-4-2 15,6 0 4-15,12-12-2 16,21-19-2-16,19-11-34 15,6-8-29-15,-2-4 1 0,-6 2 59 16,-12 0 3-16,-13 13 11 16,-12 19 46-16,-10 9 19 15,-3 11 0-15,0 0-36 16,-16 19-12-16,-6 8-17 16,-4 12-4-16,3 1 4 15,7 2-1-15,3 5-3 16,6 1-7-16,7 2-1 15,23-3-1-15,25-7-49 16,25-12-113-16,18-13-270 0,18-15-317 16</inkml:trace>
  <inkml:trace contextRef="#ctx0" brushRef="#br1" timeOffset="105985.16">15429 17362 480 0,'0'0'590'0,"0"0"-461"16,0 0 113-16,0 0-164 16,0 0-62-16,0 0-12 15,32-26-4-15,46 17 9 16,13-4-9-16,1 1-29 16,-5 0-74-16,-22 2-81 15,-26 3-200-15,-22 2-106 0</inkml:trace>
  <inkml:trace contextRef="#ctx0" brushRef="#br1" timeOffset="106210.27">15614 17151 765 0,'0'0'186'0,"0"0"130"15,0 0-158-15,0 0-79 16,0 0-37-16,0 0-20 15,-6 14-22-15,3 19 3 16,-5 8 10-16,-5 10-12 16,-2 11-1-16,-5 9-1 15,4 6 0-15,0 1-48 0,6-6-99 16,10-23-282 0,16-24-335-16</inkml:trace>
  <inkml:trace contextRef="#ctx0" brushRef="#br1" timeOffset="106876.83">16641 16992 797 0,'0'0'181'0,"0"0"98"15,0 0-165-15,0 0-54 0,0 0-35 16,0 0-22-16,58-53-3 16,-26 51-4-16,-5 2 3 15,-4 9-8-15,-6 11-10 16,-8 9-2-16,-9 9 11 15,0-2-7-15,-21 3-4 16,-1-2 5-16,-4-8 2 16,7-5 6-16,5-14 1 15,7-1 7-15,5-9-2 16,2 0 2-16,0 0 1 16,9-19 3-16,17-12-4 15,7-11-3-15,2-2 1 16,2-8-4-16,-2 6 0 0,-8 9 6 15,-9 11 6-15,-7 14 22 16,-8 7 11-16,-3 5 1 16,0 0-32-16,-1 14-8 15,-12 16-2-15,-5 13 2 16,-3 6 5-16,9 3-5 16,5-3-2-16,7-2-1 15,0-13-20-15,16-7-85 16,17-17-181-16,9-10-186 15</inkml:trace>
  <inkml:trace contextRef="#ctx0" brushRef="#br1" timeOffset="107213.71">17159 16696 1057 0,'0'0'21'0,"0"0"152"15,0 0-68-15,0 0-44 16,0 0-61-16,0 0-5 16,10-23-4-16,36 23-7 15,10 0-36-15,-14 0 27 16,-11 0 11-16,-13 3 0 16,-15 11 2-16,-3-2-3 0,-11 10 8 15,-17 5 5 1,-7 4 2-16,-3-2 4 0,4-3 12 15,4-2 18-15,8-7-9 16,9-6-8-16,9-2-8 16,4 1-9-16,9-2-11 15,27 0 4-15,13 1-93 16,4 2-177-16,-3 1-106 16,-12 2-190-16</inkml:trace>
  <inkml:trace contextRef="#ctx0" brushRef="#br1" timeOffset="107431.38">16740 17428 680 0,'0'0'186'16,"0"0"87"-16,-91 38-21 16,86-38-142-16,5 0-74 15,26 0-33-15,32 0 1 16,33-8 3-16,22-1-1 15,14-2-6-15,0 6-14 16,-11 5-38-16,-19 0-36 16,-28 5-61-16,-39 9-206 15,-30 4-194-15</inkml:trace>
  <inkml:trace contextRef="#ctx0" brushRef="#br1" timeOffset="107812.93">16841 17759 780 0,'0'0'73'15,"0"0"125"-15,0 0-116 16,0 0-60-16,102-69-2 16,-73 69-20-16,3 0 0 15,-6 2-1-15,-3 15-6 16,-13 6 6-16,-8 5-7 15,-2 2-16-15,-6 2-6 16,-19 1 13-16,-8-3 9 16,-6-4 8-16,-4-9 0 0,4-1 4 15,6-7 31-15,8-2 13 16,10-4 23-16,1-3-3 16,11 0-43-16,3 0-17 15,0 0-8-15,0 0-2 16,20 0-7-16,11 0 9 15,9 2 2-15,6 0 1 16,-1 5-3-16,0 2-1 16,-3 2 0-16,-3 1-61 15,-6 2-224-15,-5-2-332 16</inkml:trace>
  <inkml:trace contextRef="#ctx0" brushRef="#br1" timeOffset="108010.46">17596 17679 1422 0,'0'0'65'16,"0"0"91"-16,0 0-90 16,0 0-54-16,0 0-12 15,0 0-25-15,-40 73-30 16,24-5-50-16,-1 14-101 15,2 2-331-15</inkml:trace>
  <inkml:trace contextRef="#ctx0" brushRef="#br1" timeOffset="108181.17">17609 18265 1205 0,'0'0'170'16,"0"0"41"-16,0 0-86 15,-16-75-55-15,16 55-65 16,0 6-5-16,0-2-59 16,12 5-70-16,7 1-109 15,7-9-448-15</inkml:trace>
  <inkml:trace contextRef="#ctx0" brushRef="#br1" timeOffset="108413.29">18268 17344 1313 0,'0'0'59'0,"0"0"4"16,0 0 71-16,0 0-98 15,0 0-36-15,0 0-9 16,68-25 6-16,26 25 1 15,6 0-58-15,-4 0-39 16,-19 0-65-16,-25 0-167 16,-36 0-138-16</inkml:trace>
  <inkml:trace contextRef="#ctx0" brushRef="#br1" timeOffset="108644.4">18443 17207 775 0,'0'0'64'0,"0"0"258"16,0 0-99-16,0 0-127 15,0 0-22-15,0 0-32 16,-7-36-32-16,1 52-10 16,3 14-6-16,-7 11 5 0,-1 15 1 15,-1 9 0-15,3 5-6 16,2 5-56-16,7 2-58 15,14-18-149-15,34-20-382 16</inkml:trace>
  <inkml:trace contextRef="#ctx0" brushRef="#br1" timeOffset="109185.34">19759 17033 873 0,'0'0'58'0,"0"0"139"16,0 0-13-16,0 0-94 15,0 0-28-15,0 0-42 16,9-58-17-16,17 58-3 15,9 0-3-15,6 11-2 16,-6 9-5-16,-7 7-17 16,-11-1 7-16,-14 4-9 15,-3-1 1-15,-9-2 3 16,-18-1 11-16,-5-2 2 16,3-7 8-16,0-5 4 15,10-7 0-15,7 0 0 0,7-5 3 16,5 0 4-1,2-3 6-15,23-21-2 0,16-14-11 16,8-8-18-16,4-1 3 16,0 0-11-16,-6 5 21 15,-6 3 5-15,-8 7 4 16,-11 10 8-16,-9 7 9 16,-5 10 4-16,-8 5 14 15,0 0-20-15,-3 3-19 16,-17 18-2-16,0 8 2 15,1 7 0-15,6 3 0 16,4 4 0-16,8 1-1 16,1-5-11-16,13-2-92 0,26-15-246 15,10-11-128-15</inkml:trace>
  <inkml:trace contextRef="#ctx0" brushRef="#br1" timeOffset="109591.93">20434 16666 859 0,'0'0'112'0,"0"0"119"16,0 0-128-16,0 0-67 16,0 0-36-16,0 0-39 0,79-39 35 15,-31 35-30-15,-5-1 22 16,-8 4 8-16,-15 1 4 15,-9 0 0-15,-10 0-2 16,-1 0 0-16,0 12 3 16,-16 7-1-16,-3 3 9 15,-5 0-2-15,5-2 11 16,2-3-8-16,8-3-5 16,3-5 0-16,6 1-4 15,0 0 3-15,9 1 2 16,14 7-1-16,2-1-3 15,5 0-1-15,-11-3-1 16,-5 1-1-16,-11-2-41 16,-3 4-45-16,-29 5 1 15,-16 1-9-15,-14 6 6 0,-15 5 6 16,-14 6-35-16,-16 2-140 16,-12 2-141-16</inkml:trace>
  <inkml:trace contextRef="#ctx0" brushRef="#br1" timeOffset="109800.98">19589 17394 224 0,'0'0'571'0,"0"0"-468"16,0 0 241-16,0 0-232 16,0 0-67-16,0 0-9 15,98-10 18-15,2-5-15 0,27-2-24 16,17-2-12-1,10 0-2-15,0 7-1 0,-14 6-4 16,-17 6-63-16,-22 0-89 16,-33 9-142-16,-33 5-290 15</inkml:trace>
  <inkml:trace contextRef="#ctx0" brushRef="#br1" timeOffset="110213.32">20021 17626 947 0,'0'0'38'15,"0"0"64"-15,0 0-35 16,130-36-57-16,-82 30-10 16,-7 1-42-16,-12 5-22 15,-16 0 36-15,-8 0-9 16,-5 11 12-16,0 3 21 15,-12 5 4-15,-11-2 0 16,0 0 7-16,3-1 13 16,1-4 8-16,10-5 8 15,3 0-4-15,6-7-14 16,0 4-4-16,9-2-6 16,13 2 48-16,8 3 1 0,3 3-36 15,-7 4-20 1,-1 5-1-16,-14 1 0 0,-9 1-2 15,-2 3-1-15,-19 4 3 16,-14-3-4-16,-3 2 9 16,-3-7-5-16,2-3 0 15,10-8-12-15,3-9-48 16,9 0-17-16,12-9-141 16,3-21-240-16</inkml:trace>
  <inkml:trace contextRef="#ctx0" brushRef="#br1" timeOffset="110380.74">20573 17488 1009 0,'0'0'161'0,"0"0"-141"16,0 0 36-16,0 76-24 16,-9-20-24-16,-1 14-7 15,-4 13-1-15,-4 12-56 16,5 7-318-16,3-2-187 15</inkml:trace>
  <inkml:trace contextRef="#ctx0" brushRef="#br1" timeOffset="110551.93">20684 18284 1073 0,'0'0'172'16,"0"0"81"-16,0 0-143 15,-11-92-51-15,11 70-59 16,18 0-9-16,4 3-66 16,15 5-93-16,8 5-418 15</inkml:trace>
  <inkml:trace contextRef="#ctx0" brushRef="#br1" timeOffset="110800.33">21872 17254 1293 0,'0'0'26'0,"0"0"68"16,0 0 42-16,0 0-95 15,0 0-41-15,0 0-2 16,120-47 1-16,-13 44-9 15,6 3-60-15,-14 0-11 16,-17 0-36-16,-28 0-111 16,-29 0-169-16,-25 0-188 15</inkml:trace>
  <inkml:trace contextRef="#ctx0" brushRef="#br1" timeOffset="111014.21">22120 17135 903 0,'0'0'128'0,"0"0"196"16,0 0-218-16,0 0-44 15,0 0-27-15,0 0-19 16,-15 2-16-16,10 35 0 16,-1 13 0-16,-5 4 0 15,-4 13 0-15,-2 7-6 16,8 5-64-16,9 1-85 15,11-13-260-15,39-13-270 16</inkml:trace>
  <inkml:trace contextRef="#ctx0" brushRef="#br1" timeOffset="111346.34">23162 17594 1331 0,'0'0'20'0,"0"0"172"16,0 0-116-16,0 0-27 15,0 0-40-15,0 0-9 16,-25-17-7-16,30 17 2 16,11 0-3-16,5 0 8 15,-3 0 2-15,-2 0-2 0,-5 0 2 16,-5-7-2-16,-5-9 7 15,-1-4-3-15,0 3 3 16,-14 8-7-16,-8 3-1 16,-6 6-5-16,0 3-9 15,-2 16-11-15,9 6-14 16,4 10-24-16,17-2-84 16,0 3-151-16,20-7-215 15</inkml:trace>
  <inkml:trace contextRef="#ctx0" brushRef="#br1" timeOffset="111670.87">24036 17587 1129 0,'0'0'96'0,"0"0"90"15,-82-14-81-15,59 14-24 16,5 0-41-16,6 0-7 15,9 0-13-15,3 0-17 16,0 0-3-16,3 0-4 16,18 5-4-16,7 4 8 15,2-9 2-15,-2 0 8 16,-3 0-7-16,-6-20 9 16,-11-7-4-16,-5-3-5 0,-3 1-2 15,-10 10-2 1,-14 12 1-16,-8 7-16 0,-1 6-20 15,1 23-14-15,16 10-50 16,8 5-111-16,8-2-297 16,24-9-103-16</inkml:trace>
  <inkml:trace contextRef="#ctx0" brushRef="#br1" timeOffset="111990.4">25145 17519 952 0,'0'0'190'0,"0"0"46"15,0 0-103-15,-122-31-59 0,66 35-49 16,8 16-5-16,13-3 3 16,15 2-8-16,16 0-15 15,4-7 0-15,12 3 0 16,21-8 1-16,11-4 7 15,7-3 8-15,0-3 7 16,-4-19-9-16,-8-1-7 16,-10-6 8-16,-13 0-8 15,-15 1-3-15,-1 9-4 16,-23 9-3-16,-28 10-28 0,-12 10-28 16,-8 20-27-1,-14 13-75-15,1 0-363 0,-2-12-343 16</inkml:trace>
  <inkml:trace contextRef="#ctx0" brushRef="#br1" timeOffset="113995.08">5280 12246 375 0,'0'0'51'0,"0"0"49"16,0 0 60-16,0 0-89 16,0 0-9-16,0 0 32 15,0 0-9-15,-39-16 15 16,39 13-13-16,0 3-5 16,0 0-21-16,0 0-9 15,0 0-11-15,0 0-6 16,0-1-4-16,0 1-4 15,0-5-11-15,9-6-6 16,30-3-1-16,16-6-6 0,21 4 0 16,5-1-3-16,7 0 0 15,-5 5 0-15,-5-1-3 16,1 4-3-16,-9 4-31 16,-9 3-31-16,-24 2-51 15,-28 15-121-15,-10 15-201 16,-38 3-64-16</inkml:trace>
  <inkml:trace contextRef="#ctx0" brushRef="#br1" timeOffset="114191.92">5365 12511 66 0,'0'0'711'0,"0"0"-498"0,0 0 61 15,0 0-173-15,0 0-34 16,0 0-50-16,21-24-12 15,46 4 11-15,25-3-7 16,13 4-9-16,11 2 0 16,-1 1-2-16,-6 7-70 15,-8 1-159-15,-20 1-361 16</inkml:trace>
  <inkml:trace contextRef="#ctx0" brushRef="#br1" timeOffset="116672.76">10056 17227 364 0,'0'0'0'0,"0"0"-4"15,0 0 4-15,0 0 6 16,0 0-6-16,0 0-22 16,0 0-90-16,-18-20-11 15</inkml:trace>
  <inkml:trace contextRef="#ctx0" brushRef="#br1" timeOffset="121622.78">3699 13260 779 0,'0'0'10'0,"0"0"-10"16,0 0 198-16,-82 0-111 15,82 0-4-15,0 0-55 16,0 0-24-16,25 3 1 15,20 2 27-15,20-5 32 16,15 0-12-16,12-11-22 16,14-12-15-16,6-7 1 15,9-10-11-15,10-3-5 16,-6 4-5-16,-10 8-39 16,-21 13-53-16,-27 14-43 0,-31 4-91 15,-30 26-42-15,-12 11-30 16,-36 13-12-16</inkml:trace>
  <inkml:trace contextRef="#ctx0" brushRef="#br1" timeOffset="121854.4">3842 13614 588 0,'0'0'81'16,"0"0"190"-16,0 0-14 15,0 0-156-15,0 0-41 16,0 0-19-16,6-70-22 15,45 37 11-15,17-1-10 0,16 4-1 16,14 5-2-16,7 3 0 16,5 5-11-16,-4 3-6 15,0 0-3-15,-14 2 0 16,-14 2 2-16,-20 3-53 16,-22 7-106-16,-23 0-285 15,-13 0-324-15</inkml:trace>
  <inkml:trace contextRef="#ctx0" brushRef="#br1" timeOffset="122588.35">9898 18115 818 0,'0'0'52'15,"0"0"149"-15,0 0 0 16,0 0-98-16,0 0-23 16,0 0-34-16,-79-15-18 15,89 10-12-15,32-7-16 16,27-2 6-16,32-8 7 15,13 2-4-15,15 3-1 0,4 1-5 16,1-1-3 0,-4 3 5-16,-6-4-5 0,-14 1-43 15,-16 0-42-15,-16 1-53 16,-23 6-166-16,-33 5-60 16,-22 5-147-16</inkml:trace>
  <inkml:trace contextRef="#ctx0" brushRef="#br1" timeOffset="122795.46">10162 18260 487 0,'0'0'278'0,"0"0"-178"16,0 0 131-16,0 0-130 16,0 0-51-16,0 0 5 0,106-85-9 15,-27 50-12-15,9 4-14 16,15 3-10-16,7 3-9 15,5 3-1-15,-3 5-24 16,-4 4-177-16,-4 3-246 16,-13-4-271-16</inkml:trace>
  <inkml:trace contextRef="#ctx0" brushRef="#br1" timeOffset="128552.82">21859 15351 434 0,'0'0'91'16,"0"0"-1"-16,0 0-30 15,0 0-38-15,0 0-12 16,0 0-7-16,0 0 5 16,0 0-3-16,-61 0-5 15,61 0 22-15,0 0 26 16,0 0 2-16,0 0-1 16,0 6-22-16,-6 3-27 15,-4 8 0-15,0 7 1 0,1-4 1 16,5-3-2-1,1-3-2-15,3-9 2 0,0-4-10 16,0-1 2-16,15-6 8 16,9-19 16-16,-5-1-3 15,-3-4-3-15,-2 4 9 16,-11 7 25-16,0 9-5 16,-3 6-8-16,0 4 12 15,-20 7-17-15,-6 22-26 16,-6 8-3-16,9 5 3 15,4-5 0-15,10-5-1 16,9-5-2-16,0-6-27 16,0-9-81-16,14-3-115 15,-3-4-108-15</inkml:trace>
  <inkml:trace contextRef="#ctx0" brushRef="#br1" timeOffset="129026.53">21613 16041 702 0,'0'0'271'16,"0"0"-176"-16,0 0 15 16,0 0-7-16,0 0-18 15,0 0-18-15,-3-29-34 16,3 19-29-16,0 3 0 0,0 0-3 15,0 5 1-15,0-1 1 16,0-1-2-16,0 4 0 16,0 0 8-16,0 0-3 15,-10 10 11-15,-7 13-11 16,-2 1-2-16,0 4 0 16,6-5 4-16,7-3-8 15,5-9 0-15,1-6-6 16,3-4 1-16,14-1 3 15,10-1-1-15,4-24-4 16,-1-9 7-16,-3-8 0 16,-9 3 2-16,-9 6-1 0,-3 8 1 15,-6 13 3-15,0 7-1 16,0 5 10-16,-18 0-14 16,-5 20-3-16,-7 11 0 15,4 5-6-15,7 3 6 16,6-5-24-16,10-7-64 15,3-4-80-15,0-13-212 16,10-7-140-16</inkml:trace>
  <inkml:trace contextRef="#ctx0" brushRef="#br1" timeOffset="131703">31657 12605 538 0,'0'0'70'0,"0"0"23"16,0 0 14-16,0 0-2 0,0 0-39 15,0 0 12-15,0 0 21 16,0 0 12-16,75-45-12 16,1 22-31-16,19 0-32 15,11 0-12-15,4 7-10 16,8-4-14-16,-5 9 3 15,-6 5-3-15,-18 2 0 16,-25 4-5-16,-24 0 0 16,-23 0-48-16,-17 0-72 15,-9 17-67-15,-30 13-68 0,-19 15-23 16,-18 5-113-16</inkml:trace>
  <inkml:trace contextRef="#ctx0" brushRef="#br1" timeOffset="131920.31">31796 12983 478 0,'0'0'254'0,"0"0"75"16,0 0-174-16,0 0-78 15,0 0-12-15,0 0-18 16,103 14 22-16,-13-14-29 16,18 0-7-16,14-14-22 15,1-10-9-15,-2 1-2 16,-11-3 0-16,-21 4 0 15,-21 5-8-15,-27-4-35 16,-21 8-43-16,-19 0-78 0,-1 7-213 16,-25 2-133-16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04:53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4324 2931 62 0,'0'0'2'16,"0"0"43"-16,49-72 20 15,-46 55 15-15,-3 0 0 0,0 1 0 16,-12 1 8 0,-12 0 16-16,-4 0-6 0,-2 3 27 15,3 2-18-15,5 1 16 16,4 5-22-16,6 1-22 15,6 3-7-15,3 0-11 16,3 0-30-16,0 0-16 16,0 1-15-16,18 12 4 15,24 2 0-15,19-1 8 16,21-4-8-16,4-9-4 16,4-1 3-16,-11-6-3 15,-9-8-3-15,-25 1-6 16,-20 4-12-16,-19-3 21 15,-9 4-2-15,-39 3 0 0,-23 5-30 16,-22 0 0-16,-17 13 16 16,-2 10 16-16,0 0 4 15,15 1-4-15,24-7 0 16,25-8-3-16,21-4 6 16,15-5-2-16,6 3-1 15,0 0-6-15,14 2 1 16,11 1 5-16,5 5 1 15,3 0-1-15,-2 4 0 16,-4 4 2-16,-5 5-1 16,-8 5 0-16,-13 6 3 15,-1 10-2-15,-28 3 2 16,-11 5-4-16,-7-2 16 0,-2-2 4 16,-1-6-4-16,7-7 9 15,11-8-8-15,7-7-9 16,15-8 5-16,9-1-10 15,0-3-3-15,18 3-4 16,22-3 4-16,18 1 10 16,26-7-6-16,20-3 2 15,17 0-6-15,9-10-35 16,-2-5-96-16,-16-6-194 16,-18-8-311-16</inkml:trace>
  <inkml:trace contextRef="#ctx0" brushRef="#br0" timeOffset="408.09">5238 2929 917 0,'0'0'24'0,"0"0"166"16,0 0-87-16,0 0-16 15,0 0-67-15,-104-18-3 16,62 41-4-16,-4 15-10 16,-2 5 2-16,8 9-1 15,7-1-4-15,12-4 0 0,14-7-4 16,7-13-1 0,4-7 2-16,20-9-1 0,6-8 0 15,10-3 4-15,2-12 8 16,3-13-4-16,-4-8 1 15,-5-3-4-15,-3-3 0 16,-11 2 4-16,-5 8 0 16,-7 11-5-16,-7 11 1 15,-3 7-1-15,-3 12-1 16,-19 23-12-16,-5 13 12 16,5 10-4-16,8 5-45 15,14 0-92-15,0-5-211 16,22-11-277-16</inkml:trace>
  <inkml:trace contextRef="#ctx0" brushRef="#br0" timeOffset="810.15">5402 3388 585 0,'0'0'267'15,"0"0"-67"-15,0 0-72 16,0 0-39-16,0 0-55 15,0 0-32-15,-64 0-2 16,73 0-42-16,12 0 13 16,7 0 22-16,-1 7 0 15,0 4-9-15,-9 3-6 16,-2 3 9-16,-10 5 1 0,-3-1-17 16,-3-1-13-16,0-6 24 15,0-3-13-15,-6-7 31 16,6-4 25-16,0 0 40 15,0 0 15-15,0-16 17 16,11-13-43-16,11-10-47 16,11-5 15-16,4 7-10 15,-4 7-9-15,-3 12-1 16,-8 9-4-16,-8 9 1 16,-1 2-5-16,-7 20 2 15,-3 11-3-15,-3 4 2 16,-6 7-18-16,-10 0-30 0,-4 4-61 15,4 0-203-15,7-9-127 16</inkml:trace>
  <inkml:trace contextRef="#ctx0" brushRef="#br0" timeOffset="1290.17">5997 3020 493 0,'0'0'513'16,"0"0"-386"-16,0 0 32 16,0 0-86-16,0 0-71 15,0 0-2-15,-28-33-36 0,61 33 24 16,7 0 12 0,9 0 10-16,-4 8-10 0,-2 9-10 15,-10 2-9-15,-15 3-19 16,-12 5-10-16,-6 3 11 15,-4 4 20-15,-19-2-17 16,-4-3 9-16,2-5 13 16,9-11 12-16,8-7 7 15,5-6 13-15,3 0 14 16,3-4-21-16,18-19-9 16,7-10-4-16,5-9-22 15,0-3-12-15,-5-1 16 16,-4 0 18-16,-9 7 4 15,-6 11 3-15,-6 11 19 0,-3 11 70 16,0 6-21-16,-3 3-43 16,-15 23-21-16,-4 11 8 15,-5 13-8-15,6 4-4 16,6-1-7-16,12-3 1 16,3-7-1-16,6-4-8 15,27-8-34-15,22-12-79 16,14-15-23-16,14-7-383 15</inkml:trace>
  <inkml:trace contextRef="#ctx0" brushRef="#br0" timeOffset="1705.55">6697 2621 560 0,'0'0'228'16,"0"0"-90"-16,0 0 3 15,0 0-50-15,0 0-73 16,0 0-11-16,-43-23 22 16,68 13-24-16,8-2 17 15,13 3-7-15,-1 3-11 16,1 6-1-16,-10 0-3 16,-8 10-1-16,-14 14-37 15,-11 2-16-15,-3 4 14 16,-14-1 24-16,-8-3 1 0,1-6 15 15,6-8 7 1,6-6 3-16,2-4-1 0,7-2 32 16,0-6 32-16,10-20 18 15,20-11-84-15,7-6-1 16,5-1-3-16,1 10 3 16,-7 12-4-16,-6 13-2 15,-5 9-5-15,-11 6 0 16,-8 27 5-16,-6 12-20 15,0 9-24-15,-23 7-47 16,-10 6-41-16,-8 1-111 16,-16-6-220-16</inkml:trace>
  <inkml:trace contextRef="#ctx0" brushRef="#br0" timeOffset="4539.18">3657 5115 600 0,'0'0'3'16,"0"0"88"-16,0 0 61 15,0 0-85-15,0 0-22 16,0 0-34-16,0 0-11 15,-15-4-10-15,57 4-18 16,13-2 18-16,8-8 2 16,4-2 8-16,-9 0-83 15,-12 0 6-15,-16 5-9 16,-15 2 56-16,-15 5 6 0,-3 0 11 16,-30 7-48-16,-13 10-10 15,-8 3 71-15,4 0 60 16,12 0-5-16,13-10 41 15,10-1-7-15,9 2-29 16,5 6-29-16,1 14 19 16,0 19 21-16,0 16-19 15,4 11-39-15,-4 8-6 16,0 0-7-16,-3-2-26 16,-9-16-99-16,-3-11-54 15,2-17 10-15,-1-15-19 16,-2-9 41-16,1-9 5 0</inkml:trace>
  <inkml:trace contextRef="#ctx0" brushRef="#br0" timeOffset="4670.76">3581 5847 14 0,'0'0'200'16,"0"0"6"-16,0 0 37 15,0 0-62-15,0 0-11 16,0 0-100-16,-36-34-70 16,72 23 0-16,22-3 4 15,20-2-4-15,17 2 0 16,5-1-222-16,9-2-225 15</inkml:trace>
  <inkml:trace contextRef="#ctx0" brushRef="#br0" timeOffset="4914.42">4461 5314 953 0,'0'0'131'16,"0"0"81"-16,0 0-161 15,0 0-25-15,0 0-26 16,0 0 0-16,-46 127 10 16,37-40 9-16,3 14-10 15,3 19 5-15,1 12-14 16,-2-6 0-16,-5-10-5 16,3-27-29-16,-3-26-56 15,0-21-43-15,-4-13-139 16,-4-18-13-16,-2-11-45 0</inkml:trace>
  <inkml:trace contextRef="#ctx0" brushRef="#br0" timeOffset="5065.39">4055 5900 834 0,'0'0'106'0,"0"0"97"15,0 0-80-15,117-61-79 16,-35 38-33-16,10-1-11 15,11 0-2-15,0-8-177 16,-3-4-385-16</inkml:trace>
  <inkml:trace contextRef="#ctx0" brushRef="#br0" timeOffset="7740.09">6175 5571 489 0,'0'0'92'15,"0"0"26"-15,0 0 22 16,0 0-30-16,0 0-54 16,0 0-22-16,0 0-8 15,7-29 0-15,32-4 20 16,13-12-12-16,5-8-33 16,-6 3 2-16,-8 2-2 15,-15 6 5-15,-11 14-3 16,-14 13 3-16,-3 10 2 0,-3 5 46 15,-14 1-46-15,-8 16-8 16,-2 6-2-16,8 1 2 16,5-2 5-16,8-5-5 15,6-2-8-15,0 1 3 16,15-1 5-16,9-2 0 16,6 4 3-16,1-4-3 15,-4 0 2-15,-9 0-2 16,-9-2 0-16,-6 1 0 15,-3 4-3-15,-18 3 2 16,-13 6-39-16,-11-3-41 16,-1-4-31-16,7-5-9 0,6-10 19 15,15-3-74-15,12-17-23 16,3-22-87-16</inkml:trace>
  <inkml:trace contextRef="#ctx0" brushRef="#br0" timeOffset="8511.24">6600 5269 435 0,'0'0'222'0,"0"0"-117"16,0 0 35-16,0 0-112 15,0 0-22-15,0 0 4 16,0 80-9-16,0-63 2 16,12-3-3-16,3-5-3 15,6-8-2-15,4-1 2 0,2-4-4 16,1-19-13-1,-8-6-6-15,-7-5 24 0,-13 0 2 16,0 5 4-16,-16 5 2 16,-11 14 17-16,-6 10 45 15,-3 15-68-15,-1 26 4 16,7 14 8-16,8 6-9 16,17 5-3-16,5-7 0 15,8-8-6-15,26-9 4 16,12-14-36-16,17-15 1 15,13-13 33-15,9-5-7 16,3-29-27-16,-3-11-16 0,-10-10 1 16,-17-4 30-1,-25-2 23-15,-23-1 22 0,-10 9 55 16,-24 16 57-16,-7 15 24 16,-2 17-51-16,6 5-64 15,8 9-27-15,10 14-16 16,6 3-1-16,3-3-2 15,15 0-1-15,15-6 0 16,13-7-7-16,-3-6 3 16,6-4 3-16,-4 0-4 15,4-6 9-15,-4-6 2 16,-6-1-2-16,-6 7-1 16,-11 6 1-16,-7 0-1 15,-4 16-6-15,-7 20 6 16,-1 13 1-16,0 9 9 15,-9 0-5-15,6-5 6 16,3-11-7-16,6-11-3 0,18-15-6 16,9-15 0-16,16-1-9 15,9-31-10-15,3-13-49 16,-10-10-62-16,-8-6 70 16,-16-10 44-16,-12-5 22 15,-6 4 8-15,-3 13 45 16,-6 22 41-16,0 22 26 15,0 14-6-15,0 8-72 16,-12 28-42-16,0 12 21 16,-1 10 9-16,10 0-23 15,3-3-5-15,0-1-2 16,25-8-1-16,8-8-13 0,13-15-80 16,15-21-97-16,8-8-221 15</inkml:trace>
  <inkml:trace contextRef="#ctx0" brushRef="#br0" timeOffset="8649.32">8254 5068 789 0,'0'0'163'0,"0"0"-43"16,0 0-97-16,-70 81-23 16,66-51-79-16,4-1-135 15,4-7-118-15,8-7-131 0</inkml:trace>
  <inkml:trace contextRef="#ctx0" brushRef="#br0" timeOffset="9199.53">8251 5294 25 0,'0'0'638'0,"0"0"-585"0,0 0 125 16,0 0-82-16,0 0-41 15,0 0-34-15,-46 79-19 16,46-74-2-16,15-5-10 15,10 0-71-15,5-5 62 16,6-18-34-16,-2-7-95 16,-4-6 40-16,-8-7 21 15,-8 1 21-15,-11 3 64 0,-3 14 2 16,-6 15 76-16,-18 10 66 16,-9 23-48-16,-4 16-54 15,1 11 30-15,3 1 27 16,11-1-28-16,14-5-26 15,8-8-37-15,0-7-6 16,20-13-4-16,13-8-6 16,16-9-31-16,12-2 41 15,11-22 10-15,2-12-7 16,-5-12-1-16,-17-10-2 16,-16-1 3-16,-17 6 1 15,-13 14 14-15,-6 20 113 16,0 10-6-16,-10 9-38 15,-10 0-37-15,-2 16-28 16,0 10-10-16,2 4-6 0,13-1-5 16,7 1 1-16,0-2-4 15,10 1 2-15,17 0-3 16,7-5 3-16,2 1 0 16,-3-8-4-16,-11-4 2 15,-11-5-2-15,-11 0-20 16,-3 4-1-16,-30 5-3 15,-16 4-31-15,-12 1-49 16,-2-4-94-16,8-7-232 16</inkml:trace>
  <inkml:trace contextRef="#ctx0" brushRef="#br0" timeOffset="9539.9">10726 5135 375 0,'0'0'67'15,"0"0"105"-15,0 0-32 0,0 0-60 16,0 0 45-16,0 0-70 16,-81-33-4-16,32 66-4 15,4 11-8-15,-1 6-16 16,14 7-14-16,15 1-9 16,17-7-8-16,10-1-55 15,38-11-141-15,25-19 8 16,18-16-51-16,12-8-37 15</inkml:trace>
  <inkml:trace contextRef="#ctx0" brushRef="#br0" timeOffset="10222.23">11191 5157 333 0,'0'0'162'16,"-104"10"31"-16,45 26-101 16,7 8 29-16,10 3-62 15,19-3-36-15,14-7-23 16,9-8-10-16,6-10-37 15,20-11-28-15,12-8 61 16,5 0 11-16,2-19 3 16,1-8-14-16,-10-8 11 15,-3-5 6-15,-8 1 11 16,-7 6 3-16,-12 13 32 16,-6 12 124-16,0 8-41 15,0 1-79-15,-11 25-50 16,-5 11-3-16,-3 18 22 15,2 8-12-15,1 15 8 16,1 13 4-16,-3 14 3 0,-1 15-10 16,-4 8 3-16,-5-3-7 15,-5-7-9-15,-4-26 5 16,-2-17 9-16,-2-25 15 16,3-22 5-16,-2-17-11 15,4-11-9-15,7-18 2 16,16-33-8-16,13-25-3 15,16-30-7-15,37-25-6 16,20-12-24-16,25-4-21 16,16 6-5-16,6 25 18 0,-3 18-1 15,-17 22 32 1,-27 23 7-16,-28 19 8 0,-20 14 10 16,-19 7 5-16,-6 2 16 15,-9 2-7-15,-16-1-30 16,-5 5 1-1,-3 5 12-15,8 0-6 0,2 3 1 16,7 10 1-16,10 7-3 16,6 5-6-16,0 2-1 15,22 4 0-15,8 2 2 16,9-1-1-16,3-2-1 16,-1-4 0-16,-8-1-1 15,-13-7-1-15,-10-3 1 16,-10 2-1-16,-7 4 0 15,-26 1 1-15,-18 3 0 0,-15-2-1 16,-2-3-35-16,7-6-55 16,13-3-98-16,21-11-142 15,27-3-380-15</inkml:trace>
  <inkml:trace contextRef="#ctx0" brushRef="#br0" timeOffset="10958.19">13551 5229 692 0,'0'0'80'0,"24"-84"112"16,-11 40-87-16,-4 10-38 16,-9 15-1-16,0 13 35 15,0 6-18-15,0 24-64 16,-9 31-8-16,-7 31-4 16,2 25 9-16,-2 13-3 15,1 12 0-15,-9 12-6 16,-3 4-7-16,2-13-3 15,2-21-32-15,7-41-18 16,7-32 10-16,-4-31-14 0,-4-14-16 16,1-36-41-16,-5-18-178 15,0-20 42-15,2-16-126 16,-2-16 284-16,3 0 92 16,6 5 58-16,6 21 92 15,6 21 60-15,0 19-66 16,27 11-97-16,9 8-45 15,16 4-2-15,12 3-8 16,15-1-4-16,5 0 2 16,4-4-5-16,-8-1 7 0,-8-5 2 15,-14 0-3 1,-9 0 9-16,-16-1 3 0,-14 6 16 16,-11 7 51-16,-8 9 46 15,0 4 114-15,-30 10-120 16,-9 22-76-16,-7 9 13 15,1 7 18-15,11-4-46 16,16-6 3-16,12-9-20 16,6-9-2-16,0-10 1 15,22-10 0-15,14 0 5 16,0-25 0-16,3-14-2 16,-7-11 3-16,-6-7-3 15,-13-2-1-15,-13 4 1 16,0 10-2-16,-10 19 1 15,-17 18-3-15,2 8-8 0,-4 17-54 16,7 17-61-16,8 7-160 16,14-4-200-16</inkml:trace>
  <inkml:trace contextRef="#ctx0" brushRef="#br0" timeOffset="11258.64">14158 5188 964 0,'0'0'114'16,"0"0"176"-16,0 0-224 15,0 0-66-15,0 0-12 0,0 0-5 16,88 32-22-16,-51-3 29 16,-13 5 7-16,-9 1-2 15,-15 0-1-15,-3-2-8 16,-18-5 6-16,-1-6-17 15,2-13-4-15,7-4 22 16,4-5 7-16,6-11 10 16,3-22-2-16,16-20 8 15,36-16-16-15,23-10-1 16,19 5-44-16,19 10-161 16,14 17-134-16,6 15-27 15</inkml:trace>
  <inkml:trace contextRef="#ctx0" brushRef="#br0" timeOffset="12899.97">16293 5383 811 0,'0'0'162'0,"0"0"7"16,0 0-32-16,0 0-103 15,0 0-24-15,0 0 20 16,41-34 7-16,9-2-29 15,12-8 5-15,-4-2-11 16,-4-6 6-16,-8 5-2 16,-13 8 5-16,-14 15-11 15,-13 12 11-15,-6 6-6 16,0 3 1-16,0 2-1 16,-3-1 1-16,-9 2 4 15,2 0-4-15,-2 12-5 16,1 6-1-16,4 0 0 15,7 1-2-15,0 8 0 0,9 0-2 16,16 5 2-16,7-1-1 16,0-2 2-16,-3-2-24 15,-12-5 3-15,-10-3 15 16,-7-2 1-16,-8 0 4 16,-20 3-2-16,-8-2-11 15,-10-4-11-15,5-2-19 16,5-8-13-16,13-4-14 15,17-8 20-15,6-19 23 16,39-14-285-16,19-12 113 16,15-5-90-16,9 0 87 15,0 8 204-15,-14 13 53 0,-12 9 120 16,-22 14 42-16,-13 5-42 16,-15 8-53-16,-3 1-26 15,-3 4-64-15,0 22 18 16,0 7 39-16,0 6-25 15,0 0-20-15,0-3-13 16,0-3-21-16,0-8-8 16,4-5 0-16,15-12 0 15,4-8 0-15,13 0 4 16,3-19 3-16,-1-12-7 16,-2-13-13-16,-10-11-3 15,-17-8 5-15,-9 2 8 16,-3 9 3-16,-24 17 12 0,-7 21 35 15,-5 14-38-15,-3 17-6 16,2 27-2-16,7 13 2 16,15 4-3-16,8 0-5 15,10-13 3-15,13-12 2 16,13-11 6-16,6-16-4 16,4-9 18-16,6 0 27 15,7-23-1-15,4-8-15 16,3-13-9-16,1-6-7 15,-5 0-4-15,-14 10 2 16,-12 12-6-16,-12 17-3 16,-11 11 2-16,-3 0-6 0,0 23-10 15,0 14 5-15,-8 1 5 16,3 3 1-16,5-11-1 16,0-9 0-16,0-12-1 15,0-4 1-15,0-5 0 16,7 0 5-16,9-3 3 15,10-20 8-15,13-11-5 16,6-12-1-16,4 2-10 16,2 4 0-16,-8 13 1 15,-7 17-3-15,-15 10-1 16,-3 1 2-16,-9 24-12 16,-3 12 7-16,-5 2-9 15,2 0 1-15,1-9 8 16,2-10-16-16,4-9 9 15,-1-9 9-15,8-2 4 0,12-8 1 16,7-16 2-16,10-10 4 16,8-6-5-16,1-1-2 15,-2 6 0-15,-8 9-12 16,-12 17-2-16,-12 9-17 16,-11 3-13-16,-5 22-12 15,-5 9 28-15,0 4 18 16,0-4-8-16,0-3-20 15,3-8-31-15,15-10-99 16,16-11 68-16,17-2-41 16,10-16-112-16,9-13 12 15,-8-7 139-15,-11-10 90 0,-9-5 12 16,-12-2 36-16,-18 9 2 16,-12 11 41-16,0 18 183 15,-19 15-85-15,-7 0-88 16,-1 10 14-16,5 10-56 15,6-1-33-15,8-2-14 16,8-1 0-16,0-3-1 16,18-8 1-16,7 1 20 15,6-6-7-15,7 0-2 16,-2-11-9-16,-5-9-2 16,-1-7-18-16,-8-10-4 15,-5-10-12-15,-10-1 13 16,-7 6 21-16,0 13 12 0,-16 16 75 15,-17 13-4-15,-9 16-19 16,-7 23-23-16,0 11 0 16,7 1-6-16,12-2-23 15,14-2-2-15,13-5-10 16,3-6-1-16,29-9-2 16,24-12-9-16,14-8 9 15,19-7-99-15,8-5-193 16</inkml:trace>
  <inkml:trace contextRef="#ctx0" brushRef="#br0" timeOffset="20777.48">5969 4075 39 0,'0'0'40'0,"0"0"-34"15,0 0 7-15,0 0 18 0,0 0-11 16,0 0 3-16,0 0-4 16,-9 3 4-16,9-3-7 15,0 0 6-15,0 0 1 16,0 0-2-16,0 0-10 16,0 0-11-16,0 0 0 15,0-4-89-15,0-11-113 16</inkml:trace>
  <inkml:trace contextRef="#ctx0" brushRef="#br0" timeOffset="29469.6">20275 4930 469 0,'0'0'66'16,"0"0"87"-16,0 0-16 16,0 0-80-16,0 0-17 15,0 0 1-15,0 0-29 16,-9 0-12-16,18 0 3 15,7 0 2-15,10 17 2 16,0 10-5-16,-3 5-3 16,-8 7 2-16,-8 3-2 15,-7 0-9-15,0 0-26 16,-19-3-3-16,-4-9 30 16,7-10-2-16,6-9 11 15,7-5 0-15,3-6 2 0,0 0-2 16,3-23-23-16,17-15 23 15,9-10 4-15,0-5-2 16,3-1-1-16,-2 3 4 16,-4 10 2-16,-3 12 11 15,-13 14-5-15,-4 10 2 16,-6 5 7-16,0 2-11 16,0 23-10-16,0 12 31 15,0 8 1-15,0 1 11 16,-1-6-21-16,1 2-13 15,0-5 2-15,0-4-12 16,10-10-1-16,16-7-45 16,14-16-117-16,8-3-179 0,5-31-217 15</inkml:trace>
  <inkml:trace contextRef="#ctx0" brushRef="#br0" timeOffset="29649.45">20976 4986 964 0,'0'0'57'16,"0"0"22"-16,0 0 96 16,0 0-146-16,0 0-24 15,0 0-5-15,-52 7-17 16,92-7-69-16,14-15 19 16,12-1-90-16,3-1-123 0,-9 2-63 15,-15 5-16-15</inkml:trace>
  <inkml:trace contextRef="#ctx0" brushRef="#br0" timeOffset="29812.49">21119 5051 93 0,'0'0'321'15,"0"0"-182"-15,0 0 109 16,0 0-92-16,0 0-70 16,0 0-59-16,-26 27-11 15,82-27 29-15,14-7-32 16,15-5-13-16,10-1-57 15,5-1-160-15,0-3-36 16,-9-5-179-16</inkml:trace>
  <inkml:trace contextRef="#ctx0" brushRef="#br0" timeOffset="30227.35">21658 4691 717 0,'0'0'20'16,"0"0"122"-16,0 0-72 16,0 0-23-16,0 0-9 15,0 0-10-15,110 14 12 0,-73 11-4 16,2 3-13-16,-7 6-10 15,-7-2-12-15,-9 2 2 16,-9-3 4-16,-7-6-7 16,0-5-2-16,-6-4 2 15,-11-7 7-15,2 1-4 16,-5-10 8-16,7 0 4 16,0-3 44-16,2-23-20 15,8-15-10-15,3-17-18 16,11-14-2-16,21-6-8 15,10 0-2-15,0 18-6 16,1 13-32-16,-6 16-39 16,-7 17-28-16,-6 14-110 0,-6 0-111 15,-3 12-65-15</inkml:trace>
  <inkml:trace contextRef="#ctx0" brushRef="#br0" timeOffset="31162.2">23895 4506 567 0,'0'0'69'0,"0"0"121"15,0 0 105-15,0 0-169 16,0 0-48-16,0 0-46 16,0-26-32-16,0 58 4 15,-3 19-4-15,-5 18 4 16,-2 9-4-16,3 0 0 16,-4-5-7-16,3-9-71 0,4-14-66 15,4-15-130-15,0-16 5 16,0-16-48-16</inkml:trace>
  <inkml:trace contextRef="#ctx0" brushRef="#br0" timeOffset="32219.46">23759 4821 185 0,'0'0'181'0,"0"0"85"16,0 0-143-16,0 0-60 16,0 0-10-16,0 0-53 15,-54-16 8-15,93 20 6 16,16-3 62-16,16-1-63 15,0-3-6-15,-4-13-7 16,-6-9-52-16,-10 0-5 0,-12-3 10 16,-16-6 47-1,-9 1 0-15,-8-3 17 16,-6 5 66-16,0 7-12 0,0 11 50 16,0 10-29-16,0 3-53 15,-7 20-39-15,-3 20-18 16,0 16 18-16,4 7 4 15,6-1 1-15,0-1-2 16,0-13 4-16,0-9-6 16,5-13 4-16,2-10 7 15,-3-7-1-15,4-9-2 16,4 0 3-16,13-6 22 0,10-22 7 16,6-11-23-1,3-4-8-15,-4 4 2 0,-7 10-8 16,-17 14 2-16,-10 13-6 15,-4 2 0-15,1 13-10 16,4 15-2-16,4 8 11 16,1 0 1-16,10-4-15 15,6-5-22-15,7-8-10 16,4-13-20-16,5-6-39 16,3-5-82-16,-5-20 22 15,-6-11 50-15,-7-8-16 16,-9-7 132-16,-8 3 30 15,-4 7 78-15,-5 16 32 16,0 13 60-16,-3 9-79 16,0 3-66-16,0 0-46 15,0 6-9-15,0 13 0 0,0 5 8 16,0 0-6-16,7-4 1 16,2-5-2-16,3-6-1 15,5-6-4-15,0-3-14 16,2 0 1-16,-3-16 2 15,-4-10-3-15,-3-5 0 16,-5-2 17-16,-4 2 1 16,0 12 2-16,0 7 18 15,-10 10 13-15,-11 2-12 16,-12 20-21-16,-4 18 0 16,1 10-1-16,9 3 1 15,12-5 0-15,14-4 0 16,1-11-9-16,3-9 6 0,18-8 1 15,7-8 2-15,5-6 4 16,5-4 4-16,1-20-2 16,2-10 3-16,-1-12-3 15,-6-2 10-15,-6 6 8 16,-11 11-4-16,-7 17 14 16,-7 9 6-16,-3 5-4 15,0 10-36-15,-1 17-7 16,-9 11 7-16,3 3-2 15,7-5 5-15,0-7-6 16,0-11 3-16,10-5 0 16,6-5 1-16,3-8 0 15,5 0 12-15,8-17 7 0,6-14 3 16,2-12-5 0,4-3-9-16,-4 4-3 0,-9 9-3 15,-11 16-2-15,-10 12 2 16,-9 5-3-16,-1 14-14 15,0 16 0-15,0 15 7 16,0-1-46-16,0 7-53 16,27-6-78-16,18-11-57 15,15-14-309-15</inkml:trace>
  <inkml:trace contextRef="#ctx0" brushRef="#br0" timeOffset="32670.47">26884 4724 725 0,'0'0'64'0,"0"0"217"16,0 0-61-16,0 0-136 15,0 0-13-15,0 0-35 16,-7 1-31-16,4 26-5 16,1 13-2-16,-1 9 2 15,2 2 0-15,1-7-14 16,0-7-48-16,1-12-125 0,20-17-277 15</inkml:trace>
  <inkml:trace contextRef="#ctx0" brushRef="#br0" timeOffset="32828.39">27091 4459 1134 0,'0'0'16'0,"0"0"154"16,0 0-92-16,0 0-78 15,0 0-13-15,0 0-107 16,-25 29-23-16,32 4-247 0,8-1-207 16</inkml:trace>
  <inkml:trace contextRef="#ctx0" brushRef="#br0" timeOffset="33091.58">27296 4546 1076 0,'0'0'154'16,"0"0"70"-16,0 0-161 15,0 0-29-15,0 0-22 16,0 0-12-16,-39 50 0 16,15 9 7-16,-1 16-2 15,-1 5 0-15,5 2-5 0,5-5-1 16,7-17-3-16,7-18-21 15,2-15-31-15,10-16-9 16,16-11-15-16,16-14-54 16,7-23-178-16,2-15-241 15</inkml:trace>
  <inkml:trace contextRef="#ctx0" brushRef="#br0" timeOffset="33248.51">27023 4759 516 0,'0'0'53'16,"0"0"183"-16,0 0-32 16,0 0-147-16,0 0-49 0,0 0 78 15,163-1-79-15,-53-20-7 16,-2-4-155-16,-8 1-195 16</inkml:trace>
  <inkml:trace contextRef="#ctx0" brushRef="#br0" timeOffset="34357.96">28963 4696 608 0,'0'0'62'15,"0"0"214"-15,0-79-155 16,-13 61-7-16,-10 8-16 0,-8 8-33 16,-17 2-11-1,-13 20-31-15,-7 19-8 0,-3 17-3 16,12 10-8-16,13 0-4 16,23 0-2-16,23-9-2 15,11-14-9-15,39-14-39 16,20-18 23-16,15-11 8 15,9-15-13-15,8-22-21 16,-2-9-18-16,-8-10 27 16,-16-6 21-16,-19-3-3 15,-24 13 17-15,-20 16 11 16,-13 22 16-16,-18 14 41 0,-28 9-43 16,-12 27-10-1,0 8 10-15,10 7-13 0,18-5 4 16,17-8-10-16,13-10-9 15,7-9-19-15,24-14 12 16,10-5 13-16,6-5 7 16,-2-23-1-16,-4-5 2 15,-8-10 3-15,-8-3 4 16,-4 0 25-16,-11 12 10 16,-3 11 4-16,-5 13 9 15,-2 8 11-15,0 2-42 16,-9 25-24-16,-12 19 0 15,-6 19 2-15,0 14 3 16,2 10 2-16,3 12 8 16,4 6-12-16,3 8-2 0,4 6 3 15,-2-5-6-15,-5-10 4 16,-9-15 1-16,-7-20-1 16,-9-24 7-16,-2-19 24 15,-1-23 0-15,4-3 3 16,8-29-5-16,14-22-15 15,20-27-8-15,14-20-8 16,35-24-1-16,24-14-3 16,16-2-5-16,13 1-18 15,11 3 14-15,1 11 2 16,-4 15 10-16,-16 21-1 16,-23 25 0-16,-30 24 2 0,-20 18 2 15,-15 11 4 1,-6 9 16-16,-5 0-15 0,-25 3-7 15,-13 17 0-15,-8 6 2 16,4 3 0-16,11-6 7 16,11-3-7-16,14-5-2 15,11 1 0-15,1 2-2 16,29 3 2-16,12 4 4 16,10 0 1-16,3 0-2 15,-2 0-3-15,-7-2 0 16,-12-3 0-16,-13-5 0 15,-16-1-3-15,-5 5 0 16,-35 5 3-16,-23 8 0 0,-28 0-7 16,-31-1-43-1,-21-2-56-15,-25-11-225 0,-19-12-514 16</inkml:trace>
  <inkml:trace contextRef="#ctx0" brushRef="#br0" timeOffset="36271.87">9886 7196 696 0,'0'0'20'0,"0"0"88"15,0 0 5-15,0 0-52 0,-106-47-41 16,65 66-20-16,-1 20-11 15,-6 17 10-15,2 13 2 16,10 7 1-16,12-3-2 16,15-9-3-16,9-20-6 15,6-13 5-15,21-19-6 16,4-12 9-16,5-7 1 16,7-26 3-16,2-16 10 15,-5-4-7-15,-4 0-4 16,-11 5-2-16,-8 4 0 15,-11 14 2-15,-6 14-1 16,0 12-1-16,0 8 0 16,-9 25-88-16,-2 13 87 0,1 5 1 15,10 0 0-15,0-8 0 16,3-6-3-16,15-13-2 16,1-11-13-16,8-9 6 15,0-9 11-15,7-25 1 16,-1-7 2-16,1-9 8 15,-4-4-3-15,-3-8 12 16,-9-4 12-16,-12-4 23 16,-2 11-1-16,-4 13 8 15,0 23 36-15,0 14-20 16,-4 9-15-16,1 0-53 16,-3 20-9-16,-3 16-6 0,3 10 6 15,-2 6 1 1,8 1-1-16,0 0 1 0,0-6 3 15,0-2-1-15,8-2-1 16,-5-5-1-16,0-7 6 16,-3-12 0-16,0-8 5 15,0-8-1-15,0 0 1 16,0-3 10-16,0 0 6 16,3 0 2-16,-3-22 10 15,9-15-16-15,4-9-23 16,7-1-2-16,11 7-2 15,2 12 3-15,7 11-8 16,-1 16 6-16,-3 1-9 16,-5 15 1-16,-7 11-14 15,-8 7 1-15,-10 6 4 0,-6 1-11 16,-10 2 13-16,-20-2 4 16,-10-3 2-16,-9-7-5 15,-1-4 2-15,4-13 5 16,6-7 6-16,10-6 6 15,9-3-1-15,15-13 0 16,6-3-4-16,7-5 2 16,29-3-11-16,12-2-5 15,12-1 1-15,10-3 8 16,15-4 1-16,6 2 3 16,0-2 1-16,-9 1 0 15,-12-1 2-15,-21 2-1 0,-16 1-1 16,-14 5 2-16,-18 2 5 15,-1 7-1-15,-8 6 31 16,-13 8-11-16,-9 6 0 16,-3 0-7-16,2 17 2 15,7 2-3-15,8-1-11 16,7-3-5-16,9 3-2 16,0-4 2-16,12 0 0 15,18 5 0-15,9-2-1 16,6 1 1-16,3 1 0 15,-2-2-3-15,-4-2 3 16,-12-4 0-16,-15-1-2 16,-15 0-6-16,-6 9-7 0,-29 2 15 15,-9 4-32 1,-7-3-11-16,-1-9-30 0,6-6-35 16,10-7-94-16,21-11-29 15,15-20-170-15</inkml:trace>
  <inkml:trace contextRef="#ctx0" brushRef="#br0" timeOffset="37598.49">10915 7212 236 0,'0'0'116'0,"0"0"163"15,0 0-70-15,0 0-30 16,0 0-79-16,0 0-63 16,84-13 18-16,-71 43-14 15,0 8-10-15,4-3-8 0,-5-2-6 16,1-5-11-16,1-8-5 15,-2-6-1-15,1-8 0 16,-1-6-1-16,6 0-15 16,-3-3 0-16,6-16-2 15,-9-4-23-15,-5-4 23 16,-7-9-45-16,-3-1 36 16,-21-3-5-16,-10 1 3 15,-3 9 20-15,-2 10 9 16,6 13 8-16,11 2 18 15,5 5-9-15,14-2-15 16,3-3-4-16,8-7-4 0,20-8 6 16,11-4 2-1,7-6-2-15,2 1 2 0,-5 1 1 16,-7-1 5-16,-8 7 21 16,-8 5 16-16,-7 7 14 15,-7 10-16-15,-3 0-28 16,3 15-14-16,3 19 4 15,-3 22 9-15,-3 7-2 16,0 7 8-16,-3 2 4 16,0-9-7-16,6-12-11 15,4-11-5-15,-1-16-1 16,5-11-3-16,2-10 0 16,8-3 0-16,4-15-1 15,5-16 1-15,3-11-5 0,-5-5 2 16,-1-9 5-16,-7-2-15 15,-4 6 12-15,-9 11-1 16,-4 21 5-16,-3 10 0 16,-3 9 1-16,0 1 6 15,0 0-7-15,0 0-1 16,0 11 1-16,-6 3 2 16,-1-6 2-16,7-4 4 15,0-2-2-15,0 0-4 16,0-2 0-16,0 0 1 15,0 0 5-15,0 0 14 16,0 0 6-16,0 0 0 16,0 0 6-16,0 0-7 15,0 0 0-15,0 0-3 16,0 0-23-16,0 0 5 0,0 0 1 16,0 0-7-16,0 0 0 15,0 0 1-15,0 0-1 16,0 0-4-16,0 0 4 15,0 0-1-15,0 0 1 16,0 0-3-16,0 0 3 16,0 0-8-16,0 0 2 15,0 3 3-15,-3 12-1 16,3 9-1-16,0 10 5 16,0 2 0-16,0-2-2 0,0-3 2 15,0 3-1-15,10-2 2 16,0-4-4-16,7-6-9 15,-2-2-2-15,1-11-4 16,7-9 9-16,2 0-3 16,11-3 5-16,1-20 6 15,-1-6-4-15,0-11-3 16,-5-2 4-16,-7-11-4 16,-3 0 5-16,-6 6-4 15,-9 11 7-15,0 16 2 16,-6 11-1-16,0 9-1 15,0 0 0-15,0 29-9 16,0 14-5-16,0 10 14 16,0 1 0-16,0-9 0 0,7-12-3 15,5-5 3-15,6-9 0 16,3-11-6-16,6-8 6 16,8 0 3-16,8-21-2 15,2-13 0-15,0-13-1 16,-9-6 0-16,-6-9 0 15,-12 0 0-15,-10-4 3 16,-8-1-2-16,0 8 1 16,-1 12 7-16,-6 15 12 15,1 16 10-15,3 9 6 16,0 7-18-16,-6 2-19 16,-5 22-4-16,1 12 4 15,0 13 0-15,1 6 2 0,5 11-2 16,7 5 1-16,0 3 0 15,0-2-1-15,10-3-1 16,15-14-15-16,5-12-45 16,9-16-81-16,4-27-69 15,-5-7-306-15</inkml:trace>
  <inkml:trace contextRef="#ctx0" brushRef="#br0" timeOffset="38872.46">12210 6984 753 0,'0'0'59'0,"0"0"201"0,0 0-232 16,0 0-28-16,0 0-18 15,0 0-19 1,49 36-4-16,23-45 38 0,2-11-32 16,-11-4 5-16,-8 5 12 15,-16 4 18-15,-14 6 1 16,-13 4 10-16,-7 5 33 15,-5 6-4-15,0 22-29 16,-8 11 33-16,-4 9 15 16,2 5-21-16,4-6-12 15,3-8-22-15,3-8 2 16,0-13-8-16,15-8 2 16,1-10-6-16,8 0-7 0,1-11 4 15,1-23-15-15,-2-10-19 16,-5-2-30-16,-7-6 24 15,-9 0 49 1,-3 10 9-16,-9 10 7 0,-10 14 42 16,-7 18 24-16,-8 2-34 15,0 30-31-15,1 21-2 16,3 12 4-16,5 5 1 16,11 8-5-16,11-11-6 15,3-6-8-15,11-13-2 16,17-11 0-16,11-11-2 15,10-22-6-15,7-4 8 0,9-23-15 16,-1-21 5-16,2-14 0 16,-5-13-82-16,-6-13 47 15,-16-8 46-15,-14-8 0 16,-13 10 20-16,-12 20 32 16,0 23 49-16,0 25 3 15,-7 20-20-15,-7 2-55 16,-5 27-21-16,-4 17-5 15,1 13-3-15,13 6 3 16,5 3-3-16,4 0-1 16,7-7-1-16,14-1 2 15,12-12-2-15,7-11-18 16,8-15-27-16,1-17 14 0,-4-6-38 16,1-32-28-1,-4-16-9-15,-13-11-64 0,-3-6 60 16,-13 0 112-16,-12 20 18 15,-1 13 75-15,0 20 59 16,0 15-9-16,-5 5-115 16,-7 28-24-16,-3 17-4 15,1 9 11-15,10 0-7 16,4-8-4-16,0-7-3 16,18-13-3-16,9-12-34 15,13-11 12-15,5-8-63 16,7-12-3-16,-3-20 63 15,-4-12-120-15,-6-10 106 16,-9-7 45-16,-5 1 5 0,-11 8 60 16,-4 19 37-1,-7 15 50-15,-3 14 21 16,0 4-101-16,0 9-61 0,-9 18-10 16,-5 6 4-16,7 0-5 15,4-2-1-15,3-8-5 16,0-4-11-16,0-10 6 15,3-4-6-15,10-5 11 16,10-3 6-16,0-17 6 16,6-8-6-16,-2-3 1 15,-9-1 7-15,-4 4-5 16,-8 11 6-16,-4 8 22 16,-2 2 15-16,0 7 9 0,0 0-16 15,0 0-14-15,0-2-10 16,0 2-6-16,0-1 0 15,0 1-5-15,0 0-3 16,0 0-1-16,0 0-1 16,0 0 1-16,0 0 2 15,0 0-2-15,0 0 0 16,0 0-5-16,0 0 5 16,0 0 1-16,0 0-1 15,0 0 1-15,0 0-1 16,0 0 0-16,0 0 0 15,0 0 0-15,0 0-1 16,0 0 3-16,0 0-1 0,0 0 0 16,0 0-1-16,-6 0-3 15,-10 10-48-15,-10 10-60 16,-5 2-121-16,-3 1-221 16</inkml:trace>
  <inkml:trace contextRef="#ctx0" brushRef="#br0" timeOffset="39434.22">13442 6917 712 0,'0'0'75'15,"0"0"141"-15,0 0-17 0,0 0-110 16,0 0-13-16,-85-3-66 15,76 42-9-15,-5 16 4 16,11 9-5-16,3 0 0 16,0-4 0-16,17-13 0 15,4-15 0-15,9-12-17 16,7-13-8-16,4-7 9 16,9-24 5-16,1-16 4 15,-5-5-10-15,-4-8-8 16,-11-5 25-16,-4 0 4 15,-14 8 2-15,-4 9 5 16,-5 14 22-16,-4 13 8 16,0 11-1-16,0 3-17 0,0 10-23 15,0 27-6 1,-9 19 4-16,1 16 4 0,8 17 1 16,0 7 4-16,0 18 11 15,0 9-13-15,13 6-3 16,4 10 2-16,-1-4-1 15,-3-6 9-15,-6-16-9 16,-7-21-3-16,-7-22 3 16,-32-21 0-16,-23-19 5 15,-20-17 0-15,-12-13-4 16,3-20 2-16,15-30-2 16,17-25 3-16,33-25-3 0,26-18-4 15,20-5-15-15,48 9-23 16,29 10-36-16,23 9-83 15,19 9-199-15,8 6-174 16</inkml:trace>
  <inkml:trace contextRef="#ctx0" brushRef="#br0" timeOffset="40153.15">15857 6771 903 0,'0'0'42'0,"0"-72"189"16,7 55-86-16,-6 12-39 15,-1 5-77-15,0 2-29 16,0 35-3-16,0 26 3 16,0 27 1-16,-3 25 6 15,-2 14-6-15,2 11 3 16,0 1-4-16,0-2-1 16,0-10-40-16,3-23-49 15,-3-27-55-15,3-34-123 0,-10-29 171 16,-6-16 36-16,-7-16 36 15,-7-27-146-15,-8-16 91 16,-4-11 13-16,4-5 48 16,4 3 19-16,8 9 35 15,16 14 167-15,10 8-75 16,9 10-19-16,31-4-53 16,12 3-45-16,17-5-7 15,10-5-3-15,9-8 0 16,0-6-16-16,-3-7-1 15,-13 0-27-15,-23 5 20 16,-20 14 24-16,-13 17 42 16,-16 17 40-16,0 10 75 0,-7 11-112 15,-16 30-30-15,-7 19 2 16,6 10 28-16,9 5-16 16,12-8-10-16,3-15-8 15,8-18-7-15,14-17 3 16,1-11-1-16,6-6 8 15,4-14 11-15,-5-19-15 16,-5-15-3-16,-9-13-2 16,-14-4-2-16,0-5-1 15,-23 12-2-15,-9 14 0 16,-4 21 7-16,0 22-7 16,4 1-2-16,-1 21-20 0,14 14-66 15,13 3-135-15,6-3-274 16</inkml:trace>
  <inkml:trace contextRef="#ctx0" brushRef="#br0" timeOffset="40477.51">16550 6912 943 0,'0'0'177'0,"0"0"-23"16,0 0-19-16,0 0-104 15,0 0-30-15,0 0-1 16,-13 4-12-16,38 18 12 16,5 10 0-16,-6 2 3 0,-3 4 0 15,-7 2-2-15,-8-5-1 16,-6-3 0-16,0-4-1 16,-1-10 1-16,-9-10 0 15,4-7 3-15,3-1 0 16,-3-14 10-16,6-22-10 15,0-19-3-15,3-16-4 16,25-9 4-16,12 1 0 16,16 10-45-16,8 15-71 15,-3 16-170-15,-1 12-361 16</inkml:trace>
  <inkml:trace contextRef="#ctx0" brushRef="#br0" timeOffset="41437.65">18579 6656 653 0,'0'0'26'16,"0"0"53"-16,0 0 224 15,-97-71-246-15,58 71-40 16,-4 27-5-16,1 13-12 16,3 7 13-16,14 4-11 0,12-4 2 15,9-6 0-15,4-7-8 16,20-11-2-16,13-11 6 15,5-12-24-15,15-8 16 16,-1-22 3-16,-1-7-5 16,-8-9 10-16,-12 0 4 15,-11 0 2-15,-9 9 1 16,-8 15 1-16,-3 11-2 16,0 11 2-16,0 14-8 15,-1 22-3-15,-8 13 2 16,8 5 2-16,1-6-1 15,1-5 0-15,23-9-3 16,7-12-23-16,11-15-16 16,4-7-26-16,6-12 49 0,3-22 1 15,1-12-15-15,-8-5 33 16,-13-9 2-16,-8-11 7 16,-9-5 45-16,-12-9-1 15,-6-3-20-15,0 10 21 16,-5 25 28-16,-5 25-21 15,3 28 46-15,-2 19-88 16,-5 37-10-16,2 20-7 16,3 10 0-16,6 1 0 15,3-6-4-15,2-5 0 16,17-7 1-16,8-19-14 16,5-14-21-16,0-22 12 15,8-14-3-15,5-17 18 0,9-29-11 16,6-16-45-16,-5-18 4 15,-9-10 49-15,-4-16 10 16,-17-5 4-16,-2 15 18 16,-16 26 30-16,-3 31 34 15,-4 33 27-15,0 12-44 16,-20 41-61-16,-12 20 9 16,-1 21 20-16,7 4-18 15,8-3-9-15,15-2-4 16,3-6-4-16,18 4-5 15,30-4-70-15,21-18-169 16,22-28-532-16</inkml:trace>
  <inkml:trace contextRef="#ctx0" brushRef="#br0" timeOffset="43231.43">21501 6382 118 0,'0'0'622'0,"0"0"-502"15,0 0 202-15,0 0-157 16,0 0-63-16,0 0-25 16,0 0-30-16,-14-29-21 0,11 29-15 15,2 19-11-15,-6 25-4 16,-6 26 4-16,-3 22-2 15,-3 12 4-15,-5-3-7 16,5-2-6-16,6-14-35 16,10-14-38-16,3-21-49 15,10-26-156-15,13-24-230 16</inkml:trace>
  <inkml:trace contextRef="#ctx0" brushRef="#br0" timeOffset="43709.87">21714 6615 1155 0,'0'0'19'15,"0"0"136"-15,0 0-81 16,0 0-65-16,0 0 10 16,0 0-15-16,-45-4-4 15,45 4-5-15,21 0-14 16,16 0 12-16,7 0-15 15,2 0-21-15,-10 7 5 16,-11 7-12-16,-11 2 12 16,-13 6 9-16,-1 2 18 15,-15 3 0-15,-15-1-12 16,-3-2-19-16,2-4 18 16,9-8 11-16,6-3 12 15,9-8 1-15,7-1 6 16,4-14-6-16,25-19 11 0,17-12-7 15,9-5-4-15,3 0-14 16,-6 7 14-16,-9 7 2 16,-14 9 19-16,-10 12 25 15,-13 7 13-15,-5 8 10 16,-1 0-12-16,0 8-23 16,-13 20-24-16,-8 8 10 15,3 7 11-15,0 4-12 16,10-2-9-16,7-4-6 15,1-4-4-15,15-9-9 16,21-8-47-16,16-13-107 0,11-7-259 16,1-29-269-16</inkml:trace>
  <inkml:trace contextRef="#ctx0" brushRef="#br0" timeOffset="43920.32">22419 6317 68 0,'0'0'1004'0,"0"0"-910"16,0 0 102-16,0 0-169 16,0 0-1-16,0 0-7 15,-29 38 2-15,29 10 36 16,-8 18-22-16,-2 6-22 16,-9 4-9-16,-6 3-4 0,-1 4 0 15,0-9-41-15,12-8-63 16,14-18-128-16,8-23-243 15</inkml:trace>
  <inkml:trace contextRef="#ctx0" brushRef="#br0" timeOffset="44316.1">23197 6271 1096 0,'0'0'271'15,"0"0"-225"-15,0 0 95 16,0 0-106-16,0 0-20 16,0 0 4-16,-18-8-8 0,-3 23-9 15,-11 14 1-15,-13 7 5 16,-15 5-7-16,4 0 0 16,3 0-1-16,5-7 0 15,11-6-2-15,10-10 2 16,15-8 1-16,10-7-1 15,2-1-3-15,3 5-4 16,23 3 7-16,6 9 0 16,12-4 2-16,0 1-1 15,7 2 3-15,14 1-4 16,7 2 1-16,6 1-2 0,0-1 1 16,-16-3-2-1,-17-6 1-15,-16-5-9 0,-15-6-29 16,-9 1-28-16,-5-2-7 15,0 0-68-15,0-6-220 16,1-17-474-16</inkml:trace>
  <inkml:trace contextRef="#ctx0" brushRef="#br0" timeOffset="44586.92">23867 6127 1037 0,'0'0'175'0,"0"0"-32"0,0 0 22 16,0 0-110-16,0 0-9 15,0 0-20-15,-14-11-15 16,14 11-6-16,-2 26-5 16,2 23 0-16,-1 26 8 15,1 12-5-15,0 5-3 16,0 0 0-16,-3-8-2 15,-7-11 0-15,1-15-25 16,3-17-47-16,6-16-20 16,0-11-122-16,19-14-295 15</inkml:trace>
  <inkml:trace contextRef="#ctx0" brushRef="#br0" timeOffset="44946.65">24098 6367 715 0,'0'0'404'0,"0"0"-273"15,0 0 42-15,0 0-133 16,0 0-25-16,0 0-15 16,-8-3 1-16,35 21-1 15,10 11 8-15,1 2-7 16,-1 6 3-16,-3 4-4 15,-7-3-1-15,-6-6 0 16,-11-1-1-16,-7-11 1 16,-3-4 0-16,-4-6-3 0,-14-4 4 15,-6-3 1-15,-1-3 1 16,2-5-2-16,7-14 6 16,3-12 0-16,7-12-6 15,6-4-2-15,6-9 0 16,25 3-5-16,15 1-20 15,11 6-31-15,10 10-46 16,2 9-135-16,-8 7-215 16</inkml:trace>
  <inkml:trace contextRef="#ctx0" brushRef="#br0" timeOffset="45263.25">24715 6099 977 0,'0'0'114'15,"0"0"147"-15,0 0-159 16,0 0-30-16,0 0-24 16,0 0-22-16,-4-4-10 15,4 4-9-15,0 21-6 16,12 12 5-16,1 17 3 15,-5 12-4-15,-8 7 2 16,0 4-4-16,0-1-1 0,-10-4-1 16,4-7-1-16,2-8 0 15,4-2-4-15,0-5-18 16,0-4-47-16,12-6-57 16,18-13-138-16,9-13-510 15</inkml:trace>
  <inkml:trace contextRef="#ctx0" brushRef="#br0" timeOffset="45638.65">25260 6646 1355 0,'0'0'7'0,"0"0"70"16,0 0-9-16,0 0-39 15,0 0-10-15,0 0-1 16,50-11-5-16,-32 0-5 16,-5-1 1-16,-6 2-3 15,-6 3 3-15,-1 2 4 16,0 5-7-16,-1 0 1 16,-19 0-7-16,-5 5-4 15,-5 7 1-15,6 5-1 16,6-5 2-16,11-3 0 15,5-6-4-15,2 2-2 0,0-4-3 16,11-1 0 0,13 0 2-16,4 0 1 0,-1-11-12 15,-9-4-12-15,-7 2-22 16,-11 2-27-16,-1 5-43 16,-30 6-234-16,-18 0-206 15</inkml:trace>
  <inkml:trace contextRef="#ctx0" brushRef="#br0" timeOffset="55772.21">4522 9808 465 0,'0'0'42'0,"0"0"55"16,0 0 29-16,0 0-51 0,0 0-21 16,0 0 57-16,0 0-12 15,0 0-38-15,9-22 8 16,-6 19-10-16,3-4-30 15,6-3-20-15,9-1-3 16,3-1-6-16,10 5-4 16,-7 7 3-16,3 0-2 15,-5 2-3-15,-7 15-2 16,-6 10-8-16,-9 6 11 16,-3 10 5-16,-12 4 2 15,-15-2 3-15,-7-5-4 16,7-10 3-16,8-7-4 15,5-13 0-15,11-6 4 0,3-4 0 16,0 0-4-16,8-14-8 16,17-18-2-16,8-15-3 15,9-7-14-15,1-2 6 16,-6 1 21-16,-7 8 0 16,-3 7 0-16,-12 15 6 15,-8 8 7-15,-4 15 14 16,-3 2 18-16,0 0-31 15,0 2-14-15,-3 18 0 16,-7 13 7-16,1 13 16 16,-2 6-5-16,4 2-8 15,4 2-5-15,3-6-1 16,0-3-4-16,24-8-2 16,4-10-17-16,11-10-92 0,7-12-112 15,2-7-227-15</inkml:trace>
  <inkml:trace contextRef="#ctx0" brushRef="#br0" timeOffset="56896.18">4503 9755 142 0,'0'0'159'15,"0"0"-95"-15,0 0 120 16,0 0-64-16,0 0-28 15,0 0 63-15,-6-62-11 16,3 56-53-16,3 1 12 16,0 5-26-16,0-2-28 15,0 2-19-15,0-1-17 16,3 1-7-16,19 0-6 16,14 0 0-16,10 0 2 15,8 11 1-15,4 15-1 16,-1 10-4-16,-5 8 1 15,-7 4 1-15,-8 0 4 0,-10-6-4 16,-6-3-3-16,-12-5 3 16,-5-5 2-16,-4-5 0 15,0 2 2-15,-16-6 3 16,-8-3 3-16,3-5-4 16,0-1 4-16,2-8-5 15,-1-3 11-15,1-10-1 16,3-17 3-16,-1-21-12 15,8-19-1-15,9-11-2 16,6-9-3-16,24 7 1 16,9 18-1-16,4 15-7 15,0 18-27-15,-4 8-3 16,-3 11-12-16,-9 8-25 0,-2 2-61 16,-9 9-133-16,-11 11-19 15,-5-1-147-15</inkml:trace>
  <inkml:trace contextRef="#ctx0" brushRef="#br0" timeOffset="58493.66">4631 9796 6 0,'0'0'48'16,"0"0"-29"-16,0 0 6 15,0 0 16-15,0 0-33 16,0 0 63-16,-7-27-48 16,7 27 38-16,0 0-18 15,0 0 1-15,0 0 6 0,0-3 2 16,0 3 3 0,0-3 7-16,1 0-12 0,5-5-6 15,0 2 10-15,3-5-34 16,-3 2 5-16,0-1 7 15,4 1 0-15,-2 1 0 16,4-1 3-16,4-1-8 16,2 3-13-16,6-1-4 15,3 3 13-15,3 5-9 16,-5 0-1-16,2 10-8 16,-5 22-5-16,-5 12 7 15,-10 14 36-15,-7 6-9 16,0-1-14-16,-15 0-12 15,-7-10-2-15,-5-5-1 0,3-11-2 16,-3-13 3-16,8-6-3 16,8-10 5-16,1-8 21 15,7 0 17-15,3-11 2 16,0-21-35-16,0-14-11 16,13-10-2-16,14-4 0 15,9-3-9-15,3 4 8 16,3 8-1-16,-1 2 2 15,-5 6 2-15,-6 8 0 16,-8 11-2-16,-8 10 3 16,-5 6 0-16,-9 8 6 15,0 0 17-15,0 0-2 16,0 0 0-16,0 0-16 0,0 0-8 16,0 15 0-1,0 15 0-15,-3 13 6 0,-3 12 29 16,1 3-16-16,2-2-3 15,2 0 9-15,1-6-20 16,0-4-4-16,12-7 1 16,10-3-2-16,14-12-20 15,10-9-64-15,12-15-67 16,14-10-258-16,13-28-418 16</inkml:trace>
  <inkml:trace contextRef="#ctx0" brushRef="#br0" timeOffset="58734.8">5714 9763 1040 0,'0'0'30'16,"0"0"222"-16,0 0-149 16,0 0-39-16,0 0-50 15,0 0-14-15,-12 16-9 16,60-16 9-16,19-10 4 15,12-13-4-15,3 3-45 16,-7-4-61-16,-14 11-34 16,-18 3-58-16,-21 7-71 15,-22 3 14-15,-10 6 19 16,-29 19-13-16</inkml:trace>
  <inkml:trace contextRef="#ctx0" brushRef="#br0" timeOffset="58928.32">5724 9968 459 0,'0'0'235'0,"0"0"101"16,0 0-131-16,0 0-101 16,0 0-56-16,0 0-19 15,84-7 28-15,-21-6-31 16,8-1-4-16,4-3-20 16,2 0 2-16,-8-2-4 15,-11 2-9-15,-16 5-19 0,-18 4-58 16,-15 2-72-1,-9 6-186-15,-14 0-39 0</inkml:trace>
  <inkml:trace contextRef="#ctx0" brushRef="#br0" timeOffset="62089.98">7517 9660 748 0,'0'0'116'0,"0"0"178"15,0 0-113-15,0 0-126 16,0 0-30-16,0 0-21 16,-16 89 0-16,10-45 3 15,6-2-3-15,0-2-2 16,9-4-2-16,13-3-2 0,2-9 0 16,3-9-8-1,-6-8 2-15,3-3-8 0,-2-4 3 16,2 0 1-16,-6-13 2 15,1-4-6-15,-8-6 5 16,-8 1 11-16,-3-3 4 16,-3-5-4-16,-14 1-2 15,-2 0 0-15,-2 6 1 16,3 6 1-16,2 11 0 16,2 1 0-16,1 5 1 15,4 0 9-15,3 0-9 16,0 0-2-16,2 0-1 0,4 0 2 15,0 0-2 1,0 0 0-16,0 0 2 0,0 0 0 16,0 0 5-16,0-3 3 15,0 3-7-15,0 0 1 16,0 0 4-16,0 0-5 16,0 0 5-16,0 0-5 15,0 0-1-15,0 0 1 16,0 0-1-16,0 0 0 15,0 0-1-15,0 0-2 16,0 0 2-16,0 0 0 16,0 0-10-16,0 0-15 15,0 0-8-15,0 0-33 16,0 0 10-16,0 0 17 16,0 0 34-16,0 0-2 0,0 0 8 15,0 0 1-15,0 0 5 16,0 0-5-16,0 0 4 15,0 0 9-15,0 0 7 16,0 0-4-16,0 0 3 16,0 0-1-16,0 0-4 15,-5 0-4-15,-1 0-2 16,-6 0-6-16,-4 0 0 16,-1 0 0-16,1-6-2 15,4 0 3-15,3-8 3 0,0-6 13 16,6-9-7-1,3-9 4-15,0-11-11 0,14-6 0 16,8 1 4 0,5 1 5-16,7 14-5 0,-1 13-3 15,-3 10 15-15,4 15-8 16,-4 1-14-16,-3 26-4 16,-8 11-3-16,-10 10 7 15,-6 3 2-15,-3-2-1 16,-12 5 9-16,-13-1-10 15,-2-4 2-15,0-6-4 16,9-2-17-16,5-8-95 16,10-15-212-16,3-13-320 15</inkml:trace>
  <inkml:trace contextRef="#ctx0" brushRef="#br0" timeOffset="62388.96">8096 9749 1042 0,'0'0'20'16,"0"0"159"-16,-52 72-54 15,38-52-67-15,7-6-19 16,1-5-9-16,6-5-8 16,0-4-9-16,0 0-2 15,3 0-5-15,18-4-6 16,4-16 13-16,2-9-5 0,-6-4-4 15,-6-6 0 1,-9 8 5-16,-6 9-2 0,0 11 3 16,-3 11-7-16,-18 0-3 15,-1 20-13-15,-4 10-26 16,7 6-53-16,10-2-51 16,9-8-249-16,0-9-207 15</inkml:trace>
  <inkml:trace contextRef="#ctx0" brushRef="#br0" timeOffset="62866.45">8812 9297 1309 0,'0'0'5'0,"0"0"187"16,0 0-152-16,-112-1-27 15,78 21-10-15,3 3-1 16,8 5 0-16,7-1-2 16,10 7-3-16,6-1-1 15,0 1 2-15,22-4-1 16,8-8-7-16,4-8-13 16,5-8 12-16,3-6-1 15,1-3 7-15,-7-17 4 16,0-6 2-16,-11-1 6 15,-4-8-1-15,-6-2-1 0,-5-2-1 16,-4 5 6-16,-2 7 2 16,-4 18 13-16,0 6 25 15,0 3-11-15,0 0-21 16,0 20-18-16,0 13-7 16,0 15 7-16,0 2 10 15,0 7-2-15,4-5 0 16,8 0-4-16,-5-3 4 15,-7-8-7-15,-3-10-1 16,-31-2 9-16,-14-7 6 16,-19-7-11-16,-15-6-4 15,-12-6-5-15,0-3-92 16,0-15-121-16,18-22-736 0</inkml:trace>
  <inkml:trace contextRef="#ctx0" brushRef="#br0" timeOffset="65063.03">17527 8998 122 0,'0'0'178'0,"0"0"18"16,0 0 25-16,0 0-58 16,0 0-33-16,0 0-5 15,0 0-15-15,32-67-19 0,-28 53-33 16,-3 3 5-1,1 6 1-15,-2 5-26 0,0 0-23 16,0 0-2-16,0 0 26 16,0 0-37-16,0 10-2 15,0 21-6-15,0 17 6 16,4 18 4-16,-1 6-4 16,-3 10 0-16,0 1-1 15,-1-11 0-15,-7-9-55 16,3-19-45-16,5-15-55 15,0-19-151-15,13-10-35 16,8-17-185-16</inkml:trace>
  <inkml:trace contextRef="#ctx0" brushRef="#br0" timeOffset="65565.86">17787 9117 746 0,'0'0'116'0,"0"0"168"16,0 0-135-16,0 0-78 16,0 0-5-16,0 0-22 15,7-52-25-15,19 36-16 16,11-1-3-16,12 7 0 16,5 3-3-16,0 7-2 15,-5 0-9-15,-10 4-8 16,-16 6 13-16,-14 10-19 0,-9 0-7 15,-9 5 20-15,-24 2 15 16,-5 0 2-16,-5-1-2 16,7-9 0-16,7-4 1 15,13-6 3-15,9-5-3 16,7-2 2-16,0-10 2 16,8-19-5-16,21-7-6 15,6-5 2-15,9 0 4 16,0-3-7-16,1 10 7 15,-10 6 5-15,-13 11-4 16,-11 11 5-16,-7 6 14 16,-4 0 6-16,0 0-16 0,0 17-8 15,-10 12-1-15,-7 10 24 16,4 7-9-16,1-3-6 16,4 1-1-16,5-4-9 15,3-1-4-15,17 1-4 16,12-11-44-16,13-12-61 15,9-17-165-15,0-7-55 16,-10-30-150-16</inkml:trace>
  <inkml:trace contextRef="#ctx0" brushRef="#br0" timeOffset="65811.5">18567 8831 488 0,'0'0'239'0,"0"0"127"16,0 0-185-16,0 0-75 15,0 0-31-15,0 0-22 0,0-15-3 16,0 15-11-16,0 0-5 16,0 0-12-16,3 26-15 15,0 12 5-15,0 14 26 16,-3 8-16-16,0 1-5 16,0 4-5-16,-16 7-11 15,-4-5 2-15,1-7-3 16,2-10-5-16,7-11-46 15,8-14-61-15,2-12-41 16,16-13-305-16</inkml:trace>
  <inkml:trace contextRef="#ctx0" brushRef="#br0" timeOffset="66885.98">19788 8857 84 0,'0'0'53'16,"0"0"30"-16,0 0-42 15,0 0-2-15,0 0 14 16,0 0 16-16,0 0 14 16,0 0 16-16,5 0 3 15,-2 0 0-15,-3 0 2 0,1 0 5 16,-1 0-29-16,0 0-15 16,0 0-16-16,0 0-2 15,0 0-23-15,-13 17-18 16,-17 12 13-16,-11 1 3 15,-18 7 1-15,-6 0-11 16,-6-5-1-16,0 1 4 16,1-4-7-16,12-6-1 15,16-7 7-15,17-5-12 16,12-5 7-16,10-6-5 16,3 0-2-16,0 0-4 15,8 5-4-15,19 1 6 16,12 0 23-16,10 5 7 0,-1-2-6 15,2 1-10-15,-2 6 0 16,-3 4-5-16,1 4-7 16,-1 5-2-16,-2 2-1 15,-4-5-1-15,-10-7-27 16,-10-6-20-16,-6-6-87 16,-3-7-129-16,7 0-250 15</inkml:trace>
  <inkml:trace contextRef="#ctx0" brushRef="#br0" timeOffset="67717.69">20220 9094 544 0,'0'0'287'0,"0"0"-138"16,0 0 87-16,0 0-206 16,0 0 8-16,0 0-28 15,-63 41-8-15,48-5-2 16,5 4 4-16,7 6-3 15,3-3-1-15,3-4 0 16,19-9-14-16,8-11-37 16,2-10-11-16,3-9 25 15,-5 0 9-15,-5-15 19 16,-7-4 9-16,-9-11 2 16,-9 0 7-16,0-4-9 15,-13-3-4-15,-13-5-1 16,-7-1-3-16,1-5 8 0,2 2 4 15,9 4 7-15,1 9-1 16,11 7 14-16,8 5-5 16,1 0-13-16,7-3-5 15,19 5-2-15,6 2 2 16,3 5 4-16,-1 9 4 16,-2 3-5-16,-9 1 3 15,-4 20 1-15,-6 2 5 16,-9 7 6-16,-4 4 7 15,0 0-13-15,-3 5-12 16,-15 0-1-16,-1-3-17 16,-7 0-153-16,3-7-154 0,8-12-315 15</inkml:trace>
  <inkml:trace contextRef="#ctx0" brushRef="#br0" timeOffset="67876.61">20518 9138 371 0,'0'0'735'16,"0"0"-604"-16,0 0 50 16,0 0-108-16,0 0-63 15,0 0-10-15,6-12-43 16,0 12-148-16,5 0-199 16,5 0-128-16</inkml:trace>
  <inkml:trace contextRef="#ctx0" brushRef="#br0" timeOffset="68310.03">21092 8840 970 0,'0'0'123'16,"0"0"105"-16,0 0-160 15,0 0-50-15,0 0-15 16,-122 34 3-16,80 2-6 15,11 1 2-15,11-1-2 16,12 0 0-16,8-7-9 0,0-8 9 16,4-8-3-1,12-6-8-15,7-7 0 0,3 0 11 16,6-14 9-16,-1-8 2 16,-1-9-3-16,-6-1-1 15,-5 1 14-15,-6 5-6 16,-7 13 13-16,-2 10-1 15,-4 3 22-15,0 0-22 16,0 0-20-16,0 0-7 16,0 10-7-16,3 15 7 15,4 9 2-15,8 9 4 16,-2 7-5-16,1 2-1 16,-11-1 1-16,-3-1-4 15,-21-8 0-15,-24 0-1 16,-16-5 3-16,-17-8-33 0,-16-3-54 15,-19-12-145-15,-8-10-545 16</inkml:trace>
  <inkml:trace contextRef="#ctx0" brushRef="#br0" timeOffset="69899.67">24579 9680 798 0,'0'0'2'0,"0"0"194"15,0 0-67-15,0 0-77 16,0 0-19-16,0 0-28 0,-4 0-5 16,40 0 19-1,25 0 13-15,27 0-5 0,24 0-13 16,28-1 4-16,27-10-5 16,42-4 4-16,43-4 8 15,39-5-14-15,34-5-9 16,30-1 1-16,25 1-1 15,20-2-2-15,24 1-2 16,11-3 2-16,-8 4 1 16,-7 2-1-16,-20 11 0 15,-30 3 1-15,-28 6 0 16,-29 1-1-16,-27 5 7 16,-27-2-7-16,-19 1-1 15,-29-3 1-15,-19 5 4 16,-18-2 0-16,-27 2 6 0,-14-1-8 15,-28 1 3-15,-28-3-4 16,-25 0 2-16,-23 3 0 16,-18 0 1-16,-11-3 9 15,0-1 11-15,0 1-23 16,-7-7-1-16,-14-4-25 16,-12 2-70-16,-20 0-66 15,-19 3-259-15,-23-7-309 16</inkml:trace>
  <inkml:trace contextRef="#ctx0" brushRef="#br0" timeOffset="70666.07">28893 9221 469 0,'0'0'36'0,"0"0"177"16,0 0-130-16,0 0-46 15,0 0-19-15,0 0 12 16,-8 45 15-16,-3-8 5 16,2 6-9-16,1-1-11 15,3-2-7-15,1 1-11 16,4-12-1-16,0-12-6 0,0-7 1 15,0-10 0-15,0 0-2 16,0 0 22-16,8-7 33 16,5-20 11-16,3-16-28 15,0-13-30-15,-9-3-6 16,-4 9-6-16,-3 14-3 16,0 16-1-16,0 20-20 15,-9 24-90-15,-16 32-156 16,-5 17-43-16,-3 8-115 15</inkml:trace>
  <inkml:trace contextRef="#ctx0" brushRef="#br0" timeOffset="70996.38">28731 9964 863 0,'0'0'17'15,"0"0"163"-15,0 0-115 16,0 0-56-16,-93 93 12 16,73-57 14-16,6-6-13 15,12-4-7-15,2-4-10 16,6-5-5-16,20-7-2 16,10-10 2-16,8 0 1 15,5-16 19-15,-2-10-4 0,-10-12-9 16,-10-4 6-1,-16-3 5-15,-11 1 12 0,-8 5-18 16,-24 13-11-16,-10 11-1 16,-8 15 0-16,-1 17-13 15,5 23-27-15,18 7-119 16,26-1-204-16,8-17-347 16</inkml:trace>
  <inkml:trace contextRef="#ctx0" brushRef="#br0" timeOffset="71722.12">30902 9244 159 0,'0'0'27'0,"0"0"48"16,0 0 15-16,0 0-4 16,0 0 9-16,0 0 10 15,39-41-36-15,-29 32 13 16,-4 3-18-16,0 0 24 0,-3 1 12 16,-3 5-31-16,0 0-16 15,0 0-24-15,0 17-29 16,0 30-9-16,0 14 9 15,0 9 29-15,0 0-13 16,0-14-12-16,0-14 10 16,0-15-12-16,0-10 4 15,0-8-3-15,0-9 7 16,0 0 10-16,0 0 22 16,0-3-7-16,5-23 7 15,5-13-21-15,1-8-18 16,-4-5 3-16,-2-2-3 15,-4 15-3-15,-1 9 0 0,0 17-9 16,0 13-12-16,0 23-104 16,-6 22-245-16,-1 15 77 15,-1-4-101-15</inkml:trace>
  <inkml:trace contextRef="#ctx0" brushRef="#br0" timeOffset="72286.62">30962 9947 603 0,'0'0'112'15,"0"0"162"-15,0 0-193 16,0 0-33-16,0 0-37 16,0 0 13-16,-67 81-2 15,44-40 3-15,6 5 7 16,8 0-19-16,4-5 5 16,5-6-15-16,5-11-2 15,17-8-2-15,9-8-10 16,7-8 7-16,5-4-12 0,-1-17-27 15,-5-8 4-15,-10-7 15 16,-14 0 7-16,-13-5 5 16,0 7-1-16,-18 0 5 15,-15 7 8-15,-4 4 7 16,-3 6-3-16,6 4 25 16,10 4 7-16,9 1-1 15,12-1 6-15,3-5-10 16,15-9-16-16,18 1-13 15,10 1 7-15,-1 9-5 16,-7 4 10-16,-5 8 2 16,-9 0 0-16,-7 3-8 15,-6 18-8-15,-8 5-2 16,0 8 2-16,-7 2 2 0,-11 3-2 16,-1 1-7-16,5-4-49 15,4-2-87-15,9-4-216 16,1-14-139-16</inkml:trace>
  <inkml:trace contextRef="#ctx0" brushRef="#br0" timeOffset="72593.34">31429 10031 816 0,'0'0'203'0,"0"0"26"15,0 0-151-15,-84 12-42 0,59 2-12 16,4-2-11-1,6 1-4-15,6-6 1 0,8-4-6 16,1 0-4-16,0-2 0 16,13-1 0-16,5 0 12 15,6 0-1-15,0-14 12 16,-2-6-6-16,-9-2 9 16,-5 2 4-16,-6 3-15 15,-2 11-4-15,0-1-1 16,-5 7-10-16,-9 0-8 15,-3 0-7-15,2 4-45 16,4 8-14-16,8 2-28 16,3-1-162-16,5-3-116 15,19-10-58-15</inkml:trace>
  <inkml:trace contextRef="#ctx0" brushRef="#br0" timeOffset="73019.5">31785 9835 666 0,'0'0'123'16,"0"0"208"-16,0 0-245 16,0 0-45-16,0 0-11 15,-98 6 12-15,75 11-10 16,10 0-16-16,4 0-11 16,6 1-4-16,3-6-1 15,0-3-1-15,3-4-6 0,12-2 4 16,3-3 3-16,3-3 2 15,1-11 6-15,-1-6-5 16,-3 1-1-16,-3 0 4 16,-8 7 7-16,-4 4 2 15,-3 5 38-15,0 3-11 16,0 0-3-16,0 0-27 16,0 0-3-16,0 0-3 15,0 0-6-15,0 1-3 16,0 18-1-16,0 8 4 15,0 9 0-15,0 7 1 16,3 1 0-16,-1-2-1 16,-2 1 0-16,-3-4-1 15,-21-9 1-15,-12 0-2 16,-7-10 1-16,-9-4-3 0,-8-12-45 16,-3-4-72-16,-2-11-192 15,0-20-382-15</inkml:trace>
  <inkml:trace contextRef="#ctx0" brushRef="#br0" timeOffset="74242.03">26714 9310 89 0,'0'0'16'0,"0"0"30"16,0 0 23-16,0 0 51 15,0 0 19-15,0 0 12 16,24-8-21-16,-24 8-15 16,0 0 32-16,0 0-42 15,0 0-33-15,0 0-23 16,0 0-26-16,-12 11-6 15,-5 12-4-15,-5 13 4 16,4 14-1-16,3 6 4 16,6 10 6-16,8 4 3 15,1-2-21-15,0-1 0 0,6-12 4 16,7-12-11-16,3-5 2 16,4-12-3-16,-5-6 3 15,1-7 0-15,-4-1-2 16,-4-4-1-16,-4-4 1 15,-2-2 0-15,-2-2 4 16,0 0 2-16,0 3-4 16,0-3 5-16,0 0-8 15,0 0-1-15,-12 0-58 16,-8 0-182-16,1-5-359 16</inkml:trace>
  <inkml:trace contextRef="#ctx0" brushRef="#br0" timeOffset="74507.56">27433 9247 1041 0,'0'0'88'0,"0"0"-80"16,0 0 70-16,0 0-53 15,-91 17-13-15,13 22-12 16,-13 16 10-16,-10 5-5 16,-5 4-4-16,4 7 1 0,13 0-2 15,22-5-1 1,28-7-43-16,29-14-107 0,13-24-142 16,46-21-69-16</inkml:trace>
  <inkml:trace contextRef="#ctx0" brushRef="#br0" timeOffset="74718.66">28171 9264 922 0,'0'0'5'0,"-125"86"167"0,46-25-90 15,-8 6-20-15,-7-1-25 16,-3 7 4-16,3-8-29 15,18-1-10-15,22-9-2 16,32-12-25-16,22-15-118 16,45-25-212-16,37-10-118 15</inkml:trace>
  <inkml:trace contextRef="#ctx0" brushRef="#br0" timeOffset="74903.03">28945 9240 1145 0,'0'0'33'0,"0"0"20"0,-138 90-37 16,48-31-4-1,-9 4 0-15,-2 0-8 0,4 3-4 16,12-4 8-16,23-6-8 16,29-9-3-16,33-17-88 15,31-21-215-15,50-12-55 16</inkml:trace>
  <inkml:trace contextRef="#ctx0" brushRef="#br0" timeOffset="75090.48">29831 9251 1116 0,'0'0'137'16,"0"0"-38"-16,0 0-47 15,-125 42-35-15,30-5-7 16,-13 8-4-16,-5 2-2 0,11-4-4 15,23 4-4-15,33-5 3 16,31 1-97-16,15-14-136 16,46-16-98-16,29-13-70 15</inkml:trace>
  <inkml:trace contextRef="#ctx0" brushRef="#br0" timeOffset="75279.78">30376 9201 986 0,'0'0'213'0,"0"0"-77"16,0 0-112-16,-114 50-10 16,29-8-5-16,-9 4-7 0,6 4 3 15,11-8-4-15,15 1 1 16,22-3-4-16,24-7-77 16,16-7-100-16,27-12-75 15,38-14-3-15,23-16-207 16</inkml:trace>
  <inkml:trace contextRef="#ctx0" brushRef="#br0" timeOffset="75442.98">30628 9274 563 0,'0'0'239'15,"0"0"58"-15,0 0-158 16,0 0-103-16,0 0-36 16,0 0 0-16,-66 79 26 15,12-35-26-15,-1-5-3 16,9-1-23-16,9-4-8 0,13-2-88 15,14-8-104-15,10-14-69 16,20-10-49-16</inkml:trace>
  <inkml:trace contextRef="#ctx0" brushRef="#br0" timeOffset="75608.19">31071 9326 710 0,'0'0'187'16,"0"0"-67"-16,0 0-70 15,-102 41-15-15,34-9-28 16,-4-3-5-16,2 7 6 16,11-2-8-16,10-1-2 0,11-3-158 15,17-10-130-15,12-8-199 16</inkml:trace>
  <inkml:trace contextRef="#ctx0" brushRef="#br0" timeOffset="75736.61">31047 9299 269 0,'0'0'0'16,"0"0"-97"-16</inkml:trace>
  <inkml:trace contextRef="#ctx0" brushRef="#br0" timeOffset="76004.38">31015 8964 347 0,'0'0'250'16,"0"0"62"-16,0 0-72 16,0 0-56-16,0 0-115 15,0 0-34-15,16-17-23 16,-16 53 54-16,0 10-22 15,0 4-14-15,7 6 4 16,6 7-20-16,-5 3-14 16,-8 0-1-16,0 1-2 0,-30-6-3 15,-22-1-18-15,-21 0-34 16,-26-4-93-16,-22-11-221 16,-19-18-452-16</inkml:trace>
  <inkml:trace contextRef="#ctx0" brushRef="#br0" timeOffset="76650.85">26001 10464 820 0,'0'0'87'0,"0"0"60"16,0 0 30-16,0 0-142 16,0 0-5-16,0 0-17 15,-6-25 11-15,67 5 14 16,15-2-9-16,-1 2-29 16,-2 3-33-16,-5 4-132 15,-8 2-191-15,-15-4-253 16</inkml:trace>
  <inkml:trace contextRef="#ctx0" brushRef="#br0" timeOffset="77115.25">26547 10314 855 0,'0'0'53'0,"0"0"41"16,0 0-13-16,-11 86 26 15,10-51-58-15,1 2-31 16,0-6-10-16,0-2-7 16,4-6 10-16,11-10-11 15,3-6-7-15,5-7-34 16,0 0-17-16,4-7-15 16,1-13-9-16,-2-6 9 0,-8-10 72 15,-6-6-58-15,-12-2 59 16,0 7 23-16,-23 12 53 15,-7 8 17-15,-4 7-28 16,0 3 12-16,1 4-29 16,15 3-7-16,8-2-29 15,7 0-4-15,3-1-8 16,9-10 2-16,20-7 2 16,9-1 6-16,4 2-10 15,-8 3 1-15,-10 12 6 16,-6 1-5-16,-9 3-4 15,-3 9 0-15,-6 16-10 16,0 4 12-16,0 7 2 16,-12 0-2-16,-3 0-1 15,1 1-53-15,-2-4-72 0,4-8-167 16,3-11-212-16</inkml:trace>
  <inkml:trace contextRef="#ctx0" brushRef="#br0" timeOffset="77250.48">26875 10386 547 0,'0'0'425'0,"0"0"-307"15,0 0-48-15,0 0-70 16,0 0-118-16,0 0-161 16,45-14-99-16</inkml:trace>
  <inkml:trace contextRef="#ctx0" brushRef="#br0" timeOffset="77692.17">27222 10224 837 0,'0'0'114'16,"0"0"83"-16,0 0-149 15,-80-14-5-15,55 14-2 16,-1 0-7-16,7 0-1 15,1 12-23-15,9 7-10 16,4 5-4-16,5 2 1 16,0-3-7-16,9-1-29 0,12-8-17 15,-3-7 9 1,5-7 37-16,0 0 2 0,-2-10 8 16,0-11 10-16,-1-4 6 15,-5 2 21-15,-2 2-6 16,-4 3 27-16,-4 3-9 15,-4 10 5-15,-1 1-5 16,0 4 3-16,0 0-40 16,0 0-12-16,0 20-13 15,0 6 13-15,0 14 2 16,0 6-1-16,0 4 1 16,0 0-2-16,-5-8 0 0,-11-6-6 15,-9-10-9-15,-13-5 8 16,-12-4-14-16,-22-5-36 15,-22-4-84-15,-16-8-190 16,-17 0-418-16</inkml:trace>
  <inkml:trace contextRef="#ctx0" brushRef="#br0" timeOffset="79633.28">4874 12847 154 0,'0'0'64'0,"0"0"76"16,0 0 64-16,0 0-36 15,0 0-10-15,0 0-25 16,0 0-10-16,6-23-20 16,-6 20-37-16,0 3-11 15,3-3-19-15,0 3-17 16,0-4-11-16,12-6-8 15,3 3 0-15,9-6-2 16,4 6 2-16,-1 5 0 16,-3 2-5-16,-8 0-1 0,-10 9-13 15,-6 11-30-15,-3 14 6 16,-3 6 27-16,-21 7 12 16,-7 0-1-16,-5-3-3 15,5-7 8-15,4-12 0 16,12-8 8-16,8-11-6 15,7-6 0-15,0 0-2 16,13-19-42-16,18-20 24 16,14-11-33-16,9-6 2 15,-2-7-3-15,-1-3 15 16,-8 6 37-16,-9 8 16 16,-13 15 0-16,-9 17 27 15,-12 10-2-15,0 10 20 0,0 3-21 16,-9 24-28-16,-10 15 5 15,-5 12-11-15,3 9 14 16,3-5-1-16,9-7 3 16,6-6-11-16,3-5-7 15,0-9-4-15,18-2-5 16,9-3-46-16,12-9-123 16,13-17-90-16,12-3-270 15</inkml:trace>
  <inkml:trace contextRef="#ctx0" brushRef="#br0" timeOffset="79863.39">5805 12748 763 0,'0'0'59'16,"0"0"175"-16,0 0-33 16,0 0-93-16,-79 32-42 15,79-32-27-15,0 0-11 16,6 0-24-16,28-5 3 15,21-10-1-15,11-2 3 16,9-4-9-16,-7 1-6 16,-10 6-34-16,-13 2-56 15,-15 4-87-15,-18 8-170 16,-12 0-124-16</inkml:trace>
  <inkml:trace contextRef="#ctx0" brushRef="#br0" timeOffset="80041.1">5829 12947 648 0,'0'0'171'16,"0"0"55"-16,0 0-78 15,0 0-96-15,0 0-29 16,94-44-14-16,-42 24-2 16,3 1-5-16,-4 2-2 15,1 4-41-15,-6 3-115 16,-1 0-111-16,-6-3-147 15</inkml:trace>
  <inkml:trace contextRef="#ctx0" brushRef="#br0" timeOffset="81082.48">7274 12834 159 0,'0'0'48'0,"0"0"16"0,0 0 52 16,0 0-73 0,0 0 3-16,0 0-10 0,-7-4 10 15,11 2 7-15,-1 1 28 16,0 1 0-16,-3 0 11 16,0 0 14-16,0 0-4 15,0 0-39-15,0 0-29 16,0 0 5-16,0 0-1 15,0 0-16-15,0 0 1 16,0 0-3-16,3 0-1 16,9 0-19-16,15 0 5 15,12 0 13-15,16-6 23 16,3-4-23-16,5 0-2 16,-5-4-9-16,0 2-6 15,-12-1 0-15,-13 6 1 0,-15 3-2 16,-12 4 0-16,-6 0 0 15,0 0-5-15,-6 4-27 16,-9 13-46-16,-4 5-234 16,2-5-134-16</inkml:trace>
  <inkml:trace contextRef="#ctx0" brushRef="#br0" timeOffset="84022.93">8205 12530 179 0,'0'0'62'16,"0"0"67"-16,0 0 59 15,0 0-77-15,0 0-11 16,-45-75 50-16,42 71-8 15,0 4-7-15,3-1-22 0,0-2-43 16,0 3-27-16,0-3-12 16,0 3-15-16,0-6-7 15,23-10-9-15,18-4 1 16,12-7-1-16,8 3 4 16,1 5-4-16,-14 6 0 15,-12 6 0-15,-15 5 0 16,-12 2-2-16,-6 0-6 15,0 19 0-15,-3 20 8 16,0 15 0-16,0 8 9 16,-9 7-8-16,-5 4 10 15,4-3-11-15,1-1 3 16,0-7-3-16,6-15-6 16,3-11-45-16,0-9-79 15,3-17-265-15,15-10-229 0</inkml:trace>
  <inkml:trace contextRef="#ctx0" brushRef="#br0" timeOffset="84276.61">8839 12696 1118 0,'0'0'146'15,"0"0"54"-15,0 0-40 16,0 0-65-16,0 0-41 0,0 0-2 16,-6-76-26-16,3 63-10 15,0 2-13-15,3 8-3 16,-3 3-18-16,3 0-65 16,0 0-33-16,0 19-60 15,-3 14-180-15,-3 5-124 16</inkml:trace>
  <inkml:trace contextRef="#ctx0" brushRef="#br0" timeOffset="84842.12">9364 12408 349 0,'0'0'182'16,"0"0"42"-16,0 0 65 15,0 0-137-15,0 0-66 16,0 0-47-16,-67 6-9 15,31 38-15-15,3 9 12 16,8 16-12-16,1 10 3 16,15 0 0-16,6-3-14 15,3-12-2-15,24-15-4 16,13-17-10-16,5-15-42 0,4-17 24 16,-7 0 8-1,-9-22 7-15,-8-10 13 0,-15 1 2 16,-7-2 7-16,-4 9-4 15,-24 11-3-15,-11 13-2 16,-10 9-19-16,4 28-65 16,5 9-144-16,15-3-201 15</inkml:trace>
  <inkml:trace contextRef="#ctx0" brushRef="#br0" timeOffset="86136.12">18005 12487 37 0,'0'0'92'16,"0"0"11"-16,0 0-21 16,0 0 11-16,0 0 46 15,0 0-23-15,29-57 16 16,-29 44-26-16,0 1 14 16,0-1-11-16,0 4-7 15,0 1-10-15,0 5-33 16,0 3-2-16,0 0-20 15,0 0-27-15,0 23-10 0,-1 16 4 16,1 16-2 0,0 9 11-16,0 8-8 0,0 4-1 15,0 5-4-15,0-2-36 16,1-10-105-16,-1-13-76 16,0-16-234-16,0-20-164 15</inkml:trace>
  <inkml:trace contextRef="#ctx0" brushRef="#br0" timeOffset="86601.87">18190 12668 948 0,'0'0'31'15,"0"0"162"-15,0 0-100 0,0 0-80 16,0 0-12-16,97-72 0 15,-51 59-1-15,3 0 0 16,2 10-5-16,-2 3-34 16,-10 0-14-16,-16 13-23 15,-10 10-15-15,-13 3 6 16,-4 7 76-16,-19 3 9 16,-10-2 6-16,5-4 3 15,6-8 17-15,8-15 14 16,11-4-12-16,3-3-4 15,0-7 26-15,16-25-5 16,14-11-35-16,9-13-2 0,-1 3-8 16,1 3-7-16,1 8 3 15,-8 8 4-15,-9 12 0 16,-7 8 7-16,-10 7-2 16,-6 7 20-16,0 17 0 15,0 21-5-15,-9 13 37 16,-2 5-14-16,4-1-19 15,5-1-17-15,2-4-7 16,0-11-5-16,17-9-29 16,3-13-78-16,9-17-128 15,6 0-17-15,0-30-222 16</inkml:trace>
  <inkml:trace contextRef="#ctx0" brushRef="#br0" timeOffset="86804.88">18928 12412 466 0,'0'0'221'15,"0"0"129"-15,0 0-89 16,0 0-174-16,0 0-27 16,0 0-35-16,0 10-10 15,3 26 13-15,0 7 27 16,0 12-27-16,-3 4-11 16,0 5-5-16,0 8-11 15,-9-5-1-15,0-7-22 16,7-11-30-16,2-13-56 15,6-16-52-15,20-17-445 0</inkml:trace>
  <inkml:trace contextRef="#ctx0" brushRef="#br0" timeOffset="87193.29">19651 12279 1151 0,'0'0'123'16,"0"0"-7"-16,0 0 0 16,0 0-91-16,0 0 3 15,0 0-12-15,23-19-9 16,-29 38-6-16,-9 7 11 16,-3 10 11-16,-9 3-11 15,-1-2 3-15,-7 4-8 0,-4-2-3 16,1 0 1-16,3-8-3 15,7-5 1-15,12-10-1 16,2-8-2-16,13-5-2 16,1-3 2-16,0 0 3 15,6 2-3-15,18 8 0 16,5 0 8-16,10 7-4 16,6 3-4-16,0 3-1 15,2 7 0-15,2-2-15 16,-5-1-14-16,-5-3-31 15,-9-8-24-15,-10-2-60 16,0-8-261-16,-11-6-35 0</inkml:trace>
  <inkml:trace contextRef="#ctx0" brushRef="#br0" timeOffset="87832.18">20090 12299 468 0,'0'0'99'15,"0"0"138"-15,0 0-38 16,0 0-93-16,0 0-1 16,0 0-36-16,25 0-38 15,2 0-13-15,9 0 31 16,9 0-13-16,4-3-22 15,-1-4-12-15,-5-6-2 16,-8 2 3-16,-8 3 7 16,-10 1-9-16,-8 4 1 15,-6 3-1-15,-3 0 14 16,0 5-5-16,0 19-6 0,0 12 12 16,-11 10 13-1,-2 8-10-15,1 4-4 0,-1 2-1 16,-3 3-11-16,2-5-3 15,5-4-1-15,3-8-32 16,1-15-30-16,5-16-106 16,0-11-268-16</inkml:trace>
  <inkml:trace contextRef="#ctx0" brushRef="#br0" timeOffset="88223.92">20554 12590 1380 0,'0'0'138'0,"0"0"18"16,0 0-28-16,0 0-96 15,0 0-32-15,0 0 0 16,-20-3-52-16,23-1-58 16,14-3-33-16,6 1-247 15,7-7-638-15</inkml:trace>
  <inkml:trace contextRef="#ctx0" brushRef="#br0" timeOffset="88581.63">21047 12289 1363 0,'0'0'66'0,"0"0"0"16,0 0 16-16,0 0-76 15,0 0-6-15,0 0 7 16,-100 99-2-16,68-43 5 15,2 6-8-15,6 2 9 16,10 3-7-16,10-6-2 16,4-11-2-16,4-14-8 15,22-19-16-15,3-14-2 16,10-3 2-16,5-32-9 16,-3-8 8-16,-9-7-8 15,-16 4 28-15,-13 10 3 0,-3 11 2 16,-31 18 0-16,-19 4-8 15,-15 26 7-15,-5 14-4 16,9 9-25-16,11-1-226 16,20-17-501-16</inkml:trace>
  <inkml:trace contextRef="#ctx0" brushRef="#br0" timeOffset="90839.76">24703 12685 886 0,'0'0'14'0,"0"0"123"16,0 0-22-16,0 0-114 15,0 0 3-15,148-6 8 16,-32-14-6-16,41-10 0 16,41-3 4-16,45-3 9 15,45 2 40-15,36 5-54 16,29 7-5-16,25 2 7 15,20 3-7-15,21 4 2 16,18-4-2-16,6 1 1 16,12 2-1-16,-3-1-2 15,-14 3 2-15,-9 2-3 16,-28 4 1-16,-36 0-6 16,-40 6 8-16,-47 0 0 15,-53 0 6-15,-44 0-6 0,-49 0-2 16,-51 0-5-16,-38-3 7 15,-35-1-34-15,-8-6-8 16,-30 0-127-16,-22 1-39 16,-11-2-50-16,-16 5-99 15</inkml:trace>
  <inkml:trace contextRef="#ctx0" brushRef="#br0" timeOffset="92368.33">28797 12230 359 0,'0'0'44'0,"0"0"140"16,0 0-53-16,0 0-84 16,0 0-3-16,0 0-3 15,11-3 16-15,-11 3 29 16,2 20-28-16,-1 9 17 16,-1 5-5-16,0 2-35 15,0-2-13-15,0-2-5 16,0-3-7-16,0-12-7 15,0-5 2-15,0-7-5 0,2-5 6 16,-2 0 7-16,3 0 12 16,5-8 2-16,-2-12 11 15,3-5-12-15,-1-6-16 16,-5-2-5-16,-1 1 1 16,-2 2-5-16,0 10-1 15,0 10 0-15,0 9 5 16,0 1 0-16,0 4-5 15,-5 32-6-15,-6 10 5 16,1 14 2-16,1-4 9 16,6-7-8-16,2-8-2 15,1-8 1-15,0-14 2 16,0-8-3-16,0-9 3 16,0-2 2-16,0-2 2 0,7-22 12 15,3-5-4-15,-2-10-10 16,-7-2-1-16,-1-2-3 15,0 7-1-15,0 11-11 16,-3 13 9-16,0 7-3 16,2 5-15-16,-4 0-31 15,-3 6-59-15,-3 13-127 16,-3 2-137-16,1-2-181 16</inkml:trace>
  <inkml:trace contextRef="#ctx0" brushRef="#br0" timeOffset="92872.42">28803 12910 606 0,'0'0'28'0,"0"0"92"16,0 0-86-16,0 0 29 15,0 0 47-15,0 0 4 16,-42 76-35-16,34-39-13 16,5 2-24-16,3 7-27 15,0-6-2-15,13-4-9 16,7-10-4-16,5-9-1 16,6-7-23-16,4-10 19 15,1-3 0-15,-1-23 1 16,-9-3-13-16,-10-12 9 15,-10 2 8-15,-6-2 3 0,-1 6 8 16,-20 5 5 0,-8 13-3-16,-5 17 4 0,-6 0-17 15,-4 27-9-15,1 11-42 16,6 3-146-16,7 2-249 16</inkml:trace>
  <inkml:trace contextRef="#ctx0" brushRef="#br0" timeOffset="96005.84">26615 12475 45 0,'0'0'31'0,"0"0"85"16,0 0 10-16,0 0-23 0,0 0 41 15,0 0-45-15,0 0-19 16,-6-34 18-16,6 31-24 16,0-4 14-16,0 4-13 15,0 0 1-15,0 3-26 16,0 0-11-16,5 0-33 15,7 0-6-15,10 16 1 16,9 7 2-16,7 4 5 16,-1 0-4-16,3-5-3 15,-5 2-2-15,-7-12-31 0,-4-1-69 16,-14-2-110 0,-5-9-69-16,-5 0-100 0</inkml:trace>
  <inkml:trace contextRef="#ctx0" brushRef="#br0" timeOffset="96263.29">26817 12395 216 0,'0'0'322'15,"0"0"-202"-15,0 0 127 16,0 0-94-16,0 0-37 16,0 0 1-16,-14-27-49 15,10 27-22-15,-1 0-5 16,-8 17-31-16,-7 15-1 15,-5 12 12-15,-5 9-12 16,0 3 3-16,5-1-9 0,3-1-1 16,4-7 1-16,3-5-3 15,7-16 0-15,5-6-33 16,3-7-79-16,0-10-157 16,0-3-123-16,7-9-272 15</inkml:trace>
  <inkml:trace contextRef="#ctx0" brushRef="#br0" timeOffset="96807.38">26474 13198 636 0,'0'0'141'0,"0"0"129"0,0 0-45 15,0 0-150-15,0 0-11 16,0 0-25-16,-17 0-11 16,17 0-14-16,0 0-11 15,5 0-3-15,20-7 0 16,8-10 1-16,9 2 1 15,0-2 2-15,-4 3-2 16,-7 4-2-16,-4 7-2 16,-12 3 1-16,-1 0-1 15,-7 6-1-15,-1 15-1 16,0 8 2-16,-3 10 2 16,-3 5 0-16,0-1 1 0,0-1-1 15,-3-1 0-15,-3-3-20 16,2-6-36-16,1-5-80 15,0-10-233-15,1-10-184 16</inkml:trace>
  <inkml:trace contextRef="#ctx0" brushRef="#br0" timeOffset="97247.88">26595 13447 516 0,'0'0'289'16,"0"0"-153"-16,0 0 120 15,0 0-207-15,0 0 2 16,0 0-20-16,0-19-15 16,34-7 30-16,9-4-14 15,0 1-32-15,3 10-2 16,-2 2-175-16,-11 4-282 16</inkml:trace>
  <inkml:trace contextRef="#ctx0" brushRef="#br0" timeOffset="97445.9">27015 13375 1357 0,'0'0'63'0,"0"0"38"15,0 0-30-15,0 0-64 16,0 0-7-16,0 0-15 15,42-29-68-15,-32 22-77 16,1 0-215-16,-4-3-295 16</inkml:trace>
  <inkml:trace contextRef="#ctx0" brushRef="#br0" timeOffset="97815.9">27381 13072 643 0,'0'0'555'0,"0"0"-510"16,0 0 103-16,0 0-85 15,0 0 3-15,0 0-22 16,3-19-12-16,-3 38-25 16,-9 17 1-16,-8 15 4 15,2 8 11-15,4 0-12 16,4-4-8-16,7-4-2 0,0-12 1 15,4-9-4 1,10-10-1-16,1-8-5 0,5-7-19 16,0-5 6-16,1 0-8 15,0-14-2-15,-6-2 14 16,-5 2 3-16,-8 4 13 16,-2 3 1-16,-2 7 0 15,-15 0-2-15,-7 5-11 16,1 9 8-16,4 8-35 15,8-2-93-15,10-8-180 16,1-8-189-16</inkml:trace>
  <inkml:trace contextRef="#ctx0" brushRef="#br0" timeOffset="97964.79">27536 13271 1113 0,'0'0'24'0,"0"0"-24"16,0 0-187-16,0 0-238 15</inkml:trace>
  <inkml:trace contextRef="#ctx0" brushRef="#br0" timeOffset="98452.59">26069 13663 609 0,'0'0'114'15,"0"0"83"-15,0 0 60 16,0 0-172-16,0 0 21 16,0 0-43-16,-52 0-3 15,52 0-7-15,0 0-13 16,0 0-19-16,21 0-20 0,13-9-1 15,18-5-3 1,16-6-51-16,2-5-119 0,-6-6-285 16</inkml:trace>
  <inkml:trace contextRef="#ctx0" brushRef="#br0" timeOffset="99696.29">26799 12179 142 0,'0'0'17'15,"0"0"46"-15,0 0 14 0,0 0-40 16,0 0 24 0,0 0 30-16,0 0 1 0,3 0-9 15,-3 0-8-15,0 0-11 16,0 1-30-16,0 3 29 15,0 1-46-15,0 4 14 16,-6 6-4-16,-4 5-3 16,2-1-2-16,2 5 4 15,0-1-1-15,0 0-2 16,2 1 1-16,1 1 5 16,1-1-1-16,2 3-6 15,0 2 0-15,0 1-4 16,0 3 8-16,0 0-10 15,0 3 6-15,9-2-13 16,1-2 4-16,3 1-5 0,3-3 4 16,-1-7-7-16,3 0 2 15,1-6-6-15,1-1 3 16,3-3 0-16,4 1-1 16,4-5-3-16,1 2 0 15,-1-5-3-15,-1 0 3 16,-5 1 1-16,-7-6 1 15,-4-1-2-15,-8 0 1 16,-3 3-1-16,-2-3 0 16,-1 0 4-16,0 0 2 15,0 0-1-15,0 0-1 16,0 0 6-16,0 3-9 16,-4-3 3-16,-10 0 0 0,-5 0 1 15,-5 0-4-15,-4 0 0 16,-5 0-1-16,-2 0 0 15,1-3 1-15,0-17 3 16,2-13-4-16,3-13-2 16,2-14 2-16,9-5 2 15,7-5 0-15,8 4-2 16,3 9 4-16,0 8-4 16,14 9-2-16,2 11 1 15,1 5-1-15,4 1-1 16,-1 4 3-16,-1 2-1 15,-5 7 1-15,-9 4 1 0,-2 2 2 16,-3 4-2 0,0 0-1-16,0 0-2 0,0 0-6 15,-2 7 5 1,-11 13-3-16,-4 6 4 0,-3 8 2 16,3-3 5-16,4 3-5 15,2 2-4-15,7 0 4 16,4 4-1-16,0 1-3 15,4 4-14-15,20 4-54 16,10 2-161-16,5-9-284 16</inkml:trace>
  <inkml:trace contextRef="#ctx0" brushRef="#br0" timeOffset="100716.27">30953 12137 311 0,'0'0'16'0,"0"0"142"16,0 0-70-16,0 0 29 16,0 0 6-16,0 0 9 15,-3 3-30-15,3-3-29 16,-3 0 1-16,2 0-3 16,-1 0-18-16,1 0-5 0,1 0 7 15,0 0-10-15,0 0-6 16,0 0-7-16,0 0-15 15,0 1-9-15,8 12-7 16,12 9 5-16,11 11 4 16,2 5 2-16,-1 4-3 15,-7 5-8-15,-6 5 1 16,-10 1 0-16,-6 0-2 16,-3 0 1-16,-6-7 0 15,-16 3 3-15,-10-6-4 16,-2-2 3-16,0-9 3 15,1-6 1-15,5-6-2 16,2-6-4-16,7-8-1 0,2-3-61 16,0-3-96-16,-1-9-338 15</inkml:trace>
  <inkml:trace contextRef="#ctx0" brushRef="#br0" timeOffset="101278.26">26963 12622 205 0,'0'0'217'0,"0"0"-158"16,0 0 208-16,0 0-172 16,0 0-21-16,0 0-12 15,107-55 1-15,-4 11-5 0,30-4-32 16,20-5-13 0,16 2-12-16,3 2-1 15,-2 6-54-15,-8 4-198 0,-20 5-200 16</inkml:trace>
  <inkml:trace contextRef="#ctx0" brushRef="#br0" timeOffset="101466.05">28001 12654 1038 0,'0'0'67'16,"0"0"-45"-16,90-61-22 15,-1 15 13-15,27-4-2 16,23-3-11-16,12 6-18 0,5 8-44 16,-4 6-179-16,-20 4-113 15</inkml:trace>
  <inkml:trace contextRef="#ctx0" brushRef="#br0" timeOffset="101646.11">29014 12566 936 0,'0'0'45'0,"0"0"9"15,0 0-27-15,0 0-6 16,170-43 43-16,-46 17-55 0,16-4-9 16,0-3-83-1,-6 4-140-15,-17-4-149 0</inkml:trace>
  <inkml:trace contextRef="#ctx0" brushRef="#br0" timeOffset="101819.39">29765 12576 1007 0,'0'0'14'15,"0"0"74"-15,0 0-86 16,124-29 18-16,-25-2-20 15,16-4-13-15,2 1-25 0,-7-1-158 16,-23 1-93 0</inkml:trace>
  <inkml:trace contextRef="#ctx0" brushRef="#br0" timeOffset="101984.62">30337 12516 575 0,'0'0'142'0,"0"0"-136"16,128-44-12-16,-46 13-21 15,16 4-104-15,-1 4 80 0,-12-5-369 16</inkml:trace>
  <inkml:trace contextRef="#ctx0" brushRef="#br0" timeOffset="102793.75">31186 12830 724 0,'0'0'93'16,"0"0"156"0,0 0-124-16,0 0-64 0,0 0-17 15,0 0-8-15,-29-2-4 16,35-2-2-16,15-6-4 16,9 0-10-16,1-3-1 15,1 6-6-15,-7 3-5 16,-3 4 2-16,-5 0-6 15,-2 0 0-15,-8 4-5 16,-1 16 5-16,-6 10-2 16,0 7 2-16,0 5 0 15,-13 4 1-15,-5 7 2 0,0-4-2 16,-5-1 1-16,4-3-2 16,4-11 0-16,2-4-16 15,7-11-40-15,3-12-138 16,3-7-231-16,0-4-318 15</inkml:trace>
  <inkml:trace contextRef="#ctx0" brushRef="#br0" timeOffset="103034.39">31119 13098 566 0,'0'0'501'0,"0"0"-421"16,0 0 69-16,0 0-130 16,88-37-15-16,-36 22-4 15,-1 2-6-15,-5 3-161 16,-6 1-310-16</inkml:trace>
  <inkml:trace contextRef="#ctx0" brushRef="#br0" timeOffset="103224.09">31517 13154 1020 0,'0'0'251'0,"0"0"-230"16,0 0 17-16,0 0-38 16,0 0-114-16,0 0-208 15,41 3-394-15</inkml:trace>
  <inkml:trace contextRef="#ctx0" brushRef="#br0" timeOffset="103590.64">32100 12953 1212 0,'0'0'128'0,"0"0"-37"16,0 0-14-16,0 0-58 15,0 0-12-15,-97 16 0 16,55 12-6-16,6 4 10 15,6 7-2-15,7 8 4 16,8 0-7-16,11-1-5 16,4-3-2-16,7-7 0 15,20-7-29-15,8-13-1 0,9-12-8 16,2-4 15 0,-6-4-1-16,-8-12 0 0,-12-3 15 15,-14 2 10-15,-6 1 0 16,-16 6 7-16,-26 7 3 15,-16 3-2-15,-6 3-4 16,3 20-2-16,12 4-2 16,14 2-72-16,19-7-474 15</inkml:trace>
  <inkml:trace contextRef="#ctx0" brushRef="#br0" timeOffset="105713.03">7498 9679 13 0,'0'0'38'16,"0"0"-35"-16,0 0 86 15,0 0-48-15,0 0-27 16,0 0 19-16,0-3-7 15,0 3-22-15,0 0-4 16,0 0-5-16,0 4-29 16,0 15 11-16,0 5-63 15</inkml:trace>
  <inkml:trace contextRef="#ctx0" brushRef="#br0" timeOffset="107519.67">21545 8950 210 0,'0'0'20'16,"0"0"97"-16,0 0-16 16,0 0-64-16,0 0-6 15,0 0-18-15,13-11-13 16,-7 14-2-16,5 8 2 16,3 9 0-16,4-1 14 15,-3-3-9-15,5 1-5 16,3-3 1-16,3-8-2 0,9-6 1 15,14-3 0 1,16-24 0-16,15-15-2 0,12-14-11 16,9-8-5-16,0-7 18 15,-3 1 1-15,-7 14 26 16,-16 12-9-16,-17 18-18 16,-13 22-35-16,-16 4-83 15,-13 17-60-15</inkml:trace>
  <inkml:trace contextRef="#ctx0" brushRef="#br0" timeOffset="108367.53">21495 12649 325 0,'0'0'39'15,"0"0"5"-15,0 0 48 0,0 0-68 16,0 0-13-16,0 0 6 16,18-29-17-16,-12 35 0 15,1 14 2-15,5 5 48 16,1 0-25-16,3-3-8 16,-2-5-5-16,5-4 3 15,3-6 2-15,8-7 0 16,9-17 47-16,19-23-13 15,13-13 17-15,14-12-28 16,4-1-30-16,-3 7-4 16,-7 6-12-16,-18 17-13 15,-18 11-71-15,-15 10 4 16,-14 8-65-16,-14 7-112 0</inkml:trace>
  <inkml:trace contextRef="#ctx0" brushRef="#br0" timeOffset="117496.49">8117 10232 60 0,'0'0'2'0,"0"0"-1"0,0 0 4 15,0 0-5-15,0 0-1 16,0 0 1-16,0 0 13 15,-3 0 11-15,3 0 10 16,0 0 15-16,0 0 18 16,0 0-2-16,0 0-16 15,0 0 4-15,0 0 6 16,0 0-8-16,0 0-29 16,0 0-14-16,0 0 4 15,0 0-9-15,0 0-3 16,0 0 1-16,0 0 1 15,0 0-2-15,0 0 0 0,0 0-2 16,0 0 2-16,0-1 0 16,0 1 3-16,0 0-3 15,0 0 2-15,0 0 2 16,0 0-4-16,0 0 3 16,0 0-3-16,0 0 4 15,0 0-2-15,0 0 0 16,0 0-2-16,0 0-1 15,0 0 1-15,0 0 1 16,0 0 1-16,0 0-2 16,0 0 0-16,0 0 0 15,0 0 0-15,0 0 0 16,0 0 1-16,0 0 7 0,0 0 0 16,0 0 0-1,0 0-3-15,0 0-2 0,0 0 1 16,0-2-3-16,0 2 0 15,0 0-2-15,0 0-5 16,0 0-1-16,0 0-7 16,0 0-15-16,0 0-17 15,3 0-33-15,6 0 4 16,3 0-51-16,-3 0-78 16</inkml:trace>
  <inkml:trace contextRef="#ctx0" brushRef="#br0" timeOffset="120949.85">2228 9897 320 0,'0'0'7'0,"-87"-23"56"15,49 13 103-15,8 4-37 16,5 0-11-16,11 1-5 15,5 2 29-15,6 3-65 16,3-3-48-16,6-13-29 16,30-15-10-16,19-14 10 15,17-11 10-15,7-1-8 0,-6 4-2 16,-2 3-30 0,-18 12 1-16,-17 12-14 0,-17 13-11 15,-13 13-10-15,-6 0 9 16,-9 9 23-16,-18 15-33 15,-6 5 18-15,-1 0 30 16,4-6 17-16,8-6 6 16,5-4 2-16,4-6 31 15,7-4 0-15,3 8 10 16,3 11-27-16,0 24-22 16,0 27 26-16,9 26 26 15,6 21-11-15,-3 11-26 16,0 1-15-16,1-7-6 15,1-16-94-15,-1-22-41 0,-1-26-99 16,-3-27 21-16,-9-23-59 16</inkml:trace>
  <inkml:trace contextRef="#ctx0" brushRef="#br0" timeOffset="121117.25">2232 10495 368 0,'0'0'78'0,"0"0"101"15,0 0-107-15,0 0-69 16,0 0 62-16,87-22 16 16,-20-12 6-16,11-8-43 15,2 0-44-15,1 1-53 16,1-2-200-16,-6 4-232 0</inkml:trace>
  <inkml:trace contextRef="#ctx0" brushRef="#br0" timeOffset="121445.95">2999 9983 470 0,'0'0'61'16,"0"0"195"-16,0 0-117 15,0 0 5-15,0 0-51 16,-91-32-9-16,81 32-20 0,4 0-18 15,0 0-17-15,0 16-12 16,-3 17-16-16,2 17 4 16,7 18-2-16,0 16 14 15,13 15 9-15,8 17-6 16,3 6-10-16,-2 3-2 16,-3-3-8-16,-5-14-1 15,-2-13-3-15,-2-17 2 16,1-16-5-16,-2-15-35 15,1-13-46-15,-4-15-95 16,0-19-171-16,-6-3-118 16</inkml:trace>
  <inkml:trace contextRef="#ctx0" brushRef="#br0" timeOffset="121799.77">2662 10789 703 0,'0'0'38'16,"0"0"249"-16,0 0-93 16,0 0-117-16,0 0-48 15,0 0-10-15,48-112-8 16,7 69 13-16,14-4-6 16,5-1-4-16,-2 1-10 15,-2 2 3-15,-6 4-7 0,-13 9 6 16,-8 8-6-1,-15 12 4-15,-14 4-3 0,-11 6 4 16,-3 2 5-16,0 0 9 16,0 0-3-16,0 0-7 15,0 0-4-15,0 0-3 16,0 0-2-16,0 0 0 16,0 0-3-16,0 0-26 15,0 0-35-15,0 0-58 16,-3 0-148-16,-2 5-178 15,-5 2-70-15</inkml:trace>
  <inkml:trace contextRef="#ctx0" brushRef="#br0" timeOffset="126734.09">9410 10165 13 0,'0'0'32'0,"0"0"3"15,0 0-21-15,0 0-3 16,0 0-5-16,0 0 0 15,0 0-5-15,-3 0-1 16,3 0 1-16,0 0 2 16,0 0-1-16,0 0 10 15,0 0 13-15,0 0 1 16,0 0-5-16,-3 0-11 16,3 0 2-16,0 0-11 15,0 0 4-15,0 0-3 16,0 0-2-16,0 0 1 0,0 0 1 15,0 0 0-15,0 0 13 16,0 0 4-16,0 0 0 16,0 0-6-16,0 0 8 15,0 0-11-15,0 0-3 16,0 0-2-16,0 0-2 16,0 0-3-16,0 0 0 15,0 0 0-15,0 0 0 16,0 0 0-16,0 0-4 15,0 0-3-15,0 0 5 16,0 0-3-16,0 0 5 16,0 0-1-16,0 0-1 15,0 3-12-15,-3 3-36 16,-7-2-36-16</inkml:trace>
  <inkml:trace contextRef="#ctx0" brushRef="#br0" timeOffset="128801.29">13054 8981 433 0,'0'0'116'0,"0"0"144"15,0 0-28-15,0 0-75 16,0 0-51-16,0 0-12 16,-64-54-38-16,64 57-37 15,-3 31-19-15,0 24 1 16,0 29 2-16,-4 22 3 16,2 9-6-16,0 1-4 15,5-10-45-15,0-27-83 16,0-26-112-16,14-26-77 15,1-30 11-15,1-9 36 16</inkml:trace>
  <inkml:trace contextRef="#ctx0" brushRef="#br0" timeOffset="129929.39">12919 9388 112 0,'0'0'214'16,"0"0"69"-16,-89-23-105 15,79 23-77-15,10 0-58 16,0 0-43-16,27-5-24 15,22-5 24-15,18-7 0 16,21-6 0-16,12-8-13 16,12-1 12-16,-6-8-39 0,-5-2-2 15,-16-2 4-15,-27-5 27 16,-21-1 11-16,-21 4 16 16,-16 10 34-16,0 13 38 15,-10 9 58-15,0 8-75 16,0 6 28-16,-2 0-56 15,-3 20-26-15,3 15-11 16,-4 11 6-16,3 9 8 16,4 1 2-16,5 6 0 15,-3-1-6-15,4 0-8 16,0-1-2-16,3-11-5 16,0-12 0-16,0-18-1 15,0-5-1-15,6-14 1 16,7 0-1-16,11-11 1 15,8-22 20-15,9-15 1 0,2-6-17 16,2 2-4-16,-9 13 0 16,-6 11-5-16,-11 19 5 15,-6 9-5-15,-3 0 4 16,0 26-6-16,-7 14 3 16,-3 12 2-16,6 4 0 15,3-2-15-15,9-8 5 16,7-15-42-16,11-12-16 15,6-18-8-15,13-1-11 16,6-28-69-16,2-14 23 16,-8-12 20-16,-13-6 98 15,-9-3 17-15,-17 14 28 0,-7 15 58 16,-6 15 41-16,-3 16 55 16,0 3-47-16,0 0-70 15,-12 3-34-15,-4 17-15 16,0 7-13-16,9-4 1 15,4-1-4-15,3-5-2 16,0-4-1-16,6-6-5 16,9-7 4-16,9 0-14 15,6-17-2-15,2-8 12 16,0-12-15-16,-5-2 2 16,-5 1 10-16,-12 2-5 15,-5 14 10-15,-5 11 6 16,-5 11 29-16,-18 0-1 0,-16 23-21 15,-3 16 7 1,2 9-2-16,5 7 8 0,19-1-14 16,13-1-6-16,3-9 2 15,33-10-8-15,12-14 6 16,10-12-2-16,4-8-1 16,9-17 2-16,-7-16 0 15,-6-10 2-15,-6-10 3 16,-13 4 3-16,-9 3 5 15,-12 8 9-15,-9 18 6 16,-2 11 34-16,-4 6-6 16,0 3-3-16,0 0-36 0,0 17-12 15,-16 11-2-15,-4 12 2 16,7-1-4-16,7-1 2 16,-1-6-2-16,7-11-1 15,0-9 1-15,0-4-1 16,10-8 3-16,12 0-2 15,15-17 4-15,18-22 4 16,10-11-3-16,0-4-5 16,-3 8-1-16,-17 17 1 15,-16 12 2-15,-12 15-2 16,-11 2-1-16,-3 17-4 16,-3 14 3-16,0 16 4 15,0 5-7-15,-3-1 4 0,3 0-20 16,9-4-72-16,34-13-68 15,22-21-484-15</inkml:trace>
  <inkml:trace contextRef="#ctx0" brushRef="#br0" timeOffset="174071.62">20314 5570 138 0,'0'0'17'0,"0"0"53"0,0 0-9 15,0 0-28 1,0 0 11-16,0 0-7 0,0 0-10 16,0 0 4-16,0 0-6 15,-13-25 0-15,13 25-4 16,0-3-4-16,2 1-2 16,20-4 7-16,9 0-4 15,11-1 5-15,11 0-13 16,9 1 0-16,18-4-1 15,14-2-4-15,17-4-5 16,15 1 0-16,1-4 0 16,2 2-1-16,-5-2-13 15,-10 1-11-15,-10-1 3 16,-26 6 22-16,-23 5 1 0,-24 5 1 16,-16 3-1-16,-9 0-1 15,-5 0 0-15,1 0 0 16,-2 0-4-16,0 7-5 15,-6 2-44-15,-15 2-54 16,-7 1-26-16,-10-1-55 16</inkml:trace>
  <inkml:trace contextRef="#ctx0" brushRef="#br0" timeOffset="174770.49">20670 5475 159 0,'0'0'8'0,"0"0"55"15,0 0 30-15,0 0-1 16,0 0 7-16,0 0-27 16,-73-10-45-16,89 6 2 15,22-2 21-15,15-4 4 16,10-1-7-16,11-2-12 15,9-2-15-15,11 1 3 16,11 0-8-16,12-3-4 16,-1 0-10-16,1 0 10 15,-9-3-9-15,-5 1-1 0,-9 2 5 16,-10 0 6-16,-15 4 5 16,-17 2-5-16,-21 6 8 15,-13 1 16-15,-9 3-4 16,-8 1-7-16,-1 0-4 15,0 0-12-15,0 0 3 16,0 0-9-16,0 0-2 16,0 0 4-16,0 0-3 15,0 0 1-15,0 0-2 16,0 0 0-16,0 0-1 16,0 0 1-16,0 0 0 15,0 0 1-15,0 0-2 0,0 0 1 16,0 0 1-16,0 0-2 15,0 0 1-15,0 0 3 16,0 0-3-16,0 0-1 16,0 0 1-16,0 0 3 15,0 0-4-15,0 0-1 16,0 0 1-16,0 0 0 16,0 0-1-16,0 0-6 15,0 0 7-15,0 0 5 16,0 0-5-16,0 0-4 15,0 0 2-15,0 0 2 16,0 0 1-16,0 0-1 16,0 0 0-16,0 0 0 15,0 0 0-15,0 0-1 16,0 0 1-16,0 0-18 0,0 0-112 16,0 0-13-16,0 8-109 15,-4 1-13-15</inkml:trace>
  <inkml:trace contextRef="#ctx0" brushRef="#br0" timeOffset="185728.15">24855 6945 31 0,'0'0'37'0,"0"0"-17"15,0 0-7-15,0 0 2 16,0 0-12-16,0 0 3 15,0 0 7-15,-4 3-1 16,1-3-5-16,0 0-3 0,2 0 1 16,1 0 7-16,0 0 3 15,0 0 10-15,0 2 5 16,0-2-5-16,0 0-3 16,0 0-5-16,0 0-5 15,0 0 2-15,0 0-2 16,0 0 0-16,0 0-12 15,0 0 2-15,0 0-2 16,0 0-7-16,0 0-5 16,0 0 1-16,0 0-53 15,0 8-30-15,-5 1-27 16</inkml:trace>
  <inkml:trace contextRef="#ctx0" brushRef="#br0" timeOffset="186573.37">26490 6512 185 0,'0'0'6'0,"0"0"32"16,0 0-6-16,0 0-31 0,-98-73 0 15,71 73 0-15,-3 3-1 16,-3 25 3-16,5 8 6 16,1 9-3-16,5 6 10 15,7 4-16-15,7-5 0 16,8-10-16-16,0-10 8 16,2-21-19-16,17-9 27 15,3 0 16-15,7-17 42 16,3-12-21-16,4-4-25 15,-3-4-4-15,-5 1-4 16,-4-3 9-16,-9 3-11 16,-5 6 8-16,-3 10-4 15,-6 11 4-15,-1 9 15 0,0 11-21 16,0 10-4 0,0 10 3-16,0-4 2 0,0-2-2 15,3-5-3-15,5-7-2 16,1-5 0-16,2-7 2 15,6-1 0-15,5-9 11 16,7-15 7-16,2-2-11 16,-4-4 3-16,-3 5-9 15,-9 4-1-15,-6 10-4 16,-1 9 2-16,-2 2-2 16,2 13-4-16,4 11 8 15,1 4 0-15,5-4 0 0,2-1 0 16,5-6-2-16,8-2-8 15,4-11-20-15,8-4-56 16,0 0-66-16</inkml:trace>
  <inkml:trace contextRef="#ctx0" brushRef="#br0" timeOffset="186980.36">27225 6471 155 0,'0'0'100'0,"0"0"-30"16,0 0 7-16,0 0-51 15,0 0-2-15,0 0 2 16,5-2-10-16,-5 2 11 16,0 0 39-16,0 0 21 0,-3-3-4 15,-13-2-31-15,-7 1-52 16,-7 0-11-16,-3 4 0 16,-1 0-24-16,2 9 22 15,6 15-3-15,5 5 14 16,9 2-19-16,12 1 1 15,0-8-24-15,17-2 24 16,6-8-8-16,6-12 16 16,2-2 1-16,0-8 8 15,2-13 3-15,0-9-1 16,-3-4-7-16,-3-7 7 16,-4-8 1-16,-3-9 1 15,-4-5-1-15,-4 9 3 0,-4 16 4 16,-4 18 2-16,-2 18-2 15,-2 7-7-15,0 29-28 16,0 16 28-16,0 14-2 16,-3 3-15-16,-1 2-74 15,4-5-13-15,0-8-153 16</inkml:trace>
  <inkml:trace contextRef="#ctx0" brushRef="#br0" timeOffset="187191.42">28541 6453 613 0,'0'0'2'0,"0"0"67"16,0 0-41-16,-97 26-28 15,85-7-1-15,6 3-4 16,6-3-39-16,0 1-36 15,21-1-35-15,15-9-21 16,13-3-22-16</inkml:trace>
  <inkml:trace contextRef="#ctx0" brushRef="#br0" timeOffset="187739.87">28927 6400 235 0,'0'0'61'15,"0"0"128"-15,0 0 6 0,0 0-49 16,0 0-90-16,0 0-44 15,5-39-12-15,-5 44-5 16,0 4-18-16,0 0-29 16,16-2-12-16,7-4-28 15,7-3-28-15,2 0-49 16,0-10 6-16,-7-7 62 16,-6 0 85-16,-8 1 16 15,-8 6 70-15,-3 0 66 16,0 7 23-16,-9 3-43 15,-8 0-91-15,-7 3-20 16,2 13-2-16,4 1-3 16,9-1-13-16,9-4-29 0,0-2-24 15,12-6 30-15,12-4 20 16,8 0-4-16,5-4-6 16,-5-11 20-16,0 0 5 15,-4 4 2-15,-8 1-1 16,-9 6 4-16,-5 4 20 15,-6 0-15-15,0 11-9 16,-4 14 37-16,-11 6 51 16,3 9-35-16,-1 6 16 15,5 13-31-15,8 11 15 16,0 8-1-16,0 2-51 16,6-5-1-16,-4-13-8 0,-2-13 4 15,-15-21 1-15,-18-12 3 16,-9-16 3-16,-4-3 43 15,6-22-30-15,4-16-13 16,19-12 7-16,17-18-10 16,8-8-13-16,38 1-19 15,15 6-63-15,16 16-65 16,12 10-47-16</inkml:trace>
  <inkml:trace contextRef="#ctx0" brushRef="#br0" timeOffset="187941.41">30337 6182 224 0,'0'0'7'16,"0"0"-8"-16,0 0 1 15,0 0-45-15,0 0-52 16,0 0 9-16</inkml:trace>
  <inkml:trace contextRef="#ctx0" brushRef="#br0" timeOffset="188411.66">30337 6182 0 0,'57'-11'28'0,"-57"11"3"16,0 0 14-16,0 0 1 0,0 0-10 16,0 0 28-1,0 0 17-15,0 0-6 0,0 0 33 16,0 0 12-16,0 0-12 15,-2 0-22-15,2 0 3 16,0 0 36-16,0-6-45 16,0-2-51-16,0 3-10 15,0 1-8-15,0 4-9 16,0 0-2-16,5 11-9 16,8 21 0-16,1 11 6 15,2 5 2-15,-9-3-10 16,-4-5 8-16,-3-5-31 15,-4-5-17-15,-17-6-7 16,-4-5-3-16,-1-3 35 16,4-7 5-16,7-6-10 0,9-3 5 15,6 0-13-15,0-14-5 16,16-9-146-16,13-4 70 16,3-4 36-16,3 1-35 15,-5 2 23-15,-7 5 78 16,-6 7 18-16,-5 5 18 15,-8 6 29-15,-2 2 58 16,-2 3-2-16,0 0 10 16,0 0-46-16,0 5-47 15,0 15 6-15,0 10 56 16,0 2-32-16,0 0-18 16,0-1-18-16,-2-4-14 0,2-4-2 15,0-3-58 1,18-10-91-16,17-10-115 0</inkml:trace>
  <inkml:trace contextRef="#ctx0" brushRef="#br0" timeOffset="188562.06">30920 6353 474 0,'0'0'2'15,"0"0"68"-15,0 0 27 16,0 0-87-16,0 0-10 15,0 0-87-15,4-3-64 16,15 6-75-16</inkml:trace>
  <inkml:trace contextRef="#ctx0" brushRef="#br0" timeOffset="188711.96">30920 6353 349 0,'-64'86'112'16,"57"-83"56"-16,4-3-88 15,3 5-80-15,10-3-1 16,20-2-5-16,15 0-11 16,8 0-132-16,8-12-149 15</inkml:trace>
  <inkml:trace contextRef="#ctx0" brushRef="#br0" timeOffset="189042.2">31341 6229 296 0,'0'0'21'0,"0"0"43"15,0 0 8-15,0 0-42 16,0 0-5-16,0 0-12 16,28 22 19-16,-19-2 1 15,-2 4-16-15,-2 5-10 16,-2-6-4-16,-3 2-3 15,0-8 0-15,0-7 0 16,0-6 2-16,0-4 10 16,0 0 51-16,0 0 19 0,0-16 9 15,6-7-74 1,10-8-17-16,7-2-8 0,2 1-40 16,5 8-15-16,-2 9-17 15,-2 7-25-15,-6 8-17 16,-4 0-26-16,-5 4-109 15</inkml:trace>
  <inkml:trace contextRef="#ctx0" brushRef="#br0" timeOffset="195049.81">25343 6740 62 0,'0'0'35'0,"0"0"7"15,0 0 51-15,0 0-29 16,0 0-3-16,0 0 21 15,0 0 11-15,-18-27 9 16,15 27-5-16,-1 0-42 16,-5 0-23-16,-5 20-23 15,1 6 10-15,4-2 15 16,5-4-12-16,4-5 7 16,0-5-7-16,5-3 6 15,12-6-4-15,4-1 29 0,-2 0-4 16,2 0-19-16,-5-11-13 15,-2-4-4-15,-5-2-6 16,-5-5-3-16,-4 0 4 16,0 1 2-16,0 3 1 15,-10 4-7-15,-2 9 11 16,-3 5 4-16,-3 0-19 16,-3 13-3-16,2 4 2 15,10-1-3-15,9-6 0 16,0-3 3-16,8-4 0 0,17-3 1 15,8-3 13 1,4-14-6-16,-3-2-3 16,-7 3 4-16,-9 2-6 0,-9 3 2 15,-6 5-1-15,-3 2 5 16,-6 4-8-16,-15 0 0 16,-6 9-11-16,2 6 4 15,7 2 3-15,10-1-43 16,8-7-81-16,24-2-84 15,21-7-134-15</inkml:trace>
  <inkml:trace contextRef="#ctx0" brushRef="#br0" timeOffset="202876.25">26866 8139 16 0,'0'0'28'0,"0"0"16"15,0 0-4-15,0 0-36 0,0 0-4 16,0 0 0 0,0 0 3-16,0 0 24 0,2-10 39 15,-2 9 31-15,0-1-16 16,0 0 8-16,0-1-17 15,0 2 5-15,0-1-4 16,0 1-14-16,0-1-4 16,0 1-12-16,-4-2 2 15,1 3-2-15,0 0 9 16,0-1 0-16,0-2-19 16,-2 3-9-16,0 0-7 15,-2 0-3-15,-4 0-2 0,-1 0-12 16,-3 0 2-1,-1 10-1-15,1 1 0 0,-1 1 0 16,-1 5 0-16,-1 2 3 16,2 2 0-16,0 3-2 15,-1-2 2-15,4 1 2 16,2 0-2-16,1-2 2 16,4-2-4-16,1 3 1 15,2 2-2-15,0-2 0 16,2 3 4-16,-1 0-4 15,2-4 0-15,0-2 0 16,0 1 2-16,0 1-2 16,0-4 0-16,0 2-1 15,5-7 0-15,-1 1 4 16,1-3-3-16,-1-3-1 16,-1 0 0-16,2 0 2 15,-1-1-4-15,1 4 5 0,-1 0-4 16,2 0 2-16,0-1 0 15,1 2-1-15,-1-2 1 16,1-1-2-16,-1 0 1 16,0-2 0-16,1-3 0 15,-3-1 2-15,2 4-2 16,0-3 1-16,-3-2-1 16,2 3 0-16,1-3 0 15,-2 1 1-15,1 1-2 16,2 1 1-16,1-1 0 0,3-1 0 15,2 3 0 1,3-2 0-16,-1-1 1 0,0-2-3 16,-3 0 2-16,-5 0 0 15,0 0-1-15,-4 0 1 16,0 0 0-16,0 0 2 16,-1 0-4-16,3 0 2 15,-2 3 0-15,0-3 1 16,0 0-1-16,-3 2 0 15,1-2-1-15,-1 0 0 16,3 0 0-16,-3 0-1 16,0 0 0-16,0 0 2 15,0 0-1-15,0 0 2 0,0 0 2 16,0 0-2 0,0 0 0-16,0 0 0 0,0 0-1 15,0 1 0-15,0-1 0 16,-12 0-3-16,1 0 3 15,0 0 0-15,-1 0 1 16,-5 0 1-16,1 0-2 16,-6-1 1-16,2-9 0 15,-1 0-1-15,2 0-2 16,4-1 0-16,2-2 2 16,4 4 0-16,-1-8-1 15,6 2 0-15,-3-4-2 16,2-3 2-16,2-2 2 15,-3 3-2-15,3 2 1 0,0 3 0 16,0 4 0-16,2 1 1 16,-2 1-1-16,3 0-1 15,0 0 1-15,0-2 0 16,0-5 1-16,0 0-1 16,0-2 0-16,0-5-1 15,6-2 1-15,-2 3 0 16,-1 2 3-16,0 3 0 15,-1 1-3-15,1 3-4 16,0 1 4-16,0 0 0 16,0 0-1-16,5-1 1 15,2-2 2-15,-1 2-2 16,2-3 2-16,0 8-4 0,-1-1 2 16,1 3 0-1,-4 2 0-15,-1 3-1 0,-1-1 0 16,-4 0 1-16,1 3 0 15,-1-1 0-15,5-2 0 16,0 0 1-16,2 1-1 16,-1 0 0-16,-1-1 0 15,-3 1 1-15,-2-1-1 16,-1 3 0-16,0 0 1 16,0 0-1-16,0 0 0 15,0 0-8-15,0 0 8 16,0 0-1-16,0 0-6 0,0 0 7 15,0 0 0 1,0 0 0-16,0 0 0 0,0 0 1 16,0 0 3-16,0 0-2 15,0 0-1-15,0 0 0 16,0 0 3-16,0 0-7 16,0 0 3-16,0 0-23 15,0 0-13-15,0 0-7 16,0 0-6-16,0 0 17 15,0 0 23-15,0 0 6 16,0 0 0-16,0 0 0 16,0 0 3-16,0 0 0 15,0 0 5-15,0 0-4 0,0 0 1 16,0 0-1-16,0 0-1 16,0 0-12-16,-4 7-11 15,-8 5 22-15,-3 8 1 16,-3 7 10-16,-1 10-9 15,-1 9 2-15,0 12 4 16,-1 9-6-16,3 6 2 16,1 4-3-16,8-7 0 15,9 0-3-15,0-14-23 16,21-10-56-16,15-15-85 16,9-18-150-16</inkml:trace>
  <inkml:trace contextRef="#ctx0" brushRef="#br0" timeOffset="205555.48">30665 8031 9 0,'0'0'77'0,"0"0"-19"16,0 0 29-16,0 0 25 15,0 0 15-15,0 0 19 16,0 0-4-16,-59-28-16 15,48 25 43-15,-1 1-64 16,6-1-1-16,2 3-32 16,2 0-19-16,2 0-14 15,0 0-13-15,0 0-15 16,0 0-11-16,3 0-8 16,22 0 8-16,14 0 5 0,15 0-4 15,6 0 1-15,2 0 0 16,-2-3 1-16,-7 0-3 15,-8 0 0-15,-12 0 0 16,-9 2 4-16,-12 0-3 16,-8 1 1-16,-4 0-1 15,0 0 3-15,0 0-3 16,0 0 1-16,0 0-2 16,0 8-2-16,0 9 2 15,0 9 9-15,0 6-2 16,-8 5 3-16,-3 6-1 15,-3 10 4-15,-2-1-5 0,1 2 7 16,-1-2-9-16,1-7 7 16,0-4-12-1,4 1 10-15,-2-5 0 0,6-3-2 16,-1-4 1-16,2-8-7 16,1 1 0-16,1-9-1 15,1-5 0-15,2-1-2 16,-1-3-1-16,2-5 1 15,-1 3 1-15,1-2 4 16,-2-1 13-16,1 2 9 16,-2 0-5-16,-9-2 5 15,-4 0-4-15,-14 0-19 16,-8 0 1-16,-12 0-3 0,-5 0-1 16,-5 3 0-1,5 2-1-15,10-1 0 0,11-1 1 16,8-1 2-16,10 1-2 15,7-3 3-15,4 0-3 16,5 0-1-16,0 0 0 16,0 0-1-16,0 0 1 15,0 0 0-15,0 0 0 16,0 0-3-16,0 0 3 16,0 0-6-16,0 0-1 15,0 0-22-15,0 0-17 16,0 0-18-16,5 0-48 0,8-8-129 15,-1-4-293-15</inkml:trace>
  <inkml:trace contextRef="#ctx0" brushRef="#br0" timeOffset="208539.53">25633 8579 6 0,'0'0'186'16,"0"0"-156"-16,0 0-1 16,0 0 3-16,0 0-8 15,0 0-4-15,0 0 10 16,74 10-2-16,-57-9 13 15,2 2-2-15,3 0-1 16,3 2-5-16,4-3 17 16,2-2 0-16,2 3 2 15,1-3-11-15,1 0-10 16,-6 0-13-16,0-3-7 16,-4-4-7-16,-2 3 1 15,-1-2-5-15,-6 4 2 16,-4 0-1-16,-6 2-1 15,-1 0 0-15,0 0-1 0,2 0 1 16,2 0 0 0,1 0 0-16,8 2 0 0,10 0 1 15,7-2 2-15,4 0-1 16,-1 0 0-16,-10 0 0 16,-8-2 0-16,-8-1 0 15,-8 1 0-15,-2 2-2 16,-2 0 1-16,0 0 2 15,0 0-3-15,1 0 0 16,4-3 0-16,5 1 0 16,8-2 1-16,1 1 0 15,-1-2 3-15,-4 4-3 16,-8 0-1-16,-5-2 1 0,-1 3 4 16,0 0 0-16,0 0 11 15,0 0 5-15,0 0-10 16,0 0-5-16,0 0-5 15,0 0 0-15,-7 0-1 16,-16 0 0-16,-5 0-69 16,-5 5-44-16,-4 5 18 15,-3 2 22-15,4-3 9 16,5 1 3-16,5-3 13 16,10-4 15-16,3-3 26 15,0 0-19-15,0 0-41 16,-5 0 7-16,-3-1-61 0</inkml:trace>
  <inkml:trace contextRef="#ctx0" brushRef="#br0" timeOffset="209394.31">26001 8609 23 0,'0'0'30'16,"0"0"46"-16,0 0-26 15,0 0-3-15,0 0 39 16,0 0-17-16,-60 4-31 16,60-4 37-16,0 0 10 15,0 0 15-15,-3 0-1 16,0 0-14-16,2 0-8 15,1 0-15-15,0 0-20 16,0 0-28-16,7 0-12 16,16 0 7-16,10-7 11 15,10 2 6-15,5-3-10 16,8 1 3-16,11 0-4 16,14-1-10-16,8-2 8 0,7 2-2 15,2-2-2-15,8 1-9 16,7 1 3-16,1-1 1 15,1-1-2-15,-2 0-2 16,-4 0 0-16,-3 1-4 16,-5 1 5-16,-7-1-1 15,-7 5 1-15,-5-2 1 16,-11 3-1-16,-1-1-1 16,-6 1 6-16,-1 3-6 15,3 0 1-15,3 0 6 0,3 0-7 16,-1 0-1-1,-1 0-3-15,3-2 4 0,0-4 0 16,3 1 0-16,2 1 2 16,-7-1-2-16,-1-3 0 15,-6 4 1-15,-7-1 1 16,-2 1-2-16,-7 1 0 16,1 0 2-16,-1 0-2 15,1 0 3-15,2 2-1 16,0-3-4-16,7 1 2 15,8 1 0-15,6-2 4 16,0 3-4-16,-3-5-3 16,-2 2 1-16,-5 4 2 15,3-3 0-15,0 0-1 16,5 0 1-16,6 3 0 0,4 0 0 16,6 0 2-16,4 0-2 15,2 0 2-15,1 0-1 16,8 0-1-16,5 0 1 15,15 0-2-15,9-1 1 16,7-1-2-16,-3-2 1 16,-5 4 0-16,-12 0 1 15,-10 0-1-15,-13 0 2 16,-12 0-1-16,-12-3 1 16,-8 2-2-16,-7-5 2 15,-5 3 1-15,4-1-1 16,4 4-1-16,5 0-2 0,1 0 1 15,-1 4 2-15,-9 3-1 16,-1-1 1-16,-8 1 1 16,-9-1-2-16,-8-6 1 15,-13 0-1-15,-7 0 1 16,-4 0-2-16,-4 0-16 16,-4-6-80-16,-29-4-200 15,-25-4-94-15</inkml:trace>
  <inkml:trace contextRef="#ctx0" brushRef="#br0" timeOffset="210068.41">28974 8250 602 0,'0'0'46'16,"0"0"91"-16,0 0 113 16,0 0-139-16,0 0-61 15,0 0-17-15,-23 24-31 16,2 17 21-16,-1 9 10 0,4 0-15 16,3-7-2-16,8-4-7 15,4-8-4-15,3-9 9 16,0-10-8-16,0-7 1 15,0-2 9-15,0-3 12 16,9-5 12-16,5-17 12 16,2-14-13-16,-3-7-15 15,-6-10-15-15,-7 3 0 16,0 9-8-16,0 10 0 16,-1 14 0-16,-5 15-1 15,-4 4-6-15,-1 27-16 16,0 15-43-16,0 11 2 0,8 6-64 15,3 1-132 1,-2-4-108-16,-1-7-244 0</inkml:trace>
  <inkml:trace contextRef="#ctx0" brushRef="#br0" timeOffset="210452.39">28941 8910 869 0,'0'0'4'15,"0"0"185"-15,0 0-105 16,0 0-44-16,0 0-18 16,0 0 8-16,-24 26-2 0,14-9 2 15,5-4-10-15,5 4-9 16,0-7-7-16,0 0-2 15,18-3 1-15,4-6-1 16,12-1 2-16,1 0 0 16,2-18-3-16,-2-2 0 15,-7-4 7-15,-7-3-6 16,-12-4 0-16,-8 0 6 16,-1 2-6-16,-12 5 0 15,-16 8-1-15,-11 13 7 0,-4 3-8 16,1 13-1-1,2 14-7-15,12 9-59 0,12 3-107 16,7-3-165-16,9-6-453 16</inkml:trace>
  <inkml:trace contextRef="#ctx0" brushRef="#br0" timeOffset="211517.39">26756 8636 182 0,'0'0'37'16,"0"0"77"-16,0 0-65 16,0 0-37-16,0 0 2 15,0 0-1-15,0 4-1 16,0-4-5-16,0 0 0 15,0 2 2-15,0-2 0 16,0 0 0-16,0 1 6 0,0-1 3 16,0 0-11-1,0 3-7-15,-2-3 2 16,2 0-2-16,0 0 4 0,0 0 0 16,0 0-3-16,0 0 3 15,0 0-2-15,0 0-2 16,0 0 0-16,0 0 0 15,0 0 14-15,0 0-3 16,0 0 9-16,0 0-3 16,0 0-3-16,0 0-11 15,0 0-3-15,0 0 3 16,0 0-5-16,0 0 2 16,0 0-36-16,0 0-133 15,-9 0-212-15</inkml:trace>
  <inkml:trace contextRef="#ctx0" brushRef="#br0" timeOffset="-204504.73">21288 7508 305 0,'0'0'0'15,"0"0"0"-15,94 0-1 16,-38 0 1-16,22-1 5 16,16-3 0-16,25 0-5 15,25 0-8-15,28-1-29 16,23 5-48-16,10 0-73 16</inkml:trace>
  <inkml:trace contextRef="#ctx0" brushRef="#br0" timeOffset="-204036.72">24347 7441 3 0,'124'-8'20'0,"-32"3"10"16,-29-3 30-16,-32 5 9 15,-16 0 12-15,-12 2 60 16,-3 1 44-16,0-3-70 16,0 1-65-16,0-3-7 15,0 5-29-15,0 0-3 16,0 0-2-16,0 0-2 15,0 0-6-15,0-3 2 16,0 3 1-16,0 0-3 16,0 0 0-16,0 0-1 15,0 0 0-15,0 0 0 16,0 0 0-16,0 0-1 0,0 0 1 16,0 0-1-16,0 0 1 15,0 0 0-15,0 0-1 16,0 0-1-16,0 0 1 15,0 0-5-15,0 0 4 16,0-2 1-16,0 2 1 16,0 0 0-16,0-1 2 15,0 1-2-15,0 0 0 16,0 0 2-16,0 0-1 16,0 0-2-16,0 0-12 15,0 0-39-15,0 0-32 16,0 0 18-16,0 0-3 15,0 0-1-15,0 0 36 0,0 0-14 16,0 0-41-16,0 0-50 16,-9 0 26-16</inkml:trace>
  <inkml:trace contextRef="#ctx0" brushRef="#br0" timeOffset="-200715.83">2580 5561 268 0,'0'0'101'16,"0"0"56"-16,0 0-33 15,0 0-10-15,0 0-17 16,0 0-8-16,0 0 2 15,-9-16-29-15,6 16-33 16,-1 2-21-16,4 12-8 16,-3 6 15-16,3-1 2 15,0-2-15-15,0-8 0 16,7-3 3-16,-1-6-10 16,3 0 9-16,2 0-4 15,2-6 9-15,2-14 14 0,-2-5 8 16,-5-2-13-16,-8 3-4 15,0 2-1-15,-3 1 6 16,-15 8-13-16,0 6-4 16,-1 7-1-16,-8 8-2 15,-3 21-2-15,0 9 3 16,5 4 0-16,13-5 0 16,7-7-1-16,5-7-1 15,0-10-3-15,5-5 1 16,4-7 0-16,4-1 4 15,4 0 3-15,-1-13 1 16,-1-4 5-16,-2-3-4 16,-7 0 6-16,-6 0 9 15,0-2-4-15,-4 2-1 0,-11 6-7 16,3 6-5 0,1 6-3-16,1 2 0 0,1 5-3 15,3 11-5-15,0 8 8 16,6-3-5-16,0-6 0 15,0-4-15-15,6-7 3 16,11-4 10-16,-1 0 7 16,6-16 1-16,-5-8 1 15,2-1 0-15,-8 2 1 16,-8 3-2-16,-3 5 0 16,0 6-1-16,0 9-12 15,-11 5-71-15,-11 33-279 16,-11 21-99-16</inkml:trace>
  <inkml:trace contextRef="#ctx0" brushRef="#br1" timeOffset="-183939.06">1178 5822 579 0,'0'0'23'0,"0"0"109"16,0 0 116-16,0 0-57 0,0 0-93 15,0 0-17-15,-61-38-36 16,61 36-8-16,0-13-15 16,28-14-13-16,11-14 9 15,16-9-16-15,2 2-2 16,-9 11-1-16,-10 10-17 16,-12 10-17-16,-10 9-7 15,-8 6 13-15,-8 4-28 16,0 0 51-16,-8 4-65 15,-11 13 40-15,-4 1 12 16,1-1 8-16,7-4 11 16,3-4 5-16,6 2 1 0,3 17 3 15,0 17-2 1,3 22-1-16,6 23 13 0,15 19-17 16,6 2 1-16,-2-10-3 15,-4-17-12-15,3-29-66 16,-9-22-137-16,-2-20 8 15,-5-13-127-15,-8-6-42 16</inkml:trace>
  <inkml:trace contextRef="#ctx0" brushRef="#br1" timeOffset="-181824.51">1336 5980 445 0,'0'0'87'0,"0"0"71"15,0 0-77-15,0 0-68 16,0 0-13-16,0 0-22 0,9-2 22 15,18-9 2-15,3-3-1 16,0-8 34-16,-5-6-2 16,-4 0-28-16,-11-5 22 15,-8-3 0-15,-2-2-1 16,-5-1-3-16,-14 5 49 16,2 12-42-16,4 8 22 15,9 11 42-15,2 3-25 16,2 1-69-16,0 24-55 15,5 14 35-15,11 14 20 16,9 1 10-16,-2-1-5 16,5-5 4-16,-4-10-9 15,-2-8 0-15,-5-10 0 0,-4-11 2 16,-1-6-1-16,-4-3 0 16,2-5 2-16,-4-19 7 15,3-10 38-15,1-10-29 16,-5 2 1-16,-2 7-9 15,-2 15-3-15,1 11-8 16,-1 9 0-16,5 0-7 16,6 22-28-16,8 9-18 15,5 3 15-15,6 2 36 16,-4-12-13-16,3-9-95 16,-3-10 36-16,-2-5-19 15,-2-16 44-15,-1-17-30 16,-3-10 4-16,-8-6 47 0,-8-1 0 15,-3-4 25-15,-2 8 6 16,-10 11 31-16,2 15 17 16,4 15 36-16,3 5-33 15,3 17-41-15,0 13-13 16,13 4 23-16,8-2-12 16,3-9-6-16,1-6-3 15,-1-8-2-15,-1-7-2 16,-4-2 2-16,3-11 0 15,-8-14-20-15,-1-9 8 16,-7-7-8-16,-6-5-7 16,-6-7 18-16,-16 7-6 0,-5 9 15 15,3 18 1-15,3 19 34 16,2 11 9-16,-2 25-34 16,3 12-6-16,9 5 0 15,6-2-2-15,3-4 1 16,0-6-3-16,15-7 0 15,3-9 0-15,6-10-2 16,7-8-8-16,12-7-3 16,8-11-33-16,12-22-13 15,-2-13-44-15,0-12 24 16,-10-6-35-16,-17-6 59 16,-13-1 55-16,-18 1 2 15,-3 14 44-15,-6 17 80 16,-7 18 24-16,2 13 34 15,2 8 1-15,6 0-88 0,-1 3-66 16,1 13-27-16,0 6 11 16,3 2-4-16,0 1-11 15,3-1 1-15,10 1 0 16,7-2-1-16,2-4-1 16,0-4 1-16,2-7-5 15,1-8-18-15,-2 0-21 16,-1-18 18-16,-4-11 0 15,-9-4 19-15,-6-1 3 16,-3-5 8-16,-19-1-4 16,-14 1 0-16,-6 11 0 15,-1 14-5-15,1 14-4 0,5 6-7 16,7 24 16-16,12 9 13 16,9 4-12-16,6-1-1 15,18-3-1-15,18-11 0 16,13-11-41-16,6-14-98 15,2-3 38-15,1-24 40 16,-7-15 25-16,-2-8 20 16,-10-7 6-16,-17-1-16 15,-14-3 27-15,-8-2 13 16,-17 7 55-16,-16 14-25 16,0 15 43-16,-2 18 45 15,8 6-33-15,9 11-46 0,7 6-36 16,6 2-9-1,5-4-3-15,3-2-4 0,19-7-3 16,6-6-4-16,5 0 5 16,3-12 2-16,-3-10-2 15,-5-3-4-15,-4 0 12 16,-2 8 10-16,-8 3-2 16,-1 11-13-16,-4 3-1 15,3 0-3-15,0 7-2 16,3 13 1-16,1 3-1 15,-2-3-37-15,2-3 26 16,-2-11-72-16,2-6 13 16,6 0-34-16,8-21 21 0,6-14-23 15,-2-12 13-15,-4-7-95 16,-9-5 62-16,-15 0 94 16,-6 6 37-16,-2 17 66 15,-14 14 150-15,7 14-10 16,3 6 31-16,-1 2-126 15,2 5-69-15,2 14-23 16,2 6-6-16,1-3-12 16,0-4 5-16,6-1-6 15,7-6 1-15,-4-6-1 16,2-3 0-16,-3-2-5 16,0-2-5-16,1-14-26 15,-6-7 36-15,-3-6 11 0,0 0-10 16,-6 3 5-16,-6 6 3 15,-3 9-4-15,9 11 20 16,0 0-2-16,0 27-23 16,3 13-1-16,-1 13 1 15,4 0 0-15,10-2 2 16,15-10-5-16,1-15 0 16,4-11 2-16,-5-13-1 15,2-2 0-15,1-14-1 16,-4-20 6-16,3-13-3 15,-9-10 7-15,-2-1-3 16,-8 0-4-16,-5 9 0 0,-3 13 0 16,0 16 7-1,0 13 16-15,0 7 8 0,3 0-31 16,7 13-19-16,5 6 19 16,6 0 2-16,1-6 1 15,-1-2-3-15,-3-8 1 16,-3-3 0-16,-2 0 0 15,-2-15 7-15,2-14 10 16,2-10-1-16,3-6-3 16,-3 2-1-16,4 5-2 15,-5 12-5-15,-8 12 2 16,-2 14-8-16,-1 0-3 16,3 14-8-16,5 9 11 15,-1 0 14-15,5-4-3 16,1-3-4-16,-2-8-2 15,2-5-1-15,-1-3-2 16,6-5-2-16,7-21 11 0,-1-11-5 16,4-6-5-16,-5-1-1 15,1 6-6-15,-8 9 5 16,-1 14 1-16,-12 6 0 16,0 8-2-16,0 1-1 15,-3 0-48-15,7 4-24 16,-1 9-135-16,-7-1-71 15,-2 1-190-15</inkml:trace>
  <inkml:trace contextRef="#ctx0" brushRef="#br1" timeOffset="-181464.59">1628 6512 883 0,'-94'61'15'15,"38"-27"248"-15,29-15-178 16,22-13-1-16,5-6-56 16,23-18-26-16,42-31 0 0,46-28 30 15,51-29 1-15,40-27-8 16,35-24-14-16,22-15-2 15,22-13-2-15,13-8 1 16,0 1-8-16,-23 10 3 16,-29 17 0-16,-38 27-3 15,-38 28 12-15,-41 29 0 16,-40 28-8-16,-42 22-4 16,-23 15-1-16,-20 12-2 15,0 4-34-15,-24 0-96 16,-12 4-551-16</inkml:trace>
  <inkml:trace contextRef="#ctx0" brushRef="#br1" timeOffset="-178598.85">2693 15357 563 0,'0'0'114'0,"0"0"80"16,0 0-47-16,0 0-93 15,0 0-12-15,0 0-40 16,-6 51 5-16,20 18 43 15,-2 13-18-15,1 13-5 16,-5-4-13-16,-2-9-3 16,-3-18-5-16,0-19-1 15,1-23-2-15,-4-14 1 16,0-8 2-16,3 0 11 0,-3-21 28 16,6-21 24-1,-3-14-54-15,5-14-11 16,-2-9-1-16,-6-11 2 0,0-5-2 15,1 12 2-15,2 19-5 16,1 27-9-16,4 23-23 16,-2 14 10-16,10 0-18 15,4 19 25-15,5 13 6 16,2 6-5-16,-5 2 1 16,-10 0-39-16,-9 2 19 15,-3-2 8-15,-12-3 14 16,-16-6 4-16,-8 0 7 15,0-12 0-15,-1-2 6 16,3-10-6-16,4-7 7 16,10 0-5-16,4 0 4 0,10-1-2 15,6-2 0-15,0 0-4 16,15 3-1-16,12 0 1 16,3 14 0-16,6 6 1 15,2 6 0-15,1 0 1 16,3 3-2-16,1-1-4 15,2-3-41-15,-5-6-33 16,-1-8-30-16,-2-11 17 16,-7 0 77-16,-3-18-6 15,-5-4 8-15,-10-7 12 16,-9-4 3-16,-3-3 35 16,0 2 31-16,-6 8 24 0,0 9 14 15,0 12-52-15,6 5 52 16,0 0-82-16,0 5-25 15,0 15-31-15,3 7 31 16,12-4 3-16,3-4-3 16,3-5-32-16,-3-8-38 15,1-6 7-15,-2-3 24 16,-4-17 23-16,-1-6 8 16,-6-6-2-16,-6-6 2 15,0 4 5-15,-6-1 6 16,-13 6 5-16,-1 9-2 15,4 9 26-15,-1 11 11 16,-2 24-13-16,4 19-27 16,2 16 4-16,10 5-7 15,3-2 0-15,9-6 0 0,19-9-1 16,8-14-1-16,13-14-38 16,3-16 2-16,9-3 27 15,-1-30 2-15,-2-9 9 16,-10-10-33-16,-12-5 32 15,-20 5 2-15,-11 2 42 16,-5 8 36-16,0 14 22 16,-8 11-15-16,2 13 21 15,3 1-50-15,-1 10-28 16,-2 20-25-16,0 6-2 16,3 9 1-16,3-4-3 15,0-4 1-15,0-1-1 0,1-13 2 16,4-9 1-16,-2-6 0 15,0-8-2-15,0 0-1 16,4 0-1-16,8-19 1 16,3-13 8-16,0-12-5 15,3 2 6-15,-5 9-9 16,-7 13 0-16,-6 17-1 16,0 3-2-16,5 0-12 15,2 13-23-15,5 8 18 16,3 4 13-16,-3-4-9 15,-2-6-9-15,-1-1-10 16,-1-11 15-16,-1-3 15 16,5 0-4-16,6-20 9 15,1-12 4-15,8-8-4 0,-6-4-3 16,0 5-6-16,-8 12 4 16,-7 12 5-16,-6 13-1 15,2 2-6-15,-2 20-10 16,1 17 7-16,0 5 10 15,-2 0 3-15,7-3 1 16,7-3-4-16,7-13 0 16,14-3-36-16,11-17-48 15,10-3-10-15,9-17 26 16,-1-16-66-16,-8-6 93 16,-12-7-5-16,-16 0 18 0,-21 2 28 15,-9 10 4-15,-3 12 37 16,-21 19 104-16,-4 3-23 15,-8 20-67-15,0 14-20 16,3 4-19-16,5 2 8 16,10-9-8-16,9-6-12 15,9-9-4-15,0-3 0 16,0-9-10-16,12-4-40 16,9-4 19-16,10-18 19 15,-1-12-25-15,3-2-2 16,-5-1-70-16,-10 11 92 15,-3 6-10-15,-12 11 26 16,-3 9 1-16,0 10 18 16,0 18-8-16,-6 13 7 15,0-4 10-15,3-1-11 0,3-7-3 16,3-12-13-16,16-7 0 16,7-10-5-16,14 0-21 15,8-24 18-15,10-8 6 16,-3-7-21-16,-9-8-15 15,-23 0 32-15,-13-2 6 16,-10 6 6-16,-10 11-6 16,-10 15 19-16,-2 13 46 15,3 4 20-15,2 2-56 16,-2 15-19-16,10-2 0 0,4-3-3 16,5-2-1-1,0-3-6-15,11-1 6 0,11-3-4 16,5-3 2-16,1 5 1 15,-2-3-5-15,-2 2 2 16,-5 2 1-16,-4 2-3 16,0 5-5-16,-6 2 5 15,-3 5 7-15,-3 4-5 16,1-1 0-16,-4-1-1 16,0-4-1-16,3-2-1 15,3-6 1-15,6-6-5 16,9-4-60-16,10 0 21 15,5-17 0-15,3-14-33 16,-5-14 19-16,-7-9 15 16,-12-12 31-16,-9-9 12 15,-6-9 53-15,0 3 43 16,0 8 11-16,-3 14-26 0,0 21 21 16,-3 21-17-16,3 15 19 15,1 2-39-15,1 0-30 16,-2 0-20-16,2 10-6 15,-1 13-6-15,2 14 7 16,0 12 12-16,0 7-10 16,0 10 0-16,9 8-2 15,-3 5-7-15,3 0-3 16,-3-11 0-16,-3-14-8 16,7-13-66-16,1-19-51 0,2-19-198 15,2-9-235-15</inkml:trace>
  <inkml:trace contextRef="#ctx0" brushRef="#br1" timeOffset="-178292.93">5292 15371 888 0,'0'0'55'0,"0"0"229"15,0 0-121-15,0 0-88 16,0 0-1-16,0 0-32 15,-39 33-15-15,14-13-19 16,1 0-6-16,-3 6-2 16,3 1 1-16,3-2-1 15,6-5 0-15,8-3 0 0,4-3-3 16,3-1-4-16,0-4 2 16,10 1-2-16,5 3 1 15,6-3 2-15,6 2-4 16,4 0 5-16,2-2-17 15,6 2 1-15,3 1-36 16,7-2-61-16,3-2-191 16,-7-4-362-16</inkml:trace>
  <inkml:trace contextRef="#ctx0" brushRef="#br1" timeOffset="-177692.83">2634 16375 353 0,'0'0'26'15,"0"0"212"-15,0 0-27 16,0 0-44-16,0 0-8 16,0 0-47-16,-49 3-31 15,49-3-29-15,0 0-31 16,31-9-20-16,27-8 7 16,38-8 22-16,47 5-17 0,45 3-1 15,41 3-2 1,28 4 7-16,16 3-14 0,3 2 7 15,-3-3 2-15,-15-1-2 16,-30-5-4-16,-37 0 6 16,-43-1-1-16,-35 0 3 15,-37 3-11-15,-28 5 3 16,-21 4-6-16,-18 0 0 16,-5 3 2-16,-4 0-2 15,0-2-2-15,0 2-28 16,6-4-52-16,3-11-57 15,3-7-215-15,3-14-194 16</inkml:trace>
  <inkml:trace contextRef="#ctx0" brushRef="#br1" timeOffset="-177292.77">6033 15143 913 0,'0'0'284'16,"0"0"-127"-16,0 0 23 15,0 0-109-15,0 0-48 16,0 0-17-16,0 0-6 15,0 10-16-15,0 24-90 16,0 12-58-16,-6 12-264 16,-1 2-249-16</inkml:trace>
  <inkml:trace contextRef="#ctx0" brushRef="#br1" timeOffset="-177135.85">6027 15620 461 0,'0'0'618'15,"0"0"-415"-15,0 0 6 16,0 0-130-16,0 0-61 16,0 0-18-16,3 3 0 15,3-3-63-15,-3 5-193 16,-3 1-513-16</inkml:trace>
  <inkml:trace contextRef="#ctx0" brushRef="#br0" timeOffset="-170889">7013 15262 519 0,'0'0'48'16,"0"0"134"-16,0 0 12 15,0 0-65-15,0 0-45 16,0 0 40-16,-52 0-68 16,52 0-22-16,0 0 10 0,0 0-29 15,15-10-7-15,16 1-5 16,21-2 6-16,8-5-4 16,7 4-5-16,-4 0 3 15,-8 2-3-15,-16 4-8 16,-14 0-17-16,-13 6-14 15,-9 0-7-15,-3 0 19 16,-12 2-16-16,-13 16-15 16,-8 1 14-16,-3-2 20 15,3 2 20-15,2-2 4 16,4 1 3-16,5 4-3 16,8 3 10-16,4 5-7 0,4 7 3 15,3 5-5-15,3 6-1 16,-3 4 1-16,0-2-2 15,-3-2 0-15,-4 2-14 16,-4-10-99-16,1-9-39 16,-2-6 57-16,3-11-13 15,0-4-17-15,0-10 44 16,-3 0 81-16,-3 0 1 16,5 0 46-16,2-4 102 15,5 4-29-15,6 0 50 16,0 0-34-16,0 0-69 15,0-3-43-15,8-4-14 16,23-3-5-16,14-7 25 0,15-5-10 16,4-3-19-1,7 4-88-15,-8-5-214 0,-15 5-188 16</inkml:trace>
  <inkml:trace contextRef="#ctx0" brushRef="#br0" timeOffset="-170641.84">7507 15512 873 0,'0'0'90'15,"0"0"244"-15,0 0-182 16,0 0-69-16,0 0-45 0,0 0-23 16,-18 50-14-1,8 13 0-15,-7 16 0 0,1 10-1 16,-4 9 0-16,4 3-2 15,10-2-1-15,6-18-21 16,0-16-39-16,6-19-3 16,7-24-87-16,-4-12-171 15,-9-10-84-15,-3-15-137 16</inkml:trace>
  <inkml:trace contextRef="#ctx0" brushRef="#br0" timeOffset="-170491.95">7201 16015 722 0,'0'0'128'16,"0"0"68"-16,73-82-86 15,-15 40-62-15,8 1-27 16,7 1-21-16,3 7 0 0,-1 10-295 16,2 4-216-16</inkml:trace>
  <inkml:trace contextRef="#ctx0" brushRef="#br0" timeOffset="-169232.58">8511 15695 719 0,'0'0'46'15,"0"0"118"-15,0 0-17 16,0 0-38-16,0 0 8 16,0 0-28-16,52-83-55 15,-10 33-15-15,4 0-9 16,-4-4-8-16,-9 3-1 16,-8 7-2-16,-15 15-8 15,-4 17 6-15,-6 5 3 16,0 7 3-16,0 0-3 15,-19 7-2-15,-3 15 2 16,-1 8 0-16,4 3-7 0,8-10 6 16,8 0 1-1,3-6 0-15,0-4-1 0,17 1-1 16,8 1 2-16,8 2-1 16,0-1 0-16,-2 1 0 15,-7 0 0-15,-9-8 1 16,-11 1-8-16,-4 0-6 15,-4 5 5-15,-17-1 5 16,-12 1 2-16,-4 1 0 16,6-6-15-16,5-4 1 15,13-6-38-15,13 0-25 16,0-19-10-16,25-9-270 16,14-6 185-16,7-7-57 15,-1 5 122-15,-2 2 76 0,-10 5 33 16,-12 10 107-16,-7 5 91 15,-7 9 0-15,-7 5-31 16,0 0 17-16,0 0-95 16,0 11-34-16,0 7-8 15,0 5-19-15,0-3-6 16,9-5-13-16,-2-5-3 16,5-9-5-16,3-1 2 15,0 0 0-15,7-16 3 16,2-11-6-16,-3-6-19 15,-3-1 19-15,-9 1-2 16,-9 4 2-16,0 10 5 16,-3 6-4-16,-15 13-1 15,-6 8-8-15,-6 26-29 16,2 16 37-16,1 6 9 0,14 0 0 16,10 0 2-16,3-15-8 15,13-7 0-15,17-14-1 16,4-13 1-16,8-7 0 15,7-13 8-15,11-18 3 16,10-8-9-16,3-7 0 16,-6 1 0-16,-22-1-5 15,-18 9 0-15,-18 13 4 16,-9 12 19-16,0 11 31 16,-15 1-10-16,-6 10-21 0,3 9-20 15,0 9-2 1,9-5-1-16,9-3 0 0,0-7-3 15,6-4-6-15,15-6 5 16,0-3-9-16,6 0 1 16,1 0-6-16,-1-8 14 15,0-2 2-15,-2 3 2 16,-5 0 0-16,-1 7 3 16,-3 0-3-16,-5 0-4 15,-2 17 0-15,-3 8 0 16,-6 3 2-16,0-2 2 15,0-4 0-15,0-8-3 16,0-6 2-16,0-5-7 0,0-3-16 16,7 0-5-1,13-8-28-15,8-12 24 16,5-9 10-16,0-4 1 0,-2-13-40 16,-4 3 62-16,-8-1 4 15,-9 18 9-15,-2 13 36 16,-8 9 38-16,0 4-8 15,0 0-51-15,0 12-16 16,-9 13 3-16,0 5-6 16,3 0-3-16,0 6-1 15,2-4-3-15,4-1-2 16,0-5-18-16,13-2-93 16,20-15-79-16,12-9 27 15,16 0-293-15</inkml:trace>
  <inkml:trace contextRef="#ctx0" brushRef="#br0" timeOffset="-169103.22">10235 15308 24 0,'0'0'714'0,"0"0"-408"15,0 0-125-15,0 0-149 16,0 0-32-16,0 0-3 16,-55 63-109-16,52-37-268 15,3-7-231-15</inkml:trace>
  <inkml:trace contextRef="#ctx0" brushRef="#br0" timeOffset="-168503.37">10122 15526 793 0,'0'0'135'0,"0"0"-8"15,0 0-10-15,0 0-96 16,0 0-3-16,0 0-9 15,28 33 0-15,-7-33-9 16,4 0-8-16,5-16-19 16,-3-8-22-16,-2-3-11 15,-5-4 17-15,-7-5 35 16,-4 5 8-16,-9 3 23 16,0 11-13-16,0 12 46 0,-9 5-27 15,-15 13-3-15,-7 21-24 16,-5 8 1-16,3 12-4 15,5 1 2-15,7-4 9 16,12-2-8-16,9-13-2 16,3-9-3-16,27-11 2 15,12-13-1-15,7-3-15 16,9-23 16-16,0-16 1 16,-1-8-36-16,-7-6 30 15,-5 0 6-15,-9 2 4 16,-16 13 16-16,-7 15 13 15,-13 13 70-15,0 10 25 16,0 0-44-16,-13 0-35 16,-4 10-38-16,1 6-10 15,4 1 2-15,9 0-2 0,3-1-1 16,0 4 0-16,15-1 2 16,8 1-2-16,9 3 2 15,7 3-2-15,-2-2-1 16,-9-4 0-16,-5-6 1 15,-16-3-1-15,-7 1 1 16,-13 1 0-16,-26 3 1 16,-19 1 1-16,-18 1-2 15,-8 0-36-15,-1-1-92 16,15-7-209-16,12-10-82 16</inkml:trace>
  <inkml:trace contextRef="#ctx0" brushRef="#br0" timeOffset="-167025.91">11970 15579 538 0,'0'0'87'0,"0"0"148"0,0 0-93 15,7-77-39-15,-14 58-20 16,-12-3-3-16,-7-3-29 15,-10 4-5-15,-4 4-30 16,-5 13-4-16,-4 4 5 16,4 13-9-16,2 21 4 15,9 5-9-15,10 7 0 16,15 4-3-16,9-3 1 16,0-5-2-16,19-6-5 15,14-12-26-15,3-8-1 16,13-16 15-16,5-3-3 15,4-27 2-15,1-9 14 16,-3-7-20-16,-10-7 17 0,-7-5 7 16,-11-7 2-1,-13-13 8-15,-3-3 9 0,-9 12-1 16,-3 12 5-16,0 28 1 16,0 20 18-16,-6 9-10 15,-8 26-29-15,1 20 6 16,-3 16-7-16,7 7 3 15,9 2-4-15,0-2-5 16,0-3 4-16,15-13-7 16,7-11-40-16,8-11-12 15,6-12-39-15,7-19-29 16,8 0-10-16,4-29 11 16,3-12 0-16,-8-5-32 15,-9-4 103-15,-11-4 56 0,-14 4 39 16,-16 13 44-16,0 15 63 15,-7 20-37-15,-17 2 54 16,-6 31-123-16,-10 11-31 16,5 5 7-16,9-2-10 15,7-5 6-15,15-9-12 16,4-9-3-16,3-9-8 16,17-13-80-16,11 0 9 15,6-15 60-15,-1-12-6 16,-3-6 28-16,-4-1 3 15,-6-2 17-15,-5-1 24 16,-11 12 64-16,-4 8-12 16,-3 11 24-16,0 6-5 0,0 0-60 15,-10 16-36-15,-12 16-4 16,-4 15-7-16,1 9-2 16,-2 10-4-16,8 10 1 15,2 13 4-15,7 3-2 16,7 8 0-16,3-1-1 15,0-10 0-15,0-10-2 16,0-18 5-16,0-19-4 16,-18-18 0-16,-9-8 3 15,-6-13 12-15,-6-3 12 16,1 0-6-16,-1-19-7 16,12-12-5-16,8-8-5 0,19-17-7 15,3-12-2-15,37-10-7 16,21-14-8-16,14-4-2 15,13-3-14-15,3-3 7 16,3 2 3-16,-11 17 22 16,-14 15-3-1,-17 18 4-15,-19 17 6 0,-17 13 5 16,-10 11 14-16,-6 4 6 16,0 5-6-16,0 0-7 15,0 0 6-15,0 0-8 16,-3 0-9-16,-7 0-6 15,-2 7 1-15,4 0-1 0,2 3-1 16,5 0 1-16,1 6-1 16,0 1-1-1,15 2 0-15,7 2 1 0,5 3 2 16,4 1-2-16,-5-1 2 16,-1 2-1-16,-7-7 0 15,-9-1-1-15,-6 2-1 16,-3-1-4-16,-9 4 4 15,-21 3-1-15,-9-3 1 16,-13-3-33-16,-6 0-20 16,3-6-76-16,13-5-245 15,13-9-282-15</inkml:trace>
  <inkml:trace contextRef="#ctx0" brushRef="#br0" timeOffset="-166563.25">14507 15236 666 0,'0'0'72'16,"0"0"97"-16,0 0 116 15,0 0-123-15,0 0-68 16,0 0-56-16,-66-54-14 16,35 88-17-16,-12 12 5 15,-2 24-1-15,2 14 5 16,4 16-3-16,4 9-10 16,9 4 0-16,3-1 2 15,7 0-5-15,3-9 0 16,2-11-23-16,5-12-73 0,3-27-114 15,-10-24-219-15,-4-29-132 16</inkml:trace>
  <inkml:trace contextRef="#ctx0" brushRef="#br0" timeOffset="-166145.65">13906 15615 829 0,'0'0'26'15,"0"0"99"-15,143-76-29 0,-69 56-60 16,13 5-30 0,1 3-6-16,0 0-1 15,-6 2-66-15,-20-6-41 0,-14-1 40 16,-13-3 42-16,-18 0 26 16,-7-3 3-16,-7 10 48 15,-3 3 52-15,0 10 17 16,-3 6-92-16,-10 24-26 15,-1 13 12-15,5 17-8 16,6 2-6-16,3-6 1 16,0-6-2-16,9-20 2 15,4-10 0-15,4-12 0 16,-1-8 3-16,2-1 0 16,3-26 8-16,-4-7 4 15,-6-8 3-15,-11-4 16 0,0-13 10 16,-25 2-12-1,-8 5-16-15,-2 17-17 0,6 29 0 16,2 7-15-16,8 35-14 16,13 6-39-16,6 6-187 15,10-3-158-15</inkml:trace>
  <inkml:trace contextRef="#ctx0" brushRef="#br0" timeOffset="-165818.75">14799 15436 827 0,'0'0'105'0,"0"0"175"15,0 0-169-15,0 0-54 16,0 0-57-16,0 0-2 16,-4 22 2-16,37 0 4 15,4 2-3-15,-3 1 0 16,-4-1 0-16,-14 2 0 15,-6-7-1-15,-6 1-2 16,-4-4-8-16,0-2-1 16,-5-8-4-16,-4-2 7 15,5-4 8-15,1-4 10 16,3-22 8-16,0-14-3 16,7-12 3-16,22-1-13 0,11-4-5 15,8 9-3 1,13 7-35-16,8 6-91 0,6 8-126 15,2 7-165-15</inkml:trace>
  <inkml:trace contextRef="#ctx0" brushRef="#br0" timeOffset="-165310.52">15815 15512 1042 0,'0'0'51'16,"0"0"229"-16,0 0-159 16,0 0-95-16,66-71-16 15,-26 37-6-15,10-7-3 16,3 2-2-16,-8 3-4 15,-9 7-17-15,-14 8 1 16,-9 9 14-16,-9 4 7 16,-4 8 2-16,0 0 1 15,-3 0-3-15,-14 8 0 16,-7 8 3-16,6 7-3 0,5-3 0 16,6 7 1-1,7-5 2-15,0-1-2 16,20 1 3-16,10 2-4 0,2-1-2 15,3 0 2-15,-2 0-2 16,-14-9-2-16,-9-1-15 16,-10-1-8-16,0-2 0 15,-10 4 7-15,-15-5 7 16,-5 2-6-16,-3-5 4 16,5-6-3-16,5 0-10 15,13-6-30-15,10-17-15 16,6-8-131-16,30-4 35 15,13-2-73-15,2 4-26 16,2-1 55-16</inkml:trace>
  <inkml:trace contextRef="#ctx0" brushRef="#br0" timeOffset="-164260.74">16397 15291 43 0,'0'0'217'15,"0"0"18"-15,0 0 28 16,0 0-39-16,0 0-78 16,0 0-79-16,22 58 55 15,-28-13-81-15,-1-5-23 16,7 1 6-16,0-7-14 15,8-7-5-15,9-7-3 16,4-14-1-16,1-6-1 16,5 0 1-16,-1-19-2 15,-4-8-10-15,-2-6-1 16,-10-3 10-16,-10-3 0 16,0-3 4-16,-6 1-1 0,-15 11-1 15,-4 10 0-15,-1 20 1 16,-6 0 3-16,6 20-2 15,0 10-2-15,12 2 0 16,11-6-2-16,3-2-3 16,10-7-4-16,16-8 2 15,7-9 5-15,12 0 2 16,7-8 6-16,7-13 8 16,-1-3 5-16,-10 7 4 15,-5 1 2-15,-13 10 2 16,-12 6-7-16,-7 0-7 15,-5 6-13-15,-4 13 0 0,-2 9 1 16,0-5 6-16,0 1 1 16,0-11-3-16,0-3-5 15,0-7 4-15,0-3-2 16,1 0-2-16,4 0 13 16,9 0 3-16,8-14 15 15,11-12-11-15,10-4-11 16,-4-1-9-16,3 2 1 15,-8 11-4-15,-6 7 3 16,-7 11-3-16,-3 0-1 16,-6 7-6-16,-3 15 4 15,-1 2-8-15,-1-2-3 16,-4-5 0-16,0-4 9 16,0-10 5-16,0-2 3 15,1-1 3-15,11 0 3 0,9-17 12 16,9-6 0-1,10-7-13-15,1-2-3 0,-3 5-1 16,-10 8-1-16,-9 12 0 16,-9 3-2-16,-4 4 2 15,-9 11-13-15,0 18 3 16,0 5 1-16,0 0-8 16,-6-6 13-16,6-9-58 15,0-8 21-15,0-10-52 16,26-1-20-16,23-1 62 15,16-15-51-15,3-5-32 16,0-9 37-16,-7-5 91 0,-9-7 6 16,-15 3 12-16,-14 11 3 15,-14 11 41-15,-9 13 83 16,0 4-21-16,-9 0-46 16,-11 15-53-16,1 1-12 15,4 4 18-15,6-1-20 16,4-9 1-16,5-3-2 15,0-1-3-15,3-6-1 16,17 0 2-16,2-3 7 16,4-11 0-16,-3-6-9 15,-4-5-3-15,-3-2-13 16,-10 1 12-16,-5-1-3 16,-1 7 7-16,0 9 3 0,-3 11 10 15,-17 0-5-15,-6 17 0 16,-11 16-6-16,-1 6-2 15,6 3 13-15,3 3 1 16,13 1-12-16,16-2-2 16,6-2-3-16,42-4-11 15,31-16-94-15,31-10-150 16,14-12-310-16</inkml:trace>
  <inkml:trace contextRef="#ctx0" brushRef="#br0" timeOffset="-163823.56">18552 15182 648 0,'0'0'360'16,"0"0"-186"-16,0 0 64 16,0 0-131-16,0 0-65 15,0 0-39-15,89-3 6 16,-41 25-9-16,1 13-4 16,-1 8 3-16,-6 7 1 15,-12-2-6-15,-13-1 5 0,-10-8-2 16,-7-8-3-1,-8-6 2-15,-11-11-17 0,-5-5 21 16,0-8 8-16,0-1 4 16,3 0 1-16,8-14-3 15,6-11 5-15,7-12-8 16,7-13-7-16,30-13-2 16,17 0-22-16,11 5-15 15,9 17-49-15,-3 12-17 16,-2 16-123-16,-5 3-182 15,-9 4-143-15</inkml:trace>
  <inkml:trace contextRef="#ctx0" brushRef="#br0" timeOffset="-163643.86">19274 15258 701 0,'0'0'188'0,"0"0"-39"16,0 0 93-16,0 0-159 15,0 0-53-15,0 0-8 16,103 7-10-16,-40-7-12 16,3-10-55-16,-5-4-155 15,-14 5-173-15,-17-2-198 16</inkml:trace>
  <inkml:trace contextRef="#ctx0" brushRef="#br0" timeOffset="-163493.08">19304 15407 734 0,'0'0'38'0,"0"0"110"16,0 0-112-16,0 0-24 15,97 6 0-15,-32-22-12 16,11-3-167-16,8-2-204 16,3 1-49-16</inkml:trace>
  <inkml:trace contextRef="#ctx0" brushRef="#br0" timeOffset="-163142.86">20084 15087 706 0,'0'0'235'16,"0"0"-93"-16,0 0 49 16,0 0-126-16,0 0-39 15,0 0-9-15,10 10-16 16,15 17 6-16,5 8-4 15,-1 5 3-15,-4 2 1 16,-5-1-7-16,-10-4 4 16,-9-5-2-16,-1-6-2 15,0-6 0-15,-8-9 1 16,-6-6-1-16,-1-3 4 16,5-2 2-16,-2-2 6 15,0-20 24-15,9-11-6 0,3-13-14 16,9-18-12-16,25-8-4 15,8 2-1-15,8 5-4 16,1 15-4-16,0 17-16 16,-2 13-15-16,-4 15-44 15,-5 5-130-15,0 5-190 16</inkml:trace>
  <inkml:trace contextRef="#ctx0" brushRef="#br0" timeOffset="-162797.02">20707 15196 725 0,'0'0'91'0,"0"0"117"15,0 0-1-15,0 0-146 16,0 0-21-16,0 0 3 16,-4 40-19-16,-1-18 51 15,-2 8-21-15,-10 1-23 16,-2 7-10-16,-5 5-12 16,-6 1 2-16,-1-4-9 0,-1-2-1 15,9-8-1-15,7-6 0 16,2-10 0-16,9-6-1 15,4-1-25-15,1-4-81 16,0-3-219-16,6 0-455 16</inkml:trace>
  <inkml:trace contextRef="#ctx0" brushRef="#br0" timeOffset="-160412.65">21733 15103 680 0,'0'0'77'15,"0"0"111"-15,0 0 88 16,0 0-121-16,0 0-84 0,0 0-44 15,-3-3-23 1,-10 49 8-16,0 9 21 0,-4 9-27 16,5 3-1-16,3-2-5 15,3 1 0-15,4-10-59 16,2-13-81-16,0-12-52 16,0-19-141-16,2-12 48 15,6-10 161-15,-4-16 37 16,-2-10 87-16,-2-3 16 15,0-1 67-15,-9 6 28 16,-8 12-5-16,4 7 39 16,-3 10-50-16,4 5 4 15,1 0-21-15,7 0-41 16,4 0-37-16,0 0-2 16,27 2 1-16,16 1 0 0,14-3-13 15,16 0-58 1,7-20-17-16,2-5 15 0,-4-1 56 15,-17-4-10-15,-18 0 28 16,-17 4 6-16,-17-4 27 16,-9 4 74-16,0 6 27 15,0 7-41-15,-3 10 32 16,0 3-65-16,-7 0-46 16,1 20-12-16,-5 13-2 15,3 6 5-15,7 3 3 16,0 2-7-16,4-5-1 15,0-3 0-15,0-10 0 0,7-6 2 16,3-6-2-16,4-11 2 16,10-3-2-16,8 0-6 15,13-20 5-15,4-10-7 16,4-9-11-16,-4 0 5 16,-7 5 3-16,-14 11-1 15,-10 9 12-15,-11 11-1 16,-4 3-8-16,-1 10-42 15,1 11 15-15,0 8 13 16,1-5-90-16,6-5-31 16,6-4 40-16,1-10-32 15,12-5 19-15,0 0 17 16,9-20-33-16,2-2-6 16,2-2 94-16,-3-2-18 15,-10-5 63-15,-3 4 14 0,-10 5 112 16,-6 5-2-16,-6 7 52 15,-4 4 36-15,0 6-72 16,0 0-76-16,-14 10-58 16,1 7 1-16,2 6-1 15,6-6-6-15,5 1-1 16,0-7-4-16,0-1-3 16,10-3-6-16,3-7 1 15,7 0 13-15,-1-14 1 16,-1 0-1-16,-4-5-1 15,-7-1 1-15,-7-2 0 16,0 2 2-16,0 7-2 0,-5 6 17 16,-8 7 24-16,-9 4-13 15,-7 21-27-15,0 12 4 16,-3 5 5-16,16 2-7 16,6 1-3-16,10-9-2 15,0-6-68-15,17-13 14 16,11-11 20-16,7-6 30 15,4-6 6-15,2-16 7 16,-2-6 3-16,-1-1 15 16,-2-7-5-16,-3 0-2 15,-8 5 9-15,-9 6 25 16,-9 11 35-16,-5 9 26 16,-2 5 16-16,0 0-81 0,0 3-40 15,-8 13-7-15,-1 6-1 16,1 5 0-16,5-1 0 15,3-9-5-15,0-3 4 16,0-6 0-16,3-7 1 16,11-1 5-16,10 0-1 15,7-11 26-15,8-11 14 16,-1-1-16-16,-6 3-5 16,-6 3-7-16,-10 8-8 15,-9 5-8-15,0 4-3 16,-6 0 1-16,5 6-16 15,3 14 11-15,1 7 2 0,10 3-46 16,1-1-44 0,13-7-96-16,11-11-606 0</inkml:trace>
  <inkml:trace contextRef="#ctx0" brushRef="#br0" timeOffset="-159631.68">8099 16830 758 0,'0'0'286'0,"0"0"-242"15,0 0 128-15,0 0-136 0,-13 73-28 16,2-29 10-16,-1 1-18 16,5-3 5-16,7-4-5 15,0-12-76-15,7-16-216 16,19-10-204-16</inkml:trace>
  <inkml:trace contextRef="#ctx0" brushRef="#br0" timeOffset="-159375.3">8196 16556 733 0,'0'0'11'0,"0"0"98"16,0 0-32-16,0 0-48 0,0 0-24 16,0 0 2-1,-36 71 3-15,60-81 41 0,0-9 26 16,-3-3-41-16,-5-3-14 15,-7 4-7-15,-9 2 1 16,0 8 3-16,0 8-4 16,-16 3-15-16,-4 11-35 15,1 15-72-15,4 4-55 16,5-6-162-16,10-2-216 16</inkml:trace>
  <inkml:trace contextRef="#ctx0" brushRef="#br0" timeOffset="-159151.56">8445 16554 844 0,'0'0'168'16,"0"0"-2"-16,0 0-41 16,0 0-95-16,0 83-5 15,-6-24 15-15,0 13-17 16,0 7-7-16,-4 1-12 15,-2 2 1-15,9-5-5 16,3-15-15-16,0-20-65 16,9-25-129-16,16-20-201 15,2-39-144-15</inkml:trace>
  <inkml:trace contextRef="#ctx0" brushRef="#br0" timeOffset="-158986.72">8378 16879 606 0,'0'0'43'0,"0"0"56"15,0 0-83-15,0 0 22 16,143-35-21-16,-65 9-17 16,16 2-127-16,4 2-203 15</inkml:trace>
  <inkml:trace contextRef="#ctx0" brushRef="#br0" timeOffset="-157720.29">10411 16815 744 0,'0'0'36'0,"0"0"129"15,0 0-50-15,-82-41-59 16,57 38-9-16,-1 3-16 16,-6 0-3-16,3 14-19 15,-5 12 0-15,4 10-8 0,9 0 1 16,8 0-2-16,7-2-3 15,6-4-3-15,6-8-4 16,16-8-43-16,5-9 7 16,2-5 5-16,6-12 35 15,4-20 6-15,-2-11 6 16,-4-3 5-16,-5-4-11 16,-5 0 10-16,-7-5 10 15,-4-6 23-15,-2-2-7 16,-2 15 7-16,-5 11 2 15,0 21 9-15,-3 16-4 16,0 0-28-16,0 0-22 0,0 29 1 16,-9 9-2-16,0 16 2 15,0 6-1-15,6 0 0 16,-3 6-1-16,6-6 1 16,0-2 0-16,3-8-13 15,16-17-37-15,7-13-53 16,14-16-19-16,15-4-16 15,10-27 1-15,12-9 63 16,-7-8-27-16,-16-3 11 16,-17-1 82-16,-19 5 8 15,-15 7 19-15,-3 12 116 16,-6 12-14-16,-13 12 39 16,-1 0-111-16,-5 25-43 15,-5 12-3-15,3 10 0 16,5 1-3-16,7 2 0 0,8-8 0 15,7-11-37-15,7-13-78 16,15-13 22-16,11-5 8 16,6-30 11-16,-4-6-39 15,0-10 78-15,-8 0 35 16,-5 2 46-16,-12-1 52 16,-3 8 26-16,-7 13-1 15,0 15 18-15,0 6-8 16,0 3-65-16,-4 15-52 15,-6 19-10-15,-6 16 13 0,-3 11-2 16,8 7 7-16,2 17-13 16,3 13-4-16,6 9 9 15,0 6-10-15,0-4 0 16,0-9 6-16,-3-4 0 16,-6-17 3-16,-15-17-2 15,-9-18 5-15,-5-16-6 16,-4-18-1-16,3-10 1 15,6-18-3-15,11-24 1 16,15-20-10-16,11-22-5 16,34-11-14-16,21-11 2 15,14-8-27-15,12-4 12 16,3 1-14-16,3 2 10 16,-3 7 30-16,-12 10 6 15,-19 16 7-15,-17 19 14 0,-22 25 20 16,-11 23-14-16,-7 9 21 15,0 6-18-15,-7 8-28 16,-14 15-1-16,-9 7 3 16,3 4 3-16,5-7 6 15,10-5-3-15,1-1 4 16,11-2-6-16,0-2-2 16,11 3-4-16,13-4 3 15,6 0-3-15,7 1 7 16,1-3-6-16,0 1 7 15,-11-3-4-15,-5 1-5 16,-13-4 2-16,-4 4-3 0,-5 2-2 16,-7 7 2-16,-16 3 3 15,-13 3-3-15,-6 1 0 16,-10 0-17-16,3-6-8 16,4-4-39-16,12-11-68 15,14-8-261-15,19-18-292 16</inkml:trace>
  <inkml:trace contextRef="#ctx0" brushRef="#br0" timeOffset="-157321.84">13069 16808 201 0,'0'0'401'15,"0"0"-231"-15,0 0 196 16,0 0-160-16,0 0-94 15,0 0-56-15,-21-34-25 0,-4 68-17 16,1 10 9-16,3 17-2 16,1 16-1-16,10 15-3 15,0 16-9-15,1 7-2 16,-5 2-3-16,4-10-3 16,-2-16-3-16,-1-17-36 15,3-25-21-15,7-23-41 16,2-19-93-16,-2-7-234 15,-3-33-44-15</inkml:trace>
  <inkml:trace contextRef="#ctx0" brushRef="#br0" timeOffset="-156909.79">12808 17169 456 0,'0'0'348'15,"0"0"-290"-15,0 0 140 0,82-78-116 16,-28 60-49-16,8 7-30 15,10-6 4-15,-2 5-6 16,-7-2-1-16,-14 0-14 16,-17 4-4-16,-9-2 17 15,-14 4 1-15,-5 0 4 16,-4 4 36-16,0 4 20 16,-1 0-7-16,-18 3-31 15,-7 21-21-15,-2 15 9 16,4 8 0-16,5 8 8 15,13-6 2-15,6-5-17 16,3-14 0-16,19-14 4 0,5-13-6 16,8-6 4-16,6-28-1 15,-1-13 1-15,-7-11-2 16,-14 4 5-16,-8-4-1 16,-11 7 23-16,-5-5 0 15,-14 6-12-15,-10 10-12 16,6 20-1-16,-1 15-3 15,3 2-4-15,2 22-5 16,8 9-36-16,11 5-81 16,0-2-211-16,23-7-103 15</inkml:trace>
  <inkml:trace contextRef="#ctx0" brushRef="#br0" timeOffset="-156534.78">13612 16883 802 0,'0'0'204'0,"0"0"30"16,0 0-52-16,0 0-97 15,0 0-46-15,0 0-23 16,-21-26-15-16,21 26-1 16,12 4-6-16,12 18 3 15,4 11 6-15,5 7-4 16,-9-1 1-16,-6 2 0 15,-7-3-2-15,-6-1-1 0,-5-6-10 16,0-6 2-16,-6-5 4 16,-10-9 6-16,4-2 1 15,-6-9 4-15,6 0-1 16,2-12 8-16,4-18 38 16,6-20-18-16,0-11-1 15,28-7-24-15,11-5-1 16,13 14-5-16,4 10-1 15,0 15-6-15,-8 11-4 16,-9 13-40-16,-7 5-57 16,-5 5-130-16,-15 0-348 15</inkml:trace>
  <inkml:trace contextRef="#ctx0" brushRef="#br0" timeOffset="-154741.28">18670 15347 205 0,'0'0'74'15,"0"0"53"-15,0 0 9 16,0 0-9-16,0 0 16 16,0 0-2-16,-3-49 5 15,3 49-18-15,0 0-30 0,0 0-46 16,0 0-16-16,0 0-9 15,0 0-19-15,0 0-7 16,0 0-1-16,4 10-10 16,11 16 10-16,2 6 0 15,-1 9 1-15,-6-1-1 16,-5 3-1-16,-5-4 0 16,0 1 1-16,-12-4 0 15,-10-1 0-15,-11-4 2 16,-2-4 0-16,2-4 0 15,7-8-1-15,5-3 2 16,12-9-1-16,6-3-2 0,3 0-14 16,0-15-18-1,20-17 0-15,16-10-97 0,14-8-66 16,7-3-44-16,4-4-19 16,1-1-17-16</inkml:trace>
  <inkml:trace contextRef="#ctx0" brushRef="#br0" timeOffset="-154359.35">19119 15209 73 0,'0'0'111'0,"0"0"-2"16,0 0-31-16,0 0-13 15,0 0-23-15,0 0 9 16,16-13 38-16,-16 13 15 16,2 0-14-16,3 0-13 0,1-4 18 15,4-1-19 1,-1-3-21-16,-2 2-14 0,-1 3-21 15,-2-1-10-15,-1 1-1 16,-3 3 7-16,0 0 33 16,0 0 19-16,0 0-20 15,0 0-18-15,-7 9 1 16,-12 11-17-16,-11 9-4 16,-5 12-3-16,1 5 7 15,-3 9 8-15,1-1 6 16,0 4-8-16,14 0-8 15,1 2-5-15,12-1-6 0,9-7 1 16,0-11-2-16,13-9-1 16,19-12-2-16,7-13 3 15,7-7-2-15,3-24-14 16,-4-11-29-16,-6-5-64 16,-14 3-118-16,-10-3-183 15</inkml:trace>
  <inkml:trace contextRef="#ctx0" brushRef="#br0" timeOffset="-153790.84">18549 15337 250 0,'0'0'61'16,"0"0"126"-16,0 0-51 16,0 0-13-16,0 0-7 15,0 0 40-15,-11-25-29 16,11 12-18-16,0 2-37 0,3-2-17 15,13 0-15 1,3-4-9-16,6-2-14 0,6 2-5 16,1 1-1-1,1 5-3-15,-5 5 2 0,2 3-3 16,-4 3-6-16,1 6-1 16,-3 14 0-16,-1 7 0 15,-6 9 3-15,-4 1-1 16,-10 5 1-16,-3 0 1 15,0 2-4-15,-23 2 3 16,-2-6-1-16,-12 3 2 16,1-6 0-16,-2-2-2 15,-1-5 2-15,0-7-2 16,3-3-1-16,6-6 1 16,9-8-1-16,7-3 1 0,10-3 0 15,4 0 3-15,0 0-2 16,0-8-6-16,21-10-29 15,7-12-37-15,14-9-68 16,7 0-80-16,3-6-127 16,7 0-68-16</inkml:trace>
  <inkml:trace contextRef="#ctx0" brushRef="#br0" timeOffset="-153293.39">19180 15170 432 0,'0'0'145'16,"0"0"51"0,0 0-126-16,0 0 5 0,0 0 21 15,0 0-46-15,16-24-11 16,-8 21-6-16,-5-3-4 16,0 3 19-16,-3 2 18 15,0 1-10-15,0 0-18 16,0 0 1-16,0 0-10 15,0 0-3-15,0 0-4 16,0 0-14-16,0 0-3 16,0 0 0-16,0 0-4 15,0 1-1-15,-11 8 0 16,-1 5 3-16,-1 2-2 16,-3 7 1-16,-7 2 1 15,4 5 11-15,-8 4-2 0,1 6 1 16,-2 4-1-16,3 4-2 15,5 8-1-15,6-3-1 16,3 0 2-16,11-7-3 16,0-3-2-16,8-10-2 15,12-7-3-15,9-9 1 16,-1-10-1-16,5-7 6 16,3-3-2-16,-1-18 5 15,0-5-3-15,-5 4-5 16,-14 5 1-16,-7 7-2 15,-8 6-1-15,-1 4-14 16,-3 0-35-16,-17 0-95 0,-10 10-321 16</inkml:trace>
  <inkml:trace contextRef="#ctx0" brushRef="#br0" timeOffset="-149136.65">18632 15172 160 0,'0'0'47'16,"0"0"97"-16,0 0-60 15,0 0 46-15,0 0-3 16,0 0 14-16,0 0-8 16,-17-19-12-16,17 12-42 15,0 4 10-15,0 0-24 0,0 0-19 16,0 0-25-1,0-2-3-15,6 2-7 0,10 2-5 16,8 1 4-16,2 0-3 16,3 0 0-16,1 12-5 15,-3 8 1 1,-3 5-2-16,-5 6 0 0,-6 8 0 16,-5 4-1-16,-8 6 2 15,0-2-2-15,-14-1 2 16,-6 0-2-16,-10-6 0 15,-1-4 0-15,-2-4 0 16,3-5-1-16,6-11-11 16,1-2-13-16,9-10-39 15,8-4-58-15,6 0-152 16,0-18-266-16</inkml:trace>
  <inkml:trace contextRef="#ctx0" brushRef="#br0" timeOffset="-148649.84">19113 15209 1 0,'0'0'56'16,"0"0"71"-16,0 0-29 16,0 0-1-16,0 0-3 15,0 0 14-15,18-27-3 16,-18 27 5-16,0 0-18 16,0 0-13-16,0 0 8 15,0 0-8-15,0 0-19 16,0 0-12-16,0 0-12 15,0 0-6-15,0 0-4 16,0 0-5-16,0 0-2 16,-3 0-10-16,-9 0 4 0,-3 10-9 15,-3 10-2-15,-6 4 1 16,-1 8 4-16,-1 5 8 16,0 9-2-1,-1 3 6-15,3 4-4 16,3 1 9-16,5-5-6 0,10 0-5 15,6-5-13-15,3-6 0 16,22-4-8-16,14-7-47 16,16-7-114-16,8-15-182 15,5-5-378-15</inkml:trace>
  <inkml:trace contextRef="#ctx0" brushRef="#br0" timeOffset="-139537.95">15435 16738 36 0,'0'0'152'15,"0"0"56"-15,0-76 6 16,0 59-5-16,0-1-6 15,0 6-32-15,0 3-30 16,0 1-49-16,0 3-13 16,-3 5-10-16,0 0-17 15,3 0-12-15,-3 0-9 16,3 0-13-16,-3 5-17 16,0 26-1-16,-2 25-8 15,-1 21 8-15,-4 10 0 16,-5 5 0-16,1 0-4 15,5-7-4-15,6-16-65 0,3-12-29 16,3-24-86-16,14-23-192 16,4-10-160-16</inkml:trace>
  <inkml:trace contextRef="#ctx0" brushRef="#br0" timeOffset="-139050.72">15582 16818 941 0,'0'0'234'0,"0"0"17"0,0 0-138 16,0 0-59-16,0 0-18 15,0 0-14-15,0-7-16 16,3 7-6-16,20 0 0 16,9 0-1-16,8 0-1 15,1 11 0-15,-8 4-5 16,-10 2-22-16,-7 6-16 15,-10-2 0-15,-6 1 9 16,-3 4 11-16,-24 1 10 16,3-5 9-16,-6 2-4 15,3-10 8-15,14-5 2 16,7-8 6-16,6-1-3 16,0-14 15-16,16-13-1 15,14-12-17-15,6-5 3 16,-1 2-6-16,1 2 3 0,-4 11 0 15,-13 4 2-15,-8 13 4 16,-5 4 0-16,-6 7 13 16,0 1 4-16,0 6-10 15,0 17-12-15,-6 10 8 16,-8 12 4-16,6-1-12 16,4-1 2-16,4-7 0 15,0-9-6-15,10-10-3 16,12-8-36-16,9-9-17 15,9-6-23-15,3-21-165 16,-3-8-217-16,-8-5-121 16</inkml:trace>
  <inkml:trace contextRef="#ctx0" brushRef="#br0" timeOffset="-138825.12">16118 16696 317 0,'0'0'340'0,"0"0"-22"15,0 0-33-15,0 0-138 16,0 0-42-16,0 0-25 15,-15-6-23-15,13 6-10 16,-1 0-11-16,0 12-7 16,2 15-18-16,-4 12 20 15,1 13-1-15,-2 7-15 16,-4 8-15-16,-3-4-1 16,3 4 1-16,0-6-5 15,1-7-39-15,9-7-49 0,0-15-28 16,3-15-160-1,20-17-579-15</inkml:trace>
  <inkml:trace contextRef="#ctx0" brushRef="#br0" timeOffset="-138248.59">16478 16798 518 0,'0'0'247'0,"0"0"81"15,0 0-98-15,0 0-89 16,0 0-44-16,0 0-36 16,-20-16-23-16,20 16-18 15,0 0-9-15,0 0-11 16,1 6 0-16,25 8 2 0,9 6-1 15,10 2 0-15,0-2 1 16,2-1-1-16,-2 1 0 16,-2-4 2-16,-2 1-2 15,-8-7 0-15,-16-3-2 16,-6-2 1-16,-11 0-2 16,0 5 2-16,-2 9 0 15,-18 11 6-15,-10 7 4 16,-7 8 7-16,1 3 2 15,-3-2 1-15,3-5-4 16,11-7-4-16,1-10-4 16,11-7-8-16,4-7-1 15,6-4-12-15,3-3-55 0,0-3-31 16,0 0-58-16,15 0-329 16</inkml:trace>
  <inkml:trace contextRef="#ctx0" brushRef="#br0" timeOffset="-136440.42">17534 16808 224 0,'0'0'88'16,"0"0"32"-16,0 0 52 16,0 0-16-16,0 0-10 15,0 0 41-15,0-60-63 0,0 56-3 16,0 4-37-1,0 0-17-15,0 0-25 0,0 0-19 16,0 0-16-16,-1 11-6 16,-1 25 2-16,2 13-1 15,-4 14 9-15,0 7 1 16,-2-1-11-16,3 0 7 16,-3-6-8-16,3-10-3 15,0-12 3-15,3-10 0 16,0-3-41-16,0-8-56 15,12-14-163-15,1-6-318 16</inkml:trace>
  <inkml:trace contextRef="#ctx0" brushRef="#br0" timeOffset="-136007.03">17684 16889 359 0,'0'0'541'16,"0"0"-324"-16,0 0 27 16,0 0-140-16,0 0-42 15,0 0-22-15,-4-23-13 16,4 23-7-16,0 0-14 16,10 0-6-16,11 17 3 15,13 7 12-15,2 2-15 16,-1 9 4-16,-2 2-3 0,-4 0 1 15,-9-5-1-15,-4-3-1 16,-10-4 2-16,-6-5-2 16,0-3 0-16,0-4 3 15,0-7 1-15,0 1-3 16,-6 0 2-16,-1-7-1 16,-2 0 8-16,-2 0-3 15,2-24 4-15,0-15-5 16,6-15-2-16,3-8 0 15,6-4-4-15,15 7-1 16,9 9-1-16,-1 17 2 16,1 10-19-16,-1 14-19 0,0 9-43 15,0 0-66 1,-9 19-187-16,-4 10-164 0</inkml:trace>
  <inkml:trace contextRef="#ctx0" brushRef="#br0" timeOffset="-135654.8">18179 17043 979 0,'0'0'181'0,"0"0"43"0,0 0-89 16,0 0-56-16,0 0-19 15,0 0-12-15,-3-1-9 16,1 1-5-16,1 0-12 16,1 3-4-16,0 21-16 15,0 8 7-15,0 15 17 16,0 0-16-16,1-3-5 16,-1 4 1-16,0-5-1 15,0-7-5-15,-1-6 0 16,-2-7-1-16,0-9-1 15,3-6-14-15,0-4-58 16,0-4-37-16,12 0-15 0,9-17-15 16,3-15-170-1,3-11-361-15</inkml:trace>
  <inkml:trace contextRef="#ctx0" brushRef="#br0" timeOffset="-135234.78">18612 16719 678 0,'0'0'158'16,"0"0"-21"-16,0 0 66 15,0 0-136-15,0 0-10 16,0 0 4-16,-10-7-6 0,9 7-5 15,-1 0-2 1,1-3-1-16,1 3-13 0,0 0-8 16,0 0-8-16,0 0-2 15,0 0-13-15,0 0-3 16,0 22 0-16,3 10 0 16,11 18 10-16,-4 6-1 15,-3 8 3-15,1 0 1 16,-5 1-10-16,-2 1 4 15,1-10-5-15,-1-3-2 16,3-20 0-16,-4-7 1 16,4-12 0-16,-4-10-1 15,3-2-3-15,-3-2-17 16,6 0-29-16,-2-3-9 0,5-14-42 16,0-1-199-16,-9 6-453 15</inkml:trace>
  <inkml:trace contextRef="#ctx0" brushRef="#br0" timeOffset="-134123.55">20554 15383 34 0,'0'0'121'0,"0"0"9"16,0 0 6-16,0 0-21 16,0 0-49-16,0 0-44 15,36-25-22-15,-33 25-21 16,4 0-28-16,-3 0-20 16,1 0 42-16,-4 0 18 15,-1 0 9-15,0 0 6 16,0 0 57-16,0 0 7 15,2 0-33-15,-2 0 20 16,0 0-29-16,0 0-21 0,0 0-7 16,1 0-64-1,1 0-86-15,-1 0-9 0,1 0 65 16,1 0 12-16,0 0-36 16</inkml:trace>
  <inkml:trace contextRef="#ctx0" brushRef="#br0" timeOffset="-133525.02">20554 15383 125 0,'95'-61'127'0,"-93"54"79"16,-2 4-15-16,0 3-32 15,0 0-6-15,0 0-1 16,0 0-59-16,0 3-47 16,-12 19-39-16,-6 15 33 15,-3 6 17-15,-2 13-20 0,-3 0-17 16,-4 10 8-16,0-7-10 15,3-5-3-15,9-11-10 16,5-14 18-16,7-16 6 16,4-6-11-16,2-7 0 15,0 0 12-15,0 0 0 16,0-13 10-16,15-13-6 16,9-14-23-16,4-10 0 15,-4-3-9-15,-2-6 0 16,-5 0 0-16,-5 3-2 15,-8 16 2-15,-2 16 0 16,-2 13-1-16,0 11-1 16,0 2-4-16,-16 25-11 0,-8 16 6 15,1 6 8-15,4 0 1 16,5-2-3-16,7-8 3 16,4-10-1-16,3-12 1 15,0-7 0-15,0-7 0 16,0-3 1-16,0 0 1 15,10-6 14-15,5-18 3 16,6-12-5-16,0-13 0 16,-4-7-8-16,-4-4-4 15,-4 1 1-15,-5 14-2 16,-4 15 1-16,0 19-1 16,0 11-1-16,0 4-5 15,-7 21-17-15,-9 15 16 0,-4 8 4 16,5 4 1-16,5-7 0 15,0 2-1-15,2-8-10 16,6-2-31-16,2-4-15 16,0-7-51-16,2-6-164 15,16-13-472-15</inkml:trace>
  <inkml:trace contextRef="#ctx0" brushRef="#br0" timeOffset="-131498.02">21331 15562 103 0,'0'0'83'15,"0"0"-17"-15,0 0 58 0,0 0-52 16,0 0 7-16,0 0 0 16,-18 17 0-16,9-14-4 15,-3-3-4-15,2 0-12 16,2 0-7-16,0 0 0 16,3 0 14-16,5-3 2 15,0-6-21-15,0-2-25 16,0 4-10-16,1 0-12 15,6 4-6-15,-2 3 3 16,3 0 3-16,-5 0 0 16,0 0 0-16,0 0-2 15,0 8-9-15,-3-2-18 0,0 0 10 16,0 3 7-16,-6-1 12 16,-7-1 0-16,3-5 5 15,0 3 0-15,4-3 26 16,3-2-2-16,3 0 8 15,0 0 3-15,0 0 6 16,0-7-3-16,1-5-37 16,5 2-3-16,0 3-3 15,-4 7 3-15,-2 0 7 16,0 0 0-16,0 0-10 0,0 0-1 16,0 0-7-1,0 0 2-15,0 0 3 0,0 0 3 16,0 0 1-1,0 3 2-15,0-3-3 0,0 0 3 16,0 0 5-16,0 0 2 16,0 0 20-16,0 0 8 15,0 0-5-15,0-3 7 16,4 0-1-16,2-3-27 16,-2 1 2-16,-2 3 0 15,-1 2-7-15,3 0-7 16,-1 2-3-16,3 15 1 15,-3 7 2-15,-3 2 4 16,0 4-4-16,-6-1-1 16,-17 1 1-16,-10 0-3 15,-2 0-16-15,-6-1-49 0,4-6-49 16,7-6-141-16,9-14-415 16</inkml:trace>
  <inkml:trace contextRef="#ctx0" brushRef="#br0" timeOffset="-128454.68">24427 16659 38 0,'0'0'401'16,"0"0"-386"-16,0 0 36 15,0 0 40-15,0 0 5 16,138 11-12-16,-58-11-30 16,23 0-16-16,21-8 26 15,19-6-33-15,15-2 4 16,17-1 5-16,16-3-20 16,17 3 4-16,19-5-9 15,9 3 0-15,7-7 5 0,15 2-10 16,12-1 1-16,7 4-8 15,8 1 2-15,8 3-5 16,0 1 2-16,3 3 2 16,4 3-4-16,-4 0 1 15,0 0-1-15,-4 0 6 16,5 0-6-16,-2-5 3 16,3 0-3-16,2 0 3 15,-1 1-3-15,-5-2-4 16,-11 3 4-16,-16-1 4 15,-11 0-4-15,-17 4 0 16,-24 2 0-16,-20 4 1 16,-14-4 0-16,-17 1 2 0,-16 0-2 15,-26-7-2-15,-30 3-1 16,-33 2 2-16,-28 1 0 16,-19-2 5-16,-12 4-5 15,-3 0 0-15,-21-1-79 16,-8 7-151-16,-11 0-179 15</inkml:trace>
  <inkml:trace contextRef="#ctx0" brushRef="#br0" timeOffset="-123452.5">25756 16408 18 0,'0'0'423'16,"0"0"-282"-1,0 0 89-15,0 0-116 0,0 0-42 16,0 0-38-16,0 0-32 15,0 23-2-15,5 11 23 16,-1 9-2-16,-1 5 3 16,-1-6-9-16,-2-3-10 15,0-6-2-15,0-13 0 16,0-8 1-16,0-5 12 16,0-7 3-16,0 0-2 15,0 0 14-15,1 0 5 16,2-5 18-16,0-9-11 15,0-6-25-15,-1-4-3 16,-2 1-7-16,0-2 3 16,0 6-9-16,-2 9 4 0,-1 5-6 15,2 5-4-15,-1 2-26 16,1 18-63-16,-1 6 62 16,1 5-5-16,1-1-10 15,0-8-19-15,0-5-24 16,0-8 44-16,0-6 29 15,0-1 8-15,0-2 8 16,0 0 6-16,0-10 23 16,0-10 4-16,3-6 8 15,-2-8 21-15,-1-4 7 16,0-1-11-16,0 0-7 16,0 13-18-16,-3 12-5 15,0 8 1-15,2 6-8 16,-5 6-21-16,-3 22-6 0,-2 4 6 15,-1 7-4-15,2 0 3 16,6-4 1-16,0-9-1 16,4-6-1-16,0-10-2 15,0-4 3-15,0-6 1 16,0 0 0-16,4 0 4 16,6-16 9-16,5-7-12 15,-5-7 7-15,-1-4-7 16,-6-5 5-16,-3-4-1 15,0 6-4-15,0 11 7 16,-7 12 13-16,2 11 0 0,-2 3-13 16,-4 17-8-1,-3 16-7-15,0 14 5 0,2 1 2 16,8 0-3-16,2-9-4 16,2-6 2-16,0-15-1 15,0-3-8-15,3-10 10 16,6 0 1-16,0-5 3 15,3 0 1-15,4-10 1 16,-1-14 1-16,-1-5 1 16,-5-7-1-16,-5 0-3 15,-4-4 1-15,0 11 2 16,0 9-1-16,0 10-3 16,0 10 1-16,-3 0-9 15,-1 16-41-15,-2 13-32 0,1 8-42 16,2 2-132-16,3-5-203 15</inkml:trace>
  <inkml:trace contextRef="#ctx0" brushRef="#br0" timeOffset="-122617.3">29009 16325 147 0,'0'0'179'15,"0"0"-46"-15,0 0 40 0,0 0-50 16,0 0-19-16,-28-76-12 16,25 70 16-16,-1 3 0 15,1 3-36-15,-2 16-58 16,-1 14-9-16,0 11 16 15,2 7 6-15,2 1-14 16,2-6-6-16,0-2-3 16,0-15-4-16,0-9 3 15,0-9-2-15,2-3 5 16,-1-5 14-16,4 0 17 16,4-13 11-16,7-14 1 15,2-13-36-15,0-6-3 0,-5-6-1 16,-4-5-7-16,-6 7 10 15,-3 8-2-15,0 14 1 16,0 18 2-16,0 10-12 16,-6 17-1-16,-9 26-47 15,0 13 9-15,2 11-37 16,4 1-76-16,1-1-136 16,0-8-142-16</inkml:trace>
  <inkml:trace contextRef="#ctx0" brushRef="#br0" timeOffset="-122206.55">28941 16837 590 0,'0'0'103'0,"0"0"79"16,0 0-24-16,0 0-84 15,0 0-29-15,0 0 8 16,-60 51-13-16,53-26-1 16,5 6-6-16,2-2-8 0,0 0-8 15,13 2-5 1,7-12-12-16,7-2 0 0,4-12 0 15,5-5 3-15,6 0 6 16,0-21-5-16,-2-8 7 16,-5-3 1-16,-12-2-5 15,-11 0 2-15,-12-1 20 16,-3 10-12-16,-23 5-7 16,-8 13-10-16,-7 7-6 15,-4 23-15-15,-3 15-62 16,9 8-215-16,6-4-463 15</inkml:trace>
  <inkml:trace contextRef="#ctx0" brushRef="#br0" timeOffset="-120420.88">31703 16569 132 0,'0'0'124'0,"0"0"-76"16,0 0 75-16,0 0-24 15,0 0-5-15,0 0-3 0,0 0-10 16,0 0-18-16,0 0-26 15,-1 0-29-15,-13 0-8 16,-10 0-196-16,-10 0-334 16</inkml:trace>
  <inkml:trace contextRef="#ctx0" brushRef="#br0" timeOffset="-118404.7">25230 16920 136 0,'0'0'249'15,"0"0"-202"-15,0 0 121 16,0 0-97-16,0 0-31 16,0 0-3-16,-8-11 4 15,13 10 26-15,8 0 34 16,5-3-3-16,1 4-26 16,7 0-27-16,-2 0-23 0,4 13 9 15,0 4-22-15,1 6-3 16,-4 4 5-16,-1 2 0 15,-8 2 1-15,-1-2 1 16,-7-6-2-16,-2-5-3 16,-5-6-2-16,-1-5 5 15,0-2-1-15,0-5 8 16,0 0-3-16,0 0 2 16,0 0 5-16,0-9 20 15,0-18-27-15,0-12-13 16,0-11-2-16,2 1 3 15,14 6-2-15,2 11-2 16,4 13 0-16,5 10-29 0,3 9-52 16,3 0-254-1,-5 18-284-15</inkml:trace>
  <inkml:trace contextRef="#ctx0" brushRef="#br0" timeOffset="-117968.54">25761 17072 435 0,'0'0'141'16,"0"0"101"-16,0 0-44 15,0 0-82-15,0 0-14 16,0 0-17-16,-11-10-36 16,11 10-9-16,0 0-16 15,-1 0-16-15,-1 19 5 16,1 11 4-16,-2 7 8 16,1 10-6-16,-1 7-4 15,0 1 2-15,2-2-10 16,1-8 13-16,0-14-5 15,0-6-10-15,0-11 17 16,0-5-17-16,0-9 7 16,0 5 2-16,0-5-10 15,0 0 9-15,0 0-9 16,0-11 4-16,1-9-8 0,4-7-30 16,1 1-54-16,-2 1-64 15,-1-3-255-15,-1-5-352 16</inkml:trace>
  <inkml:trace contextRef="#ctx0" brushRef="#br0" timeOffset="-116496.38">25762 16576 191 0,'0'0'159'16,"0"0"93"-16,0 0-75 16,0 0-65-16,0 0-14 15,0 0-5-15,-79-12-40 16,66 12-5-16,-2 0-17 16,1 0-10-16,-2 12-10 15,2 5-10-15,6 2-1 0,5 5-4 16,3-4 3-16,0-1-4 15,4-4 1-15,9-6 0 16,3-6-4-16,4-3 3 16,1 0 0-16,0-3 5 15,3-11 3-15,-3-5 22 16,-2-2-6-16,-7-4 4 16,-3-2-6-16,-6-2-9 15,-3-5-1-15,0 5-3 16,-6 5 5-16,-9 8-3 15,-3 5 5-15,-4 6 0 16,-5 5-4-16,-6 0-7 16,-1 17-2-16,1 8 2 0,6 5-1 15,8-3 1-15,4 2-1 16,9-4 0 0,3-3-1-16,3-2 2 0,0-4 0 15,14-2-1-15,8-2 1 16,5-7 1-16,6-2-1 15,1-3 4-15,0-3-2 16,-2-11-2-16,-4-3 1 16,-7-3-1-16,-8-1 2 15,-4-1 2-15,-8-5-2 16,-1-2 0-16,0 3 0 16,-17-3 3-16,0 14-2 0,-5 6-2 15,0 9-1 1,-1 0-2-16,-1 12 2 0,-3 12-7 15,5 6 3-15,3 2-5 16,8 2 2-16,10-4-5 16,1-5 1-16,0-5-7 15,10-9 2-15,8-2 9 16,7-7 5-16,4-2 2 16,0-2 1-16,0-10-1 15,-7-8 3-15,-4-4-2 16,-4 1 3-16,-10-5-3 15,-4-1 5-15,0 0-6 16,-4 9 9-16,-11 4-7 16,-3 12 10-16,-2 4-11 0,-5 2-1 15,0 20 0-15,-1 4-9 16,6 0 1-16,6-1 3 16,8-3-11-16,4-10 2 15,2-1 5-15,0-5 1 16,0-1 1-16,13-5 0 15,6 0-1-15,2 0 8 16,1-10 1-16,-3-5-1 16,-3 1 0-16,-3-1 0 15,-7 1 5-15,-3 1 1 16,-3 6-3-16,0 2 11 16,0 1-7-16,0 1 3 15,-2 0-3-15,-4 3 0 16,-1 0-7-16,-3 0-8 0,2 0-7 15,0 3-1-15,0 7 11 16,2 2-7-16,3 2 4 16,3-1 1-16,0-4-18 15,0 2-35-15,6-5-33 16,4-1 0-16,0-4 18 16,4-1 32-16,-4 0 33 15,1-6 10-15,-2-8 0 16,-3-6 3-16,0-2 1 15,-5-3-1-15,-1 2-3 16,0 2 0-16,0 4 2 16,-12 8-2-16,2 6 0 0,-1 3-5 15,-3 4-66-15,0 16-105 16,1 6-29-16,4-4-27 16</inkml:trace>
  <inkml:trace contextRef="#ctx0" brushRef="#br0" timeOffset="-115922.33">25728 16534 340 0,'0'0'101'0,"0"0"7"15,0 0 0-15,0 0-73 16,0 0-1-16,0 0 4 16,0 0 9-16,0 0-7 15,0 0 3-15,0 0 0 16,0 0-1-16,0 0-4 16,0 0-8-16,0 0-18 15,0 0-9-15,0 0 1 0,0 0-4 16,0 0-5-16,0 0-34 15,0 0-24-15,0 0-50 16,0 0-115-16,0 3-209 16</inkml:trace>
  <inkml:trace contextRef="#ctx0" brushRef="#br0" timeOffset="-112028.45">24587 16382 555 0,'0'0'118'16,"0"0"-43"-16,0 0 15 16,0 0-48-16,-90 95 11 15,48-42-23-15,-11 3-16 16,-5 1 0-16,-3 2-9 15,1 1-5-15,16-9-1 16,15-4-13-16,18-13-55 0,11-15-34 16,14-19-179-16,20-6-208 15</inkml:trace>
  <inkml:trace contextRef="#ctx0" brushRef="#br0" timeOffset="-111833.27">24834 16361 680 0,'0'0'29'0,"0"0"79"15,-71 109-50-15,38-52-18 16,-6 6-7-16,1 3-6 16,2-7-13-16,9-12-14 0,8-7-6 15,14-15-56-15,5-15-75 16,16-10-200-16</inkml:trace>
  <inkml:trace contextRef="#ctx0" brushRef="#br0" timeOffset="-111653.78">25037 16402 859 0,'0'0'23'0,"0"0"58"16,-67 109-32-16,36-54-34 15,-5 5-15-15,2 4 0 16,3-10-18-16,8 0-54 16,13-12-70-16,10-16-105 0,0-15-139 15</inkml:trace>
  <inkml:trace contextRef="#ctx0" brushRef="#br0" timeOffset="-111460.27">25291 16408 843 0,'0'0'78'16,"0"0"3"-16,0 0-32 15,0 0-27-15,-66 112-16 16,41-73-4-16,1 2-2 0,9-5-1 16,6-10-38-1,9-6-44-15,0-15-39 0,18-5-124 16,12-12-127-16</inkml:trace>
  <inkml:trace contextRef="#ctx0" brushRef="#br0" timeOffset="-111324.41">25448 16442 524 0,'0'0'64'0,"0"0"84"15,-58 102-80-15,29-56-56 16,-1 7-12-16,-4-4-90 0,0-3-219 15</inkml:trace>
  <inkml:trace contextRef="#ctx0" brushRef="#br0" timeOffset="-110822.18">23987 16520 538 0,'0'0'119'0,"0"0"121"16,0 0-140-16,0 0-49 15,0 0-31-15,-98 86-13 16,40-27-1-16,-14 12-2 16,-13 8-4-16,-9 3-3 15,4-4-9-15,19-11-63 16,31-20-46-16,31-18-75 15,9-27-112-15</inkml:trace>
  <inkml:trace contextRef="#ctx0" brushRef="#br0" timeOffset="-110641.7">23668 16583 456 0,'0'0'10'0,"-77"126"37"16,35-52 14-16,0 3-46 16,6-1-15-16,9-13 0 15,14-17-111-15,13-26-241 16</inkml:trace>
  <inkml:trace contextRef="#ctx0" brushRef="#br0" timeOffset="-108735.52">20249 15569 317 0,'0'0'49'0,"0"0"-6"15,0 0 49-15,0 0-57 16,0 0-25-16,0 0 3 16,0 0 10-16,0 0 17 15,0 0 10-15,0-3-3 16,0 3-13-16,0 0-1 16,0 0-6-16,0 0-12 0,0 0 1 15,0 0-7-15,0 0 1 16,0 0-2-16,0 0-1 15,0 0-5-15,0 0 1 16,0 0-2-16,0 0 5 16,0 0-4-16,0 0-2 15,0 0-3-15,0 0-6 16,0 0-31-16,0 0-31 16,0 0-96-16,0 0-146 15</inkml:trace>
  <inkml:trace contextRef="#ctx0" brushRef="#br0" timeOffset="-106134.73">31445 16170 535 0,'0'0'134'0,"0"0"53"16,0 0-75-16,0 0-46 15,0 0-34-15,0 0-32 16,0 0 3-16,0 20-3 16,0 13 31-16,2 3 2 15,-2-2-19-15,0-10 6 16,0-2-10-16,0-9 0 15,0-7-4-15,1-3 12 0,-1-3 6 16,2 0 10 0,-2 0 13-16,3 0 7 0,1-3-7 15,2-14 2-15,3-9-35 16,-5-9-5-16,-4-5-3 16,0 1-3-16,0 8-1 15,0 9-1-15,0 11 3 16,0 8 1-16,-1 3-5 15,-7 23-9-15,-3 14-3 16,0 9 11-16,4-3 2 16,3-7-1-16,4-8 2 15,0-6-2-15,0-9 0 16,0-9 0-16,0-2 4 16,0-2 2-16,4 0 3 15,5-10 5-15,1-12 15 0,3-9-14 16,-4-8-6-16,-2-4-3 15,-6 4-6-15,1 12 0 16,-2 10 0-16,0 17-1 16,0 0-21-16,-6 22-74 15,-8 19-131-15,-1 5-80 16,5 0-124-16</inkml:trace>
  <inkml:trace contextRef="#ctx0" brushRef="#br0" timeOffset="-105796.83">31523 16293 548 0,'0'0'185'0,"0"0"31"15,0 0-12-15,0 0-93 16,0 0-31-16,0 0-12 16,79-53-5-16,-3 9-31 15,15-4-16-15,10-5-11 16,7 2 3-16,-2-1-8 0,-9 9-10 15,-14 2-109-15,-14 12-96 16,-20 9-237-16,-30 11-187 16</inkml:trace>
  <inkml:trace contextRef="#ctx0" brushRef="#br0" timeOffset="-105602.81">31875 16327 926 0,'0'0'236'16,"0"0"-115"-16,98-87-28 16,-16 38-74-16,18-2 1 15,12 2-12-15,3 4-8 16,-5 11-3-16,-10 8-20 16,-16 6-178-16,-24 4-194 15,-22 11-351-15</inkml:trace>
  <inkml:trace contextRef="#ctx0" brushRef="#br0" timeOffset="-105422.83">32318 16337 996 0,'0'0'158'0,"0"0"-112"15,123-87 56-15,-27 36-73 0,10 0-21 16,3-3-3-16,-5 8-2 15,-4 10-3-15,-8 13-183 16,-11 9-178-16,-15 8 89 16</inkml:trace>
  <inkml:trace contextRef="#ctx0" brushRef="#br0" timeOffset="-105233.83">32910 16286 1010 0,'0'0'84'16,"0"0"62"-16,85-73-72 0,-21 27-53 16,19-6-12-16,7 5 2 15,5 1-11-15,4 10-1 16,-14 5-91-16,-18 12-221 16,-21 11 3-16,-28 8-124 15</inkml:trace>
  <inkml:trace contextRef="#ctx0" brushRef="#br0" timeOffset="-105053.85">33171 16337 400 0,'0'0'437'16,"0"0"-408"-16,81-35 173 16,-7-1-140-16,12-10-54 0,8-3-1 15,-6 9-3-15,-5 7 9 16,-9 5-13-16,-17 12-83 15,-20 8-154-15,-15 6-229 16,-16 2 220-16</inkml:trace>
  <inkml:trace contextRef="#ctx0" brushRef="#br0" timeOffset="-103486.72">24913 15797 545 0,'0'0'28'0,"0"0"47"16,-82 47-29-16,51-11-13 15,1 4-7-15,4 2-19 16,5-4-3-16,7-7 10 16,10-8-1-16,4-9-11 0,0-7 0 15,10-7-2 1,11 0 3-16,1-14 33 0,2-11 9 15,3-6-21-15,-2-12 2 16,-1-6-14-16,-7-14-5 16,-4-12-1-16,-10-2 1 15,-3 4 1-15,0 17-4 16,0 23 10-16,0 20 11 16,0 12 47-16,-6 1-26 15,-3 11-41-15,-3 15-5 16,0 23-2-16,-1 8 2 15,7 5 1-15,6 5 0 0,0 2-1 16,6-7-1-16,21-8 0 16,9-14-42-16,7-15-45 15,5-18 15-15,2-7 16 16,2-13-38-16,-1-18 51 16,-5-7 5-16,-11-8-25 15,-15-3-4-15,-15-5 53 16,-5 4 15-16,-5 14 7 15,-14 10 40-15,-1 22 49 16,-3 4 7-16,-1 27-84 16,0 5-8-16,8 9-4 15,5-2-6-15,10-5 1 16,1-11-2-16,1-4-4 16,16-13-13-16,1-6 3 15,4 0 5-15,0-9 9 0,2-13 4 16,-4-3-1-16,-3-4 13 15,-6-1-13-15,-6 3 3 16,-5 7 13-16,0 8 35 16,0 5 23-16,0 7 26 15,0 1-90-15,0 22-9 16,0 9-4-16,0 11 4 16,0 2-1-16,0 7 1 15,0 3-1-15,1 8-2 16,-1 7 2-16,0-2-3 15,0-1 1-15,-7-11 1 16,-6-10-2-16,2-17 0 0,2-12 4 16,6-9 23-16,3-8 18 15,0-8 13-15,1-31 21 16,17-18-69-16,6-21 2 16,6-8-12-16,3 3 2 15,2 3-2-15,-3 8 4 16,-7 6-3-16,-1 6-1 15,-6 14 4-15,-6 9-4 16,-6 14 0-16,-2 13 22 16,-4 5 17-16,0 5 16 15,0 0-17-15,-4 5-13 16,-8 16-16-16,0 5 11 16,-3 1 2-16,9 2-12 0,6-2-1 15,0-7-3 1,6 3-4-16,18-4 4 0,9 1-2 15,7-3 0-15,2-4-4 16,-3-1 2-16,-10-4-1 16,-15-2-1-16,-11 4-3 15,-3 7-8-15,-30 9-18 16,-15 8-38-16,-11 12-40 16,-10-3-96-16,-1-1-329 15</inkml:trace>
  <inkml:trace contextRef="#ctx0" brushRef="#br0" timeOffset="-101986.43">32590 15275 397 0,'0'0'156'0,"0"0"-23"15,0 0 10-15,-98-34-59 16,74 34-62-16,2 10-14 15,1 14-1-15,6 9-5 16,6 3 0-16,6-2 0 16,3-1-2-16,0-7 0 15,6-5-3-15,9-12-1 16,3-6-3-16,3-3-3 16,3 0 10-16,4-20 13 0,2-6-4 15,0-7 1 1,-3-11-2-16,-4-1 0 0,-6-12-1 15,-5 2-2-15,-3-6 16 16,-6 8-1-16,-2 14 7 16,-1 13 6-16,0 16 18 15,0 10 13-15,-6 16-64 16,-10 21 0-16,-1 12 0 16,1 5 0-16,6-2 1 15,3 1-2-15,7-7 1 16,0-3-1-16,4-6-19 15,14-12-49-15,4-11-33 0,8-11 33 16,4-3 8-16,5-10 5 16,1-16 19-16,-3-7 31 15,-8-6 6-15,-10-4 11 16,-8 5-1-16,-10 6 1 16,-1 6 21-16,-1 15-10 15,-19 11 12-15,-1 0-25 16,-3 20-5-16,5 4 0 15,4 5-4-15,6 1 0 16,9-6-5-16,0-1-5 16,0-8-2-16,9-8-6 15,8-4 7-15,5-3 4 16,3 0 7-16,2-20 5 0,-4-2 2 16,-4-4 3-1,-3-2 9-15,-7 0 9 0,-4 6 23 16,-5 8 11-16,0 6 29 15,0 8 1-15,0 0-40 16,0 8-51-16,-9 14 3 16,-1 7 2-16,0 12-2 15,3 2-3-15,1 6 7 16,-1 6 0-16,1 6-3 16,3-3 3-16,0 5-8 15,0-6 9-15,-2-7-7 16,-7-10-2-16,2-8 1 15,-2-12 0-15,-2-11 7 16,5-2 6-16,0-7 23 0,4 0 8 16,3-19-8-1,2-17-23-15,12-17-14 0,15-10 2 16,9-10-4-16,4-6 2 16,7 3-5-16,0 3-18 15,2 7 19-15,-1 10 2 16,-7 9 2-16,-2 5 1 15,-12 8 2-15,-15 8-1 16,-6 9-1-16,-6 11 16 16,0 3 0-16,-9 3-4 15,-9 0-6-15,-7 7-4 16,-7 10 3-16,6 5 14 16,5 1-15-16,9-3 12 0,10-4-15 15,2 1-1 1,6-1 5-16,24-1 6 0,11-1 0 15,12-3 6 1,5 0-5-16,-4-3-13 0,-8-1 1 16,-16-3 2-16,-15 2-3 15,-15 1-7-15,-3 9-21 16,-34 8-28-16,-19 12-63 16,-22 1-217-16,-12 1-319 15</inkml:trace>
  <inkml:trace contextRef="#ctx0" brushRef="#br0" timeOffset="-97120.88">26368 16115 23 0,'0'0'22'16,"0"0"-3"-16,0 0 26 16,0 0-13-16,-82 42-6 15,59-29-1-15,4 4 8 0,-3 0 8 16,2 8-22-1,2 5 2-15,2 9-7 0,4 15-1 16,2 15-6-16,5 11-7 16,5 14-2-16,0 7-16 15,9 1-16-15,17-9-39 16,12-9 64-16,10-14-2 16,16-12-73-16</inkml:trace>
  <inkml:trace contextRef="#ctx0" brushRef="#br0" timeOffset="-85237.93">4527 4328 20 0,'0'0'66'16,"0"0"9"-16,0 0-3 15,0 0 1-15,0 0-1 16,0 0-24-16,0 0-16 16,-8-3-5-16,8 3 0 15,0 0-18-15,0 0-4 16,0-2-5-16,-3-2-48 16,3-6-107-16,0-7 7 0</inkml:trace>
  <inkml:trace contextRef="#ctx0" brushRef="#br0" timeOffset="-84933.02">4436 4149 167 0,'0'0'6'16,"0"0"59"-16,0 0 39 16,0 0-44-16,0 0-41 15,0 0-19-15,3-92-27 16,13 48 27-16,-1-2 3 15,-12-3 2-15,-3 0 3 16,0 10 3-16,0 11-10 0,0 17 11 16,0 11 9-16,-3 14-21 15,-6 20-6-15,0 14 6 16,-1 6 17-16,5 3-14 16,4-3 1-16,1 3-8 15,0-3 4-15,3-8-6 16,7-5-24-16,2-7-25 15,0-9-37-15,0-4 0 16,-9-10-65-16</inkml:trace>
  <inkml:trace contextRef="#ctx0" brushRef="#br0" timeOffset="-84781.32">4445 4361 74 0,'0'0'75'0,"0"0"21"16,0 0 34-16,0 0-32 15,0 0-2-15,0 0 10 16,-50 20-54-16,52-20-47 15,29-17-4-15,21-14-1 16,20-11 0-16,10-5-23 16,9-1-118-16,-10 2-60 15</inkml:trace>
  <inkml:trace contextRef="#ctx0" brushRef="#br0" timeOffset="-69474.61">19223 17256 381 0,'0'0'61'15,"0"0"64"-15,0 0 16 16,0 0-73-16,0 0-23 15,0 0 7-15,0 0-13 16,-1-52 1-16,1 52 1 16,0 0-25-16,0 0-3 15,0 0-7-15,0 0 0 16,0 0-1-16,1 0 1 0,4 0 3 16,6-3 2-1,2-7 30-15,4-3 11 0,-2-8-22 16,-1 4-20-16,-8 0-2 15,-6 2 3-15,0 5-6 16,0 3-1-16,-3 7-4 16,-15 0 0-16,0 4-1 15,-6 19 0-15,2 10 1 16,7 0 0-16,4 0 0 16,10-6 0-16,1-5 0 15,0-12-5-15,0-3 2 16,12-7 3-16,-3 0-4 15,3-6 4-15,4-13 0 16,-2-2 5-16,-3-4 4 16,-8 0-2-16,-3 5-2 0,0 7-3 15,0 10-2-15,-14 3-10 16,-13 18-55-16,-6 25-126 16,-12 14 50-16,-10 4-190 15,-9-2-171-15</inkml:trace>
  <inkml:trace contextRef="#ctx0" brushRef="#br0" timeOffset="-52958.65">23493 16798 16 0,'0'0'28'16,"0"0"-18"-16,0 0 28 16,0 0-10-16,0 0 3 15,0 0 25-15,0 0-14 16,0 0-28-16,7-7 21 16,-24 10 10-16,1 4 3 15,1-6 20-15,0-1-18 16,0 0 21-16,-1 0 4 15,-7 0-14-15,4 0-5 16,-8 0-10-16,-2 0 14 16,0 0-9-16,-1 3 18 15,2 5-16-15,2-1 7 0,10 0-1 16,5-4-8-16,7-3-1 16,4 0-17-16,0 0-6 15,0 0-14-15,0 0-8 16,16 2-5-16,20-2 5 15,22 0 40-15,15 0-2 16,15 0-20-16,11-10-10 16,7-1-12-16,0-6 3 15,-1 4-4-15,-6-5 0 16,-7 3 0-16,-13-2 0 16,-13 2 3-16,-20 5-3 15,-16 6 0-15,-14 1-5 16,-11 3-2-16,-5 0-2 0,0 0 0 15,-1 0-11-15,-20 7-3 16,-9 8-5-16,-10 2-9 16,-9-4 12-16,-8 1-17 15,-6 0-12-15,-3-2 15 16,-1 0 16-16,5 0 10 16,3-3 12-16,12-3-3 15,11-1 8-15,11-5 0 16,11 0 2-16,7 0 22 15,7 0 25-15,0 0-15 16,0-5-13-16,13-5-8 16,19-5-7-16,7 1 0 0,17 5-1 15,14-1-3-15,12 3-2 16,11 4-3-16,3-1-2 16,1-2 0-16,-7 5-11 15,-5-2-125-15,-9-2-125 16,-7 0-107-16</inkml:trace>
  <inkml:trace contextRef="#ctx0" brushRef="#br2" timeOffset="-45865.12">23871 16779 181 0,'0'0'93'0,"0"0"-1"15,0 0-37-15,0 0-20 16,0 0 9-16,0 0-22 16,-23-27-2-16,18 23 15 15,-1-1 18-15,3 3 39 16,0-1-8-16,1 3-27 15,1 0 9-15,1 0 37 0,0 0-20 16,0 0-33-16,0 0-27 16,0 3-15-16,0 14-8 15,0-1 8-15,0 1 0 16,10-5-4-16,5-4 1 16,2-1-2-16,-3-5 0 15,4-2 6-15,3 0-4 16,1-9 7-16,-2-8 4 15,-4-5-2-15,-7 1-4 16,-7-4 1-16,-2 1 6 16,-2 1-1-16,-14 0-6 0,-5 10-9 15,-6 10 0-15,-6 3-1 16,-6 16-2-16,-2 18 2 16,4 7-1-16,7 7 2 15,15-3-1-15,8-5 0 16,7-10 1-16,0-11-1 15,11-5 0-15,10-8 0 16,2-6 5-16,6 0-1 16,1-20 10-16,2-5 0 15,-7-3 7-15,-7-2-7 16,-8-2 0-16,-8-3-3 16,-2 3 3-16,-8 3-8 0,-11 9 4 15,-5 11-5 1,0 9 6-16,-8 2-4 0,0 27-3 15,2 8-4-15,8 4 0 16,10-1 0-16,12-5-1 16,0-9 1-16,9-9-1 15,7-8 1-15,6-5 0 16,2-4 0-16,5-6 1 16,-1-18 7-16,0-10-8 15,-7-4 6-15,-4-2-5 16,-14-7 1-16,-3 5 1 15,0 6 2-15,-13 13-1 16,-1 10-2-16,-1 13 8 16,-3 0-10-16,0 26-4 15,2 11-6-15,2 5 2 0,7 8-44 16,2 5-49 0,2-6-182-16,-1-5-329 0</inkml:trace>
  <inkml:trace contextRef="#ctx0" brushRef="#br2" timeOffset="-45003.93">23787 17169 294 0,'0'0'191'0,"0"0"-52"15,0 0-27-15,0 0-51 16,0 0-15-16,0 0-7 15,0-2-15-15,0 2-13 16,0 0-4-16,2 0-6 16,-2 0-1-16,0 0 1 15,0 0 0-15,0 0 0 16,0 0 4-16,0 0-3 16,0 0 4-16,0 0 7 15,0 0 2-15,0 0-7 0,0 0-4 16,0 0 0-1,0 0-2-15,0 0-2 0,0 0 0 16,0 0-2-16,0 0 2 16,0 0 1-16,0 0 0 15,0 0-1-15,0 0 3 16,0 0-3-16,0 0 0 16,0 0 0-16,0 0 0 15,0 0 1-15,0 0 0 16,0 0-1-16,0 0 0 15,0 0 0-15,0 0 1 16,0 0-1-16,0 0 0 16,0 0 1-16,0 0-2 15,0 0 1-15,0 0 0 0,0 0 0 16,0 0 2-16,0 0-3 16,0 0 2-16,0 0-2 15,0 0 1-15,0 0 0 16,0 0 1-16,0 0 0 15,0 0-1-15,0 0-2 16,0 0 2-16,0 0-3 16,0 0-38-16,0 0-9 15,0 0-10-15,1 0-55 16,-1 0-118-16,0 4 62 0</inkml:trace>
  <inkml:trace contextRef="#ctx0" brushRef="#br2" timeOffset="-41959.07">23867 17181 20 0,'0'0'29'0,"0"0"-8"16,0 0 20-16,0 0-13 15,0 0 33-15,0 0 13 16,28-86-15-16,-28 67 9 15,0 2-24-15,-2 3 6 16,-4 8 2-16,2 1-12 16,-1 5 38-16,-3 0-53 15,-3 14-8-15,-1 10-7 16,0 5-6-16,5 2-1 16,5 2 0-16,2-3-3 0,0-6 0 15,0-5 0-15,9-8-5 16,3-6-16-16,0-5 21 15,3-3 3-15,1-17 10 16,0-4 0-16,-2-5-2 16,-5-1 2-16,-4 0-5 15,-5 3 1-15,0 1-9 16,0 9 4-16,-6 5-4 16,-5 9 1-16,-2 3-2 15,-2 6-32-15,-4 17 33 16,2 6 7-16,2 3-3 15,6 2-3-15,8 0 0 16,1-4-1-16,0-7-22 0,3-11-7 16,7-10-10-1,3-2 32-15,3-10 7 0,-3-14 20 16,-1-5 11-16,-1-7-17 16,-1 0 4-16,-7 2-1 15,-3-1 6-15,0 7-7 16,0 8-4-16,-10 9 15 15,0 6 20-15,1 5 21 16,0 0-4-16,-2 0-45 16,-3 16-15-16,1 7 0 15,2 2-2-15,7 2-1 16,1-4-2-16,3 1-3 0,0-4-23 16,0-1-60-1,0-5-17-15,10-4-95 0,3-6-72 16,1-4-31-16</inkml:trace>
  <inkml:trace contextRef="#ctx0" brushRef="#br2" timeOffset="-37099.58">24013 16791 64 0,'0'0'79'0,"0"0"-5"15,0 0-8-15,0 0-26 16,0 0-25-16,0 0-13 16,0-43 11-16,3 28-10 15,6-3-2-15,1-7 16 16,3-7 7-16,5-3 14 15,0-2 15-15,6-5-28 16,7 2 0-16,5 3-19 16,9 6-3-16,5 6-3 15,4 5 0-15,2 7-7 16,-6 7-28-16,-9 3-4 16,-12 0-11-16,-8 3-35 0,-10 0 2 15,-7 0-60 1</inkml:trace>
  <inkml:trace contextRef="#ctx0" brushRef="#br2" timeOffset="-35667.1">32776 15903 120 0,'0'0'56'0,"0"0"-33"16,0 0 72-16,0 0-47 0,0 0-14 15,0 0 9-15,49 63 29 16,-42-31-24-16,-2 14-2 16,-5 8-18-16,0 10 7 15,-3 4-14-15,-20 4-8 16,-6 1 9-16,-10 0 1 15,-12-7-13-15,-12-7-10 16,-12-5-25-16,-16-8-149 16,-8-17-66-16</inkml:trace>
  <inkml:trace contextRef="#ctx0" brushRef="#br2" timeOffset="-35052.46">25303 16649 24 0,'0'0'0'0,"116"-71"-24"16</inkml:trace>
  <inkml:trace contextRef="#ctx0" brushRef="#br2" timeOffset="-34643.88">26108 16755 203 0,'0'0'13'0,"0"0"-9"0,0 0 1 16,0 0-10-16,166-32-2 15,-38-6-183-15</inkml:trace>
  <inkml:trace contextRef="#ctx0" brushRef="#br2" timeOffset="-34465.74">28265 16637 289 0,'0'0'6'0,"0"0"-6"15,0 0-31-15,145-27 2 0,-21-14-161 16</inkml:trace>
  <inkml:trace contextRef="#ctx0" brushRef="#br2" timeOffset="-34286.03">29930 16520 258 0,'0'0'24'16,"0"0"-13"-16,0 0 3 16,113-3-14-16,-15-21-58 15</inkml:trace>
  <inkml:trace contextRef="#ctx0" brushRef="#br2" timeOffset="-34106.16">31171 16551 268 0,'0'0'7'16,"0"0"-6"-16,0 0 17 16,130 0-18-16,-47-20-53 0,9-7-120 15</inkml:trace>
  <inkml:trace contextRef="#ctx0" brushRef="#br2" timeOffset="-33947.81">32298 16335 19 0,'0'0'7'15,"0"0"-7"-15</inkml:trace>
  <inkml:trace contextRef="#ctx0" brushRef="#br2" timeOffset="-33370.94">24505 16748 9 0,'0'0'0'0</inkml:trace>
  <inkml:trace contextRef="#ctx0" brushRef="#br2" timeOffset="-33183.65">26157 16378 404 0,'0'0'0'0,"0"0"-67"15,94 0 60-15,-3-3-38 16,26-17-179-16</inkml:trace>
  <inkml:trace contextRef="#ctx0" brushRef="#br2" timeOffset="-32693.34">32415 16259 182 0,'0'0'224'16,"0"0"-101"-16,0 0-45 15,0 0-63-15,0 0-15 16,-105-19 0-16,59 19-62 15,-12 0-145-15</inkml:trace>
  <inkml:trace contextRef="#ctx0" brushRef="#br2" timeOffset="-30145.82">24083 17072 113 0,'0'0'48'0,"0"0"-20"15,0 0 46 1,0 0-13-16,112 0-10 0,-63 0-11 15,9-3-20-15,14-4-15 16,5 4-3-16,13-4-2 16,11-3-3-16,5 1-9 15,6-2 12-15,7 1 0 16,-1 0 5-16,-6 5 29 16,-9 0 28-16,-18 3-56 15,-21-2 2-15,-22-2-1 16,-17 1-3-16,-16 3-2 15,-9-4 64-15,0 2-9 0,-3 4-57 16,-19 0-55-16,-5 0-20 16,-9 0 10-16,-7 10-46 15,-9 3-88-15</inkml:trace>
  <inkml:trace contextRef="#ctx0" brushRef="#br2" timeOffset="-29734.67">24226 17171 31 0,'0'0'62'16,"0"0"17"-16,0 0-45 15,0 0-5-15,0 0 6 16,0 0 15-16,-24-11-30 16,37 3-20-16,9 1 4 15,11-3 3-15,9 3 11 16,13-1 4-16,13-1-11 16,11-1 7-16,4 0-14 15,11-2-4-15,8 2-5 16,-1-3-12-16,-1 2 3 15,-9 2-28-15,-15 2 20 16,-16 0-28-16,-24 0 28 16,-17 6 9-16,-16 1 9 0,-3 0-9 15,-10 0 13-15,-13 2 4 16,-8 6 0-16,-5 2-4 16,-6 1-30-16,-8 0-35 15</inkml:trace>
  <inkml:trace contextRef="#ctx0" brushRef="#br2" timeOffset="-29322.84">24000 17184 126 0,'0'0'17'0,"0"0"-1"16,0 0 6-16,0 0-14 16,0 0-6-16,0 0-2 15,90-33 7-15,-45 24 3 16,12 4 10-16,10-1-16 15,9 0 11-15,12-1-6 0,6-3-3 16,4-5 0-16,4 1-6 16,2-3 0-16,-4 3 1 15,-5 0 3-15,-11 3-4 16,-14 2 0-16,-15 1-2 16,-16 4 1-16,-15-1 1 15,-17 3 0-15,-7 2-2 16,-9 0-30-16,-20 0 10 15,-9 7-44-15</inkml:trace>
  <inkml:trace contextRef="#ctx0" brushRef="#br2" timeOffset="-29028.56">24229 17098 122 0,'0'0'56'0,"0"0"14"16,0 0 5-16,82-9-55 15,-39 9-10-15,11 0-6 16,12 0-2-16,8 0-4 15,1 0-11-15,2 0-24 16,-2 0-4-16,-5-5-3 16,-2 0-11-16,-6-2-25 0,-13 0 12 15</inkml:trace>
  <inkml:trace contextRef="#ctx0" brushRef="#br2" timeOffset="-28675.62">23980 17115 0 0,'0'0'73'16,"0"0"9"-16,0 0 20 15,0 0-46-15,0 0-39 16,0 0 19-16,53-34-2 16,-20 32-19-16,6-1 0 15,3 1-15-15,7 2 0 16,6 0-23-16,12 0 6 15,9 0-22-15,8 0-33 16,4 0-19-16,0 0-24 0</inkml:trace>
  <inkml:trace contextRef="#ctx0" brushRef="#br2" timeOffset="-27560.75">25793 16524 89 0,'0'0'56'16,"0"0"-10"-16,0 0-5 15,0 0 2-15,-92 37-14 16,71-15-14-16,5 1 9 0,8-2-1 16,5 0-14-16,3-4-1 15,0-6-2-15,15-2 5 16,6-4 17-16,3-5 42 15,0 0-21-15,0-8-15 16,-6-8-15-16,-2 3-4 16,-5-4-3-16,-4-2-11 15,-7 2-1-15,0 3-5 16,-4-2-16-16,-19 10-4 0,-2 3 15 16,-7 3 3-1,1 8 5-15,-3 11 2 0,8 5 0 16,9 2-4-16,7-2 10 15,10-4-10-15,0-3 7 16,8-4-4-16,14-9 2 16,7-1 14-16,3-3 28 15,3-4-22-15,-1-9 11 16,-4-4-15-16,-6 2 0 16,-6-2-2-16,-8 0 5 15,-10-1-12-15,0 3-8 16,-7 2 0-16,-14 9-44 15,-9 4-62-15,-4 20-45 16,-9 6-52-16</inkml:trace>
  <inkml:trace contextRef="#ctx0" brushRef="#br2" timeOffset="-26426.15">25711 17014 10 0,'0'0'44'0,"0"0"15"16,0 0-10-16,0 0-12 15,0 0-10-15,0 0-8 16,4-2 3-16,-4 2-1 15,0 0 4-15,0 0 9 16,0 0-11-16,0 0-8 16,0 0-3-16,1 0-7 15,-1 0 3-15,0 0 6 16,0 0-1-16,0 0 4 16,0 0-5-16,0 0 5 0,0 0-1 15,0 0-4-15,0 0 1 16,0 0 1-16,0 0-10 15,0 0 2-15,0 0-3 16,0 0 0-16,0 0-3 16,0 0 0-16,0 0-1 15,0 0-1-15,0 0 2 16,0 0-2-16,2 0 4 16,-2 0-5-16,0 0-1 15,0 0 0-15,0 0 4 16,0 0-5-16,0 0-2 15,0 0-15-15,0 0-47 0,1 0-23 16,2 0-91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11:55.5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2841 2692 286 0,'0'0'98'16,"0"0"-3"-16,0 0 62 15,0 0-98-15,0 0-20 16,0 0 12-16,0 0-2 15,-4-8 0-15,4 8 36 16,0 0 19-16,0 0-19 16,0 0-23-16,0 0-25 15,0 0-8-15,0 1-17 16,0 16-12-16,0 7 3 16,-6 5 1-16,6-2-3 0,-2-3 0 15,2-5-1-15,0-2 6 16,0-7-6-16,0-5 2 15,0-3-4-15,5-2 2 16,5 0 0-16,2 0 3 16,7-10 16-16,-2-6 0 15,2-4-10-15,-5-2 13 16,-4-3-14-16,-4-3 3 16,-3 6-2-16,-3 5 5 15,0 7-10-15,0 9 4 16,-3 1-1-16,-10 0-7 15,-7 17-7-15,-5 10-4 16,1 8 0-16,6 4 3 0,5-6 2 16,5-6 1-16,8-10-3 15,0-9-5-15,0-5 0 16,5-3 6-16,11 0 4 16,2-2-8-16,6-15 7 15,-2-3 4-15,-5-5 12 16,-4-2-1-16,-10 4-10 15,-3 2 8-15,0 6-9 16,0 6 2-16,-6 7-2 16,-10 2 4-16,-2 13-4 15,-3 15-4-15,3 7 4 16,3 0-2-16,8-5 3 16,7-10-5-16,0-7 4 0,0-8-4 15,10-3-5-15,5-2 5 16,3 0 3-16,4-5-12 15,-4-12 13-15,-3-2 11 16,-3-5 8-16,-9 0-1 16,-3-2-9-16,0 7-7 15,0 6 8-15,-12 6-9 16,-1 7 1-16,-2 2-1 16,-6 18 1-16,0 11-4 15,6 0 0-15,3-1-2 16,12-4-1-16,0-9-40 15,0-3 4-15,3-8 15 0,9-6-7 16,9 0 19-16,0-6-10 16,1-14 22-16,-4-6 2 15,-3 0 6-15,-9-3 3 16,-6-3 0-16,0 3 0 16,-9 6-9-16,-6 7 3 15,-3 7-3-15,-1 9 8 16,1 9-8-16,2 16-2 15,2 4-2-15,5 3-26 16,5-1-64-16,4-3-118 16,0-5-47-16,4-4-75 15</inkml:trace>
  <inkml:trace contextRef="#ctx0" brushRef="#br0" timeOffset="6352.71">4618 2478 419 0,'0'0'9'0,"0"0"101"16,0 0-47-16,0 0-22 16,0 0-19-16,0 0-8 15,0 0-4-15,-11-11-6 16,11 11-1-16,0 0-1 16,0 0 8-16,0 0-5 15,0-3 0-15,0 3 24 16,3 0 5-16,6-5 11 15,3 1-8-15,9-1 3 16,6 0-14-16,10 1-14 0,8 1-3 16,3 2-2-16,7 1 1 15,3-2-3-15,-3 2 3 16,0-2-8-16,-16 0-5 16,-15 1 4-16,-12 1-32 15,-12 0-57-15,-3 0 50 16,-27 0-133-16,-9 9-32 15,-16 4 71-15,-3 2 44 16,-8-1-25-16</inkml:trace>
  <inkml:trace contextRef="#ctx0" brushRef="#br0" timeOffset="6629.24">4618 2478 94 0,'-14'34'97'16,"-2"-34"10"-16,8 0 9 0,5 0 72 16,2-3-50-16,1 2-19 15,0-1-3-15,0 2-17 16,0 0-15-16,-2 0-16 15,1 0-26-15,-1 0-12 16,2 0-3-16,0 0-15 16,0 0-2-16,0 0-10 15,0 19-1-15,0 15-2 16,0 19 3-16,0 12 3 16,0 5-2-16,0 1 9 15,0 0-5-15,-10 0-5 16,1-6 1-16,0-10-4 15,2-12 3-15,5-14-46 0,2-12-36 16,0-10-45-16,2-7-104 16,11-8-77-16,2-21-6 15</inkml:trace>
  <inkml:trace contextRef="#ctx0" brushRef="#br0" timeOffset="6811.48">4567 2902 401 0,'0'0'120'16,"0"0"111"-16,0 0-73 16,0 0-3-16,0 0-73 15,0 0-45-15,85-38-4 16,-21 27-24-16,3 4-9 0,5 3-55 16,-5 1-179-16,-6 0-80 15,-10-3-156-15</inkml:trace>
  <inkml:trace contextRef="#ctx0" brushRef="#br0" timeOffset="7109.61">5092 2806 630 0,'0'0'100'16,"0"0"75"-16,0 0-119 16,0 0-20-16,0 0-17 15,-79 103-13-15,67-57 4 16,3 3-4-16,8-3-3 15,1-9-3-15,0-11 0 16,4-9 0-16,5-12-1 16,6-5 1-16,6-5 0 15,1-21 21-15,5-11-16 0,-9-4 16 16,-2-4-21-16,-11-2-9 16,-5 1 6-16,0 4 3 15,-21 11 5-15,3 16-1 16,-9 15 10-16,-6 6-14 15,5 21-10-15,1 8-82 16,11-1-66-16,7-2-214 16</inkml:trace>
  <inkml:trace contextRef="#ctx0" brushRef="#br0" timeOffset="7454.25">5289 2881 871 0,'0'0'57'0,"0"0"47"16,0 0-3-16,0 0-45 15,0 0-48-15,0 0-3 16,24-6 0-16,7 9-4 16,8 14 3-16,7 5-3 15,2 6 6-15,1 2-1 16,-7-2-6-16,-15-5 0 15,-11-6 0-15,-13-3 3 0,-3-4-2 16,0-4 2-16,-21 0 9 16,-4-6 26-16,1 0-7 15,-3-9-2-15,8-21-14 16,8-18 2-16,11-13-15 16,14-8-2-16,35 1-11 15,12 16-46-15,6 15-70 16,-4 14-125-16,-5 9-254 15</inkml:trace>
  <inkml:trace contextRef="#ctx0" brushRef="#br0" timeOffset="8790.35">5259 2902 29 0,'0'0'96'0,"0"0"-11"15,0 0-16-15,0 0 23 16,0 0-23-16,0 0 9 0,-9-2 6 16,9-1-1-16,0 1-14 15,0-1-14-15,0 3-12 16,0-1-9-16,0-1 4 15,0 2-24-15,0-4 7 16,3-1-21-16,8-1 21 16,2 0-18-16,2 0 5 15,9 6-8-15,4 0-7 16,5 2-34-16,6 17-113 16,1-2-211-16</inkml:trace>
  <inkml:trace contextRef="#ctx0" brushRef="#br0" timeOffset="13093.08">7674 2510 136 0,'0'0'38'0,"0"0"86"16,0 0 19-16,0 0-7 15,-15-79 50-15,6 69-39 16,-3 3-11-16,2-1-5 16,-1 6-13-16,2 1-39 15,6 1-26-15,-1 0 16 16,4 0-34-16,0 0-11 16,0 0-13-16,0 0-11 15,21 0-1-15,31-3 1 16,21-5 0-16,24-2 12 15,12-3-11-15,-6 2-1 16,-9-1-1-16,-18 0 0 0,-27 5 0 16,-25 2-4-16,-14 4 2 15,-10 1 3-15,-16 0 5 16,-29 0-5-16,-26 3-23 16,-23 9 16-16,-11 4 6 15,-5 4-10-15,7-3-9 16,12 0 14-16,12-6 6 15,21-2 1-15,19-7 3 16,21 1-2-16,12-3 1 16,6 0 7-16,0 0-10 15,12 3-7-15,16 4-2 0,14 5 9 16,13 6 4 0,5 1 1-16,-6 4-5 0,1-1-3 15,-6 2 3-15,-7-1 1 16,-2 1-1-16,-9-4 0 15,-8-5 0-15,-10-2 0 16,-7-4 1-16,-6 2-1 16,-3 7 0-16,-25 9 0 15,-14 9 7-15,-13 2-7 16,-11 4 1-16,-11 1-1 16,-5 1 3-16,1-2 5 15,13-3 11-15,21-11-6 16,19-11-7-16,19-9 5 0,9-7-8 15,0 1-3 1,18-1-4-16,28-1 4 0,23 0 8 16,14 0 14-16,11-4-17 15,2-9 7-15,1 0-9 16,-3-2 3-16,-3 1-6 16,-17 1-3-16,-22 2 0 15,-23 2-23-15,-13 5-20 16,-10 2-19-16,-4 2-30 15,-2 0-56-15,-2 0-253 16</inkml:trace>
  <inkml:trace contextRef="#ctx0" brushRef="#br0" timeOffset="13544.23">8736 2640 1177 0,'0'0'12'0,"0"0"186"15,0 0-138-15,0 0-21 16,0 0 1-16,0 0-7 16,-85-61-27-16,64 61 4 15,-7 14-10-15,-2 22 1 16,2 10-3-16,8 9 2 15,4 1-5-15,10-6 2 16,6-8 1-16,0-11-3 0,19-11-2 16,4-8 2-16,5-11 2 15,5-1-2-15,4-11 10 16,2-15-5-16,-5-8 3 16,-4-2 1-16,-8-8 3 15,-5-3-2-15,-7 0-2 16,-4 13-3-16,-6 11 7 15,0 14 2-15,0 9 7 16,0 3-16-16,0 26-2 16,-13 13-9-16,1 15 10 15,4-1-1-15,5 3-14 0,3 5-55 16,11-5-65 0,17-3-148-16,8-18-279 0</inkml:trace>
  <inkml:trace contextRef="#ctx0" brushRef="#br0" timeOffset="13980.12">8946 2970 871 0,'0'0'68'0,"0"0"156"15,0 0-171-15,0 0 0 16,0 0-47-16,0 0-6 15,-7 3-1-15,28 5 1 0,4 3 6 16,-1 6-6-16,-6 4-3 16,-8 1-1-16,-4 2-13 15,-6 0 8-15,0-1 0 16,0-7 7-16,0-4 2 16,0-4 0-16,-3-8 0 15,3 0 0-15,0 0 11 16,0-3 24-16,0-23 38 15,0-11-67-15,8-13 8 16,14-1-4-16,5 4 5 16,4 10 10-16,-1 13-3 15,-6 13-7-15,0 9-3 16,-2 2-12-16,-4 20 0 0,-3 14-2 16,-9 8 2-16,-6 8 1 15,0 0 1-15,-12-4-2 16,-4 0-8-16,2-7-54 15,1-10-79-15,4-10-177 16,9-14-276-16</inkml:trace>
  <inkml:trace contextRef="#ctx0" brushRef="#br0" timeOffset="14466.79">9519 2710 1165 0,'0'0'15'0,"0"0"224"16,0 0-202-16,0 0-33 15,0 0 1-15,0 0-2 16,87-64-2-16,-41 62-1 16,-4 2-1-16,-4 7 0 15,-12 15-7-15,-4 4-4 16,-10 5-10-16,-12 3 1 15,0 1 10-15,-9-4 5 16,-6-2 2-16,-1-10 3 16,0-6 1-16,8-6 1 15,8-5 0-15,0-2-1 16,0 0 6-16,0-8-6 0,7-18 0 16,16-15 0-16,3-10 2 15,9-5-2-15,-1 1 1 16,-8 11 1-16,-7 13 8 15,-10 14 18-15,-6 13 6 16,-3 4-2-16,0 0-14 16,0 2-15-16,-3 21-3 15,-9 11 0-15,0 11 7 16,0 7 0-16,6 1-3 16,6-4-2-16,0-1-1 15,10-9-2-15,25-7-3 0,14-16-53 16,23-14-63-1,16-5-237-15,6-34-232 0</inkml:trace>
  <inkml:trace contextRef="#ctx0" brushRef="#br0" timeOffset="14923.8">10298 2317 982 0,'0'0'20'16,"0"0"187"-16,0 0-139 16,0 0 14-16,0 0-57 15,0 0 5-15,-24-12-28 16,31 7 0-16,13-2 7 0,2 2-7 16,5 5 3-16,-2 0-5 15,-1 0-5-15,-6 17 5 16,-5 8-7-16,-5 3-4 15,-8 3-1-15,0-1 10 16,0-6-4-16,-3-5 5 16,-2-6 1-16,1-9 0 15,4-2 2-15,0-2 3 16,0 0-4-16,0-8 13 16,12-17 0-16,10-14 6 15,8-10-9-15,2-6-4 16,3 6 8-16,-2 14 6 15,-10 13-6-15,-4 14-5 16,-6 8-8-16,-1 8-2 0,-1 23-1 16,-1 10 1-16,-1 5 0 15,-3 7-1-15,-3 0-1 16,-3 2-45-16,0-1-89 16,0-4-230-16,-6-12-283 15</inkml:trace>
  <inkml:trace contextRef="#ctx0" brushRef="#br0" timeOffset="15944.01">12246 2624 688 0,'0'0'66'16,"0"0"146"-16,0 0-161 16,0 0-40-16,-26 94-10 15,16-33 17-15,10-2-4 16,0-6-9-16,6-6-3 16,15-12 3-16,-2-11-5 15,8-15 1-15,-3-9 3 16,6-5 16-16,-1-23 59 15,3-11-13-15,-5-10-34 16,-2-4-15-16,-4 5 4 16,-6 13-18-16,-5 16 1 15,-3 19-8-15,3 17-26 0,3 24-1 16,5 10 31 0,3 1 9-16,5-9-8 0,12-15-2 15,1-13-6-15,7-15-2 16,-1-2 6-16,-2-28 3 15,-7-10 2-15,-8-8 10 16,-7-6 7-16,-12-5 12 16,-9-5-26-16,-3 8-3 15,-21 13-4-15,-4 24 0 16,-5 19-17-16,-3 17-72 16,8 21 5-16,10 5-61 15,15-4-59-15,3-8-79 0,30-11-94 16</inkml:trace>
  <inkml:trace contextRef="#ctx0" brushRef="#br0" timeOffset="16282.92">13156 2699 603 0,'0'0'112'0,"0"0"53"16,0 0-81-16,0 0-53 15,0 0-22-15,0 0 8 16,-20 56-11-16,44-51 4 15,3-5 11-15,3 0-4 16,7-8-4-16,-5-11-4 16,3-5-8-16,-8-5-1 15,-12-3 0-15,-5-2 2 16,-10-2-1-16,0 3 0 0,-10 10 4 16,-17 9 4-16,-7 14 39 15,-11 12-18-15,-14 36-10 16,0 18 2-16,7 5 39 15,16 3-20-15,24-11-16 16,12-8-23-16,26-11-2 16,29-15-6-16,13-15-13 15,19-14-63-15,7-11-71 16,-3-24-143-16,-6-11-313 16</inkml:trace>
  <inkml:trace contextRef="#ctx0" brushRef="#br0" timeOffset="17692.24">15023 2592 704 0,'0'0'245'0,"0"0"-198"16,0 0 91-16,0 0-138 15,0 0-1-15,0 0 1 16,94-27 14-16,-39 4-5 16,3-7 13-16,-1-3 7 15,-9-4-6-15,-13 1-1 16,-9-3-15-16,-13-2 6 15,-9-4 4-15,-4 8-10 16,0 10 16-16,-8 12 5 16,-4 15 7-16,-3 6-21 15,-8 28-13-15,-3 20-1 16,2 13 1-16,6 5 3 16,3 5 1-16,9-5-5 0,4-5-3 15,2-14 3-15,0-15 0 16,11-14 1-16,4-14 3 15,0-9 11-15,4-1 10 16,11-13 10-16,3-18 1 16,9-14-17-16,1-13-9 15,2-3-3-15,-2 9-2 16,-12 19-2-16,-11 16-1 16,-14 17-2-16,-6 11-23 15,0 26-9-15,0 13 29 16,0 2 0-16,0-6-12 0,0-10-18 15,20-11-21-15,15-11 13 16,14-14-18-16,9-3-37 16,17-26 62-16,4-14-95 15,-3-8 91-15,-9-6-7 16,-22-3 23-16,-20 0 22 16,-14 11 11-16,-11 14 26 15,-11 16 88-15,-23 19-51 16,-12 11-26-16,-8 26-29 15,3 9 1-15,13 6-2 16,18-2-14-16,14-2-2 16,6-7-1-16,9-10-2 15,18-11-3-15,8-15-3 0,13-5-17 16,2-19 24 0,2-16 0-16,-10-11-3 0,-11-1-9 15,-7-4 12-15,-18 6 0 16,-6 9 8-16,0 17-3 15,0 16 6-15,-15 3-10 16,-6 22-1-16,3 12-13 16,4 5 9-16,11 2-26 15,3-1-22-15,13-6-70 16,18-6 18-16,3-12 43 16,2-16-27-16,-3 0-50 15,-7-25 100-15,-4-8 38 0,-3-5 20 16,-10-2 1-1,-4-2 22-15,-3 3 1 0,-2 10 33 16,0 12 24-16,0 10 90 16,0 7-93-16,0 17-98 15,0 16 0-15,0 9 31 16,17 5-12-16,5 0-11 16,8-4 11-16,3-5 4 15,-2-10-14-15,-7-14 12 16,-6-9-2-16,-4-5-8 15,2-19 46-15,1-18-10 16,3-12-30-16,-2-10-5 16,1-5-5-16,-2 5-5 15,-3 14 4-15,-5 18-6 16,-4 17-6-16,-2 10 2 0,3 0-54 16,3 7-143-1,4 13 87-15,6 4-188 0,4-3-96 16</inkml:trace>
  <inkml:trace contextRef="#ctx0" brushRef="#br0" timeOffset="18031.3">16901 2403 649 0,'0'0'242'0,"0"0"5"16,0 0-111-16,0 0-59 16,0 0-41-16,0 0-25 15,-9 8-4-15,7 4-5 16,2 0 0-16,0 0-2 0,11-6 0 15,4-1-2-15,4-5-1 16,5 0-5-16,0-8-14 16,3-14 10-16,-3-7-15 15,-5-6-9-15,-4-5 34 16,-11 1 2-16,-4 8 10 16,-1 7-3-16,-27 19 34 15,-14 5-14-15,-10 26-14 16,-8 19-5-16,9 10 13 15,12 5-15-15,20 1 5 16,16-7-10-16,3-4-1 16,42-7-1-16,23-9-11 15,29-14-48-15,20-20-46 0,3-6-255 16,0-34-457-16</inkml:trace>
  <inkml:trace contextRef="#ctx0" brushRef="#br0" timeOffset="20661.66">18731 2547 154 0,'0'0'60'0,"0"0"114"16,0 0-56-16,0 0 57 16,0 0-13-16,0 0-25 15,43-52 10-15,-43 52 60 16,0 0-152-16,-22 19-28 0,-13 21-11 16,-3 12-12-1,5 7-3-15,12-5 2 0,11-7-3 16,10-11-2-16,0-8-3 15,19-11-10-15,11-11-19 16,9-6 16-16,7-7-7 16,-1-20-12-16,-2-8 15 15,-12-5-8-15,-8-7 12 16,-10 1 12-16,-13-4 4 16,0 3-2-16,-13 8 4 15,-13 13-6-15,-2 16-7 16,-6 10 10-16,-4 19-3 0,2 18 3 15,10 12 3-15,9-2 6 16,13-4-6-16,4-10-1 16,15-11-3-16,16-13-10 15,8-9 10-15,8-3 4 16,1-25 4-16,1-9 5 16,-5-7-8-16,-6-3 7 15,-9 0-4-15,-8 3 11 16,-8 4 13-16,-6 12-2 15,0 10 14-15,-7 10 0 16,0 6-7-16,0 2-31 16,0 0-2-16,10 7-13 15,0 7 13-15,8-1 3 16,6-2 5-16,2-1-3 16,-7-5 1-16,-3-1 2 0,-2-1 0 15,-5 2-1-15,-3 6-5 16,-2 7-2-16,2 9 0 15,-5 7 6-15,-1 2 5 16,0-3 0-16,0-5-6 16,2-11 0-16,-1-8-1 15,1-2-3-15,-1-7 1 16,5 0 4-16,11-2-1 16,7-17 11-16,10-10 20 15,8-10-22-15,0-2-7 16,1 1-4-16,-7 5 4 15,-8 9-6-15,-4 10 0 0,-12 7 0 16,-6 4 1-16,-3 5-1 16,-3 0 3-16,0 0-4 15,0 0-3-15,3 0-1 16,5 5-3-16,2 12 7 16,-1 5 0-16,-2 4 1 15,0 6 1-15,-2-3-1 16,-2-1 2-16,0-4-2 15,-2-7 0-15,2-6 0 16,1-7-2-16,3-2 1 16,2-2-5-16,3 0 3 15,9-5 2-15,-5-7 0 16,5-5-3-16,0-1-3 0,-5-3 0 16,4-4 2-1,-7 0 2-15,5-3 2 0,3-6 0 16,-2-4 1-16,4-6-1 15,-1-3 1-15,-6-5-1 16,-2 5 0-16,-7 2 0 16,-5 11 2-16,-2 7 13 15,0 4 2-15,-3 5 1 16,-6 0 4-16,-2 2 1 16,2 4 0-16,2 0-4 15,1 4-1-15,3 1-5 16,3 7 0-16,-3 0 0 0,2 0-13 15,1 2-1-15,0 23-11 16,0 15 6-16,0 18 6 16,-3 11 0-16,-6 7 1 15,-1 2 0-15,2-2 0 16,2-4-1-16,6-7-1 16,0-10 0-16,3-15 1 15,11-14-5-15,5-13-3 16,4-10-21-16,9-3 1 15,11-11 1-15,3-23 0 16,3-9 14-16,-5-10-22 16,-8-3 19-16,-10 1 16 15,-9 15 0-15,-10 14 0 0,-4 15 9 16,-3 10 1-16,0 1-10 16,-1 14-4-16,-8 14-7 15,-3 6 7-15,6-1 7 16,6-3-3-16,0-5 0 15,6-5-11-15,15-10-17 16,5-8-12-16,9-2 19 16,4-10-17-16,2-14-1 15,1-7 18-15,0-6 16 16,-6-4-1-16,-8-1 6 16,-5 8 3-16,-10 14 7 15,-9 10 50-15,-4 10 19 16,0 0-32-16,0 10-38 15,-10 22 3-15,-8 17-8 0,3 19 19 16,2 22-10-16,4 16-6 16,-3 17-5-16,3 11-1 15,-2 2 8-15,0-7-9 16,-5-11 0-16,0-18-2 16,-3-17 2-16,-10-19 3 15,-8-19-1-15,-17-22-1 16,-8-20 1-16,-11-7 11 15,6-38-3-15,10-17 0 16,26-20 0-16,25-17-10 16,15-5-7-16,47 2-36 15,32 8-3-15,22 14-62 16,16 11-50-16,8 4-180 0,0 8-178 16</inkml:trace>
  <inkml:trace contextRef="#ctx0" brushRef="#br0" timeOffset="20937.27">21561 2288 1164 0,'0'0'71'0,"0"0"168"15,0 0-163-15,0 0-34 16,0 0-20-16,0 0-19 0,-42 72-1 15,36 11 9-15,-5 33 12 16,1 12-17-16,-6 8-5 16,-6-8-1-16,-7-12-2 15,-7-18 2-15,3-22-26 16,5-23-17-16,8-26-34 16,14-18-48-16,3-9-117 15,3-36-48-15,0-17-240 16</inkml:trace>
  <inkml:trace contextRef="#ctx0" brushRef="#br0" timeOffset="22528.32">21304 2898 182 0,'0'-82'32'0,"0"25"253"16,-8 21 21-16,3 17-25 15,2 9-97-15,3-2-98 0,8 3-71 16,33-6-15 0,20-3-36-16,24-3-55 0,10-3 10 15,4-2 3-15,-4 2 73 16,-8-1-66-16,-15 0 52 15,-20-1 19-15,-20 4 0 16,-15 5 61-16,-13 8 63 16,-4 7-17-16,0 2-18 15,-7 0-61-15,-17 20-19 16,-4 14-9-16,1 13-1 16,5 6 0-16,9 0 1 15,10-2-1-15,3-14-7 16,6-13-37-16,17-12 2 15,3-12-23-15,7-4 13 0,-1-26-34 16,-1-11-68-16,-7-13 77 16,-12-6 71-16,-6-3 7 15,-6 6 8-15,-5 12 98 16,-17 15 39-16,-9 13-11 16,-1 9-42-16,4 1-62 15,10 7-9-15,12-2-9 16,6 1-10-16,0-3-2 15,24-6-20-15,15-2-7 16,9-5 19-16,8-5 16 16,-1 0-7-16,0-3-1 15,-2-3 0-15,-2-4 0 16,-11-4 14-16,-7 7 4 0,-9 7 13 16,-14 12 18-1,-7 5 13-15,-3 5-11 0,0 0-19 16,0 0-31-16,0 17-1 15,0 18-10-15,-9 18 10 16,-1 12 8-16,-1 9 7 16,-2 1-7-16,2 4-4 15,4-4-3-15,4-10-1 16,3-14-3-16,3-20 1 16,13-16-6-16,13-13-18 15,13-2-26-15,13-27 16 16,4-20-29-16,-1-12-37 0,-9-10 13 15,-10-7 67-15,-6-10 22 16,-5-9 1-16,-2-2 5 16,-6 16 7-16,-6 22 8 15,-8 29 46-15,-3 18 1 16,-3 12 3-16,0 0-54 16,0 24-11-16,-6 10 3 15,-4 15 22-15,-4 9-6 16,1 8-13-16,-6 11 8 15,-6 8-12-15,-2 7-6 16,4 2-2-16,8-8 0 16,15-13-2-16,2-17-32 15,29-25-24-15,16-18 19 0,13-13-33 16,9-17-3-16,4-22-34 16,-5-14-127-16,-6-12 179 15,-13-8 57-15,-15 2 4 16,-11 12 30-16,-10 18 69 15,-9 20 21-15,-4 12 5 16,0 9-35-16,0 0-63 16,-15 14-14-16,-6 15-13 15,-2 12 11-15,4 2 2 16,5 4-9-16,6 1-8 16,8-2 0-16,0-5 0 15,15-8-1-15,20-12 0 0,15-11-12 16,15-10-25-1,9-9 18-15,10-19-75 0,-1-13 31 16,-13-10-42-16,-17-4 89 16,-31 4 6-16,-22 6 11 15,-6 12 35-15,-27 10 7 16,-15 12 30-16,-5 9-21 16,2 2-39-16,2 16-8 15,11 9 0-15,10 3 0 16,9 0 4-16,7 0-8 15,10-3 0-15,2-6 3 16,9 1-3-16,23-11-9 16,9-6 9-16,12-3-2 15,5-6-5-15,3-17 0 16,-3-6 7-16,-1-3 1 16,-11 1 1-16,-13 7 0 0,-14 7 3 15,-13 12 3-15,-6 5 6 16,0 0-14-16,0 17 0 15,-9 13-1-15,-2 5 2 16,3 4 2-16,8-5-3 16,0-5-7-16,0-3 7 15,15-13-1-15,3-6-5 16,10-7-9-16,5 0 10 16,4-17 2-16,2-12-2 15,-5-3 3-15,-4 3-3 16,-6 7 3-16,-12 9 2 0,-8 9 4 15,-4 4-4-15,0 7-22 16,0 16 7-16,0 8 15 16,0 1 2-16,4-6-1 15,9-7-1-15,7-7-4 16,5-9-12-16,8-3 1 16,9-6 15-16,2-12 4 15,3-12-4-15,-6-8-13 16,-11-5 13-16,-10-10 9 15,-12 3-7-15,-8 5-2 16,-3 13 3-16,-22 11 33 16,-8 17-11-16,-3 4-25 15,-2 15-21-15,6 10-87 0,5 1-175 16,6-1-141-16</inkml:trace>
  <inkml:trace contextRef="#ctx0" brushRef="#br0" timeOffset="22768.46">24591 2317 881 0,'0'0'93'0,"0"0"91"15,0 0-64-15,0 0-87 16,0 0-25-16,0 0 17 15,-31 75 11-15,23-34 0 0,-3 1-19 16,0 3-9-16,-2 0-8 16,-2-8-42-16,1-12-168 15,13-17-231-15,1-8-239 16</inkml:trace>
  <inkml:trace contextRef="#ctx0" brushRef="#br0" timeOffset="22903.82">24748 2128 684 0,'0'0'178'16,"0"0"-150"-16,0 0-18 15,0 0-10-15,0 0-102 16,-63 85-221-16,63-57-152 0</inkml:trace>
  <inkml:trace contextRef="#ctx0" brushRef="#br0" timeOffset="23766.02">24728 2400 687 0,'0'0'109'16,"0"0"192"-16,0 0-186 16,0 0-33-16,0 0-38 15,0 0-22-15,0 0-22 16,9 2 0-16,5 5 6 0,4 5 4 15,-5 4-10-15,-1 2-4 16,-6 3 4-16,-6 1 2 16,0-5-2-16,0-4-3 15,0-7 3-15,0-5 1 16,0-1 0-16,0 0 2 16,0 0 4-16,8-3 7 15,14-16 14-15,9-10-7 16,11-5-16-16,1 1 2 15,-2 5 6-15,-12 12-5 16,-11 7 8-16,-10 8-1 16,-7 1-11-16,-1 0-4 15,0 9-11-15,0 8 8 0,0 7 2 16,0-2 0 0,0-1-15-16,0-1-25 0,14-4-20 15,13-7-45-15,16-5-61 16,18-4 102-16,8-4-106 15,-1-13 157-15,-8-11-66 16,-19-5 80-16,-12-4 11 16,-14 0 43-16,-9 5-5 15,-6 13 86-15,0 11-19 16,-18 8-61-16,-8 0-18 16,-3 15-20-16,-1 8-14 15,3 4 2-15,9-2-4 16,11-1 0-16,7-5-1 0,0-5-17 15,20-9-12-15,9-4 5 16,4-1 24-16,0-4 4 16,-4-9 1-16,-6-4-5 15,-5-3 17-15,-4 4 33 16,-6 3 10-16,-5 5 0 16,-3 7 21-16,0 1-33 15,0 0-25-15,-6 4-23 16,-19 21 2-16,-10 14-5 15,-4 18 3-15,4 23 0 16,8 17 0-16,8 14-1 16,9 8 1-16,6-2-1 15,4-4 1-15,0-7-4 16,0-21 4-16,-7-22 2 0,-8-22-1 16,-11-22-1-16,-13-16 0 15,-11-6 0-15,-14-23-1 16,-4-11 5-16,2-8-8 15,15-14-2-15,19-9-29 16,28-11-5-16,14-1-23 16,46-2-68-16,23 8-67 15,28 3-110-15,18 3-245 16</inkml:trace>
  <inkml:trace contextRef="#ctx0" brushRef="#br0" timeOffset="24231.83">27448 1884 662 0,'0'0'10'0,"0"0"192"16,0 0 76-16,0 0-173 15,0 0-40-15,0 0-37 16,0 0-9-16,-73 101 4 16,47-23-3-16,4 11-5 15,-2 5-15-15,1-1 0 0,-2-2-3 16,0-11-44-1,3-14-131-15,8-23-128 0,5-28-32 16,3-15 31 0</inkml:trace>
  <inkml:trace contextRef="#ctx0" brushRef="#br0" timeOffset="25647.84">27045 2256 390 0,'0'0'221'0,"0"0"-60"15,-93-38 37-15,79 37-144 16,14 1-18-16,7 0-36 15,38 0-23-15,28 4 23 16,19 2 6-16,8-1-6 16,2-5-26-16,-5 0-46 15,-8 0 23-15,-16-11 27 16,-16-11 19-16,-21-8 6 0,-18-11 2 16,-11-7 43-1,-7 2 8-15,0 10 70 0,0 14-70 16,0 17 74-16,-6 5-77 15,-3 14-42-15,-3 23-10 16,-3 14-1-16,3 9 11 16,5 3 4-16,1-4 0 15,3-3 9-15,3-7-17 16,0-10 5-16,0-15-2 16,3-8-7-16,12-8-2 15,6-8 1-15,13 0-2 16,14-26 35-16,9-11-12 0,2-8-9 15,-5 6-8-15,-15 10 4 16,-14 12-10-16,-14 14-2 16,-8 3-1-16,-3 12-9 15,0 19-8-15,0 9 20 16,0 1 3-16,0-7-2 16,0-6-1-16,2-10-1 15,6-6-2-15,7-10-1 16,13-2-5-16,15-7 1 15,15-18 3-15,5-10-5 16,1-7 6-16,-3-13 0 16,-7-6 4-16,-14 8 2 15,-11 14 4-15,-19 15 5 16,-8 15 12-16,-2 9 23 16,-17 0-25-16,-11 2-20 0,-8 15-1 15,1 7-3-15,8-1 3 16,10 2 0-16,9-5-2 15,8-4-2-15,2-2 3 16,21-3-1-16,9-2 2 16,4-4 0-16,3 0 3 15,-5-4 0-15,-5 4-2 16,-9 0-1-16,-9 1-1 16,-5 3-6-16,-3 2-9 15,-3 3 8-15,0 3 4 0,0 2-9 16,2 0-17-16,6-4 1 15,7-6-56-15,14-6 28 16,10-3-10-16,13-6-7 16,1-15-3-16,-4-8 42 15,-10-4 16-15,-11-5 19 16,-9-1 15-16,-8 7 21 16,-8 9 32-16,-3 12 46 15,0 8-27-15,0 3-35 16,-1 0-25-16,-15 6-21 15,-4 10-3-15,1 8 2 16,8-1-5-16,8-3-2 16,3-3-1-16,0-6 3 15,17-3-3-15,6-7-6 16,6-1-4-16,2-1-2 0,-1-18-1 16,-5-4-11-16,-5-6 15 15,-4-3 7-15,-8 3 3 16,-7 5-3-16,-1 9 3 15,0 11 4-15,-13 4 11 16,-16 14-9-16,-5 16-4 16,-2 9-1-16,7 4 1 15,9 1 1-15,8-1 0 16,12-5-2-16,12-4-8 16,34-2-40-16,24-12-19 15,11-11 53-15,12-9-105 16,3-11 17-16,0-12-47 0,-5-10 26 15,-17-8 94-15,-18-7 30 16,-22-2 14-16,-21 10 49 16,-10 9 61-16,-3 17 105 15,-12 12-84-15,-13 2-69 16,-3 5-59-16,1 16 4 16,6 1-15-16,12 0-5 15,9 2 1-15,0-7-2 16,13-3-12-16,17-6-4 15,5-8-19-15,4 0-5 16,-1-7-34-16,-4-10 22 16,-4-7-32-16,-6-6 14 15,-9-3 45-15,-7 1 25 16,-8 3 2-16,0 12 36 16,-23 14 50-16,-14 3-30 0,-11 20-26 15,-7 21 8-15,0 7 14 16,8 1-9-16,12-3-7 15,21-2-32-15,14-10-6 16,26-6-7-16,33-8 2 16,26-10 1-16,21-10-23 15,11 0-33-15,-6-17-155 16,-14-15-126-16</inkml:trace>
  <inkml:trace contextRef="#ctx0" brushRef="#br0" timeOffset="26602.28">5402 4168 413 0,'0'0'96'0,"0"0"94"16,0 0 14-16,0 0-13 16,0 0-71-16,0 0-59 15,-6 14-29-15,0 51-25 16,-4 29 26-16,1 19 4 16,-3 15-15-16,-12 14-15 15,-3 5-7-15,-1-10 0 16,7-20-28-16,12-34-136 15,6-31-119-15,3-38-6 16,6-21-169-16</inkml:trace>
  <inkml:trace contextRef="#ctx0" brushRef="#br0" timeOffset="26877.38">5368 4428 174 0,'0'0'820'0,"0"0"-769"15,0 0 146-15,0 0-161 16,0 0-34-16,0 0-2 16,22-14-27-16,29 14 27 15,12 0-12-15,-8 13-18 16,-12 5-6-16,-16 5-9 16,-15 7 11-16,-12 6 23 15,-15 3 10-15,-21 1 2 16,-13-1 1-16,-5-3 8 0,2-8 0 15,16-12-10-15,14-7-5 16,22-9-1-16,9-17-106 16,37-21-304-16,20-13-102 15</inkml:trace>
  <inkml:trace contextRef="#ctx0" brushRef="#br0" timeOffset="27855.28">5966 4357 383 0,'0'0'513'0,"0"0"-223"15,0 0-138-15,0 0-127 16,-88 60-7-16,55-7-2 16,6 5-6-16,8-2 2 15,13-3 2-15,6-11-6 16,6-4-5-16,18-12-2 0,7-11-2 16,11-15-2-16,4 0 2 15,5-29-6-15,-5-9-25 16,-10-8 23-16,-9-3-16 15,-18-2 25-15,-9-2 8 16,-9 7-8-16,-21 12 1 16,-9 14 1-16,-7 20 7 15,-5 3 5-15,2 29-9 16,7 8-5-16,12 10 1 16,8 0 0-16,16-4-1 15,6 0-3-15,9-10-3 0,21-9-41 16,13-11 6-1,11-16-10-15,13 0 25 0,9-22 9 16,2-11 2-16,-1-7-21 16,-5-4-39-16,-4-5-2 15,-14-9 73-15,-14-2-55 16,-17 9 59-16,-19 12 15 16,-4 15 79-16,-4 17 88 15,-19 7-51-15,-2 0-80 16,-5 7-34-16,6 11-1 15,5 5 4-15,7-1-9 16,9 2-11-16,3-1 4 16,0-1 0-16,19-1 2 15,11 0-4-15,6-1 2 0,9 1-1 16,7-1 0-16,0 0-3 16,-7 0 0-16,-12-2 2 15,-14-1-2-15,-13 4-12 16,-6 1-4-16,-12 7 9 15,-15 3 7-15,2-6 4 16,1-4-4-16,6-10 2 16,11-7 1-16,7-5-2 15,0 0 2-15,0-23 2 16,13-14-5-16,14-15-18 16,10-12-18-16,5-4-9 15,13-5-12-15,2 7-29 16,-8 13 86-16,-10 17 0 0,-14 17 10 15,-19 12 50-15,-6 7-6 16,0 0-10-16,0 0-28 16,-9 7-2-16,-13 10 1 15,-2 6 2-15,2 2-3 16,2 1-8-16,10-6 3 16,7-3-8-16,3-1 0 15,0-2-1-15,22 0-1 16,8 4 1-16,9 0 0 15,13 1 8-15,0-2-8 16,-4 0-4-16,-12-2 4 16,-12-4 4-16,-14-1-4 0,-10 4-5 15,-4 6-5-15,-22 9 10 16,-14 5 4-16,-5 3-4 16,-4 0-21-16,4-11-36 15,15-9-31-15,11-17-14 16,16-7 6-16,3-34-2 15,25-15-129-15,17-14 38 16,12-1-133-16</inkml:trace>
  <inkml:trace contextRef="#ctx0" brushRef="#br0" timeOffset="28006.73">7219 4381 119 0,'0'0'139'16,"0"0"97"-16,81-25-77 16,-68 25-23-16,-7 15-44 15,0 14 57-15,-6 12-39 16,0 5-22-16,0 5-42 0,-3-2-14 15,-6 1-27-15,0-2-5 16,2-9-114-16,5-14-240 16,2-23 157-16,5-7-289 15</inkml:trace>
  <inkml:trace contextRef="#ctx0" brushRef="#br0" timeOffset="28283.79">7495 4137 896 0,'0'0'70'0,"0"0"18"16,0 0-56-16,0 0 3 15,-46 80-22-15,46-62-5 16,0-3-6-16,4-8 3 0,8-6-3 16,2-1 0-16,2 0 22 15,3-16 25-15,-5-8-11 16,-2-5-2-16,-5-4-6 15,-7 1-16-15,0 8-7 16,0 11-7-16,0 10-3 16,-13 3 3-16,-4 11-75 15,-2 15-7-15,-2 9-68 16,0 0-86-16,5-2-165 16</inkml:trace>
  <inkml:trace contextRef="#ctx0" brushRef="#br0" timeOffset="28978.05">7671 4117 907 0,'0'0'85'16,"0"0"234"-16,0 0-219 15,0 0-63-15,0 0-33 16,0 0-4-16,-21-10-7 15,24 40 4-15,18 15 3 16,-3 11 13-16,1 12-11 16,-8 5-2-16,-8 4 3 15,-3-9-3-15,0-12 0 0,0-18 0 16,-6-16 3-16,3-16-1 16,3-3 1-16,-3-3 6 15,-5-4 32-15,2-17-2 16,-4-10-29-16,4-6-9 15,6 1-1-15,0 3 0 16,3 9-2-16,16 11-7 16,8 9-27-16,6 4-1 15,4 13 4-15,-4 15-2 16,-6 6 1-16,-5 1 14 16,-13 1-21-16,-9-1 10 15,0-3 8-15,-19 0 7 0,-5-10 3 16,0-5 12-16,2-9 2 15,5-8 11-15,4 0 4 16,4-3 23-16,6-12-17 16,3 0-22-16,0 1-7 15,9 5-11-15,10 1-25 16,11-1-10-16,0 1-5 16,7-1-49-16,2-1 20 15,-3-4 34-15,-3-3 46 16,-2-1 7-16,-7-4 7 15,-2 3-1-15,-8-5 28 16,-4 1 73-16,2-5-2 0,-6 1-33 16,1 6 9-1,-2 5-11-15,-5 12-4 16,0 4-11-16,0 0-34 0,0 7-21 16,0 22-19-16,-9 11 19 15,3 7 0-15,0 1 4 16,6-1-8-16,0-2-25 15,6-8-84-15,18-13-252 16,10-24 190-16</inkml:trace>
  <inkml:trace contextRef="#ctx0" brushRef="#br0" timeOffset="29114.41">8405 4336 780 0,'0'0'74'15,"0"0"-74"1,0 0-10-16,0 0-195 0,-36 88-337 16</inkml:trace>
  <inkml:trace contextRef="#ctx0" brushRef="#br0" timeOffset="29668.89">8326 4742 1187 0,'0'0'37'15,"0"0"58"-15,0 0-80 16,0 0-15-16,0 0 0 16,0 0 0-16,101-59 2 15,-50 22 8-15,-2-3-3 16,-4-6 0-16,-8-5-3 15,-7-12 3-15,-12-8-2 16,-5-13-2-16,-2-2 4 16,-5 8-3-16,-3 22 10 15,-3 24-8-15,0 21 21 16,0 11-22-16,-6 27-5 16,-12 24-12-16,0 17 12 15,2 10 0-15,8 3 0 16,5 0 0-16,3 0-1 15,0-9 1-15,14-12 0 0,17-13-10 16,12-16-36-16,9-20 26 16,8-11-34-16,4-16-118 15,-3-19 140-15,-10-12-175 16,-8-6 192-16,-13-6 15 16,-15 2 17-16,-3 13 11 15,-9 17 80-15,-3 16 53 16,0 10-14-16,0 1-98 15,-9 13-40-15,-6 19-3 16,-4 8-3-16,2 6 11 16,4 0-8-16,10 0-4 15,3-3-4-15,0-1 2 0,0-6-28 16,19-7-125-16,5-16-236 16,2-13-368-16</inkml:trace>
  <inkml:trace contextRef="#ctx0" brushRef="#br0" timeOffset="29820.29">9264 4187 1083 0,'0'0'48'16,"0"0"76"-16,0 0-115 16,0 0-9-16,0 0-3 15,0 0-113-15,-12 60-166 16,12-43-177-16</inkml:trace>
  <inkml:trace contextRef="#ctx0" brushRef="#br0" timeOffset="30075.49">9671 4076 963 0,'0'0'155'0,"0"0"31"15,0 0-76-15,0 0-79 16,0 0-21-16,0 0-9 16,-76 98 7-16,67-40-3 0,-1 11-2 15,1 9 6-15,-4 7-7 16,-4-1-2-16,2-7-14 16,1-16-95-16,10-20-95 15,1-25-74-15,3-16-41 16,0-14-120-16</inkml:trace>
  <inkml:trace contextRef="#ctx0" brushRef="#br0" timeOffset="30359.21">9368 4381 491 0,'0'0'159'16,"0"0"22"-16,0 0-52 15,0 0-85-15,0 0-11 0,0 0-33 16,-25 16 4-1,86-16 6-15,14 0-2 0,13-14 15 16,0-8-22-16,-7 0 1 16,-4 5 14-16,-19 4-6 15,-19 7 2-15,-15 6-12 16,-18 5-17-16,-6 22 17 16,0 12 21-16,-9 9 18 15,-8 1-7-15,-2 0-15 16,3-4-1-16,5-6-16 15,2-11-10-15,9-9-78 16,0-18-119-16,9-4-165 16</inkml:trace>
  <inkml:trace contextRef="#ctx0" brushRef="#br0" timeOffset="30504">10150 4160 884 0,'0'0'119'0,"0"0"-4"15,0 0-60-15,0 0-54 16,0 0-2-16,0 0-10 16,-40 86-236-16,35-65-225 15</inkml:trace>
  <inkml:trace contextRef="#ctx0" brushRef="#br0" timeOffset="31184.82">10177 4368 1221 0,'0'0'76'16,"0"0"-68"-16,0 0-3 15,0 0-5-15,0 0-6 16,0 0 6-16,-9 49 1 15,18-34-1-15,7-4-20 16,1-4-34-16,8-7 10 16,2 0 27-16,-2-9 8 0,-1-11-36 15,-9-3 31 1,-6 2-6-16,-9-1 9 0,0 2-9 16,-3 1 6-16,-15 9 14 15,-8 7 1-15,-3 3 13 16,-10 18-2-16,-1 16 12 15,4 9-12-15,5 7-5 16,10 2 9-16,12-2-8 16,9-7-5-16,6-11-4 15,31-12 1-15,14-19 0 16,13-1 2-16,6-22 2 16,0-10 8-16,-1-7-11 15,-8-5 11-15,-1-4-4 16,-8-8-4-16,-14-3 5 15,-9 4-7-15,-15 8 2 0,-12 16 39 16,-2 15 84-16,-3 12-35 16,-19 4-32-16,-5 0-37 15,-4 20-19-15,1 8 2 16,8 1-5-16,11 2 1 16,11 0-2-16,4 0-3 15,28 0 3-15,7 0 0 16,10-2 1-16,3 0-1 15,-7-3 0-15,-9-7 0 16,-14-6-3-16,-18-1 3 16,-4-2 0-16,-19 6-3 15,-27 5 0-15,-18 2 3 0,-12-4-7 16,1-2-34-16,8-2-2 16,12-7-89-16,22-8-206 15,24-4-391-15</inkml:trace>
  <inkml:trace contextRef="#ctx0" brushRef="#br0" timeOffset="31581.86">11825 4217 938 0,'0'0'105'15,"0"0"100"1,0 0-73-16,0 0-64 0,0 0-57 16,0 0-7-16,-34 27-2 15,25-13 2-15,0-1 2 16,4-5-6-16,3-3 0 16,2-4 0-16,0-1-4 15,0 0-4-15,7 0 6 16,5-1 2-16,4-11 14 15,-3-5-4-15,1 0 2 16,-8-5-6-16,-3 1-1 16,-3 6-3-16,0 3 3 0,0 10 9 15,0 2-4 1,-3 0-10-16,-13 11-5 0,-1 9-3 16,-2 7 2-16,5-1 0 15,4 6-37-15,4 4-66 16,-3-1-246-16,0-2-286 15</inkml:trace>
  <inkml:trace contextRef="#ctx0" brushRef="#br0" timeOffset="32045.32">11694 4725 1143 0,'0'0'37'16,"0"0"127"-16,0 0-47 15,0 0-74-15,0 0-16 16,0 0-15-16,-12 7-12 16,12-7 0-16,0 0 0 15,0 0 0-15,0 0-5 16,15 0-1-16,5-7 6 15,12-8 2-15,4-7 13 16,-7-4-11-16,0 1 7 16,-12 1-4-16,-7 7-3 15,-10 1 9-15,0 8-3 0,0 3 7 16,-14 5-11-16,-8 0-6 16,-8 15-6-16,-1 9 4 15,1 3-3-15,9 2 3 16,12-5-1-16,6-5 2 15,3-7-3-15,0-7-7 16,10-3-2-16,10-2-7 16,1-3 9-16,3-15-18 15,-2-6-13-15,-1 2-18 16,-15-3-41-16,-6 2-26 16,-13 4-97-16,-32 5-136 15</inkml:trace>
  <inkml:trace contextRef="#ctx0" brushRef="#br0" timeOffset="34635.11">11864 4341 347 0,'0'0'218'0,"0"0"-141"16,0 0 98-16,0 0-29 16,0 0-23-16,0 0-6 15,0-70-34-15,-12 70-40 16,-6 11-26-16,-3 8-5 0,3 3-10 15,5 0-2-15,7-1 0 16,6-6 0-16,0-4-4 16,0-5 4-16,0-4-4 15,15-2 0-15,4 0 4 16,5-16 7-16,-5-9 0 16,1-6-2-16,-14-1 1 15,-6-2 2-15,0 1 2 16,-6 8-8-16,-11 8 2 15,-2 10 1-15,-5 7-5 16,-1 13-1-16,-2 18-6 16,6 3-1-16,11 1 6 0,10-5-2 15,4-7-2-15,14-9 2 16,9-7-2-16,-2-7-5 16,5 0 7-16,-7-11 4 15,-1-6 7-15,-12-3-6 16,-7 0 6-16,-3-4 11 15,0 2-8-15,-16 3-3 16,-8 6-7-16,-3 13-14 16,0 0-77-16,-9 17-173 15,4 11-163-15</inkml:trace>
  <inkml:trace contextRef="#ctx0" brushRef="#br0" timeOffset="38674.37">2801 6760 296 0,'0'0'46'16,"0"0"92"-16,0 0 21 15,0 0-58-15,0 0 6 16,0 0 54-16,0 0-18 15,19-42-4-15,-20 37-36 16,-17 5-26-16,-6 0-27 16,-13 0-20-16,-10 17-16 15,-9 19-12-15,-7 16 0 16,-1 15-2-16,9 9 0 16,10 5-3-16,17 0 3 15,19-9-1-15,9-13-16 16,37-18-58-16,23-25-47 0,17-16-30 15,13-33 54-15,5-18-4 16,4-13 77-16,-11-1 22 16,-14 4 4-16,-20 8-1 15,-27 7 3-15,-11 15 58 16,-16 9 13-16,0 12 3 16,-25 8 0-16,-8 2-22 15,-13 19-48-15,-5 13-2 16,-1 8-3-16,10 4-4 15,12-1 1-15,17-2 1 16,10-4-4-16,3-9-20 16,9-12-29-16,18-15-4 0,4-1 47 15,5-21 10-15,4-10 3 16,-4-3-1-16,-6 0 10 16,-8 4-10-16,-10 3 14 15,-1 11 21-15,-6 5 1 16,-3 8-15-16,-2 3-16 15,0 17 6-15,-3 22-13 16,-6 12-3-16,3 7 3 16,6-5 1-16,3-14-1 15,18-14-15-15,4-21-42 16,5-5 14-16,9-36 14 16,6-15 19-16,1-11-29 15,-1 3 5-15,-8 4 34 16,-9 8 27-16,-14 9 58 15,-10 11 17-15,-4 12-30 0,0 12 13 16,-12 4-15-16,-7 0-37 16,2 14-19-16,-2 9-13 15,7 2-1-15,12 5-1 16,0-1 0-16,12 3-2 16,21 0-1-16,9 4 4 15,7-3 3-15,-7-7-3 16,-5-2 0-16,-16-11 2 15,-8-2-1-15,-13-6-1 16,-3 3 0-16,-24 1-1 0,-14 7-14 16,-7-2-13-16,-4-2-26 15,4 0-7-15,6-7-53 16,14 0-51 0,17-5-128-16,11-20-102 0</inkml:trace>
  <inkml:trace contextRef="#ctx0" brushRef="#br0" timeOffset="38990.54">3648 6933 93 0,'0'0'643'0,"0"0"-531"15,0 0 102-15,0 0-148 16,0 0 3-16,0 0-20 16,2 69-34-16,-2-60-9 15,0-3-1-15,10-5-3 16,2-1-2-16,7 0 1 0,-4-15 6 15,0-4-7-15,-3-1-11 16,-6-6 2-16,-4-3 2 16,-2 3-4-16,0 2 10 15,-14 9 1-15,-2 10 3 16,-8 5 26-16,0 14-4 16,-9 21-18-16,5 11 0 15,4 4 17-15,11 6-1 16,11 0-13-16,2 1-5 15,21-7-5-15,21-5-44 16,16-18-54-16,15-14-220 16,8-13-240-16</inkml:trace>
  <inkml:trace contextRef="#ctx0" brushRef="#br0" timeOffset="39319.74">4536 6906 1154 0,'0'0'53'15,"0"0"72"-15,0 0-89 16,0 0-34-16,0 0 26 16,104-81-25-16,-71 44-2 15,-2-1 8-15,-1-1-6 0,-11 2 8 16,-2 9-5-1,-11 10 12-15,-3 8 11 0,-3 10 17 16,0 0-15-16,0 8-20 16,0 22-11-16,-9 17 0 15,-2 12 0-15,-2 7 4 16,1 5-4-16,-4 5-3 16,2-3-48-16,2-8-85 15,-4-10-175-15,5-24-151 16,-2-18 42-16</inkml:trace>
  <inkml:trace contextRef="#ctx0" brushRef="#br0" timeOffset="39466.18">4613 7129 416 0,'0'0'242'15,"0"0"-30"-15,0 0-2 0,0 0-46 16,0 0-57-16,0 0-69 16,-31 0-38-16,70 0-2 15,16-2 2-15,15-13 0 16,12-1-41-16,-6 1-221 15,-6 2-470-15</inkml:trace>
  <inkml:trace contextRef="#ctx0" brushRef="#br0" timeOffset="39827.18">2379 7771 1176 0,'0'0'20'0,"0"0"175"16,0 0-181-16,0 0 6 15,94-11 20-15,4-5 7 16,35 1-2-16,43-3-26 15,40 2-3-15,38 0-13 16,32 2-3-16,23 3-3 16,19-3 3-16,6 3 4 0,-6 0-4 15,-16-1-2-15,-33 2 2 16,-42 6 0-16,-52 1-6 16,-58 3-1-16,-54 0-19 15,-55 7-16-15,-27 10-81 16,-57 2-122-16</inkml:trace>
  <inkml:trace contextRef="#ctx0" brushRef="#br0" timeOffset="41329.44">3050 10774 631 0,'0'0'75'0,"0"0"101"16,0 0 39-16,-81-14-120 15,50 16-43-15,-5 22-40 0,-7 19-12 16,-2 17 0-1,-4 12-2-15,10 10-1 0,11-2 0 16,20-1-5-16,8-6-43 16,30-13-65-16,26-24-74 15,24-29-34-15,22-14 12 16,11-39 105-16,5-17-2 16,-2-3 37-16,-16-4 72 15,-15 1 22-15,-24 9 84 16,-28 7-3-16,-27 20 58 15,-6 14 12-15,-25 18-35 16,-19 1-39-16,-11 28-62 0,-3 14-20 16,7 5-5-1,14-1-10-15,19 0 1 0,18-12-3 16,0-8-19-16,27-13-54 16,7-10 8-16,8-3 40 15,4-14 11-15,-4-14 13 16,-6-3-1-16,-8-2-5 15,-10 0 7-15,-9 2 19 16,-9 6-8-16,0 8 34 16,0 8 14-16,-6 9 14 15,-7 22-38-15,-1 19-34 16,-2 14-2-16,10 1 2 16,6-3 4-16,6-13-5 15,16-10-12-15,8-17-57 16,3-13 15-16,10-8 23 0,2-23 25 15,1-13 1-15,-1-4 2 16,-8-2 3-16,-13 2 22 16,-11 4 72-16,-13 10 11 15,0 14 21-15,0 10 16 16,-4 10-38-16,-11 0-61 16,-4 24-24-16,-1 5-19 15,4 8 1-15,13-1-1 16,3 0-2-16,6 0 2 15,24-2 0-15,4-4 1 16,6-5-5-16,-1-2 8 16,-12-12-9-16,-12 0-4 0,-15-9-17 15,0 5 16 1,-27 6-3-16,-18 3-6 0,-13 7-30 16,0 0-26-16,13-3-59 15,15-6-50-15,17-12-50 16,13-4-116-16,34-35 87 15</inkml:trace>
  <inkml:trace contextRef="#ctx0" brushRef="#br0" timeOffset="41646.28">4172 11037 331 0,'0'0'297'16,"0"0"-54"-16,0 0-45 16,0 0-89-16,0 0-75 15,0 0-26-15,4 16 3 0,-16 1-10 16,9-4-2-16,3-6 1 15,0-4-4-15,5 1-1 16,14-4 4-16,2 0 1 16,3-14 5-16,1-5-5 15,-1-5-12-15,-3 2-19 16,-12-4 10-16,-9-2-2 16,0 3 20-16,-12 5 1 15,-12 12 1-15,-6 8 1 16,-3 14 15-16,-1 22-11 15,0 14 14-15,13 3 11 16,9 5 1-16,12-4-15 16,0-11-15-16,27-7-5 15,25-16-123-15,27-18-127 0,18-7-39 16</inkml:trace>
  <inkml:trace contextRef="#ctx0" brushRef="#br0" timeOffset="41983.68">4995 10872 1044 0,'0'0'37'15,"0"0"192"-15,0 0-106 16,0 0-50-16,0 0-37 16,0 0-22-16,-37-4-12 15,74-9 0-15,14 0 4 16,1 0-6-16,0 6-10 0,-13 7-14 15,-6 0 3-15,-14 0-5 16,-13 17-12-16,-6 7-2 16,-3 7 27-16,-24 13 13 15,-7-1 2-15,-6-3 0 16,7-1 4-16,10-12 20 16,7-7-8-16,13-8 1 15,3-5-19-15,24-4-3 16,24 0 2-16,16-3-2 15,15 0-44-15,-2 0-77 16,-11 0-207-16,-15 0-72 16</inkml:trace>
  <inkml:trace contextRef="#ctx0" brushRef="#br0" timeOffset="42379.23">2604 11814 850 0,'0'0'14'15,"0"0"161"-15,0 0-62 0,112-60-45 16,-39 46-7 0,27 4-15-16,30-2-2 0,40 2-17 15,31-5-13 1,32 1-13-16,26-1-1 0,22-3 4 16,14 1 2-16,3 3-6 15,-13-3-3-15,-18 8 3 16,-37-1 5-16,-39 3 3 15,-49 4-5-15,-54-1-6 16,-47 1 2-16,-41 3-64 16,-25 0-23-16,-44 0-279 15,-22 10-407-15</inkml:trace>
  <inkml:trace contextRef="#ctx0" brushRef="#br0" timeOffset="43664.07">3551 14651 427 0,'0'0'121'15,"0"0"69"-15,0 0 24 0,0 0-55 16,0 0-30-16,-86-50-48 16,45 64-21-16,-3 18-16 15,-1 14-17-15,2 11-15 16,13 2-9-16,12 1-2 16,15-7 2-16,3 0-3 15,28-14-32-15,23-12-34 16,19-27-47-16,18-7-46 15,6-40-12-15,3-15 95 16,-3-1-69-16,-15-2 82 16,-25 5 58-16,-21 7 5 15,-23 6 93-15,-10 14 24 0,-13 11 52 16,-17 18-26-16,-6 4-65 16,-6 30-44-16,2 13-11 15,10 10-17-15,9-3 4 16,15-4-6-16,6-13-4 15,9-8-1-15,18-11-10 16,7-14-65-16,2 0 41 16,-3-20 13-16,-3-6 12 15,-5-5 10-15,-7-1 10 16,-9-1-3-16,-6-1 2 16,-3 9 13-16,0 8-5 15,0 10 11-15,0 7 7 16,0 0-27-16,-3 23-8 0,0 5-5 15,3 11 5-15,3-6 3 16,19-8-2-16,14-4-1 16,6-8-11-16,10-13-6 15,3 0-16-15,2-24 21 16,-5-8-8-16,-4-4 17 16,-17-8 3-16,-10 1 2 15,-15 4 25-15,-6 6 29 16,0 8 18-16,-6 15 30 15,-7 8-28-15,-1 2-21 16,1 0-23-16,1 14-32 16,3 1 0-16,6 6-1 0,3-1-2 15,10 6 3 1,20 1-4-16,9 0 1 0,7 2-3 16,-1 1 4-16,-3-7-16 15,-12-3 12-15,-11-8-4 16,-13-2 3-16,-6 0-22 15,-21-2 27-15,-19 5-1 16,-5-4-5-16,-4 2-11 16,1-5-17-16,5-6-9 15,13 0-59-15,18-14-54 16,12-15-103-16,25-13-172 16,22-2 94-16</inkml:trace>
  <inkml:trace contextRef="#ctx0" brushRef="#br0" timeOffset="43971.81">4591 14562 153 0,'0'0'328'0,"0"0"-73"0,0 0 23 16,0 0-90-16,0 0-104 16,0 0-38-16,36 6-26 15,-36 10-1-15,0 1-12 16,7-3-5-16,2-9-2 16,3-5-5-16,4 0-17 15,1-8 5-15,5-13 16 16,-4-9-23-16,-3 1 6 15,-2-3 4-15,-11 1 14 16,-2 8 0-16,0 10 2 16,-15 10 32-16,-6 3 5 15,-13 22-21-15,-2 21-6 0,0 10 6 16,5 3 17-16,10-1-13 16,9-6-4-16,12-11-15 15,0-8-3-15,19-16-1 16,26-11-37-16,24-3-38 15,22-20-98-15,22-13-259 16</inkml:trace>
  <inkml:trace contextRef="#ctx0" brushRef="#br0" timeOffset="44394.36">5423 14366 701 0,'0'0'329'0,"0"0"-149"15,0 0-21-15,0 0-89 16,0 0-55-16,0 0-8 16,27-16 10-16,27-1-4 15,4 4-13-15,3 0-2 16,-9 6-4-16,-16 1-21 16,-12 3-2-16,-12 3 17 15,-9 3-21-15,-3 17-3 16,-6 6 33-16,-18 8 3 15,-7 2 5-15,1 1 11 16,7-5 4-16,4-6-12 16,13-5 2-16,6-11-8 15,0-1-2-15,27-3 1 16,4-2 0-16,8 2 2 16,-3 1 0-16,-5-3-2 0,-10 5-2 15,-12-3 1-15,-9 5-1 16,-6 3 2-16,-30 8 1 15,-19 8 0-15,-24 4-1 16,-24 5-1-16,-18-3-9 16,-28 3-43-16,-27 2-104 15,-30 5-176-15,-25 2-133 16</inkml:trace>
  <inkml:trace contextRef="#ctx0" brushRef="#br0" timeOffset="44678.3">2993 15241 820 0,'0'0'58'0,"0"0"220"15,0 0-90-15,0 0-131 16,0 0-4-16,94-22-14 16,-6 12 9-16,39-3-22 15,39-1-8-15,38 2-10 16,45-4 2-16,30 2-5 15,31-3 4-15,14 1-9 16,4-1 0-16,-19 3-3 0,-36-1 5 16,-45 1-4-1,-61 4-2-15,-61 0-19 0,-55 8-10 16,-47 2-36-16,-23 0-31 16,-47 22-158-16,-22 11-374 15</inkml:trace>
  <inkml:trace contextRef="#ctx0" brushRef="#br1" timeOffset="97552.5">7738 6818 300 0,'0'0'124'0,"0"0"75"16,0 0-84-16,0 0-31 15,0 0-35-15,0 0 226 16,0 0-250-16,0 0 10 16,0 0 14-16,6-44-6 15,-6 37-2-15,0 0-28 16,-6 1 0-16,-7-1 2 16,1 3-13-16,-5 1 1 15,1 3-3-15,0 0-2 16,-1 3-4-16,-5 16 6 15,5 2-5-15,-2 8 5 16,3-6-3-16,5 1 2 16,8-5-2-16,3 2 1 15,0-3 2-15,14-1-1 0,8-3 1 16,5 3 0-16,7-1 1 16,2 0-3-16,1 4 0 15,-1 3 2-15,-11-4 6 16,-5 0-5-16,-7-4-1 15,-13 5-1-15,0-1-4 16,-16 9 3-16,-17 0-5 16,-12 0 6-16,-1-3 0 15,-2-3 1-15,5-7-1 16,13-5-10-16,12-4-74 0,11-6-42 16,7-2-101-1,19-22-150-15</inkml:trace>
  <inkml:trace contextRef="#ctx0" brushRef="#br1" timeOffset="98377.66">8020 6977 765 0,'0'0'36'0,"0"0"96"16,0 0-41-16,0 0-19 15,0 0-25-15,-61 82-17 16,58-69-6-16,3-3-15 0,0-8-5 15,0 2 0 1,6-4-2-16,10 0 11 16,4-4-9-16,2-12 11 0,-1-4-2 15,-2-5-7-15,-10 1 10 16,-6 0-7-16,-3 2 2 16,-9 7 11-16,-13 5-18 15,-2 10 2-15,-9 6-6 16,2 27-2-16,-2 13-2 15,8 13 1-15,8 6 3 16,10-3-6-16,7-7 4 16,7-14-3-16,26-11-35 15,18-22-14-15,17-8 22 16,16-29-13-16,7-27 25 16,-3-13 3-16,-3-7-9 0,-17 4 26 15,-18 8 12 1,-25 13 1-16,-25 13 35 0,0 19-2 15,-25 16 1-15,-11 3-8 16,-10 22-27-16,7 11-5 16,9 3 5-16,17-2-8 15,13-7-4-15,7-7-1 16,26-11-3-16,9-9-5 16,13 0 7-16,3-16 2 15,2-6 1-15,-12-2 7 16,-7 2-4-16,-14 7 3 15,-15 4 7-15,-6 6 16 16,-5 5-12-16,-1 5-18 16,0 24-5-16,0 14 5 15,0 12 11-15,0 6-7 0,0 1-4 16,0-12-1-16,11-12 0 16,7-18 1-16,6-13-16 15,1-7 6-15,11-20-3 16,13-20-4-16,2-14-13 15,-2-7 19-15,-7-3-53 16,-15-2 64-16,-8 7 4 16,-10 9 11-16,-6 21 18 15,-3 12 15-15,0 14 16 16,0 3-2-16,-3 10-43 16,-6 26-14-16,-4 17-5 15,7 13 10-15,0-3-2 0,6 0-8 16,0-8 0-1,22-11-4-15,8-9-40 0,7-15 5 16,8-19-122-16,6-8-149 16,4-34-154-16,-10-18 171 15</inkml:trace>
  <inkml:trace contextRef="#ctx0" brushRef="#br1" timeOffset="98490.08">9364 6749 338 0,'0'0'235'0,"0"0"83"16,0 0-88-16,0 0-180 15,-91 8-32-15,82 21-18 16,9 5-11-16,0-2-221 0,9 1-179 16</inkml:trace>
  <inkml:trace contextRef="#ctx0" brushRef="#br1" timeOffset="99073.7">9492 6987 712 0,'0'0'84'0,"0"0"148"16,0 0-171-16,0 0-32 15,0 0-21-15,0 0-6 16,-16 36-4-16,25-36-2 16,10 0 4-16,8-14 7 0,6-14 2 15,-2-5-2-15,-1 2-7 16,-14 0-29-16,-8 4 29 15,-8 7 4-15,-5 13-4 16,-23 7-3-16,-8 4 2 16,-7 29 2-16,-5 10 16 15,5 12 0-15,10 6-3 16,14-5-1-16,16-4-5 16,3-14-8-16,22-13-2 15,14-9-1-15,13-16 3 16,17-2 1-16,14-28 8 15,4-10 13-15,1-10-16 16,-15-5 6-16,-22-1-12 16,-17 1 13-16,-19 11 25 0,-12 13 5 15,0 14 13-15,-15 11 16 16,-7 6-39-16,-1 0-18 16,1 15 7-16,4 6-14 15,12 2-3-15,6 0-3 16,0 2 4-16,11 0-5 15,20 5 2-15,9-1 1 16,5 1 2-16,4 1-6 16,-7-6 5-16,-12-8-4 15,-14-3-1-15,-16-2-7 16,-13-1 5-16,-29 6 2 16,-21 1 8-16,-17-1-8 15,-11 0-13-15,0-1-99 0,16-7-187 16,23-9-366-16</inkml:trace>
  <inkml:trace contextRef="#ctx0" brushRef="#br1" timeOffset="100268.88">11558 6875 43 0,'0'0'696'0,"0"0"-511"16,0 0 102-16,0 0-175 0,0 0-57 15,-82-31-32-15,46 56-6 16,-1 15-12-16,0 16 3 15,7 7 2-15,15 1-3 16,9-7 1-16,6-7-8 16,21-11-1-16,19-10-29 15,18-14-17-15,11-15-13 16,16-11-3-16,12-31 3 16,9-10 8-16,-2-13-120 15,-16-5 137-15,-19 2 9 16,-31 5 26-16,-15 13 14 15,-17 21 21-15,-6 17 44 16,-21 12 10-16,-19 7-59 16,-8 21-29-16,-1 12 2 0,4 9 12 15,11-1-6-15,16-6-3 16,10-5-4-16,8-12-2 16,11-9-20-16,11-11-9 15,11-5 13-15,6-5 16 16,-2-23 8-16,7-8 2 15,-3-8 4-15,-2 2 0 16,-9-1 14-16,-11 12 7 16,-9 9 21-16,-7 12-8 15,-3 9 16-15,0 1-22 16,-1 8-37-16,-11 17-3 16,-7 15 7-16,3 13-6 15,5 6 5-15,2 14 3 0,3 7-5 16,3 12 0-16,0 12-2 15,-3 2-1-15,0-2-3 16,-3-12 5-16,-10-15-5 16,-6-16 0-16,-7-15 36 15,-8-13-11-15,4-8-12 16,3-13 13-16,5-7-18 16,7-5 3-16,9-11 1 15,12-26 4-15,0-16-12 16,30-15 2-16,22-15-6 15,12-11-11-15,14-13 7 16,7-16-29-16,12-13 14 0,1-2 18 16,-7 16-4-16,-18 26 5 15,-16 31 3-15,-25 30-1 16,-16 16 8-16,-12 10 1 16,-4 9 0-16,0 0-11 15,-24 16 0-15,-7 10 1 16,-2 5 8-16,3-2-1 15,8-3 2-15,8-2 0 16,7-3-5-16,7-1-4 16,0 0 1-16,12 4 3 15,16-1-1-15,8 1-3 16,9 0 17-16,1-4-7 16,-4 1 0-16,-9-9-1 0,-11-4-6 15,-13-2-4-15,-9-3-3 16,0 9 0-16,-9 4 0 15,-30 9 3-15,-19 5 0 16,-18-4 0-16,-14-2-9 16,1-7-50-16,10-5-51 15,19-12-175-15,26-9-284 16</inkml:trace>
  <inkml:trace contextRef="#ctx0" brushRef="#br1" timeOffset="102403.79">14861 6827 513 0,'0'0'43'0,"0"0"155"16,0 0-78-16,0 0-32 16,0 0 12-16,0 0-64 15,-58-28-35-15,29 61 5 16,-8 13 11-16,8 9 7 16,-1 4-6-16,11-1-1 15,6-5-1-15,13-12-10 16,0-15-5-16,7-13 0 15,19-9 3-15,13-4 1 0,12-19 11 16,5-17-3 0,2-6-5-16,-12-6-7 0,-7-3 1 15,-14-2 5-15,-11 1-5 16,-11 5 13-16,-3 8-13 16,-10 9 5-16,-10 17 25 15,-5 13-22-15,-1 3-16 16,-6 25 11-16,6 11-5 15,5-1 0-15,15-4 0 16,6-5 0-16,4-9-6 16,25-4 1-16,10-13 1 15,13-3 4-15,3-9 9 16,6-15 3-16,2-7 0 0,-5-6-1 16,-6 0 3-1,-10 4 0-15,-9 6-4 0,-17 10-7 16,-7 8 5-16,-6 9-3 15,-2 3-5-15,1 20-15 16,1 7 15-16,5 3 2 16,-1-6-2-16,2-8 0 15,1-5 5-15,3-4-10 16,6-10 10-16,3 0-5 16,8-7 6-16,6-15 0 15,4-5 14-15,0-6-1 16,0-1-14-16,-5 2 8 15,-8 8-10-15,-8 8 3 16,-12 11-6-16,-1 5-1 0,-3 18-15 16,2 16 9-16,-2 5 7 15,6 0 5-15,0-3-3 16,7-9-2-16,4-10-8 16,0-7 3-16,12-10-7 15,7-3 7-15,10-24 5 16,3-9 2-16,-4-8-2 15,-8-8 0-15,-7-4 1 16,-10-8 3-16,-5-2 3 16,-4 7 7-16,-8 11-8 15,-3 17 14-15,0 17 8 16,-3 8 12-16,0 6-23 16,0 0-17-16,0 0-7 0,0 0-4 15,0 0 11-15,0 4 1 16,0 1 8-16,0-2-4 15,0-1 0-15,0-2 3 16,3 0 3-16,-3 0-2 16,0 0-6-16,1 0 12 15,2-13 9-15,2-8 1 16,2-5-19-16,-4 3-4 16,2 9 1-16,-5 7-1 15,0 5-1-15,0 2-1 16,0 0-1-16,0 0-3 15,0 0-1-15,0 0-2 0,0 19-3 16,-12 17 4-16,-3 17 6 16,-4 7 1-16,-4 12-1 15,4-1 1-15,2-2-1 16,10-7 0-16,7-11-3 16,0-15-1-16,21-11 3 15,8-8-10-15,13-17-14 16,12 0 9-16,9-17 4 15,5-15-42-15,-7-6 28 16,-5-7 6-16,-13-5-14 16,-21 0 34-16,-6 4 3 15,-9 7 2-15,-7 20 6 16,0 13 12-16,-3 6 5 16,-21 20-28-16,-2 14-11 15,4 13 11-15,3 2 9 0,19-9-8 16,0-3-1-16,12-10-12 15,17-13-13-15,11-13 6 16,4-1 13-16,5-9 3 16,2-18-6-16,0-2 9 15,-10-12 5-15,-2 1 4 16,-12-1 7-16,-14 4 3 16,-7 17 0-16,-6 9 10 15,0 8 25-15,0 3-21 16,-9 10-33-16,-11 17-10 15,-4 18 10-15,6 19 6 16,9 16-5-16,9 25 0 0,0 20 4 16,0 9-5-16,-5 7-7 15,4-5 7-15,-7-11 2 16,-5-24-2-16,-11-14 0 16,-13-21 12-16,-9-19-3 15,-13-15-4-15,-3-15 10 16,-5-17-8-16,4-11-2 15,12-31-3-15,17-21-2 16,23-16-2-16,11-17-18 16,41-5-1-16,27 0-30 15,22 6-17-15,19 10-52 16,7 8-181-16,5 2-156 16</inkml:trace>
  <inkml:trace contextRef="#ctx0" brushRef="#br1" timeOffset="103132.24">18466 6713 473 0,'0'0'110'16,"0"0"108"-16,49-109-110 0,-49 69 40 16,0 8-62-16,-21 8 11 15,-7 16-52-15,-8 8-5 16,-9 28-35-16,-7 15 5 15,3 12-4-15,16 3 2 16,10-2-4-16,17-10-8 16,6-5 3-16,3-13-20 15,20-11 5-15,5-11 4 16,8-6 12-16,5-10 10 0,4-19-10 16,0-7 18-1,-3-8-13-15,-6-4-4 0,-7 2 2 16,-6 9-4-16,-11 13 4 15,-6 15 0-15,-6 9-3 16,0 9-29-16,0 25-3 16,0 7 32-16,0 8 13 15,0-6-8-15,7-2-3 16,16-14-2-16,7-8-5 16,9-16-7-16,9-3 12 15,8-12 6-15,-1-19-6 16,-5-10-4-16,-3-8-19 15,-8-12 23-15,-13-8 6 16,-3-7 12-16,-7-13 37 0,-7-8-21 16,-1 15 15-16,-8 19 15 15,0 29-21-15,0 26 37 16,0 8-38-16,-10 22-42 16,-6 29-4-16,3 22 4 15,-2 14 6-15,9 6-3 16,4 3-3-16,2-2-3 15,0-7-28-15,3-14-26 16,14-20-52-16,-4-17-39 16,3-25-106-16,3-11-69 15,-3-28-83-15</inkml:trace>
  <inkml:trace contextRef="#ctx0" brushRef="#br1" timeOffset="103332.04">18891 6522 760 0,'0'0'83'16,"0"0"185"-16,0 0-48 16,0 0-122-16,0 0-34 15,0 0-42-15,-17 3-18 16,66-3 9-16,20 0-5 16,6 0-8-16,-4-10-8 15,4 3-69-15,-10-3-62 16,-10 0-219-16,-20-3-161 15</inkml:trace>
  <inkml:trace contextRef="#ctx0" brushRef="#br1" timeOffset="104311.93">21113 6547 500 0,'0'0'86'16,"0"0"192"-16,0 0-122 16,0 0 23-16,0 0-57 15,0 0-36-15,-16-49-13 0,16 47-38 16,0-2-14-16,0 1-16 15,19-3-5-15,7 1 3 16,9 5-6-16,-2 0-1 16,0 8-4-16,-11 15-16 15,-9 7-2-15,-13 6 9 16,0 7-3-16,-22 1 5 16,-11-2 6-16,1-6-2 15,0-9 1-15,8-8 10 16,11-8 1-16,7-8 0 15,4-1 1-15,2-2 1 0,0-2 2 16,17-19-1 0,14-12 7-16,12-9-4 0,2-5-5 15,1-3 1 1,-2 2 0-16,-2 4 7 0,-13 12 2 16,-5 8-4-16,-11 14 2 15,-10 8 4-15,-3 2 1 16,0 0-15-16,0 12-10 15,-8 17 10-15,-7 11 14 16,-5 6 0-16,2 1-10 16,4 3 2-16,4-3-3 15,10-8-3-15,0-6-2 16,21-10-22-16,14-7-36 16,5-13-16-16,14-3-204 15,2-17-101-15,-3-18-251 0</inkml:trace>
  <inkml:trace contextRef="#ctx0" brushRef="#br1" timeOffset="104523.14">21756 6512 229 0,'0'0'651'0,"0"0"-529"16,0 0 71-16,0 0-98 15,0 0-33-15,0 0-31 16,9 0-25-16,34 0 11 15,14 0 4-15,13 0-21 16,-8 0-28-16,-4 0-61 0,-13 0-88 16,-18 0-77-16,-19 0-16 15,-8 0-32-15,-15 10-5 16</inkml:trace>
  <inkml:trace contextRef="#ctx0" brushRef="#br1" timeOffset="104671">21840 6636 220 0,'0'0'164'0,"0"0"122"15,0 0-104-15,0 0-42 16,0 0-39-16,0 0-49 16,-62 27-45-16,94-27 7 15,17 0 10-15,13 0-24 16,16 0-5-16,6-6-190 16,9-5-110-16,-2-7-182 15</inkml:trace>
  <inkml:trace contextRef="#ctx0" brushRef="#br1" timeOffset="105300.2">23036 6360 315 0,'0'0'47'0,"0"0"186"16,0 0-107-16,0 0-1 16,0 0 24-16,0 0-31 15,-17 1-59-15,1 17-34 0,-8 6 0 16,-4 13 19-16,2 4-7 15,5 0-17-15,6 0-6 16,9-2-9-16,6-3 3 16,0-1-6-16,3-5-1 15,13-9-2-15,6-5-1 16,8-14 2-16,9-2 6 16,7-9 3-16,6-16 0 15,-3-7-2-15,-3-8-3 16,-8-8 9-16,-13-3-13 15,-13-5 4-15,-11 3-2 16,-1 9-2-16,-22 10 0 0,-17 17 3 16,-10 11-3-16,-6 6-3 15,3 23-7-15,8 9-44 16,14 6-59-16,13 1-139 16,11-6-99-16,6-3-162 15</inkml:trace>
  <inkml:trace contextRef="#ctx0" brushRef="#br1" timeOffset="105744.08">23841 6702 1006 0,'0'0'124'16,"0"0"45"-16,0 0-70 0,0 0-26 15,0 0-33-15,0 0-15 16,-65-9-5-16,60 9-3 16,5 0-1-16,0 0-14 15,0 0-1-15,0 0-1 16,0 0 2-16,1 0-2 16,6 1 5-16,1-1-4 15,1 0 6-15,3-4 8 16,2-12 2-16,-5-1-4 15,-3 8-5-15,-6 6-7 0,0 3 16 16,0 0-11 0,-9 0-1-16,-14 12-5 0,-2 8-6 15,4 5 0-15,9-3 6 16,11-3-6-16,1-3-14 16,6-5-7-16,18-4 4 15,7-7-4-15,3 0 0 16,-1-14-19-16,-8-9-1 15,-8-1-9-15,-11-2-21 16,-6-1-106-16,-6 4-49 16,-37 4-134-16</inkml:trace>
  <inkml:trace contextRef="#ctx0" brushRef="#br1" timeOffset="112772.99">23863 6740 621 0,'0'0'14'0,"0"0"2"15,0 0 90 1,0 0 16-16,0 0-47 0,0 0-23 16,0 0-36-16,0 0-16 15,0 0-91-15,-3-3-168 16</inkml:trace>
  <inkml:trace contextRef="#ctx0" brushRef="#br1" timeOffset="116767.31">8417 14509 38 0,'0'0'96'0,"0"0"-44"15,0 0 94-15,0 0-31 0,0 0 40 16,0 0-3-16,0 0-7 16,0 0-12-16,49-79-33 15,-58 66 12-15,-9 4-42 16,-7 1-23-16,-8 4-24 16,-3 4 11-16,-6 4-30 15,-1 18-1-15,3 8-3 16,7 4 4-16,9 2-3 15,15-3-1-15,9 3 5 16,0 1-5-16,26-1-5 16,12 1 2-16,9-5 3 15,8-5 0-15,3-4 0 0,-6-6-7 16,-7-5 2-16,-18-5-2 16,-15-1 2-16,-8-2 2 15,-4 3-4-15,-16 3-13 16,-26 7 20-16,-21 8 2 15,-17 5-2-15,-5 2-7 16,13-3-7-16,11-7-1 16,25-9-36-16,29-13-66 15,14-10-100-15,44-29-176 16</inkml:trace>
  <inkml:trace contextRef="#ctx0" brushRef="#br1" timeOffset="117590.29">8754 14647 311 0,'0'0'467'16,"0"0"-454"-16,0 0 114 15,-64 90-63-15,58-64-32 16,6-2-7-16,0-6-5 16,0-7-14-16,0-5-6 15,19-6 9-15,4-3-9 16,8-19 26-16,3-9-7 15,-1-5-13-15,-5-3 3 16,-11 2-1-16,-8 4 2 16,-9 10 26-16,0 6-2 0,-20 11 1 15,-8 6 3-15,-5 20-37 16,-3 15-1-16,5 17-4 16,10-1 2-16,15-1-2 15,6-4 4-15,9-6-1 16,21-8-3-16,6-12-29 15,10-11 20-15,5-9 8 16,4-5 5-16,6-24 0 16,2-9 3-16,-2-5 3 15,-3-6 0-15,-15 1-3 16,-17-3-3-16,-13 9 30 16,-13 8 15-16,0 11-14 15,-19 17 13-15,-8 6-30 16,-3 13-7-16,2 20-7 15,5 4-1-15,10 0 1 0,13-6-4 16,0-7 3-16,16-7 0 16,17-8-2-16,6-9-1 15,10 0 1-15,2-20 3 16,1-10 6-16,-3 1-3 16,-13-1 0-16,-9 6 5 15,-9 9 0-15,-8 4 11 16,-10 11-1-16,0 0-1 15,0 8-17-15,0 25-9 16,0 6 9-16,-3 10 5 16,3-2-2-16,0-5-2 15,6-9 0-15,18-6-1 0,0-10-3 16,6-17-3-16,10-3-17 16,5-27 20-16,4-14 3 15,3-5-2-15,-13-6-30 16,-10-1 28-16,-10-2 4 15,-6 12 4-15,-10 10 2 16,-3 16 9-16,0 13 26 16,0 7 2-16,0 7-18 15,-9 25-18-15,-7 12-3 16,-1 12 6-16,4-2-3 16,10-5-7-16,3-6 0 15,0-7-1-15,9-6-4 16,15-10-59-16,4-20-90 0,5 0 48 15,3-37-606-15</inkml:trace>
  <inkml:trace contextRef="#ctx0" brushRef="#br1" timeOffset="117735.72">10071 14294 398 0,'0'0'441'0,"0"0"-182"15,0 0-83-15,0 0-107 16,0 0-51-16,0 0-18 15,-49 47-7-15,49-24-87 16,13-1-218-16,5 0-242 16</inkml:trace>
  <inkml:trace contextRef="#ctx0" brushRef="#br1" timeOffset="118349.4">10226 14696 761 0,'0'0'36'16,"0"0"114"-16,0 0-55 15,0 0-63-15,0 0-28 16,0 0 2-16,24 5 12 16,0-10-2-16,0-15-5 15,1-5-1-15,-1-1-3 0,-6-4-3 16,-5-4 3-1,-9 5-1-15,-4 3 0 0,0 12-1 16,-7 7 14-16,-15 7-2 16,-5 15 5-16,-4 17-22 15,-2 14-3-15,0 6 3 16,11 5 1-16,5-7-1 16,10-1 0-16,7-9 5 15,4-13-5-15,22-8-4 16,11-16-3-16,8-3 7 15,7-20 0-15,6-19 0 16,0-11 12-16,-4-5-5 16,-4-6-5-16,-5-2 11 15,-19 10 13-15,-7 11 19 0,-11 19-8 16,-8 13 35-16,0 10 17 16,-8 0-36-16,-14 10-29 15,-5 13-23-15,6 4 9 16,1 2-3-16,16-7-6 15,4 3 0-15,3-5-1 16,21-1 2-16,6 1-1 16,7 0-2-16,5-3 1 15,1 0 0-15,-4-5 1 16,-9 1 0-16,-11-6-1 16,-13-7 0-16,-6 6-3 15,-6 5-8-15,-30-2 0 16,-19 11-8-16,-24 1-33 0,-18-2-64 15,-13-2-158 1,-8-5-422-16</inkml:trace>
  <inkml:trace contextRef="#ctx0" brushRef="#br1" timeOffset="123845.73">12526 14555 761 0,'0'0'131'0,"0"0"131"16,0 0-105-16,-88-29-102 15,33 32-42-15,-13 23 9 16,3 14-21-16,-1 10 7 15,17 1-5-15,15 3 3 16,19-2-6-16,15-5-1 16,21-5-19-16,31-11-40 15,23-15-23-15,11-16 11 16,8-22 24-16,-2-22-33 16,-7-6 21-16,-11-2 27 15,-16-1 19-15,-19-5 14 16,-16 10 21-16,-12 7 13 15,-11 19 19-15,0 13 35 0,-24 9-35 16,-15 26-53-16,-4 13-6 16,3 11 6-16,10 0 9 15,14-4-9-15,16-13-9 16,0-9-66-16,13-9 42 16,12-15 9-16,11 0 14 15,0-17 10-15,3-12 14 16,-7-4 3-16,0 1 11 15,-8-3 22-15,-12 13 5 16,-5 8 5-16,-4 8 15 0,-3 6-7 16,0 0-50-1,0 23-18-15,-6 24 0 0,-7 19 4 16,-4 19 10-16,4 15 0 16,-2 6-7-16,0 3-1 15,3-7 0-15,-4-8-3 16,-1-13-2-16,4-16 0 15,1-21 0-15,-1-14 10 16,2-18-3-16,2-11 1 16,-1-1 29-16,1-23 6 15,6-27-28-15,3-18-10 16,9-16-6-16,28-8 1 16,8 2 1-16,10 7-2 15,12 2-10-15,12 8-2 16,2 6-7-16,4 8-4 0,-10 10 0 15,-10 6 6-15,-17-1 10 16,-16 8 4-16,-9 7 3 16,-17 2 8-16,-6 8 3 15,0 9 16-15,-9 8 3 16,-17 2-14-16,0 8 5 16,-7 15-16-16,3-3 23 15,12-1-8-15,5-2 1 16,10-4-12-16,3 4-4 15,16 0 1-15,17 2 0 16,12-2 0-16,10 3-1 16,0-7-4-16,-7 0 2 0,-11-4-1 15,-21-2-2-15,-8-4 0 16,-8 7-5-16,-6 4 2 16,-25 9 3-16,-22 4 0 15,-9 2-23-15,-5 1-29 16,5-3-32-16,14-10-61 15,22-17-266-15,26 0-510 16</inkml:trace>
  <inkml:trace contextRef="#ctx0" brushRef="#br1" timeOffset="124244.01">15608 14667 636 0,'0'0'118'15,"22"-83"233"-15,-22 54-140 16,0 13-88-16,0 9-4 16,0 7-48-16,-9 4-29 15,-11 30-41-15,-6 26 5 0,-6 28-2 16,0 26 0-16,5 15-3 16,0 10-1-16,5 2 0 15,7-19-26-15,0-22-30 16,12-27-14-16,3-36-54 15,0-24-16-15,0-13-101 16,0-36 77-16,0-20-274 16,-6-18 30-16</inkml:trace>
  <inkml:trace contextRef="#ctx0" brushRef="#br1" timeOffset="124627.16">15358 14961 178 0,'0'-75'143'0,"0"25"70"15,20 26-35-15,5 12-103 16,17 5-64-16,7 4-11 0,17 3-3 15,4 0 3-15,8 0 0 16,-4 0-10-16,1 0-20 16,-11-4 20-16,-7-9 9 15,-11-6 1-15,-15-5 2 16,-7-2 5-16,-14-7 12 16,-7 7 23-16,-3 6 0 15,0 10 53-15,-13 10 59 16,-11 10-93-16,-4 22-37 15,-2 12 17-15,11 1-15 16,12 2-22-16,7-14 5 16,17-6-6-16,9-11-3 0,10-13 6 15,3-3-2-15,2-23 5 16,-1-11 1-16,-12-5-2 16,-11-10 1-16,-14 1 1 15,-3-3 22-15,-20 7-9 16,-11 13-11-16,-9 17-12 15,1 14 0-15,3 0-11 16,11 26-15-16,5 4-119 16,20 0-264-16,5-8-235 15</inkml:trace>
  <inkml:trace contextRef="#ctx0" brushRef="#br1" timeOffset="124942">16384 14555 1052 0,'0'0'121'0,"0"0"113"16,0 0-132-16,0 0-80 15,0 0-22-15,0 0 0 16,65 60 1-16,-26-28 2 16,-5 5-2-16,-6-4-2 15,-9 0-3-15,-12-6-1 16,-7 1 0-16,0-4 1 15,-18-7-4-15,3-5 8 16,-5-7 6-16,7-5-4 16,4-8 4-16,5-22-6 15,4-22 2-15,16-17-2 0,21-7 0 16,14-1-9-16,15 12-29 16,9 18-42-16,8 21-99 15,5 9-209-15,3 12-262 16</inkml:trace>
  <inkml:trace contextRef="#ctx0" brushRef="#br1" timeOffset="125809.8">19104 14486 1054 0,'0'0'50'0,"0"0"164"15,-105-3-160-15,62 29-15 16,3 10-24-16,1 11-9 15,8 6 3-15,2-2-6 16,15-4-3-16,11-4-2 16,3-14 0-16,7-5 1 15,15-14-8-15,13-10 0 0,9-16 9 16,8-17 2-16,-1-13 7 16,-3-4-8-16,-11-4 1 15,-5-4 3-15,-13 5 7 16,-5 9-12-16,-8 15 1 15,-2 18 5-15,-4 11-6 16,0 14-6-16,-13 23-10 16,-7 15 13-16,7 8 3 15,4-4 4-15,6-4-4 16,3-8-14-16,0-14-23 16,12-11 12-16,5-16 3 15,12-3 15-15,7-20 7 16,15-22 0-16,7-10 1 0,4-11 8 15,-3-10-8-15,-10-7 1 16,-14-9 3-16,-6-7-3 16,-5 4 21-16,-12 22 5 15,-9 25 43-15,-3 28-29 16,0 17 40-16,-9 15-72 16,-17 29-10-16,-5 19 0 15,-3 19 8-15,2 5-7 16,8 2 1-16,11-4 1 15,11-5-3-15,2-7-4 16,26-17 0-16,9-18-22 0,10-21 14 16,14-17-9-1,6-17 15-15,13-28-5 0,4-14-17 16,-8-12 9-16,-9-8 12 16,-16-10 7-16,-14-9 8 15,-9-4-7-15,-13 18 21 16,-8 28 7-16,-5 27 32 15,0 22-10-15,-3 7 1 16,-15 29-49-16,-11 22-3 16,-3 18 10-16,-4 7-2 15,9 6-6-15,5 1-2 16,-1 2-2-16,14 1-4 16,9 3-62-16,23-3-44 15,28-23-185-15,23-27-465 16</inkml:trace>
  <inkml:trace contextRef="#ctx0" brushRef="#br1" timeOffset="126327.68">21250 14301 1222 0,'0'0'71'0,"0"0"93"16,0 0-63-16,0 0-67 15,0 0-34-15,0 0-5 16,32-4 5-16,0 17 0 0,1 7-2 16,-4 0-7-16,-10 6-1 15,-10 3-2-15,-9 3-5 16,-2 3 12-16,-21 2-7 15,-10-1 6-15,-2-3 5 16,1-7-15-16,6-2 10 16,8-12-10-16,10-7 5 15,10-5 3-15,0 0 6 16,12-15-14-16,23-20 13 16,15-12 1-16,10-6-12 15,-2 0-1-15,-5 7 15 16,-12 7 4-16,-11 12 19 0,-16 8 12 15,-8 12 6-15,-6 7 9 16,0 0-15-16,-3 3-32 16,-18 23-2-16,-7 10 0 15,-6 8 7-15,1 6 2 16,5-1-8-16,4 1-2 16,15 0-3-16,9-3-8 15,30-5-51-15,28-16-74 16,23-16-190-16,23-10-318 15</inkml:trace>
  <inkml:trace contextRef="#ctx0" brushRef="#br1" timeOffset="126680.75">22431 14330 403 0,'0'0'142'15,"0"0"50"-15,0 0 74 16,0 0-100-16,0 0-21 16,0 0-62-16,-4-60-30 15,-17 60-9-15,-7 0-8 16,-10 24-22-16,-9 12 4 0,-7 14 5 15,2 9-6-15,0 8 11 16,8 2-3-16,14-7-11 16,14-8-11-16,16-12-3 15,10-12-4-15,31-13-5 16,22-17-35-16,18 0-34 16,15-26-63-16,3-11-130 15,-13-9-152-15</inkml:trace>
  <inkml:trace contextRef="#ctx0" brushRef="#br1" timeOffset="126841.69">22324 14562 797 0,'0'0'173'0,"0"0"139"16,0 0-212-16,0 0-96 15,0 0-4-15,0 0-28 16,121-9-128-16,-53-5-299 15,0-6-222-15</inkml:trace>
  <inkml:trace contextRef="#ctx0" brushRef="#br1" timeOffset="127175.85">23036 14255 542 0,'0'0'97'0,"0"0"144"16,0 0 13-16,0 0-99 16,0 0-38-16,0 0-30 15,7-4-32-15,-7 4-14 16,0 4-22-16,-4 16-13 15,-4 15 0-15,-4 16 28 16,-3 10-15-16,-3 6-11 0,-1 5-5 16,0-3-3-1,2-8-2-15,4-9-10 0,7-18-63 16,4-11-17-16,2-18-73 16,15-5-131-16,15-22-32 15</inkml:trace>
  <inkml:trace contextRef="#ctx0" brushRef="#br1" timeOffset="127400.17">23301 14205 739 0,'0'0'293'16,"0"0"10"-16,0 0-163 16,0 0-65-16,0 0-40 15,0 0-11-15,-21 29-16 16,3 9 35-16,-6 14-25 0,-3 7 0 15,-4 10-12-15,-4 5-5 16,3 1-1-16,3 0-7 16,7-14-51-16,5-12-28 15,11-20-57-15,6-19-175 16,0-10-110-16</inkml:trace>
  <inkml:trace contextRef="#ctx0" brushRef="#br1" timeOffset="127889.29">23084 14234 784 0,'0'0'102'16,"0"0"172"-16,0 0-132 0,0 0-15 16,0 0-76-16,0 0-13 15,-35-30-9-15,75 21-16 16,20-7-6-16,15 5-6 15,5 5-1-15,-2 6-5 16,-4 0-17-16,-14 0-7 16,-15 6 17-16,-15 8-8 15,-17-1 3-15,-13 4-5 16,0 5-5-16,-29 2 19 16,-12 0 4-16,-9 1 3 15,-6-2-6-15,-2-3 6 0,3-6 0 16,2-2 2-1,15-2 8-15,9-5 0 0,16-3-1 16,6-2-4-16,7 0-2 16,0 0-2-16,0 3 0 15,0 1-4-15,0 4 4 16,13 4 19-16,2 5 6 16,6 5 2-16,4 2 5 15,5 5-7-15,2 4-5 16,6 6-6-16,3 5-12 15,4 2 4-15,6-3-6 16,0-3-1-16,-1-7-10 0,0-7-78 16,-13-10-25-1,-12-12-394-15,-13-4-360 0</inkml:trace>
  <inkml:trace contextRef="#ctx0" brushRef="#br1" timeOffset="128398.35">22096 14611 536 0,'0'0'120'15,"0"0"99"-15,0 0-49 16,0 0-54-16,125-27-58 16,-62 24-24-16,13 0-34 15,8 3-22-15,4 0-296 16,3 0-259-16</inkml:trace>
  <inkml:trace contextRef="#ctx0" brushRef="#br1" timeOffset="128923.66">24396 14723 682 0,'0'0'231'16,"0"0"2"-16,0 0 10 15,0 0-151-15,0 0-32 16,0 0-23-16,-13 10-26 15,-4 0-3-15,-7 4 1 16,5-1 0-16,8 0-6 16,4-3 1-16,5-6-4 15,2-1-1-15,0-1 1 16,0-2 0-16,15 0 1 16,8 0 9-16,3-2-5 15,1-12 2-15,-4-6 0 16,-5 1-7-16,-8 2 6 0,-7 4-2 15,-3 3-3-15,0 1-1 16,-10 9-3-16,-13 0-1 16,-3 0-5-16,1 9 6 15,6 7-1-15,9 1-1 16,8 6-38-16,2-3-53 16,8-6-143-16,11-6-254 15</inkml:trace>
  <inkml:trace contextRef="#ctx0" brushRef="#br1" timeOffset="133652.66">7829 10532 350 0,'0'0'159'0,"0"0"96"16,0 0-103-16,0 0-15 15,0 0-35-15,0 0 9 16,0 0-50-16,-9-43 4 16,-1 35-12-16,-1 3-17 0,-5 5-14 15,-10 0-12-15,-12 2-8 16,-7 22-1-1,-4 9-1-15,10 2 0 0,9 4-3 16,14-1 2-16,13-4-1 16,3 3-1-16,7-1 0 15,17-1-3-15,13-2-9 16,2 3-12-16,0-9 8 16,-6-3-20-16,-5-5 14 15,-13-8 12-15,-9-2 9 16,-6 4-16-16,-10 7 20 15,-26 7-1-15,-12 5 2 16,-12 1-2-16,-1-2-12 16,6-9-20-16,16-5-31 15,20-14-82-15,19-3-74 0,16-23-33 16,32-16-190-16</inkml:trace>
  <inkml:trace contextRef="#ctx0" brushRef="#br1" timeOffset="134433.88">8011 10786 595 0,'0'0'241'16,"0"0"84"-16,0 0-205 16,0 0-80-16,0 0-24 15,-46 83 7-15,31-51-12 16,9-5-2-16,6-7-3 16,0-1-5-16,9-9 3 15,16-9-4-15,5-1-4 0,9-10 4 16,3-16 2-16,1-11-2 15,-9-5-5 1,-10-2 4-16,-9 1 1 0,-12 10 1 16,-3 8 0-16,-9 11 10 15,-16 14-1-15,-11 10-4 16,-9 30-6-16,-4 16 0 16,10 14 0-16,12-2-2 15,18 1 2-15,9-16 0 16,23-16-5-16,26-18-11 15,12-19-8-15,11-3 24 16,8-33 7-16,5-14-4 16,-1-9 4-16,-11-5-7 0,-12-1 3 15,-19-1 1-15,-20 10 5 16,-16 15-7-16,-6 15 2 16,-9 20 15-16,-19 6-2 15,-5 23-8-15,3 14-7 16,5-2-1-16,14-1 3 15,11-7-4-15,0-8-1 16,20-9-2-16,10-7 0 16,11-3 3-16,4-10 4 15,9-9 4-15,-2-1-4 16,-7 3-2-16,-11 10 5 16,-10 5-5-16,-8 2-2 0,-10 6 0 15,-3 20-2-15,-3 8 2 16,0 5 5-16,0 0-2 15,0-6-1-15,0-13 2 16,0-9-4-16,5-11-7 16,11 0-16-16,8-14-3 15,13-16 25-15,5-9-6 16,0-7-60-16,-5-7 5 16,-13-10 36-16,-3 1 26 15,-9 5 4-15,-5 18 36 16,-7 18 16-16,0 21 11 15,0 11-36-15,-7 28-28 16,-8 20-2-16,-6 18 20 16,6-1-1-16,5-1-3 15,7-8 0-15,3-16-17 0,10-14 0 16,20-20-20-16,11-17-29 16,18-17-74-16,8-34-206 15,2-16-378-15</inkml:trace>
  <inkml:trace contextRef="#ctx0" brushRef="#br1" timeOffset="134561.41">9470 10410 805 0,'0'0'163'15,"0"0"130"-15,0 0-186 16,-88 37-67-16,79-15-40 16,9 4-2-16,0 1-79 15,3 0-205-15,15-11-248 0</inkml:trace>
  <inkml:trace contextRef="#ctx0" brushRef="#br1" timeOffset="135145.29">9440 10782 928 0,'0'0'54'15,"0"0"210"-15,0 0-195 16,0 0-54-16,0 0 4 15,0 0-14-15,9 30 1 16,18-39 1-16,1-12 5 16,2-7 9-16,-3-3-20 0,-12-5 3 15,-2 0-3 1,-13 2 7-16,0 6 0 0,-3 11-3 16,-16 13 0-16,-5 4 18 15,-4 26-23-15,-2 17 0 16,0 7 0-16,15 3 0 15,6-4 1-15,9-9-1 16,9-11-8-16,21-16 1 16,5-13-17-16,18-6 19 15,5-26 4-15,9-8-13 16,2-6-4-16,-11 0 2 16,-6-1 15-16,-16 0 1 15,-14 8 11-15,-11 13-7 16,-8 12 27-16,-3 11 37 0,-3 3-18 15,-14 4-28-15,-2 15-19 16,-2 1 2-16,6 4 4 16,5 2 10-16,7-4-10 15,3 6-5-15,13 0 1 16,20-4 0-16,12 3-1 16,13-1 2-16,3-6-2 15,-1-3-3-15,-17-5-2 16,-19-5 6-16,-14 0-9 15,-10 3 4-15,-22 7-2 16,-20 2-2-16,-13 8-18 16,-7-1-22-16,9-3-72 15,4-3-30-15,13-6-168 0,21-14-371 16</inkml:trace>
  <inkml:trace contextRef="#ctx0" brushRef="#br1" timeOffset="136171.38">11646 10587 593 0,'0'0'143'15,"0"0"197"-15,0 0-147 16,0 0-78-16,0 0-52 16,0 0-41-16,-46-22-18 15,7 51-2-15,-7 11 2 16,4 7 0-16,3 4-2 15,17 3 0-15,16-1-4 16,6-7-14-16,31-6-70 16,29-21-41-16,16-15-126 0,18-4 38 15,7-29 0-15,-2-15-8 16,-16-5 158-16,-17-3 65 16,-18-2 35-16,-22 8 169 15,-12 9-25-15,-14 9-61 16,-6 16-22-16,-24 12 13 15,-13 17-67-15,1 23-21 16,-1 2 30-16,15-1-4 16,11-2-27-16,17-10-20 15,0-5-7-15,12-14-46 16,15-10-10-16,6 0 37 16,3-26 25-16,-1-4 1 0,-2-6 12 15,-3 2 7-15,-6-2 26 16,-6 6 28-16,-9 7 1 15,-2 10-6-15,-7 12-5 16,0 1-19-16,0 24-43 16,-20 18 1-16,0 17 19 15,2 11-7-15,-3 14 0 16,5 8 0-16,1 11 1 16,-3 2-7-16,6-2-6 15,0-7 9-15,-6-12-9 16,-1-17-1-16,-1-21 3 15,1-19 0-15,0-17 4 16,2-10 12-16,8-17-2 16,5-28-9-16,4-18-8 15,22-21-1-15,22-18-8 0,15-11-19 16,14-9-21-16,9 7 2 16,2 7 15-16,-2 17 31 15,-18 19 2-15,-18 20 2 16,-19 18 15-16,-15 17 18 15,-9 9-9-15,-3 4 7 16,0 4-18-16,-12 0-5 16,-3 0-7-16,-3 7 8 15,-2 12-11-15,3 6 15 16,5 3-5-16,3-1-7 16,9 2 2-16,0 1-2 15,12-3-1-15,14-5-1 0,12 1 1 16,5-6 0-16,-1-7 1 15,-6 0-5-15,-13-6 0 16,-10-2 2-16,-9-2-3 16,-4 8 1-16,-14 1-19 15,-18 4 3-15,-17 7-20 16,-11 0-14-16,-7-1-34 16,-4-2-107-16,6-10-462 15</inkml:trace>
  <inkml:trace contextRef="#ctx0" brushRef="#br1" timeOffset="138356.03">13876 10562 99 0,'0'0'464'0,"0"0"-335"15,0 0 43-15,0 0-8 0,-9-84-98 16,-11 70-17-16,4 3 3 16,-9 7-10-16,-2 4-21 15,-5 24 0-15,-3 25-21 16,2 14 0-16,0 6 5 15,14-3-2-15,9-7-3 16,10-9-5-16,4-16-25 16,21-17 0-16,8-17 16 15,9-5 14-15,7-27 6 16,-1-12 8-16,1-6-11 16,-13-1 4-16,-5 4 1 15,-10 0 29-15,-12 8 0 0,-6 9-4 16,-3 17-16-16,0 13-17 15,0 13-2-15,-9 31-29 16,-7 14 31-16,5 6 4 16,11-5-4-16,0-9-10 15,24-17-37-15,9-15-25 16,10-18 23-16,11-12 22 16,4-32-3-16,4-5-11 15,0-13 6-15,-10-4 30 16,-10-7 5-16,-14 1 51 15,-10-5 9-15,-18 4-20 16,0 10 15-16,-4 15 19 16,-7 19-11-16,2 17 16 0,0 12-25 15,-1 24-47-15,-7 22-5 16,4 24 6-16,4 14 2 16,3 9-3-16,-1 1-3 15,7-5-1-15,0-10-3 16,-5-20 1-16,5-15 1 15,-2-22 2-15,2-13-3 16,0-9 12-16,0 0 20 16,0-29 13-16,2-20-21 15,16-15-19-15,4-1-6 16,8 9 0-16,0 17-2 16,5 12-23-16,3 17-4 15,1 10-1-15,1 7-31 16,-10 16 14-16,-9 6 4 0,-7 0-8 15,-12 5 25-15,-2-1-3 16,-13 0 21-16,-16-2 8 16,-6 0 6-16,-4 3 6 15,-10-4 7-15,1 2-1 16,5-5 0-16,13-7-1 16,15-10-17-16,12-4-5 15,3-6-6-15,31-6-19 16,19-21 23-16,21-13 7 15,17-9-37-15,3-7 28 16,-3-3-49-16,-7 0 49 0,-23-2 9 16,-19 5 6-1,-20 10-4-15,-15 19 0 0,-4 15 57 16,-4 10 20 0,-18 2-44-16,-8 2-14 0,-2 15 1 15,6 3-12-15,6 2 10 16,11 2-6-16,9-1-6 15,0 6-6-15,13 4 1 16,22 1-1-16,11 2 3 16,0-3-4-16,3 4-1 15,-11-6 0-15,-11-3-1 16,-18-1-10-16,-9-7 7 16,-9 1-2-16,-21-3 5 15,-9 1-7-15,-3-9-11 0,6-6-12 16,13-4-29-16,11-24-44 15,12-19-77-15,15-13-216 16,28 0-118-16</inkml:trace>
  <inkml:trace contextRef="#ctx0" brushRef="#br1" timeOffset="139378.26">15358 10519 505 0,'0'0'256'15,"0"0"-70"-15,0 0-95 16,-14 82 10-16,-8-26-32 15,-1-3-39-15,7-1-8 16,5-11-9-16,11-5-8 16,0-14-2-16,15-14-6 0,10-8-8 15,14-6-8-15,6-21-5 16,1-7 13-16,-4-8-122 16,-9-8 57-16,-14-3 12 15,-18-4 64-15,-1 2 14 16,-17 12 21-16,-16 10 30 15,-9 20 33-15,-1 13-41 16,2 0-5-16,5 10-12 16,16 0-24-16,8-3-16 15,12-1 0-15,0-6-35 16,28-3-4-16,17-17 39 16,15-13 4-16,5-6-4 15,7-5-15-15,-8-2 14 16,-6 2 2-16,-10 2 3 0,-12 9 46 15,-12 12 2-15,-11 11-10 16,-10 8 12-16,-3 2-19 16,0 26-34-16,-3 18 2 15,-10 15 36-15,-3 10-15 16,2 11-7-16,2-2-14 16,3-1 6-16,9-8-8 15,0-19 0-15,12-11-1 16,17-18-24-16,10-18 9 15,12-3-15-15,6-27 8 16,-2-12-18-16,-7-11-27 16,-12-9 53-16,-16-1 14 15,-9 9 1-15,-11 17 2 0,0 17 3 16,0 17 5-16,-6 6-11 16,-6 27 0-16,-4 9 3 15,5 5 5-15,9-5-4 16,2-5-4-16,8-7-4 15,16-11-19-15,9-9 1 16,6-10-14-16,2-2 34 16,2-24-20-16,-1-11-17 15,-3-7 35-15,-6-8 4 16,-10-2 1-16,-4 3 1 16,-10 10 2-16,-2 19 3 15,-7 12 54-15,0 10-2 0,0 17-59 16,0 23 14-16,0 12-1 15,0 7 4-15,0 1-12 16,18-11-4-16,15-9-1 16,11-16-12-16,1-15-5 15,4-9-10-15,0-17 19 16,-2-22 3-16,-3-12 7 16,-5-10-2-16,-4-9 1 15,-7-2 20-15,-4-6-4 16,-9-2 1-16,0 5 13 15,-9 12-2-15,-3 22 34 16,-3 24 18-16,0 11 0 16,0 6-47-16,0 0-27 0,-13 20-7 15,0 16 0-15,0 14 18 16,3 9 1-16,0 10-9 16,1 17-2-16,5 6-2 15,2 1-6-15,2-4-1 16,6-19-5-16,16-17-48 15,-2-25-14-15,9-27-18 16,-1-10-33-16,2-30-7 16,-3-19-336-16,-15-8-216 15</inkml:trace>
  <inkml:trace contextRef="#ctx0" brushRef="#br1" timeOffset="140500.06">16901 10363 308 0,'0'0'218'0,"-108"0"29"15,62 9 2 1,12 5-122-16,14-6-34 0,13-2-56 15,7-6-37-15,16 0-7 16,30 0 7-16,19 0-9 16,12-7-23-16,5-9-34 15,-1-4-25-15,-16 1 49 16,-13 5 39-16,-16 1-19 16,-17 9 22-16,-15 4 30 15,-4 0 83-15,0 7-65 16,-10 17-31-16,-4 5 11 15,2 7-7-15,8 0-13 16,4-6 0-16,0-6-7 0,0-9 1 16,14-8-2-1,12-7-3-15,1 0 3 0,7-17-1 16,2-12-19-16,-3-5-15 16,-8-4 17-16,-9-2 18 15,-5 1 0-15,-8 2 7 16,-3 10 5-16,0 14 14 15,-21 12 20-15,-7 1-8 16,-8 25-26-16,-3 11 12 16,-1 13-2-16,9 7 15 15,8 2-25-15,13-7-3 16,7-4-7-16,3-9-2 16,9-14-17-16,28-8-26 15,14-13 3-15,18-3 26 0,11-25-38 16,-1-15-27-16,-6-19-98 15,-7-7 77-15,-14-10 37 16,-13-10 63-16,-8-3 21 16,-10-7 71-16,-8 7 48 15,-6 23 20-15,-7 26-75 16,0 29 74-16,-1 11-85 16,-18 19-64-16,-5 18-9 15,-4 16 11-15,1 7-5 16,9 10-2-16,1-2-1 15,10 6-3-15,2-2-1 16,5 0-3-16,3-8 1 16,26-14-19-16,13-17-8 0,10-18-40 15,3-15 38 1,1-12-50-16,-3-28 50 0,-6-9-150 16,-11-10 141-16,-10-1 35 15,-13 7 5-15,-9 19 4 16,-4 12 54-16,-5 18 41 15,-16 4-39-15,-5 20-48 16,3 14-10-16,0 11 2 16,13 2 1-16,7 0-5 15,3-8-4-15,3-10-32 16,17-5-32-16,16-14-36 16,9-10 1-16,10 0 58 0,-1-18-126 15,-5-15 132 1,-10-9-13-16,-8-4 52 0,-5-4 78 15,-8 9 29-15,-14 10 31 16,-4 13 11-16,0 9 18 16,0 9-50-16,-16 7-54 15,-7 16-55-15,0 22 0 16,0 16 2-16,7 14 7 16,7 11 6-16,1 16-21 15,2 12 4-15,2 4 3 16,-4 4-9-16,-2-10 1 15,-7-12 7-15,-6-18-2 16,-13-15-1-16,-16-17 10 0,-12-14-3 16,-16-17-6-1,-11-13-3-15,0-6 2 0,8-10-2 16,16-19 2-16,18-13 3 16,19-12 8-16,24-12 0 15,6-4-11-15,26 3 3 16,30 3-8-16,17 8-3 15,16 0-27-15,10 6-39 16,4 0 0-16,0 4-51 16,-5 3-124-16,-8-3-416 15</inkml:trace>
  <inkml:trace contextRef="#ctx0" brushRef="#br1" timeOffset="140980.1">20170 10050 703 0,'0'0'167'16,"0"0"191"-16,0 0-188 15,0 0-86-15,0 0-37 16,0 0-42-16,-35 45 9 16,13 25 9-16,2 22 4 15,-1 18 0-15,3 9-16 16,-1 6 3-16,-4 4-11 16,1-8-3-16,-4-15-15 0,6-23-12 15,3-29-42 1,8-24-33-16,5-24-41 0,1-6-74 15,0-33 15-15,-3-20-274 16,-8-12 191-16</inkml:trace>
  <inkml:trace contextRef="#ctx0" brushRef="#br1" timeOffset="141369.91">19830 10582 79 0,'0'0'433'0,"-9"-87"-193"16,9 68 76-16,0 2-170 15,18 5-70-15,18-3-55 16,16 2-12-16,20 4-4 15,5-1-4-15,10-1-2 16,-2 2-55-16,-9-4 7 16,-12 1 35-16,-18 0 7 15,-11-1 7-15,-16 4 3 0,-11 4-2 16,-8 5 21-16,0 0 32 16,-10 8-54-16,-13 21 7 15,-4 7-6-15,6 10 11 16,6-3-7-16,10-2-5 15,5-9 0-15,0-13-12 16,10-10-5-16,10-9 10 16,9-7 7-16,0-20 9 15,1-13-2-15,-5-1-2 16,-6-9-1-16,-12-1 1 16,-7 2 0-16,0 5 6 15,-9 9 25-15,-12 15 10 0,-1 12-1 16,-4 8-39-16,0 12-6 15,2 10-31-15,9 11-71 16,9 0-159-16,6-7-113 16,0-2-179-16</inkml:trace>
  <inkml:trace contextRef="#ctx0" brushRef="#br1" timeOffset="141685.74">20733 10185 901 0,'0'0'187'16,"0"0"138"-16,0 0-225 16,0 0-27-16,0 0-30 0,0 0-25 15,-11-20-18-15,32 23-4 16,18 17 4-16,3 2 1 16,0 3-1-16,-4 1 1 15,-8 4 0-15,-11 3-2 16,-5-2 2-16,-14 3 3 15,0-1-4-15,-7-6 0 16,-9-4 1-16,6-12 1 16,3-2-1-16,5-9 1 15,2-6 0-15,0-25-2 16,16-18 0-16,17-11-14 16,18-12-38-16,14-7-56 0,13-1-119 15,4 1-238-15</inkml:trace>
  <inkml:trace contextRef="#ctx0" brushRef="#br1" timeOffset="144417.17">6627 11307 681 0,'0'0'37'15,"0"0"136"-15,0 0-10 16,0 0-147-16,0 0-11 15,0 0-2-15,-33 120 8 16,33-71 5-16,0-8 1 16,0-10 0-16,0-10-7 15,0-8-3-15,0-10 10 16,0-3 21-16,0 0 21 16,3-23-1-16,6-13-38 15,0-14-5-15,0-4-4 16,-6 3-8-16,0 10 1 0,1 16-2 15,-4 12 8-15,0 13-5 16,9 2-5-16,8 25-19 16,8 13 17-16,8 4 1 15,4-6 1-15,-1-14-65 16,6-15-134-16,-5-12-97 16,-4-36-181-16</inkml:trace>
  <inkml:trace contextRef="#ctx0" brushRef="#br1" timeOffset="144940.74">5659 10092 697 0,'0'0'106'15,"0"0"-38"-15,0 0 203 16,0 0-210-16,0 0-61 15,0 0 11-15,40 1-11 16,24-27 10-16,5-4 4 16,-2-7-14-16,-10 5-1 15,-11 0-19-15,-12 6-36 16,-13 6-49-16,-12 8-35 16,-9 9 62-16,0 3 70 15,-16 0-35-15,-14 17-13 16,-3 8 43-16,2 2 13 15,7-2 32-15,7 3 10 16,4 1-10-16,13 9 8 0,0 7-25 16,4 11 23-1,16 10-17-15,2 0-17 0,-1 4-4 16,-3-7-18-16,-2-10-59 16,-8-14-59-16,1-19-55 15,-9-20-8-15,0-7 2 16</inkml:trace>
  <inkml:trace contextRef="#ctx0" brushRef="#br1" timeOffset="146259.75">5942 10311 252 0,'0'0'74'0,"0"0"204"15,0 0-105-15,0 0-56 16,0 0-69-16,0 0-48 16,-33-62-13-16,60 48 11 15,12-2-14-15,3-5-16 0,1-6-9 16,-3-2 27-16,-10-1-18 15,-12 0 32-15,-12 1 6 16,-6 2 10-16,0 0 30 16,-9 1 24-16,-6 4 8 15,3 7 29-15,2 10-20 16,4 5 31-16,6 3-100 16,0 27-16-16,3 17-2 15,13 9 8-15,7 3 5 16,-1-3-9-16,2-6-2 15,-5-14 1-15,-1-13-3 16,-6-13-1-16,0-10 1 16,-3 0 1-16,1-14 12 0,4-19-1 15,-2-9 4 1,-2-9-11-16,-4-4 0 0,-3 9-4 16,-3 9 2-16,0 17-3 15,3 14 0-15,3 6-8 16,6 14-9-16,6 15 2 15,6 6 15-15,1-4-2 16,-1-5-13-16,-3-9-18 16,3-14-30-16,-2-3-2 15,-1-9 22-15,-6-19-2 16,-2-11 26-16,-10-1 12 16,-3-6 7-16,0-3 1 0,-10 2 2 15,-2 8 37-15,0 16-6 16,3 9 25-16,6 14 32 15,3 0-84-15,0 20-7 16,0 6-5-16,9 4 5 16,9-2 0-1,-2-9-1-15,4-9-14 0,-4-10-15 16,2 0 17-16,-3-7 8 16,-6-15 5-16,0-6 5 15,-5-5-1-15,-4-3 0 16,0 0-2-16,-16 7 1 15,-5 9-2-15,0 9 7 16,2 11-6-16,-2 20-2 16,3 27 0-16,3 11 6 15,9 7-6-15,6-3 13 0,0-10-5 16,21-9-8-16,10-16 0 16,8-15-13-16,13-12-2 15,-1-12 15-15,6-24-7 16,-2-14 4-16,-12-7-16 15,-10-6 2-15,-15-2-5 16,-15-1 14-16,-3 10 8 16,-6 14 2-16,-9 20 6 15,-3 15 23-15,-1 7 15 16,5 9-23-16,-2 13-18 16,7 1-5-16,9-4-4 15,0-2 0-15,13-6 1 0,13-6-17 16,2-5 4-16,2-2 6 15,0-15 10-15,-5 1 1 16,-1 3 4-16,-9 6-2 16,1 7-3-16,-5 0-1 15,5 6-7-15,-4 13-5 16,3 4 3-16,-6-1-2 16,3-6-22-16,-2-3 12 15,2-9 4-15,3-4-8 16,9-14 15-16,16-19-6 15,8-11-31-15,7-9-118 16,-6-3 19-16,-13-5-70 16,-15 4 91-16,-15 10 126 0,-6 18 92 15,-6 19 195 1,-15 10 14-16,-1 0-154 0,2 22-66 16,4 2-43-16,7-1-15 15,9-3-11-15,0-6-11 16,0 0-1-16,15-12 0 15,1-2-1-15,8 0 0 16,-3-13 1-16,3-13-13 16,-5-4-13-16,-2-4 8 15,-11-2-7-15,-6 6 25 16,0-2 9-16,-6 11-6 16,-11 9 10-16,1 12 33 0,-3 5-27 15,-1 29-9-15,1 16-6 16,5 6 8-16,11 7 4 15,3-8-1-15,14-2-15 16,25-9-2-16,26-13-65 16,22-14-75-16,8-17-240 15,8-6-330-15</inkml:trace>
  <inkml:trace contextRef="#ctx0" brushRef="#br1" timeOffset="146800.28">8160 9482 888 0,'0'0'37'16,"0"0"78"-16,0 0-69 15,0 0-31-15,0 0 0 16,0 0-3-16,91-88-9 15,-74 62 0-15,-4-3-3 16,-7 0 3-16,-6 2 7 16,0 7-8-16,-3 1 4 15,-10 10-6-15,-4 9-1 16,-5 2 1-16,2 25 3 16,-5 19 6-16,4 11-1 15,9 2 18-15,8 1 18 0,4-11-27 16,7-6-17-16,20-17 0 15,4-12-19-15,8-14-31 16,6-4 14-16,4-27-22 16,3-12-70-16,-10-8 41 15,-12-3-157-15,-11-1 184 16,-14 2 60-16,-5 8 41 16,0 10 81-16,-5 12 8 15,-1 14 115-15,2 5-23 16,4 4-106-16,0 0-83 15,0 12-27-15,7 9-1 16,16 9 19-16,10-1 6 16,8-2-13-16,1-1-11 0,1-10-5 15,-7-2-1-15,-9-8-34 16,-9-6-83-16,-2 0-82 16,-11-14-168-16,-5-14-90 15</inkml:trace>
  <inkml:trace contextRef="#ctx0" brushRef="#br1" timeOffset="146982.31">8726 9162 286 0,'0'0'241'16,"0"0"103"-16,0 0-58 16,0 0-80-16,0 0-115 15,0 0-49-15,-33-17-37 16,27 54-3-16,-5 13 14 16,1 1-1-16,-2 9-10 0,-3-1-3 15,0-6-1-15,3-10-1 16,5-10-6-16,4-17-40 15,3-16-73-15,28-25-309 16,18-33-100-16</inkml:trace>
  <inkml:trace contextRef="#ctx0" brushRef="#br1" timeOffset="147146.97">9018 8995 1268 0,'0'0'98'0,"0"0"65"16,0 0-117-16,0 0-43 15,0 73 26-15,0-32-13 16,0 5-10-16,0 0-5 0,0-3-1 16,0-5-31-1,3-7-71-15,6-14-144 16,1-17-443-16</inkml:trace>
  <inkml:trace contextRef="#ctx0" brushRef="#br1" timeOffset="147289.93">9148 8807 1174 0,'0'0'130'0,"0"0"-43"15,0 0-87-15,0 0-16 16,0 0-111-16,-10 96-175 16,14-68-68-16</inkml:trace>
  <inkml:trace contextRef="#ctx0" brushRef="#br1" timeOffset="147618.46">9229 8981 574 0,'0'0'168'16,"0"0"194"-16,0 0-156 16,0 0-96-16,0 0-82 15,0 0-1-15,-26 5 7 16,23 11-3-16,3 1 0 15,0 3-15-15,0 3-13 16,3 0-3-16,16 3 0 16,1 3-3-16,5-1-8 0,-1-6-10 15,-2-1-8-15,-2-5 5 16,-4 0 10-16,-10-7-4 16,0-1 14-16,-6-2-10 15,0 2-15-15,-6 1-23 16,-19 1-23-16,-2-4-25 15,-6-6-67-15,5-3 34 16,8-29-8-16,10-17-132 16,10-22 14-16</inkml:trace>
  <inkml:trace contextRef="#ctx0" brushRef="#br1" timeOffset="147791.84">9492 8739 394 0,'0'0'169'0,"0"0"281"15,0 0-208-15,0 0-71 16,0 0-70-16,0 0-76 15,58 82 38-15,-50-17-39 16,-5 13-22-16,-3 3-1 16,0-2-1-16,0-9-21 15,3-10-41-15,3-21-55 16,13-19-136-16,5-20-100 16,7-23-88-16</inkml:trace>
  <inkml:trace contextRef="#ctx0" brushRef="#br1" timeOffset="147941.78">9616 8961 873 0,'0'0'238'0,"0"0"16"0,0 0-202 16,0 0-17-16,0 0-35 16,0 0 0-16,85 0-32 15,-37-19-181-15,-9-1-479 16</inkml:trace>
  <inkml:trace contextRef="#ctx0" brushRef="#br1" timeOffset="148321.74">9746 9177 1186 0,'0'0'127'0,"0"0"79"16,0 0-161-1,31-102-38-15,-1 46 0 0,3-4-6 16,-2-2-1-16,-4 8-5 16,-5 15 5-16,-11 20 1 15,-8 11 1-15,-3 8 7 16,0 0-5-16,-3 14-4 16,-11 11-2-16,1 6 2 15,1-1 13-15,6-4-10 16,6-6 3-16,0-1-2 15,6-5 0-15,16 2 0 16,8-7-2-16,3-1 2 16,-2-4 0-16,-4-2 1 0,-12 1-4 15,-6 2-1-15,-9 4-1 16,0 8-6-16,-12 12-4 16,-13 5-9-16,-14 5-21 15,-10 4-39-15,-14-6-75 16,-7-4-397-16</inkml:trace>
  <inkml:trace contextRef="#ctx0" brushRef="#br1" timeOffset="150205.81">6585 11114 130 0,'0'0'108'0,"0"0"119"16,6-86-20-16,-6 61-61 16,0 7 62-16,0 8-37 15,0 7-24-15,0 3-32 16,0 0-46-16,-6 14-29 16,-3 28-23-16,-4 23-1 0,-4 24-1 15,4 8-8-15,1 4 6 16,6-1-2-16,4-11-7 15,2-16 1-15,0-19-1 16,0-27 4-16,2-15-8 16,1-12 0-16,6-17 2 15,7-30 3-15,-1-18 32 16,3-18-7-16,-6-6-19 16,-6-4 2-16,-6 1 4 15,0 8-4-15,0 16-1 16,0 21-3-16,-3 22-4 15,0 18 9-15,3 7-2 16,0 0-12-16,0 10-4 16,9 12-14-16,18 12 18 0,6 8 0 15,7 3 2-15,-6 3-2 16,5 5-7-16,-6 3 6 16,3 1 0-16,2-8-50 15,-2-7-35-15,6-18-66 16,7-21-235-16,2-6-398 15</inkml:trace>
  <inkml:trace contextRef="#ctx0" brushRef="#br1" timeOffset="152093.47">9327 9973 834 0,'0'0'77'0,"0"0"172"16,0 0-78-16,0 0-134 16,0 0-10-16,0 0-14 15,19-105-10-15,14 50 2 16,-2-6-5-16,2-2 0 16,-9 8 3-16,-9 14 0 15,-5 19 4-15,-7 12-6 16,-3 10 8-16,0 0 2 15,0 3 8-15,-16 16-16 0,-4 5-1 16,1 6-2 0,7-7 0-16,5-7-1 0,7-5 1 15,0-2-2-15,3-3-3 16,19 2 5-16,5-3 1 16,8-1 0-16,7 0 0 15,-3 1 0-15,-6 3-1 16,-11 5 0-16,-5 4-2 15,-11 6-8-15,-6 6 1 16,0 0 0-16,-18 5 1 16,-3-8-5-16,-1-3-7 15,5-9-1-15,4-10-22 16,4-4-9-16,6-20 8 16,3-23-67-16,9-14-55 15,17-2 49-15,6 2 33 0,1 13 69 16,-3 12 15-16,-8 10 45 15,-3 12 20-15,-11 7-9 16,-2 3-8-16,0 3-37 16,1 22 15-16,5 6 50 15,-2 8-40-15,4-3-5 16,-2-5-20-16,4-8 4 16,-2-8-7-16,2-11-8 15,2-4 6-15,3-9 0 16,1-18 4-16,-2-5-10 15,-7-6-11-15,-7 1-6 16,-6 3 17-16,-6 0 1 16,-16 8 0-16,-8 9 7 0,-3 13 13 15,-3 4-3-15,2 24 3 16,7 12-17-16,2 5 5 16,14 1-3-16,11-3-5 15,0-8-2-15,20-9 0 16,11-13-2-16,9-9 3 15,-1-8 5-15,3-16 26 16,-6-9 17-16,-2 1-1 16,-10-5-8-16,-3 1-2 15,-5 5-11-15,-4 2-11 16,-3 9-6-16,-6 13-9 16,3 7-3-16,-3 3-1 0,3 18-15 15,6 8 19-15,1 2 2 16,-2-3 0-16,-2-9 0 15,-2-7-2-15,-1-7 0 16,-3-5 1-16,-3 0 1 16,6 0 3-16,3-17 11 15,9-11 27-15,1-11-19 16,1-5-15-16,-1-2 0 16,-1 4 2-16,0 11-3 15,-9 12-5-15,-2 16-3 16,-1 3-5-16,0 9-7 15,5 13-1-15,2 3 10 0,-1-3 1 16,3-8-4 0,-6-7-4-16,-3-4-2 15,3-3 10-15,4-4 2 0,-2-19 1 16,5-10 4-16,-1-3-2 16,0-6-1-16,0 5 3 15,1 4-1-15,-2 13 7 16,-4 11-1-16,-7 4-1 15,0 5-9-15,3 6-11 16,3 15 3-16,6 9-2 16,3 0 3-16,2-1-45 15,6-3-6-15,0-9-88 16,0-16 2-16,-8-1-142 16,6-18-71-16,-4-15 43 15,-1-2 304-15,-6 1-19 0,-7-6 58 16,-6 8 149-16,0 9 37 15,0 6-24-15,0 14 51 16,0 0-42-16,0 3-123 16,0 3-55-16,-3 11-15 15,3 3 1-15,0-2-8 16,0 1 0-16,9-6-4 16,6-7-1-16,-6-3-22 15,3 0 8-15,-1-7 1 16,-1-10-5-16,-7 0 6 15,0-5-1-15,-3-1 5 16,0 1 13-16,-10 2 6 0,3 10-5 16,-6 10 58-16,-5 0-18 15,-3 17-27-15,-1 13 4 16,-2 6 9-16,9 6 0 16,6-2-5-16,9 6-12 15,3-6-10-15,25-1-9 16,17-11-77-16,18-12-37 15,11-16-296-15,10-14-342 16</inkml:trace>
  <inkml:trace contextRef="#ctx0" brushRef="#br1" timeOffset="152761.25">11542 9117 1106 0,'0'0'48'0,"0"0"192"16,0 0-160-16,0 0-16 16,-17 87-36-16,17-44 31 15,0 9-28-15,0 12-10 16,0 9-10-16,0 6 2 16,0-1-8-16,0-11-2 15,0-11 1-15,0-15-3 16,0-19-2-16,0-10 1 15,0-10 0-15,0-2 11 0,0-19-3 16,0-15 12 0,0-19-19-16,0-13 2 15,0-15-3-15,0-11 2 0,0-3-2 16,0 5-1-16,0 12-5 16,3 21-9-16,11 16-2 15,5 13-4-15,4 11-4 16,6 11 1-16,4 6 2 15,-4 0 2-15,3 13-1 16,-12 10 4-16,-7 2-2 16,-10 6-3-16,-3-2 19 15,-13 7-3-15,-13 3 2 16,-11 2 4-16,-1-4 0 16,0 3-1-16,5-10 1 15,6-8-1-15,14-13 1 0,7-2 11 16,6-7-5-16,0 0 10 15,0 0 6-15,0 0-2 16,6-2-12-16,7-3 13 16,1 5-9-16,5 0 1 15,8 0-3-15,4 17 4 16,5 10 7-16,13 4-8 16,5 1 2-16,10 4 12 15,-10-3-26-15,-5-6-1 16,-19-10 0-16,-15-9-1 15,-11-7 1-15,-4-1 0 16,0 0-3-16,0 0-22 0,0-6-15 16,-4-18-55-16,-5-8-70 15,3-11-418-15</inkml:trace>
  <inkml:trace contextRef="#ctx0" brushRef="#br1" timeOffset="153144.13">12064 8983 1306 0,'0'0'120'0,"0"0"58"16,0 0-102-16,0 0-28 0,0 0-11 15,0 0-17-15,-6-7-20 16,12 9-2-16,17 17-2 15,19 6 4-15,9 6 1 16,12-2 0-16,-2-5-1 16,-5-2 0-16,-10-10-3 15,-14-4 6-15,-17-1-6 16,-11-5 3-16,-4 6-1 16,0 11-3-16,-7 7 4 15,-18 11 4-15,-5 16-1 16,-3 7-3-16,2 2 0 15,4-2 2-15,6-10-2 0,9-11-3 16,12-10-30 0,0-15-41-16,24-10-31 0,15-8-56 15,7-27-261-15,12-21-319 16</inkml:trace>
  <inkml:trace contextRef="#ctx0" brushRef="#br1" timeOffset="153452.18">12772 9039 817 0,'0'0'220'0,"0"0"89"16,0 0-217-16,0 0-27 15,0 0-4-15,-77 76-21 16,72-47-15-16,5 1-1 0,0 0-10 16,11-2-8-1,11-3 0-15,5-8-5 0,5-8-1 16,3-6-9-16,-2-3-10 15,4-25 19-15,-10-12 0 16,0-2-3-16,-14-8 3 16,-13 3 2-16,0-1 1 15,-19 7-3-15,-11 10 1 16,-3 15 1-16,-1 13-2 16,-5 2-4-16,-1 24 0 15,7 12-20-15,8-2-78 16,6-2-202-16,12-19-753 15</inkml:trace>
  <inkml:trace contextRef="#ctx0" brushRef="#br1" timeOffset="154614.44">13516 9535 709 0,'0'0'321'0,"0"0"-245"15,0 0 140-15,0 0-149 16,0 0-60-16,69-96-1 16,-44 45 0-16,4-7-1 15,-2-1 0-15,-8 6-1 16,-4 9-1-16,-7 18 2 16,-4 13 12-16,-4 9 17 15,0 4 0-15,0 0-21 16,-18 14-10-16,-4 5-3 0,0 5-1 15,8-5 0-15,11-2 0 16,3 0 0-16,0-4-1 16,22-1 1-16,11 1 1 15,3-2 3-15,3 1-2 16,-10-1-1-16,-6 3 1 16,-10 2-1-16,-13 8-2 15,0 6-7-15,-22 4 2 16,-11 4 1-16,-3-4 1 15,2-6-17-15,10-12-53 0,11-9-35 16,9-7-173 0,4-22-205-16</inkml:trace>
  <inkml:trace contextRef="#ctx0" brushRef="#br1" timeOffset="154764.81">14058 9101 804 0,'0'0'314'0,"0"0"-82"15,0 0-97-15,0 0-119 16,0 0-16-16,0 0-16 16,0 20-36-16,0 2-44 15,-3-3-244-15,3-7-289 16</inkml:trace>
  <inkml:trace contextRef="#ctx0" brushRef="#br1" timeOffset="155004.84">14422 8861 1120 0,'0'0'152'0,"0"0"-5"16,0 0-97-16,0 0-50 16,0 0 0-16,9 88 7 15,-2-31 0-15,-6 6 7 16,-1 11-8-16,0 4-6 15,0-3-5-15,0-15-26 16,0-17-56-16,3-24-61 0,16-19-30 16,1-19-24-16,6-22-106 15</inkml:trace>
  <inkml:trace contextRef="#ctx0" brushRef="#br1" timeOffset="155164.56">14289 9128 721 0,'0'0'100'0,"0"0"213"16,0 0-175-16,0 0-84 15,0 0-54-15,0 0 1 16,88-14-1-16,-7-13-161 16,4-7-453-16</inkml:trace>
  <inkml:trace contextRef="#ctx0" brushRef="#br1" timeOffset="155334.21">14984 8920 1284 0,'0'0'112'0,"0"0"74"16,0 0-134-16,0 0-52 15,0 0-7-15,0 0-56 16,-4 10-99-16,-8 0-311 15,-8 6-139-15</inkml:trace>
  <inkml:trace contextRef="#ctx0" brushRef="#br1" timeOffset="157848.31">22672 9861 105 0,'0'0'82'0,"0"0"44"15,0 0-3-15,0 0-5 16,0 0 14-16,0 0-32 16,20-40 32-16,-20 37 45 15,0 0-26-15,0 3-33 16,0 0-28-16,0 0-35 15,0 0 1-15,0 0-23 16,0 0-11-16,0 0-8 16,0 10-12-16,0 20-1 15,-7 12 6-15,-5 21 11 16,-6 5-2-16,-3 10-9 16,-6-3-2-16,1 4-3 15,-1-6-2-15,8-10-17 0,8-12-36 16,11-20-32-16,5-14-83 15,23-17-110-15,8-22-106 16</inkml:trace>
  <inkml:trace contextRef="#ctx0" brushRef="#br1" timeOffset="158401.71">22882 10047 1069 0,'0'0'83'0,"0"0"194"15,0 0-192-15,0 0-27 16,0 0-16-16,0 0-20 16,0-21-13-16,25 9-7 15,13-2 1-15,-1 4-2 16,5 9-1-16,-2 1-3 15,-4 5 0-15,-6 12-2 16,-13 8 4-16,-11 1-6 16,-6 4-2-16,-1 4-4 15,-21-1 10-15,-7-2-3 16,-2-3 6-16,0-6-5 16,5-8 5-16,7-3-1 0,8-6 1 15,8-5 0-15,3 0-1 16,0 0-4-16,20-26-10 15,12-13 0-15,13-12-14 16,8-7 1-16,2 2 8 16,-9 5 14-16,-4 6 6 15,-14 12 8-15,-14 16 5 16,-8 11 1-16,-6 6 25 16,0 0-23-16,0 0-15 15,-14 23-1-15,-8 7 2 16,-4 12 7-16,1 3 4 15,4 2-3-15,5 1-2 0,8-3-7 16,8-3-1-16,2-4-13 16,32-9-24-16,21-12-54 15,18-10-17-15,12-7-222 16,-1-30-133-16</inkml:trace>
  <inkml:trace contextRef="#ctx0" brushRef="#br1" timeOffset="158680.94">23793 9818 754 0,'0'0'148'0,"0"0"223"15,0 0-248-15,0 0-36 16,0 0-13-16,0 0-21 16,0-12-7-16,0 12-7 15,0 0-7-15,0 0-6 0,0 0-14 16,0 9-12-16,-3 20 4 15,-4 12-4-15,0 15 14 16,-7 6-6-16,1 4-3 16,-4 0-1-16,1-3-3 15,2-7-1-15,4-9-4 16,4-5-28-16,5-2-48 16,1-8-45-16,1-12-161 15,15-19-393-15</inkml:trace>
  <inkml:trace contextRef="#ctx0" brushRef="#br1" timeOffset="159288.07">24827 9825 430 0,'0'0'98'16,"0"0"149"-16,0 0-38 15,0 0-23-15,0 0-12 16,0 0-43-16,34-70-52 16,-34 70-28-16,0 0-17 15,0 0-13-15,0 5-8 16,-13 14-9-16,-16 10 18 16,-12 10 3-16,-13 2-8 15,-4 1-9-15,-6-2 3 16,0-4-5-16,6-5-2 15,10-8-3-15,12-7-1 0,17-6 0 16,11-4-1-16,6-6-1 16,2 4-2-16,0 6-1 15,19-1 5-15,10 8 2 16,13 2 0-16,4-2 0 16,11 3 2-16,3-1-2 15,4 5-1-15,0-4-1 16,-1 3-1-16,-7 0 1 15,-11-6 3-15,-15-5-3 16,-15-8 0-16,-9-1 0 16,-5-3 0-16,-1 0-51 15,3 0-30-15,0 0-24 16,2 0-71-16,-1-7-188 16,7-22-111-16</inkml:trace>
  <inkml:trace contextRef="#ctx0" brushRef="#br1" timeOffset="159594.37">25641 9808 1350 0,'0'0'11'0,"0"0"188"15,0 0-112-15,0 0-26 16,0 0-16-16,0 0-10 15,-8-9-4-15,6 9-7 16,-1 0-6-16,3 19-14 0,-1 18-3 16,1 18 1-1,0 15 11-15,-2 6 0 0,-4 0-9 16,-3-10-4-16,-9-7 0 16,2-15-3-16,-1-7-23 15,5-15-39-15,7-8-24 16,5-11-15-16,0-3-87 15,14-20-201-15,9-13-272 16</inkml:trace>
  <inkml:trace contextRef="#ctx0" brushRef="#br1" timeOffset="160060.64">25652 9832 779 0,'0'0'113'16,"0"0"141"-16,0 0-34 15,0 0-160-15,0 0-23 16,0 0-24-16,37-69-10 16,8 55 3-16,3 8 4 15,2 3-8-15,2 3-3 16,-4 0 1-16,-3 17-3 16,-9 2 2-16,-11 1 0 15,-14 2-3-15,-11 1 0 16,-2 0 0-16,-25 1 4 15,-9-1 6-15,-6-3-3 0,-5 0 0 16,-1-4-1 0,7-5 4-16,5-6-6 0,9 1 6 15,8-5-6-15,10-1 7 16,5 4 2-16,3-4 15 16,1 0-6-16,0 0-10 15,0 3-8-15,5 6-2 16,14 5 2-16,2 3 21 15,4 6 2-15,1 1 5 16,2 5-9-16,5 7 8 16,6 5 3-16,7 1-2 15,-1 0-15-15,-2-12-12 16,-11-6-2-16,-9-12-3 0,-11-5-60 16,-6-4-27-1,-6-3-78-15,0-3-297 0</inkml:trace>
  <inkml:trace contextRef="#ctx0" brushRef="#br1" timeOffset="161473.51">27867 9872 714 0,'0'0'34'0,"0"0"230"0,0 0-139 16,0 0-38-1,0 0-39-15,-81-30-36 0,43 59-5 16,-4 11 15-16,-1 13-7 16,7 6 16-16,9-3-16 15,12 0-9-15,12-6-1 16,3-13-5-16,10-11-6 16,20-16-2-16,12-10 8 15,10-1 7-15,6-24-3 16,-3-9 8-16,-7-3-8 15,-11-2-3-15,-12-4 0 16,-9 4 7-16,-10 10-1 16,-6 5-5-16,0 10 4 15,0 11 39-15,-2 3-29 16,-13 10-16-16,-6 10-1 0,1 13 0 16,5-1-1-16,7 4 0 15,8-2 0-15,0-1-4 16,14-6-10-16,14-7-15 15,8-11 0-15,7-9-32 16,2 0 30-16,-3-19-65 16,-6-8 87-16,-10-2 11 15,-6-7 4-15,-11-1 18 16,-6 4 28-16,-3-1 18 16,0 8 1-16,0 13-16 15,0 7 6-15,0 6 0 16,0 0-48-16,-2 3-11 0,-1 20-12 15,0 10 7-15,0 11 5 16,0-5 6-16,0-2-2 16,0-9-1-16,2-9 1 15,1-7-2-15,0-9-2 16,0-3 2-16,0 0 4 16,0 0 1-16,21-12 3 15,10-16 18-15,14-8-5 16,3-7-12-16,-1-3-7 15,-3 9-3-15,-6 7-1 16,-11 17 2-16,-9 6-2 16,-5 7-3-16,-4 5-12 15,0 14-5-15,0 3 3 16,-3 2-11-16,2 0-8 16,1-2 4-16,7 1-39 0,4-6 2 15,13 0-54-15,9-8-20 16,10-9-68-16,10 0 58 15,-1-9-55-15,-9-11 78 16,-12-7 127-16,-16-7 3 16,-15 0 152-16,-9-4 47 15,0 9-25-15,-15 7 48 16,-1 10-83-16,-3 7-72 16,-5 5-23-16,-6 0-18 15,-6 23-21-15,-1 7 5 0,2 2 1 16,10 4-4-16,11-2-7 15,10-5 0-15,4-5-1 16,20-11-5-16,15-7-6 16,11-6 10-16,4-6 1 15,1-21 0-15,-5-3-2 16,-11-6 3-16,-3-7 2 16,-8-3-1-16,-6-10 4 15,-2-7-4-15,-5-10 4 16,-1-9-3-16,2 2 11 15,-3 10 12-15,-5 22 20 16,-4 24 3-16,0 21 19 16,0 3-26-16,0 0-20 15,-7 27-21-15,-7 15 1 16,-5 25 6-16,-2 12 10 0,2 16 8 16,-2 2 3-16,3-2-21 15,11-6-7-15,7-10-6 16,23-6-50-16,34-10-79 15,15-29-14-15,8-29-490 16</inkml:trace>
  <inkml:trace contextRef="#ctx0" brushRef="#br1" timeOffset="164239.43">18014 12126 134 0,'0'0'456'16,"0"0"-447"-16,0 0 152 15,0 0-46-15,0 0-29 0,0 0 52 16,0 0-38 0,10-12-6-16,-10 10-14 0,-13 2-23 15,-20 0-53-15,-9 14 4 16,-13 20-4-16,-3 16-3 15,1 2 0-15,13 2 0 16,18-4 9-16,14-14-10 16,12-7-4-16,6-10 2 15,23-18 0-15,16-1 1 16,14-26 1-16,2-19 6 16,4-9 4-16,0-3-9 15,-4-6 0-15,-9-2 9 0,-12-1-9 16,-11-4 1-16,-12 1 0 15,-11 13 7-15,-6 16-7 16,0 17 8-16,0 16 9 16,-9 7-2-16,-8 13-17 15,-9 27-1-15,-1 19 1 16,3 13 0-16,10 2 2 16,4-2-2-16,10-8-1 15,0-11-2-15,17-14-8 16,5-16-17-16,8-13 10 15,5-10 7-15,1-3 11 16,5-18 0-16,-2-12 0 16,-5-2-1-16,-9-6 0 15,-5 2 1-15,-13-4 2 16,-4 7 0-16,-3 9 2 0,0 10-3 16,0 8 6-16,0 6 13 15,0 3 2-15,0 0-9 16,0 0-5-16,0 0-8 15,0 0-5-15,0 0 5 16,0 0 0-16,0 0 0 16,0 0 0-16,0 0 8 15,0 0-2-15,0 0 3 16,0 0-6-16,0 0 3 16,0 0-3-16,0 0 4 15,0 0-4-15,0 0-3 16,0 0 0-16,0 0 0 0,0 0 1 15,0 0-1 1,0 0-1-16,0 0 1 0,0 0 0 16,0 0 0-16,0 0-1 15,0 0 0-15,0 0 0 16,0 0-1-16,0 0 2 16,0 0-2-16,0 0 0 15,0 0 1-15,0 0 1 16,0 0-4-16,0 0 2 15,0 0-6-15,0 0-5 16,0 0 1-16,0 0-9 16,0 0 6-16,0 0 0 15,0 0 9-15,0 0 6 16,0 0 2-16,0 0-2 16,0 0-2-16,3 0-4 0,14 0-21 15,6-4 7 1,6-3 12-16,-7 1-25 0,-2 2-1 15,-5 4 16-15,-2 0-1 16,1 10 5-16,-4 10-2 16,0 7 3-16,-1-3 13 15,0-5 2-15,-3-6 1 16,2-4 3-16,-5-6-4 16,0-3 15-16,-3 0 8 15,0 0 13-15,0 0-2 0,0 0-17 16,0-5-5-1,0-12-2-15,0-2-10 0,0-1 3 16,-6 6-5-16,-11 2 0 16,2 7-5-16,-9 5-8 15,-8 1-4-15,-4 22 12 16,-3 4-10-16,-1 9 12 16,9 3 3-16,2-1 0 15,13 1-1-15,9-4 1 16,7-8-2-16,0-7-9 15,10-10 8-15,13-10-2 16,9 0 5-16,7-10 10 16,0-13-7-16,0-7 0 15,-4-3 0-15,-5 1 0 16,-4-6-2-16,-4 1 3 0,-8 3-2 16,-2 7 0-16,-5 13 2 15,-3 8 20-15,-4 6 29 16,0 0-11-16,0 0-18 15,0 0-21-15,0 0-1 16,0 13-2-16,-9 7 6 16,0 9 6-16,1 7 6 15,0 10-3-15,-4 11 6 16,-1 9 2-16,2 14-6 16,-1 12 2-16,-1 11-11 15,-1 8 1-15,3 5-8 16,3-3 6-16,2-9-7 0,0-10 7 15,-4-18 7-15,-4-17-12 16,-4-19 13-16,-5-14-9 16,0-9 12-16,0-11-5 15,4-6-7-15,-2-10 0 16,5-27-2-16,10-25-4 16,6-19-6-16,3-20-6 15,30-15-8-15,19-12-2 16,22-7-21-16,18 3 0 15,15 7 12-15,-2 19 2 16,-6 23 29-16,-17 20 2 16,-27 16-2-16,-16 21 4 15,-24 14 0-15,-9 5 6 16,-6 7 9-16,0 0-2 0,-8 0-2 16,-12 0-3-16,-10 0-8 15,0 9 0-15,6 4 11 16,8-1 3-16,5-1 2 15,11 6-12-15,0 0-5 16,8 2-1-16,20 6 2 16,8 0-1-16,7-4 0 15,-4-2-2-15,-10-3 0 16,-3 1 0-16,-13-4 0 16,-8 1-1-16,-5 6-1 15,-11 2-1-15,-17 7 1 16,-12 2-7-16,-6-4-21 15,-8-7-8-15,4-4-37 0,7-10-76 16,17-6-302-16,14-17-525 16</inkml:trace>
  <inkml:trace contextRef="#ctx0" brushRef="#br1" timeOffset="165063.75">20888 11723 912 0,'0'0'174'0,"0"0"-8"16,0 0 66-16,0 0-131 16,0 0-47-16,0 0-31 15,-38-13-19-15,15 83 1 16,-12 33 8-16,-1 15-3 0,5 12 10 15,3-1-20-15,2-6 0 16,10-15-6-16,6-23-31 16,1-27-14-16,4-24-17 15,-1-19-11-15,2-15-30 16,-4-7 11-16,-1-27 39 16,-5-15-203-16,-5-11 187 15,2-3-2-15,-6-5 25 16,7 2 27-16,3 2 25 15,10 8 48-15,3 3 31 16,3 11 59-16,25 3 16 16,16 2-86-16,11 3-10 15,10 2-35-15,-3 5-14 0,3 1-9 16,-3 5-11-16,-5 2-17 16,-11 2 11-1,-7 3 11-15,-17 5 6 0,-8 2 0 16,-7-2 25-16,-5 2 41 15,-1 5-2-15,-1 2 8 16,0 0-11-16,0 0-24 16,0 5-17-16,-10 24-18 15,-4 19-2-15,2 5 1 16,11 2 0-16,1-8-1 16,9-11 0-16,15-10-4 15,2-16-8-15,3-10 1 0,2-9 11 16,-1-20 0-1,-2-12 5-15,-7-5-2 0,-6-3-2 16,-10-4 1-16,-5 0-1 16,-3 10 0-16,-17 7-1 15,2 12 0-15,-2 20-5 16,-7 4-8-16,5 14-34 16,-3 19-51-16,8 0-109 15,9-1-211-15,8-7-263 16</inkml:trace>
  <inkml:trace contextRef="#ctx0" brushRef="#br1" timeOffset="165393.63">21356 11785 266 0,'0'0'713'0,"0"0"-605"15,0 0 142-15,0 0-181 16,0 0-23-16,0 0-30 15,-25-11-14-15,46 11 2 16,12 11-1-16,7 8-3 16,-2 3 0-16,-3 5 0 15,-10-1-4-15,-9-5-12 16,-10 1 4-16,-6-2 7 16,-1-6 4-16,-15-1 1 15,-4-6 10-15,1-2 3 16,3-5 5-16,0-5 6 0,10-27 19 15,6-19-12 1,19-19-25-16,27-2-6 0,15 0-3 16,14 11-32-16,5 22-32 15,8 10-165-15,-2 5-407 16</inkml:trace>
  <inkml:trace contextRef="#ctx0" brushRef="#br1" timeOffset="165814.25">23974 11546 1111 0,'0'0'46'16,"0"0"222"-1,0 0-162-15,0 0-60 0,0 0-11 16,0 0-15-16,-9 16-16 16,6 30-1-16,-2 17 8 15,-2 10-1-15,-2 6-8 16,-3-2-2-16,0-1-21 16,1-8-47-16,6-18-72 15,5-23-258-15,0-27-273 16</inkml:trace>
  <inkml:trace contextRef="#ctx0" brushRef="#br1" timeOffset="166286.01">24110 11701 1292 0,'0'0'44'0,"0"0"154"15,0 0-157-15,0 0-37 16,0 0-4-16,0 0 0 15,102-66-2-15,-60 66-10 16,0 0-4-16,-6 4-9 16,-14 11-6-16,-9 2 3 15,-11 2 0-15,-2 6 3 16,-9-3 5-16,-13 2 10 16,-7-5 10-16,3 2 0 15,-6-3 1-15,7-4-1 16,7-4 3-16,11-7-3 15,5 0 3-15,2-3-1 16,12-6 2-16,18-16 2 0,15-9-5 16,8-12 1-16,4-6 1 15,-6-3-1-15,-8 4 6 16,-15 10-5-16,-13 18 9 16,-10 13 21-16,-5 7 0 15,-2 6-27-15,-17 23-3 16,-7 12-3-16,-1 9 18 15,4-1-8-15,5-3-6 16,4 1 3-16,10-5-6 16,4-2-1-16,18-5-24 15,19-9-35-15,12-14-10 0,10-12-133 16,0-12-164 0,-2-23-112-16</inkml:trace>
  <inkml:trace contextRef="#ctx0" brushRef="#br1" timeOffset="166503.74">24842 11644 276 0,'0'0'143'15,"25"-108"132"-15,-19 75-5 16,-3 16 20-16,-3 11-89 16,0 2-69-16,0 4-45 15,0 0-29-15,0 0-19 16,0 0-23-16,0 4-8 16,0 19-8-16,-4 20 2 15,-5 16 24-15,-2 12-13 0,-3 7-5 16,1 1-7-1,-1 4-2-15,0-8 1 0,1-8-44 16,7-18-62-16,6-19 0 16,3-24-236-16,31-8-431 15</inkml:trace>
  <inkml:trace contextRef="#ctx0" brushRef="#br1" timeOffset="166924.54">25451 11427 1421 0,'0'0'49'0,"0"0"141"16,0 0-119-16,0 0-3 16,0 0-43-16,0 0-15 15,-19-5-5-15,19 5-5 16,0 0-3-16,7 5-9 15,12 15 6-15,9 6 5 16,5 4 0-16,9-3 1 16,5-2-6-16,7-1 5 15,5-2-12 1,-4-1-11-16,-5-4-7 0,-9-1 7 16,-13 0-18-16,-13-3 23 15,-15 4-24-15,0 5 33 16,-24 9 10-16,-12 0 4 15,-8 5-2-15,-9 3 25 16,1-1-9-16,-5 0 11 0,2 1-14 16,12-6-12-16,7-6-3 15,17-1-4-15,13-9-37 16,6-3-35-16,9-9-115 16,20-5-240-16,10-12-313 15</inkml:trace>
  <inkml:trace contextRef="#ctx0" brushRef="#br1" timeOffset="167357.41">26683 11523 818 0,'0'0'104'16,"0"0"259"-16,0 0-246 16,0 0-10-16,0 0-32 15,0 0-39-15,-17-43-7 16,11 60-29-16,-3 26-2 16,-4 15 2-16,-4 20 4 15,-2 0-4-15,-1-2-1 16,3-6-16-16,3-8-49 15,6-19-69-15,8-20-158 16,0-20-188-16,14-6-99 16</inkml:trace>
  <inkml:trace contextRef="#ctx0" brushRef="#br1" timeOffset="167829.34">26656 11473 813 0,'0'0'32'16,"0"0"344"-16,0 0-272 16,0 0-62-16,39-76-35 15,-2 57 9-15,4 2-14 16,3 3 9-16,5 5-7 16,-1 8-4-16,-5 1 0 15,-7 0-1-15,-9 14-1 16,-10 10-8-16,-8 1 2 0,-9 2-15 15,0 7 8-15,-19-2-1 16,-20 1 16-16,-10-1-3 16,-5-5-5-16,1 0-11 15,5-10-1-15,15-7 16 16,8-3 4-16,11-7 5 16,10 0 3-16,2 0 17 15,2 0 0-15,0 0 2 16,0 0-8-16,0 0-7 15,0 0-2-15,0 8-10 16,12 3 0-16,9 8 13 16,1 5 12-16,1 3 9 0,5 2 9 15,4 8-9-15,5-2-9 16,0 8-12-16,0-3-7 16,-4-3-6-16,-7-4 0 15,-4-7-83-15,-2-6-110 16,3-10-253-16,3-10-220 15</inkml:trace>
  <inkml:trace contextRef="#ctx0" brushRef="#br1" timeOffset="168303.81">27748 11797 1236 0,'0'0'116'16,"0"0"-71"-16,0 0 32 16,0 0-31-16,0 0-36 15,0 0-3-15,-13-6-4 16,-1 19 10-16,0 4 8 16,6-8-3-16,3 1-9 15,3-4-7-15,2-2 1 16,0-1-1-16,0-3-2 15,17 0-3-15,5 0-4 16,2 0 2-16,1-13-8 16,-4-4 9-16,-4-2-10 15,-4 2 5-15,-7 1 8 0,-4 8-1 16,-2 2 2-16,-2 6 8 16,-17 0-8-16,-1 0-4 15,-4 7 0-15,7 9 3 16,6-5-3-16,6-1-3 15,5-1-18-15,0-5-13 16,5-1 16-16,14-3 4 16,1 0 12-16,2-6-9 15,-1-8 1-15,-9-3 12 16,-4 8 1-16,-8-1-33 16,0 6-81-16,-25 4-225 15,-13 0-86-15</inkml:trace>
  <inkml:trace contextRef="#ctx0" brushRef="#br1" timeOffset="174247.74">21599 6849 89 0,'0'0'0'0</inkml:trace>
  <inkml:trace contextRef="#ctx0" brushRef="#br1" timeOffset="176061.43">23931 6793 92 0,'0'0'20'0,"0"0"49"15,0 0-24-15,0 0 8 16,0 0-38-16,0 0 14 16,-9-7 14-16,9 7 8 15,0 0-21-15,0 0 2 16,0 0-4-16,0 0-17 16,-2 0-11-16,-2 0-29 15,-6 4-83-15,-3 5-95 16</inkml:trace>
  <inkml:trace contextRef="#ctx0" brushRef="#br1" timeOffset="187610.28">11769 9986 179 0,'0'0'3'15,"0"0"1"-15,0 0-4 16,0 0-24-16,0 0 3 15,0 0 14-15,0 0 3 16,10 8-1-16,-1-8-61 16</inkml:trace>
  <inkml:trace contextRef="#ctx0" brushRef="#br1" timeOffset="188917.57">11825 9885 187 0,'0'0'0'0,"0"0"-49"16,0 0-66-16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15:57.6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3660 2089 886 0,'0'0'62'0,"0"0"64"16,0 0 73-16,0 0-163 15,0 0-22-15,0 0-9 16,97-27 16-16,-22 5-2 0,2-1-19 16,-2-1 0-16,-4 2 0 15,-15 4 0-15,-18 4-28 16,-18 6-9-16,-10 5 37 16,-10 3 6-16,-3 0 13 15,-24 0-19-15,-7 2 0 16,-6 14 2-16,4 4-2 15,9 4 0-15,12 8 3 16,5 9 2-16,7 11 1 16,3 9 10-16,0 7-2 15,3 5-7-15,4-1-2 16,-4-3-5-16,0-10-3 0,0-11-28 16,0-12-97-1,0-17-26-15,-3-8-90 0,0-11 64 16,0 0 28-16,-12-1 100 15,-12-10-108-15,-7 4 110 16,-5 7 50-16,-1 0 32 16,4 17 96-16,9 0 75 15,5-3-52-15,8-6-45 16,11-2-15-16,0-3-63 16,15 0-24-16,24-3 27 15,15 0-10-15,16-17-21 16,12-12-12-16,9-4-222 15,-3-3-155-15</inkml:trace>
  <inkml:trace contextRef="#ctx0" brushRef="#br0" timeOffset="390.02">4345 2426 971 0,'0'0'71'16,"0"0"228"-16,0 0-258 15,0 0-14-15,0 0-27 16,0 0-9-16,64-13 7 16,-24 11-14-16,2 2-2 15,-8 0-21-15,-4 10 2 0,-8 8-7 16,-11 5-1-16,-8-1 24 16,-3 0-10-16,0-5 26 15,-6-6 3-15,1-6 2 16,4-5 6-16,-1 0 31 15,2-16 89-15,0-21-61 16,0-15-61-16,20-10 0 16,14 3 9-16,8 9-11 15,0 14 3-15,2 17 0 16,-8 15 0-16,-3 4 4 16,-5 23-9-16,-7 19 1 15,-6 13-1-15,-7 10 2 16,-4 8-2-16,-1 2-31 15,6-2-80-15,6-9-163 16,12-22-272-16</inkml:trace>
  <inkml:trace contextRef="#ctx0" brushRef="#br0" timeOffset="2641.24">6376 2247 665 0,'0'0'68'0,"0"0"116"16,-31-73-106-16,13 73 3 16,-6 11-52-16,-6 26-20 15,-7 15-3-15,3 8 6 16,11-5-10-16,10-5 1 16,13-11-3-16,0-12-1 15,21-15 1-15,13-12 0 16,11-9 4-16,7-26 9 15,0-10 43-15,-7-3-21 0,-8-5 7 16,-11 0 3 0,-10 11 6-16,-10 15-29 0,-6 15 3 15,0 12 8-15,0 15-33 16,-3 34 6-16,-6 25-3 16,3 23 8-16,2 19-4 15,4 7-4-15,0 8-1 16,0-3-2-16,0-11 0 15,0-16 1-15,0-23 0 16,-17-20 0-16,-8-17 2 16,-5-18 2-16,-4-17 3 15,-5-8 2-15,2-37-8 0,7-29-1 16,9-22-1-16,21-11-26 16,3-1 25-16,36 7-11 15,25 9 8-15,15 6 0 16,3 5 4-16,0 5-3 15,3 9-11-15,0 6-13 16,-3 2 0-16,-6 2-9 16,-10 5 26-16,-20 7 0 15,-15 12 10-15,-17 15 12 16,-11 10-7-16,-3 2 16 16,0 6 1-16,-6 19-9 15,-8 8-1-15,-2 3-2 16,7-5-2-16,6-9-3 15,0-8-2-15,3-7 3 16,0-4-6-16,6-3-3 0,12 0 3 16,9-20 4-16,3-7-2 15,1-9-2-15,-10-3-17 16,-9-2 17-16,-12 1 2 16,0 5-1-16,-17 11 4 15,-8 14-5-15,-5 10-5 16,-1 30-7-16,-2 16 11 15,9 14 1-15,12 1-3 16,12-4 3-16,0-10 0 16,20-12 0-16,11-11-7 15,12-12 6-15,-1-10 1 16,7-2 10-16,3-16 1 0,-4-13 7 16,1-12-10-16,-10-9-3 15,-6-4-5-15,-11 4 0 16,-8 11-9-16,-7 17 9 15,-7 15 3-15,3 7-3 16,0 18-5-16,3 14-9 16,3 5 14-16,9-3 3 15,0-8-3-15,9-6 0 16,-2-9-1-16,5-8 1 16,0-3 4-16,1-9-4 15,2-16 0-15,-3-8 2 16,-2-4 2-16,-1 6-3 15,-8 6 6-15,-5 13-4 0,-8 8-3 16,-3 4-7 0,4 9 0-16,-1 11 0 0,0 6-6 15,3 3-4-15,12-2-2 16,4-5-18-16,11-8-1 16,10-7-81-16,5-7 20 15,4-9-121-15,-1-14 57 16,-12-7-108-16,-14 0 124 15,-12-3 83-15,-16-1 64 16,0 7 102-16,0 6 29 16,-7 11 86-16,-2 7-49 15,6 3 11-15,0 0-88 0,0 0-71 16,3 13-18 0,0 3 7-16,0 1-4 0,0-3-4 15,12-3 0-15,4-4-1 16,-2-4-4-16,2-3 3 15,-1 0-29-15,-3-10-11 16,-3-7-4-16,-6-5-26 16,-3 0 30-16,0-2-12 15,-12-1 40-15,-3 9 13 16,0 9 19-16,-1 7 68 16,-5 18-23-16,3 18-51 15,-1 9 0-15,8 6 2 16,11-1-13-16,0-3-2 15,27-8-5-15,18-13-42 16,13-12-62-16,11-14 42 0,5-3-17 16,1-25 19-16,-4-11-8 15,-15-7 38-15,-21-6-16 16,-18-1 51-16,-17 2 17 16,-3 9 90-16,-18 15 10 15,3 15 117-15,-3 12-77 16,2 0-76-16,1 14-36 15,6 8-28-15,9 2-8 16,3 0-2-16,3-4-7 16,24-3 0-16,6-3 0 15,8-6 0-15,1-2 0 16,1-5 2-16,-10-1-2 0,-10 0-28 16,-7 2-10-16,-13 0 5 15,0 6 4-15,-3 7-39 16,3 8 9-16,3 2-47 15,15-3 21-15,7-9-82 16,11-12 136-16,10-1 9 16,14-14-2-16,4-15-99 15,2-10 18-15,-1-8 49 16,-13-4 56-16,-22-1 12 16,-21 8 39-16,-12 13 54 15,-15 16 84-15,-19 15-54 16,-5 10-86-16,0 24 0 15,5 10-34-15,7 8 10 0,14 1-17 16,10-6-8-16,3-13-3 16,7-7-19-16,14-11-41 15,6-12 49-15,3-4-18 16,1-11 21-16,2-17 9 16,-7-8-20-16,-3-4 21 15,-5-7-2-15,-6 0-22 16,-3 13-14-16,-6 10 21 15,-3 20 18-15,0 4 0 16,-6 23 17-16,-7 11-17 16,2 5 25-16,8 1-15 15,3-5-6-15,0-4-8 0,18-9-7 16,13-8-71 0,17-11 54-16,8-3-51 0,12-20 40 15,-7-13-108-15,-4-10 40 16,-13-12-33-16,-14-7 103 15,-15-18 37-15,-6-16 100 16,-6-19-10-16,-3-2 143 16,0 21-61-16,0 30 108 15,-3 40 4-15,-8 26-120 16,-2 34-134-16,-3 26-14 16,-4 21-4-16,10 13 1 15,10 5-9-15,6 4-2 16,34 2-2-16,21 0-4 15,24-9-101-15,15-21-239 16,15-34-421-16</inkml:trace>
  <inkml:trace contextRef="#ctx0" brushRef="#br0" timeOffset="4170.46">12007 1587 740 0,'0'0'100'0,"0"0"-13"16,0 0 190-16,0 0-129 16,0 0-81-16,0 0-21 15,0 0-24-15,-30-6-11 16,39 6-5-16,33 0-3 15,34 0 10-15,24 0-8 0,10-4 5 16,-2-2-10 0,-14 2 1-16,-19-3-6 0,-24 2 4 15,-18 1-2-15,-21 3-20 16,-12-1 23-16,-19 1 0 16,-32 1 0-16,-34 0-27 15,-19 0 16-15,-13 15 11 16,-2 7 0-16,7 2 4 15,12 2 0-15,15-4-2 16,27-7 5-16,22-9 2 16,23-4 0-16,13-2-4 15,0 1-5-15,20 4-6 16,28 6 2-16,21 2 4 16,13 0 2-16,0 3 1 0,0 1-2 15,-7 1-2-15,-10 3-4 16,-17 1 5-16,-15 0 2 15,-16-2-2-15,-17 8 0 16,0 4 0-16,-32 11 5 16,-25 3-2-16,-17 4 2 15,-13 2-1-15,-8-6-3 16,8-3 9-16,14-9 1 16,26-12 8-16,24-12-9 15,23-5-9-15,15-3-2 16,48-2 2-16,32-3-1 15,28-19 3-15,19-6-3 16,8-1-7-16,-7 4-48 0,-17 4-81 16,-21-1-328-1,-32-4-427-15</inkml:trace>
  <inkml:trace contextRef="#ctx0" brushRef="#br0" timeOffset="4710.08">13646 1677 655 0,'0'0'15'16,"0"0"132"-16,0 0 78 15,0 0-133-15,-107-59-29 16,52 80-35-16,-7 16-3 15,0 13 9-15,14 4 3 0,11 1-17 16,16-2-8-16,18-7-11 16,3-9 1-16,24-10-2 15,9-11 0-15,13-11 0 16,3-5 6-16,-1-12-5 16,1-14 6-16,-7-8-2 15,-9-5 10-15,-8-5-9 16,-4 3 13-16,-9 9-7 15,-9 10-10-15,0 13 14 16,-3 9-15-16,0 0-1 16,-6 23-6-16,-6 12 2 15,-5 11 2-15,13 3-16 16,4 1-59-16,0-3-118 16,12-4-186-16,15-12-90 0</inkml:trace>
  <inkml:trace contextRef="#ctx0" brushRef="#br0" timeOffset="5130.37">13776 1997 874 0,'0'0'24'16,"0"0"269"-16,0 0-223 15,0 0 2-15,0 0-46 16,0 0-26-16,-9 0-1 0,36 3 0 15,10 3 0 1,2 7 0-16,-3 4-45 0,-8 1-7 16,-7 4 7-1,-9-3-2-15,-9-1-15 0,-3-3-1 16,0-5 9-16,0-5 18 16,-3-2 24-16,0-3 13 15,0 0 8-15,0-8 67 16,3-15 7-16,0-15-41 15,12-8 1-15,18-7-27 16,9 3-4-16,4 10 26 16,-3 13-14-16,0 16-6 15,-4 11-17-15,-9 8-6 16,-6 23 5-16,-13 11-1 0,-8 5 1 16,0 2 0-16,-17 2-8 15,-2-3-16-15,2-12-45 16,11-13-118-16,6-20-130 15,6-4-214-15</inkml:trace>
  <inkml:trace contextRef="#ctx0" brushRef="#br0" timeOffset="5347.83">14715 1511 1117 0,'0'0'13'16,"0"0"98"-16,0 0-19 15,-102 93-16-15,84-48-48 0,-3 11 10 16,9 10 0-16,2 5-11 16,10 7-13-16,0 0-14 15,20-11-1-15,21-13 0 16,9-21-52-16,18-21-57 16,7-12-97-16,2-35-197 15,-13-17-315-15</inkml:trace>
  <inkml:trace contextRef="#ctx0" brushRef="#br0" timeOffset="5781.41">14954 1743 822 0,'0'0'216'0,"0"0"38"16,0 0-130-16,0 0-53 16,0 0-53-16,0 0-18 0,-12-21-4 15,54 18 4-15,6 0 0 16,-1 3 0-16,-6 0-5 15,-11 8-3-15,-10 7 0 16,-6 6-8-16,-6 4 4 16,-8 6-9-16,0 3-8 15,-13-3-6-15,-7 1-1 16,-5-8 1-16,5-8 23 16,7-8 12-16,7-5 1 15,6-3 8-15,0-13 46 16,13-20-12-16,16-13-43 15,10-5 0-15,0-1 2 16,-1 10 3-16,-11 12 0 0,-11 12 27 16,-10 12 3-16,-6 4 6 15,0 2-8-15,0 0-21 16,0 9-6-16,-3 16-1 16,-3 11 10-16,-4 11 5 15,0 5-5-15,4 4-8 16,3 2-5-16,3-3-2 15,0-5-4-15,19-14-28 16,10-12-46-16,14-17-52 16,11-7-354-16</inkml:trace>
  <inkml:trace contextRef="#ctx0" brushRef="#br0" timeOffset="5964.69">15663 1852 300 0,'0'0'793'0,"0"0"-627"16,0 0 0-16,0 0-117 16,0 0-44-16,0 0 2 15,113 3-7-15,-38-16 0 16,7 2-28-16,2-1-168 16,-3-4-184-16,-9-1-440 15</inkml:trace>
  <inkml:trace contextRef="#ctx0" brushRef="#br0" timeOffset="6209.82">16403 1547 580 0,'0'0'540'0,"0"0"-349"16,0 0-37-16,0 0-84 15,0 0-38-15,0 0-22 16,-45 60 11-16,19-15 30 15,0 5-30-15,2 8 4 16,6-4-20-16,12-1-2 16,6-10-3-16,6-11-19 15,27-15-21-15,19-12-15 0,24-5-61 16,18-16-64 0,9-19-282-16,-12-14-133 0</inkml:trace>
  <inkml:trace contextRef="#ctx0" brushRef="#br0" timeOffset="6458.48">16719 1459 810 0,'0'0'194'15,"0"0"86"-15,0 0-122 16,0 0-57-16,0 0-60 16,0 0-22-16,-6-1-3 15,44 21 6-15,21 16 22 16,11 5-22-16,2 8-12 15,-11 3-1-15,-14-3-9 16,-24 11 0-16,-23 1-1 0,-12 5 1 16,-36-2-4-1,-13-6-30-15,-12-12-30 0,10-14-38 16,14-15-80-16,14-17-165 16,21-7-66-16</inkml:trace>
  <inkml:trace contextRef="#ctx0" brushRef="#br0" timeOffset="6916.19">17131 1084 1024 0,'0'0'95'0,"0"0"66"15,0 0 10-15,0 0-81 16,0 0-38-16,0 0-20 15,-3-5-21-15,3 5-7 16,16 0-4-16,3 0-8 16,11 0 7-16,-1 11 1 15,-4 4-21-15,-7 6 0 16,-12 4 3-16,-6 4 4 16,0 4-5-16,-18-5-8 15,0-3 8-15,2-10 10 16,8-7 9-16,3-4 0 15,5-4 5-15,0 0 14 0,0 0 30 16,0-14 0-16,8-15-3 16,16-13-46-16,6-9 2 15,8-3-2-15,3 7 0 16,-3 11 0-16,-6 14-2 16,-14 14-8-16,0 8-1 15,-6 6 11-15,2 26-16 16,1 13 13-16,2 9-3 15,-8 4-15-15,-3-2 2 16,-5 4-46-16,-1-2-72 16,-16-3-173-16,-14-5-411 15</inkml:trace>
  <inkml:trace contextRef="#ctx0" brushRef="#br0" timeOffset="7747.41">11713 2752 898 0,'0'0'29'15,"0"0"138"-15,0 0-139 16,0 0-27-16,0 0 3 15,0 0-4-15,94 19-4 0,-67 3-5 16,-9 4 2-16,-3 2 4 16,-6 2-13-16,-9-5 10 15,0-2 6-15,0-9 13 16,0-7-2-16,0-5-3 16,0-2 28-16,0 0 31 15,0 0 35-15,0-20-17 16,10-10-28-16,8-11-51 15,6-6-2-15,2 0-1 16,3 3-3-16,-5 12-1 16,-12 13 0-16,-3 14-2 15,-6 5 0-15,0 25-8 0,-3 17-10 16,0 10 9 0,0 8 5-16,0-8-29 0,0-8-33 15,0-10-84-15,8-14-64 16,14-15 25-16,12-5-165 15</inkml:trace>
  <inkml:trace contextRef="#ctx0" brushRef="#br0" timeOffset="7940.39">12320 2729 636 0,'0'0'83'0,"0"0"181"15,0 0-135-15,0 0-33 16,0 0-65-16,0 0-23 15,-16 0 0-15,53 0-13 0,8 0 5 16,7 0-41-16,-4 0-92 16,-8 0-64-16,-15 0 12 15,-14 0-63-15,-11 4 44 16</inkml:trace>
  <inkml:trace contextRef="#ctx0" brushRef="#br0" timeOffset="8054.09">12356 2873 147 0,'0'0'165'0,"0"0"21"15,0 0-12-15,0 0-69 16,0 0-65-16,0 0-28 16,27 39 6-16,34-56-18 15,14-4-143-15,5-4-262 16</inkml:trace>
  <inkml:trace contextRef="#ctx0" brushRef="#br0" timeOffset="8326.57">12811 2719 677 0,'0'0'30'0,"0"0"60"15,-39 86-5-15,36-52-27 16,3 4 9-16,6-7-24 16,15-2-11-16,3-10-17 15,9-11 9-15,4-8-24 16,-1-6-4-16,-2-24-18 0,-4-9-28 15,-14-3 1 1,-10 0 49-16,-6 4 7 16,-16 9-1-16,-20 14 41 0,-10 15-9 15,-2 12-38-15,-4 22-20 16,7 5-133-16,8 2-223 16</inkml:trace>
  <inkml:trace contextRef="#ctx0" brushRef="#br0" timeOffset="9029.92">11737 998 395 0,'0'0'20'0,"0"0"104"15,-14 101-46-15,18-74-5 16,15-5-18-16,4-10-14 15,6-8 7-15,4-4 48 16,6-9 36-16,-1-17-59 16,2-10-14-16,-2-6-31 15,-5-3 31-15,-7-5 18 16,0-3-43-16,-13 10 19 0,1 7-23 16,-5 17-8-1,-6 9-13-15,-3 10-3 0,3 5-6 16,6 19-30-16,4 12-15 15,4 7 35-15,-1-3 10 16,-3-4 15-16,1-10-12 16,-8-8 0-16,-3-9 0 15,-3-2-3-15,0-6 10 16,0-1 1-16,-6 0 13 16,-21-3 10-16,-12-12-25 15,-13-9-6-15,-6-2-3 16,-10 4-11-16,12 12-6 15,7 10-76-15,14 20 2 16,22 23-161-16,13 3-20 16,0 0-226-16</inkml:trace>
  <inkml:trace contextRef="#ctx0" brushRef="#br0" timeOffset="9593.57">18196 1569 1132 0,'0'0'17'16,"0"0"163"-16,0 0-69 16,0 0-58-16,0 0-39 15,0 0-11-15,-11 0-6 16,11 15-15-16,-3 14-127 0,-3 14-56 16,-6 11-221-16,-4 7-283 15</inkml:trace>
  <inkml:trace contextRef="#ctx0" brushRef="#br0" timeOffset="9772.89">18039 2252 974 0,'0'0'151'15,"0"0"-61"-15,0 0 18 16,0 0-99-16,0 0-9 15,0 0-92-15,31-34-63 16,-31 34-226-16,0 0-116 16</inkml:trace>
  <inkml:trace contextRef="#ctx0" brushRef="#br0" timeOffset="11241.99">2412 4722 495 0,'0'0'47'15,"0"0"163"-15,0 0-26 16,-54-79-14-16,30 59-65 16,-1 3-31-16,-10 4 7 15,-14 13-64-15,-15 20 15 16,-21 45-32-16,-9 34 1 15,12 19 7-15,22 9-7 16,38-8 0-16,22-19-1 16,52-21-22-16,32-33-55 15,26-39-7-15,14-24 34 0,9-45 4 16,-5-14-41 0,-22-8-52-16,-21 4 99 0,-32 9 40 15,-30 8 3-15,-23 10 26 16,0 10 10-16,-29 12 51 15,-6 18-61-15,-4 13-10 16,-3 25 6-16,9 25-20 16,3 11-4-16,11-1 0 15,19-2 0-15,0-14-1 16,21-11-7-16,10-13-52 16,-1-13 27-16,3-7 11 15,-3-3 19-15,-5-17-3 16,-4-10 5-16,-6-6 25 15,-9-4 3-15,-3-3-13 16,-3 5 0-16,0 12-14 0,0 11 8 16,-6 15-9-16,1 22 0 15,-3 14 0-15,3 8 4 16,5 1-2-16,0-8-2 16,7-7-9-16,10-10-11 15,7-13-37-15,1-7 44 16,8-7 11-16,3-22 2 15,1-9 14-15,-1-7 3 16,1-5-3-16,-7-5-14 16,-12 4 31-16,-12 9 30 15,-6 18 13-15,0 14 36 16,0 10-10-16,-15 0-43 0,-6 19-36 16,-1 6-11-16,8 7-6 15,5-1-4-15,9-2-1 16,0 0-7-16,23-1 6 15,8 0 0-15,9-4-2 16,2-1 1-16,-3-4-6 16,-5-4 1-16,-16-2 4 15,-12-4-16-15,-6 4-13 16,-15 4-25-16,-18 5 19 16,-7 2 7-16,-2-5-62 15,2-7-8-15,10-12-94 16,17 0-111-16,13-26-240 15</inkml:trace>
  <inkml:trace contextRef="#ctx0" brushRef="#br0" timeOffset="11550">3236 4932 785 0,'0'0'15'0,"0"0"21"15,0 0 29-15,0 0-5 16,0 0-20-16,0 76-34 15,0-72-3-15,0-4 0 16,14 0 0-16,8-19 9 16,5-7 19-16,1-9-25 15,-5-6-6-15,-7-3-53 0,-11-1 42 16,-5 4 7-16,0 7 8 16,-18 14 1-16,-6 16 70 15,-9 6-45-15,-1 32-9 16,1 22-17-16,5 9 9 15,11 5 18-15,11-4-19 16,6-8-12-16,20-8-15 16,35-6-135-16,28-21-68 15,19-21-261-15</inkml:trace>
  <inkml:trace contextRef="#ctx0" brushRef="#br0" timeOffset="12188.07">4221 4640 862 0,'0'0'100'0,"0"0"167"15,0 0-181-15,0 0-64 16,0 0-22-16,0 0 7 16,97-75-7-16,-61 49-7 15,-8 4 7-15,-10 5 14 16,-9 9-5-16,-6 3 12 16,-3 5 9-16,0 0-6 15,0 10-24-15,0 17 0 16,-9 16-2-16,-3 11 2 15,0 10 0-15,0 6-6 0,3 3-45 16,2-3-62-16,2-14-43 16,5-15-83-16,0-16-57 15,0-16 106-15,0-9 83 16,-3 0 69-16,-3 0 38 16,0-6 62-16,-7 3 135 15,4 0 9-15,1 3-25 16,-2 0 9-16,7 0-30 15,3 0-49-15,0 0-70 16,0 0-17-16,13-4-24 16,28 0 0-16,20-2-4 15,22-2-41-15,5-1-144 0,-13 1-327 16</inkml:trace>
  <inkml:trace contextRef="#ctx0" brushRef="#br0" timeOffset="12563.66">1684 5830 1216 0,'0'0'44'0,"0"0"53"15,0 0-68-15,0 0-1 16,140-34-28-16,23 3 19 0,44-10-8 16,33-3-2-1,39-2-6-15,31 1 4 0,8 3-7 16,4 3-5-16,-7 6 5 16,-14 2 6-16,-16 6-6 15,-27 1 1-15,-42 4-2 16,-56 6 2-16,-48 2 4 15,-51 4-1-15,-28 2 3 16,-27 3-7-16,-6-5 40 16,-3-2-40-16,-21 0-28 15,-4 0-89-15,2 4-301 16,-1-5-351-16</inkml:trace>
  <inkml:trace contextRef="#ctx0" brushRef="#br0" timeOffset="16249.09">2379 7514 186 0,'0'0'33'16,"0"-81"149"-16,-9 55-20 15,0 2-24-15,-6 4-2 16,0 0-32-16,0 2 36 16,-6-2-37-16,0 7-15 15,-7-1-10-15,-2 10-23 16,-6 4-19-16,-5 1-26 0,-4 32-7 16,-1 19-5-1,10 16 4-15,9 10-2 0,18 1 1 16,9-2-1-16,18-10-14 15,27-10-53-15,16-16-12 16,19-24-41-16,5-17-10 16,5-17 47-16,-2-27 10 15,-6-12-16-15,-9-7-10 16,-19 1-8-16,-16 3 40 16,-21 6 67-16,-17 9 31 15,0 9 43-15,-17 14 3 16,-8 14 39-16,-5 7-55 0,-4 25-29 15,1 17-8-15,6 11-7 16,8 2-2-16,16-2-15 16,3-7-1-16,9-10-3 15,21-11 1-15,4-15 0 16,3-10-8-16,-1-4-11 16,-3-20 14-16,-6-11 8 15,-9-5 10-15,-5-6 5 16,-13 0 5-16,0 0 16 15,-6 5-11-15,-12 9 0 16,-1 15 13-16,7 13 34 16,3 4-37-16,2 21-34 15,7 15 2-15,0 9 3 0,7-1-6 16,17-8 1 0,10-12-1-16,2-10-9 0,3-13-4 15,1-1 8-15,0-22-8 16,-4-17 13-16,0-6 5 15,-9-6 7-15,-8-3-4 16,-13 3 20-16,-6 3 17 16,0 9 6-16,-3 12-5 15,-4 18 20-15,2 9 0 16,-1 0-35-16,-1 24-23 16,2 1-7-16,2 10 1 15,3-3-2-15,0-3 2 16,15-6-4-16,6 0 5 15,6-2-3-15,-3-1 0 0,6 2 2 16,-5-1-2-16,-4-1 0 16,-9-2-2-16,-12-1-12 15,0 6-12-15,-27 1 23 16,-10 4-21-16,-5-8-27 16,-1-5-25-16,4-13-20 15,15-2-17-15,12-31-68 16,12-16-126-16,11-13-154 15</inkml:trace>
  <inkml:trace contextRef="#ctx0" brushRef="#br0" timeOffset="16538.74">3208 7311 266 0,'0'0'86'16,"0"0"103"-16,0 0-30 0,0 0-66 16,0 0-21-16,0 0-10 15,0 83-20-15,9-70-18 16,0-7-11-16,9-6 3 15,-3 0-3-15,9-5 52 16,-2-13-19-16,0-8-18 16,-8 0-18-16,-8-7-3 15,-6-1 1-15,0 1-2 16,-9 5-4-16,-12 11 2 16,0 16 1-16,-6 2 8 15,3 30 9-15,-1 13-16 16,10 12-4-16,8-2 1 0,7-1-3 15,13-3-10-15,35-9-44 16,31-7-25-16,24-25-177 16,13-9-346-16</inkml:trace>
  <inkml:trace contextRef="#ctx0" brushRef="#br0" timeOffset="16873.73">4197 7149 941 0,'0'0'84'16,"0"0"138"-16,0 0-100 15,0 0-36-15,0 0-61 0,0 0-13 16,-15-29-11-16,60 8-1 16,7 1-2-16,-3 5-21 15,-4 8-25-15,-12 7 3 16,-6 0-16-16,-15 21-17 15,-8 14 22-15,-4 15 45 16,-13 6 11-16,-20 0 2 16,-3-6 8-16,0-6 12 15,9-13 4-15,8-14 18 16,13-10 11-16,6-7-24 16,3 0-12-16,30-4-16 15,25-13-2-15,24-5-1 16,15 2-122-16,-3 9-164 15,-6 6-174-15</inkml:trace>
  <inkml:trace contextRef="#ctx0" brushRef="#br0" timeOffset="17520.52">1785 7885 448 0,'0'0'179'16,"0"0"83"-16,0 0-84 15,0 0-97-15,0 0-75 16,103-6-3-16,24-13 29 16,46-8 13-16,31-9-18 15,42-7-1-15,36-9 0 0,39-7-2 16,19-5-12-16,15 2-11 16,-6 3 4-16,-21 8-5 15,-31 7 0-15,-60 9-4 16,-59 11 0-16,-59 11-58 15,-59 13-59-15,-53 0-143 16,-37 17-188-16</inkml:trace>
  <inkml:trace contextRef="#ctx0" brushRef="#br0" timeOffset="18711.97">2616 10050 243 0,'0'0'613'16,"0"0"-564"-16,0 0 131 15,-94 53-165-15,39 0 2 16,-6 9-13-16,4 5 13 15,15 5-7-15,17 1-1 16,20 0-8-16,7-8-1 16,42-16-7-16,19-23-105 15,21-21-50-15,14-13-76 0,2-40 117 16,-6-15 71 0,-12-5-86-16,-21 4 125 0,-22 13 11 15,-27 6 50-15,-12 5 95 16,-21 16 27-16,-16 9-105 15,-5 15 12-15,3 22-35 16,-1 19-19-16,9 10 5 16,11-3-7-16,17-5-22 15,3-6-2-15,20-15-23 16,17-13-47-16,3-9-35 16,-1-17 25-16,4-14 24 15,-7-10 30-15,-9 4 27 0,-12 6 28 16,-12 7 32-1,-3 9 17-15,-3 13 56 0,-15 2-39 16,0 7-47-16,2 13-43 16,8 3-3-16,8-1-2 15,0 2-4-15,15-11-2 16,15-5-21-16,7-8 15 16,10-4 2-16,6-20-2 15,-2-12-6-15,-3 0-6 16,-11-7 6-16,-13 4 19 15,-6 9 33-15,-9 10 68 16,-6 9 32-16,-3 8 6 16,0 3-12-16,0 0-64 15,0 0-32-15,-3 8-20 16,-2 6-7-16,4 3-2 0,1 0-4 16,6 3 2-16,22 4-4 15,12-1 3-15,8 0-8 16,1-1 1-16,-7-3-31 15,-12-5 20-15,-17 3-22 16,-13-3 23-16,-21 5-24 16,-25 6 23-16,-12 0-54 15,-3-5 19-15,13-6 28 16,12-14-24-16,23-5-60 16,13-32-64-16,19-14-295 15</inkml:trace>
  <inkml:trace contextRef="#ctx0" brushRef="#br0" timeOffset="19012.32">3612 10126 704 0,'0'0'224'16,"0"0"-14"-16,0 0-148 15,0 0-51-15,0 0 22 16,0 0-14-16,2 75-16 16,14-66 0-16,2-7-1 15,6-2 0-15,0-5-2 16,-3-14-7-16,3-8-23 15,-11-5-3-15,-7 2 2 16,-6-2 15-16,0 8 14 16,-21 7 1-16,-10 14 1 15,-11 3 5-15,-10 27 30 0,-5 18 9 16,2 11-1-16,13 3 12 16,20 1-3-16,22-6-12 15,3-9-19-15,37-8-18 16,24-11-3-16,33-22-31 15,24-7-133-15,19-41-408 16</inkml:trace>
  <inkml:trace contextRef="#ctx0" brushRef="#br0" timeOffset="19401.75">4564 9953 1086 0,'0'0'107'0,"0"0"95"15,0 0-123-15,0 0-46 0,0 0-33 16,0 0 0-16,43-25-1 16,15-1-15-16,5-2-21 15,1 1-17-15,-7 12-5 16,-14 5 24-16,-10 10-2 16,-15 0 15-16,-12 10-9 15,-6 10 30-15,-8 9 1 16,-20 0 10-16,-2-3 19 15,5-2 31-15,7-11-17 16,12-3-15-16,6-3-22 16,3 0-6-16,27-1 1 15,10 2 4-15,8 0 0 16,1-4-1-16,-10 1-4 0,-14 0 1 16,-14-1-1-16,-11 6 0 15,-17 7 0-15,-32 8 0 16,-23 15 0-16,-32 7-7 15,-29 1-49-15,-37 13-55 16,-27-3-103-16,-16 5-283 16</inkml:trace>
  <inkml:trace contextRef="#ctx0" brushRef="#br0" timeOffset="19679.49">2644 10938 1095 0,'0'0'53'0,"0"0"94"16,0 0-111-16,145-7 43 15,1-15 19-15,42-9-29 16,36-5-38-16,22-4-12 16,21-2-13-16,9 0-1 15,10 0 3-15,-1 0-4 16,-4 0-4-16,-10 1 0 15,-26 2 6-15,-29 3-6 16,-43 9-4-16,-46 14 0 16,-42 9-46-16,-45 4-49 15,-37 17-140-15,-21 20-266 0</inkml:trace>
  <inkml:trace contextRef="#ctx0" brushRef="#br1" timeOffset="22694.12">7037 4553 679 0,'0'0'16'15,"0"0"101"-15,0 0 53 16,0 0-46-16,0 0-19 16,12-73 13-16,-12 73-51 15,0 0-10-15,-15 0-33 16,-9 12-10-16,-10 14-7 0,-5 9-5 15,-1 2 1-15,16 1-4 16,12-1 1-16,12-2-14 16,6-3-7-16,27-7-32 15,13-8 23-15,6-6-14 16,-1-5 11-16,-11-1-10 16,-10 3 14-16,-15-1-12 15,-15 9 1-15,-3 7 11 16,-30 9 29-16,-16 5 6 15,-12 0-5-15,1-4 1 16,5-9 6-16,15-8-2 16,16-13-5-16,24-6-2 15,13-30-61-15,38-18-274 0,25-14-12 16,9 4 53 0</inkml:trace>
  <inkml:trace contextRef="#ctx0" brushRef="#br1" timeOffset="23439.38">7310 4691 250 0,'0'0'115'0,"0"0"89"15,0 0-46-15,0 0-43 16,-10 80-20-16,4-58-19 16,4-4-36-16,2-5-24 15,0-6-5-15,5-5-4 16,11-2 4-16,3-5-7 16,4-16 9-16,-1-6-13 15,-1-7-31-15,-9-4-20 0,-3 4-9 16,-9 5 60-16,0 11 5 15,-3 9 6-15,-18 9 3 16,-9 13 2-16,-3 24-14 16,-2 16 1-16,5 15 16 15,15 1-6-15,13-5 9 16,2-11-14-16,17-11-7 16,13-14-2-16,11-14-7 15,9-14-2-15,8-11 0 16,6-29 9-16,3-12-58 15,-13-9-10-15,-8-1 24 16,-18 1 45-16,-8 7 13 16,-16 15 58-16,-4 19 35 15,0 9-10-15,0 11 36 16,-18 1-84-16,-1 18-44 0,-2 4-2 16,3 3 5-16,12-2-7 15,6-6-6-15,0-5 4 16,24-5 0-16,10-8-1 15,11 0 3-15,7-6 4 16,-1-14-2-16,-6-2-2 16,-11 3 0-16,-10 6 1 15,-11 6 2-15,-7 5-3 16,-6 2 11-16,0 16-11 16,-3 19-1-16,-7 15 1 15,1 3 3-15,3-4-1 16,6-9-2-16,0-12-3 0,18-14-12 15,12-12-33-15,13-2 9 16,8-28 2-16,4-9-53 16,-9-13-41-16,-10-8 30 15,-11 4 62-15,-11 1 39 16,-8 9 16-16,-6 14 14 16,0 15 37-16,0 10 55 15,0 5-32-15,-8 19-66 16,-7 17-18-16,2 17 11 15,7 4 22-15,6 4-22 16,0-2-10-16,16-8-7 16,20-13-16-16,6-18-119 15,13-20-73-15,0-19-36 16,0-28-438-16</inkml:trace>
  <inkml:trace contextRef="#ctx0" brushRef="#br1" timeOffset="23564.95">8536 4417 788 0,'0'0'66'0,"0"0"-27"16,0 0 16-16,-51 97-55 15,51-69-55-15,6-3-220 16,17-8-265-16</inkml:trace>
  <inkml:trace contextRef="#ctx0" brushRef="#br1" timeOffset="24120.99">8551 4819 772 0,'0'0'61'16,"0"0"-25"-16,0 0 7 16,0 0-43-16,0 0-3 15,0 0-20-15,97-6-61 16,-58-29 8-16,-5-4-109 15,-10 3 113-15,-8-1-34 16,-13 8 52-16,-3 8 54 16,-3 11 57-16,-19 10 22 15,-5 4-2-15,-4 23 0 16,-2 11 12-16,3 9-16 0,8 5-39 16,11-2 2-16,11-9-20 15,0-11-12-15,27-12-8 16,12-18-8-16,10 0 12 15,8-26-4-15,10-14 2 16,-3-5-6-16,-3-5 6 16,-13 1-26-16,-15 5 28 15,-12 3 14-15,-12 12 9 16,-9 10 20-16,0 14 117 16,-9 5 3-16,-12 0-90 15,-3 15-15-15,0 6-11 16,8 1-11-16,3-3-15 0,13 1-12 15,0-3-9-15,23 3 0 16,16 1 1-16,10 1 5 16,12 2 0-16,2-1-4 15,-5-3-2-15,-13-5 0 16,-23 2-3-16,-22-1 0 16,-19 4-35-16,-26 2 27 15,-16 2-45-15,-9-2-20 16,3-3-117-16,4-9-162 15</inkml:trace>
  <inkml:trace contextRef="#ctx0" brushRef="#br1" timeOffset="24494.6">10839 4498 811 0,'0'0'81'0,"0"0"180"16,0 0-215-16,-80 47-41 15,35 1 3-15,3 7 1 16,2 5 25-16,13 3-14 16,21-6-15-16,6-7-5 15,30-12-76-15,22-21-175 16,12-17-27-16,18-22-48 15</inkml:trace>
  <inkml:trace contextRef="#ctx0" brushRef="#br1" timeOffset="25154.97">11357 4518 409 0,'0'0'216'0,"0"0"-104"16,-127 55-85-16,72-10 11 15,7 5 2-15,14 0 7 16,15-5-33-16,18-11-14 15,1-10 0-15,17-17-14 16,14-7-3-16,9-15 17 16,2-18 3-16,0-5 2 15,-2-1 3-15,-7-1 1 16,-5 2 55-16,-11 6 36 16,-4 11 23-16,-10 8-39 15,-3 11 3-15,0 2-38 16,-3 23-41-16,-13 17 2 0,2 16 4 15,1 17 3-15,7 12 1 16,3 11-9-16,0 13-5 16,0 4-2-16,-8-1 3 15,-2-4-4-15,-12-18 5 16,-11-18-4-16,-3-21 13 16,-4-19 24-16,1-20-14 15,7-12-10-15,15-9-7 16,14-32-5-16,6-22-3 15,25-28-1-15,29-24-8 16,13-21-36-16,21-18-5 16,9-3-12-16,3 14-14 15,-6 23 54-15,-18 29 22 0,-21 31 17 16,-25 25 2-16,-18 16 13 16,-12 15 18-16,0 4-25 15,-19 9-16-15,-11 15-2 16,-6 6-3-16,3 4 14 15,11-1 1-15,10-4 4 16,2-3-10-16,10-2-3 16,4-1-4-16,21 2-2 15,11 2 4-15,6-3-3 16,4-2-4-16,-4-2-1 16,-13-3 1-16,-9-4 1 15,-14-1-4-15,-6 2-2 16,-21 3 0-16,-13 7-7 15,-18 2-10-15,-5-6-20 0,-16-1-102 16,-12-9-262-16,-3-10-466 16</inkml:trace>
  <inkml:trace contextRef="#ctx0" brushRef="#br1" timeOffset="26684.84">13897 4253 809 0,'0'0'37'0,"0"0"155"16,0 0-136-16,-91 31-48 15,55 10-6-15,6 12 8 16,11 3-1-16,5 2 12 0,11-8-3 15,3-6-10-15,8-12 3 16,13-12-6-16,9-15-5 16,2-5 4-16,8-12-5 15,1-19 10-15,-5-7-12 16,-10-7 3-16,-9-8 0 16,-11-3 3-16,-6-2 2 15,0 4-3-15,-13 15 0 16,-7 17 1-16,-2 22 41 15,-4 6-15-15,4 28-28 16,-1 16 0-16,12 8-1 16,11 1 0-16,0-6 0 0,23-12-1 15,9-12 0-15,4-12 0 16,4-13 1 0,-1-4 6-16,-4-12 34 0,3-14 9 15,2-10-5-15,-7-6-12 16,3-3-23-16,-10 4 4 15,-3 10-6-15,-8 13 6 16,-9 13-4-16,-6 5-9 16,0 17-3-16,0 15-5 15,0 10 8-15,0 0 3 16,7-8-3-16,2-8 0 16,5-11-3-16,-1-7 3 15,6-8 5-15,13 0-4 0,5-18 3 16,8-12 7-1,-3-10-9-15,-2-6 9 0,-8 1 1 16,-6 10-8-16,-13 12 1 16,-5 16-2-16,-8 7-3 15,0 1-7-15,6 26-14 16,-3 4 21-16,6 8 1 16,7 2 0-16,7-7-1 15,8-6-2-15,7-13-9 16,3-12-10-16,-2-3 15 15,0-21-7-15,-2-11-19 16,-6-7 28-16,-4-9 4 16,-6-5 0-16,-3-11 0 15,-3-7-2-15,-5 1 4 16,-1 6 7-16,-5 19 31 0,0 19-16 16,-4 17 20-16,0 9-2 15,0 0-42-15,-5 20 0 16,-9 11 4-16,0 10-1 15,-2 9-3-15,3 6 2 16,3 2-4-16,1 6 2 16,5-3 0-16,4-4-2 15,4-6-2-15,20-8-13 16,9-12-18-16,10-17 5 16,2-14-30-16,1-10 17 15,2-22-130-15,-5-9 87 16,-4-4 28-16,-8-4 58 15,-7 6 7-15,-12 12 15 16,-7 12 27-16,-5 15 52 0,0 4 0 16,-14 17-90-16,-8 16-6 15,-5 8-2-15,5 0-2 16,12-6-2-16,9-6-30 16,1-12-68-16,10-11-17 15,20-6 6-15,6-14 16 16,9-14-62-16,4-7 28 15,0-6 128-15,-7-3 16 16,-3-3 33-16,-11 1 45 16,-7 7 24-16,-12 17 80 15,-9 11-15-15,0 11-19 0,0 0-70 16,-3 9-67 0,-12 20-23-16,-3 17-1 0,6 17 14 15,5 14 0-15,4 17-11 16,3 14 3-16,0 17 0 15,0 3-2-15,0-3 1 16,0-8-8-16,-3-16 8 16,-24-18-5-16,-17-20 4 15,-15-20-3-15,-12-22 0 16,-4-18 6-16,-4-3-8 16,15-29-4-16,19-17 4 15,21-14-5-15,24-7-2 0,21-2-2 16,30 1 7-1,21 6-11-15,12 3-24 0,3 4-17 16,4 5-16-16,-6 6-25 16,-13 10-55-16,-13 9-137 15,-30 8-82-15,-26 10-275 16</inkml:trace>
  <inkml:trace contextRef="#ctx0" brushRef="#br1" timeOffset="27059.89">13431 5070 952 0,'0'0'77'0,"-83"3"-17"15,66-1 164-15,14-2-162 16,3 0-16-16,0 0 15 15,32 0-20-15,27-8-5 16,34-3 7-16,31 0-24 16,34 0 1-16,31 5-8 15,35 0-5-15,27 1-1 16,14-3-6-16,8-1-1 16,-9-3 1-16,-21-6 4 15,-31 1 0-15,-40-4-2 16,-45 0-2-16,-50 6-3 15,-35 5 3-15,-29 6 6 0,-13 2 4 16,-5-6-4-16,-15 1-6 16,-6 2-42-16,7 0-40 15,12 5-87-15,7-2-323 16</inkml:trace>
  <inkml:trace contextRef="#ctx0" brushRef="#br1" timeOffset="27562.7">17581 4163 966 0,'0'0'66'0,"0"0"213"16,0 0-174-16,0 0-69 16,0 0-24-16,-14 111-11 15,-6-18 46-15,-6 27-6 16,-2 21-25-16,0 11-6 15,-2 2-4-15,9-9-5 16,6-21-1-16,12-28-48 16,3-34-41-16,0-31-67 15,0-31-134-15,-2-9-25 16,-15-35 25-16</inkml:trace>
  <inkml:trace contextRef="#ctx0" brushRef="#br1" timeOffset="27929.98">17144 4811 590 0,'0'0'105'16,"0"0"-92"-16,91-77 5 16,-17 42-18-16,14-5-9 15,9-6 3-15,5 0 4 16,-8-3 2-16,-9-1 15 16,-18 7-13-16,-22 12-4 15,-21 11 5-15,-15 13 37 16,-9 7 112-16,-13 1-67 0,-16 20-22 15,-7 14-18 1,1 4 47-16,6 2-50 0,12-3-20 16,14-6-16-1,3-6-6-15,23-13 0 0,16-10 0 16,7-3-2-16,2-20-1 16,-2-14-18-16,-15-7 8 15,-14-5 13-15,-17-2 11 16,0 2 0-16,-26 10 19 15,-5 12-4-15,-3 16 5 16,1 8-28-16,3 6-3 16,8 14-12-16,10 4-115 0,12-1-143 15,0-6-149-15</inkml:trace>
  <inkml:trace contextRef="#ctx0" brushRef="#br1" timeOffset="28221.97">18136 4306 1066 0,'0'0'121'16,"0"0"129"-16,0 0-164 15,0 0-26-15,0 0-37 16,0 0-23-16,96-7 0 16,-41 24-1-16,-6 6-4 15,-14 2 3-15,-9 0 2 0,-16 0 0 16,-10-2-3-16,0-1-2 15,-10-6 1-15,-5-5 4 16,-2-9-2-16,7-2 4 16,3-4 7-16,7-27 1 15,7-17-10-15,35-16-7 16,22-9-36-16,22 2-49 16,22 8-55-16,8 10-177 15,4 11-215-15</inkml:trace>
  <inkml:trace contextRef="#ctx0" brushRef="#br1" timeOffset="28665.28">19723 3993 1094 0,'0'0'43'0,"0"0"151"15,0 0-109-15,0 0-3 16,0 0-45-16,0 0-21 15,26-9-10-15,29 9-6 16,0 0 0-16,-6 3-7 16,-10 14-25-16,-16 7-2 15,-12 0-23-15,-11 5 16 16,0-1 10-16,-14 0 16 16,-9-7 12-16,-3-2 3 15,7-8 5-15,-1-6 0 16,10-5-1-16,6 0 8 0,4-2 23 15,0-21 8 1,22-11-43-16,14-7-11 0,8 0-14 16,0 6 0-16,-4 9 22 15,-12 8 3-15,-8 9 1 16,-10 7 15-16,-7 2 0 16,-3 0-8-16,0 22-6 15,0 10 1-15,-4 9 27 16,-5 2-20-16,0 0-7 15,3 2-3-15,6-6-6 16,0-9-67-16,19-12-105 16,35-16-218-16,25-2-111 15</inkml:trace>
  <inkml:trace contextRef="#ctx0" brushRef="#br1" timeOffset="28834.58">20684 3971 808 0,'0'0'39'16,"0"0"228"-16,0 0-145 16,0 0-74-16,0 0-26 15,0 0-9-15,104 24-13 16,-30-27-73-16,4-14-190 16,-6-5-274-16</inkml:trace>
  <inkml:trace contextRef="#ctx0" brushRef="#br1" timeOffset="28994.97">20752 4124 963 0,'0'0'59'16,"0"0"170"-16,0 0-197 16,0 0-29-16,85 16-2 15,-1-24-1-15,21-12-145 16,21-5-175-16,13-3-271 15</inkml:trace>
  <inkml:trace contextRef="#ctx0" brushRef="#br1" timeOffset="29226.38">21869 3793 1123 0,'0'0'37'0,"0"0"129"15,-84 65-85-15,58-26-20 16,0 5-1-16,6 3-23 16,8 2-8-16,4-5-12 15,8-8-14-15,5-10-3 16,27-9-12-16,23-17-29 16,26 0-39-16,22-17-100 15,13-9-188-15,10-6-93 16</inkml:trace>
  <inkml:trace contextRef="#ctx0" brushRef="#br1" timeOffset="29407.6">22555 4028 92 0,'0'0'1061'16,"0"0"-893"-16,0 0 75 15,0 0-133-15,0 0-33 16,0 0 14-16,-3 0-58 15,3 0-30-15,0 0-3 16,0 0-69-16,-9 6-81 16,-13 5-245-16</inkml:trace>
  <inkml:trace contextRef="#ctx0" brushRef="#br1" timeOffset="30607.59">7115 6788 488 0,'0'0'88'16,"0"0"120"-16,0 0-65 15,-36-75-32-15,27 58-13 16,1 3-34-16,-2 8 27 15,1 1-8-15,-6 5-42 16,-15 0-9-16,-7 22-23 16,-8 12-7-16,2 2-2 0,9 8 0 15,11-7 2 1,10-3-2-16,13-3 0 0,6-2-3 16,27-3-5-16,13 1 6 15,12-1 2-15,3 2 0 16,-4-1 0-16,-11 0 0 15,-13-3-6-15,-17 6 5 16,-14-4-4-16,-4 8 3 16,-29 1-1-16,-15-1 3 15,-8-5 6-15,-3-1-5 16,-1-9-1-16,6-7-2 16,10-8-15-16,12-4-33 0,14-22-90 15,16-15-166-15,15-13-224 16</inkml:trace>
  <inkml:trace contextRef="#ctx0" brushRef="#br1" timeOffset="31224.47">7261 7011 403 0,'0'0'110'0,"0"0"85"16,0 0-93-16,0 0-61 15,0 0 0-15,0 0-3 0,-17 73-9 16,17-58-9-16,0-4 6 15,0-6 0-15,0 0-15 16,3-5-3-16,-1 0-2 16,-1 0 2-16,-1 0 2 15,0 0 6-15,0 0-4 16,0 0 19-16,2 0-3 16,-2 0 0-16,0 0-9 15,0-3-13-15,0-2-3 16,0 2-1-16,0 1-2 15,0 1-2-15,0 1 1 16,0 0 0-16,0 0-2 16,0 0-7-16,0 0 1 0,0 0-6 15,0 0-14-15,0 0-35 16,0 0-48-16,0-3 8 16,0 0-20-16,0-1-74 15,0-2-133-15</inkml:trace>
  <inkml:trace contextRef="#ctx0" brushRef="#br1" timeOffset="32115.98">6667 6763 300 0,'0'0'188'16,"-94"20"-44"-16,48-10 62 15,7 0-26-15,9 0-44 16,11-5-30-16,13-2-51 16,6 1-29-16,25-4-21 15,38 0-2-15,37-7 15 16,34-23 8-16,18-8-12 15,0-4-14-15,-19 1 0 16,-25 5-52-16,-34 9-55 16,-38 11 32-16,-27 9 9 0,-12 7 66 15,-42 6-36-15,-19 14-134 16,-15 8 72-16,1-6 97 16,10 0 1-16,14-7 0 15,14-5 20-15,13-3 29 16,15-5 54-16,9-2 44 15,3 0-56-15,0 0-19 16,0 3-27-16,0 11-45 16,0 18-15-16,9 19 15 15,0 24 0-15,-5 19 3 16,-4 6-3-16,0 0 0 16,-4-8 0-16,1-21-61 15,3-22-83-15,0-19-33 16,0-21-10-16,0-9-169 0</inkml:trace>
  <inkml:trace contextRef="#ctx0" brushRef="#br1" timeOffset="33481.72">6806 7192 528 0,'0'0'128'16,"0"0"183"-16,0 0-179 16,0 0-117-16,0 0-14 15,0 0-2-15,107-39-1 16,-26 12 1-16,4-10-60 15,-3-5-11-15,-6-2 16 16,-16 3 18-16,-22 3 38 0,-15 3 18 16,-16 1 7-1,-7-3 51-15,-13-1 32 0,-14 1-55 16,-3 10 41 0,6 10-19-16,8 12 5 0,5 5-39 15,1 14-26-15,7 20-12 16,3 12-2-16,0 10 0 15,3 2-1-15,13 2 3 16,-2 2 3-16,2-2-2 16,-7-4-3-16,2-14-1 15,-4-17 0-15,-1-13 2 16,-3-7-2-16,0-5 1 16,3-5 1-16,7-21 0 15,4-13-2-15,5-12-3 0,-1 2-22 16,0 12 8-16,-3 15-15 15,-6 18 17-15,1 4-1 16,-1 17-14-16,3 15 2 16,-3 7 4-16,-3-5 13 15,6-1-5-15,0-11-5 16,10-11-10-16,5-8 26 16,10-3-21-16,5-23 1 15,4-16-55-15,-4-3-2 16,-12-3 33-16,-17 3 49 15,-13 1 10-15,-3 10 82 16,-3 11 7-16,-13 9-2 16,2 11 6-16,1 0-69 0,-2 9-17 15,0 13-13-15,6 6 1 16,9 0-5-16,0-8-3 16,3-1 3-16,15-9 0 15,3-10 5-15,9 0-5 16,1-10-8-16,6-13-5 15,-4-6-17-15,-5-2 11 16,-11-1 7-16,-11 2 12 16,-6 5 6-16,-6 3-6 15,-11 12 0-15,-8 10 3 16,-5 10-6-16,-1 27 10 16,4 11-9-16,5 7 2 15,11 4 0-15,11-3 2 16,0-10-2-16,11-10-3 0,20-16-8 15,9-14-22-15,11-6 15 16,12-22 18-16,-2-18-3 16,0-9-61-16,-15-1-18 15,-13 1 29-15,-14 2-5 16,-13 4 46-16,-6 7 12 16,0 14 8-16,-13 10 41 15,-2 12 45-15,-1 0-67 16,-1 14-11-16,1 6-7 15,7 0 2-15,6 0-11 16,3-5 0-16,9-3-2 16,13-6-1-16,8-3-3 15,6-3-19-15,-2 0 13 0,-4 0-27 16,-9-6 39-16,-12 4 0 16,-3 2 1-16,-6 0-1 15,0 11-9-15,0 11 9 16,0 9 0-16,0-1 3 15,10-3-3-15,5-6-9 16,15-9-16-16,12-12 16 16,10 0-10-16,6-21-65 15,5-9 44-15,-5-3-60 16,-9 3-30-16,-13 0 127 0,-18 2 6 16,-11-2 17-1,-7 6 33-15,-3 7 7 0,-7 6 37 16,1 7 69-16,3 4-108 15,0 0-39-15,-3 8-17 16,6 6 11-16,3 0-8 16,0-2-5-16,0 0 0 15,15-7-1-15,3-1-1 16,3-4-10-16,4-4-5 16,-1-11-9-16,-3-3 6 15,-5-2-18-15,-12-2 7 16,-4 2 31-16,0 3 7 15,-10 1 20-15,-6 9 24 16,-8 7-1-16,-1 9-36 16,-1 25-4-16,1 16 11 0,4 6 12 15,9 5 14-15,12-6-21 16,0-6-21-16,23-10-5 16,32-12-81-16,22-13-48 15,22-14-91-15,17-31-235 16</inkml:trace>
  <inkml:trace contextRef="#ctx0" brushRef="#br1" timeOffset="34485.93">10326 6759 969 0,'0'0'39'0,"0"0"231"15,0 0-162-15,0 0-97 16,0 0-11-16,0 0-7 15,0 10 7-15,21 0-3 16,1-3 3-16,1-7 0 16,2 0-16-16,2-4-18 0,-5-16 4 15,-8-4 18 1,-4-1 3-16,-10 0 6 0,0 2 1 16,-17 6 4-16,-3 7 2 15,-7 10 2-15,-7 12-5 16,-8 26-1-16,0 14 0 15,8 1-4-15,13-2 3 16,12-10-3-16,9-14-6 16,18-11-7-16,21-11-14 15,19-5 16-15,13-26-14 16,10-12-101-16,-5-3 1 16,-12-4 64-16,-25 4 48 0,-15 1 17 15,-21 3 90 1,-3 10 92-16,0 10-53 0,0 13 22 15,0 4-62-15,-3 0-29 16,3 4-41-16,0 21-15 16,0 8-3-16,15 12 1 15,7 0-2-15,5-2-3 16,0-6 2-16,-5-8-6 16,-7-10-42-16,0-9-77 15,-6-10-86-15,3-1-148 16,-5-27 22-16</inkml:trace>
  <inkml:trace contextRef="#ctx0" brushRef="#br1" timeOffset="34659.97">10885 6693 270 0,'0'0'146'16,"0"0"150"-16,-39-82-48 15,32 82-4-15,-5 0-115 0,-7 10-76 16,-5 12-50-16,-4 9 10 16,-5 8 3-16,0 2-4 15,-3 5-2-15,-5 0 2 16,5 3-9-16,0-3-3 15,12 0-4-15,12-5-20 16,12-12-122-16,12-19-256 16,25-13-112-16</inkml:trace>
  <inkml:trace contextRef="#ctx0" brushRef="#br1" timeOffset="35715.83">10359 6774 629 0,'0'0'59'16,"0"0"73"0,0 0-28-16,0 0-65 0,0 0-10 15,0 0 25-15,0 75 4 16,0-58-8-16,0-5-18 15,3-4-11-15,13-5 15 16,11-3-7-16,15 0 33 16,19-21-14-16,8-9-24 15,2-6-15-15,-5-4-4 16,-14 1-1-16,-18 2 6 16,-17 3-8-16,-17 0 12 15,-3 4 9-15,-39 9-18 0,-19 13-3 16,-24 8 2-16,-12 19-3 15,-9 24-1-15,6 15-2 16,9 9 0-16,10 2 2 16,29-6 1-16,21-5 4 15,31-13-5-15,6-12-3 16,39-9-3-16,29-17 5 16,14-7 0-16,15-21-5 15,9-19-10-15,-9-8 15 16,-12-3 2-16,-25 1-2 15,-24 1 2-15,-23 6-1 16,-19 7 9-16,-3 6-6 16,-30 10-3-16,-6 16 0 0,-13 4-17 15,0 24-51-15,7 10-39 16,15 5-29-16,21-3-108 16,9-9-68-16,20-11-204 15</inkml:trace>
  <inkml:trace contextRef="#ctx0" brushRef="#br1" timeOffset="36293.58">11346 6829 1022 0,'0'0'47'0,"0"0"-14"0,0 0 16 15,0 0-30-15,0 0 8 16,0 0 49-16,100-52-48 16,-49 7-23-16,-6-1 2 15,-11-2-4-15,-10 5-2 16,-8-1 7-16,-10 13-1 16,-6 9-2-16,0 10 4 15,0 12 14-15,0 2-16 16,-9 21-7-16,2 9-2 15,4 6 1-15,3-1-4 16,6-7 4-16,18-7-34 0,10-10-19 16,9-13 28-1,5 0 3-15,5-24 5 0,6-10-20 16,-7-7-2-16,-10-1 9 16,-11-3 5-16,-7 0 26 15,-15 3 10-15,-9 10 22 16,0 13 53-16,-3 12 46 15,-12 7-42-15,-6 4-44 16,-4 18-26-16,8 8-7 16,4 3 3-16,10-3-4 15,3 1-7-15,9-2-2 16,18-2 4-16,9-2-6 0,-1-5 0 16,-5-3-5-1,-11-6 5-15,-5-3-1 0,-14 2-2 16,-3 2 2-16,-31 0-1 15,-14 0 2-15,-20-4-19 16,-10-6-21-16,-7-2-92 16,7-14-157-16,23-28-289 15</inkml:trace>
  <inkml:trace contextRef="#ctx0" brushRef="#br1" timeOffset="36424.94">11691 6067 1078 0,'0'0'114'15,"0"0"123"-15,0 0-179 16,0 0-58-16,0 0-14 16,0 0-130-16,-9 19-259 15,21-4-61-15</inkml:trace>
  <inkml:trace contextRef="#ctx0" brushRef="#br1" timeOffset="36878.04">13650 6195 1028 0,'0'0'57'16,"0"0"89"-16,0 0 23 15,0 0-130-15,0 0-36 0,-11 83 10 16,5-11 13-16,3 11-11 16,-3 6-2-16,-1 3-11 15,-4-2-2-15,-1-8-1 16,-1-9-43-16,4-18-175 15,5-33-312-15</inkml:trace>
  <inkml:trace contextRef="#ctx0" brushRef="#br1" timeOffset="37292.25">13509 6363 949 0,'0'0'58'0,"0"0"203"15,0 0-191-15,0 0-36 16,0 0-34-16,95-43 9 16,-20 23-4-16,-1 5-5 15,-3 8-6-15,-12 7-14 16,-16 0 13-16,-14 13-28 16,-17 13 13-16,-12 7 14 15,-3 6 1-15,-27 4 6 16,-11-3-2-16,-9 3 3 15,-5-7 3-15,0-5 7 16,4-9-3-16,15-8 11 16,14-8 16-16,11-6-6 15,10 0 2-15,1 0 3 16,0 0-15-16,0 0-15 0,18 4-2 16,8 8 0-16,9 11-1 15,4 8 12-15,1 8-3 16,-1 8 9-16,-2-2-18 15,0-1 6-15,2-2-6 16,3-11-14-16,7-9-95 16,3-19-177-16,5-3-293 15</inkml:trace>
  <inkml:trace contextRef="#ctx0" brushRef="#br1" timeOffset="37607.11">14267 6378 1240 0,'0'0'108'0,"0"0"73"16,0 0-120-16,0 0-40 15,0 0-14-15,0 0-7 16,28 22 0-16,14 3 1 16,7 9 2-16,0-2-3 15,-7 2-2-15,-9-3 1 16,-10-9-1-16,-10 1-1 15,-10-7 2-15,-3-2 1 16,0 1 5-16,-17 2-4 0,-5 2 6 16,-11 6-4-1,-6 6-3-15,-3 5-4 0,4 2 4 16,2-1-5-16,12-1-52 16,18-7-23-16,6-10-147 15,20-18-224-15,29-7-299 16</inkml:trace>
  <inkml:trace contextRef="#ctx0" brushRef="#br1" timeOffset="37892.71">14893 6411 1119 0,'0'0'90'0,"0"0"81"15,0 0-107-15,-85 101-26 0,69-55-9 16,7-2 11-16,9-1-31 15,0-6 3-15,20-6-8 16,15-4 0-16,10-13-3 16,1-14 3-16,2-2-3 15,-5-26 2-15,-10-10-2 16,-11-10-1-16,-15-3 3 16,-7-4-1-16,0 4-1 15,-20 12 0-15,-6 16-1 16,0 17-7-16,-7 6-1 15,1 27-38-15,6 9-107 16,9 3-305-16</inkml:trace>
  <inkml:trace contextRef="#ctx0" brushRef="#br1" timeOffset="38468.4">16335 6449 548 0,'0'0'63'0,"0"0"154"16,2-96-100-16,-2 70 5 16,0 9-12-16,0 11 6 15,-3 6-24-15,-9 0-26 16,-7 22-42-16,-11 18-9 15,-8 13-15-15,2 11 15 16,7 0-1-16,0 1-7 16,9-3-4-16,7-7 5 15,13-7-8-15,4-10-19 16,28-14-49-16,18-17-98 16,20-7-50-16,3-29-133 15,0-17-239-15</inkml:trace>
  <inkml:trace contextRef="#ctx0" brushRef="#br1" timeOffset="38627.11">16289 6582 492 0,'0'0'33'0,"-113"30"190"16,75-18-142-16,15-8-28 16,20-1 1-16,12-3-54 15,46-7-17-15,33-19 9 16,21-4-82-16,9-6-164 15,-4-5-120-15</inkml:trace>
  <inkml:trace contextRef="#ctx0" brushRef="#br1" timeOffset="38858.68">16972 6242 910 0,'0'0'65'16,"0"0"218"-16,0 0-112 15,0 0-95-15,0 0-23 16,0 0-28-16,-40 15-25 16,28 19-4-16,2 16 4 15,-2 9 1-15,-5 3-1 16,7 1-4-16,4-6 2 16,2-8-55-16,4-15-71 0,4-15-182 15,17-19-88-15,9-7-99 16</inkml:trace>
  <inkml:trace contextRef="#ctx0" brushRef="#br1" timeOffset="39024.64">17089 6280 634 0,'0'0'160'16,"0"0"253"-16,0 0-304 16,0 0-96-16,-36 77-7 15,12-11 0-15,2 3-5 16,-7 2 7-16,10-3-16 15,-5-5-76-15,8-11-154 16,10-19-80-16,6-22-193 0</inkml:trace>
  <inkml:trace contextRef="#ctx0" brushRef="#br1" timeOffset="39413.67">17040 6229 738 0,'0'0'139'0,"0"0"170"15,0 0-211-15,0 0-53 16,0 0-23-16,0 0-14 16,-48-21-8-16,51 15-8 15,19-1-66-15,11-3 16 16,12 1 20-16,1 4-54 16,-4 5 36-16,-3 0-14 15,-16 11 26-15,-8 2 13 0,-10 0 2 16,-5 6-53-16,-20 0 82 15,-13 3 12-15,-9-2 51 16,-7 3-16-16,-4-1 6 16,2-5 27-16,5 0-11 15,14-7-2-15,13-5-22 16,12-1-15-16,7-1-30 16,0 3 0-16,13 2 0 15,13 9 9-15,11 5-3 16,4 5-5-16,8 4 1 15,6 3 6-15,7 7-8 16,10 1 0-16,-2-5-47 16,3-9-201-16,-5-22-284 0</inkml:trace>
  <inkml:trace contextRef="#ctx0" brushRef="#br1" timeOffset="39848.33">18086 6553 1373 0,'0'0'41'16,"0"0"74"-16,0 0-43 16,0 0-71-16,107-91-1 0,-58 45-29 15,3-7-2-15,-7-6-4 16,-9 9 7-16,-13 13 19 15,-14 18 9-15,-6 12 5 16,-3 7 1-16,0 0 4 16,-12 4-5-16,-11 13-2 15,-4 6 0-15,9 0 2 16,4 2-5-16,11-1 3 16,3-1-6-16,3-3 6 15,20 2-1-15,5 0-2 16,5-3-2-16,0 0-1 15,-7-4 3-15,-6-3 0 16,-11-5 0-16,-9 2 0 0,0 2-4 16,-19 6-2-1,-14-3-2-15,-3 0-16 0,1-4-46 16,9-9-39-16,9-1-40 16,14-17-107-16,7-20-136 15,29-9-77-15</inkml:trace>
  <inkml:trace contextRef="#ctx0" brushRef="#br1" timeOffset="39964.64">18570 6258 381 0,'0'0'235'0,"0"0"37"16,0 0-39-16,0 0-130 15,0 0-64-15,0 0-39 16,22-17-72-16,-16 20-177 16,2 7-5-16,4-3-374 15</inkml:trace>
  <inkml:trace contextRef="#ctx0" brushRef="#br1" timeOffset="40205.28">18989 5961 1155 0,'0'0'64'0,"0"0"95"15,0 0-26-15,0 0-112 16,0 0-21-16,0 0-3 15,0 104 3-15,-7-42 0 16,-10 6-4-16,-4 3 4 16,-3 4-15-16,3-7-46 0,7-11-117 15,6-20-61 1,8-18-109-16,1-19 88 0,20-2-160 16</inkml:trace>
  <inkml:trace contextRef="#ctx0" brushRef="#br1" timeOffset="40355.18">18823 6295 18 0,'0'0'570'0,"0"0"-406"15,0 0 43-15,0 0-68 16,0 0-55-16,0 0-72 16,-37-8-12-16,82-2-9 0,15-6-101 15,4-4-293-15</inkml:trace>
  <inkml:trace contextRef="#ctx0" brushRef="#br1" timeOffset="40516.75">19332 6125 1026 0,'0'0'95'0,"0"0"149"15,0 0-130-15,0 0-77 16,0 0-35-16,0 0-2 15,0 0-83-15,14 0-177 16,5 0-443-16</inkml:trace>
  <inkml:trace contextRef="#ctx0" brushRef="#br1" timeOffset="54316.62">20087 6377 690 0,'0'0'114'0,"0"0"79"16,0 0 51-16,0 0-174 15,0 0-22-15,0 0-21 0,0 0-9 16,82-90-2-16,-44 49 0 16,1-5 0-16,-3-3-10 15,-4 5-3-15,-10 7 0 16,-10 13-1-16,-8 14 3 16,-4 10-2-16,0 0 6 15,0 0 2-15,-6 0-11 16,-9 19-1-16,-2 3 1 15,0 5 0-15,5 0 0 16,8-6 0-16,4 3-2 16,0-4-2-16,0-4 6 15,14-1-3-15,5-2 1 0,4-1-2 16,3-1 1 0,-4 1-2-16,-2-2-2 0,-7 1-13 15,-10 4-9-15,-3 7-14 16,-10 6 22-16,-19 3-1 15,-7 0-32-15,0-2-8 16,5-10-26-16,7-7-49 16,12-12 25-16,11 0 26 15,1-27-47-15,18-16-43 16,16-7 100-16,5-3-16 16,3 9 35-16,-2 7 55 15,-8 13 31-15,-3 10 71 16,-9 8 37-16,-6 6-4 15,-6 0-56-15,-2 0-5 16,-2 14-18-16,-1 4 0 0,0 2 6 16,1-2-11-1,-1-2-38-15,7-5 6 0,0-5-19 16,5-6 2-16,9 0 4 16,-2-3 4-16,7-16-10 15,4-7-6-15,-10-7-30 16,-7-3 23-16,-6-3 12 15,-10 3 2-15,0 10 12 16,-10 12 14-16,-13 14 40 16,-10 9-41-16,-6 22-25 15,4 13 6-15,0 4-1 16,15 4 3-16,13-4 5 0,7-3-10 16,10-11-2-16,17-9-1 15,11-14 1-15,7-11-1 16,8-4-2-16,7-25-5 15,3-8-24-15,-4-8-48 16,-1 1-13-16,-9-2 26 16,-11-3 62-16,-18 7 3 15,-16 11 5-15,-4 15 59 16,-17 16 55-16,-12 0-77 16,-7 10-13-16,6 9 5 15,8-2-8-15,13-5-16 16,9-3-10-16,0-4-7 15,22-2 0-15,14-3 7 16,6 0 4-16,7 0-3 0,-4-8 6 16,-9 1-7-16,-8 5 1 15,-7 2 0-15,-7 5-1 16,-6 21 0-16,-7 10 10 16,-1 1-6-16,0 2 14 15,0-3-13-15,0-9-1 16,0-10-4-16,0-11-2 15,9-6-3-15,8 0-18 16,2-14 6-16,10-12-22 16,0-13 4-16,0-4-100 15,-7-8 26-15,-5-10 81 16,-4-9 28-16,-4 8 3 0,-3 17 69 16,-5 20 55-16,-1 22 13 15,0 3-38-15,0 17-75 16,0 22-27-16,-1 14 7 15,-4 5 2-15,5-4-2 16,0-7-7-16,10-6-4 16,12-9-24-16,5-9-47 15,2-18-127-15,3-5-139 16,-2-23-322-16</inkml:trace>
  <inkml:trace contextRef="#ctx0" brushRef="#br1" timeOffset="54451.55">21630 5897 801 0,'0'0'114'0,"0"0"107"0,0 0-144 16,0 0-63-1,0 0-14-15,0 0-29 0,-40 74-147 16,57-61-74-16,1-2-296 16</inkml:trace>
  <inkml:trace contextRef="#ctx0" brushRef="#br1" timeOffset="55012.21">21711 6171 902 0,'0'0'82'16,"0"0"87"-16,0 0-94 0,0 0-59 16,-17 73-7-16,24-68-6 15,6-5 0-15,9 0 1 16,5-20-4-16,2-9-7 15,-1-5-38-15,-4-7-12 16,-5-5-11-16,-7 1 20 16,-9 3 36-16,-3 16 12 15,-2 14 19-15,-20 12 54 16,-8 26-59-16,-5 20-14 16,0 12 8-16,8 0 30 15,13 0 13-15,12-12-25 16,2-14-17-16,16-13-6 15,17-9 2-15,14-10-3 0,11-10-2 16,8-19-1-16,-5-7 0 16,-6-10-66-16,-14-8 47 15,-12-6 12-15,-14 5 8 16,-9 16 15-16,-6 17 60 16,0 15 38-16,0 7-15 15,-11 1-64-15,1 22-26 16,-5 7-7-16,7 3 4 15,7-2 7-15,1-6-12 16,9-1 1-16,21 1 5 16,9-4 3-16,5 2 10 15,-6-6-16-15,-15-7 1 16,-12-5-1-16,-11 3-2 16,-11 7 0-16,-23 6 5 0,-14 6-5 15,-5 2-1-15,-1 0-12 16,3-5-19-16,5-5-52 15,13-9-164-15,18-10-430 16</inkml:trace>
  <inkml:trace contextRef="#ctx0" brushRef="#br1" timeOffset="56032.04">23191 5978 218 0,'0'0'559'16,"0"0"-493"-16,1-73 130 16,2 54-96-16,-3 4-39 15,0 13 21-15,-4 2-9 16,-22 0-32-16,-13 12-20 15,-6 27-14-15,-7 8 4 16,8 12 5-16,10 2-7 16,11-3-7-16,14-5-2 15,9-9-2-15,6-8-27 16,32-10-9-16,17-14-39 0,21-12 3 16,10-5-30-16,5-21-61 15,-1-7 60-15,-10-7 5 16,-11-7-57-16,-14-7 143 15,-20 2-7-15,-22 9 21 16,-13 13 110-16,-8 19 54 16,-25 11-84-16,-10 12-38 15,-2 21 20-15,2 3 24 16,12 3-56-16,14-7-8 16,10-5-21-16,7-10-1 15,9-2-76-15,18-10 0 16,9-5 23-16,6-3 23 15,-4-17-10-15,1-6 24 0,-6 0 16 16,-6-4 6 0,-8-1 14-16,-4 5 44 0,-9 11 57 15,-5 10 13-15,-1 5-4 16,-1 8-78-16,-17 18-37 16,-4 13-6-16,-2 16 22 15,5 10-9-15,3 15 6 16,5 13-2-16,3 13-16 15,4 8-4-15,-1 4 1 16,2-2 4-16,-2-4-4 16,-3-15-1-16,-4-18 4 15,-4-19 23-15,-1-24-10 16,-4-20-3-16,-1-16-6 16,1-10-6-16,2-32-4 0,6-25-4 15,13-19 0-15,0-16-5 16,25-10-5-16,21-8-5 15,15-9-7-15,14-2 1 16,11-2 2-16,7 7-10 16,-2 18-7-16,-13 23 25 15,-15 27 8-15,-22 26 3 16,-22 18 9-16,-12 11 1 16,-7 1 14-16,0 2 6 15,0 0-16-15,-19 9-3 16,-8 11-9-16,-3 4 4 0,5 3 7 15,9-1-1 1,8 0-11-16,8 2-1 0,0-1 8 16,18 1-5-16,13-2 10 15,8-4-6-15,6 0 0 16,2-2-6-16,-5-3 1 16,-12-3-2-16,-12-7 0 15,-11-1 0-15,-7 0-2 16,-7 4 1-16,-24 5 1 15,-15 2 0-15,-19-1-16 16,-9-5-36-16,-11-7-59 16,0-4-297-16</inkml:trace>
  <inkml:trace contextRef="#ctx0" brushRef="#br1" timeOffset="58380.15">25771 5779 558 0,'0'0'24'0,"0"0"268"16,0 0-162-16,-101-43-59 16,53 56-37-16,-3 17-7 15,5 12 8-15,7 8-20 16,11 4 2-16,10-1-9 15,14-5-7-15,4-11-1 16,1-10-5-16,23-14-12 16,4-10 11-16,8-3 6 15,3-19 3-15,1-13-3 16,-1-11-22-16,-9-6-3 16,-8-3 18-16,-9 12 7 0,-6 16 0 15,-6 16 3-15,-1 8 12 16,-5 20-15-16,-11 21 0 15,-3 12 3-15,4 5-3 16,7-6 0-16,8-6-1 16,0-13-1-16,21-10-59 15,9-12 3-15,7-11 30 16,7-5-7-16,2-24-17 16,-1-10-10-16,-5-11 4 15,-7-13 30-15,-10-7 28 16,-6-5 22-16,-5-8 42 15,-8-2 48-15,-2 8 16 16,-2 22 2-16,0 21 4 0,0 23-11 16,0 11-51-16,0 0-60 15,-12 30-12-15,0 14 0 16,0 18 1-16,2 6 2 16,4 3-2-16,0 10 2 15,-1-3-2-15,-1-5 2 16,0-13-2-16,-1-21 0 15,3-17 0-15,1-12 6 16,2-8-5-16,1-2 5 16,-4-8 16-16,-2-21 8 15,1-15-29-15,3-9-2 16,4 0 0-16,1 11-3 0,22 12-2 16,6 10-1-16,13 15-6 15,6 5-2-15,2 1-9 16,-3 20-12-16,-9 1 7 15,-12 9 3-15,-10-1-23 16,-11-4 32-16,-5 4-5 16,-3-2 14-16,-19-1 4 15,-8 0 3-15,-2-3 0 16,3-6 2-16,6-7 7 16,10-2 3-16,7-8 0 15,6-1 3-15,1-1-2 16,23-22-13-16,13-12 1 15,8-12-1-15,6-6-11 0,-1-3-4 16,-6 4-3-16,-7 9 13 16,-12 16-9-16,-11 11 14 15,-10 11 5-15,-4 5 2 16,0 0 3-16,-13 1-5 16,-8 15-2-16,-3 1 3 15,3 1-4-15,8-3 4 16,5-8 1-16,8 1-7 15,0-3-7-15,11 1 7 16,16-3 2-16,10 5 1 16,5 1-3-16,1 1-3 15,-4-1-1-15,-14 0-11 0,-10-4 5 16,-8 1 6 0,-7 2-5-16,0 3 7 0,-17 6 3 15,-6 0-1-15,2 0 3 16,-1 3-2-16,3-1 0 15,3-5-1-15,5 0 1 16,6-1-1-16,5-8-4 16,0 0-30-16,16-5-44 15,17 0 56-15,9-3-9 16,4-15 17-16,-1-10-1 16,-3-3-31-16,-2-8 39 15,-2-8 7-15,-9 4 2 16,-6 5 0-16,-16 11 17 15,-7 13 32-15,0 8 32 16,-13 6-15-16,-14 0-68 0,-8 0 7 16,1 6 13-16,3 7 3 15,5-5 0-15,7-1-9 16,10-3-3-16,8-3-10 16,1-1 4-16,0 0-5 15,0 0 0-15,12 0-4 16,10 0 2-16,5 0 0 15,0-4 1-15,-5-1-9 16,-2 0-3-16,-4 0 1 16,-6-5-1-16,-1 0 9 15,-3 1-3-15,2-8 5 16,-5 3-6-16,0-3-10 0,-2 1 5 16,-1 3 10-16,0 3 3 15,0 5 0-15,0-1 6 16,0 0 10-16,5-3 2 15,4-4-4-15,5-1-5 16,6-5 4-16,2 1 7 16,1-1 3-16,-3 2 1 15,-4 5-7-15,-9 5-1 16,-4 4 0-16,0 3 0 16,-3 0 0-16,0 0-7 15,0 0-4-15,0 0 0 16,0 0-2-16,0 0-2 15,0 17 0-15,0 11-1 0,-9 12 32 16,0 10-11-16,-7 4-10 16,-2 4 14-16,-2 3-12 15,5-1 0-15,4-11-6 16,8-13-6-16,3-14-1 16,0-10-1-16,1-7-6 15,21-5-13-15,11 0-6 16,13-20 2-16,2-14-23 15,3-12 17-15,-6-7-8 16,-7-4 6-16,-7 3 28 16,-9 13 0-16,-8 12 4 15,-6 17 4-15,-8 9 14 0,0 3 5 16,0 8-21 0,-12 17 3-16,-6 9-3 0,-3 6 9 15,9-2-7-15,5-4-3 16,5-5-1-16,2-7-1 15,0-7 1-15,12-11-3 16,12-4-14-16,9-4 7 16,4-18-6-16,8-11 3 15,-2-3-9-15,-2-1 17 16,-4 1-9-16,-12 11 13 16,-10 11 2-16,-9 6 0 15,-6 8 6-15,0 10-7 16,0 11-5-16,-4 9 5 15,-4 1 3-15,3-4-3 16,5-6 0-16,0-6 0 0,2-10-2 16,18-5-7-16,9-1 4 15,10-19-14-15,1-7-13 16,-2-8-65-16,-2-5 81 16,-2-6 7-16,-3-9 5 15,-1-10 4-15,-3-7 9 16,-6 12 53-16,-9 11-18 15,-5 27 35-15,-7 13-2 16,0 9-17-16,-12 11-55 16,-15 22-2-16,-5 15 7 15,-1 11 1-15,8 8 0 16,8 5-11-16,9 6 0 0,8-1 0 16,0-7-31-16,14-15-37 15,11-23-39-15,2-24-91 16,0-8-86-16,-3-29-220 15,-5-15 56-15</inkml:trace>
  <inkml:trace contextRef="#ctx0" brushRef="#br1" timeOffset="59402.38">27677 5692 518 0,'0'0'184'0,"0"0"7"16,-82 0-26-16,70 0-61 15,8 0-84-15,4 0-19 16,0 0-1-16,22 0-26 15,13 0 26-15,9 0-73 0,0-5-60 16,-1-5 79-16,-7 3 21 16,-11 3 14-16,-13 1 19 15,-7 3 15-15,-5 0 13 16,0 11 5-16,-9 7 19 16,-5 0 5-16,1 1-3 15,4-3-23-15,6-6-15 16,3 1-8-16,0-6 3 15,0-1-9-15,10-2 1 16,8-2-2-16,2 0-1 16,0-11-8-16,1-9-24 15,-4 0 6-15,-4-4 14 16,-6-3 8-16,-4 3 4 16,-3 5 10-16,0 10 22 0,0 9 36 15,-19 0-39 1,-8 26-9-16,-4 10-20 0,-3 9 31 15,7 4-1-15,7 0-7 16,9-2-21-16,8-5-2 16,3-12-1-16,10-10-8 15,16-12-6-15,10-8-1 16,6-5-5-16,6-23-28 16,0-9-13-16,-2-12-23 15,-4-6 81-15,-3-10 8 16,-1-5-4-16,-3-10 13 15,-10 7 40-15,-8 16-10 16,-10 25 66-16,-7 20 17 0,0 12-42 16,-11 9-80-16,-12 18-2 15,-6 12 0-15,3 9 4 16,7 5-4-16,3 2 0 16,7 1-2-16,5-2 0 15,4-5-4-15,0-6-3 16,10-11-23-16,8-12 1 15,6-14-13-15,0-6-12 16,6-9-6-16,3-18-21 16,0-10-78-16,3-2 48 0,-4 0 53 15,-9 8 30 1,-7 10 28-16,-12 14 29 0,-4 7 30 16,-7 16-35-16,-13 16-8 15,-1 6 36-15,3-1-30 16,9-4-22-16,9-8 0 15,0-8-34-15,6-10 4 16,15-7 12-16,3 0 11 16,5-12 1-16,1-10 6 15,1-4 0-15,-1-4 2 16,-3-4 25-16,-4 1 33 16,-5 8-5-16,-9 9 10 15,-4 8 36-15,-5 8 1 16,0 0-59-16,0 15-25 15,-6 16-17-15,-5 17 11 0,4 15 27 16,4 10-8-16,0 12-1 16,0 9 4-16,-3 4-2 15,-6 3-11-15,-3-4-5 16,-7-11-14-16,-11-16 17 16,-9-19-8-16,-18-17 4 15,-16-19-9-15,-10-15 0 16,-7-3-6-16,5-23-13 15,17-3-45-15,23-3-97 16,27-2-173-16,21-3-339 16</inkml:trace>
  <inkml:trace contextRef="#ctx0" brushRef="#br1" timeOffset="59805.44">29743 5511 730 0,'0'0'45'0,"0"0"238"16,0 0-203-16,0 0-63 16,-80 50-9-16,55 21 36 15,2 18 48-15,1 15-63 16,2 2-2-16,2-1-16 15,-3-4-11-15,-2-17-1 16,-3-14-85-16,-2-20-37 16,5-21-84-16,3-24-15 15,2-5-57-15,1-32 17 16</inkml:trace>
  <inkml:trace contextRef="#ctx0" brushRef="#br1" timeOffset="60163.89">29314 5931 260 0,'0'0'201'16,"0"-75"19"-16,18 60-146 15,15 2-53-15,10 4-17 16,13-1 1-16,7 0-5 16,1 0 10-16,-1 0-7 15,-8-2-1-15,-12 0-2 16,-13 2-3-16,-11 1 3 16,-10 5 3-16,-7 2 24 15,-2 2 5-15,-2 2-17 16,-15 15-9-16,-3 5 0 0,1 3 4 15,7 0-4 1,6-8-2-16,3-6-1 16,3-6 0-16,0-3-3 0,6-2 13 15,10 0-5-15,5-17-6 16,0-6 9-16,-5-8-7 16,-2-1 8-16,-7 0-2 15,-5 4 7-15,-2 12 21 16,0 9-1-16,0 5-37 15,0 2-10-15,-6 0-92 16,-3 12 34-16,7 4-56 16,2-3-133-16,2-3-60 15</inkml:trace>
  <inkml:trace contextRef="#ctx0" brushRef="#br1" timeOffset="60436.36">29922 5712 363 0,'0'0'192'0,"0"0"92"0,0 0-110 15,0 0-39-15,0 0-46 16,0 0-26-16,0 0-12 16,11 0-33-16,6 0-10 15,5 12-1-15,3 5-4 16,-1 5-3-16,-9 0 3 16,-4-1-3-16,-9-5-3 15,-2-2 0-15,0-5-8 0,-5-2 8 16,-6-5 2-1,0-2-3-15,2-2-1 16,6-20-7-16,3-9-24 0,8-13-5 16,23-4-27-16,12-8-151 15,8 5-21-15,3 12-172 16</inkml:trace>
  <inkml:trace contextRef="#ctx0" brushRef="#br1" timeOffset="60728.46">30729 5409 725 0,'0'0'193'15,"0"0"84"-15,0 0-86 0,0 0-82 16,0 0-24-16,0 0-41 15,-1-34-14-15,1 34-27 16,0 7 1-16,0 20-4 16,0 22-2-16,0 18 2 15,-3 8 4-15,-14 2-4 16,-8-4-4-16,-2-12-2 16,6-15-65-16,12-12-51 15,9-22-227-15,15-12-154 16</inkml:trace>
  <inkml:trace contextRef="#ctx0" brushRef="#br1" timeOffset="61246.01">30843 5568 924 0,'0'0'33'15,"0"0"217"-15,0 0-158 16,0 0-47-16,0 0-33 15,0 0-5-15,42-4 1 16,-9 4-7-16,0 0-1 16,-3 10-4-16,-10 7-21 15,-10 7-41-15,-10 0 39 0,0 0-1 16,-12 0-4-16,-7-4 31 16,-2-6-4-16,0-3 1 15,6-7 4-15,5-2 0 16,5-2 0-16,5 0 3 15,0-3 31-15,12-19 10 16,12-8-41-16,12-7-1 16,2 3 1-16,0 1-2 15,-5 8 1-15,-11 9 3 16,-8 6 6-16,-6 5 32 16,-6 2 5-16,-2 3-11 15,0 0 14-15,0 0-21 16,0 0-15-16,0 0-1 15,0 0-5-15,0 0-4 16,0 11 2-16,-10 9 0 0,-3 10 17 16,0 6-9-16,3-2-5 15,1-2-7-15,3-2-3 16,4-7 0-16,2-4-9 16,6-4-32-16,22-8-18 15,14-7-15-15,12 0-94 16,7-9-231-16,2-7-254 15</inkml:trace>
  <inkml:trace contextRef="#ctx0" brushRef="#br1" timeOffset="61462.55">31429 5641 675 0,'0'0'236'16,"0"0"-31"-16,0 0 18 15,0 0-133-15,0 0-19 16,0 0-24-16,21 0-31 16,7 0-7-16,8-1-3 15,1-3-6-15,-4-3-8 16,-2 4-74-16,-4-2-75 16,-8 1-164-16,-5-1-116 15</inkml:trace>
  <inkml:trace contextRef="#ctx0" brushRef="#br1" timeOffset="61726">31914 5501 796 0,'0'0'31'15,"0"0"214"-15,0 0-95 16,0 0-83-16,0 0-15 15,0 0-45-15,-30 41 19 16,3-12 20-16,-3 0-24 16,3 3-2-16,5-3-11 15,9-3-6-15,6-4-3 0,7-7-1 16,5-4-4-16,28-8-26 16,20-3-58-16,19 0-145 15,3-14-257-15</inkml:trace>
  <inkml:trace contextRef="#ctx0" brushRef="#br1" timeOffset="62050.46">32246 5288 551 0,'0'0'149'0,"0"0"126"16,0 0-82-16,0 0-82 0,0 0-34 16,0 0-27-16,-1-2-14 15,1 2-19-15,0 7-11 16,-3 17-3-16,-3 12 22 16,-2 14 14-16,-4 8-9 15,-1 6 1-15,-3 9-6 16,-1-1-19-16,-2-4-4 15,1-1 0-15,-2-12-2 16,3-12-4-16,6-12-83 16,0-11-30-16,4-13-215 15,7-7-303-15</inkml:trace>
  <inkml:trace contextRef="#ctx0" brushRef="#br1" timeOffset="62444.45">32606 5411 997 0,'0'0'28'0,"0"0"199"15,0 0-132-15,0 0-43 16,0 0-1-16,0 0-17 15,46-2-7-15,-46 2-3 0,-6 3-23 16,-17 14 1 0,-10 9 22-16,-6 3-17 0,-2-2 4 15,7-1-8-15,5-6 5 16,12-6-7-16,6-4 2 16,8 0-3-16,3-1 0 15,0 0 3-15,0 5-2 16,8 4-1-16,8 4 3 15,4 0-1-15,5 2-2 16,2-1-1-16,1-2 1 16,0 0-2-16,1-6-30 15,-4-2-38-15,-1-9-78 0,-2-4-233 16,-2-2-96 0</inkml:trace>
  <inkml:trace contextRef="#ctx0" brushRef="#br1" timeOffset="63083.15">32925 5392 1073 0,'0'0'60'16,"0"0"157"-16,0 0-78 16,0 0-102-16,0 0-15 15,0 0-19-15,1 36-1 16,1 3 6-16,-2 10-8 15,0 2 5-15,-17-1-5 16,-8-1-1-16,-2-8 1 0,5-12-2 16,2-7-6-16,13-12-3 15,4-7 11-15,1-2-1 16,2-1-1-16,0 0 1 16,0-17 2-16,0-8-2 15,0-10-1-15,5-6-1 16,2-7 0-16,7-8-1 15,1-5 2-15,4 0 2 16,2 8-2-16,3 12 2 16,-2 12-7-16,2 12 4 15,-3 13 0-15,3 4 1 16,1 2-6-16,-1 19 3 0,0 3 3 16,-6 1 1-16,-6-3 0 15,-6 0-5-15,-6-3-3 16,0-2 1-16,-14 2 3 15,-12-4-2-15,-7-1 2 16,-2-2 3-16,3-4 0 16,5-1 2-16,10-2 1 15,7-3 1-15,7 0 3 16,3 1-4-16,0 5 1 16,0 8-1-16,10 4 11 15,8 4 0-15,5 2-1 16,-1-2-1-16,5 8 0 15,5 2-6-15,6 4-2 0,2-1 15 16,3-3-14 0,-7-8-2-16,-8-8-1 0,-8-7 0 15,-11-5-4-15,-6-5-37 16,-3-1-140-16,-3 0-271 16,-15-3-376-16</inkml:trace>
  <inkml:trace contextRef="#ctx0" brushRef="#br1" timeOffset="64591.5">13436 7945 762 0,'0'0'15'0,"-85"-9"98"16,42 9 36-16,-2 14-101 15,3 15 0-15,-4 7-23 16,13 6-12-16,11 2 3 16,16-5 4-16,6 0-2 15,16-4-10-15,17-13-4 16,9-12 2-16,7-10-5 16,5-11 10-16,-5-21-2 0,0-6 0 15,-10-3-4-15,-11 2-3 16,-11-1 2-16,-10 4-2 15,-7 2-2-15,0 11 8 16,0 10-5-16,-10 13 3 16,-3 3 2-16,-1 27-8 15,-1 10-2-15,6 12 1 16,9-2-3-16,0-8 2 16,12-11-9-16,16-11-32 15,8-17 6-15,3-3 23 16,7-25 11-16,-1-12 3 15,-2-4-8-15,-7 2 5 0,-10 2 3 16,-3 4 2-16,-11 7 4 16,-6 10-1-16,-5 10-3 15,1 6-2-15,-1 8-10 16,2 17 4-16,8 10 6 16,1-2 0-16,8-3-28 15,15-10-67-15,7-3 15 16,14-14 29-16,12-3 49 15,9-10-100-15,8-16-39 16,-3-8 25-16,-20-2 25 16,-20-1 91-16,-26-1 10 15,-16 3 141-15,-16 5-27 16,-17 11-16-16,-9 13 60 0,-3 6-78 16,-4 17-42-16,4 21-21 15,9 7-12-15,6 4 3 16,11 2 4-16,13-4-13 15,6-8-8-15,9-5-2 16,16-17-1-16,11-14-22 16,7-3-2-16,5-33 19 15,4-6 6-15,-7-12 0 16,-5-7 1-16,-10-6 9 16,-9-6 16-16,-7-6 11 15,-1-2 1-15,-10 11-4 16,-3 19 12-16,0 24 34 0,0 18 3 15,0 6-36-15,-3 23-46 16,-6 16 0 0,-1 18 0-16,6 9 0 0,4 2 3 15,3 5-3-15,23 0-9 16,11 3-32-16,17 6-69 16,15-8-174-16,19-15-350 15</inkml:trace>
  <inkml:trace contextRef="#ctx0" brushRef="#br1" timeOffset="65721.88">15851 7908 1079 0,'0'0'75'0,"0"0"166"0,0 0-171 15,0 0-47-15,0 0 10 16,-85-29-16-16,47 29 6 15,-7 0-14-15,-7 13-5 16,2 11-1-16,5 10-3 16,7 2-1-16,15 0-7 15,3-1 8-15,14-5-5 16,6-6-16-16,2-7-23 16,25-14-3-16,9-3 25 15,16-13 10-15,3-21-5 0,6-8-55 16,-6-9-15-16,-2-1 34 15,-7-5 34-15,-12-1 18 16,-4-5 2-16,-17 0 33 16,-7 0 14-16,-6 10 29 15,0 19-25-15,-12 15-9 16,-5 19 5-16,-3 10-43 16,-2 27-3-16,-1 15-4 15,11 8 1-15,11 1-3 16,1-3 2-16,1-5-13 15,16-7-34-15,7-7-38 16,6-9-12-16,9-14-55 16,8-16 59-16,7-10-31 15,4-22 100-15,4-11-13 16,3 0 37-16,-4-3-7 0,-12 0 9 16,-19 4-108-16,-18 12 89 15,-12 13 19-15,-6 17 120 16,-29 7-34-16,-6 25-71 15,-1 8 6-15,4 3 9 16,15-3-4-16,7-5-14 16,16-11-12-16,0-8-24 15,16-13-21-15,10-3 27 16,9-16 18-16,5-13 5 16,-2-4-3-16,-1-4 21 15,-8 1 9-15,-7 0 3 16,-9 9 60-16,-6 10 3 0,-5 11-5 15,-2 6 3-15,-2 15-63 16,-15 20-25-16,-5 18 12 16,-1 12 17-16,-1 10-8 15,6 9-16-15,-1 15-6 16,2 6 1-16,7 11-3 16,-2 0-5-16,9-7 2 15,-4-7 0-15,-1-20 1 16,0-16-4-16,-6-26 1 15,-5-20 0-15,-1-15 0 16,-5-10 0-16,5-31-9 16,10-24 2-16,10-21 4 15,20-16-7-15,31-18 3 0,21-14-11 16,19-1-13-16,7 1-15 16,5 14 19-16,-11 25 20 15,-18 21 3-15,-22 24 4 16,-25 20 12-16,-15 14 4 15,-12 8 12-15,0 3 11 16,-24 0-11-16,-7 3-22 16,-8 14 5-16,3 0 25 15,4 2-4-15,12-4 7 16,8-2-17-16,9-5-7 16,3-2-3-16,0 7-2 15,12 0-5-15,16 1 1 16,14-2 3-16,12 1-9 15,-2-3 0-15,-1 1 1 0,-14-2-1 16,-15 1 0-16,-12-3 0 16,-10 4 0-16,-4 5-6 15,-24 4-1-15,-15 6 2 16,-8 1-19-16,-9-5-29 16,-1 4-66-16,6-6-211 15,15-6-347-15</inkml:trace>
  <inkml:trace contextRef="#ctx0" brushRef="#br1" timeOffset="66397.67">18655 7539 990 0,'0'0'106'0,"0"0"165"16,0 0-188-16,0 0-20 15,0 0-23-15,-95 37-36 16,73 19 11-16,2 19 15 16,2 17-16-16,4 11 1 15,1 10-8-15,-5 10-6 16,-1-7-1-16,-3-9-16 0,0-20-54 15,0-21-90-15,4-24-105 16,-1-27-1-16,1-15 55 16,4-20-11-16,4-24-52 15,3-15 226-15,0-11 48 16,6-12 38-16,1-10 27 16,0 3 82-16,0 9-58 15,18 20 125-15,4 16-39 16,8 7-67-16,9 6-48 15,6 4-49-15,7 1-11 16,7 6-10-16,9 1-15 16,-6 0-29-16,-4 4 3 15,-10 2 36-15,-17 7 0 0,-16 3 15 16,-10 3 0-16,-5 0 4 16,0 20 3-16,-12 13 41 15,-4 6 13-15,2 3-7 16,5-6-18-16,5-7-10 15,4-10-10-15,0-7-1 16,21-12 4-16,1 0 8 16,8-12 9-16,-2-15-21 15,-3-5-9-15,-8-3 0 16,-10-4 10-16,-7 0 17 16,0-1 11-16,-9 7-19 15,-11 6-5-15,-6 11-12 16,-2 16 9-16,-1 0-17 15,4 9-2-15,7 15-77 0,9 1-188 16,9-7-187-16</inkml:trace>
  <inkml:trace contextRef="#ctx0" brushRef="#br1" timeOffset="66704.48">19084 7634 10 0,'0'0'898'16,"0"0"-773"-16,0 0 97 16,0 0-156-16,0 0-51 15,0 0-5-15,44 20-9 16,-8 4 5-16,-4-2 8 0,-8-1-3 16,-9 2-5-1,-11-2 1-15,-4-1-3 0,-7-2 1 16,-15-4 0-16,-10-4 2 15,4-7-6-15,6-3 2 16,2-1 4-16,14-25-5 16,6-13 7-16,20-17-9 15,22-7-18-15,16 4-39 16,18 2-95-16,11 12-177 16,11 2-102-16</inkml:trace>
  <inkml:trace contextRef="#ctx0" brushRef="#br1" timeOffset="67022.66">21249 7275 1151 0,'0'0'23'15,"0"0"115"-15,0 0 13 0,0 0-120 16,0 0-22 0,0 0-8-16,-30 56 2 0,22 3 14 15,-3 15-3-15,-6 11-5 16,-2 4-7-16,-3-3-2 15,3 0-74-15,5-17-130 16,8-17-397-16</inkml:trace>
  <inkml:trace contextRef="#ctx0" brushRef="#br1" timeOffset="67494.57">21334 7483 1305 0,'0'0'28'16,"0"0"178"-16,0 0-160 16,0 0-25-16,0 0-21 15,0 0-3-15,58-30 0 16,-6 21-10-16,5 9-11 16,-8 0 19-16,-12 0-14 15,-11 20 3-15,-16 3 2 16,-8 7-10-16,-2-1 1 15,-12 1-5-15,-12-2 16 16,-1-7 10-16,-5-1 1 16,5-11 1-16,8-1 0 15,6-5 4-15,8-3 9 16,3-1 14-16,0-23 17 0,18-12-43 16,14-12 0-1,9-5-1-15,3-1-7 0,-2 5 6 16,-11 10-2-16,-9 17 3 15,-9 11 7-15,-8 11-7 16,-5 0 7-16,0 21-6 16,-5 13-1-16,-9 14 23 15,0 4-7-15,2 1-5 16,3-3-5-16,6-1-6 16,3-2-16-16,0-9-54 15,29-9-103-15,8-17-134 16,17-12-117-16,7-3 6 0</inkml:trace>
  <inkml:trace contextRef="#ctx0" brushRef="#br1" timeOffset="67662.47">22045 7546 844 0,'0'0'158'16,"0"0"130"-16,0 0-171 15,0 0-73-15,0 0-40 16,0 0 0-16,48-7-4 15,10-4 0-15,11-3-50 16,10 0-167-16,-3-3-244 16,-6 0-111-16</inkml:trace>
  <inkml:trace contextRef="#ctx0" brushRef="#br1" timeOffset="67889.75">22571 7364 968 0,'0'0'77'16,"0"0"206"-16,0 0-178 16,0 0-57-16,0 0-37 15,0 0-4-15,-75 56 1 16,57-18 12-16,4-1-10 16,7 4-4-16,5-4-3 15,2-4-2-15,5-5-2 16,19-13-37-16,4-12-37 15,11-3-68-15,4-24-127 0,3-9-215 16</inkml:trace>
  <inkml:trace contextRef="#ctx0" brushRef="#br1" timeOffset="68144.4">22789 7192 789 0,'0'0'153'16,"0"0"135"-16,0 0-157 15,0 0-24-15,0 0-39 16,0 0 5-16,-11-13-12 16,9 13-19-16,1 0 7 15,-1 0-17-15,2 0-23 16,0 13-9-16,0 19 0 0,3 19 6 16,7 21 7-16,-5 12-9 15,-2 9 5-15,-3-3-9 16,0-4-1-16,0-7-51 15,0-12-58-15,0-16-97 16,0-23-634-16</inkml:trace>
  <inkml:trace contextRef="#ctx0" brushRef="#br1" timeOffset="68834.17">23425 7252 241 0,'0'0'577'0,"0"0"-520"16,0 0 195-16,0 0-183 15,0 0-29-15,0 0-2 0,-15 0-8 16,15 0 0-1,0 1-9-15,0 4-11 0,3 5 11 16,16 4 2-16,11 3 18 16,9 3-24-16,6 1-6 15,3 2-4-15,-2 0-7 16,-4 4-1-16,-7-3 1 16,-8 0 0-16,-9-7 0 15,-11-3 4-15,-7 4-3 16,0 4-1-16,-23 8 3 15,-9 3-3-15,-5 0 9 16,-3 1-2-16,0-3-1 16,2 0 3-16,7-3-9 15,6-3 1-15,11-5-1 16,12 0-45-16,2-8-93 0,26-11-220 16,19-1-233-16</inkml:trace>
  <inkml:trace contextRef="#ctx0" brushRef="#br1" timeOffset="69471.63">24214 7345 1120 0,'0'0'85'0,"0"0"129"16,0 0-126-16,0 0-30 15,0 0-28-15,0 0-3 16,-10 9-25-16,1 20 3 0,-4 17-4 15,-4 11 17-15,-2 5-11 16,-3 0-3-16,-1-7-3 16,3-9 4-16,7-16-5 15,5-14 0-15,4-9 0 16,4-6 1-16,0-1 5 16,0 0-5-16,0-8 5 15,0-20 3-15,3-11-9 16,9-11-2-16,7-8-3 15,1-12 2-15,5-1 0 16,2 0 1-16,-1 12-2 16,-2 13-5-16,-4 19 8 15,-2 13-3-15,-5 9-5 16,0 5-11-16,1 2 0 0,1 22-9 16,0 5 17-16,-3 5 0 15,-6 0 5-15,-6-2 1 16,0-3 1-16,-10-1-1 15,-13-2 6-15,-4-5-1 16,-4-4 1-16,-2-6 0 16,0-7 0-16,2 0 4 15,7-3-4-15,8-1 9 16,10 0 9-16,4 0 6 16,2 0-19-16,0 0-1 15,5 5-4-15,14 4 3 0,9 5-3 16,10 6 2-1,2 2 11-15,7 1-9 0,6 3 7 16,1 1 0-16,-1 0-1 16,-4 0-9-16,-8-5-2 15,-10-5-1-15,-12-7 1 16,-10-8-36-16,-6 0-30 16,-1-2-57-16,-2 0-159 15,0 0-194-15</inkml:trace>
  <inkml:trace contextRef="#ctx0" brushRef="#br1" timeOffset="69910.16">25023 7610 1298 0,'0'0'69'15,"0"0"27"-15,0 0 25 16,0 0-68-16,0 0-12 16,0 0-18-16,1 0 1 15,1 0-15-15,-2 0 0 16,0 0-9-16,0 0-3 16,0 13 0-16,-6 4 3 15,-7 4 6-15,7-8-3 16,2 1-2-16,4-7-2 0,0-3-2 15,3-3 2-15,13-1-1 16,10 0-4-16,5-5-1 16,0-8 6-16,-2-7-2 15,-7-2 1-15,-10 2 1 16,-3-4-2-16,-7 4 3 16,-2 7 0-16,0 6 0 15,-9 0 0-15,-11 7-6 16,-2 0-4-16,-4 10 7 15,3 10-28-15,7 0-27 16,9-4-87-16,7-3-299 16,0-10-281-16</inkml:trace>
  <inkml:trace contextRef="#ctx0" brushRef="#br1" timeOffset="73131.81">7550 9970 11 0,'0'0'115'0,"0"0"7"16,0 0-6-16,0 0-14 15,0 0 27-15,0 0-7 16,0 0-13-16,27-39 3 15,-27 36-7-15,0 2-17 16,0 1-4-16,0 0-18 16,-18 0-61-16,-10 7-4 15,-8 12-1-15,-3 9 17 16,2 8-2-16,1 4-5 0,11 2-1 16,10 1 5-16,13-7-3 15,2-2-7-15,17-5-2 16,16-2 0-16,11-8-2 15,3-9 0-15,-1 1 0 16,-12-5 0-16,-13 1-1 16,-12 0 0-16,-9 3-16 15,-3 5 2-15,-30 12 15 16,-13 7 4-16,-8 1-4 16,-4-3 1-16,3-8-1 15,12-7-7-15,17-14-73 0,16-3-59 16,10-30-77-1,31-12-182-15,20-11-80 0</inkml:trace>
  <inkml:trace contextRef="#ctx0" brushRef="#br1" timeOffset="73912.56">7635 10212 308 0,'0'0'148'16,"0"0"148"-16,0 0-94 16,0 0-54-16,0 0-93 15,0 0-21-15,3 65-13 16,-3-41 6-16,0-4-12 15,12-3-15-15,9-9 7 16,4-7-5-16,1-1 2 0,2-7-2 16,5-15 1-1,-6-8-3-15,-2-4-6 0,-10 2-10 16,-12-2 14-16,-3 7 2 16,-12 8 4-16,-13 6-4 15,-11 13-9-15,-3 10 7 16,-3 27-1-16,-1 11 3 15,15 8 1-15,14 0 2 16,14-3 3-16,5-6-6 16,29-7-2-16,15-18-2 15,8-17-14-15,10-5 9 16,5-31 5-16,2-14 6 16,-2-8-4-16,-8-3-9 15,-18-1 9-15,-16 3 2 16,-24 8 11-16,-6 11 9 0,-16 10 1 15,-11 17 22-15,-3 8 0 16,-4 6-10-16,1 20-28 16,6 3-4-16,15 2 0 15,12-1-2-15,6-6-1 16,27-5 2-16,6-6-2 16,10-10 2-16,3-3-2 15,-4 0 4-15,-2-13-4 16,-10 0 5-16,-14 2-2 15,-10 3 2-15,-7 6 2 16,-5 2 9-16,0 5 4 16,-5 24-14-16,-10 17-2 15,-1 10-2-15,7 8 0 16,9-2-3-16,0-9 3 0,6-10 0 16,16-21-31-16,8-15 9 15,12-7-41-15,7-22 43 16,2-21-9-16,1-11-53 15,-9-2 0-15,-13-3 57 16,-15 3 25-16,-3 2 44 16,-8 8 34-16,-1 15-14 15,-3 16 8-15,0 13 27 16,0 2-37-16,-3 26-44 16,-7 12-8-16,1 13-7 15,3 1 0-15,6 1-2 16,0-2-1-16,6-6-2 15,16-12-30-15,11-10-30 0,9-22-88 16,7-8-25-16,2-32-191 16,-2-17-227-16</inkml:trace>
  <inkml:trace contextRef="#ctx0" brushRef="#br1" timeOffset="74034.09">8953 10033 391 0,'0'0'334'0,"0"0"-2"16,0 0-175-16,0 0-109 15,0 0-48-15,0 0 0 16,-59 93-56-16,59-67-220 0,12-5-154 16</inkml:trace>
  <inkml:trace contextRef="#ctx0" brushRef="#br1" timeOffset="74623.45">9070 10244 959 0,'0'0'129'0,"0"0"89"0,0 0-159 16,0 0-17-16,0 0-15 15,0 0-7-15,-46 66-16 16,46-65-4-16,3-1-3 16,10 0 3-16,4-7 0 15,2-12-6-15,-2-9-1 16,-4-5-20-16,-7-1-8 0,-6 3 19 15,0 7 16-15,-6 15 0 16,-12 9 4-16,0 9 0 16,-9 29-4-16,2 10 0 15,4 1 2-15,9 0-2 16,12-5 0-16,0-7-1 16,18-10 1-16,13-10-7 15,5-17-36-15,9 0 18 16,7-25 15-16,3-8 2 15,0-10-18-15,-10-6 19 16,-3-6 6-16,-8-6 2 16,-4-2-1-16,-9 10 1 15,-6 14 4-15,-6 19 13 0,-6 14 24 16,-3 6 60-16,0 3-68 16,-12 17-30-16,-3 7 7 15,0 1-2-15,9-4-2 16,6-5-6-16,0-2 3 15,15 2-3-15,15-2 5 16,9 0-1-16,10 0 2 16,0 0-3-16,-7-4-3 15,-14-4 2-15,-19-2-3 16,-9 10 0-16,-18 2 1 16,-22 8 4-16,-15 6-5 15,-6 3-10-15,-2-2-31 16,9-2-71-16,8-8-121 15,24-19-226-15</inkml:trace>
  <inkml:trace contextRef="#ctx0" brushRef="#br1" timeOffset="75601.23">11306 10026 918 0,'0'0'80'0,"0"0"226"15,0 0-225-15,-97 0-28 0,79 0-20 16,-1 10-9-16,-5 7-14 16,3 16-10-16,0 10 3 15,5 10 2-15,10 4-3 16,6-2-1-16,3-6-1 15,22-6-2-15,11-14-8 16,7-17-37-16,5-12-4 16,7-17-18-16,4-24-23 15,0-12 22-15,-4-6-61 16,-10 0 103-16,-12-4 17 16,-14 10 11-16,-10 11 9 15,-9 16 59-15,0 15 24 16,-21 11-6-16,-13 25-72 0,-5 19-13 15,1 9-1 1,9 0 2-16,11 0-4 0,15-14 0 16,3-12-9-16,6-10-4 15,21-13-5-15,6-4 15 16,7-17 5-16,5-13 3 16,1-2 6-16,-8-5-1 15,-3 0 7-15,-11 1 34 16,-12 6-6-16,-9 10 20 15,-3 10 19-15,0 10-25 16,-6 13-30-16,-14 20-27 16,-2 25 0-16,-4 9 3 0,13 14-2 15,0 17 8-15,7 11-9 16,3 11 2-16,3 6 0 16,-7-1 3-16,3-3 4 15,0-9-7-15,-8-21 12 16,-4-21-1-16,-4-24-2 15,-5-18 8-15,4-17-12 16,3-12 1-16,8-21 5 16,10-35-13-16,3-26-6 15,29-27-10-15,14-16-25 16,10-17-20-16,5-14 12 16,0-3 17-16,5 10 29 15,-11 17 3-15,-10 40 2 16,-16 36 1-16,-15 25 8 15,-8 20 20-15,-6 9 15 0,0 2-18 16,-6 0-4-16,-18 0-11 16,-1 14-4-16,-5 5 6 15,5-1 5-15,8-2-2 16,4 1-6-16,10 2 2 16,3 1-5-16,3 5-5 15,23 0-2-15,9 1 1 16,8 3-3-16,-1-5 0 15,1 0 0-15,-10-5-7 16,-12-7 6-16,-8-1 1 16,-13 2 0-16,0 0 3 15,-22 13-3-15,-14-2 0 0,-10 3-20 16,-12-7-9-16,-3-4-35 16,2-10-19-16,13-6-169 15,18-6-513-15</inkml:trace>
  <inkml:trace contextRef="#ctx0" brushRef="#br1" timeOffset="76424">13721 9922 554 0,'0'0'145'0,"0"0"149"15,0 0-21-15,0 0-105 16,0 0-82-16,0 0-19 16,3-44-33-16,-6 68-24 0,-10 18-9 15,-1 28 5-15,-4 19 8 16,1 18 1-16,4 19-8 16,-6 11-3-16,-1 8-2 15,1 1-2-15,-1-16-1 16,10-16-35-16,3-35-31 15,4-34-18-15,3-26 17 16,0-19-61-16,0-19 98 16,-6-29-224-16,-3-21 137 15,-5-18 28-15,1-8 44 16,-6-12 46-16,3-8 41 16,5 7 3-16,2 18 38 15,6 20 79-15,3 28-5 0,0 15-56 16,16 4-59-1,14 7-25-15,15 0-16 0,13-1-6 16,11 3-13-16,5 2-39 16,1 0 7-16,-8 0 17 15,-4 2 20-15,-17-3 11 16,-17 2 3-16,-13 5 4 16,-9 3 17-16,-7 3 28 15,-4 3 7-15,-15 17-54 16,-4 9 4-16,-1 3 2 15,9-1 8-15,5-4-14 16,10-7 5-16,0-6-6 16,7-8 1-16,12-6 1 15,7 0 1-15,-1-10 5 0,2-13 6 16,-7-11-8-16,-4-2 10 16,-10-6 24-16,-6-8-21 15,0-1-15-15,-19 3-3 16,-7 4-3-16,-6 15 1 15,3 16-7-15,-4 13 6 16,6 3-10-16,5 22-56 16,13 6-64-16,9-1-215 15,3-7-180-15</inkml:trace>
  <inkml:trace contextRef="#ctx0" brushRef="#br1" timeOffset="76746.64">14166 9900 873 0,'0'0'80'0,"0"0"276"16,0 0-245-16,0 0-22 15,0 0-36-15,0 0-29 16,-26-17-22-16,51 17-2 16,14 9 0-16,13 10 2 15,0 4-1-15,-7 1 0 16,-11-1-2-16,-14 2-1 15,-14-3-13-15,-6 0 10 16,0-7-4-16,-10-4 8 16,-6-8 1-16,6-3 9 0,-6 0-4 15,2-12 7-15,7-22 5 16,7-13-9-16,4-15-8 16,32-7-5-1,12 5-20-15,14 11-31 0,16 14-53 16,10 10-185-16,9 7-113 15</inkml:trace>
  <inkml:trace contextRef="#ctx0" brushRef="#br1" timeOffset="77542.37">16376 9794 942 0,'0'0'85'16,"0"0"153"-16,0 0-151 15,-106-45-42-15,60 48-42 16,-5 27 5-16,2 9-8 16,4 8 1-16,8 7 4 15,12 4-4-15,14-7-2 16,11-6-1-16,0-8-4 15,15-15 5-15,11-14-38 16,9-8-2-16,4-11 33 0,0-15 4 16,-5-11 8-1,-4-4-2-15,-7-4 4 0,-3 3 6 16,-10 6 0-16,-4 14-2 16,-4 14 0-16,-2 8-4 15,0 13-6-15,-5 23-6 16,-5 10 6-16,4 4 0 15,3-1-2-15,3-5 2 16,0-8-9-16,12-9-47 16,7-13 17-16,1-11 4 15,5-3 21-15,3-17 14 16,4-13-1-16,-4-7 1 16,2-10-11-16,0-6 1 15,-2-12-1-15,2-8 11 0,-8-9 2 16,-2 5 6-16,-7 16 26 15,-7 24 37 1,-5 24 20-16,-1 13-18 0,-3 20-55 16,-17 29-14-16,-10 13-3 15,9 10-1-15,3-4 0 16,12-6-2-16,6-6 2 16,1-3-5-16,22-14-4 15,-2-15-19-15,9-15-13 16,2-9 29-16,10-12 12 15,4-22 0-15,10-12 7 16,-4-8-7-16,-4-10-4 16,-2-9 2-16,-17-7 2 0,-3 8 6 15,-16 18 3-15,-4 21 27 16,-6 21 29-16,0 12 17 16,-6 6-46-16,-14 31-27 15,-10 9-3-15,0 13 5 16,9 6-8-16,5-4-3 15,11 1-1-15,5 1 0 16,11-3-13-16,20-1-58 16,16-9-89-16,18-18-383 15</inkml:trace>
  <inkml:trace contextRef="#ctx0" brushRef="#br1" timeOffset="78044.02">17917 9719 1360 0,'0'0'30'16,"0"0"67"-16,0 0-63 16,0 0-34-16,0 0-16 15,0 0 12-15,52 44-10 16,-24-28-13-16,-4 4 0 15,-9-1 14-15,-8 10-4 16,-7 2 11-16,-6 5 5 16,-17 1 2-16,-10-1-4 15,0-4 3-15,2-8-1 0,4-10-3 16,12-7 2-16,9-4 0 16,6-3 4-16,0-14 9 15,9-13-11-15,17-16-11 16,13-6 5-16,10 3-36 15,2-1 14-15,5 7 23 16,-7 8 5-16,-12 6 24 16,-9 6 17-16,-13 9 1 15,-7 8-3-15,-8 3 4 16,0 0 1-16,0 7-35 16,-20 20-9-16,-3 9 13 15,-6 7 20-15,-1 3-15 16,5 0 17-16,4 4-26 0,9-5-8 15,12-4-2 1,12-5-3-16,31-7-50 0,26-9-37 16,22-16-117-16,15-4-308 15</inkml:trace>
  <inkml:trace contextRef="#ctx0" brushRef="#br1" timeOffset="78425.53">19336 9682 931 0,'0'0'88'15,"0"0"172"-15,0 0-94 16,0 0-70-16,0 0-40 16,0 0-31-16,-29-29-4 15,-6 49-13-15,-8 16-6 16,-3 7 6-16,-3 8 2 16,5 4 12-16,5 1-9 15,13 0-2-15,6-3-9 0,17-2-2 16,3-7 0-16,20-8-8 15,17-14-42-15,11-16-13 16,12-6-36-16,1-23-80 16,-3-13-155-16,-14-8-114 15,-14 2-33-15</inkml:trace>
  <inkml:trace contextRef="#ctx0" brushRef="#br1" timeOffset="78592.48">19028 9981 736 0,'0'0'124'0,"0"0"160"16,0 0-173-16,0 0-55 15,0 0-40-15,0 0-9 0,88 2-14 16,-21-12-4-16,12-3-106 16,8-3-236-16,8-4-155 15</inkml:trace>
  <inkml:trace contextRef="#ctx0" brushRef="#br1" timeOffset="78953.43">20454 9571 658 0,'0'0'84'15,"0"0"232"-15,0 0-96 16,0 0-102-16,0 0 9 16,0 0-55-16,-11-36-22 15,10 36-19-15,-1 5-20 16,-1 16-9-16,0 18-1 15,-3 17 2-15,0 11-1 16,-1 6 0-16,-7-1-2 16,-2 1 0-16,-3-7-27 0,-2-9-23 15,7-15-66-15,10-16-81 16,4-16-211-16,12-10-109 16</inkml:trace>
  <inkml:trace contextRef="#ctx0" brushRef="#br1" timeOffset="79170.02">20621 9624 960 0,'0'0'182'15,"0"0"100"-15,0 0-181 16,0 0-47-16,0 0-45 16,0 0-9-16,-28 69 1 15,8-10-1-15,-2 7 5 0,-4 6-4 16,-3 5-1-1,0-4-1-15,4-7-24 0,8-16-66 16,13-18-112-16,4-19-129 16,1-13-130-16</inkml:trace>
  <inkml:trace contextRef="#ctx0" brushRef="#br1" timeOffset="79784.14">20405 9668 650 0,'0'0'30'16,"0"0"94"-1,0 0-118-15,0 0-6 0,0 0-46 16,0 0-9-16,-42-3 55 16,45 3 14-16,3 0 43 15,0 0 22-15,-3 0-1 16,-2 0 5-16,-1 0 0 15,0 0-15-15,0 0-5 16,0-2-10-16,3-2 2 16,1-6-22-16,2-5-11 15,7-2 6-15,1-7 2 16,7-2-4-16,9-8 0 16,6-1-1-16,3 2-3 15,6 6-4-15,1 8-9 16,6 9-3-16,-4 10-5 15,-1 0-2-15,-2 16-3 0,-7 7-5 16,-12 10 4-16,-9 0-12 16,-17 0 4-16,-4 7 9 15,-27 2 4-15,-10-3 0 16,-10-1 0-16,-8-8 5 16,1-6 3-16,5-5-6 15,6-9 0-15,12-5 14 16,12-3-7-16,9-2 5 15,7 0 8-15,7 0-4 16,0 0-10-16,0 0-2 16,0 3-6-16,2 4 0 0,20 2-9 15,13 8 9-15,7 5 1 16,13 2 5-16,0 0-6 16,1 5 1-16,-5 1 6 15,-6-1-7-15,-11-5 0 16,-8-7-1-16,-10-8-6 15,-7 1-44-15,-8 0-99 16,-1-5-99-16,-6-3-76 16,-21-2-60-16</inkml:trace>
  <inkml:trace contextRef="#ctx0" brushRef="#br1" timeOffset="80096.11">20415 10082 742 0,'0'0'224'16,"0"0"-89"-16,0 0 44 16,0 0-125-16,0 0 1 15,0 0-10-15,0 4-17 16,0-4-8-16,0 0 3 15,0 0-4-15,0 0-6 16,0 0-4-16,0 0 0 16,3 0-7-16,7 0-2 15,8 0 0-15,0 0-1 0,1 0-37 16,-3 0-65-16,-6 0-141 16,-6 0-203-16,-4 0-138 15</inkml:trace>
  <inkml:trace contextRef="#ctx0" brushRef="#br1" timeOffset="80250.11">20415 10082 606 0,'-15'50'64'16,"15"-47"120"-16,0-3-90 16,0 0-65-16,0 4-1 15,5 1-19-15,14 0-9 16,8-5-73-16,7 0-115 0,3 0-250 15</inkml:trace>
  <inkml:trace contextRef="#ctx0" brushRef="#br1" timeOffset="80706.05">21411 9973 826 0,'0'0'165'0,"0"0"-128"15,0 0 109-15,0 0-113 16,0 0-13-16,0 0 9 16,3 5-16-16,5-5 7 15,-2 2-2-15,3-1 30 16,2-1-26-16,-3 0-2 15,-4 0-6-15,-2 0 4 16,-2 0 21-16,0 0 1 16,0 0-11-16,0 0-11 15,-9 6-12-15,-7 4-6 16,1 0 1-16,-2 3 2 16,10 0 1-16,4-1-3 0,3-1-1 15,0-7-2-15,7 0 2 16,13-4 0-16,-2 0 4 15,5-2-4-15,-3-10-2 16,-4-2-14-16,-2-2 8 16,-11 2-3-16,-3 2-7 15,0 1-20-15,-29 9-27 16,-20 2-102-16,-24 5-152 16,-24 12-156-16</inkml:trace>
  <inkml:trace contextRef="#ctx0" brushRef="#br1" timeOffset="85372.12">20603 9478 156 0,'0'0'12'0,"0"0"11"16,0 0 12-16,0 0-22 15,0 0 8-15,0 0 38 16,0 0-4-16,0 0-12 16,-3 4 7-16,3-5-16 15,0-5 14-15,0 5-7 16,0 1 7-16,0 0 3 15,0 0-11-15,0 0-7 16,0 0-7-16,-3 0-3 0,3 0-3 16,-4 0 2-16,4 0-4 15,-3 0-5-15,-1 1-9 16,3 16 0-16,-2 6 12 16,1 6-6-1,-1 5 9-15,-1-2-5 0,-1 6-3 16,0-4-2-16,2 3-3 15,1 4 0-15,1-2 0 16,-1-3-4-16,2-3-1 16,0-4-1-16,0-4-1 15,0-6-8-15,0-2-14 0,0-7 0 16,0-5 3-16,0-1-3 16,0-3-13-16,0 1 19 15,0 1 10-15,0 4 7 16,0 3-2-16,-4 4 1 15,-2-2-7-15,1 2-2 16,2-4-14-16,-1 2-4 16,1-5-11-16,1 0 5 15,2-1 19-15,0-4 7 16,-1 0 6-16,1-2 2 16,-2 3 0-16,1 4 0 15,-2 3 0-15,0-1 1 16,0 5 0-16,1-8-1 15,1 5-1-15,1-8 1 16,0 0 0-16,0-1 0 0,0-2 1 16,-2 0 0-16,2 0 13 15,0 0-13-15,0 0 13 16,0 0-12-16,0 0 9 16,0 0-9-16,0 0 1 15,0 0 4-15,0 0 15 16,-4 0 13-16,-3 0 7 15,-1-5 0-15,-1 2 19 16,-4 1-7-16,-2 2-11 16,-2 0-19-16,1 2 5 15,0 8-2-15,3-1 5 16,2-1-19-16,5-5-5 0,3-1-6 16,3-2-2-16,0 0-10 15,0 0-88-15,0 0-37 16,4-5-89-16,6-12-245 15</inkml:trace>
  <inkml:trace contextRef="#ctx0" brushRef="#br2" timeOffset="98118.36">2006 7685 199 0,'0'0'14'16,"0"0"41"-16,0 0 16 15,0 0-39-15,0 0-9 0,0 0 13 16,0 0 9-16,0 0-8 15,0 0 4-15,0 0 1 16,0 0 6-16,0 0-2 16,0 0-20-16,0 0-2 15,0 0-23-15,0 0 7 16,-3 0-7-16,0 0-1 16,-2 0 0-16,1 0 0 15,-5 4-2-15,0 2-50 16,-7-1-170-16,-7-1-131 15</inkml:trace>
  <inkml:trace contextRef="#ctx0" brushRef="#br2" timeOffset="107122.88">25892 3050 271 0,'0'0'59'16,"0"0"171"-16,0 0-54 15,0 0-57-15,0 0 28 16,0 0-2-16,0 0-32 16,0 0-19-16,0 0-23 15,0 0-11-15,0 0-17 16,0 0-5-16,-9 7-15 15,-15 9-13-15,-10 14-8 0,-9 15 4 16,-7 20 0 0,-3 26-6-16,2 19 6 0,8 32 4 15,10 12 2-15,15-1-5 16,15-3-3-16,3-23 0 16,19-20-4-16,23-21-12 15,15-24-65-15,13-23-91 16,10-25-183-16,2-14-334 15</inkml:trace>
  <inkml:trace contextRef="#ctx0" brushRef="#br2" timeOffset="107698.57">26615 3453 235 0,'0'0'115'0,"0"0"57"16,0 0 16-16,0 0-73 0,0 0-13 16,0 0-42-16,0 0-25 15,-10 34-15-15,6 5 11 16,-4 15 22-16,-1 11 2 15,0 3-16-15,0 3-3 16,0-5-10-16,3-11-14 16,3-17-12-16,2-10 0 15,1-15-50-15,0-10-204 16,13-3-24-16,2-25-151 16</inkml:trace>
  <inkml:trace contextRef="#ctx0" brushRef="#br2" timeOffset="108155.85">26563 3445 307 0,'0'0'324'16,"0"0"-193"-16,0 0 134 16,0 0-140-16,0 0-15 15,0 0-47-15,-27-26-34 16,50 10-2-16,11 0-12 15,6 0-5-15,8 3-3 16,4 5-7-16,-1 8-1 16,-5 0-11-16,-10 0 1 15,-11 14-7-15,-13 3 4 16,-9 3-4-16,-3 9 17 16,-18 0-15-16,-15 4 16 0,-13 1 13 15,0-1-8-15,-2-7-5 16,9-2 0-16,10-12 4 15,9-4 10-15,11-3 4 16,6-5 23-16,3 0-9 16,0 0-12-16,0 0-12 15,0 0-5-15,5 0 1 16,10 7 9-16,9 7 0 16,7 10-7-16,8 7 7 15,-1 4-3-15,1 5 0 16,2 2-10-16,-6-3-3 15,-3-8-3-15,-4-7-24 16,-5-8-73-16,2-12-90 0,5-4-302 16</inkml:trace>
  <inkml:trace contextRef="#ctx0" brushRef="#br2" timeOffset="108381.03">27172 3534 1018 0,'0'0'157'0,"0"0"64"16,0 0-176-16,0 0-7 15,0 0-23-15,0 0-15 16,-8 3-1-16,37-3-15 0,17-3 16 16,14-11 0-16,5-4-23 15,2-1-67-15,-10 2-76 16,-11 2-115-16,-16 6-14 15,-19 6-205-15</inkml:trace>
  <inkml:trace contextRef="#ctx0" brushRef="#br2" timeOffset="108571.61">27205 3727 106 0,'0'0'694'0,"0"0"-554"16,0 0 114-16,0 0-206 15,0 0-38-15,0 0 85 0,144-51-52 16,-77 27 2 0,-1 1-26-16,-2 8-19 0,-5 0-57 15,-4 1-112-15,-11 4-265 16,-16-3 4-16</inkml:trace>
  <inkml:trace contextRef="#ctx0" brushRef="#br2" timeOffset="109092.6">28253 3324 454 0,'0'0'45'0,"0"0"185"16,0 0-129-16,0 0 17 15,0 0 31-15,0 0-25 16,-13 0 2-16,8 0-47 16,-2 4-22-16,-8 9-26 15,-2 10-17-15,-5 7-8 16,1 7 1-16,3 3 4 15,4 2 6-15,4 0-5 16,7-5-5-16,3-3-6 0,0-5 2 16,20-5 4-16,4-7-7 15,10-9-5-15,3-7 2 16,4-1-3-16,1-14 6 16,-1-10 0-16,-8-5-1 15,-8-4 1-15,-8-1 3 16,-13-6-1-16,-4 0 9 15,-4-2-5-15,-21 1-2 16,-5 10-4-16,-6 11 0 16,-2 13-1-16,0 7 0 15,0 7 0-15,8 17-22 16,8 4-49-16,10 2-59 0,12-3-134 16,0-9-194-16,15-9-194 15</inkml:trace>
  <inkml:trace contextRef="#ctx0" brushRef="#br2" timeOffset="109460.03">28410 3030 837 0,'0'0'272'0,"0"0"27"16,0 0-181-16,0 0-42 16,0 0-22-16,0 0-22 15,-11-7-10-15,11 7-6 16,8 0-8-16,25 14-2 16,20 12 12-16,17 12 1 15,9 7 1-15,-2 8-4 16,-9 6-5-16,-11 4 0 15,-14 3 2-15,-17 1-4 16,-15 2-1-16,-11 6 2 16,-13 4-4-16,-23 1-3 15,-10-3-3-15,-9-9-33 0,-5-9-54 16,-4-4-28 0,-7-7-160-16,-1-12-705 0</inkml:trace>
  <inkml:trace contextRef="#ctx0" brushRef="#br2" timeOffset="111769.83">26629 2439 368 0,'0'0'190'15,"0"0"27"-15,0 0 9 16,0 0-111-16,0 0-53 16,0 0-37-16,0 50-19 15,0 0 54-15,1 18 11 16,1 5-38-16,-2-1-6 0,0-11-23 16,0-15 0-1,0-10 1-15,0-17-5 0,-2-7 0 16,1-9 0-16,1-3 0 15,0 0 11-15,0-1 7 16,-2-18 23-16,-2-2-10 16,-1-1-31-16,4 9 0 15,1 6-3-15,0 7 2 16,0 0 0-16,7 0-18 16,20 0 8-16,11 3 11 15,9 5-4-15,8-3-1 16,1-5 3-16,-1 0-30 15,-9-3 1-15,-12-10 23 16,-10-6 1-16,-10-3 7 0,-8-4 5 16,-6-11 3-16,0-9-8 15,-22-12-2-15,-13-9-7 16,-14-3-3-16,-13 0-15 16,-2 16-1-16,0 22 15 15,4 25 4-15,8 12-28 16,8 29-25-16,11 15 46 15,15 9 16-15,16 0 2 16,2 1 2-16,27-9 4 16,10-13-8-16,11-12 0 15,9-14 4-15,7-11-4 0,6 0-15 16,-1-23-8-16,-5-15-36 16,-7-6-6-16,-11-7-18 15,-12 0 48-15,-16-2 24 16,-9 5 11-16,-9 8 10 15,0 13 21-15,0 12 48 16,0 15 26-16,-7 0-46 16,-2 11-58-16,1 10-1 15,1 5 11-15,5 1-2 16,2-7-3-16,0-3-6 16,7-4-2-16,9-4-2 15,1-6 3-15,2-3-40 16,1 0 21-16,1-12 20 15,-6-7 9-15,-3-5 2 16,-8-2 3-16,-4-2 2 0,0 7 13 16,-10 8 1-16,-3 9 15 15,-8 4-23-15,0 19-16 16,-5 15 2-16,3 9-5 16,5 3 2-16,10 5-5 15,8-5 0-15,0-2-2 16,23-15-54-16,8-8 15 15,8-18-28-15,10-3-28 16,2-24 20-16,2-13 24 16,-2-8 13-16,-11-4 26 15,-11 1 14-15,-12-2 9 16,-9-1 55-16,-6 4 73 0,-2 11-44 16,0 13 31-16,0 14-25 15,0 7-4-15,0 2-31 16,0 5-39-16,0 22-24 15,0 22 4-15,4 18 0 16,18 17-2-16,7 11 2 16,0 0-5-16,-3-2 0 15,-10-13-3-15,-9-15-17 16,-7-15-33-16,-2-15 11 16,-13-16-44-16,-9-12-23 15,-3-7-14-15,-6-22 17 16,-2-21-34-16,-1-15 54 15,6-3-22-15,8 6 94 16,9 12 14-16,9 9 48 16,4 4 30-16,15-1-32 0,24-9-12 15,15-4 38-15,7-3-12 16,3 2 8-16,-3 8-49 16,-6 3-19-16,-10 2 0 15,-11 2-10-15,-13-2 6 16,-9-2 4-16,-12-4 8 15,0 7 38-15,0 8 4 16,0 10 57-16,0 10-20 16,-3 3-21-16,-1 0-30 15,1 10-36-15,-2 18 0 0,5 9 0 16,0 6 8-16,0 0-4 16,12-9-2-16,3-6-2 15,3-9-39-15,0-12-28 16,1-7-25-16,3-5-81 15,1-27-33-15,-2-16-123 16,-5-12-145-16</inkml:trace>
  <inkml:trace contextRef="#ctx0" brushRef="#br2" timeOffset="112004.01">27953 1916 342 0,'0'0'159'16,"0"0"135"-16,0 0-216 15,0 0-1-15,-47 94 4 16,47-60-18-16,0-5-35 15,10-10-11-15,4-5-4 16,0-9 0-16,-2-5 7 0,-1 0 2 16,-1-9 36-16,-4-15 6 15,-1-8-34-15,-5-5-14 16,0 4-16-16,0 10-2 16,0 9-30-16,-2 14 0 15,-1 12-60-15,3 21-168 16,0 10 134-16,0 7-118 15,0 2-38-15</inkml:trace>
  <inkml:trace contextRef="#ctx0" brushRef="#br2" timeOffset="112685.67">28080 2271 499 0,'0'0'181'0,"0"0"136"15,-10-84-137-15,6 67-66 16,4 11-20-16,-1 6-33 15,1 0-36-15,0 0-25 16,0 17-9-16,0 9 9 16,8 4 5-16,4-1 3 15,2-5-8-15,-2-7 3 16,-1-7-1-16,1-8-2 16,-3-2 1-16,5-2 0 15,3-19 8-15,5-12 1 16,5-11-7-16,-2-4 9 15,-3 5-10-15,-3 10 11 16,-7 14-7-16,-5 10-3 16,-1 9-3-16,0 0-3 0,5 9-14 15,5 7 8-15,-1 1 0 16,1-3-11-16,-2-2-21 16,-2-7-16-16,-3-3-35 15,3-2-1-15,6-4-2 16,5-16-6-16,4-6 50 15,-3-6-10-15,-3-2 31 16,-12 1 30-16,-5 8 13 16,-4 10 86-16,0 10 65 15,0 5-3-15,0 0-85 16,0 0-52-16,0 8-21 16,-4 6 6-16,4-1 0 0,0-1-5 15,0-5-4-15,7-3-7 16,5-3-16-16,6-1-30 15,-1 0 23-15,2-14 20 16,-2-6-7-16,-3-5-22 16,-5-1 14-16,-9-1 25 15,0 9 0-15,0 8 34 16,-10 10 23-16,-11 7-15 16,-6 22-23-16,-1 10-7 15,3 7 29-15,10 0-8 16,13-7-14-16,2-3-9 15,15-7-5-15,25-7-5 0,13-8-3 16,15-9-4-16,5-5-27 16,2-19-23-16,-13-10-121 15,-17-7-189-15,-18 4-254 16</inkml:trace>
  <inkml:trace contextRef="#ctx0" brushRef="#br2" timeOffset="116413.53">23993 9336 593 0,'0'0'117'16,"0"0"74"-16,0 0 44 16,0 0-119-16,0 0-8 15,0 0-28-15,0 0-26 16,-19 17-25-16,14 15-8 0,-2 21 2 16,-2 15-11-1,-3 7 4-15,-3 4-7 16,2-4-5-16,-2-11-3 0,6-19 4 15,3-14-3-15,4-18 0 16,2-11 1-16,0-2-5 16,0-5 2-16,11-16 0 15,5-5 3-15,1 1 6 16,0 1-7-16,2 9 2 16,0 6-4-16,3 1 0 15,1 8-4-15,4 0 0 16,-2 0-3-16,3 0 1 15,0 0-10-15,-1-8 16 16,-5-5-18-16,-2-5-3 16,-5-7-4-16,-6 0-1 0,-5-9-6 15,-4-3 3-15,-1-6 4 16,-23-3 12-16,-10-7-5 16,-13-5 10-16,-3 4 8 15,-4 18 5-15,5 19-5 16,6 17-3-16,4 20-26 15,10 23-1-15,9 13 14 16,15 0 15-16,5-1 1 16,22-11 0-16,20-15 0 15,12-8 2-15,7-14-2 16,6-7-9-16,3-14 7 16,2-19-23-16,-3-9-15 15,-5-9-7-15,-11-2-12 0,-8-3 59 16,-15 3 1-16,-14 17 16 15,-7 10 56-15,-4 13 15 16,-5 10-3-16,0 3-9 16,0 0-66-16,-5 11-6 15,-2 11-4-15,2 6 0 16,5-1 0-16,0-6-1 16,0-6-23-16,12-5-2 15,2-5 4-15,2-5 0 16,4 0 2-16,-4-5-25 15,-3-12 35-15,-2-5 10 16,-6-4 12-16,-5 2-4 0,0 4 6 16,0 5-3-1,-5 5 24-15,-6 10 0 0,-6 0 0 16,-5 25-35-16,-6 22 6 16,0 15-4-16,6 5-1 15,14-3-1-15,8-9-3 16,15-12-39-16,28-16-22 15,17-15-28-15,12-12 54 16,8-12 34-16,1-29 4 16,-7-12 2-16,-13-6-1 15,-17-5 2-15,-17 3 20 16,-16 1 78-16,-8 7-12 0,-3 11-9 16,0 15-8-1,0 13-17-15,0 14 52 0,0 0-75 16,0 8-13-16,-3 31-5 15,3 33-4-15,0 32 3 16,5 19 2-16,16 17-15 16,0 6 0-16,-1-1-3 15,-3-7 1-15,-5-17-2 16,-9-27-8-16,-3-28-43 16,0-25 0-16,-5-22-1 15,-10-19-2-15,-4-8-10 16,-7-30-111-16,-8-18 74 15,-4-14-152-15,0-7 42 16,-1-1 58-16,8 9 77 16,12 13 80-16,11 9 142 0,8 11-7 15,5-1-46-15,22-3 32 16,8-1-32-16,11-3-63 16,4-2-26-16,4 0-25 15,-1-7-25-15,-5-4 18 16,-2-2-17-16,-8 1 36 15,-7 4 13-15,-9 11 39 16,-10 7 33-16,-7 13-20 16,-5 6 22-16,0 11 25 15,0 3-30-15,0 3 2 16,0 0-42-16,0 12-22 16,0 18-6-16,0 15 11 15,0 9 5-15,0 1-7 0,7-1-10 16,1-4-2-1,2-14-34-15,5-13-52 0,1-19-80 16,5-11-93-16,3-39-45 16,3-23-215-16</inkml:trace>
  <inkml:trace contextRef="#ctx0" brushRef="#br2" timeOffset="116659.33">25489 8894 498 0,'0'0'247'16,"0"0"-13"-16,0 0-102 15,0 0-47-15,-64 82-10 16,64-58-45-16,1-9-19 0,18-8 12 16,4-4-11-1,4-3 22-15,1-8-19 0,-2-16-2 16,-5-3 7-16,-6-3-4 16,-9-3-13-16,-6 7 3 15,0 6-1-15,-3 7-5 16,-8 13-8-16,-2 0-16 15,1 23-68-15,0 13-61 16,3 8-76-16,4 1-80 16,4-1-212-16</inkml:trace>
  <inkml:trace contextRef="#ctx0" brushRef="#br2" timeOffset="117334.01">25640 9237 32 0,'0'0'981'0,"0"0"-765"16,0 0-10-16,0 0-155 16,0 0-17-16,0 0-31 15,-30-2-1-15,44 24 1 16,2 11 3-16,-3 6-5 16,-4 1 0-16,2-7 2 15,-5-7-6-15,-3-12 2 16,1-11 0-16,-1-3-6 15,2-1-4-15,9-25-3 16,6-15 14-16,2-12 4 16,7-7-4-16,-4 11-4 0,2 11 3 15,-2 18 0 1,0 11 1-16,1 9-2 0,-1 9-9 16,2 19-5-16,1 5-14 15,2-4-12-15,2-2-44 16,2-8-11-16,-1-13-91 15,1-6-24-15,2-13 154 16,0-13-15-16,-4-10 62 16,-9-3 22-16,-11-3 8 15,-9-2 18-15,-3 7 76 16,0 7 24-16,-9 17 29 16,3 5-36-16,0 8-17 15,3 0-71-15,2 14-39 16,1 10-2-16,0 3 7 0,1-6-8 15,14-4-5-15,1-7-6 16,4-10-16-16,0 0-3 16,0-10 11-16,-2-12-3 15,-3-8 0-15,-5 0-5 16,-7-4 27-16,-3 0 5 16,-3 3 8-16,-15 8 29 15,2 10-1-15,-7 13 14 16,-2 9-18-16,-5 32-21 15,-1 10 2-15,6 10 5 16,9-3 10-16,15-7-13 16,1-8-12-16,18-11-8 15,24-12-3-15,19-17-6 0,18-3-33 16,17-19 3 0,8-24-174-16,2-6-298 0</inkml:trace>
  <inkml:trace contextRef="#ctx0" brushRef="#br2" timeOffset="118182.27">27794 9475 901 0,'0'0'51'0,"0"0"211"16,0 0-66-16,0 0-127 16,0 0-14-16,0 0-40 15,-33-20-7-15,29 43-2 16,-1 14-1-16,2 12 1 15,0 11 0-15,0 6-2 16,-2-7 4-16,1-2-6 16,-3-19 3-16,4-18 0 15,1-6-3-15,2-11 3 16,0-3 3-16,0 0 11 16,0-26 15-16,0-16-14 15,0-16-12-15,0-8-7 16,2-9-1-16,2-8-1 0,5-4-12 15,0 6 9-15,6 17-8 16,6 19-2-16,4 15-9 16,5 17 4-16,3 9-3 15,0 4-1-15,1 8-8 16,-6 14 11-16,-5 5 8 16,-13 6 7-16,-10 3-6 15,-1 3 10-15,-28 0 1 16,-6-2-3-16,-7-3 3 15,-1-10 1-15,4-5 6 16,4-7 3-16,12-5-2 16,9-4 0-16,9-3 3 15,5 0 0-15,0 0-9 0,3 7-4 16,20 3 4-16,9 7 2 16,4 6 1-16,-1 2 1 15,-2 6-5-15,-2 8-1 16,-4 5 0-16,0-1 5 15,1-1-5-15,2-9-23 16,-1-11 20-16,-4-11-47 16,-6-11-44-16,-3 0-189 15,-4-19-8-15,-3-12-134 16</inkml:trace>
  <inkml:trace contextRef="#ctx0" brushRef="#br2" timeOffset="118397.84">28284 9503 579 0,'0'0'364'16,"0"0"-90"-16,0 0-75 16,0 0-102-16,0 0-21 15,0 0-42-15,-28 0-9 16,28 0-20-16,18-8-3 16,21-1-2-16,13-8 10 15,15-5-10-15,3 0-17 16,0-4-23-16,-7 7-37 15,-14 4-53-15,-19 6-88 16,-19 9-201-16,-11 0 53 16</inkml:trace>
  <inkml:trace contextRef="#ctx0" brushRef="#br2" timeOffset="118575.95">28341 9682 524 0,'0'0'207'16,"0"0"63"-16,0 0-94 15,0 0-78-15,0 0 33 16,103-19-70-16,-37-4-18 16,5 0-15-16,-2-1-28 15,-5 5-35-15,-10-2-117 16,-12 1-193-16,-16-1-379 16</inkml:trace>
  <inkml:trace contextRef="#ctx0" brushRef="#br2" timeOffset="119336.08">29219 9237 1017 0,'0'0'29'0,"0"0"103"15,0 0-81-15,0 0-37 16,0 0-1-16,0 0-2 0,-23 15 19 16,11 6 15-1,-2 6-3-15,0 6-5 0,0 6-7 16,2 5-8-16,5-2-7 16,4-5-8-16,3-7 0 15,0-8-5-15,4-5-1 16,14-11 1-16,1-6 1 15,6 0 18-15,7-16-3 16,2-10-1-16,2-7-7 16,2-6-9-16,-2-8 4 15,-1-6 2-15,2-4 2 16,-1-1-9-16,0 2 0 16,-2 11 0-16,-2 11 8 15,-4 10-7-15,-6 14 5 0,-1 7 3 16,-1 3-7-16,-3 0-1 15,2 13 1-15,-2 4 0 16,-1 2 0-16,-2 1-1 16,-8 2-1-16,-4 3 1 15,-2-3 2-15,0 6 0 16,-11-6 1-16,-3 0 0 16,-3-4 2-16,-2-2 2 15,2-2-1-15,-4-5-2 16,0-2 0-16,0-4 4 15,-3-3-5-15,1 0-2 16,-3 0 2-16,1-19-2 16,-3-8 1-16,-2-7-3 0,0 3 2 15,2-1-1-15,4 10 0 16,1 6 2-16,3 8 6 16,2 5 1-16,-5 3-9 15,-2 0-2-15,-2 3-2 16,0 11-1-16,3 3 3 15,0 5-1-15,4 3 1 16,0-3 0-16,7 3 1 16,2-4-2-16,3 2 0 15,5-3-12-15,3-6-32 16,4-5-27-16,21-9-49 16,10-2-184-16,2-29-438 0</inkml:trace>
  <inkml:trace contextRef="#ctx0" brushRef="#br2" timeOffset="119914.6">29915 8365 570 0,'0'0'239'0,"0"0"-1"16,0 0 16-16,0 0-119 15,0 0-53-15,0 0-29 16,94 41 17-16,-20-2 1 16,16 16-28-16,4 16-8 15,-2 10-9-15,-5 13-12 16,-15 6-10-16,-22 7-4 15,-29 12-3-15,-21 10-16 16,-54 9-59-16,-34 7-29 16,-23-2-112-16,-19-10-538 0</inkml:trace>
  <inkml:trace contextRef="#ctx0" brushRef="#br2" timeOffset="120822.2">24138 8863 129 0,'0'0'96'0,"0"0"-77"16,0 0 90-16,0 0-75 15,0 0 87-15,0 0-121 16,-12 3-10-16,12-3 10 15,0 0 10-15,0 0 62 16,0-6 27-16,0-4-20 16,0 0 3-16,0 1 24 0,0 4 14 15,0 0-26-15,0 2-20 16,0 3-13-16,0 0 12 16,-2 0-31-16,-9 3-18 15,-9 23-4-15,-10 24-19 16,-10 19 3-16,1 27 16 15,2 27 1-15,7 21 8 16,8 19-6-16,16 8-12 16,6-2-6-16,45-7-5 15,31-21-9-15,30-11-126 16,20-18-272-16,12-20-360 16</inkml:trace>
  <inkml:trace contextRef="#ctx0" brushRef="#br0" timeOffset="129906.2">5393 13721 717 0,'0'0'68'0,"0"0"-22"15,0 0 183-15,0 0-90 16,0 0-9-16,-37-67-42 16,36 67-20-16,-1 0-27 15,-1 0-25-15,0 25-16 16,-9 29 1-16,-4 35-1 16,-11 27 16-16,-6 22-4 0,-4 7-9 15,-2-2-3 1,9-21 0-16,14-27-53 0,13-31-3 15,3-27-22-15,16-23-100 16,17-14-93-16,1-14-180 16</inkml:trace>
  <inkml:trace contextRef="#ctx0" brushRef="#br0" timeOffset="130368.93">5204 14040 695 0,'0'0'167'0,"0"0"110"16,0 0-114-16,0 0-56 16,-26-70-54-16,40 41-30 15,16-12-7-15,12-1-9 0,7 0-3 16,3 8-2-16,9 4-2 16,0 11-1-16,-10 12 1 15,-8 7 0-15,-16 0-7 16,-12 22-7-16,-15 12 3 15,0 18 0-15,-28 8 1 16,-20 10-11-16,-12-4 8 16,-4-3-1-16,4-7 9 15,7-13 4-15,12-11 2 16,10-15 14-16,10-10 0 0,8-7 8 16,10 0 12-1,3-17-13-15,0-2-7 0,0 2-8 16,13 1-6-16,1 5 5 15,2 11-1 1,4 0 1-16,2 11 0 0,11 22 2 16,7 10 7-16,3 12 8 15,6 1-1-15,-5 0-6 16,-1-3-7-16,-3-3-9 16,-4-7 0-16,0 0-3 15,3-7-52-15,4-7-61 16,12-12-211-16,9-17-383 0</inkml:trace>
  <inkml:trace contextRef="#ctx0" brushRef="#br0" timeOffset="130865.76">6169 14340 922 0,'0'0'164'0,"0"0"114"15,0 0-176-15,0 0-43 16,0 0-25-16,0 0-22 16,55 4 3-16,11-4 0 15,11 0-6-15,8 0-9 16,-1-7-3-16,1 0 1 16,-3-3 2-16,-9 1-8 0,-10 2-10 15,-22 0-23-15,-21 1 19 16,-13 2-27-16,-7 1 47 15,-19-4-9-15,-14 0-74 16,-10-1-50-16,-2-3 72 16,-1-5 53-16,7-1 10 15,8-3 11-15,4 6 15 16,9 1 49-16,6 8-19 16,6 1 25-16,6 1-8 15,0 3-28-15,0 0-31 16,6 0-12-16,21 0-2 15,12 9 24-15,16 8-15 16,0 10 10-16,0-1-2 16,-10 6-7-16,-8-2-3 15,-14 0 1-15,-20 6-8 0,-3 8 1 16,-33 5-2-16,-18 11-4 16,-16-4-22-16,0-1-39 15,9-9-70-15,16-11-327 16,24-20-281-16</inkml:trace>
  <inkml:trace contextRef="#ctx0" brushRef="#br0" timeOffset="132626.1">8527 13994 528 0,'0'0'250'15,"-9"-80"-75"-15,5 41 79 16,4 13-99-16,-3 9-42 15,0 10-28-15,0 7-20 16,0 24-51-16,-3 31-9 16,-2 25-5-16,-5 29 10 15,-5 7-5-15,-3 2-4 16,-7-8 4-16,4-18-4 16,2-29 0-16,8-23 2 0,8-22-3 15,6-11 1-15,0-7 2 16,0-12 5-16,0-25 12 15,-3-18-13-15,0-15-7 16,3-13 0-16,0-10-1 16,3 4 1-16,17 8-2 15,11 17-1-15,12 17-6 16,5 21-8-16,10 13 1 16,2 13 1-16,-2 0-7 15,-6 17-5-15,-10 9 23 16,-12 0-8-16,-14 4-1 15,-16-4 4-15,0 4-3 16,-16 3 2-16,-17 1-7 16,-12 0 16-16,-7-2-5 15,-3-10 5-15,7-8 1 0,2-9 0 16,13-5 5-16,10 0-1 16,13 0 3-16,10-5-1 15,0 1-2-15,9-3 1 16,21 4-5-16,13 3-1 15,8 0 1-15,1 7 1 16,0 19 0-16,-7 5 0 16,-2 11-1-16,-7 2-1 15,-3-2 0-15,-5-2-2 16,2-14-18-16,0-6-1 16,1-11-11-16,5-9 9 15,9-6-22-15,7-24 26 0,3-9-18 16,2-11 9-16,-9-6-5 15,-8-3 25-15,-19-1 3 16,-14 10 6-16,-7 11 3 16,-10 10 35-16,-20 17 32 15,-1 12-25-15,-5 2-29 16,-3 26-16-16,3 9 2 16,5 4-2-16,10 4 5 15,9-5-4-15,12-4-1 16,0-6-7-16,12-7 2 15,12-12-13-15,7-11-17 16,2 0 13-16,9-11 22 16,-2-17 4-16,-4-4 7 0,-5-4-11 15,-7-3 7-15,-9 0 12 16,-9 8-8-16,-6 12 3 16,0 8 1-16,0 11 5 15,0 11-20-15,0 15-20 16,0 11 15-16,0 2 3 15,0 1-21-15,15-8-24 16,6-5-63-16,6-3-66 16,12-9 5-16,16-8-15 15,13-7 92-15,10-7-140 16,4-20 107-16,4-7 43 16,-5-7 84-16,-11-9 8 0,-19 1 71 15,-23-1 3 1,-22 8 38-16,-6 8 132 0,-27 14-48 15,-13 13-1-15,-2 7-84 16,-4 11-69-16,4 19-20 16,4 10-11-16,12 2-8 15,10-1-4-15,9-3 1 16,7-5-8-16,0-2 0 16,20-9 0-16,5-8-28 15,8-11-20-15,3-3-32 16,3-12 80-16,4-22 6 15,-6-7-1-15,-1-10 5 0,-3-5-9 16,-11-8 21-16,-1-11 19 16,-9-11 7-16,-6-10-12 15,-6 7 10-15,0 16-23 16,0 26 21-16,0 27 6 16,0 18 10-16,-3 2-37 15,-6 27-23-15,-1 24 0 16,-2 19 1-16,4 10 2 15,-2 10-3-15,4-3 0 16,3-3-1-16,3-9 0 16,0-9 0-16,9-16-12 15,12-16-14-15,4-14 4 16,5-20-29-16,9-5 25 16,4-27 10-16,2-18 6 15,-3-6-3-15,-7-4 10 0,-12 4 4 16,-10 3-2-16,-7 20 5 15,-6 13 12-15,0 15 38 16,0 5-10-16,-9 22-42 16,-7 14-1-16,-4 10 8 15,7 0-5-15,4 1 6 16,6 0-4-16,3-11-5 16,0 0 0-16,15-9-20 15,11-11-48-15,17-13-37 16,15-3-12-16,10-29-222 15,-2-21-114-15</inkml:trace>
  <inkml:trace contextRef="#ctx0" brushRef="#br0" timeOffset="132875.01">10748 13746 434 0,'0'0'247'16,"0"0"-69"-16,0 0 39 15,-88 70-86-15,82-47-61 16,6-8-12-16,0-1-37 15,7-8-3-15,10-5 0 16,1-1 0-16,3-4-8 16,-5-13 11-16,-1-5 1 15,-4-5-9-15,-7 1 8 16,-4-3-11-16,0 12-5 16,0 7-5-16,-7 10-22 0,-7 7-42 15,1 25-93-15,-5 11 4 16,3 3-116-16,6 0-178 15</inkml:trace>
  <inkml:trace contextRef="#ctx0" brushRef="#br0" timeOffset="133564.71">10830 14086 829 0,'0'0'88'0,"0"0"327"16,0 0-277-16,0 0-90 16,0 0-36-16,0 0-8 15,-36 60 8-15,23-11 1 16,4-1-3-16,3 3-3 0,-1-1-4 16,7-11-3-16,0-9-2 15,4-13-3-15,11-11-14 16,7-6-19-16,11-11 11 15,9-21 25-15,7-7 2 16,-1-14-3-16,-5 0-1 16,-7 0 3-16,-11 7 1 15,-8 17 1-15,-10 14 2 16,-7 15-3-16,0 0-1 0,0 15-8 16,-3 14 1-1,-4 10 8-15,-2 2 2 0,5-2 1 16,4-7-3-16,0-5 0 15,7-7-1-15,6-8-4 16,5-7-7-16,9-5-14 16,9-14 11-16,13-20 15 15,-1-7 4-15,1-9-4 16,-10-4 4-16,-8-2-2 16,-7 0 3-16,-8 13 6 15,-10 16 16-15,-6 15 27 16,0 12 23-16,0 0-29 15,-9 4-18-15,-7 19-14 16,-4 3-9-16,7 6-1 0,4 6-1 16,9-4-2-16,0 7-3 15,15-4 0-15,12-1 0 16,9-4-1-16,1-5 1 16,0-4 0-16,-4-6 0 15,-15-7 0-15,-10-1 0 16,-8-1 0-16,0 4-2 15,-23 5 2-15,-20 5 2 16,-18 3-2-16,-11-3-7 16,-13 1-17-16,-3-6-42 15,9-7-83-15,17-7-178 16,22-3-459-16</inkml:trace>
  <inkml:trace contextRef="#ctx0" brushRef="#br0" timeOffset="134113.03">12890 14053 859 0,'0'0'84'15,"0"0"237"-15,0 0-173 16,0 0-100-16,0 0-26 16,-88 118-1-16,61-54-9 15,5 2 7-15,6-6-11 16,11-8-5-16,5-13 1 0,15-8-4 16,13-12-2-1,11-12-5-15,4-7-31 0,5-24 38 16,-2-14 3-16,-7-9 4 15,-9-6-1-15,-21-10 0 16,-9 3 0-16,0 4-6 16,-24 17-6-16,-3 17 0 15,-7 20-5-15,1 6 5 16,2 26-50-16,4 13 15 16,15 4-61-16,9-1-9 15,3-7-139-15,28-6 30 16,11-9-117-16</inkml:trace>
  <inkml:trace contextRef="#ctx0" brushRef="#br0" timeOffset="134366.31">13399 14146 689 0,'0'0'313'16,"0"0"-20"-16,7-90-135 16,-7 84-71-16,-16 2-22 15,-1 4-20-15,-2 13-16 16,-5 17-8-16,6 13 2 15,2 13 8-15,2 16-1 16,4 18-6-16,4 17-7 16,0 11-12-16,0 3-3 15,-3-1-2-15,-3-3-2 16,0-13-8-16,-8-15-15 16,3-16-27-16,-1-24-6 15,-5-17-24-15,-3-14-51 16,-16-18-215-16,-7-7-340 0</inkml:trace>
  <inkml:trace contextRef="#ctx0" brushRef="#br0" timeOffset="134516.57">12870 14693 130 0,'0'0'861'16,"0"0"-748"-16,96-59 74 15,-20 36-99-15,15-7-55 16,13 2-30-16,13-3-3 15,10 1-78-15,-1 1-295 0,4-7-527 16</inkml:trace>
  <inkml:trace contextRef="#ctx0" brushRef="#br0" timeOffset="135927.79">15105 14030 697 0,'0'0'147'15,"-7"-80"172"-15,-4 55-154 16,-1 8-67-16,-4 17-36 16,-10 3-15-16,-7 36-36 15,-2 17-6-15,-4 17 0 16,10 7-5-16,18-5 0 15,11-8 6-15,3-11-6 16,24-16-17-16,9-17-14 0,11-18-4 16,10-5 12-16,4-29 23 15,0-17-1-15,-1-7-2 16,-2-6 1-16,-10 0-1 16,-8-5 3-16,-14 11 4 15,-7 14-3-15,-13 17 15 16,-6 18-3-16,0 4 6 15,-9 33-19-15,-14 20-11 16,1 10 11-16,4 5 0 16,9-7 0-16,9-9-1 15,0-15-16-15,3-15 1 16,14-12-5-16,8-10 9 16,2-13 6-16,7-20 6 15,2-13 0-15,-6-3 4 16,-10-5-7-16,-14-1 4 0,-6 5-2 15,-9 4 1-15,-14 15-2 16,-3 16 2-16,1 15-3 16,-2 15 5-16,5 19-2 15,7 6 6-15,15-4 1 16,0 0-3-16,18-13-4 16,11-7 2-16,13-15 2 15,9-1 4-15,2-13 8 16,3-14 1-16,-2-9 1 15,-5 0-10-15,-7-1 13 0,-2 7-5 16,-15 10-4 0,-8 11-10-16,-8 9 3 0,1 9-5 15,-4 21-4-15,-2 7 4 16,2 5 4-16,1-6 0 16,0-5-2-16,-1-12-2 15,3-8 3-15,-3-8-3 16,2-3 0-16,11-3 0 15,7-17 8-15,14-13 15 16,5-11-15-16,4-5-5 16,-2 4 6-16,-4 5 3 15,-10 17-1-15,-14 9 6 16,-2 14-17-16,-8 0 0 16,4 20-3-16,-6 13-4 15,4 3 6-15,1 1-5 0,0-4-21 16,5-4-20-16,5-10-32 15,0-11 2-15,5-8-120 16,1-5 3-16,5-17-3 16,0-7 60-16,-8-8 127 15,-1-6 10-15,-8-9 123 16,-2-2 51-16,-5 8 31 16,-6 14-25-16,-3 12-43 15,0 17 17-15,0 3-59 16,0 0-14-16,0 0-33 15,0 0-21-15,0 0-6 16,0 0-11-16,0 0 5 0,0 0-7 16,0 0-7-16,0 0 2 15,0 0-1-15,0 0 0 16,0 0 2-16,0 0-2 16,0 0-2-16,0 0-8 15,0 0 7-15,0 23-16 16,6 13 12-16,0 19 4 15,7 6-4-15,4 4 5 16,-1 1-25-16,-1-9-7 16,0-15-12-16,-3-12 2 15,-9-19 36-15,2-8 4 16,-3-3 2-16,8-5 0 16,10-21 10-16,2-13 1 0,11-14-9 15,6-6-2 1,-3-8 0-16,3 1-11 0,-5 7-46 15,2 19-11-15,-2 18-29 16,-9 22-19-16,1 0-109 16,-4 17-115-16,-1 8-77 15,-5-1-47-15</inkml:trace>
  <inkml:trace contextRef="#ctx0" brushRef="#br0" timeOffset="136338.94">17214 13958 454 0,'0'0'327'16,"0"0"-51"-16,0 0-31 15,0 0-116-15,0 0-47 0,0 0-16 16,-54-31-8-16,47 18 0 16,1 7 17-16,3 3 2 15,3 3-30-15,0 0-32 16,0 0-12-16,0 0-3 16,0 0-5-16,0 0 5 15,0 0 0-15,0 0-2 16,0 0-3-16,0 0 3 15,0 0-2-15,0-1-3 16,0 1 5-16,0-4 0 16,0 4-2-16,0 0 3 15,0 0-2-15,0 0 0 16,0 0-3-16,0 0-3 0,0 0-5 16,-6 0-7-1,-4 0-1-15,3 0 13 0,1 5 3 16,2-2-2-16,-2-3 4 15,5 0 4-15,1 0 1 16,0 0-1-16,0 0-5 16,0 0-7-16,0 0-18 15,0 0-3-15,0 0-12 16,0 0-17-16,4 6-54 16,2 1-338-16,-2-7-194 15</inkml:trace>
  <inkml:trace contextRef="#ctx0" brushRef="#br0" timeOffset="139053.53">17302 14011 804 0,'0'0'137'0,"0"0"15"15,0 0 8-15,0 0-126 16,0 0-31-16,0 0 22 16,-3 89-10-16,3-64-5 15,0-5-4-15,4-11 1 16,9-4-7-16,3-5 3 0,4 0-3 16,10-14 15-1,2-11-4-15,-6-9-10 0,-7-2 3 16,-16-5 1-16,-3 7-4 15,-9 0 11-15,-12 14-9 16,-7 13 2-16,-5 7 3 16,-9 33-8-16,-4 20 0 15,4 13 0-15,15 7 0 16,18 2 0-16,9-7-2 16,30-10-16-16,25-18-45 15,17-17 5-15,11-21-23 16,6-4 28-16,-2-30 30 15,-8-19-57-15,-15-9 28 16,-16-2 52-16,-20 1 13 0,-16 3 9 16,-12 0 39-1,0 12 21-15,-20 9-40 0,-5 20 31 16,2 17-9-16,-6 0-33 16,9 22-23-16,4 5 1 15,16 0-8-15,2-5-2 16,31-5 0-16,15-10-35 15,11-7-1-15,7 0-11 16,-1-4 26-16,-6-5 5 16,-14 5 2-16,-16 4 15 15,-9 0 8-15,-14 20 14 16,-6 10-11-16,0 9-11 16,-3 8 3-16,-12-5-3 0,9-1-21 15,6-9-49-15,9-9-13 16,32-13-3-16,21-10-19 15,17-10 22-15,24-22 76 16,3-7-24-16,4-8-2 16,-13-10 9-16,-24-6 24 15,-34 5 11-15,-30 9 38 16,-9 11 73-16,-33 26 93 16,-12 12-96-16,-7 19-52 15,-2 18-22-15,9 8-10 16,11-1-16-16,18-5-10 15,13-11-9-15,3-8-2 0,12-8-11 16,18-12-34-16,6 0 31 16,3-12 16-16,3-16 7 15,-1-2 2-15,-7-6-4 16,-9-1 9-16,-5 8 18 16,-10 7 2-16,-7 11 17 15,-3 11 20-15,0 6-38 16,-9 21-27-16,-7 17-6 15,-5 18 8-15,2 17-1 16,2 14-2-16,5 16 1 16,6 10 1-16,5 2-7 15,1 12 5-15,0-4-5 16,0-8 3-16,0-18-2 0,-3-23 0 16,-30-27 6-1,-18-18-6-15,-14-14 2 0,-6-15-2 16,3-6-1-16,9-23-7 15,20-30-8-15,23-30-12 16,16-29-20-16,51-23-38 16,39-17-72-16,25 0-129 15,16 2 55-15,0 12-65 16,-13 16 94-16,-18 23 190 16,-20 22 12-16,-26 26 212 15,-21 21 27-15,-18 16-30 16,-15 11 2-16,0 3-90 15,-8 9-85-15,-14 16-1 16,0 8 5-16,1 3-9 0,7-4 0 16,10-2 1-16,4-7-18 15,0-2-14-15,18-9 0 16,6-9-1-16,13-3-15 16,5-6 15-16,4-14 1 15,-4-10-14-15,-8-8 8 16,-13-3-6-16,-20-5 12 15,-1 0 8-15,-24 4-4 16,-8 11 3-16,-7 21-7 16,-4 10-6-16,-4 31 6 15,6 18 1-15,9 9 1 16,13 0-1-16,12 0-2 16,7-5 1-16,0-11-3 0,17-8-4 15,15-10-10 1,10-21-6-16,10-3 17 0,6-20 6 15,4-13 4-15,3-7 2 16,-12-3-5-16,-5-6 4 16,-9-4-3-16,-11 0 8 15,-8 7 3-15,-9 14 12 16,-5 18 5-16,-6 14 9 16,0 2-39-16,0 25-11 15,3 9 11-15,2 8 0 16,7-8 0-16,3-7-8 15,1-9-5-15,4-7-3 0,-1-13 11 16,5 0 5-16,1-13 7 16,6-13 12-16,7-10-6 15,1-11-2-15,4-2-2 16,-6 3-1-16,-4 9-4 16,-9 17 0-16,-11 20-2 15,-2 7-2-15,-4 26-15 16,-1 13 13-16,-2 0 0 15,3-2 4-15,-1-15-6 16,1-8 4-16,0-8-8 16,2-13-1-16,8 0 9 15,4-10 15-15,9-20 10 16,1-9-17-16,7-8 0 16,1-6 9-16,0 0 1 15,0 10-16-15,-11 15 11 0,-7 14-6 16,-5 11 3-16,-5 3-10 15,4 12-12-15,-3 10 10 16,-2 3-1-16,-1-3 3 16,-6-2-1-16,-2-6 0 15,3-8-1-15,-4-3-3 16,0-3-2-16,0 0 4 16,0-6 3-16,-17-14 6 15,-1-3-4-15,-1-3-2 16,0 6-6-16,7 6 0 15,-8 14-11-15,1 0-2 16,-5 17-20-16,-4 19 39 0,-1 8 0 16,9 4 0-16,9 2-1 15,11-1-31-15,19-8-39 16,29-6 45-16,19-11-92 16,15-14 98-16,6-10-7 15,-1-3-2-15,-12-24 3 16,-17-9 15-16,-22-7 6 15,-17-13 5-15,-13 2 19 16,-6 11 34-16,0 14 12 16,0 17 41-16,-11 12-32 15,-3 2-44-15,-2 15-16 16,-1 13-2-16,5 0-5 16,4 2 0-16,8-8-7 0,0-4-1 15,11-8-12-15,14-8-7 16,6-4-8-16,7-4 22 15,5-19-16-15,-1-10-30 16,-11-6 39-16,-3-4-11 16,-10-7 14-16,-11 1 10 15,-7 9 5-15,0 7 3 16,-10 19 21-16,-19 14 8 16,-13 14-27-16,-7 33-3 15,-7 15 31-15,4 13-3 16,10 2 3-16,10-4-16 15,16-13-22-15,16-11 0 0,33-9-43 16,49-15-20 0,42-15 10-16,37-10-52 0,24-16-106 15,0-17-305-15</inkml:trace>
  <inkml:trace contextRef="#ctx0" brushRef="#br0" timeOffset="139578.14">23161 13693 825 0,'0'0'87'0,"-80"-13"137"15,44 13-68-15,3 21-104 16,0 16-13-16,-1 21-20 15,-5 7 12-15,3 15 2 16,10 2-8-16,10-2-11 0,16-12-9 16,2-8-5-1,28-19-6-15,12-22-11 0,8-19-34 16,10-16 26-16,2-30 20 16,-3-15 5-16,-13-4 0 15,-21-5 5-15,-15-3 2 16,-10 1 0-16,-4 13 10 15,-23 19-13-15,-9 27 21 16,-8 13-17-16,2 23-8 16,2 12-1-16,12 5-2 15,17 0-40-15,11-7-78 16,12-5-109-16,23-14-223 16,13-12-175-16</inkml:trace>
  <inkml:trace contextRef="#ctx0" brushRef="#br0" timeOffset="139834.03">23625 13693 718 0,'0'0'204'16,"0"0"162"-16,1-79-147 15,-1 79-125-15,-13 0-52 16,-14 19-20-16,-9 21 4 16,-4 22-9-16,0 18 4 15,2 19 1-15,4 17 5 16,1 16 5-16,0 13-21 15,2 7-6-15,-4 7-5 0,2-4-1 16,1-12-5-16,6-28-46 16,1-30-27-16,8-39 17 15,3-29-39-15,1-17-31 16,2-13-115-16,-8-30-184 16,-5-19-42-16</inkml:trace>
  <inkml:trace contextRef="#ctx0" brushRef="#br0" timeOffset="139961.22">22954 14615 544 0,'0'0'228'16,"13"-76"-52"-16,21 43 74 16,17-1-184-16,27-5-36 15,17 2-22-15,17 0-4 16,19-1-4-16,14 4-71 16,11-5-243-16,9-4-488 15</inkml:trace>
  <inkml:trace contextRef="#ctx0" brushRef="#br0" timeOffset="140335.93">25358 13287 937 0,'0'0'125'0,"0"0"163"16,0 0-154-16,0 0-46 15,0 0-44-15,0 0-26 16,-27 13-13-16,20 59 42 15,-5 28-28-15,-9 25-1 16,-6 21-12-16,-7 6-6 16,-5 12 0-16,-4-8-6 15,-2-12-20-15,11-18-32 16,7-33-10-16,15-37-114 16,9-33-78-16,3-23-323 0</inkml:trace>
  <inkml:trace contextRef="#ctx0" brushRef="#br0" timeOffset="140613.96">25244 13517 1132 0,'0'0'75'16,"0"0"85"-16,0 0-70 16,96-65-87-16,-36 65-6 15,10 0 1-15,-1 23-7 16,-4 7-7-16,-11 2 8 15,-21 11 1-15,-22 0-18 0,-11 4 7 16,-40 9 15-16,-15 3 0 16,-16-3-8-16,-1-3-4 15,5-14-5-15,7-12 17 16,18-10-1-16,21-14-37 16,20-8 3-16,11-32 35 15,35-18-299-15,21-9 0 16,14 0-127-16</inkml:trace>
  <inkml:trace contextRef="#ctx0" brushRef="#br0" timeOffset="141377.97">25929 13522 390 0,'0'0'219'15,"0"0"118"-15,0 0-90 16,0 0-133-16,0 0-82 16,0 0-6-16,-46 85 42 15,10-19-35-15,5 4 3 0,8-5-6 16,6-5-21-16,12-14 2 15,5-19-11-15,6-10-1 16,21-17-4-16,13 0 5 16,11-28 0-16,4-17-1 15,2-8-38-15,-12-10 2 16,-9-2 0-16,-13-5 15 16,-11 0 10-16,-12 4 12 15,0 15 2-15,-27 26 4 16,-19 25 13-16,-9 11-7 0,-5 28 5 15,9 14 3 1,10 9-11-16,18 5 2 0,13-5-4 16,10-9-7-1,3-10-3-15,22-16 0 0,13-15-9 16,9-12 12-16,13-5 9 16,4-26-4-16,2-8-3 15,-2-11 5-15,-6-3-7 16,-4 0 3-16,-11 4 2 15,-10 9-5-15,-17 14 6 16,-8 15 8-16,-8 11 4 16,0 14-18-16,-15 19-3 15,-5 10 3-15,2 10 4 16,7-3-3-16,6-7-1 16,5-5 0-16,0-17-3 0,6-8-10 15,18-13 0 1,13-3 13-16,14-17 4 0,7-13-2 15,0-9 3-15,-8 0-5 16,-9 0 0-16,-13 12 0 16,-11 11 7-16,-11 12-5 15,-3 7-2-15,-3 9-6 16,0 18-3-16,0 7 8 16,0 5 2-16,0-3 4 15,0-10-5-15,7-6-6 16,10-10-11-16,7-10 15 15,6 0 2-15,1-13 2 0,-3-13 2 16,-3-10-2-16,-11-4 8 16,-5-10-6-16,-6-6 4 15,-3-4-2-15,0 9-5 16,0 10-1-16,-6 21-2 16,-11 17-4-16,-3 3-20 15,-1 20-50-15,1 10-15 16,11 9-175-16,9 0-157 15,8-2 75-15</inkml:trace>
  <inkml:trace contextRef="#ctx0" brushRef="#br0" timeOffset="142044.53">27121 13600 526 0,'0'0'228'0,"0"0"57"15,0 0-139-15,0 0-32 0,-85-29-72 16,73 41-3-16,3 8-14 15,5 3 4-15,2 5-13 16,2-2-7-16,2-2-7 16,13-5-2-16,5-9 0 15,4-5-26-15,5-5 24 16,2-5 2-16,0-19 9 16,-2-5-9-16,-8-5-2 15,-7-5 2-15,-9-3 11 16,-5 2-6-16,0 6 5 15,-11 12 8-15,-14 15 2 16,-9 7-12-16,-8 26 0 0,-4 14-3 16,3 12 2-16,5 14 0 15,13 4 0-15,11-1-6 16,14-13-1-16,2-14-1 16,28-14-8-16,12-15-7 15,10-13 4-15,4-10 9 16,4-21 6-16,0-11-2 15,-2-10-1-15,-6-11-4 16,-6-6-3-16,-10-1 4 16,-12 11 0-16,-12 15 0 15,-9 22 3-15,-3 15 20 16,-4 7 4-16,-19 7-18 16,-4 15 4-16,2 5-1 0,7-1-5 15,12 2-4-15,6-6-3 16,0-5 3-16,21-7-12 15,10-7-15-15,7-3 27 16,4 0 13-16,2-8-7 16,-5-1-5-16,-8 4 15 15,-10 5-6-15,-10 0 8 16,-7 0-13-16,-4 17-3 16,0 11-3-16,-6 8 2 15,-9 4 7-15,-3-4-1 16,3 0-4-16,5-5 1 15,10-1-4-15,8-4-10 0,39-1-16 16,30-1-64 0,30-10-173-16,19-9-287 0</inkml:trace>
  <inkml:trace contextRef="#ctx0" brushRef="#br0" timeOffset="143545.6">28816 13987 952 0,'0'0'22'0,"0"0"159"0,0 0-46 16,0 0-30-16,0 0-40 15,86-66-28-15,-28 13-16 16,8-13-8-16,0-6-6 16,-5-1 6-16,-11 0-13 15,-14 14 6-15,-15 22 1 16,-13 13-3-16,-8 19 37 15,0 5-16-15,-13 0-12 16,-13 16-8-16,-4 0-2 16,1 7-1-16,9-3-2 15,12 0-4-15,7 4 3 16,1-5 1-16,12 4-2 16,16 0-5-16,9-4 0 0,2-1-1 15,-3 1 8-15,-8-2 4 16,-9-4-4-16,-13-4-8 15,-6 5 4-15,0 6-18 16,-16 4 14-16,-14 2-5 16,-4-2-8-16,-3-4 4 15,1-8-2-15,6-2 1 16,9-7-13-16,15-3-21 16,6-8-33-16,22-20-72 15,23-5-214-15,13-10 152 16,7 2 34-16,2-1 139 15,-3 3 46-15,-6 6 130 0,-15 6 115 16,-16 10 28 0,-16 10-45-16,-11 5-69 0,0 2-86 15,0 7-49-15,-7 19-16 16,-7 13 15-16,-3 5 7 16,4-1-15-16,4-5-7 15,6-10-4-15,3-12-4 16,0-6-1-16,0-10-4 15,12 0-4-15,12-7 9 16,4-23-1-16,3-7 0 16,-4-7-6-16,-8-6 0 15,-9 5 3-15,-10 7 0 16,0 8 4-16,-12 14 5 16,-9 16-5-16,-9 0-7 15,-3 29 7-15,-1 17 7 0,7 13-5 16,11 8-1-16,13-2 0 15,3-7-2-15,19-16 0 16,23-12-6-16,13-17-9 16,12-13 15-16,12-7 1 15,-1-23-21-15,1-9 10 16,-11-11-22-16,-13-6 26 16,-14-7 7-16,-13 0 5 15,-13 15-4-15,-11 14 17 16,-4 18 14-16,-3 16 16 15,-20 6-27-15,-6 21-16 16,1 9-1-16,6 7 6 0,13 1-10 16,9-7-1-16,1-6-4 15,23-11-5-15,9-10-19 16,7-10 29-16,9-6 10 16,6-22-10-16,2-4 3 15,-1-8 1-15,-4 1 5 16,-12 2-6-16,-12 12 8 15,-13 11 2-15,-10 7 14 16,-5 7-10-16,0 7-17 16,-9 19 0-16,-11 16 0 15,-2 13 3-15,4 7-2 16,3 0-1-16,9-6 0 16,6-6-6-16,3-11 1 0,21-17-15 15,7-17-12-15,5-5 13 16,7-22-5-16,2-19 6 15,3-8-7-15,-3-11 17 16,-1-10 8-16,-6-1 4 16,-7 8 2-16,-10 17 0 15,-11 22 17-15,-8 15 19 16,-2 9-11-16,-5 12-31 16,-17 19 4-16,-6 15 2 15,-1 7 0-15,7-2-6 16,7 3-2-16,4-7 1 15,10-12-8-15,1-11-44 0,6-17-23 16,28-7-84-16,17-7-16 16,11-25-158-16,6-15 5 15</inkml:trace>
  <inkml:trace contextRef="#ctx0" brushRef="#br0" timeOffset="143794.26">31193 13251 18 0,'0'0'825'15,"0"0"-728"-15,-100 56 173 16,74-20-127-16,6 0-88 16,10-6-16-16,8-6-20 15,2-12-14-15,0-5-5 16,7-7-8-16,11 0 8 0,6-7 26 16,1-13-8-1,-2-9-8-15,-11-1 7 0,-6 7-17 16,-6 4-5-16,0 11-15 15,-9 8-31-15,-15 13-96 16,-3 16 33-16,-1 5-115 16,3 4-109-16,5-4-288 15</inkml:trace>
  <inkml:trace contextRef="#ctx0" brushRef="#br0" timeOffset="144429.94">31083 13701 1073 0,'0'0'16'16,"0"0"122"-16,0 0-65 15,0 0-40-15,0 0-32 16,0 0-1-16,28 5 0 16,6-7 32-16,5-13-32 15,1-3-8-15,-8 0-48 16,-10-6 8-16,-4 4 6 15,-10-2 36-15,-5-1 6 16,-3 7 5-16,0 5-4 16,-17 11 15-16,-16 7-15 15,-13 17 8-15,-8 12-5 16,3 13 11-16,2 4 3 16,10 3 9-16,13-6-4 0,14-8-23 15,12-16-2 1,0-9 0-16,29-10-14 0,18-7 16 15,14-13 7-15,8-17-7 16,1-6-33-16,-5-7 11 16,-4-4 6-16,-7-1-3 15,-9-6 10-15,-11 4 9 16,-14 15 14-16,-13 15 38 16,-7 10 39-16,-4 10-10 15,-20 0-17-15,-9 13-41 16,-4 10 8-16,2 3 0 15,10 3-5-15,9-1-3 0,14-2-10 16,2-2-12-16,10-5 1 16,16 5 8-16,6-2 2 15,6 2-11-15,1-1 6 16,-2 3-1-16,-2-2-4 16,-12-7 0-16,-10-8-2 15,-13-1-6-15,0 0-2 16,-25 6-9-16,-12-2 14 15,-9 5-8-15,-5-7 2 16,2-1-2-16,1-4-15 16,8-5-34-16,7 0-72 15,11-17-228-15,16-13-495 16</inkml:trace>
  <inkml:trace contextRef="#ctx0" brushRef="#br0" timeOffset="144867.31">32057 13854 1175 0,'0'0'130'0,"0"0"-59"16,0 0 44-16,0 0-48 16,0 0-35-16,0 0-8 15,0 0 3-15,0 0 3 16,0 0-6-16,3-5-8 0,11-8 15 15,2-1-20 1,1-3-4-16,-6 1-2 0,-5 9 1 16,-3 4-1-16,-3 0 2 15,0 3-7-15,0 0 0 16,-15 9-17-16,-9 11 16 16,-6 4-3-16,5 1 6 15,8-5-4-15,7-6 2 16,7-8-1-16,3-3-1 15,0-3-5-15,10 0-8 16,15 0 10-16,10-3 5 16,-1-13 0-16,-4-4 11 15,-7-4-10-15,-5 5-1 16,-9 2-7-16,-6 7-13 16,-3 7 6-16,-19 3-27 0,-31 13-63 15,-25 14-39-15,-20 6-221 16,-14 6-519-16</inkml:trace>
  <inkml:trace contextRef="#ctx0" brushRef="#br0" timeOffset="170562.7">26866 3159 18 0,'0'0'26'0,"0"0"17"0,0 0 2 15,0 0-21-15,0 0 8 16,0 0 0-16,0 0 17 16,0 0 7-16,0-3-7 15,0 2-2-15,0 0 6 16,0-2 19-16,0 1-5 15,0-1 1-15,0 2 1 16,0 0-14-16,0 1-9 16,0 0-4-16,0 0-22 15,0-2 7-15,18-3-22 16,18-8 1-16,20-4 4 16,21-6 12-16,14-6 8 15,13-3-9-15,9-7-7 16,14-4 0-16,6-10-2 15,7-3-10-15,3-4 8 0,3 4-5 16,-4 3 1-16,-9 9-6 16,-6 1 5-16,-10 1-5 15,-3 1 0-15,-8 1 0 16,-5 4 0-16,-6 3 0 16,-8 9 4-16,-11 3-3 15,-10 4 1-15,-12 5-4 16,-12 2-1-16,-12 3 3 15,-13 4 0-15,-11 1 7 16,-6 2-11-16,0 0 4 16,0 0-3-16,-6 0-31 15,-15 0-5-15,-7 0-141 0,-6 0-151 16</inkml:trace>
  <inkml:trace contextRef="#ctx0" brushRef="#br0" timeOffset="180563.28">20226 4771 1 0,'0'0'9'0,"0"0"-7"16,0 0 9-16,0 0-2 16,10-72 8-16,-10 64-17 15,6 3-1-15,4 2-27 16</inkml:trace>
  <inkml:trace contextRef="#ctx0" brushRef="#br0" timeOffset="181273.37">22208 4450 241 0,'0'0'4'16,"0"0"-4"-16,0 0 9 16,0 0 4-16,0 0 7 15,0 0-2-15,-4 0-6 0,4 0 11 16,0 0 3-1,0 0-3-15,0 0 7 0,0 0-14 16,0 0-1-16,0 0-9 16,0 0 11-16,0 0-9 15,0 0 4-15,0 0-3 16,0 0-2-16,0 0 3 16,0 0-5-16,0 0-4 15,0 0 0-15,0 0-1 16,0 0 8-16,0 0-6 15,0 0-2-15,0 0 4 16,0 0 0-16,0 0 6 16,0 0-8-16,0 0 4 15,0 0-2-15,0 0 3 0,0 0-7 16,0 0 8-16,0 0-6 16,0 0 2-16,0 0-1 15,0 0-3-15,0 0 4 16,0 0-3-16,0 0 0 15,0 0 7-15,0 0-6 16,0 0 3-16,0 0 0 16,0 0 0-16,0 0-3 15,0 0-2-15,0 0 0 16,0 0 0-16,0 0 2 0,0 0 5 16,0 0-7-1,0 0 4-15,0 0-4 0,0 0 0 16,0 0-1-16,0 0 1 15,0 0-14 1,0 0-47-16,0 0-166 0</inkml:trace>
  <inkml:trace contextRef="#ctx0" brushRef="#br0" timeOffset="184151.59">27313 3946 44 0,'0'0'0'16</inkml:trace>
  <inkml:trace contextRef="#ctx0" brushRef="#br0" timeOffset="184824.69">28689 3548 223 0,'0'0'1'16,"0"0"37"-16,0 0 5 15,0 0-34-15,0 0-9 16,0 0 6-16,3 0-2 16,-2 0-4-16,-1 0 2 15,0 0 2-15,2 0-1 0,-2-2 0 16,0 2 3 0,0 0 1-16,0 0 7 0,0 0 2 15,0 0 6-15,0 0-1 16,0 0-3-16,0 0-9 15,0 0-2-15,0-1-5 16,1-1 1-16,-1 2-3 16,0 0 1-16,0 0-1 15,0 0 3-15,0 0 0 16,0 0 5-16,0 0 2 16,0 0 4-16,0 0-1 15,0 0 0-15,0 0 2 16,2 0-14-16,-2 0 3 0,0 0 1 15,0 0-5-15,0 0-3 16,0 0 1-16,0 0-2 16,0 0 3-16,0 0-24 15,0 0-9-15,0 0-21 16,0 0-3-16,-3 0-70 16</inkml:trace>
  <inkml:trace contextRef="#ctx0" brushRef="#br3" timeOffset="48117.35">27840 10244 237 0,'0'0'52'0,"0"0"48"15,0 0 11-15,0 0-45 16,0 0-15-16,0 0-8 15,0 0 0-15,0 0 4 16,-8 16-22-16,21-16 11 16,10 0-8-16,9 0-17 15,5 0-4-15,5-6-7 0,4-4-5 16,5 1-59-16,-5-2-40 16,-3 2-12-16,-12 1-19 15,-12 2 7-15,-14 0 5 16,-5 4 15-16</inkml:trace>
  <inkml:trace contextRef="#ctx0" brushRef="#br3" timeOffset="48316.39">27829 10324 44 0,'0'0'92'0,"0"0"-22"15,0 0 11-15,0 0-47 16,0 0-16-16,0 0 47 0,11 6 43 15,16-6-34-15,3 0-30 16,3 0-2-16,2-2-20 16,7-5-19-16,3-3-3 15,5-2-110-15,5-6-190 16</inkml:trace>
  <inkml:trace contextRef="#ctx0" brushRef="#br3" timeOffset="51769.03">16376 6341 116 0,'0'0'63'0,"0"0"69"15,0 0-80-15,0 0 6 16,0 0 30-16,0 0-41 0,0 0 12 16,21-59-12-16,-12 54 3 15,-1-1-8-15,3 1 1 16,0-3 0-16,-1-1 15 15,-1 4 2-15,-3-1 26 16,-2 3-15-16,-2 2 1 16,-2 1 2-16,0 0-8 15,0 0-18-15,-3 0-11 16,-18 3-17-16,-9 14 3 16,-13 11-18-16,-2 10 0 0,-1 9-2 15,1 9 0-15,2 7-2 16,4 2 6-16,5 2-1 15,7-8 7-15,12-3-3 16,8-9 2-16,7-10-5 16,3-8 1-16,22-7-3 15,15-8-2-15,11-8 4 16,15-6-7-16,3-5 0 16,5-17 0-16,-9-4-31 15,-14-6-24-15,-18 3-28 16,-17-5-77-16,-13 4-55 15,-3 2-62-15,-19 8-52 16,-20 6 17-16</inkml:trace>
  <inkml:trace contextRef="#ctx0" brushRef="#br3" timeOffset="51949.27">16194 6653 49 0,'0'0'112'0,"0"0"58"16,-87 18 17-16,78-13 1 15,6-4-63-15,3-1-15 16,0 0-11-16,2 0-30 15,25 0-4-15,9-12 44 16,13-3-39-16,3 0-37 16,-1 4-24-16,-2 1-9 15,-10 3-11-15,-3 1-115 16,-1 0-166-16,-9-4-212 16</inkml:trace>
  <inkml:trace contextRef="#ctx0" brushRef="#br3" timeOffset="52377.4">16728 6372 629 0,'0'0'207'0,"0"0"94"15,0 0-140-15,0 0-80 16,0 0-6-16,0 0-21 15,-12-5-15-15,9 5-6 16,3 0-8-16,-5 0-9 16,2 3 3-16,-1 9-11 15,-1 8-6-15,-2 11 10 16,1 11 4-16,-7 8-7 0,0 3 3 16,0 9-2-16,0 1-6 15,-4-4 0-15,4-4 2 16,4-11-1-16,-1-8-2 15,4-8-3-15,3-8 4 16,3-4-3-16,0-7 0 16,0-2 1-16,0-6-2 15,0-1 4-15,0 0-4 16,0 0 0-16,0 0-14 16,0-3-25-16,0-10-18 0,9-4-45 15,4-4-35-15,0-4-146 16,7-6-146-16,-4-5-131 15</inkml:trace>
  <inkml:trace contextRef="#ctx0" brushRef="#br3" timeOffset="52587.96">16858 6317 14 0,'0'0'35'0,"0"0"-35"16,0 0-49-16</inkml:trace>
  <inkml:trace contextRef="#ctx0" brushRef="#br3" timeOffset="52895.28">16858 6317 194 0,'31'-22'184'0,"-31"20"68"15,-2 2-48-15,2 0-8 0,0 0-49 16,0 0-25-16,-1 0-51 15,-1 0-29-15,-4 21-22 16,-1 12-7-16,-6 20 38 16,-3 9-22-16,-1 12 5 15,-1 4-3-15,-5 1-4 16,0-6-14-16,0-10-5 16,7-10-4-16,-1-14-3 15,8-7-1-15,5-13-6 16,4-7-44-16,0-12-47 15,0 0-59-15,21-20-127 16,0-17-172-16</inkml:trace>
  <inkml:trace contextRef="#ctx0" brushRef="#br3" timeOffset="53615.2">16777 6402 271 0,'0'0'257'16,"0"0"-40"-16,0 0-21 15,0 0-42-15,0 0-78 16,0 0 18-16,97-95-34 16,-49 66-7-16,2 2-11 15,4 3-10-15,3 4-27 0,-2 4-4 16,0 11 3-16,-3 5-8 16,-6 0 5-16,-11 5-4 15,-12 11 3-15,-10 9-12 16,-13 1 8-16,-7 9-31 15,-25-1 35-15,-11 3 3 16,-8-4 3-16,-8-2-5 16,1-2-1-16,2-7 0 15,4-5 1-15,10-5-1 16,10-5 3-16,18-2-3 16,5-5 4-16,9 0 4 15,0 0-7-15,0 0 4 0,13 0-2 16,19 2 6-16,17 7 7 15,10 6-6-15,12 7 5 16,0 7 0-16,4 2-5 16,-8 6 20-16,-7 1-21 15,-11-1-4-15,-15-6-2 16,-10-3-3-16,-9-10 0 16,-5-3-10-16,-2-1-58 15,1-2-97-15,1-11-229 16,-1-1-227-16</inkml:trace>
  <inkml:trace contextRef="#ctx0" brushRef="#br3" timeOffset="71463.89">29864 9956 453 0,'0'0'116'16,"0"0"-100"-16,0 0 2 15,0 0-18-15,0 0-18 16,0 0-119-16,0 0 20 0,0 0 61 16,9-20-76-1</inkml:trace>
  <inkml:trace contextRef="#ctx0" brushRef="#br3" timeOffset="71638.36">29864 9956 362 0,'-37'24'38'16,"34"-24"-2"-16,3 0-33 0,0 0-3 15,0 0-121 1</inkml:trace>
  <inkml:trace contextRef="#ctx0" brushRef="#br2" timeOffset="103640.72">31618 6092 317 0,'0'0'14'0,"0"0"-14"16,0 0 75-16,0 0-3 16,0 0-31-16,0 0 1 0,0 0-22 15,-21 0-20-15,21 0-4 16,0 0-82-16,5 1-61 15,7 9 14-15</inkml:trace>
  <inkml:trace contextRef="#ctx0" brushRef="#br2" timeOffset="104058.83">31379 6283 201 0,'0'0'9'15,"0"0"-9"-15,0 0 26 0,0 0-11 16,0 0-2-16,0 0-13 16,14 0-2-16,14 0-52 15,-1 0-98-15</inkml:trace>
  <inkml:trace contextRef="#ctx0" brushRef="#br2" timeOffset="104472.43">32852 5967 100 0,'0'0'0'0,"0"0"0"15,0 0 0-15,0 0 16 16,0 0-9-16,0 0-7 16,-30 16-11-16,18-9-75 15</inkml:trace>
  <inkml:trace contextRef="#ctx0" brushRef="#br2" timeOffset="106151.86">24223 7836 23 0,'0'0'0'0,"0"0"1"16,0 0 13-16,0 0-13 16,0 0 2-16,0 0-3 15,-3 0 3-15,3 0-3 16,0 0 10-16,0 0 9 15,0 0 4-15,0 0-23 16,-2-3-16-16</inkml:trace>
  <inkml:trace contextRef="#ctx0" brushRef="#br2" timeOffset="107695.59">24218 8022 3 0,'0'0'9'15,"0"0"11"-15,0 0 9 16,0 0 1-16,0 0 8 16,0 0-7-16,0 0-7 15,0 0 5-15,0 0-1 16,0 0-8-16,0 0-6 15,0 0 0-15,0 0-7 0,0 0-1 16,0 0-1-16,0 0-4 16,0 0 3-16,0 0-3 15,0 0 0-15,0 0 2 16,0 0-2-16,0 0 1 16,0 0 2-16,0 0-4 15,0 0 4-15,0 0 0 16,0 0 1-16,0 0-4 15,0 0 3-15,0 0-4 16,0 0 0-16,0 0-3 16,0 0-16-16,0 0-32 15,5 0-17-15,5 0 51 16,7 0-60-16</inkml:trace>
  <inkml:trace contextRef="#ctx0" brushRef="#br2" timeOffset="107981.36">24769 8042 72 0,'0'0'0'16,"0"0"0"-16,0 0 8 15,0 0-3-15,0 0-3 16,0 0 0-16,-19 0-2 16,5 0-1-16,-4 3-11 15,-7 3-58-15</inkml:trace>
  <inkml:trace contextRef="#ctx0" brushRef="#br2" timeOffset="108521.73">23945 8269 80 0,'0'0'5'15,"0"0"-9"-15,0 0 4 16,0 0 0-16,0 0 1 0,0 0-1 16,114-23-1-1,-59 3 0-15,5 0 1 0,7-7 1 16,0 5-1-16,2 0-15 15,-8 2-15-15,-9 3-6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19:13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9683 2844 258 0,'0'0'62'0,"0"0"15"16,0 0-34-16,0 0-31 16,0 0 38-16,0 0-26 15,0 0 10-15,6-39 12 16,-6 32 21-16,1 0-15 16,3-4 10-16,-4 0-10 15,0-3 11-15,3 1 2 16,-3 4 6-16,0 5 6 15,0 2-3-15,0 2-33 16,0 0-17-16,0 13-14 0,0 21-9 16,-3 15 20-16,-2 22 24 15,-1 13-17-15,-3 12-5 16,-7 6-12-16,3-3-11 16,2-12-3-16,2-13-125 15,3-19-157-15,0-24-130 16</inkml:trace>
  <inkml:trace contextRef="#ctx0" brushRef="#br0" timeOffset="496.19">9853 3001 748 0,'0'0'76'16,"0"0"106"-16,0 0-41 15,0 0-68-15,0 0-40 16,0 0-26-16,39-41 4 16,0 31-8-16,13 4 5 15,-4 4-8-15,-2 2-3 16,-7 4-4-16,-11 14 5 16,-4 6 0-16,-15 5 0 15,-9 4-5-15,0-2 1 16,-12 1-9-16,-15-1 11 15,-1-7 0-15,4-4 4 0,3-9 3 16,6-5 1-16,12-6 1 16,3 0 13-16,0-20-3 15,21-19-15-15,16-13-30 16,8-5-2-16,5-3-31 16,0 5 13-16,-12 10 35 15,-6 12 15-15,-11 16 2 16,-12 10 14-16,-9 7 18 15,0 7-13-15,-3 25-17 16,-15 16 51-16,-3 9 11 16,1 4-31-16,10 1-19 15,6-4-12-15,4-3-4 0,16-9-2 16,20-10-18 0,13-13-101-16,11-18-83 0,10-5-102 15,-1-24-304-15</inkml:trace>
  <inkml:trace contextRef="#ctx0" brushRef="#br0" timeOffset="692.13">10587 3087 776 0,'0'0'77'0,"0"0"188"15,0 0-173-15,0 0-75 16,0 0 8-16,81 0 46 0,-26-11-42 15,3-1-24 1,0 1-5-16,2 1-54 0,-8 2-123 16,-10 1-130-16,-17 0-148 15</inkml:trace>
  <inkml:trace contextRef="#ctx0" brushRef="#br0" timeOffset="1012.48">11485 2836 804 0,'0'0'62'0,"0"0"143"15,0 0-52-15,0 0-76 16,0 0-31-16,0 0-31 15,-39-9 0-15,14 31-6 16,-5 7-3-16,2 12 2 16,1 5-1-16,9 2 1 15,6-5-8-15,9-6 0 16,3-9-4-16,12-7 0 16,20-9 4-16,19-11-34 15,18-1-102-15,6-13-61 16,2-16-223-16,1-5-145 15</inkml:trace>
  <inkml:trace contextRef="#ctx0" brushRef="#br0" timeOffset="1298.32">11986 2658 527 0,'0'0'146'0,"0"0"150"16,0 0-75-16,0 0-58 16,0 0-86-16,0 0-22 15,-22-20-17-15,16 20-17 0,2 13-20 16,3 11-1 0,1 22 4-16,0 19 2 0,0 18-4 15,5 10 1-15,1 4-5 16,0-7 2-16,1-10-7 15,2-15-72-15,-3-12-114 16,1-22-205-16,10-25-232 16</inkml:trace>
  <inkml:trace contextRef="#ctx0" brushRef="#br0" timeOffset="1649.74">12785 2759 191 0,'0'0'1020'0,"0"0"-881"16,0 0-30-16,0 0-59 15,0 0-40-15,0 0-8 16,-4-7 0-16,-8 22 2 16,-10 7 8-16,-8 8 3 15,-9 3-1-15,-10 4-8 16,-3-2-2-16,7-8 0 15,12-8 0-15,14-11-3 16,13-5 1-16,6-3 2 16,0 0-4-16,0 2-1 15,9 2-9-15,14 6 9 16,12 5 1-16,8 7 0 0,2 4 3 16,7 8-7-16,4 2-3 15,6 5-51-15,-4-2-27 16,-3-7-172-16,2-15-205 15,0-17-219-15</inkml:trace>
  <inkml:trace contextRef="#ctx0" brushRef="#br0" timeOffset="2190.05">13348 2712 878 0,'0'0'129'0,"0"0"115"15,0 0-123-15,0 0-68 16,0 0-42-16,0 0-11 16,0 37-1-16,0 10 1 0,0 16 18 15,0 4-12-15,-3-1-1 16,-6-8 1-16,3-12-6 16,3-14-1-16,0-15 1 15,3-11 1-15,0-5 5 16,0-1-6-16,-3-4 7 15,3-19 7-15,-3-13-13 16,-3-15 2-16,-1-14-3 16,1-11-7-16,3-8-9 15,3 3 9-15,0 16-8 0,16 15-19 16,8 17 18 0,6 16 7-16,7 9-5 0,8 8 8 15,1 0-3-15,2 6 2 16,-5 8 2-16,-12 2-4 15,-8-2 6-15,-12 1 1 16,-11 4-2-16,-4 1 1 16,-33 4 0-16,-13 1-1 15,-9 1 4-15,-2-4 0 16,4 0 3-16,17-5 3 16,16-6-2-16,11-1-2 15,10 0-2-15,3 2-13 16,10 5 13-16,20 5 0 0,10 6 3 15,14 4-3 1,7 5-1-16,14 8 1 0,-5 3-80 16,-5 1-289-16,-12-7-257 15</inkml:trace>
  <inkml:trace contextRef="#ctx0" brushRef="#br0" timeOffset="3292.05">4867 3192 600 0,'0'0'36'0,"0"0"128"15,0 0 43-15,0 0-65 16,0 0-51-16,0 0 4 15,16-40-32-15,-44 67-23 16,-17 18-25-16,-16 22-10 16,-3 14 0-16,4 11 2 15,14 4-5-15,16-4-2 0,27-9-4 16,3-18-9 0,39-17-47-16,25-27-9 0,24-21-12 15,15-27 33 1,15-32-21-16,-2-14-27 0,-10-8-14 15,-24 2 36-15,-25 2-7 16,-23 14 44-16,-19 17 37 16,-15 16 0-16,0 24 27 15,-24 9 19-15,-4 30-31 16,-2 13-15-16,0 8 38 16,12-1-21-16,5-4 19 15,13-6-23-15,0-7-10 16,3-14-3-16,16-10 0 15,8-12 1-15,1-11 14 16,5-16-5-16,0-10 13 0,-5-3-23 16,-8-1-3-16,-7 1 3 15,-7 8 15-15,-3 11-10 16,-3 10 0-16,0 11-5 16,0 6-9-16,0 19-31 15,0 9 40-15,0-1 11 16,0-5-2-16,12-6-9 15,6-9-5-15,12-9 4 16,1-4 2-16,8-14-5 16,7-17-8-16,-1-12-14 15,-2-8 2-15,-4-6-12 16,-14-4 36-16,-11 5 21 0,-10 14 33 16,-4 15 21-16,0 18 50 15,-13 9-31-15,-4 9-66 16,1 15-25-16,7 4 8 15,9 0-9-15,0-3 7 16,25-4-6-16,17-1 4 16,13-6 5-16,11-2-9 15,1-5 4-15,-12 0-7 16,-16-3-7-16,-17-1 4 16,-20 2-9-16,-2 4 8 15,-27 7-54-15,-15 6 2 16,-7 4 25-16,4-4-83 15,12-7-65-15,11-8-39 0,19-7-62 16,3-17 19 0</inkml:trace>
  <inkml:trace contextRef="#ctx0" brushRef="#br0" timeOffset="3600.55">6172 3188 112 0,'0'0'252'15,"0"0"7"-15,0 0-70 16,0 0-142-16,0 0-37 15,0 0 13-15,3 29 0 16,-3-16-13-16,0-2-6 16,0-4-2-16,12-6-1 15,6-1 5-15,7 0-6 0,2-17 0 16,0-5-10-16,-8-6 6 16,-10-2-26-16,-6-4 29 15,-3 3 0-15,-9 7 2 16,-13 11 6-16,-5 13 26 15,-3 10-4-15,-1 23-19 16,4 12 7-16,9 5 12 16,11-1 4-16,7-4-12 15,10-6-14-15,32-12-7 16,16-11-51-16,18-13-174 16,6-6-172-16</inkml:trace>
  <inkml:trace contextRef="#ctx0" brushRef="#br0" timeOffset="3922.27">6685 2924 742 0,'0'0'109'16,"0"0"139"-16,0 0-143 16,0 0-73-16,0 0 11 15,97-43-24-15,-43 26-18 16,-2 2-1-16,-7 2-7 15,-7 4 1-15,-18 7-1 16,-7 2 1-16,-10 7-7 16,-3 18-12-16,-13 12 25 15,-13 7 4-15,-12 3 0 16,2-1 3-16,3-6 13 0,14-8-10 16,8-12-4-16,11-8 2 15,5-6-7-15,32-6-1 16,20 0 2-16,17-13-2 15,1-5-99-15,-8 2-234 16,-21 2 27-16,-29 5-152 16</inkml:trace>
  <inkml:trace contextRef="#ctx0" brushRef="#br0" timeOffset="4230.1">4419 4360 821 0,'0'0'0'0,"-104"45"121"15,107-45 34-15,68-16-150 16,56-27 102-16,55-18-4 16,48-14-53-16,53-6-14 15,38-6-12-15,31-5 4 16,24-2-23-16,1-6-1 15,-20 1-3-15,-35 6 3 16,-46 9 2-16,-58 18-3 16,-59 19-2-16,-56 14 3 15,-46 18 1-15,-42 9-5 0,-18 6 0 16,-45 1-39-16,-22 15-178 16,-9-2-321-16</inkml:trace>
  <inkml:trace contextRef="#ctx0" brushRef="#br0" timeOffset="9284.64">10840 4986 178 0,'0'0'35'16,"0"0"76"-16,0 0-40 0,0 0-11 16,0 0 11-16,0 0 7 15,0 0 4-15,0 0-18 16,-4 0-18-16,4 0-4 16,0 0-16-16,0 0-4 15,0 0 5-15,0 0-7 16,0 0-3-16,0 0 8 15,0 0-6-15,0 0-5 16,0 0 6-16,0 0 5 16,0 0 10-16,0 0 14 15,0-3 8-15,4-10-6 16,13-1 2-16,4-9-20 16,9-6-23-16,7 3-2 0,0 1-4 15,5 3-4 1,-3 5 1-16,-2 13-1 0,-7 4-1 15,-9 0 0-15,0 14-3 16,-12 12 2-16,-9 8-4 16,0 14 12-16,-20 3-2 15,-20 3-1-15,-5-1-1 16,-3-8 1-16,13-9-3 16,5-13 5-16,18-13-4 15,6-7 12-15,6-3 4 16,0 0-8-16,18-16 2 15,21-20 24-15,13-10-26 0,12-9-7 16,2-3-1 0,-1 4-1-16,-8 1 1 0,0 2-3 15,-11 5 4-15,-11 8-2 16,-9 11 3-16,-14 15-2 16,-9 7-1-16,-3 5 8 15,0 0-1-15,0 0 0 16,0 0-3-16,-9 7 1 15,-13 17-2-15,-8 13-2 16,-3 12 0-16,5 8 0 16,5 4 1-16,4-3 2 15,10-8 1-15,9-5-3 16,0-9-4-16,21-7 2 16,12-10 0-16,13-8-1 15,6-11 3-15,9 0-7 0,5-20-32 16,-2-5-59-16,-12-2-134 15,-22 4-179-15,-24 3-250 16</inkml:trace>
  <inkml:trace contextRef="#ctx0" brushRef="#br0" timeOffset="9929.59">12747 4657 480 0,'0'0'149'16,"0"0"34"-16,0 0 24 16,0 0-80-16,0 0-34 0,0 0 0 15,0 0-32-15,12-51-3 16,-12 51-16-16,0 0-12 15,0 0-15-15,0 0-4 16,-9 5-4-16,-12 15 2 16,-10 8 3-16,-8 4-6 15,-6 4 1-15,-4 3-6 16,0-5 4-16,-2-1-3 16,5-6 1-16,10-9-2 15,12-5 0-15,12-6 6 16,9-5-3-16,3-2-2 15,0 0-2-15,0 4-1 0,9 5 0 16,18 0 1 0,5 5 6-16,9-1-5 0,2 2 12 15,-1 0-3-15,0 6-2 16,-2 1-8-16,-1 2 4 16,-3 0-2-16,-8-2 0 15,-4 1-2-15,-2-4 0 16,-2-4 0-16,-4 1-1 15,0-4 0-15,4-4-41 16,-4-2-81-16,-3-6-143 16,4-14-535-16</inkml:trace>
  <inkml:trace contextRef="#ctx0" brushRef="#br0" timeOffset="18200.32">14756 2126 14 0,'0'0'0'0,"0"0"-14"16</inkml:trace>
  <inkml:trace contextRef="#ctx0" brushRef="#br0" timeOffset="23908.7">22009 1877 369 0,'0'0'7'0,"0"0"145"16,0 0 41-16,0 0-32 16,0 0-11-16,0 0-44 15,0 0-24-15,-70-16-24 16,14 61-41-16,-15 22-6 0,-8 25-4 16,4 19 3-16,4 13 8 15,16 9-18-15,27-5 0 16,28-12-3-16,46-24-92 15,56-38-177-15,44-38-173 16</inkml:trace>
  <inkml:trace contextRef="#ctx0" brushRef="#br0" timeOffset="24701.78">23975 2023 665 0,'0'0'5'16,"0"0"182"-16,0 0 14 15,0 0-95-15,0 0-56 16,0 0-37-16,6 8-13 16,-1 34 0-16,-5 17 11 15,0 11 10-15,-8 6-7 16,-17 1-2-16,-3-9-3 16,4-13-8-16,7-19-1 15,7-18 4-15,7-13-2 16,3-5-2-16,0-11 15 15,0-25 24-15,3-17-19 16,13-14-20-16,7-5 0 0,-2-2-4 16,6-5 2-16,-4-1-12 15,7 8-10-15,-2 15-4 16,1 19 5-16,-2 21-38 16,-2 17 33-16,-2 0-7 15,2 17 11-15,0 12 19 16,-3 3-4-16,-7 2 6 15,-4-1-1-15,-11-3 2 16,0-4 0-16,-14 1 2 16,-12-5-28-16,-9-1 28 15,-2-2 7-15,-2-5 2 16,5-5 3-16,7-4 12 0,11-2 0 16,8-3 15-1,7 0-6-15,1 3-23 0,1 0-3 16,29 10-6-16,13 10 12 15,19 6 7-15,2 11-15 16,1 5-1-16,-5 1-4 16,-11 1-5-16,-19-3-104 15,-26-8-135-15,-7-8-212 16</inkml:trace>
  <inkml:trace contextRef="#ctx0" brushRef="#br0" timeOffset="28430.05">23500 2109 92 0,'0'0'53'15,"0"0"111"-15,0 0-27 16,0 0-13-16,0 0 12 15,0 0-46-15,0 0-4 16,34-17-18-16,-34 17 14 0,0 0-15 16,0 0-17-16,0 0 7 15,0 0-22-15,0 0 8 16,0 0-20-16,-8 2 7 16,-9 10-18-16,-9 8 11 15,-5 6-18-15,-5 1-2 16,3 1 1-16,3-1-2 15,2-2 6-15,5-3-7 16,4-3-1-16,6-6 1 16,4-7-1-16,6-1-3 15,3-3 3-15,0-1-1 16,0 3-2-16,0 3 3 0,4 4 1 16,14 3 3-16,3 3-3 15,3 0 1-15,3 5 1 16,1 2-3-16,1 0-1 15,-6 2-1-15,0-1 2 16,-13-1-81-16,-10 2-156 16,0-2-180-16</inkml:trace>
  <inkml:trace contextRef="#ctx0" brushRef="#br0" timeOffset="29082.15">22756 2256 295 0,'0'0'64'0,"0"0"119"16,0 0-50-16,0 0-50 15,0 0 21-15,0 0 3 16,7-12-22-16,-7 12-12 16,0 0-27-16,0 0-8 15,-7 2-18-15,-7 12 4 16,-3 7-18-16,-2 5-5 16,1 5 1-16,5 1 7 15,2 1 3-15,5-2-9 16,6-4 7-16,0-4-4 0,4-1-4 15,12-5 4 1,4-1-1-16,4-6 16 16,0-5 2-16,3-4 10 15,0-1-27-15,1-3 13 0,1-12-14 16,0-9 15-16,1-5 0 16,-6-3-9-16,-6-4-8 15,-9-4 8-15,-9-2-3 16,0 9-7-16,-10 3 4 15,-17 10 1-15,-9 11-6 16,-11 9-9-16,-5 2-14 16,2 20-10-16,9 3 6 15,12 3-41-15,11 1-155 16,16-11-224-16</inkml:trace>
  <inkml:trace contextRef="#ctx0" brushRef="#br0" timeOffset="30582.18">25547 2034 289 0,'0'0'55'16,"0"0"113"-16,0 0-2 0,0 0-52 15,0 0-17-15,0 0 21 16,32-44-14-16,-32 44-46 15,0 0-24-15,0 0-17 16,-8 5-9-16,-10 12-1 16,-10 5-2-16,-6 7 14 15,-6 2-12-15,-4 1 2 16,-5-3-7-16,-5 3-1 16,-3-4-1-16,1-4 3 15,7-7-3-15,14-4 9 16,13-8-6-16,12-2-1 15,7-2 0-15,3-1 0 16,0 0-2-16,0 0 0 0,0 0-2 16,0 0-1-16,0 3 2 15,0 4-5-15,10 3 6 16,9 5 3-16,5 3 0 16,4 4 5-16,8 2 0 15,3 3 11-15,2-1-3 16,2 0 2-16,-4-1-13 15,-5-3 8-15,-3-2-8 16,-5-4 0-16,-9-1-5 16,-5-5 0-16,-1-3-10 15,-4 1-98-15,-5-2-162 16,-2-4-153-16</inkml:trace>
  <inkml:trace contextRef="#ctx0" brushRef="#br0" timeOffset="31347.72">26102 2106 467 0,'0'0'55'0,"0"0"17"16,-91 7-29-16,55 23-3 16,5 8 10-16,9 3-43 0,10 1 23 15,6-1 8-15,6-8-16 16,6-8 0-16,18-11 2 15,13-8 26-15,11-6 65 16,8-8-17-16,7-19-64 16,-2-7-7-16,-4-6-5 15,-4-4-7-15,-8-5 1 16,-2 1-5-16,-5 9-1 16,-10 8 20-16,-8 16-17 15,-5 10 6-15,-5 5-16 16,2 11-2-16,-2 17-2 0,3 11 1 15,-3 4 0 1,-7-2 5-16,-3-5 4 0,0-8-9 16,0-9-1-16,-5-6 1 15,-8-6 6-15,-2-4 9 16,-7-3 3-16,-8-3 2 16,-8-20-5-16,-8-7-11 15,-6-10-4-15,-5-6 0 16,-1-8-2-16,7 2-1 15,9 12-3-15,10 15 3 16,6 17 1-16,7 8-8 16,4 22-5-16,3 14-34 15,9 12-18-15,3 5-14 16,8 6-71-16,16-6-62 0,13-12-270 16</inkml:trace>
  <inkml:trace contextRef="#ctx0" brushRef="#br0" timeOffset="31617.43">26903 1663 1043 0,'0'0'5'0,"0"0"180"16,0 0-57-16,0 0-69 15,0 0-21-15,0 0-1 0,106 56 17 16,-27-2-12-16,6 14-26 16,-6 14-14-16,-16 12-2 15,-26 5-3-15,-37 6 0 16,-23 5-8-16,-51 2-54 16,-34 1-35-16,-33-6-128 15,-26-18-405-15</inkml:trace>
  <inkml:trace contextRef="#ctx0" brushRef="#br0" timeOffset="37739.11">10472 4884 318 0,'0'0'51'15,"0"0"118"-15,0 0-70 16,0 0-34-16,0 0 20 16,0 0 2-16,0 0 24 15,0-50 11-15,0 49-30 16,0-2 10-16,0 1-44 16,0 2-7-16,-3 0-6 15,3 0-16-15,-3 0-8 16,0 0-7-16,0 0-3 15,-4 0 1-15,-8 15 1 16,-15 13-2-16,-13 12-1 16,-14 8-8-16,-13 13 1 0,-3-6-3 15,0-1 0-15,9-9 3 16,19-14-2-16,18-12 1 16,15-11 1-16,8-5 3 15,4-1-4-15,0-2-1 16,0 3-1-16,10 2-5 15,14 7 5-15,10 10 1 16,8 6 1-16,7 4 1 16,3 2 1-16,7-3 3 15,-4-1-7-15,-3-6-2 0,-7-3-2 16,-8-4-44 0,-16-2-100-16,-11-8-243 0,-10-7-464 15</inkml:trace>
  <inkml:trace contextRef="#ctx0" brushRef="#br0" timeOffset="39222.07">5738 5419 410 0,'0'0'20'15,"0"0"157"-15,0 0-1 16,-94-8-79-16,76 8 37 16,3 0-9-16,9 0-8 15,3 0-11-15,-1 0-37 16,4 0-14-16,0 0-16 15,7 0-30-15,26-7-6 16,22-2-3-16,26-3 2 16,14 2-2-16,5 3 0 15,-3 2-59-15,-9-3-62 0,-15 4-71 16,-21-1-165-16,-31 2-51 16</inkml:trace>
  <inkml:trace contextRef="#ctx0" brushRef="#br0" timeOffset="39404.07">5790 5561 454 0,'0'0'92'0,"0"0"159"15,0 0-111-15,0 0-97 16,0 0-43-16,0 0 10 16,34 20 42-16,35-20 18 15,10-7-54-15,2-6-16 0,-1 0-14 16,-1-1-158-1,-15-3-91-15,-10-5-248 0</inkml:trace>
  <inkml:trace contextRef="#ctx0" brushRef="#br0" timeOffset="39672.33">6102 5095 239 0,'0'0'687'15,"0"0"-561"-15,0 0 103 16,0 0-151-16,0 0-21 16,0 0-43-16,-14-10-11 0,50 17 0 15,15 16 27 1,19 14-9-16,-3 10-1 0,-3 14-17 16,-16 4 3-16,-20 5-6 15,-28 5 4-15,-10 2 1 16,-41 3-5-16,-16 0 4 15,-6-3-4-15,4-2-35 16,8-12-107-16,18-26-463 16</inkml:trace>
  <inkml:trace contextRef="#ctx0" brushRef="#br0" timeOffset="50344.3">13757 4700 34 0,'0'0'69'16,"0"0"-10"-16,0 0 36 16,0 0-57-16,0 0-31 15,0 0-7-15,0 0-82 16,0 0 18-16,0 0-63 16</inkml:trace>
  <inkml:trace contextRef="#ctx0" brushRef="#br0" timeOffset="50924.35">13741 4749 117 0,'0'0'62'15,"0"0"-2"-15,0 0 83 0,0 0-51 16,0 0 11-16,0 0-1 16,22-10-23-16,-22 9-13 15,0 1 4-15,0 0 8 16,0-1 14-16,0-4-9 16,0 2-23-16,0-6-17 15,0 2 0-15,-3-1-4 16,-7 3-10-16,0 0-11 15,-3 1-7-15,1 4 0 16,-6 0-6-16,3 0-1 16,-6 14-4-16,2 13 1 0,-2 13-2 15,3 9 1 1,3 5 0-16,5 1 0 0,4-7 1 16,6-6-1-16,3-11-1 15,16-7-1-15,8-11-1 16,4-6-5-16,11-7 3 15,10-3-35-15,5-16-74 16,-2-6-132-16,-4-1-259 16</inkml:trace>
  <inkml:trace contextRef="#ctx0" brushRef="#br0" timeOffset="51175.45">14078 4898 905 0,'0'0'55'0,"0"0"139"16,0 0-51-16,0 0-103 16,0 0-19-16,0 0 22 15,104-11-23-15,-40-5-8 16,6-5-12-16,0-2 0 15,-7 0-93-15,-11 2-86 16,-27 6-125-16,-19 5-123 16</inkml:trace>
  <inkml:trace contextRef="#ctx0" brushRef="#br0" timeOffset="51418.3">14301 4682 1120 0,'0'0'95'0,"0"0"142"16,0 0-147-16,0 0-40 15,0 0-17-15,0 0-5 16,-18-4-20-16,18 24-8 16,0 16-3-16,0 19 3 15,6 17 1-15,-6 7 0 0,0 3-1 16,0-2-33-16,0-7-37 15,0-10-80-15,0-21-219 16,23-25-260-16</inkml:trace>
  <inkml:trace contextRef="#ctx0" brushRef="#br0" timeOffset="53655.85">14951 4621 397 0,'0'0'92'15,"0"0"100"-15,0 0-56 16,0 0-26-16,0 0 2 15,0 0-31-15,11-8-27 16,-11 12-16-16,0 24-28 16,0 18 55-16,0 20 3 15,0 5-37-15,-8 4-1 16,1-11-22-16,2-16 6 16,2-14 1-16,3-16-8 0,0-7 10 15,0-8-13 1,0-3 6-16,0 0 3 15,0 0 13-15,0 0 12 16,0-6-9-16,-1-16 7 0,-5-11-29 16,3-12-1-16,3-11-5 15,0-8-1-15,0-6 0 16,9 1 1-16,5 8-1 16,2 13-1-16,3 11-13 15,-2 13 10-15,2 11-11 16,0 4-4-16,1 9 9 15,5 0 5-15,2 12-1 16,-5 11-5-16,-2 2 9 16,-10 2-15-16,-7 2 8 15,-3-1-2-15,-3 0-6 0,-19 0 10 16,-8-1-13-16,-6-1 10 16,-4-7 8-16,2-4 2 15,9-5 5-15,3-7-2 16,13-3 3-16,7 0 0 15,6 0 27-15,0 0-9 16,0 0-5-16,15 0-8 16,18 10-6-16,13 6 9 15,9 6-2-15,3 4-4 16,-2-1 0-16,-1 2 4 16,-3 1 4-16,-7-1-16 15,-8-3 1-15,-12-4-1 16,-5-1-2-16,-14 3-23 15,-6-1-86-15,-26-7-320 0</inkml:trace>
  <inkml:trace contextRef="#ctx0" brushRef="#br0" timeOffset="55035.94">7944 5246 181 0,'0'0'57'0,"0"0"-47"16,0 0 44-16,0 0-26 16,0 0-15-16,0 0-3 15,0 0 1-15,6 0-6 16,-6 1-5-16,0-1 2 16,0 0 2-16,0 0 13 15,0 0 8-15,0 0 4 16,0 0 1-16,0 0 0 15,3 0-11-15,-3 0-2 16,0 0-4-16,0 0-1 16,0 0-7-16,0 0 4 0,0 0-8 15,0 0 12-15,0 0-8 16,0 0 3 0,0 0-6-16,3 0-1 0,-3 0 2 15,0 0-2-15,0 0-2 16,0 0-34-16,0 0-92 15,0 0-46-15,0 0-47 16</inkml:trace>
  <inkml:trace contextRef="#ctx0" brushRef="#br0" timeOffset="59097.8">8008 5237 157 0,'0'0'95'0,"0"0"17"15,0 0 31-15,0 0-40 16,0 0-18-16,0 0 5 15,0 0-3-15,15 0-6 16,-12 0 1-16,-3 0-6 16,0 0-25-16,0 0-6 15,0 0-10-15,0 0 10 16,0 0 8-16,0 0-1 0,0 0-18 16,0 0 2-16,0 0-15 15,0 0-1-15,-9-5-10 16,0 1-8-16,-1 3-1 15,1 1 0-15,-2 0-1 16,-5 0-1-16,-2 0 1 16,-3 5-2-16,-4 8 1 15,5 1 0-15,1 3 1 16,1 0-1-16,6 0 1 16,-1 2-1-16,7 1 1 15,0 0-5-15,-2 3 4 16,5 1 1-16,0 4 5 0,0 0-5 15,3 1 0 1,0 0 0-16,0-2 1 0,0-5 0 16,12-5 0-16,2-4-1 15,8-5 0-15,2-5 5 16,4-3-1-16,5 0 7 16,3-5 7-16,-3-7-9 15,-2 0 5-15,-7-1-5 16,1 2-3-16,-8 1 1 15,-7 4-2-15,-4 3-2 16,-6 3 0-16,0-1-2 16,0 1 7-16,0 0-6 0,0 0-1 15,0 0 1 1,0 0-2-16,0 0-3 0,0 0 3 16,0 0 2-16,0 0 1 15,0 0-2-15,0 0 1 16,0 0-2-16,0 0-2 15,0 0 2-15,0 0 1 16,0 0 0-16,0 0-1 16,0 0-1-16,0 0 1 15,0 0 2-15,0 0-2 16,0 0-1-16,0 0-2 16,0 0 3-16,0 0-1 15,0 0 1-15,0 0 4 16,0 0-4-16,0 0-1 15,0 0-2-15,0 0 1 0,0 0 1 16,0 0 2-16,0 0-1 16,0 0 0-16,0 0 2 15,0 0-3-15,0 0 1 16,0 0-4-16,0 0 4 16,0 0-7-16,0 0 6 15,0 0-1-15,0 0 2 16,0 0 1-16,0 0-1 15,0 0-1-15,0 0-4 16,0 0 2-16,0 0-2 0,0 0-16 16,0 0-10-1,0 0-23-15,0 0-7 0,0 0-68 16,0 0-30-16,-13-5-387 16</inkml:trace>
  <inkml:trace contextRef="#ctx0" brushRef="#br0" timeOffset="60110.1">8481 5372 179 0,'0'0'50'16,"0"0"63"-16,0 0 15 15,0 0-21-15,0 0-18 16,0 0 7-16,-12 0-20 16,12 0 4-16,0 0 10 15,0 0-2-15,0 0-8 16,-3 0-16-16,3 0-11 16,0 0-10-16,0 0-15 15,0 0-14-15,22 0-7 16,17 0 18-16,9-3 34 0,7-3-36 15,-4-4-12-15,-10-1-1 16,-2 3-8-16,-9-1 0 16,-12 4 5-16,-10 3-7 15,-8 2-1-15,0 0 1 16,0 0-5-16,-2 6-57 16,-26 11-161-16,-11-3-329 15</inkml:trace>
  <inkml:trace contextRef="#ctx0" brushRef="#br0" timeOffset="60763.17">9155 5101 596 0,'0'0'17'0,"0"0"156"15,0 0 70-15,0 0-88 16,0 0-41-16,0 0-59 15,3-42-30-15,-3 49-25 16,3 19 3-16,6 13-3 16,-3 17 37-16,-3 7-5 15,-3 7-15-15,0 0 0 16,-9-1-8-16,-6-3-7 16,-3-10-2-16,6-10-1 15,5-14-85-15,7-14-71 16,0-18-222-16,13-6-71 0</inkml:trace>
  <inkml:trace contextRef="#ctx0" brushRef="#br0" timeOffset="61273.05">9239 5145 805 0,'0'0'43'0,"0"0"256"15,0 0-211-15,0 0-1 16,0 0-55-16,0 0-21 16,3-36 4-16,25 22-12 0,9 0-6 15,-1 6 0-15,3 6-4 16,-8 2 1-16,-4 4-10 16,-12 16-7-16,-10 6 8 15,-5 6 8-15,0 3 2 16,-23 4 5-16,-10-6 0 15,-7 1 0-15,-5-6 3 16,8-4 5-16,1-9-5 16,12-6 14-16,11-4-2 15,4-2 0-15,9-3 4 16,0 0 5-16,0 0-9 16,0 0-3-16,0 2-9 15,3 4-3-15,16 3 0 16,8 7 16-16,9 2 9 15,1 3 7-15,2 5-3 0,1 2-13 16,-1 2 14-16,0 0-4 16,-3-3-8-16,-5-5 1 15,-4-6-9-15,-11-6-1 16,-10-8-4-16,-2 0-3 16,0-2-1-16,-1 0-2 15,-3 0-1-15,4 0-42 16,-1-7-52-16,-3-2-115 15,-3-1-441-15</inkml:trace>
  <inkml:trace contextRef="#ctx0" brushRef="#br0" timeOffset="66441.56">21180 4874 342 0,'0'0'9'15,"0"0"57"-15,0 0 117 16,0 0-79-16,0 0-21 15,0 0-13-15,0 0-14 16,-3-13 20-16,3 13-18 16,0 0-25-16,14 0-28 0,20 6 10 15,23 4 31 1,21-5-2-16,32-5 4 0,40 0-13 16,50-2-2-16,54-21-7 15,44-6-6-15,40 0-14 16,43-1-4-16,20 4 6 15,29 4-8-15,15 0 2 16,3 1-1-16,16 0 5 16,6-4-3-16,-5 4 4 15,0 0-5-15,-23 1 0 16,-36 7-1-16,-36 6-1 16,-47 0 2-16,-47 5 2 15,-41-1-4-15,-46 0-5 0,-49 1 5 16,-46 0 0-1,-39-1 3-15,-32 1-3 0,-20 0-4 16,-3 1-8 0,-39 1-136-16,-30-5-194 0,-29-1-174 15</inkml:trace>
  <inkml:trace contextRef="#ctx0" brushRef="#br0" timeOffset="68114.63">25219 4521 24 0,'0'0'80'16,"0"0"24"-16,0 0 26 16,0 0-20-16,0 0 2 15,0 0-9-15,2-34-24 16,-2 34-11-16,0 0-19 15,0 0-8-15,0 0-6 0,0 0 5 16,0 0-11-16,0 0-2 16,0 0-12-16,0 0-9 15,0 0-4-15,0 0 1 16,0 0-3-16,0 0 1 16,0 0 0-16,0 0 0 15,0 0 1-15,0 0 9 16,0 0-1-16,0 0 18 15,0 0 1-15,0 0 4 16,0-1-9-16,0 1-9 16,0 0 5-16,0 0-18 15,0 0-2-15,0 0 0 0,0 0-17 16,3 0-110-16,1 12-185 16,-1 10 117-16,-3 0-105 15</inkml:trace>
  <inkml:trace contextRef="#ctx0" brushRef="#br0" timeOffset="71353.67">26769 4560 12 0,'0'0'25'16,"0"0"-25"-16,0 0-11 16,0 0-14-16</inkml:trace>
  <inkml:trace contextRef="#ctx0" brushRef="#br0" timeOffset="72424.75">24629 4688 0 0,'0'0'24'15,"0"0"11"-15,0 0 1 16,0 0 6-16,0 0 26 16,0 0-2-16,-25-56-13 15,21 45 15-15,1 1 14 16,2-1-12-16,1 3-6 16,0 2-12-16,0 4-8 15,0 2-16-15,0 0-28 16,0 12-5-16,0 16 1 15,0 11 4-15,0 5 1 16,0-2-1-16,1-8-2 16,4-8-27-16,1-11 8 0,-3-11 16 15,-2-2-9 1,1-2 12-16,1-11 1 0,0-19-3 16,0-8 3-16,-2-6-6 15,-1 2 4-15,0 1 3 16,0 3-14-16,0 8 9 15,0 12 3-15,0 11-18 16,-1 7 2-16,-2 12-67 16,1 17 74-16,2 2 11 15,0 1 3-15,0-2-1 16,0-7-2-16,2-6 6 16,1-7-6-16,-2-7 4 0,-1-1 3 15,0-2-6 1,0 0 5-16,0-7-6 15,0-10-46-15,0-1-8 0,-9 6-15 16,-2 11-42-16,0 4 29 16</inkml:trace>
  <inkml:trace contextRef="#ctx0" brushRef="#br0" timeOffset="72890.02">24478 5149 285 0,'0'0'14'0,"0"0"109"16,0 0-6-16,0 0-74 15,0 0-15-15,0 0-1 16,-49 50 20-16,43-22-20 16,1-1 8-16,4 7-16 15,1-4-6-15,0-2-4 16,13-4-2-16,5-8-4 0,3-7-2 15,4-4 5-15,5-5 18 16,0-5 36-16,0-17-20 16,-3-5-22-16,-8-3-18 15,-7-6-14-15,-11 2 11 16,-1-1 2-16,-14 3-18 16,-15 7 7-16,-8 16-11 15,-3 9-22-15,-5 28-57 16,0 20-50-16,6 7-55 15</inkml:trace>
  <inkml:trace contextRef="#ctx0" brushRef="#br0" timeOffset="75023.13">27661 4518 104 0,'0'0'101'15,"0"0"1"-15,0 0-27 0,0 0 2 16,0 0-12-16,0 0 7 15,0 0-4-15,9-6 2 16,-9 6-13-16,0 0-15 16,0 0-14-16,-4 9-19 15,-7 9-4-15,-1 3-1 16,2 1-4-16,4-4 0 16,4-5 0-16,2-3 0 15,0-5 1-15,0-2 1 16,2-3-2-16,12 0 0 15,3-4 36-15,5-13 19 16,1-4-16-16,-5-3-21 16,-2-5 0-16,-5-1-16 0,-7-1 6 15,-4 4-8 1,0 6 1-16,-3 6-1 0,-9 10 1 16,-3 5-1-16,-6 1-21 15,-4 22 6-15,-1 9 12 16,3 6 1-16,9 0 2 15,6-5-5-15,6-6 5 16,2-9-2-16,0-5 2 16,9-6-4-16,3-4 1 15,0-3 3-15,2 0 5 16,2-8 2-16,1-8 21 16,1-8-7-16,-3-3-11 15,-4-3-7-15,-4-2-1 16,-6 2 3-16,-1 10-2 0,0 8-2 15,0 10 12-15,-1 2-13 16,-15 20-28-16,-3 16 24 16,-1 5 8-16,2 5-8 15,9-5 4-15,4-5 0 16,5-10 3-16,0-9-3 16,0-9-3-16,0-5 3 15,5-3-1-15,4 0 4 16,3-10 37-16,3-14 12 15,3-6-35-15,-5-6-8 16,-4-5 2-16,-2 2-10 16,-4 4 2-16,-3 15-1 15,0 9 6-15,0 11-4 0,-11 17-4 16,-10 20-26 0,-6 12 26-16,3 6 4 0,9-5-4 15,9-8-3-15,6-10 3 16,0-13 0-16,0-9-4 15,6-8 3-15,8-2 1 16,5-14 4-16,0-20 10 16,1-7 14-16,-4-8-17 15,-4-7-7-15,-4 3-3 16,-5 4-2-16,-3 15-4 16,0 18-7-16,0 11 12 15,0 5-17-15,-11 14-146 0,-4 18 18 16,0 5-155-16,6 1-11 15</inkml:trace>
  <inkml:trace contextRef="#ctx0" brushRef="#br0" timeOffset="76272.45">27859 5088 126 0,'0'0'59'15,"0"0"54"-15,0 0-60 16,0 0-15-16,0 0 28 0,0 0 11 15,20-29 4-15,-16 28-15 16,-4 1 26-16,0-2-19 16,0 2-5-16,0 0 1 15,0 0-20-15,0 0-15 16,0 0 0-16,-7 0-18 16,-10 0-12-16,-5 3 3 15,-3 8-3-15,-7 4 0 16,3 4 7-16,-3 8 7 15,4-1-3-15,3 5-9 16,3 2 2-16,6 0-5 16,4 1 5-16,6-5-5 15,6-4-1-15,0-1 2 0,0-8-2 16,14-3 6-16,6-2-4 16,7-5 8-16,8-2 12 15,0-4 5-15,4 0-2 16,0 0-14-16,-2 0-4 15,-5-2 0-15,-10-1-3 16,-2 1-5-16,-10 2-1 16,-3 0 1-16,-5 0-1 15,-2 0 2-15,0 0 2 16,0 0 0-16,0 0-2 16,0 0 3-16,0 0-3 15,-13 0 3-15,-6 0-5 0,-6 3 0 16,-3-1 2-16,0-2 2 15,-2 0-3-15,1 0-1 16,3-14 2-16,0-8 1 16,2-4-3-16,2-6 2 15,4-4 0-15,9 1-2 16,4 2 6-16,5 4-6 16,0 2 0-16,11 2 0 15,7 5-1-15,1 0-1 16,7 6 1-16,1 0 1 15,1 5 0-15,0 0-1 16,-3 5 1-16,-1 1 0 16,-6 1 0-16,-3 1 0 0,-7-1-2 15,-2 1 2-15,-5 1 4 16,-1 0-3-16,0 0-1 16,0 0 4-16,0 0-4 15,0 0 1-15,0 0-1 16,-4 0 4-16,-13 0-4 15,-4 9-5-15,-6 6 4 16,-5 4-1-16,-3 6 2 16,-3 6 2-16,2 2-1 15,2 6-2-15,5 1 1 16,7 1 0-16,10-4 0 16,7-3 0-16,5-7-1 15,6-4 2-15,21-9-1 16,11-6 5-16,6-8 3 0,7 0 11 15,4-10 2-15,-4-8-3 16,-5 0-12-16,-11 2-4 16,-10 3 0-16,-9 6 1 15,-7 2 1-15,-7 3 3 16,-2 2 2-16,0 0-2 16,0 0-6-16,0 0-1 15,-2 0-12-15,-5 0-47 16,-7 0-92-16,4 4-155 15,5-4-289-15</inkml:trace>
  <inkml:trace contextRef="#ctx0" brushRef="#br0" timeOffset="77202.06">29181 4553 124 0,'0'0'51'15,"0"0"118"-15,0 0 0 16,0 0-23-16,0 0 6 16,0 0-37-16,0 0 3 15,-3-11 0-15,3 11-48 16,0 0-13-16,0 0-25 16,0-3-23-16,27-2-9 15,26-5 1-15,35-3 0 16,30-6 9-16,23 2-3 15,21 0-7-15,16 5 2 16,20 7 1-16,27 3 4 0,24 2-3 16,19 0-3-1,12 0-1-15,-11-2 0 0,-9-3 2 16,-30-2 2-16,-35-1-4 16,-38 2 0-16,-50 0 0 15,-44 1 0-15,-35 5 3 16,-20 0 11-16,-8 0 50 15,0 0-38-15,-11 0-23 16,-14 0-3-16,-8-2-48 16,-7 2-31-16,-12 0-116 15,-20 0-138-15,-17 2-247 16</inkml:trace>
  <inkml:trace contextRef="#ctx0" brushRef="#br1" timeOffset="84658.18">26107 4332 24 0,'0'0'94'15,"0"0"50"-15,0 0-36 16,0 0 24-16,0 0-11 16,0 0-20-16,0 0 18 15,9-36-14-15,-9 32 37 16,0 1-34-16,0 2-11 16,0-1-35-16,-5 2-14 15,-4 0-8-15,-7 0-20 0,-8 13-9 16,-12 13-9-16,-3 10 4 15,-4 14-2-15,2 6-1 16,5 6 3-16,6 9-1 16,5 7 1-16,9 3 2 15,6 4 0-15,7-4 8 16,3-14-15-16,2-8 19 16,17-15-20-16,5-5 4 15,4-10 1-15,3-7-1 16,1-8-1-16,4-5 16 15,-2-7-7-15,-3-2 4 16,-5 0-3-16,-9 0-6 16,-9 0 1-16,-7 0 2 15,-1 0-3-15,0 0-2 16,0 0-3-16,0 0 0 0,0 0-1 16,0 0 2-16,0 0 0 15,0 0-6-15,0 0 1 16,0 0-13-16,0 0-46 15,0 0-66-15,14-16-376 16</inkml:trace>
  <inkml:trace contextRef="#ctx0" brushRef="#br1" timeOffset="85522.27">29682 4299 195 0,'0'0'46'0,"0"0"168"16,0 0-88-16,0 0-11 15,0 0-33-15,0 0 15 16,-41-75 7-16,38 72 2 16,1 3-3-16,2 0-45 15,0 0-11-15,0 0-3 16,0 0-16-16,0 0-21 0,3 0 0 16,19 20 9-16,11 6 18 15,6 9 2-15,6 10-15 16,-2 8 2-16,-5 8-2 15,-9 4-6-15,-14 5-2 16,-12-1-4-16,-3 0 1 16,-22-4 1-16,-14-9-5 15,-6-9 20-15,-4-9-13 16,4-8 9-16,9-8-12 16,11-9-7-16,13-9-3 15,7-4-3-15,2 0-32 16,22 0-109-16,19 0-385 15,11-14-243-15</inkml:trace>
  <inkml:trace contextRef="#ctx0" brushRef="#br1" timeOffset="86705.42">29872 4579 160 0,'0'0'0'16,"0"0"0"-16,0 0-7 15,0 0-39-15,0 0-11 16,0 0 33-16,-3 10 24 16,3-10 3-16,0 0-1 15,0 0 3-15,0 0 25 16,0 0 16-16,0 0-4 16,0 0-5-16,0 1-5 15,0-1 14-15,0 0-16 0,0 0-2 16,0 0-10-1,0 0-3-15,0 0 3 0,0 0-8 16,0 0-4-16,0 0-6 16,0 0 0-16,0 0-13 15,0 0-76-15,-5 0-164 16</inkml:trace>
  <inkml:trace contextRef="#ctx0" brushRef="#br1" timeOffset="87471.67">30237 4899 296 0,'0'0'74'0,"0"0"131"16,0 0-87-16,0 0 3 15,0 0 7-15,0 0 35 16,-22-78-56-16,5 71-31 16,-4 6-15-16,-2 1-31 15,-7 11-5-15,-3 26-18 0,-4 11-6 16,2 10 4-16,5 7-4 15,8-2 1-15,13-9-1 16,9-7-1-16,5-11-1 16,26-11-2-16,15-13-2 15,11-12-53-15,7-2-156 16,-3-24-210-16,-9-7-199 16</inkml:trace>
  <inkml:trace contextRef="#ctx0" brushRef="#br1" timeOffset="87830.98">30383 5068 91 0,'0'0'462'0,"0"0"-273"16,0 0 64-16,0 0-131 15,0 0 21-15,0 0-85 16,-25 0-17-16,25 0-13 0,14 0-13 15,18 0 4 1,14-7 6-16,14-1-25 0,3-2-21 16,-7 1-84-16,-11 1-108 15,-21 2-113-15,-18-1-99 16</inkml:trace>
  <inkml:trace contextRef="#ctx0" brushRef="#br1" timeOffset="88026.5">30532 4967 745 0,'0'0'245'16,"0"0"70"-16,0 0-183 15,0 0-48-15,0 0-55 0,0 0-29 16,-16 28-12-16,16 11 9 16,0 11 2-16,-5 7-2 15,-2-2 3-15,1-1-71 16,-1 3-45-16,2-11-183 15,5-14-331-15</inkml:trace>
  <inkml:trace contextRef="#ctx0" brushRef="#br1" timeOffset="88520.81">30957 4845 983 0,'0'0'175'16,"0"0"25"-1,0 0-150-15,0 0-39 0,0 0-10 16,-6 85 3-16,1-32 16 16,0-2-2-16,-4 0-5 15,-2-2-1-15,-2-6-12 16,1-10 7-16,6-13-2 16,2-9-4-16,3-11 1 15,1 0 0-15,0-8 8 16,0-26 18-16,14-16 2 15,11-21-30-15,7-9-5 16,2-2-2-16,2 11-19 16,-6 21 13-16,-8 23 2 15,-11 17 0-15,-5 10-3 16,-3 0-2-16,2 25-9 0,0 11 19 16,-2 2 4-16,-3 0 1 15,0-5 0-15,-5-4-2 16,-15-2 2-16,-4-6 0 15,-4-6 2-15,1-6-2 16,10-4 1-16,7-3 0 16,6-1 15-16,4-1 2 15,0 0-9-15,0 2-8 16,16 5-2-16,12 6 2 16,8 3 2-16,4 7-2 15,6 4 0-15,5 8-1 16,-3 4-5-16,-12 7-124 0,-16-8-401 15</inkml:trace>
  <inkml:trace contextRef="#ctx0" brushRef="#br1" timeOffset="89810.38">25422 5334 506 0,'0'0'140'0,"0"0"145"0,0 0-135 15,0 0-70-15,0 0-46 16,0 0-30-16,-97 107 7 16,72-64 7-16,8 1-1 15,8-1-7-15,8-4-4 16,1-5-6-16,6-5-2 15,18-10-5-15,8-7-36 16,12-12-79-16,5 0-125 16,5-21-111-16,3-8-95 15</inkml:trace>
  <inkml:trace contextRef="#ctx0" brushRef="#br1" timeOffset="90012.93">25616 5568 276 0,'0'0'369'16,"0"0"-143"-16,0 0 9 15,0 0-114-15,0 0-29 16,0 0-54-16,-8-3-22 16,30-5 2-16,10-4-18 15,8 4-53-15,1 1-125 16,1-2-221-16,-7-1-118 0</inkml:trace>
  <inkml:trace contextRef="#ctx0" brushRef="#br1" timeOffset="90544.05">26041 5470 859 0,'0'0'47'15,"0"0"159"-15,0 0-135 16,0 0-51-16,0 0-9 16,-4 81 38-16,4-37-8 15,-8 5-16-15,-1-2-13 0,-3-3-3 16,-1-11 2 0,4-12-9-16,3-9 3 0,3-7-2 15,3-5-1-15,0 0 3 16,0-7 0-16,0-21 25 15,3-13-23-15,12-12-7 16,6-3 0-16,3-1-1 16,2 2 1-16,1 10-16 15,-1 10-19-15,-4 15 1 16,-4 11 10-16,-9 8 4 16,-1 1 10-16,-4 3-42 15,2 15 35-15,-6 6 12 16,0 2 2-16,0 0 2 15,-18 1 1-15,-7-2 4 0,-8-2-1 16,-2-1 14-16,1-3-3 16,6-7-1-16,7-4-7 15,9-3 16-15,9-3-8 16,3-2-12-16,0 2-2 16,9 3-14-16,18 0 14 15,10 3 3-15,9 3-2 16,11-2 0-16,1 4-1 15,2-1-51-15,-11-3-126 16,-21-1-59-16,-17-3-352 16</inkml:trace>
  <inkml:trace contextRef="#ctx0" brushRef="#br1" timeOffset="90979.38">25819 4844 413 0,'0'0'163'0,"0"0"99"16,0 0-71-16,0 0-30 15,0 0-63-15,0 0-36 16,88-90-14-16,19 31-24 16,16 4-9-16,5-1-7 0,-4 8-4 15,-9 7-4-15,-18 7-97 16,-25 12-106 0,-27 7-170-16,-27 8-127 0</inkml:trace>
  <inkml:trace contextRef="#ctx0" brushRef="#br1" timeOffset="91162.15">26432 4771 834 0,'0'0'55'0,"0"0"194"16,0 0-110-16,0 0-85 16,125-76-8-16,-37 30-29 15,11 0-13-15,1 0-4 0,1 6-43 16,-12 7-116-1,-23 10-96-15,-24 13-86 0,-24 10-110 16</inkml:trace>
  <inkml:trace contextRef="#ctx0" brushRef="#br1" timeOffset="91313.48">26920 4663 502 0,'0'0'172'0,"0"0"89"15,0 0-79-15,0 0-105 16,0 0-49-16,147-31 67 15,-21-5-82-15,18-7-13 16,8-6-51-16,-1 3-125 16,-20 0-98-16,-23 11-173 15</inkml:trace>
  <inkml:trace contextRef="#ctx0" brushRef="#br1" timeOffset="91468.07">27667 4654 804 0,'0'0'44'16,"0"0"94"-16,0 0-74 16,143-41 57-16,-13 0-121 15,32-7-4-15,20-3-108 16,6 5-123-16,-12 5-69 16</inkml:trace>
  <inkml:trace contextRef="#ctx0" brushRef="#br1" timeOffset="91635.04">28426 4665 789 0,'0'0'29'0,"0"0"52"16,0 0-72-16,123-40 37 16,-24 2-46-16,6-6-72 15,-4 4 25-15,-5 3-283 16,-16 7-33-16</inkml:trace>
  <inkml:trace contextRef="#ctx0" brushRef="#br1" timeOffset="91804.9">28848 4703 606 0,'0'0'108'0,"0"0"7"15,0 0 23-15,0 0-75 16,109-46 51-16,-22 6-93 15,8-3-21-15,8 5-92 16,-2 8-84-16,-10 5-161 16,-19 7 12-16</inkml:trace>
  <inkml:trace contextRef="#ctx0" brushRef="#br1" timeOffset="92000.34">29241 4752 632 0,'0'0'45'16,"0"0"4"-16,85-39 108 16,-3 1-129-16,15-6-8 15,13-1-19-15,4 2 0 16,-10 7 22-16,-16 7-23 16,-30 9-54-16,-33 8-44 15,-25 9-67-15,-13 3-83 16</inkml:trace>
  <inkml:trace contextRef="#ctx0" brushRef="#br1" timeOffset="96686.19">6782 2931 23 0,'0'0'81'0,"0"0"40"16,0 0 1-16,0 0 37 0,0 0-3 15,0 0-32-15,0 0-21 16,0-6 16-16,0 6-24 16,0 0-14-16,0 0-7 15,0-1-18-15,0-4-11 16,12-6 8-16,13-9-3 16,11-5-25-16,9-6-8 15,1 2-11-15,-1 7-6 16,-2 5 1-16,-7 8 1 15,-8 6-2-15,-7 3-5 16,-12 5-3-16,-9 22-24 16,-3 12 13-16,-30 13 14 15,-16 7 5-15,-6-1-2 0,-3 0 5 16,1-4 0-16,9-13-3 16,11-13 13-16,16-13 7 15,9-8-9-15,12-6-11 16,12-1-3-16,33 0 3 15,31-16 8-15,27-8-3 16,21-2-5-16,13 2-38 16,-1-3-159-16,-17-9-450 15</inkml:trace>
  <inkml:trace contextRef="#ctx0" brushRef="#br1" timeOffset="100624.99">23456 2163 36 0,'0'0'128'15,"0"0"-7"-15,0 0 3 16,0 0-25-16,0 0 10 16,0 0-16-16,0 0-14 15,44-37-24-15,-44 30-6 16,0 3-4-16,0 0 12 15,0-1-2-15,0 3-15 16,-3-1 4-16,-1 0-2 16,3 0 7-16,1 0 0 15,0 3-19-15,0-3-1 0,0 1-5 16,0 2 0-16,0-2 1 16,-2 2-7-16,1 0-6 15,-4 0-8-15,-9 2-4 16,-12 13 0-16,-9 9 0 15,-13 5 6-15,-11 1-3 16,-2 4-3-16,3-1 7 16,8-4-5-16,12-5 2 15,14-7-3-15,15-7 1 16,6-6-2-16,3-1-4 16,0 2 4-16,2 0 1 15,13 4 2-15,10 2 4 16,7 4-3-16,0 5 6 0,4 4-1 15,-3 7-8-15,3 2 1 16,-9 1-2-16,-3-1 0 16,-5-7-1-16,-7-4 0 15,-3-3 1-15,-5-7 2 16,1-2-2-16,-1-1-5 16,2-6-66-16,-1 0-124 15,-5-3-215-15,0-3-221 16</inkml:trace>
  <inkml:trace contextRef="#ctx0" brushRef="#br1" timeOffset="101159.9">22945 2316 214 0,'0'0'103'16,"0"0"122"-16,0 0-5 16,0 0-58-16,0 0 29 15,0 0-59-15,0-15-44 0,-14 15-38 16,-5 0-31-1,-7 7-9-15,-3 15-1 0,-4 11-3 16,0 8 1-16,2 7 7 16,5 1-11-16,10-3 4 15,8-9 0-15,8-7-6 16,0-7 1-16,17-5 2 16,12-6 2-16,15-9 12 15,10-3 14-15,7-7-9 16,1-18-14-16,-3-3-5 15,-11-6 0-15,-10-3 0 16,-15-12 2-16,-16-4 1 0,-7-4-4 16,-18-4-1-1,-15 13-2-15,-7 7 0 0,-9 18 1 16,-3 14-1-16,-2 9-7 16,5 6-1-16,7 17 3 15,8 4-3-15,19 7-19 16,5 4-26-16,10 9-50 15,7-4-152-15,13-14-313 16</inkml:trace>
  <inkml:trace contextRef="#ctx0" brushRef="#br1" timeOffset="103812.67">25734 1988 12 0,'0'0'38'0,"0"0"25"15,0 0 44-15,0 0-23 16,0 0-55-16,0 0 41 16,-6-38-6-16,6 36-7 15,0 1-9-15,0 0 2 16,0-1 28-16,0 2 2 16,0 0-8-16,0 0 5 15,-6 0-13-15,-17 4-24 16,-17 16-12-16,-11 5-3 0,-8 8-8 15,-1 1-7 1,-1 4-3-16,-3-1-5 0,0 0 6 16,8-5-4-16,10-6-1 15,12-5 4-15,10-6 12 16,8-5-6-16,4-1 0 16,4-4-6-16,5 1-3 15,0 0-4-15,-1 3 0 16,2 1 0-16,1 5 3 15,1 5 2-15,0 6-4 16,3 6 2-16,10 5 14 16,10 0-5-16,7 0 7 0,10-1 23 15,9-4-9-15,6 1-10 16,2-5 3-16,-5-2-5 16,-9-9-11-16,-11-2 2 15,-13-6-10-15,-7-1-1 16,-5-4-2-16,-3-2 1 15,-3 1-9-15,-1-3-51 16,0 4-79-16,0 0-66 16,0-3-85-16,0-1-229 15</inkml:trace>
  <inkml:trace contextRef="#ctx0" brushRef="#br1" timeOffset="104571.08">26044 2210 241 0,'0'0'54'16,"0"0"91"-16,0 0-39 16,0 0-63-16,0 0 38 15,0 0-54-15,0 0 33 16,0-48-5-16,0 48-19 15,-3 0-34-15,-10 10 14 16,-4 14-8-16,-5 7 16 16,4 2-9-16,0 3 10 15,7-4-2-15,6-2-2 16,5-8-5-16,0-8 0 16,15-5-6-16,13-9 55 15,9 0 22-15,11-7-28 16,6-13-24-16,1-4-7 0,2-4-14 15,-4-6 5 1,-1-2-4-16,-5 0-3 0,-7 5 4 16,-6 8 2-16,-8 10-7 15,-7 5-4-15,-4 5-5 16,-3 3-2-16,-3 6-1 16,1 19 1-16,-2 9 0 15,-2 5 2-15,-6 0 1 16,0-1-1-16,0-4-1 15,-6-6 0-15,-11-7 1 16,-2-5 22-16,-2-5 2 16,-3-8-3-16,2-3-16 0,-1-8 5 15,-2-21-2-15,-3-8-4 16,-4-7-5-16,0-8 0 16,-1-2-1-16,1-1 3 15,4 15 2-15,3 14-8 16,4 21 3-16,1 5-19 15,-2 17 3-15,1 13-15 16,6 8-10-16,8 3-35 16,6 3-63-16,1-8-168 15,0-15-319-15</inkml:trace>
  <inkml:trace contextRef="#ctx0" brushRef="#br1" timeOffset="106212.1">4652 9152 460 0,'0'0'42'0,"0"0"163"16,0 0-11-16,0 0-34 16,0 0-48-16,0 0-13 15,-81-60-48-15,53 60 1 16,-15 0-37-16,-5 29-15 0,-16 32 0 16,-6 21 0-16,9 14-5 15,16 2 3-15,27-6-20 16,18-16-28-16,18-22-75 15,27-24-2-15,16-28-35 16,12-15 82-16,3-27 18 16,6-12 36-16,-7-8 26 15,-14 7 8-15,-18 1 41 16,-13 2 51-16,-18 8 39 16,-9 11-51-16,-3 12-27 15,-3 12 2-15,-18 7 7 16,-6 7-48-16,-3 19-21 15,5 4 12-15,4 3-10 0,15-3-1 16,6-5-4 0,0-5-10-16,25-9-7 0,2-8-16 15,9-3-3-15,1-14-7 16,4-12 41-16,-3-10 4 16,-5 3 9-16,-9 3-7 15,-9 10 4-15,-9 11 9 16,-6 9 8-16,0 0-21 15,0 9-2-15,0 11-22 16,0 1 22-16,0-3 0 16,0-7-4-16,16-8-18 15,7-3 3-15,8-6-9 0,6-20-5 16,5-5-9-16,-3-5-5 16,-2 0 47-16,-11 0 2 15,-7 5 11-15,-7 9 34 16,-8 11 18-16,-4 6 28 15,0 5 18-15,-7 0-65 16,-11 0-37-16,0 8-7 16,6 3 3-16,2 0-2 15,10-3-3-15,0 5-5 16,7 2 3-16,17 4 0 16,10 1 2-16,2 4 2 15,0-5 0-15,-11-2 1 16,-8-4-3-16,-10-4-1 15,-7 1-6-15,-4 4-11 16,-22 3-8-16,-9 2-5 0,-7 0-21 16,0-9-50-16,5 1-23 15,14-11-123-15,16 0-57 16,7-25-53-16</inkml:trace>
  <inkml:trace contextRef="#ctx0" brushRef="#br1" timeOffset="106535.14">5441 9131 257 0,'0'0'265'16,"0"0"22"-16,0 0-88 16,0 0-134-16,0 0-29 15,0 0 3-15,-31 37-9 16,28-21-13-16,3-7-16 0,0-1 2 16,0-6-3-16,9-2 3 15,16 0-2-15,8-15 3 16,4-8 5-16,-4-4-9 15,-12-2-17-15,-5-5 17 16,-11 1 0-16,-5 10-2 16,-2 12 4-16,-23 11 3 15,-8 9-5-15,-12 27-15 16,2 12 15-16,4 11 5 16,8 5 11-16,16 2 6 15,9-3-12-15,6-11-10 16,27-13-4-16,31-11-22 15,24-19-43-15,21-9-268 0,18-26-387 16</inkml:trace>
  <inkml:trace contextRef="#ctx0" brushRef="#br1" timeOffset="106986.16">6296 9087 485 0,'0'0'306'15,"0"0"-171"-15,0 0 48 16,0 0-169-16,0 0-10 16,0 0 38-16,0 0-42 15,85-58-20-15,-57 29 8 16,-4-5 12-16,-5-2 9 16,-8-1 3-16,-7 8 41 0,-4 11 23 15,0 10 0-15,0 8-24 16,0 8-45-16,0 20-7 15,-6 20 0-15,-3 11 3 16,-1 2 1-16,4 4 0 16,-3 0-1-16,-3-2-3 15,0-5 0-15,3-15-7 16,2-10-83-16,4-16-6 16,3-14-20-16,0-3-37 15,0-12 115-15,0-18 38 16,0-4 3-16,0 7 25 15,0 10 51-15,0 11 52 16,0 4-10-16,0 2-49 0,0 0-52 16,0 0-20-16,10 0-10 15,23 0 3-15,15 0 4 16,16-7-11-16,3 2-112 16,0 0-247-16,-9 2-201 15</inkml:trace>
  <inkml:trace contextRef="#ctx0" brushRef="#br1" timeOffset="107369.19">3906 10000 1032 0,'0'0'3'0,"0"0"179"16,0 0-79-16,0 0-77 15,0 0-16-15,0 0-2 16,118 7 25-16,40-24 2 16,52 0-8-16,44-6-15 15,35-3-5-15,23-4-4 16,9 4-1-16,4-1 4 15,-3-3-2-15,-19 4-4 0,-30 1 13 16,-40 5 8-16,-44 6-18 16,-56 4 8-16,-50 3-9 15,-44 4-1-15,-21-1-1 16,-18 4 5-16,0 0-5 16,-12 0-12-16,-16 0-115 15,1 0-381-15</inkml:trace>
  <inkml:trace contextRef="#ctx0" brushRef="#br1" timeOffset="108740.47">10155 9227 520 0,'0'0'7'16,"0"0"158"-16,0 0-6 15,0 0-43-15,0 0-5 16,0 0-56-16,-8-37-22 15,23 32-19-15,10 4-10 0,5 1 1 16,3 0-4-16,-2 0-1 16,-4 17 0-16,-9 6-4 15,-7 10-1-15,-11 9 1 16,0 8 1-16,-11 0-21 16,-14-1-9-16,-8-6 16 15,0-9 6-15,2-9 6 16,7-11 5-16,9-4 3 15,5-6 1-15,10-4 12 16,0-4 9-16,13-20-8 16,16-14-16-16,12-9-1 15,-1-7-1-15,2-4-1 16,0 4 2-16,-9 7 0 16,-5 13 5-16,-7 14-5 15,-12 10 1-15,-9 7 6 0,0 3 0 16,0 0-4-16,0 13 0 15,-12 10-2-15,-3 16 16 16,-3 8-6-16,2 9-3 16,2 3-6-16,8-3 1 15,6-1-3-15,0-10-1 16,9-13 1-16,21-8-8 16,15-15-86-16,13-9-147 15,15-9-217-15</inkml:trace>
  <inkml:trace contextRef="#ctx0" brushRef="#br1" timeOffset="108960.75">10921 9290 657 0,'0'0'62'0,"0"0"177"15,0 0-111-15,0 0-32 16,0 0-47-16,0 0-24 15,-43 13-4-15,80-13-13 16,14 0 10-16,14-6-18 16,4-1-7-16,-11-1-113 15,-16 5-99-15,-15 0-72 16,-21 3-86-16</inkml:trace>
  <inkml:trace contextRef="#ctx0" brushRef="#br1" timeOffset="109145.54">10830 9508 588 0,'0'0'32'15,"0"0"44"-15,0 0 36 16,111-17-67-16,-46 7-2 16,0-2 18-16,6 1 20 15,-1 0-51-15,0 0-30 16,-12 1-100-16,-10 0-206 15,-12-1-319-15</inkml:trace>
  <inkml:trace contextRef="#ctx0" brushRef="#br1" timeOffset="109715.09">11970 9128 74 0,'0'0'82'0,"0"0"60"15,0 0-49-15,0 0-4 16,0 0-11-16,0 0 8 16,3-19-6-16,-3 16 20 15,0-2 13-15,0 5 22 16,-9 0-60-16,-12 0-39 16,-3 5-10-16,-6 13-2 15,-7 6 3-15,6 10 0 16,5 4-2-16,7 5-11 15,8-3-8-15,11 0-5 16,1-8-1-16,28-8-3 16,10-12 0-16,9-7-15 15,7-5-77-15,-3 0-91 0,-13-7-102 16,-12-3-210-16</inkml:trace>
  <inkml:trace contextRef="#ctx0" brushRef="#br1" timeOffset="110074.21">9752 9987 688 0,'0'0'9'15,"0"0"167"-15,0 0-69 16,0 0-79-16,0 0-20 0,0 0 8 16,67 12 92-16,39-12-33 15,29 0-18-15,37-2-32 16,34-9-7-16,31-2-10 16,18 0-8-16,6 0 8 15,-12 0-7-15,-7 3 3 16,-23 0 12-16,-22 6 18 15,-30-1-14-15,-40 5-12 16,-42 0 2-16,-39 0-10 16,-25 0 0-16,-21 0-48 15,-3 0-78-15,-15 0-340 16</inkml:trace>
  <inkml:trace contextRef="#ctx0" brushRef="#br1" timeOffset="111159.56">18732 9677 463 0,'0'0'6'0,"0"0"36"16,0 0 55-16,0 0 25 16,0 0-73-16,0 0-44 15,0 0-5-15,10-17 42 16,45 14 24-16,16-1-1 16,11 0-19-16,15 1-7 15,27-3-3-15,18 2-10 16,28-3-3-16,27 2-7 15,16-2-12-15,23 0-3 16,23 1 6-16,23-1-6 16,22 3-1-16,21-2 0 0,12 0-3 15,16-1 6 1,11 4-5-16,14 2 9 0,11-2-7 16,1 0 5-16,9 3-5 15,3 0 0-15,-1 0 6 16,1 0-6-16,0 0 4 15,-2 0-4-15,-5-3 0 16,0-4 1-16,-7 4 3 16,-17-1-4-16,-13 4 0 15,-19-3 0-15,-27 3 5 16,-27 0-4-16,-35-4-1 16,-38 4 1-16,-42 0 0 15,-37-3-2-15,-42 1-9 0,-42-2-55 16,-37 1-108-1,-21 3-4-15,-47 0-87 0,-37 0-132 16</inkml:trace>
  <inkml:trace contextRef="#ctx0" brushRef="#br1" timeOffset="111916.87">24171 9491 300 0,'0'0'9'0,"0"0"131"16,0 0-45-16,0 0-38 15,0 0 39-15,0 0 7 16,36-60 9-16,-36 57 24 15,0 3-4-15,0 0-21 16,0 0-54-16,0 0-19 16,0 0-14-16,0 0-12 15,0 0-8-15,0 0-4 16,0 0 0-16,0 0-3 16,0 0 2-16,0 0-1 15,0 0-6-15,0 0-11 0,0 0 10 16,0 0-16-1,0 0-75-15,0 3-88 0,-3 4-136 16,-5-6-159-16</inkml:trace>
  <inkml:trace contextRef="#ctx0" brushRef="#br1" timeOffset="112705.31">23948 9422 239 0,'0'0'216'15,"0"0"-209"-15,0 0 46 0,0 0-47 16,0 0 35-16,0 0-4 15,-6 96 8-15,6-60-2 16,0 7-21-16,-10-1-15 16,-3-1-7-16,-2-3-43 15,4-11-118-15,4-12-144 16</inkml:trace>
  <inkml:trace contextRef="#ctx0" brushRef="#br1" timeOffset="113124.17">23759 10028 416 0,'0'0'71'15,"0"0"111"-15,0 0-13 16,0 0-62-16,0 0-5 16,0 0-40-16,-24-2-18 15,3 23-23-15,-4 8-15 16,2 10 11-16,7-2-2 16,9-1-13-16,7-6-1 15,0-9-1-15,13-9 0 16,16-12-2-16,10 0 0 0,6-14 2 15,3-16 3-15,-6-4 0 16,-11-7 1-16,-12-2 4 16,-9-1-5-16,-10 2 1 15,0 3-4-15,-17 14-3 16,-11 14-18-16,-6 11 4 16,-2 19-59-16,3 17-100 15,14 4-74-15,17-6-355 16</inkml:trace>
  <inkml:trace contextRef="#ctx0" brushRef="#br1" timeOffset="113731.71">26884 9474 437 0,'0'0'38'16,"0"0"255"-16,0 0-153 15,0 0-84-15,0 0 1 16,0 0-51-16,0 29 2 16,-2 12 70-16,-8 5-44 15,2 1-8-15,1-4-8 0,4-11-10 16,1-15-4-16,2-6-1 16,0-8 0-16,0-3 8 15,0 0 25-15,0-7 36 16,0-19 12-16,11-14-61 15,3-9-16-15,-4-2-3 16,-3 6-1-16,-1 12-3 16,-4 15 0-16,-1 16-1 15,1 2-6-15,-2 29-82 16,1 14-38-16,-1 23-96 16,0 4-107-16,0-4-56 15</inkml:trace>
  <inkml:trace contextRef="#ctx0" brushRef="#br1" timeOffset="114511.78">26963 10082 520 0,'0'0'102'16,"0"0"79"-16,0 0 38 15,0 0-87-15,0 0-29 16,0 0-28-16,-21-22-4 16,-15 29-47-16,-7 18 0 15,-3 8 1-15,6 7-8 16,8 2-13-16,11 0 4 0,15-6-6 16,6-7 1-16,5-7-2 15,25-8-2-15,14-14 2 16,13 0 5-16,9-12 1 15,-2-15-3-15,-8 3-1 16,-11 2-3-16,-15 8 3 16,-11 7-1-16,-11 4 3 15,-6 3 12-15,-2 0-7 16,0 0-4-16,-2 0-6 16,-16 7-1-16,-9 6 1 15,-7 0-1-15,-5 3 5 0,2-5-2 16,-2-2 0-1,-1-8-1-15,7-1 1 0,3 0 1 16,8-7-2-16,4-10 4 16,6-9-1-16,9-3-4 15,3-5 0-15,1 0-1 16,19-1 0-16,8 5-2 16,7 6 0-16,3 5 2 15,-1 3-11-15,-4 7-10 16,-9 1 15-16,-7 8 2 15,-7-3 0-15,-7 3-8 16,-3 0 5-16,0 0 3 0,0 0 3 16,0 0 2-1,0 0-1-15,0 0 1 0,0 0 7 16,-3 0-6-16,-12 0-1 16,0 3 0-16,-3 5-2 15,2-2 5-15,1 2-5 16,-1 3 3-16,2 0-1 15,-2 1 0-15,-1 1 0 16,0 1-2-16,1 2 0 16,2 1 1-16,3 0 0 15,4 3 1-15,-1-3 0 16,7 2 0-16,1-2-1 16,0-2-2-16,0 2 0 15,12-4-35-15,6 0-88 16,4-9-190-16,3-4-192 0</inkml:trace>
  <inkml:trace contextRef="#ctx0" brushRef="#br1" timeOffset="115846.13">26981 9610 26 0,'0'0'142'15,"0"0"-72"-15,0 0 24 16,0 0-35-16,0 0 17 16,0 0-1-16,0 0 22 15,-5-56-2-15,-6 49-23 16,-5 4 18-16,-7 1-12 16,-9 2 8-16,-1 0-40 15,-1 2-10-15,0 15-17 16,5 6-12-16,9 7-3 0,8-1-2 15,10 1-2 1,2-4 1-16,2-7-1 0,19-8 5 16,9-4 2-16,13-7 3 15,6 0 39-15,6-17-12 16,-3-3-33-16,-5-6 5 16,-12 1-4-16,-11-2 6 15,-9-1 5-15,-9-1-2 16,-6 0-5-16,0 0-1 15,-12 1-2-15,-13 14-2 16,-8 6 5-16,-10 8 8 16,-7 6-7-16,-3 18-6 15,4 5-4-15,10 0 0 16,12 5-1-16,12-8 0 0,12 1-1 16,3-7 1-16,3-3 0 15,21-8-1-15,12-4 1 16,7-5 1-16,6 0 2 15,1-9 2-15,-6-7-3 16,-7-5 0-16,-7-1-1 16,-9-2 2-16,-10-2 1 15,-8 4 3-15,-3 0-4 16,0 8 0-16,-21 6 0 16,-9 8-2-16,-7 0-1 15,-7 20 1-15,-2 6-1 0,7 8 1 16,8-2 0-1,10-2-3-15,12-2 2 0,8-9-3 16,1-7 0-16,6-1-1 16,19-9 3-16,9-2 2 15,5-2 3-15,3-15 1 16,-3-6-3-16,-8-1-1 16,-6-5 4-16,-7-4 0 15,-6 3-3-15,-12 8 3 16,0 5 0-16,0 8-1 15,-21 9 0-15,-4 0-3 16,-5 2-3-16,0 13 2 16,8 2 0-16,1 4-20 15,9-1-46-15,3-1-49 0,5 0-143 16,4-2-74-16,0-10-43 16</inkml:trace>
  <inkml:trace contextRef="#ctx0" brushRef="#br1" timeOffset="120806.51">9583 10826 116 0,'0'0'58'15,"0"0"30"-15,0 0-84 16,0 0-4-16,0 0-90 16,0 0-45-16</inkml:trace>
  <inkml:trace contextRef="#ctx0" brushRef="#br1" timeOffset="122974">27060 9495 153 0,'0'0'102'0,"0"0"89"0,0 0-43 15,0 0-32-15,0 0-31 16,0 0-59-16,-27-13-19 15,9 25 8-15,3 0 5 16,6 0-5-16,6-5-5 16,2-1-8-16,1-4 1 15,0 0 0-15,0 0 1 16,9-2 1-16,3 0 3 16,-3 0 4-16,-3 0 2 15,0 0 19-15,-5 0 21 16,-1-6 6-16,0-3-48 15,0-5 6-15,-6 4-8 16,-10 7-9-16,-11 3-2 16,-8 0-24-16,-3 16 18 15,5 6 0-15,9-1 7 0,11 6-5 16,13-7-6-16,0 0-1 16,22-10 6-16,14-7 6 15,7-3 0-15,0-3 16 16,-4-14 0-16,-9 0 8 15,-9 1-14-15,-9-1 5 16,-9 3 2-16,-3-1-1 16,0 5-16-16,-18 5-4 15,-6 5-48-15,-4 5-57 16,-5 20-54-16,-2 6-53 16,3-2-108-16</inkml:trace>
  <inkml:trace contextRef="#ctx0" brushRef="#br1" timeOffset="123674.11">26689 9380 25 0,'0'0'4'0,"0"0"-1"16,0 0 31-16,0 0 1 15,-39 75-1-15,27-35-16 16,-2 12-8-16,5 8-3 15,3 9-5-15,6 0-2 16,0-8-46-16,26-12-80 16</inkml:trace>
  <inkml:trace contextRef="#ctx0" brushRef="#br1" timeOffset="139022.09">28844 3384 129 0,'0'0'43'0,"0"0"-43"16,0 0 7-16,0 0 11 15,0 0 28-15,0 0-14 0,0 0 11 16,0 0 3-1,-12-3 13-15,12-8 9 0,7-9-24 16,13-7-40-16,4-7 5 16,10-3-5-16,2-1 4 15,3 0-7-15,5 0-1 16,3 3-3-16,-1 2-36 16,-3 2-5-16,-6 4-21 15,-8 0 21-15,-12 9-8 16,-14-1-5-16,-3-1-15 15,-9 3-12-15</inkml:trace>
  <inkml:trace contextRef="#ctx0" brushRef="#br1" timeOffset="139231.84">29059 2912 36 0,'0'0'37'0,"0"0"-31"0,0 0-1 16,0 0 79-16,0 0-5 15,101-27-33-15,-64 11 5 16,-1 2-12-16,-3 5 11 15,-2 5-4-15,-4 4-26 16,-5 0-7-16,-6 17-13 16,-6 12 6-16,-10 11-6 15,0 9 0-15,-21 5-2 16,-4 2-29-16,4-9-52 16,10-8-21-16,11-14-27 15</inkml:trace>
  <inkml:trace contextRef="#ctx0" brushRef="#br1" timeOffset="140312.97">30234 2339 156 0,'0'0'3'15,"0"0"61"-15,0 0 8 16,0 0-22-16,0 0-30 16,0 0-11-16,-34 4-9 15,13-2 14-15,3-1-8 16,0 2 24-16,2-3-14 0,4 0 14 15,4 0-2 1,5-13 1-16,3-12-5 0,5-8-22 16,20-6-2-16,8 4-2 15,0 8 2-15,-1 10 0 16,-3 9-12-16,-4 8 7 16,-4 8 5-16,-6 19 0 15,-6 5-13-15,-9 6-9 16,0 3-28-16,-6 0 14 15,-18 3 7-15,-7-1 3 16,-7-2 2-16,0-3 5 16,-1-9 16-16,8-12-2 0,11-9 10 15,7-8 4-15,11-7 28 16,2-17-17 0,11-6-19-16,10 7 1 0,6 10 0 15,1 10-1-15,2 3 2 16,1 8 0-16,2 9-3 15,-3 0 1-15,1 5-1 16,-1-3-1-16,1-7-36 16,4-11-33-16,-1-1-182 15</inkml:trace>
  <inkml:trace contextRef="#ctx0" brushRef="#br1" timeOffset="140822.65">30667 2104 528 0,'0'0'3'0,"0"0"22"16,0 0-25-16,0 0 0 15,0 0 5-15,0 0-4 16,4 95-1-16,8-60 5 16,-5 2-10-16,-4-6 5 15,-3-5 0-15,0-9-2 16,0-9-17-16,0-8 12 15,0 0 7-15,0-12-7 16,3-21 7-16,1-11-12 16,-3-10 12-16,-1-7 6 15,0-3 0-15,0 10-6 16,2 13-7-16,3 19 7 0,-5 13 0 16,6 6-6-16,2 3-55 15,8 0 6-15,8 0 35 16,5 8-1-16,-3 1-18 15,-2 3 0-15,-10 1-9 16,-9-2 16-16,-5 3 7 16,-8 0-13-16,-21 2 36 15,-13 3-7-15,-8 1 8 16,-1 1 1-16,-1 1 6 16,13-2 8-16,14-5 18 15,18-4 12-15,7-7-29 16,35-4-13-16,24 0 59 0,15 0-45 15,3 0-11-15,-1 0-3 16,0 19-2-16,-5 12-1 16,-13 10-2-16,-22 2-106 15,-29 1-62-15</inkml:trace>
  <inkml:trace contextRef="#ctx0" brushRef="#br1" timeOffset="141160.34">30179 2764 200 0,'0'0'50'0,"0"0"58"16,0 0 30-16,0 0-48 16,0 0-13-16,102-45-22 15,-43 17 2-15,20-8 3 16,17-5-23-16,14-4-20 16,6-1-6-16,3 2-10 15,-7 4-2-15,-9 10-5 0,-9 7-59 16,-21 6-26-16,-22 4 16 15,-23 3-203-15,-23 0-87 16</inkml:trace>
  <inkml:trace contextRef="#ctx0" brushRef="#br1" timeOffset="162798.2">25983 4408 17 0,'0'0'8'0,"0"0"23"16,0 0 4-16,0 0 15 15,0 0-34-15,0 0-7 16,0 0-2-16,11-73-7 16,-11 63 7-16,0 1-1 0,0 2 3 15,-3 0 4-15,-7 4-8 16,-3 3-5-16,0 0-5 16,-5 7-46-16,0 20 36 15,-1 14 15-15,0 13 6 16,5 10-5-16,5 11 1 15,4 10-4-15,5 9-8 16,0 1-25-16,18 1-62 16</inkml:trace>
  <inkml:trace contextRef="#ctx0" brushRef="#br1" timeOffset="165353.87">28563 2518 9 0,'44'79'14'0,"9"1"4"16,7-5-3-16,6-7-14 15,2-11-1-15,-4-10-1 16,-10-11 0-16,-11-4 1 15,-10-6-17-15,-6-2 13 16,-5-3 2-16,-4-3 2 0,3 1 3 16,4 4-3-1,5 3 0-15,8 7 0 0,5 4 9 16,0 7-9-16,0-1-3 16,-10 1-38-16</inkml:trace>
  <inkml:trace contextRef="#ctx0" brushRef="#br1" timeOffset="193367.33">26929 9629 64 0,'0'0'164'15,"0"0"-160"-15,0 0 44 0,0 0 17 16,0 0-58 0,0 0-1-16,0 0 2 0,0 0-3 15,0 0 15-15,10 2 15 16,0-2 7-16,0-4 15 16,-3 1-38-16,-1-4-5 15,-3 0 11-15,-2 4 5 16,1-3-9-16,-2-2 19 15,0 5-33-15,0-3-1 16,0 6 4-16,0-1-7 16,-9 1-3-16,-6 0 0 15,-6 0-22-15,0 10-5 16,2 4 15-16,7 3 10 16,5-5-14-16,7-2-4 15,0-3-7-15,7-1 0 0,14-6 2 16,4 0 16-16,3 0 2 15,1-8 2-15,-5-4-2 16,-3-1 7-16,-4 1 2 16,-4-2 0-16,-6 1 2 15,-7-1-4-15,0-2-3 16,0 6-2-16,-12 7-7 16,-6 3 8-16,-9 0 0 15,-3 9-2-15,-3 12 6 16,2 6 31-16,7-1-21 15,5-2-3-15,11-2-3 16,5-2-4-16,3-7-1 0,0-4-2 16,8-5 0-16,10-4 3 15,1 0 13-15,5 0 2 16,-3-1 3-16,0-8 2 16,-6-7 4-16,-5 3-3 15,-4-4 13-15,-6-3-15 16,0 1-2-16,0-1-10 15,-6 3-2-15,-4 4-10 16,-2 3 5-16,-6 10-1 16,-3 0 1-16,-6 3 2 15,2 14 3-15,4 6 0 16,6-1-5-16,9 0-2 16,6-3 2-16,0-7-3 15,9-4-2-15,11-2-5 0,2-6 10 16,2 0 10-16,-2 0-8 15,1-14 5-15,-3-3 7 16,-3 0-5-16,-4-4-4 16,-5-2-2-16,-5 0-1 15,-3-4-1-15,0 8-1 16,-2 6 0-16,-10 6-19 16,-9 7 19-16,-5 3-3 15,-7 23 3-15,0 1 1 16,3 6 2-16,9 0-3 15,12-5 0-15,8-4-6 16,1-11 0-16,9-3-3 0,15-6 6 16,7-4 3-16,0 0 12 15,-1-6-1-15,-2-8 17 16,-4-3-14-16,-7-2 29 16,-3-1-15-16,-4 1-2 15,-7 2-17-15,-3-3 10 16,0 3-18-16,-7 4 4 15,-9 6 3-15,-9 7 14 16,-4 0-20-16,-4 10 2 16,4 11-4-16,3 2 0 15,12 2 0-15,8-2-2 16,6-4-4-16,0-2 0 16,17-5-5-16,4-3 4 15,6-6 6-15,0-3 1 0,1 0 5 16,-2-7 0-16,-6-5-1 15,-6 1 1-15,-5-5 3 16,-3-1 9-16,-6 0-11 16,0-2 2-16,-2 2-1 15,-14 8-7-15,-2 3-5 16,-6 6 1-16,-7 5-35 16,-2 22-70-16,-1 14-104 15,8 1-176-15</inkml:trace>
  <inkml:trace contextRef="#ctx0" brushRef="#br1" timeOffset="196222.2">8632 8626 426 0,'0'0'68'0,"0"0"111"16,0 0-112-16,0 0-16 15,0 0 13-15,0 0 34 16,-72-50-34-16,60 50 10 15,-3 10-33-15,0 19-35 16,-1 12-6-16,2 4-2 16,11-2 0-16,3-2 2 0,9-11-4 15,15-7-29 1,6-14-20-16,1 1 14 0,-5-10 15 16,-7 0 14-16,-11 0 10 15,-5 3 0-15,-3 1-5 16,0 6 2-16,-11 9-17 15,-8 2 16-15,-7 4-49 16,4-8 19-16,4-3-17 16,9-8-25-16,9-6-22 15,0-6 3-15,24-20-126 16,9-15 48-16,1 2 92 16,-1 1 78-16,-3 3 3 0,-5 9 84 15,-4 2 2-15,-6 9 15 16,-6 5-9-16,-6 4 7 15,-3 6-33-15,0 0-41 16,4 0-22-16,-1 0-2 16,0 5 2-16,5 2 29 15,-2 0-27-15,0-1 11 16,4-6-10-16,-1 0-1 16,2 0 1-16,5-8 4 15,-1-9-2-15,3-8-2 16,-2 0-2-16,-7-3-1 15,-6-1-2-15,-3 8-1 16,0 4 0-16,-16 12 2 0,-4 5 18 16,-2 7-19-16,-5 29 12 15,2 7-10-15,2 12-3 16,10-5 2-16,7-2 4 16,6-16-6-16,19-11-3 15,17-20-10-15,12-2 13 16,7-30 0-16,5-8-1 15,-5-11-7-15,-3-1 3 16,-13-4 5-16,-14 3 3 16,-14 4 2-16,-11 7-4 15,0 14 2-15,-24 10 12 16,-3 17 52-16,0 0-59 16,0 23-4-16,8 3 7 0,10 0-7 15,9-6-4 1,0-5 0-16,25-6-7 0,8-9 7 15,9 0 0-15,4-17 10 16,-1-6-7-16,-3 0 6 16,-11 4-6-16,-7 2 2 15,-11 7 4-15,-10 7 14 16,-3 3 18-16,0 3-20 16,0 23-19-16,-6 11 9 15,-1 11 8-15,7 0-2 16,0-6-15-16,3-6-2 15,16-14-6-15,5-10-4 0,3-12-23 16,4-4-16 0,5-26 23-16,3-15-41 0,-6-9-11 15,-5-4 15-15,-10-3 45 16,-6-2 18-16,-2 1 16 16,-7 13 26-16,-3 19 20 15,0 16 5-15,0 14 48 16,0 17-61-16,-3 24-52 15,-4 14 22-15,4 7 2 16,3-4 0-16,0-6-3 16,16-8-19-16,14-12-3 15,6-9-1-15,9-13-9 0,1-10-101 16,-8-14-23-16,-6-28-320 16</inkml:trace>
  <inkml:trace contextRef="#ctx0" brushRef="#br1" timeOffset="196366.58">9768 8054 551 0,'0'0'16'15,"0"0"111"-15,0 0-88 16,0 0-33-16,-13 79-6 16,23-56-21-16,-4-3-149 15,0-6-308-15</inkml:trace>
  <inkml:trace contextRef="#ctx0" brushRef="#br1" timeOffset="197048.4">9962 8424 466 0,'0'0'40'0,"0"0"8"16,0 0-8-16,0 0-39 0,0 0 4 16,0 0-3-16,21 0-2 15,-15 0-3-15,-3 0 3 16,3-13 68-16,-3-3-43 15,1-3-14-15,-4-2-6 16,0 1-2-16,0 5 0 16,-10-2 9-16,-5 5-4 15,0 10 25-15,-3 2 16 16,-4 12-30-16,1 19-10 16,0 6-3-16,3 5-5 15,9 5 3-15,9-5 4 16,0-5 1-16,6-9-9 15,18-11 0-15,10-15 3 0,8-2-1 16,7-19 3-16,5-13 4 16,-3-11-8-16,-2-3 6 15,-14-8-7-15,-6-4 3 16,-16 2 4-16,-9 6-1 16,-4 20 0-16,0 11 56 15,-14 18 45-15,-5 1-35 16,-4 11-42-16,1 15-12 15,1 4 14-15,12-3-3 16,6-1-6-16,3-7-20 16,3-2 2-16,21 2-4 15,10-5 0-15,2-1-1 0,6-2 16 16,-2-3-14-16,-7 1 1 16,-15-4 0-16,-8 1-3 15,-10 1 0-15,-6 5 0 16,-22 8 1-16,-15 2 7 15,-17 6-8-15,-4-3-40 16,0-3-255-16,10-13-133 16</inkml:trace>
  <inkml:trace contextRef="#ctx0" brushRef="#br1" timeOffset="198143.47">11467 8074 704 0,'0'0'74'0,"0"0"215"16,0 0-196-16,0 0-28 15,0 0-58-15,-85 21-6 16,52 24-1-16,5 14 0 16,7 7-3-16,15-3-1 15,6-9-2-15,7-11-37 16,28-20-50-16,14-20-16 16,12-6 31-16,15-37 29 15,5-16-5-15,1-10-21 16,-9-5 60-16,-13 4-9 15,-25 9 24-15,-15 10 5 0,-17 15 20 16,-3 15 37-16,-24 16 20 16,-15 7-6-16,-6 30-70 15,0 10 24-15,13 7-4 16,11-1-14-16,21-7-11 16,0-11-1-16,21-11-11 15,15-19-9-15,10-3 10 16,9-25 10-16,-4-13-2 15,-5-5 3-15,-10-2-1 16,-14 4 5-16,-13 1 2 16,-9 8 25-16,0 12 72 15,0 8-34-15,-3 12-3 0,-6 6-33 16,-4 25-32 0,-1 13 0-16,4 16-1 0,4 9 6 15,6 4-7-15,0 6 0 16,10 1-2-16,7-1 2 15,2-4-2-15,-6-8 2 16,-2-14 0-16,-11-16 0 16,0-16 0-16,-18-10 0 15,-7-11 42-15,-8 0-12 16,0-27-2-16,2-13-26 16,13-18 0-16,18-9 1 15,0-2-2-15,30-2 0 16,13 0-1-16,2 2-10 15,7 4-2-15,0 4-22 16,-4 6 2-16,-2 1-1 0,-10 8 1 16,-11 3 31-16,-8 10 2 15,-10 13 3-15,-7 9 8 16,0 11 58-16,-10 0-34 16,-14 8-22-16,-9 16-5 15,5 1 10-15,6-1 0 16,11-4 3-16,11-1-16 15,0-2-6-15,27-1 0 16,13 4 0-16,11-6 11 16,7 1-2-16,0-5-4 15,-12-1-5-15,-13 0 1 16,-18-1-2-16,-11 3-3 0,-4 9-13 16,-19 10 3-16,-24 8-6 15,-12 3-28-15,-11 5-94 16,5-9-185-16,6-6-198 15</inkml:trace>
  <inkml:trace contextRef="#ctx0" brushRef="#br1" timeOffset="199732.27">13052 8206 662 0,'0'0'1'15,"0"0"114"-15,0 0-110 16,0 0-3-16,-39 119 14 16,36-62 18-16,3-8 1 15,0-5 31-15,0-15-55 16,10-13 6-16,5-12-17 15,7-4 5-15,8-13-4 16,0-17 50-16,-1-12-41 16,-3-8-10-16,-10-4-17 15,-7 1 15-15,-9 7 2 0,0 14-2 16,-16 22 2 0,-13 10-9-16,-3 27 9 0,-1 14 2 15,0 7 4-15,11-3-5 16,13-5-1-16,9-8-1 15,0-11-7-15,19-11-14 16,11-10-4-16,5 0 13 16,6-22 13-16,3-12 18 15,-3-7 28-15,-5-2-6 16,-3-5-1-16,-11 2-17 16,-4 9-12-16,-6 18-4 15,-6 11-6-15,0 8-3 16,1 25-28-16,2 9 31 15,8 9 16-15,2-2-10 16,5-12-1-16,-1-6-3 0,2-9-2 16,-3-11-1-1,-1-3 1-15,1-7 4 0,-2-16 50 16,2-13-22-16,-2-7-13 16,-1-6 7-16,-5-5-1 15,-5-2-6-15,1 6-10 16,-3 14-3-16,-4 10-3 15,0 12 1-15,0 8 5 16,-3 6 6-16,0-2-2 16,0 1-2-16,0-3 2 15,0 4-3-15,0-3 18 16,0 1 7-16,0-4-9 0,0-3 1 16,0 4-24-16,0 0 4 15,0 1-3-15,0 1 9 16,0 0-5-16,0 3-5 15,0 0-1-15,0 0 1 16,0 0-3-16,0 0 5 16,0 0 6-16,0 0 0 15,0 0-4-15,0 0-3 16,0-5-3-16,0 1-2 16,0 4 1-16,0 0 0 15,0 0 0-15,0 0-7 16,0 9-13-16,0 16 0 15,0 11 20-15,-3 7 5 0,-3-1-4 16,6-2-1-16,0-11 1 16,0-4 0-16,0-11-1 15,0-3-6-15,0-7 2 16,0-4-4-16,9 0 4 16,-3 0 4-16,3-9 5 15,3-11-1-15,-3 1 1 16,-6 2-5-16,3 3 1 15,-6 9 1-15,0 2 0 16,0 3-2-16,0 0-3 16,0 0-7-16,0 0-4 15,0 4 5-15,-3 2 9 16,0 1 4-16,0-3-4 0,0 1 0 16,3 2 3-16,-3 7-3 15,3 9-1-15,0 10 1 16,0 6 1-16,0 5-1 15,9 1 0-15,10-8-2 16,5-10-4-16,-3-10 4 16,3-17-4-16,2 0-1 15,6-24-4-15,4-13 6 16,0-10-20-16,-7-2-13 16,-3-3 25-16,-7 5 10 15,-10 8 3-15,-5 10 1 16,-4 9 1-16,0 15 20 15,0 5 14-15,-3 0-36 16,-7 11-2-16,-3 15 2 0,4 5-1 16,6-1 1-16,3-2-2 15,0-5-2-15,9-6-8 16,7-8 4-16,7-9 8 16,6 0 3-16,7-19 2 15,0-10-2-15,3-8 8 16,-7 5-5-16,-3-1 5 15,-9 6 14-15,-10 10 4 16,-7 11 14-16,-3 3-11 16,0 3-8-16,-10 8-22 15,-7 20-2-15,-1 11-2 16,0 17 2-16,12 11 0 0,6 8 0 16,0 7-1-16,10 2 1 15,13 5 0-15,2-8-1 16,-1-10 2-16,-9-15-1 15,-9-18 0-15,-6-11 3 16,-21-7 2-16,-28-9 11 16,-12-1-4-16,-8-4-12 15,-2-6-6-15,9 0-10 16,19-6-44-16,24-9-76 16,19-7-154-16,23-11-512 15</inkml:trace>
  <inkml:trace contextRef="#ctx0" brushRef="#br1" timeOffset="200318.09">15178 8204 962 0,'0'0'221'16,"0"0"52"-16,0 0-162 16,0 0-100-16,0 0-7 15,-34 96-4-15,17-25 3 16,7 5 4-16,7 8-1 15,0 0-3-15,3 8-3 16,0-11-5-16,0-9-2 16,-3-21-62-16,-4-20-38 15,-4-17-22-15,-1-14-28 16,-1-12 37-16,-6-22-146 16,-1-15 190-16,-6-13 20 0,3-8 56 15,-3 2 22-15,4 8 41 16,-1 13 79-16,11 13 42 15,7 11-28-15,5 4-119 16,11-1-37-16,24 1-11 16,10-9-35-16,11 3-31 15,9-6-39-15,0-2 28 16,-6 0 42-16,-11-2 27 16,-9 7 19-16,-13 8 2 15,-16 7 16-15,-7 13 69 16,-3 0 54-16,0 22-109 15,-10 20-25-15,-2 7 39 16,-1 3-17-16,9-8-9 0,4-10-12 16,0-9-6-16,6-16-2 15,11-9 0-15,2 0 3 16,8-22 8-16,-6-16-11 16,0-14-14-16,-15-10 14 15,-6-5 3-15,0 6 1 16,-16 17-3-16,-1 21-1 15,-1 22 1-15,1 1-1 16,4 21-29-16,6 11-113 16,7 8-129-16,0-7-52 15,13-2-89-15</inkml:trace>
  <inkml:trace contextRef="#ctx0" brushRef="#br1" timeOffset="200618.03">15594 8143 312 0,'0'0'223'15,"0"0"140"-15,0 0-97 16,0 0-102-16,0 0-81 16,0 0-43-16,-5-32-32 15,7 32-8-15,21 6-4 16,3 10 1-16,6 8 2 16,-5 5 0-16,-8 0-2 15,-10 2-6-15,-9-1-5 16,0-3 11-16,-6-5 1 15,-7-5 2-15,4-10 0 0,6-7 1 16,3-8 12-16,6-33 27 16,23-26-34-16,16-15-2 15,15-11-8 1,-2 16-5-16,-4 19-28 0,-11 24-20 16,-13 31-55-16,-27 6-231 15,-3 33-207-15</inkml:trace>
  <inkml:trace contextRef="#ctx0" brushRef="#br1" timeOffset="205102.46">9270 11107 36 0,'0'0'284'16,"0"0"-203"-16,-18-72 108 15,15 55-45-15,0 4-28 16,3 5 32-16,0 3-20 15,0 2-29-15,-4 0-2 16,4 2-32-16,0 1-1 16,-3 0-20-16,3 0-8 15,0 0-15-15,-3 0-9 16,3 0-10-16,0 13-4 16,0 14-5-16,0 12 7 15,0 11 4-15,6 7 5 16,1 1-5-16,-4 5 0 15,0-1-4-15,-3-3 1 16,0-3-1-16,0-8-1 16,0-5 0-16,0-11-3 0,0-6-16 15,0-12-35-15,9-4-63 16,6-8-95-16,3-2-111 16,1-16-147-16</inkml:trace>
  <inkml:trace contextRef="#ctx0" brushRef="#br1" timeOffset="205666.24">9346 11172 388 0,'0'0'9'16,"0"0"108"-16,0 0-16 15,0 0-44-15,0 0 29 16,-52-72-26-16,49 59 32 15,3-1 24-15,0-5-20 16,9-2-33-16,10-4-10 16,5 3-10-16,9-6-30 15,1 8-6-15,8 0-5 16,-2 7-2-16,-4 10-1 16,-6 3-1-16,-2 9-6 15,-8 15-6-15,-7 8-2 16,-10 6 10-16,-3 4 6 15,-16 1 10-15,-17 1-8 16,-3-5-1-16,-3-6 1 0,0-4 10 16,1-9-11-16,5-6 2 15,6-4 3-15,9-7-3 16,2-3 6-16,2 0 5 16,4-7 7-16,4-3-8 15,0 0-1-15,6 7 0 16,0 0 20-16,0 3-14 15,0 0-13-15,0 0-5 16,0 0-3-16,0 0 3 16,6 6 0-16,16 8 2 15,8 11 12-15,0 6-1 16,5 2-3-16,3 3 9 0,2 0-9 16,2-3-4-16,0-6-3 15,-2-3-3-15,-4-5-1 16,-8-6 0-16,-4-4-52 15,-3-2-120-15,-7-7-213 16,2 0-231-16</inkml:trace>
  <inkml:trace contextRef="#ctx0" brushRef="#br1" timeOffset="205958.1">10005 11182 809 0,'0'0'144'0,"0"0"39"0,0 0 22 15,0 0-139-15,0 0-7 16,0 0-33-16,-39 0-10 16,39 0-6-16,11 0-10 15,13 0 5-15,19 0 26 16,9 0-2-16,5-2-18 15,3-10-8-15,-2 0-1 16,-9-1-2-16,-10 4-20 16,-13 1-29-16,-9 5-29 15,-14 3-84-15,-3 3-164 0,-13 17-41 16</inkml:trace>
  <inkml:trace contextRef="#ctx0" brushRef="#br1" timeOffset="206212.3">10014 11354 664 0,'0'0'119'0,"0"0"107"15,0 0-6-15,0 0-119 16,0 0-37-16,0 0-24 16,-16-7-14-16,29 7-15 15,14 0 14-15,12 0 7 16,6 0-16-16,7 0-10 15,3 0-5-15,-3-3 3 16,-1-4-4-16,1-3 1 0,-6 1-2 16,-7-1-9-16,-12 6-88 15,-15 1-120-15,-12 3-254 16,0 0-225-16</inkml:trace>
  <inkml:trace contextRef="#ctx0" brushRef="#br1" timeOffset="207172.73">11093 11050 3 0,'0'0'436'0,"0"0"-326"15,0 0 118-15,0 0-76 16,0 0-12-16,0 0-35 0,0-22-7 16,0 22-32-16,0 0-21 15,0 0-24-15,-6 9-8 16,0 18-10-16,-5 6 22 16,1 10-2-16,7 2-9 15,3 2-4-15,0-2-1 16,6-4-3-16,15-8-2 15,10-13-1-15,8-11-2 16,10-9 11-16,6-2 14 16,2-22-10-16,1-9 1 15,-10 1-13-15,-8-5 7 16,-15 0-1-16,-11 2 5 0,-14-3 1 16,-24-1-10-16,-21-4-6 15,-20 11 0-15,-7 5-3 16,-1 18-9-16,3 9-18 15,9 16-48-15,13 30-60 16,12 14-229-16,9-1-262 16</inkml:trace>
  <inkml:trace contextRef="#ctx0" brushRef="#br1" timeOffset="-206857.64">6254 11439 455 0,'0'0'220'15,"0"0"-179"-15,0 0 118 16,0 0-137-16,0 0-10 16,0 0-12-16,0 0 21 15,130-84-6-15,-72 53-10 16,0 1-5-16,-6 5-14 0,-10 8-24 16,-9 8-73-16,-14 9-33 15,-17 0-90-15,-2 9 74 16,-27 11-23-16</inkml:trace>
  <inkml:trace contextRef="#ctx0" brushRef="#br1" timeOffset="-206703.72">6500 11347 148 0,'0'0'227'0,"0"0"35"15,0 0-77-15,0 0-101 16,0 0-82-16,0 0 5 16,-3 114 8-16,3-61 0 15,0 5-9-15,0-1-1 16,0-5-5-16,0-3-4 15,0-15-18-15,0-8-81 16,3-9-73-16,10-13-119 16</inkml:trace>
  <inkml:trace contextRef="#ctx0" brushRef="#br1" timeOffset="-206186.18">6691 11489 503 0,'0'0'209'0,"0"0"63"15,0 0-192-15,0 0-64 16,0 0-1-16,-57 89-11 16,38-45-3-16,7-5-1 15,3-2-41-15,6-10-3 0,3-12-46 16,0-4 2 0,6-11 36-16,15 0-1 0,-2-16 30 15,4-14 21-15,2-7-5 16,-4 1 7-16,1-1 8 15,-8 11 3-15,-8 10 4 16,-3 11 12-16,-3 5 32 16,0 5-59-16,0 20 7 15,-3 9-7-15,0 5 0 16,3-2 11-16,0-10-11 16,10-7 0-16,5-11-3 15,6-9-30-15,0 0 0 16,6-17 24-16,1-12-2 15,2-14-20-15,0-3-29 16,-8-3 36-16,-7-1 24 0,-8 4 9 16,-7-1 41-16,0 10 40 15,0 15 49-15,-3 5 24 16,-1 14-21-16,1 3-28 16,0 6-93-16,0 18-16 15,3 13-5-15,0 8 15 16,0 5-12-16,0 5 2 15,3 2-5-15,7 2-35 16,1-3-137-16,-2-12-125 16,7-18-20-16,4-22-222 15</inkml:trace>
  <inkml:trace contextRef="#ctx0" brushRef="#br1" timeOffset="-205736.68">7225 11425 723 0,'0'0'133'0,"0"0"92"16,0 0-189-16,0 0-23 16,0 0 5-16,-85 89-8 15,57-60-4-15,1 3-6 16,1-9 6-16,7-3-4 16,10-10-2-16,6-9-1 15,3-1 1-15,0 0 3 16,0 0-3-16,0 0-4 15,0 0-4-15,0 3 6 16,15 9-14-16,7 3 16 16,5 2 5-16,3-5-5 0,1-2-4 15,-1-3-3-15,0-7 5 16,-2 0-27-16,-2 0-19 16,4-17-1-16,1-10-53 15,-1-2 57-15,-5-5-40 16,-7 1 15-16,-12 4 70 15,-6 2 6-15,0 7 51 16,0 11 38-16,0 5 72 16,0 4-22-16,0 4-96 15,-3 16-48-15,0 10 12 16,0 9 2-16,3 0-11 16,0-3-2-16,6-4-2 0,9-10-181 15,3-12-83-15,7-10-6 16,8-7-141-16</inkml:trace>
  <inkml:trace contextRef="#ctx0" brushRef="#br1" timeOffset="-205615.02">7605 11282 677 0,'0'0'139'16,"0"0"-14"-16,0 0-125 15,-68 76-58-15,59-44-244 16,6-5-275-16</inkml:trace>
  <inkml:trace contextRef="#ctx0" brushRef="#br1" timeOffset="-204858.18">7631 11510 99 0,'0'0'785'0,"0"0"-661"16,0 0 23-16,0 0-130 15,0 0-5-15,-17 79 3 16,17-59-5-16,0-4-10 16,11-6 0-16,5-3-5 15,2-7 4-15,6-3 0 16,3-18-1-16,-2-8-13 0,2-2 5 16,-6-1-1-16,-5 3 11 15,-2 8 5-15,-7 9-3 16,-4 9 1-16,-3 3 7 15,0 0-10-15,0 6-16 16,0 13 4-16,6 5 12 16,0-4 0-16,9-2-5 15,0-6-37-15,-2-4-6 16,4-7-17-16,-1-1-16 16,-1-4 64-16,6-11 12 15,-3-9-2-15,1-2-10 16,-5-2 17-16,-7 3 0 15,-7 3 3-15,0 7 13 0,-3 8 15 16,-7 7 12 0,-4 0-25-16,1 16-18 0,1 12-13 15,6-3 13-15,6 0-7 16,0-8-33-16,0-2-7 16,0-8 12-16,6-7 7 15,3 0 18-15,1 0 5 16,2-16 5-16,-1-4 16 15,-4 0-1-15,-1-4-3 16,-6 4 13-16,0 3 11 16,0 8 5-16,0 4 17 15,0 5-10-15,0 0-7 16,0 0-35-16,0 0-6 16,-3 0 1-16,0 0-4 0,-1 2 5 15,1 1-4-15,3-3 2 16,0 3-2-16,0-3 2 15,0 0 0-15,0 0 10 16,0 0-6-16,0 0 4 16,0 0-4-16,0 0-1 15,0 0-3-15,0 0 1 16,-3 0-1-16,3 0-1 16,0 0-8-16,0 4-68 15,-3 4-44-15,-2 1 12 16,-7 11-80-16,-7-1-80 15</inkml:trace>
  <inkml:trace contextRef="#ctx0" brushRef="#br1" timeOffset="-204386.61">7544 11625 223 0,'0'0'83'0,"0"0"140"15,0 0-89-15,0 0-51 16,0 0-26-16,0 0-21 0,0-7-2 16,0 7-2-16,0 0-13 15,6 0 16-15,6 4 16 16,12-4-23-16,1 0-10 15,11-4 1-15,3-16-12 16,-3-6 1-16,1 0-8 16,-6-3 3-16,-8-2 1 15,-10 5-2-15,-7-1 1 16,-6 1 0-16,-6 4-3 16,-13 1-4-16,-8 15 0 15,-6 6-17-15,-1 0 12 16,-5 25 9-16,0 5 3 15,5 4-1-15,4 5-2 0,6-2 0 16,8 0 0-16,5-8 0 16,5-9-13-16,2-7 2 15,4-10-15-15,0-2-24 16,0-1-17-16,0 0-17 16,7-4-48-16,-4-10-163 15</inkml:trace>
  <inkml:trace contextRef="#ctx0" brushRef="#br1" timeOffset="-204263.95">7544 11625 620 0</inkml:trace>
  <inkml:trace contextRef="#ctx0" brushRef="#br1" timeOffset="-203710.62">7544 11625 620 0,'-85'-36'75'0,"85"39"76"0,0 3-76 0,0 5-5 15,15-2 34-15,12-5-7 16,12-4-7-16,10-4-17 16,9-16-26-16,3-9-23 15,-1-1-12-15,1-6-3 16,-3 4-9-16,-3-3 0 16,-16 6 3-16,-18 0-1 15,-18-2-1-15,-3 8 5 16,-27 0-4-16,-9 16-2 15,-8 7-2-15,-13 13 1 16,-10 24-6-16,-15 19 2 0,-2 13-2 16,2 8 3-16,18-5 3 15,21-5 2-15,25-12 0 16,18-15-1-16,6-9-5 16,24-9 4-16,12-12-3 15,7-7 4-15,12-3 5 16,9-6 0-16,0-11 0 15,0 1 13-15,-13 6-12 16,-15 3-3-16,-20 4-4 16,-13 3 2-16,-9 0-2 15,-3 0 2-15,-22 17 11 16,-14 5-7-16,-19 5-3 0,-14-4 0 16,-4-10-1-16,3-6 1 15,10-7 1-15,17-24 16 16,18-25 6-16,11-27-24 15,17-20-1-15,0 0 0 16,24 8-1-16,15 18-6 16,3 24-2-16,4 13 4 15,-1 20 2-15,4 13 2 16,-10 0-6-16,-5 23-1 16,-10 13-16-16,-21 7-6 15,-3 6 4-15,-30 9 19 16,-22 3-2-16,-18 12-31 15,-24 4-73-15,-24-2-235 0,-15-9-407 16</inkml:trace>
  <inkml:trace contextRef="#ctx0" brushRef="#br1" timeOffset="-203178.27">6406 12299 321 0,'0'0'98'16,"0"0"164"-16,0 0-70 0,0 0-58 16,0 0-63-16,0 0-36 15,-42-23-27-15,81 23 34 16,27 0 52-16,34 0-21 16,40 0-21-16,33-4-11 15,27-8-19-15,10-1-22 16,-4-4 0-16,-15-3 0 15,-30-3 0-15,-39 3-16 16,-38 0-38-16,-38 7-28 16,-31 5-62-16,-15 8-9 15,-39 0-187-15</inkml:trace>
  <inkml:trace contextRef="#ctx0" brushRef="#br1" timeOffset="-194403.55">13051 11510 375 0,'0'0'7'16,"0"0"9"-16,0 0 16 0,0 0-6 15,0 0 19-15,0 0 9 16,0 0 8-16,39 19 17 16,-22-34-22-16,-1-6 15 15,-3 4-45-15,-4-3-14 16,-3 3 15-16,-6 0-4 16,0 2 30-16,-2 2-19 15,-8 7 29-15,-12 6-31 16,-5 0-10-16,-6 25 0 15,2 9-15-15,4 8 3 16,12-1-3-16,12-6-6 16,3-8 1-16,0-10-3 15,15-11 1-15,4-3 4 16,1-3-5-16,3 0 20 16,0-17 20-16,-1-2-13 0,-5-1-9 15,-4-2-5-15,-7-4-6 16,-6 2 13-16,0 3-10 15,-3 6-8-15,-10 8 8 16,-4 7-6-16,-2 3-2 16,-7 19-2-16,7 9-9 15,6 9-43-15,10 2-95 16,3-9-217-16,25-3-162 16</inkml:trace>
  <inkml:trace contextRef="#ctx0" brushRef="#br1" timeOffset="-193383.62">26757 9389 81 0,'0'0'6'16,"0"0"-2"-16,0 0 4 0,-36 83-4 16,33-57-4-16,3-1-54 15</inkml:trace>
  <inkml:trace contextRef="#ctx0" brushRef="#br1" timeOffset="-193238.51">27188 9409 26 0,'0'0'0'16,"0"0"-15"-16</inkml:trace>
  <inkml:trace contextRef="#ctx0" brushRef="#br1" timeOffset="-191704.16">4798 14682 527 0,'0'0'68'15,"0"0"44"-15,0 0 99 16,0 0-60-16,0 0-56 15,0 0-28-15,-106-23-30 16,63 77-22-16,1 23-13 16,-1 19 2-16,15 2-1 15,14-2-3-15,14-13-1 0,14-17-5 16,35-27-64 0,18-27-7-16,18-12 30 15,9-39 40-15,13-23 2 0,-2-20 4 16,-1-7-13-16,-20 6-20 15,-20 10 22-15,-27 21 10 16,-25 15 4-16,-12 17 13 16,-12 20 53-16,-21 3-4 15,-10 37-53-15,-5 15-1 16,5 12-2-16,10 0 8 16,18-11-5-16,15-17-11 15,0-14 0-15,20-14-13 0,8-11-2 16,2-11 15-1,6-23 13-15,-5-10-6 0,-4-6-7 16,-5 4 12-16,-14 7-7 16,-8 10 6-16,0 15 3 15,0 7 22-15,0 7-9 16,-9 20-27-16,1 19-5 16,1 15 5-16,7-1-2 15,7-7-2-15,16-12 1 16,11-12 1-16,3-13-8 15,11-9 9-15,9-12-3 16,4-24 3-16,-3-14-2 16,-6-6-10-16,-13 0 11 15,-12 3 2-15,-18 9 9 16,-9 15 64-16,0 10-18 0,0 12 28 16,-12 7-22-16,-6 13-26 15,0 13-28-15,-1 10-6 16,5 0-1-16,14-2 5 15,0-1-5-15,6-6 0 16,18-4-2-16,4-4 2 16,-2-5 0-16,1-2 0 15,-8-4 2-15,-10-2-2 16,-6 1 0-16,-3 6-6 16,-3 6-15-16,-22 5 4 15,-14 8-6-15,-6-2-37 16,-4-7-1-16,10-12-22 0,12-11-59 15,14-10-109-15,13-23-48 16,24-17-335-16</inkml:trace>
  <inkml:trace contextRef="#ctx0" brushRef="#br1" timeOffset="-191387.39">5902 14829 362 0,'0'0'252'15,"0"0"-39"-15,0 0-93 16,0 0-61-16,0 0 57 15,-9 92-72-15,9-68-16 16,0-2-16-16,0-10-8 16,9-9-4-16,9-3-1 15,4-7 1-15,2-18 0 0,3-7-1 16,-3 0-25 0,-11-2-27-16,-7-2 30 0,-6 6 23 15,0 7 9 1,-9 10 2-16,-4 9 23 0,-4 4 17 15,-5 24-25-15,1 15-13 16,-1 15-5-16,10 8 28 16,12 0-13-16,0-5-9 15,16-11-14-15,20-12-26 16,19-15-81-16,9-19-32 16,8-6-176-16,10-28-415 15</inkml:trace>
  <inkml:trace contextRef="#ctx0" brushRef="#br1" timeOffset="-190752.93">6737 14541 1090 0,'0'0'141'0,"0"0"91"16,0 0-94-16,0 0-85 15,0 0-9-15,0 0-10 16,-6 12-18-16,3-10-4 15,3-2-8-15,-3 0-2 16,3 0-2-16,0 0 0 16,0 0 1-16,0 0 1 15,0 0 0-15,0 0-2 16,0 0-1-16,0 0-8 0,0 0 0 16,0 0 4-16,0 0 1 15,0 0 4-15,0 0-1 16,0 0 1-16,0 0-3 15,0 0-1-15,0 0 0 16,0 0 4-16,0 0 0 16,0 0 0-16,0 0 0 15,0 0 1-15,0 0 0 16,0 0-1-16,0-2 0 16,6-3-4-16,11-2-2 15,11 0 4-15,12-1 2 16,2 8-3-16,-9 0-19 0,-5 0-6 15,-10 10-2 1,-9 9-1-16,-9 4 6 0,0 3 3 16,-9 4 8-16,-12-5 4 15,-1 3 6-15,-2-11 4 16,9-8 4-16,9-4 0 16,3-5-4-16,3 0 7 15,0 0 10-15,6 0-17 16,15 0 6-16,13 0-7 15,8 0 1-15,-3 2-1 16,-3 11 1-16,-11-3 0 16,-9 4-3-16,-14 5-1 15,-2 5 4-15,-36 8 4 16,-16 11 0-16,-33 10-4 16,-20 7-1-16,-24 6-52 0,-16-8-115 15,-13-7-362-15</inkml:trace>
  <inkml:trace contextRef="#ctx0" brushRef="#br1" timeOffset="-190384.59">4279 15570 760 0,'0'0'128'16,"-88"9"124"-1,69-9-25-15,16 0-91 0,3 0-101 16,0 0 28-16,13 0-51 16,45-6-9-16,39-11 14 15,52-6 6-15,41-1-6 16,35-2-11-16,39 1-6 16,33-3 0-16,34 2 2 15,17-4-2-15,5 0-3 16,-16-2 3-16,-37-1 0 15,-45-1 1-15,-61 5-1 16,-61 6 4-16,-53 9-3 16,-44 7 2-16,-27 5 2 15,-9 2 11-15,0-4 16 16,-12 0-19-16,-7 1-13 0,2 3-73 16,-2 0-55-16,5 0-203 15</inkml:trace>
  <inkml:trace contextRef="#ctx0" brushRef="#br1" timeOffset="-188808.54">19548 14841 114 0,'0'0'28'16,"0"0"44"-16,0 0 20 16,0 0-42-16,0 0 10 15,0 0 9-15,0 0 9 16,96-41-12-16,-57 34-3 16,8 0-3-16,10 1-4 15,12-1-24-15,5 0-6 16,18 1-4-16,21-4-7 0,21-3-2 15,28-7 11-15,32-4-14 16,33-2-3-16,31-1-4 16,24-2-2-16,30 0-1 15,26 2 2-15,19 4-1 16,20 3-2-16,14 3 2 16,4-2-2-16,12 6 5 15,5-3-4-15,3 2 4 16,4-3-4-16,6 1 3 15,-2-1 0-15,2 0-2 16,4 5-2-16,-9-2 1 16,-2 4 0-16,-3 4 4 15,-13 2 9-15,-5 4 10 16,-12 0-22-16,-15 0 6 0,-23 0-7 16,-20 0 2-16,-25 1-1 15,-31 5-1-15,-26-3-3 16,-38 0 2-16,-39 1-5 15,-39-4-44-15,-37 0 8 16,-32 0-32-16,-32 0-47 16,-26 0-51-16,-9 0-88 15</inkml:trace>
  <inkml:trace contextRef="#ctx0" brushRef="#br1" timeOffset="-187774.79">27139 14235 540 0,'0'0'163'0,"0"0"36"16,0 0 75-16,0 0-149 15,0 0-77-15,0 0-21 16,6-10-24-16,-6 23-3 0,0 9 0 16,-1 8 2-16,-4 4 13 15,3-4-6-15,2-8-5 16,0-5 1-16,0-10 1 15,0-4 3-15,0-3 8 16,0 0 31-16,5 0 11 16,3-7-15-16,5-13-9 15,0-6-23-15,2-8-1 16,-4-2-3-16,-5 7-1 16,-2 3-4-16,-4 13 14 15,0 6 2-15,0 6 3 16,0 1-22-16,-4 17-13 0,-11 14 0 15,-2 11 13 1,5 1-2-16,6-11 5 0,5-8-6 16,1-12 3-16,0-4-1 15,0-8 1-15,0 0 2 16,0 0 3-16,7-3 10 16,7-14 7-16,7-12 3 15,-1-11-10-15,-5-4-2 16,0 5-8-16,-10 10-2 15,-4 12 1-15,-1 10 7 16,0 7-6-16,0 0-5 16,-4 10-16-16,-8 16-58 15,-3 10 33-15,-1 14-66 0,-1 1-69 16,-1-2-284 0,0-9-268-16</inkml:trace>
  <inkml:trace contextRef="#ctx0" brushRef="#br1" timeOffset="-187368.08">27255 14637 672 0,'0'0'124'16,"0"0"128"-16,0 0-93 16,0 0-71-16,0 0-20 15,0 0-30-15,-56 0 13 16,27 13-4-16,1 8-17 16,0 6-1-16,-1 5-5 15,10 4-6-15,2 3-2 16,13-1-9-16,4-2-5 15,3-4-2-15,22-7-2 16,10-14 2-16,11-6 3 16,11-5-3-16,9-5 5 15,-1-14-5-15,-9-4-3 16,-17 6-3-16,-18 8-7 0,-12 2-5 16,-9 7-20-16,-5 0-61 15,-24 14-241-15,-14 11-581 16</inkml:trace>
  <inkml:trace contextRef="#ctx0" brushRef="#br1" timeOffset="-183372.58">9495 14509 562 0,'0'0'62'0,"0"0"136"16,0 0 35-16,0 0-114 16,0 0-77-16,0 0-39 15,0 0 0-15,45 61 15 16,-5 6 45-16,5 7-26 16,-3 1-11-16,-5-9-18 15,-6-17-1-15,-14-14-2 16,-4-16-4-16,-1-12 2 0,-8-4-2 15,3-3 9 1,-3-15 16-16,2-19 31 0,3-19-41 16,-3-8-12-16,-6-8-4 15,0 3 0-15,0 3-13 16,0 17-11-16,0 17-1 16,-3 22-51-16,-6 7-70 15,0 19-389-15,-9 10 22 16</inkml:trace>
  <inkml:trace contextRef="#ctx0" brushRef="#br1" timeOffset="-183212.37">9553 14846 717 0,'0'0'147'0,"0"0"121"15,0 0-194-15,0 0-74 16,0 0-6-16,102-24-14 15,-25 9-188-15,4-2-220 16</inkml:trace>
  <inkml:trace contextRef="#ctx0" brushRef="#br1" timeOffset="-182734.59">10408 14726 495 0,'0'0'566'16,"0"0"-418"-16,0 0-50 16,0 0-86-16,0 0-9 15,0 0-3-15,82-3 0 16,-51 3-16-16,2 17-8 16,-13 9-25-16,-7 3-3 15,-10 5 13-15,-3 3-8 16,0-1 21-16,-13 0 11 15,-4-9 8-15,4-8 6 16,4-9 2-16,3-3 25 16,3-7 8-16,3 0 35 15,0-10 6-15,0-19-54 0,3-5-21 16,19-8-7-16,1-1-15 16,2 7-1-16,2 2 14 15,-8 8 9 1,-6 9 1-16,-2 5 25 0,-11 11 30 15,0 1-1-15,0 0-18 16,0 6-26-16,0 17-5 16,-11 11 10-16,4 8 20 15,4 5-13-15,3 2-13 16,0 0-3-16,6-8-7 16,21-5-8-16,18-17-49 15,20-16-46-15,19-3-125 16,17-29-141-16,4-17-116 0</inkml:trace>
  <inkml:trace contextRef="#ctx0" brushRef="#br1" timeOffset="-182508.82">11531 14598 596 0,'0'0'343'0,"0"0"-25"16,0 0-157-16,0 0-78 15,0 0-40-15,0 0-20 16,-94 34-10-16,69 4-2 15,7 9-4-15,6 6-6 16,6-1-1-16,6 5 2 16,0-8-5-16,9-6 3 15,15-13-3-15,8-11-44 0,12-11-7 16,6-8-23 0,6-20-132-16,-11-21-69 0,-11-5-313 15</inkml:trace>
  <inkml:trace contextRef="#ctx0" brushRef="#br1" timeOffset="-182348.89">11444 14816 474 0,'0'0'210'16,"0"0"35"-16,0 0-106 16,0 0-114-16,0 0-16 15,0 0 5-15,90 16-9 16,-15-36-5-16,1 1-175 15,-6-8-167-15</inkml:trace>
  <inkml:trace contextRef="#ctx0" brushRef="#br1" timeOffset="-182126.3">12055 14539 775 0,'0'0'269'16,"0"0"-8"-16,0 0-95 15,0 0-86-15,0 0-42 16,0 0-33-16,-21 48-2 16,18-3 11-16,-3 7-5 15,-3 7-6-15,3 7-3 16,-8 8-3-16,7-2-46 0,7-13-68 16,0-16-131-16,7-30-191 15,16-13-15-15</inkml:trace>
  <inkml:trace contextRef="#ctx0" brushRef="#br1" timeOffset="-181924.26">12195 14570 236 0,'0'0'487'0,"0"0"-80"16,0 0-159-16,0 0-120 16,0 0-117-16,0 0-2 15,0 50-8-15,-6 9 7 16,-5 9-7-16,4 14-1 0,-5 0 0 15,-1-5-7-15,3-14-63 16,6-24-30-16,4-22-59 16,0-17-153-16,0-12 32 15,0-29-134-15</inkml:trace>
  <inkml:trace contextRef="#ctx0" brushRef="#br1" timeOffset="-181346.73">12101 14529 466 0,'0'0'250'0,"0"0"94"16,0 0-88-16,0 0-149 16,0 0-49-16,0 0-30 15,-9-27-20-15,15 20-8 16,3-5-6-16,6 4-10 16,-1 2 5-16,5 3 2 0,-3 3 4 15,2 0-1-15,-3 0-3 16,1 0 7-16,-2 0-2 15,-8 0 0-15,0 6-4 16,-6 5-5-16,0 1 3 16,-12 5 3-16,-12 3 4 15,-3-1 3-15,-1 2-2 16,-2 2-2-16,3 0 3 16,0-4-5-16,0 6-6 15,5-5 12-15,3-1-5 0,5-7 3 16,5-2 1-1,6-7-1-15,-1 1 0 0,4-4 1 16,0 0-3-16,10 7 4 16,14-1 3-16,3 5 12 15,10-2 19-15,-1 1-21 16,3 0 10-16,-2 2-6 16,4 2 3-16,3 3-8 15,-1 3-1-15,-4 3-2 16,0-1-9-16,-9 5 0 15,-2-4 0-15,-10-3-5 16,-6-9 4-16,-3-4 0 0,-6-4-11 16,-3-3 12-1,0 0 2-15,0 0-1 0,0 0 2 16,0 0 2-16,0 0-2 16,0-7-3-16,0-3 0 15,0 3-3-15,0-1-16 16,0 5-28-16,-3 1-60 15,-3-2-299-15</inkml:trace>
  <inkml:trace contextRef="#ctx0" brushRef="#br1" timeOffset="-180740.49">12064 14555 581 0,'0'0'149'0,"0"0"26"15,0 0-58-15,0 0-55 16,0 0-21-16,25-79 0 16,-7 66 6-16,0 2 14 0,3 1-21 15,1 4-7-15,5 6-23 16,2 0-9-16,3 0 0 16,1 14-1-16,-11 5-2 15,-5 4 1-15,-14 4-15 16,-3 5-12-16,-13 4 11 15,-19 7 16-15,-11 1 1 16,-2-5 5-16,2-5-4 16,4-5 9-16,9-10-7 15,12-9 3-15,5-3 13 16,7-7 2-16,6 0 18 16,0 0 12-16,0 0-14 15,0 0-24-15,0 0-9 0,12-3 5 16,4 1-7-1,11 2 1-15,7 0 1 16,11 8 3-16,9 13 6 0,10 1 9 16,0 8-4-16,-1 3-6 15,-5-4-8-15,-9 0-4 16,-10 0 0-16,-9-9-1 16,-11-1-19-16,-7-5-53 15,-12-9-61-15,0-5-281 16,-6 0-155-16</inkml:trace>
  <inkml:trace contextRef="#ctx0" brushRef="#br1" timeOffset="-179951.42">8166 14129 539 0,'0'0'246'16,"0"0"-12"-16,0 0-7 15,0 0-105-15,0 0-58 16,0 0-26-16,0-20-18 16,-6 28-20-16,0 14-12 15,-1 7 12-15,4 12 4 16,3 2-2-16,0 2-2 15,19-1-4-15,17-5-16 0,16-9-4 16,8-10-4 0,1-8 7-16,-10-4-10 0,-17-6 6 15,-19-2 7-15,-12 3 16 16,-3 5-8-16,-18 5-41 16,-22 6 49-16,-5 11-14 15,-10-4-41-15,6-2 2 16,10-4 4-16,9-7-11 15,18-13-47-15,9-10-44 16,3-27-6-16,28-10-296 16</inkml:trace>
  <inkml:trace contextRef="#ctx0" brushRef="#br1" timeOffset="-179179.72">8436 14282 210 0,'0'0'322'0,"0"0"-77"15,0 0-27-15,0 0-129 16,0 0-80-16,0 0-6 15,3 51 27-15,-3-23-12 16,0-6-8-16,7-2-6 16,13-10 0-16,2-6 4 15,4-4-6-15,-4 0 2 16,5-12-4-16,-3-10-5 16,-6-4-8-16,-8-4-3 15,-7 0 13-15,-3-2 3 16,-9-2 3-16,-13 1 3 0,-2 14 8 15,0 8-12-15,-1 11 42 16,5 24-37-16,1 18 2 16,7 8-8-16,12 6 2 15,0-3-2-15,25-9-1 16,11-6-2-16,6-18-11 16,7-10-6-16,-4-10 6 15,4-5-2-15,-4-23-32 16,-2-8-13-16,-7-7-44 15,-11-3 54-15,-11-4 14 16,-14-2 36-16,0 5 2 16,-11 14 26-16,-2 13 14 15,-2 20 69-15,3 0-69 16,-3 14-40-16,3 9 6 0,5 0-7 16,7 1 0-16,4-8-1 15,20-6 0-15,6-5 4 16,3-5-1-16,4 0 2 15,-3-9 2-15,-4-7 1 16,-9 5-4-16,-6 2-2 16,-9 6 4-16,-3 0-1 15,-3 3 22-15,3 0-27 16,0 9-2-16,4 14 0 16,2 1 1-16,-1-2 2 15,2-2-1-15,-1-7 0 0,0-9-2 16,0-4-5-16,3 0-18 15,3-10 3-15,4-13-8 16,2-8-41-16,-3-8 38 16,-6-7-49-16,-3-7 82 15,-9-3 0-15,0 4 17 16,0 15 18-16,0 15 70 16,0 17 7-16,0 5-22 15,0 10-80-15,0 19 5 16,0 12-9-16,0 2-4 15,9-1 0-15,10-3-4 16,2-5-7-16,3-10-121 0,13-15-90 16,2-9 72-1,6-12-271-15</inkml:trace>
  <inkml:trace contextRef="#ctx0" brushRef="#br1" timeOffset="-179032.58">9421 13851 419 0,'0'0'266'0,"0"0"-60"16,0 0-66-16,-72 79-109 16,69-49-31-16,3-3-8 15,12 0-126-15,15-8-47 16,6-6-200-16</inkml:trace>
  <inkml:trace contextRef="#ctx0" brushRef="#br1" timeOffset="-178473.37">9641 13987 496 0,'0'0'163'0,"0"0"13"0,0 0-53 15,0 0-46-15,0 0-36 16,-35 83-20-16,35-67-16 16,10-9-1-16,5 0-4 15,6-7-2-15,1 0-24 16,-2-11-2-16,5-8-59 15,-8-5 32-15,-4-3-19 16,-10-3 37-16,-3 1 37 16,0-1 0-16,-16 14 8 0,-1 10 5 15,-8 6 46 1,2 26-56-16,-4 17 5 0,5 3 15 16,6 4 8-16,13-1-14 15,3-6-10-15,0-13-7 16,22-7-21-16,5-16-36 15,10-7 23-15,9-20-2 16,7-14-6-16,-1-11-154 16,0-2 55-16,-13-9-3 15,-14 0 109-15,-13-7 35 16,-6 5 130-16,-6 17 122 16,0 15-100-16,0 19 129 15,0 7-108-15,-8 0-85 16,4 16-66-16,-5 8-22 15,3 5 3-15,6 1 6 0,0-4-9 16,12 1 1 0,15-10-1-16,-2 0 4 0,2-5-1 15,0-2-3-15,-9-1 2 16,-5 2-1-16,-4-2-1 16,-9 3-3-16,0 3-4 15,-9 8-33-15,-16 1-17 16,-11 2-156-16,-4-3-69 15,1-4-198-15</inkml:trace>
  <inkml:trace contextRef="#ctx0" brushRef="#br1" timeOffset="-177596.6">11081 13755 596 0,'0'0'394'16,"0"0"-167"-16,0 0-97 16,0 0-93-16,-109 30-34 15,74 7-1-15,9 7 2 16,4 1-4-16,14-6 0 16,8-5-3-16,0-4-1 15,15-11-14-15,16-9-46 16,8-10-25-16,10-4 44 0,7-24-45 15,6-8-9 1,-4-12 55-16,-7-1-9 0,-11 0 41 16,-10 5 12-16,-21 9 1 15,-9 14 5-15,0 15 30 16,-18 6 93-16,-10 15-112 16,-8 23-17-16,7 2 0 15,13 5-4-15,6-9 4 16,10-8-1-16,0-12-35 15,10-13-27-15,9-3 26 16,7-6 37-16,1-18 0 16,1-7-1-16,-4-1 1 15,-6 0 2-15,-7 2 8 16,-1 10 64-16,-7 10 19 0,-3 3-24 16,0 7 34-16,0 0-63 15,0 17-40-15,-3 16 0 16,-8 16 7-16,5 11 2 15,-1 6 2-15,7 7-2 16,0 6-7-16,0 4 8 16,7-8-9-16,5-3 4 15,2-15-2-15,-10-18 3 16,-4-19-2-16,0-10-1 16,0-10 13-16,-17-2 17 15,4-31 2-15,0-14-10 0,13-16-21 16,0-17-4-1,20 4-3-15,18-1-5 0,4 9 0 16,4 6-5-16,-1-1-6 16,-2 3 17-16,-10 5 2 15,-11 6 0-15,-10 15 4 16,-7 11-1-16,-2 14-2 16,-3 9 13-16,0 0-1 15,-11 3-7-15,-5 16-2 16,1 8-4-16,0-1 11 15,9 4 2-15,6 3 5 16,0-4-3-16,7-2-1 16,19 0-3-16,1-2-6 15,1 0 0-15,2-5-4 0,-8-4 0 16,-5-3 2-16,-10-1-3 16,-7 2-5-16,0 9-19 15,-24 7-4-15,-18 7-27 16,-10 5-63-16,-19-6-308 15,-16 0-396-15</inkml:trace>
  <inkml:trace contextRef="#ctx0" brushRef="#br1" timeOffset="-175675.72">27260 14307 313 0,'0'0'169'0,"0"0"-69"15,0 0 41-15,0 0-40 16,0 0 3-16,0 0-25 16,-60 76-13-16,59-73-36 15,1 0-2-15,0-3-7 16,0 0 3-16,0 0-3 15,16-3-6-15,2-9 13 0,4-3-18 16,-5-3-2-16,-2 1 0 16,-9-3-2-16,-6 0 16 15,0 4 16-15,-5 3-27 16,-16 6 15-16,-7 7-20 16,-8 4-4-16,-3 19 1 15,3 6 2-15,11 0 3 16,9 2 0-16,10-4-2 15,6-5-6-15,0-2-1 16,21-11-3-16,8-1 4 16,7-8 0-16,2 0 10 15,-2-14-7-15,-8-2 1 16,-9-4-1-16,-10 3 5 0,-9-2 6 16,0-1 15-16,-13 0-17 15,-13 10-6-15,-7 7 7 16,-2 3-12-16,-4 10 4 15,8 13-1-15,8 2 1 16,10-1-5-16,13-1-1 16,0-2-4-16,16-3 3 15,12-7 1-15,7-5-6 16,1-6 0-16,3 0 5 16,-4-17-2-16,-5-2 4 15,-8-1 1-15,-8 0 4 16,-13 0 4-16,-1 5 18 0,-7 4-3 15,-14 5-3-15,-6 6-16 16,-1 0-5-16,2 0-2 16,7 10-1-16,7 2 1 15,8-2-5-15,4 0 5 16,0-3-23-16,1 0-22 16,17-4 2-16,1-3-22 15,4 0 8-15,-3 0 16 16,-6-3 7-16,-6-1 32 15,-7 1 4-15,-1 3 27 16,0 0 34-16,0 0-14 16,0 0-15-16,0 0-17 0,-3 0-7 15,-1 0-7 1,2 0 4-16,2 0 3 0,0 0-4 16,0 0 2-16,0 0-1 15,0 0-3-15,0 0-2 16,0 0-5-16,0 0-14 15,0 0-10-15,0 0-31 16,0 0-49-16,-11 3-33 16,-6 11 69-16,-5-2-158 15,-4 2-181-15</inkml:trace>
  <inkml:trace contextRef="#ctx0" brushRef="#br1" timeOffset="-174623.42">27249 14676 122 0,'0'0'216'0,"0"0"-201"15,0 0 62-15,0 0-37 0,0 0-32 16,0 0-5-16,0 0-3 16,0 0-14-16,3 0-75 15,-1 0-117-15</inkml:trace>
  <inkml:trace contextRef="#ctx0" brushRef="#br1" timeOffset="-173690.14">23031 14265 333 0,'0'0'16'0,"0"0"61"15,0 0-7-15,0 0-31 16,0 0-19-16,0 0-5 16,-30 7-15-16,-13 31 4 15,-16 18-4-15,-19 15 1 16,-23 17-2-16,-26 7-75 15,-28 18-5-15,-16 3-50 16,10-10 75-16,38-17 46 0,55-30 9 16,56-33-68-16</inkml:trace>
  <inkml:trace contextRef="#ctx0" brushRef="#br1" timeOffset="-173480.57">24273 14350 295 0,'0'0'79'15,"-137"102"54"-15,30-28-22 16,-33 12-57-16,-25 13-23 16,-9 12-24-16,4 0 1 15,33-10 0-15,53-19-8 16,61-36-40-16,49-35-205 15</inkml:trace>
  <inkml:trace contextRef="#ctx0" brushRef="#br1" timeOffset="-173284.35">25934 14301 88 0,'0'0'460'0,"0"0"-435"15,-152 124 82-15,49-54-22 0,-21 13-12 16,-16 1-13-16,-1 8-52 16,10 0-3-16,33-8-5 15,47-6-34-15,51-20-86 16,43-31-208-16</inkml:trace>
  <inkml:trace contextRef="#ctx0" brushRef="#br1" timeOffset="-173096.4">28004 14096 582 0,'0'0'33'16,"-148"102"42"-16,38-28-24 16,-21 8-16-16,-17 10-27 15,2 3-7-15,19-2-2 16,36 0-42-16,48-13-68 15,43-32-256-15</inkml:trace>
  <inkml:trace contextRef="#ctx0" brushRef="#br1" timeOffset="-172902.22">29622 14201 681 0,'-89'57'20'0,"-18"18"29"0,-13 5-21 16,-11 7-23-16,-2-3-5 15,9-1-4-15,20 0-41 16,43-18-181-16,50-18-66 16</inkml:trace>
  <inkml:trace contextRef="#ctx0" brushRef="#br1" timeOffset="-172705.49">31189 14248 637 0,'0'0'35'0,"-126"96"65"16,29-32-46-16,-16 3-2 15,-11 1-36-15,-6 1-4 16,7-5-12-16,21-3-16 15,35-15-71-15,49-22-80 16,36-24-150-16</inkml:trace>
  <inkml:trace contextRef="#ctx0" brushRef="#br1" timeOffset="-172524.73">32116 14188 576 0,'0'0'48'0,"-130"122"65"16,35-43-47-16,-20 7-42 16,-12-3-21-16,-1 1-3 15,6-3 0-15,20-4-13 16,32-15-118-16,42-22-230 16</inkml:trace>
  <inkml:trace contextRef="#ctx0" brushRef="#br1" timeOffset="-172354.06">32304 14229 672 0,'-88'55'31'0,"-19"27"66"16,-24 11 5-16,-26 6-76 15,-19 7-22-15,-13 0-4 16,-5 3-88-16,0-16-235 15</inkml:trace>
  <inkml:trace contextRef="#ctx0" brushRef="#br1" timeOffset="-171732.45">22396 14125 461 0,'0'0'41'0,"0"0"31"16,-123 130 68-16,40-48-73 15,-32 18-34-15,-25 21-21 16,-26 14-9-16,-14 8-3 16,2-7-11-16,28-21-30 15,45-30-21-15,55-36-18 16,50-34-160-16,43-22 13 15</inkml:trace>
  <inkml:trace contextRef="#ctx0" brushRef="#br1" timeOffset="-171542.29">23139 14221 413 0,'0'0'159'0,"-120"129"-120"15,49-40 42-15,-16 11-51 16,-7 6-29-16,2 6-1 16,11-3-15-16,32-14-101 15,36-22-120-15,29-37-120 16</inkml:trace>
  <inkml:trace contextRef="#ctx0" brushRef="#br1" timeOffset="-171371">25552 14350 331 0,'0'0'21'16,"-126"150"-16"-16,46-69-3 16,-6 2-2-16,4-4-38 15,14-6-44-15,28-17-157 16</inkml:trace>
  <inkml:trace contextRef="#ctx0" brushRef="#br1" timeOffset="-171018.69">28611 14442 217 0,'-87'77'18'0,"12"2"-11"16,15-3 22-16,21-7-29 16,30-22-96-16</inkml:trace>
  <inkml:trace contextRef="#ctx0" brushRef="#br1" timeOffset="-170831">30929 14386 283 0,'0'0'6'15,"-124"103"37"-15,45-44-3 16,1-6-29-16,7 0-7 15,20-6-4-15,24-15-76 16,27-19-110-16</inkml:trace>
  <inkml:trace contextRef="#ctx0" brushRef="#br1" timeOffset="-170659.1">31818 14436 350 0,'0'0'8'0,"-118"66"12"0,56-27 51 16,1 1-21-16,7 4-46 15,6 1-4-15,5-2-107 16,4-6-175-16</inkml:trace>
  <inkml:trace contextRef="#ctx0" brushRef="#br1" timeOffset="-169302.67">32134 14310 159 0,'0'0'90'15,"0"0"53"-15,0 0 23 16,0 0-54-16,0 0-13 16,0 0-26-16,15 0-17 15,39 0 9-15,29 0 53 0,23 1-74 16,21 4-22-16,13 3-5 16,3-2 0-16,-4 4-12 15,-13-6 0-15,-22-4-3 16,-26 0 0-16,-28 0-1 15,-23 0 3-15,-19 0-4 16,-8-4 0-16,-30-6-31 16,-33 7-164-16,-25 3-68 15,-24 0-242-15</inkml:trace>
  <inkml:trace contextRef="#ctx0" brushRef="#br1" timeOffset="-165782.62">6500 16656 689 0,'0'0'75'0,"0"0"25"16,0 0 143-16,0 0-142 0,0 0-45 15,0 0-28 1,0 0-23-16,39-13 7 0,28-13 10 16,15-4 3-16,3-1-21 15,0 2-4-15,-18 6-16 16,-24 10-51-16,-23 6-60 15,-20 7-53-15,-6 7 43 16,-30 13 29-16,-10 9-6 16,-8 0 37-16,2-3 75 15,9-4 2-15,10-7 44 16,15-4 35-16,6-6 20 16,6 3-6-16,3-2 23 15,3 14-38-15,0 10-28 16,0 10-2-16,0 16-19 15,0 2-10-15,6 5-16 0,0 0-3 16,3-3-1-16,0-6-30 16,3-12-48-16,4-16-68 15,5-16-14-15,3-10-101 16,10-24 79-16</inkml:trace>
  <inkml:trace contextRef="#ctx0" brushRef="#br1" timeOffset="-165222.54">7018 16798 672 0,'0'0'146'16,"0"0"155"-16,0 0-160 15,0 0-98-15,0 0-32 0,-99 59-11 16,80-13 1-16,4 7-4 16,9-4 4-16,6-2-2 15,0-13-4-15,9-9-9 16,10-11-47-16,4-11-1 15,5-3 14-15,5-27 29 16,0-12 7-16,-2-9 0 16,-4 0-16-16,-11-1-1 15,-13 6 29-15,-3 9 7 16,0 12-1-16,0 12 11 16,-3 7 16-16,-3 3-33 15,3 15-3-15,-1 12 3 16,4 9 1-16,0-2-1 0,13 2 0 15,17-9-1-15,6-5-14 16,6-9-55-16,4-6 15 16,-1-7-13-16,-4-10 15 15,-5-16-7-15,-9-13-88 16,-12-5 82-16,-8-7 66 16,-7-10 6-16,0-1 84 15,-13-5 4-15,-2 8 19 16,3 15 45-16,3 19-2 15,6 18 6-15,0 7-70 16,0 0-56-16,3 27-34 16,0 7-2-16,0 16 19 0,3 7-11 15,6 1-7 1,2 9 5-16,-4 1-6 0,5-6-2 16,0-10-9-16,6-12-56 15,4-13-68-15,5-17-94 16,10-10-125-16,5-14 85 15,7-22-92-15</inkml:trace>
  <inkml:trace contextRef="#ctx0" brushRef="#br1" timeOffset="-164636.15">7750 16783 150 0,'0'0'374'16,"0"0"-56"-16,0 0 16 16,0 0-198-16,0 0-94 15,0 0-16-15,-34 2-6 0,17 16-16 16,-8 3-1-16,1-1-3 15,-1 0-5-15,1-6-1 16,9-6-25-16,9 0 14 16,6-8-2-16,0 0 6 15,0 0 6-15,0 0-8 16,9 3-6-16,10 7-4 16,11 7 21-16,3 5 1 15,4 5 1-15,-1-3-2 16,-6-2-45-16,3-8-1 15,-5-8-46-15,5-6 17 16,6-6-5-16,10-18 49 0,9-8 29 16,-3-1-38-1,-10-2-4-15,-18 0 33 0,-14 5 15 16,-13 6 42-16,0 5 46 16,-4 9 85-16,-2 10-28 15,0 0-37-15,0 0-75 16,3 10-25-16,0 7 3 15,3 2-11-15,0-2-2 16,0-5-12-16,12-1-22 16,4-9-38-16,-4-2 14 15,2 0 29-15,-1-15-3 16,-4-8-34-16,-6-3 23 16,-3-1 18-16,0-8 27 15,-15 3 1-15,-6 3-1 0,-1 7 21 16,1 14 55-16,-3 8-18 15,2 17-24-15,-2 20-20 16,6 10 17-16,10 8 1 16,8 1-1-16,0-6-4 15,30-1-27-15,21-10-1 16,31-8-76-16,28-12-33 16,29-19-200-16,21-6-93 15</inkml:trace>
  <inkml:trace contextRef="#ctx0" brushRef="#br1" timeOffset="-163971.4">10347 16581 758 0,'0'0'90'0,"0"0"120"16,0 0-130-16,0 0-48 15,0 89 39-15,0-40-42 16,3 6-8-16,0 15-5 16,-3-1-6-16,0-2-6 15,0-13 0-15,0-12-4 0,-3-12 0 16,0-16 2-1,3-6-1-15,0-8 1 0,0 0 8 16,-3-16 41-16,-6-17 6 16,3-13-57-16,0-12 5 15,3-10-5-15,3-12 0 16,0-6 1-16,0 1-1 16,9 12-1-16,6 20-15 15,0 17 8-15,4 19-2 16,2 10-23-16,3 7 8 15,3 0-14-15,3 21 13 16,-2 8 11-16,-7 2-4 16,-9 4-4-16,-12 2 10 15,0-4 0-15,-12 1 11 0,-15-3-4 16,-6-4 6-16,-1-1-6 16,-2-2 6-16,-1-9 1 15,4-4 2-15,8-8-1 16,8-3-1-16,8 0 9 15,9 0 28-15,0 0 5 16,0 0-30-16,3 0-11 16,17 0 3-16,8 0 1 15,5 13 6-15,7 7-3 16,2 6 9-16,4 4-17 0,5 4 10 16,1-1-11-1,6-2 3-15,-3-3-3 0,2-5-15 16,4-6-109-16,6-8-107 15,5-9-281-15</inkml:trace>
  <inkml:trace contextRef="#ctx0" brushRef="#br1" timeOffset="-163728.95">11188 16726 764 0,'0'0'290'0,"0"0"-150"16,0 0 45-16,0 0-130 0,0 0-30 15,0 0-19-15,67 18 25 16,-15-17-10-16,11-1-15 16,1-1-6-16,-9-12-6 15,-6 1-54-15,-11-1-59 16,-20 6-175-16,-15 0-173 15</inkml:trace>
  <inkml:trace contextRef="#ctx0" brushRef="#br1" timeOffset="-163549.6">11230 16913 231 0,'0'0'453'0,"0"0"-333"0,0 0 98 16,0 0-136-16,0 0-53 15,0 0 35-15,97 0-20 16,-51 0-44-16,15 0 0 16,14 0-112-16,13 0-191 15,15-13-523-15</inkml:trace>
  <inkml:trace contextRef="#ctx0" brushRef="#br1" timeOffset="-162933.04">12402 16606 592 0,'0'0'105'16,"0"0"162"-16,0 0-126 16,0 0-82-16,0 0-28 15,0 0-20-15,-71 70 4 16,60-27 19-16,5 0 1 16,3-3-11-16,3-5-3 15,0-8-19-15,7-10 1 16,12-7-4-16,3-10 5 0,8 0-1 15,6-22 7-15,-1-12-6 16,8-10 6-16,-2-9-8 16,-5-3-1-16,1-3 3 15,-8 5 1-15,-4 9 15 16,-6 14-5-16,-8 15 3 16,-4 11 1-16,2 5-18 15,6 8-1-15,9 15-5 16,9 11 5-16,-2 5 0 15,-7-3 1-15,-5 1-1 16,-9-4 0-16,-3-11-4 16,-7-3 4-16,0-9-3 0,-10 1 6 15,-13-4-2-15,-13-5 9 16,-13-2 1-16,-8 0-1 16,-12-15-9-16,4-8 4 15,0-10-2-15,9-4-3 16,12 7-1-16,12 10-4 15,14 11 4-15,6 9-11 16,5 4-34-16,7 21-62 16,0 6-198-16,0 2-315 15</inkml:trace>
  <inkml:trace contextRef="#ctx0" brushRef="#br1" timeOffset="-161949.43">14078 16771 249 0,'0'0'171'0,"0"0"-47"16,0 0 69-16,0 0-83 15,0 0 21-15,0 0-37 16,0 0-37-16,16 40 20 16,-13-40-1-16,1 0-24 15,5 0-5-15,-3-9-6 16,0 1-21-16,-1 2-4 16,-5-1 3-16,0 0-6 0,0 5 2 15,0 1-2-15,-11 1-8 16,-1 0-5-16,-4 3-2 15,0 11 1-15,5-1-2 16,5-3 1-16,6-1 2 16,0-2-3-16,0-4 1 15,12-3 2-15,6 0-1 16,1 0 1-16,0-10 3 16,1-5 2-16,-11-2 3 15,-5 3-7-15,-4 2 0 16,0 3-1-16,-10 9-20 15,-26 0-51-15,-16 28-121 16,-26 9-246-16,-26 6-359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24:43.7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5818 2925 23 0,'0'0'89'16,"0"0"-6"-16,0 0-15 15,0 0 14-15,0 0-4 16,0 0 33-16,0 0-21 16,0 0-15-16,-22-37-2 15,19 33 14-15,3 3-25 16,0-1 0-16,-3 2 5 16,3 0-19-16,0 0-16 15,0 0-9-15,0 0-10 16,0 10-8-16,0 20-4 0,0 14 14 15,0 16 13 1,0 11 0-16,0 8-8 0,-6 2 11 16,2 4-5-16,-1-9-12 15,1-4-1-15,-1-11-5 16,2-10-1-16,0-9 0 16,3-6-6-16,0-5-1 15,-3-7 0-15,3-4-3 16,0-7-42-16,0-4-58 15,0-5-82-15,0-4-43 16,3-13-26-16,9-27 45 16</inkml:trace>
  <inkml:trace contextRef="#ctx0" brushRef="#br0" timeOffset="665.77">5845 3138 251 0,'0'0'28'16,"0"0"59"-16,0 0 62 15,0 0-57-15,0 0 0 16,-21-78-42-16,21 66 6 16,0-2-8-16,2-3-4 15,10-2 1-15,7 1-13 16,5 0 16-16,1 1-27 15,1 0-7-15,2 3-2 0,-1 2-7 16,-3 4 0-16,1 2 0 16,-4 6 0-16,0 0-5 15,0 7 1-15,-6 15-1 16,-5 7 0-16,-10 8 4 16,0 5-4-16,-16 3 4 15,-20 1-2-15,-3-3 1 16,-10-3 0-16,1-7 3 15,2-6-1-15,10-9 3 16,8-4 2-16,10-8 0 0,6-2 10 16,3-4-3-1,6 0 13-15,-1 0 9 0,4 0-8 16,-3 0-7-16,3 0-4 16,0 0-4-16,0 0-2 15,0 0-8-15,0 0 1 16,0 0-4-16,0 0 0 15,0 0-3-15,10 5 2 16,5 5-2-16,12 7 14 16,4 2 6-16,2 10-1 15,3 4-4-15,1 4 3 16,-1 4-2-16,-8 1-6 16,-1-1-7-16,-3 0 4 15,-3-2-3-15,-2-6 1 16,-4-8 3-16,0-3-8 0,-3-7-3 15,-3-2 3-15,1-5 3 16,-2 0-3-16,-2-4 0 16,0-3-16-16,1-1-23 15,2 0-63-15,3-13-36 16,-3-11-273-16</inkml:trace>
  <inkml:trace contextRef="#ctx0" brushRef="#br0" timeOffset="3801.9">6154 2959 59 0,'0'0'11'0,"0"0"57"16,-70 120-2-16,28-53 13 15,-10 13 9-15,-6 7 32 16,-3 8-9-16,5 0-38 0,12-6-30 16,14-21 4-1,19-18-36-15,11-23-4 0,2-15 2 16,26-12-7-16,20-6 39 16,15-36 8-16,14-16-9 15,-5-15-25-15,-8-4-7 16,-18 0 14-16,-19-4 12 15,-15-2-7-15,-12 9-20 16,-6 14-1-16,-24 22-2 16,-12 29 4-16,-16 18 5 15,-13 41-12-15,-4 22 8 16,3 18 4-16,11 6-7 16,21 4-2-16,22 0 12 15,18-14-16-15,15-14-3 16,31-22-5-16,15-26 0 0,8-19 8 15,1-5 7-15,0-31-1 16,-13-17 12-16,-14-10-13 16,-19-2 5-16,-21-2 4 15,-6 3 11-15,-27 14-11 16,-7 16-8-16,-11 23 3 16,-7 13 12-16,-9 37-13 15,4 18-7-15,8 10 1 16,19 1 1-16,21-8-3 15,12-10-7-15,6-18-8 16,30-13-42-16,10-17 21 16,5-7-7-16,9-7-6 0,-8-22-54 15,-13-10-54-15,-20-4-33 16,-13 4-32-16,-6 13-23 16</inkml:trace>
  <inkml:trace contextRef="#ctx0" brushRef="#br0" timeOffset="5435.75">8848 2621 184 0,'0'0'110'0,"0"0"12"15,0 0 36-15,-21-82-13 16,21 68-22-16,0 1 1 16,0 2 11-16,0 8-12 15,0 3-30-15,0 0-38 16,0 0-18-16,0 0-21 0,0 12-10 16,-6 20-2-16,2 14 2 15,-1 9 15-15,2 6-2 16,-3 4-11-16,3 8-1 15,-3-1 13-15,-1-1-9 16,1-9-1-16,0-9-6 16,-2-11-2-16,2-5-2 15,-4-6 0-15,1-6-28 16,6-2-50-16,3-7-106 16,0-10-177-16,0-6-198 15</inkml:trace>
  <inkml:trace contextRef="#ctx0" brushRef="#br0" timeOffset="5817.77">8105 3512 674 0,'0'0'75'0,"0"0"200"16,0 0-92-16,0 0-74 15,0 0-38-15,0 0-19 16,-6 0-12-16,39 0-23 16,28-5 0-16,30 0 8 15,25-1-9-15,23 1-3 16,25-2-10-16,18 1 1 15,21 3 0-15,16 1-3 16,-4 2 3-16,-12-6-4 16,-30-2-1-16,-46-4-1 15,-46 2-5-15,-40 4-18 16,-33 2 0-16,-13 4 5 16,-35 0-69-16,-26 3-482 15,-16 9-77-15</inkml:trace>
  <inkml:trace contextRef="#ctx0" brushRef="#br0" timeOffset="6635.36">8684 3945 625 0,'0'0'93'0,"0"0"94"15,0 0 60-15,0 0-134 16,0 0-55-16,0 0-25 15,-11-2 1-15,1 22-24 16,1 17-6-16,-3 17 15 16,-6 18 16-16,-4 7-20 15,2-2-6-15,1-4-2 16,0-19 2-16,8-13-2 16,2-13-3-16,3-11 3 0,6-9 1 15,-4-7-2-15,4-1 0 16,0 0 15-16,0 0-1 15,0-12 17-15,7-19-12 16,8-16-7-16,3-12-15 16,3-14-2-16,6-10-2 15,1-4-1-15,5 3 2 16,4 14-3-16,5 21-1 16,-3 18-15-16,1 16 7 15,0 10 1-15,-1 5-5 16,-6 0 3-16,-6 15 6 15,-8 4 0-15,-10 3-3 16,-9 5 3-16,0 5-1 0,-28 5 7 16,-11 1-3-1,-13 1-13-15,-5-5-9 0,-1-5 8 16,7-8 18-16,5-9 0 16,10-4 2-16,11-7-1 15,8-1 5-15,10 0 3 16,7 0 8-16,0 0-3 15,0 0-8-15,0 0 2 16,0 0-3-16,10 0-3 16,13 0-1-16,11 12 8 15,4 5 5-15,7 8 10 16,5 8-10-16,2 7-1 16,-1 9-5-16,7 5-2 15,0 2-4-15,-6-3-1 0,2-4-1 16,-9-9-10-16,-11-11-8 15,-4-10-31-15,-8-11-50 16,-1-8-89-16,0-13-185 16,6-25-307-16</inkml:trace>
  <inkml:trace contextRef="#ctx0" brushRef="#br0" timeOffset="7087.56">10681 3546 494 0,'0'0'250'16,"0"0"-119"-16,0 0 116 0,0 0-74 15,0 0-76-15,0 0-22 16,-24-6-18-16,24 6-17 15,0 0-11-15,0 0-10 16,0 0 0-16,30 0-4 16,19 0-6-16,26-3 10 15,19-7-15-15,0-3-4 16,0-1-1-16,-12 2-46 16,-18 2-13-16,-18 5-52 15,-24 5-115-15,-17 0-240 16,-5 0-216-16</inkml:trace>
  <inkml:trace contextRef="#ctx0" brushRef="#br0" timeOffset="7282.08">10593 3794 892 0,'0'0'83'15,"0"0"33"-15,0 0 46 16,0 0-54-16,149 4-18 15,-61-4-42-15,6-5-22 16,6-9-10-16,-2-3-16 16,4-2-12-16,1 3-76 15,-6-6-168-15,-9-7-283 16</inkml:trace>
  <inkml:trace contextRef="#ctx0" brushRef="#br0" timeOffset="9292.77">13191 3742 674 0,'0'0'130'0,"0"0"71"16,0 0-57-16,0 0-77 15,0 0-35-15,0 0-8 16,-13 21-9-16,13-17-7 16,0 3-5-16,9-2 24 15,12-3-4-15,4-2 5 16,5 0 7-16,6-14-12 16,-2-11-10-16,6-7-8 15,-1-4-3-15,-3-9 2 16,3-3-2-16,-7-8 0 0,4-10 0 15,-6-4-1-15,-6-5 1 16,-3-5-2-16,-5 11 0 16,-10 21 6-16,-2 18-2 15,-4 23-4-15,0 7 0 16,0 0-2-16,-1 11 1 16,-12 21-6-16,-2 10 5 15,-5 12 1-15,4 7 1 16,3 2 0-16,7-3 0 15,2-4 1-15,4-8-1 16,10-7-5-16,15-7 5 0,11-12-1 16,10-11-1-1,6-11-3-15,3-6-8 0,7-23-17 16,-7-9 8-16,-6-9-43 16,-10-3 30-16,-11-6 7 15,-10 8 20-15,-9 8 8 16,-6 14 8-16,-3 17 34 15,0 9 0-15,0 0-34 16,-6 14-8-16,-4 18-15 16,0 6 15-16,10 4-1 15,0-4 1-15,23-4-3 16,7-5-34-16,4-5-8 16,6-11 16-16,5-6 4 15,0-7-33-15,-2-6 13 0,-7-15 19 16,-10-6 20-16,-3-10 6 15,-10-6 17-15,-4 0 24 16,-6 8 12-16,1 14 36 16,-4 9-11-16,0 11 9 15,0 1-34-15,0 0-37 16,0 1-16-16,0 20-7 16,0 9 7-16,-4 5 0 15,4-1 6-15,0-7-6 16,0-7 0-16,0-6 2 15,0-9-2-15,0-2 2 16,0-3-1-16,0 0 5 16,14-11 6-16,9-22 13 0,12-5-15 15,7-4-8-15,-3 6-2 16,-2 14-1-16,-6 9-3 16,-5 11 1-16,-3 2-7 15,-3 2 4-15,-1 16-28 16,-7 2 17-16,-1 1-3 15,-8-2-3-15,-3-2 11 16,0-7 7-16,0-5 4 16,0-3 1-16,0-2 2 15,7 0 4-15,6-17 19 16,13-16 9-16,9-9-29 16,7 4-3-16,0 8 4 0,-3 11 10 15,0 10 10-15,-6 8-15 16,-1 1-5-16,-3 10-6 15,-9 13-3-15,-3 9 3 16,-17 4-2-16,0 4 0 16,-17 2-18-16,-18-3-23 15,-11-2-50-15,-12-12-152 16,-8-12-281-16</inkml:trace>
  <inkml:trace contextRef="#ctx0" brushRef="#br0" timeOffset="9458.18">14340 2859 1098 0,'0'0'28'0,"0"0"106"16,0 0-59-16,0 0-75 16,0 0-43-16,0 0-112 15,-21 18-255-15,4 12-55 16</inkml:trace>
  <inkml:trace contextRef="#ctx0" brushRef="#br0" timeOffset="10011.95">13197 4188 805 0,'0'0'79'0,"0"0"160"15,0 0-160-15,0 0-33 16,0 0-9-16,0 0-11 15,85-42-6-15,-68 39 3 16,-4 3-20-16,-1 3-3 16,-2 21 0-16,1 5-2 0,-5 7 0 15,-6 3-3-15,0-2-8 16,0-6 11-16,-3-9 2 16,-3-7-2-16,-2-6 2 15,8-9 2-15,0 0 3 16,0 0 9-16,0-11 30 15,2-20 4-15,19-12-46 16,2-2 2-16,9 3-3 16,4 8 0-16,-8 10 0 15,-1 9-2-15,-9 9 1 16,0 6-2-16,-6 0-9 16,2 12 2-16,-1 16 5 0,-3 8 4 15,-7 8-1-15,-3 1 1 16,0 0-5-16,-3-4-46 15,-4-9-48-15,7-7 1 16,7-11-114-16,29-12-26 16,9-2-152-16</inkml:trace>
  <inkml:trace contextRef="#ctx0" brushRef="#br0" timeOffset="10431.79">13834 4313 186 0,'0'0'379'15,"0"0"-117"-15,0 0 33 16,0 0-173-16,0 0-7 15,0 0-36-15,-25-14-27 16,25 14-24-16,0-3-17 0,12-1-11 16,34-2-4-1,24 2 4-15,19-3 2 0,8 3-2 16,-2-1 0-16,-12-1-6 16,-17 1-21-16,-23-1-2 15,-22 3-29-15,-21-1 26 16,-3 0 29-16,-29-1-57 15,-10-2 0-15,-7-2-3 16,6-1 46-16,6-1-25 16,7-2 42-16,11 3 3 15,6-3 27-15,8 4 16 16,5-1 8-16,0-1-5 0,4-1-27 16,16 1-19-1,5 3-1-15,8 2 7 0,3 6-4 16,7 0-2-16,-4 10 3 15,-5 11-2-15,-4 8-4 16,-13 6 1-16,-4 9-1 16,-10 6 0-16,-3 1 0 15,-6-1-20-15,-12-5-101 16,0-5-10-16,4-2-164 16,14-15-184-16</inkml:trace>
  <inkml:trace contextRef="#ctx0" brushRef="#br0" timeOffset="10925.78">14714 4143 621 0,'0'0'318'0,"0"0"-189"16,0 0 27-16,0 0-110 16,0 0-45-16,0 0 2 15,-36 72 8-15,36-43 0 16,0-3 0-16,8-4 5 15,7-6-6-15,4-5-4 16,8-8 7-16,3-3-7 16,4-6 9-16,6-19 12 15,2-9-6-15,0-8-12 16,-3-5-1-16,1 0 1 16,-11 10-7-16,-1 12 3 0,-4 8 6 15,-2 13-11-15,-2 4-1 16,2 0 0-16,3 21-4 15,-1 5 3-15,-1 6 3 16,-4-3-2-16,-9 5 1 16,-9-7 0-16,-1-5 1 15,0-5 1-15,-11-8 5 16,-4-1 7-16,-5-7 6 16,-3-1 5-16,-7-1 2 15,-5-20-2-15,-4-9-9 16,-4-5-10-16,-2-2-5 15,7 7 0-15,5 8-1 16,1 12 0-16,6 10-4 16,-1 0-17-16,-3 18-21 15,5 18 10-15,10 7-34 0,3 6-51 16,12-2-130-16,0-7-219 16</inkml:trace>
  <inkml:trace contextRef="#ctx0" brushRef="#br0" timeOffset="12494.01">16215 2670 332 0,'0'0'78'16,"0"0"80"-16,0 0 88 15,0 0-103-15,0 0 2 16,0 0-12-16,-3-10-26 15,0 10-32-15,3 0-24 16,-3 0-17-16,3 13-18 16,0 20-14-16,6 23 31 15,6 17 9-15,-2 9-10 0,-6-1-8 16,-4-6-3-16,0-9-9 16,0-7-8-16,-1-9-1 15,-4-4-3-15,5-13-12 16,0-10-37-16,0-9-26 15,5-8-48-15,22-6-102 16,1-23-224-16</inkml:trace>
  <inkml:trace contextRef="#ctx0" brushRef="#br0" timeOffset="12985.34">16886 2909 771 0,'0'0'43'0,"0"0"139"15,0 0 18-15,0 0-112 16,0 0-33-16,-105-65-18 16,71 60-9-16,-6 5-5 15,0 0 3-15,-2 10-17 16,-1 16-3-16,1 13-2 15,6 10-2-15,6 3-3 16,14 2 4-16,7-6-3 16,9-6 0-16,0-13 0 0,12-7 0 15,15-11 0-15,7-10 2 16,6-1 3-16,5-9 1 16,1-16-1-16,-3-8-1 15,-2-6-4-15,-4-6 9 16,-7-1-7-16,-12 2 4 15,-9 7-5-15,-4 10 1 16,-3 15 18-16,-2 5 5 16,0 7-1-16,0 0-19 15,0 4-5-15,-13 22-10 16,-2 9 0-16,-3 8 7 16,9 6 1-16,9 0-10 15,0-2-15-15,13-3-17 0,16-7-42 16,7-9-44-16,13-13-120 15,10-15-187-15</inkml:trace>
  <inkml:trace contextRef="#ctx0" brushRef="#br0" timeOffset="15322.53">17102 3238 81 0,'0'0'48'16,"0"0"37"-16,0 0-1 15,0 0 16-15,0 0 40 16,0 0 1-16,0 0-32 16,-13 0 29-16,13 0 4 15,0 0-25-15,0 0-14 16,0 0-36-16,0 0-12 15,0 0-20-15,0 0-15 16,0 0-7-16,0 0-3 16,0 0 1-16,9 0-6 0,4-1-5 15,0 1 0 1,4 0-2-16,-4 7-5 0,3 8 3 16,-3 6-6-16,-4-2-5 15,-8 1 6-15,-1-1 2 16,0-5 6-16,0-2 1 15,0-4 5-15,-1-3-2 16,-2-4-1-16,3-1 5 16,0 0 4-16,0 0 11 15,0 0 2-15,0-17 2 16,0-11-17-16,11-11-9 16,14-3 0-16,6 3 3 0,3 6-3 15,-4 12-1 1,-6 8 0-16,-6 11-1 0,-3 2 1 15,-2 0-4-15,-3 10-3 16,1 7 2-16,-5 8 1 16,-3 1 5-16,-3 6-2 15,0 0-2-15,-9 3-31 16,-9 1-25-16,-1-6-71 16,4-9-147-16,7-13-96 15,8-8-235-15</inkml:trace>
  <inkml:trace contextRef="#ctx0" brushRef="#br0" timeOffset="16355.92">17745 2677 185 0,'0'0'209'0,"0"0"-24"0,0 0 66 16,0 0-78-1,0 0-42-15,0 0-56 0,0-7-3 16,0 7-32-16,0 0-15 16,0 0-8-16,0 17-3 15,0 9 31-15,3 13 2 16,1 12-2-16,1 14 3 15,-4 6 0-15,-1 7-21 16,0 1 6-16,0 5-8 16,-6-6 2-16,2-6-9 15,-3-7 4-15,7-13-13 16,-3-8-4-16,3-12-4 16,0-9-1-16,0-9-3 15,0-8-27-15,0-5-58 0,0-1-43 16,11-19-38-16,4-23-301 15,8-19-284-15</inkml:trace>
  <inkml:trace contextRef="#ctx0" brushRef="#br0" timeOffset="16913.43">17998 2159 92 0,'0'0'257'0,"0"0"-26"16,0 0-19-16,0 0-50 15,0 0-17-15,0 0-8 16,-13-13-40-16,12 13-34 16,1 0-12-16,-2 0-15 15,1 0-11-15,1 0-6 16,0 3-14-16,0 19-2 16,14 11 1-16,5 9 13 15,0 3 8-15,-1 3-10 16,-3-3-6-16,-5-3-9 15,2-4 1-15,-1-4-1 16,-1-9-1-16,0-4-20 16,-1-10-25-16,3-7-50 15,2-4-29-15,5 0-114 0,1-11-243 16</inkml:trace>
  <inkml:trace contextRef="#ctx0" brushRef="#br0" timeOffset="17315.64">18364 2389 366 0,'0'0'38'0,"0"0"121"15,0 0-64-15,0 0-39 0,0 0 14 16,0 0 12-16,1-6 12 15,-1 6 13-15,0 0-9 16,0 0-19-16,0 0-21 16,0 0 1-16,0 0-21 15,0 0-5-15,0 0-11 16,0 0-9-16,0 0-5 16,0 0 0-16,0 3-8 15,-6 20 0-15,-5 13 0 16,-4 15 24-16,-6 5-6 15,0 6 4-15,-13 1-6 16,-1 0 0-16,-1-7-13 16,4-10 5-16,5-7-8 0,9-9-3 15,1-7 2 1,13-9-43-16,4-2-38 0,0-9-86 16,24-3-219-16,9-15-133 15</inkml:trace>
  <inkml:trace contextRef="#ctx0" brushRef="#br0" timeOffset="17855.64">18395 2727 617 0,'0'0'73'0,"0"0"144"15,0 0-74-15,0 0-75 16,0 0 20-16,0 0-19 16,5-15-43-16,19-1-13 15,1 0 3-15,8 4-8 16,0 2-5-16,-5 6 4 16,-1 4-7-16,-9 0 0 15,0 6-2-15,-6 11-5 16,-9 5 7-16,-3 3 5 15,0 3 0-15,0 0-3 16,-9-3 2-16,-2-7 1 0,-1-3-4 16,5-9 12-1,4-1 12-15,0-4-5 0,3-1-4 16,0 0 5-16,0 0 19 16,0-11 13-16,13-13 3 15,13-14-42-15,6-9-8 16,8 1-3-16,2 2 2 15,-4 10 1-15,-8 13 1 16,-8 12-3-16,-9 6-1 16,1 3-3-16,-4 5-3 15,5 19 0-15,-1 4 3 16,-1 5 2-16,-4 0-2 0,-6 0-1 16,-3 2-3-1,0 0 1-15,-2-1-9 0,-12-1-44 16,-3-10-45-16,1-10-112 15,1-13-291-15</inkml:trace>
  <inkml:trace contextRef="#ctx0" brushRef="#br0" timeOffset="19891.43">1639 1385 148 0,'0'0'11'0,"0"0"100"15,0 0-13-15,0 0 61 16,0 0-13-16,0 0-17 0,0 0 28 15,-75-53-20 1,75 53-63-16,0 0-11 0,0 0-23 16,0 0-32-16,21 0-2 15,30 0 30-15,25 0 12 16,15 0-22-16,10-2-17 16,1-6 4-16,-5-1-10 15,-9-3-2-15,-11 0 3 16,-26 3-4-16,-21 1 3 15,-17 5-4-15,-11 3 3 16,-2 0-2-16,-9 0 0 16,-30 0-13-16,-19 8-8 15,-21 4 14-15,-15 4 6 0,-12 4 1 16,0 4 0-16,-4 1 5 16,8 3-5-16,14-5 0 15,21-4 4-15,24-7 12 16,25-5 6-16,8-5 9 15,10-2-12-15,0 2-19 16,13 3-6-16,23 3 6 16,19 4 9-16,18 2 5 15,15 3 1-15,-3 2 3 16,-4 3-15-16,-7 1 1 16,-13 0-3-16,-10 5-1 15,-3 7 1-15,-12-1-1 16,-17 5 1-16,-13 0-1 15,-6 0 0-15,-30 8 0 16,-19 5 1-16,-11 3 10 0,-11 1-5 16,2-6 3-16,5-8-2 15,10-9 3-15,17-13 4 16,13-11 5-16,15-8-8 16,9-1-11-16,9 0-4 15,27 0 2-15,19 0 2 16,17 0 15-16,14-12-8 15,10-10-7-15,11-4-20 16,-1-4-11-16,-3 1-52 16,-14-1-166-16,-20-1-230 15</inkml:trace>
  <inkml:trace contextRef="#ctx0" brushRef="#br0" timeOffset="20355.64">3001 1451 496 0,'0'0'490'16,"0"0"-344"-16,0 0 29 15,-106-26-139-15,75 26 4 16,-2 13-28-16,3 13-2 15,2 16-8-15,-2 8 3 0,7 11 2 16,7 1-5-16,4-3-2 16,9-6 1-16,3-13-3 15,1-11-1-15,19-12-9 16,8-14-1-16,7-3-20 16,6-18 33-16,7-16 5 15,1-5 1-15,-5-6-1 16,-6-3 1-16,-12 1-2 15,-10 1 0-15,-7 7 8 16,-9 9-8-16,0 13 20 16,0 11 10-16,0 4 7 15,0 2-40-15,-6 26-1 0,-3 13-11 16,3 14 11-16,-1 5 0 16,7 3 0-16,0 2-9 15,13-5-52-15,8-2-5 16,9-13-116-16,4-14-57 15,8-17-90-15</inkml:trace>
  <inkml:trace contextRef="#ctx0" brushRef="#br0" timeOffset="20797.8">3275 1860 53 0,'0'0'693'0,"0"0"-522"0,0 0 44 15,0 0-63-15,0 0-63 16,0 0-56-16,-31-16-6 16,46 0-27-16,10 2-1 15,2 6 1-15,3 4 1 16,0 4-1-16,-8 0-29 16,-4 8 8-16,-2 10-16 15,-11 6-10-15,-5-1-19 16,0 3 14-16,0-7 9 15,-3-3 9-15,-2-8 33 16,2-4 1-16,2-4 11 16,1 0 35-16,0-2 20 15,0-21-5-15,0-8-54 16,1-9-2-16,16 1-4 0,5 3-1 16,2 8 0-16,-3 10 2 15,0 8 18-15,-2 8 5 16,1 2-14-16,-1 8 3 15,2 16 1-15,-6 10-5 16,-2 9-3-16,-7 10-4 16,-6 8-6-16,0-5-29 15,0-8-54-15,0-13-130 16,0-17-26-16,0-18-220 16</inkml:trace>
  <inkml:trace contextRef="#ctx0" brushRef="#br0" timeOffset="21042.9">3960 1269 1096 0,'0'0'61'0,"0"0"144"0,0 0-75 16,0 0-62-16,0 0-36 15,0 0-22-15,-54 80 12 16,47-17 15-16,1 12-27 15,6 11 3-15,0 3-12 16,0-5-1-16,22-9-5 16,5-15-37-16,12-21-41 15,8-22-42-15,10-17-207 0,10-36-280 16</inkml:trace>
  <inkml:trace contextRef="#ctx0" brushRef="#br0" timeOffset="21525.88">4237 1501 868 0,'0'0'151'15,"0"0"97"-15,0 0-96 16,0 0-101-16,0 0-51 16,0 0-8-16,45-34 8 15,7 20-2-15,-1 6-6 0,-8 5 4 16,-7 3-22-16,-6 2-13 15,-14 16 8-15,-4 7-3 16,-9 8-4 0,-3 3-6-16,-1-1 18 15,-17 0 9-15,0-7 10 0,-3-9 4 16,9-7 6-16,6-7 2 16,6-5 11-16,0 0 19 15,0-7 21-15,6-20-25 16,9-14-28-16,12-7-3 15,1-7-5-15,2 6-1 16,3 8 6-16,-5 10 8 16,-7 13 27-16,-9 9 6 15,-6 4 14-15,-6 5-18 16,0 0-11-16,0 5-6 0,0 18-10 16,0 12 18-16,-3 10 0 15,-6 9-13-15,0-1-1 16,-1-1-6-16,4-7-3 15,6-7-5-15,0-6-2 16,13-5-46-16,27-12-23 16,17-15-105-16,13-6-261 15,9-30-289-15</inkml:trace>
  <inkml:trace contextRef="#ctx0" brushRef="#br0" timeOffset="21709.49">4983 1538 1029 0,'0'0'87'16,"0"0"170"-16,0 0-186 15,0 0-66-15,0 0-5 16,0 0-1-16,94-27-2 16,-43 5-37-16,1-2-103 15,-4 0-267-15,-2-3-231 16</inkml:trace>
  <inkml:trace contextRef="#ctx0" brushRef="#br0" timeOffset="21962.43">5523 1224 824 0,'0'0'238'15,"0"0"35"-15,0 0-98 16,0 0-114-16,0 0-30 15,0 0-7-15,-39 16-10 16,29 4-10-16,1 11 2 16,-3 10 5-16,3 3-11 15,6 4 4-15,3-2-4 16,0-2-3-16,18-5 2 16,7-8-28-16,14-12-26 15,16-15-58-15,17-5-180 16,10-34-218-16</inkml:trace>
  <inkml:trace contextRef="#ctx0" brushRef="#br0" timeOffset="22245.98">5896 1078 1161 0,'0'0'75'0,"0"0"150"16,0 0-107-16,0 0-81 15,0 0-17-15,0 0 1 16,88 29 25-16,-24-7-8 16,6 6-14-16,-1 7-10 15,-8 8-10-15,-9 11 1 16,-13 13-4-16,-21 11-1 0,-18 11 0 16,-9 1-2-16,-36-3-43 15,-13-14 7-15,1-15 1 16,2-14-9-16,10-18 7 15,7-19-49-15,11-10-113 16,15-38-236-16</inkml:trace>
  <inkml:trace contextRef="#ctx0" brushRef="#br0" timeOffset="22697.41">6306 827 1070 0,'0'0'107'0,"0"0"112"15,0 0-128-15,0 0-81 16,0 0-1-16,0 0 1 16,81-61-9-16,-44 56 6 15,-3 5-4-15,-1 0-3 16,-6 7-7-16,-6 10-6 15,-3 3-16-15,-9 3-5 16,-6 0 8-16,-3-4 9 16,0-3-1-16,0-5 18 15,0-5-1-15,0-3 1 16,0-3 16-16,0 0 11 16,0 0 25-16,0-12 2 0,0-13-5 15,10-8-39-15,2-1 7 16,9 0-9-16,1 10-3 15,-2 5 4-15,2 9-9 16,2 5 0-16,4 5-2 16,-1 3 2-16,0 15 1 15,0 3-1-15,-8 7 0 16,-8 7-6-16,-11 6-30 16,-6 12-48-16,-27 0-60 15,-12-3-285-15</inkml:trace>
  <inkml:trace contextRef="#ctx0" brushRef="#br0" timeOffset="23473.58">1681 2850 690 0,'0'0'20'16,"0"0"280"-16,0 0-153 15,0 0-32-15,0 0-75 16,0 0-31-16,-12-11-9 15,19 16-14-15,14 13 14 16,9 8 8-16,0 8-3 16,-8 6-4-16,-13 2 1 15,-6 2-4-15,-3-5-3 16,0-6 2-16,-3-11-9 16,-3-9 12-16,3-8 3 0,3-5 22 15,0 0 12-15,0 0 6 16,0-21 8-16,0-14-13 15,3-17-36-15,12-8 3 16,4-1-3-16,1 11-4 16,4 13 1-16,-8 18 0 15,-4 14 0-15,0 5-14 16,-5 19-5-16,1 16 5 16,-2 8 14-16,0 5-15 15,-2 2-1-15,-1-3-64 16,0-8-74-16,5-10-181 15,1-20-115-15</inkml:trace>
  <inkml:trace contextRef="#ctx0" brushRef="#br0" timeOffset="23679.1">2146 2869 821 0,'0'0'85'16,"0"0"140"-16,0 0-105 15,0 0-62-15,0 0-51 16,0 0-7-16,37-10-20 16,8-7 2-16,6 0 2 15,-5 5-108-15,-7 4-50 16,-11 8-64-16,-17 0-69 0,-11 20 16 16</inkml:trace>
  <inkml:trace contextRef="#ctx0" brushRef="#br0" timeOffset="23789.92">2237 3053 262 0,'0'0'116'16,"0"0"73"-16,0 0-138 16,0 0-39-16,0 0 35 15,112-53-47-15,-52 16-151 16,1-4-117-16</inkml:trace>
  <inkml:trace contextRef="#ctx0" brushRef="#br0" timeOffset="24059.89">2643 2735 555 0,'0'0'60'0,"0"0"121"16,0 0-111-16,-27 71-10 15,27-42 28-15,9 2-7 16,13 0-20-16,5-3-21 16,6-5-5-16,-2-8-26 15,-7-10-9-15,-2-5-9 16,-5-6 9-16,1-19 21 15,-8-10 11-15,-5-8-12 16,-5 0 4-16,-3-1-12 16,-24 10 25-16,-7 9-8 15,-10 22-29-15,-3 7-8 16,-3 34-77-16,12 9 3 16,8 0-201-16,12-5-299 0</inkml:trace>
  <inkml:trace contextRef="#ctx0" brushRef="#br0" timeOffset="24900.27">1311 967 416 0,'0'0'38'0,"0"0"151"15,0 0-77-15,0 0-66 16,0 0 95-16,-8 102-30 16,8-66-4-16,8-7-56 15,5-6-18-15,4-9-22 16,0-8 4-16,0-6-7 0,4 0 24 15,4-10-3-15,2-16 0 16,1-8-6-16,-2-5-3 16,2-7 5-16,-4-7-1 15,-3-2-4-15,-3 4-1 16,-5 7-9-16,1 15 0 16,-7 13 1-16,2 13-10 15,3 3-1-15,13 12-13 16,11 18 10-16,1 8 3 15,-8 1 4-15,-7 1-4 16,-14-6 1-16,-3-6-1 16,-5-8 0-16,0-9 3 15,0-4 4-15,0-6-7 16,-16-1 15-16,-9 0 11 16,-14-3-9-16,-10-13-11 0,-11-8-6 15,-4-2-2-15,-2 4 1 16,8 10-10-16,12 12-12 15,11 2 7-15,10 21-13 16,9 9-5-16,8 3-33 16,8-1-67-16,0-3-125 15,11-9-200-15</inkml:trace>
  <inkml:trace contextRef="#ctx0" brushRef="#br0" timeOffset="28797.86">6576 7115 519 0,'0'0'53'0,"0"0"115"15,-33-81 82 1,20 68-78-16,-5 5-34 0,-9 6-49 16,-10 2-43-16,-8 6-10 15,-4 31-10-15,-2 21-15 16,5 20-3-16,10 14 0 15,17 7 3-15,16 1-7 16,3-9-2-16,31-18 2 16,15-18-4-16,14-23 0 15,10-26-6-15,-1-6 5 16,2-28 1-16,-8-17 4 16,-15-5-2-16,-14-6 3 0,-22 0-5 15,-12 0 0 1,-15 3-2-16,-24 1-2 0,-13 4 0 15,-6 7-8-15,4 16 2 16,2 21-19-16,6 7 2 16,10 33-76-16,9 12 6 15,15 5-90-15,12 3-104 16,9-6-16-16,24-10-127 16</inkml:trace>
  <inkml:trace contextRef="#ctx0" brushRef="#br0" timeOffset="29700.78">6330 7219 390 0,'0'0'23'0,"0"0"167"16,0 0-30-16,0 0-64 0,0 0 37 15,0 0-71 1,-34-41-4-16,38 26-37 0,17 1 6 15,9-6 6-15,10 4 5 16,5 6-3-16,4 0-1 16,2 10-11-16,-2 0-12 15,0 14-7-15,-10 18 4 16,-3 14-7-16,-11 12 1 16,-11 10 0-16,-14 10 3 15,0-6 2-15,-20-4-6 16,-8-11-2-16,-5-9-1 15,-4-11 2-15,-2-9 10 16,0-9 1-16,-7-8-1 16,3-8-1-16,-3-3 4 15,4-14-8-15,6-13-4 0,9-10-1 16,15-4-28-16,12-7-60 16,9-3-49-16,33 1-280 15,13 0-120-15</inkml:trace>
  <inkml:trace contextRef="#ctx0" brushRef="#br0" timeOffset="30352.04">7219 7072 922 0,'0'0'37'0,"0"0"285"16,0 0-220-16,0 0-52 16,0 0-25-16,0 0-20 15,-15 20-5-15,20 24 0 16,8 18 4-16,2 8 6 16,-3 7 0-16,-9-5-5 15,0-8-5-15,-3-16 5 16,0-14 0-16,0-18-2 15,0-9-2-15,0-7 0 16,0 0 2-16,0 0 32 16,0-21 13-16,0-15-23 0,-5-9-23 15,-1-11-2-15,3-12-1 16,3-10 0-16,0-11 0 16,0 5 0-16,11 12-9 15,11 19 1-15,8 27-17 16,4 12 18-16,5 11-7 15,7 3 5-15,2 6-7 16,-5 14 8-16,-10 7 2 16,-15 0-5-16,-15 6-2 15,-3 6 0-15,-12 0-3 16,-24 7 1-16,-7-5 5 16,-2-4-2-16,1-11 0 0,2-9 13 15,12-14 2-15,3-3 4 16,12 0 2-16,8-17 23 15,7-1-13-15,0 0-4 16,4 5-9-16,20 5-3 16,9 8 2-16,7 0-1 15,5 13-1-15,4 17 2 16,-1 7-1-16,1 9 1 16,6 3-3-16,-1 9-1 15,7-2 0-15,6-1-8 16,8-7-89-16,10-14-265 15,6-17-372-15</inkml:trace>
  <inkml:trace contextRef="#ctx0" brushRef="#br0" timeOffset="32983.83">9719 7252 460 0,'0'0'255'0,"0"0"108"16,0 0-169-16,0 0-70 16,0 0-43-16,0 0-21 15,0 0-33-15,-42-45-27 16,42 76 1-16,0 16 0 16,0 18 0-16,0 13 5 15,0 11-5-15,-10 7-1 16,-8-6-84-16,3-12-86 15,3-19-250-15,3-22-147 16</inkml:trace>
  <inkml:trace contextRef="#ctx0" brushRef="#br0" timeOffset="33238.01">9115 8179 1012 0,'0'0'100'16,"0"0"147"-16,0 0-174 16,0 0-32-16,0 0-23 15,85 20 60-15,31-40-30 16,35-11-35-16,16-10-3 16,9 1-8-16,0 4-4 15,-18 4-9-15,-24 8-47 16,-31 10-3-16,-40 5-19 0,-32 9-105 15,-31 0-149-15,-15 10-222 16</inkml:trace>
  <inkml:trace contextRef="#ctx0" brushRef="#br0" timeOffset="33853.89">9735 8352 1208 0,'0'0'59'0,"0"0"71"0,0 0-94 16,0 0-22-1,-16 84-12-15,7-23 13 0,0 18-3 16,-6 13 1-16,0 1-1 16,-1-10-4-16,2-16-4 15,7-22-4-15,4-18 6 16,0-15 1-16,3-7 6 15,0-5-1-15,0-2 26 16,0-23 6-16,0-12-5 16,6-16-38-16,9-15 3 15,0-11-3-15,7-11-1 16,2 1 2-16,2 7-2 0,6 14-19 16,4 16-10-1,0 18 2-15,-2 13 0 0,-4 12-11 16,-3 9 24-16,-8 2-9 15,-3 20 19-15,-5 8-1 16,-8 3 2-16,-3 4-1 16,-12 1-12-16,-16 4 15 15,-8-3 2-15,-9-1 0 16,-4-7-1-16,1-4-4 16,8-8 4-16,7-8 3 15,11-8 0-15,13-1 6 16,6-2 13-16,3 0-8 15,0 0-7-15,0 0 6 16,19 0-9-16,8 0 12 16,10 0-4-16,5 0-5 0,4 16 3 15,3 8-4-15,7 6 1 16,-1 6-5-16,0 4-2 16,0-4-1-16,-1 1-26 15,0-8-11-15,-2-12-38 16,0-16-110-16,2-5-239 15,14-32-169-15</inkml:trace>
  <inkml:trace contextRef="#ctx0" brushRef="#br0" timeOffset="34146.25">11406 7769 838 0,'0'0'547'0,"0"0"-496"16,0 0 77-16,0 0-60 15,0 0-24-15,0 0-19 16,-18 0-11-16,48-1 3 16,19-3 22-16,12-2-21 15,11-6-18-15,-1 1-1 16,10-6-24-16,-5-1-19 15,-9 3-10-15,-15 1-17 16,-19 4-48-16,-20 6-109 0,-13 4-101 16,-10 0 83-1,-33 8-313-15</inkml:trace>
  <inkml:trace contextRef="#ctx0" brushRef="#br0" timeOffset="34304.46">11485 7943 262 0,'0'0'440'15,"0"0"-334"-15,0 0 118 16,0 0-74-16,0 0-62 16,0 0 8-16,138 2-53 15,-61-11-30-15,21-5-13 16,11-3-18-16,18-6-235 16,4-9-397-16</inkml:trace>
  <inkml:trace contextRef="#ctx0" brushRef="#br0" timeOffset="35623.89">14201 7785 785 0,'0'0'74'15,"0"0"63"-15,0 0 14 16,0 0-95-16,0 0-2 0,0 0-15 15,-35 65 14-15,48-58-26 16,10-4 17-16,12-3-6 16,11-7-6-16,5-13-13 15,2-13-4-15,2-6-8 16,-10-4-1-16,-5-7-5 16,-8-10 1-16,-11-6 0 15,-6-9-2-15,-9-2-12 16,-6 6 10-16,0 17-1 15,0 21 1-15,0 20 2 16,-6 13 7-16,-6 14-7 16,-3 27-10-16,2 17 10 0,1 13 3 15,12 4-3 1,0-4 2-16,3-5-4 0,16-10 2 16,11-16-4-16,5-13-21 15,13-16-6-15,8-11 8 16,9-12 1-16,1-23 5 15,-2-13 3-15,-9-3-27 16,-13-7 24-16,-12-4 17 16,-15 6 8-16,-5 12-1 15,-10 18-2-15,0 18 15 16,0 8 29-16,-3 8-49 16,-10 21 7-16,1 13-7 15,1 3 1-15,11-1 3 0,0-8-4 16,17-4-6-16,11-9-14 15,8-8-5-15,7-10-26 16,2-5-16-16,-3-3 25 16,-2-12 8-16,-9-6-1 15,-7-3 35-15,-8-5 12 16,-2-3 1-16,-11 1 74 16,-3 5-21-16,0 10 4 15,0 9-6-15,0 7 8 16,0 0-32-16,0 0-37 15,-3 13-3-15,3 11 0 16,0 5 2-16,0 6 5 16,0-4-3-16,0-5-1 0,0-9-3 15,0-5 0 1,0-8 0-16,0-4 0 0,0 0 4 16,0 0 8-16,9-16 21 15,4-18 2-15,10-16-28 16,6-8-4-16,6 4-3 15,4 11-2-15,-2 15-1 16,-5 14-2-16,0 11-16 16,-5 3-15-16,-6 23-1 15,-5 10 3-15,-5 6 3 16,-8 0 11-16,-3-2 1 16,0-6 16-16,-3-9 3 15,-3-8 0-15,2-9 7 16,4-5-1-16,0 0 11 0,0-15 16 15,16-18 10-15,6-13-37 16,8-4-2-16,3 6 4 16,-1 9-6-16,5 11 6 15,1 12-1-15,1 7 2 16,0 5-7-16,0 5 1 16,-3 21-6-16,-7 6 3 15,-11 11-4-15,-10 1-3 16,-8 1-6-16,-10-1-53 15,-26-4 19-15,-10-7-118 16,-15-14-44-16,-7-19-445 16</inkml:trace>
  <inkml:trace contextRef="#ctx0" brushRef="#br0" timeOffset="35796.99">15324 6921 1095 0,'0'0'112'0,"0"0"20"16,0 0-1-16,0 0-131 15,0 0-2-15,0 0-82 16,0 0-138-16,27 71-282 0</inkml:trace>
  <inkml:trace contextRef="#ctx0" brushRef="#br0" timeOffset="36283.91">14322 8289 1200 0,'0'0'35'0,"0"0"105"16,0 0-125-16,0 0-3 16,77-36-9-16,-40 35 0 0,1 1-6 15,-11 1 2 1,-9 18-20-16,-4 5 2 0,-11 5-23 16,-3 4 5-16,0-1 0 15,-1-7 27-15,-8-4 7 16,2-9 3-16,1-7 0 15,3-1 2-15,3-4 8 16,0-1 11-16,3-24 4 16,13-11-17-16,10-8-8 15,11-8 8-15,1 2-5 16,4 8 21-16,-3 14 2 16,-6 14-7-16,-12 9-13 0,-3 5 3 15,-6 14-9 1,-2 19-1-16,-3 10 1 0,0 10 0 15,-7 5-3-15,0-5-33 16,0 1-74-16,0-8-23 16,0-15-83-16,9-19 49 15,14-12-82-15,15-17 3 16</inkml:trace>
  <inkml:trace contextRef="#ctx0" brushRef="#br0" timeOffset="36676.17">15166 8339 182 0,'0'0'174'0,"0"0"253"15,0 0-75-15,0 0-218 16,0 0-56-16,0 0-20 0,-30-7-24 16,30 7-34-1,8 0-2-15,26-4 2 0,23-2 21 16,14-1-8-16,16 0-10 16,10-2 3-16,-6-4-6 15,-9 1-26-15,-23 1-33 16,-24-2-47-16,-26-1 21 15,-9 4 70-15,-24 0-201 16,-13 1 74-16,-2 1 84 16,-3-1 43-16,9 1 15 15,8 0 11-15,8-1 41 16,14-5 38-16,3-1 30 16,6-3-68-16,23 1-29 15,4 1-2-15,4 6 0 0,4 6 22 16,-3 4 2-16,-1 4-3 15,-1 25-11-15,-14 13 1 16,1 15-5-16,-11 5-17 16,-10 5-10-16,-2-4-24 15,-11-2-118-15,-10-17-170 16,6-13-63-16,9-25-39 16</inkml:trace>
  <inkml:trace contextRef="#ctx0" brushRef="#br0" timeOffset="37137.92">16270 8057 1006 0,'0'0'36'0,"0"0"157"0,-61 113-109 16,51-64-27-16,10 4-19 15,0-7-2-15,7-9-11 16,15-6-8-16,4-15-13 15,3-11-2-15,7-5 2 16,0-17-4-16,0-18 19 16,-4-9-16-16,3-10 3 15,-2-13-4-15,3-2 9 16,-8 2-11-16,-4 21 6 16,-8 16 0-16,-7 16 7 0,-6 12-1 15,0 2-12-15,3 10-5 16,9 13 1-16,-2 10 3 15,2 0 0-15,-4 3-2 16,-8-4 3-16,-3-5-1 16,0-6 3-16,0-8-1 15,-6-6 0-15,-14-7 11 16,-5 0-7-16,-9-7-2 16,-11-18 1-16,-7-4-4 15,1 0-1-15,2 9-2 16,10 8 3-16,6 12-3 15,1 0 1-15,9 10-34 16,2 15-32-16,9 1-64 0,9-2-249 16,3-5-362-16</inkml:trace>
  <inkml:trace contextRef="#ctx0" brushRef="#br0" timeOffset="38848.08">17391 6406 325 0,'0'0'140'0,"0"0"58"15,0 0-89-15,0 0-68 16,-4 77-2-16,4 4 152 15,1 25-17-15,11 34-21 16,-1 28-51-16,-5 24-40 16,-6 12-33-16,0-8-12 15,0-12-10-15,-10-13-2 16,-9-8 1-16,5-19-5 0,5-25-1 16,3-29-6-1,6-37-29-15,0-30-54 0,12-23-103 16,11-17-284-16,6-44-138 15</inkml:trace>
  <inkml:trace contextRef="#ctx0" brushRef="#br0" timeOffset="39360.94">18370 6702 548 0,'0'0'62'15,"0"0"107"1,0 0 36-16,-2-84-90 0,-8 61 18 16,-6 1-56-16,-7 3-5 15,-5 8-53-15,-11 10 14 16,-4 1-11-16,-5 22-15 15,-1 18-5-15,6 18 3 16,4 12-3-16,10 5-1 16,13 0-1-16,13-7 0 15,3-14-1-15,13-8 1 16,16-22-6-16,7-14 0 16,3-10-1-16,3-12 7 0,-1-20 4 15,-4-8-1-15,-4-7 2 16,-4-4-3-16,-10-6 3 15,-7-2-5-15,-6 3 8 16,-5 8-4-16,-1 14 4 16,0 20 27-16,0 8-35 15,0 6 0-15,-4 26-17 16,-4 14 7-16,2 13 10 16,5 5 0-16,1 2 0 15,0-1-17-15,0-5-54 16,18-4-90-16,9-17-141 15,10-17 141-15,11-16-330 0</inkml:trace>
  <inkml:trace contextRef="#ctx0" brushRef="#br0" timeOffset="39786.07">18567 6917 658 0,'0'0'71'0,"0"0"156"15,0 0-9-15,0 0-90 16,0 0-64-16,0 0-26 16,-18 2-38-16,45-2 1 15,3-5-6-15,8 5 5 16,-2 0-7-16,-4 7-1 16,-9 13-16-16,-9 6 3 15,-11 7-13-15,-3 1 15 0,-6 3-9 16,-14-9 21-16,3-5 7 15,1-13 0-15,3-2 7 16,7-8 8-16,2 0 9 16,4-4 20-16,0-23-16 15,0-14-17-15,19-10-8 16,9 1-3-16,7 5-5 16,-4 15 5-16,-1 11 7 15,-6 12 19-15,-6 7-12 16,-4 0 0-16,2 19-12 0,-7 8 2 15,-4 14-1 1,-3 3-3-16,-2 10-32 16,0 1-39-16,-3-5-103 15,-1-13-28-15,4-18-132 0,0-18-96 16</inkml:trace>
  <inkml:trace contextRef="#ctx0" brushRef="#br0" timeOffset="39975.08">19016 7024 632 0,'0'0'218'16,"0"0"98"-16,0 0-110 16,0 0-123-16,0 0-19 15,0 0-27-15,-11-1-26 16,28-2-2-16,12 0-5 16,9-1 10-16,7-1-14 0,7 0-46 15,0 1-76-15,-1-3-59 16,-16-3-262-16,-23-5-85 15</inkml:trace>
  <inkml:trace contextRef="#ctx0" brushRef="#br0" timeOffset="40168.97">19116 6886 768 0,'0'0'253'15,"0"0"82"-15,0 0-219 16,0 0-46-16,0 0-45 15,0 0-25-15,-12 30-5 0,12 7 5 16,0 14 1-16,0 6-1 16,0 2-3-1,-3-2-54-15,0-10-54 0,3-13-138 16,0-14-216-16</inkml:trace>
  <inkml:trace contextRef="#ctx0" brushRef="#br0" timeOffset="40364.8">19499 6810 1140 0,'0'0'152'15,"0"0"75"-15,0 0-106 16,0 0-76-16,0 0-44 16,0 0-1-16,0 63-1 15,0-3 0-15,0 16 1 0,-4 8-32 16,-8 8-60-16,-12-2-108 15,-14-8-247-15,-9-19-450 16</inkml:trace>
  <inkml:trace contextRef="#ctx0" brushRef="#br0" timeOffset="40634.07">18105 7664 697 0,'0'0'614'0,"0"0"-571"0,0 0 141 16,0 0-149-1,0 0-17-15,113-2 21 0,5-15-10 16,29 0-15-16,25-3-7 16,22 1-3-16,17 5-1 15,1-2-2-15,-12 3-1 16,-22-4-7-16,-41 2-50 15,-49 1-20-15,-45 3-29 16,-43 5-102-16,-16 6 53 16,-47 0-458-16</inkml:trace>
  <inkml:trace contextRef="#ctx0" brushRef="#br0" timeOffset="41069.65">18791 7956 1019 0,'0'0'41'0,"0"0"-28"16,-5-73 145-16,-10 60-95 15,-4 10-17-15,-16 3-13 16,-11 12-17-16,-7 23 5 15,-1 7 17-15,2 5 1 0,9 4-20 16,17 2-13-16,13-6-6 16,13-8 0-16,3-16-2 15,23-10-3-15,10-13-4 16,10-14 9-16,8-22 9 16,2-7-2-16,-7-3-4 15,-3-2 3-15,-14 1 1 16,-3 8 2-16,-16 8 4 15,-5 14 0-15,-7 14 10 16,-1 3-2-16,0 1-21 16,0 24-3-16,-7 9 1 15,-1 13 1-15,4 8-6 16,4 2-28-16,0-2-42 16,0-2-71-16,7-19-143 15,8-18-128-15</inkml:trace>
  <inkml:trace contextRef="#ctx0" brushRef="#br0" timeOffset="41465.96">19017 8100 318 0,'0'0'653'16,"0"0"-503"-16,0 0 33 16,0 0-111-16,0 0 6 15,0 0-39-15,-35 0-9 16,42-3-30-16,11-6-6 15,9 2 5-15,6 0-16 16,-5 7-7-16,-4 0-5 0,-11 0 5 16,-4 13-5-16,-8 7 10 15,-1 1 8-15,0-1 3 16,0 0 4-16,-10-9 1 16,6 0 3-16,1-8 0 15,3-3 6-15,0 0-2 16,0-14 40-16,3-12-27 15,13-10-14-15,11-3 0 16,1 3 3-16,5 9-5 16,-3 10 8-16,-5 8-9 15,-1 6 13-15,0 3-13 16,-3 5-6-16,-3 16-12 16,-3 12-1-16,-9 9-3 0,-6 7-46 15,0 2-49-15,-14-6-243 16,-5-8 245-16</inkml:trace>
  <inkml:trace contextRef="#ctx0" brushRef="#br0" timeOffset="41839.98">20135 6330 723 0,'0'0'23'0,"-16"-72"39"0,10 56 206 16,1 6-136-16,2 7-8 15,1 3-46-15,1 0-37 16,-2 17-21-16,1 29-14 15,2 26 31-15,0 26 20 16,0 28-13-16,12 23-16 16,0 26-14-16,-11 16-4 15,-1 8-6-15,-14-1-4 16,-18-8 0-16,-3-6-2 16,-3-13-9-16,2-19-48 15,6-24-47-15,7-26-70 0,3-32-239 16,8-31-154-16</inkml:trace>
  <inkml:trace contextRef="#ctx0" brushRef="#br0" timeOffset="53570.35">20066 2724 214 0,'0'0'2'15,"0"0"25"-15,0 0 67 16,0 0-30-16,0 0-35 16,0 0 11-16,0 0-31 15,0-25-7-15,0 25-1 16,0 0 0-16,0 0-1 15,0 0-2-15,0 0 2 16,0 0-5-16,0 0 5 16,3 0 10-16,3 3 0 15,6 11 5-15,-3 13-14 16,4 11 9-16,7 8 6 0,0 8-9 16,6-1-5-16,2-9 0 15,6-9-2 1,7-15-9-16,6-19 9 0,14-2 53 15,20-37 13-15,26-18-21 16,23-21-22-16,15-14-19 16,-1-7-1-16,-9-2 8 15,-17 11-3-15,-27 21-7 16,-21 21-1-16,-24 29-57 16,-19 18-65-16,-24 29-66 15,-3 22-54-15</inkml:trace>
  <inkml:trace contextRef="#ctx0" brushRef="#br0" timeOffset="54101.49">20252 2838 29 0,'0'0'9'0,"0"0"-9"16,0 0 0-16,0 0 11 15,0 0-9-15,0 0 9 16,8-2 1-16,1 2 7 0,-6 0 7 16,4 0-3-16,2 0 16 15,6 0-8-15,6-3-8 16,3-7 5-16,9-4-10 16,10-4-11-16,12-6-6 15,17-5 4-15,13-10-10 16,15-5-13-16,4-4-36 15,-6-5-21-15</inkml:trace>
  <inkml:trace contextRef="#ctx0" brushRef="#br0" timeOffset="55062.18">20806 6967 44 0,'0'0'25'0,"0"0"-9"16,0 0 8-16,0 0-5 15,0 0 2-15,0 0 6 16,1-19 7-16,-1 19-18 16,0 0-5-16,3 0-11 0,0 0-2 15,5 13 2 1,1 4 0-16,5 2 13 0,1-2-11 16,6 2-1-16,0-4 4 15,2 1-4 1,0-2-1-16,4-8 1 0,8-6-1 15,0-5 3-15,18-27-1 16,9-15 8-16,19-17-7 16,13-13 0-16,10-5-3 15,2-2 3-15,-8 12-3 16,-17 19-2-16,-23 26-9 16,-18 17-30-16,-17 10-58 15</inkml:trace>
  <inkml:trace contextRef="#ctx0" brushRef="#br0" timeOffset="55446.23">20960 7084 30 0,'0'0'0'0,"0"0"-5"15,0 0 2-15</inkml:trace>
  <inkml:trace contextRef="#ctx0" brushRef="#br0" timeOffset="55677.1">20960 7084 12 0,'38'26'67'0,"-27"-7"-34"16,-1-2-2-1,3-3-13-15,-1 0-13 0,5-5-5 16,-5-2 0-16,5-7-2 16,3 0-8-16,7-7 10 15,10-22 0-15,8-16 0 16,13-13 3-16,12-15-3 15,11-10 3-15,0-9-1 16,3-1 10-16,6 1 55 16,-5 19 17-16,-9 16-32 15,-14 22-52-15,-18 15-19 16,-17 15-21-16,-17 5-78 16,-10 11-82-16</inkml:trace>
  <inkml:trace contextRef="#ctx0" brushRef="#br0" timeOffset="60314.01">17904 3361 249 0,'0'0'0'0,"0"0"-139"16,0 0 61-16,0 0 46 15</inkml:trace>
  <inkml:trace contextRef="#ctx0" brushRef="#br0" timeOffset="60990.42">17502 3319 309 0,'0'0'0'0,"0"0"0"15,0 0 0-15,0 0-23 16,0 0-83-16,0 0 63 15,15-6 32-15,1 43-61 16</inkml:trace>
  <inkml:trace contextRef="#ctx0" brushRef="#br0" timeOffset="77821.1">18099 2680 31 0,'0'0'39'15,"0"0"-9"-15,0 0-2 16,0 0-6-16,0 0-4 15,0 0-8-15,0 0-2 16,0 0-6-16,0 0-2 16,0 0 0-16,0 0-1 15,0 0-2-15,0 0 0 16,0 0 1-16,0 0-2 16,-3 2 2-16,-2 3-40 15,0 2-8-15</inkml:trace>
  <inkml:trace contextRef="#ctx0" brushRef="#br0" timeOffset="79148.89">9349 4367 243 0,'0'0'13'0,"0"0"-2"16,0 0 40-16,0 0-19 16,0 0-13-16,0 0-14 15,-9 0 3-15,9 0-7 16,0 0 0-16,0 0 0 16,0 0 4-16,0 0-5 15,0 0 0-15,0 0 0 0,0 0 0 16,0 0 0-1,0 0 0-15,0 0 2 0,0 0-2 16,0 0 0-16,0 0 0 16,0 0 3-16,0 0-3 15,0 0 0-15,0 0-10 16,0 0-3-16,0 0-13 16,0 0-11-16,0 0 15 15,0 0-2-15,0 0 18 16,0 0-8-16,0 0-4 15,0 0 18-15,0 0 6 16,0 0-1-16,0 0-4 16,0 0-1-16,0 1-31 15,0 2-59-15</inkml:trace>
  <inkml:trace contextRef="#ctx0" brushRef="#br0" timeOffset="87264.09">6175 8557 810 0,'0'0'95'0,"0"0"-11"15,0 0 94-15,0 0-83 16,0 0-84-16,0 0-11 16,0 0 0-16,98 5 6 15,32-43 50-15,36-18-35 16,35-12-14-16,27-12 1 16,15 0-6-16,-4 0-2 15,-3 8 2-15,-20 6-5 16,-24 8 4-16,-32 8-2 15,-42 10-4-15,-39 12 2 16,-33 11-31-16,-32 7-56 16,-14 5-18-16,-20 1-188 15</inkml:trace>
  <inkml:trace contextRef="#ctx0" brushRef="#br0" timeOffset="109098.57">20258 3377 371 0,'0'0'7'15,"0"0"-7"-15,0 0 3 0,0 0-3 16,0 0-15-16,0 0-276 15</inkml:trace>
  <inkml:trace contextRef="#ctx0" brushRef="#br0" timeOffset="109658.56">22400 2704 26 0,'0'0'29'0,"0"0"9"16,0 0-6-16,0 0-4 16,0 0-6-16,0 0-13 15,6 0-8-15,-6 0-1 16,3 0-1-16,-1 0 1 16,1 0 0-16,2 0 4 15,0 0-4-15,-2 0 1 0,0 0-1 16,-3 0 0-16,0 0 0 15,0 1-1-15,0 0 1 16,0 0 0-16,0 1 0 16,0-2 1-16,0 1 1 15,0-1-2-15,0 2 3 16,0-1-3-16,0-1 0 16,0 0 3-16,0 0-3 15,0 0 0-15,0 0 1 16,0 1-2-16,0-1 1 15,0 0-4-15,0 0-1 16,1 0 4-16,3 0-7 0,2 0-5 16,2 0 1-1,4 0-29-15,0-8-40 0</inkml:trace>
  <inkml:trace contextRef="#ctx0" brushRef="#br0" timeOffset="111574.4">22263 3436 17 0,'0'0'8'0,"0"0"11"16,0 0 15-16,0 0-12 0,0 0-8 15,0 0-4-15,2 0-6 16,-2 0-4-16,2 0 0 16,-2 0-3-16,0 0-18 15,0 3-44-15</inkml:trace>
  <inkml:trace contextRef="#ctx0" brushRef="#br0" timeOffset="116666.11">6640 7624 12 0,'0'0'19'16,"0"0"4"-16,0 0-3 15,0 0 9-15,0 0 25 16,0 0-16-16,0 0-2 15,0 0-11-15,0 0-4 0,0 0 6 16,-3 0-11 0,3 0-4-16,0 0-4 0,0 1-4 15,0 8-1-15,6 2 6 16,8 5-7-16,8 4 0 16,5 2 7-16,4 3 6 15,8 1 2-15,1-6-15 16,5-4-1-16,-3-11-1 15,4-5 0-15,-1-5 3 16,1-17 29-16,3-6 9 16,-1-5-6-16,-2 0-8 15,2 4-4-15,-5-1-13 0,-7 8-2 16,-3 1 5-16,-8 2-9 16,-5 2 4-16,-4-4-6 15,-4 1 10-15,-2-2 4 16,-4-1 5-16,-3 1-15 15,-1-3 2-15,-2 3-4 16,3 2-4-16,-3 6 0 16,0 9-5-16,0 5-9 15,0 0-89-15,3 19-52 16,-3 3 16-16</inkml:trace>
  <inkml:trace contextRef="#ctx0" brushRef="#br1" timeOffset="125508.75">1970 11168 877 0,'0'0'152'16,"0"0"101"-16,0 0-145 16,0 0-42-16,0 0-25 15,0 0-26-15,0 0-15 16,-6-6-3-16,45 0 3 0,16-2 0 16,3-1 4-16,0-1-4 15,-19 3-4-15,-15 2-38 16,-15 5 7-16,-9 0 4 15,0 0 26-15,-33 2-5 16,-13 13-4-16,-15-1-8 16,-6 3 10-16,4-2 12 15,11-3 2-15,13-4 23 16,11-2-9-16,4-2-4 16,12 1 20-16,4-5 9 15,4 4-14-15,-2 6-14 16,-6 7-13-16,0 12-1 0,-1 14 1 15,-1 10 0-15,1 3 1 16,1 3 1 0,1 3 0-16,-2-1 1 0,1-2-2 15,2-6-2-15,8-10 0 16,2-13 0-16,0-7-3 16,0-7-1-16,18-3 0 15,9-6-5-15,15-5 10 16,10-2-17-16,9-5-23 15,3-19-46-15,-4-2-72 16,-8-3-160-16,-13-5 88 16,-17 5-183-16</inkml:trace>
  <inkml:trace contextRef="#ctx0" brushRef="#br1" timeOffset="125667.5">1766 11642 231 0,'0'0'305'16,"-82"23"-124"-16,71-20 72 15,11-3-90-15,2 0-129 16,41-22-31-16,27-12 18 16,27-6-21-16,19-2-22 15,5 12-118-15,-3 3-220 16,-12 8-38-16</inkml:trace>
  <inkml:trace contextRef="#ctx0" brushRef="#br1" timeOffset="126146.1">2555 11378 798 0,'0'0'74'0,"0"0"209"16,0 0-167-1,-94 16-66-15,76 9-32 0,6 12-16 16,0 4-2-16,7-2-2 16,5-6 2-16,0-4-5 15,5-9-9-15,13-9-11 16,4-11 25-16,5 0 3 15,0-28 0-15,4-4 13 16,-4-7-6-16,-6-5-1 16,-6 2-2-16,-9 1 10 15,-6 9 22-15,0 15-11 16,0 7 25-16,0 10-6 0,0 7-22 16,-3 22-25-16,-3 21-8 15,1 26 8-15,5 10 6 16,0 15-3-16,5 7-1 15,7 4 2-15,1-3-4 16,-7-8 0-16,-6-11 0 16,-1-17 0-16,-23-15 0 15,-12-14 1-15,-4-10 0 16,-8-15 5-16,-4-16-5 16,4-3 4-16,2-30-3 15,16-12-1-15,18-8 3 16,12 0-4-16,21-1-6 0,27-3 1 15,13 1-20-15,11 7-30 16,-1 3-25-16,-2 9-130 16,-11 15-216-16,-18 3-141 15</inkml:trace>
  <inkml:trace contextRef="#ctx0" brushRef="#br1" timeOffset="126489.35">1281 12467 995 0,'0'0'133'16,"0"0"83"0,0 0-196-16,0 0 15 0,143-87 31 15,-40 48-25-15,28 3 5 16,23 3-16-16,21-2 12 15,15 4-28-15,0-2-4 16,-7 3-4-16,-13-1-5 16,-13 4 0-16,-18-3 5 15,-32 9 3-15,-32 2 0 16,-37 9-2-16,-27 10 1 16,-11 0-1-16,0 0 27 15,-12-7-3-15,-15 5-31 0,-10-3-28 16,1 5-60-1,6 0-32-15,12 0-55 0,8 0-287 16</inkml:trace>
  <inkml:trace contextRef="#ctx0" brushRef="#br1" timeOffset="129402.5">4779 11239 323 0,'0'0'125'16,"0"0"40"-16,0 0-88 16,0 0-15-16,0 0 17 15,0 0 185-15,4-17-254 16,-4 14 8-16,6 3 2 15,0-1-19-15,15-2 0 0,16 0 18 16,17-3 41-16,16-4-25 16,-4-1-28-16,-8 2-7 15,-19 5-6-15,-17 3-64 16,-13 1-21-16,-9 0-82 16,-12 2 44-16,-24 14-36 15,-22 1 79-15,-9-4-20 16,0 0 106-16,6-7 5 15,16-6 46-15,12 0 43 16,11 0 34-16,11 0-28 16,1 0 36-16,7 0 4 15,3 0-100-15,-3 1-37 0,0 25-3 16,-3 14-1 0,0 19 1-16,-4 13 1 0,-4 12 0 15,2 5 0-15,-7-8-1 16,4-14-1-16,6-17-2 15,3-18-4-15,6-16-39 16,0-8-69-16,0-8-61 16,21-17-14-16,0-18 34 15,3-12-92-15</inkml:trace>
  <inkml:trace contextRef="#ctx0" brushRef="#br1" timeOffset="129648.34">4731 11578 156 0,'0'0'253'15,"0"0"-13"-15,0 0-46 0,0 0-54 16,0 0-79-1,0 0-61-15,9-39 8 0,27 33-8 16,13 3 39-16,3-4-12 16,2-2-24-16,-8 1-2 15,-7 2 6-15,-9 3-5 16,-8 3-2-16,-4 0-2 16,-9 23-1-16,-3 12 3 15,-6 11 24-15,0 8 25 16,-14 5-9-16,-8-9-9 15,3-3-24-15,10-9-7 16,4-15-7-16,5-12-55 16,0-11-100-16,24-14-192 15,9-29 79-15</inkml:trace>
  <inkml:trace contextRef="#ctx0" brushRef="#br1" timeOffset="129774.43">5292 11405 748 0,'0'0'363'0,"0"0"-186"15,0 0-140-15,0 0-34 16,0 0-6-16,-39 81-12 16,36-31-152-16,3 3-211 15,0-7-169-15</inkml:trace>
  <inkml:trace contextRef="#ctx0" brushRef="#br1" timeOffset="130194.9">5256 11734 333 0,'0'0'535'16,"0"0"-304"-16,0 0-45 15,0 0-86-15,0 0-46 16,0 0-33-16,21-19-17 16,16 9-7-16,9 3 3 15,-4 7-65-15,-9 0-2 16,-3 7 25-16,-8 13-49 15,-10 2 66-15,-7 5-14 16,-5 3 29-16,0-4-26 16,0 4 35-16,-11-7 0 15,-1-6 1-15,5-11 5 0,4-6 2 16,3 0 40-16,0-23 53 16,3-14-91-16,19-9-9 15,8-3-17 1,3 6-48-16,6 11 39 0,-2 11 5 15,-9 17 18-15,-5 4-4 16,-1 14-6-16,-10 19 0 16,3 6-6-16,-6 9-1 15,-3-3-64-15,4 4-50 16,5-10-75-16,9-10 49 16,12-17-19-16,13-12 85 15,12-7-9-15</inkml:trace>
  <inkml:trace contextRef="#ctx0" brushRef="#br1" timeOffset="130519.06">6191 11714 224 0,'0'0'243'16,"2"-96"-57"-16,-8 67-15 16,-18 22-6-16,-9 7-87 15,-6 26-64-15,-7 14-4 16,4 13-10-16,11 3 3 16,10 1 8-16,12-11-11 15,9-6-1-15,9-15-10 16,21-11 7-16,9-14 4 15,7 0 4-15,6-34 1 16,-1-16-4-16,1-8 2 16,-13-14 4-16,-3-18-2 15,-8-9 17-15,-10-10 51 16,-9 9-1-16,-3 25-27 0,-6 33-7 16,0 25 53-16,-3 17-30 15,-12 22-54-15,-9 25-4 16,-4 21-3-16,4 19 5 15,6 6 0-15,6 6-4 16,12 2-1-16,12-1-31 16,43-10-139-16,20-21-293 15</inkml:trace>
  <inkml:trace contextRef="#ctx0" brushRef="#br1" timeOffset="131352.73">7398 11855 699 0,'0'0'129'0,"0"0"59"16,0 0-68-16,0 0-10 16,0 0-35-16,0 0-13 15,64-41-27-15,-16 1-19 0,13-7-16 16,-7-4 0-16,-8-7-17 16,-12-2 0-16,-14-1 6 15,-13 3 3-15,-7 19 6 16,-16 17-11-16,-17 19-9 15,-9 8 16-15,-4 25 6 16,4 7 0-16,9 5 0 16,14-8 1-16,13-7-2 15,6-8-9-15,22-9-7 16,17-7 17-16,10-3 1 16,10-3 7-16,2-7 2 15,-6 6-8-15,-6 4-1 16,-10 0 0-16,-6 14 3 0,-8 5-4 15,-4 12-3-15,-9 1-6 16,-2 5 2-16,-10-1-41 16,0-7-17-16,0-7-97 15,6-13 72-15,6-9-97 16,15-3 76-16,19-25 110 16,20-10-38-16,13-14 38 15,3-12-46-15,-10-2-22 16,-20 3 69-16,-24 16 32 15,-14 21 72-15,-14 19 64 16,-14 7-41-16,-20 30-89 16,-12 13-14-16,1 7 18 15,2 2 8-15,10-9-6 16,13-13-24-16,10-10-18 0,10-9-2 16,0-11-11-16,27 0 11 15,13-14 61-15,8-16-28 16,-2-4-22-16,-4-2-5 15,-8 1-3-15,-10 8 2 16,-8 7 0-16,-10 10 1 16,-6 10-6-16,0 10-19 15,0 17 1-15,-3 13 15 16,-4 5 3-16,7-5-5 16,0 4-41-16,24-8-29 15,19-8-169-15,18-11 45 16,14-13 7-16,8-4 4 0,11-13-8 15</inkml:trace>
  <inkml:trace contextRef="#ctx0" brushRef="#br1" timeOffset="131860.5">9112 11572 76 0,'0'0'199'0,"9"-108"32"15,-21 74 10-15,-15 18-47 16,-12 16-82-16,-10 19-82 16,-2 21-17-16,2 10 2 15,7 6-5-15,14-3-8 16,10-6-4-16,18-16 1 15,0-4-3-15,24-13-1 16,12-14-27-16,13 0 27 16,2-26 7-16,4-14-4 15,-3-6-2-15,-10-15 4 0,-6-14 12 16,-8-3 18-16,-1-9 18 16,-11 9 12-16,-5 20 4 15,-8 21-16-15,-3 20 10 16,0 17-1-16,-3 5-57 15,-14 24-13-15,-5 21 13 16,1 10 1-16,-1 9 0 16,5 9-1-16,4 2-2 15,1-7 1-15,12-11-1 16,0-18-10-16,3-17-22 16,23-17 11-16,12-10-1 15,14-20 14-15,11-19-19 0,1-11-54 16,-6-14 25-1,-11-5 14-15,-12 9 35 0,-18 15 9 16,-10 21 37-16,-7 24 59 16,-4 7-96-16,-16 29 14 15,-5 18-6-15,-5 8 23 16,3-3 8-16,5-6-15 16,7-7-24-16,15-13-3 15,0-10 1-15,25-9-11 16,17-11-45-16,16-3-37 15,5-29-261-15,1-17-94 16</inkml:trace>
  <inkml:trace contextRef="#ctx0" brushRef="#br1" timeOffset="132092.29">9829 11165 424 0,'0'0'241'16,"0"0"-68"-16,0 0-15 15,0 0-48-15,0 0 9 16,-83 74-65-16,76-58-18 15,7-6-36-15,0-3 5 16,7-7-5-16,15 0 10 16,5-4 37-16,4-15-18 15,-8-4-23-15,-7-5-1 16,-10 6-5-16,-3 6-10 16,-3 12-31-16,-15 4-33 15,-10 23-92-15,-8 10-23 16,0 7-16-16,1 2-222 0</inkml:trace>
  <inkml:trace contextRef="#ctx0" brushRef="#br1" timeOffset="132715.43">9762 11490 794 0,'0'0'221'16,"0"0"26"-16,0 0-136 15,0 0-82-15,0 0-25 16,0 0-4-16,-55 102 9 16,42-52-9-16,2-4-2 15,8-4 2-15,3-4 0 0,0-15-19 16,14-14-31-16,17-9 29 16,12-10 18-16,5-23-31 15,4-6-78-15,-6-11 50 16,-4-6 39-16,-9-10 21 15,-7 3 2-15,-6 14 14 16,-11 22 34-16,-6 17-9 16,-3 10-19-16,-6 33-14 15,-13 13-6-15,-8 11 1 16,9 5 1-16,0-6 0 16,15-6-2-16,3-11 0 15,0-8-31-15,24-15-32 16,10-13-5-16,17-6 18 15,6-27-35-15,11-13-3 0,1-12 23 16,-2-12 34-16,-9-15 31 16,-7 5 39-16,-20 12 47 15,-14 25 60-15,-10 23 54 16,-7 17-39-16,-7 3-92 16,-20 21-62-16,-6 18 10 15,-8 11-2-15,12-3 4 16,5 0-14-16,12-11 1 15,12-5-4-15,3-5 0 16,27 0-2-16,9-3 11 16,13 2-4-16,3-6 3 15,-7-5 3-15,-15-6-12 16,-17-5 1-16,-13-3-4 0,-6 0-1 16,-33 2-17-1,-19-3 12-15,-30 2-25 0,-21-1-46 16,-9-3-325-16</inkml:trace>
  <inkml:trace contextRef="#ctx0" brushRef="#br1" timeOffset="133241.57">11482 11450 980 0,'0'0'104'0,"0"0"110"15,0 0-145-15,0 0-65 16,-25 76-2-16,8-23 2 0,1-6-1 16,13-8 1-16,3-6-2 15,0-10-2-15,20-9-4 16,18-14-9-16,14-1 4 15,11-29-8-15,1-10-20 16,-9-9-41-16,-19-11 38 16,-17-5 39-16,-14 2 1 15,-5 11-1-15,-21 18-1 16,-18 23-24-16,-7 11 26 16,-5 31 4-16,5 15-4 15,8 7-2-15,18-3 0 16,14-2-2-16,6-8-65 15,22-9-179-15,23-14-55 0,10-15-122 16</inkml:trace>
  <inkml:trace contextRef="#ctx0" brushRef="#br1" timeOffset="133465.78">11953 11510 173 0,'0'0'243'16,"66"-103"73"-16,-54 57-80 16,-9 10 22-16,-3 12-128 15,0 15-3-15,0 9-60 16,-12 0-43-16,-15 26-13 15,-1 24-2-15,-8 26 1 16,4 23 26-16,9 19-13 16,3 15-3-16,1 6-7 15,-5-1-10-15,6-11-3 16,-9-20-2-16,2-17-22 0,-5-21-51 16,5-22 8-16,-2-25-65 15,-8-19-99-15,3-16-154 16,-4-33-98-16</inkml:trace>
  <inkml:trace contextRef="#ctx0" brushRef="#br1" timeOffset="133592.38">11473 12005 695 0,'0'0'101'0,"0"0"246"16,0 0-192-16,82-75-116 16,-15 54-21-16,24-5-18 15,21-7-4-15,16 4-138 16,20-5-219-16,16-2-289 0</inkml:trace>
  <inkml:trace contextRef="#ctx0" brushRef="#br1" timeOffset="134859.76">13536 11308 773 0,'0'0'115'0,"0"0"212"15,0 0-235-15,0 0-71 16,-109 33-21-16,68 14 19 16,6 4-17-16,5 3 0 15,11 1-2-15,6-8 0 0,13-10-9 16,0-14 7-1,19-7-13-15,10-16-8 0,14-7 23 16,7-28 4-16,7-12 2 16,1-9-1-16,-6-3 3 15,-10 2-7-15,-5 11 3 16,-18 10-2-16,-7 16-2 16,-7 10 3-16,-5 10-3 15,0 17-10-15,-14 23 7 16,1 18 2-16,4 2 1 15,5 3 0-15,4-10 0 16,13-13 0-16,17-14-2 16,2-13-12-16,9-13 11 15,2-13 1-15,2-20 0 16,-6-14-5-16,-9-8-4 0,-14-4-12 16,-13-2 16-16,-3 8 7 15,-12 7 2-15,-15 17-1 16,-8 19 10-16,-4 10-8 15,-6 20-3-15,6 19 6 16,5 11-5-16,16-2-2 16,15-3-2-16,3-6-5 15,18-13 3-15,15-12 3 16,13-14 4-16,6 0 2 16,-1-26-1-16,4-8 19 15,-5-5 10-15,-3 0-3 16,-10 2-21-16,-4 4 11 0,-15 12-11 15,-7 8-1-15,-6 13-1 16,-5 0-6-16,0 29-14 16,0 9 13-16,5 8-2 15,1 0 3-15,3-9-1 16,7-8-4-16,1-9-2 16,5-16-20-16,2-4 19 15,7-14 6-15,8-16 2 16,4-7 2-16,-1-5-1 15,-6 0 2-15,-5 4 10 16,-7 9-1-16,-10 15 7 16,-8 8-4-16,-3 6 2 15,0 0-17-15,7 17-8 0,0 9 7 16,2 1-1 0,1 2 0-16,7-7 2 0,-3-5-16 15,2-9-8-15,0-8-21 16,1 0 14-16,5-19 21 15,5-9-6-15,-5-5 6 16,2-1 9-16,-2 2 1 16,-1 9 22-16,-12 8 39 15,-5 7-25-15,-1 8-11 16,-5 3-25-16,6 17-2 16,5 12-4-16,1 5 6 15,7 2-1-15,2-3-3 0,2-11-6 16,-3-8 2-16,3-15 8 15,1-2 2-15,5-16 0 16,1-12 0-16,3-3 3 16,1-10-4-16,-5-8 7 15,-4 0 8-15,-3 6 2 16,-11 13 13-16,-5 16 4 16,-7 8-8-16,0 3-20 15,0 3-7-15,0 0-43 16,0 12-126-16,0 12-1 15,0-3-312-15,10-5-133 16</inkml:trace>
  <inkml:trace contextRef="#ctx0" brushRef="#br1" timeOffset="137004.04">15465 11229 415 0,'0'0'414'15,"0"0"-148"-15,0 0-76 0,0 0-128 16,0 0-32-16,0 0-3 15,-49 33-1-15,42-16-20 16,3 2-6-16,2 1 0 16,2-3 1-16,0-5 0 15,20-1 0-15,-1-8-1 16,8-3 1-16,-6 0 0 16,-4-14-1-16,2-3-9 15,-6-5 3-15,-6-4 2 16,-5-1-1-16,-2 1-1 0,0 9-8 15,-15 7 4-15,-14 10-2 16,0 13 11-16,-7 18-3 16,4 8 4-16,3 6-1 15,5 5 2-15,8 6-2 16,13-6-4-16,3-6-8 16,29-12-49-16,17-9 38 15,16-19-32-15,3-4-14 16,12-17-71-16,-6-15-31 15,-5-15 154-15,-14-10 12 16,-13-8 6-16,-16 1 19 16,-11 12 10-16,-12 15 92 15,0 19-10-15,-15 18-35 0,-8 0-34 16,-4 15-5 0,5 13-6-16,5 1-17 0,10-3-14 15,7-3 0-15,0-3 0 16,7-6 2-16,16-5-2 15,8-9-1-15,2 0-10 16,1 0 6-16,-9-3-3 16,-5-3 8-16,-8 6 0 15,-7 0-2-15,-5 9-1 16,0 10 0-16,0 5-23 16,-14 5 22-16,2-1-20 15,-2-2-19-15,10-6-7 0,4-10-145 16,1-4 122-16,34-2 4 15,15-4 38-15,18 0-60 16,4-4-68-16,-8-22-89 16,-12-13 155-16,-16-12 89 15,-17 2 4-15,-13 9 167 16,-6 15 11-16,-12 14-1 16,-17 11-82-16,-4 7-29 15,-2 19 60-15,2 10-7 16,4 3-59-16,12 1-23 15,11-6-36-15,6-8-2 16,3-5-19-16,19-15-29 16,11-6 47-16,3-3-10 0,7-24 0 15,2-3 8 1,-3-5 4-16,-6-2 7 0,-4 4 1 16,-16 8 23-1,-5 13 37-15,-11 9 61 0,0 3-71 16,-20 15-56-16,-9 26 15 15,-7 15-2-15,3 14 0 16,8 8-5-16,2 12-4 16,10 8 9-16,6 2-9 15,4 3-3-15,-1-4 1 16,1-13-1-16,-4-10 1 16,-6-17 1-16,-12-19-1 15,-7-18 2-15,-14-15-3 16,-6-7 4-16,-1-20 0 0,2-22-3 15,16-18-2-15,15-19 0 16,20-20-4-16,8-6-10 16,35-2-29-16,20 11-12 15,13 14 0-15,13 9-53 16,4 4 7-16,1 9-26 16,-3 4 100-16,-8 10 25 15,-8 10 97-15,-24 9-57 16,-20 8 33-16,-16 9-21 15,-12 6 40-15,-3 4-32 16,0 0-52-16,0 4-6 16,-12 16-2-16,-2-1 2 15,7 1 4-15,4-4-6 0,3-2 3 16,0-8 0 0,0-2-3-16,9-4 1 0,15 0 9 15,1-13-6-15,2-4 0 16,-8-10-4-16,-5-2-10 15,-8-7 3-15,-6 2 5 16,0 7-6-16,-9 13 6 16,-15 8-11-16,-3 6 7 15,-1 17 3-15,-2 16 2 16,8 4 1-16,6 0-6 16,12 2-1-16,4-6-15 15,6-9-23-15,21-12 23 16,9-4 18-16,6-8 3 15,4-8-26-15,2-11 2 0,-2-12 21 16,-1 2 3-16,-2-10 1 16,-5 3 0-16,-9 5 6 15,-9 11-3-15,-7 10 8 16,-10 10-11-16,-3 0-2 16,0 24-10-16,0 2 11 15,0 4 1-15,0-5-4 16,0-5 4-16,9-6 4 15,5-7 1-15,9-7 5 16,-2 0 37-16,9-1-19 16,3-18-15-16,2-2-10 15,-1-6 1-15,1-1 3 16,-5 5 14-16,-8 4-8 16,-10 9 12-16,-6 9-17 15,2 1 0-15,-1 1-8 0,2 17 0 16,1 3-9-16,2-1 9 15,-1-2 0-15,-2-6 1 16,-6-6-1-16,1-2 2 16,-4-4 4-16,0 0-5 15,0 0 5-15,0-7 6 16,0-10-12-16,0 0-1 16,-4 1 1-16,-5 6-4 15,-5 8 2-15,-5 2 0 16,-8 2 0-16,-1 18 1 0,-4 10-3 15,6 6 1-15,3 4 3 16,10-3-21-16,7-2-50 16,6-1-32-16,32-6 46 15,24-7 44-15,18-11 6 16,14-7-126-16,5-3-32 16,-2-6 26-16,-9-21 85 15,-20-7 54-15,-17-15 5 16,-16-6 0-16,-18 5 122 15,-6 14-35-15,-5 16 81 16,-2 13-78-16,-15 7-84 16,-3 4 2-16,1 9 11 15,4 8 2-15,1 1-11 0,10-3-13 16,4-2-2-16,0 0 0 16,9-11 5-16,15-3-4 15,2-3 0-15,6 0-2 16,-2-14 1-16,-2-5-16 15,-1-7 15-15,-8-10-5 16,1-3-3-16,-10-6-6 16,-3 6 6-16,-7 13 8 15,0 13 2-15,-26 13 2 16,-7 0 22-16,-13 27 6 16,1 10 26-16,-1 8-14 15,5 2-17-15,11-3-19 16,14-3-7-16,15-8-15 15,1-6-50-15,33-12 8 0,22-13-34 16,21-2-122-16,18-11-105 16</inkml:trace>
  <inkml:trace contextRef="#ctx0" brushRef="#br1" timeOffset="137628.9">19622 11162 28 0,'0'0'915'0,"0"0"-785"16,-81-6 6-16,42 32-80 15,0 7-33-15,8 1-4 16,6 2-17-16,13-3-2 15,9 3-12-15,3-10 4 16,9-6 0-16,16-13-23 16,6-7 28-16,7-2 3 15,-5-25 9-15,1-7-2 16,-7-5-2-16,-7-4-5 16,-3-7-11-16,-11 9-29 0,-6 6 31 15,0 18-3-15,-6 17-9 16,-15 0 12-16,2 24-27 15,3 6 6-15,12-1-154 16,4-2-42-16,14-7-83 16</inkml:trace>
  <inkml:trace contextRef="#ctx0" brushRef="#br1" timeOffset="137867.57">19926 11134 372 0,'0'0'217'0,"0"0"71"16,0 0-11-16,24-77-115 15,-24 77-55-15,0 0-75 0,-19 16-10 16,-7 28-14-16,-6 18 19 16,2 24 20-16,4 24-17 15,0 12 0-15,3 20-5 16,-7-1-22-16,0-3 0 16,-7-11-3-16,-8-18-2 15,-11-20-26-15,3-22-26 16,5-22 14-16,16-22-60 15,3-23-64-15,13-20-247 16,9-33-164-16</inkml:trace>
  <inkml:trace contextRef="#ctx0" brushRef="#br1" timeOffset="138018.43">19454 11635 384 0,'0'0'424'0,"0"0"-182"0,0 0-88 16,0 0-99-1,108-17-21-15,-22 11-11 0,21-11-18 16,10-3-5-16,4-5-68 16,-12-2-191-16,-5-10-213 15</inkml:trace>
  <inkml:trace contextRef="#ctx0" brushRef="#br1" timeOffset="139595.07">21630 10899 378 0,'0'0'310'16,"0"0"-220"0,0 0 173-16,0 0-141 0,0 0-35 15,0 0-34-15,-46-24-10 16,46 24-14-16,2 0-14 15,31 0-1-15,25 13 15 16,25 0 35-16,17-3-40 16,7-2-13-16,0-5-7 15,-9 0-1-15,-14-3-3 16,-25 0-4-16,-21 0 4 16,-24 0 3-16,-14 0-3 15,-1 0-4-15,-39 0-30 16,-23 0 33-16,-24 6-2 15,-21 5-3-15,-12 2 6 0,-2 0-3 16,3 3 3-16,14-2-2 16,19-4 2-16,14-1 1 15,27-5-1-15,22-4 1 16,15 0 0-16,8 0-1 16,0 0-6-16,15 0-8 15,20 7 14-15,14 2 5 16,6 8 2-16,-3 2 0 15,-9 8 0-15,-8 5-3 16,-13 4-3-16,-15 6 2 16,-7 8 2-16,-13 1-4 15,-23 9 3-15,-13-4-2 16,-6 0 12-16,-3-6-2 0,5-8-11 16,8-16 26-16,16-5-14 15,14-8-2-15,9-9-4 16,6-1-7-16,9 1 0 15,29-2 8-15,27 1 5 16,23-3 6-16,18 0-8 16,15 0-10-16,6 0 2 15,-3 3 0-15,-15-3-3 16,-24 0-3-16,-30 0-27 16,-25 0-19-16,-19 0-13 15,-11-3-20-15,-17 3-134 16,-27 0-196-16,-19 3-89 0</inkml:trace>
  <inkml:trace contextRef="#ctx0" brushRef="#br1" timeOffset="140080.84">21247 11942 877 0,'0'0'168'0,"0"0"41"15,0 0-117-15,0 0-66 0,0 0-20 16,0 0 3-16,67 5 6 16,-37 4-12-16,-5 1 0 15,-4 5-2-15,-4 5-1 16,-6 4 0-16,-7-1 1 15,-4 7-8-15,0-7 8 16,-15-1-1-16,1-4 2 16,3-5-2-16,5-7 2 15,6-6-2-15,0 0 3 16,0 0 6-16,0-17 29 16,22-14-3-16,8-13-33 15,12-6 0-15,4 4-3 16,-1 7 2-16,-4 9 0 15,-10 13 0-15,-9 11-1 0,-9 6-1 16,-6 0-1-16,-2 25-4 16,-4 6 5-16,-1 9-8 15,0 2 9-15,-4-2-13 16,-11-4-5-16,-5 0-37 16,6-9-32-16,0-4-132 15,13-13-117-15,1-10-145 16</inkml:trace>
  <inkml:trace contextRef="#ctx0" brushRef="#br1" timeOffset="140417.25">21850 11991 949 0,'0'0'130'16,"0"0"93"-16,0 0-139 15,0 0-46-15,0 0-15 16,0 0-23-16,18-2 0 15,6 2-2-15,12 0-16 16,6 0-78-16,-4-3-121 16,-7-2-122-16,-15 5 24 15,-11 0 98-15,-5 0 60 16,-13 13 112-16,-16 4 45 16,-6 0 22-16,-7 6 53 15,-3-2 55-15,5-1 5 16,7 0 45-16,8-9-19 0,9 3-59 15,11-8 25-15,5-2-61 16,15-4-50-16,25 0 4 16,23 0-20-16,11 0-126 15,4-4 8-15,-1 1-220 16,-10-6-7-16</inkml:trace>
  <inkml:trace contextRef="#ctx0" brushRef="#br1" timeOffset="140717.94">22356 11976 483 0,'0'0'198'16,"0"0"-24"-16,0 0-1 15,0 0-118-15,0 0 5 0,0 0 5 16,-80 82-13-16,71-50 8 16,5 1-25-16,4 4-27 15,0-10-8-15,10-5 0 16,8-8 0-16,5-14-1 15,3 0-24-15,4-10 24 16,0-16-3-16,-3-10 4 16,-7-3 5-16,-6-5-4 15,-9 1 7-15,-5 9-2 16,-3 15 6-16,-25 13 14 16,-11 6-26-16,-10 13-3 15,4 16 0-15,2 8-87 16,8-2-235-16,22-8-340 15</inkml:trace>
  <inkml:trace contextRef="#ctx0" brushRef="#br1" timeOffset="142823.88">21687 10386 366 0,'0'0'75'16,"0"0"85"-16,0 0-54 15,0 0-16-15,0 0 30 16,0 0-6-16,0 0-9 15,0 0-10-15,-1-53-7 16,-2 53-25-16,0 0-24 16,0 0-9-16,-3 0-18 15,-3 0-8-15,-5 14-4 0,-2 11-4 16,0 13 4-16,2 5 1 16,4 2 1-16,4-1-2 15,4-8 1-15,2-10-1 16,2-6 1-16,19-10 1 15,5-10 2-15,9 0 3 16,5-8 11-16,5-14 7 16,0-4-22-16,-3-7 8 15,4-4-4-15,-8-5-2 16,1-1 0-16,-10 6 0 16,-7 8 0-16,-7 12 0 15,-9 15-4-15,-5 2 7 16,4 0-8-16,5 22-6 0,2 11-1 15,0 6 6-15,-4 2-1 16,-3-6 0-16,-2-1 2 16,-3-8 0-16,0-9 0 15,0-5 2-15,-8-5 0 16,-4-1 0-16,-9-5 1 16,-3-1 5-16,-12 0-7 15,-3-10 3-15,-6-9-2 16,-1-12-1-16,0-12 1 15,1-6 0-15,6-4-1 16,10 10-1-16,3 13 0 16,13 18-3-16,3 9-2 15,-4 3 1-15,1 15-39 16,1 15-8-16,2 12-9 0,9 2-32 16,1 2-113-16,0-6-189 15,12-10-340-15</inkml:trace>
  <inkml:trace contextRef="#ctx0" brushRef="#br1" timeOffset="144084.07">23140 10706 830 0,'0'0'40'0,"0"0"333"15,0 0-259 1,0 0-42-16,0 0-20 0,0 0-32 15,22-58-1-15,13 50-1 16,6 6-18-16,0 2 1 16,-2 0-3-16,-5 10-5 15,-4 10 2-15,-10 5-1 16,-7 2 0-16,-12 2 6 16,-1 5-1-16,-15 2-3 15,-18-2 4-15,-8-5 0 16,0-2 5-16,2-5-5 15,13-9 4-15,9-5-8 16,10-3 2-16,7-5 1 0,0 0 0 16,27-18-15-1,8-16 12-15,14-8-5 0,7-11-23 16,-2-1 5-16,4-1 20 16,-5 5 5-16,-7 10 2 15,-16 16 7-15,-13 9 1 16,-10 8 11-16,-7 7-4 15,0 0-15-15,-13 22-4 16,-12 12 4-16,-8 13 2 16,3 5 0-16,3-3 2 15,10 1-1-15,10-9 1 16,7-7-4-16,7-9-1 16,29-5 1-16,24-15-10 15,18-5-44-15,18-2-171 0,1-26-335 16</inkml:trace>
  <inkml:trace contextRef="#ctx0" brushRef="#br1" timeOffset="144556.44">23932 10258 625 0,'0'0'93'0,"0"0"204"16,0 0-146-16,0 0-54 16,0 0-25-16,0 0-42 0,25-76-5 15,-5 72-8 1,3 0-11-16,3 4 2 0,4 0-8 16,0 11-4-16,-6 11-1 15,-5 11-2-15,-10 4 5 16,-9 4-6-16,0-2 7 15,-8-7-2-15,-8-4 2 16,3-9 1-16,-2-6 3 16,6-6 2-16,3-2-2 15,3-2 1-15,3-3 5 16,0-8 38-16,0-18 18 16,15-20-59-16,15-10 3 0,4-1 0 15,6 13-3-15,-1 12-3 16,-6 15 1-1,-5 12 3-15,-1 5-7 0,-3 5 0 16,-6 22-8-16,-5 12 4 16,-12 8-3-16,-1 5 1 15,-10 2-26-15,-14 2-34 16,-9-1-56-16,-10-1-156 16,-6-7-206-16</inkml:trace>
  <inkml:trace contextRef="#ctx0" brushRef="#br1" timeOffset="144991.88">22778 11202 706 0,'0'0'24'16,"0"0"199"-16,0 0-106 15,0 0-27-15,0 0 18 16,0 0-43-16,-80-6 2 16,80 3-14-16,2 3-21 15,40 0-11-15,38 0 23 0,46 0 8 16,39 0-15-16,37 3-11 15,32 7-17-15,24-1-8 16,23-2 2-16,8 3-3 16,-9-7 8-16,-16-3-8 15,-33 0-1-15,-40 0 1 16,-46 0 2-16,-56-3 1 16,-42 0-2-16,-28 0 1 15,-19-1-4-15,-5 1-5 16,-29 3-55-16,-11 0-62 15,-16 3-35-15,-9 14-136 16,-13-1-255-16</inkml:trace>
  <inkml:trace contextRef="#ctx0" brushRef="#br1" timeOffset="146528.87">23367 11839 203 0,'0'0'134'15,"0"0"24"-15,0 0-28 16,0 0 13-16,0 0 5 0,0 0 18 16,0-16-28-1,0 16-18-15,0-2-23 0,0 0-22 16,0-6-27-16,12-2-19 16,11-1-28-16,7-2-2 15,5 7-1-15,2 3-2 16,-3 3 1-16,0 0-4 15,-9 3-21-15,-9 11-11 16,-13 5-3-16,-3 10 2 16,-15 4 23-16,-16 4 17 15,-7 2-1-15,-1-5 1 16,4-2 0-16,3-6 6 16,12-9-2-16,9-7 1 15,8-6 0-15,3-4 0 0,17 0 4 16,17 0 3-16,15-7 14 15,6-3-17-15,-4 3-9 16,-5 1 0-16,-8 6-1 16,-12 0 2-16,-6 0-4 15,-11 10 1-15,-9 10-2 16,0 7 4-16,-24 2 1 16,-12 1 0-16,-4-5 8 15,-10-5 1-15,-3-3-7 16,-2-4 7-16,-1-6-6 15,4-7-4-15,5 0 2 16,8 0-2-16,10-15 0 16,11-7-42-16,11-3-64 0,7-3-150 15,7-1-237 1</inkml:trace>
  <inkml:trace contextRef="#ctx0" brushRef="#br1" timeOffset="147097.53">23822 11609 389 0,'0'0'165'0,"0"0"-50"15,0 0 9-15,0 0-63 16,0 0 20-16,0 0-4 16,62-61-14-16,-44 59-16 15,0 2-19-15,0 4-23 16,-6 11-5-16,-1 9-6 15,-10-1-6-15,-1 0 9 16,0 1 3-16,-8-2 3 0,-4-7 0 16,2-3-3-1,1-6 6-15,5-5 1 16,2-1-6-16,1 0 33 0,1 0 53 16,0-7 11-16,0-16-18 15,15-11-68-15,10-8-1 16,8-2-4-16,0 8 18 15,-3 7-6-15,-7 12 3 16,-7 10-8-16,-3 7-12 16,-3 0-2-16,-1 17-6 15,-2 10-2-15,-5 3 1 16,-2 5 6-16,0-2 1 16,-2-3-2-16,-8 1 2 15,-6-5-6-15,0 3-45 0,2-6-40 16,0 0-120-1,6-6-270-15</inkml:trace>
  <inkml:trace contextRef="#ctx0" brushRef="#br1" timeOffset="147443.94">24146 12005 317 0,'0'0'283'0,"0"0"-120"0,0 0 54 16,0 0-60-16,0 0-11 15,0 0-37-15,-10 0-17 16,10 0-34-16,10 0-12 15,15 0-18-15,16 3 12 16,10-3-15-16,10 3-19 16,11-3 3-16,1 0-8 15,-4 0-1-15,-13 0-31 16,-20 0-16-16,-13 0-74 16,-14 0-23-16,-9 0-181 0,-5 0-156 15</inkml:trace>
  <inkml:trace contextRef="#ctx0" brushRef="#br1" timeOffset="147697.63">24418 11872 826 0,'0'0'158'15,"0"0"125"-15,0 0-176 16,0 0-29-16,0 0-28 15,0 0-20-15,-10-12-10 16,10 21-20-16,0 15 0 16,0 16 0-16,0 8 0 15,-6 10 1-15,-7 0-1 0,-2 2-3 16,-9-1-12-16,-2-6-35 16,4-3-89-16,3-11-205 15,11-19-283-15</inkml:trace>
  <inkml:trace contextRef="#ctx0" brushRef="#br1" timeOffset="148328.29">25055 12005 854 0,'0'0'73'0,"0"0"112"16,0 0-53-16,0 0-29 16,0 0-31-16,0 0-2 15,2-36-14-15,16 23-39 16,2-1-11-16,2 2-6 16,1-5-1-16,0-3-4 15,-3-4-1-15,-2 1 2 16,-3 0 4-16,-6 7 4 15,-3 6 5-15,-4 4-8 16,-2 5 22-16,0 1 2 16,0 0-12-16,0 0-9 0,0 0-3 15,0 0-1-15,0 14-2 16,-8 15 1-16,-4 14 1 16,-3 6 4-16,2 5 3 15,-5 2-7-15,0-1-6 16,0-4 2-16,1-5-15 15,4-10-44-15,0-12-12 16,6-6-30-16,2-11-73 16,1-3-18-16,-3-4 3 15,-3 0 55-15,-5 0-10 16,-4 0 59-16,-1 0 18 16,-2 0 27-16,3 0 44 0,4 0 46 15,3 0 139-15,8 0-9 16,0 0-42-16,4 0 40 15,0 0-55-15,0 0-12 16,7 0-55-16,21 3-9 16,15-3 3-16,11 0-30 15,10-3-11-15,3-8-4 16,3-2-2-16,-6 8-6 16,-7-2-54-16,-18 4-192 15,-18-1-100-15,-18-2-243 16</inkml:trace>
  <inkml:trace contextRef="#ctx0" brushRef="#br1" timeOffset="149284.71">23860 11562 17 0,'0'0'67'15,"0"0"8"-15,0 0 7 16,0 0-17-16,0 0-16 16,0 0 11-16,0-9 6 15,-1 9 6-15,1-3 3 16,0 3-11-16,-2-2-8 15,2 2-4-15,-1 0-33 16,-4 0 0-16,1 0-6 16,-5 0-11-16,3 0 1 15,3 0 2-15,2 0-3 0,1 0 17 16,0 0 12-16,0 0 5 16,0 0 22-16,0 0-11 15,0 0-13-15,0 0 6 16,0 0-21-16,0 0-3 15,1 0-9-15,18 0 12 16,7 2 14-16,9 8-15 16,1-1-18-16,-3 11-20 15,-14 6-278-15,-16-2-313 16</inkml:trace>
  <inkml:trace contextRef="#ctx0" brushRef="#br1" timeOffset="150819.51">26805 11076 501 0,'0'0'23'15,"0"0"113"-15,0 0-11 16,0 0-13-16,0 0-1 16,-70 77-47-16,68-70-15 15,2-4-22-15,0-1-9 16,0-2-2-16,12 0 11 16,12 0 42-16,6 0-30 15,-2-9-7-15,-10-5-13 16,-5-2 9-16,-8 7 7 15,-4-4-11-15,-1 6 5 16,-6 3-16-16,-23 1-13 16,-13 3-2-16,-4 7-6 15,4 13 6-15,9 5 1 0,12-2-3 16,11-3-1-16,8-3 4 16,2-4-5-16,6-2-6 15,15-8 8-15,9 0 4 16,3-3 6-16,-2 0-1 15,-4-3-2-15,-6-7-3 16,-9-7 15-16,-8-3-7 16,-4 1-6-16,0-1 7 15,-7 9-9-15,-17 5-6 16,-2 6-3-16,-6 16-61 16,-4 15-45-16,5 11-102 15,2 3-263-15</inkml:trace>
  <inkml:trace contextRef="#ctx0" brushRef="#br2" timeOffset="184726.27">5071 13462 68 0,'0'0'37'0,"0"0"64"15,0 0 26-15,0 0-17 16,0 0 37-16,0 0-20 16,0 0-39-16,0 0 16 15,0 0 1-15,-25-34-17 16,25 34-9-16,0 0-14 15,-3 0-15-15,3 0 3 0,0 0-26 16,0 0 4 0,-2-3-4-16,-1-4-8 0,-3-3-14 15,-4-6-4-15,-2 3 0 16,-3 0-1-16,-6 2-2 16,-9 11 1-16,-10 0-1 15,-15 17-14-15,-8 16-6 16,2 14 12-16,3 12 2 15,7 5 6-15,14 4 1 16,13-2 0-16,18-7 0 16,6-11-3-16,9-10 1 15,15-14-1-15,7-14 0 0,5-10 1 16,7-17 3 0,5-22 0-16,7-11 1 0,-1-3 5 15,-8-3 0-15,-10 6-2 16,-12 0-1-16,-11 8-2 15,-7 9 7-15,-6 14-4 16,0 12 6-16,0 7 6 16,0 0-12-16,0 7-4 15,-9 22-12-15,-1 7 12 16,4 4 0-16,6 2 0 16,0 2-1-16,0-1-7 15,9 3-29-15,10-6-90 16,2 0-71-16,3-13-91 15,-3-13-207-15</inkml:trace>
  <inkml:trace contextRef="#ctx0" brushRef="#br2" timeOffset="185206.34">5211 13839 528 0,'0'0'93'15,"0"0"119"-15,0 0-85 16,0 0-30-16,0 0-15 16,0 0-29-16,-13-14-11 15,13 4-22-15,10 0-17 16,2 1-3-16,-1 2 0 0,5 7-1 16,-4 0-3-16,0 9-16 15,-3 15 12-15,0 8 3 16,-6 5-5-16,0-1 9 15,-3-3-15-15,0-9 6 16,0-4-2-16,0-10 10 16,0-5 2-16,-3-5 0 15,3 0 5-15,0 0 13 16,-3-22 3-16,3-14-21 16,0-11-7-16,0-3 6 15,19-2-3-15,-2 9-3 16,5 14 7-16,-7 15 29 15,-3 6-13-15,0 8-16 0,-2 0-2 16,1 25 2 0,-5 8 6-16,-3 16 0 0,-3 4 0 15,0 3-6-15,0 4-3 16,0-1 0-16,-3-7-39 16,3-3 2-16,3-15-207 15,22-13 82-15,15-21-262 16</inkml:trace>
  <inkml:trace contextRef="#ctx0" brushRef="#br2" timeOffset="185416.73">5860 13746 982 0,'0'0'89'15,"0"0"152"-15,0 0-141 16,0 0-61-16,0 0-11 15,0 0-26-15,46-23-1 16,14 13 13-16,4-4-14 16,2 5-46-16,-11 3-46 15,-7 6-129-15,-11 0-148 16,-16 0-166-16</inkml:trace>
  <inkml:trace contextRef="#ctx0" brushRef="#br2" timeOffset="185573.64">6008 13905 508 0,'0'0'150'0,"0"0"128"16,0 0-94-16,0 0-147 15,0 0-37-15,0 0 0 16,83-14 3-16,-5-2-3 16,13 5-11-16,10 2-316 15,-10 5-103-15</inkml:trace>
  <inkml:trace contextRef="#ctx0" brushRef="#br2" timeOffset="186049.41">7904 13168 514 0,'0'0'117'0,"0"0"130"15,0 0-53-15,0 0-63 16,0 0-33-16,0 0-49 15,7-31-33-15,-11 70-16 16,-8 22 8-16,-12 21 20 16,-6 12-28-16,-1 4 0 15,1-9-28-15,15-5-136 0,7-25-202 16,8-23-114 0</inkml:trace>
  <inkml:trace contextRef="#ctx0" brushRef="#br2" timeOffset="186321.63">7374 13779 1 0,'0'0'855'0,"-119"23"-677"16,86-17 48-16,20-2-115 15,13-1-50-15,19 1-52 16,42 2-8-16,38-6 67 15,39 0-24-15,19-13-17 16,25-3-14-16,9-1 0 0,10 10-11 16,2 3-2-16,-18 4-4 15,-15 0-1-15,-33 11-5 16,-32 15-68-16,-34 1-24 16,-41 5-123-16,-30 4-155 15,-27 2-116-15</inkml:trace>
  <inkml:trace contextRef="#ctx0" brushRef="#br2" timeOffset="186990.15">7531 14294 346 0,'0'0'84'0,"0"0"107"0,0 0-68 15,0 0-2 1,0 0 10-16,0 0-57 0,46-79-49 16,-25 73-18-16,6 6-7 15,1 0 0-15,-4 0-8 16,-2 15-45-16,-8 2-26 15,-8 7 8-15,-6 2 24 16,0 4 3-16,-20 3-20 16,-8-4 42-16,-2 1 22 15,3-6 11-15,2-6 11 0,9-7 27 16,8-5-11 0,5-6 3-16,3 0-22 0,0 0-19 15,3 3 5-15,18 1-5 16,4 0 23-16,5 2-13 15,0 7-5-15,-5-1-1 16,-8 6 0-16,-8-2-3 16,-9 1 4-16,0 0 18 15,-9 2 34-15,-18 0 11 16,-9 1-33-16,-6-1-5 16,-7 1-19-16,0-6 3 15,7-3-11-15,8-8-3 16,7-3 0-16,15-11-35 15,12-21-96-15,0-14-173 16,28-11-215-16</inkml:trace>
  <inkml:trace contextRef="#ctx0" brushRef="#br2" timeOffset="187163.61">7768 14171 72 0,'0'0'7'15,"0"0"-14"-15,0 0-20 16,0 0-18-16</inkml:trace>
  <inkml:trace contextRef="#ctx0" brushRef="#br2" timeOffset="187480.63">7768 14171 28 0</inkml:trace>
  <inkml:trace contextRef="#ctx0" brushRef="#br2" timeOffset="187861.93">7768 14171 28 0,'55'-73'57'0,"-49"61"63"0,0 2-7 0,-3 0-39 15,3 3 40-15,0-2-7 0,-3 9-24 16,-3-4 1 0,0 4-25-16,0 0-35 0,0 0-22 15,3 0-2-15,0 7-8 16,6 9 8-16,-3 1 2 15,4 2 5-15,-4-2-7 16,-3 0 3-16,-3-7-6 16,0 0 1-16,0-4 2 15,0-3 6-15,0 0 2 16,0-3 4-16,0 4 15 16,0-4 12-16,0 0 17 15,0-7-3-15,0-15-42 16,0-7 7-16,0-5-14 15,8-3 7-15,11 7-2 16,3 8 11-16,-5 8-1 0,-1 4-1 16,-2 7-18-16,-5 3-1 15,1 8-1-15,-1 11 1 16,-3 6-1-16,-3 6 4 16,-3 5-4-16,0 0 2 15,-3 7-2-15,-9 1 2 16,-4-5-40-16,2 0-96 15,-2-6-43-15,4-13-190 16</inkml:trace>
  <inkml:trace contextRef="#ctx0" brushRef="#br2" timeOffset="189203.84">8208 14562 116 0,'0'0'98'0,"0"0"82"16,0 0-15-16,0 0-36 16,0 0-31-16,0 0-2 15,-6-9 13-15,6 7-13 16,0 2-40-16,-3 0-23 15,3 0-6-15,0 0-10 16,0 0-13-16,0 0-4 16,0 0-2-16,0 0 0 15,0 0-4-15,0 0-2 0,-3 0 1 16,3 0-2 0,0 0 3-16,0 0 2 0,0 0 1 15,0 0 3-15,0 0-4 16,0 0-14-16,0 0-7 15,0 0-7-15,0 0-2 16,0 0 3-16,0 0 4 16,0 0 13-16,0 0 5 15,0 0 7-15,0 0-2 16,0 0-1-16,0 0-21 16,0 0-41-16,0 0-76 15,3 0-150-15,3 4 66 16</inkml:trace>
  <inkml:trace contextRef="#ctx0" brushRef="#br2" timeOffset="191271.34">8190 14558 267 0,'0'0'79'0,"0"0"88"0,0 0-21 16,0 0-32-16,0 0 1 16,0 0 48-16,-49 10-29 15,46-10-20-15,3 0-28 16,0 0-27-16,0 0-25 16,0 0-15-16,16 0-13 15,17 0 12-15,15-10 4 16,13-3-5-16,2 0-13 15,-2-5-4-15,-3 6-7 16,-12-1-64-16,-10 7-78 16,-9 2-92-16,-15 4-91 15,-12 0-183-15</inkml:trace>
  <inkml:trace contextRef="#ctx0" brushRef="#br2" timeOffset="191497.31">8394 14359 814 0,'0'0'115'0,"0"0"217"16,0 0-207-16,0 0-33 15,0 0-20-15,0 0-32 16,-19-35-23-16,19 44-17 16,0 17-7-16,0 18 6 15,3 12 1-15,-3 11 0 16,0 5-1-16,0 4-47 15,0-7-53-15,0-12-133 16,6-21-221-16,15-23-256 16</inkml:trace>
  <inkml:trace contextRef="#ctx0" brushRef="#br2" timeOffset="191702.41">8882 14270 1158 0,'0'0'141'16,"0"0"20"-16,0 0-113 16,0 0-47-16,0 0-1 15,-20 110 6-15,16-51-6 16,1 4 1-16,-4-3-3 0,-2 3-55 16,0-4-83-16,-6-13-188 15,-6-13-372-15</inkml:trace>
  <inkml:trace contextRef="#ctx0" brushRef="#br2" timeOffset="192359.58">7771 13980 12 0,'0'0'83'16,"0"0"70"-16,0 0-29 15,0 0 31-15,0 0-11 16,0 0-38-16,-16-20-29 0,16 20 1 16,0-2-7-1,0-1-15-15,0 1-25 0,0-1-19 16,10 3 11-16,2 0-18 16,1 3-5-16,1 15-4 15,2 11 3-15,-4 1-3 16,0 6-1-16,0 5-119 15,-3-2-79-15,-6-3-231 16</inkml:trace>
  <inkml:trace contextRef="#ctx0" brushRef="#br2" timeOffset="195157.93">10615 13765 653 0,'0'0'99'0,"0"0"13"15,0 0 49-15,0 0-127 16,0 0-23-16,0 0 19 0,-7 14 9 16,7-11-8-16,0 0-9 15,0-3-12-15,0 0 4 16,0 0-1-16,0 0-12 15,0 0 19-15,7 0-2 16,1-6-6-16,-2-1 14 16,-3 0-9-16,-3 1 11 15,0-5-2-15,0 3 8 16,0 3-9-16,-9 5-12 16,-2 0-3-16,-8 8-10 15,-8 17-4-15,2 6 1 16,6 6 2-16,14-5-6 15,5-6 4-15,0-9-5 0,21-7-4 16,-2-10 6-16,8 0 5 16,-3-4 0-16,3-16 1 15,-4-3 9 1,-3-2-8-16,-11-5 2 0,-9 2 4 16,0 6-1-16,0 1 0 15,-12 11-5-15,-6 7 8 16,-1 3-9-16,-6 13-3 15,-1 15-5-15,5 4 4 16,9-1 0-16,12-6 2 16,0-6-7-16,6-5-7 15,8-7 5-15,5-7 6 16,-4 0 5-16,3-4 3 16,-6-8-1-16,1-8 1 0,-6-2 9 15,-4-2-10-15,-3 1 4 16,0 3 9-16,-3 9-3 15,-4 2-6-15,-2 9-3 16,-1 0-3-16,1 20-24 16,1 13-61-16,8 10-73 15,5-1-146-15,20-5-150 16</inkml:trace>
  <inkml:trace contextRef="#ctx0" brushRef="#br2" timeOffset="214715.53">13494 13319 3 0,'0'0'35'0,"0"0"-10"16,0-89-18-16,0 67 3 15,0 2 24-15,0 6 30 16,0 2-17-16,0 4 36 16,0 1-55-16,0-3 59 15,0 1-30-15,0-4 16 0,0-1-2 16,0-3 24-16,0-2-19 16,6-5-5-16,0-3 23 15,-3 5 26-15,0 2-45 16,-2 11 11-16,-1 2-17 15,0 7-12-15,0 0-25 16,0 3-32-16,0 21-7 16,0 7 7-16,0 8 5 15,0 0 2-15,0-2-2 16,-1 1-2-16,1-1-3 16,-6 2 0-16,-3 1-6 15,2 6-50-15,4 4-190 0,0-7-163 16,3-13-163-1</inkml:trace>
  <inkml:trace contextRef="#ctx0" brushRef="#br2" timeOffset="-214536.81">13181 13765 896 0,'0'0'78'15,"0"0"228"-15,0 0-167 16,0 0-87-16,0 0-20 0,0 0-14 16,156-27 35-1,-42 2-32-15,10-1-18 0,-2 2-6 16,-4 7 1-16,-14 11-63 16,-23 6-36-16,-23 6-189 15,-31 18-161-15,-27 2-78 16</inkml:trace>
  <inkml:trace contextRef="#ctx0" brushRef="#br2" timeOffset="-213960.02">13567 14011 1056 0,'0'0'80'16,"0"0"45"-16,0 0-12 0,0 0-105 15,0 0-6 1,-40 94-2-16,34-33 3 0,0 8 3 16,0 3-3-16,-6-5-1 15,2-14 7-15,-1-11-7 16,5-16 0-16,1-12 4 16,4-7 0-16,1-4 2 15,0-3 13-15,0-10 25 16,3-24 7-16,14-21-44 15,5-18-9-15,2-16 5 16,4-3-10-16,2 5 4 16,-5 8-16-16,1 22-9 0,-6 19 8 15,-3 21-2-15,-5 12-1 16,1 5-15-16,1 25 11 16,1 8 19-16,-5 3 3 15,-6 3 3-15,-4-2 2 16,0 0-2-16,-4-5 1 15,-15-3 0-15,-8-1-1 16,-1-6 1-16,-8-2 0 16,0-7 0-16,3-6-1 15,5-3 2-15,11-4-1 16,10 0 3-16,7 0 5 16,0 0 0-16,0 0-9 15,21 0-20-15,7 0 20 16,8 0 9-16,6 15-3 15,1 7-3-15,-1 12-3 0,7 9 0 16,2 6-1-16,4 0-4 16,0-1-34-16,2-12-145 15,1-12-206-15,-3-14-11 16</inkml:trace>
  <inkml:trace contextRef="#ctx0" brushRef="#br2" timeOffset="-213759.31">14741 13748 1362 0,'0'0'58'0,"0"0"112"16,0 0-116-16,0 0-54 16,0 0 0-16,0 0 0 15,136-25 1-15,-58 18-1 16,-1 1-68-16,-8 5-63 15,-14 1-142-15,-22 0-268 16</inkml:trace>
  <inkml:trace contextRef="#ctx0" brushRef="#br2" timeOffset="-213593.55">14744 14021 822 0,'0'0'120'15,"0"0"144"-15,0 0-181 16,0 0-79-16,130-44 4 0,-30 27-3 16,24 4-10-16,5 9-215 15,-2 2-321-15</inkml:trace>
  <inkml:trace contextRef="#ctx0" brushRef="#br2" timeOffset="-212784.04">16345 14001 1182 0,'0'0'39'15,"0"0"166"-15,0 0-122 16,0 0-50-16,0 0-25 16,0 0-4-16,7-43-3 15,15-1 0-15,18-12 4 16,7-11-5-16,0-3-6 16,-3-5 2-16,-8-7 2 15,-10-7 1-15,-9 3-1 16,-11 11-3-16,-6 18-8 0,0 21 11 15,-9 19 1-15,-9 14-1 16,-4 3-8-16,-6 29 9 16,-5 21-6-16,-3 16 7 15,4 16 0-15,13 8 0 16,5 4-3-16,14 3 1 16,10-10 2-16,19-15-9 15,11-16 1-15,1-27 1 16,1-22-4-16,4-7 8 15,3-26 3-15,2-17 6 16,1-9-5-16,-7-8 6 16,-8 2-5-16,-13 10-4 15,-9 18 6-15,-12 13-4 0,-3 15 0 16,0 4-2-16,-12 29-12 16,-5 8 9-16,7 11 5 15,7-5 1-15,3-2-1 16,0-11-6-16,15-10 1 15,3-13-9-15,3-9 4 16,6 0 10-16,5-9 1 16,5-18 4-16,1-5-2 15,-2 2 8-15,-5 3-1 16,-4 10 10-16,-3 8-10 16,-6 9 1-16,-1 0-11 15,3 2 0-15,-4 15 0 16,4 3 3-16,1 0 0 0,-2-3-1 15,2-7-2 1,0-1 0-16,3-4 1 0,-1-2-1 16,0-3 2-16,-5 0-2 15,3 0 3-15,1 0-1 16,2 0-2-16,-2 0 0 16,7 0-5-16,0-8-3 15,3-1-65-15,-2-8-164 16,-2 0-245-16</inkml:trace>
  <inkml:trace contextRef="#ctx0" brushRef="#br2" timeOffset="-209182.61">18940 13084 174 0,'0'0'80'0,"0"0"90"15,0 0-96-15,12-75 53 0,-9 68-43 16,-3 2 11-16,1 5 4 16,-1 0 3-16,0 0-6 15,0 0-20-15,0 0-17 16,0 0-12-16,0 0-23 15,0 5-17-15,0 16-1 16,-1 14 4-16,-4 11 28 16,1 7-16-16,1 0-13 15,-6 0-9-15,3-2 0 16,-6-2-3-16,3-4-110 16,0-6-178-16,-1-11-111 15</inkml:trace>
  <inkml:trace contextRef="#ctx0" brushRef="#br2" timeOffset="-207652.09">18725 13247 388 0,'0'0'126'15,"0"0"96"-15,0 0-7 16,0 0-54-16,0 0-35 15,0 0-36-15,-6-24-22 0,6 11-12 16,15-6-34-16,16-4-16 16,12 0-1-16,4 3-3 15,0 13 0-15,-6 7 0 16,-5 0-2-16,-8 11 0 16,-7 17-6-16,-14 6 1 15,-7 9 1-15,-4 6 4 16,-26 1 5-16,-8-4-4 15,-3-7 0-15,4-2 2 16,-2-8-1-16,12-12 5 16,11-4-6-16,10-10 3 15,6-3-4-15,0 0 0 0,10 0-11 16,14-12 11 0,10 1 6-16,8 1-4 0,-5 7 3 15,1 3-2-15,-9 8-3 16,-5 14-2-16,-8 11-5 15,-11 1 6-15,-5 2 1 16,-13 3 2-16,-19-5 4 16,-6 2 4-16,-15 0-2 15,-3-7 2-15,0-9 3 16,6-6-9-16,9-11 0 16,13-3-2-16,15-34-2 15,13-14-26-15,7-19-85 16,33-16-186-16,11-5-283 15</inkml:trace>
  <inkml:trace contextRef="#ctx0" brushRef="#br2" timeOffset="-207234.36">19235 13058 680 0,'0'0'118'16,"0"0"151"-16,0 0-94 15,0 0-85-15,0 0-43 16,0 0-47-16,-2-22-5 16,24 15 5-16,7 1 5 0,7 6-3 15,0 0-4-15,-7 6-5 16,-10 13-19-16,-9 5 6 16,-10 2-2-16,0 8 17 15,-16-4 4-15,-8-4 0 16,3-6 1-16,4-7 1 15,7-7 0-15,4-6 1 16,5 0 4-16,1 0 30 16,0-23 4-16,24-10-38 15,11-6-2-15,8 2 1 16,1 4-1-16,-7 14 0 16,-1 9 3-16,-14 10-3 15,1 8 0-15,-10 23-3 16,-10 9-5-16,-3 10 8 15,-6 6-1-15,-13-1-6 0,-11 5-65 16,0-4-99-16,-1-10-201 16,7-9-263-16</inkml:trace>
  <inkml:trace contextRef="#ctx0" brushRef="#br2" timeOffset="-207046.36">19518 13508 337 0,'0'0'730'16,"0"0"-655"-16,0 0 156 0,0 0-150 16,0 0-63-1,0 0 37-15,111-10-23 0,-49-4-28 16,6 2-4-16,-6-1-43 16,-5 6-92-16,-17 2-92 15,-18 3-393-15</inkml:trace>
  <inkml:trace contextRef="#ctx0" brushRef="#br2" timeOffset="-206830.29">19741 13369 961 0,'0'0'158'0,"0"0"144"15,0 0-203-15,0 0-40 16,0 0-26-16,0 0-16 0,-11 3-17 15,16 27 1-15,2 13-2 16,-7 6 1-16,0 8-5 16,-7 6-1-16,-8-1-72 15,0-8-72-15,7-15-168 16,8-29-322-16</inkml:trace>
  <inkml:trace contextRef="#ctx0" brushRef="#br2" timeOffset="-206642.79">20200 13260 1230 0,'0'0'112'15,"0"0"23"-15,0 0-72 16,0 0-59-16,-12 76 14 16,2-23-9-16,-8 3-8 15,-4 10-2-15,-10 10-41 16,-5 8-92-16,-7-3-305 15,-6-11-228-15</inkml:trace>
  <inkml:trace contextRef="#ctx0" brushRef="#br2" timeOffset="-206290.85">18112 14316 1050 0,'0'0'68'0,"0"0"98"16,0 0 37-16,0 0-158 16,13-71-4-16,55 47-10 15,16-2-5-15,30 2-10 16,22-1 4-16,27 4-17 15,22 1-3-15,26 5 0 16,17 1 5-16,17 4-5 0,10 0-3 16,-17 0-9-1,-18 0 8-15,-38 0-13 0,-43 0-10 16,-48 3-19-16,-45-1-26 16,-46 1-78-16,-24 7 132 15,-43 0-332-15,-24 20-206 16</inkml:trace>
  <inkml:trace contextRef="#ctx0" brushRef="#br2" timeOffset="-205780.7">18602 14612 409 0,'0'0'727'0,"0"0"-695"16,0 0 233-16,0 0-202 15,0 0-35-15,0 0-22 16,-4-51-1-16,44 48-4 16,8 3-1-16,-5 0-6 15,-4 10-18-15,-10 6-12 16,-10 4-2-16,-12 4 8 15,-5-2 12-15,-2 2 9 16,0-5 5-16,-11-1 4 16,-3-6 9-16,-3-2-3 0,5-6 5 15,3 2 29 1,5-3-8-16,4-3-18 0,0 0-14 16,0 4-5-16,6 3-14 15,13-1 17-15,6 4-1 16,4 3 3-16,-5 3 1 15,0 1-1-15,-10 3-1 16,-6 3-3-16,-8 3 4 16,-6 8 3-16,-24 2 5 15,-10 3-3-15,-4-5 3 16,-5-4-2-16,8-8-4 16,-1-10-2-16,8-10 0 15,8-2-13-15,11-27-78 0,15-26-265 16,0-22-295-1</inkml:trace>
  <inkml:trace contextRef="#ctx0" brushRef="#br2" timeOffset="-205344.67">18950 14433 723 0,'0'0'101'16,"0"0"151"-16,0 0-102 15,0 0-73-15,0 0-30 16,0 0-38-16,-13-3-9 0,23 3 0 16,9 0 9-1,7 0-2-15,-7 3-4 0,1 10-3 16,-10 4-3-16,-5 3 3 16,-5 2-2-16,0 2-2 15,0-5 3-15,0 1-7 16,-5-7 0-16,-2-3-4 15,1-3 8-15,3-4 4 16,0-3 3-16,3 0 2 16,0-20 21-16,0-10-23 15,15-12-6-15,11-1 3 16,4 4 0-16,2 5 10 16,-6 12 14-16,0 10-5 15,-4 7-2-15,-2 5-17 16,-3 3 0-16,-6 20-2 0,-6 7-2 15,-5 10 2-15,0-1-1 16,-8 4-31-16,-3-5-49 16,1-7-97-16,6-7-106 15,1-15-163-15</inkml:trace>
  <inkml:trace contextRef="#ctx0" brushRef="#br2" timeOffset="-205153.17">19332 14485 818 0,'0'0'293'0,"0"0"-95"16,0 0-50-16,0 0-104 0,0 0-21 15,0 0-23-15,3-13-1 16,27 7 1-16,9 3 4 16,13-8-4-16,-3 5-44 15,-9 2-99-15,-8-2-202 16,-17 3-168-16</inkml:trace>
  <inkml:trace contextRef="#ctx0" brushRef="#br2" timeOffset="-204946.62">19456 14386 829 0,'0'0'201'0,"0"0"75"16,0 0-156-16,0 0-59 15,0 0-35-15,0 0-16 0,-16 5-10 16,16 12-3-16,0 8 2 16,-3 11 1-16,-5 1 0 15,-1 5-11-15,-1-3-70 16,4-5-152-16,6-10-276 16</inkml:trace>
  <inkml:trace contextRef="#ctx0" brushRef="#br2" timeOffset="-204751.6">19668 14300 1064 0,'0'0'181'16,"0"0"-1"-16,0 0-111 16,0 0-52-16,0 0-17 15,0 0-11-15,-4 91 8 16,-12-36 0-16,-3 5-25 15,-4 2-77-15,3 0-170 16,0-10-249-16</inkml:trace>
  <inkml:trace contextRef="#ctx0" brushRef="#br2" timeOffset="-204496.42">19866 14862 94 0,'0'0'1225'0,"0"0"-1148"16,0 0 77-16,0 0-89 16,0 0-39-16,0 0 6 15,133-53-1-15,-63 34-24 16,4-1-7-16,-5 4-17 15,-9-1-69-15,-15 7-45 16,-19 6-137-16,-20 4-238 16</inkml:trace>
  <inkml:trace contextRef="#ctx0" brushRef="#br2" timeOffset="-204263.3">20106 14670 1074 0,'0'0'208'0,"0"0"23"16,0 0-138-16,0 0-36 15,0 0-23-15,0 0-24 16,-9 1-10-16,9 26 1 16,8 12-3-16,-1 17 2 15,-7 13-1-15,0 10-27 0,-3 11-80 16,-9-1 18-1,2-16-293-15,7-21-335 16</inkml:trace>
  <inkml:trace contextRef="#ctx0" brushRef="#br2" timeOffset="-204053.25">20950 14545 409 0,'0'0'1148'0,"0"0"-1146"16,0 0 66-16,0 0-44 16,0 0-23-16,0 0 8 15,-1 67-7-15,1-15 1 0,0 10-3 16,-3 12-4-16,-12 8-59 16,-4 3-84-16,-10-11-377 15</inkml:trace>
  <inkml:trace contextRef="#ctx0" brushRef="#br2" timeOffset="-203063.14">16189 14630 582 0,'0'0'76'16,"0"0"140"-16,0 0-55 15,0 0-82-15,0 0-28 0,0 0-7 16,26-55-11-16,-9 55-15 16,5 0-9-16,1 3-9 15,0 20 0-15,-4 10 0 16,-9 4-11-16,-7 5 11 15,-3-5 0-15,0-4 2 16,0-11-2-16,-1-8 2 16,-2-7-6-16,3-4 8 15,0-3 2-15,0 0 4 16,0-17 10-16,3-15 5 16,11-15-18-16,5-2-5 15,1-3 1-15,2 7-2 16,-5 13 1-16,-4 11 2 0,-3 12-3 15,-1 6-1-15,-2 3-1 16,5 14-8-16,2 12-2 16,-5 10-4-16,1 3-21 15,-6-2-33-15,-4-3-36 16,0-2-95-16,0-6 13 16,0-12-252-16</inkml:trace>
  <inkml:trace contextRef="#ctx0" brushRef="#br2" timeOffset="-202666.23">16588 14651 826 0,'0'0'234'15,"0"0"-43"-15,0 0-50 16,0 0-83-16,0 0-41 0,0 0 0 16,111-47-3-16,-30 34-8 15,0-6-3-15,4 8-3 16,-20-2-35-16,-17 6 16 15,-18 0-117-15,-21 5 85 16,-9-4-42-16,0 6 68 16,-26 0-76-16,-3 0-24 15,-10 0 93-15,6 0 6 16,5 0 26-16,5 0 0 16,13-4 16-16,7 1 76 15,3 3 35-15,0-3-27 0,0 3-17 16,0-2-24-1,0 2-19-15,13-2-11 0,10 2 1 16,3 0-15 0,3 7-14-16,-6 10 0 0,-4 5-1 15,-6 7 0-15,-13 5-6 16,0 12-22-16,-10 0-51 16,-9 4-57-16,2-11-129 15,5-12-25-15,12-20 5 16</inkml:trace>
  <inkml:trace contextRef="#ctx0" brushRef="#br2" timeOffset="-202188.08">17305 14475 398 0,'0'0'808'16,"0"0"-754"-16,0 0 81 15,0 0-108-15,0 0-18 16,0 0-6-16,0 44 13 15,4-20-4-15,7 1-6 16,-5-6 9-16,4-5-12 16,3-3-3-16,3-5 0 15,0-6 0-15,7 0 2 16,5-14 6-16,5-9 0 16,4-5 0-16,-6 0-7 15,-1-2 0-15,-8 1 4 16,-2 13-1-16,-13 5-4 0,-2 8 12 15,-4 3-9-15,5 0-3 16,0 11-9-16,2 11 8 16,-5 4 0-16,0 4 0 15,-3-7 0-15,0 1-8 16,0-4-4-16,0-8 10 16,-9-4 3-16,-5-5 1 15,-2-3 1-15,-5 0 6 16,-4-14-4-16,-11-6-2 15,-2-10-2-15,3-2 0 16,2 2-4-16,0 7-4 16,8 9 7-16,1 12-4 15,2 2-23-15,3 16-31 16,2 13-20-16,5 8-72 0,5-1-218 16,7-3-219-16</inkml:trace>
  <inkml:trace contextRef="#ctx0" brushRef="#br2" timeOffset="-200603.1">18759 13322 179 0,'0'0'79'0,"0"0"84"0,0 0-50 16,0 0-17 0,0 0-7-16,0 0-16 0,-13-8 14 15,13 6 46-15,0-1-36 16,0 3-17-16,0-2-12 16,0 2-12-16,0-3-18 15,0-1-5-15,0-6-13 16,13-6 7-16,9-4-19 15,7 0-5-15,4 4 10 16,-1-1-7-16,3 4-6 16,-2 4 5-16,0-2-3 15,-5 7-2-15,-1 4 0 0,-7 0-1 16,-1 0 1-16,-6 7-11 16,-4 10 6-16,-6 5-6 15,-3 5 4-15,0 4 7 16,-8 1 2-16,-12 0-1 15,-9-1-1-15,-2-2-2 16,-7-3-2-16,0-2 1 16,-2-2 3-16,1-5 0 15,4-1 8-15,9-8-7 16,8-5-1-16,9 0 4 16,6-3 4-16,3 0-1 15,0 0 0-15,0 0-5 16,0 0-2-16,17 0-1 0,12-3 1 15,7-4 23-15,3 4-13 16,1 3 3-16,0 0 4 16,-6 0-7-16,-2 10-10 15,-10 4 10-15,-5 5-4 16,-4 5-5-16,-10 4 0 16,-3 2 8-16,0 1-4 15,-13-1-2-15,-11 2 6 16,0-5-2-16,-13 2 1 15,-4-2-3-15,-2-1 9 16,-6-5-7-16,-3-6-6 16,1-10 13-16,5-5-1 0,7 0 0 15,4-17 6 1,2-13 3-16,4-7-9 0,3 1-8 16,12 8 1-16,5 9-1 15,6 10 3-15,3 8-8 16,0 1-6-16,0 0-2 15,0 0-20-15,0 4-46 16,3 16-30-16,9 10 7 16,-1 6-223-16,1-10-222 15</inkml:trace>
  <inkml:trace contextRef="#ctx0" brushRef="#br2" timeOffset="-199575.32">22126 13987 137 0,'0'0'200'0,"0"0"-69"0,0 0 63 16,0 0-45-16,0 0-12 16,0 0 35-16,-3-10-45 15,1 10-55-15,1 0-6 16,1 0-9-16,0 0-8 16,0 0-11-16,0 0-17 15,26 0-10-15,28-10 4 16,22-2-6-16,11-2-7 15,-1-2-2-15,-6-1-1 16,-8 4-6-16,-13 1-24 16,-13 4-17-16,-16 4-30 15,-21 4-62-15,-9 3-209 0,-20 20-70 16,-21 7 83-16</inkml:trace>
  <inkml:trace contextRef="#ctx0" brushRef="#br2" timeOffset="-199322.28">21983 14330 660 0,'0'0'116'15,"0"0"111"-15,0 0-44 16,0 0-79-16,0 0-37 16,0 0 24-16,114-9-26 15,-46-2-24-15,6-5-11 16,7-1-14-16,-1 0-2 0,-8 0-12 15,-12 3 4-15,-11 0-6 16,-17 8 0-16,-9-2-1 16,-11 5-30-16,-6 0-33 15,-5 3-35-15,-1 0-73 16,0 0-154-16,-13 0-120 16</inkml:trace>
  <inkml:trace contextRef="#ctx0" brushRef="#br2" timeOffset="-158875.08">4616 2204 43 0,'0'0'55'0,"0"0"-2"15,0 0-9-15,0 0 0 16,0 0 2-16,0 0-12 16,0 0-20-16,0 0 0 15,-22-10 2-15,19 10 6 16,3 0 12-16,0 0 3 15,-3 0 7-15,3 0 12 16,-3 0 8-16,3 0-2 0,-3 0-8 16,3 0 11-1,0 0 2-15,0 0-28 0,0 0-9 16,0 0-4-16,0 0-19 16,0 0-7-16,25 0 0 15,11 0 0-15,22 0 8 16,11 0-4-16,14 0 0 15,11 0-1-15,8 0-3 16,11 0 0-16,11-1-5 16,10-4 2-16,-1-4-12 15,3-4 9-15,1-1-30 16,-7 0 34-16,-11 2 2 0,-9-2 0 16,-22 3-2-1,-22-1-2-15,-21 4-47 0,-20 5-4 16,-17 3-25-16,-8 0-7 15,-14 0 31-15,-17 14-114 16,-20-2-29-16</inkml:trace>
  <inkml:trace contextRef="#ctx0" brushRef="#br2" timeOffset="-158417.25">4439 2251 319 0,'0'0'75'16,"0"0"-17"-16,0 0 134 15,0 0-79-15,0 0-52 16,0 0-37-16,-20-12-19 16,43 5 5-16,18-3 3 15,25-2 13-15,25-2 25 16,22-1-12-16,17-3-15 16,13 0-10-16,5-1-4 15,13-3-4-15,8 0-2 16,2 0-2-16,-1-1 4 0,-22 3-6 15,-14 0-7-15,-28 6 7 16,-27 2 11-16,-24 4-11 16,-28 4 0-16,-15 1 0 15,-9 3 1-15,-3 0-1 16,0 0-2-16,-18 0-10 16,-9 0-123-16,-4 0-1 15,-6 0-145-15,4-17-187 16</inkml:trace>
  <inkml:trace contextRef="#ctx0" brushRef="#br2" timeOffset="-157748.65">6563 677 54 0,'0'0'47'16,"0"0"-13"-16,0 0-1 15,0 0-8-15,0 0-6 16,0 0 6-16,0 0-12 16,0 0 0-16,0 0-1 15,0 0 19-15,0 0-10 0,0 0-1 16,0 0 3-16,0 0-18 15,0 3-5-15,-3 0-68 16,-11 5-239-16</inkml:trace>
  <inkml:trace contextRef="#ctx0" brushRef="#br2" timeOffset="-156167.54">3181 2356 404 0,'0'0'163'0,"0"0"-27"15,0 0-53-15,0 0-15 16,0 0-49-16,0 0-6 16,-6 0-5-16,26 0-6 15,5-4 4-15,11-2 8 0,4-1-1 16,-1 0-9-16,-5 2-4 16,-7 2 2-16,-5 1-1 15,-11 2-1-15,-5 0-3 16,-3 0 3-16,-3 0-8 15,0 0-2-15,0 0-22 16,0 0 3-16,-14 9 9 16,-14 4 2-16,-11 3-52 15,-7-3 25-15,-3 0 16 16,1-2 6-16,-1-2 23 16,-6-1 0-16,-2-1 4 15,5-2 3-15,10 2 6 0,21-7 46 16,11 0-30-16,10 0-17 15,0 0 16-15,0 0-23 16,0 0-3-16,13 0-1 16,9-2-1-16,8-6 7 15,6-2-5-15,9-1 5 16,7-2-5-16,0 0-1 16,9 0-1-16,2 1 0 15,-5-1 1-15,-7 3 0 16,-11 3 2-16,-16 2-3 15,-12 2 0-15,-9 3-2 16,-3 0 2-16,0 0 11 16,-19 0-11-16,-11 1 0 0,-9 7-4 15,-6 4-6 1,-7 2 0-16,-6 1-3 0,-14 5 4 16,-8-1-3-16,1 0 6 15,16-3 6-15,21-5 6 16,17-6 1-16,16 0-6 15,4-4 11-15,5-1-10 16,0 0-2-16,11 0-2 16,17 0 2-16,11-1 8 15,16-9-4-15,11-4-3 16,7-1-1-16,0-4 5 16,6 2-6-16,-12 0 1 15,-7 2 0-15,-18 5-5 16,-20 3-36-16,-13 5 20 0,-9 2 7 15,0 0 14-15,-18 0 0 16,-12 0-25-16,-10 0-19 16,-2 12 8-16,-4 2-41 15,4 1 8-15,3 1 12 16,5-2 0-16,13-3 16 16,5-4 18-16,13-2-8 15,3-1-71-15,0-4-20 16</inkml:trace>
  <inkml:trace contextRef="#ctx0" brushRef="#br2" timeOffset="-155889.81">3253 2467 99 0,'0'0'49'0,"0"0"-49"15,0 0-56-15</inkml:trace>
  <inkml:trace contextRef="#ctx0" brushRef="#br2" timeOffset="-155658.71">3253 2467 170 0,'110'41'0'0,"-107"-48"-10"16,2-2-39-16</inkml:trace>
  <inkml:trace contextRef="#ctx0" brushRef="#br2" timeOffset="-155191.49">3623 2713 219 0,'0'0'19'15,"0"0"-19"-15,0 0-10 16,16-96-17-16,-16 67-37 0,0 3-30 16</inkml:trace>
  <inkml:trace contextRef="#ctx0" brushRef="#br2" timeOffset="-113659.59">24295 12447 308 0,'0'0'0'0,"0"0"-79"0,0 0-95 16</inkml:trace>
  <inkml:trace contextRef="#ctx0" brushRef="#br2" timeOffset="-110258.7">23616 14238 493 0,'0'0'155'16,"0"0"-57"-16,0 0 101 15,0 0-88-15,0 0-40 16,0 0-6-16,0 0-20 16,-3 0-23-16,3 0-9 15,0 0-1-15,0 0 2 16,16-20 0-16,13-10 39 0,9-16-1 16,1-13-30-1,-6-8-13-15,-5-8-2 16,-7-5-1-16,-9 4-6 0,-4 12 1 15,-8 19 2-15,0 19-1 16,0 16-1-16,0 10 7 16,-2 0-8-16,-11 27-10 15,-8 16-3-15,2 16 4 16,13 6 9-16,6-5-4 16,3-10 0-16,19-14 1 15,3-15 1-15,3-6-3 16,8-15 3-16,5 0 2 15,8-15 0-15,0-15 2 16,0-7-2-16,-4-6-6 0,-6 3-11 16,-6 4 10-16,-11 10-2 15,-9 13 2-15,-6 9 4 16,-3 8 1-16,-3 28-12 16,2 11 11-16,6 11 2 15,5-6-5-15,5-14 6 16,11-10 0-16,3-9 0 15,6-11-4-15,4-4-6 16,-1-11 10-16,-1-11 3 16,-4 0-2-16,-2-3 0 15,-7 5 0-15,-6 7 0 16,-5 7 7-16,-2 6-5 0,-2 0 0 16,4 0-3-16,-2 3-2 15,4 10 2-15,6-2-1 16,7-2-5-16,3-1-112 15,6-8-214-15,-2 0-298 16</inkml:trace>
  <inkml:trace contextRef="#ctx0" brushRef="#br2" timeOffset="-110124.33">25112 13805 1070 0,'0'0'197'16,"0"0"-60"-16,0 0-78 15,0 0-59-15,0 0-53 16,0 0-177-16,-5-6-330 16</inkml:trace>
  <inkml:trace contextRef="#ctx0" brushRef="#br2" timeOffset="-106261.15">26150 13046 110 0,'0'0'198'16,"0"0"-87"-16,0 0 77 15,0 0-58-15,0 0-23 0,0 0 50 16,0 0-46-16,15-27-14 16,-14 27-16-16,-1 0-34 15,0 0-20-15,0 0-17 16,0 17-10-16,0 12 0 16,0 14 0-16,0 11 0 15,0 5 0-15,-3-3-1 16,-4 0-38-16,0-3-138 15,2-6-143-15,1-18-141 16</inkml:trace>
  <inkml:trace contextRef="#ctx0" brushRef="#br2" timeOffset="-105999.11">25785 13690 658 0,'0'0'236'0,"0"0"-156"15,0 0 177-15,0 0-206 16,0 0-39-16,0 0 23 16,96 6 51-16,-5-29-40 15,14-7-30-15,5-1-7 16,-2-1-9-16,-4 10-10 15,-15 8-116-15,-18 7-111 16,-28 7-220-16,-25 0-149 0</inkml:trace>
  <inkml:trace contextRef="#ctx0" brushRef="#br2" timeOffset="-105568.58">26143 13841 821 0,'0'0'173'0,"0"0"-73"16,0 0-30-16,0 0-64 15,95-62-5-15,-58 52-2 16,-6 3 1-16,-8 7-22 0,-8 0-19 16,-9 0 17-1,-5 7-4-15,-1 13 28 0,0 7 1 16,-9 1 1-16,-7-1-1 15,1-1 6-15,0-9 13 16,8-4 10-16,2-2 2 16,5-8-19-16,0-1-4 15,0-1-8-15,17-1 12 16,8 3-2-16,3 0-3 16,2 5-7-16,-1-5 0 15,-4 6 0-15,-6-2-1 16,-11 5 0-16,-8 8 0 15,-8 4 1-15,-22 5 11 0,-8 7-3 16,-6-5 2 0,-2-1-6-16,3-5-4 0,2-8-1 15,6-6-23-15,9-11-74 16,10-8-163-16,16-25-203 16</inkml:trace>
  <inkml:trace contextRef="#ctx0" brushRef="#br2" timeOffset="-105345.41">26899 13583 1026 0,'0'0'19'0,"0"0"114"0,0 0-38 15,0 0-70-15,0 0-13 16,0 0 4-16,89 0 23 15,-26-10-19-15,10-5-16 16,0-2-4-16,-1 1-108 16,-14-1-107-16,-21 3-208 15,-20 4-136-15</inkml:trace>
  <inkml:trace contextRef="#ctx0" brushRef="#br2" timeOffset="-105097.08">27150 13433 519 0,'0'0'316'15,"0"0"-79"-15,0 0-13 16,0 0-143-16,0 0-3 16,0 0-15-16,-3-41-32 15,3 41-20-15,0 13-11 16,1 17-2-16,6 16 0 15,-4 7 1-15,-1 6-1 16,-2 7-39-16,1 1-8 16,4 3-157-16,4-15-268 15,7-23-65-15</inkml:trace>
  <inkml:trace contextRef="#ctx0" brushRef="#br2" timeOffset="-104864.72">28110 12903 1355 0,'0'0'2'0,"0"0"-2"16,0 0 47-16,0 0-37 15,0 0-10-15,0 0-2 16,-27 51 1-16,36 4 1 15,0 8 0-15,-6 12-4 0,-3 5-42 16,-8 0-215-16,-9-15-389 16</inkml:trace>
  <inkml:trace contextRef="#ctx0" brushRef="#br2" timeOffset="-104648.77">27804 13590 1087 0,'0'0'129'16,"0"0"30"-16,0 0-45 15,0 0-89-15,0 0-23 16,100-19 30-16,1-7-8 16,16-1-19-16,8-7-2 0,-8 5-3 15,-10-1-55-15,-15 7-90 16,-24 10-148-16,-31 13-131 15</inkml:trace>
  <inkml:trace contextRef="#ctx0" brushRef="#br2" timeOffset="-104206.71">27991 13874 864 0,'0'0'117'0,"0"0"-69"16,0 0 17-16,0 0-53 0,0 0-12 16,89-59 0-16,-70 52-2 15,1 7-36-15,-1 0-37 16,-5 0 20-16,-1 11-24 16,-7 6 44-16,-6 8 23 15,0-3 12-15,0 3 0 16,-7-3 0-16,-7-2 6 15,2-6 15-15,3-1 25 16,2-6 7-16,4-2-30 16,2 0-23-16,1-2-2 15,0 0 1-15,8 1-1 16,6-2-1-16,-1 3-11 0,2 0-6 16,-4 5 3-1,-3 0 17-15,-3 7-2 0,-5 3 2 16,0 3 2-16,-19 1 20 15,-7-2-3-15,-3 2 17 16,-4-2-9-16,1-5-9 16,4-4-16-16,3-7-2 15,5-6-41-15,5-6-105 16,11-28-191-16</inkml:trace>
  <inkml:trace contextRef="#ctx0" brushRef="#br2" timeOffset="-103793.88">28347 13706 660 0,'0'0'51'16,"0"0"208"-16,0 0-169 16,0 0-28-16,0 0-33 15,0 0-12-15,-6-7-16 16,11 7 0-16,11 0-2 15,5 0 0-15,0 5-14 16,-6 9-18-16,-5 8 4 16,-6 3 13-16,-4 6-15 15,0-2-1-15,0-8 17 0,-7-3 0 16,1-8 14 0,3-6 1-16,2-4 0 0,1 0 3 15,0 0 11-15,0-20 67 16,0-13-59-16,14-7-22 15,8-5 0-15,1 9-15 16,3 5-16-16,-6 12 20 16,-6 8 11-16,-3 11 2 15,-3 0-2-15,0 3-6 16,-1 22-3-16,-7 8 9 16,0 6-4-16,0 3-78 15,-7-2-84-15,-6-4-150 16</inkml:trace>
  <inkml:trace contextRef="#ctx0" brushRef="#br2" timeOffset="-103584.33">28696 13701 482 0,'0'0'458'16,"0"0"-372"-16,0 0 87 15,0 0-130-15,0 0-38 16,0 0-1-16,65-25-2 16,-30 19-4-16,2-5 1 0,2 2-85 15,-4-1-192 1,-6-1-14-16</inkml:trace>
  <inkml:trace contextRef="#ctx0" brushRef="#br2" timeOffset="-103358.72">28800 13561 763 0,'0'0'82'0,"0"0"176"15,0 0-151-15,0 0-61 16,0 0-43-16,0 0-2 15,30 43 2-15,-16-7-3 0,1 8-1 16,-5 5-123-16,-4-3-283 16,-1-17-38-16</inkml:trace>
  <inkml:trace contextRef="#ctx0" brushRef="#br2" timeOffset="-103148.66">29103 13459 814 0,'0'0'402'0,"0"0"-267"15,0 0 12-15,0 0-104 0,0 0-33 16,0 0-9-16,29 30 3 16,-26 9-4-16,-3 11-6 15,0 6-40-15,-17 16-74 16,-2-2-199-16,-4-10-460 15</inkml:trace>
  <inkml:trace contextRef="#ctx0" brushRef="#br2" timeOffset="-102337.31">25923 14711 301 0,'0'0'33'0,"0"0"172"15,0 0-74-15,0 0-20 0,0 0-9 16,0 0 17 0,-25-37-15-16,24 37-8 0,1 0 4 15,0 0-37-15,0-3-25 16,0 2-19-16,16-2-14 16,35 0-2-16,32-4 29 15,38-3-10-15,33-5-19 16,26-5 0-16,33-5 0 15,24 0-2-15,20 2-1 16,16-4-4-16,7 0 0 16,8 1 0-16,8-3-3 15,-4-1-5-15,-12 4 1 0,-21 6-6 16,-37-1 17 0,-36 9-5-16,-42 5 5 0,-52 0-5 15,-41 1 5-15,-29 5 1 16,-19-2 10-16,-3 3 57 15,0-3-31-15,-5 0-31 16,-8 2-6-16,-5 1-21 16,-6 0-52-16,-6 0-69 15,-7 11-280-15,-6 2-193 16</inkml:trace>
  <inkml:trace contextRef="#ctx0" brushRef="#br2" timeOffset="-101355.27">26172 15477 450 0,'0'0'163'0,"0"0"-28"16,0 0 43-16,0 0-66 15,0 0-29-15,0 0-22 16,15-23 1-16,-4 13-8 16,5-10-24-16,2 0-2 15,4-4-7-15,1 1-9 16,-2-2-5-16,-2-2 5 15,-4 1-11-15,-2-1 3 16,-5 4 0-16,-4 1 4 0,0 5 3 16,-4 3 11-16,0 10 11 15,0 4 3-15,0 0-13 16,0 0-14-16,0 0-9 16,0 11 0-16,-14 27-12 15,-2 16 8-15,-2 15 1 16,3 3 3-16,6-1-30 15,3-6-40-15,4-9-49 16,2-12-80-16,0-12-156 16,-1-12-16-16,-4-12 11 15</inkml:trace>
  <inkml:trace contextRef="#ctx0" brushRef="#br2" timeOffset="-101188.39">26186 15704 311 0,'0'0'182'0,"0"0"52"16,0 0-1-16,0 0-73 15,0 0-63-15,0 0-45 16,-55 12-43-16,80-10-7 16,17-2 30-16,16 0-9 15,18-13-23-15,15-4-31 16,9 0-112-16,0 4-304 16,0-8-167-16</inkml:trace>
  <inkml:trace contextRef="#ctx0" brushRef="#br2" timeOffset="-100971.83">27218 15470 1121 0,'0'0'27'15,"0"0"99"-15,0 0-101 16,0 0-5-16,114-50 11 15,-42 17-19-15,-1 0-10 16,-7 4-2-16,-9-1-94 16,-12 10-96-16,-16 7-142 15,-17 2-107-15</inkml:trace>
  <inkml:trace contextRef="#ctx0" brushRef="#br2" timeOffset="-100768.95">27428 15258 721 0,'0'0'110'0,"0"0"147"16,0 0-108-16,0 0-80 15,0 0-20-15,0 0-21 16,-10-3-10-16,22 6-4 16,6 18-12-16,-1 12-2 15,0 12-4-15,-5 13-19 16,-6 4-131-16,-2-10-214 15,-1-19-345-15</inkml:trace>
  <inkml:trace contextRef="#ctx0" brushRef="#br2" timeOffset="-100515.5">28938 14632 906 0,'0'0'466'0,"0"0"-460"15,0 0 54-15,0 0-36 16,0 0-19-16,0 0-5 0,-25 18-3 16,25 28 3-16,0 15 0 15,0 8-1-15,-8 13-23 16,-4 4-140-16,-4-12-230 15,1-22-252-15</inkml:trace>
  <inkml:trace contextRef="#ctx0" brushRef="#br2" timeOffset="-100306.2">28480 15232 1195 0,'0'0'73'15,"0"0"154"-15,0 0-156 0,0 0-38 16,0 0-19-16,83-25 2 16,13-6-2-16,16-5-13 15,5-4-2-15,-1-3-31 16,-8 6-56-16,-8 11-43 16,-13 11-121-16,-26 7-381 15</inkml:trace>
  <inkml:trace contextRef="#ctx0" brushRef="#br2" timeOffset="-99871.16">28560 15434 293 0,'0'0'790'15,"0"0"-789"-15,0 0 81 16,0 0-20-16,82-40-31 15,-37 24-26-15,-6 4-2 16,-9 3-3-16,-8 6 1 16,-10 3-2-16,-5 0-27 15,-7 7-30-15,0 12 28 16,0 12 26-16,-11-1 3 16,-6-1 2-16,-1 1 1 15,5-11 1-15,3-2 3 16,4-10 16-16,4 0-18 15,2-5-4-15,0-1 0 16,16 2 6-16,7 0-1 16,2-3-4-16,2 0 3 0,-6 3-4 15,-6 1-2-15,-8 6-3 16,-7 4-5-16,0 8-6 16,-22 6 16-16,-10 3 0 15,-3-4 1-15,-5 2-1 16,4-5 0-16,3-10 2 15,6-4-2-15,5-8-18 16,8-2-145-16,11-23-133 16</inkml:trace>
  <inkml:trace contextRef="#ctx0" brushRef="#br2" timeOffset="-99451.1">28933 15338 753 0,'0'0'49'16,"0"0"158"-16,0 0-88 16,0 0-76-16,0 0-20 15,0 0-20-15,-3-4-3 16,18 4 0-16,3 0 0 16,1 3 0-16,-3 9-29 15,-5 5-33-15,-5 8-15 16,-6-1 5-16,0 2 22 15,0-6 20-15,-7-4 19 16,0-6 9-16,2-5 2 0,4 0 0 16,-1-5 2-16,2 0 18 15,0-7 72-15,6-16-18 16,13-11-64-16,8-5 4 16,3-1-14-16,0 5 6 15,-5 11-6-15,-7 9-1 16,-5 10 0-16,-5 5 0 15,-2 5-9-15,-1 23 9 16,-2 2 1-16,-3 9 0 16,0-3 0-16,0 1-1 15,-3-4-5-15,0-7-150 16,3-9-104-16,0-14-175 16</inkml:trace>
  <inkml:trace contextRef="#ctx0" brushRef="#br2" timeOffset="-99270.6">29266 15366 659 0,'0'0'307'0,"0"0"-175"15,0 0 44-15,0 0-127 16,0 0-33-16,0 0-1 16,51-29 7-16,-14 17-19 15,2-1-3-15,-1 0-93 16,-8 5-178-16,-13 2-113 15,-13 3-225-15</inkml:trace>
  <inkml:trace contextRef="#ctx0" brushRef="#br2" timeOffset="-99068.78">29329 15258 664 0,'0'0'211'16,"0"0"-21"-16,0 0-28 15,0 0-101-15,0 0-33 16,0 0-16-16,-2 22-9 16,13 6 2-16,2 5 3 15,-4 0-8-15,-3 4-3 16,-6 5-98-16,0-11-241 0,0-11-262 16</inkml:trace>
  <inkml:trace contextRef="#ctx0" brushRef="#br2" timeOffset="-98880.31">29706 15129 632 0,'0'0'675'16,"0"0"-628"-16,0 0 78 15,0 0-93-15,0 0-32 16,0 0 0-16,0 97 0 15,0-43-9-15,-15 10-84 0,-7-11-347 16</inkml:trace>
  <inkml:trace contextRef="#ctx0" brushRef="#br2" timeOffset="-97980.63">23327 14869 474 0,'0'0'331'15,"0"0"-261"-15,0 0 204 16,0 0-212-16,0 0-3 15,46-76-24-15,-26 70-21 16,5 5-14-16,0 1 0 16,0 4-1-16,4 15 0 15,-9 8-3-15,-3 6-3 16,-5 6-18-16,-8 0-10 16,-4 1-9-16,0-10 27 15,0-10 17-15,-3-6 4 16,-2-8-3-16,3-6 7 15,2 0 31-15,0 0-1 0,0-26 7 16,6-18-24-16,10-15-18 16,6-3 0-16,4 5-2 15,-3 14 0-15,-4 14 6 16,-6 15 0-16,-6 9 8 16,3 5-12-16,-1 12-3 15,7 15-3-15,-1 11 3 16,0 8 0-16,-5 4 1 15,-5 1-1-15,-1-2-3 16,-3-6-53-16,2-11-78 16,3-11-131-16,4-15-87 15</inkml:trace>
  <inkml:trace contextRef="#ctx0" brushRef="#br2" timeOffset="-97524.8">23909 14829 178 0,'0'0'634'16,"0"0"-478"-16,0 0 100 16,0 0-154-16,0 0-32 15,0 0-27-15,55-24-2 16,-3 14 0-16,7-5-26 16,4 1-9-16,-3 2-4 15,-7-2-2-15,-8 4-1 16,-13 0-38-16,-16 7 3 15,-10-1-6-15,-6 2 21 0,0-2 2 16,-18-5-40-16,-11 2-44 16,-2 0 70-16,-3-1-19 15,7 6 15-15,3-2 37 16,5 1 2-16,7 0 22 16,7 1 28-16,0-1 34 15,5 3-5-15,0 0-24 16,0 0-19-16,0 0-19 15,0 0-17-15,16 0 1 16,10 0-2-16,9 8 0 16,2 9 0-16,-4 3-1 15,-6 2 3-15,-8 2-5 16,-11 6 3-16,-8 2-1 0,0 9 0 16,-12 7 0-16,-9-2-7 15,2 1-51-15,3-4-62 16,2-14-191-16,5-15-156 15</inkml:trace>
  <inkml:trace contextRef="#ctx0" brushRef="#br2" timeOffset="-96998.54">24596 14548 1026 0,'0'0'99'0,"0"0"-16"15,0 0 26-15,0 0-82 0,0 0-17 16,0 0 12-16,10 67 21 16,-8-35-16-16,-1 3 7 15,1-6-20-15,4-3-2 16,0-9-7-16,1-5 1 16,5-2-6-16,2-6 0 15,2-4 8-15,7 0-5 16,5-14 12-16,3-9 10 15,5-9-13-15,-5-5-3 16,0 0-9-16,1 1 2 16,-6 10 1-16,-3 9-3 15,-4 7 1-15,-5 7-1 16,1 3-5-16,-2 0-2 16,2 16 7-16,-1 4-5 0,-3 3-1 15,-3 3 4-15,-7-5 1 16,-1-2 0-16,0-2 1 15,-4-8 0-15,-8-1 1 16,-2-5 1-16,-5-3 4 16,-5 0 1-16,-10 0 3 15,-8-9-6-15,-8-5-1 16,-4-3-2-16,1 4-1 16,7 1 0-16,9 10 0 15,4 2 0-15,5 0-1 16,1 14-2-16,3 8-7 15,8 13-29-15,8 0-54 0,7 2-88 16,1-8-307-16</inkml:trace>
  <inkml:trace contextRef="#ctx0" brushRef="#br2" timeOffset="-93444.2">30185 14129 563 0,'0'0'96'16,"0"0"-5"-16,0 0 57 16,0 0-38-16,0 0-32 15,0 0-8-15,0 0-5 16,6-7-12-16,13 0-1 15,8-3-15-15,6 3-19 16,3-2-1-16,4-1-16 16,-1 1 5-16,-2 1-6 15,0 5-10-15,-3 3-117 16,-8 0-159-16,-11 7-78 16,-12 6-29-16</inkml:trace>
  <inkml:trace contextRef="#ctx0" brushRef="#br2" timeOffset="-93255.22">30240 14379 344 0,'0'0'130'0,"0"0"73"16,0 0-78-16,0 0-61 16,0 0 30-16,0 0 46 15,118 1-94-15,-59-15-18 0,7-2-11 16,1-4-17-1,3 4-5-15,-4-1-256 0,-8-3-258 16</inkml:trace>
  <inkml:trace contextRef="#ctx0" brushRef="#br2" timeOffset="-83244.33">31548 13145 346 0,'0'0'104'15,"0"0"33"-15,0 0-31 16,0 0-35-16,0 0-13 15,18-73 55-15,-15 56-33 16,0 5 7-16,0 2-15 16,-3 6 40-16,0 1-44 15,0 3-17-15,0 0-4 16,0 0-29-16,0 0-17 0,0 10-1 16,0 16-3-16,0 13 3 15,2 11 8-15,-1 6-4 16,-1 0-4-16,0 0-4 15,-5 0-45-15,-2 2-166 16,-1-12-216-16,1-17-95 16</inkml:trace>
  <inkml:trace contextRef="#ctx0" brushRef="#br2" timeOffset="-83039.61">31326 13663 143 0,'0'0'673'16,"0"0"-639"-16,0 0 231 16,0 0-144-16,0 0-79 15,0 0-36-15,70 0 36 16,4 0-8-16,9-9-34 16,0-8 0-16,-7 4-206 15,-13 3-161-15,-20 0-140 16</inkml:trace>
  <inkml:trace contextRef="#ctx0" brushRef="#br2" timeOffset="-82627.31">31538 13829 225 0,'0'0'459'15,"0"0"-448"-15,0 0 17 16,0 0-14-16,97-30-12 15,-64 22-2-15,-5 6-9 16,-6 2-2-16,-7 0 10 16,-6 0 1-16,-8 0 0 15,-1 16 1-15,0 4 7 16,-7 1 6-16,-5 1 6 16,2 1 10-16,1-6 13 15,3-4 2-15,4-4 26 0,2-1-24 16,0-2-40-1,0 5 14-15,13-5-5 0,3 3-12 16,-2-2 4 0,-5-4-3-16,-1-2-3 0,-5 2-1 15,-3 0 0-15,0 1 1 16,-2 9 0-16,-14 2-1 16,-8 5 2-16,-6 0 8 15,-3 0-11-15,-3 1-3 16,1-6-3-16,8-1-108 15,8-9-22-15,13-5-119 16,6-9-163-16</inkml:trace>
  <inkml:trace contextRef="#ctx0" brushRef="#br2" timeOffset="-82434.56">32060 13726 702 0,'0'0'396'15,"0"0"-355"-15,0 0 142 16,0 0-118-16,0 0-52 16,0 0-6-16,79-20 1 15,-33 10-7-15,3 1-1 16,2-2-42-16,-8 6-73 16,-13 4-214-16,-16-2-79 15</inkml:trace>
  <inkml:trace contextRef="#ctx0" brushRef="#br2" timeOffset="-82216.48">32206 13604 644 0,'0'0'141'0,"0"0"180"16,0 0-140-16,0 0-111 15,0 0-28-15,0 0-27 16,-6-4-14-16,6 27-1 15,0 7 0-15,0 6 2 16,0 4-2-16,0 0-2 16,-3 6-40-16,-3 3-90 15,6-9-235-15,0-17-149 16</inkml:trace>
  <inkml:trace contextRef="#ctx0" brushRef="#br2" timeOffset="-81907.31">32612 13442 1102 0,'0'0'79'15,"0"0"25"-15,0 0-72 16,0 0 2-16,-47 80-13 16,37-48 0-16,9-2-15 15,1 0-4-15,10-4-2 0,16-7-3 16,10-5 0-1,5-8 3-15,2-6-12 0,-6-3 2 16,-4-19-14-16,-9-6 24 16,-12-5 5-16,-12-6-5 15,0 2-1-15,-22 1-8 16,-14 10 4-16,-6 10-9 16,-7 16-24-16,-3 8-32 15,4 26-51-15,-3 16-123 16,8 2-69-16</inkml:trace>
  <inkml:trace contextRef="#ctx0" brushRef="#br2" timeOffset="-81554.29">31512 14536 930 0,'0'0'214'15,"0"0"-175"-15,0 0 74 16,0 0-77-16,0 0-11 16,160-70 8-16,-47 37-23 15,26-3 3-15,17 8-11 16,13 3-2-16,0 5 0 15,-8 3 1-15,-14 1-3 0,-18 5 4 16,-22-1 2-16,-28-4-4 16,-25 2-7-16,-20 1-26 15,-19 3 7-15,-15 4-27 16,-21 2-51-16,-24 4-227 16,-17 7-96-16,-8 12-11 15</inkml:trace>
  <inkml:trace contextRef="#ctx0" brushRef="#br2" timeOffset="-81121.73">31948 14650 755 0,'0'0'194'16,"0"0"-20"-16,0 0 39 15,0 0-105-15,0 0-32 16,0 0-16-16,-6-8-20 16,4 8-20-16,2 3-13 15,-1 22-6-15,-1 12 2 16,1 6-3-16,-4 4-12 15,1 2-49-15,1-4-51 16,3 0-141-16,0-9-281 16</inkml:trace>
  <inkml:trace contextRef="#ctx0" brushRef="#br2" timeOffset="-80894.84">32200 14783 1202 0,'0'0'193'16,"0"0"-143"-16,0 0 65 16,0 0-53-16,0 0-46 15,0 0-13-15,61-37 4 16,-7 21-7-16,0 3-2 16,-4 0-27-16,-6 0-29 15,-9 4-39-15,-14 3-30 16,-11 4-141-16,-10 2-142 0,-5 0-80 15</inkml:trace>
  <inkml:trace contextRef="#ctx0" brushRef="#br2" timeOffset="-80679.61">32353 14645 544 0,'0'0'239'0,"0"0"78"15,0 0-96-15,0 0-111 16,0 0-32-16,0 0-13 15,-3-11-25-15,3 11-18 16,0 8-16-16,0 9-5 16,0 11 3-16,8 5-4 15,-3 7-1-15,-5 2-18 0,0-1-17 16,-3 4-44 0,-8 0-50-16,2-7-146 0,8-11-346 15</inkml:trace>
  <inkml:trace contextRef="#ctx0" brushRef="#br2" timeOffset="-80167.63">32885 14676 649 0,'0'0'196'0,"0"0"43"16,0 0-55-16,0 0-116 16,0 0-40-16,0 0 3 15,-50 47 6-15,28-16 9 16,6 1-22-16,8-6 6 16,5-2-17-16,3-7-7 0,0-1-3 15,12-6-3-15,10-7 0 16,7-3 5-16,5-7 1 15,5-15 0-15,-2-5-6 16,-7-2 2-16,-5-2 3 16,-10 2-5-16,-12 5 0 15,-3 2-2-15,-9 7-3 16,-19 10-1-16,-6 5-21 16,-4 5-10-16,-2 23-68 15,6 5-238-15,7-7-423 16</inkml:trace>
  <inkml:trace contextRef="#ctx0" brushRef="#br2" timeOffset="-78992.83">7198 17419 818 0,'0'0'15'16,"0"0"102"-16,0 0 90 15,0 0-97-15,0 0-70 16,0 0 5-16,0 0-12 16,-48-17-13-16,62 11-4 15,28-1 18-15,19 0-18 16,21-3 3-16,9 0-19 16,-3 1 0-16,3 5 0 0,-8-1-6 15,-8 1-58-15,-14 0-30 16,-18 4-87-16,-20 0-74 15,-16 0 36-15,-11 21-60 16,-32 8 150-16,-22 13-79 16</inkml:trace>
  <inkml:trace contextRef="#ctx0" brushRef="#br2" timeOffset="-78819.33">7449 17665 216 0,'0'0'128'16,"0"0"-24"-16,-84 58 56 15,81-57-20-15,3-1-19 16,0 0-30-16,21-11-54 15,19-6 13-15,14-2-15 16,6-1-19-16,1 6-9 0,0-1-7 16,-1 3-3-1,-5 3-3-15,-9 3-105 0,-4-1-58 16,-11 0-52-16,-17-3-119 16</inkml:trace>
  <inkml:trace contextRef="#ctx0" brushRef="#br2" timeOffset="-78527.38">7514 17212 818 0,'0'0'25'0,"0"0"29"16,0 0 197-16,0 0-129 0,0 0-64 16,0 0-35-1,-46-67-16-15,82 67 7 16,22 0-4-16,8 7 0 0,8 15 2 15,-2 8-1-15,-5 10-10 16,-7 6 3-16,-8 0-2 16,-18 4 1-16,-10 2-3 15,-15-1 0-15,-9 7 0 16,-6-1-3-16,-30 1-3 16,-10 3-17-16,-2 2-26 15,-1-8-56-15,10-5-68 16,11-17-133-16,19-22-223 15</inkml:trace>
  <inkml:trace contextRef="#ctx0" brushRef="#br2" timeOffset="-78210.03">10256 16547 1084 0,'0'0'13'15,"0"0"111"-15,0 0 57 16,0 0-75-16,0 0-41 16,0 0-39-16,-36-60-11 0,33 60-15 15,3 6 2-15,0 21-2 16,0 19 0-16,6 14 3 15,0 6-3-15,0 10-1 16,0-3 0-16,6 2-45 16,0-8-72-16,1-8-24 15,-3-20-294-15,0-19-152 16</inkml:trace>
  <inkml:trace contextRef="#ctx0" brushRef="#br2" timeOffset="-77972.4">10001 17229 920 0,'0'0'113'0,"0"0"34"16,0 0-6-16,0 0-91 16,0 0-40-16,0 0 16 15,101 17 14-15,-20-17-13 16,17-9-9-16,3-10-11 15,7-1-2-15,-8 3-5 16,-9 3-30-16,-16 6-53 16,-26 8-136-16,-21 0-150 15,-28 10-228-15</inkml:trace>
  <inkml:trace contextRef="#ctx0" brushRef="#br2" timeOffset="-77358.77">10217 17570 987 0,'0'0'55'0,"0"0"143"16,0 0-134-16,0 0-48 16,0 0-15-16,0 0-1 15,-4 75 4-15,11-24 12 16,-1 5-10-16,-3 0-5 0,0-3 3 15,-3-8 0 1,0-7-4-16,0-17 2 0,0-6-2 16,0-11 1-16,0-1 1 15,0-3 1-15,0 0 14 16,0-22 14-16,0-15 3 16,6-19-32-16,9-17-2 15,3-6 0-15,6-5 2 16,4 12 0-16,2 13-1 15,-1 15-2-15,0 19-2 16,-5 11 2-16,-6 14-6 16,-2 0 2-16,1 10-1 15,-1 9-4-15,-10 5 9 16,-3 6-3-16,-3-4 3 16,-6 2-3-16,-13 0 3 0,-4-1-8 15,-5-5 3 1,-2-3-2-16,0-1 3 0,5-7-2 15,1-3 7-15,12-4-1 16,2-4 2-16,4 0 0 16,6 0 1-16,0 0 4 15,0 0-4-15,0 0-2 16,3 0-6-16,16 0 5 16,5 3 1-16,4 7 9 15,-1 4 1-15,2 4-2 16,3 7-8-16,-2-1 4 15,6 4-4-15,2 2-4 16,11-4-42-16,10-5-100 16,2-5-167-16,4-13-105 15</inkml:trace>
  <inkml:trace contextRef="#ctx0" brushRef="#br2" timeOffset="-77063.98">11446 16980 1285 0,'0'0'14'0,"0"0"63"16,0 0 76-16,0 0-79 15,0 0-32-15,0 0-26 0,-25-22-8 16,35 22-8-16,20 0 2 15,12 0-2-15,16 0 5 16,3 0-5-16,-1 0 0 16,-5 0-21-16,-7 0-43 15,-8 0-16-15,-13 5-51 16,-15 7-143-16,-12 5-159 16,-5 6 35-16</inkml:trace>
  <inkml:trace contextRef="#ctx0" brushRef="#br2" timeOffset="-76892.26">11500 17258 600 0,'0'0'292'0,"0"0"-141"15,0 0 83-15,0 0-152 16,0 0-56-16,0 0-25 16,37 0 5-16,17 0 10 15,16 0-14-15,15-4-2 16,18-2-8-16,12 4-244 15,1-5-262-15</inkml:trace>
  <inkml:trace contextRef="#ctx0" brushRef="#br2" timeOffset="-76592.03">13090 16583 1127 0,'0'0'3'16,"0"0"137"-16,0 0 36 16,0 0-86-16,0 0-36 15,0 0-25-15,-12-24-19 16,12 31-10-16,0 20-4 15,0 20 4-15,0 17-1 16,-3 14-2-16,0 9 1 16,-4 5-57-16,-1 0-70 15,3-8-120-15,4-14-316 0</inkml:trace>
  <inkml:trace contextRef="#ctx0" brushRef="#br2" timeOffset="-76342.83">12847 17369 863 0,'0'0'138'16,"0"0"14"-16,0 0 10 0,0 0-116 16,0 0-27-1,0 0-15-15,23 30 31 0,51-46 1 16,24-12-14-1,5-4-16-15,9 2-6 0,-9 3 0 16,-12 7-17-16,-12 11-40 16,-18 6-115-16,-22 3-239 15,-23 7-96-15</inkml:trace>
  <inkml:trace contextRef="#ctx0" brushRef="#br2" timeOffset="-75753.04">12932 17684 689 0,'0'0'116'15,"0"0"129"-15,0 0-11 16,0 0-139-16,0 0-55 16,0 0-29-16,49-69-3 0,-14 61-7 15,4 8-1-15,-1 0-4 16,-5 0-2-16,-13 16-25 15,-6 6-23-15,-14 3-2 16,0 4-3-16,-4 4 1 16,-13-2 3-16,-8-4 54 15,1-2 2-15,3-11 2 16,4-3 36-16,10-3 22 16,4-8 1-16,3 0-17 15,0 0-15-15,3 0-14 16,21 0-16-16,11 0 11 15,12 0-3-15,2 0-6 16,2 0-3-16,-10 7 1 16,-9 6-1-16,-11-1-5 0,-15 5 2 15,-6 1 4-15,-15 5 3 16,-19 4 2-16,-17 2 3 16,-16 0 13-16,-3-5-6 15,-2-2-11-15,8-5-4 16,12-8-5-16,16-9-28 15,9-5-38-15,17-29-121 16,10-22-388-16</inkml:trace>
  <inkml:trace contextRef="#ctx0" brushRef="#br2" timeOffset="-75062.73">16091 17310 4 0,'0'0'53'0,"0"0"24"16,0 0-11-16,0 0 22 16,0 0-14-16,0 0 32 15,0 0 18-15,-25-14 9 16,25 11 16-16,-4 3 32 16,3 0-45-16,1 0-32 15,0 0-36-15,0-3-23 16,0 0-20-16,18-4-5 15,30-3-10-15,21-4 15 0,17-3-17 16,12 2-5 0,0-1-3-16,0 3 3 0,-7-2-3 15,-13 2-54-15,-7 3-50 16,-22 4-70-16,-24 0-146 16,-21 6-139-16</inkml:trace>
  <inkml:trace contextRef="#ctx0" brushRef="#br2" timeOffset="-74814.51">16176 17584 645 0,'0'0'224'0,"0"0"-173"15,0 0 151-15,0 0-138 0,0 0-9 16,85-30 2-1,-26 13-23-15,9 4-8 0,8-2 1 16,3 4-9-16,6 1-15 16,-5 0-1-16,-1-2-2 15,-1 1-5-15,-11-3-84 16,-10-2-65-16,-22 5-178 16,-16 0-158-16</inkml:trace>
  <inkml:trace contextRef="#ctx0" brushRef="#br2" timeOffset="-74426.94">16277 16827 818 0,'0'0'60'16,"0"0"193"-16,0 0-61 15,0 0-112-15,0 0-21 16,0 0-28-16,-39-14-7 16,52 19-11-16,18 12 36 15,18 2 2-15,14 6-14 16,10 4-13-16,6 2-9 16,3 7-5-16,-6 4-10 0,3 1 3 15,-1 6-2-15,-6 5 0 16,-10-1 0-16,-17 6-2 15,-23 7 0-15,-22-1 1 16,-5 2 0-16,-37 5 4 16,-21 1-2-16,-11-1 0 15,0-1-2-15,4-10 0 16,25-5-4-16,19-8-36 16,23-9-57-16,3-9-85 15,19-21-393-15</inkml:trace>
  <inkml:trace contextRef="#ctx0" brushRef="#br2" timeOffset="-73262.84">19229 16889 491 0,'0'0'115'0,"0"0"127"16,0 0 9-16,0 0-131 15,0 0-32-15,0 0-58 16,-13 9-13-16,7 29-8 16,0 13 33-16,-6 7-14 15,1 8-6-15,4 1-9 16,-3 6-12-16,0 0-1 16,4-6 0-16,3-9-7 15,3-19-19-15,0-12-20 16,3-13-73-16,16-12-102 0,7-2-96 15,3-29-153 1</inkml:trace>
  <inkml:trace contextRef="#ctx0" brushRef="#br2" timeOffset="-72790.51">19287 16927 712 0,'0'0'19'0,"0"0"192"15,0 0-109-15,0 0-56 16,0 0-6-16,0 0 2 16,-65-24-14-16,69 7 4 15,22-3-12-15,11-6-19 16,13 4-1-16,6 2-1 16,-7 10-7-16,-4 5-16 15,-6 5 1-15,-13 2-9 16,-3 16 5-16,-14 9-4 0,-9 4 11 15,0 6 8-15,-30 4-2 16,-5 0-1-16,-8-2 3 16,-6-2 5-16,-3-2-6 15,4-8 13-15,5-8 0 16,9-5 1-16,5-8 3 16,13-6 6-16,4 0 12 15,9 0 21-15,3-3-19 16,0 0-16-16,0 0-5 15,15 3 0-15,4 0 7 0,7 11 0 16,2 17 0-16,3 12 17 16,1 9-4-16,0 8-20 15,0-1 2-15,-2-7-3 16,-4-6-4-16,3-7-34 16,-4-13-61-16,6-9-52 15,4-12-209-15,8-2-44 16</inkml:trace>
  <inkml:trace contextRef="#ctx0" brushRef="#br2" timeOffset="-72579.08">19784 17157 933 0,'0'0'112'0,"0"0"154"15,0 0-162-15,0 0-46 0,0 0-22 16,0 0-30-16,-3-3 2 15,36 3-6-15,15 0 7 16,8 0-3-16,2-3-6 16,-4-3-23-16,-11 3-64 15,-8 3-57 1,-11 0-264-16,-18 6-83 0</inkml:trace>
  <inkml:trace contextRef="#ctx0" brushRef="#br2" timeOffset="-72407.47">19833 17389 778 0,'0'0'60'16,"0"0"279"-16,0 0-222 15,0 0-72-15,0 0-35 16,0 0-6-16,85-29 5 16,-27 2-9-16,1-2-10 15,0 5-110-15,4 7-202 16,3 0-185-16</inkml:trace>
  <inkml:trace contextRef="#ctx0" brushRef="#br2" timeOffset="-71966.23">20531 17089 1061 0,'0'0'12'15,"0"0"154"-15,0 0-141 16,0 0-23-16,84-56-2 16,-37 39-5-16,-2 3 0 15,-2 4-11-15,-5 5-4 16,-10 4-3-16,-7 1 8 16,-6 0 7-16,-9 4 0 15,-5 8-6-15,-1 8 12 16,0 1 0-16,-15 8 2 15,-2-3 1-15,3-1 6 0,1-3 11 16,8-8-7-16,2-4-10 16,3 0 9-16,0-2-9 15,6 0-1-15,13-5 9 16,5 3-2-16,1 0-7 16,1 2 0-16,-3 1 1 15,-4 5-1-15,-9 3 5 16,-10 8-5-16,0 6 3 15,-26 7-3-15,-19 4 13 16,-18-2-7-16,-14 1-6 16,-17-1-5-16,-12-6-86 15,-8-2-215-15,-5-9-248 16</inkml:trace>
  <inkml:trace contextRef="#ctx0" brushRef="#br2" timeOffset="-71530.55">18632 16692 494 0,'0'0'109'0,"0"0"-12"15,0 0 183-15,0 0-153 16,0 0 12-16,0 0-45 15,-20-56-44-15,20 76-31 16,0 30-17-16,0 26 35 16,0 25 19-16,0 13-31 15,0 17 5-15,-24 4-12 16,0 1-15-16,-6-4-3 16,11-18 0-16,4-19-24 0,13-23-53 15,2-23-62 1,3-24-57-16,14-25-386 0</inkml:trace>
  <inkml:trace contextRef="#ctx0" brushRef="#br2" timeOffset="-70818.16">18362 16450 1047 0,'0'0'70'0,"0"0"-60"16,0 0 143-16,0 0-64 16,0 0-65-16,0 0-24 15,44-59 1-15,57 43 2 16,32-4 5-16,30 0-7 16,26 0-1-16,32 0 5 15,31 11-5-15,24 9 0 16,13 7-34-16,-5 22-12 15,-15 7 33-15,-12 0-33 16,-21 3 19-16,-30-5 13 16,-38-8 14-16,-46-2 4 15,-46-7 0-15,-34-11 1 16,-28 1-5-16,-14-3 3 0,0 4 46 16,-3 9-16-1,-18 13 16-15,-1 17-23 0,-3 9-15 16,5 14 9-16,0 12-9 15,7 10 9-15,4 3 0 16,5 11 1-16,4 1 1 16,0 1 0-16,4-2-9 15,9-13 5-15,6-7-13 16,-3-7 0-16,-2-10-3 16,-6-10 1-16,-8-12-3 15,0-10 2-15,-16-8 2 16,-14-9-3-16,-15-1 7 15,-21-9-3-15,-23-1-2 16,-29-7 1-16,-28-2-4 0,-25-2-2 16,-25-10-6-16,-13-2-1 15,-12 2 0-15,-5 5 4 16,0 4 2-16,4 3 3 16,13 0 5-16,23 0 8 15,13 3-8-15,27 0 2 16,23-3-1-16,28 0 0 15,35 0 6-15,27 0 5 16,23 0 3-16,10 0 3 16,0 0-23-16,0 0-2 15,0 0-6-15,0 0-33 16,4 0-39-16,2 0-95 16,-3 16-427-16</inkml:trace>
  <inkml:trace contextRef="#ctx0" brushRef="#br2" timeOffset="-65683.83">23932 17469 495 0,'0'0'142'0,"0"0"-72"16,0 0 123-16,0 0-80 0,0 0-85 16,0 0-26-1,0 0-2-15,16-80 16 0,13 31 15 16,-3-4 2-16,-6 0-3 16,-5 7 20-16,-8 12-17 15,-5 15-6-15,-1 7 4 16,-1 9-9-16,0 3-2 15,0 0-15-15,0 0-5 16,0 0-12-16,0 11 9 16,0 0 2-16,5 4-9 15,8-1 1-15,5 2 5 16,5-4 1-16,2 4 3 0,2-2 0 16,-4 3 0-1,-3 3-2-15,-5 1 2 0,-11 8 0 16,-4 4-20-16,-1 1-5 15,-20 5 16-15,-4-3-15 16,1-6 2-16,0-8-6 16,9-5-8-16,8-13-8 15,4-4-54-15,3-7-25 16,3-22-37-16,17-17-96 16,10-14 80-16,3 4 5 15</inkml:trace>
  <inkml:trace contextRef="#ctx0" brushRef="#br2" timeOffset="-64955.55">24284 17204 4 0,'0'0'137'15,"0"0"17"-15,0 0-3 0,0 0-44 16,0 0-45 0,0 0-26-16,52-14 60 0,-46 43-40 15,3 6 0-15,4-6-31 16,1-7-21-16,5-4 2 16,-1-14-6-16,3-4 0 15,1 0 0-15,-2-22 2 16,1-6 4-16,-3-5-6 15,-9-4-9-15,-8-1 4 16,-1 4 5-16,-1 7 2 16,-17 8 4-16,0 9 6 15,-3 10 30-15,-3 0 2 16,2 24-44-16,-5 18 3 16,12 11 6-16,11 5-9 0,4-4 7 15,13-9-7-15,20-14-1 16,2-14-6-16,9-16 6 15,3-1 1-15,0-22 6 16,0-17 0-16,0-11 0 16,-4 1-6-16,-6-5 2 15,-11 9 0-15,-13 6 0 16,-10 12 3-16,-3 10 2 16,0 14 14-16,-7 3 50 15,-8 0-47-15,1 17-24 16,7 5 0-16,5-2-1 0,2-3 0 15,3-4-1 1,17-7 0-16,-1-6-1 0,6 0 3 16,1-6 2-1,-1-7 3-15,-4 6-3 0,-3-1-1 16,-6 8-1-16,0 0-1 16,-2 5 1-16,2 15 0 15,0 0 7-15,-1 5-5 16,-1 0-1-16,-1-3-1 15,-1-8-4-15,2-4-8 16,-3-8-47-16,2-2-28 16,6-7-8-16,3-12 42 15,1-10-3-15,-3 1 17 16,-3-1-5-16,-6 1 30 0,-2 9 14 16,-2 6 30-16,-3 8 24 15,0 5 34-15,0 0-44 16,0 15-41-16,0 9 17 15,4 5-8-15,6 1-8 16,1 1-4-16,1-12-1 16,4-5-53-16,2-8-39 15,8-6-25-15,9-16-180 16,6-14 86-16</inkml:trace>
  <inkml:trace contextRef="#ctx0" brushRef="#br2" timeOffset="-64840.24">25445 16946 456 0,'0'0'150'0,"0"0"55"16,0 0-166-16,0 0-39 16,0 0-17-16,0 0-110 15,-41 78-207-15</inkml:trace>
  <inkml:trace contextRef="#ctx0" brushRef="#br2" timeOffset="-64251.17">25507 17103 645 0,'0'0'48'0,"0"0"129"15,0 0-50-15,0 0-98 16,0 0-15-16,0 0-14 16,-16 39-1-16,20-39-1 0,8 0 0 15,3-14-1-15,-3-6-45 16,0 1-9-16,-8-5-9 15,-4 2 48-15,0 3 18 16,0 7 3-16,-13 9 14 16,-2 3 46-16,-4 13-27 15,-2 13-36-15,1 12 19 16,6 4 19-16,5-1 5 16,9 5-33-16,0-10-6 15,0-7-2-15,19-12-4 16,5-15-5-16,13-2-9 0,9-16 13 15,11-18-2 1,1 0-10-16,-9-10-8 0,-10 4-39 16,-18 0 62-1,-11 1 5-15,-8 9 35 0,-2 5 18 16,0 14 16-16,-9 8 40 16,-6 3-22-16,0 7-69 15,-3 15-22-15,6 5 9 16,5-1-10-16,7-5 6 15,0-4-1-15,9-5-5 16,10 1 0-16,11-1 0 16,7-1 1-16,2-2 0 15,0 5 1-15,-9-4-1 16,-11-3-1-16,-11 3 0 0,-8 6 0 16,-9 4 0-16,-20 9 4 15,-11 4-4-15,-6 1-24 16,-3-7-31-16,1-3-55 15,5-2-50-15,5-6-113 16,12-6-265-16</inkml:trace>
  <inkml:trace contextRef="#ctx0" brushRef="#br2" timeOffset="-63196.43">26530 16990 419 0,'0'0'107'15,"0"0"106"-15,0 0-77 16,44-82-42-16,-44 74 15 15,0 6-21-15,-6 2-16 16,-15 0-53-16,-8 18 1 16,-1 12-16-16,2 7 4 15,6 3-2-15,11-1-6 16,10-3-3-16,1-11-7 16,9-3-35-16,15-13-5 0,5-9-6 15,3 0 5-15,1-19-19 16,-1-8 39-16,-2-7 4 15,-4-1 21-15,-8-2 3 16,-7 5 3-16,-8 8 7 16,-3 8-7-16,0 13 39 15,0 3 14-15,-11 2-53 16,-3 19 0-16,-1 9 2 16,6-1-2-16,6-5-1 15,3-5-3-15,0-6-2 16,2-6-18-16,10-7 7 0,4 0 17 15,-1-7 0 1,3-10 13-16,-2-2 0 0,-4-4 22 16,-4 4 6-16,-4 0 19 15,-2 7 0-15,-2 4 23 16,0 6-16-16,0 2-7 16,0 0-10-16,0 0-32 15,0 0-11-15,0 0-7 16,0 7 0-16,0 20-2 15,0 12 2-15,10 15 10 16,10 18 9-16,7 12 1 16,7 17-9-16,1 1 10 15,0 0-8-15,-8-5 0 16,-14-13-5-16,-13-8-5 0,-3-17-1 16,-28-14 3-16,-10-9-2 15,0-14 1-15,2-10-3 16,6-10-1-16,6-2 4 15,8-22-2-15,9-21-2 16,10-24-8-16,0-22-2 16,20-14 0-16,15-21-14 15,11-9-8-15,11 3 14 16,5 9 1-16,-2 22 13 16,-9 29 3-16,-12 15 1 15,-14 21-1-15,-12 14 1 16,-5 10 0-16,-8 10 14 15,0 0 7-15,-4 0-10 16,-15 7-11-16,-8 10-6 16,-4 9 6-16,4 1 7 0,5-5 1 15,12-1 1-15,10-5-9 16,0-4 0-16,13-1 1 16,12 2 0-16,8 1 4 15,1-8-4-15,-3 0 1 16,-8 1-2-16,-8-5 2 15,-9 3-2-15,-6 5-5 16,0 7 0-16,-24 15-29 16,-15 15-12-16,-22 7-39 15,-19 14-144-15,-16-3-187 16,-19 5-239-16</inkml:trace>
  <inkml:trace contextRef="#ctx0" brushRef="#br2" timeOffset="-61874.49">25473 18109 835 0,'0'0'44'0,"0"0"-16"16,0 0 71-16,-79-72-64 0,53 72-11 15,-4 22-24 1,-1 14 0-16,1 10 11 0,8 3 0 16,10-1 1-16,9-5-12 15,3-8 0-15,9-10 1 16,12-9-3-16,6-12-1 16,3-4-2-16,-2-21 5 15,-3-15 6-15,-4-8-2 16,-9-4-3-16,-4 1 2 15,-7 5-1-15,-1 9 1 16,0 14-1-16,0 12 1 16,0 7-3-16,0 6-7 15,0 19-14-15,7 9 20 16,3 5 0-16,3-5-1 0,6-7-5 16,-1-8-27-16,-1-7-23 15,-1-12 24-15,1 0 19 16,0-13 14-16,-2-15 1 15,2-9 4-15,-5-6-1 16,-4-10 58-16,-5-2-6 16,-3-2 7-16,0 7-19 15,0 13 16-15,-1 15 13 16,-1 15-26-16,1 4 2 16,1 3-42-16,0 13-7 15,6 13-8-15,14 15 8 16,5 7 2-16,3 0-2 15,-1 2 2-15,-2-2 0 0,-7-9-2 16,-6-8-1 0,-9-8 1-16,-3-10-1 0,0-4 2 15,-7-9 9-15,-11 0 12 16,3 0 4-16,-1-8-1 16,5-4-13-16,8 0-8 15,3-4-4-15,1 2 0 16,21 0-5-16,6-3 1 15,5 5-8-15,2-1-12 16,-3-1-15-16,-4 8 2 16,-13 3-4-16,-6 3 0 15,-3 0-13-15,-6 0-19 0,0 16 35 16,-4 5 13-16,-15 4 25 16,-4 2 5-16,-3-4-2 15,3-2 8 1,3-3 23-16,7-7-12 0,8-5-16 15,5-6-6-15,0 0-4 16,15-6 4-16,12-15 1 16,9-7-1-16,1-3-18 15,-1-1-17-15,-2-2-18 16,-7 1 10-16,-5-1 31 16,-8 5 12-16,-10 6 3 15,-4 3 4-15,0 5 16 16,-4 8 38-16,-7 5 12 15,2 2-6-15,1 0-44 16,2 4-9-16,1 12-12 0,5 2 2 16,0 1 0-16,6-2-1 15,12 2-3-15,1-2-2 16,2-2 1-16,-2-3-5 16,-3 1-28-16,-3-7 2 15,-6 3-3-15,-1-1 8 16,-4-1 9-16,-1-3 5 15,-1 1 5-15,0-2-9 16,0 2 16-16,0-2 1 16,0-3 8-16,0 0-8 15,0 0 1-15,0 0-2 16,0 0-2-16,0 0-11 0,5-7-9 16,5-6-17-16,-1-3-47 15,-1 2 6-15,-5-3 49 16,-3 4 8-16,0 3 24 15,0 3 0-15,0 7 52 16,-9 0 4-16,-4 0-3 16,0 0-24-16,3 7 3 15,2 0-7-15,5-1-15 16,2-4-10-16,1 0-4 16,0-2 0-16,0 0-7 15,1 0 11-15,10 0 0 16,1 0-14-16,1 0-36 15,-1-7-41-15,0 2-9 0,-3 3-125 16,-3-1-119 0</inkml:trace>
  <inkml:trace contextRef="#ctx0" brushRef="#br2" timeOffset="-60641.99">26289 17974 145 0,'0'0'149'15,"0"0"43"-15,0 0-19 16,0 0-31-16,0 0-17 0,0 0-38 15,22-24-45 1,-22 48-25-16,2 15 76 0,1 4-60 16,3-4-24-16,4-2-7 15,3-7-2-15,4-7-7 16,2-13-60-16,0-10 43 16,0 0-81-16,-5-19 39 15,-2-8 16-15,-7-7 39 16,-5 0 11-16,0-2 4 15,-8 4 5-15,-14 2 20 16,-6 7 4-16,-2 8 25 16,3 11 21-16,3 1-33 15,9 3-25-15,8 0-12 16,7-3-9-16,0-4-16 0,17-7-39 16,16-12-9-16,9-7-52 15,0-4 33-15,-2-2 56 16,-5 3 24-16,-9 5 3 15,-7 11 15-15,-9 10 41 16,-7 5 59-16,-3 5-13 16,0 2-38-16,0 25-46 15,0 13 37-15,0 12 26 16,0 5-39-16,0-6-22 16,0 3-13-16,9-8-4 15,8-8-3-15,6-9-30 16,2-11-5-16,1-11-35 15,1-7 17-15,1-12-57 16,2-15 20-16,-1-9-4 0,-5-3 89 16,-4-1-49-16,-8 0 50 15,-6 4 4-15,-3 7 14 16,-3 14 43-16,0 10 30 16,0 5 2-16,0 0-75 15,0 20-14-15,0 6 0 16,0 0 6-16,4-1-6 15,8-8 1-15,0-5-1 16,2-4-35-16,5-8-19 16,0 0 30-16,1-9-4 15,-1-11 8-15,-1-2 17 0,-3-3 3 16,-3 3 3-16,-3 5 7 16,-3 6 8-16,-3 8 2 15,0 3-10-15,0 0-10 16,3 8 1-16,2 12 0 15,1 2 0-15,4-6-1 16,3-2-15-16,8-4-39 16,4-5 16-16,9-5-3 15,4 0 25-15,3-8-52 16,-8-13-19-16,-9-4 31 16,-15-10 36-16,-11-4 20 15,-1-3 95-15,0-2 13 0,-3-7 44 16,-1 1-25-16,-1 10-14 15,5 10-34-15,-1 15 0 16,-1 13-18-16,1 2-23 16,-1 0-29-16,2 23-9 15,0 18 0-15,0 11 3 16,14 9-2-16,7 4 0 16,1-6-1-16,5-3-9 15,0-6-49-15,-2-14-62 16,-7-13-124-16,-3-12-70 15,-6-11-199-15</inkml:trace>
  <inkml:trace contextRef="#ctx0" brushRef="#br2" timeOffset="-59684.6">27300 17759 453 0,'0'0'99'0,"0"0"55"0,0 0-14 15,0 0-117-15,0 0 6 16,0 0-17-16,60 21-9 15,-11-21-3-15,1 0-53 16,-5-4-32-16,-9-9 0 16,-12-1 62-16,-9 6 23 15,-9 2 6-15,-3 3 25 16,-3 3 30-16,0 0 3 16,0 0-29-16,0 14-24 15,0 6 27-15,-3 4-2 16,3-3-29-16,0-5-3 15,0-3-4-15,7-5-4 16,7-8-4-16,2 0-20 16,2 0 2-16,0-13-11 0,0-7-6 15,-6 0 24-15,-5 4 19 16,-5-4 0-16,-2 4 11 16,0 5 21-16,-2 3 45 15,-5 8 32-15,-4 0-26 16,1 8-60-16,-2 16-22 15,3 3 18-15,4 2 1 16,4-1-8-16,1-3-11 16,0-8-1-16,4-4-1 15,7-4-29-15,5-9-11 0,2 0 6 16,5-7-22-16,-1-13-101 16,-2-8 156-16,-3-2-23 15,-3-6 1-15,-2-1 19 16,-5-5 5-16,-1 3 4 15,-3 7 25-15,2 6 23 16,-4 15 72-16,2 9-32 16,-3 2-51-16,0 7-41 15,0 12-1-15,0 11 1 16,0 2 8-16,0-5-8 16,1-1 2-16,5-5-4 15,2-8-15-15,3-3-30 16,0-9-30-16,3-1-30 15,2 0 39-15,-1-14-16 16,-2-6-33-16,0-3-17 0,-1-8 6 16,-2 6 48-16,-4 3 68 15,-2 10 12-15,-2 10 47 16,-2 2 43-16,0 2-48 16,0 18 47-16,0 0-19 15,-2-1-40-15,2-5-15 16,0 0-11-16,0-10-4 15,0-2-3-15,3-2-1 16,8 0 4-16,2-11 6 16,2-5-2-16,-2-1 4 15,3 0 27-15,0 2 33 16,-3 2 39-16,-1 9-95 0,-7 4 53 16,-4 0-52-16,-1 0 27 15,0 17-33-15,0 12 34 16,2 12-11-16,14 8-23 15,8 6 85-15,15 6-73 16,4-2-1-16,-3-3-11 16,0-5 8-16,-10-4-12 15,-16-9 0-15,-14-9-3 16,-6-9-39-16,-38-6-110 16,-21-6-93-16,-14-8-247 15</inkml:trace>
  <inkml:trace contextRef="#ctx0" brushRef="#br2" timeOffset="-59135.18">29721 16886 648 0,'0'0'138'0,"0"0"-35"16,0 0 186-16,0 0-149 15,-21-75-40-15,20 75-22 0,-2 0-11 16,1 0-21-1,-1 0-10-15,0 0-7 16,0 0-10-16,2 4-8 0,-1 16-5 16,2 14-3-16,0 21 12 15,-2 11 10-15,-1 6-16 16,-2 3-4-16,2 3-5 16,-2-6-1-16,5-6-4 15,0-13-31-15,0-14-31 16,0-14-35-16,2-9-47 15,11-16-163-15,-1-8-255 16</inkml:trace>
  <inkml:trace contextRef="#ctx0" brushRef="#br2" timeOffset="-58626.75">29878 17054 1203 0,'0'0'57'16,"0"0"51"-16,0 0 18 16,0 0-86-16,0 0-36 15,0 0-3-15,40-55-1 16,-3 43 1-16,0 8-1 16,-4 4-2-16,-3 0 1 15,-8 9-4-15,-7 11-4 16,-7 2 7-16,-8 6-1 0,0 5-1 15,-14 0 4-15,-4-2-2 16,-3-6 2-16,5-5 0 16,6-9 3-16,5-9-3 15,5-2 5-15,0 0 2 16,0 0 5-16,3-26-2 16,16-11-6-16,7-11-4 15,10-2-1-15,-4 6 1 16,1 5 1-16,-7 3 0 15,-7 12 3-15,-7 9-4 16,-8 6 6-16,-4 8 10 16,0 1 9-16,0 0-10 15,0 1-14-15,-3 21-1 16,-8 11-2-16,0 6 2 16,5 0 0-16,3 1-1 0,3-4-2 15,0-3-7-15,15-5-33 16,6-8-15-16,4-9-53 15,7-11-94-15,2-3-183 16,3-24-99-16</inkml:trace>
  <inkml:trace contextRef="#ctx0" brushRef="#br2" timeOffset="-58386.56">30499 16783 636 0,'0'0'157'16,"0"0"188"-16,0 0-142 15,0 0-106-15,0 0-38 16,0 0-21-16,0-2 3 0,0 22-17 16,0 6 35-16,0 11-5 15,0 2-18-15,0 11-6 16,2 2-15-16,2 2-5 16,-1 2-10-16,-1-2 0 15,-2-2-7-15,0-4-44 16,0-7-36-16,-6-11-53 15,6-17-148-15,0-13-363 16</inkml:trace>
  <inkml:trace contextRef="#ctx0" brushRef="#br2" timeOffset="-57944.39">31230 16685 1293 0,'0'0'67'0,"0"0"92"16,0 0-58-16,0 0-45 15,0 0-6-15,0 0-2 16,0-6-14-16,0 6-11 16,-3 0-4-16,2 0-6 15,-9 0-8-15,-7 20-4 16,-14 7-1-16,-9 9 3 0,-4 3-3 15,4-3 5-15,8-7-5 16,10-1 1 0,8-9-1-16,9-3-1 0,5-4 0 15,0 0-2-15,6 1 1 16,16 4 1-16,7-3 0 16,3 1 2-16,1-3-2 15,0 3 2-15,-2-2-1 16,-2 0 1-16,1 3 1 15,2 4-1-15,5 2-2 16,1 0-2-16,-7-7 2 16,-7-4-20-16,-10-4-56 15,-8-6-36-15,2-1-3 0,-2 0-58 16,2-10-259 0,-2-14-404-16</inkml:trace>
  <inkml:trace contextRef="#ctx0" brushRef="#br2" timeOffset="-56976.82">32027 16827 123 0,'0'0'655'0,"0"0"-616"16,0 0 240-16,0 0-163 15,0 0-56-15,0 0-39 16,15-39-15-16,17 23 0 16,7 6-6-16,0 0 2 15,-7 6-2-15,-4 4-1 0,-7 0-6 16,-6 10-36 0,-4 11-19-16,-11 1 14 0,0 1 18 15,-1 0 16-15,-15 1 14 16,-1-1 0-16,1-4 1 15,4-5 3-15,3-4 4 16,5-1 2-16,4-2-9 16,0 1-1-16,3-1 0 15,17 0 8-15,10 1-7 16,6-1 8-16,3-2-8 16,-8 2 1-16,-8-4-2 15,-12 4-2-15,-11 3 1 0,0 1-1 16,-31 9 4-1,-12 3 0-15,-12 5-1 0,-11 3-1 16,-7 1-42-16,-15 5-142 16,-12 3-79-16,-3-6-202 15</inkml:trace>
  <inkml:trace contextRef="#ctx0" brushRef="#br2" timeOffset="-56603.24">30218 17788 135 0,'0'0'979'0,"0"0"-964"16,0 0 188-16,0 0-95 15,0 0-69-15,0 0-23 16,28-12-9-16,82-5 26 15,41-9-16-15,29-4-5 16,28-3-9-16,20 0-3 16,11 3 0-16,4 10-3 15,-6-3-2-15,-13 6 5 16,-20-3 0-16,-28 2 2 16,-39 1-1-16,-35 3 2 15,-41 2 1-15,-30 4-4 16,-22-1 7-16,-9 2 17 0,-1-2 2 15,-17-2-26-15,-2 0-24 16,4 6-32-16,5 5-49 16,5 0-106-16,3 5-290 15</inkml:trace>
  <inkml:trace contextRef="#ctx0" brushRef="#br2" timeOffset="-56142.24">33153 17076 1087 0,'0'0'27'0,"0"0"138"16,0 0-25-16,0 0-75 16,0 0-31-16,0 0-10 15,-60 22-6-15,60-22-9 16,0 0-2-16,0 0-3 15,0 0-2-15,0 0 1 16,0 0 3-16,0 0 3 16,0 0-2-16,0 0 2 15,0-4 0-15,0 1-7 16,-4 3 3-16,-7 0-1 16,-8 0-1-16,-5 0-3 15,2 12 0-15,1 3-9 16,9 2 4-16,9-1-1 15,3-5-3-15,0-4 1 0,0 2 1 16,7-9 6-16,5 0 1 16,1 0 2-16,0 0 9 15,0-9-6-15,3-3 9 16,3-5-4-16,-2-3-8 16,-6 3-2-16,-4 5-13 15,-7 7-27-15,-4 5-7 16,-32 12-98-16,-22 13-198 15,-18 4-345-15</inkml:trace>
  <inkml:trace contextRef="#ctx0" brushRef="#br2" timeOffset="-46214.93">28098 835 198 0,'0'0'62'0,"0"0"-1"15,0 0-6-15,0 0 47 16,0 0-72-16,0 0-14 16,0 0-16-16,6-24 0 15,-3 24 3-15,-2-1 16 16,1 1 12-16,-1-2-13 15,1 2 15-15,-2 0-16 16,0 0 5-16,0 0-1 16,0 0-12-16,0 0-4 15,0 0-4-15,0 3-1 16,0 17 1-16,0 9-1 16,0 10 7-16,0 12 4 15,0 14 1-15,0 13 7 0,0 17-1 16,-9 18 6-1,-6 7-5-15,2 6 0 0,-7 0-12 16,2-5 21-16,-3-6-10 16,4-10-10-16,2-10-5 15,4-15-2-15,1-8 1 16,5-7-1-16,-1-5 1 16,3 1-2-16,0 1 0 15,0 0 0-15,1-2 0 16,2-7 5-16,0-2-6 15,0-5 2-15,0-5-2 16,0-4 4-16,-2-5-3 16,1-11 2-16,1-7-2 15,0-9 1-15,0-2 1 0,0-3-2 16,0 3 1-16,0-3 1 16,0 0 0-16,0 0 0 15,0 0 2-15,0 0-4 16,0 0 1-16,0 0-1 15,0 0 1-15,0 0-2 16,0 0 1-16,0 0-5 16,0 0-39-16,0 0-18 15,0 0-73-15,-2 1-189 16</inkml:trace>
  <inkml:trace contextRef="#ctx0" brushRef="#br2" timeOffset="-44128.74">27903 2941 32 0,'0'0'0'15,"0"0"42"-15,0 0 4 16,0 0-23-16,-55-82 22 16,52 65-23-16,1 0 53 15,2 2-47-15,0 3-3 16,3 0-8-16,7 3-7 15,-1 1-10-15,-1 2-2 16,-2 2 2-16,0 0-58 16,-5 4 3-16,1-3-15 15,-2-2 68-15,1-4 2 16,-1 0 6-16,0-4 2 16,2 2 36-16,-2 5 12 15,0 3 3-15,0 3-12 0,1 0-18 16,4 14-29-1,2 22 0-15,6 18 60 0,3 19 2 16,1 18-4-16,1 21-15 16,0 19 2-16,-7 26-17 15,-7 27 2-15,-4 14-20 16,0 11-1-16,0-1-8 16,-9-5 5-16,-3 1 0 15,2 0 2-15,8 1 2 16,2 4-1-16,3-5 5 15,17-5 5-15,-1 2-4 16,-1-6-10-16,-2-1-5 16,-5-8-1-16,-10-10 1 15,-1-6 1-15,-1-5-1 0,-13 2 1 16,-2-5 2-16,2 0-3 16,1-9 1-16,6-7-1 15,2-7 1-15,2-4-1 16,3-7 0-16,0-8 2 15,0-10-2-15,0-8-2 16,0-14 2-16,0-6 8 16,0-8-8-16,0-4-2 15,-4-1 2-15,2-2 1 16,-1 0-1-16,-1 0 0 16,1 3 0-16,0-5 0 15,0-9-10-15,1-3 5 16,2-10 5-16,0-6-1 15,0 6 4-15,0-4-3 16,0 0 6-16,0 4 0 0,0-3-6 16,3-1-2-16,0 1 2 15,-1 1 0-15,-2-2 0 16,0-2-29-16,0-4 29 16,0-4 5-16,0 2 3 15,0-6 1-15,1-2 2 16,5-6-6-16,-1 0 3 15,-2-2-7-15,-2-4 0 16,1 0 2-16,-1-2-1 16,-1 1 0-16,0-1-1 0,0-3-1 15,0-1 1 1,2-2-1-16,-2 0-1 0,3-2-8 16,6 0 6-16,8-1 3 15,15 0 6-15,11 0-5 16,17-2 33-16,14-9 19 15,22-1 20-15,20 4-8 16,23-1-18-16,23 4-2 16,14 0-21-16,20 2 0 15,19 3-1-15,13 0-6 16,15 13-5-16,7-1 7 16,17-7-3-16,14-2 21 0,7-3-29 15,4 0-8-15,-1 0 0 16,-8 0 5-1,-5 0-2-15,-11-6-3 0,-18 4-1 16,-15 2 1-16,-7 0 0 16,-5 0 0-16,-13 2 0 15,-17 4 0-15,-60-3 0 16,-52-3-2-16,-46 0 2 16,-28 0-1-16,-6-9-5 15,0-2-26-15,0-5-19 16,0-4-24-16,0 1-21 15,0-4-180-15,0-1 84 16,0-1-153-16</inkml:trace>
  <inkml:trace contextRef="#ctx0" brushRef="#br2" timeOffset="-42072.63">29020 1317 352 0,'0'0'44'0,"0"0"199"16,0 0-84-16,0 0 7 16,0 0-12-16,0 0-33 0,0 0-38 15,-25-7-18-15,25 7-20 16,0 0-12-16,0 0-13 15,0 0-20-15,11 0-5 16,22 0 5-16,18 0 0 16,13 0 0-16,9 0 3 15,-7-2-2-15,-13-5-1 16,-17 0-6-16,-17 4-3 16,-11 0 1-16,-8 3 6 15,0 0 2-15,-27 0 0 16,-25 0-5-16,-23 6-22 15,-10 10 9-15,2 4 13 16,7-3 3-16,12 0 2 16,7-1 7-16,12-5 18 0,19-2 4 15,14-7-7-15,10-2-6 16,2 0-12-16,0 3-4 16,21 4-13-16,12 7 13 15,10 4 3-15,5 0 0 16,-2-3-1-16,-1 2 1 15,-5 1 0-15,-3 1-2 16,-5 2 4-16,-9 1-4 16,-6 2-1-16,-11 1 0 15,-6 6 4-15,0 0 2 0,-18 10 8 16,-10 5-2 0,-7 6 5-16,-4 5 2 15,-4 4-4-15,3-6 3 0,7-9-7 16,9-12 14-16,15-17-12 15,9-7-13-15,9-8 0 16,36-2 0-16,24-7 1 16,28-16 4-16,19-10-5 15,12-4-43-15,5 2-32 16,-8-2-115-16,-17 1-389 16</inkml:trace>
  <inkml:trace contextRef="#ctx0" brushRef="#br2" timeOffset="-40236.74">30665 1202 260 0,'0'0'92'0,"0"0"107"16,0 0-88-16,0 0-13 0,0 0-10 15,0 0-19 1,8 0 4-16,-8 0-10 0,0 0-11 15,0 0-9-15,0 0 9 16,0 0-4-16,0 0-11 16,0 0-11-16,0 2-11 15,-2 0-2-15,-2 2-6 16,-7 2-3-16,-5 1 5 16,1-1-7-16,0-4 4 15,1-2-1-15,7 0 0 16,-2 0 2-16,6-10-2 15,3-12 0-15,0-6-1 16,18-3-4-16,10 6-3 0,4 6-1 16,3 8 4-16,1 11-7 15,-4 0 1-15,-7 24-4 16,-7 7-6-16,-12 6-8 16,-6 7 5-16,-13 4 1 15,-22 0 18-15,-13 1 6 16,-10-3-2-16,-8-2 2 15,1-5-6-15,9-8 3 16,14-14-1-16,18-8 0 16,15-9 1-16,9-4 10 15,0-26 20-15,7-7-25 16,19 1-8-16,3 5-1 0,6 12 1 16,2 11 2-16,-3 8-2 15,3 0-2-15,2 15-10 16,-1 9 10-16,-3 5-2 15,-2 1-51-15,-3 6-75 16,4-6-153-16,2-7-66 16,4-8-106-16</inkml:trace>
  <inkml:trace contextRef="#ctx0" brushRef="#br2" timeOffset="-39441.2">31139 1389 88 0,'0'0'50'0,"0"0"145"15,0 0-8-15,0 0 0 16,0 0-23-16,0 0 18 16,3-15-70-16,-22 24-36 15,-8 10-50-15,-4 4-3 16,3 3 6-16,11-7 13 15,9-4-30-15,7-5-1 16,1-4-10-16,0-1-1 16,6-5 0-16,12 0 4 15,7 0-2-15,2-9 5 16,0-8 2-16,-6-1 10 0,-8 0-10 16,-5-1 0-1,-8 3 9-15,0 2-7 0,0 6-2 16,-9 6-9-16,-2 2-2 15,-2 0 0-15,-1 7 0 16,1 9 0-16,4-2-2 16,3-2-9-16,6-1-36 15,0-5-34-15,12-6-74 16,18 0-91-16,3-12-21 16,4-16-248-16</inkml:trace>
  <inkml:trace contextRef="#ctx0" brushRef="#br2" timeOffset="-38886.22">31475 1026 704 0,'0'0'64'16,"0"0"235"-16,0 0-208 16,0 0-13-16,0 0-69 15,0 0-3-15,49-21 1 16,-6 8-4-16,-4 2 1 15,-10 2-3-15,-13 2 4 16,-10 6-3-16,-6-1-2 16,-2 0 0-16,-24 2-5 15,-13 0-23-15,-7 0-4 0,-1 15 24 16,6-1 8-16,9 2 0 16,10-3 2-16,10-1 0 15,6 0-4-15,6 2-2 16,0-1 1-16,0 3 6 15,0 1-1-15,1-4 1 16,4-1 0-16,-2-2-2 16,-3-3 3-16,2 0 4 15,-2-5 15-15,0-1-8 16,0-1 5-16,1 0 6 16,1 0 9-16,2 0-6 15,6 0-4-15,5 0-1 16,8 0 9-16,0-1-20 15,4 1-12-15,1 0-1 16,1 7 1-16,-3 10-1 0,-6 2-3 16,-8 1 1-16,-8-1-2 15,-4 6-3-15,-13-1 7 16,-18 2 1-16,-12-4 5 16,-10-5-6-16,0-3-1 15,2-7-21-15,3-4-13 16,11-3-67-16,7 0-81 15,14-14-144-15,13-6-202 16</inkml:trace>
  <inkml:trace contextRef="#ctx0" brushRef="#br2" timeOffset="-38188.88">31845 633 422 0,'0'0'124'0,"0"0"95"16,0 0 37-16,0 0-117 15,0 0-36-15,0 0-44 0,0-12-23 16,3 10-21 0,10 2-10-16,5 0-5 0,6 7-2 15,1 12-4-15,-5 5-2 16,-5 3 1-16,-8-1-1 15,-4-4-20-15,-1-3 12 16,-2-6-7-16,0-6 23 16,0-2 3-16,0-5 6 15,0 0 19-15,0 0 21 16,0 0 28-16,0-17-14 16,0-15-18-16,10-6-36 15,4-3-7-15,5 9 5 16,-3 10-3-16,-1 10-3 15,-3 8 1-15,0 4-2 16,0 0 0-16,2 12-5 0,5 16-3 16,-3 9 4-16,-7 6-5 15,-6 7-23-15,-3 9-27 16,-10 2-12-16,-17 1-205 16,-6-3-147-16</inkml:trace>
  <inkml:trace contextRef="#ctx0" brushRef="#br2" timeOffset="-37828.42">30499 1987 337 0,'0'0'485'16,"0"0"-356"-16,0 0 139 16,0 0-204-16,0 0 5 15,0 0-57-15,84-2 25 16,41-27 23-16,32-9-25 16,20-3-12-16,16-1 1 15,11 1-13-15,8 5-8 16,-9-1 8-16,-6 4-11 15,-21-1 0-15,-36 3-3 0,-36 2-1 16,-43 9 4-16,-34 8-27 16,-25 6-15-16,-14 6-18 15,-37 1-76-15,-27 23-301 16,-23 5-79-16</inkml:trace>
  <inkml:trace contextRef="#ctx0" brushRef="#br2" timeOffset="-37369.18">31136 2166 800 0,'0'0'107'16,"0"0"108"-16,0 0-81 0,0 0-91 15,0 0-21-15,0 0-20 16,39-14-3-16,-15 10 1 15,-4 2-10-15,-1 2-15 16,-4 0-35-16,-6 9 8 16,-5 13 10-16,-4 2-6 15,0 2 17-15,0-4 8 16,-6-2 23-16,-4-4 2 16,4-7-1-16,3-3 22 15,3-5-2-15,0-1-3 16,0 0 17-16,1 0-11 15,17 1-22-15,6 4 7 16,0-1-3-16,4 2-5 0,-4 5-1 16,-3 0 0-16,-9 5-1 15,-10 9-7-15,-2 1 5 16,-19 9 3-16,-19 2 1 16,-12-1 20-16,-11-1-7 15,2-2 4-15,2-8-18 16,9-9 7-16,14-12-4 15,9-4-3-15,14-28-65 16,11-22-174-16,6-18-196 16</inkml:trace>
  <inkml:trace contextRef="#ctx0" brushRef="#br2" timeOffset="-36934.71">31414 1984 314 0,'0'0'74'0,"0"0"203"16,0 0-117-16,0 0 31 15,0 0-46-15,0 0-60 16,7-23-19-16,4 10-43 16,2 4-16-16,4 1-7 15,4 5-3-15,1 3 3 16,0 0-14-16,-4 14-21 15,0 7-20-15,-8 0-15 16,-2 1 37-16,-6-3 2 16,-2-2 8-16,0-3 14 0,0-5 1 15,0-2 8 1,-2-5 4-16,2-2 10 0,0 0 47 16,0-7 46-16,0-18-28 15,15-10-67-15,7-4-2 16,2 4-9-16,2 10 14 15,-4 9-9-15,-7 8-2 16,-2 8-6-16,-2 0 2 16,2 2-6-16,-1 20 1 15,-3 7-9-15,-2 7-26 16,-2 5-23-16,-5 1-96 16,0 1-123-16,0-2-162 0</inkml:trace>
  <inkml:trace contextRef="#ctx0" brushRef="#br2" timeOffset="-36725.85">31845 2373 112 0,'0'0'758'15,"0"0"-559"-15,0 0-8 16,0 0-156-16,0 0 14 15,113-54-34-15,-53 29-15 16,4 2-7-16,-1 6-42 0,-7 2-105 16,-12 3-79-16,-19 2-355 15</inkml:trace>
  <inkml:trace contextRef="#ctx0" brushRef="#br2" timeOffset="-36515.15">32070 2187 78 0,'0'0'685'16,"0"0"-429"-16,0 0-33 15,0 0-133-15,0 0-30 16,0 0-49-16,-15 52-9 0,21-6 9 16,9 5 3-16,0 0-11 15,-2-4-3-15,-4-6-40 16,-1-6-119-1,0-13-273-15,3-17-344 0</inkml:trace>
  <inkml:trace contextRef="#ctx0" brushRef="#br2" timeOffset="-36318.38">32477 2017 1043 0,'0'0'138'0,"0"0"96"15,0 0-109-15,0 0-77 0,0 0-37 16,0 0-11 0,18 104 0-16,-7-38 0 0,-4 8 0 15,-1 3-62-15,-6 2-75 16,0-7-187-16,-25-14-539 16</inkml:trace>
  <inkml:trace contextRef="#ctx0" brushRef="#br2" timeOffset="-35249.39">29585 5145 675 0,'0'0'75'16,"0"0"249"-16,0 0-106 15,0 0-95-15,0 0-13 16,0 0-55-16,-37-11-16 15,59-2-18-15,29-4-11 16,22-5 3-16,18-1-11 16,5 3-4-16,-4 1 2 0,-10 4-4 15,-12-1-9-15,-19 6-10 16,-23 4-2-16,-19 3 4 16,-9 3 11-16,-16 0 1 15,-29 9-11-15,-21 12 6 16,-19 7 9-16,-7 3 2 15,-4 5 3-15,7-3 0 16,13 1 2-16,17-5 3 16,24-7 12-16,18-7-3 15,17-5-9-15,3-3-5 16,33-2-2-16,21 2 2 16,16-5 1-16,6-2 1 0,3 0-1 15,-12 4-1-15,-15 4-6 16,-19 4-3-16,-17 5 7 15,-16 14-5-15,-3 13 1 16,-29 14 6-16,-17 9 7 16,-10 4 4-16,-11 4 5 15,-3-6-2-15,7-10 4 16,14-14-6-16,22-22 5 16,20-11-17-16,9-12 0 15,47 0-5-15,35-22 5 16,40-14-6-16,30-10-17 15,12-8-14-15,11 1-55 16,-1-6-154-16,-12-5-439 0</inkml:trace>
  <inkml:trace contextRef="#ctx0" brushRef="#br2" timeOffset="-33937.07">31307 4768 600 0,'0'0'129'16,"0"0"199"-16,0 0-173 15,0 0-69-15,0 0-7 0,0 0-42 16,-19 3-21-16,36-8-8 16,19-12 2-16,11-5 11 15,10 0-5-15,-6 5-8 16,-9 5-2-16,-10 4-6 16,-14 3 5-16,-7 4 1 15,-11 1-5-15,0 0 7 16,3 17-6-16,0 17 13 15,-2 14 22-15,-1 8-18 16,0 5 3-16,0 0-15 16,-10-4-5-16,1-4-2 15,0-10-1-15,6-7-25 0,3-11-38 16,0-11-53-16,8-11-135 16,6-3-307-16</inkml:trace>
  <inkml:trace contextRef="#ctx0" brushRef="#br2" timeOffset="-33168.64">31978 4828 6 0,'0'0'695'0,"0"0"-472"16,0 0 89-16,0 0-185 16,0 0-37-16,0 0-31 15,-9 13-9-15,6-9-20 16,-3 9-10-16,-2 6-15 15,-4 2 9-15,3 1 10 0,3-5-7 16,3-5-9-16,2-7-8 16,1-2-1-16,0-3-3 15,0 0 3-15,0 0-1 16,0 0-2-16,0 0-4 16,1 0 8-16,2-4 2 15,2-7 5-15,-5-6 3 16,1 1-2-16,-1 5-6 15,0 8 3-15,0 3-1 16,0 0-4-16,-9 0-1 16,-2 8-6-16,-1 5-6 15,1 4 8-15,8-3-27 0,3-2-16 16,0 4-8-16,3-3-29 16,15-5-62-16,6-6-221 15,6-2-183-15</inkml:trace>
  <inkml:trace contextRef="#ctx0" brushRef="#br2" timeOffset="-32736.89">32454 4631 861 0,'0'0'178'0,"0"0"81"15,-98-8-174-15,64 8-23 16,3 0-25-16,2 10-27 0,6 5-10 15,3 2 0 1,8 1-2-16,8 1-2 16,4-3-5-16,0 1-18 15,15-3-10-15,9-6 11 0,7-7 5 16,3-1 10-16,2-4 11 16,-2-13 1-16,-7-3 6 15,-6 1-3-15,-8 0 4 16,-7 2 35-16,-4 3 6 15,-2 6 0-15,0 5 4 16,0 3-5-16,0 0-24 16,0 0-23-16,0 0-1 15,0 14-11-15,0 11-1 16,0 6 12-16,6 5 2 0,3 1-2 16,0-3 0-16,-3 0-1 15,-6-5 0-15,0-3 1 16,-12-1-2-16,-24-3-2 15,-19-2-30-15,-18-4-48 16,-18-4-49-16,-6-7-254 16,-2 0-526-16</inkml:trace>
  <inkml:trace contextRef="#ctx0" brushRef="#br2" timeOffset="-32156.6">31402 5448 150 0,'0'0'87'0,"0"0"86"16,0 0 33-16,0 0-51 15,0 0 55-15,0 0-31 16,-63 19-32-16,63-19-58 16,8 0-23-16,37-9-44 15,30-13-5-15,33-11 5 16,34-1-21-16,20 0 2 15,22-1 1-15,11 2-4 16,-7-5 0-16,-9 2 1 0,-25 0 2 16,-28 3 2-1,-30 4 4-15,-35 12-6 0,-27 3-3 16,-20 10-3-16,-14 4 1 16,-18 0-42-16,-27 0-40 15,-18 15-94-15,-17 11-136 16,-16 4-135-16</inkml:trace>
  <inkml:trace contextRef="#ctx0" brushRef="#br2" timeOffset="-31520.42">31633 5789 958 0,'0'0'74'16,"0"0"229"-16,0 0-208 16,0 0-54-16,0 0-27 15,0 0-14-15,30-15-2 16,12-1-1-16,8 3 3 16,-1 3-13-16,-8 4-8 15,-14 3-1-15,-12 3 15 16,-8 0-10-16,-7 0 0 15,0 23-6-15,-9 7 20 16,-19 0 3-16,-5 2 2 16,-1-2 5-16,4-6 8 15,10-2 4-15,9-8-11 16,6-9 1-16,5 0-7 16,6-1 0-16,21 2-2 0,12 4 6 15,7-5-1-15,-1 0-4 16,-5 2 1-16,-10 1 2 15,-11 1-6-15,-9 2 4 16,-8 4 0-16,-2 7 4 16,-10 8 7-16,-21 3-3 15,-16 1-5-15,-11-3-1 16,-6-2-3-16,0-7-1 16,5-6-11-16,10-8-13 15,15-8-19-15,9 0-77 16,14-25-61-16,11-25-194 15,6-11-151-15</inkml:trace>
  <inkml:trace contextRef="#ctx0" brushRef="#br2" timeOffset="-31024.1">31996 5564 350 0,'0'0'142'16,"0"0"62"-16,0 0 52 0,0 0-136 16,0 0 32-16,0 0-69 15,-2-36-38-15,7 28-20 16,4 1-5-16,7 3-16 15,8 3-4-15,-2 1 0 16,4 1-8-16,-4 11 1 16,-7 5-24-16,-6-1 2 15,-6 1-8-15,-3-2 5 16,0-1 20-16,0-7 7 16,0 1 4-16,-2-3 2 15,1-5 4-15,-1 0 4 16,2 0 19-16,0-3 36 15,0-21-4-15,0-5-54 0,8-4-1 16,11 2-3 0,4 7 4-16,0 7 0 0,0 8 2 15,-3 7-6-15,-1 2-2 16,-2 16-3-16,-6 15-6 16,-5 5-22-16,-6 9-41 15,0 0-46-15,-3 0-109 16,-9-1-68-16,-3-4-91 15</inkml:trace>
  <inkml:trace contextRef="#ctx0" brushRef="#br2" timeOffset="-30783.82">32410 5861 154 0,'0'0'637'15,"0"0"-525"-15,0 0 173 16,0 0-173-16,0 0-22 16,0 0-71-16,-15 8-13 15,48-16 1-15,12-6 5 16,6-3-12-16,5-2-10 16,3 4-74-16,-7 1-60 15,-7 3-2-15,-19 5-210 16,-17-5-58-16</inkml:trace>
  <inkml:trace contextRef="#ctx0" brushRef="#br2" timeOffset="-30573.43">32576 5729 749 0,'0'0'54'0,"0"0"301"15,0 0-224-15,0 0-18 16,0 0-46-16,0 0-19 15,-17-3-18-15,17 22-30 16,2 10 1-16,8 8-1 16,2-1 1-16,-5 3-1 15,-5 3-15-15,-2 3-66 16,0-4-97-16,0-19-352 0</inkml:trace>
  <inkml:trace contextRef="#ctx0" brushRef="#br2" timeOffset="-30387.54">32899 5554 1094 0,'0'0'106'16,"0"0"76"-16,0 0-87 16,0 0-79-16,0 0-12 15,14 95-5-15,-8-34 1 16,-3 8-21-16,-3 8-113 15,0 3-276-15,-6-7-156 16</inkml:trace>
  <inkml:trace contextRef="#ctx0" brushRef="#br2" timeOffset="-29406.77">29815 8114 809 0,'0'0'89'0,"-85"0"129"15,62 0 38-15,9 0-177 16,9 0 8-16,5 0-28 0,0 0-36 16,0 0 1-16,30-7-14 15,27-5-6-15,26-8 9 16,22-4-2-16,6-2-10 15,-3 0-1-15,-5-1 0 16,-21 4-2-16,-21 6-9 16,-24 5-11-16,-25 7 5 15,-12 5 4-15,-14 0-4 16,-39 18-7-16,-26 14 5 16,-26 14-5-16,-12 4 16 15,2 0 7-15,9 2 1 16,16-2 1-16,28-13 0 15,25-11 2-15,25-13 1 0,12-6-4 16,20-2-9 0,31 0 9-16,22-5 3 0,15 0 3 15,-3 0-2-15,-3 0-2 16,-14 0-2-16,-16 4 1 16,-18 7-2-16,-16 9 0 15,-18 14-3-15,0 11 4 16,-29 13 0-16,-15 9 15 15,-10 1 4-15,-7 0-1 16,0-5-4-16,8-8-3 16,16-21 0-16,18-12-1 15,19-13-9-15,4-9-1 16,45 0 0-16,29-28 8 16,31-21-8-16,22-20-21 0,19-7-30 15,5-1 4-15,-8-2-136 16,-11-9-275-16</inkml:trace>
  <inkml:trace contextRef="#ctx0" brushRef="#br2" timeOffset="-28468.69">32336 4367 336 0,'0'0'179'0,"0"0"69"15,0 0-38-15,0 0-153 16,0 0 16-16,0 0-5 16,22-28-17-16,-11 19-23 15,3 4-16-15,1 5-11 16,3 0-1-16,0 0-3 16,-2 22-5-16,-2 4-9 0,-4 6-9 15,-5-3-1-15,-5-2 17 16,0-7 9-16,0-5 1 15,0-8 3-15,0-4-1 16,0-3 14-16,0 0 31 16,0 0 21-16,0 0 17 15,0-14-4-15,0-15-29 16,0-7-47-16,9-8 1 16,7 3-3-16,2 8-2 15,1 9-1-15,1 11 0 16,-4 5-4-16,2 8 2 15,-1 0-6-15,-1 22-18 16,-1 13-17-16,-8 5-23 0,-7 10-10 16,0 3-66-16,-22-3-169 15,-16-4-245-15</inkml:trace>
  <inkml:trace contextRef="#ctx0" brushRef="#br2" timeOffset="-25753.25">31439 7874 38 0,'0'0'19'0,"0"0"19"0,0 0-7 16,0 0-4-16,0 0 6 15,0 0-15-15,0-14 7 16,0 11 19-16,0 3-4 15,0 0 22-15,0 0 3 16,0 0-12-16,0 0 2 16,0 0-13-16,0 0-3 15,0 0-9-15,0 0-10 16,0 0-5-16,0 0 1 16,0 0-1-16,0 0-1 15,0 0 0-15,0 0 4 16,0 0-1-16,0 0-9 15,0 0 2-15,0 0-2 16,0 0 5-16,0 0-4 0,0 0-6 16,0 0 2-16,0 0-4 15,0 0 0-15,0 0 0 16,0 0 2-16,0 0-2 16,0 0-1-16,0 0 0 15,0 0 0-15,0 0 0 16,0 0-15-16,0 0-29 15,0 0-77-15,0 0-142 16,-5 3-4-16</inkml:trace>
  <inkml:trace contextRef="#ctx0" brushRef="#br2" timeOffset="-24890.62">31379 7857 529 0,'0'0'94'16,"0"0"58"-16,0 0 74 15,0 0-141-15,0 0-9 16,0 0 2-16,0 0-21 16,-7 3-11-16,7-3-2 15,0 0-12-15,0 0 0 16,0 0-15-16,0 0-10 15,13 0-6-15,16-7 5 16,8-6 2-16,4 0 0 16,0 0-7-16,-2-1 3 15,-2 4 0-15,-7 1-4 0,-6 3 0 16,-8 2 1-16,-7 1 1 16,-3 1-2-16,-4 1-2 15,-1 1-17-15,-1 0-31 16,0-4-45-16,0 0-129 15,0-4-207-15</inkml:trace>
  <inkml:trace contextRef="#ctx0" brushRef="#br2" timeOffset="-24538.69">31888 7466 446 0,'0'0'93'0,"0"0"17"16,0 0 111-16,0 0-77 16,0 0-27-16,0 0-2 15,0-13-43-15,0 13-8 16,0 0-9-16,0 0-18 15,0 0-16-15,0 1-11 16,11 26-6-16,7 14 4 16,4 16 37-16,0 7-28 15,-7-3 1-15,-3-1-8 16,-4-11-7-16,-7-9-3 0,1-7-20 16,-1-11-71-16,2-7-78 15,7-13-205-15,-1-2-167 16</inkml:trace>
  <inkml:trace contextRef="#ctx0" brushRef="#br2" timeOffset="-24229.49">32097 7703 625 0,'0'0'150'16,"0"0"157"-16,0 0-174 15,0 0-33-15,0 0-36 16,0 0-30-16,-6 66-17 15,6-61-7-15,0-4-1 16,0-1-8-16,0 0 1 0,8-1 2 16,8-15 4-16,3-7-2 15,-2-8-2-15,-7-2-2 16,-4 7 5-16,-6 5-4 16,0 7 8-16,-15 8 20 15,-7 6-22-15,-1 0-9 16,3 6-2-16,6 12-2 15,7-1-10-15,5 3-31 16,2-2-22-16,2-3-79 16,14-9-233-16,2-2-189 15</inkml:trace>
  <inkml:trace contextRef="#ctx0" brushRef="#br2" timeOffset="-23961.68">32327 7403 67 0,'0'0'706'0,"0"0"-435"16,0 0 33-16,0 0-175 16,0 0-22-16,0 0-28 15,-8-3-13-15,7 3-20 16,-1 0-17-16,2 0-29 15,0 20 0-15,6 10-9 0,9 17 9 16,3 9-27-16,-3 1-56 16,3-2-25-16,-3-5-86 15,1-16-279-15,-4-17-423 16</inkml:trace>
  <inkml:trace contextRef="#ctx0" brushRef="#br2" timeOffset="-23675.6">32595 7238 783 0,'0'0'209'0,"0"0"77"0,0 0-134 16,0 0-71-16,0 0-10 15,0 0-24-15,15 10-16 16,21 9 30-16,13 6-18 15,3 7-16-15,3 4-17 16,-5 7-6-16,-7 3-2 16,-19 4-2-16,-17 4-6 15,-7 7-35-15,-30 4-24 16,-19 2-13-16,-16 0-36 16,-19-6-64-16,-17-10-285 15,-16-2-270-15</inkml:trace>
  <inkml:trace contextRef="#ctx0" brushRef="#br2" timeOffset="-23286.12">31260 7539 85 0,'0'0'343'0,"0"0"-161"15,0 0 92-15,0 0-60 16,0 0-58-16,0 0-46 15,5 6-37-15,-5 19-20 16,0 16-35-16,0 19 17 16,10 15 4-16,8 6-16 15,3-3-6-15,4-2-6 16,8-10-6-16,7-12-5 16,11-16-33-16,14-23-40 15,13-15-47-15,15-21-167 16,8-25-261-16</inkml:trace>
  <inkml:trace contextRef="#ctx0" brushRef="#br2" timeOffset="-22715.53">32580 6878 211 0,'0'0'91'16,"0"0"120"-16,0 0-64 15,0 0-20-15,0 0 47 16,0 0-40-16,10-3-4 15,-10 1-27-15,0 2-23 16,0-1-13-16,4-2-25 16,-1-3-21-16,4-1-17 15,4 0-4-15,3 7-2 16,2 0 0-16,3 0-7 16,2 16-1-16,-3 8 1 15,-4 4 2-15,-3-1 5 16,-6-4-4-16,-4-8-9 0,-1-3 4 15,0-6 8-15,0-2-6 16,0-4 9-16,0 0 4 16,0 0 12-16,0 0 1 15,3-13 12-15,9-17 4 16,1-12-27-16,7 1-3 16,2 5 1-16,-4 12 0 15,-2 9-4-15,-5 12 3 16,2 3-6-16,-1 2 2 15,2 21-7-15,2 13-1 16,-4 9-22-16,-6 10-28 16,-6 8-53-16,-12 12-86 15,-30 5-196-15,-18 3-293 0</inkml:trace>
  <inkml:trace contextRef="#ctx0" brushRef="#br2" timeOffset="-22402.33">31481 8254 723 0,'0'0'201'0,"0"0"-99"16,0 0 146-16,0 0-170 15,0 0 42-15,116-4-33 0,-32-20-32 16,20-9-20-16,20-9 3 15,24-2-21-15,16-2-13 16,10-3 3-16,11 6-7 16,-1-1 1-16,2 5-1 15,-4 3 4-15,-22 6-4 16,-37 7-14-16,-51 7-26 16,-45 9-11-16,-27 7-4 15,-43 0-10-15,-35 22-268 16,-23 12-122-16,-17 11-58 15</inkml:trace>
  <inkml:trace contextRef="#ctx0" brushRef="#br2" timeOffset="-21905.67">31869 8601 750 0,'0'0'52'16,"0"0"246"-16,0 0-137 15,0 0-71-15,0 0-44 16,0 0-28-16,10-5-9 16,35-5-1-16,4 0-6 15,0 8-1-15,-7-1-2 16,-9 3-3-16,-12 0-9 0,-10 0 1 15,-11 13 5-15,0 6-5 16,-8 7 11-16,-16 1 1 16,-3-1 1-1,2-1 2-15,4-8 0 0,9-5 5 16,8-7 3-16,4 3-6 16,8-6-3-16,14 4 12 15,6-5 1-15,5 2-4 16,1-3-8-16,-2 4 4 15,-3 2-7-15,-8 5 2 16,-6 1 2-16,-9 8 2 16,-6 4-2-16,0 7 2 15,-24 3 1-15,-12 2-5 0,-11-2-2 16,-5-7-4-16,0-5-46 16,5-8 7-16,9-14-45 15,16 0-89-15,15-33-188 16,7-14-185-16</inkml:trace>
  <inkml:trace contextRef="#ctx0" brushRef="#br2" timeOffset="-21456.79">32170 8411 596 0,'0'0'32'0,"0"0"231"0,0 0-38 15,0 0-94-15,0 0-38 16,0 0-39-16,4-29-29 16,10 12-10-16,8 1-15 15,4-1 1-15,3 7-3 16,1 8-2-16,-4 2-10 16,-5 0-11-16,-5 9-6 15,-7 7 12-15,-6 4-3 16,-3 3 13-16,0-5-1 15,-4 0 10-15,-6-6 1 16,3-3 0-16,0-3 8 16,5-6-3-16,2 0 29 15,0 0 7-15,0-10 5 16,2-16-15-16,16-11-23 16,1-6 10-16,2 4 2 15,0 12-3-15,-5 10-12 0,-3 8-1 16,-5 9-5-16,1 0 0 15,1 3-4-15,-1 23 2 16,3 8 0-16,-3 5-3 16,-3 5-24-16,-3 0-29 15,-1 1-34-15,-2 0-165 16,0-8-238-16</inkml:trace>
  <inkml:trace contextRef="#ctx0" brushRef="#br2" timeOffset="-21223.08">32604 8620 474 0,'0'0'488'16,"0"0"-304"-16,0 0 54 16,0 0-150-16,0 0-61 15,0 0-6-15,66-14 12 16,-20-2-23-16,0-4-10 15,0-3 0-15,-1 7-19 16,-3 1-40-16,-9 5-32 16,-8 1-58-16,-14-2-333 15,-11 3-23-15</inkml:trace>
  <inkml:trace contextRef="#ctx0" brushRef="#br2" timeOffset="-21014.84">32762 8458 651 0,'0'0'111'0,"0"0"269"16,0 0-204-16,0 0-50 16,0 0-32-16,0 0-28 15,-15-5-17-15,15 13-27 16,0 12-18-16,0 13-1 16,9 10 10-16,7 9-11 15,3 7-2-15,0 2 0 16,-1 1-45-16,0-10-76 15,-1-14-42-15,2-19-404 0</inkml:trace>
  <inkml:trace contextRef="#ctx0" brushRef="#br2" timeOffset="-20801.37">33175 8243 1097 0,'0'0'198'15,"0"0"-44"-15,0 0 1 16,0 0-93-16,0 0-34 16,0 0-15-16,14 78 4 15,7-21 13-15,-8 9-25 16,0 1-5-16,0 8-23 0,0 8-85 16,3-1-75-1,4-12-172-15</inkml:trace>
  <inkml:trace contextRef="#ctx0" brushRef="#br2" timeOffset="-18509.12">28651 1967 233 0,'0'0'11'16,"0"0"44"-16,0 0 53 16,0 0-27-16,0 0-6 15,0 0-6-15,33-19-7 16,-33 19-7-16,0 0-23 15,-9 11 1-15,-22 17 21 16,-20 16-31-16,-19 14-8 16,-13 8-1-16,-13 9-4 15,-10 0-1-15,3-3-8 16,12-10-2-16,23-17 1 16,26-19-10-16,22-13 2 15,15-10 8-15,5-3-3 16,0 0-26-16,5-16-27 15,12-10 25-15,5-10-34 0,1-8-7 16,-5-4 34-16,-4-6-29 16,-5-4 25-16,-2 1 42 15,-4 13 4-15,-2 14 46 16,-1 16 23-16,0 10 8 16,0 4-11-16,0 0-10 15,0 0-42-15,-4 14-14 16,-10 9 15-16,-2 9 12 15,1 3-19-15,-2 4 8 16,5 4-12-16,-2 6 9 16,-2 3-5-16,2 4 3 15,0-5-14-15,5-5 4 16,3-5-4-16,5-12 1 0,1-8-1 16,12-9-1-16,23-7 0 15,25-5-1-15,25 0 1 16,17 0-74-16,6 0-54 15,-5 0-78-15,-18 3-109 16</inkml:trace>
  <inkml:trace contextRef="#ctx0" brushRef="#br2" timeOffset="-17518.83">28540 2078 55 0,'0'0'14'0,"0"0"27"16,0 0-8-16,0 0-12 16,80-64-4-16,-66 55 1 15,-3 4 3-15,-3 2 22 16,-4-1-1-16,-2 4 12 16,-1 0 43-16,-1 0 20 15,0 0-33-15,0 0-30 16,-20 14-17-16,-16 19-25 0,-14 19-5 15,-12 19 6 1,-10 20 12-16,-10 11 0 0,-9 11 9 16,-3-6-17-16,14-18-17 15,18-22 1-15,22-30-11 16,21-18 6-16,13-13-33 16,4-6 0-16,2-15 3 15,3-18-120-15,11-8-13 16,2-4 87-16,-7-1-36 15,-1 1-52-15</inkml:trace>
  <inkml:trace contextRef="#ctx0" brushRef="#br2" timeOffset="-17204.11">27968 2194 95 0,'0'0'105'0,"0"0"112"0,0 0-41 15,0 0-73-15,0 0-36 16,0 0-27-16,-16-23 0 15,16 23-8-15,0 6-6 16,0 16 3-16,0 14 21 16,0 12 24-16,0 10 1 15,0 10-15-15,-12 7-28 16,-2 0-1-16,-2-7 0 16,3-15-12-16,2-15-9 15,5-14 11-15,5-11-14 0,1-5 2 16,0-4-9-1,21 0 0-15,21-1 2 0,27 0 6 16,24 0-4-16,15 2-4 16,11 3-9-16,6 1-110 15,0-1-79-15,-10-2-167 16,-17-6-133-16</inkml:trace>
  <inkml:trace contextRef="#ctx0" brushRef="#br2" timeOffset="-13365.47">27221 3412 342 0,'0'0'30'16,"0"0"99"-16,0 0 49 15,0 0-71-15,0 0 9 16,0 0 17-16,0 0-66 16,6-32-33-16,-17 52-6 15,-12 19-28-15,-6 15 1 16,5 10-1-16,9-5 0 15,11-5-2-15,4-8-9 16,15-13-25-16,19-15-34 16,14-18-34-16,13-11 71 15,6-32-20-15,5-11-41 16,-6-4 1-16,-10 3-22 0,-13 4 27 16,-13 5 36-16,-16 2 33 15,-13 6 19-15,-1 14 5 16,-7 6 38-16,-14 16 61 15,-4 2-36-15,-7 22-33 16,-4 13-15-16,4 5-10 16,6-1 10-16,11-7-18 15,12-9 5-15,3-6-7 16,0-6 3-16,11-10-3 16,9-1 3-16,6-6 7 15,0-17 3-15,2-4-5 16,-4-4-2-16,-5 2-1 0,-9 1 26 15,-5 6-9-15,-5 5 24 16,0 7 26-16,0 8 37 16,0 2-27-16,0 0-71 15,0 16-4-15,0 19-7 16,6 13 10-16,9 11-9 16,5 10 4-16,5 11-5 15,4 10 0-15,0 2 4 16,-5-8-4-16,-10-6-3 15,-12-10-1-15,-2-12 3 16,-16-6-2-16,-10-16 3 16,1-8 7-16,1-13-3 15,3-9 7-15,5-4 6 16,4-20 26-16,6-27-25 16,6-19-18-16,0-19 0 0,16-13-16 15,14-6-17-15,7-5 27 16,5 4 6-16,-2 12 1 15,-5 16 1-15,-10 15 12 16,-10 16-13-16,-9 17 9 16,-5 12 18-16,-1 10 11 15,0 7 2-15,0 0 1 16,-13 0-19-16,-3 12-23 16,-1 5-2-16,4 2 2 15,8-2 0-15,5 3 0 0,0-2 0 16,6 0 3-1,15-1 3-15,3-1-4 0,3-4 3 16,3 1 0-16,0-1-2 16,-4 0 1-16,-5-2 1 15,-3 1-3-15,-9 0 6 16,-5 0-1-16,-4 3-3 16,0 1 5-16,-9 2 8 15,-14 2-5-15,-7 3-1 16,-6-5-7-16,-6 0-3 15,2-6-1-15,0-6-34 16,5-2-66-16,8-3-219 16,10 0-350-16</inkml:trace>
  <inkml:trace contextRef="#ctx0" brushRef="#br2" timeOffset="-12201.65">29268 5620 319 0,'0'0'46'0,"0"0"100"15,0 0 2-15,0 0-59 16,0 0 24-16,0 0 21 16,17-14-17-16,-18 14-2 15,-25 0-52-15,-17 14-31 16,-12 10-20-16,-13 9-11 15,-7 6 1-15,-6 5 11 16,1 1-12-16,4-3 7 16,12-3-6-16,15-8 1 15,19-12-3-15,15-9 4 16,10-6-3-16,5-4-1 0,0 0-17 16,0 0-10-16,1-8 8 15,10-14-26-15,4-7-4 16,0-10 34-16,1 0-4 15,-2-6-6-15,-1 1 18 16,-4-3 7-16,0 9 6 16,-4 9-1-16,-4 14 1 15,1 9 33-15,-2 6 11 16,0 0-5-16,0 0-10 16,0 0-16-16,0 0 1 15,0 0-14-15,0 0 4 16,0 11-2-16,-6 9-1 0,-4 9 7 15,0 7-5-15,-3 3 8 16,-2 2 9-16,-2-4-11 16,4 0 10-16,1-5-10 15,5-8 9-15,4-4-4 16,3-7-6-16,0-5-12 16,6 3-1-16,19 1 7 15,12 2 3-15,17-4-2 16,9-3 4-16,4-5-8 15,0-2-2-15,-6 0-5 16,-9 0 2-16,-14-2-37 16,-16-2-22-16,-15 4-30 15,-7 0-40-15,0 1-73 16,-32 16-243-16,-19 3-149 16</inkml:trace>
  <inkml:trace contextRef="#ctx0" brushRef="#br2" timeOffset="18770.94">29936 18785 282 0,'0'0'167'0,"0"0"-51"16,0 0 19-16,0 0-24 15,0 0-43-15,0 0 22 16,0 0-13-16,-3 14-5 16,1-14 12-16,-5 0-2 15,-7 0-22-15,-5-3-30 16,-7-13-17-16,-3-3 1 16,-4-2-7-16,-3-12-4 15,-1-13 3-15,3-20 1 0,1-18-1 16,8-11 0-16,8 4-4 15,12 20-1-15,5 16-1 16,0 24-5-16,9 8 3 16,4 7-4-16,0 8 6 15,-4 6-9-15,1 2 1 16,2 0-9-16,-3 10 11 16,0 14 5-16,-2 13 1 15,-7 17 0-15,0 12 0 16,-10 7 2-16,-11 4-2 15,-6-6-1-15,0-5-1 16,-1-12 2-16,0-14 2 16,7-11-2-16,6-15 1 0,9-8 5 15,4-6 0 1,2 0 4-16,0 0-4 0,5-3-6 16,20-12 1-16,12-3 16 15,10-3-5-15,11-1 3 16,5 3-7-16,4 3-8 15,1 3-1-15,-5 8-11 16,-5 1-64-16,-10 4-82 16,-12 0-165-16,-9 0-180 15</inkml:trace>
  <inkml:trace contextRef="#ctx0" brushRef="#br2" timeOffset="19793.41">30544 18288 684 0,'0'0'107'16,"0"0"49"-16,0 0 34 15,0 0-115-15,-79-33-23 16,64 33-32-16,0 16-12 15,-4 14-3-15,-2 9 0 16,5 12-5-16,1 7-3 16,9-2 2-16,6-6-2 15,0-11-1-15,7-10-8 16,11-17-10-16,3-10-2 16,0-2 23-16,3-24 1 0,0-15 6 15,-1-16 6 1,-1-8-11-16,-8-12 2 0,-8 2 0 15,-6-4-2-15,-1 5 1 16,-18 14 2-16,2 16-1 16,1 18 3-16,7 16 1 15,1 8 7-15,1 8-14 16,1 26-2-16,4 9-4 16,2 13 2-16,0 7 2 15,18 3-3-15,9-2-1 0,6-9-28 16,6-15-16-1,3-16 0-15,2-14-3 0,1-10 2 16,-2-3-27-16,-4-21 2 16,-8-10 24-16,-7-9-27 15,-7 1 20-15,-10 2 8 16,-7 7 8-16,0 10 43 16,-3 11 6-16,-10 12 60 15,0 2-4-15,-1 25-52 16,5 9-5-16,3 3-1 15,6-2 2-15,0-7-6 16,15-10-6-16,9-8-23 16,1-12 2-16,2 0 19 15,-1-16 8-15,-1-10 3 16,-6-10 0-16,-4 0 17 0,-9 2 14 16,-6-2 5-16,0 8 32 15,-5 7 25-15,-7 10-4 16,3 8 0-16,0 3 8 15,2 0-80-15,1 24-19 16,3 14 0-16,3 14-1 16,0 14 0-16,6 9 0 15,16-3-3-15,7 6 2 16,1-2-3-16,1-2 5 16,0-10-1-16,-4-3 6 15,-9-11-6-15,-6-11 5 16,-12-7 10-16,0-8 0 0,-13-11-3 15,-13-3 4-15,-11-10-3 16,-5 1 6-16,0-1-7 16,4-1-6-16,6-19-5 15,11-9 1-15,11-14-4 16,10-2 1-16,0-6 1 16,27-5-3-16,13-6-2 15,14-2-16-15,2 5-17 16,-1 4-4-16,-8 10-33 15,-12 10 24-15,-13 10 3 16,-12 13-4-16,-7 9 23 16,-3 3 22-16,0 0-24 15,-2 4-79-15,-6 9-88 16,0 0-162-16</inkml:trace>
  <inkml:trace contextRef="#ctx0" brushRef="#br2" timeOffset="20406.54">31307 18441 587 0,'0'0'28'0,"0"0"71"15,0 0-84-15,0 0-15 0,0 0-12 16,0 0-6-16,-5 0 18 16,5 0 4-16,0-2 7 15,0-4 25-15,0 2-6 16,0-6-19-16,0 3 11 16,0 2 3-16,0-3-8 15,0 6 25-15,0-9-33 16,-1 5 23-16,-1-2-6 15,-3-4 12-15,1 1 18 16,-2-6-13-16,-1-5 0 16,-2-4-22-16,0-1 28 15,-5-1-10-15,2 3-8 16,-1 6 6-16,0 2 11 0,2 8 0 16,-1 6-4-16,2 3 5 15,-1 0-21-15,-2 0-19 16,1 3-7-16,2 13-1 15,4 1-1-15,6 3-3 16,0-1 0-16,0 1 3 16,17 0-3-16,7 3 1 15,3-2 1-15,7-1 1 16,1-3-1-16,-3 0 1 16,-3-3 0-16,-8 0-1 15,-6-4 1-15,-8-5-2 16,-4 3-8-16,-3 3 4 0,0 8-9 15,-3 7-3-15,-12-3-16 16,-6 3-23-16,1-6-41 16,1-9-105-16,3-5-93 15,7-6-111-15</inkml:trace>
  <inkml:trace contextRef="#ctx0" brushRef="#br2" timeOffset="20885.03">32125 18056 414 0,'0'0'113'15,"0"0"85"-15,0 0-53 0,0 0 12 16,0 0-27-16,0 0-17 16,-9-24-42-16,8 24-21 15,-1 0-10-15,2 0-21 16,0 10-9-16,0 14 10 16,14 11 14-16,4 12-18 15,1 9-2-15,-4 6-5 16,3-4-9-16,-3-5 0 15,1-8-47-15,1-11-44 16,3-7-97-16,3-12-175 16,1-14-47-16</inkml:trace>
  <inkml:trace contextRef="#ctx0" brushRef="#br2" timeOffset="21620.38">32367 18190 404 0,'0'0'254'0,"0"0"-90"16,0 0 73-16,0 0-143 15,0 0-67-15,0 0-17 16,-17-21-6-16,39 11-3 16,3 2-1-16,3 2-7 15,-3 3-18-15,-2 3-3 16,-8 0-9-16,-3 6 1 0,-6 6-7 15,-5 7 3-15,-1 1 18 16,0 0-7-16,-6-1 28 16,-6 0 0-16,0-5 1 15,3-8 0-15,2-2 1 16,4-4 2-16,3 0 13 16,0-10 15-16,0-17-16 15,9-8-15-15,6-1-14 16,3 2-1-16,-3 5 15 15,-1 8 0-15,-5 5 21 16,-6 9 41-16,-1 5 3 16,-2 0-4-16,0 2-4 15,0 0-18-15,0 0-5 0,0 7-26 16,0 10-5 0,0 9-1-16,6 7-2 0,6-3-1 15,4-1-38-15,8-4-53 16,6-6 14-16,1-2-22 15,5-11 4-15,-3-6-2 16,0 0-125-16,-6-17 136 16,-8-6-78-16,-9-2 109 15,-8-4 38-15,-2 0 18 16,-2 0 72-16,-10-4 24 16,-4 1 25-16,1 5 2 15,2 6 7-15,4 9 15 16,4 5-6-16,2 7-17 15,2 0-21-15,-1 0-42 0,1 0-10 16,-1 0 0-16,1 0-18 16,-2 0-12-16,3 3-10 15,0 17-8-15,3 7 12 16,10 7-3-16,1 5-4 16,2 7-5-16,-1 0 1 15,-2 0-2-15,0 0-3 16,1-8-52-16,1-4-46 15,5-8-90-15,5-8-232 16,3-18-98-16</inkml:trace>
  <inkml:trace contextRef="#ctx0" brushRef="#br2" timeOffset="22025.69">32990 18023 608 0,'0'0'77'0,"0"0"194"16,0 0-154-16,0 0 2 15,0 0-46-15,0 0-35 16,-31-3-11-16,31 3-19 16,0 0-2-16,2 0-3 15,11 0-3-15,6 0 6 16,7 0-4-16,3 7-2 0,6-4 6 15,-1-1-5-15,-4 1 0 16,-6-3-1-16,-8 5-5 16,-5-1 5-1,-7 1-1-15,1-2 1 0,-5 4 1 16,0 3 1-16,0 4 1 16,0 3-2-16,-5 3 6 15,-6 5 4-15,-2-2-2 16,1 6-2-16,-2 3-1 15,-2-3-6-15,6 1-3 16,1-2-5-16,3-2-42 16,6-2-141-16,0-9-140 15,11-6-220-15</inkml:trace>
  <inkml:trace contextRef="#ctx0" brushRef="#br2" timeOffset="22642.72">33369 17945 536 0,'0'0'149'0,"0"0"-13"16,0 0 49-16,0 0-117 16,0 0-19-16,0 0 1 15,-3 0-16-15,2 0-7 16,-1 0-14-16,2 0-3 15,0 0-7-15,0 0-3 0,0 0 13 16,0 0-1-16,0 0 0 16,0 0 10-16,0 0 0 15,0-1 9-15,0-8-1 16,0-2 8-16,0-8-27 16,0 1-6-16,2 3-5 15,11 1 0-15,2 0-5 16,4 5 4-16,7 1-2 15,-1 8-8-15,7 0 8 16,-2 0-18-16,-2 5 10 16,-7 7-7-16,-9 2-2 15,-7 5-9-15,-5 3 1 16,0 3 16-16,-17 4 5 0,-4-2 4 16,0-3 3-16,5-8 1 15,6-6-1-15,6-6 1 16,4-4 0-16,0 0-1 15,0 0-7-15,6 0-12 16,11 0 18-16,5 0 1 16,3-3 2-16,-1 2-2 15,1 1 0-15,-4 0 0 16,-6 0 0-16,-4 0-2 16,-7 5 2-16,-4 5 0 15,0 4 4-15,-9 0 2 16,-12 6 2-16,-1-1-3 0,-1 5-5 15,3-11-5-15,-1 0-11 16,6-5-83-16,6-3-91 16,0-5-181-16</inkml:trace>
  <inkml:trace contextRef="#ctx0" brushRef="#br2" timeOffset="23177.57">33812 18010 465 0,'0'0'74'0,"0"0"105"15,0 0-68-15,0 0-15 16,0 0 32-16,0 0-69 15,0 0-14-15,0 0-5 16,0 0-23-16,0 0-1 16,0 0-11-16,0 0 1 15,0 0-2-15,0 0-2 16,2 0-2-16,-1-7 0 16,1-2 18-16,-1-2-6 15,-1 2-3-15,0 0-5 16,0 7-1-16,0-1-3 15,0 3-2-15,-9 0 2 0,-2 3 0 16,0 10-2-16,2 1 1 16,4-4 0-16,4 0-3 15,1-3 2-15,0-1-4 16,0-6 0-16,0 0 2 16,7 0 2-16,4 0 2 15,-2-3 0-15,0-7 3 16,-2-5 1-16,-4 3 4 15,-3-1 0-15,0 3-1 16,0 3-6-16,0 4-1 16,0 3-11-16,-4 0-34 15,-5 13-24-15,-3 7-110 16,1 1-99-16,-2 2-249 0</inkml:trace>
  <inkml:trace contextRef="#ctx0" brushRef="#br2" timeOffset="27831.89">27569 6244 34 0,'0'0'280'0,"0"0"-205"16,0 0 171-16,0 0-109 16,0 0-12-16,0 0 39 15,0 0-58-15,6 14-17 16,-14-14-59-16,-6 0-18 15,-3 0 29-15,-9 0-18 0,-3 0-7 16,-9 3-4-16,-8 14-11 16,-3 9 0-16,1 6-2 15,8 13 2-15,8 4-1 16,10 4 0-16,12-2-2 16,10-4 1-16,0-10-5 15,7-10 5-15,11-9-6 16,6-11 0-16,1-7 4 15,7-13 3-15,3-20 5 16,-2-13-5-16,-3-6-2 16,-12-4-17-16,-6-5 7 15,-11-4-3-15,-1-4 4 16,-10-7 7-16,-17-5 4 0,-3 5 3 16,2 15-1-16,5 24 2 15,10 20 3-15,7 15 36 16,6 4-43-16,0 29-2 15,0 18-9-15,13 20 10 16,10 6 1-16,10-1-2 16,2-3-8-16,3-6-9 15,-1-10-43-15,0-14-50 16,2-20-2-16,1-18-29 16,-1-8 15-16,-1-31-69 15,-7-12-30-15,-9-8 33 16,-14 0 150-16,-8-3 44 0,-2-1 76 15,-16 6 9-15,-1 19-42 16,2 18 79 0,1 17 42-16,1 18-108 0,-1 18-44 15,4 6 20-15,5-2-5 16,7-2-12-16,0-9-3 16,13-9-10-16,3-6-2 15,7-10 0-15,-1-4 4 16,3-5 1-16,-1-20-2 15,0-7-1-15,-3-7 10 16,-8-4-9-16,-4-5 6 16,-9 3 20-16,0 10 30 0,0 12 55 15,-5 14 23-15,1 9 1 16,0 0-73 0,-2 17-49-16,-2 19-15 0,4 11 0 15,4 7 1-15,0 7 0 16,15 7 0-16,15 10 0 15,7 8-1-15,5 1 6 16,0 2-7-16,-5-5 4 16,-7-4 2-16,-11-7 4 15,-14-8 4-15,-5-8 3 16,-16-8 4-16,-13-8-4 16,-3-12 2-16,2-5-8 15,5-18-3-15,6-6 6 16,2-20 10-16,4-32-10 15,7-21-14-15,6-16 0 0,0-14 0 16,9-10-5-16,12-11 0 16,4-3 1-16,2-2 4 15,-3 7 3-15,-5 11-2 16,-8 21 0-16,-5 23 7 16,-6 31-5-16,0 19-1 15,0 14 19-15,0 3 2 16,-14 2-17-16,-9 20-3 15,-6 14-3-15,2 7 0 16,6 2 2-16,8-4 1 16,7-2-2-16,6-10 3 15,0-6-1-15,6-4 0 0,12-3 2 16,9 0-2-16,9-3 7 16,5-2 13-16,9-3 0 15,-3-2-16-15,-2 0 13 16,-8 1-19-16,-7 1 0 15,-9-1-1-15,-9 0 0 16,-6 0 0-16,-6 3 2 16,0 5 0-16,0 6 3 15,-10-1 2-15,-10 3-3 16,-5 0 2-16,-7-4-6 16,-5 0-12-16,-8 1-65 15,0-1-47-15,-7 0-239 16</inkml:trace>
  <inkml:trace contextRef="#ctx0" brushRef="#br2" timeOffset="30733.17">29342 8554 74 0,'0'0'162'0,"0"0"-74"0,0 0 71 16,0 0 8-16,0 0-61 15,0 0 26-15,7-11 6 16,-7 11-60-16,-17 10-13 15,-13 12-42-15,-9 9-15 16,-6 6 1-16,-1 5-1 16,1 0 1-16,-1-1-7 15,7-2 0-15,3-8-2 16,11-9 3-16,12-8-5 16,7-11 3-16,4-3-2 15,2 0 1-15,0 0 0 16,0 0-3-16,0-5 3 15,0-15 1-15,9-11-1 0,1-5 0 16,1-5 4-16,-3-2-4 16,0-2 0-16,-3 2 13 15,-2 11-13-15,-2 11 10 16,1 12 14-16,-2 5-6 16,0 4-1-16,0 0-4 15,0 0-6-15,0 0-3 16,0 7-4-16,0 11 0 15,0 6 3-15,0 6 5 16,-2 4-1-16,-4 1 7 16,-1 2-4-16,1-1 0 15,0-3-6-15,3-6 3 0,1-5-4 16,2-8-2-16,0-4 1 16,3-3-2-16,15-2 1 15,12-5-4-15,10 0-6 16,13 0-113-16,4-3-240 15,-1-13-255-15</inkml:trace>
  <inkml:trace contextRef="#ctx0" brushRef="#br2" timeOffset="33366.15">31505 7830 4 0,'0'0'15'0,"0"0"-15"15,0 0-6-15,0 0-7 16</inkml:trace>
  <inkml:trace contextRef="#ctx0" brushRef="#br2" timeOffset="38667.35">27746 9104 239 0,'0'0'48'15,"0"0"36"-15,0 0 38 16,0 0-29-16,0-78-5 0,-6 62 16 15,-6 1 30-15,2 6-27 16,-1 4 38-16,1 5-37 16,-4 0-43-16,-3 2-26 15,-6 27-29-15,-4 18-9 16,0 9-1-16,7 3 2 16,7 2 0-16,12-6-2 15,1-9-1-15,14-10-6 16,12-9 4-16,9-17-4 15,6-10-3-15,7-20 8 16,6-19-8-16,1-9 7 16,-3-5-20-16,-7 2-11 15,-14-2-7-15,-11 2 22 16,-17 2 15-16,-3 6 5 0,-8 7-1 16,-8 17 2-16,-2 8 0 15,0 11-2-15,-3 14-12 16,-1 22 11-16,2 14-10 15,9 3 7-15,9-4 2 16,2-10-9-16,9-9 1 16,9-10-31-16,7-12 31 15,2-8-1-15,1 0 1 16,-2-20 10-16,-4-5 5 16,-4-8 3-16,-7 2 7 15,-8-6 14-15,-3 1 8 0,0 5-8 16,-3 9 7-1,-2 8 1-15,0 11 7 0,5 3-7 16,0 0-14-16,0 0-18 16,0 0-2-16,0 0-6 15,0 0 1-15,0 3 2 16,0 4 1-16,0-2-1 16,0-1-1-16,0-4 1 15,0 0 3-15,0 0 1 16,0 0 6-16,0 0 3 15,0 0 3-15,0 0-2 16,0 1 2-16,0 2-1 0,0 10-7 16,2 10-6-1,12 20 10-15,6 17 14 0,4 19-12 16,3 21 3-16,-2 15-9 16,-1 10 4-16,-6 4-8 15,-3-7 1-15,-5-13 1 16,-2-13 0-16,-3-20-4 15,-5-13 5-15,0-15-2 16,0-11 7-16,-7-16 0 16,0-12 1-16,-2-5-1 15,-6-4 7-15,-3-20-5 16,-1-28-11-16,1-27-3 16,9-20-2-16,9-26-3 15,3-12-1-15,19-14-13 16,7-6 4-16,2 10 8 0,2 10 7 15,-2 24 2-15,-4 25-2 16,-12 17 0-16,-5 20 2 16,-7 18 4-16,-3 12-6 15,0 7 0-15,-18 3 11 16,-7 7-9-16,-8 0-2 16,-1 17-3-16,1 9 3 15,6-3 0-15,8 3 2 16,10-5-2-16,7-4 0 15,2-4 0-15,7 2-1 16,18-1 1-16,8 0 0 16,8-1 0-16,4 1 4 15,1-2 0-15,-4-1 5 0,-5-2-8 16,-8 0-1-16,-7 1 1 16,-11-3 0-16,-5 3 0 15,-6 0 5-15,0 7 0 16,-12 3-1-16,-18 0 8 15,-9 2-4-15,-9-5-5 16,0 0-1-16,-4-7-6 16,6-1-41-16,10-3-41 15,11 6-30-15,13 0-221 16,9 2-461-16</inkml:trace>
  <inkml:trace contextRef="#ctx0" brushRef="#br2" timeOffset="110104.64">30060 17438 319 0,'0'0'159'0,"0"0"-86"16,0 0 17-16,0 0-22 16,0 0-39-16,0 0 8 15,0 0 1-15,-10 3-4 16,10-3 10-16,0 0-5 16,0 0-27-16,0 0-12 15,0 0-4-15,0 1-70 0,10 2 6 16,16-3-141-16,13 0-63 15</inkml:trace>
  <inkml:trace contextRef="#ctx0" brushRef="#br2" timeOffset="110380.13">31808 17384 247 0,'0'0'174'15,"0"0"-172"-15,0 0-2 16,0 0 0-16,0 0-129 16</inkml:trace>
  <inkml:trace contextRef="#ctx0" brushRef="#br2" timeOffset="111107.58">32573 17167 138 0,'0'0'30'0,"0"0"49"16,0 0-3-16,0 0-35 16,0 0 23-16,0 0 22 0,0 0-17 15,0 0-8-15,0 0-9 16,0 0-9-16,-2 0-21 16,2 0-6-16,0 2-10 15,0 0 3-15,0 1-1 16,0-3-5-16,0 4 6 15,0-4-9-15,0 0 4 16,0 0 1-16,0 0-1 16,0 0 2-16,0 0-3 15,0 0 13-15,0 0-10 16,0 0 1-16,0 0-5 16,0 0-2-16,0 0 1 15,0 0-1-15,0 0 2 0,0 0-2 16,0 0 0-16,0 0 1 15,0 0-1-15,0 0 0 16,0 0 1-16,0 0 0 16,0 0 1-16,0 0-1 15,0 0-1-15,0 0 1 16,0 0-1-16,0 0 0 16,0 0-1-16,0 0 1 15,0 0-2-15,0 0 2 16,0 0 0-16,0 0 0 15,0 0 2-15,0 0-5 16,0 0 3-16,0 0-1 0,0 0 1 16,0 0-1-16,0 0 1 15,0 0 0-15,0 0-1 16,-1 0-1-16,1 0 1 16,0 0-11-16,0 1-24 15,0-1-21-15,0 0-17 16,0 1-43-16,0 0-42 15,0 2-35-15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32:46.77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2996 3014 94 0,'0'0'34'15,"0"0"-30"1,0 0 61-16,0 0 15 0,0 0-69 16,0 0 19-16,0 0 29 15,0 1 18-15,0 2-13 16,0 0 5-16,0-1 1 15,0-2-23-15,0 0 2 16,0 0 0-16,0 0-7 16,11 0 6-16,1 0 0 15,1-11 17-15,-4-3-43 16,0 1-10-16,-3 3 2 16,-6-2 5-16,0 5 2 15,0 2 8-15,0 4-9 16,-3 1 9-16,-15 12-24 15,-6 23-5-15,-7 11 0 0,6 7 4 16,5-3-3 0,17-8 5-16,3-13-5 0,0-8 2 15,18-10-1-15,9-8 0 16,9-3 7-16,0-8 8 16,-1-17 7-16,-9-3 12 15,-4-4-25-15,-10-3 16 16,-12 0-6-16,0-1-7 15,-12 8-4-15,-15 12-5 16,-13 16-3-16,-9 9-4 0,-5 28 3 16,0 9-1-1,14-1 0-15,16-9-1 0,14-8 1 16,10-7-5-16,0-6 2 16,22-3 3-16,8-10-1 15,6-2 2-15,5-2 1 16,0-18 3-16,-7-2 0 15,-7-6-4-15,-12 2-1 16,-8-2 5-16,-7 3 5 16,0 6-9-16,-16 9 11 15,-6 10 0-15,-4 1-9 16,-4 22-3-16,2 3-4 16,7 0 4-16,12-4-3 15,9-8 2-15,0-4-2 16,0-7-10-16,12-3 12 0,10 0 1 15,2 0 3-15,-1-13-1 16,2-4 3-16,-7-3-4 16,-6 4 9-16,-6 5-5 15,-3 7 6-15,-3 4-1 16,0 0-1-16,0 0-4 16,-9 6-4-16,-3 8-2 15,-6 2-2-15,9-5 3 16,3-2-2-16,6-6 0 15,0-3-8-15,0 0-20 16,0 0-26-16,0 0-62 16,12 0 8-16,4-3-149 15,-2-11-213-15</inkml:trace>
  <inkml:trace contextRef="#ctx0" brushRef="#br0" timeOffset="1514.68">5256 2601 205 0,'0'0'8'16,"0"0"65"-16,0 0 60 16,0 0 9-16,0 0-23 0,0 0-15 15,-34-53-2 1,31 47 55-16,1 3-40 0,-1 1-18 16,3 2-18-16,0 0-21 15,0 0-25-15,0 0-19 16,0 0-9-16,11 0-6 15,28 2 1-15,22 10 0 16,18-2 6-16,12-2 0 16,9-4-8-16,10-1 0 15,5-3 0-15,1 0-4 16,-13 0 4-16,-18 0 0 16,-24-5 0-16,-28 3 0 15,-19 1 2-15,-13 1 1 16,-1 0 5-16,0-1-1 15,-31-1-1-15,-23 2-6 0,-28 0-3 16,-15 0 0-16,-7 0 1 16,-14 0-21-16,-6 0 12 15,5 0 6-15,8 0 2 16,20 0 3-16,14 0 0 16,14-3 3-16,18 0-2 15,17 0 5-15,13 2 2 16,9 1 1-16,6 0-8 15,0 0-1-15,0 0 0 16,0 0-6-16,0 0 2 16,0 4 4-16,0 6 1 15,0 2 4-15,0-1-4 0,6 3 8 16,12 0-1-16,3 6 5 16,13 0-6-16,11 8 4 15,10 3 2-15,15 2-4 16,12 1-5-16,9 3-3 15,5 2 0-15,-7-1-1 16,-10-1-5-16,-9-1 3 16,-16-4-1-16,-20-4 3 15,-20-1 0-15,-14 6-3 16,-27 2 3-16,-24 8 6 16,-20 5-4-16,-20-1 1 15,-14 1 2-15,-5-1 0 16,2-2 2-16,7-2-7 0,17-8 9 15,13-5 0-15,16-5 7 16,19-8-4-16,12-6 4 16,12-7-7-16,9-4-7 15,3 0-2-15,0 0 0 16,9 2-4-16,24 5-1 16,27 1 5-16,20 2 1 15,23-3 3-15,18 0-3 16,16-1 1-16,12 1-2 15,5-6-1-15,-8 1-6 16,-13-2 6-16,-26 0-3 16,-26 0-20-16,-26 0-17 0,-24 0-57 15,-20 0-127 1,-11 0-372-16</inkml:trace>
  <inkml:trace contextRef="#ctx0" brushRef="#br0" timeOffset="2648.16">7816 2441 3 0,'0'0'69'0,"0"0"48"15,0 0 49-15,0 0-9 16,0 0-7-16,0 0-8 16,0 0 25-16,-33-4-32 0,27 0 6 15,3-1-34-15,3 3-27 16,0-1-20-16,0 3-10 16,0-4-29-16,9-6-18 15,18 1-2-15,11 1-1 16,9 5-1-16,0 3-3 15,-2 3 3-15,-6 14-8 16,-12 5-2-16,-8 3-17 16,-16 3 10-16,-3 2 0 15,-9 3 9-15,-22 2 7 16,-6 0 2-16,1-4 0 16,0-5 1-16,14-9-1 15,5-9 1-15,11-5 0 0,6-3 0 16,0 0 0-1,12-14-1-15,24-19-6 0,13-10 6 16,8-10 1-16,-3-1-1 16,-5-6-1-16,-7 1 1 15,-4 7 3-15,-15 19-3 16,-10 17 0-16,-10 11 3 16,-3 5-2-16,0 0 0 15,0 13 0-15,-16 16 6 16,-7 12 0-16,-2 10 3 15,1 4-5-15,5 1-3 16,7-2-2-16,12-3 0 0,0-4-2 16,22-5-40-1,23-11-50-15,15-15-104 0,11-16-139 16,4-11-229-16</inkml:trace>
  <inkml:trace contextRef="#ctx0" brushRef="#br0" timeOffset="3140.11">8605 2476 717 0,'0'0'114'0,"0"0"221"15,0 0-170-15,0 0-49 16,0 0-34-16,0 0-23 16,-18-12-6-1,18 12-18-15,0 0-12 0,9-2-17 16,19-2-4-16,18-3-1 15,17-1 1-15,4 0 0 16,-5 3-4-16,-3-2-8 16,-14 1-43-16,-17 3-41 15,-10-2-62-15,-18 2-227 16,0 0-145-16</inkml:trace>
  <inkml:trace contextRef="#ctx0" brushRef="#br0" timeOffset="5414.04">8817 2321 51 0,'0'0'81'0,"0"0"-5"16,0 0 4-16,0 0 7 16,0 0 12-16,0 0 12 0,-23-33-16 15,23 28 4-15,0 2-4 16,0 0 24-16,0 3-11 16,0 0-22-16,0 0 1 15,0 0-29-15,0 0-13 16,0 0-15-16,0 0-11 15,0 6-19-15,0 13-3 16,0 15 3-16,0 16 14 16,-3 6-3-16,-7 3-7 15,1 1-4-15,-2-4-18 16,1-8-69-16,7-7-113 16,3-14-168-16,0-22-166 15</inkml:trace>
  <inkml:trace contextRef="#ctx0" brushRef="#br0" timeOffset="5843.09">9277 2321 600 0,'0'0'82'0,"0"0"173"15,0 0-49-15,0 0-80 16,0 0-67-16,0 0-30 0,-19 28-18 16,13 9-6-1,0 12 30-15,-4 5-21 16,-1 6-12-16,2 5-2 15,-1-4-30-15,7-1-155 0,3-23-299 16</inkml:trace>
  <inkml:trace contextRef="#ctx0" brushRef="#br0" timeOffset="6162.16">9592 2431 992 0,'0'0'14'0,"0"0"83"16,-49 92-19-16,37-54-42 0,9 0-34 15,3-3-2-15,12-2-9 16,21-11-11-16,10-12-25 16,8-10-14-16,-2-11-40 15,-3-20 47-15,-13-9 26 16,-12-6 26-16,-14-5 9 15,-7 0-2-15,-16 5 4 16,-17 9 22-16,-9 17 26 16,-7 17-19-16,0 3-15 15,7 24-25-15,11 12-2 16,13 5-19-16,18 0-167 16,3-4-99-16,31-8-241 15</inkml:trace>
  <inkml:trace contextRef="#ctx0" brushRef="#br0" timeOffset="6462.64">10099 2370 706 0,'0'0'34'0,"0"0"139"16,-91 39-93-16,63 2-4 15,7 5-48-15,12 5-11 16,9 1-9-16,3 0-3 15,24-7-2-15,4-9 0 16,8-18-3-16,3-13-8 16,4-5 5-16,-4-34-20 15,1-7-2-15,-16-13 12 0,-12-7 13 16,-15-1 6-16,-3 7 7 16,-24 13-5-16,-11 22 38 15,0 18-15-15,-5 2-31 16,7 22-7-16,12 7-72 15,15 0-166-15,9-4-146 16</inkml:trace>
  <inkml:trace contextRef="#ctx0" brushRef="#br0" timeOffset="6703.22">10508 2313 1118 0,'0'0'93'0,"0"0"28"16,0 0-31-16,0 0-57 16,0 0-15-16,127 96-3 15,-69-41-11-15,-9 7-4 16,-16 10-2-16,-24 7-2 16,-21 10 1-16,-49 2-16 15,-38 0-15-15,-30-8-19 16,-28-14-99-16,-25-20-144 15,-18-23-188-15</inkml:trace>
  <inkml:trace contextRef="#ctx0" brushRef="#br0" timeOffset="7152.42">7813 1867 286 0,'0'0'133'0,"0"0"97"16,0 0-75-16,0 0 12 16,0 0-65-16,0 0-57 15,-39 17-12-15,12 32-21 16,-4 23 18-16,-8 29 55 15,-3 25 7-15,-4 22-46 16,4 14-33-16,18 3-12 16,24-6-1-16,17-19-3 15,54-23-2-15,40-27-52 0,54-32-80 16,41-35-93-16,40-23-252 16</inkml:trace>
  <inkml:trace contextRef="#ctx0" brushRef="#br0" timeOffset="7958.8">10957 2014 101 0,'0'0'291'16,"0"0"-123"-16,0 0 53 16,0 0-73-16,0 0-3 0,0 0-69 15,-21-14-31 1,26 12-16-16,14 2-16 15,11 0-2-15,1 0-11 0,5 12-3 16,-9 7-5-16,-11 3-7 16,-10 5-1-16,-6 1-15 15,-3-2 22-15,-16-3 4 16,-2-6 0-16,6-7 3 16,9-4 2-16,0-5 6 15,6-1 19-15,0 0 20 16,0-2 34-16,0-18-2 15,15-9-58-15,15-13 9 16,7-3-15-16,12 0-3 16,2 6-4-16,-7 11-4 15,-3 16 1-15,-4 10-2 0,-7 2-2 16,-6 23-1 0,-3 18 0-16,-15 13 1 0,-6 9-3 15,-12 7 3-15,-27 5-9 16,-10 2-80-16,-17-5-149 15,-8-14-407-15</inkml:trace>
  <inkml:trace contextRef="#ctx0" brushRef="#br0" timeOffset="8610.75">7898 3266 120 0,'0'0'130'16,"0"0"-8"-16,0 0-1 0,0 0 31 15,0 0 14-15,0 0-23 16,-99-47-73-16,71 44 45 16,-5 1-41-16,-3 2-51 15,-2 0 2-15,2 0-22 16,3 0 1-16,9 5-4 15,12-2-6-15,9-1 1 16,3-2-7-16,0 0-6 16,0 0-1-16,0 0 11 15,0 0 8-15,0 0 4 16,0 0-3-16,0 2 8 16,0-1 9-16,3 2 9 15,18 4-8-15,24 0 41 0,26 1-9 16,40-2 0-1,47-1-27-15,57 3-5 0,51 1-16 16,39 5-2-16,41 4-1 16,24-2 3-16,9-1-3 15,17-6-2-15,-3-3 2 16,-19-4 0-16,-30-2-1 16,-45 0-2-16,-62 0-1 15,-58 0 0-15,-66 0-3 16,-48 0-7-16,-43 0-22 15,-22 0-2-15,-42 0 19 16,-29 7-223-16,-29 1-141 0,-27 1-205 16</inkml:trace>
  <inkml:trace contextRef="#ctx0" brushRef="#br0" timeOffset="9298.73">8215 3999 586 0,'0'0'187'16,"0"0"-103"-16,0 0 205 15,0 0-221-15,0 0-25 16,0 0-30-16,5-12-10 0,26 4 8 16,5 5-10-16,0 3-1 15,-3 0-7-15,-8 12-23 16,-4 8 9-16,-12 4-19 15,-9 3 26-15,0 2 7 16,0-3 7-16,-6-3 4 16,-2-6-3-16,1-4 10 15,4-5 0-15,3-3-5 16,0-2-5-16,0 2 2 16,7 0 0-16,10 2 0 0,5 2 2 15,2-1-3-15,0 1-2 16,-6-2 0-16,-6 3-1 15,-5 2 0-15,-7 5 1 16,-7 4 0-16,-19 2 5 16,-14 3 8-16,-3-4-1 15,-8 2-12-15,-1-7 7 16,7-8-7-16,6-6-12 16,17-3-49-16,13-23-36 15,9-22-226-15</inkml:trace>
  <inkml:trace contextRef="#ctx0" brushRef="#br0" timeOffset="9719.17">8657 3696 704 0,'0'0'46'15,"0"0"196"-15,0 0-140 16,0 0 17-16,0 0-71 15,0 0-8-15,-12-3-22 16,24-2-17-16,15 1 0 16,10 2-2-16,3 2 0 15,-4 0-27-15,-6 5-10 16,-12 9-16-16,-8 3-6 0,-10 2 26 16,0 1 5-1,0 0 22-15,-13-1 5 0,4-7 2 16,3-4 2-16,0-7 5 15,2-1 21-15,4 0 30 16,0 0 44-16,0-4-31 16,4-16-11-16,8-5-42 15,10-1-18-15,8 2-8 16,0 8 7-16,1 10-2 16,-1 6-1-16,-3 12 0 15,-6 18 1-15,-8 6-13 16,-13 11-43-16,0 4-65 15,-10 3-69-15,-14-2-143 16,0-7-202-16</inkml:trace>
  <inkml:trace contextRef="#ctx0" brushRef="#br0" timeOffset="9913.03">9151 4100 900 0,'0'0'113'15,"0"0"99"-15,0 0-134 16,0 0-31-16,0 0-24 16,101 5 55-16,-20-5-51 15,10-5-23-15,0-4-4 16,0-4-56-16,-11 2-134 16,-20-4-101-16,-29 2-207 0</inkml:trace>
  <inkml:trace contextRef="#ctx0" brushRef="#br0" timeOffset="10132.67">9543 3858 859 0,'0'0'157'0,"0"0"197"16,0 0-229-16,0 0-36 15,0 0-44-15,0 0-15 16,-28 5-30-16,21 28-5 15,0 19 3-15,-5 21 1 16,-7 13 0-16,1 7-4 16,3 3-67-16,9-9-76 15,6-20-256-15,0-30-310 16</inkml:trace>
  <inkml:trace contextRef="#ctx0" brushRef="#br0" timeOffset="10310.95">10213 3811 603 0,'0'0'781'15,"0"0"-758"-15,0 0 49 16,0 0-65-16,0 122 12 0,0-45-16 16,-6 18-3-1,-4 12-13-15,-7 11-143 0,-13 1-525 16</inkml:trace>
  <inkml:trace contextRef="#ctx0" brushRef="#br0" timeOffset="13610.15">4761 4095 493 0,'0'0'125'16,"0"0"-9"-16,0 0 99 15,0 0-83-15,0 0-66 16,0 0-24-16,0 0-19 16,22-8-22-16,-10 17-1 15,9 16 0-15,0 11-2 16,-3 7 4-16,-9 6-2 16,-6 1 12-16,-3-8-12 15,0-9 0-15,0-10 5 16,0-13-3-16,0-6 1 15,0-4 6-15,0 0 15 16,0-6 7-16,0-18-4 0,13-12-4 16,4-13-20-16,5-6-2 15,3-1 0-15,-4 8-1 16,-3 13-8-16,-3 17 0 16,-6 16-19-16,3 4-9 15,3 28 7-15,-3 19-47 16,1 12 51-16,-4 4 9 15,-3-5-49-15,-1-12-81 16,-1-13-61-16,2-16-61 16,6-16-102-16</inkml:trace>
  <inkml:trace contextRef="#ctx0" brushRef="#br0" timeOffset="13805.58">5299 4180 921 0,'0'0'38'16,"0"0"54"-16,0 0 38 16,0 0-115-16,0 0-12 15,0 0-3-15,91 13 9 16,-19-24-9-16,7-5-54 16,-9 0-150-16,-15 6 6 15,-22 7-81-15,-21 3-35 16</inkml:trace>
  <inkml:trace contextRef="#ctx0" brushRef="#br0" timeOffset="13935.79">5517 4296 118 0,'0'0'146'16,"-94"54"91"-16,75-40-67 0,8-10-24 15,11-4-31-15,3 0-70 16,27 0-41-16,18-8 20 16,23-10-24-16,13-8-64 15,4-1-187-15,-3-2-241 16</inkml:trace>
  <inkml:trace contextRef="#ctx0" brushRef="#br0" timeOffset="14203.45">6036 4035 538 0,'0'0'279'16,"0"0"-77"-16,0 0-96 0,0 0-103 16,-22 91 3-1,22-42 18-15,0 0 2 0,13-7-7 16,2-6 6-16,9-8-15 15,1-13-9-15,2-13-1 16,0-2 1-16,0-22 3 16,-3-12-4-16,-8-13-1 15,-10-6 1-15,-6-1 11 16,-16 5-2-16,-14 16 2 16,-12 17 30-16,-4 16-22 15,1 12-18-15,8 24-2 16,10 3-109-16,11-2-148 15,13-11-310-15</inkml:trace>
  <inkml:trace contextRef="#ctx0" brushRef="#br0" timeOffset="14960.31">5259 1833 508 0,'0'0'143'0,"0"0"95"16,0 0 18 0,0 0-159-16,0 0-55 0,0 0-27 15,-31 81 2-15,28-32 25 16,1 0-11-16,2-2-6 16,0-8-12-16,18-11-13 15,3-12 2-15,6-12 1 16,1-4-3-16,5-11 8 15,3-18 3-15,4-7 2 16,-7-11-3-16,1-5-5 16,-7-6 0-16,-9 3-3 15,-3 13 1-15,-3 14-2 16,-9 17-1-16,4 11-3 16,5 0-3-16,3 25-8 15,9 11 14-15,0 6-2 0,-2 1 2 16,-5-2-2-16,-7-7 2 15,-7-6 0-15,-3-8-1 16,0-6 1-16,-3-6 2 16,-16-4 0-16,-8-4 1 15,-9 0 2-15,-13-18-4 16,-8-9-1-16,-10-10-6 16,-3-9-9-16,7 0-3 15,2 6-13-15,9 20-23 16,13 20 16-16,8 26-75 15,10 28-144-15,12 9-192 16</inkml:trace>
  <inkml:trace contextRef="#ctx0" brushRef="#br0" timeOffset="16010.65">15751 3422 660 0,'0'0'77'0,"0"0"-73"16,0 0 67-16,0 0-24 15,0 0-45-15,0 0 30 16,-49 85 47-16,13-66-37 16,-3-5-15-16,-1-4-1 15,8-4 8-15,13-6-14 16,6 0 23-16,10 0 17 15,3-19-2-15,0-9-56 16,23-5-2-16,9 6-34 0,-2 8-1 16,-1 5 16-1,-6 10 17-15,-8 4-1 0,-2 0 2 16,-7 10-9-16,-1 7-7 16,-5 6-7-16,0-2 23 15,-13-4 1-15,-4 0 6 16,2-5 5-16,-5-4 6 15,6-3 11-15,5-4 9 16,6-1 1-16,3 0 9 16,0-6 2-16,0-14-18 15,9-8-31-15,11 2-7 16,3 5-4-16,-5 10 9 16,-7 11 1-16,2 0-4 0,-7 16-1 15,1 12 2-15,-7 10 4 16,-4 4 1-16,-18 2 3 15,-7 6-4-15,-7 3-2 16,-10 4 0-16,-6 1-29 16,4-3-15-16,8-6-161 15,10-9-160-15,21-20-292 16</inkml:trace>
  <inkml:trace contextRef="#ctx0" brushRef="#br0" timeOffset="16706.66">17890 2975 587 0,'0'0'57'0,"0"0"195"16,0 0-50-16,0 0-107 15,0 0-21-15,0 0-31 16,-30 31-34-16,19 19-6 16,-2 18 7-16,-3 13 8 15,2 3-12-15,-2-3-1 0,4-14 1 16,-5-17-2-16,8-20 1 15,2-17-3-15,7-6 0 16,-4-7 7-16,4 0 19 16,0-20 35-16,0-17 10 15,13-21-72-15,11-14 1 16,-2-12-4-16,10-11 2 16,2 1-11-16,-2 6-1 15,6 21-16-15,1 23 7 16,-3 21-23-16,-2 15 13 0,3 8-6 15,-4 3 28 1,-3 17-14-16,-11 5 7 16,-7 4-18-16,-11 2 12 0,-1 2 6 15,-26 2 11-15,-16 4 5 16,-16-5 11-16,-4-3-1 16,6-7 2-16,7-7-8 15,10-9 6-15,14-4 5 16,12-4 5-16,8 0 12 15,5 0-10-15,4 0-22 16,19 0-3-16,17-1 3 16,2 1 1-16,3 6-1 15,4 26-3-15,-3 11 1 16,2 13 2-16,-6 8 2 16,2 2-2-16,-5 0-3 0,1-3-3 15,-3-9-46-15,4-12-57 16,2-20-93-16,2-22-105 15,7-9-183-15</inkml:trace>
  <inkml:trace contextRef="#ctx0" brushRef="#br0" timeOffset="16934.77">18898 3173 925 0,'0'0'260'15,"0"0"-204"-15,0 0 107 0,0 0-95 16,0 0-26-16,107 5 8 16,-25-5-12-16,2 0-34 15,0 0-3-15,-4 0-2 16,-1 0-47-16,-14 0-59 16,-21 1-19-16,-25 5-236 15,-19 1-181-15,-28 1 252 16</inkml:trace>
  <inkml:trace contextRef="#ctx0" brushRef="#br0" timeOffset="17092.18">18931 3384 618 0,'0'0'62'16,"0"0"140"-16,0 0-126 16,0 0-24-16,0 0 63 15,131 0-45-15,-49 0-32 0,7 0-16 16,1 0-22-16,-6 0-68 15,-12 0-227-15,-20 0-134 16</inkml:trace>
  <inkml:trace contextRef="#ctx0" brushRef="#br0" timeOffset="29074.47">20118 2946 518 0,'0'0'124'0,"0"0"74"15,0 0 7-15,0 0-92 16,0 0 10-16,0 0-43 15,0 0-23-15,0 0-15 16,-15 4-9-16,15-4 12 16,0-2-16-16,3-12-18 15,20-6-4-15,9-3-7 16,3 6-4-16,2 9 1 16,-4 8-4-16,-8 0-9 15,-2 9-4-15,-7 16 2 16,-10 6 2-16,-6 6 7 0,0 7 3 15,-16-4 4-15,-9-2 2 16,2-7 1-16,-1-8 0 16,10-8 3-16,6-9-3 15,5-3 2-15,3-3-1 16,0 0 2-16,0 0-4 16,10 0-5-16,12 0 5 15,7 0 0-15,4 3 2 16,-2 6-2-16,-6 6-3 15,-7-3 2-15,-11 3 1 16,-7 2-3-16,-1 7 6 16,-27 2 0-16,-17 4 4 15,-10-2 10-15,-5-4-6 16,3-6-7-16,8-6-2 16,13-4 0-16,16-7-4 0,14-1-9 15,6 0-27-15,10-5-89 16,29-16-274-16,13-8-151 15</inkml:trace>
  <inkml:trace contextRef="#ctx0" brushRef="#br0" timeOffset="29524.87">21055 3196 1019 0,'0'0'48'15,"0"0"165"-15,0 0-131 0,0 0-21 16,0 0-9-16,0 0-15 16,0 6-19-16,0-3-11 15,0 2-5-15,3 4-2 16,0-2 1-16,1-2-1 16,1-1 0-16,-2-2-4 15,0-2 4-15,-2 0-5 16,-1 0 5-16,0 0 0 15,0 0 9-15,0-3 8 16,0-5 7-16,0-2-15 16,-1 4 0-16,-5 5 1 0,1 1 1 15,-2 0-11 1,0 8-3-16,-3 7 1 0,7 1-5 16,3-1 5-1,0-6-8-15,17-6 3 0,4-3 2 16,6 0 4-16,-2-6 1 15,2-12 3-15,-7-3-2 16,-8-4 1-16,-5 2-2 16,-7 0 0-16,0 3-11 15,-14 11-47-15,-14 9-70 16,-18 8-232-16,-20 19-255 16</inkml:trace>
  <inkml:trace contextRef="#ctx0" brushRef="#br0" timeOffset="63671.49">26336 1799 701 0,'0'0'107'0,"0"0"147"16,0 0-94-16,0 0-73 15,0 0-25-15,0 0-30 16,0 0-18-16,-71-44-13 16,96 33-1-16,14-2-8 15,12-2 7-15,2-2-2 16,-2 3-18-16,-11 5-13 0,-10 2-16 15,-16 4-5 1,-11 3 18-16,-3 0 37 0,0 0 8 16,-2 0-1-16,-11 0-4 15,-5 0-1-15,1 5-1 16,3 0 4-16,1 1 3 16,2 2-3-16,0 7-5 15,2 7 0-15,-2 11 0 16,3 12 0-16,-1 10 2 15,1 3-4-15,1 4 2 16,3-8-4-16,2-7-3 16,-1-7-68-16,-3-6-32 15,-6-5-51-15,-4-3-7 16,-7-6-95-16,-2-6 139 16,-5-3-71-16,-4-6 142 0,0 1 30 15,-2 1 20-15,4 0 60 16,4 1 68-16,7 0 30 15,9-3 22-15,5-1-65 16,5-4-27-16,2 0-20 16,0 0 8-16,17 0-28 15,26-7 3-15,14-10 3 16,14-3-54-16,4-2-4 16,1 1-169-16,-3-3-93 15,-7-1-100-15</inkml:trace>
  <inkml:trace contextRef="#ctx0" brushRef="#br0" timeOffset="64076.48">26639 2010 470 0,'0'0'18'0,"0"0"172"16,0 0-108-16,0 0 38 15,0 0-31-15,0 0-61 16,-13-44-4-16,31 34-15 15,0 5-9-15,-1 5-8 16,3 0-65-16,-4 2 7 16,1 12 12-16,-5 3 10 0,-8 1-2 15,-1 0 24 1,-3-1 22-16,0-3 0 0,0-5 0 16,0-4 10-16,0-2 11 15,0-1 3-15,0-2 7 16,0 0 48-16,12-17 46 15,8-11-37-15,8-8-67 16,8 0-18-16,2 5-2 16,-3 7-1-16,-6 14 0 15,-2 10-8-15,-6 0-33 16,0 20-1-16,-3 11 0 16,-9 8-7-16,-6 0-12 15,-3 1 20-15,1-8-49 16,6-8-89-16,7-8-26 0,6-13-25 15</inkml:trace>
  <inkml:trace contextRef="#ctx0" brushRef="#br0" timeOffset="64408">27261 1877 151 0,'0'0'107'16,"0"0"61"-16,-10-76 37 15,7 64-114-15,1 3 9 16,1 1-16-16,-2 4 4 15,2-1-15-15,-1-2-33 16,2 2-15-16,-1-2-11 16,1-4-7-16,0-5-3 15,0-5-1-15,0-6-1 0,1-4 0 16,5-1-2 0,-5 5 2-16,-1 8 1 0,0 12 14 15,0 6 26-15,0 1 11 16,0 0-49-16,0 17-5 15,0 15-15-15,0 16 15 16,-5 15 17-16,-2 10-14 16,1 6 2-16,2 3-5 15,2-11-46-15,2-11-81 16,0-9-101-16,12-12-19 16,8-18-8-16</inkml:trace>
  <inkml:trace contextRef="#ctx0" brushRef="#br0" timeOffset="65958.47">27221 1872 515 0,'0'0'87'0,"0"0"57"16,0 0-102-16,0 0-14 16,0 0-26-16,0 0-2 15,7 2 9-15,45-2-9 16,10-7-5-16,2-5-45 15,-5-2-28-15,-9-1 41 16,-13 0-7-16,-17 5 44 16,-12 1 19-16,-8 8 81 15,0 1 20-15,0 0 32 16,0 0-86-16,-7 5-36 0,-2 12-25 16,1 5-5-16,2 1-1 15,6-3-1-15,0-3-3 16,0-6-16-16,14-5-31 15,7-6-15-15,4 0 3 16,1-7 4-16,2-14-21 16,-6-5 2-16,-9-2 49 15,-9-1 30-15,-4 1 21 16,-8 4 42-16,-13 10 15 16,-7 12-3-16,-6 2 2 15,-3 27-57-15,4 14-15 16,6 8-4-16,13 2 0 0,14-5-1 15,6-5-4-15,33-12-4 16,18-9-3-16,14-14-31 16,7-6 11-16,1-9-13 15,-7-18-37-15,-8-9-11 16,-15-8-33-16,-18-8 47 16,-23-2 39-16,-8 2 39 15,-20 9 100-15,-14 13 41 16,-3 19-50-16,-4 11-27 15,7 7-49-15,9 15 10 16,14 3-19-16,11 1-6 16,5-3-7-16,23-6 7 15,9-4 4-15,8-10-4 16,11-3 0-16,3 0-3 16,5-10 10-16,-5-9-8 0,-10-4 2 15,-15 3 6-15,-13 4 13 16,-14 5 56-16,-5 8-5 15,-2 3 8-15,0 3-79 16,0 21-11-16,-5 7 11 16,2 10 5-16,3-1-5 15,2-3 4-15,16-5-8 16,6-9-14-16,2-7 1 16,1-11-52-16,0-5 22 15,-2-4-4-15,-2-19 18 16,-2-8 33-16,-5-5 0 15,-5-8 33-15,-4-4 35 16,-4 2 6-16,-1 9 17 0,-2 15-49 16,0 15-19-16,1 7 24 15,4 3-47-15,6 23-31 16,6 10 31-16,10 8 1 16,7 1 4-16,5-5-4 15,-2-4 1-15,-4-11 1 16,-8-9-2-16,-10-12 0 15,-2-4 10-15,0-9 8 16,0-17 36-16,-1-13-37 16,-3-12-4-16,-4-7 3 15,0 3-7-15,0 10 0 16,1 17-9-16,0 12-1 16,0 12-11-16,4 4-37 0,4 0-68 15,5 9-9-15,3 9-37 16,2 3 49-16,5-1-11 15,0-3-48-15,3-5 40 16,-2-10 97-16,-7-2 35 16,-5-2 19-16,-9-16 120 15,-6-1 3-15,-3-2-28 16,0 4 16-16,-3 5 39 16,-9 8-82-16,-3 4-20 15,-2 0-41-15,-2 15-19 16,2 13-6-16,6 8-1 0,7-2-2 15,4 2-8-15,0-7 1 16,12-6-31-16,4-7 21 16,4-8 8-16,2-6-22 15,2-2 26-15,1-12 7 16,-4-15 12-16,-3-7-5 16,-6-4-4-16,-3 4 7 15,-6 9-6-15,-2 11 1 16,-1 11-4-16,0 3-1 15,0 13-31-15,0 13-32 16,-1 8 63-16,1 1 4 16,0-5-3-16,6-8-2 15,13-7-1-15,2-8-8 0,9-7-35 16,8 0-10 0,6-19 26-16,1-15-28 0,-8-10 16 15,-9-12 41-15,-14-12 6 16,-7-17 2-16,-4-18 22 15,-3 4 94-15,0 17-42 16,0 31 5-16,0 32 29 16,0 19-30-16,-10 19-86 15,-6 26 14-15,-4 21-2 16,2 19-8-16,10 9 3 16,5 10-7-16,3 5 1 15,14 2-1-15,28-2-6 0,19-10-164 16,20-19 29-1,15-26-158-15,9-38-31 0</inkml:trace>
  <inkml:trace contextRef="#ctx0" brushRef="#br0" timeOffset="66274.85">30320 1810 680 0,'0'0'179'0,"0"0"-34"16,0 0-62-16,0 0-55 15,0 0 68-15,3 100-32 16,17-64-32-16,-1-4-23 16,4-5-9-16,-3-9 0 15,0-7-1-15,4-11-18 16,3-3-19-16,5-25 11 0,1-14-28 16,-3-14 29-16,-11-14 23 15,-14-5 6-15,-5 12-1 16,-9 15-2-16,-16 26 0 15,-10 22 18-15,-5 0-18 16,-2 29-3-16,6 8-4 16,14 5-15-16,15 0-75 15,7-8-102-15,12-7-49 16,18-10-51-16,8-12 82 16</inkml:trace>
  <inkml:trace contextRef="#ctx0" brushRef="#br0" timeOffset="66500.19">30750 1662 123 0,'0'0'196'0,"28"-106"138"16,-25 76 2-16,-3 15-139 16,0 13-28-16,0 2-97 15,-1 3-36-15,-11 25-32 16,-6 18 11-16,-3 20-7 16,2 18 8-16,4 18 6 15,6 13-4-15,3 10-10 16,0-1-8-16,0-4 0 15,-3-12-4-15,-9-24-46 16,-1-22-54-16,-4-26-112 16,-2-31-52-16,-3-10-84 15,-7-40-139-15</inkml:trace>
  <inkml:trace contextRef="#ctx0" brushRef="#br0" timeOffset="66628">30413 2048 448 0,'0'0'154'15,"0"0"107"-15,143-42-131 16,-58 28-88-16,20 2-42 16,4-1-9-16,-7-1-208 15,-17 0-312-15</inkml:trace>
  <inkml:trace contextRef="#ctx0" brushRef="#br0" timeOffset="67617.95">26945 4124 468 0,'0'0'83'0,"0"0"179"0,0 0-53 16,0 0-49 0,0 0-39-16,0 0 1 0,-7-29-36 15,4 29-17-15,0 0-34 16,-2 1-23-16,1 21-12 16,-1 20 0-16,-4 22 4 15,0 21-4-15,-3 11 7 16,-7-3-6-16,4-11-1 15,2-13-5-15,5-18-72 16,5-14-22-16,3-15-78 16,0-22-221-16,14-8-184 15</inkml:trace>
  <inkml:trace contextRef="#ctx0" brushRef="#br0" timeOffset="68080.19">27039 4366 903 0,'0'0'144'16,"0"0"87"-16,0 0-130 16,0 0-56-16,0 0-18 15,0 0-25-15,24-21-2 16,8 12-2-16,9 5-17 16,-1 4-10-16,-4 0-4 15,-3 10-2-15,-12 12-11 16,-11 5-1-16,-10 4 32 0,0 3 14 15,-21-1-6-15,-6-1 7 16,2-8 5-16,4-6 1 16,9-9-4-16,8-5 8 15,2-4 5-15,2-4 17 16,0-25 19-16,22-11-39 16,10-10-12-16,10 2 0 15,1 0-19-15,-1 9 11 16,-9 6 8-16,-10 11 2 15,-11 8 9-15,-7 9 11 16,-5 4 35-16,0 1-26 16,0 0-16-16,-2 19-13 15,-10 12 0-15,-4 14 5 16,1 1-5-16,6-1 1 16,8-3-3-16,1-6-3 0,13-9-17 15,20-11-31-15,17-9-74 16,13-7-101-16,7-15-165 15,1-18-219-15</inkml:trace>
  <inkml:trace contextRef="#ctx0" brushRef="#br0" timeOffset="68261.17">27823 4345 394 0,'0'0'312'0,"0"0"-56"15,0 0-37-15,0 0-113 0,0 0-50 16,0 0-26-16,-35 5-23 15,78-5-3-15,12 0 8 16,8 0-8-16,2-5-4 16,0-5-59-16,-6 0-124 15,-17-2-158-15,-18-2-371 16</inkml:trace>
  <inkml:trace contextRef="#ctx0" brushRef="#br0" timeOffset="68501.8">27874 4213 992 0,'0'0'218'16,"0"0"4"-16,0 0-136 0,0 0-28 16,0 0-18-16,0 0-26 15,-10 21-11-15,10 0 1 16,4 10-4-16,7 15 1 15,-2 8 5-15,-6 5-6 16,-3 3-2-16,0-6-47 16,0-9-80-16,4-14-75 15,8-17-304-15</inkml:trace>
  <inkml:trace contextRef="#ctx0" brushRef="#br0" timeOffset="68876.73">28592 4140 669 0,'0'0'157'0,"0"0"177"16,0 0-195-16,0 0-39 15,0 0-24-15,0 0-27 16,0 0-7-16,0 3-21 16,0 14-2-16,7 10-18 0,6 12 18 15,3 9 5-15,-6 3-16 16,-6 3-7-16,-4 3-1 15,-4-4 0-15,-11-7-38 16,0-9-17-16,6-16-73 16,5-10-110-16,4-11-221 15,0-11-219-15</inkml:trace>
  <inkml:trace contextRef="#ctx0" brushRef="#br0" timeOffset="69400.53">28905 4187 496 0,'0'0'266'0,"0"0"40"16,0 0-36-16,0 0-136 0,0 0-51 15,0 0-43-15,0-16-22 16,-9 38-17-16,-7 11 7 15,1 8 7-15,2 1-11 16,5 1 0-16,5-6-3 16,3-5 3-16,0-10-4 15,11-7-6-15,11-10 2 16,6-5-20-16,3-4 1 16,2-21-2-16,-4-9-4 15,-6-7-1-15,-9-5 16 16,-7 0 13-16,-7 5-3 0,0 8 1 15,-10 13 1 1,-18 13-6-16,-10 7-9 0,-2 0 5 16,-3 11-6-16,7 8-36 15,9 6-56-15,9 0-106 16,8-4-149-16,10-4-295 16</inkml:trace>
  <inkml:trace contextRef="#ctx0" brushRef="#br0" timeOffset="69874.37">29342 4204 352 0,'0'0'140'0,"0"0"108"15,0 0 7-15,0 0-84 16,0 0-22-16,0 0-61 16,6 0-24-16,-6 0-16 15,0 0-16-15,-5 11-13 0,-5 12-17 16,0 13 10-16,-1 8-7 15,4-3-3-15,7-3 1 16,0-7-1-16,3-8-3 16,12-6 2-16,-2-7-2 15,5-7 0-15,4-3-7 16,3-6 3-16,3-18-1 16,-1-7-4-16,-5-11 4 15,-10-4 5-15,-5-2 1 16,-7 5-1-16,0 7 0 15,-18 13-11-15,-8 12-13 16,-9 11-82-16,1 3-16 16,4 18-74-16,9 1-141 15,15-1-170-15</inkml:trace>
  <inkml:trace contextRef="#ctx0" brushRef="#br0" timeOffset="70204.28">29906 3807 826 0,'0'0'257'15,"0"0"25"-15,0 0-160 16,0 0-38-16,0 0-19 0,0 0-31 15,-9-5-7-15,9 27-15 16,0 17-12-16,13 23 30 16,8 19 8-16,-2 11-20 15,-5 3 0-15,-3-3-8 16,-7-3-10-16,-4-9 3 16,0-10-6-16,-12-14 0 15,0-12-89-15,7-9-20 16,5-6-67-16,2-18-341 15,26-11-348-15</inkml:trace>
  <inkml:trace contextRef="#ctx0" brushRef="#br0" timeOffset="70567.48">30620 3972 1074 0,'0'0'165'0,"0"0"47"15,0 0-81-15,0 0-73 16,0 0-17-16,0 0-1 16,0-1-20-16,-11 11-14 15,-12 18-6-15,-13 8 3 16,-9 6 10-16,-4 0-12 16,6-8 0-16,9-4 0 15,7-7-1 1,14-10 0-16,8-7-1 0,5 1 0 15,0 1-4-15,13 2 5 0,16 5 3 16,8 3 0-16,13 5-5 16,12 3 6-16,11 0-8 15,6 4 8-15,-6-3-9 16,-12-6 5-16,-16-6-47 16,-15-5 20-16,-12-3-68 15,-11-7-21-15,-7 0-142 16,0-5-181-16</inkml:trace>
  <inkml:trace contextRef="#ctx0" brushRef="#br0" timeOffset="71046.89">31384 3964 586 0,'0'0'352'15,"0"0"-150"-15,0 0 41 16,0 0-159-16,0 0-30 16,0 0 2-16,-12-1-25 15,21-6-8-15,19-1-14 16,11-3-8-16,12 2-2 16,-5 4-2-16,-1 5-2 15,-12 0-13-15,-14 0-5 16,-6 1 3-16,-8 8 2 0,-5 0-10 15,0 4 15-15,-3 4 9 16,-15 2 4-16,0 0 0 16,-1-1 1-16,4-1-1 15,5-3 1-15,6-3-1 16,4-3 0-16,0 1 0 16,7-3 1-16,15 1 2 15,5 3 18-15,5 0-10 16,1 2-2-16,-4 2-4 15,-9-3-5-15,-11-2 0 16,-7 0 0-16,-2 1 0 16,-8 1 2-16,-20 5 5 15,-12-4 2-15,-12-1-3 0,-10-2-6 16,-3-4-1 0,-4-5-69-16,8 0-121 0,9-7-683 15</inkml:trace>
  <inkml:trace contextRef="#ctx0" brushRef="#br0" timeOffset="72365">28452 6159 542 0,'0'0'165'0,"0"0"204"15,0 0-232-15,0 0-20 0,0 0-1 16,0 0-48-16,0 0-15 16,-20-63-20-16,32 56-16 15,9 0-16-15,4 4-1 16,6 3-1-16,-1 0-2 16,-4 8 1-16,-7 6-5 15,-7 5-7-15,-9 2-4 16,-3 4 9-16,-10 4 0 15,-14 0 9-15,-4 1 0 16,0-6-1-16,5 0 0 16,7-9 0-16,8-5-4 15,3-6-6-15,5-4-16 16,0 0 13-16,0 0 4 0,8-4 6 16,16-16 3-16,7-12 1 15,6-6 0-15,2-1-3 16,1-5 3-16,-1 1 7 15,-3 2-7-15,-6 2 0 16,-6 9 4-16,-11 12-3 16,-6 10 17-16,-7 8 15 15,0 0-4-15,0 0-19 16,0 5-4-16,-11 18-5 16,-7 10 1-16,-5 10 8 15,6-1-5-15,6-1 1 16,10-1 0-16,1 0-5 15,22-4-2-15,27-7-5 16,27-9-36-16,26-11-31 0,20-9-146 16,14-9-308-16</inkml:trace>
  <inkml:trace contextRef="#ctx0" brushRef="#br0" timeOffset="73211.78">24266 6488 473 0,'0'0'101'16,"0"0"150"-16,-89 12-11 15,84-12-18-15,5 0-137 16,0 0 1-16,0 0-45 15,27 0-35-15,18 0 36 16,17-8-13-16,12-1-17 16,9 1-12-16,3 3-3 15,5 1-26-15,-1 0-42 16,-12 4-42-16,-16 0-103 16,-26 0-65-16,-23 8-15 15,-13 0-1-15,-26 5 146 16,-23 2 29-16,-11 1 122 15,-7 4 61-15,-7 2 72 16,2 1-37-16,4-3 20 0,12-1 58 16,17-9 21-16,17-5-16 15,14-1-67-15,8-4-66 16,8 0-41-16,30 0-2 16,19 0 4-16,17 0-4 15,14-13-3-15,3-4-45 16,2-3-114-16,-7-7-35 15,-17 0-92-15,-24-5-12 16</inkml:trace>
  <inkml:trace contextRef="#ctx0" brushRef="#br0" timeOffset="73480.84">24575 6224 205 0,'0'0'284'0,"0"0"-20"16,0 0 43-16,0 0-142 15,0 0-56-15,0 0-48 16,-29-33-25-16,55 30-23 16,14 3-6-16,10 0-4 15,9 20 7-15,10 14 0 16,-2 12-5-16,-6 12 0 16,-13 7-4-16,-17 7 2 15,-21 4 0-15,-10-1 5 0,-28 1-7 16,-19-3-1-1,-10-1-8-15,-3-3-44 0,3-6-49 16,11-8-157-16,15-25-343 16</inkml:trace>
  <inkml:trace contextRef="#ctx0" brushRef="#br0" timeOffset="74530.85">30151 5822 421 0,'0'0'125'0,"0"0"66"16,0 0-23-16,0 0-35 16,0 0-19-16,0 0-3 15,0 0-32-15,0 0-14 16,0 0-22-16,0 0-15 16,-3 0-17-16,-7 8-8 15,-6 4-3-15,-6 2 5 0,-7 5-3 16,-2 1-1-16,-6 2 0 15,-3 0 1-15,-2-2-2 16,-1-4 3-16,5-5-3 16,8 0 3-16,7-5-1 15,7-2 3-15,8-2 0 16,5-2 0-16,1 2-3 16,2-2-2-16,0 0 3 15,0 0-3-15,0 1 0 16,0-1 0-16,0 2 1 15,0 4 1-15,0 5-1 16,0 4 5-16,13 6 14 16,11 2-3-16,8 0 11 15,5 2-4-15,6-1-8 16,3 2-3-16,2-2-1 0,0-2-4 16,-9-2-5-16,-8-3 8 15,-10-6-10-15,-10-2 3 16,-8-4-4-16,-3-4 0 15,0 4 0-15,0-3 0 16,0-2 2-16,0 3-1 16,0-3-1-16,0 0-2 15,0 0-24-15,0 3-32 16,0-2-46-16,0-1-152 16,-2 0-440-16</inkml:trace>
  <inkml:trace contextRef="#ctx0" brushRef="#br0" timeOffset="78498.05">30650 6014 74 0,'0'0'98'16,"0"0"30"-16,0 0 20 15,0 0-19-15,0 0-13 16,0 0-18-16,0 0 26 16,-22 10 15-16,17-9-41 15,1-1-2-15,-3 1-18 16,2-1-25-16,0 0-9 16,4 0-6-16,1 3-16 15,0-3-15-15,0 0 5 16,0 2-9-16,18 0-1 0,13 1 0 15,9-3 35-15,8 0-19 16,0 0-7-16,1-5-9 16,-4-6 9-16,-4 0-5 15,-9 3-5-15,-13 2 5 16,-5 3 5-16,-10-2-1 16,-2 5-3-16,-2 0 4 15,0 0-1-15,0 0-8 16,0 0-1-16,0 0-1 15,0 0-10-15,0 0-12 16,0 0-10-16,0-3-30 16,0-1-57-16,0-5-122 0,6-1-282 15</inkml:trace>
  <inkml:trace contextRef="#ctx0" brushRef="#br0" timeOffset="79390.47">31521 5859 179 0,'0'0'81'16,"0"0"34"-16,0 0 57 15,0 0-44-15,0 0 6 16,0 0 17-16,21-55-26 15,-21 47-35-15,0 3-21 16,-3 0-36-16,-12 4-16 16,-4 1-16-16,-8 0 0 15,-6 4 4-15,2 15-4 16,4 8 0-16,3-1-1 16,9 7 9-16,5-3-5 15,7-3-3-15,3 0 1 16,0-10-3-16,6-3 1 0,12-7 0 15,2-7 1-15,6 0 8 16,-1-4 4-16,4-11-3 16,-1-4 1-16,-3-5 4 15,-2 2-5-15,-7-3 10 16,-1-1-4-16,-8 9 0 16,-2 3 3-16,-5 6 2 15,0 7 10-15,0 1-3 16,0 0-11-16,0 0-12 15,0 0-5-15,0 8 0 16,0 14 0-16,0 12 0 16,3 11 3-16,6 2 4 0,-5 6 3 15,1-4-1-15,-4-6-7 16,-1-4 4-16,0-8 0 16,-4-2 4-16,-15-4-1 15,-7 0-1-15,-5-5-1 16,-5-1-6-16,-7-3 0 15,-3-7-1-15,-1-4-21 16,7-5-13-16,9 0-8 16,11 0-5-16,10-7-25 15,10-5-52-15,6-12-146 16,22-1-358-16</inkml:trace>
  <inkml:trace contextRef="#ctx0" brushRef="#br0" timeOffset="79826.88">31809 5816 350 0,'0'0'139'15,"0"0"75"-15,0 0 60 16,0 0-120-16,0 0-26 0,0 0-45 16,-8-10-35-1,11 6-26-15,17-2-8 0,10 1-1 16,3-2-6 0,1 2 0-16,-3 0 2 0,-4 3 4 15,-1 1-3-15,-7 1 0 16,-9 0 6-16,1 0 0 15,-4 11-1-15,-1 11 1 16,-1 12 11-16,-4 14-6 16,-1 11-3-16,0 5-3 15,0 2-4-15,-12-9-7 16,-1-3-4-16,2-11-1 16,4-14-14-16,4-7-25 15,3-7-40-15,0-6-41 16,0-9-123-16,12 0-153 0,1-21-60 15</inkml:trace>
  <inkml:trace contextRef="#ctx0" brushRef="#br0" timeOffset="80029.36">31957 6084 629 0,'0'0'195'15,"0"0"180"-15,0 0-208 16,0 0-44-16,0 0-47 15,0 0-34-15,13-22-13 16,22 6-11-16,11 3-9 16,2-3-9-16,4 0-13 0,-3 2-41 15,-7 5-47-15,-11-2-43 16,-15 5-180-16,-14-1-346 16</inkml:trace>
  <inkml:trace contextRef="#ctx0" brushRef="#br0" timeOffset="80876.39">27976 6022 299 0,'0'0'96'0,"0"0"117"15,0 0 24-15,0 0-35 16,0 0-58-16,0 0-46 16,0-10-36-16,0 10-21 15,0 0-13-15,-5 5-8 16,-7 14-11-16,-5 10 14 15,-8 2-2-15,-7 5-12 16,-7 3-1-16,-1-3-1 16,2-2-6-16,10-7 7 0,9-7-4 15,10-6-3-15,3-5 5 16,3 1 0-16,3 0-4 16,0 3-2-16,0 4 4 15,16 3 0-15,10 1 2 16,5 2 6-16,5 2-6 15,5 1-1-15,3 1-5 16,-4-2-2-16,-3-4-27 16,-7-2-41-16,-18-2-65 15,-12-4-389-15</inkml:trace>
  <inkml:trace contextRef="#ctx0" brushRef="#br0" timeOffset="82319.23">25507 6607 109 0,'0'0'115'0,"0"0"56"16,0 0 4-16,0 0-53 15,0 0-9-15,0 0 33 16,-19 8-18-16,19-6-42 15,0-2-16-15,-2 1-10 16,2-1-14-16,0 0-7 0,-1 0-4 16,1 0-1-1,-3 0-8-15,3 0 1 0,0 3-2 16,-2-3-8-16,2 0-3 16,-1 0-4-16,1 0 0 15,-2 0-6-15,2 0-1 16,0 0 1-16,0 0-4 15,0 0 1-15,0 0-1 16,0 0 1-16,0 0-1 16,0 3 1-16,0-3-1 15,0 0 1-15,0 0 0 16,0 0-1-16,0 0 1 16,0 0-1-16,0 0 1 15,-1 0 0-15,1 0-1 16,-2 0 1-16,-1 0-1 0,-1 4 0 15,-1-1 0-15,-1 0-1 16,-1-2 1-16,4 2 0 16,0-3 0-16,3 0 0 15,0 0 0-15,0 0 0 16,0 0 0-16,0 0-1 16,0 0-2-16,0 0-6 15,8 0-5-15,14 0-25 16,11-2 39-16,10-6 1 15,6 1 2-15,0-2 0 16,-5 1-3-16,-11 1-15 16,-11 2 0-16,-12 3 6 0,-4 0 8 15,-3 2-5-15,-3 0-10 16,2 0-42-16,-2 0-25 16,0 0-56-16,0 0-26 15,0 0-58-15,1 0-31 16,4 0-6-16</inkml:trace>
  <inkml:trace contextRef="#ctx0" brushRef="#br0" timeOffset="82873.31">26052 6336 144 0,'0'0'161'16,"0"0"-5"-16,0 0 43 0,0 0-126 16,0 0-8-1,0 0-11-15,0 0 5 0,0 0-4 16,0 0-1-16,0 0 5 16,0 0 6-16,0 0-4 15,0 0-1-15,0 0-19 16,0 0-14-16,0 0-3 15,0 0 0-15,0 0 2 16,0 0-2-16,0 0 1 16,0 0-6-16,0 0-8 15,0 0-10-15,0 14-1 16,0 11 0-16,0 11 1 16,6 14 12-16,1 4 2 15,-3 5-4-15,-1 2-9 16,-3-3 3-16,0-4-3 0,0-8-2 15,0-11-2-15,0-11-28 16,0-10-25-16,8-8-78 16,13-6-140-16,12-13-215 15</inkml:trace>
  <inkml:trace contextRef="#ctx0" brushRef="#br0" timeOffset="83369.09">26445 6466 55 0,'0'0'251'16,"0"0"-82"-16,0 0 52 15,0 0-92-15,0 0 55 16,0 0-58-16,-19-13-13 16,16 13-33-16,0 0-32 15,-1 0-20-15,-4 13-23 16,-3 10 9-16,-2 10-5 16,4 6-3-16,5 2-4 15,2-2 5-15,2-3-4 16,0-2 1-16,5-7-2 0,8-8-2 15,3-6 0-15,3-6 0 16,3-7 0-16,8 0 3 16,3-11 6-16,1-13-2 15,-4-7-6-15,-8-4 5 16,-13-6-4-16,-9-6 4 16,0-4-6-16,-14 3 1 15,-11 8-1-15,-5 10 0 16,1 14-1-16,-3 13-5 15,2 3-9-15,5 13-61 16,4 13-64-16,8 5-58 0,10-3-118 16,3-6-60-1</inkml:trace>
  <inkml:trace contextRef="#ctx0" brushRef="#br0" timeOffset="84356.61">26809 6370 123 0,'0'0'83'0,"0"0"90"16,0 0-41-16,0 0-15 15,0 0-6-15,0 0-7 0,0 9 44 16,0-9-18-1,0 0-30-15,-1 0-9 0,1 0-19 16,0 0-15 0,0 0-8-16,0 0-5 0,0 0-24 15,0 0 2-15,1-12-6 16,13-5-11-16,1-2-4 16,1 5 0-16,-1 4-1 15,0 3-1-15,-2 3 0 16,-1 4-1-16,3 0-4 15,0 1 0-15,1 18-6 16,2 8-7-16,-6 4 5 16,-7-2-1-16,-5 1 3 15,0-1-2-15,-12-3 8 0,-6-3 4 16,1-5 2-16,1-5 6 16,7-6-6-16,5-2 9 15,4-5-5-15,0 0 1 16,0 0 2-16,0 0-3 15,0 0 9-15,13 0-1 16,14-5 2-16,9-2-2 16,7 2-3-16,5 5-9 15,-2 0 3-15,-3 5 0 16,-7 9-3-16,-12 3 1 16,-13 2-3-16,-11 4 4 15,-5 2 2-15,-20 2 0 16,-8-3-4-16,-5-4-14 0,1-4-8 15,0-6-36-15,1-9-47 16,5-1-144-16,10-8-294 16</inkml:trace>
  <inkml:trace contextRef="#ctx0" brushRef="#br0" timeOffset="89629.32">28024 2694 494 0,'0'0'119'0,"0"0"87"16,0 0 41-16,0 0-149 0,0 0 17 15,0 0-60-15,0 0-8 16,-65-36-12-16,55 36-15 16,-8 9-17-16,-3 12 3 15,-1 7-7-15,-1 6 1 16,3 2-3-16,3 5 3 16,5 1 0-16,8-4-1 15,4-7-8-15,4-9-17 16,22-9-7-16,11-13-30 15,14-1-19-15,10-25 49 16,7-6-9-16,2-4 11 16,-6 0 17-16,-13 3 14 0,-9 1-2 15,-15 1 8 1,-14 4-2-16,-7 7 2 0,-6 10 42 16,0 8 36-16,0 2-14 15,-12 9-28-15,-7 18-37 16,-1 12-2-16,6 2-2 15,6 2-1-15,8-6-1 16,0-8 0-16,21-10-12 16,2-6-14-16,2-11-15 15,0-2 3-15,-3-8 14 16,-3-16-7-16,-6-5 11 16,-10-4 4-16,-3-3-5 15,-5 0 15-15,-16 3 0 0,-2 7 7 16,-3 10 0-1,1 13 0-15,-4 3 12 0,6 5-7 16,2 12-5-16,10 2 0 16,10-2-2-16,1-3 2 15,4-4-4-15,17-8-2 16,6-2 6-16,2 0 0 16,4-6 19-16,0-11-8 15,2-3 3-15,-4-2 3 16,-3 3-11-16,-6 5 5 15,-9 6-2-15,-7 5 9 16,-5 3-7-16,2 0-11 16,3 10-7-16,4 8 7 15,4 0 9-15,2-3 1 0,1-6-10 16,5-4 0-16,4-5 1 16,-1 0-1-16,2-5 4 15,-3-10 4-15,-2-4-7 16,-3 0 12-16,-2-1 17 15,-4 0-2-15,-4 6-9 16,-1 5-7-16,-5 4-7 16,-2 5-4-16,1 0-1 15,3 4-8-15,5 12-40 16,3 6 46-16,5-2 2 16,1-6-31-16,-2-4 8 15,0-6 6-15,2-4-2 16,-2 0 19-16,-2-2 1 0,2-11 13 15,-4-3 15-15,0-1-5 16,0 3-4-16,-5 3-5 16,-2 3 16-16,-1 3-20 15,-2 5 7-15,4 0-18 16,5 4-8-16,3 15 1 16,6 2 7-16,-1-1 7 15,3 2-2-15,-2-8-5 16,-2-4 0-16,-2-8-9 15,1-2 9-15,3-7 8 16,3-15 5-16,-1-6-9 16,1-6-2-16,-9-8-2 0,-1-2-6 15,-8 6-14-15,-5 12-20 16,-1 11-12-16,0 10 17 16,0 5-20-16,0 0-35 15,5 0-37-15,4 5 13 16,5 10 90-16,7-2 3 15,2 0 20-15,1-1 0 16,-7-3 1-16,-6-2 0 16,-8-1 2-16,0 0 23 15,-3-2 18-15,2 7 24 16,1-5 21-16,-2-2-29 16,1-1-9-16,3-3-9 15,3 0-19-15,5 0-6 0,8-2 8 16,3-12-10-16,3-9-14 15,-8-1-7-15,-2-2-6 16,-10-4-17-16,-5 7 21 16,-2 7 7-16,0 9 2 15,-9 7 12-15,-11 1-9 16,-1 21 2-16,-6 13-4 16,2 5 2-16,4 8 5 15,8-5 4-15,8-4-1 16,5-8-9-16,2-7-4 15,17-10-2-15,10-6-4 16,7-8-6-16,5-2 6 16,7-19-7-16,7-9-4 15,2-8-5-15,-4-7-57 0,-12-6 25 16,-16 4 18-16,-14 10 38 16,-10 16 5-16,-1 12 106 15,-9 8-20-15,-12 1-53 16,-4 6-28-16,2 10 6 15,7 1-4-15,9-1-11 16,7-6-1-16,0 0-3 16,19-6-15-16,11-4-12 15,8 0 20-15,6 0 3 16,0-6-8-16,-5 5 12 16,-4 1-5-16,-8 0 3 15,-8 10 3-15,-9 9-4 16,-2 3 4-16,1 1 2 0,0 0 5 15,3-5-5-15,7-4-2 16,8-8-37-16,12-6-15 16,11 0-78-16,7-14 65 15,-2-11-135-15,-6-9-10 16,-10-7-56-16,-15-1 67 16,-15 1 201-16,-9 12 111 15,-1 9 92-15,-19 12 108 16,-7 8-167-16,-4 0-36 15,1 18-2-15,3 6-47 16,8 1-29-16,11 1-15 16,8-2-15-16,2-5-11 0,20-7-20 15,7-7-28-15,0-5 15 16,4 0 18-16,-3-17 8 16,1-2 9-16,-1 0 9 15,-10-1 9-15,-5 7-1 16,-9 5 88-16,-6 6 20 15,0 2 26-15,0 0-69 16,-14 17-46-16,-4 14-22 16,3 15 4-16,2 9 9 15,4 9-17-15,4 6 6 16,1 8-5-16,4 11 9 16,-7 0-10-16,-1-7 0 15,-4-14-2-15,-12-18 1 0,-6-17 0 16,-7-15 6-16,-4-10-1 15,0-8-1-15,8-2-1 16,8-23 2-16,16-12-2 16,9-8-3-16,14-11-3 15,25-4 1-15,14-9-4 16,10-5-27-16,10-1-6 16,6-8-33-16,7-3 12 15,-4-2 45-15,-8 7-39 16,-18 15 54-16,-22 20 1 15,-13 21 11-15,-15 17 58 16,-6 8 27-16,0 0-25 16,0 3-44-16,-15 15-25 15,-4 6 8-15,1 2 1 0,8-1-7 16,7-4-4-16,3-4-1 16,0-6 0-16,9-5 0 15,11-3-4-15,7-3-7 16,3-3-2-16,1-16-5 15,-1-5 7-15,-6 0-17 16,-9-3 12-16,-9 5 9 16,-6 4 7-16,0 5 3 15,-9 13-3-15,-16 0-3 16,-2 14 3-16,-3 18 3 16,6 5 1-16,8 5 9 15,11 2-12-15,5-4-1 16,9-7-2-16,18-11 2 15,7-13-3-15,4-9-3 0,3-2 6 16,-2-19 4-16,-1-11-2 16,-7-2-2-16,-3-6 0 15,-4-2 0-15,-6 0 0 16,-5 8 2-16,-5 8-2 16,-2 14 4-16,-6 9-4 15,0 3 0-15,4 9-3 16,4 12-3-16,4 5 6 15,4-2 1-15,1-6-1 16,-1-9-2-16,1-4-16 16,0-5-7-16,2 0 25 0,4-15 4 15,2-9-3-15,5-3 0 16,0-2 3-16,-2 4-4 16,-1 7 3-16,-6 6-3 15,-4 11 11-15,-1 1-11 16,-1 8-1-16,1 11 0 15,-4 2 0-15,0-4 1 16,-5-1 4-16,-1-7-4 16,-1-4-2-16,1-3-7 15,3-2 5-15,0-8 4 16,0-10 12-16,1-8-9 16,-5-1-3-16,-4 1 6 15,-1 5-3-15,0 6 9 16,-4 11-7-16,-14 4-2 15,-4 2-6-15,-4 19 3 0,-1 4-2 16,5 3 2-16,7 2 2 16,8-3 0-16,7-3-2 15,0-7 0-15,0-2-2 16,19-8-8-16,6-5-35 16,11-2-11-16,6-4-38 15,5-16-56-15,1-9-142 16,-2-7 33-16,-5-5 102 15,-13 10 24-15,-16 9 133 16,-9 14 99-16,-3 8 67 0,-9 0 29 16,-7 0-9-1,-7 2-152-15,-2 15 32 0,4 2 16 16,5 4-16-16,8-1-44 16,5-6-13-16,3-3-9 15,0-3-9-15,11-6-5 16,8-4-10-16,4 0 12 15,5-10 3-15,5-11-34 16,-2-5-25-16,-6-5 24 16,-9-2 20-16,-9 5 24 15,-7 8 22-15,0 7 69 16,-3 10 14-16,-18 3-46 16,-6 7-26-16,-4 19-5 15,1 8-13-15,6 5 14 16,6 2 7-16,9-3-5 0,7-6-23 15,2-6-5 1,3-9-3-16,19-6-11 0,21-10-36 16,18-1-20-16,13-12-63 15,13-17-587-15</inkml:trace>
  <inkml:trace contextRef="#ctx0" brushRef="#br0" timeOffset="89795.61">32512 2138 758 0,'0'0'120'0,"0"0"105"16,0 0-225-16,0 0-2 16,0 0-202-16,0 0-98 15</inkml:trace>
  <inkml:trace contextRef="#ctx0" brushRef="#br0" timeOffset="95091.67">2309 9980 24 0,'0'0'5'0,"0"0"46"15,-54 85-18-15,42-64-27 16,6-1-6-16,1-4 0 15,3-3-18-15,2-9-83 16</inkml:trace>
  <inkml:trace contextRef="#ctx0" brushRef="#br0" timeOffset="95890.49">2246 10037 66 0,'0'0'84'0,"0"0"14"0,0 0 35 16,-9-87-71-1,4 76 54-15,0 6 87 0,2 5-59 16,1 0-28-16,1 0-8 16,-1 0-53-16,-4 2-28 15,3 15-6-15,-3 11 27 16,-1 2 11-16,4-4-16 16,3-6-32-16,0-5-1 15,0-8-6-15,0-4 0 16,19-3 0-16,5 0 6 15,9-15 9-15,1-5-2 16,-7-4-3-16,-6 1-1 16,-12 3-8-16,-9-7 9 15,-3 5 6-15,-21 2-13 0,-6 6-7 16,-7 14 2-16,-6 5-1 16,-5 29-1-16,0 16-11 15,8 7 9-15,13-1-3 16,14-6 2-16,13-9 1 15,10-9-1-15,18-13 0 16,8-9-1-16,3-10 2 16,0 0 2-16,1-16 2 15,-7-7 3-15,-11-4 1 16,-7 4-3-16,-13 0 8 16,-2-1-6-16,-14 5 0 15,-10 5-2-15,-1 7-1 16,-2 7-2-16,2 7-1 0,2 20-7 15,4 7 1-15,13 1 3 16,6-6 2-16,6-5-1 16,21-11-5-16,4-6-1 15,8-7 4-15,0 0 3 16,-2-19 1-16,-3-6 2 16,-7-4 1-16,-12 2 4 15,-7-1-5-15,-8 0 6 16,-3 0 0-16,-20 8-2 15,-1 10-1-15,-7 10 3 16,1 0-6-16,0 23-1 16,2 9-9-16,15 2 8 0,8-1-5 15,5-10 5 1,12-3-13-16,9-7 6 0,9-9-1 16,3-4 4-16,-2 0 5 15,-4-17-2-15,-2-7 1 16,-10 2 1-16,-9-2 5 15,-6-2-2-15,0 2-1 16,-13 6-1-16,-7 4-2 16,-4 14-2-16,-4 3-20 15,1 28-78-15,5 14-192 16,7 4-189-16</inkml:trace>
  <inkml:trace contextRef="#ctx0" brushRef="#br0" timeOffset="99940.4">3344 9813 263 0,'0'0'31'0,"0"0"125"16,0 0 28-16,0 0-85 16,0 0 42-16,0 0 13 15,0 0-6-15,-48-10-40 16,48 6-58-16,6-6-35 16,27-3-15-16,12-6 0 15,13-2-6-15,3 3 6 16,0 2-18-16,-12 4-61 15,-16 4-6-15,-15 6-7 16,-15 2-83-16,-3 7 30 16,-27 18 28-16,-19 9-42 0,-12 2 41 15,-5-7 106-15,5-5 8 16,4-8 4-16,11-6 40 16,12 0 22-16,7-6 38 15,15-1-28-15,9 4 4 16,0 10-59-16,0 11-12 15,3 15 33-15,10 17 14 16,-4 3-22-16,-6 9-23 16,-3 1-2-16,0 0-5 15,-12-10 0-15,2-10-48 16,4-19-30-16,3-15-4 16,3-16-37-16,0-3-41 0,0-20 113 15,0-13 12 1,0-3-14-16,0-4-25 0,0 4 74 15,-18 3 52-15,0 5 32 16,5 9 43-16,4 9-15 16,6 6 57-16,3 1-86 15,0 1-68-15,19-5-14 16,20-3 6-16,16-7 1 16,12-7-7-16,8-5 0 15,7-3 0-15,-9-2 1 16,-6 8 3-16,-19 6 11 15,-17 11-5-15,-13 6 14 16,-12 3-5-16,-6 20-15 0,0 16 19 16,0 10 38-1,-12 9 10-15,-6 1-28 0,6-6-28 16,2-10-11-16,7-14-5 16,3-13-6-16,0-11-52 15,22-2-100-15,11-19 17 16,6-20-217-16</inkml:trace>
  <inkml:trace contextRef="#ctx0" brushRef="#br0" timeOffset="100060.72">3909 9914 586 0,'0'0'39'0,"0"0"58"16,0 0-97-1,0 0 0-15,-49 100-37 0,49-77-232 16</inkml:trace>
  <inkml:trace contextRef="#ctx0" brushRef="#br0" timeOffset="100480.35">3939 10202 134 0,'0'0'680'0,"0"0"-575"15,0 0 160-15,0 0-224 16,0 0-30-16,0 0-11 16,31-63-7-16,-4 50-11 0,-3 5-5 15,-3 8-5-15,0 0-26 16,-9 11 6-16,-2 9 12 16,-7 7 8-16,-3-1-4 15,0 4 0-15,0-5 29 16,0-11-4-16,0-4 6 15,0-6 0-15,0-4 1 16,0 0-18-16,9-17 18 16,9-10 39-16,6-9-18 15,6-5-17-15,3 0-2 16,-5 4-2-16,0 15 5 16,-7 11-1-16,-7 11-8 0,-3 0-4 15,-3 21-8 1,1 11 12-16,1 5-29 0,2-2-31 15,3-6-35-15,9-4-74 16,0-13-71-16,10-12 45 16</inkml:trace>
  <inkml:trace contextRef="#ctx0" brushRef="#br0" timeOffset="100818.75">4640 10115 173 0,'0'0'59'16,"0"0"119"-16,24-96-18 15,-33 76-37-15,-15 11-36 16,-3 9-6-16,-6 16-42 15,-2 23-39-15,5 12-6 16,12 4 6-16,10-1-2 0,8-8-2 16,0-10-18-1,17-13-24-15,10-17-25 0,4-6 4 16,5-22 67-16,7-18 6 16,-1-12-1-16,-6-4-3 15,-11-6 17-15,-4-6 51 16,-14-9 38-16,-7-15 48 15,0 2-61-15,-4 9 5 16,-11 22-30-16,6 26-6 16,3 23 16-16,3 10-30 15,-3 19-50-15,-4 31 1 16,-1 19-2-16,5 22 1 0,6 8-1 16,0 10-1-1,3 5-19-15,21-2-110 0,0-9-285 16,6-13-281-16</inkml:trace>
  <inkml:trace contextRef="#ctx0" brushRef="#br0" timeOffset="103008.53">6221 9752 552 0,'0'0'112'0,"0"0"67"16,0 0 57-16,0 0-115 15,0 0-52-15,0 0-58 16,0 0-11-16,-39 95 0 16,26-15 10-16,-2 4-6 15,0-3 4-15,0-9-6 16,5-15-1-16,4-21-1 16,3-19 2-16,3-11-2 0,0-6 2 15,0 0 0-15,0-15 12 16,0-18-3-16,0-11-6 15,3-12-3-15,0-9-2 16,0-12 0-16,4-6-1 16,-1 0 1-16,8 11-14 15,5 22-12-15,3 21-38 16,5 16 12-16,3 13-14 16,-3 0 0-16,3 17-4 15,-5 8 37-15,-7 2 30 16,-12 4 3-16,-6-2-2 15,0 4 5-15,-19 3-1 16,-14 0 8-16,-6 1 3 0,-3-4-5 16,-1-7-7-1,1-7-1-15,12-8 1 0,11-8 4 16,7-3 3-16,12 0 29 16,0-3 23-16,3-3-54 15,19 1-5-15,5 5 1 16,9 0 7-16,3 8 1 15,1 15-6-15,3 9 0 16,2 5-4-16,1 10 0 16,5 2-3-16,6 7-54 15,4 2-136-15,9-5-341 16</inkml:trace>
  <inkml:trace contextRef="#ctx0" brushRef="#br0" timeOffset="103270.54">7686 9977 1208 0,'0'0'43'16,"0"0"125"-16,0 0-107 16,0 0-49-16,0 0-10 15,-30 97-2-15,21-28 6 16,3 19-4-16,6 21 4 15,0 23-6-15,0 10-7 16,-3 8 6-16,0-20-22 16,-7-26-69-16,2-38-64 15,-1-30 67-15,-4-26-163 16,-2-10 117-16,-3-30-195 0</inkml:trace>
  <inkml:trace contextRef="#ctx0" brushRef="#br0" timeOffset="103644.03">7352 10621 353 0,'0'0'242'0,"-27"-116"-45"16,27 75-103-16,37 7-72 16,14 1-21-16,22-1-1 15,12-1 0-15,12-2-63 16,0-3-23-16,0 1-7 16,-15-2-75-16,-18 5 149 0,-19 4 19 15,-23 8 8-15,-17 12 131 16,-5 9 37-16,-20 3-10 15,-17 12-105-15,-5 25-32 16,2 12 11-16,10 11-6 16,12 3-15-16,12-2-9 15,6-7-10-15,14-10-2 16,14-15-8-16,5-19-28 16,7-10-1-16,-1-28-13 15,-2-17-11-15,-13-8-45 16,-12 0 52-16,-12 0 31 15,-9 0 25-15,-27 4 27 16,-7 12-6-16,1 14 46 0,0 20-12 16,7 3-54-1,12 20-1-15,10 9-85 0,13 4-86 16,0-6-150-16</inkml:trace>
  <inkml:trace contextRef="#ctx0" brushRef="#br0" timeOffset="103982.12">8248 9999 1006 0,'0'0'152'0,"0"0"101"16,0 0-178-16,0 0-36 15,0 0-39-15,0 0 0 0,27 17-6 16,15 7 4-16,3 8 2 15,-5-1-4-15,-9 1-1 16,-7-3-4-16,-12-5-11 16,-6-5 17-16,-3-5 3 15,-3-11 2-15,0-3 1 16,3 0 9-16,-3 0 20 16,0-14 8-16,0-18-21 15,0-17-17-15,7-13-2 16,23-2-2-16,9 5-7 15,9 12-27-15,13 14-21 16,9 16-85-16,3 5-124 16,0 5-483-16</inkml:trace>
  <inkml:trace contextRef="#ctx0" brushRef="#br0" timeOffset="104642.76">10341 9676 924 0,'0'0'35'15,"0"0"254"-15,0 0-169 16,0 0-37-16,0 0-37 16,0 0-29-16,-43-11-17 15,77 11 6-15,26 0 4 16,34 0 8-16,13 0-15 16,-1 0 5-16,-5 0-8 15,-23-8-1-15,-22-3-2 16,-21 4-1-16,-21 2-1 15,-14 0 5-15,-23 2 3 16,-41 3-3-16,-37 0-10 0,-22 14 7 16,-14 14 2-1,10 3-2-15,14 2 3 0,31-5 2 16,28-3 10-16,24-11-5 16,23-5-7-16,7 4-3 15,33 1-7-15,25 2 10 16,19-3 3-16,14 6 0 15,0-5 1-15,-6 6-2 16,-16-3-2-16,-23 2 0 16,-25 1-5-16,-21 7 1 15,-9 9 4-15,-43 7 8 16,-17 13-5-16,-19-3 3 16,2 3 1-16,5-3-7 15,14-10 27-15,22-11-5 0,20-10 2 16,16-11-20-16,9-3-4 15,15-2-5-15,34-2 5 16,26-4 5-16,26 0-5 16,14-9-1-16,3-8-25 15,-8 6-73-15,-19 5-105 16,-28 2-404-16</inkml:trace>
  <inkml:trace contextRef="#ctx0" brushRef="#br0" timeOffset="105024.29">10083 10754 1169 0,'0'0'109'0,"0"0"43"16,0 0-71-16,0 0-79 15,0 0-1-15,0 0-2 16,67-11 1-16,-49 24-7 15,-9 7-23-15,-3 9-23 16,-6 5 24-16,0-2 0 16,-9-2-23-16,-3-9 42 15,1-4-6-15,4-12 16 16,1-1 2-16,3-4 7 16,3 0 12-16,0-20 14 0,0-9-30 15,12-7-7-15,12 2 2 16,2 4-2-16,3 13 1 15,-2 9 2-15,-6 8-2 16,-4 0-6-16,0 25-9 16,-11 9-52-16,-3 5-18 15,-3 0-67-15,0 2-59 16,-6-12-104-16,-1-9-73 16</inkml:trace>
  <inkml:trace contextRef="#ctx0" brushRef="#br0" timeOffset="105221.37">10517 10760 994 0,'0'0'92'16,"0"0"137"-16,0 0-178 16,0 0-33-16,0 0-18 15,0 0 2-15,91-14-4 16,-38 3-44-16,0-1-119 15,-15 7-130-15,-12 5-28 16,-17 0 1-16</inkml:trace>
  <inkml:trace contextRef="#ctx0" brushRef="#br0" timeOffset="105349.43">10608 10855 154 0,'0'0'199'16,"0"0"103"-16,-100 50-107 15,91-46-23-15,9-2-90 0,0-2-77 16,30 0-1-16,18 0-8 15,20-14-95-15,7-3-124 16,5-8-66-16</inkml:trace>
  <inkml:trace contextRef="#ctx0" brushRef="#br0" timeOffset="105618.23">11057 10698 532 0,'0'0'186'15,"0"0"36"-15,0 0-105 16,-91 29-45-16,76-2-25 15,0 2 1-15,12 7-7 16,3 0 8-16,0 0-20 16,18-8-11-16,3-5-14 0,9-13 1 15,-1-10-3-15,7 0 3 16,-3-24-5-16,-3-10-3 16,-9-7 1-16,-11-2 2 15,-10 0 0-15,0 3 6 16,-19 14-2-16,-14 12-1 15,-13 14-2-15,-15 0-1 16,-8 19-10-16,2 7-132 16,9-1-224-16,13-8-239 15</inkml:trace>
  <inkml:trace contextRef="#ctx0" brushRef="#br0" timeOffset="106180.46">10411 8998 398 0,'0'0'93'0,"0"0"60"16,0 0-70-16,0 0-8 0,-88 78-3 16,82-60 27-1,6-1 1-15,0 0-60 0,0-1-21 16,15-5-4-16,6-6-10 16,4-5-3-16,5 0 0 15,6-9 16-15,0-14-9 16,-2-6 14-16,3-11 0 15,-4-7-4-15,-2-9-8 16,-1 0 3-16,-7 6-2 16,-4 15 0-16,-3 19-10 15,-5 16-4-15,1 2 0 16,7 25-5-16,2 12 6 16,0 11 2-16,3-1 3 15,-5-4-4-15,-7-7 0 0,-4-12-1 16,-4-9 2-16,-4-10 3 15,0-5-2-15,-18-2 41 16,-13 0-18-16,-11-9-10 16,-14-14-9-16,-6-7-4 15,-2-11-2-15,-3-1-12 16,16 9-30-16,11 13-36 16,12 20-106-16,11 11-14 15,8 22-41-15,9 9-80 16</inkml:trace>
  <inkml:trace contextRef="#ctx0" brushRef="#br0" timeOffset="107118.72">12265 9474 616 0,'0'0'129'0,"0"0"202"15,0 0-209-15,0 0 16 16,0 0-60-16,0 0-17 16,-31-22-19-16,31 22-19 15,19 0-19-15,14 0 0 0,9 6-4 16,-2 14-8-16,-6 3-35 15,-17 1-4-15,-11 5 16 16,-6 1 13-16,-11 3 14 16,-17-1 4-16,-11-2 0 15,-1-2 1-15,2-7 1 16,12-6 0-16,7-9-2 16,15-3 5-16,4-3 3 15,3-6 6-15,27-21-8 16,12-10-6-16,16-5-26 15,0-1-12-15,5-1-1 16,-8 3 39-16,-13 7 0 16,-9 11 2-16,-17 10 8 0,-10 10 6 15,-6 3 7-15,-3 8-11 16,-23 19-10-16,-3 11 14 16,-1 7-4-16,2 5-2 15,7-1-3-15,9-3-7 16,9-2-1-16,3-4-1 15,15-8-6-15,28-6-43 16,12-6 3-16,17-12-228 16,8-8-15-16,-2-17-124 15</inkml:trace>
  <inkml:trace contextRef="#ctx0" brushRef="#br0" timeOffset="107290.18">12981 9676 258 0,'0'0'133'15,"0"0"119"-15,-109-13-97 16,72 13 28-16,10 2-27 15,11 1-82-15,8-1 14 16,8-2-57-16,8 0-21 16,24 0 6-16,24 0 14 15,12-2-30-15,4-7-36 16,-2-2-120-16,-9-3-119 16,-12-1-6-16,-19-3-233 15</inkml:trace>
  <inkml:trace contextRef="#ctx0" brushRef="#br0" timeOffset="107511.76">13005 9506 846 0,'0'0'212'0,"0"0"28"16,0 0-155-16,0 0-50 15,0 0-26-15,0 0-9 16,-39 87 14-16,30-37 0 15,0 6-8-15,-1 2-6 16,-2 3-1-16,-2-1-8 16,7-7-75-16,7-14-170 15,3-19-179-15,24-20-104 16</inkml:trace>
  <inkml:trace contextRef="#ctx0" brushRef="#br0" timeOffset="107934.53">13439 9491 611 0,'0'0'381'0,"0"0"-248"16,0 0 22-16,0 0-138 16,0 0-17-16,0 0 0 15,94-38-11-15,-42 30-63 16,-4 5 17-16,-9 0-5 15,-13 3 9-15,-12 0 25 16,-14 9-2-16,0 12 28 16,-21 1 2-16,-4 2 24 0,-5-2 43 15,1-5-15-15,13-1 12 16,3-8-9-16,10-5-19 16,3-1-20-16,0-1-15 15,16 8 7-15,14 2 33 16,2 3-28-16,3 2-11 15,-8 3-2-15,-9 1-1 16,-8 6-27-16,-10 1 16 16,-6-1-6-16,-28 1 17 15,-13-2 1-15,-6-4-4 16,-11-2-1-16,6-2-1 16,4-10-42-16,17-4-23 0,21-3-101 15,16-24-11 1,16-17-421-16</inkml:trace>
  <inkml:trace contextRef="#ctx0" brushRef="#br0" timeOffset="108161.59">13861 9302 1160 0,'0'0'36'0,"0"0"94"15,0 0-47-15,0 0-10 16,130 80-27-16,-69-40-23 15,4 3-9-15,3 7-11 16,-13 5-2-16,-19 4-2 16,-26 5-5-16,-20 6-8 15,-41 2-40-15,-37 3-8 0,-24-4-42 16,-13-9-80-16,-23-9-132 16,-10-20-147-16</inkml:trace>
  <inkml:trace contextRef="#ctx0" brushRef="#br0" timeOffset="108529.46">12041 9109 481 0,'0'0'220'15,"0"0"47"-15,0 0-84 16,0 0-38-16,0 0-49 16,0 0-44-16,11-24-12 15,-35 48-18-15,-15 19-9 16,-13 23 7-16,-6 23 4 0,10 9-10 15,8 12-3 1,17 4-8-16,17 0-3 16,12-6-3-16,40-18-3 15,32-15-15-15,26-24-64 16,38-29-33-16,27-22-249 0,20-25-456 16</inkml:trace>
  <inkml:trace contextRef="#ctx0" brushRef="#br0" timeOffset="109093.1">14218 8897 529 0,'0'0'195'0,"0"0"89"16,0 0-102-16,0 0-71 15,0 0-14-15,0 0-43 16,-11-66-20-16,12 63-10 15,5 3-23-15,8 0-1 16,7 3-6-16,9 13 1 16,3 11-20-16,-5 2-14 15,-7 1 9-15,-8 3 14 0,-13-4 3 16,0-5-2-16,-21-4 12 16,-1-3 3-16,-1-8 1 15,10-5 2-15,7-1 13 16,3-3 12-16,3 0 1 15,0-13 8-15,12-17-5 16,24-13-32-16,10-7 6 16,15-3-2-16,8 1-3 15,-5 12-1-15,-4 17-1 16,-8 13-2-16,-17 10 2 16,-9 16-2-16,-14 18-4 15,-12 15 3-15,-2 5-2 0,-21 4-9 16,-10 2-37-16,-3 10-49 15,-3-7-240-15,2-7-384 16</inkml:trace>
  <inkml:trace contextRef="#ctx0" brushRef="#br0" timeOffset="109534.26">11849 10057 449 0,'0'0'16'0,"0"0"211"0,0 0-118 15,-103 0-44-15,76 5 44 16,-1 0-36-16,1 4-49 15,6-1 2-15,0 0-26 16,5-1-2-16,10 0-24 16,3-4-86-16,3 0 33 15,0-3 3-15,12 0-15 16,15 0 35-16,1-6-152 16,2-11-237-16</inkml:trace>
  <inkml:trace contextRef="#ctx0" brushRef="#br0" timeOffset="110013.46">11904 10285 513 0,'0'0'14'0,"0"0"189"0,-96-14-79 16,76 14 13-1,8 0-2-15,4 0-35 0,6 0-13 16,2 0-44-16,0 0-23 15,41 6-7-15,31 7 30 16,41 4 13-16,50 0-32 16,38-3-11-16,37 3-7 15,37-3-3-15,25-3-1 16,15-2-2-16,4-4 0 16,-9-5-6-16,-24 0 6 15,-32 0 9-15,-51-8-9 16,-55-6 0-16,-57 5 3 15,-50 1-3-15,-27 3 0 16,-14 1 39-16,-3-4-15 0,-30 0-24 16,-10 4-35-16,-11 2-57 15,-4 2-129-15,-4 0-242 16</inkml:trace>
  <inkml:trace contextRef="#ctx0" brushRef="#br0" timeOffset="113334.73">14774 9956 300 0,'0'0'14'16,"0"0"127"-16,0 0 3 16,0 0-93-16,0 0 23 15,0 0-6-15,0 0-9 16,-24 0 29-16,24 0 17 15,0 0-26-15,0 0-15 16,0-3-3-16,0 1-42 16,3-1 3-16,-3 3 11 15,0-1-1-15,0 1-6 16,-6 0-20-16,-13 0-6 16,-8 4-7-16,0 14 3 15,6 3 0-15,8 0 0 16,7-6 4-16,2-4-4 0,4-5-4 15,0-2 2-15,0-4 1 16,16 0 4-16,4 0 1 16,6-11 4-16,0-5-2 15,-3-1 2-15,-8 0-4 16,-6 1 3-16,-5 2-1 16,-4 5 2-16,0 6 0 15,-7 3-4-15,-11 0-64 16,-6 23-62-16,5 4-68 15,13-1-82-15,6-6-305 0</inkml:trace>
  <inkml:trace contextRef="#ctx0" brushRef="#br0" timeOffset="113793.45">15250 9740 872 0,'0'0'17'0,"0"0"169"15,0 0-67-15,0 0-79 16,0 0-27-16,52-77-8 16,-36 77-5-16,1 0-2 15,-4 7-13-15,-1 19-3 0,-6 4 6 16,-5 1-2-16,-1 3-13 15,0-4 17-15,-9-7 0 16,-1-6 9-16,3-10 1 16,4-3 1-16,3-2 4 15,0-2 39-15,0 0 29 16,0-22-2-16,13-12-37 16,14-15-32-16,7-10-2 15,11 0 2-15,9 1 0 16,1 12-2-16,-7 21 5 15,-11 15-5-15,-13 10-4 16,-3 13 4-16,-12 23-2 0,-2 10 2 16,-7 10 7-16,0-1-3 15,-10-4 6-15,-9 1-10 16,2-5-3-16,5-8-63 16,9-12-181-16,3-20-169 15</inkml:trace>
  <inkml:trace contextRef="#ctx0" brushRef="#br0" timeOffset="113988.98">16167 9365 67 0,'0'0'935'0,"0"0"-790"16,0 0 65-16,0 0-150 15,0 0-41-15,0 0-4 16,3 51 27-16,-3-9-30 0,0 11-12 15,0 3-2-15,-10 6-39 16,-9 2-136-16,-4 0-242 16,0-13-155-16</inkml:trace>
  <inkml:trace contextRef="#ctx0" brushRef="#br0" timeOffset="114414.76">16277 10009 660 0,'0'0'183'16,"0"0"-58"-16,0 0 131 15,0 0-120-15,0 0-67 16,0 0-33-16,-10 2-25 16,10-2-4-16,0 0-4 15,0-2 9-15,7-8-4 16,2-6-6-16,-2 3 4 15,-4 7-2-15,-3 2 9 16,0 4 7-16,0 0-10 16,-11 0-8-16,-7 13-2 15,-11 11-6-15,9-1 4 16,1 4-1-16,9-5-3 16,7-5 0-16,3-4 1 15,0-6 4-15,0-7-4 0,3 0 5 16,12 0 2-16,2 0 9 15,0-17-1-15,-1-5-1 16,-3 0 3-16,-7 3-1 16,-3 4-1-16,-3 7-2 15,0 8-8 1,-19 0-2-16,-11 11-64 0,-9 15-63 16,1 3-257-16,3 1-419 15</inkml:trace>
  <inkml:trace contextRef="#ctx0" brushRef="#br0" timeOffset="114828.15">14522 10415 670 0,'0'0'39'16,"0"0"200"-16,0 0-35 16,0 0-78-16,0 0-41 15,0 0-28-15,-18-5-13 16,57 0-9-16,19 0-17 16,16 2 3-16,28-1-13 0,24 0-1 15,30 1 0 1,15 3 0-16,22 0-6 15,5 0 4-15,2 0-4 0,3 0-1 16,-15 0-3-16,-22-2 2 16,-37-6 2-16,-37-1-2 15,-38 5 2-15,-28-2 3 16,-19 4-3-16,-7 2-1 16,0 0 0-16,-10 0 0 15,-15 0-31-15,-4 0-50 16,-5 0-20-16,1 8-132 15,5 1-225-15</inkml:trace>
  <inkml:trace contextRef="#ctx0" brushRef="#br0" timeOffset="115794.35">13885 10878 677 0,'0'0'27'0,"0"0"259"16,0 0-64-1,0 0-120-15,0 0-7 0,0 0-33 16,-18-15-18-16,18 15-10 16,6 0-23-16,11 0-9 15,8 0-2-15,2 5-1 16,2 15 0-16,0 6-2 16,-9 7-2-16,-8 4 4 15,-8 0-2-15,-4-1-5 16,0-3-3-16,-13-6 5 15,0-5 6-15,3-10-2 0,4-4 4 16,3-7-1-16,3-1 0 16,0 0 5-16,0 0 14 15,6-17 13-15,17-12-9 16,12-18-20-16,7-2-2 16,4-2 1-16,-4 9-2 15,-9 9 0-15,-5 16-1 16,-11 13 0-16,-4 4-1 15,-3 11-4-15,-7 26-7 16,-3 11 9-16,0 6 3 16,-3 1 0-16,-10-2 0 15,-1-9-3-15,2-7-12 16,8-12-24-16,4-8-43 16,0-12-43-16,16-5-272 15,14-22-203-15</inkml:trace>
  <inkml:trace contextRef="#ctx0" brushRef="#br0" timeOffset="116260.54">14555 10746 857 0,'0'0'65'15,"0"0"216"-15,0 0-165 16,0 0-50-16,0 0-20 15,0 0-11-15,-6-16-9 16,28 9-10-16,8-3 2 16,9 1-16-16,4 6-2 0,-3 0-2 15,-4 3 1-15,-9 0-3 16,-10 16-12-16,-12 7 2 16,-5 7 6-16,-2 2-2 15,-12-2 10-15,-4-4 0 16,3-6 3-16,6-10-1 15,3-3-1-15,6-7 2 16,0 0 7-16,0 0 22 16,0-4 6-16,12-23 8 15,15-12-34-15,4 0-6 16,5 2-1-16,0 6 8 16,-3 9-2-16,-4 6-5 15,3 7 9-15,-2 8-7 0,-4 1-8 16,-3 4-2-16,-7 15-4 15,-13 9 2-15,-3 8-1 16,0 3 3-16,-16 1-15 16,-11 2-34-16,-4-3-34 15,-14-1-77-15,-11-12-431 16</inkml:trace>
  <inkml:trace contextRef="#ctx0" brushRef="#br0" timeOffset="118900.71">18196 10386 235 0,'0'0'832'16,"0"0"-762"-16,0 0 113 16,0 0-62-16,0 0-68 15,0 0-9-15,0 0-12 16,-14-23-9-16,14 20-13 15,0-2-5-15,0 3-5 16,0-1-1-16,0 3-4 16,0 0-20-16,0 10-11 15,-2 16 4-15,-8 5 28 16,1-1 4-16,5-16 1 16,4-6 0-16,0-8-2 15,0 0 2-15,0 0 2 0,0 0 4 16,7-8 3-16,8-11-2 15,2-6-7-15,-6-6 1 16,-3 5-2-16,-4-1-2 16,-2 8-5-16,-2 6-8 15,0 13-25-15,-15 18-65 16,-20 23-398-16,-5 9-156 16</inkml:trace>
  <inkml:trace contextRef="#ctx0" brushRef="#br1" timeOffset="127765.11">18787 10149 482 0,'0'0'60'0,"0"0"104"16,0 0 0 0,0 0-60-16,0 0 2 0,0 0-5 15,0 0-21-15,-19-5-31 16,19 5-12-16,0 0-13 16,9 0-15-16,28 0-4 15,27 0 13-15,23 0 5 16,10 0-13-16,8-5-8 15,2-2-2-15,-6 0-19 16,-13 0-22-16,-20 2-41 16,-30 1-41-16,-27 4-22 15,-11 0-59-15,-39 6 3 16,-24 14-183-16</inkml:trace>
  <inkml:trace contextRef="#ctx0" brushRef="#br1" timeOffset="127982.43">18712 10340 325 0,'0'0'145'16,"0"0"84"-16,0 0 82 16,0 0-136-16,0 0-61 15,0 0-41-15,-61 0-37 16,97 0-20-16,26-2 25 16,17 2-8-16,21 0-17 15,0 0-4-15,1 0-12 16,3-5 5-16,-5 0-5 15,-8-2-5-15,-15-3-44 16,-13 0-82-16,-22-1-223 0,-15-5-235 16</inkml:trace>
  <inkml:trace contextRef="#ctx0" brushRef="#br1" timeOffset="128776.29">21129 9878 427 0,'0'0'115'15,"0"0"53"-15,0 0 62 16,0 0-87-16,0 0-4 16,-83-20-24-16,81 17-20 15,2 3-32-15,0 0-18 16,0 0-21-16,7 0-14 15,29 0-6-15,30 0-1 0,21 0 12 16,10 0-13-16,-2 0-1 16,-5 0 3-16,-16 0-2 15,-15 0-2-15,-24 0-20 16,-18 0 3-16,-17-1 17 16,-14-6-4-16,-34 4 4 15,-25 3-23-15,-26 0 14 16,-15 11 9-16,-2 9 3 15,5-1-3-15,17 1 1 16,23-4 1-16,25-7-2 16,19-4 6-16,18-5 4 15,9 3-8-15,0 1-2 16,20 6-15-16,22 7 15 0,17 2 6 16,6 1-1-1,1 0-1-15,-9 0-2 0,-11 2-1 16,-17 2-1-16,-10-1 1 15,-15 7 0-15,-4 4 0 16,-21 8 2-16,-21 7 5 16,-12 0-4-16,-14 4 16 15,-8-4-9-15,0-3 8 16,7-5-1-16,16-12-7 16,18-9 22-16,19-9-22 15,9-5-1-15,7-6-7 16,31 4-2-16,32-1 3 0,32-3 7 15,17 0-7 1,17 0-4-16,3-2 4 0,-12-3-7 16,-16 2 3-16,-26-1-34 15,-30 1-26-15,-25 0-22 16,-23 1-92-16,-3 0-184 16</inkml:trace>
  <inkml:trace contextRef="#ctx0" brushRef="#br1" timeOffset="129456.67">22861 10178 313 0,'0'0'203'15,"0"0"-74"-15,15-82 51 16,-12 53 13-16,-2 7-67 16,-1 5-2-16,0 8-25 15,-4 4-13-15,-15 0-37 16,-17 5-22-16,-12 0-21 15,-8 14-5-15,-3 13-1 16,7 9-1-16,7 4 1 16,19 2-1-16,10-3 1 15,15-2-2-15,1-4-2 16,18-6 4-16,13-10 0 16,11-8 0-16,1-9 2 15,6 0 4-15,-1-16-1 0,-2-11-4 16,-5-9 4-16,-8 0-1 15,-8-6-2-15,-7 4 0 16,-9 9 1-16,-6 16-1 16,-3 9 0-16,0 4-2 15,0 7-4-15,-14 20-7 16,-5 9 6-16,-2 6 1 16,8-2 3-16,2 0-22 15,9 0-24-15,2-4-50 16,10 1-90-16,12-12-152 15,8-8-109-15</inkml:trace>
  <inkml:trace contextRef="#ctx0" brushRef="#br1" timeOffset="129894.51">23065 10340 831 0,'0'0'79'16,"0"0"254"-16,0 0-265 15,0 0 4-15,0 0-35 16,0 0-15-16,-20-10-5 16,34 8-16-16,11 0 3 15,8 2-4-15,2 0 0 16,-2 0-1-16,-7 12-1 0,-4 7-15 16,-8 4-4-16,-11 2 1 15,-3 0 8-15,0 1 7 16,-10-6 1-16,-3-7 4 15,2 0 0-15,5-12 0 16,2 1 2-16,4-2 3 16,0 0 1-16,0-19 18 15,4-14-23-15,16-10-1 16,9 0 0-16,3 4 2 16,2 12 2-16,-3 11 8 15,-2 5 4-15,-4 8-1 16,-1 3-9-16,-2 6 1 15,-5 16-7-15,-3 7 0 0,-9 10 0 16,-5 4 0 0,0 3 0-16,-16 0-27 0,-4-6-37 15,4-10-87-15,5-1-158 16,10-12-140-16</inkml:trace>
  <inkml:trace contextRef="#ctx0" brushRef="#br1" timeOffset="130157.5">24056 9892 1160 0,'0'0'10'0,"0"0"195"0,0 0-105 16,0 0-46-16,0 0-14 15,0 0-21-15,-4-4-10 16,-7 30-3-16,-8 24 2 15,-8 14 17-15,-4 14-12 16,-1 4-12-16,4 4-1 16,8-5 0-16,13-9 0 15,7-16-27-15,13-17-25 16,31-19-32-16,22-20-67 16,17-17-383-16</inkml:trace>
  <inkml:trace contextRef="#ctx0" brushRef="#br1" timeOffset="130623.88">24468 10037 56 0,'0'0'952'0,"-88"-6"-851"16,61 6 139-16,12 0-185 16,9 0 6-16,6 0-52 15,0 0-9-15,18 0-11 16,18 6 11-16,11 4-2 15,0 3 2-15,-9 1-16 16,-14-2-17-16,-7 1 18 16,-16 3-2-16,-1 8 4 15,-6 2 7-15,-21 4-4 16,-10-1-10-16,-5 1-25 16,6-7-6-16,10-9 9 0,14-6 35 15,12-8 5-15,3 0-24 16,28-12 26-16,15-15 5 15,9-11-5-15,4-8 0 16,-1-5 4-16,-3 2 0 16,-12 9 31-16,-9 15 11 15,-17 11 14-15,-10 7-14 16,-7 7-4-16,0 9-30 16,-12 18-11-16,-14 16 19 15,-7 11-3-15,3-1-10 16,6 0-5-16,7-5-1 15,14-7-2-15,3-9-9 16,11-10-37-16,29-11-16 0,22-11-96 16,19 0-93-16,17-26-338 15</inkml:trace>
  <inkml:trace contextRef="#ctx0" brushRef="#br1" timeOffset="130825.98">25139 10181 384 0,'0'0'297'15,"0"0"-84"-15,-91-8 23 16,80 6-111-16,8-1-39 16,3 3-47-16,6-3-17 15,29 3-13-15,20-3 26 0,20 0-24 16,3-4-11-16,-4 1-2 16,-16 2-35-16,-18-3-28 15,-21 4-36-15,-17-3-106 16,-2 5-58-16,-30-6-298 15</inkml:trace>
  <inkml:trace contextRef="#ctx0" brushRef="#br1" timeOffset="131028.92">25208 9953 753 0,'0'0'188'0,"0"0"118"15,0 0-183-15,0 0-48 16,0 0-40-16,0 0-26 15,-3 56 30-15,13-9-7 16,-7 3-14-16,-3 6-8 0,0 4-5 16,-12 9-5-16,-8 3-4 15,-2-3-33-15,6-12-109 16,13-21-171-16,3-19-348 16</inkml:trace>
  <inkml:trace contextRef="#ctx0" brushRef="#br1" timeOffset="131470.65">25749 10011 903 0,'0'0'427'16,"0"0"-405"-16,0 0 70 15,0 0-84-15,0 0-8 16,0 0-11-16,86-14 3 15,-29 14-27-15,-5 0 10 16,-12 0 4-16,-13 0 9 16,-12 3-10-16,-13 11-7 15,-2 0-1-15,-3 5 30 16,-14 1 1-16,-4-1 8 16,2-4 1-16,3-1 24 15,1-3-1-15,9-5-2 16,3-3-6-16,3 5-13 15,0-2-5-15,1 4-4 0,19 2 9 16,5 2-6 0,5 2-4-16,-2-5-2 0,-4 1 2 15,-9-1-2-15,-15 3-1 16,0 5 1-16,-30-2 1 16,-13 8 3-16,-8-2 2 15,-6-3-5-15,5-1-1 16,10-5-6-16,14-11-36 15,19-3-34-15,9-9-91 16,18-18-315-16</inkml:trace>
  <inkml:trace contextRef="#ctx0" brushRef="#br1" timeOffset="131733.01">26344 9835 822 0,'0'0'124'16,"0"0"183"-16,0 0-195 15,0 0-63-15,0 0-12 16,0 0-9-16,13 3-12 16,11 30 57-16,8 6-27 15,5 7-10-15,7 9-10 16,3 6-6-16,-4 2-12 16,-13 3-4-16,-23 1-4 15,-8-5-3-15,-44 1 2 16,-20-7-5-16,-15-7-26 15,-3-15-31-15,3-8-17 16,9-16-27-16,19-10-105 0,22-9-188 16</inkml:trace>
  <inkml:trace contextRef="#ctx0" brushRef="#br1" timeOffset="132174.01">26891 9456 820 0,'0'0'141'0,"0"0"163"16,0 0-189-16,0 0-64 0,0 0-14 16,0 0-8-16,0-3-11 15,21 3-4-15,12 0-6 16,4 9 1-16,-1 10-7 15,-11 6-2-15,-11 1-9 16,-11 3 4-16,-3-3 0 16,-4 1 3-16,-15-4 2 15,2-7 0-15,5-6 3 16,3-5 2-16,7-5 0 16,2 2 16-16,0-2 11 15,0-7 8-15,12-19 2 16,18-14-42-16,13-6-2 15,9-2-2-15,0 3 4 0,-5 15-4 16,-10 13 2-16,-8 15 1 16,-7 2-6-16,-6 19 0 15,-10 18-4-15,-6 13 1 16,-16 9-18-16,-24 1-21 16,-17 2-32-16,-15-9-114 15,-16-6-303-15</inkml:trace>
  <inkml:trace contextRef="#ctx0" brushRef="#br1" timeOffset="137768.81">28569 10201 785 0,'0'0'42'16,"0"0"164"-16,0 0-22 16,0 0-126-16,0 0 0 15,0 0-25-15,0 0-24 16,-9-16-4-16,54 13-2 15,20 2 4-15,12-2-7 16,-2 1-1-16,-7 0-74 0,-16 2-70 16,-18 0-58-1,-18 0-30-15,-16 0-58 0,-4 2 85 16,-24 10-19-16</inkml:trace>
  <inkml:trace contextRef="#ctx0" brushRef="#br1" timeOffset="137935.28">28565 10318 237 0,'0'0'139'0,"0"0"86"16,-82 20-69-16,82-20-74 16,0 0-29-16,30 0-38 15,19 0 45-15,18 0-24 16,12-17-31-16,3-3-5 0,0 0-46 16,-6 0-98-16,-16 0-15 15,-18 1-47-15,-23-1 24 16</inkml:trace>
  <inkml:trace contextRef="#ctx0" brushRef="#br1" timeOffset="138188.87">28824 10007 73 0,'0'0'312'0,"0"0"-97"16,0 0 31-16,0 0-12 16,0 0-58-16,0 0-99 15,-71-24-43-15,90 27-15 16,12 11 6-16,8 9-5 15,7 11-14-15,1 8 1 0,-6 8-3 16,-5-1-3-16,-15 4 1 16,-10 0-2-16,-11 0 2 15,-12 0 1-15,-24-4-2 16,-12-3 2-16,-10-9-3 16,-3-4-21-16,3-7-32 15,10-6-75-15,21-13-78 16,23-7-196-16</inkml:trace>
  <inkml:trace contextRef="#ctx0" brushRef="#br1" timeOffset="138602.65">30000 10135 185 0,'0'0'917'16,"0"0"-899"-16,0 0 180 15,0 0-159-15,0 0 10 16,-118-66-16-16,69 64-18 16,-5 2-6-16,7 9-2 15,6 14-6-15,10 13-1 16,9 0-4-16,11 0 4 16,11 1-7-16,0-4 2 15,16-9-11-15,11-11 1 16,9-6 11-16,3-7 0 0,3-3 3 15,2-16 0 1,-2-3 1-16,-3-6 0 16,-4-3-1-16,-10 3 2 0,-8 6 1 15,-8 10 0-15,-7 8 0 16,-2 4 2-16,0 2-4 16,-5 18-6-16,-8 8-2 15,-3 10 7-15,2-1 1 16,5 2-11-16,8-2-39 15,1-1-96-15,5 2-76 16,18-9-3-16,10-7-126 16</inkml:trace>
  <inkml:trace contextRef="#ctx0" brushRef="#br1" timeOffset="139030.62">30137 10405 730 0,'0'0'62'15,"0"0"189"-15,0 0-152 16,0 0-6-16,0 0-44 16,0 0-46-16,-46-19-2 15,67 19-1-15,7 0 2 16,5 0-1-16,-3 3-1 16,-2 13-1-16,-6 4-8 15,-10 2-12-15,-7 0 1 16,-5 1 10-16,0-7-6 15,-9 1 8-15,-4-3 8 0,2-8 0 16,3-3 1-16,4-2 1 16,2-1 8-16,2 0 35 15,0-7 17-15,8-16-32 16,17-13-19-16,8-5 3 16,4 2-2-16,2 8 0 15,-6 12 4-15,-9 9-5 16,-9 7-8-16,-6 3-3 15,-6 3-3-15,-2 17 0 16,-1 13-2-16,0 1 4 16,-7 5-8-16,-8-5-15 15,0-5-45-15,0 1-65 16,6-10-106-16,6-8-69 16,3-9-229-16</inkml:trace>
  <inkml:trace contextRef="#ctx0" brushRef="#br1" timeOffset="139255.22">30774 10178 1021 0,'0'0'38'16,"0"0"184"-16,0 0-160 15,0 0-23-15,0 0-31 16,0 0-7-16,21-19-1 15,22 11 3-15,8 6-3 16,3-1-13-16,-1 3-50 0,-7 0-74 16,-10 0-86-16,-16 0-90 15,-16 10-113-15</inkml:trace>
  <inkml:trace contextRef="#ctx0" brushRef="#br1" timeOffset="139405.62">30816 10268 300 0,'0'0'158'15,"0"0"98"-15,0 0-102 16,0 0-39-16,0 0-59 16,0 0-23-16,34 19 18 15,21-19-45-15,5 0-6 16,0 0-101-16,1 0-154 0,-6 0-218 16</inkml:trace>
  <inkml:trace contextRef="#ctx0" brushRef="#br1" timeOffset="141046.62">31639 9732 200 0,'0'0'108'0,"0"0"-65"16,0 0 78-16,0 0-73 15,0 0-17 1,0 0-1-16,0 3 2 0,0-3 13 15,0 0 15-15,0 0-5 16,0 0 7-16,0 0 14 16,0 0 4-16,0 0-16 15,-1 0-17-15,1 0-10 16,0 0-7-16,0 0 10 16,0 0 9-16,0-6-12 15,0 0-15-15,7-7-13 16,5 5 7-16,0 2-6 15,0 3-3-15,-2 3-7 16,2 0-1-16,3 17 0 16,-1 16-1-16,-1 6 1 0,-3 4 2 15,-3-4-4-15,-7-3 5 16,0-6-2-16,-4-9 0 16,-6-2 0-16,1-6 4 15,2-6-3-15,4-3 1 16,3-4 1-16,0 0 1 15,0 0 5-15,0 0 26 16,0-14 11-16,6-15-22 16,14-8-21-16,7-6-2 15,9-6 4-15,6 3-3 16,0 5 1-16,-1 8 5 0,-5 13 1 16,-7 8-8-16,-9 12-1 15,-2 0-1-15,-1 9 0 16,0 18 1-16,0 10 0 15,-4 6 4-15,-7 6-1 16,-6-1-1-16,0-1-2 16,-3-4-1-16,-14-2 0 15,-2-5-2-15,6-10-30 16,6-7-39-16,5-8-41 16,2-8-140-16,9-3-112 15,18-3-130-15</inkml:trace>
  <inkml:trace contextRef="#ctx0" brushRef="#br1" timeOffset="141279.49">32543 9511 392 0,'0'0'171'16,"0"0"46"-16,0 0 104 15,0 0-162-15,0 0-43 16,0 0-50-16,-5-25-46 15,1 45-20-15,-2 16 0 16,-1 15 7-16,-1 15 0 16,-1 1-7-16,-3-7 0 15,0-2-12-15,-1 0-65 0,0-9-110 16,3-10-174 0,4-9-148-16</inkml:trace>
  <inkml:trace contextRef="#ctx0" brushRef="#br1" timeOffset="141845.04">32492 10182 840 0,'0'0'205'15,"0"0"-112"-15,0 0 71 16,0 0-126-16,0 0-25 0,0 0 1 15,-3 0 2 1,3 0 13-16,2 0-9 0,2 0-12 16,1 0 0-16,-5 0-4 15,0 0-3 1,0 0-1-16,-12 11-9 0,-6 6 6 16,-3 4 3-16,5-3 1 15,8-6-1-15,4-2-5 16,4-3 3-16,0-4 1 15,7-3 2-15,15 0 3 16,5-4 1-16,-1-12 0 16,-7-1-5-16,-3-3 1 15,-8 1 1-15,-3-1-1 16,-5 3 0-16,0 5-1 0,-6 7 1 16,-11 5-1-16,-7 0-7 15,-1 17 3-15,1 5-3 16,7 3 5-16,9-5-1 15,6-4-5-15,2-2-6 16,2-5 9-16,12-5 2 16,5-4 3-16,1 0 2 15,0-1 1-15,-5-15-1 16,-2-1-1-16,-4-5 2 16,-4-2-3-16,-5 2 0 15,0 7-1-15,-2 8-16 16,-17 7-34-16,-10 0-118 15,-6 17-86-15,-3 5-69 16,1 3-240-16</inkml:trace>
  <inkml:trace contextRef="#ctx0" brushRef="#br1" timeOffset="142187.18">31544 10464 933 0,'0'0'40'15,"0"0"201"-15,0 0-143 0,0 0-52 16,0 0 4 0,0 0-35-16,-12-5-1 0,61 5-13 15,34 7 31-15,43 0-3 16,36 3-17-16,31 5 3 15,23 2-14-15,6 3-1 16,-7-4 2-16,-12-6-2 16,-23-9 3-16,-32-1 1 15,-39 0-4-15,-47-11-1 16,-39 2-13-16,-23-1 9 16,-43 3-27-16,-32 4-96 15,-25 3-95-15,-10 0-99 16,-10 7-182-16</inkml:trace>
  <inkml:trace contextRef="#ctx0" brushRef="#br1" timeOffset="142718.54">31740 10863 811 0,'0'0'201'0,"0"0"-107"16,0 0 64-16,0 0-122 0,0 0-23 16,0 0-9-16,23 0-4 15,5 5 12-15,5 9-4 16,3 9-7-16,-5 10 3 15,-8-3-4-15,-13 7-6 16,-10-5 0-16,0-2 3 16,-18-4-4-16,-6-5 5 15,5-6 4-15,1-2-1 16,7-9-1-16,4-2 0 16,4-2 1-16,3 0 13 15,0-16 8-15,15-13-15 16,15-10 8-16,15-7-10 15,13-4-3-15,6 1 2 16,3 2 5-16,-9 14-8 16,-12 13 2-16,-14 13-1 15,-12 7 5-15,-7 1-2 0,-9 25-3 16,-4 6-1-16,0 6 1 16,-4 5 5-16,-12 0-7 15,-1-3-1-15,-3-5 1 16,4-5-31-16,3-8-69 15,10-10-115-15,3-10-130 16,8-2-279-16</inkml:trace>
  <inkml:trace contextRef="#ctx0" brushRef="#br1" timeOffset="143214.06">32519 10681 871 0,'0'0'66'0,"0"0"212"16,0 0-183-16,0 0-25 15,0 0-39-15,0 0-21 16,-12-10-5-16,23 10-1 16,12 0-1-16,7 5 0 15,0 6 0-15,-3 6-3 16,-9 2-2-16,-6-2 2 15,-11 5-4-15,-1-2-4 16,0 0 2-16,-16-3 5 0,1-4 1 16,2-3 0-1,2-6 1-15,7 0 2 0,2-3 0 16,2-1 4-16,0 0 14 16,0-2 12-16,3-21 8 15,19-7-30-15,11-2-6 16,8-2 0-16,3 8-2 15,-6 7 7-15,-9 8 0 16,-6 8 5-16,-10 3-13 16,-1 0-2-16,-3 6 1 15,-4 15 4-15,-4 4-5 16,-1 1 1-16,0 8 1 0,-12-1-2 16,-3-3 1-16,-1-4-2 15,-1-4-12-15,0-5-52 16,3-3-29-16,2-11-99 15,5-3-237-15,2 0-316 16</inkml:trace>
  <inkml:trace contextRef="#ctx0" brushRef="#br1" timeOffset="152180.22">2134 11952 313 0,'0'0'91'0,"0"0"71"15,0 0-10-15,0 0-50 16,0 0-25-16,0 0 22 16,0 0-15-16,0-39-16 15,0 39-2-15,0 0-11 16,0 0-10-16,0 0-13 15,0 0 5-15,0 0-3 16,0 0-7-16,0 0-1 16,0 0-7-16,0 0-2 15,0 0-10-15,0 0-2 16,0 0-4-16,0 0 4 16,0 0-4-16,0 0 0 15,0 0 0-15,0-4-1 0,0 4 1 16,0 0-3-16,0 0 1 15,0 0 0-15,0 0-6 16,-4 13-6-16,-2 15-3 16,-9 11 15-16,3 7 1 15,-2 1-1-15,-2 2 0 16,4-7 0-16,2-2-20 16,4-7-28-16,6-10-71 15,0-6-156-15,4-10-187 16</inkml:trace>
  <inkml:trace contextRef="#ctx0" brushRef="#br1" timeOffset="152466.47">1590 12508 827 0,'0'0'92'0,"0"0"40"16,0 0 37-16,0 0-129 15,0 0-18-15,83 0 7 16,-4 0-2-16,12 3-3 16,9-3-12-16,2 0-7 0,-4 0-4 15,-4 0-1-15,-12 0-9 16,-19 0-73-16,-20 5-113 15,-21 7-137-15,-22 3-132 16</inkml:trace>
  <inkml:trace contextRef="#ctx0" brushRef="#br1" timeOffset="153026.49">1945 12732 933 0,'0'0'74'0,"0"0"180"16,0 0-226-16,0 0-26 16,-21 76 1-16,9-17 10 15,0 11 11-15,-6 9-7 16,-3-3-6-16,0-6-8 16,5-19-3-16,4-13 6 15,5-18-6-15,4-11 6 16,1-6-5-16,2-3 14 15,0 0 24-15,0-19 4 16,12-15-7-16,3-12-27 16,4-13-9-16,1-4 2 15,-1-7 3-15,5-2-3 16,-2 10-1-16,4 12-1 16,-4 19-21-16,5 22-6 15,0 6-15-15,4 3-5 0,-1 10 16 16,1 9 3-16,-7 1 17 15,-12 4 7-15,-6-4 3 16,-6 2-4-16,-3 1 5 16,-18 1 4-16,-13-1 3 15,-5-1-2-15,-6-1-1 16,2-5 1-16,6-2 9 16,7-4-2-16,16-4 2 15,6-4 6-15,8-2-14 16,0 0-6-16,0 2-6 15,10 8-5-15,14 5 11 16,6 9 1-16,8 9-1 0,4 4-2 16,3 5 0-1,-2 5-13-15,5-4-50 0,-2-4-129 16,3-10-86-16,-1-19-251 16</inkml:trace>
  <inkml:trace contextRef="#ctx0" brushRef="#br1" timeOffset="153239.49">3153 12600 269 0,'0'0'1005'16,"0"0"-914"-16,0 0 36 0,0 0-106 15,0 0-21-15,0 0-9 16,6-7-16-16,36 17-1 15,13-1 7-15,9 1-82 16,-3-3-132-16,-10-2-196 16,-17-2-226-16</inkml:trace>
  <inkml:trace contextRef="#ctx0" brushRef="#br1" timeOffset="153395.97">3189 12830 558 0,'0'0'176'15,"0"0"162"-15,0 0-167 16,0 0-97-16,0 0-62 16,0 0-12-16,1 28-37 0,78-28 32 15,26 0-120-15,14-1-220 16,14-9-422-16</inkml:trace>
  <inkml:trace contextRef="#ctx0" brushRef="#br1" timeOffset="154092.67">4530 12947 1112 0,'0'0'105'15,"0"0"-12"-15,0 0-23 0,0 0-50 16,0 0-2-16,0 0 15 15,116-39-21-15,-58 9-10 16,2-7-2-16,-8-5-6 16,-10-5-11-16,-5-4 9 15,-10-5 8-15,-5-9 0 16,-5-11 3-16,-4-11 5 16,-4 6-7-16,-4 14 4 15,-5 28-1-15,0 19 4 16,0 20-2-16,-17 11-6 15,-10 30-19-15,-7 19 10 16,4 15 8-16,8 3 0 0,11 0-2 16,8-5-2-16,3-11-1 15,12-15-6-15,15-17-10 16,9-20-11-16,3-10 19 16,10-7 14-16,6-29 3 15,-7-4 1-15,1-13-1 16,-10 0-1-16,-9 3 0 15,-8 11 3-15,-13 17 0 16,-3 14 1-16,-6 8-6 16,0 20-6-16,-1 16 1 15,-7 7 5-15,8 0 0 16,0-3 0-16,3-6-2 16,15-12-5-16,0-6-14 0,6-11-7 15,-2-5 20 1,8-5 8-16,1-18 7 0,2-4-2 15,0 2-1-15,-3 4 5 16,-8 5 17-16,-1 10-8 16,-6 6 12-16,1 0-27 15,1 0-3-15,-1 14-3 16,-4 3 3-16,0 3-1 16,0-3 0-16,0-3 1 15,1-1-1-15,5-9 1 16,3-4-21-16,4 0-16 15,5-4-120-15,3-11-187 0,3-5-41 16</inkml:trace>
  <inkml:trace contextRef="#ctx0" brushRef="#br1" timeOffset="154205.76">5951 12620 432 0,'0'0'189'0,"0"0"42"15,0 0-36-15,0 0-107 16,0 0-88-16,0 0-21 15,11-24-312-15</inkml:trace>
  <inkml:trace contextRef="#ctx0" brushRef="#br1" timeOffset="155405.63">6839 12068 304 0,'0'0'40'0,"0"0"148"16,0 0-50-16,0 0-45 16,0 0-18-16,0 0-21 15,-23 33 64-15,10 17 11 16,-2 20-39-16,-12 25-27 15,-6 23 2-15,-7 18-28 16,-2 6-21-16,-7 4-16 16,4-7-2-16,8-18 1 15,7-18-15-15,17-30-89 16,13-21-58-16,6-26-220 16,28-26-237-16</inkml:trace>
  <inkml:trace contextRef="#ctx0" brushRef="#br1" timeOffset="155772.34">7413 12336 912 0,'0'0'24'0,"0"0"195"15,-113-11-134-15,71 11-43 16,0 14-27-16,-1 8-1 15,4 9-13-15,14 5-1 0,8 0 2 16,10-3-6 0,7-2 0-16,19-6-35 0,17-8-80 15,7-11 55-15,8-6 64 16,-2-12 1-16,0-16 3 16,-10-4 1-16,-6-2 4 15,-11-5 0-15,-8 0 18 16,-8 5 22-16,-3 12-17 15,-3 11 14-15,0 11 16 16,-6 11-62-16,-11 25-1 16,-5 14 0-16,4 9 0 15,9 3-57-15,6 2-73 16,3-9-143-16,12-12-207 16</inkml:trace>
  <inkml:trace contextRef="#ctx0" brushRef="#br1" timeOffset="156184.54">7680 12516 719 0,'0'0'37'16,"0"0"250"-16,0 0-183 16,0 0-38-16,0 0-57 15,0 0-9-15,-33-5-28 16,57 5 14-16,1 0 14 0,1 0 0 15,-4 10-25 1,-4 2-19-16,-6 5-2 0,-9 0 1 16,-3 3-4-16,0-2 4 15,-6-1 13-15,-6-2 26 16,-3-6 6-16,6-4 1 16,3-2 26-16,6-3 25 15,0 0 41-15,0-12-8 16,0-13-27-16,18-5-33 15,9-4-24-15,3 4 0 16,-2 7 11-16,-1 7-8 16,-5 13 4-16,-5 3 4 15,-1 3-12-15,-10 21-6 16,-6 8 1-16,0 11-12 16,-13 3-23-16,-7 4-29 0,1 0-100 15,7-11-81-15,6-16-205 16</inkml:trace>
  <inkml:trace contextRef="#ctx0" brushRef="#br1" timeOffset="156373.94">8089 12607 796 0,'0'0'284'0,"0"0"-69"15,0 0-167-15,0 0-17 16,0 0-25-16,0 0-5 15,52-4 1-15,0-3-2 16,3 4-21-16,-4-3-75 0,-5 2-129 16,-10-3-178-16,-17 4-90 15</inkml:trace>
  <inkml:trace contextRef="#ctx0" brushRef="#br1" timeOffset="156553.99">8287 12504 525 0,'0'0'139'0,"0"0"244"16,0 0-206-16,0 0-104 16,0 0-43-16,0 0-23 15,-39 39-4-15,26-6 11 16,-2 11-7-16,-3 2-7 0,0 3-8 16,0 4-122-1,6-10-150-15,8-16-243 0</inkml:trace>
  <inkml:trace contextRef="#ctx0" brushRef="#br1" timeOffset="156718.47">8596 12428 925 0,'0'0'236'0,"0"0"-44"15,0 0-172-15,0 0-20 16,0 0-3-16,-33 100 2 0,0-38-31 15,-6 4-143 1,-6 4-334-16</inkml:trace>
  <inkml:trace contextRef="#ctx0" brushRef="#br1" timeOffset="156972.41">7198 12933 596 0,'0'0'558'16,"0"0"-419"-16,0 0-6 15,0 0-109-15,0 0-4 16,188 6 6-16,-46-3-9 16,13 2-5-16,12-2-7 0,9 3-4 15,-6 4-1 1,-7-7-4-16,-23 4-50 0,-27-3-51 15,-35 2-101-15,-47 5-173 16,-31-2-171-16</inkml:trace>
  <inkml:trace contextRef="#ctx0" brushRef="#br1" timeOffset="157346.91">7589 13263 982 0,'0'0'44'0,"0"0"194"16,0 0-153-16,0 0-39 15,0 0-30-15,-91-9-15 16,49 32-1-16,-1 9 0 16,10 2 0-16,11 6-6 15,13-5 1-15,9-3 2 16,3-10-18-16,19-6-10 15,8-15 12-15,6-1 19 16,3-14 0-16,-1-11 0 16,-2-9 7-16,-9-3 1 15,-6 4 13-15,-3 11 2 16,-12 7-1-16,-3 10-11 16,-3 5 15-16,0 0-26 15,-3 22-12-15,-11 10 1 0,-2 12 10 16,-2 4-20-16,6-1-38 15,9-3-105-15,3-12-219 16,6-15-237-16</inkml:trace>
  <inkml:trace contextRef="#ctx0" brushRef="#br1" timeOffset="157736.6">7799 13445 859 0,'0'0'114'15,"0"0"210"-15,0 0-281 16,0 0 3-16,0 0-34 0,0 0-12 16,-22-7-6-16,44 7-27 15,8 0 23-15,0 0-70 16,-5 0-43-16,-8 12-10 16,-4 7-9-16,-10 1 76 15,-3 5-9-15,0-5 72 16,-3-3 1-16,-4-7 2 15,4-3 1-15,0-7 6 16,3 0 44-16,0 0 61 16,0-10 63-16,22-14-117 15,5-5-50-15,7-1-2 16,2 5-3-16,-3 10 8 16,-3 5 7-16,-8 7 0 0,2 3-18 15,-9 8-6 1,-5 17 2-16,-4 8-25 0,-6 4 19 15,0 3-12-15,-3-1-50 16,-13-6-106-16,1-7-138 16,6-13-186-16</inkml:trace>
  <inkml:trace contextRef="#ctx0" brushRef="#br1" timeOffset="158045.87">9352 12265 1144 0,'0'0'21'0,"0"0"223"15,0 0-125-15,0 0-43 16,0 0-29-16,0 0-29 15,0-35-17-15,0 90 1 16,-3 28 22-16,-13 33 1 16,-20 22-13-16,-15 22-3 15,-22 5-9-15,-12-3-3 16,0 0-5-16,6-14-72 0,10-2-75 16,14-21-145-1,12-30-475-15</inkml:trace>
  <inkml:trace contextRef="#ctx0" brushRef="#br1" timeOffset="159143.29">10820 12861 482 0,'0'0'24'16,"0"0"88"-16,0 0 51 15,0 0-39-15,0 0 10 16,0 0-10-16,-33-20-13 0,33 20-25 16,-3 0-19-16,3 0-3 15,0 0-17-15,0 0-17 16,0 0-16-16,0 0-2 16,0 0-4-16,0 0-7 15,0 0 0-15,10-4-1 16,26-3 0-16,22 1 0 15,20 0 4-15,13-5-4 16,3 8-3-16,0 3-32 16,-12 0-34-16,-15 0-67 15,-24 3-118-15,-23 4-78 16,-20 3-111-16</inkml:trace>
  <inkml:trace contextRef="#ctx0" brushRef="#br1" timeOffset="159364.5">10749 13053 636 0,'0'0'197'15,"0"0"173"-15,0 0-208 16,0 0-49-16,0 0-36 16,0 0-28-16,-50-5-25 15,50 5-16-15,34 0-8 16,27 0 1-16,37 5 3 15,31-5-4-15,18 0-14 16,15 0-66-16,-4 0-55 16,-17 0-233-16,-30-7-633 0</inkml:trace>
  <inkml:trace contextRef="#ctx0" brushRef="#br1" timeOffset="165800.06">12678 13129 374 0,'0'0'138'0,"0"0"60"16,0 0-9-16,0 0-38 16,0-78 3-1,0 73-33-15,0 2-39 0,0 3-10 16,0-2-10-16,0 2-21 16,0-2-17-16,0 2-9 15,0-6-10-15,0-5-1 16,13-11 6-16,10-9-10 15,3-5 6-15,0-1-4 16,-3-1-2-16,-4 7 8 16,-7-2-6-16,-4 7-1 15,-1 4 0-15,-4 5 2 16,-3 10 4-16,0 7 5 0,0 0-3 16,0 0 10-1,0 7-19-15,-14 19 0 0,1 18-1 16,-6 18 0-16,2 10-4 15,1 9 4-15,4 0-4 16,2-2 2-16,5-6-12 16,5-11-58-16,0-13 2 15,0-11-28-15,0-16-42 16,-2-7-103-16,-2-13-16 16,-5-2 63-16,-3 0-27 15,-8-2 21-15,0-3 160 16,-3 5 43-16,1 0 31 15,-5 0 88-15,5 2 47 0,-1 6 52 16,10-4-28-16,7-1 38 16,3-1-49-16,3-2-43 15,0 0-32-15,0 0-28 16,0 0-27-16,0 0-17 16,15 0-7-16,18 0-12 15,16-9 23-15,15-1-5 16,8 1-22-16,0 3-7 15,5 1 2-15,-4-1-3 16,-12 3-1-16,-16 0 0 16,-18-4-1-16,-18 7 1 15,-6 0 3-15,-3 0-3 0,0 0-7 16,0 0-29 0,0 0-33-16,0 3-54 0,-3 7-129 15,3-7-374-15</inkml:trace>
  <inkml:trace contextRef="#ctx0" brushRef="#br1" timeOffset="166328.6">16024 12746 542 0,'0'0'177'0,"-82"-5"120"0,50 5-128 16,9 0-12-16,9 0-87 15,8 0 32-15,6 0-57 16,0 0-27-16,9 0-9 15,36 0 1-15,28-3 46 16,30-13-13-16,18-4-33 16,10 0-5-16,-6 0-5 15,-4 7-3-15,-18 6-32 16,-21 4-21-16,-27 3-12 16,-22 0-43-16,-30 0-43 15,-6 20-104-15,-39 4 43 16,-14 8-71-16,-18 1 4 0,-8-1 99 15</inkml:trace>
  <inkml:trace contextRef="#ctx0" brushRef="#br1" timeOffset="166528.41">16160 12942 150 0,'0'0'219'15,"-118"41"9"-15,79-31-38 16,17-3 54-16,11-5-50 16,11-2-60-16,0 0-89 15,21 0-26-15,32-2-11 16,24-12 34-16,23-6-15 15,10-2-15-15,2 3 2 16,-6 2-9-16,-15 0-5 16,-12 6-31-16,-21 2-40 15,-22 2-57-15,-18 4-106 16,-16 0-70-16,-2-5 34 16,-20 2-67-16</inkml:trace>
  <inkml:trace contextRef="#ctx0" brushRef="#br1" timeOffset="166845.1">16364 12371 628 0,'0'0'235'16,"0"0"65"-16,0 0-119 16,-27-75-64-16,27 68-30 15,0 7-28-15,0 0-28 0,5 0-24 16,20 7-6-1,21 13 4-15,10 10 1 0,9 9-5 16,2 10 0-16,2 4-1 16,-5 7 1-16,-3 5-2 15,-12-1 2-15,-16-2-3 16,-24-3 1-16,-14-2 0 16,-43 6-2-16,-21 3 0 15,-19 6-14-15,-3 1-9 16,3-10-25-16,13-7-29 15,18-13-59-15,23-19-217 16,29-19-193-16</inkml:trace>
  <inkml:trace contextRef="#ctx0" brushRef="#br1" timeOffset="167564.81">19369 12593 288 0,'0'0'266'0,"0"0"-88"15,0 0 72 1,0 0-86-16,0 0-18 0,0 0-72 16,15-36-46-16,-15 49-28 15,-10 20-3-15,-1 15 3 16,-3 16 1-16,-3 5 4 16,2-3-4-16,2-6 0 15,-1-11 1-15,4-11-2 16,4-12 1-16,4-13-2 15,2-8 2-15,0-5 4 16,0-2 1-16,-1-23 19 16,1-20-5-16,0-14-14 15,0-13-6-15,4-14 1 0,19-7 1 16,8-2 2-16,8 6-1 16,1 16-6-16,2 19-19 15,0 21-1-15,-11 14-19 16,0 12 10-16,-2 7-6 15,-7 7-22-15,-5 13-1 16,-10 10 1-16,-7 7 24 16,-3 2 35-16,-24 0 1 15,-12 1 4-15,-9-1-3 16,-11 1 3-16,-2-5-2 16,2-5 12-16,15-9-13 15,20-8 2-15,11-9 33 0,8-4 31 16,5 0-29-1,0 0-8-15,5 0 1 0,15 0 5 16,12 0 3-16,7 15-25 16,7 16-11-16,-2 8-3 15,6 11-1-15,-2 10 0 16,1 1 1-16,-3 3-2 16,-8-9-5-16,1-12-26 15,-1-12-50-15,0-21-252 16,3-10-83-16</inkml:trace>
  <inkml:trace contextRef="#ctx0" brushRef="#br1" timeOffset="167745.22">20090 12651 693 0,'0'0'277'16,"0"0"33"-16,0 0-153 15,0 0-93-15,0 0-30 16,0 0-21-16,-3-9-13 15,21 6-17-15,19 3-29 16,8-2-57-16,13 2-123 16,0-3-144-16,-9 1-129 15</inkml:trace>
  <inkml:trace contextRef="#ctx0" brushRef="#br1" timeOffset="167917.57">20170 12797 260 0,'0'0'374'0,"0"0"-173"16,0 0 52-16,0 0-125 16,0 0-76-16,0 0-24 15,-6 31 1-15,71-45 0 16,10-3-29-16,7 2-74 16,4 1-196-16,3 1-249 15</inkml:trace>
  <inkml:trace contextRef="#ctx0" brushRef="#br1" timeOffset="168320.54">21504 12656 918 0,'0'0'188'16,"0"0"-36"-16,0 0-8 15,0 0-119-15,0 0-11 16,0 0-14-16,77-83-1 16,-51 53-12-16,-7-7 13 15,2-5 8-15,-5-1-5 16,-5-3 6-16,-5 12 7 16,-5 12 9-16,-1 8 11 15,0 11 8-15,0 0-27 16,0 3 0-16,0 0-15 0,-1 11-4 15,-8 15 4-15,1 13 4 16,3 7 3 0,5 5 8-16,0 7-3 0,0 12-7 15,0 1-7-15,-3 6-4 16,-8-11-6-16,-5-6-66 16,1-12-32-16,-3-14-21 15,-2-14-187-15,-1-13 66 16,-1-7-98-16,-1 0 76 15</inkml:trace>
  <inkml:trace contextRef="#ctx0" brushRef="#br1" timeOffset="168530.71">21444 12953 55 0,'0'0'181'16,"0"0"58"-16,0 0 20 15,0 0-33-15,0 0-18 16,0 0-53-16,-49-14-66 0,49 12-28 16,0 1-8-16,16 1-18 15,24-3-21-15,22 3 14 16,11-3-19-16,10-2-6 15,1 0-1-15,0-2-2 16,-4 2-7-16,-8-6-34 16,-14 2-12-16,-20 1-14 15,-21 4-17-15,-17 2-20 16,-3 2 12-16,-28 0-229 16,-19 0-98-16</inkml:trace>
  <inkml:trace contextRef="#ctx0" brushRef="#br1" timeOffset="170774.87">11713 15204 78 0,'0'0'579'0,"0"0"-478"16,0 0 171-16,0 0-135 15,0 0-50-15,0 0-45 16,0 0-28-16,9-31-11 15,31 20 21-15,16-5-12 16,8-1-12-16,2 0-6 16,2 0 0-16,3 5-89 15,-3-1-58-15,-10 9-120 16,-12-1-5-16,-25 5-110 16</inkml:trace>
  <inkml:trace contextRef="#ctx0" brushRef="#br1" timeOffset="170969.06">11677 15437 366 0,'0'0'77'0,"0"0"53"15,0 0 5-15,0 0-18 16,0 0-43-16,0 0-48 16,53-7 74-16,18-16-63 15,10 3-29-15,4-4-7 16,-3 5-1-16,-9 0-18 15,-6-1-161-15,-13 0-31 16,-14 0-120-16</inkml:trace>
  <inkml:trace contextRef="#ctx0" brushRef="#br1" timeOffset="171250.31">11925 14855 629 0,'0'0'96'0,"0"0"219"16,0 0-123-16,0 0-96 16,0 0-50-16,0 0-29 15,45-29-2-15,7 32-5 16,13 23-3-16,3 15-5 16,0 13 0-16,-11 7-2 15,-14 4-2-15,-16-1 2 0,-21-3 0 16,-6 0 0-1,-22 2-3-15,-20-1-14 0,-7-5-19 16,-5-7-46-16,-3-8-70 16,5-16-170-16,10-17-243 15</inkml:trace>
  <inkml:trace contextRef="#ctx0" brushRef="#br1" timeOffset="171824.83">14110 14650 585 0,'0'0'147'0,"0"0"140"16,0 0-100-16,0 0-56 16,0 0-68-16,0 0-33 15,-19-16-14-15,-1 32-2 16,-5 8-10-16,-1 3-4 16,9 2 0-16,2 1-1 15,8 0-3-15,7-1 3 16,0-2-4-16,22-1-26 15,1-7 14-15,3-5-1 16,-4-1 3-16,-8-6 4 16,-8-2 10-16,-6 3-5 15,0 1-18-15,-9 9-17 16,-18 4 39-16,-14 8-13 16,-6-3-32-16,-4-3-25 0,5-5-7 15,13-6 1-15,17-7-54 16,16-6-42-16,0-20-119 15</inkml:trace>
  <inkml:trace contextRef="#ctx0" brushRef="#br1" timeOffset="172596.94">14296 14713 213 0,'0'0'529'0,"0"0"-485"15,0 0 68-15,0 0-28 0,-36 77-13 16,19-42-31-1,8-5-27-15,3-6-6 0,6-11-6 16,0-6-1-16,12-7-10 16,15-3-19-16,8-21 18 15,10-9-61-15,-3-4-10 16,-9 1 0-16,-14-3 29 16,-11 5 33-16,-8 5 20 15,-7 7 17-15,-16 14 23 16,-13 8-4-16,-7 17-10 15,-2 23-9-15,-3 9 5 16,12 11 17-16,17-5 7 16,9 2-5-16,10-8-37 15,16-16-2-15,26-13 5 16,14-20-7-16,18 0 10 0,5-32-10 16,1-9-11-16,-5-8-81 15,-13 3 1-15,-13-5 44 16,-17 3 4-16,-19 5 43 15,-11 6 7-15,-2 12 30 16,-9 13 18-16,-13 12 36 16,-8 0-33-16,3 21-26 15,3 10-20-15,4-2-6 16,14-3-3-16,6-3-2 16,0-7-1-16,26-6-7 15,3-6-8-15,10-4-9 16,5 0 3-16,2 0 0 0,-7-4 10 15,-9 4 11-15,-10 0 1 16,-11 0-1-16,-7 7 0 16,-2 12 14-16,0 2 42 15,-2 1-22-15,-4-5-15 16,2-3-8-16,4-9-9 16,0-5-2-16,1 0-6 15,18 0-25-15,9-19 31 16,8-7-37-16,1-5-5 15,-1-4-43-15,-7-2 57 16,-6 1 20-16,-14-1 8 16,-3 9 40-16,-3 11 78 15,-3 10-14-15,0 7 26 0,0 0-60 16,0 12-65-16,0 15 0 16,-6 9 1-16,3 1 1 15,3-1-6-15,0-2-1 16,0-8-69-16,13-6-115 15,16-8-52-15,14-12 39 16,8 0-44-16</inkml:trace>
  <inkml:trace contextRef="#ctx0" brushRef="#br1" timeOffset="172709.44">15500 14578 480 0,'0'0'158'0,"0"0"-48"0,0 0-94 16,-84 40-16-16,71-13-127 15,6-1-269-15</inkml:trace>
  <inkml:trace contextRef="#ctx0" brushRef="#br1" timeOffset="173284.81">15396 14783 752 0,'0'0'49'15,"0"0"215"-15,0 0-168 16,0 0-72-16,0 0-13 16,0 0-3-16,-3 33-8 15,23-33-27-15,6-7-16 16,4-9-36-16,-6-11-41 0,-3 1-20 16,-9-1 89-16,-5-2 51 15,-7 2 14-15,0 7 23 16,-7 11 32-16,-13 9 58 15,-5 4-57-15,-8 26-58 16,-3 6 10-16,8 3 3 16,10 0-12-16,15-6 3 15,3-6-16-15,24-8 0 16,15-12-6-16,10-7-5 16,12-9-25-16,8-15-6 15,1-3-14-15,3-5-92 16,-12-5 101-16,-13-3 15 0,-11 1 32 15,-22 3 23-15,-14 10 63 16,-1 9 120-16,-16 10-39 16,-10 7-70-16,0 0-52 15,-3 13-24-15,12 7-12 16,6-1-8-16,11 6-1 16,0-6 0-16,11-1 3 15,11-4-3-15,5 1 0 16,1-3 3-16,2 2-1 15,-6-5 2-15,-6-1-4 16,-12 1-4-16,-6 4-11 16,-3 6-6-16,-24 5 7 15,-7 3-38-15,-8 2-55 0,-4-3-92 16,4-9-72 0,13-10-146-16</inkml:trace>
  <inkml:trace contextRef="#ctx0" brushRef="#br1" timeOffset="174164.69">17442 14558 873 0,'0'0'129'15,"-97"0"91"-15,38 17-140 0,-2 16-45 16,13 6-24-1,15 5-6-15,13-2-5 0,19-5-6 16,1-5-12-16,24-12-61 16,18-13-69-16,13-7-16 15,14-10 57-15,11-19 53 16,6-4-24-16,-1-7-18 16,-5-3 20-16,-18-1 62 15,-19-2 14-15,-23 13 29 16,-19 8 113-16,-1 13-7 15,-22 12 52-15,-15 8-143 16,-1 18-12-16,6 7-15 16,6 4-14-16,16-5-3 15,10-8-5-15,0-10-52 16,6-9-51-16,14-5 37 0,7-2 48 16,5-18 22-16,7-4 2 15,-5-2 6-15,0 0 2 16,-8 6 55-16,-10 3 77 15,-10 10-36-15,-6 7 13 16,0 0-46-16,-6 21-70 16,-13 22 0-16,-11 13 33 15,-2 19-21-15,3 15-7 16,3 16 1-16,7 15 3 16,4 15 4-16,6-10-9 15,3-10 21-15,-1-21-18 16,-2-32-1-16,-4-20 5 15,3-20 4-15,6-17-7 0,2-6-6 16,2 0 17-16,0-29 24 16,0-25-28-16,19-21-17 15,14-18-15-15,15-12-17 16,10-11-3-16,7-10 19 16,3-2-28-16,1 8 38 15,-10 12 3-15,-8 23-4 16,-15 25 7-16,-18 27 14 15,-11 16 17-15,-7 9 9 16,-6 8 0-16,-13 0-33 16,-13 5-7-16,3 15 0 15,-1 3 1-15,6 6 1 16,9 1 1-16,9 3-2 16,6 0-1-16,0-3 3 0,21-4-1 15,9-3 5-15,9-2-6 16,8-3 0-16,0-4 5 15,-4-4-6-15,-13-6-3 16,-15-1 3-16,-14 0-10 16,-1 1-3-16,-10 8-11 15,-26 5-22-15,-13 2 5 16,-12 8-29-16,1-3-99 16,9-1-244-16,17-6-130 15</inkml:trace>
  <inkml:trace contextRef="#ctx0" brushRef="#br1" timeOffset="176199.07">19495 14555 874 0,'0'0'182'15,"0"0"-96"-15,-80 6-2 16,37 20-63-16,6 17-16 15,9 1-3-15,8-1-2 16,13-3-3-16,7-14-4 16,0-9-26-16,18-15-18 15,13-2 12-15,9-7 12 16,5-18 18-16,0-8 3 0,-6-3-12 16,-6-8 18-16,-13 2 5 15,-5 5 3-15,-7 14-8 16,-8 16 0-16,0 7-2 15,0 20-68-15,-17 10 61 16,5 9 9-16,5-2 8 16,7-4-8-16,0-10-5 15,4-7-29-15,17-12-66 16,9-4 32-16,9-10 3 16,3-17-41-16,4-7-42 15,-1-11 126-15,-2-7 22 16,-11-4 23-16,0-11 118 0,-5-12-2 15,-5 3 68 1,-9 13 5-16,-3 20-136 0,-10 24 58 16,0 19-63-16,-7 6-71 15,-15 27 0-15,-3 14 7 16,0 12 0-16,10 6-3 16,5 1-4-16,9 5 6 15,1-5-6-15,0-7 4 16,6-14-4-16,5-14 0 15,-2-12 1-15,-4-15-1 16,-2-4 0-16,2 0 5 16,1-17 7-16,3-15-12 15,6-12 0-15,0-1-1 0,2 3-4 16,4 13-23 0,-3 13-4-16,5 10-28 0,-1 6-15 15,1 6-18-15,-1 14 15 16,-1 7-6-16,-9 2 6 15,-9-2-12-15,-3-1 49 16,-9-6 14-16,-20-1 26 16,-10 5 1-16,-4-4 8 15,2 0-7-15,2-1 3 16,9-2 8-16,14-8-11 16,13-2-1-16,3-7-18 15,19 0-62-15,20-14 77 16,14-8-58-16,10-8-22 15,4 0 21-15,0-7 17 0,-5-5-59 16,-13-1 87-16,-14-7 17 16,-11 4 52-16,-15 14 26 15,-9 8 86-15,0 12-15 16,-6 10 28-16,-11 2-83 16,0 0-52-16,-4 11-20 15,5 3-5-15,4-1 11 16,7 0-1-16,5 3-11 15,5-2-5-15,19 5 18 16,7-5-10-16,5 2-9 16,4-1-2-16,-1-1-4 15,-3 0-4-15,-8-4-4 16,-10 0-8-16,-11-3 1 0,-7 2-12 16,0 2-15-16,-17 3 38 15,-7 3 1-15,6-5-1 16,-2 1-9-16,10-3-27 15,5-4-57-15,5-6-54 16,2 0 15-16,20-10 48 16,17-13-47-16,12-4-77 15,9 2 169-15,-2 4-148 16,-8 1 187-16,-15 7 11 16,-15 3 48-16,-14 3 61 15,-6 4 97-15,0 3-76 16,-4 0-82-16,-12 3-44 0,-3 11 0 15,2 2-3-15,5-3-12 16,5 3 8-16,4-2-1 16,3-3-7-16,0-6 0 15,11-1-16-15,6-4-21 16,4 0 0-16,-1-9-35 16,-2-8-26-16,-3-7-12 15,-3 1 70-15,-9-7 40 16,-3-2 29-16,-1-2 31 15,-21 1 45-15,-1 6-25 16,-2 7 67-16,8 8 2 16,10 2-62-16,7 3-37 15,0 0-16-15,30-5-34 0,9-5 0 16,16-3-25-16,7-6 11 16,6 0-8-16,-10-1 22 15,-5 1 9-15,-11 9-6 16,-20 7 25-16,-8 6 15 15,-11 4-23-15,-3 17-19 16,-3 17 34-16,-14 8 8 16,-1 5-14-16,-3 3 4 15,8-4-4-15,9 0-17 16,4-10-11-16,4-6-1 16,16-11-3-16,2-9-6 15,5-6-24-15,8-4-21 16,10-3-24-16,11-14-22 15,2-9-21-15,-9-4 18 0,-13-9 91 16,-13 2 12-16,-7 0 6 16,-10 11 5-16,-6 13 62 15,0 13-12-15,0 0-47 16,-13 20 14-16,-3 9-26 16,3 10 8-16,7-1-5 15,6-6 1-15,0-2-6 16,9-10 5-16,8-4-6 15,2-7 1-15,3-4-4 16,5-5-38-16,7 0 36 16,6-14 12-16,3-8-1 15,-5-8-4-15,-8-4-2 16,-13 6-6-16,-6 6 7 0,-7 13 10 16,-2 6 11-16,-2 3-20 15,0 3-1-15,0 14 0 16,0 5 15-16,0 2-7 15,0-3-8-15,15-2-1 16,13-6-44-16,12-9 11 16,14-4 21-16,12 0-48 15,1-10 27-15,0-7 5 16,-6-9 29-16,-9-7 1 16,-10-9 19-16,-10-9 61 15,-9-9-15-15,-3-6-1 16,-11-6-15-16,-5 13 18 0,-2 15 18 15,-2 24-54 1,0 20 72-16,-12 7-104 0,-12 29 1 16,-1 14 2-16,-4 13 8 15,7 3 6-15,-4 0-4 16,-1 1-12-16,1-3-1 16,6-7-50-16,16-14-83 15,4-14-98-15,19-18-17 16,11-11 11-16,-2-8-77 15</inkml:trace>
  <inkml:trace contextRef="#ctx0" brushRef="#br1" timeOffset="177226.96">22117 14300 267 0,'0'0'169'16,"0"0"33"-16,0 0-65 0,0 0-118 15,0 0-19-15,0 0-16 16,19 4 10-16,32-4-48 15,7 0-56-15,2-7-2 16,-7-6 50-16,-6-3 3 16,-14 3 59-16,-16 3 22 15,-9 6 28-15,-8 4 82 16,0 0-72-16,-9 11-56 16,-10 9 61-16,-2 2-44 15,4-5 4-15,4-1 2 0,8-6-20 16,5-3-4-1,0-4-3-15,5-3 4 0,14 0 7 16,8 0-4-16,1-10-7 16,-2-6-32-16,-7-1 23 15,-6-3-5-15,-8 1 12 16,-5 5 0-16,0 4 4 16,-15 10 28-16,-13 0-14 15,-6 17-10-15,-7 12 19 16,2 8-5-16,5 0 37 15,6-1-17-15,13-3-7 16,10-8-33-16,5-5 0 16,12-9-1-16,24-5 1 15,13-6 10-15,13 0-7 16,5-20-3-16,0-5-43 0,-9-6 13 16,-6-11 15-16,-7-5 15 15,-9-10 9-15,-7-8 0 16,-6 2 41-16,-11 10-11 15,-9 14 14-15,-3 19 36 16,-2 20-12-16,-21 9-56 16,-9 25-20-16,-4 13 4 15,5 4-1-15,9 3-1 16,7 1-3-16,5-5-2 16,8-9 1-16,2-4-39 15,9-9-8-15,19-9-17 16,12-8 5-16,15-8 19 0,10-3-16 15,-4-10 28 1,-6-13-79-16,-13-13 70 0,-15 0 38 16,-13-4 13-16,-9 10 40 15,-5 11 19-15,0 19 57 16,-3 0-103-16,-10 22-17 16,0 11-9-16,3 1 0 15,10-7-23-15,0-8-21 16,7-9-16-16,12-8 6 15,6-2 54-15,9-2 2 16,4-15 7-16,5-6-9 16,-1-3 10-16,-6-4 57 15,-8 0-21-15,-7 11-4 0,-12 4 9 16,-8 13 59-16,-1 2-55 16,-7 17-48-16,-16 18-7 15,-2 14 40-15,-1 14-22 16,6 10-2-16,2 13-5 15,4 17-3 1,1 13-3-16,-2 2-5 0,1-2-3 16,-3-16 2-16,-6-25 1 15,-6-26-5-15,-20-25 5 16,-18-21 4-16,-16-9 0 16,-14-30 3-16,2-15-2 15,18-12-5-15,27-8-3 16,32-5-7-16,18-5-21 15,48 2-36-15,31 0-83 0,25-5-156 16,24 7-194-16</inkml:trace>
  <inkml:trace contextRef="#ctx0" brushRef="#br1" timeOffset="178131.15">26575 14056 593 0,'0'0'223'15,"0"0"57"-15,0 0-83 16,0 0-72-16,0 0-36 16,0 0-24-16,0 0-19 15,4-50-33-15,-4 70-13 16,-1 24-10-16,-2 18 10 15,0 24 0-15,-4 6 0 16,-4 1-3-16,0-10-7 16,3-14-89-16,8-20-70 15,0-23-205-15,9-26-208 16</inkml:trace>
  <inkml:trace contextRef="#ctx0" brushRef="#br1" timeOffset="178566.31">26767 14171 1028 0,'0'0'176'16,"0"0"28"-16,0 0-137 15,0 0-56-15,0 0-11 16,0 0-14-16,71-6 6 16,-22 9-1-16,-1 14-44 15,-5 7 19-15,-10-2 5 16,-14 5-14-16,-10-3 22 0,-9 1 2 15,-2 1-6 1,-20 2 18-16,-8-3 7 0,2-6 3 16,1-2-3-1,12-9 4-15,6-2 0 0,9-6 14 16,0 0 19-16,12-23 24 16,15-11-61-16,12-12-1 15,7 0-32-15,2 2 19 16,-8 5 7-16,-7 10 7 15,-9 8 8-15,-13 12 0 16,-7 9 29-16,-4 0-16 16,0 14-19-16,-5 19 3 15,-10 10 34-15,-4 9-21 0,-1 1-14 16,1-2-4-16,10-9-5 16,9-6-85-16,3-10-61 15,31-16-133-15,16-10-21 16,15-10-298-16</inkml:trace>
  <inkml:trace contextRef="#ctx0" brushRef="#br1" timeOffset="178747.29">27531 14304 1019 0,'0'0'225'0,"0"0"-20"16,0 0-112-16,0 0-36 15,0 0-31-15,0 0-11 0,-4-29-15 16,52 22-4-1,24-6-1-15,16 3-28 0,2-4-38 16,-6 4-46-16,-14-2-123 16,-24-2-221-16,-21 1-226 15</inkml:trace>
  <inkml:trace contextRef="#ctx0" brushRef="#br1" timeOffset="178970.37">27790 14056 235 0,'0'0'845'16,"0"0"-592"-16,0 0-81 15,0 0-79-15,0 0-28 16,0 0-12-16,-4-6-26 0,4 15-27 16,0 18-1-16,6 12 1 15,-4 15-8-15,-2 8 7 16,-9 7-14-16,-12 4-53 15,-5-1-24-15,3-11-117 16,9-22-276-16</inkml:trace>
  <inkml:trace contextRef="#ctx0" brushRef="#br1" timeOffset="179437.08">28492 14043 901 0,'0'0'159'0,"0"0"-11"15,0 0-22-15,0 0-84 16,0 0-36-16,0 0-6 16,31-20 0-16,11 11-6 15,13 1 6-15,-1 3-34 16,-8 4-12-16,-12 1-35 15,-11 0 43-15,-14 1-18 16,-9 14 8-16,0 5 13 16,-21 3 24-16,-13 1 11 0,-4-2 17 15,1-5 30 1,9-2 16-16,8-6 8 16,11-6-29-16,9-1-30 0,0-2-12 15,9 0 2-15,18 3 0 16,13 2-2-16,5 1-5 15,4 4 2-15,-5-1-28 16,-9 5 15-16,-14 0 16 16,-15-1 0-16,-6 7-9 15,-28 3 9-15,-17-1 8 16,-12 2-3-16,-7-1-2 16,-3-3-3-16,6-8-5 15,9-7-74-15,17-5-167 16,22-10-229-16</inkml:trace>
  <inkml:trace contextRef="#ctx0" brushRef="#br1" timeOffset="179676.53">29078 13743 826 0,'0'0'449'0,"0"0"-351"16,0 0 36-16,0 0-61 15,0 0-43-15,0 0 27 16,28 112-24-16,-19-50-15 16,-7 10-8-16,-2 9-9 15,0 11-1-15,-20 1-1 0,-5-4-11 16,-3-3-62-16,4-11-31 16,6-15-86-1,14-14-236-15,4-27-143 0</inkml:trace>
  <inkml:trace contextRef="#ctx0" brushRef="#br1" timeOffset="180021.36">30006 13914 1209 0,'0'0'164'0,"0"0"-50"0,0 0-35 15,0 0-64-15,0 0-11 16,0 0-2-16,-91 57 5 16,48-28 0-16,-1 1-4 15,1-1-2-15,1-2 5 16,5 2-5-16,1-2 4 16,11-4-3-16,4-6 4 15,10-4 0-15,6-3-6 16,3 0 3-16,2 0-1 15,9 6 0-15,17 1-1 16,12 0 4-16,12 5-5 16,6-3-2-16,4 2-3 0,1-4-56 15,-3 0-46-15,-1-5-150 16,-8 5-256 0</inkml:trace>
  <inkml:trace contextRef="#ctx0" brushRef="#br1" timeOffset="180576.92">30710 14105 1146 0,'0'0'159'0,"0"0"-15"0,0 0-12 16,0 0-69-1,0 0-42-15,0 0-8 0,46-36-13 16,-7 17 0-16,3-1-6 16,-1-4-10-16,-6 2 13 15,-7 5 3-15,-10 5 2 16,-11 4 3-16,-5 5 1 16,-2 2 9-16,0 1-7 15,0 0-6-15,0 0-2 16,0 7-9-16,-11 20-3 15,-3 15 11-15,-5 15 0 16,-6 9 1-16,-2-3-6 0,-1 2-23 16,-2-5-20-1,2-7-10-15,6-6-47 16,4-11 38-16,3-17-112 0,7-4 5 16,2-9-38-1,-1 0 73-15,-2-4 66 0,-2-2 39 16,-6 0 35-16,-3 0 13 15,-5 2 74-15,-2-2 32 16,5 3 55-16,4-3-1 16,6 0-21-16,7 0-48 15,2 0-30-15,3 0-22 16,0 0-2-16,13 0-10 16,23 0-19-16,21-5-21 15,15 0-7-15,8 1-68 16,1-1-50-16,1-3-122 0,1 1-338 15</inkml:trace>
  <inkml:trace contextRef="#ctx0" brushRef="#br1" timeOffset="180968.25">31740 14502 908 0,'0'0'219'0,"0"0"-85"15,0 0-31-15,0 0-40 0,0 0-20 16,0 0 2-16,78-52-6 16,-76 52 9-16,-2 0-19 15,0 0-9-15,0 0-16 16,-8 0-4-16,-4 5 0 15,-4 12 22-15,1-3-2 16,3 0-10-16,7-9 1 16,5-1-8-16,0-1 0 15,0-3-1-15,0 0 0 16,13 0 0-16,6 0 5 16,8 0 3-16,-1-12-10 15,-2-5-6-15,-6 0-23 16,-6 3-20-16,-12 8 9 0,-15 6-68 15,-31 0-149-15,-22 0-301 16</inkml:trace>
  <inkml:trace contextRef="#ctx0" brushRef="#br1" timeOffset="181280.61">29573 15134 866 0,'0'0'178'16,"0"0"-111"-16,90-25 78 15,5 11-78-15,31-1 7 0,24 3-35 16,22 1-16-16,7 1-11 15,7 0-6-15,-1 4-1 16,-4 2-5-16,-10-6-3 16,-17 1-13-16,-21-5-52 15,-32 2-56-15,-40-3-92 16,-45 6-93-16,-22 1 50 16,-52 8-130-16</inkml:trace>
  <inkml:trace contextRef="#ctx0" brushRef="#br1" timeOffset="181490.55">30285 15182 266 0,'0'0'140'15,"0"0"93"-15,0 0 21 16,0 0-43-16,0 0-36 16,119-3-90-16,-50-10-12 15,12-3-15-15,10-5-23 16,8 4-17-16,1 0-18 15,-4 5 0-15,-16 2-14 16,-16 0-66-16,-15 4-100 16,-16-3-280-16,-10 5-313 0</inkml:trace>
  <inkml:trace contextRef="#ctx0" brushRef="#br1" timeOffset="182960.43">20287 16174 350 0,'0'0'95'16,"0"0"59"-16,0 0 14 0,0 0-26 16,-21 76-29-1,21-70-9-15,-6-3 6 0,4-2-23 16,-1-1 6-16,-4 0-17 16,-5 0-14-16,-4-4-24 15,-11-19-32-15,1-6 0 16,5-13-5-16,7-16 3 15,1-15-3-15,10-6 2 16,3-7 1-16,0 7-4 16,9 13-4-16,11 14-4 15,-2 20-32-15,3 18-14 16,-8 14 6-16,-1 2-9 16,-5 22 21-16,-7 14 23 15,0 10 13-15,-12 10 2 16,-17 2-1-16,-17 6-1 0,-10 7 3 15,-5-1-3-15,-4-2 2 16,3-8-1-16,10-12-1 16,15-17 1-16,15-19-1 15,19-9 1-15,3-5-1 16,22-1-1-16,31-20-3 16,22-9 4-16,25-10 8 15,17 5-8-15,11 14-3 16,17 16-40-16,15 12-122 15,8 37-156-15,1 3-7 16</inkml:trace>
  <inkml:trace contextRef="#ctx0" brushRef="#br1" timeOffset="184170.09">22071 16249 1021 0,'0'0'109'0,"0"0"97"16,0 0-101-16,-41-79-51 15,23 60-14-15,-4 5-19 16,-4 5 5-16,-7 9-13 15,-15 0-13-15,-6 26 0 0,-3 16-6 16,4 11 1-16,11 0 2 16,17 0 2-16,12-9 1 15,13-10-8-15,0-6 5 16,19-17-7-16,10-11-4 16,13-10 13-16,11-27 1 15,9-16 0-15,2-17-8 16,-6-9-1-16,-9-10-2 15,-11-1 11-15,-10-2 0 16,-9 12 1-16,-10 18 5 0,-1 25-3 16,-8 18-2-1,0 19 19-15,-11 9-20 0,-14 35-5 16,-3 15-2-16,4 24 4 16,4 5 3-16,14 3-11 15,6-3 0-15,15-9-43 16,25-16-20-16,15-10-16 15,13-22-25-15,13-18-52 16,11-13 68-16,5-24-28 16,-5-16 31-16,-12-15 7 15,-21-5 89-15,-23-10 4 16,-21 1 27-16,-15 10 49 16,-5 17 23-16,-22 21 1 15,-10 21 1-15,-12 10-71 16,-5 33-33-16,3 17 4 0,10 3-4 15,16 5-1 1,22-15-2-16,3-10-80 0,23-16-32 16,15-21 8-16,8-6 27 15,0-16 17-15,-1-20 15 16,-5-7 33-16,-5-7 14 16,-15-3 70-16,-6 0 79 15,-11 7-12-15,-3 13 47 16,0 16-49-16,0 12-17 15,-2 5-46-15,-11 22-56 16,-6 21-13-16,0 13 5 16,3 10 1-16,10 11-9 0,5 11 4 15,1 15-1-15,0 9-1 16,9 11-2-16,-1-2 0 16,-6-12-1-16,-2-13 0 15,-21-16 2-15,-13-17-3 16,-12-21 4-16,1-16 17 15,0-23-3-15,11-3 22 16,12-28 6-16,16-22-26 16,6-18-4-16,37-19-10 15,25-19-8-15,21-10 1 16,16-20-23-16,10-9-8 16,8-7 5-16,-6 7 0 15,-8 16 21-15,-19 32 5 16,-28 32 3-16,-24 29 0 15,-23 21 22-15,-9 10 18 0,0 5-5 16,-28 14-33-16,-16 19 9 16,-3 17-5-16,-2 5 6 15,7 8 0-15,16-10 1 16,10-5 13-16,13-10 3 16,3-8-15-16,7-5 4 15,18-3-4-15,10 2-4 16,5 0 5-16,6-3-5 15,2 1-7-15,-5-2-3 16,-11-7-1-16,-16-4 0 16,-11-4-3-16,-5 2-15 15,-6 5-25-15,-20 5 23 0,-12 3-22 16,-15-4-29-16,-11-6-56 16,-1-10-161-16,-1 0-298 15</inkml:trace>
  <inkml:trace contextRef="#ctx0" brushRef="#br1" timeOffset="185420.92">26632 15797 60 0,'0'0'104'15,"0"0"53"-15,22-73 10 16,-13 50-19-16,1 3-4 16,-2 4 50-16,-3 5-10 15,-2 5-21-15,-3 3-36 16,0 3-36-16,0 0-18 15,0 0-34-15,0 0-38 16,0 3 5-16,-3 23-6 16,0 15-9-16,-2 21 9 15,-4 14 1-15,-3 13-1 16,-3 10-7-16,0 0-72 16,5-10-61-16,4-25-144 15,6-32-284-15</inkml:trace>
  <inkml:trace contextRef="#ctx0" brushRef="#br1" timeOffset="185886.59">26823 15930 159 0,'0'0'1072'15,"0"0"-968"-15,0 0 54 16,0 0-98-16,0 0-38 15,0 0-22-15,22-14 0 16,15 9-10-16,13 2-18 0,5 3-23 16,-6 0 6-1,-13 8 2-15,-13 12-14 0,-15 2 11 16,-8 3 6-16,-8 7-5 16,-17-3 45-16,-5 2 0 15,4-8 4-15,6-10 4 16,11-6-2-16,8-7 4 15,1 0 9-15,0 0 18 16,12-20-8-16,12-14-4 16,10-8-17-16,3-1-8 15,-3 6 5-15,-2 3-3 16,-8 9 1-16,-5 11 3 16,-10 4 13-16,-3 10 13 15,-6 0-8-15,0 4-24 16,0 24 5-16,-7 14-4 0,-4 13 8 15,2 5-9-15,0 5-15 16,9-7-53-16,0-9 24 16,12-15-240-16,18-15 20 15,13-16-63-15,14-3 142 16</inkml:trace>
  <inkml:trace contextRef="#ctx0" brushRef="#br1" timeOffset="186073.42">27579 16061 587 0,'0'0'216'0,"0"0"131"16,0 0-154-16,0 0-102 16,-84-27-15-16,84 24-37 15,0 1-14-15,15-2-12 0,25-5-7 16,16-2 0-16,15-5-6 16,3 2 0-16,-2 1-61 15,-9 0-45-15,-13-3-42 16,-18-1-220-16,-17 0-201 15</inkml:trace>
  <inkml:trace contextRef="#ctx0" brushRef="#br1" timeOffset="186312.41">27688 15837 842 0,'0'0'255'16,"0"0"1"-1,0 0-130-15,0 0-49 0,0 0-13 16,0 0-25-16,-3-4-19 16,3 4-15-16,0 14-4 15,1 13 0-15,5 12-1 16,-3 14-4-16,-3 7 3 16,0 5-59-16,0-2-27 15,0-8-84-15,6-15-201 16,17-20-289-16</inkml:trace>
  <inkml:trace contextRef="#ctx0" brushRef="#br1" timeOffset="186762.53">28231 15833 970 0,'0'0'186'16,"0"0"-20"-16,0 0-51 15,0 0-61-15,0 0-54 16,0 0 0-16,43-17-8 16,0 14-1-16,5 3-50 15,-2 0 5-15,-7 0 16 16,-11 0-4-16,-8 3 14 16,-13 8-1-16,-7 2 8 15,0 4 9-15,-4 3 7 16,-17 2 5-16,-3 2 7 0,3-7 4 15,3-5 25 1,11-6-7-16,4-5-8 0,3-1-8 16,0 3-4-16,3-3-4 15,17 4 1-15,8-1 12 16,9 3-15-16,-3-2 0 16,-3 3-3-16,-10-1-3 15,-10 0 1-15,-11 2-10 16,0 5 0-16,-23 5 12 15,-11 3 7-15,-9 5-7 16,-6-6 1-16,-5 0-1 16,-3-4-29-16,6-8-34 15,5-8-85-15,18 0-231 16,25-30-206-16</inkml:trace>
  <inkml:trace contextRef="#ctx0" brushRef="#br1" timeOffset="186972.43">28662 15504 911 0,'0'0'167'15,"0"0"7"-15,0 0-91 16,0 0-19-16,21 91 32 16,-11-38-57-16,0 11-16 15,-4 7-6-15,-3 12-16 0,-3 10-1 16,-1 6-3-1,-15 5-50-15,1-6-81 0,5-11-233 16,10-15-267-16</inkml:trace>
  <inkml:trace contextRef="#ctx0" brushRef="#br1" timeOffset="187378.86">29215 15800 818 0,'0'0'148'15,"0"0"33"-15,0 0-13 16,0 0-67-16,0 0-75 15,0 0-19-15,9-3-6 16,18 16 6-16,10 7 2 16,7-3 2-16,2 2-7 15,2 1-1-15,-2-3-3 16,-4-4-1-16,-12-1-2 16,-11-4 3-16,-13-2-5 15,-6 10-1-15,-2 9-4 16,-21 8 10-16,-12 12 4 0,-11 1 1 15,-5 1-5-15,-1 0-3 16,7-5 2-16,7-2-48 16,10-11-70-16,12-9-173 15,16-17-347-15</inkml:trace>
  <inkml:trace contextRef="#ctx0" brushRef="#br1" timeOffset="187753.03">29973 15986 416 0,'0'0'293'16,"0"0"-261"-16,0 0 190 15,0 0-145-15,118-63-52 16,-78 36-14-16,-6 0-7 16,-4-2 3-16,-9-1 3 15,-8 7 27-15,-5 6 12 16,-6 10 9-16,-2 7 32 16,0 0-69-16,0 0-14 15,0 0-7-15,-5 10 0 0,-11 17 5 16,-2 13 23-1,-6 14-20-15,-1 10-8 0,-4 5 0 16,2 8-5-16,6-9-99 16,4-3-113-16,6-16-107 15,8-18-140-15</inkml:trace>
  <inkml:trace contextRef="#ctx0" brushRef="#br1" timeOffset="187933.93">29912 16341 501 0,'0'0'224'0,"0"0"29"0,0 0-11 16,0 0-112-1,0 0-56-15,0 0-27 0,-18 8-30 16,57-16-6-16,17-8-11 16,15-4-43-16,6 1-116 15,-1-1-281-15,3 0-295 16</inkml:trace>
  <inkml:trace contextRef="#ctx0" brushRef="#br1" timeOffset="188115.94">30943 16249 1088 0,'0'0'176'0,"0"0"5"15,0 0-81-15,0 0-95 16,0 0-5-16,0 0-66 16,-14-9-212-16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36:28.31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2792 2089 25 0,'0'0'55'16,"0"0"-51"-16,0 0 7 15,0 0-6-15,0 0 14 16,0 0 1-16,0 0-2 16,0 0 6-16,-76-26-19 15,64 26-5-15,-9 0-18 16,0 0-25-16,-3 0-4 16,-1 13-11-16,3 0 38 0</inkml:trace>
  <inkml:trace contextRef="#ctx0" brushRef="#br1" timeOffset="5081.58">2616 1729 260 0,'0'0'78'0,"0"0"156"0,0 0-38 15,0 0-13-15,0 0-28 16,0 0 13-16,0 0-56 16,-30-16-41-16,24 16-2 15,6 0-24-15,0 0-15 16,0 0-14-16,0 0-9 16,3 0-7-16,39 0-5 15,34-1 5-15,34-9 7 16,23-2-2-16,7-5-4 15,-10-2 1-15,-14-1-4 16,-35 4-16-16,-26 5-18 16,-28 5-8-16,-21 6-24 0,-9 0 36 15,-30 0 6-15,-19 0-149 16,-15 9-2-16,-2 4 101 16,5-2-36-16,6-3 50 15,12-3 62-15,13-1 0 16,16-3 12-16,7-1 50 15,7 0 71-15,3 0-34 16,0 0-6-16,0 0 7 16,-3 0-24-16,3 0-5 15,-6 2-24-15,3 0-14 16,3 8-12-16,-6 20-18 0,3 26 1 16,-6 22 22-1,-1 19 17-15,-1 2-34 0,-5-7 2 16,5-11-9-16,1-11-2 15,4-15-4-15,6-13-43 16,0-12-45-16,16-15-93 16,7-15-275-16,7-12-246 15</inkml:trace>
  <inkml:trace contextRef="#ctx0" brushRef="#br1" timeOffset="6943.2">3605 1985 901 0,'0'0'83'16,"0"0"80"-16,0 0-7 16,0 0-76-16,0 0-21 15,3-77 10-15,-11 70-18 16,-8 4-17-16,-11 3-13 15,-7 7-13-15,-11 21-5 16,-4 15-3-16,7 12-1 16,2 1-1-16,13 0 2 15,15-5-3-15,9-8 0 16,3-12-18-16,15-11 5 16,18-15-8-16,10-5 4 0,12-17 8 15,6-18 0 1,-8-7-9-16,-4-2 5 0,-9 0-8 15,-10-2 24-15,-9 7-3 16,-12 6 3-16,-6 13 3 16,-3 11-2-16,0 6 6 15,0 3-7-15,0 9-8 16,-9 19 0-16,-3 10 5 16,3 7-2-16,9-3 4 15,0-2-6-15,12-7-33 16,13-10-27-16,11-10-12 15,6-13 17-15,10-2 15 16,6-30-166-16,-3-9 31 16,-10-7-35-16,-9-4 47 0,-11 0 170 15,-10 6 23-15,-12 9 83 16,-3 16 50-16,0 12 32 16,0 9 17-16,0 9-122 15,-13 21-62-15,1 12-15 16,1 5 3-16,11-2-6 15,0-6 1-15,8-8-4 16,17-6-2-16,14-11-2 16,13-9-4-16,9-5-9 15,2-20-53-15,-8-13 48 16,-10-8-62-16,-14-1 84 0,-13-1 42 16,-9 7 43-1,-6 11-9-15,-3 14 35 0,0 10 33 16,0 1-61-16,-6 12-45 15,-10 22-28-15,-1 19-6 16,-2 19 13-16,8 17 0 16,5 15-6-16,6 18-9 15,0 17 10-15,0 6-8 16,0 5 4-16,0-8 5 16,-13-11-6-16,-5-16 3 15,-6-16 1-15,-12-16-3 16,-5-17-5-16,-4-22-3 15,-1-16-4-15,4-20-17 16,3-8-6-16,9-26 2 0,11-26 5 16,19-19 14-16,0-18-4 15,39-15 8-15,19-16 0 16,21-13-19-16,15-16-29 16,6-5 13-16,0 2 11 15,-9 6 14-15,-9 17 10 16,-12 7 0-16,-10 9 4 15,-13 8 1-15,-14 12-3 16,-9 14 10-16,-15 13-7 16,-6 14 25-16,-3 8-4 15,0 10 20-15,0 10-7 16,0 12-10-16,-3 10 8 16,0 2-15-16,3 0-5 0,-3 0-12 15,0 22-3-15,-6 28-3 16,0 23 3-16,-3 29 3 15,3 14-2-15,2-1 1 16,-2-3-2-16,6-13-1 16,3-23-3-16,0-17-26 15,12-20-22-15,15-19-17 16,4-18-18-16,12-3-26 16,-1-31 11-16,4-15-187 15,-10-8 77-15,-8-6 22 16,-11-2 175-16,-4 7 15 15,-7 14 91-15,-6 17 71 16,0 17 25-16,0 8 36 16,0 0-110-16,-3 14-63 0,-13 16-34 15,2 15 11-15,-2 2 13 16,7 4-17-16,3 2 1 16,6-4-9-16,0-6-5 15,6-7-7-15,16-9-2 16,11-10-1-16,3-10-2 15,6-7 0-15,-2-17-9 16,-1-19-14-16,-11-10 4 16,-6-7-6-16,-14-5-1 15,-8-5 18-15,-9 4 10 16,-21 8-1-16,0 13 1 16,-5 17 0-16,-4 16 5 15,-3 5 1-15,-1 25-3 0,4 13-1 16,9 8 0-16,11 5 0 15,13 0-2-15,6-3-2 16,10-7 2 0,21-10-2-16,11-10-4 0,9-15-2 15,3-6-3-15,4-7 4 16,0-22 4-16,-1-8-12 16,-5-9-30-16,-7-3 3 15,-14-6 13-15,-13-5 22 16,-15 6 7-16,-3 10 8 15,-9 14 16-15,-12 18 19 16,-1 12 10-16,-1 1-40 0,1 21-13 16,1 7 6-16,12 3-4 15,6-1-1-15,3-6 3 16,15-2-4-16,15-8 5 16,3-10-4-16,8-5-1 15,0 0 6-15,-1-3-6 16,-3-8 0-16,-7 4 2 15,-12 2 3-15,-9 5 11 16,-3 0 14-16,-6 0-16 16,0 0 3-16,1 12-10 15,-1 10 17-15,0 9 6 16,0 5 1-16,0 6-8 16,0 1 0-16,0 1-16 0,8-4-4 15,11-6-1-15,7-9-4 16,12-13 1-16,10-12-18 15,9-3-57-15,4-28-61 16,-6-19-184-16,-16-11-343 16</inkml:trace>
  <inkml:trace contextRef="#ctx0" brushRef="#br1" timeOffset="7144.24">6242 1690 590 0,'0'0'396'16,"0"0"-153"-16,0 0-27 16,0 0-99-16,0 0-60 0,0 0-29 15,-6 15-24-15,0 11-4 16,-3 14 0-16,-7 15-1 16,1 11-12-16,-6 6-77 15,3 0-90-15,-3-13-407 16</inkml:trace>
  <inkml:trace contextRef="#ctx0" brushRef="#br1" timeOffset="7563.35">6375 2327 1186 0,'0'0'34'15,"0"0"101"-15,0 0-72 16,0 0-54-16,116-106-3 16,-77 59-6-16,0-6-1 15,-5-1-17-15,-10 4 2 16,-3 9 15-16,-12 16 1 16,-6 13 19-16,-3 6 21 15,0 6 21-15,0-2-2 16,-11 2-32-16,-4 0-24 15,-1 2-2-15,4 9-1 16,0 1 1-16,6 5 1 0,6-1-2 16,0 2 0-16,0 2 0 15,9 1 2-15,6 3-1 16,7-4-1-16,-2 0 1 16,-1-1-3-16,-1-2 1 15,-3 1-1-15,-9-2-7 16,-6 3-14-16,-3-1-26 15,-36 0 1-15,-19-3 2 16,-21-6-135-16,-9-4-421 16</inkml:trace>
  <inkml:trace contextRef="#ctx0" brushRef="#br1" timeOffset="9145.35">7950 2189 835 0,'0'0'76'0,"0"0"159"16,0 0-71-16,0 0-88 0,0 0-9 16,0 0-24-1,3-8-25-15,28-18-3 0,11-8-2 16,1-5-7-16,-1-4-6 15,-6-7-1-15,-9 0 1 16,-8 2 4-16,-13 9 2 16,-6 17 2-16,0 13-5 15,0 7 7-15,0 2 2 16,-9 0-8-16,-4 2-4 16,-4 15-3-16,7 2 0 15,4 4-3-15,6-2 4 16,0 5 1-16,16 0-3 15,11-1 4-15,6 0 2 16,4 1-2-16,-1-4-2 0,-9-3 2 16,-8-2 2-16,-10 2-2 15,-9 1-4-15,0 6 3 16,-28 4-1-16,-8 1-4 16,-3-2-15-16,-1-10-10 15,15-6 5-15,8-9-11 16,11-4-51-16,6-12 7 15,17-22-137-15,17-14-16 16,18-7 41-16,11-1-104 16,4 3 91-16,3 6 150 15,-6 10 56-15,-13 10 137 16,-14 10 12-16,-17 11 58 16,-10 4-13-16,-4 2-82 0,-6 0-37 15,0 17 4-15,0 7 53 16,0 5-41-16,0 0-47 15,0-5-19-15,0-2-12 16,6-8-12-16,0-6 2 16,0-2-3-16,4-6 0 15,4 0-2-15,5-4-3 16,2-18 4-16,3-9-3 16,-3-8-3-16,-9-5-6 15,-2-1 9-15,-10 8 1 16,0 11 3-16,0 11 8 15,-16 15-5-15,-8 5 0 0,-7 29 1 16,-2 14-3 0,0 13 1-16,12 2 0 0,9-3 1 15,12-6-3-15,0-7-4 16,30-14 0-16,9-10 2 16,7-13 2-16,6-10-6 15,-1-11-4-15,7-21-1 16,-4-11-41-16,-5-9 14 15,-12-8 13-15,-10-6 19 16,-15 7 6-16,-9 10 4 16,-3 17 19-16,0 18 72 15,-3 11-47-15,-9 3-5 16,-4 10-24-16,2 19-19 16,1 5 0-16,7 4-5 15,6-4 4-15,0-5 0 0,19-7-5 16,5-4 3-16,0-9-6 15,13-9 6-15,2 0-1 16,6-15 4-16,1-12 2 16,-1-6-2-16,-8-1 0 15,-10 3 2-15,-9 6-1 16,-12 11 17-16,-6 11 15 16,0 3 8-16,0 3-39 15,-3 20-2-15,-6 8 0 16,1 7 0-16,4 2 1 0,4-5-1 15,0 2 0 1,18-4-4-16,7-9 2 0,2-5-22 16,-1-12-34-16,6-7 49 15,-2-4-59-15,6-22 36 16,1-8-28-16,5-8 36 16,-2-5-83-16,-13 0 70 15,-12 8 34-15,-9 13 3 16,-6 11 88-16,0 10 19 15,0 5 9-15,0 0-67 16,0 3-49-16,0 21 3 16,-6 6-1-16,0 10 0 15,3-1 1-15,3 2-3 16,0-3-2-16,15-6-1 0,9-5-54 16,4-12-107-16,5-13 65 15,0-2-292-15,-2-27-302 16</inkml:trace>
  <inkml:trace contextRef="#ctx0" brushRef="#br1" timeOffset="9288.31">9992 1697 567 0,'0'0'220'16,"0"0"-11"-16,0 0-31 16,0 0-136-16,0 0-42 15,0 0-2-15,-9 41-5 16,9-16-61-16,0 1-162 15,0-2-265-15</inkml:trace>
  <inkml:trace contextRef="#ctx0" brushRef="#br1" timeOffset="9918.74">10008 2034 821 0,'0'0'56'15,"0"0"170"-15,0 0-144 16,0 0-60-16,0 0-14 16,0 0-1-16,23 67 1 15,2-67-8-15,5-2 14 16,0-16-6-16,-2-4-8 16,-1-6-6-16,-2-6-18 15,-4-4 6-15,-3-4-17 0,-11 6 26 16,1 10 9-16,-8 9 3 15,0 14 37-15,-9 3-6 16,-15 17-34-16,-10 20-5 16,-2 10 5-16,8 5 1 15,8-1 0-15,4-5 0 16,16-8 2-16,0-6-3 16,9-13-4-16,21-9-3 15,10-10 4-15,15 0-4 16,6-21 6-16,8-10-77 0,4-9 43 15,0-9-247 1,-6-9 236-16,-7-2-15 0,-20 10 61 16,-16 15 43-16,-18 18 111 15,-6 15 95-15,-9 2-81 16,-21 2-115-16,-6 17-34 16,2 6 11-16,10 0-13 15,8 0-11-15,10 0-3 16,6-3-3-16,6 2 0 15,24 2 4-15,12-1-2 16,10 1 3-16,6-2-4 16,-3-2 1-16,-6-5-4 15,-13-7 3-15,-14 0-2 16,-15-6 0-16,-7 3-13 16,-17 5 6-16,-25 2 3 15,-19 5 3-15,-12-4-14 16,0-2-36-16,1-4-54 0,11-9-171 15,15 0-142-15</inkml:trace>
  <inkml:trace contextRef="#ctx0" brushRef="#br1" timeOffset="10250.65">11597 1671 974 0,'0'0'11'16,"0"0"64"-16,0 0 115 0,0 0-114 15,0 0-51-15,-62 82-7 16,59-72 9-16,3-5-16 16,0-1-6-16,0-4-1 15,10 0 1-15,3 0 6 16,2 0-1-16,3-14 1 15,0-9 0-15,-5 0-4 16,-7 4-2-16,-3 6-3 16,-3 9 3-16,0 4-5 15,-2 0-2-15,-18 19-23 16,-9 8-23-16,-3 11-38 0,-1 5-156 16,3-1-179-16</inkml:trace>
  <inkml:trace contextRef="#ctx0" brushRef="#br1" timeOffset="10569.54">11625 2285 1250 0,'0'0'51'0,"0"0"17"0,0 0-16 15,0 0-12 1,-73 75-29-16,66-55 2 0,4-4 1 16,3-6-6-16,0-2-8 15,0-5 3-15,3-3 8 16,7 0-4-16,2 0 4 16,1-17 9-16,4-10 3 15,-8-5-3-15,-2-2-17 16,-7 4 3-16,0 8-6 15,0 11-11-15,-22 11-33 16,-5 2-57-16,-12 23-172 16,-1 9-253-16</inkml:trace>
  <inkml:trace contextRef="#ctx0" brushRef="#br1" timeOffset="11439.85">2647 2694 193 0,'0'0'4'0,"-107"-10"54"15,56 8 38-15,5 2 46 16,9 0-46-16,4 0 0 16,15 0-14-16,3 0 30 15,12 0-25-15,0 0-32 16,3 0-23-16,0 5-31 15,24 4 2-15,30 2-3 16,44 3 42-16,41 0 12 16,65-3-26-16,57-2-5 15,52-1-20-15,38 0-3 16,23 1-9-16,2-5 7 16,-9-2-6-16,-12-2 4 15,-24 0 1-15,-31 0 2 16,-33 0-15-16,-51 0 8 0,-53 0-11 15,-47 0-39-15,-44 0-64 16,-39 0-77-16,-30 0-185 16</inkml:trace>
  <inkml:trace contextRef="#ctx0" brushRef="#br1" timeOffset="11983.08">7553 2827 474 0,'0'0'77'15,"0"0"86"-15,0 0 32 0,0 0-35 16,0 0-74-16,0 0-43 15,-46-4-13-15,64 1-8 16,34-1-14-16,42-2 23 16,48-1-1-16,53 3-26 15,48 4 1-15,39 0-5 16,30 0-5-16,16 0 5 16,7 0-5-16,0 0 2 15,-19 0-14-15,-37 0 10 16,-45-3 7-16,-52-11 0 15,-57 1 6-15,-53 3-6 16,-39-2 8-16,-33 3 12 0,-17 1 44 16,-32-1-64-16,-9 1-75 15,-6 2-93-15,11 3-233 16,21-4-306-16</inkml:trace>
  <inkml:trace contextRef="#ctx0" brushRef="#br0" timeOffset="19512.03">14234 1539 295 0,'0'0'14'15,"0"0"42"-15,0 0 9 16,0-95 3-16,0 70-25 0,0 1 20 15,0 5 3-15,-3 2 5 16,0 5-3-16,0 2-13 16,-4 5 17-16,3 3 6 15,1-1-17-15,2 3 12 16,-1 0-14-16,2 0-10 16,-1 0-37-16,1 0-3 15,-3 3-6-15,-6 16-3 16,-10 24-1-16,-17 38 1 15,-19 36 13-15,-10 32 4 16,-3 18 4-16,2 7-5 16,17 3-1-16,15-3-9 0,19-15-2 15,15-17-4-15,30-25-4 16,28-25-7-16,24-20-60 16,18-18-131-16,21-25-186 15,7-27-150-15</inkml:trace>
  <inkml:trace contextRef="#ctx0" brushRef="#br0" timeOffset="20525.22">15178 1968 489 0,'0'0'2'16,"0"0"100"-16,0 0 92 15,0 0-43-15,3-73-72 16,-3 73-8-16,0 0-14 15,0 0-33-15,0 23-24 16,0 18 0-16,0 17 2 16,0 14 19-16,0 6-11 0,-5-4 3 15,2-14 9-15,2-15-13 16,-1-18-2-16,2-13 1 16,0-9 8-16,0-5 2 15,0 0 23-15,0 0 1 16,0 0 0-16,0-8-2 15,0-10 2-15,0-12-27 16,0-9-14-16,0-6-1 16,0-9 0-16,6-9-2 15,7-9 0-15,3-15 2 16,3-5-13-16,4 2 1 16,3 18 7-16,0 21-5 15,0 21 4-15,3 15-2 0,-2 10-3 16,1 5 6-1,2 9-3-15,-9 19-7 0,-3 6 2 16,-12 4 0-16,-6 5-2 16,-12 3 4-16,-28 2 9 15,-11 3-2-15,-12-1-9 16,2-4-10-16,3-9-41 16,12-8-35-16,19-13-25 15,21-11-123-15,9-5 39 16,36-9-68-16</inkml:trace>
  <inkml:trace contextRef="#ctx0" brushRef="#br0" timeOffset="21304.8">15721 2000 685 0,'0'0'14'15,"0"0"138"-15,0 0-18 16,-75 84-64-16,59-40-16 15,-3 7-12-15,5 4 16 16,4-4-26-16,8-5-13 16,2-11-14-16,6-12 0 15,14-9-4-15,2-11-1 16,8-3-1-16,9-12 1 16,4-19 0-16,-2-10-49 15,-5-4-2-15,-10-5 2 16,-17-1 49-16,-9-4 8 15,-12 2-3-15,-21 7 15 0,-6 11 1 16,-4 18 25-16,1 17-9 16,-1 6-27-16,6 25-10 15,10 13 2-15,15 7-4 16,12-1 2-16,9-1-5 16,27-8 0-16,7-10-5 15,5-13-8-15,1-11-3 16,3-7 17-16,-1-5 4 15,1-20 1-15,3-9 2 16,-5-6-1-16,-9-2-2 16,-8 2 1-16,-14 5 3 0,-8 11 2 15,-8 11 2 1,-3 12 21-16,0 1-16 16,0 24-13-16,-3 8-4 0,0 5 0 15,3 1 0-15,3-4-11 16,16-6-19-16,7-6 3 15,-1-12-2-15,2-10 30 16,1 0-9-16,-1-18 8 16,3-11-6-16,-5-6 10 15,2 1 21-15,-9 5 4 16,-7 11-1-16,-4 9-4 16,-7 9 5-16,0 4-25 15,6 21-14-15,3 9 14 16,4 2 5-16,7-2-2 15,3-8-3-15,6-9-8 0,-1-11 5 16,2-6-2-16,0-6 4 16,-7-20 2-16,0-8 2 15,-11-5 15-15,-6-4 0 16,-6-3 9-16,-3-3-2 16,-18 7-20-16,3 9-5 15,-1 14-15-15,3 13-7 16,2 6-31-16,5 8-66 15,3 14-140-15,3 1-58 16,3-6-132-16</inkml:trace>
  <inkml:trace contextRef="#ctx0" brushRef="#br0" timeOffset="21934.58">16887 2023 716 0,'0'0'103'16,"0"0"156"-16,0 0-203 15,0 0-12-15,0 0-33 16,0 0-8-16,-62 58-3 16,62-47-4-16,19-4 3 15,8-4 2-15,0-3-2 16,-1 0-10-16,2-13-32 16,-2-4 8-16,0-9-13 15,-7-1-1-15,-5-5 39 16,-11-2 10-16,-3 3 15 15,0 7-3-15,-16 10 51 16,-4 14-18-16,-10 4 3 0,-1 26-42 16,-5 18 0-16,1 6 1 15,11 6 0-15,12 0 13 16,12-6-20-16,16-10 0 16,26-11-5-16,13-16-13 15,3-14-2-15,4-3 1 16,0-23-1-16,-4-15-18 15,-6-7 7-15,-13-5-42 16,-11-5 69-16,-13-6 4 16,-15 6 6-16,0 11 31 0,-14 15 11 15,-4 18 57-15,-2 11-57 16,-7 0-29-16,5 18-12 16,6 7-6-16,12 3-1 15,4-1-2-15,17-4-6 16,15-5 8-16,8-6-3 15,2-9 4-15,2-3-1 16,-7 0 5-16,-6 0 4 16,-8 0 4-16,-10-3 15 15,-7 3-2-15,-6 0-18 16,0 13-8-16,0 13 10 16,-3 6 10-16,-8 6 1 15,0 1-16-15,8-5-5 0,3-3 0 16,16-4-18-1,30-10-66-15,32-15 15 0,22-2-188 16,21-33-183-16</inkml:trace>
  <inkml:trace contextRef="#ctx0" brushRef="#br0" timeOffset="22572.12">19236 2179 738 0,'0'0'155'0,"0"0"-41"15,0 0 91-15,0 0-99 16,0 0-67-16,0 0-15 15,-38-13 28-15,59-20-20 16,12-13-29-16,5-14 7 0,8-6-9 16,-4-4 7-16,-5 3-1 15,-12 16 2-15,-14 19-5 16,-8 20-2-16,-3 12 16 16,0 0 0-16,-4 0-4 15,-22 17-13-15,0 9-1 16,-4 4-1-16,11-4-1 15,8-4-2-15,11-5 2 16,0 0 0-16,18 0-2 16,15-2 4-16,5 0-1 0,10 0 3 15,-6-2-4-15,-8-2-3 16,-8-1 3-16,-17-2-17 16,-6 2 9-16,-3 6-8 15,-12 6 6-15,-18 5 0 16,-11 2 2-16,-6 0-30 15,2-7-26-15,6-6-92 16,17-12-60-16,22-4-90 16,6-25-54-16</inkml:trace>
  <inkml:trace contextRef="#ctx0" brushRef="#br0" timeOffset="23405.18">19876 1769 607 0,'0'0'279'0,"0"0"-179"15,0 0 72-15,0 0-135 16,0 0-8-16,-14 81-11 16,11-54-5-16,3-6-8 15,0-5-5-15,7-3-6 16,14-10-16-16,4-3 0 16,3 0-3-16,1-14-3 15,-2-8-2-15,-11-8 30 16,-7-3 8-16,-9-4 0 15,0 6 4-15,-16 6 11 16,-7 14 12-16,-6 11-1 16,-7 16-23-16,0 21-9 15,1 16 3-15,10 5-4 0,15-1-1 16,10 0 0-16,6-8-1 16,30-7-9-16,16-12-12 15,10-14 16-15,9-12 6 16,-3-4 8-16,7-20-6 15,-7-14-2-15,-8-10-10 16,-9-4-36-16,-19-8 46 16,-16-4 5-16,-16 0 7 15,0 5 25-15,-17 15 14 16,-5 16-5-16,-1 16 12 16,2 8-28-16,2 17-21 15,8 13-9-15,7 6-2 16,4 0-3-16,18-2 4 0,15-7 0 15,7-6 1 1,8-9 0-16,1-8 0 0,-4-4-7 16,-1 0 7-16,-3-18 1 15,-8-3 5-15,-4-6 8 16,-6 0-9-16,-13 3 29 16,-2 7-20-16,-7 8 7 15,-1 7 5-15,0 2-15 16,0 2-11-16,0 21-22 15,0 18 3-15,-4 10 19 16,1 5 2-16,3 2-2 16,0-7-1-16,4-8-2 0,11-11-20 15,-1-12-26-15,-1-14 6 16,5-6 8-16,9-4-5 16,3-25 2-16,1-9 23 15,-3-9-8-15,-7-9 23 16,-4-2 2-16,-6 2 4 15,-5 16 33-15,-3 17-8 16,-3 14 26-16,0 9-7 16,0 0-50-16,0 26-8 15,-1 8 8-15,-7 9 1 16,4 1 7-16,0 0-7 16,4-4-1-16,0 0-7 15,1-7-81-15,18-8-23 0,7-13-92 16,3-12-290-1</inkml:trace>
  <inkml:trace contextRef="#ctx0" brushRef="#br0" timeOffset="28672.6">21058 1646 514 0,'0'0'171'16,"0"0"-3"-16,0 0 38 0,0 0-121 15,0 0-43-15,0 0-23 16,0 0-8-16,0 5-3 16,3-10 9-16,-3-4-10 15,1-1 2-15,-1 3-6 16,0 4 11-16,0 1-1 15,0 2-3-15,0 0-10 16,-4 3-3-16,-13 14 1 16,-1 2 2-16,4-2 0 15,4-8-1-15,9-4-1 16,1-5-2-16,0 0-2 16,1 0 2-16,19-3-25 0,5-6 13 15,1-4-32 1,-6 5-34-16,-4 8-88 15,-8 0-85-15,-5 14-171 0</inkml:trace>
  <inkml:trace contextRef="#ctx0" brushRef="#br0" timeOffset="29278.06">21146 1964 801 0,'0'0'45'0,"0"0"173"16,0 0-122-16,0 0-78 16,0 0-6-16,0 0-11 15,22 9 2-15,-4-9 1 0,7 0 1 16,7 0 7-16,0-6-12 16,4-13-4-16,-4-4 0 15,-6-4-26-15,-6 0 26 16,-11 0 4-16,-9-1 10 15,0 3-8-15,-5 3 3 16,-12 9 3-16,-7 12 3 16,-6 2-6-16,-1 31 7 15,-4 13-7-15,8 11-4 16,12 1-2-16,15-5 1 16,8-8-4-16,31-13-4 15,19-15 8-15,16-16-20 16,9-7-21-16,2-24 13 0,-4-13-12 15,-7-4 2-15,-9-8 14 16,-6-2 24-16,-16-4 16 16,-17 5 55-16,-11 14-37 15,-15 16 48-15,-4 17 21 16,-27 10-19-16,-14 8-61 16,-4 17-6-16,8 8-12 15,16-1-2-15,17-1-2 16,8-3-1-16,28-1-8 15,22-2 7-15,13-5-5 16,10-4-5-16,-2-4-1 16,-9-2 0-16,-21-1 4 0,-17-3 7 15,-21 2 1-15,-4 4-7 16,-37 6-14-16,-18 4 15 16,-21 4-15-16,-11-3-47 15,-3-4-127-15,10-12-130 16,15-7-291-16</inkml:trace>
  <inkml:trace contextRef="#ctx0" brushRef="#br0" timeOffset="30371.6">23561 1981 351 0,'0'0'407'0,"0"0"-318"16,0 0 160-16,0 0-174 0,0 0-37 16,0 0 18-1,100-97-40-15,-54 43-16 0,-3-7 5 16,-1-6-3-16,-9 2-2 16,-14 12-10-16,-9 16 10 15,-10 18 7-15,-1 14 1 16,-27 5-8-16,-20 14-5 15,-5 13-1-15,3 7 6 16,16-5-2-16,14-5-8 16,20-7-12-16,6-6-2 15,34-7 13-15,16-4 10 16,11 0-2-16,3-10 1 16,-4-3 4-16,-13 2 1 15,-15 6-3-15,-13 2 0 0,-14 3 5 16,-10 5-5-16,-1 20-3 15,-1 9-35-15,-13 2 22 16,-4 3 9-16,6-6-76 16,11-8-78-16,1-8 15 15,0-10 75-15,26-7 25 16,13-7-54-16,15-22 69 16,5-8-30-16,1-4 42 15,-3-5-28-15,-12 0 47 16,-12 7 15-16,-14 11 87 15,-13 13 58-15,-6 15-1 16,-8 0-3-16,-15 17-107 16,-6 10-27-16,2 9-21 0,14-5 8 15,10 1-9-15,3-8-2 16,9-10-5-16,16-11-41 16,9-3-45-16,7-12 66 15,-2-18 25-15,-5-4-32 16,-13-3 10-16,-11-2 24 15,-10 2 7-15,0 8 25 16,-16 10-4-16,-19 19 58 16,-14 5-48-16,-6 29-21 15,0 16-3-15,6 13-1 16,16 0-8-16,17 2-2 16,16-9-3-16,17-12-9 0,38-11-45 15,23-14-28 1,16-18 62-16,6-4 9 15,-3-28-56-15,-11-14-11 0,-15-9 6 16,-18-12 27-16,-14-9 45 16,-17-12 38-16,-8-9 62 15,-8 4 49-15,-6 20 5 16,0 27 29-16,0 28-42 16,0 17-38-16,-4 0-46 15,-2 6-32-15,-4 27-17 16,0 24 0-16,-5 31 1 15,5 24 2-15,-7 28 12 16,-2 20-11-16,-14 15-7 16,-7 5-4-16,-12-6 0 15,1-23-1-15,6-35-45 0,12-41-35 16,17-41-55-16,10-34-106 16,6-20-235-16</inkml:trace>
  <inkml:trace contextRef="#ctx0" brushRef="#br0" timeOffset="31743.81">24872 1702 323 0,'0'0'756'16,"0"0"-654"-16,0 0 20 16,0 0-122-16,0 0-41 15,0 0-48-15,57-14 31 0,-19 11-36 16,4 3-11-16,-3 0 44 15,-9 5 40-15,-11 14 14 16,-13 6 7-16,-6 4 0 16,-5 9 16-16,-18 3 21 15,-9 3 19-15,-2 0-18 16,3-4 10-16,4-7-39 16,9-11 1-16,14-10-7 15,4-9-3-15,4-3-12 16,29-9 12-16,16-19 15 15,14-14-15-15,7-14-42 16,1-11-26-16,-4-11 6 16,-10-9 15-16,-17 4 47 0,-16 19 60 15,-16 23 3-15,-8 26 86 16,-17 13-44-16,-20 2-76 16,-6 16 2-16,-2 9-12 15,9 5 1-15,14-2-2 16,13-1-12-16,9-3 0 15,10-1-5-15,24-1 2 16,11 0-3-16,6-2 8 16,1 1-8-16,-7-4-3 15,-9-5 3-15,-11-1-1 16,-7 0 2-16,-10 0-2 16,-5 0-5-16,-3 0-2 0,0 5-25 15,0-2-26 1,-2-2-55-16,1-7-58 15,1-5 18-15,6 0 51 0,25-17 41 16,18-14 54-16,14-15 6 16,4-10-18-16,-4 1 7 15,-14 10 13-15,-18 17 47 16,-19 18 73-16,-10 10 41 16,-2 0-5-16,-16 21-109 15,-7 9 4-15,-3 6 0 16,7 1-1-16,6-4-17 15,9-7-21-15,4-7 0 16,0-7-10-16,14-6-2 16,11-6-4-16,10-1-6 15,8-21 3-15,0-8-7 0,2-9 9 16,-6-7-32-16,-10-4 3 16,-9 5 23-16,-13 12 11 15,-7 16 7-15,-1 17 33 16,-29 0-21-16,-12 25-19 15,-4 15 7-15,-3 10-1 16,8 5 7-16,10-1 0 16,10-4-6-16,14-6-7 15,7-11-1-15,9-10-5 16,21-12-43-16,11-11-4 16,13-2-27-16,11-25-25 15,6-9-20-15,2-10 13 0,0-5-61 16,-12-9 111-16,-10 1 7 15,-13 6 55-15,-15 14 111 16,-10 15 44-16,-10 11 55 16,-3 7-24-16,0 3-65 15,0-1-59-15,-4 4-25 16,-4 0-14-16,0 0 10 16,2 0-14-16,4 0 5 15,1 0 6-15,1 0-15 16,0 0-4-16,-2 0-1 15,1 0-6-15,1 0-3 16,0 0 4-16,0 0 5 16,0 0-1-16,0 0-2 0,0 0 8 15,0 0-5-15,0 0-5 16,0 0-1-16,0 0-4 16,0 0 1-16,0 0-1 15,-4 0-1-15,4 0 1 16,0 0 0-16,0 0 0 15,0 0-2-15,0 0 2 16,0 0 1-16,0 0-1 16,0 0 0-16,0 0 0 15,0 0 1-15,0 0-1 16,0 0 1-16,0 0-2 16,0 0 2-16,0 0 0 0,0 0-1 15,0 0 0 1,0 0-1-16,0 0 1 0,0 0 0 15,0 0-1-15,0 0-2 16,0 0 3-16,0 0-1 16,0 0-10-16,0 0-7 15,0 0-24-15,0 0-41 16,5 9-76-16,-2 1-109 16,-3-5-331-16</inkml:trace>
  <inkml:trace contextRef="#ctx0" brushRef="#br0" timeOffset="32569.5">26484 1473 324 0,'0'0'72'0,"0"0"153"16,0 0-74-16,0 0-18 16,0 0-5-16,0 0-39 0,-27-1-33 15,23 2-1-15,-2 20-31 16,-3 11-21-16,-2 11 4 15,1 6 10-15,4 1-7 16,5 1-2-16,1-1 1 16,4-3-5-16,18-6 2 15,5-9 0-15,-2-9-1 16,-8-8 9-16,-9-9 1 16,-8-2-13-16,0-2 18 15,-14-2 6-15,-25 3-14 16,-19-1-12-16,-13 2-1 15,-1 1-16-15,11 1-25 16,20-2-65-16,27-4-56 16,17-9-179-16</inkml:trace>
  <inkml:trace contextRef="#ctx0" brushRef="#br0" timeOffset="33423.75">26993 1571 834 0,'0'0'169'15,"0"0"-33"-15,0 0 23 16,0 0-130-16,0 0-13 16,0 0-12-16,-100 55 6 15,85-44-8-15,9-3-1 16,6-2-2-16,0-1-8 16,9-2-42-16,13-3 10 15,7 0-36-15,2-7 30 0,0-15 43 16,-5-5-1-16,-9-6-16 15,-11 0 21-15,-6 5 13 16,0 6 2-16,-6 13 37 16,-16 9-16-16,-9 4-23 15,-8 26-2-15,-3 14-10 16,7 10 0-16,12 4-1 16,17 0-1-16,6-7-2 15,13-7 1-15,22-13-9 16,10-16 6-16,5-7-19 15,1-8-28-15,-5-1 36 16,-1-18 16-16,-3-8 1 16,-5-5 4-16,-6-8 0 15,-4-3 3-15,-6 1 10 16,-7 9 6-16,-7 13 2 0,-3 12 27 16,-4 8-12-16,0 3-41 15,0 22-31-15,0 10 29 16,0 2 2-16,0-4 7 15,14-8-6-15,4-8-2 16,1-8-5-16,4-7 2 16,3-2 4-16,7-13 10 15,9-14 7-15,9-8-2 16,2-4-6-16,-2-4 0 16,-5 7-2-16,-10 7-2 0,-14 14-4 15,-14 11-1-15,-6 4-3 16,-2 14-24-16,0 15-3 15,0 10 11-15,0 1 19 16,3-1 0-16,20-4-24 16,12-6-15-16,11-8-14 15,5-11-37-15,4-10-43 16,-2 0 75-16,0-25-25 16,-8-10 33-16,-13-9-6 15,-9-12 56-15,-11-11 21 16,-5-8 33-16,2-12 7 15,-1 7 48-15,1 18-25 16,-1 25 28-16,-5 25-14 16,-3 12-53-16,0 35-45 15,-11 21 0-15,-6 22 12 0,-4 7 9 16,5 3-13-16,4-1 0 16,7-1-7-16,5-6-2 15,15-14-80-15,16-22-47 16,5-24-1-16,0-20-56 15,-9-14-10-15,-10-25-245 16</inkml:trace>
  <inkml:trace contextRef="#ctx0" brushRef="#br0" timeOffset="34078.97">28195 1564 382 0,'0'0'39'16,"-87"-7"224"-16,53 7-141 15,10 0-31-15,12 5-42 0,11 3-49 16,1 3-14-16,24-1-19 15,26-3-30-15,18-4-49 16,11-3-19-16,7 0 34 16,-5-7 35-16,-4-6 3 15,-11-8-7-15,-19 4 45 16,-20 4 21-16,-19 3 52 16,-8 7 181-16,-18 3-107 15,-13 6-70-15,-5 22-18 16,2 8 7-16,5 4-1 15,12 2-13-15,10-4-7 16,7-4-24-16,4-6 2 16,18-11-5-16,5-11-2 15,2-6-10-15,1-1-4 16,0-24 19-16,1-5 3 0,-2-7 7 16,-4-6-5-16,-4 4 10 15,-5 6 2-15,-7 11 8 16,-6 13 58-16,-3 9-23 15,0 11-60-15,0 18 0 16,-4 12 0-16,-4 5 27 16,7-2-23-16,1-3 0 15,6-5-4-15,22-9-21 16,10-7 18-16,6-11-26 16,3-9-25-16,2-7-59 0,-4-22 67 15,-1-10-42-15,-8-9 88 16,-5-9 6-16,-7-7 46 15,-4-7 71-15,-1-11-5 16,-5-2 8-16,-3 16-14 16,-2 20-19-16,-6 27-6 15,-3 17-13-15,0 4-38 16,0 8-36-16,-10 28-1 16,-12 21 1-16,-5 21 0 15,0 6 4-15,9 7-2 16,6-4-4-16,12-10-27 15,0-6-3-15,19-18-55 16,10-21-39-16,5-21-19 0,3-11-180 16,0-22-172-1</inkml:trace>
  <inkml:trace contextRef="#ctx0" brushRef="#br0" timeOffset="34353.71">29045 1560 565 0,'0'0'92'0,"0"0"123"16,0 0-126-16,0 0-65 16,0 0-19-16,0 0-5 15,48 4 43-15,19-4-7 16,6-9-33-16,-1-4-3 16,-4 2 0-16,-15 6 15 15,-12 5 3-15,-14 0-12 0,-15 11 4 16,-7 16-2-16,-5 12 9 15,0 4 17-15,-12 4-2 16,-8-1-12-16,5-5-18 16,-1-8-2-16,5-8-83 15,7-16-82-15,4-9-54 16,0-7-228-16</inkml:trace>
  <inkml:trace contextRef="#ctx0" brushRef="#br0" timeOffset="34497.44">29676 1299 574 0,'0'0'167'16,"0"0"122"-16,0 0-233 15,0 0-56-15,0 0-12 16,-27 74-2-16,23-25-153 0,4 4-87 16,0-5-57-16</inkml:trace>
  <inkml:trace contextRef="#ctx0" brushRef="#br0" timeOffset="35172.58">29836 1641 763 0,'0'0'64'0,"0"0"230"16,0 0-250-16,0 0-25 0,-52 102 38 15,41-51-23-15,6-1-14 16,5-5-20-16,0-7-2 15,13-14 0-15,3-11-20 16,-3-10 0-16,7-3-13 16,1-14 7-16,6-21 15 15,-2-8-11-15,-3-11 7 16,-5-12-16-16,-9-4 16 16,-8 8 12-16,0 12 5 15,-13 22 22-15,-17 21 44 16,-7 7-39-16,-3 26-25 15,0 13-2-15,13 9 1 16,15 0-1-16,10-1 0 16,2-8 0-16,14-10-1 15,14-8-1-15,4-14-4 0,3-7 4 16,2 0-3-16,2-21 5 16,0-8 15-16,4-12-11 15,5-8 4-15,4-6-8 16,2 11-16-16,-8 11-24 15,-9 19 40-15,-13 14-2 16,-9 11 2-16,-12 20 0 16,-3 8 0-16,0 1 1 15,0-5 17-15,0-11-17 16,0-8-1-16,0-10 3 16,3-6-5-16,12 0 4 15,6-19 28-15,9-10-9 0,3-5-6 16,4-12 18-16,0-3-18 15,3 2 1-15,-2 10-13 16,-8 16 1 0,-7 21 9-16,-9 6-13 0,-7 30-2 15,-5 10 2-15,-2 0 30 16,0-2-14-16,6-8-13 16,11-5 0-16,6-9-3 15,9-12-6-15,15-10-19 16,14 0-36-16,13-19-29 15,13-10-227-15,0-10-67 16</inkml:trace>
  <inkml:trace contextRef="#ctx0" brushRef="#br0" timeOffset="36064.18">17937 3015 846 0,'0'0'26'16,"0"0"221"-16,-91 19-137 16,48 14-104-16,0 13-1 15,5 6-1-15,15 2 9 16,20-5-11-16,3-10 1 15,36-11-6-15,13-18-8 16,12-10 0-16,4-11-31 16,0-21 8-16,-13-7 22 0,-10-5 12 15,-16-4 7 1,-13 2 14-16,-13 1-11 0,-3 8 3 16,-27 14 14-16,-12 16 4 15,-12 8-9-15,-5 35-22 16,-1 10-7-16,15 10-28 15,23 1-39-15,22-3-46 16,20-12-113-16,36-16-132 16</inkml:trace>
  <inkml:trace contextRef="#ctx0" brushRef="#br0" timeOffset="36291.58">18491 2989 677 0,'0'0'140'16,"0"0"183"-16,-9-78-157 15,-11 78-65-15,1 1-40 16,-8 33-51-16,-1 21 2 16,-2 20-4-16,5 18 6 15,-2 13-11-15,2 18 17 16,-2 11-18-16,-2 3-2 16,4-8-6-16,-1-16-2 15,6-30-83-15,3-29-57 16,7-25-42-16,-2-28-147 15,-4-14-50-15</inkml:trace>
  <inkml:trace contextRef="#ctx0" brushRef="#br0" timeOffset="36431.75">17860 3436 827 0,'0'0'38'0,"0"0"173"15,0 0-150-15,128-47-41 16,-24 36-1-16,20-3-19 15,18-2-86-15,1-5-192 16,2-5-194-16</inkml:trace>
  <inkml:trace contextRef="#ctx0" brushRef="#br0" timeOffset="36830.17">19921 3074 1105 0,'0'0'61'16,"0"0"168"-16,-97-15-194 15,52 15-11-15,-5 4-14 16,-2 23-10-16,4 13 1 16,5 10-3-16,13 9 2 15,18 6-2-15,12-9-3 16,3-13-2-16,27-10-17 15,-1-19 0-15,7-11 17 16,5-3-2-16,2-26 9 16,-4-10 5-16,-4-8 22 0,-5-4-7 15,-7-2 3 1,-11 3-5-16,-5 8-6 0,-6 14-9 16,-1 14 10-16,0 11-2 15,0 0-11-15,0 17-18 16,0 14-7-16,0 11 16 15,0 7-31-15,14-1-21 16,20 5-69-16,17-4-86 16,18-9-103-16,9-16-380 15</inkml:trace>
  <inkml:trace contextRef="#ctx0" brushRef="#br0" timeOffset="38435.33">21772 3135 617 0,'0'0'101'16,"0"0"155"-16,2-97-18 0,-2 65-129 16,-6 11-38-1,-8 9-10-15,-2 11-14 0,-3 1-4 16,-6 28-34-16,-3 22-9 16,-2 23 3-16,4 20 1 15,0 16 2-15,3 22-6 16,-7 11 0-16,3 2-2 15,-1-6-2-15,2-22-29 16,4-31-43-16,4-29 3 16,7-27 23-16,1-21 6 15,-3-8 25-15,-3-18-29 16,-1-26 1-16,2-16 43 16,-3-11-5-16,6-10 9 15,5-5 5-15,7-1 4 0,0 8 4 16,25 8 24-16,9 11-10 15,11 9-27-15,7 1-14 16,9 5-16-16,5 2 0 16,2 6 14-16,3-2-7 15,1 1 14-15,0-3-19 16,-1-2-5-16,-10 4-4 16,-15 5 34-16,-20 12 6 15,-13 10 23-15,-10 7 34 16,-3 5 24-16,0 0-39 15,0 0-37-15,0 12-7 16,-3 8-1-16,-3 10 37 16,1 0-24-16,5 2-7 0,0-3 0 15,12-5-3-15,12-7 0 16,9-10-3-16,6-7-16 16,7 0-8-16,0-17 5 15,0-7 15-15,-5-9-2 16,-12-2 6-16,-6-6 13 15,-8 0-4-15,-8 7 4 16,-4 10 4-16,-3 13 15 16,0 11-4-16,0 0-28 15,0 24-41-15,-6 14 31 16,0 10 10-16,6-1 5 16,0-7-5-16,12-8-1 0,6-8-8 15,7-10-38-15,2-10 14 16,5-4-19-16,2-9 22 15,0-14 4-15,-4-9-1 16,-3-4 27-16,-6-5 13 16,-6-1 16-16,-4 4 1 15,-3 12 9-15,-3 11 18 16,-5 15 1-16,0 0-55 16,0 27-3-16,0 12 0 15,4 7 7-15,3-3-1 16,1-7 5-16,4-7-9 15,-2-12 0-15,1-6-2 16,-2-10 1-16,5-1 0 16,5-10 5-16,3-15 2 15,2-9 4-15,-4-7-6 0,5-4-4 16,-8 3 0-16,-2 10 7 16,-1 14-9-16,-10 13-8 15,1 5 6-15,2 16-7 16,2 16-3-16,1 5 12 15,4-3-2-15,1-5 3 16,0-10-7-16,3-7-9 16,-4-8 12-16,3-4 0 15,4-2-5-15,4-16 8 16,1-9 3-16,4-5 4 16,-4-4-5-16,-2 0-2 15,-3 6 7-15,-9 11-2 0,-4 13 8 16,-4 5-5-1,-4 1 0-15,0 4-8 0,0 15-15 16,1 4 15-16,1-1 2 16,-2-6-2-16,0-4-7 15,0-6 1-15,0-2-9 16,0-3 15-16,0-1 7 16,-3 0 13-16,-12 0 14 15,1-8-18-15,0 5-9 16,0 1-7-16,-1 2-4 15,0 0-5-15,0 12 6 16,5 3 1-16,1 2-5 16,9 0-26-16,0 3-16 0,16-6-29 15,22-2-4 1,9-10 16-16,5-2-34 0,-1-10 1 16,5-14 13-16,-7-9-25 15,-7-10 95-15,-7-13 16 16,-8-14 31-16,-6-16 47 15,-3-9 25-15,-2 8 22 16,-5 20 21-16,-2 31 4 16,-9 25-23-16,0 11-74 15,0 19-53-15,-9 26 9 16,-8 22-6-16,0 16 16 16,4 10-4-16,10 3-13 0,3-2-2 15,0-8-2-15,5-17-44 16,6-25-80-16,-5-22-16 15,2-22-103-15,-2-13 6 16,-1-25-53-16</inkml:trace>
  <inkml:trace contextRef="#ctx0" brushRef="#br0" timeOffset="38704.25">23484 2870 364 0,'0'0'76'15,"0"0"150"-15,0 0-132 16,-82 30-53-16,82-19-28 15,21-3-13-15,24-6 24 16,19-2 69-16,15 0-21 16,2-16-25-16,-5 2-8 15,-10 0-27-15,-14 5 2 0,-15 7-12 16,-12 2 9-16,-11 7-9 16,-12 22 2-16,-2 13 0 15,-3 6 33-15,-17 7-2 16,1-6-14-16,3 0-17 15,5-9-4-15,11-9-68 16,0-13-95-16,21-15 72 16,16-3-195-16,5-27-210 15</inkml:trace>
  <inkml:trace contextRef="#ctx0" brushRef="#br0" timeOffset="38846.75">24223 2707 514 0,'0'0'192'16,"0"0"224"-16,0 0-255 15,0 0-161-15,0 0-17 16,0 0-15-16,-27 62-12 16,27-16-114-16,0 3-111 15,2 1-19-15,8-2-164 16</inkml:trace>
  <inkml:trace contextRef="#ctx0" brushRef="#br0" timeOffset="39483.46">24367 2985 726 0,'0'0'143'0,"0"0"25"0,0 0-143 15,0 0-16-15,-3 92 4 16,6-46 3-16,8-4-3 16,4-5-12-16,1-9-1 15,2-10-54-15,-1-10-3 16,7-8-33-16,1-2 31 15,3-22 26-15,2-10-49 16,-5-3 66-16,-7-12 16 16,-6-4 4-16,-12-3 33 15,0 5 16-15,-12 15 72 16,-19 17 17-16,-9 19-72 16,-9 5-57-16,2 29 5 0,6 7-12 15,14 5 6-15,18 0-12 16,9-7 0-16,6-7 3 15,21-10-3-15,13-9 0 16,5-13-9-16,8 0 9 16,4-17 30-16,-2-12-16 15,2-9-5-15,-3-4 2 16,-5-1 9-16,-12 9 13 16,-13 12-11-16,-12 12-9 15,-9 10-13-15,-3 8 0 16,0 23-20-16,0 7 12 15,0 0 5-15,0-7 1 16,0-6 1-16,7-11-8 16,2-7 2-16,3-5-4 15,7-2 8-15,5-4 3 0,6-15 10 16,4-10 2-16,2-6 4 16,2-4 4-16,-4 3-7 15,-3 7 2-15,-7 12 7 16,-9 10-3-16,-5 7-10 15,-4 5-9-15,1 19-3 16,-3 8 3-16,6 5-1 16,2 1-9-16,11 0-14 15,11-4-105-15,15-4 17 16,9-12-227-16,8-12-178 0</inkml:trace>
  <inkml:trace contextRef="#ctx0" brushRef="#br0" timeOffset="39965.24">26747 2701 951 0,'0'0'32'15,"0"0"153"-15,0 0 9 16,0 0-120-16,0 0-14 16,0 0-22-16,-30-43-15 15,21 43-6-15,-4 10 1 16,1 16-16-16,-2 13 7 16,2 14-3-16,6 14 5 0,5 9 2 15,-1 4-8-15,1 0-2 16,-4-3 1-16,-2-11-4 15,-5-6-2-15,-6-11-38 16,0-12-53-16,-4-14-9 16,0-12-113-16,2-11-88 15,-1-9-134-15</inkml:trace>
  <inkml:trace contextRef="#ctx0" brushRef="#br0" timeOffset="40154.82">26445 3077 831 0,'0'0'149'0,"0"0"125"16,0 0-181-16,126-37-41 15,-59 27-25-15,0 1-8 0,0 2-11 16,-9-1-8-16,-4 3-1 16,-11 2-24-16,-15 0-27 15,-10 2-80-15,-12 1-140 16,-6-2-183-16</inkml:trace>
  <inkml:trace contextRef="#ctx0" brushRef="#br0" timeOffset="43623.63">28310 3050 468 0,'0'0'109'16,"0"0"100"-16,0 0-41 15,0 0-63-15,0 0 0 16,0 0-12-16,-48-73-50 16,12 73-30-16,-13 11-10 15,-4 21-3-15,3 7 4 16,13 2-4-16,14-6-11 15,16-7-11-15,7-8-14 0,7-10-11 16,26-10 17 0,12 0-2-16,10-17 9 15,2-11 22-15,-5-2 2 0,-12-1 5 16,-10-1-6-16,-9 2 3 16,-9 10 6-16,-7 9-9 15,-5 11 0-15,0 4-11 16,-14 29-129-16,-7 10 133 15,8 10 7-15,8-9 10 16,5-6-10-16,12-13-47 16,17-13-26-16,10-12 16 15,8-5 20-15,3-23 37 16,2-10 8-16,-2-7-8 16,-8-8 3-16,-4-7 11 15,-6-9-2-15,-8-6 0 0,-2-12 4 16,-5 2 13-16,-7 15 97 15,-5 23-74-15,-4 25 74 16,-1 21-31-16,0 8-58 16,-7 32-37-16,-13 21 0 15,-3 19 8-15,1 8 10 16,2 1-9-16,1-3-7 16,2-7-2-16,4-14 6 15,4-20-5-15,4-19 0 16,4-13 7-16,1-11-4 15,0-1 2-15,6-17 27 16,19-21 28-16,8-16-34 0,4-11-24 16,2 3-3-16,-2 10-5 15,-1 12-8-15,-2 21-10 16,-1 11-7-16,-3 8 4 16,0 13 5-16,-7 13-34 15,-3 10 20-15,-11 3-1 16,-9 0 7-16,-2 0 6 15,-28-3-7-15,-17-2 19 16,-13-2 10-16,-11-5 1 16,-5-6 0-16,4-7-9 15,14-7-6-15,22-7-71 16,27-4-12-16,15-28 31 16,46-10-210-16,24-8-82 15</inkml:trace>
  <inkml:trace contextRef="#ctx0" brushRef="#br0" timeOffset="44434.04">29271 2900 596 0,'0'0'180'0,"0"0"54"15,0 0-148-15,0 0-48 16,-45 84-11-16,25-38 12 16,8 0-7-16,4-4-17 15,8-4-12-15,0-9 3 16,5-9-6-16,13-9-6 15,8-11-28-15,5 0-11 16,3-18 32-16,1-12-55 0,-5-8 52 16,-8-8-56-16,-10-3 71 15,-12-3-2-15,-2 0 3 16,-23 9-1-16,-12 14 5 16,-8 16 40-16,-3 13-22 15,5 18-21-15,5 18 0 16,15 10 1-16,14 2 6 15,9-3-8-15,10-5-26 16,23-12-22-16,7-10-20 16,6-11 40-16,2-7 16 15,4-2 7-15,1-18 5 16,-5-6 4-16,-5-5 2 0,-9-4-3 16,-10-5 0-1,-9 7 7-15,-7 7 41 0,-8 12 6 16,0 11 1-16,0 3-45 15,-2 15-13-15,-7 12-10 16,1 4 10-16,8 3 10 16,0-9-10-16,15-6-3 15,11-9-31-15,3-6-31 16,7-4 23-16,4-11 42 16,-1-10 0-16,-3-5-4 15,-6-3-5-15,-6-1 9 16,-9 6 14-16,-5 9 19 15,-5 6 13-15,-5 9 2 16,0 6-48-16,0 23-21 16,0 7 21-16,0 5 37 0,0-2-30 15,0-5-2-15,22-8-5 16,11-7-3-16,10-10-7 16,9-9-53-16,2-4-9 15,-5-20-12-15,-4-9-13 16,-9-8 14-16,-10-6 83 15,-3-8 47-15,-2-12 63 16,0-7 21-16,1-4-17 16,-2 8 9-16,-4 17-16 15,-9 25-14-15,-5 17-8 16,-2 11-23-16,-12 32-62 16,-17 18-5-16,-8 18 5 15,-4 11 4-15,6 0-4 16,7 3-51-16,16-2-41 0,12-8-76 15,10-15-42-15,28-24-130 16,6-25-80-16</inkml:trace>
  <inkml:trace contextRef="#ctx0" brushRef="#br0" timeOffset="44602.49">30268 2914 574 0,'0'0'47'16,"-107"0"159"-16,70 0-52 15,17 0-34-15,19 0-67 0,7 0-44 16,40 0-9-16,25-6-10 16,23-8-40-16,7-2-144 15,-3 1-40-15,-7-4-172 16</inkml:trace>
  <inkml:trace contextRef="#ctx0" brushRef="#br0" timeOffset="48617.34">23787 4255 336 0,'0'0'32'0,"0"0"98"0,0 0 67 16,0 0-127-16,0 0 8 16,0 0 38-1,0 0-19-15,-11-14-16 0,11 6 2 16,0 2 1-16,-5 0-30 16,-9 3-2-16,-6 3-33 15,-15 0-19-15,-14 25 0 16,-6 14 0-16,-5 9 4 15,14-1-4-15,13-4 1 16,15-10-2-16,18-8-13 16,0-8-15-16,21-9 12 15,14-8 14-15,6 0-4 16,8-11 6-16,1-13 2 0,-10-2 2 16,-6 1 1-1,-8-3 0-15,-9 7-2 0,-8 6 6 16,-4 4 2-16,-5 11 3 15,0 0-3-15,0 0-10 16,0 0-10-16,0 18-57 16,0 6 25-16,0 4-18 15,1-6-53-15,19-5-88 16,8-7 49-16,8-8-74 16,10-2-110-16</inkml:trace>
  <inkml:trace contextRef="#ctx0" brushRef="#br0" timeOffset="48934.64">24600 4244 707 0,'0'0'8'15,"0"0"64"-15,-3-73 111 16,5 51-52-16,3 7 2 16,-5 11-17-16,0 4-34 15,0 0-42-15,0 26-22 16,-13 25-13-16,-6 24 7 16,-4 16 15-16,-6 6-23 0,0 3 9 15,-1-2-13-15,-1 2-2 16,4-10-62-16,8-15-24 15,12-22-127 1,7-30-79-16,6-23-56 0</inkml:trace>
  <inkml:trace contextRef="#ctx0" brushRef="#br0" timeOffset="49645.95">24617 4182 725 0,'0'0'23'0,"0"0"138"15,0 0 70-15,0 0-154 0,0 0-2 16,0 0-72 0,0-42-3-16,0 43-63 0,22 18-23 15,11 8 76-15,6 7-50 16,3 3-50-16,-10 4 28 16,-9-1 12-16,-17 0-2 15,-6 2 14-15,-23-5 18 16,-17-3 10-16,0-9 30 15,-1-8 1-15,8-8 2 16,8-7 37-16,12-2 10 16,13-16-3-16,3-17-44 15,35-17-3-15,21-7-22 16,12-2-68-16,13 0-75 16,-2 6 62-16,-8 13-19 15,-19 11 122-15,-20 14 17 0,-21 11 53 16,-14 4 40-16,0 16 19 15,-16 18 14-15,-10 10-16 16,-4 4-29-16,3-4-16 16,6-4-26-16,11-7-39 15,7-8-9-15,3-5-7 16,12-11-1-16,18-9-17 16,11 0-56-16,7-18 10 15,6-15-24-15,-1-3-4 16,-11-4 31-16,-15-2-4 15,-15-2 64-15,-12 5 10 16,-3 5 24-16,-24 11 25 16,-7 9 1-16,-8 11 23 15,1 3-47-15,3 0 18 0,15 0-36 16,12 3-10-16,11-2-8 16,0-1-37-16,29 0-28 15,14-3 65-15,13-8 31 16,2 2-22-16,-1 7 4 15,-8 2 21-15,-10 7 5 16,-9 14 3-16,-11 8-18 16,-10 0-6-16,-9 2-1 15,0 0 15-15,0-4-21 16,-9-2-11-16,0-8-18 16,5-8-86-16,4-6-62 0,0-3-85 15,17-9-52 1,15-18-22-16</inkml:trace>
  <inkml:trace contextRef="#ctx0" brushRef="#br0" timeOffset="49758.55">25744 3971 579 0,'0'0'22'16,"0"0"20"-16,0 0-42 16,-85 57-63-16,78-26-97 15,7-2-103-15</inkml:trace>
  <inkml:trace contextRef="#ctx0" brushRef="#br0" timeOffset="50277.9">25759 4151 734 0,'0'0'44'16,"0"0"224"-16,0 0-208 15,0 0-38-15,0 0-22 16,0 0 0-16,-9 54 5 15,9-29 6-15,0 0 5 16,0-5-10-16,0-3 0 16,0-6-4-16,0-5 4 15,3-4-4-15,0-2-1 16,5 0 5-16,2 0 22 0,11-6 42 16,7-14-21-1,8-5-22-15,3-2-22 0,-2 4 5 16,-1 9-10-16,-9 7 3 15,-2 7-3-15,-5 3-7 16,-7 20-9-16,-1 4 10 16,-5 1 4-16,1-6-10 15,-2-6-12-15,6-8 3 16,1-8 1-16,13 0-10 16,8-17-14-16,6-15 36 15,0-8-63-15,-2-5 46 16,-5-7 25-16,-4-8 9 15,-3-2 9-15,-7 7 8 16,-8 18 16-16,-7 20 63 0,-4 10-29 16,0 7-16-1,-4 20-60-15,-16 21 1 0,-2 15 9 16,-2 11-3-16,8 3-7 16,4 0 0-16,9-4-40 15,1-6-105-15,2-14-40 16,0-23-197-16</inkml:trace>
  <inkml:trace contextRef="#ctx0" brushRef="#br0" timeOffset="50444.78">26268 4098 765 0,'0'0'28'0,"0"0"231"0,0 0-169 15,0 0-4-15,0 0-76 16,0 0-1-16,94-16-6 15,-4 13-3-15,12 0-66 16,1-2-259-16,-3 2-253 16</inkml:trace>
  <inkml:trace contextRef="#ctx0" brushRef="#br0" timeOffset="50711.71">27472 4028 1070 0,'0'0'61'0,"0"0"197"15,0 0-159-15,0 0-55 16,0 0-28-16,-105 39-9 16,56-4 0-16,1 4-6 15,12 2 3-15,11-2-4 16,13-5 0-16,12-7 0 15,2-7-6-15,32-6-10 16,23-12-27-16,20-2-23 16,20 0-71-16,9-17-92 15,4-4-458-15</inkml:trace>
  <inkml:trace contextRef="#ctx0" brushRef="#br0" timeOffset="51119.35">28520 4316 1283 0,'0'0'26'16,"0"0"164"-16,0 0-111 15,0 0-47-15,0 0-5 16,0 0-20-16,-7 0-6 0,-2 3 0 15,-10 1 4 1,-4 5-4-16,-6 1 1 0,6 3-2 16,5-4 2-1,7-5-1-15,8 2-2 0,3-6-2 16,0 0 1-16,5 0-6 16,16-1-12-16,1-11 20 15,5-3 0-15,-6-1 8 16,-9-1 1-16,-5 6 0 15,-5 5 7-15,-2 2 5 16,0 4-7-16,-9 0-9 16,-9 0-5-16,-3 4-6 15,4 11-12-15,4 2-39 16,9 0-31-16,4-3-75 16,6-10-312-16</inkml:trace>
  <inkml:trace contextRef="#ctx0" brushRef="#br0" timeOffset="52067.68">31854 1735 449 0,'0'0'193'16,"0"0"-72"-16,0 0 123 0,0 0-154 15,0 0-52-15,0 0-17 16,22 51 31-16,26 5 26 15,10 12-2-15,12 12-28 16,0 19-14-16,-5 22-6 16,-12 32-23-16,-18 26 8 15,-22 25-6-15,-13 13 2 16,-23-1 6-16,-30-1-8 16,-17-20-4-16,-18-24 3 15,-8-28-5-15,1-37 4 16,2-28-5-16,4-24 0 15,7-17-1-15,6-15-3 0,10-17-29 16,14-5-162-16,15-28-419 16</inkml:trace>
  <inkml:trace contextRef="#ctx0" brushRef="#br0" timeOffset="52212.08">31684 4093 377 0,'0'0'608'16,"0"0"-608"-16,0 0-89 15,0 0-572-15</inkml:trace>
  <inkml:trace contextRef="#ctx0" brushRef="#br1" timeOffset="58443.33">2820 3185 333 0,'0'0'23'16,"0"0"99"-16,0 0-39 16,0 0-83-16,0 0 2 15,0 0-2-15,0 20 11 16,0 9 31-16,0 11 15 16,-1 10-15-16,-11 21 14 15,0 25 1-15,-7 31 24 16,-7 29-18-16,-8 20 8 15,3 8-36-15,-2-5-20 16,0-5-8-16,8 1 12 16,-1-4-9-16,4-1 16 0,-2 1-13 15,9-10-8 1,-6-2-1-16,2-7 0 0,1-4 0 16,0-14-2-16,3-16 1 15,3-12-1-15,6-20 5 16,0-14 9-16,6-12 9 15,-3-13-7-15,3-12-11 16,-3-15 19-16,3-6-18 16,0-8-2-16,0 0 3 15,0-1-4-15,0-3-3 16,0 4 0-16,0-2 4 16,0 6 1-16,0-3 0 15,0 0 2-15,0-3-3 16,0-1-1-16,0 0 12 15,0-3 3-15,0 0 11 0,0 2-8 16,0-2 1-16,0 2-7 16,0 4-10-16,0 9-6 15,26 9 4-15,14 6 1 16,16 4 7-16,13 0-9 16,9 0 9-16,17-4-1 15,14-4-11-15,9-5 9 16,6-7-6-16,1-3-4 15,-7-5-1-15,-8-2-2 16,-10-1 3-16,-18 1 0 16,-19-4 1-16,-23 3-1 15,-19-3 0-15,-15 0 1 0,-6 1-1 16,0-1 3-16,0 0-2 16,-14 0-2-16,-14-4-5 15,-9-13-8-15,3-5 9 16,-5-5-8-16,0-2 3 15,3-2 2-15,2 2 8 16,7 8-1-16,6 5 1 16,8 12 13-16,7 1 8 15,6 3 4-15,-3 0-9 16,3 0 1-16,0 0-1 16,0 0-6-16,0 0 0 15,3 0-5-15,16 4-1 16,14 9 13-16,12 7 6 15,7 1-12-15,9 3 0 16,2 6-4-16,1 1-5 0,-3 5-1 16,-4 3-1-16,-14-4 0 15,-15-2 0-15,-17-4 0 16,-11 5 2-16,-8 5 1 16,-20 7 3-16,-15 2 1 15,-8-1-4-15,-3 2 1 16,-1-6-2-16,3-9-2 15,16-6-5-15,11-12-37 16,19-11-39-16,6-5-68 16,0-19-361-16</inkml:trace>
  <inkml:trace contextRef="#ctx0" brushRef="#br1" timeOffset="61662.42">3964 7744 48 0,'0'0'0'0,"0"0"-25"15</inkml:trace>
  <inkml:trace contextRef="#ctx0" brushRef="#br1" timeOffset="62404.03">2980 8064 440 0,'0'0'84'0,"0"0"139"16,-85 6-98-16,67-5 42 15,8-1-22-15,7 0-20 16,3 0-70-16,0 0-28 16,22 0-21-16,36 0-5 15,30 0 25-15,28-3 10 16,11-11-28-16,0 0-1 15,-9-1-7-15,-18 1-3 16,-18 2-22-16,-27 5-31 16,-25 4-24-16,-24 3-34 0,-9 0 56 15,-36 0 32-15,-21 10-180 16,-8 6 144-16,4 4 59 16,7-4 3-16,15-3 14 15,11-3 48-15,13-6 53 16,12-1-6-16,3-3 27 15,3 0-71-15,0 0-18 16,-3 4-17-16,3 8-14 16,0 12-15-16,-6 23 0 15,0 25 18-15,-7 10-4 16,-4 16-4-16,-2 2-6 16,1 0-5-16,3-8-1 15,12-16-39-15,3-22-59 16,15-24-161-16,18-28-214 15</inkml:trace>
  <inkml:trace contextRef="#ctx0" brushRef="#br1" timeOffset="64083.68">3948 8433 717 0,'0'0'125'16,"0"0"89"-16,0 0-53 15,0 0-40-15,0 0-60 16,-109-11-38-16,72 19 1 0,-2 13-16 16,0 11-8-1,-1 8 1-15,9 8-1 0,4 3-2 16,13 0 0 0,10-3-11-16,4-13-26 0,9-13-13 15,21-15-49-15,7-7 50 16,12-17 37-16,0-22 11 15,1-5-4-15,-9-2 4 16,-8-3 3-16,-10 4 0 16,-10 3 8-16,-7 7-6 15,-3 15 10-15,-3 13 10 16,0 7 32-16,0 0-26 16,-9 26-28-16,-4 7-5 15,-1 12 2-15,8-1 0 0,6-1-1 16,0-6-10-16,6-7-39 15,18-11-22-15,4-13-60 16,5-6 40-16,9-17 25 16,1-17-5-16,2-9-8 15,-3-5 28-15,-4 2 33 16,-15 5 22-16,-5 10 5 16,-15 12 22-16,-3 13 54 15,0 6 42-15,-11 6-32 16,-11 17-74-16,1 6-1 15,6 7 4-15,9-4 5 16,6-4-12-16,6 1-13 16,27-8-5-16,16-8-53 0,8-6 39 15,11-7-50 1,-5-12 30-16,-8-16-11 0,-10-5 46 16,-12-1 4-16,-11-2 28 15,-14 2 92-15,-7 9 49 16,-1 5-55-16,0 12 6 15,0 8-2-15,0 0-60 16,-1 8-30-16,-10 24-25 16,-5 19 0-16,4 21-1 15,0 22 10-15,9 17 5 16,3 18-11-16,0 10 3 16,0 13-5-16,0 2 3 15,0-9-5-15,-15-12 8 16,-10-26-6-16,-11-26 7 15,-10-25 8-15,-5-22 16 0,-6-21-14 16,-1-13-14-16,3-14 3 16,13-35-10-16,12-26-3 15,20-22-9-15,10-31-15 16,40-18-8-16,27-15-17 16,21-7-19-16,20 9-18 15,8 11 34-15,2 18-10 16,-8 17 26-16,-16 14 20 15,-22 13 19-15,-23 6 1 16,-21 12 32-16,-17 5 17 16,-11 4 12-16,-2 8-19 0,-14 13 1 15,4 15 6-15,9 13 7 16,0 9-18-16,0 1-22 16,3 31-17-16,0 24-3 15,0 35 3-15,0 16-1 16,3 6-4-16,6 3 5 15,0-1-4-15,1-14 1 16,7-16-54-16,5-29-67 16,11-28-19-16,3-22 47 15,10-13-118-15,2-32 102 16,-2-16-41-16,-12-13 68 16,-13-7 85-16,-9 0 51 15,-12 10 68-15,0 18 11 16,0 21 31-16,0 16 34 0,-6 11-94 15,0 7-73-15,0 22-28 16,-1 18 0-16,1 11-2 16,4-1 1-16,2 2 0 15,0-4 0-15,15-11-1 16,9-10 1-16,3-12-34 16,6-14 26-16,8-8-69 15,4-16 31-15,-2-22 32 16,-4-11-53-16,-15-11-16 15,-18-6 44-15,-6-3 23 16,-22 3 17-16,-17 7 17 16,-7 19 1-16,-2 26 58 0,-1 14-8 15,4 27-36-15,5 16-25 16,17 10 17-16,10 6-17 16,13 2-3-16,9-10-2 15,25-5-2-15,17-17-25 16,10-14-15-16,12-15 1 15,-3-10 17-15,-7-23 11 16,-8-10 1-16,-7-7 9 16,-11-3 1-16,-13-2 0 15,-12 2 1-15,-11 9 1 16,-1 12 6-16,-3 15 40 16,-13 13 30-16,1 4-26 15,0 4-40-15,3 16-12 16,6 3 0-16,6-1-2 15,0-4-4-15,17-5-3 0,11-5-6 16,5-8 5-16,3 0 10 16,2 0 3-16,-8 0-3 15,-7 0 19-15,-10 0 6 16,-4 0 1-16,-3 11-1 16,-3 10-5-16,-3 8 1 15,0 8 15-15,0 3-9 16,0-1-13-16,0 0-8 15,0-1-3-15,13-7-6 16,11-11-16-16,9-10-28 0,12-10-130 16,13-10-124-1,6-26-476-15</inkml:trace>
  <inkml:trace contextRef="#ctx0" brushRef="#br1" timeOffset="64714.86">6691 7860 778 0,'0'0'111'0,"0"0"158"0,0 0-134 15,0 0-88-15,0 0-47 16,0 0-2-16,-6 12-10 16,6 24-68-16,-9 16-20 15,-10 0-387-15</inkml:trace>
  <inkml:trace contextRef="#ctx0" brushRef="#br1" timeOffset="65180.59">6497 8620 1107 0,'0'0'28'16,"0"0"29"-16,0 0 18 15,0 0-56-15,0 0-8 16,0 0-7-16,33-7 21 15,10-30 0-15,8-13-20 16,1-11 2-16,6-9-2 16,-3-5-3-16,-8 1 0 15,-10 14-2-15,-16 18 2 16,-12 22 14-16,-9 16 24 16,0 4 12-16,-6 0-35 15,-18 1-16-15,-7 18 1 0,1 9-1 16,4 3-1-16,10 1 5 15,7 2-4-15,9 0 1 16,0-1-1-16,21 6 1 16,13-5-2-16,5 0-2 15,6-5 2-15,1-2-4 16,-7-5 4-16,-6-6 0 16,-14-4-5-16,-13 0 2 15,-6 3-27-15,-19 6 7 16,-20 6 12-16,-18 4-44 15,-13-3-13-15,-9 0-102 16,6-6-221-16</inkml:trace>
  <inkml:trace contextRef="#ctx0" brushRef="#br1" timeOffset="65951.64">8089 8659 568 0,'0'0'507'16,"0"0"-397"-16,0 0 103 0,0 0-149 16,0 0-53-1,0 0-10-15,65-92-1 0,-14 42-5 16,4 0-6-16,-1-9-12 16,-6 0 10-16,-13-7 9 15,-15 9 4-15,-14 10 4 16,-6 19 0-16,0 12 9 15,-15 10 2-15,-12 6-12 16,-6 2 0-16,-4 24 0 16,1 7-2-16,6 1 2 15,17-1-3-15,13-4 0 16,0-2-3-16,22-5 0 16,14-5 3-16,13-8 0 15,2-9 2-15,4 0-2 0,-4 0 1 16,-6-9 1-16,-14 2 0 15,-13 4 3-15,-9 2-2 16,-6 1-3-16,-3 0 1 16,0 14-1-16,0 13 0 15,-9 6 5-15,-5 0-5 16,-2 0 3-16,-3 0-3 16,-1-7 1-16,-2-2 0 15,-5-4 1-15,-2-5 1 16,3-5-2-16,-4-6-1 15,2-4-31-15,2 0-44 16,4 0-73-16,1-17-124 16,9-4-137-16,9-4-138 0</inkml:trace>
  <inkml:trace contextRef="#ctx0" brushRef="#br1" timeOffset="66963.85">8900 8231 356 0,'0'0'22'0,"0"0"85"15,0 0-53-15,0 0-38 16,0 0 10-16,0 0 10 15,18-25 2-15,-12 18 36 16,-6 7 21-16,3 0 9 16,-3 0 50-16,0 0-33 15,0 0-42-15,0 5-38 16,0 10-28-16,0 6-10 16,0 4 29-16,0-4-19 15,0-6-2-15,0-3-9 16,3-7-2-16,3-2 0 15,4-3 0-15,-3 0 0 16,6-6 0-16,3-8 0 0,-4-11-2 16,-3-1 0-1,-9-5 3-15,0 2-1 0,0 7 3 16,-6 5-2-16,-9 14-2 16,-14 3-4-16,-3 31 5 15,-11 16-5-15,7 13 4 16,6 5-1-16,15-5-1 15,15-4 1-15,0-12 2 16,27-10-12-16,10-12-6 16,17-17 13-16,7-5-6 15,3-22 11-15,2-17 0 16,1-8-27-16,-4-7-4 0,-8-7 28 16,-9-8 3-1,-19-1 6-15,-12 11 20 0,-15 15 16 16,0 18-6-16,-18 19 8 15,-13 7-6-15,-8 7-32 16,-3 16-6-16,5 9-1 16,19 2 1-16,15-1-7 15,3-5 2-15,18-5-7 16,19-3-7-16,11-11 8 16,4-7 9-16,3-2-1 15,-4-11-3-15,-5-10 6 16,-7-1 0-16,-9-2 1 15,-11 7 5-15,-10 6 8 16,-5 8 7-16,-4 3 8 16,0 3-13-16,-1 28-14 0,-11 12-2 15,-1 14-1 1,4 4 1-16,6-1 0 0,3-4-5 16,9-3-11-16,20-17-33 15,13-16-17-15,6-20 8 16,6-3-70-16,-2-33-90 15,-7-10 11-15,-11-9-37 16,-10-6 228-16,-8-6 16 16,-5-8 78-16,-5 1 4 15,-3 19 19-15,0 18 43 16,-3 21 69-16,0 12-11 16,0 4-98-16,0 11-86 0,-12 21-18 15,-3 15 4-15,3 11 0 16,6 1-3-16,6-5-2 15,0-4 1-15,6-8-4 16,13-14-50-16,1-11-36 16,-1-17-192-16,5-12 71 15,-3-24-196-15</inkml:trace>
  <inkml:trace contextRef="#ctx0" brushRef="#br1" timeOffset="67079">10071 7975 513 0,'0'0'189'15,"0"0"54"-15,0 0-209 16,0 0-34-16,0 0-19 0,-43 92-165 16,43-64-268-1</inkml:trace>
  <inkml:trace contextRef="#ctx0" brushRef="#br1" timeOffset="67693.9">10199 8332 860 0,'0'0'85'0,"0"0"130"16,0 0-125-16,0 0-29 15,0 0-29-15,-46 74-9 16,46-63-20-16,18-3 1 16,7-6-4-16,5-2-10 15,3-5-32-15,-1-20-47 0,-3-7 84 16,-8-5-22-16,-9-5 26 15,-9-4 2-15,-3 3 1 16,0 11 6-16,-9 11-7 16,-9 17 60-16,0 4-17 15,-12 30-38-15,2 16-2 16,1 14-2-16,5 2 3 16,14-2-4-16,8-10 0 15,1-4-1-15,28-16-6 16,10-11-9-16,4-15-12 15,5-4 15-15,4-27-5 16,3-8 16-16,-1-9 1 16,3-5-4-16,-5-11 4 15,-6-10-12-15,-11 2 10 16,-9 13 2-16,-17 20 21 0,-9 21 63 16,0 12 26-16,-9 2-36 15,-18 16-60-15,-4 16-10 16,-2 9-2-16,14-2 5 15,11-2-7-15,8-4 0 16,17-6-1-16,23 1 1 16,11-4 4-16,10-1 4 15,1-6-8-15,-3-7 7 16,-16-3 0-16,-19-5 1 16,-16-1-5-16,-8 4 3 0,-17 4-1 15,-25 3-3-15,-19 7-2 16,-21 1-3-16,-12-3-30 15,-9 4-39-15,-2-2-65 16,21-5-330-16,33-8-425 16</inkml:trace>
  <inkml:trace contextRef="#ctx0" brushRef="#br1" timeOffset="68194.52">12395 8243 726 0,'0'0'226'0,"0"0"68"16,0 0-165-16,0 0-58 15,0 0-44-15,0 0-21 16,7 2-2-16,-40 56 2 16,5 4 2-16,5-2 0 15,16-4-6-15,7-9-2 0,7-8-1 16,25-13-26-16,10-16-25 15,10-10 15-15,4-19 1 16,-1-20-18-16,-10-9 1 16,-13-8 9-16,-14-4 40 15,-18-11 4-15,0-3 20 16,-18 14 8-16,-10 13-5 16,-2 22 61-16,-6 25-62 15,0 7-16-15,5 28-6 16,7 15-7-16,18 0-8 15,6 4-79-15,27-9-73 16,18-8-120-16,10-8-66 16,6-12-12-16</inkml:trace>
  <inkml:trace contextRef="#ctx0" brushRef="#br1" timeOffset="68433.62">12863 8361 109 0,'0'0'160'16,"0"0"71"-16,36-112-43 15,-36 62-29-15,0 8 78 16,0 9-113-16,0 13-14 15,-6 14 13-15,3 6-32 16,-4 0-57-16,0 31-26 16,-2 22-4-16,-1 27 1 15,-3 16 18-15,4 13-6 16,1 8 14-16,1 11-10 16,1 6-15-16,-3-4-6 0,0-7 0 15,-6-12-18-15,3-28-52 16,-7-26-32-16,-2-32-56 15,-7-25-87-15,-5-32-88 16,-9-28-171-16</inkml:trace>
  <inkml:trace contextRef="#ctx0" brushRef="#br1" timeOffset="68555.97">12398 8811 478 0,'0'0'232'0,"0"0"-92"15,0 0 51-15,112-79-127 16,-29 52-38-16,19-2-26 15,17-4-59-15,15 0-141 16,8-3-333-16</inkml:trace>
  <inkml:trace contextRef="#ctx0" brushRef="#br1" timeOffset="69603.72">14672 8121 62 0,'0'0'413'0,"0"0"-272"15,-3-72 99-15,-10 51-51 0,-6 4-94 16,-1 9 22-16,-5 8-52 16,-15 6-31-16,-5 30-10 15,-4 19-21-15,4 5 8 16,15 6-9-16,14-3-2 15,10-13 1-15,6-8-2 16,9-13-1-16,16-15 1 16,11-13 1-16,4-1 0 15,8-23 4-15,-2-10 2 16,-1-14-5-16,-5-1 4 16,-7-2-2-16,-8 3 7 15,-9 13 2-15,-6 15-4 0,-3 10 5 16,-7 8 0-16,0 1-13 15,0 22-8-15,0 16-1 16,9 14 7-16,6 5-34 16,19-2 6-16,14-1-113 15,14-7-108-15,17-16-94 16,11-15-205-16</inkml:trace>
  <inkml:trace contextRef="#ctx0" brushRef="#br1" timeOffset="71215.4">15927 7972 847 0,'0'0'262'0,"0"0"58"0,0 0-206 15,0 0-77 1,0 0-32-16,0 0-4 0,0 79 9 16,3 6 13-16,3 19-8 15,-6 11-4-15,0 16-2 16,-23-2-9-16,-3 5 0 15,-4-16 0-15,0-16-33 16,6-32-34-16,1-24-37 16,6-24 5-16,-1-22-37 15,-2-8-34-15,3-38-45 16,-3-17 141-16,1-17 8 16,1-14 51-16,0-10 15 0,6-2 54 15,2 11 10 1,10 15 41-16,0 24 41 0,13 13-25 15,17 14-59-15,8 8-62 16,18 2-6-16,8 2-70 16,14 4-77-16,10-5-9 15,6-1 22-15,4-4 87 16,-17-4-21-16,-12-2 74 16,-18-3 103-16,-16 1-33 15,-18-1 48-15,-12 1 19 16,-5 1-19-16,0 8-50 15,-3 8 39-15,-5 12-40 16,-3 4-7-16,-4 34-48 0,-5 15-11 16,10 15 4-1,4 4-5-15,6-4-5 0,0-10 4 16,15-15-26-16,6-17-5 16,1-17-5-16,5-7 25 15,-3-7 12-15,6-22 7 16,-4-12-4-16,0-9 5 15,-7-5-5-15,1-1 4 16,-6 6 8-16,-3 16-6 16,-5 13 7-16,0 14-4 15,-6 7-12-15,3 11-11 16,3 18-1-16,3 6 12 16,5 2 0-16,5-1-19 15,4-8-27-15,3-11-10 0,0-12-6 16,6-5 40-16,1-13 0 15,-1-10 22-15,1-11 0 16,2-5 0-16,-10-7 8 16,-1 2 13-16,-8 9-3 15,-2 14 17-15,-8 11 4 16,-3 10-18-16,0 18-21 16,3 14-2-16,4 13-1 15,4-1 6-15,5-7-6 16,0-7-6-16,1-10-25 15,-1-14 23-15,1-6 11 16,6-6 4-16,6-19 1 16,4-11-2-16,4-5 3 0,-2-13 1 15,4-1-4 1,-5 4-1-16,-8 11 0 0,-13 18 45 16,-7 9-15-16,-3 12 2 15,-2 1-34-15,6 7-1 16,-1 13 1-16,1 7 4 15,-1-5 2-15,-5-5 1 16,1-7-6-16,-4-6 1 16,-1-4 4-16,0 0 12 15,0 0 16-15,0 0 1 16,-9-17 11-16,-4-1-33 16,-3 0-1-16,2 4-2 0,-2 8-1 15,-3 6-9 1,-1 3-1-16,-2 24-2 0,-5 4-1 15,9 13 0-15,1-2 1 16,11 1-5-16,6 1-25 16,8-1-10-16,28-7-2 15,19-9 19-15,17-17-48 16,10-10-37-16,6-7-128 16,-4-20 78-16,-6-15-53 15,-12-11 104-15,-26-9 99 16,-12-12 11-16,-10-18 151 15,2-10 13-15,-7 4 31 16,-3 16-115-16,-5 31 110 0,-5 30-24 16,0 18-54-1,0 3-72-15,-9 24-31 0,-10 22-9 16,-4 21 0-16,4 11 5 16,6 7-5-16,7 2-1 15,6 3-4-15,0 1 2 16,0-4-47-16,9-19-81 15,4-29-100-15,3-34-127 16,7-12-28-16,-4-37 271 16,-2-7-73-16,-1-13 127 15,-13-5 61-15,-3 3 77 16,-2 6 58-16,-26 15-32 16,-13 18 111-16,-4 14-129 15,3 12 16-15,5 1 153 0,12 0-134 16,12 4-21-16,12 3-59 15,1 3-37-15,22-1-2 16,24-2 1-16,23-7 8 16,9 0-7-16,3-7 0 15,-3-6-6-15,-9 0-20 16,-21 6 9-16,-17 3 14 16,-13 4 3-16,-12 1 6 15,-6 26-8-15,0 9 26 16,-12 12 6-16,-9 6-5 15,-1 2-9-15,-1 0-17 16,4-1-2-16,8-11-73 16,11-13-156-16,11-20 6 15,28-11-197-15,13-22 154 0</inkml:trace>
  <inkml:trace contextRef="#ctx0" brushRef="#br1" timeOffset="71352.28">18706 7559 734 0,'0'0'287'16,"0"0"-82"-16,0 0-191 16,0 0-14-16,0 0-48 15,-78 89-147-15,78-55-140 16,0-1-114-16</inkml:trace>
  <inkml:trace contextRef="#ctx0" brushRef="#br1" timeOffset="71989.98">18767 7833 758 0,'0'0'199'15,"0"0"-94"-15,-80 32-31 16,48 5-10-16,-2 6-14 16,5 1-20-16,13-1-22 15,7-4-2-15,9-3-6 16,0-10 0-16,10-11-4 15,14-15-20-15,10 0-25 16,5-28 1-16,0-14-67 0,0-7-34 16,-11-5 92-1,-5-5 40-15,-12 6 17 0,-8 9 7 16,-3 13 83-16,-7 20 61 16,-20 11-85-16,-7 13-63 15,-6 24-3-15,2 11 5 16,11 2-4-16,14 0-1 15,11-5-2-15,2-14 0 16,8-7-20-16,19-12-8 16,6-12 22-16,2 0 8 15,10-26 0-15,-2-4 7 16,1-10-3-16,-1-6-4 16,-3-2 12-16,-2 4 25 15,-10 10 6-15,-7 14 34 0,-12 14-27 16,-5 6-28-1,-1 14-22-15,-2 18 0 0,-1 6 0 16,0-1 4-16,3-6-2 16,2-11-2-16,3-7-10 15,1-5 4-15,2-8 6 16,7 0 3-16,8 0 10 16,4-16 1-16,4-9 4 15,4 2-4-15,-2-2 11 16,-1 5-5-16,-7 8 10 15,-1 11-15-15,-9 1-2 16,3 8-13-16,1 17-2 16,-2 13-2-16,0 2-1 0,3 7-34 15,-7 2-3-15,6 4-121 16,5-1-166-16,11-13-310 16</inkml:trace>
  <inkml:trace contextRef="#ctx0" brushRef="#br1" timeOffset="72326.37">20935 7603 985 0,'0'0'83'0,"0"0"175"15,0 0-116-15,0 0-61 16,0 0-20-16,0 0-25 15,-23-54-17-15,12 54-12 16,-7 4-7-16,-4 13 5 16,-6 12 2-16,-2 7 3 15,2 17-5-15,-7 8 8 16,5 7 3-16,4 9 7 16,0 3-16-16,7 7-7 15,4-5-2-15,6-2-1 16,3-14-2-16,3-16-27 15,-3-17-19-15,-1-10-10 16,-4-13-24-16,-7-9-52 0,2-1-113 16,-4-25-327-1</inkml:trace>
  <inkml:trace contextRef="#ctx0" brushRef="#br1" timeOffset="72475.75">20454 7864 778 0,'0'0'157'15,"0"0"78"-15,0 0-40 16,0 0-112-16,83-20-70 16,-13 20-13-16,14 0-2 15,10 0-35-15,10-4-197 16,2-6-259-16</inkml:trace>
  <inkml:trace contextRef="#ctx0" brushRef="#br1" timeOffset="74322.95">22640 7824 788 0,'0'0'29'0,"2"-78"257"0,-11 53-153 15,-21 11-56 1,-12 11-48-16,-13 3-3 0,-4 17-19 15,2 16-3-15,4 3 0 16,21 7-4-16,9-2 0 16,19-7-2-16,4 1 0 15,10-9-3-15,20-9-9 16,12-9-17-16,7-8 20 16,6-11 9-16,-1-16 2 15,-8-9 5-15,-11-5-4 16,-14 2 3-16,-8 9 4 15,-10 10-3-15,-3 16 7 16,0 4-12-16,-9 30-16 16,-8 14-3-16,3 7 19 15,9 2 0-15,5-8-4 0,18-9-66 16,16-17-21-16,13-12 33 16,8-7-18-16,5-24-36 15,-7-11 60-15,-5-8-41 16,-9-7 87-16,-11-6 6 15,-4-8 43-15,-5-6 51 16,-3-5 49-16,-5 7-38 16,-5 15 45-16,-4 20-53 15,-2 22 0-15,0 11-23 16,0 10-66-16,-12 30-6 0,-9 24-2 16,3 18 1-1,3 7-1-15,6 0 0 0,3-9-1 16,3-17 1-1,3-19 2-15,0-20-1 0,0-14 1 16,0-9-2-16,0-1 1 16,0-17 8-16,4-16 8 15,10-16-14-15,7-12-1 16,2 6 0-16,7 5-2 16,3 15 0-16,5 18-3 15,0 14-17-15,5 3-6 16,-1 21-2-16,-4 10-9 15,-10 5 15-15,-10-3-21 16,-14-3 27-16,-4-1-6 16,-7-5 5-16,-26-2 16 0,-10-2 1 15,-14-6 5-15,-5-4-4 16,4-5-2-16,5-5-19 16,18 0-38-16,19-18-35 15,16-9-53-15,13-12-21 16,36 2-29-16,19 1-54 15,17 9 53-15,6 1 171 16,-1 6 26-16,-8-4 34 16,-17 3 55-16,-15 5 142 15,-20 4-28-15,-17 7-3 16,-13 5-66-16,0 0-41 16,-9 20-75-16,-14 14 75 0,-3 7-61 15,0-1-20-15,10-1 5 16,4-2-11-16,11-8-6 15,1-10-2-15,1-7-7 16,26-12-21-16,9 0-9 16,10-21-25-16,-3-9 30 15,-5-11 25-15,-13-3-14 16,-13-6 20-16,-12-1 3 16,-8 6-1-16,-24 13-1 15,-12 14-2-15,-9 18-4 16,-4 3 8-16,9 25 12 15,14 7-12-15,13 2 0 16,21-1-2-16,4-2-19 16,35-11-9-16,21-8-17 15,13-12 9-15,5-3-13 0,-1-10-38 16,-7-12 54-16,-7-7 21 16,-11-5 3-16,-12 2 10 15,-11 6 1-15,-15 9 9 16,-8 10 27-16,-6 7 63 15,-3 10-68-15,-16 21-18 16,-2 10 20-16,3 5-6 16,11-5-7-16,7-10-9 15,0-4-7-15,21-13-1 16,12-10 2-16,8-4-5 0,4-8-16 16,3-15 15-1,-3-10 1-15,-2-6 9 0,-4 2-2 16,-11 7 10-16,-7 11 0 15,-12 13 37-15,-8 6-25 16,-1 10-29-16,0 21 6 16,-7 10 15-16,-5 4 4 15,9-5-19-15,3-1-6 16,8-11-6-16,23-8-20 16,13-4-9-16,13-15 12 15,10-1-156-15,2-11 138 16,4-21-180-16,-9-9 207 15,-6-10 6-15,-7-16 8 16,-5-11 94-16,-2-17 22 16,-1-3 26-16,-9 8-26 0,-10 17-3 15,-11 27 3-15,-8 24-51 16,-5 16 18-16,0 6-75 16,-14 26-8-16,-10 22-5 15,-4 20 5-15,1 10 1 16,9 17 1-16,0 6-2 15,8 10-8-15,4-1-107 16,6-15-72-16,7-25-263 16,31-37-17-16</inkml:trace>
  <inkml:trace contextRef="#ctx0" brushRef="#br1" timeOffset="74511.2">24695 7645 716 0,'0'0'20'0,"0"0"225"15,0 0-181-15,0 0-3 16,120 9 36-16,-23-9-97 16,11 0-46-16,-4 0-246 15,-10-9-156-15</inkml:trace>
  <inkml:trace contextRef="#ctx0" brushRef="#br1" timeOffset="75484.43">26653 7573 552 0,'0'0'79'15,"0"0"109"-15,0 0 105 16,0 0-157-16,0 0-5 16,0 0-53-16,12-53-19 15,-27 48-16-15,-15 2-12 16,-15 3-16-16,-13 12-8 15,-9 17-4-15,3 13-2 16,6 8 3-16,13 0-3 16,12 7 2-16,17-9-3 15,14-2 0-15,4-10 2 0,34-10-2 16,14-9 3-16,17-7-1 16,12-10 9-16,5 0-3 15,-11-10 1-15,-13-9-1 16,-20 7 4-16,-16 1-2 15,-15 5 0-15,-8 4-1 16,-1 1-9-16,0 1-3 16,0 0-22-16,-7 0-42 15,-5 0-92-15,3 1-85 16,9 3-201-16,0-4-172 0</inkml:trace>
  <inkml:trace contextRef="#ctx0" brushRef="#br1" timeOffset="75971.23">28477 7398 871 0,'0'0'329'16,"0"0"-284"-16,0 0 91 15,0 0-97-15,0 0-18 16,-93 22 3-16,73-9-8 16,8-2-5-16,7-8-4 0,5 0-5 15,0-3 2-15,0 0-4 16,0 0 9-16,11 0 1 16,6-6 8-16,3-14 0 15,-1-4-13-15,-7-2 0 16,-5 2-3-16,-7 9 4 15,0 8 9-15,-14 7 6 16,-22 12-18-16,-9 15-3 16,-3 9 0-16,13 0-5 15,12-5 2-15,14-2-2 16,9-8-8-16,0-9-7 16,20-5 17-16,11-7 3 0,5 0 1 15,-2 0 2-15,0-15-3 16,-5-5 2-16,-6-1-4 15,-7 4 2-15,-7 4-15 16,-8 9-31-16,-1 4-42 16,-6 9-164-16,-14 19-44 15,-8 8 95-15,-3 5-116 16</inkml:trace>
  <inkml:trace contextRef="#ctx0" brushRef="#br1" timeOffset="76264.75">28414 7914 1045 0,'0'0'152'0,"0"0"-33"0,0 0-32 16,0 0-42-16,0 0-1 16,-92 58-10-16,76-51-14 15,11-4-9-15,5-3-10 16,0 0 4-16,0 0-5 15,7 0 6-15,14-7-2 16,8-8 5-16,2-9-5 16,-3-1-2-16,-4 0 4 15,-7 3-5-15,-9 7 4 16,-6 6 2-16,-2 5-5 16,-30 4-2-16,-19 8-42 15,-21 13-86-15,-17-1-469 0</inkml:trace>
  <inkml:trace contextRef="#ctx0" brushRef="#br1" timeOffset="77373.88">2629 9293 534 0,'0'0'14'0,"0"0"161"16,0 0-18-16,0 0-48 16,0 0-28-16,0 0-44 0,8-14-27 15,44 1 11-15,35 1 22 16,45 1 0-16,40 3-25 16,47 8-9-16,45 0-9 15,33 0-4-15,31 0-9 16,24 0-8-16,3-5-44 15,9-4 42-15,-3-1 23 16,-12 0 11-16,-15 0-3 16,-28 1 15-16,-33 1 9 15,-33-1-29-15,-34 1-3 16,-36 3-19-16,-33-2-73 16,-40 0-130-16,-36-3-173 0</inkml:trace>
  <inkml:trace contextRef="#ctx0" brushRef="#br1" timeOffset="77934.98">9145 9198 742 0,'0'0'16'16,"0"0"73"-16,0 0-40 15,0 0-16-15,0 0-24 0,83 5 38 16,19-5 69-16,44 0-73 15,49-9-24-15,38 0 4 16,40-2-18-16,40 5-1 16,27-5-1-16,21 2-6 15,21-5-7-15,15 1-15 16,-1-2-5-16,4 3 6 16,-17 0-11-16,-26 5 33 15,-35 0-14-15,-40-2 15 16,-45 6 1-16,-45-5-2 15,-42-1-3-15,-47 2-129 16,-39-3-110-16,-31 0-153 16</inkml:trace>
  <inkml:trace contextRef="#ctx0" brushRef="#br1" timeOffset="78573.69">16713 9094 448 0,'0'0'93'0,"0"0"-23"16,0 0 129-16,0 0-31 0,0 0-104 15,0 0-39-15,-59 0 2 16,65 0-9-16,33 0-2 16,36 0 47-16,32-9 2 15,46-7-38-15,35-7-20 16,30-6-2-16,32 1-1 15,29 0-4-15,33 3 0 16,25 9-2-16,24 7-17 16,19 4-5-16,5 5-4 15,9 0-4-15,-7 0 16 16,-15 8 1-16,-23 1 7 16,-31-1 5-16,-38-3 3 15,-39 3 2-15,-42-3 0 0,-52-5-4 16,-46 0 2-16,-49 0-1 15,-29 0-13-15,-20 0-85 16,-3 0-11-16,0 0-116 16,-4 0-226-16</inkml:trace>
  <inkml:trace contextRef="#ctx0" brushRef="#br1" timeOffset="79085.48">23796 8777 360 0,'0'0'10'15,"0"0"226"-15,-86-3-108 16,80 3-6-16,6-3 27 16,0 3-94-16,4-3-27 15,37 3-14-15,35-3 19 16,33-4 52-16,35-2-51 0,31-2-15 15,23-3 17-15,35-3-17 16,28-2-18-16,19-4 0 16,21-3-1-16,13-7 8 15,5-2-8-15,-6 0-16 16,-8 3-23-16,-25 9 20 16,-30 7 3-16,-36 8 3 15,-44 4 6-15,-42 4 7 16,-40 0-2-16,-36 0 6 15,-31 0-8-15,-21-2 4 16,-6 2-41-16,-32 0-9 16,-9 0-172-16,-2 0-82 0,12-6-256 15</inkml:trace>
  <inkml:trace contextRef="#ctx0" brushRef="#br0" timeOffset="-25156.61">6740 10106 377 0,'0'0'95'16,"0"0"44"-16,0 0-55 16,0 0-30-16,0 0 67 15,0 0-40-15,0 0-16 16,11 0-1-16,-1 0-12 15,5 0-19-15,0 0-7 16,0 0-7-16,1 0-1 0,-2-7 5 16,-1 4-8-1,-4 0-1-15,-6 2-4 0,0-2-1 16,-3 3 1-16,0 0-4 16,0 0-1-16,0 0-2 15,0 0-3-15,0 0 0 16,0 0 0-16,0 0 0 15,0 0-2-15,0 0-2 16,0 0 0-16,0 0-4 16,-3 0-14-16,0 7 9 15,0-2 7-15,-3 0-11 16,3-2 4-16,3-3 0 16,0 0 13-16,0 0 7 15,0 0-5-15,0 0 3 16,0 0-4-16,0 0 0 0,0 0-1 15,0 0-3-15,0 0-34 16,0 6-95-16,0 1-119 16,0 0 60-16,0-1-74 15,0-2 1-15</inkml:trace>
  <inkml:trace contextRef="#ctx0" brushRef="#br0" timeOffset="-23313.12">6615 10065 172 0,'0'0'66'0,"0"0"70"15,0 0 29-15,0 0-76 16,0 0 8-16,0 0 2 0,-30 0 33 15,27 0-51-15,3 0 15 16,0 0-36-16,0 0-18 16,0 0-14-16,0 0-9 15,0 0-9-15,0 0-10 16,0 0-1-16,3 0-10 16,21 0 11-16,16 0 9 15,14 0 11-15,10 0-14 16,11-3-3-16,2-3-2 15,-2-5-1-15,-10 3-42 16,-12 4-18-16,-19-3-5 16,-16 7-48-16,-18 0-72 0,0 0 65 15,-30 0-55-15,-9 7-72 16,-7 3 132-16,4-3 31 16,6-7 83-16,2 0 1 15,10 0 49-15,8 0 51 16,4 0 18-16,6-3-10 15,0 3 37-15,6 0-20 16,-3 0-10-16,3 0-26 16,-3 0-37-16,3 3-33 15,0 16-18-15,0 15 36 16,0 19 27-16,0 12-29 16,0 15-16-16,0 12-4 15,0-4-13-15,0-4-4 0,-9-18-3 16,3-11-21-16,-4-11-51 15,4-10-127-15,-2-9-9 16,2-12-118-16</inkml:trace>
  <inkml:trace contextRef="#ctx0" brushRef="#br0" timeOffset="-23095.38">6566 10730 588 0,'0'0'174'0,"0"0"121"16,0 0-176-16,0 0-29 0,0 0-46 16,0 0-28-1,25 17 18-15,21-15 21 0,14 5-34 16,7-6-15-16,8-1-6 16,5 3-41-16,8-3-62 15,-3 4-152-15,-7-4-178 16,-11 0-177-16</inkml:trace>
  <inkml:trace contextRef="#ctx0" brushRef="#br0" timeOffset="-22652.99">7437 10423 42 0,'0'0'132'15,"0"0"-6"-15,0 0 17 16,0 0 15-16,0 0-13 16,0 0-13-16,19-49 22 15,-16 44-48-15,-3 3-23 16,0 2-11-16,0-1-35 15,0 1 6-15,0 0-24 16,0 0-7-16,0 0-3 16,0 0-7-16,0 0-1 15,0 0-1-15,0 0 0 16,0 0-1-16,0 0 0 0,0 0 1 16,0 0-1-16,0 0 1 15,0 0 0-15,0 0 0 16,0 0-1-16,0 0-4 15,0 0-15-15,0 0-16 32,0 0-22-32,0 0-42 0,0 1-92 0,-3 9-114 15,-7 2-89-15</inkml:trace>
  <inkml:trace contextRef="#ctx0" brushRef="#br0" timeOffset="-19852.22">6891 10014 60 0,'0'0'22'0,"0"0"-17"16,0 0-3-16,0 0-2 16,0 0-20-16,0 0-48 15,0 0 67-15,-6 53 1 16</inkml:trace>
  <inkml:trace contextRef="#ctx0" brushRef="#br0" timeOffset="-18415.72">6930 9924 105 0,'0'0'42'0,"-53"76"60"16,22-16-37-16,-3 12 0 16,4 11 25-16,6 16 2 15,6 2-10-15,12-8-23 16,6-19-20-16,6-28-32 15,18-26-2-15,12-17 66 16,3-3 4-16,13-17-27 0,3-17-3 16,-3-11-32-1,-7-2-11-15,-12 3 3 0,-14 2-3 16,-19 6 5-16,0 16 7 16,-22 11-5-16,-14 9 2 15,-10 46-7-15,-8 20-4 16,-4 16 14-16,1 10 0 15,14-5-8-15,22-12-2 16,14-9-4-16,7-18-2 16,31-19-20-16,6-10-1 15,2-18 23-15,3-1-16 16,-5-13 14-16,-3-11-38 16,-11-2 19-16,-13-1 21 15,-10 4 10-15,0 11 12 0,-16 11 28 16,-17 2-28-16,-3 27-22 15,-10 12-10-15,6 4 6 16,13-2 4-16,18-9-70 16,9-13-198-16,34-13-136 15</inkml:trace>
  <inkml:trace contextRef="#ctx0" brushRef="#br0" timeOffset="-17424.09">8184 9774 1081 0,'0'0'110'0,"0"0"103"16,0 0-137-16,0 0-46 15,0 0-30-15,0 0 6 16,-43 94-6-16,31-28 5 15,-3 11-3-15,-3 11-2 16,-3 1-7-16,-1-3-1 16,7-7-36-16,3-18-16 15,6-16 11-15,6-21 0 16,0-12-14-16,0-12-3 16,27-12-59-16,9-24 8 0,13-14-55 15,-4-4-28 1,-2 8 31-16,-9 9 107 15,-10 14 62-15,-12 10 96 0,-6 13 59 16,-3 0-57-16,-3 11-72 16,4 14 63-16,-1 2-38 15,5-3-20-15,1-5 1 16,0-2-25-16,1-9-3 16,-1-6 2-16,6-2-3 15,0 0 12-15,9-14 8 16,1-8-19-16,-2-8-3 15,-4-1 4-15,-3-5-4 16,-8 0 2-16,-5 2 12 0,-3 12 40 16,0 8 12-1,0 11 17-15,-11 3-27 0,-8 8-52 16,-5 12-5-16,-4 5 0 16,5 2 10-16,1 0-10 15,9-5-1-15,-1-1 0 16,8-6-7-16,3-4-10 15,-1 2 8-15,4-6-11 16,0 3 3-16,0-5-2 16,0-1 12-16,7 2 3 15,-4-2 5-15,0-1 3 16,0-3-2-16,-3 3 0 16,0-3 0-16,0 0 11 15,3 4-2-15,-3 3-7 0,5 5 6 16,-2 8-3-16,4 1 7 15,2 2-4-15,3-3 8 16,6-1-8-16,7-8-2 16,8-5 0-16,12-6 17 15,10 0-10-15,6-16-7 16,2-10-6-16,-5-7 0 16,-6-5 1-16,-10-8 6 15,-12-3 2-15,-11-5 14 16,-7-8 17-16,-6-4-13 15,0-2-7-15,-6 7-10 16,0 15 15-16,0 19-6 16,0 15 45-16,0 10-15 0,0 2 4 15,0 0-33-15,0 28-21 16,-9 14 0-16,3 22 2 16,-3 8 3-16,-1 10-5 15,7 1-3-15,0 1 0 16,3-8-5-16,0-12-43 15,13-11-31-15,8-19-7 16,3-17-51-16,6-17-123 16,-5-12-120-16</inkml:trace>
  <inkml:trace contextRef="#ctx0" brushRef="#br0" timeOffset="-17265.55">8784 10168 616 0,'0'0'153'0,"0"0"158"15,0 0-140-15,0 0-94 16,0 0-40-16,0 0-33 16,19 10 34-16,36-10-38 15,14 0-18-15,7 0-181 16,6-13-343-16</inkml:trace>
  <inkml:trace contextRef="#ctx0" brushRef="#br0" timeOffset="-16863.35">10620 9950 19 0,'0'0'758'0,"0"0"-518"16,0 0 3-16,0 0-117 16,0 0-41-16,0 0 5 15,-46-26-59-15,39 26 9 0,-3 10-20 16,-9 17-2-16,-8 15 3 15,2 22-4-15,5 13-9 16,4 19 4-16,1 14-5 16,-3 4-7-16,3-8-3 15,-3-9-1-15,3-17-12 16,-1-11-58-16,0-13-38 16,2-14-54-16,-1-21-128 15,-3-21-413-15</inkml:trace>
  <inkml:trace contextRef="#ctx0" brushRef="#br0" timeOffset="-16712.41">10187 10511 1032 0,'0'0'173'0,"0"0"24"0,0 0-134 16,0 0-47-16,130-50-11 15,-52 36-5-15,20 2-28 16,14-4-174-16,6-3-439 15</inkml:trace>
  <inkml:trace contextRef="#ctx0" brushRef="#br0" timeOffset="-16233.05">11859 10023 1070 0,'0'0'91'0,"0"0"113"16,0 0-59-16,0 0-80 15,0 0 8-15,0 0-29 16,-16-65 6-16,13 65-28 16,-3 15-22-16,0 23-12 15,-4 15 12-15,-4 15 0 16,-2 5-1-16,-4 0 0 15,4-11-5-15,7-8 4 16,6-18 1-16,3-19 0 0,0-8 0 16,0-9 2-1,0 0-1-15,18-17 6 0,9-16-1 16,13-10-2-16,8-1-3 16,4 5-1-16,0 10-20 15,2 9-6-15,-1 11-15 16,1 9 10-16,-3 7-8 15,-14 18 13-15,-13 8-6 16,-18 1-6-16,-9 2 17 16,-34 4-7-16,-14-5 26 15,-27-1 1-15,-10-5-10 16,-4-5-54-16,16-11-68 16,21-10 48-16,34-6-110 15,21-31-6-15,27-17-280 0</inkml:trace>
  <inkml:trace contextRef="#ctx0" brushRef="#br0" timeOffset="-15892.49">12377 10171 795 0,'0'0'103'0,"0"0"124"16,0 0-87-16,-66 73-72 15,53-49-31-15,10-5-20 16,3-7-17-16,0-3 0 15,9-6-3-15,15-3 1 16,7 0-4-16,2-14-9 16,3-6 4-16,-5-6-11 0,-7-1-13 15,-8-2 14-15,-10-1 21 16,-6 8 7-16,0 4-5 16,-16 8 13-16,-14 10 4 15,-4 7 1-15,-11 22-11 16,2 8 24-16,7 10 5 15,6 3-12-15,15 1-9 16,15-1-16-16,0-6-2 16,27-5-8-16,27-10-37 15,23-2-28-15,25-13-89 16,14-11-183-16</inkml:trace>
  <inkml:trace contextRef="#ctx0" brushRef="#br0" timeOffset="-15401.44">13581 10430 627 0,'0'0'136'0,"0"0"146"16,0 0-99-16,0 0-96 16,0 0-54-16,0 0-19 15,-6 19 29-15,22-4-10 16,3-6-18-16,13-6-6 15,8-3-5-15,8-17 1 16,4-17-5-16,-3-11-3 16,-10 1-7-16,-12-2 9 15,-12-3 1-15,-12-2 2 16,-3 4 2-16,0 7 13 0,0 13-7 16,0 18 29-1,-6 9-4-15,-6 9-35 0,-5 27 3 16,4 11-3-16,0 9 0 15,6 9 0-15,7-5-5 16,4 0-5-16,18-13-51 16,11-13-13-16,13-20-38 15,12-14-139-15,0-17-192 16</inkml:trace>
  <inkml:trace contextRef="#ctx0" brushRef="#br0" timeOffset="-15249.29">14211 9821 3 0,'0'0'768'0,"0"0"-571"16,0 0 27-16,0 0-161 0,-81 34-56 15,78-8-7-15,3 0-23 16,0 6-103-16,0-2-191 16,0-5-293-16</inkml:trace>
  <inkml:trace contextRef="#ctx0" brushRef="#br0" timeOffset="-14844.92">14088 10149 835 0,'0'0'154'16,"0"0"42"-16,0 0-79 0,0 0-79 15,0 0-38-15,0 0-4 16,-3 25-15-16,25-14 12 15,-2 2-10-15,2 4 11 16,-3 0-8-16,-2 2-4 16,-4 0-5-16,-9-1-17 15,-4-2 31-15,0-6 4 16,0-3 5-16,0-2 2 16,0-3 28-16,0-2 47 15,0 0-10-15,0-10-21 16,0-17 2-16,19-4-48 15,13-7-6-15,10 6-9 16,7 6-10-16,2 8-4 16,-5 11 9-16,-9 7-10 15,-11 0 17-15,-11 15 3 0,-11 7-6 16,-4 7-54-16,0 3-4 16,0-1-77-16,0 0-38 15,6-6-41-15,24-11-79 16,15-9 48-16</inkml:trace>
  <inkml:trace contextRef="#ctx0" brushRef="#br0" timeOffset="-14635.34">14984 10244 62 0,'0'0'143'0,"87"-92"154"15,-63 46-53-15,-14 9-20 16,-10 15 17-16,0 12-98 16,0 6-1-16,-4 4-65 15,-10 14-54-15,-8 18-20 0,-4 15 21 16,4 15-2-16,2 21-4 15,8 15-5-15,1 14-13 16,-1 11-2-16,-5 3-3 16,4-13-35-16,-3-21-8 15,0-26-93-15,5-31-96 16,-4-21-109-16,1-14-95 16</inkml:trace>
  <inkml:trace contextRef="#ctx0" brushRef="#br0" timeOffset="-14334.08">14750 10483 424 0,'0'0'214'0,"0"0"-10"0,0 0-140 15,0 0-44-15,118-83 3 16,-60 72-4-16,12 2 2 16,2-5-8-16,-4-5 27 15,-2 0-26-15,-8-5-14 16,-13-3-5-16,-6-6 4 15,-16-4-5-15,-9 1 5 16,-8 4 2-16,-6 8 22 16,0 8 39-16,-3 16 55 15,-12 0-52-15,-3 14-47 16,-4 17-9-16,2 6-5 16,7 4-4-16,4 2-2 0,9-7-2 15,0-4-78 1,6-12-60-16,17-16-133 0,12-4-146 15</inkml:trace>
  <inkml:trace contextRef="#ctx0" brushRef="#br0" timeOffset="-14073.27">15666 9774 391 0,'0'0'414'15,"0"0"-193"-15,0 0-20 16,-97 39-129-16,91-17-31 15,6-5-27-15,0-5-4 16,0-1-10-16,6-8-2 16,10-3-9-16,7 0 11 15,2-10 15-15,-1-11-8 0,-9-5 11 16,-11-2-6-16,-4 1-2 16,0 10-6-16,-7 13-4 15,-11 4-15-15,-6 10-56 16,-8 20-47-16,3 10-35 15,-1 9-132-15,5 1-203 16</inkml:trace>
  <inkml:trace contextRef="#ctx0" brushRef="#br0" timeOffset="-13547.37">15718 10112 981 0,'0'0'259'0,"0"0"-44"15,0 0-115-15,0 0-36 16,0 0-37-16,0 0-27 16,-22-3-10-16,22 29 6 15,-4 4-1-15,4-2-10 16,0-3-9-16,0-11-11 16,4-5 14-16,8-2 4 15,7-7 7-15,5-4 10 16,5-13 0-16,3-8 1 15,1-6 2-15,-5-8-3 16,2 3 0-16,-6 4 0 16,-6 11 1-16,-8 11 0 0,-4 8-1 15,-2 2-1 1,2 2-9-16,8 15 3 0,-1 2-9 16,6-2-14-16,6-4-3 15,2-6-1-15,1-7 12 16,5 0 14-16,7-5-5 15,5-10 11-15,1-9 2 16,2-1 0-16,-12-3 1 16,-8-1 17-16,-10 2 15 15,-12 10 21-15,-3 9 2 16,-3 8-6-16,0 0-32 16,-12 20-18-16,-12 13-5 0,2 12 4 15,9 8 0-15,13 3-1 16,3-1-2-16,26-1-23 15,10-4-39-15,1-11 5 16,5-9-220-16,7-26 178 16,-4-5-626-16</inkml:trace>
  <inkml:trace contextRef="#ctx0" brushRef="#br0" timeOffset="-13394.58">16758 9766 847 0,'0'0'92'16,"0"0"181"-16,0 0-99 15,0 0-85-15,0 0-51 16,0 0-38-16,-45-31-4 16,39 51 0-16,4 4-33 15,2 0-62-15,0-3-230 0,0-3-404 16</inkml:trace>
  <inkml:trace contextRef="#ctx0" brushRef="#br0" timeOffset="-13165.07">16933 9696 835 0,'0'0'281'0,"0"0"-18"16,0 0-139-16,0 0-55 16,0 0-38-16,0 0-30 15,-29 80 1-15,19-14 1 0,-3 14-3 16,-3 5-1-16,-8 7-3 15,-4-3-44-15,-1-12-54 16,9-16-130-16,14-24-121 16,6-23 12-16,6-14-14 15</inkml:trace>
  <inkml:trace contextRef="#ctx0" brushRef="#br0" timeOffset="-12683.67">16659 10026 730 0,'0'0'195'0,"0"0"-13"16,0 0-135-16,0 0-47 0,0 0-2 15,0 0-10-15,75 43-15 16,1-43-18-16,12 0-27 16,-5-4-18-16,2-14 45 15,-10 2 11-15,-14-6 34 16,-18 0 9-16,-14 5 36 15,-17 8 38-15,-12 1 75 16,0 8-29-16,-18 0-60 16,-9 11-48-16,-3 12-16 15,8 9-5-15,7 2-3 16,4-3 1-16,11-2 1 16,0-7-5-16,14-3-9 0,4-11-26 15,6-8 2-15,4 0 25 16,2-13-23-16,-4-13-3 15,0-8 4-15,-8 1 29 16,-6-9 7-16,-6 1 31 16,-6 7 40-16,0 9 29 15,-20 13-40-15,-5 12-1 16,-15 9-43-16,-2 21-7 16,-3 12 5-16,6 6 0 15,13 5-9-15,9-2-5 16,14-4 0-16,3-5-24 15,30-6-61-15,25-6 11 16,29-10-127-16,17-9-81 0</inkml:trace>
  <inkml:trace contextRef="#ctx0" brushRef="#br0" timeOffset="-11484.82">18837 9911 161 0,'0'0'44'0,"0"0"148"0,0 0-21 16,6-83-38-16,-6 70-41 16,0-1-42-16,0-2 3 15,3-4 30-15,-3-5 26 16,3-3-19-16,0-5-10 16,0 0-17-16,0 8 0 15,-2 11-21-15,-1 8 26 16,0 6-23-16,0 0-23 15,0 9-22-15,0 34-12 16,-6 16 12-16,-1 23 3 16,-7 9-2-16,7 4-1 0,2-6 0 15,4-9 0-15,1-17-92 16,0-18-53-16,13-21-98 16,4-18-82-16,-7-6-41 15,-4-22 134-15</inkml:trace>
  <inkml:trace contextRef="#ctx0" brushRef="#br0" timeOffset="-11223.12">18762 10031 142 0,'0'0'196'16,"0"0"100"-16,-104-17-136 15,74 17 5-15,14 0-37 16,10 0-45-16,6 0-67 16,19 0-16-16,30-5 0 0,29-14 0 15,13-4 11-15,3-5 5 16,-9 3-12-16,-14 5-4 15,-16 4 9-15,-17 10 1 16,-14 6 22-16,-12 0-18 16,-9 18-14-16,-3 19 15 15,0 13 11-15,-12 6-3 16,-6 3-19-16,4-8-4 16,7-12-8-16,4-11-94 15,3-16-45-15,4-12-154 16,17-12-126-16</inkml:trace>
  <inkml:trace contextRef="#ctx0" brushRef="#br0" timeOffset="-11102.29">19407 9740 574 0,'0'0'107'0,"0"0"155"16,0 0-197-16,0 0-65 0,-77 104-11 15,70-54-138-15,7 0-157 16</inkml:trace>
  <inkml:trace contextRef="#ctx0" brushRef="#br0" timeOffset="-10044.46">19426 10040 868 0,'0'0'187'0,"0"0"44"0,0 0-212 16,0 0-19-16,0 0-5 15,0 0 5-15,-11 78 1 16,11-40 0-16,-1-1 1 16,-5-8 0-16,3-3-2 15,2-13 1-15,1-4 1 16,0-8-2-16,0-1 4 16,0-3 6-16,7-26 47 15,19-12-24-15,6-8-33 16,10-1 1-16,-5 13 3 15,-5 15-4-15,-7 13-1 16,-8 9-1-16,-4 12-5 16,-4 20-1-16,-5 8 8 0,-2 1 0 15,-1-4 0-15,1-12-1 16,2-14 0-16,0-8 1 16,9-3-1-16,12-11 1 15,12-22 12-15,15-12-7 16,6-12-3-16,1-1-1 15,-4 3 4-15,-12 12 2 16,-11 15 1-16,-15 16 5 16,-8 12-13-16,-6 4-2 15,0 26-22-15,0 7 21 16,5 5 4-16,8-2-2 16,6-9-2-16,11-10-20 15,5-10-18-15,4-11 16 16,7-7-8-16,-2-17 19 0,-3-8-58 15,-12-4 14-15,-8-3 39 16,-12-1 15-16,-6 4 4 16,-3 8 3-16,-3 16 20 15,0 11 9-15,0 1-32 16,0 13-3-16,-6 13 1 16,3 3 0-16,3-4 0 15,0-8-15-15,9-9-33 16,8-7-9-16,9-1 29 15,7-10 23-15,5-14 7 16,2-2 0-16,-16-1-58 0,-9-2 27 16,-15 0 31-1,0 10 12-15,-10 6 58 0,-16 13 36 16,-9 10-50-16,-5 22-43 16,0 18-1-16,3 6-9 15,10 6 4-15,11-5-4 16,13-8-3-16,3-7-3 15,22-17-29-15,24-16 13 16,26-9 19-16,12-20 6 16,17-16-6-16,-1-14-16 15,-2-9-23-15,-11-8-27 16,-22-5 57-16,-19 2 9 0,-26 16 12 16,-20 20 89-1,-12 21 44-15,-25 13-33 0,-17 5-91 16,-3 23 4-16,8 5 5 15,10 2-10-15,18-4-2 16,17-2-17-16,4-6-1 16,22 2 1-16,24 0 1 15,15-2 1-15,8-3-1 16,-2 0-2-16,-11-7 2 16,-21-2 0-16,-15-5-4 15,-17 0 2-15,-3 1 0 16,-24 3-5-16,-21 5 5 15,-21-1 6-15,-17 0-6 16,-16-2-26-16,-12 5-55 16,-1-6-170-16,15-8-459 0</inkml:trace>
  <inkml:trace contextRef="#ctx0" brushRef="#br0" timeOffset="-9085.49">22606 10072 313 0,'0'0'167'15,"0"0"32"-15,0 0 28 16,0-78-53-16,-2 57-28 15,-11 1-61-15,0 6-6 16,-13 3-8-16,-4 10-44 0,-8 1 1 16,-8 17-27-1,-7 19-1-15,7 4 0 0,12 5-3 16,11-1 1-16,20-7-3 16,3-5 2-16,26-12-11 15,20-17-7-15,12-6 20 16,8-33 1-16,2-13 3 15,-7-11 1-15,-3-10-1 16,-10-8 3-16,-7-9-3 16,-7-8 0-16,-14 12 2 15,-12 24 6-15,-6 22-10 16,-2 33 7-16,-10 6 27 16,-19 34-35-16,-4 17-12 15,4 15 10-15,3 7 1 0,14-2-3 16,11-6 0-16,1-8 1 15,10-12-8-15,19-11-33 16,5-16-8-16,12-17 1 16,7-3 4-16,10-23-50 15,3-19-43-15,-3-12-17 16,-14-12 102-16,-12 0 45 16,-17 4 10-16,-13 19 23 15,-6 16 138-15,-1 16-38 16,-4 11 20-16,-15 12-116 15,-2 14-26-15,1 11 1 16,4-3-2-16,10 0 2 16,6-4 7-16,0-10-8 15,9-4-2-15,12-10-3 0,4-6 3 16,2 0-1-16,-1-10-7 16,-6-16 5-16,-4-3 2 15,-6-3 2-15,-10-2 2 16,0 5-1-16,0 7 5 15,0 10 12-15,-7 5 19 16,-4 7-6-16,-1 0-31 16,0 3-2-16,-5 7-4 15,8 6 2-15,5-4 2 16,0-3-6-16,4 2-18 16,0-8-13-16,0 0-36 15,5 0-57-15,4 0-4 16,-1-1-10-16,4 0-56 0,-2-2-87 15</inkml:trace>
  <inkml:trace contextRef="#ctx0" brushRef="#br0" timeOffset="-8830.14">23234 9712 526 0,'0'0'85'15,"0"0"232"-15,0 0-162 16,0 0-24-16,0 0-20 15,0 0-49-15,-13-2-14 16,5 21-14-16,-2 17-23 0,-4 10 54 16,-5 11-24-1,-4 5-13-15,-2 2-9 0,1-2-15 16,7-12-1-16,4-10-3 16,10-13 0-16,3-15-2 15,0-7-15-15,9-5-57 16,18-5-67-16,6-26-112 15,3-14-502-15</inkml:trace>
  <inkml:trace contextRef="#ctx0" brushRef="#br0" timeOffset="-8633.13">23401 9388 264 0,'0'0'845'0,"0"0"-649"16,0 0-3-16,0 0-121 15,0 0-6-15,0 0-33 16,-34-11-29-16,34 11-4 16,0 0-11-16,0 9-49 15,0 14-96-15,0 16-31 16,6 14-235-16,1 0-218 16</inkml:trace>
  <inkml:trace contextRef="#ctx0" brushRef="#br0" timeOffset="-8372.89">23678 9757 1277 0,'0'0'54'0,"0"0"139"16,0 0-131-16,0 0-28 15,0 0-12-15,0 0-22 16,-37 29-10-16,21 29 10 15,-5 28 2-15,-2 17 1 16,3 15-3-16,-3 18-8 16,1 7 7-16,-5-3-3 15,2-20-26-15,2-34-52 16,7-29-28-16,6-35-23 16,4-22-170-16,-4-19-123 15</inkml:trace>
  <inkml:trace contextRef="#ctx0" brushRef="#br0" timeOffset="-8050.41">23299 10207 692 0,'0'0'227'16,"0"0"144"-16,-26-72-240 15,26 55-64-15,19 5-61 16,23-2-6-16,19-6-18 16,15-2-34-16,12-2-12 15,5-5-12-15,-7-7-9 16,-13-1 63-16,-13-2 22 15,-15-8 8-15,-19-5 22 16,-11 1 39-16,-8 9-15 16,-7 14 27-16,0 19-31 15,0 9 24-15,0 0-52 0,-11 31-22 16,-7 22-2-16,-1 25 2 16,-1 23 7-16,5 13 5 15,-3 15-12-15,-4 16-3 16,-4-3-5-16,-3-13-72 15,-3-23-119-15,6-38-96 16,2-27 43-16,5-31-112 16,3-10 11-16</inkml:trace>
  <inkml:trace contextRef="#ctx0" brushRef="#br0" timeOffset="-6280.59">23601 10271 572 0,'0'0'152'0,"0"0"170"16,25-95-264-16,15 68-57 15,11 1-1-15,8-2-12 16,5-2-78-16,4-2 3 16,-1-2 5-16,-3-4 75 15,-2-6 7-15,-7-5 2 16,-7-1 3-16,-8 4 8 16,-12 12 66-16,-13 12-11 15,-10 16 37-15,-5 5-5 16,0 1-13-16,0 0-53 15,-6 10-33-15,-8 14 9 16,-2 5-1-16,5 0-7 16,8-5-2-16,3-2 1 0,2-1-2 15,17-11-4 1,10-10 1-16,7 0-8 0,-1-7-3 16,4-20-7-16,-2-6 1 15,-5-9-6-15,-4-4 3 16,-10-1 1-16,-8 8 17 15,-7 16 6-15,-3 13 6 16,-7 10 43-16,-25 27-32 16,-8 18-12-16,-5 11 6 15,8 11 8-15,10-8-15 16,13-3 5-16,14-10-9 16,5-12-4-16,29-11-4 0,17-17-4 15,18-6 11 1,12-14-11-16,8-17-21 0,7-11-57 15,0-9-35-15,-5-9-25 16,-11-3 92-16,-25-2-28 16,-24 8 56-16,-25 21 30 15,-6 15 77-15,-30 19 51 16,-12 2-71-16,-2 12-6 16,3 12-4-16,11-1-19 15,15-3-17-15,15-1-11 16,0-8-6-16,25-2-8 15,18-9 14-15,5 0-3 16,5 0-10-16,-2-2 1 0,-11-2 11 16,-9 1 1-1,-11 3 0-15,-11 0-4 0,-6 9-3 16,-3 11-7-16,0 4 14 16,0 2 3-16,4 1-1 15,5-5-2-15,3-5-4 16,7-8-14-16,10-9-43 15,6 0-12-15,9-3 51 16,2-20 6-16,-3-2-6 16,-1-8 19-16,-8-8 3 15,-8-1 5-15,-13 5 14 16,-7 11 60-16,-6 13 66 16,0 9-17-16,0 4-28 15,0 0-75-15,-7 13-25 0,-4 14-1 16,-1 4 1-16,8 0 5 15,4-4-5-15,0-10-3 16,6-3-6-16,13-9 6 16,5-5-1-16,0 0-25 15,3-16 27-15,-5-7 2 16,-6-7 0-16,-10-3 1 16,-6 0 1-16,0 6 7 15,-7 8 10-15,-12 8-1 16,-8 11 5-16,-6 13-23 15,-3 25 2-15,3 14-4 16,9 7 3-16,11 5-2 16,13-9 1-16,0-9-2 0,23-12-7 15,14-12 3-15,12-15-8 16,8-7 13-16,7-16 1 16,-1-14 5-16,-8-6-5 15,-6-10 2-15,-7-10 0 16,-8-8 4-16,-3 3 0 15,-7 14 6-15,-9 17-1 16,-8 20 16-16,-7 10-15 16,2 14-12-16,-1 18-19 15,4 9 19-15,7-2 0 16,6-10-1-16,5-5-3 16,7-15-5-16,5-9 9 0,2 0 0 15,2-14 6 1,5-14-1-16,0 0-3 0,-5 2-2 15,-2 1 1-15,-10 11 1 16,-12 7-1-16,-5 7-1 16,-3 4-12-16,-2 19 0 15,0 8 0-15,4-2-7 16,7-3-14-16,8-6-31 16,4-11 20-16,11-9-38 15,3 0-88-15,2-9 93 16,3-15 64-16,-1-2-22 15,-4-8 35-15,-5-11 39 16,-7-8 16-16,-6-13 92 0,-8-1-59 16,-7 4 0-1,-6 11 21-15,-3 18 11 0,0 16-15 16,0 11-24-16,-3 4-20 16,0 1-19-16,3 2 8 15,0 0-9-15,0 0-3 16,0-2-9-16,0 2-7 15,0 0 0-15,0 0-7 16,0-3-8-16,0 3 1 16,0 0-3-16,0-1 7 15,0 1 1-15,0-2-6 16,0 2 0-16,0 0-1 16,0-1-3-16,0 1-3 15,0-3 1-15,0 3 0 0,0 0-1 16,0 0 0-16,0 0-4 15,0 0 2-15,0 0-5 16,0 0-3-16,0 0-8 16,0 0-6-16,1-2 0 15,-1-1 7-15,0-2 10 16,0 2 2-16,0 3 0 16,0 0-3-16,0 13-1 15,-7 32-24-15,-8 16 4 16,3 15 25-16,5 3 1 15,7-6-14-15,0-4-41 16,12-10-35-16,4-12-16 16,0-21-44-16,5-19-93 0,-1-7-210 15,2-19-65-15</inkml:trace>
  <inkml:trace contextRef="#ctx0" brushRef="#br0" timeOffset="-6016.54">26830 9458 715 0,'0'0'71'0,"0"0"248"16,0 0-276-16,0 0-35 16,0 0-8-16,0 0-21 15,108 16 21-15,-16-16-2 16,2 0-15-16,-10-5 10 16,-8-6 7-16,-15 5 3 0,-16 1 4 15,-20 5 22-15,-17 1-25 16,-8 23 2-16,-5 10 67 15,-16 7 5-15,-6 5-29 16,5 4-36-16,4-4-12 16,10-9-2-16,8-11-57 15,8-9-135-15,33-17-188 16,16 0-75-16</inkml:trace>
  <inkml:trace contextRef="#ctx0" brushRef="#br0" timeOffset="-5890.15">27829 9313 776 0,'0'0'74'0,"0"0"319"0,0 0-318 16,0 0-75-1,0 0-15-15,0 0-68 0,-72 98-232 16,72-54-202-16</inkml:trace>
  <inkml:trace contextRef="#ctx0" brushRef="#br0" timeOffset="-4622.9">28004 9537 878 0,'0'0'18'0,"0"0"318"16,-98-29-315-16,57 49-21 0,4 16 0 16,6 10-3-1,10 0 3-15,10-3-6 0,10-7 5 16,1-6-13-16,12-12-49 15,15-12-39-15,7-6 39 16,5-13 39-16,1-17 1 16,0-6 23-16,-4-6 7 15,-3-8-6-15,-3-1 8 16,-8 12 5-16,-11 17 29 16,-7 11 43-16,-4 11 35 15,-1 17-121-15,-13 18-1 16,-2 11 1-16,8 7 0 15,8-9 0-15,2-5-2 16,20-13-14-16,8-15-44 16,12-11-45-16,11-9 38 15,7-25-28-15,-3-12 83 0,-7-10-10 16,-8-12 3-16,-4-11 19 16,-4-15 39-16,0-12 44 15,-4 9 66-15,-11 24-30 16,-9 28 26-16,-9 25-29 15,-1 20-29-15,-9 3-85 16,-19 27 4-16,-8 16-6 16,-3 20 10-16,4 7 2 15,6 6 7-15,5 4-6 16,9 1 0-16,11-3-8 16,4-8-5-16,0-18 0 0,7-18 0 15,5-20 0-15,-6-14 1 16,5-3-1-16,6-29 19 15,5-18-3-15,8-19-15 16,2 3 2-16,-3 11-1 16,1 14-2-16,0 19-3 15,0 12-17-15,0 7-14 16,-4 21-2-16,-6 13-6 16,-8 7 10-16,-12 2 2 15,0 1-6-15,-10-5 30 16,-15-3 4-16,-8-10 1 15,-5-3 0-15,-4-9 1 16,-1-7-1-16,7-7-36 0,7-2-55 16,12-27-42-1,17-20 15-15,1-20-51 0,37-18 20 16,20-18-53-16,18-17 18 16,11 7 122-16,4 13 49 15,-8 25 14-15,-13 30 173 16,-16 19 73-16,-20 16-95 15,-10 11 112-15,-10 1-111 16,2 18-74-16,-4 23-11 16,0 25-21-16,-9 21-14 15,-3 13-5-15,-2 6 3 16,-17-3-19-16,-5-8 0 0,-3-8-10 16,3-11-1-1,5-17 0-15,10-20-10 0,9-19-32 16,0-20-15-16,24-4 4 15,22-29 52-15,14-15-44 16,1-16-2-16,-3-11-49 16,-6-1 58-16,-10 10 38 15,-11 20 5-15,-13 22 0 16,-13 18 34-16,-5 6-39 16,-5 11-1-16,-14 11 1 15,0 7 14-15,1 4-1 16,6-6-9-16,9-7-4 15,3-4-1-15,1-6-3 16,23-7 4-16,10-3-2 16,9-3-11-16,5-16-11 15,-3-10-13-15,-6-8 0 0,-8-6 17 16,-10-6 14-16,-10 1 6 16,-11 9 0-16,0 13 29 15,-24 25 5-15,-24 4 9 16,-12 41-26-16,-11 15 20 15,5 10 16-15,16 1-2 16,14-4-19-16,19-6-28 16,17-12-4-16,8-7-8 15,35-18 2-15,31-4-19 16,26-15-23-16,17-4-102 16,5-9-155-16,-7-25-235 0</inkml:trace>
  <inkml:trace contextRef="#ctx0" brushRef="#br0" timeOffset="810.01">30700 9528 443 0,'0'0'147'16,"0"0"59"-16,0 0 20 15,0 0-83-15,0 0-36 16,0 0-49-16,0 0-37 16,-13-13-14-16,9 23-7 0,-5 5-6 15,3 2 6 1,0 4 0-16,3-9 1 0,3-2-1 15,0-6 1-15,0-4-1 16,0 0 1-16,0 0 0 16,0 0 2-16,0 0-1 15,0 0 6-15,0 0 0 16,0 0 2-16,6 0 7 16,12-7 6-16,7-6-2 15,3 0-6-15,5-4-4 16,0-2-8-16,2 2 0 15,0-3-3-15,3 0 0 16,2-2 2-16,2-6-1 16,1-1-1-16,2-2 2 15,-3 2-1-15,-8 3 0 0,-9 9-1 16,-7 7 1-16,-12 7 1 16,-4 3-2-16,-2 0-9 15,0 17-5-15,0 10 3 16,0 6 11-16,0-4 2 15,0 0-2-15,0-5 1 16,-2-2 1-16,-3-4-2 16,1-2 3-16,2-6-3 15,1-4 0-15,1-5 0 16,0-1 2-16,0 0-2 16,0 0 1-16,0 0 0 15,0 0 3-15,0 0 0 0,0 0 0 16,0 0-2-16,0 0-2 15,0 0-1-15,0 0-2 16,0 3 1-16,0-1 1 16,0 3 1-16,0-2 1 15,0 0-1-15,3-1 0 16,0 0 2-16,0 0-2 16,-2-2-1-16,1 0 1 15,-2 0 0-15,0 0 0 16,2 0 1-16,-2 0-1 15,3 0 0-15,1 0 3 16,6 0 1-16,1 0 4 16,2-6-4-16,2-5 2 0,-4 2-4 15,0 1-1-15,-5 0 0 16,-1 4 0-16,-4 2 1 16,1-1-2-16,-2 3 1 15,0 0-1-15,0 0 0 16,0 0 0-16,0 0 0 15,0 0-4-15,0 0 0 16,0 0-1-16,0 0-1 16,0 0-1-16,0 0 3 15,0 0 2-15,0 0 2 16,0 0 1-16,0 0 1 16,0 0-2-16,0 0 2 0,0 0 1 15,2-2 1 1,4-4 0-16,1 2 0 0,2-6-1 15,3-2-3-15,1-2 0 16,2-6-1-16,6-4 1 16,-3-2 0-16,3-3 1 15,0 3 0-15,-5 6-1 16,-3 8 1-16,-5 5-1 16,-3 4 1-16,-4 3-1 15,1 0-1-15,-2 0 1 16,0 0-3-16,0 0 3 15,0 0-1-15,0 0 0 16,0 0 0-16,3 0 0 0,1-2 1 16,-1 2 0-16,1-3 1 15,-2 3-1-15,-2 0 0 16,1 0 2-16,-1 0-2 16,2 0-2-16,-2 0 2 15,0 0 0-15,0 0-3 16,0 0 2-16,1 0 0 15,1 0 1-15,-1 0-1 16,1 0 1-16,-1 0-1 16,-1 0-1-16,0 0-3 15,0 0 5-15,2 0-3 16,-2 3 1-16,1 2 1 16,1 4-1-16,-1 1-1 15,-1-3 2-15,0 0-2 0,0-1 5 16,0-3-2-1,0 0 0-15,0-3-1 0,0 0 1 16,0 0 1-16,0 0-1 16,0 0 2-16,0 0-1 15,0 0 0-15,0 0 0 16,0 0 0-16,0 0-1 16,0 0 1-16,0 0-2 15,0 0 1-15,0 8-4 16,0-2 3-16,0 4 1 15,0 0 0-15,0 4 4 16,0-1-4-16,0 6 0 16,0-2 0-16,-3 2 0 15,-1-2 0-15,-2-4 1 0,1 4-1 16,1-5 0-16,-2-3 3 16,2 0-2-16,2-3 0 15,1-1 0-15,1-3-1 16,-2 4 2-16,2-2-1 15,-1-4 1-15,1 2-2 16,0-2 2-16,0 0 0 16,0 0-1-16,0 0 3 15,0 0 3-15,0 0 18 16,0-6-3-16,14-19-2 16,7-9-11-16,9-13-8 0,5-9-1 15,3 0 0-15,1 7 3 16,-3 12-2-16,-5 13-2 15,-4 9 2-15,-6 8-2 16,-3 0 1-16,1 7 0 16,-4 0-2-16,1 20-5 15,-5 10 0-15,-1 10 5 16,-5 6-5-16,-5 4 6 16,0-1 0-16,-2 0 1 15,-9-9-5-15,1-6 2 16,6-13-50-16,4-10-51 15,7-11-105-15,20 0-225 16,5-20-55-16</inkml:trace>
  <inkml:trace contextRef="#ctx0" brushRef="#br0" timeOffset="1109.8">31399 8853 756 0,'0'0'90'0,"0"0"254"0,0 0-153 16,0 0-92-1,0 0-12-15,0 0-27 16,-17-32-6-16,17 32-21 15,0-3-10-15,0-1-7 0,0-3-9 16,5-1-7-16,1 0-9 16,0 4-51-16,0 2-37 15,-5 2-61-15,-1 3-284 16,-8 10-449-16</inkml:trace>
  <inkml:trace contextRef="#ctx0" brushRef="#br0" timeOffset="2719.03">2137 11947 494 0,'0'0'12'15,"0"0"157"-15,0 0-61 16,0 0-63-16,0 0 85 15,0 0-66-15,2-78 18 16,-2 58 17-16,-8-3-39 16,-1 4-24-16,-4 3 31 15,4 2-21-15,1 10-12 16,2 2-12-16,-4 2-12 16,-5 9-10-16,-6 22-7 0,-10 13 0 15,4 17 5 1,2 2-3-16,13-3 3 0,6-5-6 15,6-8-2-15,3-12-4 16,19-13-19-16,6-14 5 16,8-8 15-16,6-13 7 15,4-17 6-15,-1-10 3 16,-2-3 4-16,-13-2 0 16,-6 1-5-16,-9 3-1 15,-9 10 6-15,-6 12-4 16,0 12 1-16,0 7-4 15,0 7-11-15,0 19-12 16,0 12 23-16,0 6 0 16,9-4-3-16,13-8-5 0,5-5-26 15,0-11-3-15,1-8-13 16,-1-8 13-16,-3 0 18 16,3-17 11-16,-3-7 8 15,-8-5 2-15,-4-4 2 16,-6 3 1-16,-6 1 25 15,0 7 10-15,0 8 15 16,0 7 0-16,0 7 0 16,0 0-34-16,0 10-21 15,0 16-13-15,0 13 13 16,0 1 6-16,0-3-6 0,10-3 0 16,1-9 0-1,-5-5 2-15,3-10-1 0,-5-7-1 16,2-3 0-16,8 0 7 15,5-19 8-15,9-12 16 16,2-14-3-16,3-8-8 16,0 0-10-16,-5 6 5 15,-6 14 0-15,-8 13-3 16,-8 20 2-16,0 0-14 16,1 17-14-16,1 16 0 15,1 14 14-15,-6 2-1 16,4 0 1-16,-1-12-1 15,0-4-1-15,3-13-25 16,1-7-39-16,1-9-11 16,8-4-100-16,4-11-93 15,7-18-55-15,-5-5-60 0</inkml:trace>
  <inkml:trace contextRef="#ctx0" brushRef="#br0" timeOffset="3236.49">2141 11879 59 0,'0'0'103'15,"0"0"-52"-15,0 0 64 16,0 0-27-16,0 0 2 16,0 0 28-16,-25-33-19 15,25 27-20-15,0 2 11 16,0-2 5-16,0 6 3 15,0-1-15-15,0 1-37 16,0 0-46-16,11 7 0 16,14 10-5-16,9 6 2 15,4 9-7-15,3 7-64 16,-5 3-221-16,-12-6-201 16</inkml:trace>
  <inkml:trace contextRef="#ctx0" brushRef="#br0" timeOffset="19136.34">4486 11984 68 0,'0'0'71'0,"0"0"84"16,0 0-22 0,-13-88-18-16,1 68-15 0,-4 4 133 15,8 5-199-15,-1 5 70 16,6 3-17-16,-3 3-49 15,2 0-9-15,1 0-6 16,0 0-16-16,-3 10 23 16,0 20-30-16,1 15-1 15,4 11 1-15,1 11-1 16,0-5 0-16,15-9 1 16,4-10-3-16,1-12 1 15,2-16 0-15,-1-5 0 16,4-10 2-16,2 0-2 15,9-16 2-15,-2-12-2 0,-1-6-3 16,-8-3-12-16,-14-3 2 16,-11-2 1-16,0-1 5 15,-24 2-5-15,-9 7-12 16,-4 12-3-16,1 13 20 16,0 9-4-16,3 0-3 15,2 17-8-15,10 0 24 16,8-5-11-16,10-2-13 15,3-10-78-15,10 0 55 16,20 0 35-16,4-16 12 16,8-7 2-16,4-5-2 15,-4 2 2-15,-6 0-1 16,-6-1-1-16,-3 5 1 0,-11 3 0 16,-7 5 1-16,-3 4 1 15,-6 6-1-15,0 4 14 16,0 0 10-16,0 0-10 15,0 0-10-15,0 0-3 16,0 0 0-16,0 0 0 16,0 0 2-16,0 0 5 15,0 0-1-15,0 0 2 16,0-3-6-16,0 3-5 16,0 0 2-16,0 0 8 15,0 0 4-15,0 0-10 16,0 0 0-16,0 0-3 15,0 0 0-15,0 0-1 16,0 0 2-16,0 0-1 0,0 0-1 16,0 0 1-16,0 0 1 15,0 0-1 1,0 0-1-16,0 0 1 0,0 0 1 16,0 0-2-16,0 0 4 15,0 0-3-15,0 0 1 16,0 0-1-16,0 0-1 15,0 0 1-15,0 0-1 16,0 0-2-16,0 0-1 16,0 0-6-16,0 0-9 15,0 0-3-15,0-3 6 16,0-4 8-16,0 3 2 16,0 1-10-16,0 1 14 0,0-3 1 15,0 5 1-15,0-3-1 16,0 3 0-16,0 0 0 15,0 0 0-15,0 0-1 16,0 0 1-16,0 0-1 16,0 0-1-16,0 0-2 15,0 0-7-15,0 0-30 16,0 0-53-16,0 0-119 16,0 17-18-16,0 7 123 15,3 8-97-15</inkml:trace>
  <inkml:trace contextRef="#ctx0" brushRef="#br0" timeOffset="19683.21">4834 11715 340 0,'0'0'30'16,"0"0"132"-16,0 0-19 0,0 0-74 15,0 0 14 1,0 0 22-16,-24-64-28 0,21 64-33 16,2 34-41-16,-1 21 0 15,2 31-3-15,0 23 14 16,0 17-12-16,0 6-4 16,0 4 2-16,2-10-5 15,1-17-86-15,1-24-66 16,-4-25 22-16,6-26 33 15,-3-22-11-15,6-12-115 16,0-20-14-16</inkml:trace>
  <inkml:trace contextRef="#ctx0" brushRef="#br0" timeOffset="19944.96">4795 12131 270 0,'0'0'53'16,"0"0"156"-16,-22-90-61 0,22 80-57 15,0 4-53-15,16-5-26 16,11 2-9-16,7 2-3 16,5 5 0-16,7 2-4 15,-7 0 1-15,0 9-1 16,-12 11 0-16,-11 0-4 16,-10 6-1-16,-6 3 5 15,-13 5-1-15,-17 3 1 16,-12 2-27-16,0 1-20 15,1-5-26-15,8-8-52 0,12-10 23 16,18-11-19-16,3-6-78 16</inkml:trace>
  <inkml:trace contextRef="#ctx0" brushRef="#br0" timeOffset="20553.59">5192 11947 334 0,'0'0'56'0,"0"0"176"15,0 0-131-15,0 0-40 16,0 0 15-16,-45 107-14 16,35-79-32-16,7-3-12 15,3-9-3-15,0-5-13 16,6-8 0-16,13-3 1 0,2-3 11 16,3-14-2-16,0-8-3 15,-8-2-6-15,-4 1-3 16,-6-2 3-16,-6 3 3 15,0 5-3-15,-18 6-1 16,-4 12 7-16,-8 2-5 16,0 22-4-16,2 11-1 15,7 3 1-15,12-2 0 16,9-5 0-16,0-7-1 16,16-5 1-16,7-6-1 15,8-8 1-15,-1-3 0 16,4 0 8-16,-1-16-5 0,-5-4-2 15,2-4 3 1,0-1 6-16,-9-2 4 0,1 4 4 16,-11 6 13-16,-4 8-3 15,-4 9 5-15,-3 0-3 16,0 0-30-16,0 9-9 16,6 8-1-16,3 6 10 15,6-3 0-15,3-5 0 16,1-8 4-16,2-2-6 15,0-5 4-15,3-5 1 16,1-14 3-16,5-4-1 16,-6 0-3-16,-3-1 1 15,-5 10 4-15,-2 6 0 0,-11 7-3 16,4 1-4 0,-1 6-10-16,0 18 10 0,6 6 0 15,6 3 0-15,4-4-13 16,11-3-33-16,15-8-97 15,7-16-104-15,11-2-143 16</inkml:trace>
  <inkml:trace contextRef="#ctx0" brushRef="#br0" timeOffset="21362.75">6846 12078 771 0,'0'0'8'15,"0"0"21"-15,0 0 36 16,0 0-36-16,0 0-12 0,-12 73-8 16,30-73-8-16,3 0 2 15,9-8 17-15,7-21 5 16,5-7-8-16,4-7-16 15,-7-1 2-15,-5 0 2 16,-7 6 1-16,-5 8 5 16,-11 11 14-16,-5 9 9 15,-3 9-16-15,-3 1-18 16,0 20 0-16,0 14-4 16,6 7 4-16,10 1 4 15,11-6-4-15,6-14-11 16,1-8-25-16,2-14 0 0,4 0 9 15,-7-14 22-15,1-16 5 16,-1-5 2-16,-3-2 3 16,-8 1-5-16,-5 2 3 15,-4 12-3-15,-7 5 2 16,0 14-2-16,-6 3-12 16,0 25-17-16,3 9 29 15,9 12 4-15,9-5-3 16,12-6-2-16,13-11-10 15,5-11-71-15,4-13 4 16,0-4-29-16,-3-25 24 16,-1-10-17-16,-8-7 82 15,-10-4 18-15,-6-9 41 0,-12-8 79 16,-5-8-15 0,-7-3-5-16,-3 20 42 0,0 18-31 15,0 27 24-15,0 13-28 16,-6 7-83-16,-7 32-21 15,-4 20-3-15,1 14 2 16,7 10-2-16,6-1 0 16,3 7-2-16,18-6-13 15,15-6-93-15,7-12-156 16,-1-25-41-16,0-29-126 16</inkml:trace>
  <inkml:trace contextRef="#ctx0" brushRef="#br0" timeOffset="21507.12">7941 11817 629 0,'0'0'43'16,"-91"9"228"-16,70 4-187 15,21-2-83-15,0-1-1 16,39-4-55-16,28-6-84 16,18 0-33-16,16-16-179 15</inkml:trace>
  <inkml:trace contextRef="#ctx0" brushRef="#br0" timeOffset="22390.55">8585 11710 6 0,'0'0'514'0,"0"0"-356"15,-89 64-17-15,65-34-64 16,9-1-57-16,11 1-20 0,4-7-3 16,7-6-1-1,18-11-11-15,4-6-33 0,8 0 3 16,2-20 12-16,1-6-82 15,-4-7 42-15,-6 0 47 16,-14-4-130-16,-13 2 156 16,-3 6 35-16,-15 14 63 15,-15 15 46-15,-8 4-32 16,-4 32-46-16,0 11 49 16,5 8-31-16,14 5-34 15,10 1-18-15,13-4-8 16,6-3-24-16,27-15-2 0,16-12-49 15,9-18-80-15,14-9 23 16,5-23 3-16,1-19-41 16,-5-12-99-16,-12-1 136 15,-19-8 66-15,-23 0 43 16,-19 7 15-16,-3 12 78 16,-19 19 89-16,-11 21 77 15,0 4-110-15,2 26-45 16,7 10-19-16,15-2-44 15,9-1-37-15,6-8-3 16,21-4-1-16,9-11-13 16,4-10-13-16,6 0-5 15,-4-14 3-15,1-5 26 16,-7 2 2-16,-9 4 1 16,-9 7 2-16,-5 6 0 0,-7 4 0 15,-5 21-2-15,-1 9 4 16,0 5-4-16,0-2-1 15,0-4-4-15,0-7 0 16,4-10-42-16,5-6-48 16,7-7 30-16,8-3-23 15,4-3 8-15,8-16 25 16,0-7-230-16,-8-8 269 16,-7-6 12-16,-9-10 6 15,-6 1 62-15,-6 3 77 16,0 12 44-16,0 16 45 15,0 11 20-15,-3 7-98 0,3 0-91 16,0 12-36-16,0 22-24 16,0 9 17-16,21 10-2 15,7 6 4-15,8-2-2 16,3-5-6-16,4-8-8 16,-4-15-3-16,-8-13-2 15,-7-13 0-15,-6-6 0 16,-7-24 12-16,2-18-3 15,-4-14-3-15,-2-14-4 16,-1-7-1-16,0 8-1 16,5 12 2-16,-4 20-2 15,5 21-4-15,0 16-14 16,6 3-28-16,7 7-39 0,2 18-65 16,5 5-150-16,3 4-30 15,4-5-128-15</inkml:trace>
  <inkml:trace contextRef="#ctx0" brushRef="#br0" timeOffset="22922.77">10238 11860 305 0,'0'0'368'15,"0"0"-81"-15,-34-73-84 16,7 57-87-16,0 2-25 16,-1 14-56-16,2 0-27 15,4 23-8-15,1 4-2 16,6 9 0-16,5 0-4 0,10-2-8 15,0-5-5-15,0-5-28 16,10-11 5-16,5-6-29 16,6-7 22-16,-3 0 13 15,0-14 36-15,1-11 5 16,-7-3-1-16,0-2 0 16,0 4-2-16,-3 6 0 15,-6 7 1-15,0 13-6 16,-3 0 3-16,0 10-23 15,3 16 23-15,4 4 2 16,-1-1 0-16,8-2 0 16,11 0-2-16,5-10-2 15,13-8-9-15,8-9-37 0,7-9 2 16,8-18 40-16,-5-7-61 16,-6-8 53-16,-12-8 14 15,-17-8 14-15,-7-19 124 16,-10-9-31-16,-2-6 2 15,-7 9-30-15,0 24-30 16,0 25 38-16,0 21-5 16,0 13-30-16,-4 13-50 15,-8 23-2-15,-3 25 0 16,0 18 3-16,9 9-2 16,6 9-1-16,0 2-2 15,21 0-2-15,14-4 0 16,14-9-83-16,3-17-69 15,-6-26-267-15,-11-31-469 0</inkml:trace>
  <inkml:trace contextRef="#ctx0" brushRef="#br0" timeOffset="23365.29">7514 11747 932 0,'0'0'34'0,"0"0"268"0,0 0-222 16,0 0-74-16,0 0-6 15,0 0-28-15,-13 4-123 16,13 9-308-16,0 0-194 16</inkml:trace>
  <inkml:trace contextRef="#ctx0" brushRef="#br0" timeOffset="25053.51">12626 11651 545 0,'0'0'58'0,"0"0"173"16,0 0-9-16,0 0-120 15,0 0-44-15,-103-25-39 16,45 78-12-16,-5 11 1 16,8 3 0-16,12-1-5 15,19-6-2-15,18-5-1 0,7-5-4 16,38-13-32-16,13-21-42 16,20-16-68-16,9-9 23 15,4-28 29-15,-1-13 37 16,-6-6 40-16,-16-3 17 15,-10 2 3-15,-20 4 47 16,-9 10 54-16,-17 17 46 16,-6 15-19-16,0 11-3 15,-3 8-102-15,-20 25-26 16,1 10 0-16,-1 10-4 16,13 3 3-16,7-9-1 15,3-8-2-15,6-10-25 16,14-12-21-16,2-13-4 15,5-4 39-15,2-21 3 0,0-8 4 16,-13-7 8-16,-7-2 0 16,-9-5 7-16,-9 5-7 15,-13-5 28-15,-8 9-2 16,-5 15 3-16,3 19 5 16,-2 4-31-16,4 28 0 15,12 12-6-15,9 5-1 16,9-3 0-16,18-9 3 15,18-8-6-15,10-10-4 16,9-14 3-16,3-5 8 16,2-14 5-16,-9-11 12 15,-5-4 1-15,-14-3 29 16,-3-1-6-16,-14 3-5 0,0 8-15 16,-9 8-3-1,-3 7-12-15,-3 7-6 0,0 0-1 16,0 10-16-16,0 10 4 15,3 3 7-15,10-1-2 16,4-8-18-16,2-3 13 16,0-11 8-16,4 0 5 15,2-1 6-15,5-18 0 16,3-8 3-16,3 1-5 16,-7-1 10-16,-3 11 4 15,-10 6-8-15,-10 10-10 16,-2 0-4-16,-2 19-15 0,-1 12 14 15,3 11 0-15,2-2 1 16,4-4-42-16,5-8 3 16,6-12 16-16,10-13 1 15,8-3 19-15,4-17-15 16,5-13 14-16,-2-6-10 16,-7-4 4-16,-9-5 13 15,-8-12 1-15,-7-3 12 16,-4-9 18-16,-1 0 9 15,-7 12 4-15,0 21-3 16,-3 17 23-16,0 19-4 16,0 5-57-16,0 32-2 15,-12 23-1-15,-8 16-2 16,7 8 2-16,-3-3-1 16,13-5-32-16,3-11-14 0,0-19-115 15,12-19 59-15,7-17-135 16,8-10 51-16,3-22-9 15,-5-18-51-15,-9-6 38 16</inkml:trace>
  <inkml:trace contextRef="#ctx0" brushRef="#br0" timeOffset="25660.92">14028 11737 86 0,'0'0'147'15,"0"0"101"-15,-94-49-29 16,53 49-111-16,2 13 9 16,9 7-5-16,9-4-90 15,10 1-22-15,11-7-1 16,11 0-37-16,27-4-80 15,24-6-17-15,12 0-63 0,16 0-6 16,2-16 144-16,-1-1 12 16,-7-5 29-16,-19-5 10 15,-20 5 9-15,-25 5 31 16,-20 4 62-16,-9 13 210 16,-27 0-179-16,-9 19-2 15,-4 12-14-15,7 7-42 16,5 2-38-16,16 3 1 15,7-5-23-15,14-4-6 16,0-4 0-16,14-10 0 16,4-7-23-16,9-13-2 15,5 0-1-15,3-17 21 16,5-13 2-16,-4-6-23 0,-7-7 0 16,0-3 26-1,-11 0 0-15,0 2 5 0,-9 13 2 16,-6 14 38-16,-3 17 7 15,0 4-4-15,0 26-48 16,-9 15 0-16,0 5 8 16,6 2-7-16,3 1-2 15,3-7 1-15,19-2-1 16,17-12-66-16,6-15 5 16,13-17-100-16,11-4 124 15,0-26-83-15,-1-12-23 16,-16-11 27-16,-13-12 102 0,-16-12 15 15,-9-3 117-15,-6 14 55 16,-8 18 45-16,0 24 42 16,0 21-59-16,0 3-106 15,0 20-93-15,-3 22 0 16,-7 12-1-16,4 5 0 16,5-3-2-16,1-3-16 15,0-5-56-15,0-3-125 16,4-10-167-16,12-20-290 15</inkml:trace>
  <inkml:trace contextRef="#ctx0" brushRef="#br0" timeOffset="25781.26">15211 11493 359 0,'0'0'0'16,"0"0"-67"-16</inkml:trace>
  <inkml:trace contextRef="#ctx0" brushRef="#br0" timeOffset="26574.59">15319 11612 740 0,'0'0'308'15,"0"0"-205"-15,0 0 64 16,0 0-125-16,0 0-41 16,0 0 2-16,-32 98 13 15,28-61-9-15,-3-4 5 16,7-2-10-16,0-12-2 16,0-6 4-16,0-6-4 15,0-7-3-15,11 0 3 16,7-14 6-16,9-15 2 0,7-10 0 15,0-8-7 1,5-6 7-16,0 3-8 0,0 14-3 16,-11 14 3-16,-4 17-1 15,-8 5-2-15,-4 24-31 16,-1 15-3-16,2 8 4 16,0-4-37-16,13-7-6 15,3-7-19-15,12-15-71 16,9-10 73-16,9-4 85 15,2-6 4-15,-3-22-9 16,-9-4 13-16,-9-8 1 16,-15-3 9-16,-9-1 91 15,-12 6 33-15,-2 14-24 0,-2 14 4 16,0 7-23-16,0 3-42 16,0 16-49-16,-9 17 0 15,-7 17 0-15,-1 4 3 16,7 0-3-16,7-4 0 15,3-7-4-15,0-6-24 16,10-17-70-16,10-14-134 16,0-6-242-16</inkml:trace>
  <inkml:trace contextRef="#ctx0" brushRef="#br0" timeOffset="26711.45">16410 11298 951 0,'0'0'127'0,"0"0"59"0,0 0-159 16,0 0-27-16,-43 85-9 16,40-43-160-16,0-3-295 15</inkml:trace>
  <inkml:trace contextRef="#ctx0" brushRef="#br0" timeOffset="27491.02">16461 11635 226 0,'0'0'752'0,"0"0"-514"15,0 0-80-15,0 0-158 16,0 0-5-16,0 0 5 0,-18 73-1 16,30-51 1-16,0-1-2 15,3-12-4-15,0-5-4 16,2-4 10-1,9 0 1-15,3-13-1 0,4-11-3 16,2-5-18-16,-2-4 12 16,-7 0 5-16,0 7 8 15,-10 9-3-15,0 7 0 16,0 10 1-16,0 0-4 16,5 13-6-16,1 4 3 15,7 3-5-15,7-3-60 16,13-4-19-16,12-7 19 0,4-6-86 15,10 0-30-15,-13-17-32 16,-10-6 16-16,-20-10 148 16,-23-1-113-16,-9 2 167 15,-19 6 128-15,-16 9-14 16,1 17 53-16,0 0 31 16,1 14-110-16,9 12-50 15,6 9-36-15,11-1-2 16,7-8-4-16,3-2-55 15,22-15-47-15,8-9 43 16,4 0 45-16,5-12 11 16,-6-12 7-16,-1-2 5 15,-5-3 45-15,-4-1 82 0,-10 0 44 16,-4 10 34-16,-8 3-62 16,-2 8-38-16,-2 8-12 15,-2 1-74-15,-21 19-24 16,-10 23 0-16,-9 19 1 15,2 18 14-15,6 18 9 16,5 12 6-16,13 15-27 16,2 4 6-16,10-3-8 15,4-14 1-15,-2-12-1 16,-1-18 0-16,-4-19 3 16,-16-23-3-16,-9-19 3 15,-23-13 4-15,-16-7 2 0,-9-24-3 16,4-15-6-1,8-11 1-15,18-12-2 0,17-14 0 16,18-13 3-16,15-4-1 16,26 1-2-16,35 9-13 15,30 16-36-15,30 11-45 16,19 11-91-16,9 5-325 16</inkml:trace>
  <inkml:trace contextRef="#ctx0" brushRef="#br0" timeOffset="27800.85">18491 11430 257 0,'0'0'757'16,"0"0"-572"-16,0 0-1 15,0 0-113-15,0 0-24 16,0 0-35-16,-103 17 12 15,57 19 8-15,4 11-6 16,-1 5-7-16,11 1-12 16,13-4 2-16,9-6-8 15,10-6-1-15,0-10 0 16,26-8-3-16,14-15 3 16,13-4 0-16,14-10 1 15,6-21-1-15,2-8-37 16,-3-7-30-16,-13 4-44 0,-17 5-154 15,-20 13-345-15</inkml:trace>
  <inkml:trace contextRef="#ctx0" brushRef="#br0" timeOffset="28999.66">21435 11553 42 0,'0'0'170'0,"0"0"-133"16,35-77 20-16,-18 45-8 16,1 1-30-16,-1-4 17 15,-7-5 47-15,-3 3 23 16,-5 5 44-16,-2 9 31 16,0 12 22-16,0 5-52 15,0 6-48-15,0 0-42 16,0 0-34-16,-9 26-23 0,-4 20-1 15,-8 24 4 1,1 15 6-16,1 9-7 0,1-5-6 16,5-5-1-1,-1-16-66-15,10-19-80 0,4-20-139 16,0-15-24-16,0-14-11 16,0-4 90-16</inkml:trace>
  <inkml:trace contextRef="#ctx0" brushRef="#br0" timeOffset="30131.45">21372 11701 50 0,'0'0'70'0,"0"0"79"16,-87-92-29-16,58 78 47 16,13 8-45-16,4 2-16 15,9 4-17-15,3 0-56 16,15 0-33-16,23 0-4 0,24 0 4 16,15 0 0-16,5-13-3 15,2-6-25-15,-7-5 7 16,-10-5 19-16,-5 2 2 15,-11-3 0-15,-8-3 24 16,-12 1 52-16,-10-5 21 16,-12 4-25-16,-6 7 15 15,-3 13 20-15,0 6-68 16,0 7 30-16,0 0-44 16,-8 17-25-16,-10 15-2 15,0 12-1-15,1 8 2 16,0 4 2-16,8-2-1 15,2-2 1-15,2-3-2 0,4-12 0 16,1-11 1-16,0-6 2 16,0-13 2-16,0-1-8 15,3-6 4-15,12 0 0 16,9-10 8-16,1-15 7 16,6-8-9-16,-2-4-1 15,-3 3 6-15,-4 9 4 16,-9 14 0-16,-3 8-9 15,0 3-6-15,-4 19-12 16,1 18 5-16,-4 13 1 16,-3-2 4-16,3-3-13 15,4-7-28-15,9-14-18 16,10-11 11-16,13-13 17 16,10-9-60-16,7-21 10 0,-2-14-39 15,-6-2 21-15,-11-7 86 16,-12-3 15-16,-7 7 46 15,-9 9 46-15,-6 17 9 16,-3 10 32-16,0 10-29 16,0 3-27-16,0 0-59 15,-7 17-18-15,-5 8 0 16,5 6 0-16,2 0-1 16,5-7 0-16,5-4-8 15,14-7-11-15,7-10 5 16,4-3 3-16,0-7 10 0,-3-15-4 15,-3-4 4 1,-6-4 2-16,-7-3 2 0,-8-1 0 16,-3 8 2-1,0 6 14-15,-14 10 10 0,-7 10 7 16,-6 0-19-16,-5 30-16 16,0 20 2-16,4 10-1 15,10 5-1-15,9-2 0 16,9-8-1-16,0-14 0 15,19-11 1-15,10-13-3 16,6-9 2-16,11-8 1 16,9-5 7-16,4-22-3 15,2-6 2-15,1-13-4 16,-9-11-1-16,-5-2 3 0,-9-3-3 16,-13 15 7-16,-7 17 37 15,-11 13-13-15,-6 17 19 16,-2 0-16-16,0 17-35 15,-5 16 2-15,-3 14-2 16,-3-1 3-16,6 0 1 16,4-12-1-16,1-5-2 15,0-12 0-15,0-4 0 16,7-10 0-16,11-3 1 16,12-7 10-16,10-22 5 15,9-12-8-15,4-11-2 16,-2 6-3-16,-13 10 6 15,-12 12 10-15,-16 18 4 0,-6 6-10 16,-4 0-14 0,0 20-12-16,0 10 3 0,0 5 8 15,0-2-9-15,11 1-44 16,8-7-21-16,13-5-15 16,13-7-87-16,11-15-282 15</inkml:trace>
  <inkml:trace contextRef="#ctx0" brushRef="#br0" timeOffset="32029.19">6994 13943 243 0,'0'0'106'15,"0"0"86"-15,0 0-14 16,0 0-61-16,0 0 0 15,0 0 5-15,-3-77-29 16,0 69 7-16,0-1-25 16,0 4-1-16,-5 2-10 15,-8 3-31-15,-2 0-9 16,-9 0-15-16,-3 13-5 16,-7 16 2-16,0 13-2 15,4 13-1-15,5 11-1 0,5 14 2 16,7 9 5-1,7 3-1-15,0-2 2 0,6-8-1 16,3-10-8-16,0-8 3 16,0-9-3-16,0-12-1 15,0-9-1-15,0-8-1 16,0-13-25-16,0-6-39 16,0-5-34-16,0-2-31 15,0 0-38-15,-18-19-163 16,-12-14-181-16</inkml:trace>
  <inkml:trace contextRef="#ctx0" brushRef="#br0" timeOffset="32195.15">6461 14416 426 0,'0'0'191'0,"0"0"-3"0,0 0-68 16,0 0-2-16,82-96-21 15,-22 63 0-15,19 1-55 16,18 2-23-16,9 3-14 15,10 5-5-15,2 5-23 16,-9 9-163-16,-15-1-283 16</inkml:trace>
  <inkml:trace contextRef="#ctx0" brushRef="#br0" timeOffset="32487.31">7540 13815 899 0,'0'0'232'16,"0"0"-12"-16,0 0-95 15,0 0-32-15,0 0-42 16,0 0-21-16,-30 0-28 16,15 40 3-16,-9 22-4 15,-7 21 4-15,1 10 4 16,0 9-2-16,8 3-7 15,7-5-1-15,15-11-2 16,0-20 1-16,22-15-3 16,17-12-20-16,13-20-53 15,9-14-35-15,11-8-23 0,3-20-380 16,-7-24-284 0</inkml:trace>
  <inkml:trace contextRef="#ctx0" brushRef="#br0" timeOffset="32981.14">7644 14294 494 0,'0'0'445'0,"0"0"-241"16,0 0 5-16,0 0-147 16,0 0-13-16,0 0-31 15,6-36-6-15,30 19-11 0,0 7 3 16,1 8-4-1,-6 2-12-15,-8 9-5 16,-7 13-2-16,-7 8 0 0,-9 4 9 16,0 3 1-16,-9 2 7 15,-10-2 2-15,-1-2 0 16,1-12 0-16,7-6 0 16,3-7 1-16,9-10-1 15,0 0 0-15,0-13-3 16,15-17-14-16,10-19 15 15,8-5 2-15,6-8-6 16,0 6-6-16,1 7 4 16,-6 5 8-16,-4 13 11 15,-9 12-4-15,-9 9 1 16,-9 5 0-16,-3 5 4 0,0 0 6 16,0 9-14-16,-18 19-1 15,0 17-2-15,2 7 2 16,5 4 3-16,5-2-5 15,6-2-2-15,0-9 1 16,17-7-3-16,11-11-8 16,8-11-10-16,10-9-123 15,5-5-57-15,7-17-227 16,-1-19-38-16</inkml:trace>
  <inkml:trace contextRef="#ctx0" brushRef="#br0" timeOffset="33251.15">8372 13961 690 0,'0'0'99'0,"0"0"247"16,0 0-146-16,0 0-90 15,0 0-32-15,0 0-24 16,-30-20-14-16,30 20-20 16,0 0-10-16,17 17-7 15,18 6 24-15,10 10-1 16,4 6-12-16,-4 8-6 15,-6 4-8-15,-12 7-2 16,-17 8 2-16,-10-1-4 16,-10-2-1-16,-23-3-8 15,-12-4-28-15,-1-3-18 0,1-5-18 16,5-9-58 0,12-14-112-16,8-16-305 0</inkml:trace>
  <inkml:trace contextRef="#ctx0" brushRef="#br0" timeOffset="33530.39">9212 14214 1136 0,'0'0'47'16,"0"0"151"-16,0 0-65 15,0 0-75-15,0 0-22 0,0 0-19 16,-18-2-3-16,53 2-9 16,24-7 13-16,11 0-8 15,3 1-10-15,-6-4-3 16,-1-4-33-16,-5 8-22 16,-6-2-5-16,-13 8-99 15,-18 0-135-15,-24 8-243 16,0 12 126-16</inkml:trace>
  <inkml:trace contextRef="#ctx0" brushRef="#br0" timeOffset="33717.89">9229 14466 801 0,'0'0'141'16,"0"0"192"-16,0 0-219 15,0 0-58-15,0 0-44 16,0 0-11-16,53 6 14 15,11-6 7-15,8 0-17 16,2 0-5-16,1 0-24 16,2 0-71-16,4 0-196 15,1-9-273-15</inkml:trace>
  <inkml:trace contextRef="#ctx0" brushRef="#br0" timeOffset="34676.08">11060 13799 687 0,'0'0'127'15,"0"0"189"-15,0 0-154 0,0 0-32 16,0 0-28 0,0 0-41-16,-15-30-10 0,15 30-18 15,0 0-16-15,0 0-6 16,22 0-6-16,26-1-2 15,15-2 3-15,15 0-5 16,9-4 0-16,-3 0-1 16,1-3 0-16,0-2 0 15,-11 2 0-15,-11 0 0 16,-24 3-6-16,-21 4-6 16,-14 3-4-16,-4 0 8 15,-22 0-4-15,-21 0 2 16,-16 5-18-16,-15 12 17 15,-14 5-1-15,-12 7 3 0,-3 4 7 16,3-1 1-16,9-2 1 16,12-6 0-16,15-8 3 15,22-9 0-15,17-4 15 16,16 0 5-16,9-3 1 16,0 0-13-16,0 0-11 15,28 4 0 1,14 5-1-16,13 5 1 0,1 9 5 15,0 1-3-15,-8 4 2 16,-5 3-2-16,-12-5-2 16,-1 1 0-16,-11-1-2 15,1-1 1-15,-4 3 0 16,-4 2 1-16,-1-7 0 0,-4 2 0 16,-7-3-1-16,0 0-1 15,0 1-1-15,-18 7 3 16,-7 2 0-16,-14 1 1 15,-7 2 1-15,-5 3-2 16,-4-1 0-16,-4 1 0 16,7-4 3-16,7-4 1 15,13-7 0-15,8-6 4 16,15-9-2-16,5-6 0 16,4-2-6-16,0 0 1 15,0 0-1-15,4 0-2 16,17 3 2-16,15-3 5 15,16 0 0-15,8 0 1 16,17-13-5-16,7 3-1 0,4-4 0 16,6 1 1-16,-6 6-1 15,-3-3-2-15,-11 5 2 16,-11-2 0-16,-18 3 0 16,-20 1-11-16,-11 3-8 15,-10 0-13-15,-4 0 1 16,0 0-39-16,-12 0-9 15,-10 14-160-15,-8 3-251 16</inkml:trace>
  <inkml:trace contextRef="#ctx0" brushRef="#br0" timeOffset="35809.89">10766 15109 400 0,'0'0'36'0,"0"0"97"16,0 0 60-16,0 0-55 15,0 0-7-15,0 0-36 16,-33-29-34-16,33 29-17 15,0 0-17-15,0 0-27 16,6 7-1-16,7 18-4 16,7 16 5-16,-2 7 3 15,-7 6-3-15,-1-4 1 16,-10-4-2-16,0-10 2 16,0-10 0-16,0-9-1 15,0-6 2-15,0-8 0 0,0-3 4 16,0 0 13-1,0-24 22-15,6-13-9 0,13-14-32 16,8-11 5-16,-1 1-5 16,6 6 4-16,-5 10-3 15,-6 19-2-15,-11 13 1 16,1 13-3-16,-5 0 1 16,0 25-21-16,4 17 17 15,-4 3 5-15,-3 5 1 16,1-3-15-16,-1-8-89 15,5-6-65-15,4-10-81 16,0-19-75-16</inkml:trace>
  <inkml:trace contextRef="#ctx0" brushRef="#br0" timeOffset="36144.92">11279 15107 699 0,'0'0'207'16,"0"0"-80"-16,0 0 49 15,0 0-128-15,0 0-25 16,0 0-23-16,-40 16-6 16,62-16-1-16,11 0 0 15,6 0-10-15,-2 0-123 16,-4-3-120-16,-12 3 16 16,-11 0-56-16,-10 4 130 15,-10 15 82-15,-17 4 84 16,-4 7 4-16,-5 6 102 0,3-3 59 15,5 0 7 1,8-9-16-16,7-5-47 0,7-9-28 16,6-7-11-16,3-3-64 15,22 0 0-15,11-10 18 16,13-9-20-16,3-4-50 16,10-4-81-16,-1 4 38 15,-6 3-243-15,-12-3 66 16</inkml:trace>
  <inkml:trace contextRef="#ctx0" brushRef="#br0" timeOffset="36414.92">11646 15123 379 0,'0'0'101'0,"0"0"107"0,0 0-91 16,0 0-30-16,-43 78-18 16,43-50 0-16,0-2-10 15,6 1-3-15,10-4-32 16,8-3-24-16,2-11-2 15,6-9 0-15,-2 0-16 16,-1-19 2-16,0-8-16 16,-10-10 29-16,-8-1 3 15,-8-2 6-15,-3 0 6 16,-10 0 4-16,-10 10 6 16,-5 14-2-16,1 13 18 15,-3 3-37-15,2 22-1 16,3 12-34-16,5 6-98 15,5-8-187-15</inkml:trace>
  <inkml:trace contextRef="#ctx0" brushRef="#br0" timeOffset="37241.88">11025 13132 495 0,'0'0'140'0,"0"0"71"16,-32 102-39-16,26-59-47 15,6-4-31-15,0-6-45 16,6-10-19-16,10-6-15 15,2-10 3-15,3-7-12 16,5 0 7-16,3-10 15 16,4-13 1-16,-4-7-15 15,0-6 1-15,-2-7-8 0,-6-1 11 16,-5 5-5 0,-2 2-3-16,-7 15 0 0,-1 9 2 15,-3 9-7-15,0 4-4 16,6 3-1-16,9 17-22 15,4 10 19-15,1 9 3 16,-1-5 1-16,-4-1-1 16,-9-10-2-16,-6-6 2 15,-3-4 0-15,0-6 1 16,0-5 0-16,-3-2 8 16,-12 0 1-16,-3 0-5 15,-11-2 0-15,-3-15-3 0,-7-7-2 16,-7-9-6-16,1-3-14 15,-4 0 5-15,7 6-5 16,8 13 9-16,2 17 7 16,10 0-4-16,-5 27-14 15,5 13-42-15,3 9-29 16,11 4-124-16,5-4-267 16</inkml:trace>
  <inkml:trace contextRef="#ctx0" brushRef="#br0" timeOffset="38230.64">12766 14083 398 0,'0'0'130'0,"0"0"109"16,0 0-64-16,0 0-36 15,0 0-62-15,-19-77-11 16,5 65-21-16,1 2-17 16,-6 1-13-16,-1 5 2 15,-8 4-11-15,-5 6-2 16,-7 26-2-16,-5 15-4 16,3 14 4-16,5 10 3 15,13-1 6-15,14-7-1 16,10-13-5-16,6-16-4 15,19-14 0-15,11-15 2 16,7-5 5-16,2-20 5 16,1-16 10-16,-4-11 9 15,-2-3-11-15,-13-2-5 16,-6-2 8-16,-8 3 2 0,-10 1-8 16,-3 10-3-16,0 14-12 15,0 19 1-15,0 7 7 16,-3 7-11-16,-7 28-17 15,-2 15 10-15,0 15 4 16,9 6 1-16,3-2-9 16,4-4-43-16,22-11-49 15,7-12-98-15,3-18-182 16,3-20-171-16</inkml:trace>
  <inkml:trace contextRef="#ctx0" brushRef="#br0" timeOffset="38674.88">13020 14258 838 0,'0'0'84'0,"0"0"251"16,0 0-233-16,0 0-31 16,0 0-38-16,0 0-31 15,-15 0-2-15,33 0-6 16,7 0 6-16,8 0 3 15,-3 17-3-15,-5 2-2 16,-5 11-4-16,-10 3 4 16,-7-4 0-16,-3 2-4 15,0-2 6-15,-6-9 1 16,-8-1 0-16,7-9 2 16,1-5-3-16,6-3 2 0,0-2 3 15,0 0 6-15,0-17 14 16,0-18-10-16,13-10-15 15,10-3-2-15,0 2 2 16,3 12 1-16,-8 15 1 16,3 9 9-16,-6 10-7 15,-1 0-4-15,2 22-7 16,0 12 3-16,-7 6 2 16,-5 7 2-16,-4 1 0 15,0 2-11-15,0-3-43 16,-4-5-27-16,1-5-121 15,3-15-202-15,0-14-162 0</inkml:trace>
  <inkml:trace contextRef="#ctx0" brushRef="#br0" timeOffset="39604.89">14082 13975 292 0,'0'0'177'16,"0"0"57"-16,0 0-36 15,0 0-2-15,0 0-66 0,0 0-32 16,0-61-42 0,0 52 0-16,12 1-34 0,5 2-11 15,9 3-10-15,3 3-2 16,6 7-2-16,-2 19-2 15,-10 8-1-15,-4 5-4 16,-12 3 3-16,-7 5 2 16,-7-1 4-16,-16 0 1 15,-2-3 0-15,-1-6-2 16,6-12 4-16,4-5-4 16,9-10 5-16,4-9-4 15,3-1 4-15,0 0-3 0,9-24 14 16,14-12-6-1,7-17-6-15,6-6-2 0,5-1-1 16,1-3-1-16,1 7 2 16,-10 10 2-16,-8 12 1 15,-11 15-2-15,-8 13 2 16,-6 6 10-16,0 0-13 16,0 28 0-16,-9 14 0 15,-9 8 4-15,3 5 11 16,-6 4-6-16,6-3-1 15,5-3-7-15,4-6-1 16,6-8-1-16,3-9-2 16,16-11-29-16,8-11-54 15,15-8-53-15,10-4-248 16,6-26-109-16</inkml:trace>
  <inkml:trace contextRef="#ctx0" brushRef="#br0" timeOffset="39881.38">14731 14132 260 0,'0'0'609'0,"0"0"-443"16,0 0 97-16,0 0-177 16,0 0-29-16,0 0-34 15,-7 0-23-15,48 0 12 16,19-7 26-16,8-6-15 0,-9 4-13 15,-7-4 7-15,-20 2-4 16,-9 2-8-16,-11 5-2 16,-8 4-3-16,-3 0-1 15,-1 0-14-15,0 0-50 16,0 0-27-16,0 4-129 16,0 5-230-16,0-2-110 15</inkml:trace>
  <inkml:trace contextRef="#ctx0" brushRef="#br0" timeOffset="40158.61">15507 13839 1231 0,'0'0'50'0,"0"0"182"16,0 0-175-16,0 0-42 15,0 0-14-15,-108 75 2 16,78-34-3-16,9 1-2 16,2 0 1-16,11-5-5 15,8-4 6-15,0-3-4 16,17-4-3-16,19-9-43 16,13-11-18-16,15-6 24 15,15-17-124-15,-2-15-133 0,-2-7-149 16,-13-11-27-1</inkml:trace>
  <inkml:trace contextRef="#ctx0" brushRef="#br0" timeOffset="40412.78">15839 13659 714 0,'0'0'205'16,"0"0"40"-16,0 0-19 16,0 0-115-16,0 0-40 15,0 0-34-15,-43-16-9 16,43 16-14-16,3 11-12 15,20 8 13-15,15 14 12 16,12 4-9-16,10 9-9 16,3 4-7-16,-11 5 0 15,-16 6-2-15,-27 0-3 16,-9 6-3-16,-38 6-4 16,-18 2-29-16,-15 1-34 15,-7-7-13-15,-16-6-27 0,-14-7-112 16,-14-10-150-16,-18-12-266 15</inkml:trace>
  <inkml:trace contextRef="#ctx0" brushRef="#br0" timeOffset="40820.9">14088 13684 69 0,'0'0'410'15,"0"0"-254"-15,0 0 110 16,0 0-68-16,0 0-54 15,0 0-48-15,-71-64-14 16,42 64-15-16,-4 0-16 16,-3 14-13-16,-7 15-2 15,1 18-16-15,-3 22 1 0,0 13 1 16,2 15-3 0,11 11-7-16,5 2-9 0,18 5-3 15,9-1 0-15,22-10-5 16,31-18-2-16,21-19-32 15,20-25-41-15,18-33-17 16,30-11-59-16,20-45-291 16</inkml:trace>
  <inkml:trace contextRef="#ctx0" brushRef="#br0" timeOffset="41478.56">16133 13263 486 0,'0'0'65'16,"0"0"200"-16,0 0-80 16,0 0-32-16,0 0-23 0,0 0-30 15,-15-29-43-15,15 29-30 16,0 0-6-16,0-4-3 15,9 4-10-15,11 0 0 16,9 0-4-16,1 4-4 16,-2 16-2-16,-4 6-3 15,-9 3-1-15,-9 5-1 16,-6 3 7-16,0-1-1 16,-9-2-1-16,-7-9 2 15,2-6 1-15,3-5 0 16,3-8 1-16,5-2 1 0,3-4 1 15,0 0 6-15,0 0 16 16,0-17 17-16,0-9-32 16,0-14-8-16,20-6 5 15,12-4-4-15,1 5-3 16,6 8 6-16,-1 10 3 16,-4 7 0-16,1 17-1 15,-2 3-7-15,-7 3-1 16,0 21-1-16,-11 5 2 15,-6 5-2-15,-7 8 3 16,-2 2-1-16,-7 6-2 16,-9-2-5-16,-4-1-8 15,4-2-60-15,-3-4-56 0,-1-9-228 16</inkml:trace>
  <inkml:trace contextRef="#ctx0" brushRef="#br0" timeOffset="43601.28">21572 14159 631 0,'0'0'53'15,"0"0"11"-15,0 0 189 0,0 0-149 16,0 0-72-16,0 0 8 16,5-17-30-16,-5 37 9 15,-8 10 26-15,0-4-25 16,-6 1-11-16,5-4-2 16,-1-9-3-16,5-5-2 15,4-6-2-15,1 0 3 16,0-3 7-16,0 0 17 15,0-6 25-15,0-15-13 16,3-11-28-16,11 3-11 16,0 4 0-16,0 12-16 15,-7 7 8-15,-1 6 6 16,-2 0-6-16,-1 17-3 0,0 5-1 16,-3 8 9-16,0 1 1 15,-4-2 2-15,-11 1 2 16,-6-4-2-16,-1-5 0 15,7-9 0-15,0-2 2 16,9-7 2-16,4-3 1 16,2 0 12-16,0-22 17 15,3-11-15-15,12-7-14 16,3 7-3-16,-3 8 0 16,-5 11 2-16,-3 10 6 15,-4 4 6-15,0 0-16 16,2 13-5-16,-2 17-7 0,0 16 12 15,-3 4 0-15,0 6 0 16,-17 3-1-16,-10 1 1 16,-6 2-24-16,-3 1-60 15,2-4-145-15,4-9-253 16</inkml:trace>
  <inkml:trace contextRef="#ctx0" brushRef="#br0" timeOffset="44110.82">24238 13389 724 0,'0'0'74'16,"0"0"130"-16,0 0-4 16,0 0-147-16,0 0-31 15,0 0-18-15,0 83 72 16,0-24-23-16,-5 10-24 15,-7 7-7-15,-4 7-17 16,-1 2-4-16,-2-4-2 16,3-9-7-16,6-13-52 15,5-12-56-15,5-16-185 16,15-23 8-16,16-11-379 0</inkml:trace>
  <inkml:trace contextRef="#ctx0" brushRef="#br0" timeOffset="44574.92">24554 13637 1064 0,'0'0'54'15,"0"0"94"-15,0 0-7 16,0 0-123-16,0 0 9 16,0 0-27-16,-2-11-17 15,35 11 16-15,9 0 1 16,4 0 0-16,-8 8-1 0,-12 4-16 15,-9 5-2-15,-10 4 2 16,-7 4 5-16,0 4 9 16,-21 5 3-16,-7-1 3 15,-2-2-2-15,4-6 2 16,7-8-3-16,8-7 2 16,6-7 0-16,5-3-1 15,0-3 9-15,21-24-8 16,16-18 9-16,14-9-7 15,10 1-4-15,0 3 3 16,-7 14 1-16,-6 8 16 16,-17 11 18-16,-15 10 5 15,-10 4-7-15,-6 3-22 0,0 3-14 16,0 19-1-16,-14 14 1 16,-4 11 6-16,-6 6-5 15,5 0-1-15,3-1 0 16,10-6-4-16,6-5-43 15,12-12-16-15,27-15-47 16,20-11-122-16,8-3-202 16,9-23-93-16</inkml:trace>
  <inkml:trace contextRef="#ctx0" brushRef="#br0" timeOffset="44735.25">25335 13713 872 0,'0'0'96'15,"0"0"182"-15,0 0-224 0,0 0-33 16,0 0-21-16,0 0-21 16,87-7 15-16,-15 2-14 15,13 0-91-15,10-1-247 16,2 3-247-16</inkml:trace>
  <inkml:trace contextRef="#ctx0" brushRef="#br0" timeOffset="44972.85">26171 13501 903 0,'0'0'80'0,"0"0"210"16,0 0-180-16,0 0-47 0,0 0-21 16,-89-12-16-16,51 31 4 15,-2 4-4-15,3 7-8 16,5 2-5-16,13 4-13 15,9 2-3-15,10 1-2 16,5-10-5-16,28-9-47 16,17-13-30-16,18-7-29 15,11-14-244-15,3-16 63 16</inkml:trace>
  <inkml:trace contextRef="#ctx0" brushRef="#br0" timeOffset="45204.92">26541 13254 707 0,'0'0'284'0,"0"0"-33"16,0 0-84-16,0 0-89 15,0 0-24-15,0 0-35 16,-33-11-2-16,32 31-9 16,-1 14 33-16,2 8-12 15,0 11-16-15,0 10-5 16,0 0-7-16,0 9-1 15,-9 1-3-15,-6-1-14 16,-3 1-58-16,5-10-87 16,7-23-178-16,6-21-199 15</inkml:trace>
  <inkml:trace contextRef="#ctx0" brushRef="#br0" timeOffset="45558.35">27348 13287 1410 0,'0'0'15'0,"0"0"83"15,0 0-3-15,0 0-46 16,0 0-19-16,0 0-8 16,-19-19-11-16,8 19-11 15,-11 9-1-15,-11 14 1 0,-14 13 4 16,-6 0 2-16,-2 5-6 15,1-2 0-15,11-10 0 16,10-5 0-16,14-12-3 16,9-7 3-16,10-2-2 15,0 3 1-15,8 4-9 16,19 3 10-16,9 6-3 16,4 1 2-16,6-4-14 15,5 8-15-15,4-3-31 16,9 4 40-16,2 2-133 15,7-4-72-15,3-4-263 16,-3-8-209-16</inkml:trace>
  <inkml:trace contextRef="#ctx0" brushRef="#br0" timeOffset="46151.28">28071 13273 920 0,'0'0'362'0,"0"0"-275"16,0 0 42-16,0 0-80 16,0 0-27-16,0 0-22 15,-16 21 1-15,16 21 1 16,-3 14 2-16,-6 7-4 16,-9 4 0-16,-7-2-1 15,-4-2-3-15,5-14 3 16,5-15 1-16,7-15-1 0,6-12 0 15,6-7 0-15,0 0-9 16,0-11 9-16,7-19 2 16,10-15-1-16,7-11 0 15,1-7-4-15,3-10-2 16,4-6 2-16,-1-4 4 16,0 11 4-16,-8 18-3 15,-7 23-1-15,-7 14 0 16,-1 10-4-16,-1 7-5 15,7 0 1-15,6 13 1 16,7 10 1-16,5 7-7 16,-6-4-10-16,-5 4-3 15,-10-7 7-15,-11 1 7 16,0-2-5-16,-21 1 14 0,-13-3 3 16,-11-3 1-16,-3 2-1 15,-1-2-2-15,6-3 2 16,7 2 6-16,10-7 22 15,10 2-8-15,12-5-15 16,4 7-3-16,0 1-4 16,10 3 1-16,16 6-1 15,9 0 1-15,8 6 1 16,14 8 2-16,7 5-2 16,7 5 0-16,0 6-36 15,-7 0-60-15,-9-5-269 0,-17-7-235 16</inkml:trace>
  <inkml:trace contextRef="#ctx0" brushRef="#br0" timeOffset="48664.45">8463 16662 400 0,'0'0'59'0,"0"0"43"16,-94-9 76-1,84 4 37-15,10 5-58 0,0 0-90 16,0 14-31-16,0 28-31 16,10 17 74-16,-4 15-23 15,-3 0-33-15,-3-2-8 16,0-3-3-16,0-9-9 16,0-7-3-16,9-14-2 15,1-14-1-15,1-15 2 16,4-10-14-16,4-12-16 15,5-20 31-15,-2-12 16 16,-2-9 4-16,-4-3-15 16,-4 6 0-16,-4 14-3 15,2 16-2-15,-4 13-17 16,6 7-19-16,6 15-15 0,10 9 42 16,8 7 4-16,6-1-22 15,4-6-21-15,-7-8-16 16,-5-9 6-16,-7-7 12 15,-11 0 21-15,-8-11 25 16,-8-11 36-16,0-5-11 16,-21-2 11-16,-12-5 5 15,-7 1-2-15,-2 7 2 16,8 6-10-16,11 7 10 16,13 9-14-16,10 1-20 15,0 3-7-15,21-5-27 16,17-4-35-16,24-7 42 0,9-6-47 15,4-1 24-15,-2-8 32 16,-9 4-29-16,-16 1 29 16,-15 1 11-16,-17 3 1 15,-13 1 32-15,-3 0 41 16,-9-6 12-16,-12 2-19 16,5 5-31-16,1 6 2 15,9 6 27-15,3 8-26 16,3 0-26-16,0 8-13 15,0 26-9-15,0 7 9 16,12 17 1-16,0-2 4 16,-2-2 0-16,1 1-2 15,-2-7 4-15,1-7-7 16,-4-12 1-16,0-12-2 16,-3-12 1-16,0-5-3 0,0 0 2 15,3 0 1-15,0-5 3 16,6-19 3-16,4-5 5 15,4-5-11-15,2 9-2 16,-4 8-1-16,-3 11-16 16,1 6 16-16,-6 0-8 15,4 19-8-15,-2 8 12 16,-3 3 2-16,-3 0-7 16,12-7-6-16,4-3-19 15,11-7 11-15,12-10-21 0,7-3-15 16,9-17 3-1,2-13-7-15,-2-3 38 0,-12-1 1 16,-22-3 27-16,-18 3 4 16,-9 1 39-16,-6 9 49 15,-15 6-15-15,6 10-14 16,2 8-9-16,7 0-29 16,-2 4-21-16,1 13-4 15,4 5-2-15,3 2 0 16,0-5-3-16,13-2-1 15,4-8-1-15,-1-9-16 16,5 0 1-16,-6 0 5 16,4-16 11-16,-5-7-5 15,-8-7 5-15,-3-5 6 16,-3 4 0-16,-6 1 2 0,-8 11 1 16,-2 12 5-16,-2 7 9 15,-6 10-15-15,-1 29-2 16,1 9 0-16,9 7-3 15,5 4 6-15,10-8 0 16,0-3-3-16,13-11-2 16,12-14-6-16,8-10-8 15,6-13-15-15,13-4 20 16,3-24-10-16,5-11-30 16,-6-6-27-16,-5-4-13 15,-16-4-25-15,-14 0 108 16,-13 9 8-16,-6 13 13 0,-3 14 54 15,-13 14 37-15,-4 3-40 16,1 6-45-16,-2 17 6 16,9 1-5-16,6-1-10 15,6-1-5-15,0-8-5 16,3-5-5-16,12-2 2 16,3-7-1-16,4 0 4 15,-2 0 5-15,-1-10 4 16,-4-3 1-16,0 6 4 15,-9 1-4-15,-3 5 9 16,-3 1 6-16,0 0-15 16,0 0-10-16,6 7 0 0,1 10 1 15,-1 3 3 1,0 0-1-16,5 2-3 16,-1-3 0-16,-1-2-1 0,0 0-18 15,6-6-19-15,3-5-24 16,9 1-56-16,10-7 47 15,9 0-211-15,8-16 60 16,4-9 55-16,0-4 101 16,-7-10 53-16,-11-6 13 15,-24 1 45-15,-9 5 85 16,-7 12 95-16,0 10 34 16,-8 9-14-16,-1 8-124 15,-4 0-74-15,1 0-29 0,1 18-11 16,-2 2 1-16,7 6-1 15,3 1-5-15,3 2-2 16,0-2-1-16,0-4 0 16,12-8 1-16,-2-5-16 15,4-5-17-15,2-5-17 16,-1-3 8-16,3-18-36 16,0-8 47-16,0-5-24 15,-9-5 30-15,-6 0 25 16,-3 4 3-16,0 10 2 15,0 15 10-15,-12 10 44 16,-9 3 11-16,-8 28-54 16,-3 11 15-16,2 11 3 15,8-3 9-15,5 3 0 16,14-4-30-16,3-5-7 0,10-6-6 16,31-4-6-16,19-12-18 15,17-12-40-15,24-10-65 16,19-13-158-16,11-20-303 15</inkml:trace>
  <inkml:trace contextRef="#ctx0" brushRef="#br0" timeOffset="49330.9">13621 16534 827 0,'0'0'56'0,"0"0"187"16,0 0-111-16,-85-67-52 15,55 67-36-15,-6 0-16 16,-6 24 3-16,-3 12-15 16,-5 7-6-16,2 10 10 15,0 3 3-15,9-4-13 16,13 0 0-16,10-5-3 16,16-8-7-16,0-10-9 15,25-11 7-15,8-15-5 16,16-3 7-16,3-21 7 15,7-11-1-15,-3-7-1 0,-5-6-4 16,-17-1-1-16,-7 2 0 16,-14 5 5-16,-9 12-1 15,-2 11 2-15,-2 12 0 16,0 4 7-16,0 0-6 16,-2 20-7-16,-9 12-6 15,-1 12 4-15,-3 6-1 16,9 1 2-16,6 3-3 15,0-4-41-15,7-7-31 16,16-3-51-16,10-15-169 0,6-11 9 16,10-14-204-1</inkml:trace>
  <inkml:trace contextRef="#ctx0" brushRef="#br0" timeOffset="49787.36">13776 16877 748 0,'0'0'97'16,"0"0"164"-16,0 0-85 15,0 0-74-15,0 0-46 16,0 0-26-16,-13-17-28 16,35 6 2-16,8 6 1 15,2 5-5-15,-3 0-5 16,-5 3 3-16,-12 16-14 0,-5 12-2 15,-7 1 10-15,0 6-2 16,0 0 2-16,-13-9 7 16,4-4 2-16,-3-8 0 15,7-7 2-15,4-5-1 16,1-5 8-16,0 0 10 16,0-15 9-16,7-18-18 15,16-11-10-15,3-8-1 16,9-6 1-16,-2 9 2 15,-5 3-2-15,-1 17 3 16,-8 12 8-16,-8 7 6 16,-5 10-8-16,4 0-10 15,-4 15-13-15,3 17 12 0,-1 5 1 16,-1 7 0-16,-1 1 0 16,0-3-3-16,-3-3-24 15,4-9-31-15,0-13-73 16,9-17-279-16,9-10-306 15</inkml:trace>
  <inkml:trace contextRef="#ctx0" brushRef="#br0" timeOffset="50892.6">15124 16467 372 0,'0'0'49'0,"0"0"11"0,0 0 155 16,0 0-87-16,0 0-2 16,0 0-16-16,-68-5-25 15,68 5 9-15,0 0-27 16,0 0-13-16,0 0-6 16,0 0-15-16,0 0-7 15,9 0-10-15,27 0 4 16,22 0 29-16,11 0-26 15,9 0-12-15,6 0-7 16,-2-1 2-16,-5-10-4 16,-2 3-4-16,-10-1 2 15,-12 0-36-15,-21 4-29 16,-13 2-31-16,-19 3-86 0,0 0 0 16,-27 9-64-16,-15 14-137 15,-16 2 93-15</inkml:trace>
  <inkml:trace contextRef="#ctx0" brushRef="#br0" timeOffset="51220.89">15117 16738 368 0,'0'0'154'0,"0"0"129"16,0 0 35-16,0 0-162 16,0 0-45-16,0 0-43 15,-9-14-24-15,31 6-4 16,14-2-11-16,3 3-8 0,3 3-3 15,4-1 3-15,2 2-7 16,-2 1-6-16,2 2-4 16,4-3-2-16,3 0-2 15,8-1 2-15,-5-1-4 16,0-3 2-16,-3 2 0 16,-7-4 0-16,-10 7 0 15,-13-2-3-15,-12 4 1 16,-7 0 2-16,-6 1 0 15,0 0-1-15,0 0-10 16,0 0-15-16,-6 0-21 16,-10 0-60-16,0 0-73 15,2 1-272-15,5 7-323 0</inkml:trace>
  <inkml:trace contextRef="#ctx0" brushRef="#br2" timeOffset="56867.59">18210 15955 176 0,'0'0'76'0,"0"0"9"16,0 0 36-16,0 0-24 15,0 0 13-15,0 0 9 16,-4-64-3-16,4 50 2 16,0-4-14-16,-3 2 5 15,-4-7-48-15,-3-4 13 16,-5-1-20-16,-5-2-9 15,-7 0-13-15,-1 6 5 0,-5 2-18 16,3 8-2-16,5 6-6 16,5 5-9-16,4 3 4 15,-4 15-6-15,5 20 2 16,1 12-2-16,-2 9 0 16,6 14 6-16,0 3-3 15,7 6 4-15,0 7 6 16,3-2-4-16,0-7-4 15,0-6-3-15,0-4-2 16,0-9-5-16,0-7 1 16,0-10-21-16,0-12-48 15,0-9-31-15,0-7-47 16,0-11-150-16,0-2-36 16,0-5-17-16</inkml:trace>
  <inkml:trace contextRef="#ctx0" brushRef="#br2" timeOffset="57174.85">17684 16240 681 0,'0'0'159'16,"0"0"229"-16,0 0-241 16,0 0-42-16,0 0-41 15,0 0-32-15,-18-29-14 16,39 24-12-16,16-5-1 0,20 4 6 15,10-5 0-15,8 2-1 16,10 4-4-16,-1-3-4 16,-2 2 2-16,-17 3-3 15,-20-5-1-15,-25 5-1 16,-11 0-3-16,-6 3 3 16,-3 0 1-16,0 0-13 15,0 0-31-15,0 0-44 16,0 3-37-16,0 8-166 15,0-5-134-15,0-3-195 16</inkml:trace>
  <inkml:trace contextRef="#ctx0" brushRef="#br2" timeOffset="57924.96">18507 15533 328 0,'0'0'138'15,"0"0"107"-15,0 0-100 16,0 0 17-16,0 0-41 15,0 0-3-15,-10-24-41 16,10 22-25-16,1-3-11 0,9 0-20 16,6 2-12-16,-2 3-9 15,8 0 0-15,0 19 0 16,2 10 0-16,-9 8 1 16,-4-1 1-16,-8 3 2 15,-3-2 0-15,0-4-3 16,-3-3 4-16,-7-11-4 15,3-2 5-15,-2-7 2 16,4-6 3-16,2-1 1 16,3-3 7-16,0 0 8 15,0 0 2-15,0-14 7 16,0-16-14-16,1-9-21 16,21-11 1-16,3-4 4 15,8-4-2-15,4 9 0 16,-4 13 5-16,-8 13-7 0,-2 13 3 15,-10 10 0-15,-1 0-5 16,3 10-6-16,-3 20 3 16,-2 8 3-16,-5 6 0 15,-5 5 2-15,0-2-1 16,0-4-1-16,-8 0-1 16,-2-8-2-16,1-8 1 15,-3-4-26-15,4-9-28 16,4-4-40-16,1-6-79 15,-4-4-167-15,-5 0-117 16</inkml:trace>
  <inkml:trace contextRef="#ctx0" brushRef="#br2" timeOffset="58390.91">18362 15470 28 0,'0'0'89'15,"0"0"42"-15,0 0-51 0,0 0 28 16,0 0 10-16,0 0-5 16,-6-36-2-16,3 32 4 15,-1-2 36-15,1-1-39 16,-1 3-10-16,1 2-25 16,0 2-13-16,0-3-14 15,-3 3-12-15,-8 0-14 16,-2 19-17-16,-7 15-5 15,0 12 6-15,0 6 12 16,8 12 6-16,8 0-8 16,7 0-12-16,0-11-3 15,12-7-3-15,15-8 0 0,5-13-6 16,7-8-20-16,13-11-13 16,10-6-51-16,8-13-103 15,3-19-242-15</inkml:trace>
  <inkml:trace contextRef="#ctx0" brushRef="#br2" timeOffset="58726.98">18928 15315 491 0,'0'0'125'0,"0"0"164"16,0 0-67-16,0 0-68 16,0 0-75-16,0 0-25 15,-8-24-10-15,8 24-1 16,2 0-9-16,19 0-8 16,5 11 21-16,7 14-12 15,2 6-20-15,-2 9 5 16,-8 6-6-16,-7 4-6 15,-12 1-3-15,-6 3-4 16,-3 5 1-16,-24-2-4 16,-6 1-1-16,-7 2-32 0,-3 1-56 15,-2 0-102-15,-8-4-420 16</inkml:trace>
  <inkml:trace contextRef="#ctx0" brushRef="#br2" timeOffset="59627.01">19492 15794 634 0,'0'0'185'0,"0"0"149"16,0 0-183-16,0 0-40 0,0 0-28 15,0 0-37-15,-66-36-14 16,41 36-9-16,-7 17-20 16,-4 12 3-16,-3 14 5 15,0 9 1-15,0 21 1 16,4 11 6-16,7 5 1 15,6-1-7-15,7-9-1 16,6-13-5-16,9-11-6 16,0-11-2-16,9-9-3 15,16-7-4-15,8-9-40 16,12-12-23-16,10-7-63 16,4-7-170-16,0-22-434 15</inkml:trace>
  <inkml:trace contextRef="#ctx0" brushRef="#br2" timeOffset="59937.33">19808 16027 642 0,'0'0'98'16,"0"0"102"-16,0 0-37 15,0 0-64-15,0 0 10 16,0 0-33-16,-91-25-9 0,73 25-10 16,-1 0-19-1,-1 13-15-15,-1 10-15 0,1 17-4 16,1 5-4-16,8 2-1 16,8-4 1-16,3-7-2 15,3-6-5-15,16-11-10 16,11-9-53-16,12-10-51 15,7 0-68-15,6-22-163 16,-3-10-148-16</inkml:trace>
  <inkml:trace contextRef="#ctx0" brushRef="#br2" timeOffset="60220.59">20021 15748 825 0,'0'0'205'16,"0"0"70"-16,0 0-165 15,0 0-38-15,0 0-42 16,0 0-16-16,26-12-1 16,17 31 18-16,9 9 0 15,-4 5-13-15,-5 10-11 16,-16 9-7-16,-12 12-1 15,-15 5 1-15,-18 5-3 16,-23-1-14-16,-12 5-42 16,-10-2-23-16,-6-2-83 0,-12-6-196 15,-13-11-356-15</inkml:trace>
  <inkml:trace contextRef="#ctx0" brushRef="#br2" timeOffset="60791.32">17394 16953 449 0,'0'0'64'16,"0"0"113"-16,0 0 42 16,0 0-64-16,0 0-26 15,0 0-37-15,-52-34-70 0,104 31-16 16,36-5 43-16,39-3-8 16,25-7-12-16,27 0-11 15,29-3-14-15,29-1 1 16,33 2-5-16,19-4-5 15,14 12 5-15,0-2 2 16,-14 2-2-16,-23-3 3 16,-35-2-3-16,-51 3 1 15,-51-3 0-15,-52 6-1 16,-41 2-5-16,-32-1 5 16,-10 3-1-16,-37 0-1 15,-19 7-17-15,-12 0-45 16,-4 14-94-16,-3 13-119 0,-4 2-204 15</inkml:trace>
  <inkml:trace contextRef="#ctx0" brushRef="#br2" timeOffset="61442.67">18375 17171 263 0,'0'0'45'0,"0"0"71"15,0 0 30-15,0 0-63 16,-78 3 28-16,75-3 18 16,3 0 43-16,0 0-54 15,0-9-31-15,3-5-38 16,6 0-22-16,4 5-9 16,7 4-5-16,-1 5-9 15,5 0-4-15,-2 14 0 16,7 18-4-16,-7 14 4 15,-1 0-2-15,-12 6 4 0,-9-3-2 16,0-7 1-16,0-1 0 16,-6-11 2-16,0-7 1 15,-1-13 0-15,7-3-2 16,0-7 0-16,0 0 2 16,0 0 30-16,0-25 24 15,13-13-12-15,5-15-40 16,9-13 0-16,1-4-4 15,0 5 0-15,-2 9 0 16,-6 18 0-16,-8 18 4 0,-6 15-2 16,1 5-4-1,3 0-4-15,2 19-7 0,7 15 11 16,1 8 0-16,-3 5 3 16,-4 1-4-16,-3-1 1 15,-7-3-2-15,-3-5 1 16,0-4-35-16,0-3-16 15,0-10-37-15,0-5-95 16,0-10-230-16,9-7-117 16</inkml:trace>
  <inkml:trace contextRef="#ctx0" brushRef="#br2" timeOffset="61726.85">19038 17045 744 0,'0'0'40'0,"0"0"222"16,0 0-156-16,0 0-17 15,0 0-1-15,0 0-13 16,0-12-8-16,0 12-12 16,0 0-18-16,0 0-19 15,0 0-15-15,0 12-1 16,0 19-2-16,0 11 12 15,0 7-7-15,0 3 1 16,0-1-6-16,0-2 0 16,-1-5-10-16,-1-1-52 0,2-4-58 15,0-5-179-15,0-5-182 16</inkml:trace>
  <inkml:trace contextRef="#ctx0" brushRef="#br2" timeOffset="62224.11">19087 17756 725 0,'0'0'182'0,"0"0"27"0,0 0-50 15,0 0-79-15,0 0-14 16,0 0 6 0,0-23-18-16,0 23-12 0,0 0-19 15,0 0-12-15,-4 7-7 16,-6 9-3-16,0 7 1 16,4-4-2-16,2 1 0 15,4-6 2-15,0-5-2 16,0-2-1-16,0-7-8 15,4 0 6-15,12 0 3 16,0-9 0-16,2-8-4 0,-3 0-4 16,-8-2 8-1,-4 4 1-15,-3 5 0 0,0 5 1 16,0 5-2-16,-13 0 1 16,-5 3-2-16,0 11 1 15,-3 6-2-15,9-2-1 16,3-2-1-16,9-5 3 15,0-5-33-15,12-6-29 16,11 0 4-16,3-4-6 16,1-14-59-16,-3-5-164 15,-6 3-23-15,-8-3-103 16</inkml:trace>
  <inkml:trace contextRef="#ctx0" brushRef="#br2" timeOffset="63484.81">18193 15847 70 0,'0'0'68'15,"0"0"55"-15,0 0-63 16,0 0-32-16,0 0 15 16,0 0 7-16,0-10-4 15,0 6-9-15,0 4-4 16,0 0-12-16,0-3-8 0,0 3-8 15,0 0-3-15,0-3 0 16,0 0 0-16,0-1 2 16,0 0 6-16,0 1-10 15,0 3-3-15,0 0-55 16,0 0-237-16</inkml:trace>
  <inkml:trace contextRef="#ctx0" brushRef="#br2" timeOffset="78768.39">25370 15470 590 0,'0'0'28'0,"0"0"58"16,0 0 111-16,0 0-67 15,0 0-76-15,0 0-35 16,0 0-19-16,0 0 3 16,20-12 7-16,32-2 48 15,10-3-24-15,7-3-10 16,-1-4-16-16,-10 4-8 16,-16 8 0-16,-16 5-1 0,-19 4 1 15,-7 3-2-15,-25 0-3 16,-30 16 3-16,-22 10-21 15,-9 7 19-15,0 4-1 16,8 2 4-16,8-2 1 16,13-7 4-16,15 1-3 15,13-3-1-15,12 2 1 16,8 1 0-16,8 6 3 16,1 12 7-16,0 6 1 15,11 11 8-15,8 23-2 16,-3 11 13-16,-4 12-2 15,-3 6-19-15,-9-2 33 16,0 3-30-16,0 6 22 16,-4-8-21-16,-4 1-11 15,-3 4 33-15,1-4-29 0,4-2 5 16,6-3 9-16,0-3-17 16,0-11 13-16,5-12-17 15,2-17 3-15,-3-19 3 16,2-13-2-16,0-4-1 15,1-12 7-15,0-7-7 16,2-5-2-16,6-1 2 16,4-2-3-16,8-4 0 15,13-3 7-15,14 0-4 16,15-13-3-16,19-10-1 0,17 0-16 16,10-3-81-1,13 5-54-15,-8 1-320 0</inkml:trace>
  <inkml:trace contextRef="#ctx0" brushRef="#br2" timeOffset="79884.8">21775 16712 95 0,'0'0'103'0,"0"0"-30"15,0 0 75-15,0 0-68 16,0 0-24-16,0 0 7 16,0-6-28-16,0 4-8 15,-1 2-5-15,1-2 12 16,0 2 14-16,0-3 20 16,0-1 29-16,0-1-3 15,0-6-25-15,0-2-48 16,-2 3 32-16,1-1-13 15,-2 4-19-15,0 5 14 16,1 2-7-16,-1 0-4 16,-3 0-24-16,-2 20 3 15,-3 6-6-15,5 4 4 0,4-6-3 16,2-2 2-16,0-9 0 16,5-3-3-16,6-6 1 15,0-4 2-15,1 0 0 16,-1-2 0-16,-3-10 5 15,-1-6-1-15,-7 3 2 16,0-2 3-16,-8 2 8 16,-8 8-8-16,2 7-1 15,-2 0-8-15,1 17-5 16,6 10-29-16,9 2-44 16,5 1-49-16,41-8-118 15,21-16-131-15</inkml:trace>
  <inkml:trace contextRef="#ctx0" brushRef="#br2" timeOffset="80724.92">26966 16061 128 0,'0'0'66'0,"0"0"38"16,0 0 66-16,0 0-45 15,0-73-31-15,0 68-1 16,-3 0-4-16,0-1 15 15,-2 3 6-15,-4 0-19 16,-4-1-15-16,-6 0-31 16,-5 4-12-16,-3 0-3 15,0 0-4-15,3 20-10 16,2 9-7-16,1 12-7 16,5 15 8-16,5 2-1 0,5 9-2 15,6 1 5 1,0 0-5-16,0-2-7 0,0-4 1 15,0-6-1-15,0-10-1 16,0-5-41-16,0-12-7 16,0-9-104-16,0-6-56 15,0-7-87-15,-3-7-129 16</inkml:trace>
  <inkml:trace contextRef="#ctx0" brushRef="#br2" timeOffset="80905.42">26581 16517 498 0,'0'0'123'0,"0"0"129"16,0 0-30-16,0 0-124 15,0 0-35-15,14-72-32 0,14 58-12 16,5 4-11-16,3 3-8 16,2 1-4-16,1 6-46 15,1 0-114-15,5 0-163 16,0-4-116-16</inkml:trace>
  <inkml:trace contextRef="#ctx0" brushRef="#br0" timeOffset="85810.4">26994 15952 142 0,'0'0'108'15,"0"0"13"-15,0 0-10 16,0 0 14-16,0 0-25 16,0 0-12-16,-34-33 34 15,28 30 3-15,-2-5-42 16,-2 3 13-16,-2-2-28 16,-6-6-28-16,-4 2-9 15,-8 0-6-15,0 0-14 16,-1 11-1-16,4 0-1 15,0 0 1-15,0 19-3 16,4 11-6-16,3 16 1 16,4 21 1-16,8 12 14 0,8 9 2 15,0 12 9-15,5-4 2 16,10-4-9-16,3-5-16 16,-2-15-4-16,-4-13 0 15,-3-15-1-15,-3-11-6 16,0-7-47-16,-5-11-28 15,1-7-70-15,-2-8-173 16,0 0-85-16</inkml:trace>
  <inkml:trace contextRef="#ctx0" brushRef="#br0" timeOffset="86018.95">26448 16480 437 0,'0'0'204'0,"0"0"37"0,0 0 26 15,0 0-136-15,0 0-35 16,0 0-34-16,36-49-14 16,12 32-6-16,7-2-15 15,5 2-12-15,5 0-7 16,9 1-8-16,6 0-6 16,5-1-58-16,0-2-77 15,-15 2-270-15,-19-3-289 16</inkml:trace>
  <inkml:trace contextRef="#ctx0" brushRef="#br0" timeOffset="86567.16">27090 15659 409 0,'0'0'171'0,"0"0"27"15,0 0-63-15,0 0 16 0,0 0-44 16,0 0-26-16,-11-17-34 15,11 17-30-15,6 0-13 16,14 3-2-16,0 14 8 16,0 5-3-16,-4 1-4 15,-4 4-3-15,-6-3 6 16,-3-5-3-16,0-3-1 16,-3-9-2-16,0-3 3 15,0-1 1-15,0-3 7 16,0 0 11-16,0 0 11 15,0-10 1-15,3-19 9 16,6-10-43-16,5-9 0 0,5 7 1 16,-1 6 2-16,-2 13-3 15,-3 10 0-15,0 10-1 16,0 2-3-16,3 2-2 16,4 22-4-16,-5 9 2 15,-2 10 5-15,-10 1-5 16,-3 2-21-16,0-3-32 15,-7 0-37-15,-8-9-69 16,-3-2-112-16,-2-12-130 16</inkml:trace>
  <inkml:trace contextRef="#ctx0" brushRef="#br0" timeOffset="86816.33">26976 15569 181 0,'0'0'416'0,"0"0"-224"15,0 0 109-15,0 0-186 16,0 0-54-16,0 0-43 16,-31 49-16-16,34 2 26 15,12 11-7-15,1 1-3 16,5 2-18-16,5-5-2 15,5-10-33-15,11-14-127 16,10-16-145-16,6-20-106 16</inkml:trace>
  <inkml:trace contextRef="#ctx0" brushRef="#br0" timeOffset="87046.93">27506 15411 344 0,'0'0'433'16,"0"0"-258"-16,0 0 49 16,0 0-125-16,0 0-35 15,0 0-16-15,15 76-6 16,14-41-10-16,1 2-15 16,-2 7-9-16,-8 5-8 15,-8 0-1-15,-12 8-10 0,-3 1-40 16,-22 9-46-1,-11 5-133-15,-1-2-293 0</inkml:trace>
  <inkml:trace contextRef="#ctx0" brushRef="#br0" timeOffset="87579.87">27774 16160 69 0,'0'0'50'16,"0"0"67"-16,0 0-42 0,0 0 17 15,0 0 34 1,0 0 14-16,2-73-26 0,-2 70 30 15,0 3-2-15,0-3-5 16,0 3-25-16,-8 0-34 16,-6 10-26-16,-6 12-27 15,-5 15 3-15,-2 12 7 16,0 8-5-16,3 3-3 16,8 6-4-16,1-5-13 15,10-1-8-15,5-9-1 16,2-10-1-16,19-7-6 15,7-15-37-15,11-11-52 16,8-8-22-16,15-8-297 16,0-17 255-16,-1-12-608 0</inkml:trace>
  <inkml:trace contextRef="#ctx0" brushRef="#br0" timeOffset="87818.84">28059 16325 723 0,'0'0'156'0,"0"0"155"16,0 0-191-16,0 0-38 16,0 0-6-16,0 0-27 15,-70 11-15-15,52 11-14 16,6 8-11-16,3 6-5 0,6-2-2 16,3-1-2-1,0-4-2-15,9-5 1 0,12-9-26 16,3-10-35-16,6-5-28 15,5-13-58-15,7-18-168 16,2-12-121-16,-3-3-66 16</inkml:trace>
  <inkml:trace contextRef="#ctx0" brushRef="#br0" timeOffset="88050.92">28264 16068 642 0,'0'0'189'16,"0"0"164"-16,0 0-186 15,0 0-67-15,0 0-47 16,0 0-21-16,-24 2-22 16,42 15 4-16,8 7 13 0,10 2-8 15,0 2-8-15,2 3-6 16,-7 2-5-16,-10 7-2 16,-15 1 1-16,-6 7-7 15,-9 2-9-15,-20 3-21 16,-4-3-28-16,2-7-34 15,3-10-140-15,4-12-192 16</inkml:trace>
  <inkml:trace contextRef="#ctx0" brushRef="#br0" timeOffset="88286.85">28910 16190 1205 0,'0'0'102'16,"0"0"3"-16,0 0 43 16,0 0-96-16,0 0-20 15,0 0-25-15,-14-20-6 16,51 20 0-16,18-8-1 16,7-4-4-16,-1-5-37 15,-8 2-40-15,-14 8-50 16,-12 0-210-16,-15 7-298 15</inkml:trace>
  <inkml:trace contextRef="#ctx0" brushRef="#br0" timeOffset="88458.37">28999 16298 508 0,'0'0'284'16,"0"0"-7"-16,0 0-45 15,-82 48-137-15,82-47-46 16,0-1-43-16,25 0-2 15,21-12-6-15,14-11 2 16,9-9-60-16,11 6-56 16,7-5-176-16,7 4-231 15</inkml:trace>
  <inkml:trace contextRef="#ctx0" brushRef="#br0" timeOffset="89109.39">30281 15765 573 0,'0'0'82'16,"0"0"141"-16,0 0-89 16,0 0-26-16,0 0-3 15,0 0-45-15,-90-64-12 16,64 64-11-16,-5 0-17 15,-3 20-1-15,-3 10-16 16,2 9-2-16,7 8 5 16,7-5-3-16,9-1-2 15,11-6-1-15,1-11-2 16,9-8 2-16,14-9 3 16,12-7-3-16,6-19 5 0,3-15 0 15,2-7 1-15,-6-5-5 16,-7-6 2-16,-8 0 0 15,-8-8 2-15,-5-10-4 16,-6 1 3-16,-5 2 0 16,-1 9-3-16,0 22 1 15,0 18 0-15,0 15 30 16,-1 3 17-16,-4 0-32 16,-1 10-17-16,-1 23-5 15,-1 20 5-15,2 13 1 16,2 4 12-16,2 8-5 15,1-4-7-15,1-8 0 0,0-13-1 16,4-10-1 0,10-17-19-16,7-13-39 0,5-13-23 15,9-4-104-15,1-29-310 16,-2-12-177-16</inkml:trace>
  <inkml:trace contextRef="#ctx0" brushRef="#br0" timeOffset="89575.26">30408 15262 532 0,'0'0'152'0,"0"0"114"0,0 0-61 16,0 0-91-16,0 0-37 15,0 0-36-15,-6-50-29 16,18 39-3-16,4 6-4 16,1 5-5-16,2 0-1 15,1 5-2-15,-1 17-4 16,-5 7 5-16,-5 4-4 16,-6 0 5-16,-2-4-7 15,-1-7 6-15,0-8 0 16,0-3 0-16,0-8 2 15,0-3 2-15,0 0 1 16,0 0 6-16,0-10 11 0,0-20-11 16,0-12-9-16,12-8 0 15,6 1 0-15,0 5 1 16,1 16 3-16,-5 13 3 16,-4 11 10-16,1 4-17 15,3 18-7-15,2 21 1 16,-3 12 5-16,-6 11-6 15,-7 0-12-15,0 1-18 16,-16-3-83-16,-11-4-68 16,-7 1-201-16</inkml:trace>
  <inkml:trace contextRef="#ctx0" brushRef="#br0" timeOffset="89921.66">29952 16295 629 0,'0'0'355'0,"0"0"-188"16,0 0 56-16,0 0-137 16,0 0-19-16,0 0-13 15,-37 2-16-15,37-2-18 16,19 0 0-16,33-7-9 15,26-13 14-15,26-7-13 0,17-3-10 16,18-1-1-16,25 3 0 16,13 5 3-16,7-1-4 15,-12 1-15-15,-25-3 2 16,-31 2-22-16,-37 2-5 16,-35 8-34-16,-32 4-4 15,-14 8 41-15,-33 2-95 16,-15 6-187-16,-8 18-16 15,-6 11-91-15</inkml:trace>
  <inkml:trace contextRef="#ctx0" brushRef="#br0" timeOffset="90451.12">30493 16871 326 0,'0'0'44'16,"0"0"100"-16,9-77-2 16,-9 51-45-16,0 2 0 15,0 6 23-15,-7 11 26 16,-9 7-48-16,-5 0-22 0,-7 12-40 15,-4 15-12 1,-4 13-6-16,0 2-4 0,8-3 2 16,7-1-5-16,11-7-6 15,7-6-3-15,3-11-2 16,0-9 1-16,13-5-1 16,11 0 1-16,5-24 7 15,5-11-1-15,-1-12-2 16,-2-7-2-16,-4-6 0 15,-3-8 6-15,-4-7-9 16,-3 0 6-16,-5 12-2 16,-6 15 14-16,-3 26 29 15,-3 15-4-15,0 7-7 16,0 0-23-16,0 17-12 16,0 19-2-16,-2 14 1 0,-1 9 0 15,3 1 0-15,0-4-3 16,0 0 1-16,0-6-2 15,6-8-34-15,10-11-33 16,6-11-56-16,6-17-198 16,5-3-155-16</inkml:trace>
  <inkml:trace contextRef="#ctx0" brushRef="#br0" timeOffset="90947.65">30944 16551 780 0,'0'0'261'0,"0"0"-37"16,0 0-45-16,0 0-94 16,0 0-31-16,0 0-19 15,-30-4-10-15,20 4-15 16,-1 0-6-16,-1 0 4 16,6 0-8-16,0 0 1 15,3 0-4-15,2 0 3 16,1 0-2-16,0 0-1 15,0 0 3-15,0 0 2 16,0 0-2-16,0 0-4 16,0 0 3-16,0 0 1 15,0 0-2-15,0 0 2 16,0 0-1-16,0 0 1 16,0 0 0-16,0 0 0 15,0 0 0-15,0 0 0 0,0 0-3 16,0 0 1-16,0 0-6 15,0 0-7-15,0 0 6 16,0 0 7-16,0 0-3 16,0 0 5-16,0 0 0 15,0 0 0-15,0 0 0 16,0 0 3-16,0 0-3 16,0 0-5-16,0 0-5 15,0 0-8-15,0 0-2 16,0 0-12-16,0 0 1 0,0 0-2 15,0 2-37 1,0 0-52-16,0 1-211 0,4-1-112 16</inkml:trace>
  <inkml:trace contextRef="#ctx0" brushRef="#br0" timeOffset="92740.37">30877 16576 49 0,'0'0'140'15,"0"0"-2"-15,0 0 37 0,0 0-43 16,0 0-21-16,0 0-2 15,-24-10-4-15,21 10 3 16,2 0-12-16,1-2-12 16,0 2-16-16,0 0-23 15,0 0-8-15,0-3-23 16,0 3-9-16,0 0-4 16,4 0-2-16,14 0 1 15,3 8-2-15,-2 6-3 16,1 9 4-16,-4 0-1 15,-6 6 0-15,-8 8 2 16,-2-1 1-16,0 1 0 0,-13-2 2 16,-2-3-3-16,0-10 4 15,4-5 0-15,5-8-4 16,3-6 3-16,3-3-1 16,0 0 2-16,0-5 4 15,14-19-1-15,10-9-6 16,7-10-1-16,2-7 0 15,0 1 3-15,-4 3-1 16,-5 0-2-16,-6 10 5 16,-6 6-4-16,-7 10 5 15,-4 10 2-15,-1 7 11 16,0 3 18-16,0 0-24 16,0 0 0-16,-6 17-9 15,-10 12-4-15,-2 10 4 16,-2 11 13-16,8 6-7 0,5-5-1 15,7 1-6-15,0-7 0 16,9-11-6-16,16-9-1 16,6-14-22-16,8-11-30 15,5-3-30-15,2-25-78 16,-6-9-240-16,-7-4-147 16</inkml:trace>
  <inkml:trace contextRef="#ctx0" brushRef="#br0" timeOffset="93541">31268 16269 50 0,'0'0'56'0,"0"0"52"16,0 0-41-16,0 0 4 15,0 0 56-15,0 0-7 16,-3 0-12-16,1 0-13 16,2 0 11-16,0-3 2 15,0 3-45-15,0-3-20 16,0-1-21-16,0-1-11 16,8-3 1-16,1 2 5 15,1-1-7-15,-3 3 2 16,1 4-3-16,1 0-9 15,-2 1-3-15,2 18-1 16,0 2 4-16,0 6 5 0,-3 3-4 16,-3 1 0-16,-3-1 3 15,0-7-1-15,0-3-3 16,0-10 4-16,0-1 12 16,0-6 5-16,0 2-3 15,0-5-2-15,0 0 1 16,0 0 8-16,0 0 17 15,0-8-5-15,0-9-7 16,0-11-25-16,0-2 1 16,8-6-2-16,3 2 4 15,1 8-3-15,-1 3-1 16,1 7 5-16,-3 5 0 16,-2 5 2-16,2 3-10 15,-1 3 0-15,1 0-1 16,1 0-1-16,2 0 0 0,0 10 1 15,1 9 6-15,-4 2-6 16,0 9 8-16,-4 5 8 16,-4 5 1-16,-1 1 1 15,0-4-5-15,0-8-7 16,0-3-2-16,0-10 2 16,0-9-5-16,0-1-2 15,0-3-1-15,0-3-41 16,0 0-60-16,3-10-131 15,5-12-411-15</inkml:trace>
  <inkml:trace contextRef="#ctx0" brushRef="#br0" timeOffset="94680.84">31245 15325 143 0,'0'0'191'0,"0"0"-73"15,0 0 24-15,0 0-49 16,0 0 0-16,0 0-8 16,-19-30 19-16,12 26-30 15,-1 4 1-15,0-3-6 16,-2 3-42-16,-2 0-5 15,3 0-6-15,-1 0-4 16,-2 7-8-16,1 3 1 16,0 0 4-16,2-3 11 15,-1 3 6-15,4-1-5 16,-1 4 1-16,1 2-8 0,3 3-3 16,0 2-2-1,2 0 4-15,1 6 3 0,0 1 2 16,0 2-10-16,0 5 5 15,0 5-2-15,0 2 0 16,4 1 3-16,2-3 3 16,0 1 2-16,-2-7-5 15,-1-6-8-15,0-4-2 16,-1-7-4-16,-2-7 0 16,0-2-1-16,0 0-6 15,0-4-36-15,0-3-15 16,0 0-12-16,-5 0-39 15,-11 0-126-15,-3 0-86 16,-2 0-72-16</inkml:trace>
  <inkml:trace contextRef="#ctx0" brushRef="#br0" timeOffset="95101.34">30910 15744 258 0,'0'0'209'0,"0"0"34"15,0 0-60-15,0 0 0 16,0 0-47-16,0 0-37 16,-14-36-24-16,14 32-24 15,0-2-1-15,0 6-14 16,0-3-15-16,0-5-9 16,5 5-7-16,5-3-2 0,8-3-3 15,6 2 0-15,9-7 1 16,7 0 0-16,8 0-1 15,3-1 1-15,2 0 0 16,-1 1-1-16,-4 0 0 16,-5 4 0-16,-11 0 0 15,-9 1 1-15,-9 5 1 16,-6 4-2-16,-7 0 1 16,-1 0 1-16,0 0-2 15,0 0 0-15,0 0 0 16,0 0-2-16,0 0 2 15,0 0 0-15,0 0-1 0,0 0 1 16,0 0-1-16,0 0-12 16,0 0-27-16,0 0-31 15,2 0-95-15,-1 0-276 16</inkml:trace>
  <inkml:trace contextRef="#ctx0" brushRef="#br0" timeOffset="96137.09">31815 14747 541 0,'0'0'4'15,"0"0"81"-15,0 0 30 16,0 0-42-16,0 0 71 16,0 0-113-16,-25-10-31 0,25 10 0 15,0 13 13-15,1 10 27 16,9 1 23-16,-3 5-9 15,-1 3 0-15,-2 6-11 16,2 4-9-16,1-3-13 16,2 4-8-16,0 0 8 15,3 0-11-15,0 1 9 16,-1-2-2-16,4 4 7 16,-2 4-7-16,-3-1 4 15,1 5-13-15,-4-1 9 16,1 3-12-16,1-3 4 15,-2-1-1-15,-1-5-3 0,-1-1 7 16,-2 0 4 0,2-6-7-16,0 3 6 0,1-1-7 15,5 2 7-15,-1 2-6 16,0 4 0-16,-1 2 0 16,2 0 6-16,-1-5 0 15,1-1-11-15,0 2 8 16,-3-7-2-16,0 3 1 15,-2 2-6-15,2-3 12 16,-3 1-4-16,1 1-6 16,-3-1 3-16,0 1-7 15,2-2 11-15,0 0-5 16,1-2 1-16,0 5 11 0,0-5-7 16,2 5 0-1,-3 1 3-15,3-4-15 0,-2 6 6 16,-1-9-8-16,1 1 4 15,2 5-3-15,-2-4-1 16,0-1 0-16,0-8 0 16,-3-15 0-16,-1-7-4 15,1-8-9-15,-3-3-29 16,1 0-25-16,-1 0-24 16,0 0-51-16,0-14-48 15,-16-13-441-15</inkml:trace>
  <inkml:trace contextRef="#ctx0" brushRef="#br0" timeOffset="105857.18">31512 15338 61 0,'0'0'74'15,"0"0"-8"-15,0 0 2 16,0 0-32-16,0 0-3 16,0 0-14-16,0 0 37 15,-20-11-1-15,17 9 21 16,0 2-20-16,-5 0 11 16,-1 7-26-16,-4 18-11 0,1 12 3 15,-2 3 10 1,5 9 7-16,2 4-8 15,1-1-5-15,3 5-16 0,3-4-11 16,0-6-10-16,6-9 0 16,10-14-5-16,8-8-58 15,4-12-47-15,2-4-97 16,-3-7-58-16</inkml:trace>
  <inkml:trace contextRef="#ctx0" brushRef="#br0" timeOffset="106374.02">31575 15529 175 0,'0'0'69'0,"0"0"127"16,0 0-29-16,0 0-74 15,0 0-24-15,0 0-16 16,-8-3-18-16,8-1-4 15,3-2 1-15,8 2-26 16,4 1-6-16,-5 3-2 16,-1 0-1-16,0 3 1 15,-6 11 2-15,-1 3 1 16,-2 2 9-16,0 2-8 0,0-1 2 16,-2-5-1-16,-4-1-2 15,0-6-1-15,2-3 1 16,4-2 4-16,0-3-2 15,0 0 4-15,0 0 3 16,0 0 9-16,0-19-2 16,0-1-15-16,0 1-2 15,8-1 1-15,-1 3 3 16,-1 3 1-16,0 4-3 16,-3 4 2-16,-2 5 4 15,-1 1 2-15,0 0-7 16,2 0-3-16,2 11 0 15,-3 8 1-15,4 2 5 0,-2 1-4 16,1-5 0-16,1-1-2 16,0-10-2-16,-1 2-17 15,6-8-67-15,4 0-57 16,4 0-76-16,0-17-26 16,-2-3-87-16</inkml:trace>
  <inkml:trace contextRef="#ctx0" brushRef="#br0" timeOffset="106727.03">31715 15338 120 0,'0'0'143'15,"0"0"7"-15,0 0-34 16,0 0 11-16,0 0-25 15,0 0-18-15,-16-6 1 16,16 3 6-16,0 3-25 16,0 0-18-16,0 0-18 15,0 0-24-15,0 3-5 16,0 9-1-16,7 7 6 16,8 6 12-16,-1 7 10 15,-1 9 10-15,-6 5-20 16,-2 9 8-16,-5 1-13 15,0 0-4-15,0-6-5 16,-5-6-3-16,-5-5-1 0,-3-6-3 16,2-7-41-16,0-1-90 15,3-8-187-15,0-12-136 16</inkml:trace>
  <inkml:trace contextRef="#ctx0" brushRef="#br0" timeOffset="107476.49">31544 15556 114 0,'0'0'85'15,"0"0"15"-15,0 0-22 16,0 0 5-16,0 0-21 15,0 0-7-15,-12-13-3 0,10 13 5 16,2-1-9-16,0 1-3 16,0 0-3-16,0 0-7 15,0 0-18 1,0 0-12-16,0 0-4 0,6 1 0 16,3 12 0-16,0 1 2 15,1 4 2-15,-4-1-4 16,-1 3-1-16,-3 0 0 15,-2-3 2-15,0-1-1 16,-4 1 2-16,-5-4-1 16,-1 0-1-16,3-5 3 15,1-3-4-15,3-3 2 0,3-2-2 16,0 0 7-16,0-5-7 16,0-11-19-16,6-8-17 15,10 1 9-15,-1-3 3 16,3 2 6-16,-3 1 9 15,0 1 9-15,-3 1 0 16,-3-2 0-16,-4 6 5 16,-2 2-4-16,-3 2 0 15,0 9 8-15,0 1 9 16,0 3 0-16,0 0-2 16,0 0 3-16,0 0-2 15,-7 7-3-15,-2 18 2 16,2 8-11-16,1 4 6 15,6 2-5-15,0-3 15 16,0 5-10-16,15-12-10 0,7-2-1 16,3-8-8-16,5-9-92 15,3-10-70-15,3 0-232 16</inkml:trace>
  <inkml:trace contextRef="#ctx0" brushRef="#br0" timeOffset="109073.64">32494 16608 323 0,'0'0'114'0,"0"0"48"15,0 0 42-15,0 0-57 16,0 0-16-16,0 0-45 15,-27-2-24-15,27 2-17 16,0 0-15-16,0-6-11 16,0 1 0-16,7 3-2 15,7-3-9-15,1 5-4 0,-2 0-2 16,2 0-2-16,-5 15-2 16,-2 8-2-16,-5 7 4 15,-3 1 0-15,0 8 7 16,-7 0-4-16,-9-3-2 15,-1-2 1-15,3-9-1 16,1-7 0-16,5-7 1 16,5-6 0-16,2-2-1 15,1-3 4-15,0 0-2 16,0-8-3-16,10-15 1 16,10-11-2-16,2-10 2 15,4-11 2-15,-3 1 5 16,0 1-6-16,-5 5 3 15,-5 17-2-15,-4 11 18 16,-6 13-8-16,-3 7-3 0,0 0 5 16,0 0-11-16,0 17-4 15,0 12 0-15,-1 11 3 16,-3 10 2-16,3-2-1 16,1-1-2-16,0 0-3 15,0-8 1-15,9-10-5 16,4-1-6-16,2-14-41 15,8-6-35-15,5-8-112 16,8-3-118-16,3-19 9 16,-1-8-186-16</inkml:trace>
  <inkml:trace contextRef="#ctx0" brushRef="#br0" timeOffset="109522.84">32898 16653 516 0,'0'0'220'0,"0"0"18"16,0 0 19-16,0 0-137 16,0 0-53-16,0 0-15 15,-28 0-39-15,28 0-7 16,13 0-2-16,12 0 15 16,5-8-5-16,2 1-5 15,2-2-9-15,0 3 0 16,6-2-3-16,-8 1-22 15,-10 5-19-15,-5-1-3 0,-13 3-38 16,-4 0-60-16,0 0 10 16,-14 12-68-16,-6 11 66 15,-6 4-147-15,-2 0 101 16,7-4 5-16,-4-5 169 16,5-3 9-16,5-8 132 15,5 0 38-15,6-7 52 16,1 0-58-16,1 1-37 15,2-1 5-15,0 0-46 16,0 0-31-16,0 0-14 16,0 0-15-16,14 0-10 15,8 0 42-15,6-1-9 0,1-10-30 16,6-4-13-16,0 0-6 16,-1 3-34-16,-1-1-84 15,-8 7-103-15,-1-2-191 16</inkml:trace>
  <inkml:trace contextRef="#ctx0" brushRef="#br0" timeOffset="110019.8">33632 16448 427 0,'0'0'141'0,"0"0"43"16,0 0-9-16,0 0-65 16,0 0-15-16,0 0-25 15,-25-5-29-15,11 7-27 16,-5 8 3-16,-2 2-3 15,3 5 12-15,-5 7-4 16,4-2 0-16,4 2 1 16,-3 0-9-16,8 1-4 15,2-2-7-15,7-3 5 16,1-1-4-16,0-5-4 0,1-1-5 16,11-3 5-16,6 0 0 15,2-3-3-15,4-5 3 16,4-2-1-16,2 0 5 15,-4 0-6-15,0-6 5 16,-5-5-2-16,-3 2-1 16,-5-1 0-16,0 0 0 15,-7 5-2-15,-1-3 0 16,-2 8-16-16,-3 0-12 16,0 0-45-16,0 0-92 15,0 8-139-15,-14 7-187 16</inkml:trace>
  <inkml:trace contextRef="#ctx0" brushRef="#br0" timeOffset="210355.28">12695 14849 85 0,'0'0'33'0,"0"0"-28"16,0 0 80-16,0 0-63 15,0 0 37-15,0 0-22 16,0 0-8-16,0 0 12 15,-54-34 15-15,54 31-28 16,0-2 4-16,0-2 9 16,12 0-14-16,3 0-8 0,2 1-8 15,12 2-3-15,4 4-2 16,5 0 6-16,15 0-4 16,5 0 5-16,7 0-8 15,9 0 2-15,-3-6-1 16,-2-7-3-16,-8 2-3 15,-5 2-5-15,-11-5 4 16,-9 8-34-16,-16 0-5 16,-7 6-5-16,-10 0-58 15,-3 0-31-15,0 15 76 16,-16-1-48-16</inkml:trace>
  <inkml:trace contextRef="#ctx0" brushRef="#br0" timeOffset="210844.2">12736 14825 132 0,'0'0'17'0,"0"0"50"15,0 0 15-15,0 0-23 16,0 0 0-16,0 0-10 15,-65-10 28-15,65 10-8 16,-3 0-16-16,3 0-15 16,0 0-8-16,0 0-4 15,-3 0-3-15,3 0-9 0,0 0-14 16,0 0 0-16,6 4 0 16,18 2 7-16,13-2 24 15,10-1 42-15,15-3 6 16,15 0-6-16,11-13-12 15,6-1-10-15,-7-1-33 16,-14 1-7-16,-21 1 14 16,-16 7-9-16,-15-1 6 15,-11 4 8-15,-7 2-5 16,-2 1-7-16,-1 0 3 0,0 0-6 16,0 0-4-1,0 0-1-15,0 0-4 0,0 0-3 16,0 0-3-16,0 0 0 15,0 0-9-15,-1 8-26 16,-8 11-30-16,-4 5-80 16,10 8-94-16,3-3-34 15,0 1-94 1</inkml:trace>
  <inkml:trace contextRef="#ctx0" brushRef="#br0" timeOffset="-213659.64">19794 16016 134 0,'0'0'57'16,"0"0"60"-16,0 0-6 15,0 0-62-15,0 0-11 16,0 0-19-16,0 0-18 16,0-14 4-16,0 7-1 15,0 7-4-15,0 0 0 0,0 0-1 16,0 0-1-16,0 0-2 15,3 0 4-15,-1 0 0 16,3 0 0-16,-1-3 1 16,-1 3 2-16,0 0 0 15,-3 0 7-15,0 0 6 16,0 0 19-16,0 0-3 16,0 0 6-16,0 0 3 15,0 0-2-15,-15 0-16 16,0 0-17-16,-4 3-5 15,-2 4 6-15,3 3-3 16,-5 0 10-16,1 5-5 16,4 4-2-16,-1 6 0 0,4 5 5 15,1 0 4-15,2 8-5 16,5-1 3-16,0-4-2 16,4-3-1-16,3-4-4 15,0-2-2-15,0-6 1 16,3 0 2-16,7-8-4 15,3-3-1-15,7-4 12 16,-4-3 21-16,7 0 12 16,-4-3-15-16,-3-10-1 15,4 2-6-15,-7 5-11 16,0-1-10-16,-3 1 1 16,-4 3-3-16,-2 2 0 15,-1 1-2-15,0 0 0 0,-2 0-1 16,-1 0 6-16,0 0-6 15,0 0-3-15,0 0 3 16,0 0 1-16,0 0 1 16,0 0 4-16,0 0-5 15,0 0-1-15,0 0 2 16,0 0-2-16,0 0 6 16,0 0-3-16,0 0-2 15,0 0 5-15,0 0-2 16,0 0-3-16,0 0-1 15,0 0 0-15,0 0 0 16,0 0 0-16,0 0-32 0,0 0-74 16,0 10-168-1,0 3-213-15</inkml:trace>
  <inkml:trace contextRef="#ctx0" brushRef="#br0" timeOffset="-211409.23">21948 16676 0 0,'0'0'9'0,"0"0"-9"15,0 0-9-15</inkml:trace>
  <inkml:trace contextRef="#ctx0" brushRef="#br0" timeOffset="-210922.3">21762 16788 138 0,'0'0'132'16,"0"0"-122"-16,0 0 28 15,0 0 6-15,0 0-8 0,0 0 26 16,3 10-6-16,6-10 0 15,-1 0 7-15,2 0-13 16,0 0-16-16,2-7 26 16,-3-3-26-16,-2-3-4 15,-4 0-12-15,1 2-1 16,-4 0-1-16,0 2 21 16,0 4 4-16,-7 2-16 15,0 3 0-15,-2 0-12 16,-6 20-13-16,1 9 5 15,0 8 6-15,6-2-8 16,7-3-2-16,1-4 2 16,0-12-1-16,0-5-1 0,6-6 3 15,1-5-8-15,7 0 8 16,1-16 4-16,1-8 40 16,1-4-13-16,-9-1 19 15,-8-1-10-15,0 2-11 16,-12 6-7-16,-13 11-26 15,-9 11-3-15,-10 21-94 16,-3 28-146-16,-11 17-34 16,-17 3-156-16</inkml:trace>
  <inkml:trace contextRef="#ctx0" brushRef="#br0" timeOffset="-114443.38">12999 14450 156 0,'0'0'6'0,"0"0"39"15,0 0-39-15,0 0-3 16,0 0-3-16,0 0-32 15,0 0-18-15,6 0-46 16</inkml:trace>
  <inkml:trace contextRef="#ctx0" brushRef="#br0" timeOffset="-113927.51">14640 17517 125 0,'0'0'0'16,"0"0"-3"-16,0 0-76 16</inkml:trace>
  <inkml:trace contextRef="#ctx0" brushRef="#br0" timeOffset="-110072.36">12987 15420 110 0,'0'0'46'16,"0"0"-10"-16,0 0-12 15,0 0-14-15,6-76-4 16,0 47-6-16,-3-7-6 16,0-2-12-16,-3-2-1 15,0 2 2-15,0 9-35 16,-9 11 8-16,0 9 9 16,0 9 26-16,-5 13-6 15,1 17 15-15,0 2 12 0,1 2-7 16,1-2-3-1,7-5-2-15,1-4-36 0</inkml:trace>
  <inkml:trace contextRef="#ctx0" brushRef="#br0" timeOffset="-109732.49">12969 15018 26 0,'0'0'38'0,"0"0"11"16,0 0-36-16,0 88-13 16,0-68 0-16,0 0-8 15,0-4-51-15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4T03:37:59.70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4210 2701 404 0,'0'0'55'15,"0"0"62"-15,0 0 36 16,0 0-47-16,0 0-6 16,0 0-32-16,0 0-18 15,0 0-23-15,-1-4-6 16,1 4-16-16,0 0-5 16,0 0-23-16,0 0-200 15,-7 8-167-15,-1 1-80 16</inkml:trace>
  <inkml:trace contextRef="#ctx0" brushRef="#br0" timeOffset="1896.68">4482 2564 20 0,'0'0'205'0,"0"0"-104"16,0 0 60-16,0 0-10 15,0 0-40-15,0 0-23 16,-9-8 5-16,9 8-18 16,0 0-40-16,0 0-18 15,0 3-9-15,0 11-7 16,0 6 12-16,0 1 21 16,10-1-14-16,1-8-3 15,5-4 2-15,7-2 1 16,5-6 11-16,8 0-5 15,4 0 7-15,2-14-11 16,-3-2-9-16,-1-4-6 0,-11-2 3 16,-3-1-9-16,-6-3 4 15,-9 1 5-15,-6-3-6 16,-3 1-3-16,0 3 4 16,-6 5-5-16,-9 6-1 15,-9 6 1-15,-1 5-3 16,-5 2 6-16,-6 0-6 15,2 15 2-15,-6 9-3 16,7 2 4-16,3 3 0 16,9 3 2-16,-3 3-2 15,2 5 0-15,5 0 0 16,-2 2-2-16,3 2 2 0,8-3 5 16,2-4-2-1,6-1-1-15,0-5 7 0,0-5-5 16,11-4 15-16,8-2-5 15,3-6-7-15,5-3 4 16,3-6 4-16,10-4 7 16,5-1-2-16,6-5-3 15,4-11-10-15,0-7-3 16,-4 0-4-16,-8 2 0 16,-7 1 0-16,-8 5-1 15,-11 3-58-15,-7 5-37 16,-4 2-87-16,-3-3-132 15,-3-2-128-15</inkml:trace>
  <inkml:trace contextRef="#ctx0" brushRef="#br0" timeOffset="2677.26">5035 2133 260 0,'0'0'63'16,"0"0"119"-16,0 0-88 15,0 0-11-15,0 0-26 16,0 0 0-16,0-4 2 16,0 4 50-16,0-3-16 15,0 0 1-15,0 1-12 16,0-4-17-16,0 0-24 15,0-1-15-15,0 0-10 16,0-1-5-16,8-1-6 0,8 1 2 16,2 1-7-16,3 6-2 15,4 1 0-15,-1 0-3 16,-3 14 3-16,0 6-7 16,-12 7-3-16,-6 5 1 15,-3 0 3-15,0-1-2 16,-15-2 1-16,-1-5 8 15,-1-7 0-15,4-7 2 16,7-3-1-16,3-7 4 16,3 0-2-16,0 0 3 15,0 0 9-15,0-8 3 16,12-16-13-16,10-7-4 0,5-7 0 16,4 0 0-16,-4 0 2 15,0 2 1-15,-2 4-1 16,-8 6-2-16,-4 9 1 15,-4 6 10-15,-9 8 9 16,0 3 18-16,0 0-13 16,0 0-6-16,0 0-14 15,0 0 1-15,-12 14-3 16,-1 12-2-16,-4 11-1 16,4 4 2-16,7 4-1 15,6-4 5-15,0-4-4 16,12-3-2-16,15-2-2 15,13-8-6-15,5 2-14 0,13-10-105 16,3-6-171 0,6-10-341-16</inkml:trace>
  <inkml:trace contextRef="#ctx0" brushRef="#br0" timeOffset="3246.27">6448 2578 277 0,'0'0'182'0,"0"0"-42"0,0 0 95 16,0 0-116-1,0 0 58-15,0 0-91 0,-31-2 7 16,31 2-26-16,0 0-26 16,0-3-11-16,0 3-12 15,0 0-6-15,0 0-12 16,10 0 0-16,18 0-1 15,14-4 1-15,18-3 13 16,7-1-6-16,7-2-6 16,1-2 0-16,-2 3-1 15,-6 1-4-15,-19 3-33 16,-15 4-40-16,-17 1-89 16,-13 0-124-16,-3 8 9 15,-19 9 2-15,-17 4-35 0</inkml:trace>
  <inkml:trace contextRef="#ctx0" brushRef="#br0" timeOffset="3434.87">6500 2794 724 0,'0'0'47'0,"0"0"198"16,0 0-93-16,0 0-66 15,0 0-56-15,0 0-25 16,69 4 48-16,-8-4-5 15,12 0-47-15,15-9-1 0,4-6-15 16,1-4-158 0,-17-1-244-16,-18-2-289 0</inkml:trace>
  <inkml:trace contextRef="#ctx0" brushRef="#br0" timeOffset="4566.22">4025 5277 352 0,'0'0'32'16,"0"0"173"-16,0 0-79 15,3-76-29-15,-3 60 41 16,0 6-48-16,-4 8 22 16,-2 2-6-16,-3 0-43 15,-6 0-9-15,-9 1-33 0,-10 21-21 16,-9 9 1-16,1 6-1 16,9 6 0-16,12-1-2 15,15-8-1-15,6-1 3 16,5-5-8-16,20-5-10 15,8-6 4-15,6-2 0 16,2-3 10-16,-5-5 4 16,-6 3 0-16,-12-1-2 15,-8-1 0-15,-8 4-12 16,-2 2-17-16,0 4 11 16,-15 5 15-16,-16 4 5 15,-5 0 0-15,-9-3 0 16,2-4-8-16,4-6-10 15,15-8-9-15,9-6 11 16,15-6-15-16,0-26-65 0,26-14-192 16,20-15 19-16,9-4 6 15</inkml:trace>
  <inkml:trace contextRef="#ctx0" brushRef="#br0" timeOffset="4741.91">4182 5264 74 0,'0'0'117'15,"0"0"30"-15,0 0-16 16,0 0-60-16,0 0-26 15,0 0 69-15,67 40-19 16,-62 0-47-16,-2 6 43 16,0 8-44-16,-3 1-35 15,0-3 3-15,0-8-15 16,0-13 0-16,0-13-47 0,10-13-124 16,8-5-80-16,9-29-6 15</inkml:trace>
  <inkml:trace contextRef="#ctx0" brushRef="#br0" timeOffset="4877.1">4476 5163 321 0,'0'0'231'0,"0"0"3"15,0 0 82-15,0 0-179 16,0 0-137-16,0 0-3 16,-3-11-124-16,3 47 31 15,6 6-173-15,6 2-230 16</inkml:trace>
  <inkml:trace contextRef="#ctx0" brushRef="#br0" timeOffset="5354.18">4485 5472 566 0,'0'0'280'16,"0"0"-96"-16,0 0-10 15,0 0-104-15,0 0-26 16,0 0-43-16,-15-19-1 16,36 2-14-16,4 4 0 15,5 1 11-15,1 5 3 0,-4 7-3 16,-4 0 1-16,-1 2-8 16,-4 15-3-16,-6 2-10 15,-6 6 6-15,-3-1-4 16,-3-2 5-16,0-4 10 15,-3-2 0-15,-6-6 4 16,6-6 2-16,1-4 0 16,2 0 6-16,0 0 26 15,0-10 40-15,5-13-34 16,14-19-28-16,11-8-6 16,3 0-4-16,-2 5 8 15,-1 12 2-15,-9 13 3 16,-5 12-11-16,-5 8-2 15,-1 0-1-15,2 19-7 0,-3 9 4 16,0 8 2-16,-9 7 1 16,0 6-4-16,0 2-18 15,-10-3-67-15,-1 2-58 16,2-5-73-16,9-11-115 16,0-10-53-16</inkml:trace>
  <inkml:trace contextRef="#ctx0" brushRef="#br0" timeOffset="5864.04">5335 5436 656 0,'0'0'350'16,"0"0"-209"-1,0 0 42-15,0 0-131 0,0 0-19 16,0 0-32-16,15-53-1 15,18 40-27-15,13 4-4 16,-1 6 7-16,-2 3-6 16,-1 1 1-16,-12 15-1 15,-11 4-37-15,-13 8 36 16,-6-1 12-16,0 7-8 16,-24-2-6-16,-7-3 25 15,1-3-10-15,0-9 8 16,8-7 10-16,7-5 2 15,9-5 8-15,6 0 17 0,0 0 33 16,0-17-11-16,6-10-49 16,16-7-10-16,8-2-28 15,6-3 5-15,3 5 13 16,-8 0 20-16,-4 7 3 16,-8 7 6-16,-10 10-9 15,-4 5 28-15,-5 5 3 16,0 0 0-16,0 0-12 15,0 0 3-15,0 15-7 16,-2 11-9-16,-4 8 32 16,0 9-18-16,6 3-7 15,0 5-12-15,20 2-1 0,24-7-11 16,16-7-82 0,19-16-90-16,11-10-114 0,4-13-228 15</inkml:trace>
  <inkml:trace contextRef="#ctx0" brushRef="#br0" timeOffset="6097.16">6894 5366 1157 0,'0'0'99'16,"0"0"21"-1,0 0-40-15,0 0-52 16,0 0-21-16,0 0 2 0,116-20-9 16,-61 9-7-16,2 0-65 15,-3 0-52-15,-5 1-160 16,-16 4-63-16,-17 5-115 16</inkml:trace>
  <inkml:trace contextRef="#ctx0" brushRef="#br0" timeOffset="6263.6">6964 5530 149 0,'0'0'465'0,"0"0"-314"15,0 0 160-15,0 0-134 16,0 0-83-16,0 0-69 0,57 8-25 16,17-21 7-1,17-3-7-15,9 1-62 0,-3-3-213 16,-12 0-200-16</inkml:trace>
  <inkml:trace contextRef="#ctx0" brushRef="#br0" timeOffset="7838.46">4064 7991 506 0,'0'0'98'16,"0"0"144"-16,0 0-51 16,0 0-38-16,0 0-49 15,0 0-51-15,-9-19-26 16,2 33-11-16,-5 18-13 15,-4 18 4-15,-1 20 0 0,4 8 1 16,7 2-8-16,6-7 1 16,0-15-2-16,19-17-2 15,6-15 2-15,5-20-2 16,3-6 3-16,9-13 3 16,7-16 2-16,9-14-5 15,-1-7-3-15,-8-12-5 16,-6 2 4-16,-13 2 4 15,-7 13 5-15,-7 23-1 16,-10 11-2-16,-6 11-1 16,0 7-1-16,0 30-27 15,0 18 5-15,0 9 22 16,0 1 2-16,3-10 0 16,12-14-2-16,3-11-2 0,6-13-2 15,4-14 0-15,8-3 4 16,7-13-3-16,2-19-5 15,-3-9 4-15,-11-12-13 16,-13 0 17-16,-18-7 4 16,0-1-1-16,-18 3-2 15,-13 9 4-15,-5 19 2 16,0 14-4-16,-3 16-1 16,-4 24-2-16,7 21 0 15,2 11 1-15,13 3 1 0,18 2-1 16,3-13-1-1,27-11-6-15,22-13 0 16,12-17 1-16,17-7 4 0,4-21 0 16,0-21-1-16,-9-11-3 15,-4-3 1-15,-14-4 1 16,-12 1 3-16,-15 6 7 16,-14 10 27-16,-11 15 2 15,-3 12 32-15,0 13-1 16,-3 3-12-16,-15 0-26 15,-6 11-27-15,-3 8-2 16,0 4-1-16,11 2 0 16,10 0-2-16,6 1 1 15,0 1 0-15,25 3 1 16,8-4 1-16,9 2 0 0,4 0 1 16,-4-5-1-16,-2 1-2 15,-13-7 1-15,-15-5-1 16,-12 5-14-16,0 5-16 15,-30 8 12-15,-16 7-12 16,-8 2-13-16,-7-2-37 16,1-2-19-16,8-7-38 15,10-14-121-15,8-12-47 16,13-4-235-16</inkml:trace>
  <inkml:trace contextRef="#ctx0" brushRef="#br0" timeOffset="8355.33">5602 8153 853 0,'0'0'163'0,"0"0"95"16,0 0-171-16,0 0-3 15,0 0-49-15,0 0-10 16,-27-5-21-16,60 5-2 15,12 0-1-15,10 0 2 16,-3 9 1-16,-4 4-7 16,-11 3 3-16,-14 4-7 15,-10 5-21-15,-13 6 4 0,0 7 13 16,-24 0 7 0,-4-1 4-16,1-7-3 0,2-8 0 15,8-8 1-15,4-7 4 16,7-4-2-16,6-3 2 15,0 0 5-15,9-23 5 16,13-13-7-16,8-11-3 16,6-7-2-16,1 3 1 15,-3 1-1-15,-7 13 4 16,-6 13-2-16,-9 12 14 16,-9 6 5-16,-3 6 10 15,0 0-15-15,0 0-14 16,0 6-2-16,0 15-2 15,-3 11 2-15,-6 11 7 0,0 6 2 16,9 4-7-16,0 4-2 16,11-5-3-16,24-3 0 15,16-11-30-15,19-15-43 16,14-17-67-16,20-6-261 16,5-23-413-16</inkml:trace>
  <inkml:trace contextRef="#ctx0" brushRef="#br0" timeOffset="8617.79">7580 8207 1134 0,'0'0'52'16,"0"0"104"-16,0 0-82 15,0 0-2-15,0 0-42 16,0 0-6-16,42-17-6 16,19 4 6-16,13-1-24 15,1-1-5-15,-6 3-31 16,-8 0-56-16,-9 6-43 16,-19 3-111-16,-24 3-103 15,-9 0-76-15</inkml:trace>
  <inkml:trace contextRef="#ctx0" brushRef="#br0" timeOffset="8775.07">7589 8427 527 0,'0'0'231'0,"0"0"12"16,0 0-161-16,0 0-48 16,79 4 51-16,-12-18-52 15,5-6-31-15,5-2-2 16,-5 2-41-16,-5 3-227 15,-15 1-252-15</inkml:trace>
  <inkml:trace contextRef="#ctx0" brushRef="#br0" timeOffset="21864.01">8442 2185 151 0,'0'0'200'0,"0"0"-46"16,0 0-16-16,0 0-56 16,0 0-5-16,0 0 22 15,0 0 13-15,30-9-23 16,-30 7-13-16,0 2-2 16,3-2-16-16,0 1-13 15,-3 1 0-15,0 0 0 16,0 0-13-16,0 0-12 15,0 0-16-15,0 14-4 16,0 16-2-16,-3 11 2 16,0 10 22-16,0 6-11 15,-3 13-3-15,0 6-8 0,-6 2-4 16,3 2-98 0,-4-10-118-16,-2-15-252 0,4-23-263 15</inkml:trace>
  <inkml:trace contextRef="#ctx0" brushRef="#br0" timeOffset="22119.21">8848 2442 666 0,'0'0'358'0,"0"0"-242"15,0 0 59-15,0 0-78 0,0 0-67 16,0 0-25-16,98-3-3 16,-29-10 4-1,9-2-4-15,8-2-1 0,-1 3-1 16,-3-2-53-16,-18 5-27 16,-22 4-89-16,-24 2-152 15,-18 0-119-15</inkml:trace>
  <inkml:trace contextRef="#ctx0" brushRef="#br0" timeOffset="22352.15">9200 2241 595 0,'0'0'210'16,"0"0"75"-1,0 0-92-15,0 0-79 0,0 0-33 16,0 0-27-16,-12-9-18 15,6 12-18-15,3 16-18 16,0 18 0-16,-3 25 0 16,-6 26 16-16,-1 13-14 15,-1 8-2-15,8-11-23 16,6-14-84-16,17-19-174 16,20-29-219-16</inkml:trace>
  <inkml:trace contextRef="#ctx0" brushRef="#br0" timeOffset="22876.04">9983 2435 943 0,'0'0'75'15,"0"0"138"-15,0 0-98 16,0 0-10-16,0 0-67 16,9-84-27-16,21 71-6 15,1 3-5-15,12 9 0 0,-4 1-1 16,-3 4-1 0,-10 16-3-16,-3 5 0 0,-14 8-14 15,-9 8-6-15,0 1 19 16,-12-2-11-16,-12-5 0 15,-1-10 12-15,-2-7 5 16,2-5 0-16,8-2 0 16,7-10 0-16,4-1 2 15,6 0-2-15,0-14 0 16,19-19-2-16,14-16-38 16,12-9-20-16,7 5-21 15,-3 5 45-15,-7 7 36 16,-3 10 8-16,-12 8-2 15,-11 9 27-15,-10 7 22 16,-6 7-9-16,0 0-14 0,-9 21-18 16,-15 13 3-16,-4 11-4 15,1 10-5-15,12 2-3 16,8-1-5-16,7-1-7 16,19-12-38-16,26-16-85 15,25-17-117-15,21-10-112 16</inkml:trace>
  <inkml:trace contextRef="#ctx0" brushRef="#br0" timeOffset="23065.93">10863 2411 714 0,'0'0'92'15,"0"0"155"-15,0 0-179 16,0 0-64-16,85-5 11 15,-6-12 2-15,12-5-17 16,-6 1-4-16,-13 2-217 16,-17 2-112-16,-28-2-168 15</inkml:trace>
  <inkml:trace contextRef="#ctx0" brushRef="#br0" timeOffset="23267.12">11097 2196 785 0,'0'0'152'16,"0"0"103"-16,0 0-127 15,0 0-81-15,0 0-47 16,0 0-18-16,-13 72 18 16,0-6 37-16,-1 20-28 15,2 9-9-15,6 9-33 16,6-5-172-16,12-28-218 15</inkml:trace>
  <inkml:trace contextRef="#ctx0" brushRef="#br0" timeOffset="23762.07">12314 1964 983 0,'0'0'103'16,"0"0"140"-16,0 0-118 15,0 0-52-15,0 0-73 16,0 0 2-16,88-42-3 16,-25 36 1-16,-9 6-13 15,-11 0-3-15,-21 11 1 16,-15 13-23-16,-7 13 15 15,-14 6 19-15,-18 2-7 0,-3 0-28 16,-1-7 5-16,9-13 0 16,8-8 23-16,10-11 11 15,9-6 1-15,0-2-1 16,19-22-1-16,14-11 1 16,9-10 2-16,7-5-2 15,3-6 1-15,-7 3 0 16,-6 5-1-16,-8 9 5 15,-13 15-2-15,-9 14 6 16,-9 8 18-16,0 2-5 16,0 19-17-16,-17 18-4 15,-5 11 18-15,3 5-7 16,3 2 5-16,9-1-17 0,7-4 0 16,6-8-9-16,24-12-89 15,12-20-96-15,10-10-127 16,3-26-197-16</inkml:trace>
  <inkml:trace contextRef="#ctx0" brushRef="#br0" timeOffset="24107.25">12999 1594 679 0,'0'0'33'0,"0"0"145"16,0 0 3-16,0 0-94 15,0 0-65-15,0 0-12 0,-38-15-3 16,67 10-5-16,7 1 9 16,3 1-11-16,-3 3 4 15,-11 0-4-15,-6 0-4 16,-12 14-3-16,-3 6 2 16,-4 3 2-16,-13 5 3 15,-13 3 1-15,-7 2 0 16,-3-3 2-16,1-3-1 15,12-3 0-15,11-5 5 16,8-5 4-16,4-3-11 16,13 0-7-16,32-6 5 15,23-5 1-15,19 0-56 0,4 0-26 16,-3-9-158-16,-18 1-41 16,-29 1-135-16</inkml:trace>
  <inkml:trace contextRef="#ctx0" brushRef="#br0" timeOffset="24331.85">12328 2467 387 0,'0'0'400'16,"0"0"-313"-16,0 0 82 15,0 0-111-15,0 0 51 16,171 31 10-16,-38-37-54 15,17-11-17-15,16-6-20 0,0 1-16 16,-11 1-12-16,-15 1-8 16,-31 7-92-16,-33 3-153 15,-43 7-157-15,-33 3-198 16</inkml:trace>
  <inkml:trace contextRef="#ctx0" brushRef="#br0" timeOffset="24757.98">12506 2818 755 0,'0'0'89'0,"0"0"198"0,0 0-150 16,0 0-96-16,0 0-37 15,0 0-3-15,49-19-2 16,-10 18 0-16,2 1-16 15,-5 5-6-15,-9 15-18 16,-8 7 13-16,-13 6-25 16,-6 1 25-16,-9 4 7 15,-20-1 15-15,-6-4 6 16,-15 2 0-16,-2-4 0 16,-3-4 7-16,0-4 10 15,9-9 21-15,10-6-5 16,14-5 12-16,11-3-12 0,11 0-3 15,0-6 10-15,8-6-40 16,14-2-1-16,8 3 1 16,2 4 3-16,6 4 3 15,2 3 0-15,-4 0 10 16,3 14-13-16,0 4-3 16,4 5-1-16,2-3-16 15,-1-3-158-15,-1-15-215 16,-2-2-269-16</inkml:trace>
  <inkml:trace contextRef="#ctx0" brushRef="#br0" timeOffset="24946.48">13130 2595 1069 0,'0'0'118'0,"0"0"76"16,0 0-121-16,0 0-61 15,0 0-9-15,0 0-6 16,-4 124 2-16,8-58-25 16,-4 12-80-16,-10 0-210 15,-20-1-299-15</inkml:trace>
  <inkml:trace contextRef="#ctx0" brushRef="#br0" timeOffset="25328.5">13278 3523 1294 0,'0'0'45'0,"0"0"89"16,0 0-60-16,0 0-66 15,0 0 0-15,0 0-6 16,-15-6-2-16,6 6 1 15,-2 0 0-15,1 0-1 16,-2 12-6-16,-1 1 3 16,5 0-2-16,5-5-2 15,3-4-14-15,0-4-25 16,11 0 24-16,5-4 18 0,0-14 4 16,4-7 9-16,-8-3 0 15,-2 2-2-15,-7 2 1 16,-3 4 1-16,0 6-1 15,-3 5-6-15,-16 6-2 16,-7 3-3-16,3 0-29 16,6 9-32-16,7 6-53 15,10-4-220-15,0-8-196 16</inkml:trace>
  <inkml:trace contextRef="#ctx0" brushRef="#br0" timeOffset="25576.8">14250 2439 1256 0,'0'0'7'0,"0"0"45"15,0 0 73-15,0 0-77 16,0 0-48-16,0 0-2 15,78-45 2-15,-3 27 0 16,2 2-19-16,2 1-32 16,-11 2-66-16,-12 5-80 15,-28-2-178-15,-22 1-241 0</inkml:trace>
  <inkml:trace contextRef="#ctx0" brushRef="#br0" timeOffset="25779.62">14410 2238 741 0,'0'0'64'16,"0"0"238"-16,0 0-130 15,0 0-82-15,0 0-59 16,0 0-17-16,-21 45-10 16,21 4 18-16,0 21 3 15,3 12-24-15,0 5-1 0,1 5-18 16,4-8-103-16,4-21-299 15,13-24-427-15</inkml:trace>
  <inkml:trace contextRef="#ctx0" brushRef="#br0" timeOffset="26320.7">15930 1881 1123 0,'0'0'20'16,"0"0"149"-16,0 0-153 0,0 0 141 16,0 0-145-16,0 0-8 15,0-7-4-15,41 0-1 16,18 4-1-16,2 3 1 15,-5 0-27-15,-14 5-14 16,-13 15 0-16,-23 5-8 16,-6 7 13-16,-15 3 22 15,-21 3 14-15,-4-1-3 16,-2-6 4-16,4-7 0 16,9-7 2-16,6-10 0 15,13-2 4-15,7-5 12 16,3 0 6-16,10-19-6 0,22-13-18 15,14-9-6-15,5-4 4 16,1-4-16-16,0 0 7 16,-3-1 11-16,-6 3 1 15,-8 5 5-15,-12 12 2 16,-10 13 3-16,-7 11 9 16,-6 6 12-16,0 6-28 15,-6 24-3-15,-12 15 2 16,0 16 7-16,-3 4-9 15,7 2-1-15,11-3 0 16,3-9-45-16,9-12-35 16,23-18-92-16,10-23-106 15,4-7-148-15</inkml:trace>
  <inkml:trace contextRef="#ctx0" brushRef="#br0" timeOffset="26730.2">16576 1542 505 0,'0'0'150'15,"0"0"-79"-15,0 0 97 16,0 0-47-16,0 0-89 16,0 0-31-16,29-50 4 15,12 36-1-15,2 4-2 16,-7 6-1-16,-11 4-2 15,-5 0-2-15,-9 0-1 0,-5 8-10 16,-6 7-5-16,0 7-4 16,-4 4 23-16,-15 1 6 15,-3-2-2-15,5-4-2 16,-1-2-2-16,10-5 0 16,5-3 4-16,3-3-4 15,0 0 0-15,17-3 2 16,4 2 3-16,9-2-3 15,-2 5-2-15,-4-3 0 16,-14 3-1-16,-8-1-5 16,-2 5-7-16,-21 4-2 15,-19 6 13-15,-11 4-1 16,-12 2-29-16,-14 4-52 0,-14 0-85 16,-14-3-292-16</inkml:trace>
  <inkml:trace contextRef="#ctx0" brushRef="#br0" timeOffset="26978.52">15354 2478 43 0,'0'0'890'0,"0"0"-857"15,0 0 116-15,0 0-86 16,166-6 91-16,-29-11-91 0,31-4-9 15,24 0-33-15,9 0 6 16,0 2-22-16,-7-1 1 16,-12 1-5-16,-18 2-1 15,-22-2-23-15,-29 2-86 16,-40 4-138-16,-40 1-142 16,-37 7-164-16</inkml:trace>
  <inkml:trace contextRef="#ctx0" brushRef="#br0" timeOffset="27414.04">16030 2757 690 0,'0'0'31'0,"0"0"32"15,0 0 12-15,100-33-64 16,-67 27-6-16,-5 2 2 15,-4 3 0-15,-5 1-7 16,-7 0-1-16,0 0-7 16,-3 11 0-16,-2 3 2 15,2 0-12-15,1 3 15 16,0-5 1-16,-4 0-8 16,-3-2 10-16,-3 2 1 15,0-2 20-15,0-2 26 16,0-2 14-16,0 4-18 0,0-4-36 15,0 3-6-15,3 5 7 16,7 2-5-16,0 1 7 16,4-2-3-16,-8 1 6 15,0-2 4-15,-6 0 7 16,0 0-4-16,-12 0-4 16,-15 1 9-16,-6-2-9 15,-5-1-6-15,-1-2-4 16,0-5-5-16,-1-3-2 15,12-2-61-15,12-8-153 16,16-26-250-16</inkml:trace>
  <inkml:trace contextRef="#ctx0" brushRef="#br0" timeOffset="27587.71">16649 2469 1010 0,'0'0'27'0,"0"0"147"15,0 0-68-15,0 0-81 16,8 116 41-16,-3-57-44 16,0 7-21-16,-5 9-1 15,0 8-51-15,-18-3-202 16,-9-3-208-16</inkml:trace>
  <inkml:trace contextRef="#ctx0" brushRef="#br0" timeOffset="27924.71">16725 3331 587 0,'0'0'650'16,"0"0"-605"-16,0 0 105 15,0 0-104-15,0 0-40 16,0 0 0-16,-6 3-4 15,6-3 1-15,0 0 3 16,0-9-2-16,6-7-4 16,-3-4 0-16,0 5-2 15,-3 4-3-15,0 7-1 16,0 4 4-16,-9 0 2 16,-9 4-5-16,3 10 1 0,-4 5-4 15,9-2 6-15,7-3-6 16,3 0-9-16,0-7-47 15,3-5-22-15,13-2-121 16,-2-9-129-16,0-16-231 16</inkml:trace>
  <inkml:trace contextRef="#ctx0" brushRef="#br0" timeOffset="28643.55">15936 2827 340 0,'0'0'213'0,"0"0"-13"16,0 0-32-16,0 0-35 15,0 0-56-15,0 0-32 16,73-72 7-16,-36 55-14 16,5-2-4-16,0 4-14 15,1 5-3-15,-1 3-6 16,-3 5-7-16,-10 2-2 16,-3 0-2-16,-13 4-2 15,-6 14-2-15,-7 10-2 16,0 8-18-16,-23 3 24 0,-10 1 11 15,-6-5-10-15,3-6 6 16,5-9-2-16,5-6 11 16,9-9 19-16,8-2-2 15,6-3-2-15,3 0 2 16,0 0-7-16,0 0-8 16,15-8-8-16,5-1-2 15,12-1-4-15,-2 3 0 16,2 7-4-16,3 0-2 15,1 6 2-15,-3 12 0 16,-7 3-1-16,-9 1 0 16,-11 3 1-16,-6-1-7 15,-10 1 6-15,-22 1 1 16,-14-5 1-16,-14-1 5 16,-7-6-6-16,0-6 0 0,2-4-2 15,12-4-19-15,10 0-46 16,8-8-117-16,16-15-258 15</inkml:trace>
  <inkml:trace contextRef="#ctx0" brushRef="#br0" timeOffset="29370.09">17799 2256 655 0,'0'0'120'16,"0"0"188"-16,0 0-137 15,0 0-109-15,0 0-14 16,0 0-20-16,59 4-15 16,0-13 23-16,16-5-13 15,9-2-17-15,3 2-6 16,-8 3-30-16,-14 0-63 16,-17 7-77-16,-21-3-144 0,-24 2-34 15,-3-4-93-15</inkml:trace>
  <inkml:trace contextRef="#ctx0" brushRef="#br0" timeOffset="29587.95">18057 2060 586 0,'0'0'111'16,"0"0"183"-16,0 0-132 15,0 0-26-15,0 0-73 0,0 0-26 16,-15-6-14-1,15 33-21-15,-3 18 1 0,-2 17 12 16,-5 9-11-16,-3 9-4 16,2 4-3-16,5-4-58 15,4-12-146-15,2-19-175 16,2-29-308-16</inkml:trace>
  <inkml:trace contextRef="#ctx0" brushRef="#br0" timeOffset="30496.41">19338 1685 80 0,'0'0'275'15,"0"0"-43"-15,0 0-40 16,0 0-5-16,0 0-50 15,0 0-43-15,-3-14-27 16,11 8-34-16,8 0-23 16,9 3-8-16,1 3-2 15,4 0-9-15,-4 15 4 16,-3 11-5-16,-7 10-21 16,-12 2-21-16,-4 2 24 15,-4 1 8-15,-18-9 3 0,-5-3 11 16,0-8 6-1,3-7 2-15,8-6 0 0,5-5 3 16,8-3 6-16,3-3 28 16,5-22 8-16,22-12-46 15,13-13-2-15,2-3 2 16,10 0-3-16,-4 7 5 16,-2 5-2-16,-7 10 2 15,-10 9 0-15,-6 8 19 16,-16 6 8-16,-4 8 2 15,-3 0-15-15,0 15-15 16,-3 24-2-16,-13 14 33 16,-5 12-13-16,2 1 0 15,3-11-12-15,9-11-8 16,7-13-5-16,17-12-23 0,18-15-15 16,24-4-79-16,6-23-142 15,10-18-117-15</inkml:trace>
  <inkml:trace contextRef="#ctx0" brushRef="#br0" timeOffset="30833.85">20041 1192 623 0,'0'0'41'0,"0"0"249"15,0 0-128-15,0 0-115 16,0 0-36-16,0 0-7 0,-20 48-4 15,16-8 28-15,2 0 1 16,2-4-21-16,0-9-3 16,0-8-5-16,2-10 2 15,5-8 0-15,4-1-3 16,6-7 2-16,3-22 5 16,2-8-2-16,0-3-2 15,-6 10 0-15,-6 11 0 16,-4 10 5-16,-6 9-7 15,1 8-7-15,-1 27-11 16,0 18 14-16,0 16 4 16,0 7 0-16,0 4-4 15,-17 3-78-15,-10-2-160 0,-8-11-286 16</inkml:trace>
  <inkml:trace contextRef="#ctx0" brushRef="#br0" timeOffset="31088.03">18864 2423 1053 0,'0'0'6'0,"0"0"55"15,0 0-28-15,189 0 94 0,-23-21-33 16,32-8-41-1,21 1-22-15,10 0-18 0,-18 4-8 16,-26 4-5-16,-41 4-1 16,-43 3-11-16,-52 8-103 15,-43 5-111-15,-27 0-125 16,-52 3-168-16</inkml:trace>
  <inkml:trace contextRef="#ctx0" brushRef="#br0" timeOffset="31477.56">19478 2592 912 0,'0'0'63'0,"0"0"137"16,0 0-127-16,0 0-67 15,0 0-2-15,-38 104 9 16,24-58-10-16,5-3 1 15,9-3-4-15,0-6-10 16,13-12-23-16,16-11-18 16,8-11 34-16,8-1 4 15,0-21 9-15,4-9-8 16,-10-5-8-16,-8-2 20 16,-7-5 9-16,-9 2-2 15,-7 5 14-15,-5 9 6 16,1 13 48-16,-4 12-4 0,0 2-9 15,0 6-59-15,0 25 0 16,-4 15-3-16,-3 13 7 16,0 1-6-16,4 1-2 15,3-1-1-15,0-6-111 16,0-11-6-16,10-17-228 16,7-20 134-16</inkml:trace>
  <inkml:trace contextRef="#ctx0" brushRef="#br0" timeOffset="31659.05">20097 2501 917 0,'0'0'244'0,"0"0"-9"16,0 0-198 0,0 0-37-16,0 0-8 0,0 129 8 15,-4-50 0-15,-10 8-25 16,-1 9-86-16,-5 4-225 15,-2-5-41-15,2-16-199 16</inkml:trace>
  <inkml:trace contextRef="#ctx0" brushRef="#br0" timeOffset="31808.44">20142 3238 1152 0,'0'0'138'0,"0"0"73"16,0 0-169-1,0 0-21-15,0 0-21 0,0 0-28 16,0-7-59-16,0-5-120 16,9-7-288-16</inkml:trace>
  <inkml:trace contextRef="#ctx0" brushRef="#br0" timeOffset="32040.56">21097 2145 1236 0,'0'0'9'16,"0"0"137"-16,0 0-91 0,0 0-55 16,0 0-2-16,143-39 2 15,-61 18 0-15,1-1-3 16,-8 5-45-16,-17 2-31 15,-21 3-126-15,-28 2-149 16,-10 2-202-16</inkml:trace>
  <inkml:trace contextRef="#ctx0" brushRef="#br0" timeOffset="32236.58">21253 1967 292 0,'0'0'469'0,"0"0"-229"0,0 0-5 15,0 0-140 1,0 0-49-16,0 0-29 0,-1 50-17 16,1-4 39-16,0 17-11 15,1 4-23-15,1 0-5 16,-2 5-4-16,0 2-108 16,0-11-193-16,4-18-426 15</inkml:trace>
  <inkml:trace contextRef="#ctx0" brushRef="#br0" timeOffset="32416.56">22259 2330 1377 0,'0'0'1'16,"0"0"-2"-16,0 0-21 15,85-6-150-15,-32-11-261 16,7-5-317-16</inkml:trace>
  <inkml:trace contextRef="#ctx0" brushRef="#br0" timeOffset="32582.41">23247 2230 985 0,'0'0'0'16,"0"0"-5"-16,0 0-202 15,100-9-105-15,-29-10-67 16</inkml:trace>
  <inkml:trace contextRef="#ctx0" brushRef="#br0" timeOffset="32732.5">24029 2169 715 0,'0'0'35'16,"0"0"63"-16,0 0-98 0,0 0-57 16,103-20-278-16</inkml:trace>
  <inkml:trace contextRef="#ctx0" brushRef="#br0" timeOffset="45030.05">9285 5304 938 0,'0'0'88'16,"0"0"100"-16,0 0-21 16,0 0-94-16,0 0-24 15,0 0 5-15,0 0-17 16,-18 12-10-16,18-11-14 15,0-1-10-15,15 0-3 16,13 3 0-16,11 6-4 0,3 4 2 16,-9 6 2-1,-8 3-8-15,-7 1 2 0,-15 7-9 16,-3 1 3-16,-6 3 7 16,-18 3-2-16,-9-1 2 15,2-7 3-15,4-6 2 16,8-9-1-16,8-8 2 15,8-3-1-15,3-3 3 16,0-3-3-16,24-20 0 16,12-14-7-16,9-12 7 15,7-4-14-15,3-6 2 16,0 0 9-16,-4 0 2 16,-2 9 1-16,-16 11 3 15,-13 15 0-15,-7 14 3 16,-10 5 10-16,-3 5 3 0,0 0-9 15,0 0-2-15,-6 17 4 16,-18 20-11-16,-4 13 0 16,-2 11 9-16,7-1-3 15,10-2 4-15,10-4-1 16,3-6-7-16,16-9-3 16,20-10-3-16,9-10-3 15,10-10-6-15,5-9-28 16,-2-7-17-16,-3-17-78 15,-13-7-252-15,-15-3-281 16</inkml:trace>
  <inkml:trace contextRef="#ctx0" brushRef="#br0" timeOffset="45561.88">10567 5390 299 0,'0'0'130'0,"0"0"87"16,0 0-7-16,0 0-26 15,0 0-46-15,0 0-11 16,-35 5-37-16,32-5-28 16,3 0-3-16,-3 0-3 15,3 0-11-15,-4 0-3 16,4 4-8-16,-1-3-3 15,1-1-2-15,0 0-11 16,0 2-11-16,17-2-3 0,26 0-4 16,21 0 21-1,11 0-11-15,3 0-9 0,2-10 1 16,-7-2-1-16,-9 1-1 16,-22 5 0-16,-15-1-1 15,-11 4 3-15,-13 2-6 16,-3 1 1-16,0 0-21 15,0 0-20-15,0 0-17 16,0 0-30-16,0 0-43 16,-6 6-136-16,2-5-252 15</inkml:trace>
  <inkml:trace contextRef="#ctx0" brushRef="#br0" timeOffset="46178.61">12080 5058 561 0,'0'0'239'0,"0"0"-11"0,0 0 7 15,0 0-125 1,0 0-42-16,0 0-30 0,-3-50-15 16,19 45-13-16,16 2-10 15,5 3-2-15,2 0 2 16,3 20-4-16,-5 6 0 15,-13 7-3-15,-14 9-11 16,-10 4-7-16,-10 3 0 16,-23-1 1-16,-8-4 21 15,-5-6 3-15,11-11 7 16,5-8-7-16,15-11 1 16,12-5 0-16,3-3 2 15,9-18 0-15,27-18-3 0,16-20-4 16,9-9-3-1,4-5-3-15,3 0 10 0,-7 8 1 16,-11 12 0-16,-12 16 4 16,-14 17 7-16,-15 12 7 15,-9 5 1-15,0 0-15 16,0 25-5-16,-6 9 0 16,-12 16 21-16,3 5-7 15,-4 2-6-15,8-2-4 16,8-5-4-16,3-8-2 15,24-8-56-15,21-10-47 16,16-18-59-16,21-6-176 16,9-25-273-16</inkml:trace>
  <inkml:trace contextRef="#ctx0" brushRef="#br0" timeOffset="46590.21">12875 4580 630 0,'0'0'29'0,"0"0"163"16,0 0-39-16,0 0-75 15,0 0-54-15,30-73-17 16,22 52-7-16,11 3 0 16,1 8 0-16,-6 5 2 15,-13 5-2-15,-11 0-1 16,-19 5-6-16,-8 8 4 0,-7 8 3 15,0 1 2 1,-16 2 19-16,-10 1 14 0,3-4-7 16,5-5 10-16,4-7-21 15,10-5-2-15,4 0-10 16,0 2-5-16,18 3 0 16,9 1 1-16,13 7 4 15,-1-8-1-15,0 5-2 16,-11-1-2-16,-7-3-2 15,-15 2 2-15,-6 8-3 16,-9 9 3-16,-27 9-1 16,-22 5-2-16,-21 2-5 0,-12 2-18 15,-12-3-79 1,-14-5-149-16,6-5-274 0</inkml:trace>
  <inkml:trace contextRef="#ctx0" brushRef="#br0" timeOffset="46846.04">11762 5699 1051 0,'0'0'136'15,"0"0"-134"-15,0 0 84 0,0 0-24 16,172 11 55-1,-48-19-61-15,22-11-21 0,12-1-20 16,12 0-14 0,-7 0 3-16,-11 0-4 0,-15 5-33 15,-34 1-62-15,-34 5-104 16,-47 8-204-16,-25 1-139 16</inkml:trace>
  <inkml:trace contextRef="#ctx0" brushRef="#br0" timeOffset="47258.03">12174 5995 932 0,'0'0'22'16,"0"0"89"-16,115-45-74 15,-54 39-33-15,-5 3-4 16,-9 3-6-16,-11 0 3 15,-15 8 2-15,-12 6-14 16,-9 4 7-16,0 5 8 16,-9 2 0-16,-8-4 1 15,1-1 0-15,4-8 6 16,0-5 0-16,9-3 20 16,3-1-6-16,0-3-13 15,0 3-4-15,24 2-1 16,4 1 6-16,11 2-5 0,4 3-4 15,-1 2-53-15,-9 4 36 16,-11 0-31-16,-13 2 44 16,-9 2 4-16,-8 1 0 15,-21 3 24-15,-17 0-13 16,-10-2 37-16,-9-1-41 16,-12-2-7-16,-1-6-15 15,9-4-136-15,14-10 19 16,25-5-58-16</inkml:trace>
  <inkml:trace contextRef="#ctx0" brushRef="#br0" timeOffset="47447.93">12911 5782 1296 0,'0'0'5'16,"0"0"53"-16,0 0-23 15,15 77-9-15,-15-25-16 16,0 12-8-16,0 6-2 16,0 5-31-16,-11 3-231 15,4-4-419-15</inkml:trace>
  <inkml:trace contextRef="#ctx0" brushRef="#br0" timeOffset="47651.08">13106 6543 1277 0,'0'0'141'0,"0"0"72"15,0 0-73-15,0 0-32 16,0 0-50-16,0 0-58 16,-10-21-3-16,11-5-61 15,16 1-49-15,2-1-29 16,8-2-27-16,-3-3-259 15,6-5-427-15</inkml:trace>
  <inkml:trace contextRef="#ctx0" brushRef="#br0" timeOffset="47899.47">13988 5433 1463 0,'0'0'22'0,"0"0"65"16,0 0 16-16,0 0-67 15,0 0-33-15,0 0 2 16,132-43-4-16,-47 28-1 16,12 1-5-16,4-1-30 15,-11 1-20-15,-12 0-19 16,-22 1-55-16,-24 2-81 0,-26 0-230 15</inkml:trace>
  <inkml:trace contextRef="#ctx0" brushRef="#br0" timeOffset="48112.12">14234 5199 886 0,'0'0'85'16,"0"0"201"-16,0 0-113 15,0 0-71-15,0 0-39 16,0 0-26-16,-24-9-20 16,21 35-17-16,1 18 1 0,-1 23-1 15,-1 15 3-15,-2 7 2 16,-1 1-5 0,1-4-29-16,6-14-104 0,0-16-301 15</inkml:trace>
  <inkml:trace contextRef="#ctx0" brushRef="#br0" timeOffset="49576.04">15777 4768 212 0,'0'0'75'0,"0"0"53"16,0 0-9-16,0 0-21 15,0 0 23-15,0 0 16 16,0 0-5-16,-52 7-22 0,48-7 3 16,1-3-24-16,3-3-13 15,0-3-32-15,0-5-17 16,15 0-19-16,15-2-8 16,6 5 1-16,7 5-2 15,2 6 0-15,-2 2-4 16,-9 17 3-16,-4 10-1 15,-14 5 1-15,-10 7 0 16,-6 5-1-16,-13 3 2 16,-19-6 1-16,0-2 2 15,-1-7-1-15,3-7 2 16,8-7-3-16,10-9 4 16,6-5-1-16,2-5 1 15,4-1 2-15,10-17 7 16,19-19-9-16,13-21-1 0,7-4-1 15,1-7 0 1,-6 3 4-16,-2 8-3 0,-7 15 17 16,-11 14-3-16,-11 15-11 15,-7 7 9-15,-6 6 4 16,0 0-17-16,0 0-2 16,0 19-5-16,-9 18 4 15,-6 16 1-15,3 3 7 16,5 2-3-16,4-5-3 15,3-8-1-15,3-6-2 16,21-8-2-16,8-11-43 16,14-13-47-16,16-7-101 0,2-18-211 15,-2-23-200-15</inkml:trace>
  <inkml:trace contextRef="#ctx0" brushRef="#br0" timeOffset="50160.12">16397 4342 130 0,'0'0'514'16,"0"0"-403"-16,0 0 193 16,0 0-179-16,0 0-32 15,0 0-50-15,9-60-33 0,37 42-10 16,6 3-5-16,-7-1-38 15,-6 4-5-15,-14 3 6 16,-10 4 21-16,-9 5 5 16,-6 0 15-16,-3 0-5 15,-24 3-36-15,-8 11 22 16,-3 0 13-16,1 0 3 16,4-3 4-16,8-2 4 15,9-1-3-15,9-6 9 16,0 1-2-16,7-3 16 15,0 1-11-15,0 2-2 16,0 4-10-16,0 8 0 16,0 4 17-16,-3 7 18 15,0 1-1-15,0-3-6 0,0-3-10 16,0-7-7-16,0-6-4 16,3-5-1-16,0-2-1 15,0-1 7-15,0 0 4 16,6 0 14-16,13-3 16 15,11-7 18-15,1-6-33 16,3 0-21-16,-2 5-6 16,-4 4-5-16,-1 5 0 15,-9 2-2-15,0 2-6 16,-5 14 3-16,-4 5 0 16,-9 4-17-16,0 2-3 15,-19 2 15-15,-17 1 3 16,-16 1-7-16,-19-2-37 15,-13-1-95-15,-4-3-207 16,3 1-154-16</inkml:trace>
  <inkml:trace contextRef="#ctx0" brushRef="#br0" timeOffset="50437.35">15536 5363 1041 0,'0'0'74'0,"0"0"-17"0,0 0 73 15,0 0-91-15,144 32 75 16,-15-32-29-16,24 0-39 16,25-15-26-16,11-4-15 15,2-1 0-15,-4-1-5 16,-22 1-14-16,-36 0-26 15,-41 4-23-15,-49 6-21 16,-39 5-61-16,-24 5 64 16,-43 0-314-16,-32 15-112 15</inkml:trace>
  <inkml:trace contextRef="#ctx0" brushRef="#br0" timeOffset="51022.45">15845 5600 616 0,'0'0'142'0,"0"0"-79"16,0 0 100-16,0 0-93 15,108-9-40-15,-64 4-19 16,-5-3-10-16,-6 1-1 16,-10 0-53-16,-12 2-48 15,-7 0 32-15,-4 5 47 16,-13 0-38-16,-15 0 2 15,-11 0 19-15,-7 14 15 16,-2-1 0-16,-1 2 24 16,4 1 20-16,5-4 28 15,7 0 9-15,12-5 22 0,6-4 8 16,12 0-29-16,3-3-31 16,0 4-27-16,0 3-7 15,0 6 7-15,0 1 4 16,3 3-2-16,-2 3-1 15,-1-3 4-15,0-3 2 16,0 2 19-16,-1-5 10 16,-2-2-2-16,1-4 6 15,2-5 27-15,0 0-21 16,0 0-7-16,17 0-5 16,7-5 25-16,9-7-13 15,7 0-39-15,-2 5-5 16,0 2-2-16,-5 5-1 15,-6 0-1-15,-8 17-2 16,-9 7 2-16,-10 5 2 0,0 3 0 16,-16 2 1-16,-16-1 2 15,-9-1 3-15,-6-4-5 16,-9-5 3-16,-2-1-3 16,3-9-1-16,7-9-6 15,11-4-11-15,14 0-32 16,16-20-93-16,7-16-159 15,33-15-263-15</inkml:trace>
  <inkml:trace contextRef="#ctx0" brushRef="#br0" timeOffset="51213.46">16254 5537 767 0,'0'0'126'0,"0"0"-27"16,0 0 36-16,0 0-91 15,0 0-19-15,0 0 49 16,7 92-18-16,-7-46-39 16,0 5-10-16,0 5-7 15,0-2-84-15,-3 1-161 16,-4-10-362-16</inkml:trace>
  <inkml:trace contextRef="#ctx0" brushRef="#br0" timeOffset="51556.87">16406 6367 1262 0,'0'0'81'0,"0"0"-43"16,0 0 55-16,30-95-79 15,-17 67-13-15,-7 8 5 16,-2 8-3-16,-2 7 0 16,-2 5 6-16,-2 3 9 15,-14 19-12-15,-7 7-2 0,3 5 10 16,3-2-4-16,8-6-7 16,8-4-1-16,1-10-2 15,0-5 0-15,7-7 0 16,13-5-1-16,2-17-12 15,2-9-27-15,-8-3-20 16,-9-7-66-16,-7 4-229 16,-5 11-225-16</inkml:trace>
  <inkml:trace contextRef="#ctx0" brushRef="#br0" timeOffset="55148.5">17715 5224 508 0,'0'0'85'15,"0"0"38"-15,0 0 88 0,0 0-67 16,0 0-46-1,0 0 8-15,0 0-39 0,-7 19-11 16,7-17-10-16,0-2-12 16,17 0-11-16,22 0 2 15,20 0 19-15,9-10-15 16,13-5-13-16,-7-1-11 16,-2 5 1-16,-19 2-6 15,-17 2-10-15,-16 4-46 16,-11 2-58-16,-9 1-148 15,0 0-207-15</inkml:trace>
  <inkml:trace contextRef="#ctx0" brushRef="#br0" timeOffset="55658.97">18791 4766 1149 0,'0'0'78'16,"0"0"13"-16,0 0 81 16,0 0-132-16,0 0-16 15,0 0-15-15,6-46-9 16,37 33 0-16,15 1-2 16,-3 5 2-16,-1 5-6 15,-8 2 4-15,-10 5-21 16,-12 17-3-16,-15 8 1 0,-9 9 9 15,-3 3 3-15,-23 4 2 16,0-5-3-16,-6-7-11 16,5-4 19-16,9-12 4 15,7-8 2-15,5-5 1 16,6-5 0-16,0 0 7 16,23-19-7-16,12-11 1 15,4-10 1-15,4-7 3 16,-6-4-2-16,-1-4 9 15,-3 9 10-15,-11 12 6 16,-5 14 11-16,-10 13-8 16,-7 7-5-16,0 0-11 0,0 0-16 15,0 20-2 1,0 21 2-16,-7 14 7 0,-6 8 1 16,9-3-1-16,4-5-4 15,7-10-3-15,25-7-7 16,17-11-42-16,17-19-82 15,11-8-135-15,5-25-296 16</inkml:trace>
  <inkml:trace contextRef="#ctx0" brushRef="#br0" timeOffset="55958.87">19717 4360 570 0,'0'0'76'0,"0"0"107"15,0 0 73-15,-88-3-166 0,88 3 28 16,0 0-70-16,0-1-9 16,3-5-8-16,19-2-19 15,12-1 2-15,5-2 10 16,2 2-10-16,-10 4-3 16,-4 2 0-16,-8 3-2 15,-5 0-9-15,-4 8-1 16,0 14 1-16,-1 7 6 15,-4 10 3-15,-5 1 2 16,0 4-5-16,-8 0-6 0,-7-5-19 16,-2-8-72-1,0-8-89-15,7-10-197 0,1-12-125 16</inkml:trace>
  <inkml:trace contextRef="#ctx0" brushRef="#br0" timeOffset="56125.01">19732 4514 655 0,'0'0'108'0,"0"0"225"16,0 0-176-16,0 0-87 15,0 0-38-15,92-25-1 16,-31 14-14-16,4-4-17 16,-7 2-18-16,-5 4-154 15,-14 2-157-15,-20 4-200 0</inkml:trace>
  <inkml:trace contextRef="#ctx0" brushRef="#br0" timeOffset="56385.77">18831 5310 1039 0,'0'0'131'15,"0"0"-55"-15,0 0 50 16,176 8-58-16,-32-10-1 16,32-14-27-16,25-4-19 0,12-1-15 15,2-5-5-15,-14 0-1 16,-24-2-2-16,-34 3-18 16,-43 6-49-16,-41 5-23 15,-50 8-93-15,-30 6-19 16,-49 0-230-16</inkml:trace>
  <inkml:trace contextRef="#ctx0" brushRef="#br0" timeOffset="56745.54">19180 5545 721 0,'0'0'168'16,"0"0"-54"-1,0 0 70-15,0 0-83 0,110 12-58 16,-67-10-15-16,-2 0 9 16,-1-2-3-16,-4 0-10 15,-11 0-7-15,-8 0-3 16,-7 0-13-16,-4 0 2 16,-6 0 1-16,0 0 1 15,0 0 3-15,0 0 3 16,0 0-9-16,1 0 0 15,1 6-2-15,1 6 3 16,0 9-3-16,-2 5 2 0,-1 5 0 16,0-1 4-1,-9 2-5-15,-8-2 0 0,0-2 1 16,-1-1-2-16,8-3-39 16,0 0-46-16,6-5-132 15,4-9-268-15</inkml:trace>
  <inkml:trace contextRef="#ctx0" brushRef="#br0" timeOffset="56954.1">19956 5399 981 0,'0'0'291'15,"0"0"-199"-15,0 0 102 16,0 0-161-16,0 0-22 0,0 0 1 15,-12 79-3-15,1-36-6 16,-4 6-3-16,2 2-11 16,-7 5-65-16,1-3-97 15,3-6-327-15</inkml:trace>
  <inkml:trace contextRef="#ctx0" brushRef="#br0" timeOffset="57113.02">19843 5934 1005 0,'0'0'148'0,"0"0"77"0,0 0-59 15,0 0-146-15,0 0-20 16,0 0-41-16,16-9-61 16,7-9-169-16,10-8-617 15</inkml:trace>
  <inkml:trace contextRef="#ctx0" brushRef="#br0" timeOffset="57346.64">21175 4950 1454 0,'0'0'12'15,"0"0"32"-15,0 0 7 16,0 0-51-16,0 0-12 16,116-42-28-16,-42 30-68 15,-2 0-62-15,-7-2-40 16,-13-3 9-16,-19-2-158 16</inkml:trace>
  <inkml:trace contextRef="#ctx0" brushRef="#br0" timeOffset="57549.18">21292 4774 387 0,'0'0'371'0,"0"0"-181"0,0 0 117 16,0 0-222-16,0 0-30 16,0 0-36-16,-15 50-14 15,15-7 22-15,8 12 32 16,-5 2-28-16,-3 10-27 15,0 1-4-15,0 2-46 16,-11-7-108-16,0-11-366 16</inkml:trace>
  <inkml:trace contextRef="#ctx0" brushRef="#br0" timeOffset="58012.91">22123 5233 1175 0,'0'0'235'0,"0"0"-222"16,0 0 119-16,0 0-112 16,0 0-12-16,0 0-6 15,-10 27 1-15,10-23-2 16,0 1 1-16,0 0-4 15,0-3-4-15,0-2 1 16,4 0-10-16,-1 0 15 16,1 0 3-16,2-7 0 0,0-12 2 15,-1 4-2-15,-4 1 0 16,-1 6 0-16,0 5 9 16,0 3-4-16,-13 1-8 15,-10 15 0-15,2 6 0 16,4 0-2-16,6 0 0 15,7-4 2-15,4-4-5 16,0-4-2-16,10-6-14 16,7-4 17-16,2 0 3 15,2-7 0-15,-5-8 1 16,2-5-4-16,-3-3-3 16,1-1-18-16,-4 4-40 0,-1 10-10 15,-4 3-67-15,2 7-149 16,2 0-186-16</inkml:trace>
  <inkml:trace contextRef="#ctx0" brushRef="#br0" timeOffset="58368.53">22800 5184 741 0,'0'0'103'15,"0"0"147"-15,0 0-7 16,0 0-177-16,0 0-35 0,0 0-14 16,-57 36 9-1,50-15-12-15,7-5-8 0,0-2-3 16,0-6-2 0,12-4 0-16,3-4 1 0,0 0 5 15,4-3-7-15,2-17 8 16,-5-2 1-16,1-3-7 15,-14-1 15-15,0 6 3 16,-3 7-5-16,0 8-7 16,-15 4-8-16,-2 1-1 15,0 4-3-15,-2 14-8 16,8 6-30-16,8 0-45 16,3-1-80-16,8-5-172 15,20-3-90-15</inkml:trace>
  <inkml:trace contextRef="#ctx0" brushRef="#br0" timeOffset="58659.15">23807 5143 802 0,'0'0'133'0,"0"0"49"15,-79 9 1-15,52 5-99 16,11-1-32-16,8-2-34 15,8-2-13-15,0-1-4 16,1-2 2-16,20-3 0 16,8-3 4-16,2 0-2 0,3-8-2 15,-2-10 1 1,-4-5-1-16,-10-3 4 0,-8 0 0 16,-10 3 11-16,0 9 2 15,-27 6-20-15,-12 8-6 16,-13 5-36-16,-6 19-40 15,-1 8-166-15,4 0-329 16</inkml:trace>
  <inkml:trace contextRef="#ctx0" brushRef="#br0" timeOffset="60142.13">9346 8090 186 0,'0'0'267'0,"0"0"-150"16,0 0 78-16,0 0-31 15,0 0-43-15,0 0-38 16,-3-9-40-16,6 9-23 16,12 0-16-16,9 0 1 15,5 9-5-15,3 16-2 16,-2 6-3-16,-5 8 1 0,-4-1 1 16,-15 2-8-1,-6-2-13-15,0-1-1 16,-16-3 25-16,-11-1 4 0,1-8 11 15,1-7-1-15,9-8 10 16,11-4-7-16,2-5 6 16,3-1 10-16,0-14 0 15,18-15 1-15,6-21-34 16,9-7-2-16,1-6-1 16,0-3-1-16,2 1 4 15,-9 12 10-15,-6 13-9 16,-6 15 4-16,-6 16-5 15,-9 7 18-15,0 2-2 16,0 0-16-16,0 17 3 16,-6 14 1-16,-5 17 14 15,-2 12-9-15,4 2-1 0,6 2-1 16,3-6-7-16,0-9 0 16,22-13-4-16,11-12-50 15,12-17-29-15,10-7-90 16,5-18-131-16,-2-23-171 15</inkml:trace>
  <inkml:trace contextRef="#ctx0" brushRef="#br0" timeOffset="60972.13">9862 7778 435 0,'0'0'86'0,"0"0"149"15,0 0-101-15,0 0-6 16,0 0-9-16,0 0-44 16,-46 1-1-16,46-6-18 15,0-11-27-15,10-2-28 16,7-1-1-16,5 2-4 16,2 3 4-16,1 6-2 15,-2 4-1-15,-4 4 3 16,-1 0-5-16,-6 0 3 15,-3 11-8-15,-3 7-1 16,-6 10 5-16,0 5 3 0,-3 9 0 16,-18 4 3-1,-6 1 4-15,-3 0-4 0,-1-5 1 16,1-9 3-16,5-7 1 16,4-7 14-16,6-8 2 15,9-5-5-15,2-6-2 16,4 0-3-16,0 0-4 15,0 0 5-15,0 0-3 16,0 0 4-16,0 0 4 16,0 0-1-16,0 0-5 15,0 0-5-15,4 0-2 16,-1 0 7-16,0 0-7 16,-3 0-3-16,0 0 0 15,0 0 0-15,0 0 0 0,0 0-1 16,0 0 0-16,0 0 0 15,0 0 2-15,0 0-2 16,0 0 1-16,0 0-2 16,0 0 1-16,0 0 0 15,0 0 0-15,0 0 1 16,0 0-2-16,0 0 1 16,0 0 0-16,0 0 0 15,0 0 0-15,0 0 0 16,0 0 0-16,0 0 0 15,0 0 0-15,0 0 0 16,0 0-2-16,0 0 2 16,0 0 0-16,0 0 0 15,0 0-1-15,0 0 0 16,0 0 0-16,0 0 0 0,0 0 1 16,0 0 0-16,0 0-1 15,0 0 1-15,0 0-7 16,0 0 4-16,0 0-3 15,0 0 4-15,0 0-5 16,0 0-5-16,0 0-3 16,0 0-14-16,0 0-19 15,0 0-35-15,0 0-90 16,0 0-149-16,0 0-168 16</inkml:trace>
  <inkml:trace contextRef="#ctx0" brushRef="#br0" timeOffset="61694.46">9512 8361 20 0,'0'0'10'15,"0"0"-8"-15,0 0-2 0,0 0 67 16,104-26 15-16,-49-18 11 15,2-7-21-15,-5-10 2 16,-9 2 30-16,-10-7 25 16,-18 3-15-16,-11 12-38 15,-4 17-17-15,0 20-21 16,-22 14 72-16,-18 33-89 16,-8 24-18-16,-13 22-3 15,1 8 7-15,5 5-5 16,6-10 2-16,13-9-3 15,17-20-2-15,19-18 0 16,0-18-2-16,20-11 3 16,21-6 0-16,8-31 11 15,11-16-11-15,1-13-9 16,-9-12-41-16,-13-3 47 0,-16-6 3 16,-13 11 20-16,-10 15 18 15,0 21-5-15,-27 25 13 16,-15 9 15-16,-13 28-49 15,-9 17-8-15,4 11-3 16,11 3-1-16,14 4 0 16,25-7-61-16,10-10-189 15,27-16-167-15</inkml:trace>
  <inkml:trace contextRef="#ctx0" brushRef="#br0" timeOffset="62002.53">10723 7882 860 0,'0'0'184'16,"0"0"-4"-16,0 0 14 16,0 0-117-16,0 0-11 15,0 0-24-15,-42 15-6 16,39-4-17-16,3 12-8 15,0 8 20-15,0 18 10 16,0 7-26-16,0 16 0 0,-3 8-3 16,-7 4-11-1,-7-5 6-15,-5-13-6 0,4-14-2 16,6-15 0-16,9-9-39 16,3-12-53-16,9-13-52 15,18-3-189-15,9-33-518 16</inkml:trace>
  <inkml:trace contextRef="#ctx0" brushRef="#br0" timeOffset="63338.98">9843 7764 151 0,'0'0'130'0,"0"0"4"16,0 0 86-16,0 0-134 15,-115 15-46-15,61 33-5 16,-10 14 30-16,-9 21 27 16,3 13 1-16,7 12 5 15,11-1-49-15,22-4-30 16,24-16-7-16,6-20-8 16,39-21-4-16,13-20-3 15,14-25 3-15,14-11 3 16,4-31 6-16,7-15-7 15,-3-11-2-15,-15-3-19 16,-15-8 19-16,-22-3 1 16,-18-3 6-16,-18-2 8 0,-6 2-12 15,-33 11 14 1,-13 14-9-16,-12 21-5 0,-11 33-3 16,-10 14-2-16,-6 40-6 15,-9 18 7-15,5 10 0 16,14 7 1-16,23 0-2 15,28-6 1-15,30-11-2 16,21-14-9-16,33-20-16 16,22-15 15-16,15-18-21 15,6-8 12-15,-3-26-23 16,-6-13 28-16,-11-7 7 16,-17-6 0-16,-26 3 10 0,-20 1 3 15,-14 3 1-15,-27 1 6 16,-21 9-7-16,-13 21-6 15,-12 19 1-15,-4 17-5 16,-4 33-10-16,-1 13-2 16,7 12-32-16,14 3-11 15,25 3-28-15,17-7-32 16,19-13-202-16</inkml:trace>
  <inkml:trace contextRef="#ctx0" brushRef="#br0" timeOffset="65130.51">9749 7906 7 0,'0'0'6'15,"-17"86"25"-15,10-39 12 16,1 1-20-16,6-6-13 15,0-6-8-15,0-8-1 16,0-14 0-16,0-11-1 0,9-3 0 16,2-7 10-1,5-17 34-15,0-7 7 0,-4-2-23 16,0-4 21-16,-6-2-24 16,-3-2 14-16,-3 1 11 15,0 1-46-15,0 9 13 16,-6 11-12-16,-4 9 22 15,-1 10-7-15,-1 10-12 16,-7 19-16-16,-2 14 9 16,-3-2-2-16,0 1-9 15,5-3 9-15,5-6 0 16,7-10-12-16,7-10-7 16,0-7-25-16,7-6-15 15,10 0 5-15,2-15-4 0,2-8-54 16</inkml:trace>
  <inkml:trace contextRef="#ctx0" brushRef="#br0" timeOffset="68229.7">12405 7952 282 0,'0'0'90'0,"0"0"155"16,0 0-91-16,0 0-37 16,0 0 38-16,0 0-55 15,-7-24 11-15,7 18-27 16,0-1-32-16,0-2-26 16,4 2-10-16,9 0-11 15,10 0-2-15,4 1-3 16,4 4 0-16,-1 2 1 15,3 0-1-15,-5 0-3 16,-5 15-1-16,-4 1 4 16,-12 11-7-16,-7 0 2 15,0 9 3-15,-19-2 2 0,-14 4 1 16,-6-4 0-16,7-7 0 16,5-10 0-16,12-5-1 15,9-12 3-15,6 0-1 16,0 0 4-16,9-21-1 15,20-14-3-15,12-8-2 16,8-12-1-16,-1-1 1 16,-1-2 5-16,-3 2-4 15,-4 5 1-15,-13 10 2 16,-12 17 8-16,-9 11 0 16,-6 10 9-16,0 3-4 15,0 3-13-15,-3 25-3 0,-12 14-1 16,-5 14 4-16,4 10-3 15,6-1 3-15,4-7-4 16,3-5-2-16,3-8 1 16,9-9-5-16,14-10-22 15,9-14-46-15,4-12-15 16,4-8-112-16,2-27-106 16,-4-9-87-16</inkml:trace>
  <inkml:trace contextRef="#ctx0" brushRef="#br0" timeOffset="68631.98">12929 7446 538 0,'0'0'83'15,"0"0"12"-15,0 0 146 16,0 0-127-16,0 0-20 15,0 0-20-15,-33-19-24 16,56-1-41-16,12 2-2 16,4 0-3-16,0 7-4 15,-6 4 0-15,-5 4-2 16,-7 3-3-16,-9 3-2 16,-5 18-10-16,-7 12 12 0,0 4 5 15,-13 6 0 1,-11-1 6-16,-7 1 1 0,1-7 4 15,4-6-3-15,7-8-3 16,7-11 3-16,8-3 4 16,4-8-11-16,0 0-2 15,31 0-1-15,12 0 2 16,6-10 0-16,5 1-12 16,-7 0-66-16,-6 3-51 15,-8 6-120-15,-17 0 28 16,-12 3-97-16</inkml:trace>
  <inkml:trace contextRef="#ctx0" brushRef="#br0" timeOffset="68954.03">12292 8497 585 0,'0'0'125'15,"0"0"-41"-15,0 0 188 16,-82 43-171-16,82-43 5 16,0 0-48-16,30 0-16 15,25-9 11-15,30-15 22 16,24 2-33-16,19-5-22 0,14 0-3 16,14 3-9-1,10-1-4-15,-4-2-2 0,-9 4-2 16,-34-1-4-16,-31 5 3 15,-36 6-20-15,-28 7-36 16,-24 6 6-16,-18 4-13 16,-30 15-110-16,-14 10-196 15,-19 7 100-15,-6-2-168 16</inkml:trace>
  <inkml:trace contextRef="#ctx0" brushRef="#br0" timeOffset="69413.38">12796 8710 363 0,'0'0'415'0,"0"0"-343"0,0 0 221 16,0 0-193-16,0 0-9 16,0 0-26-16,-70-17-44 15,81-3-7-15,14-1 2 16,9 5-15-16,-6 6-1 15,8 10-2-15,-6 0-2 16,-6 23-18-16,-3 10 9 16,-12 7-2-16,-9 9 2 15,0-2 7-15,-23 2 5 16,-8 1-4-16,-12-6 3 16,-5-2 2-16,-4-6-1 0,0-6 1 15,10-10 0 1,9-8 0-16,10-7 1 0,10-5 4 15,6-12-2-15,7-13 4 16,0-5-7-16,0 3 0 16,16 8 6-16,1 7 11 15,2 7 3-15,2 5-15 16,-3 2-1-16,4 17-3 16,2 6 3-16,-6 2 0 15,3 3-3-15,1 0-1 16,-5 1-6-16,8-3-52 15,2-11-160-15,4-14-93 16,6-6-346-16</inkml:trace>
  <inkml:trace contextRef="#ctx0" brushRef="#br0" timeOffset="69595.86">13448 8464 1227 0,'0'0'82'15,"0"0"78"-15,0 0-121 16,0 0-38-16,0 0-1 16,0 0-9-16,0 90 8 15,0-31-40-15,0 18-53 16,-6 1-235-16,-14 4-204 0</inkml:trace>
  <inkml:trace contextRef="#ctx0" brushRef="#br0" timeOffset="70004.95">13445 9191 1003 0,'0'0'132'16,"0"0"79"-16,0 0-150 15,0 0-30-15,0 0 7 16,0 0-10-16,0-23 6 15,0 6-18-15,0 1-7 16,0 5 2-16,0 5 10 16,0 6 4-16,-15 0-16 0,-6 16-8 15,-2 5-2-15,3 1-2 16,8 2 3-16,6-4 0 16,6-6-2-16,0-6 1 15,0-4-5-15,9-4-2 16,10 0 0-16,8-3-4 15,-5-14 0-15,1-3-6 16,-11 3 5-16,-5 1 8 16,-7 2 5-16,0 8 1 15,0 3 2-15,-10 3-3 16,-8 1-6-16,-6 15-2 16,5 4-5-16,6-1-33 0,10 1-41 15,3-4-149-15,2-10-286 16</inkml:trace>
  <inkml:trace contextRef="#ctx0" brushRef="#br0" timeOffset="78606.57">11350 8375 302 0,'0'0'98'16,"0"0"179"-16,0 0-152 16,0 0 31-16,0 0 20 15,-89-4-57-15,80-2 10 16,6 6-23-16,-1-4-11 16,4 4-21-16,0 0-20 15,0 0-6-15,0 0-24 16,0 0-8-16,0 0-15 15,17 0-1-15,22 0 0 16,20 8 0-16,2-5 5 16,3-3-5-16,-7 0-6 15,-5 0-39-15,-13 0-25 16,-2-1-43-16,-13-5-98 16,-11-4-280-16,-7-6-292 15</inkml:trace>
  <inkml:trace contextRef="#ctx0" brushRef="#br0" timeOffset="79530.57">14146 8221 936 0,'0'0'132'0,"0"0"100"16,0 0-93-16,0 0-64 15,0 0-17-15,0 0-25 16,9 8-18-16,37-8-14 16,26-3 4-16,19-13-2 15,9-1-3-15,-2 0-52 16,-7-2-64-16,-16 2-95 15,-26-2-231-15,-31-1-316 16</inkml:trace>
  <inkml:trace contextRef="#ctx0" brushRef="#br0" timeOffset="79735.17">14477 7962 1118 0,'0'0'99'16,"0"0"146"-16,0 0-143 15,0 0-63-15,0 0-32 16,0 0-7-16,-16 56-3 16,16 7 3-16,0 16 0 15,0 14 0-15,-3 6-1 16,-11 5-51-16,8-13-71 16,6-15-290-16,1-34-498 0</inkml:trace>
  <inkml:trace contextRef="#ctx0" brushRef="#br0" timeOffset="80212.14">15426 7790 666 0,'0'0'696'0,"0"0"-695"16,0 0 173-16,0 0-135 15,0 0-39-15,0 0-2 16,19-13 0-16,36 10 0 16,8 3 2-16,-5 0-5 0,-13 0-3 15,-15 14-1-15,-11 5 0 16,-12 3-7-16,-7 2-4 16,0 6-9-16,-7-2 7 15,-12-3-5-15,-1-8 16 16,7-6 8-16,4-6 3 15,6-4 0-15,3-1 0 16,0 0 3-16,15-25-3 16,21-12-3-16,16-11 1 15,3-2-3-15,-2 5 5 16,-5 4 0-16,-7 15 5 16,-17 7 6-16,-11 11 10 15,-10 5 16-15,-3 3-5 0,0 0-19 16,-6 10-11-16,-14 14 10 15,0 9-10-15,5 7 3 16,4 2-4-16,11 1-2 16,0-4-2-16,29-3-30 15,26-13-55-15,24-12-123 16,18-11-234-16</inkml:trace>
  <inkml:trace contextRef="#ctx0" brushRef="#br0" timeOffset="80739.34">16527 7233 594 0,'0'0'156'0,"0"0"137"15,0 0-146-15,0 0-52 16,0 0-39-16,0 0-44 16,-23 72 12-16,16-24 22 15,1 2-18-15,0 0-19 16,6-8-9-16,0-13 0 16,0-11-3-16,3-7-16 15,14-11-2-15,5 0 1 16,4-17 20-16,3-13 4 15,-1-9 0-15,-4-1 2 16,-7 3 4-16,-6 8 2 16,-3 15 0-16,-8 12-3 0,0 2-9 15,0 25-10-15,-7 19-22 16,-5 20 6-16,-2 7-88 16,-1 1-189-16,-6-2-184 15</inkml:trace>
  <inkml:trace contextRef="#ctx0" brushRef="#br0" timeOffset="80984.47">15302 8414 1242 0,'0'0'80'0,"0"0"-29"16,0 0 25-16,0 0-70 15,152 8 13-15,25-30 36 16,43-7-36-16,17-4-7 16,-10 3-8-16,-20 2-1 15,-31 5-3-15,-43 2-29 16,-47 9-51-16,-47 4-80 16,-43 8-252-16,-56 0-233 15</inkml:trace>
  <inkml:trace contextRef="#ctx0" brushRef="#br0" timeOffset="81360.14">15903 8582 972 0,'0'0'241'15,"0"0"-226"-15,0 0 14 16,0 81-23-16,-9-37 36 15,-1 0-27-15,-3-4-4 16,7-3-9-16,5-8-2 16,1-12-4-16,6-7-59 15,24-10-32-15,6-4 4 16,16-24-4-16,-1-13-38 16,-2-5 45-16,-7-9 88 0,-9-4 5 15,-10 4 76-15,-3 15 84 16,-11 12-20-16,-6 17 15 15,-3 11-45-15,0 0-58 16,0 30-47-16,-6 16-8 16,-5 13 10-16,-1 11 0 15,5 2-8-15,-2-2-4 16,-1-1-9-16,4-5-54 16,2-15-194-16,4-23-239 15</inkml:trace>
  <inkml:trace contextRef="#ctx0" brushRef="#br0" timeOffset="81536.06">16595 8517 1370 0,'0'0'85'0,"0"0"57"16,0 0-124-16,0 0-18 15,-19 122-2-15,8-59-1 16,-2 10-52-16,1 9-70 15,-5 0-270-15,2-6-435 16</inkml:trace>
  <inkml:trace contextRef="#ctx0" brushRef="#br0" timeOffset="81684.7">16643 9193 1265 0,'0'0'146'16,"0"0"45"-16,0 0-87 15,0 0-104-15,0 0-23 16,0 0-96-16,76-65-146 16,-34 29-555-16</inkml:trace>
  <inkml:trace contextRef="#ctx0" brushRef="#br0" timeOffset="81884.52">17485 8210 1273 0,'0'0'114'0,"0"0"74"15,0 0-81-15,0 0-76 16,0 0-27-16,94-53-4 16,-19 42-27-16,6 0-64 15,-6 0-49-15,-7 1-233 16,-16-7-394-16</inkml:trace>
  <inkml:trace contextRef="#ctx0" brushRef="#br0" timeOffset="82454.17">18837 7536 1079 0,'0'0'106'16,"0"0"11"-16,0 0 68 15,0 0-117-15,0 0-34 16,0 0-22-16,-6-17-9 0,40 13-3 16,14 3 0-16,4 1-15 15,-3 5-16-15,-9 15-21 16,-11 6-10-16,-22 5 10 16,-7 1 2-16,-10 2 25 15,-23-1 9-15,-3-4 13 16,-2-1 1-16,5-9 4 15,7-7-2-15,11-5 1 16,14-7 3-16,1 0 3 16,16-19-5-16,23-14 3 15,16-15-5-15,7-2-11 16,-4 6-11-16,-12 7 22 16,-10 14 7-16,-20 9 17 15,-9 11 25-15,-5 3-5 0,-2 0-16 16,-2 20-27-16,-12 16 0 15,-1 7 20-15,-3 1-20 16,9-2-2-16,6-2-2 16,3-5-67-16,9-15-117 15,24-16-211-15,13-7-99 16</inkml:trace>
  <inkml:trace contextRef="#ctx0" brushRef="#br0" timeOffset="82739.93">19796 7077 970 0,'0'0'5'0,"0"0"73"15,-93 80 2-15,67-33 1 16,7 6-33-16,9-2-14 16,9-1-16-16,1-5-12 15,11-12-6-15,18-12-23 16,10-14-36-16,0-7 20 15,0-3-4-15,-7-19 29 16,-12-3 14-16,-11 4 5 16,-9 2 14-16,-19 16 43 15,-19 3-49-15,-11 19-13 16,-8 18-6-16,3 6-36 16,9 6-106-16,5-6-163 0,15-6-242 15</inkml:trace>
  <inkml:trace contextRef="#ctx0" brushRef="#br0" timeOffset="82994.12">18759 8124 1255 0,'0'0'39'15,"0"0"103"-15,0 0-89 16,81 0-34-16,29-17 46 16,36-5-49-16,26-2-15 0,7 0 12 15,6 5-13-15,-9 0-7 16,-20 2-27-16,-23 0-54 16,-34 5-36-16,-40-1-148 15,-36-2-245-15</inkml:trace>
  <inkml:trace contextRef="#ctx0" brushRef="#br0" timeOffset="83542.58">19456 8296 582 0,'0'0'149'0,"0"0"-7"15,0 0 151-15,0 0-205 16,0 0-48-16,0 0-12 16,-90 0 1-16,44 29-7 15,-3 15 2-15,-2 9 4 16,8 10-8-16,8-1-13 15,12 0-7-15,6-6 0 16,16-9-4-16,1-10-76 16,15-12 7-16,6-17-122 15,9-8 68-15,1 0 70 16,-3-14 14-16,-9-6 35 16,-9-1 8-16,-10 4 6 0,0 5 54 15,-20 9-6-15,-16 3-26 16,-5 12-26-16,-1 10-4 15,6 3-6-15,12-4-131 16,18-8-145-16</inkml:trace>
  <inkml:trace contextRef="#ctx0" brushRef="#br0" timeOffset="83715.53">19824 8270 1374 0,'0'0'23'16,"0"0"87"0,0 0-101-16,0 0-9 0,-62 108-24 15,51-55-93-15,2 6-254 16,2-2-299-16</inkml:trace>
  <inkml:trace contextRef="#ctx0" brushRef="#br0" timeOffset="83872.95">19733 8944 1273 0,'0'0'136'15,"0"0"18"-15,0 0-25 16,0 0-97-16,21-70-32 16,13 53-38-16,7-5-68 15,9-5-93-15,8 1-390 0</inkml:trace>
  <inkml:trace contextRef="#ctx0" brushRef="#br0" timeOffset="84121.25">21299 7761 1376 0,'0'0'23'0,"0"0"141"15,0 0-86 1,0 0-70-16,0 0-8 0,0 0 0 16,45-21-7-16,13 16 7 15,13-6-3-15,1-2-28 16,-10 4-26-16,-11-2-24 16,-18 5-56-16,-17 0-152 15,-16-2-167-15</inkml:trace>
  <inkml:trace contextRef="#ctx0" brushRef="#br0" timeOffset="84344.97">21457 7638 688 0,'0'0'132'16,"0"0"300"-16,0 0-280 16,0 0-35-16,0 0-15 0,0 0-15 15,-10-36-8 1,7 36-22-16,2 0-25 0,1 0-32 15,0 19-3-15,0 14-8 16,0 17 11-16,-2 7-4 16,-2 2-5-16,-2 0-65 15,3 1-44-15,3-5-15 16,0-9-122-16,13-16-437 16</inkml:trace>
  <inkml:trace contextRef="#ctx0" brushRef="#br0" timeOffset="84727.58">22521 7954 1404 0,'0'0'62'0,"0"0"10"15,0 0 53-15,0 0-101 16,0 0-14-16,0 0-1 15,-21 16 16-15,17-7-14 16,2-2-5-16,2-4-5 16,0-3 0-16,0 0-2 15,0 0-2-15,3 0 3 16,13 0-3-16,6-14 3 0,0-1 5 16,-1-5-5-1,-11 2 5-15,-4 2-1 0,-6 9 1 16,0 3 3-16,0 3-5 15,-16 1-1-15,-8 0-2 16,-5 3-7-16,4 8 2 16,9 6-3-16,1 0-8 15,9-3-37-15,6 5-29 16,0-2-45-16,17-3-105 16,16-9-329-16</inkml:trace>
  <inkml:trace contextRef="#ctx0" brushRef="#br0" timeOffset="85042.97">23338 7892 936 0,'0'0'41'16,"-102"36"248"-16,58-19-147 15,13-6-56-15,12-3-39 16,10-2-28-16,9-4-14 15,0-2 1-15,0 0-2 16,19 0-1-16,11-2 2 16,4-10 2-16,2-4-6 15,-9-6 4-15,-9 1-2 16,-5 1 2-16,-8 8-1 16,-5 5 11-16,0 7-4 0,-4 0-11 15,-13 0-7 1,-4 7-30-16,1 8-19 0,7 5-38 15,7-2-90-15,6-2-192 16,9-7-125-16</inkml:trace>
  <inkml:trace contextRef="#ctx0" brushRef="#br0" timeOffset="85334.1">24217 7810 1048 0,'0'0'34'16,"0"0"223"-16,0 0-172 16,0 0-43-16,0 0-6 0,0 0 18 15,-81 37-10-15,69-27-12 16,9-4-15-16,3-5-15 16,0-1 5-16,2 0-6 15,21 0 8-15,8-7 5 16,7-11 0-16,-5-5-8 15,-6-3-1-15,-10 1-4 16,-6 4 3-16,-11 9-4 16,-13 8-11-16,-40 4-49 15,-37 9-71-15,-34 14-83 16,-29 3-366-16</inkml:trace>
  <inkml:trace contextRef="#ctx0" brushRef="#br0" timeOffset="92260.46">25352 2017 16 0,'0'0'27'16,"0"0"28"-16,0 0-36 15,0 0-16-15,0 0-3 16,0 0-7-16,0 0-9 16,0 0 8-16,8 0-5 15,-8 0-12-15,0 0 12 16,0 0 9-16,0 0 4 16,0 0-3-16,-8 0 3 15,2 0-18-15,1-5 18 16,4 0 4-16,1 0-4 0,0-2-1 15,0 0 1-15,0 3 1 16,0 0 2-16,0 2 0 16,0 2-3-16,0 0 0 15,0 2-12-15,-3 13 12 16,-4 4 9-16,1 1-5 16,4 2-3-16,2-4-1 15,0-3-3-15,15-3-8 16,12-9 0-16</inkml:trace>
  <inkml:trace contextRef="#ctx0" brushRef="#br0" timeOffset="95020.93">25683 2081 409 0,'0'0'58'15,"0"0"126"-15,0 0-50 16,0 0-11-16,0 0 2 16,0 0-38-16,0 0-20 15,-10 0-9-15,10 0-22 16,0 0-15-16,0 0-3 15,0 0-8-15,9 0-4 16,30 0-4-16,25 0 9 0,19-4 2 16,8 0 4-1,2 1-16-15,-8 3-1 0,-14 0 0 16,-14 0-2-16,-17 0-25 16,-17 0-42-16,-15 0-49 15,-8 0-77-15,-10 12-41 16,-26 4 43-16,-17 1-74 15</inkml:trace>
  <inkml:trace contextRef="#ctx0" brushRef="#br0" timeOffset="95303.42">25549 2301 309 0,'0'0'66'0,"0"0"44"16,0 0 64-16,0 0-76 0,0 0-15 15,0 0 29 1,0 7-19-16,6-5-36 0,15-1-11 16,14 2 5-16,18 0-5 15,15-3-12-15,9 0-12 16,6 0-1-16,5 0-13 16,0 0-5-16,-3 0-3 15,-10 0 0-15,-16 0 2 16,-21 0-2-16,-18 0-25 15,-15 0-44-15,-5 0-16 16,-12 0-136-16,-24 0-144 16,-9 0-57-16</inkml:trace>
  <inkml:trace contextRef="#ctx0" brushRef="#br0" timeOffset="96338.24">25829 2123 144 0,'0'0'16'0,"0"0"47"15,0 0-1-15,0 0-23 16,0 0-26-16,0 0 20 16,-22 0 7-16,11 0-29 0,-3 0 3 15,-6 0 0 1,-4-2-11-16,2 0 0 0,1-2 10 16,5 1 5-16,4 2-2 15,0-1 41-15,4-1-19 16,2 1-6-16,-2-1 8 15,-1-2 0-15,-1 3-2 16,0-3 0-16,1 3-2 16,5-1-2-16,-1 3 24 15,5 0 26-15,0-2-29 16,0 1-19-16,11-3-8 16,30-3-7-16,19-1 2 15,18-1 7-15,7 2-13 16,4 3-7-16,1 2-3 15,-7 2-6-15,-11 0 0 0,-20 0-2 16,-21 0-8 0,-16 0 3-16,-12 0-55 0,-3 6-69 15,-16 7-36-15,-26 1 39 16,-19 2-252-16</inkml:trace>
  <inkml:trace contextRef="#ctx0" brushRef="#br0" timeOffset="96472.6">25426 2360 20 0,'0'0'0'0,"147"-2"-2"16</inkml:trace>
  <inkml:trace contextRef="#ctx0" brushRef="#br0" timeOffset="98608.59">27745 1729 468 0,'0'0'168'0,"0"0"104"15,0 0-83-15,0 0-32 16,0 0-53-16,0 0-33 16,0 0-11-16,-46-8-12 15,46 8-18-15,0 0-13 16,0 0-13-16,16 0-4 15,27 0 0-15,24 0 2 16,14-7 6-16,2-2-7 16,-6-3-2-16,-11 2 1 15,-18 3-6-15,-19 0-19 16,-18 4 4-16,-11 3 1 16,-8 0 11-16,-30 0 3 0,-18 0-6 15,-18 10-7 1,-11 9 5-16,-9 5 5 0,3 0 6 15,8-4 3-15,19-6 1 16,22-2 0-16,20-9 3 16,12 2 7-16,9-3 5 15,1-2-5-15,0 3-11 16,6 4 0-16,19 5 1 16,13 2 8-16,5 1 0 15,9-1 17-15,-1 2-15 16,-3 0-9-16,-4 2 2 15,-9 2-4-15,-10 0-2 16,-11 2 2-16,-11 3 0 16,-3 5 2-16,-10 6-2 15,-19 6 3-15,-12 4 2 0,-11 1 4 16,-11 5 4-16,-2-4-7 16,2-2 2-16,8-8 7 15,16-11 0-15,18-14 1 16,15-8-8-16,6-2-8 15,20-3-1-15,26 0 1 16,21 0 6-16,21-11 4 16,6-3 0-16,0-6-5 15,-3 4-5-15,-7 3-11 16,-11 1-49-16,-12 5-60 16,-16 0-203-16,-23 0-441 15</inkml:trace>
  <inkml:trace contextRef="#ctx0" brushRef="#br0" timeOffset="103011.32">29196 1748 29 0,'0'0'52'0,"0"0"15"16,0 0-8-16,0 0-10 16,0 0 12-16,0 0 5 15,6-7 19-15,-5 2 5 16,-1 0-11-16,0 0-9 15,0-2 10-15,0-3-51 16,-4 0 24-16,-11-4 15 16,-3 0-13-16,-3-1 5 15,-1 3 0-15,2 3-30 16,1 6 14-16,2 3-30 16,-2 2-6-16,-2 20-8 0,0 10-6 15,0 11 6 1,4 8 0-16,6 2 2 0,7-4-2 15,4-6 0-15,0-7-1 16,9-10 1-16,8-10 0 16,2-7 2-16,4-9 8 15,4 0 7-15,1-12 24 16,1-12 1-16,-2-6-22 16,-5-5-9-16,-3-6-5 15,-4-1 1-15,-6-2 0 16,-4 2-5-16,-4 8 4 15,-1 12-2-15,0 13 5 16,0 9 2-16,0 0-11 16,0 11-11-16,0 23 2 15,5 11 9-15,1 9 1 0,3 1 0 16,-3-2-2-16,-2-1 1 16,-2-6-19-16,2-8-79 15,2-11-75-15,6-15-160 16,3-12-127-16</inkml:trace>
  <inkml:trace contextRef="#ctx0" brushRef="#br0" timeOffset="103512.21">29352 2025 521 0,'0'0'82'0,"0"0"167"16,0 0-114-16,0 0-24 16,0 0-32-16,0 0-11 15,21-19-30-15,-3 6-17 16,5 4-16-16,-3 5-5 16,-3 4 0-16,2 0-4 15,-4 7-2-15,-3 15 4 16,-4 8 1-16,-5 3-1 15,-3-3 2-15,0-1-3 16,0-8-1-16,-2-6 4 16,-2-6 0-16,1-4 3 0,1-5-2 15,2 0 2-15,0 0 4 16,0 0 5-16,0-14 32 16,0-15-24-16,14-13-20 15,5 0-3-15,5 2 3 16,-3 10 6-16,-2 9-4 15,-5 9 17-15,-3 11 2 16,-3 1-17-16,-1 0-4 16,2 17-3-16,0 6 3 15,-4 7 3-15,-4 4-3 16,-1 1 0-16,0-1-2 16,-10 0-21-16,0-4-21 0,3-4-40 15,7-9-106-15,3-6-118 16,23-11-46-16</inkml:trace>
  <inkml:trace contextRef="#ctx0" brushRef="#br0" timeOffset="104104.97">30030 1791 84 0,'0'0'579'0,"0"0"-485"0,0 0 192 16,0 0-197-1,0 0 19-15,0 0-32 0,-18-38-38 16,24 31 0-16,6-3-16 16,4 4-4-16,2-2-3 15,4 5-13-15,2 3-2 16,0 0 0-16,-1 5-2 15,-1 12-4-15,-7 2 2 16,-8 7-1-16,-7 2 2 16,0 3-4-16,-13 2 5 15,-11-2 1-15,-3-4 1 16,3-7 1-16,5-5 1 16,7-8 0-16,7-2-2 15,4-5 8-15,1 0-6 0,0-7 3 16,9-18 6-16,13-9-11 15,6-8 0-15,2 0-3 16,3 0 3-16,-2 0 0 16,-1 2 1-16,-3 4 2 15,-7 7 0-15,-6 9 8 16,-8 9 4-16,-4 11 4 16,-2 0 3-16,0 0-19 15,0 5-3-15,-5 21 0 16,-12 12 0-16,-3 11 0 15,1 2 2-15,8-5 2 16,10-3-3-16,1-8-1 16,6-7 0-16,19-8-7 15,8-8-11-15,6-12-23 0,3 0-55 16,2-27-128-16,-3-11-222 16,-10-6-228-16</inkml:trace>
  <inkml:trace contextRef="#ctx0" brushRef="#br0" timeOffset="106511.96">30474 1350 333 0,'0'0'155'0,"0"0"19"16,0 0 56-16,0 0-58 16,0 0-49-16,0 0-21 15,0 0-41-15,-15 0-16 0,15 0-13 16,0 0-5-16,6-11 2 15,6-1-12-15,2-2-16 16,3 3 6-16,-3 5-4 16,-1 4-1-16,-2 2-4 15,0 0 2-15,2 0-4 16,3 19-1-16,0 5 3 16,-1 6 0-16,-6 5 0 15,-6-1 1-15,-3-2-5 16,0 0 0-16,0-9 0 15,-1-6 6-15,-4-6 2 16,1-7 1-16,4-4 0 16,0 0 3-16,0 0 10 0,0 0 7 15,0-8 7-15,3-18 2 16,10-11-10-16,8-8-20 16,1-3 9-16,1 4-1 15,1 5-6-15,-3 8 1 16,-3 9-5-16,-5 8 1 15,-7 8 0-15,-3 6-1 16,0 0-1-16,3 0-6 16,7 12-5-16,4 10 12 15,4 8 0-15,-2 6 0 16,-4 2 0-16,-3 1 1 16,-6 5-1-16,-5 0-4 15,-1 4-36-15,-1-2-44 16,-22-8-95-16,-6-8-440 0</inkml:trace>
  <inkml:trace contextRef="#ctx0" brushRef="#br0" timeOffset="108469.92">27315 2968 174 0,'0'0'274'0,"0"0"-178"16,0 0 92-16,0 0-99 0,0 0 48 16,0 0-30-16,-12-37-21 15,12 32-10-15,4 3-19 16,2 0-36-16,6 2-15 16,6 0-6-16,3 7-5 15,3 14 0-15,-2 6 5 16,-2 2-8-16,-8 4-31 15,-6-2 10-15,-6-5 28 16,0-1-2-16,0-8-2 16,0-9 4-16,0-3 1 15,0-5 10-15,0 0-8 16,0-6 6-16,0-23-3 0,11-14 7 16,5-10-11-1,1-3 7-15,3 9-8 0,-1 10 0 16,-4 13 11-16,-1 14-11 15,-4 10-2-15,3 0-13 16,4 27 7-16,1 14 1 16,-3 9 5-16,-1 6-11 15,-3-5-74-15,-2-5-95 16,-2-12-52-16,-2-16-129 16</inkml:trace>
  <inkml:trace contextRef="#ctx0" brushRef="#br0" timeOffset="108676.97">27764 2869 717 0,'0'0'104'15,"0"0"151"-15,0 0-118 16,0 0-109-16,0 0-3 16,0 0-25-16,13 0-7 15,10 0 0-15,8 0-7 16,6-10-56-16,2-5-92 15,0 3-60-15,-9 3-14 16,-12 8-48-16,-17 1 87 16</inkml:trace>
  <inkml:trace contextRef="#ctx0" brushRef="#br0" timeOffset="108813.83">27949 2880 73 0,'0'0'188'16,"-73"76"-58"-16,34-32 11 16,3-5-15-16,5-7-12 15,9-10 2-15,11-11-19 16,9-8-21-16,2-3-49 0,26 0-18 15,17-20 0 1,12-11-9-16,11-7-8 0,3-3-206 16,-2 2-43-16,-9 1-148 15</inkml:trace>
  <inkml:trace contextRef="#ctx0" brushRef="#br0" timeOffset="109114.13">28248 2772 553 0,'0'0'81'16,"0"0"159"-16,0 0-152 0,0 0-45 16,0 0-29-1,-7 77 41-15,7-43 10 0,0-3-35 16,7 0-13-16,10-8-16 16,5-7-1-16,4-11-1 15,2-5-22-15,-2-6 6 16,1-21 2-16,-8-4 6 15,-7-5 9-15,-7 2 7 16,-5-1 2-16,-4 8 5 16,-15 5 7-16,-11 15 14 15,-5 7-27-15,-4 15-8 16,-3 16-13-16,4 6-58 0,8 0-114 16,11-7-167-1,12-10-239-15</inkml:trace>
  <inkml:trace contextRef="#ctx0" brushRef="#br0" timeOffset="109806.5">27622 1264 147 0,'0'0'180'16,"0"0"6"-16,0 0-26 15,0 0-28-15,0 0 19 16,0 0-75-16,-61-26-66 16,52 57-8-16,-1 10 5 0,5 2 21 15,5-8 13 1,0-9-19-16,0-6-2 0,6-12-14 15,7-5 10-15,4-3 0 16,5-7 35-16,5-19 14 16,3-8-35-16,-2-7-17 15,1-5-11-15,-6-6 8 16,-4 2-3-16,-5 9-3 16,-5 13 6-16,-4 17-2 15,-1 11 2-15,7 0-10 16,4 17-8-16,7 14 8 15,0 6 0-15,-2 2 0 16,-5-3-5-16,-5-9 5 0,-4-7 0 16,-4-4 1-1,-2-6 1-15,0-3 3 0,-6-6 0 16,-11-1 2-16,-8-1 6 16,-10-18-13-16,-11-10 0 15,-3-6-7-15,1 2-16 16,5 9-25-16,12 16-21 15,10 8-6-15,8 23-81 16,10 19-103-16,3 14 29 16,3 13-39-16</inkml:trace>
  <inkml:trace contextRef="#ctx0" brushRef="#br0" timeOffset="118525.73">29338 3364 674 0,'0'0'6'0,"0"0"59"16,0 0 55-16,0 0-12 15,0 0-38-15,0 0-4 16,0 0-33-16,-20-39-23 16,17 49-10-16,0 22-13 0,-3 13 13 15,2 9 8 1,2-6-8-16,2-14 0 0,0-12-36 15,0-15 31-15,14-7 5 16,10-11 5-16,11-21 13 16,4-11 13-16,0-6-25 15,-11 1 3-15,-5 4-1 16,-8 8-2-16,-7 13 3 16,-5 12-1-16,-1 6 7 15,-2 5-15-15,4 2-14 16,6 18-21-16,9 6 23 15,3 1 10-15,4-7-4 16,-1-10-6-16,2-9 10 0,-3-1-1 16,-2 0 3-16,-7-11 0 15,-6-7-8-15,-5-1 2 16,-4-7-1-16,-4-4 4 16,-17-3-2-16,-4-4 5 15,-1 6 0-15,8 9 5 16,6 10 14-16,8 7-12 15,4 2 3-15,0-4-10 16,4-7-13-16,22-3-41 16,7-6 15-16,7 0 2 15,0-6 15-15,-4 0 20 16,-6-3 2-16,-7-2 0 16,-6-3 4-16,-5 0 6 15,-8 5 30-15,-2 11-6 0,-2 11 17 16,0 10 28-1,0 0-57-15,0 7-14 0,-6 19 10 16,-3 14-11-16,5 12-1 16,2 4-5-16,2 0 1 15,0-2-2-15,5-4-2 16,5-9 2-16,0-10 0 16,-1-9-4-16,-2-9-8 15,-2-8 0-15,-3-3-6 16,-1-2 14-16,4 0 4 15,5-15 10-15,3-12 28 16,1-2-21-16,1 2-3 0,-8 13-1 16,-1 7 3-16,0 7-16 15,6 5-7-15,3 20-14 16,3 8 17-16,-1-2-15 16,-1-1-20-16,-3-7-2 15,2-7-35-15,-3-8-27 16,3-8-11-16,0 0 62 15,4-16 36-15,2-13-21 16,0-5-6-16,-5-5 35 16,-5-1 8-16,-5 2 18 15,-3 9 38-15,-1 13 5 16,-2 9 38-16,0 7-6 16,0 0-84-16,0 8-9 0,0 10-10 15,3 4 10 1,4-1 2-16,2-6-2 0,0-2-36 15,1-6-10-15,1-4-1 16,1-3 0-16,2 0 9 16,-1-13 5-16,-2-6-13 15,-6-4 20-15,-5-4 26 16,0 6 7-16,-3 4 35 16,-6 10 60-16,0 7 13 15,-2 7-68-15,-5 22-43 16,1 10-4-16,0 4 0 15,9 2 0-15,6-6 0 16,0-9-7-16,5-5-60 16,14-13-8-16,5-7 44 0,0-5 26 15,6-6-27-15,1-18 32 16,2-7-5-16,-3-3 2 16,-2-4 3-16,-4-1 6 15,-6 3 24-15,-9 11-3 16,-5 11 24-16,-4 11 43 15,0 3 3-15,0 0-67 16,0 0-13-16,0 0-8 16,0 3-9-16,0 4 0 15,0 0-1-15,0-2-1 16,0-3-3-16,0-1 0 0,5 1 5 16,3-2 1-1,-1 1 0-15,-1 3-2 0,1 3 1 16,2 9-4-1,-5 7 2-15,-1 6 2 0,-3 3 1 16,0-4 0-16,5-1-2 16,-1-7 2-16,4-11 0 15,2-2-1-15,4-5-17 16,5-2 2-16,6-9 10 16,4-14-29-16,-4-5-14 15,-2-4-8-15,-9-4 35 16,-6 5 19-16,-5 6 2 15,-3 9 3-15,0 8 44 16,0 6 14-16,0 2-29 0,-2 6-32 16,-7 10-1-16,1 5 0 15,2 0-1-15,6-4-13 16,0-6-30-16,0-2-16 16,4-6-8-16,9-3 22 15,-1 0 0-15,3-7-18 16,-3-8 0-16,-3-4 33 15,-4-5 27-15,-3 2 5 16,-2 1 33-16,0 7 45 16,-2 6 35-16,-6 7 42 15,-2 1-69-15,-8 12-57 16,-2 18-20-16,3 9-2 16,3 4-5-16,8-4-1 0,6 0-1 15,12-2-6 1,18-4-54-16,12-9-67 0,7-17-64 15,-1-7-170-15</inkml:trace>
  <inkml:trace contextRef="#ctx0" brushRef="#br0" timeOffset="119216.65">30201 4183 579 0,'0'0'139'0,"0"0"-68"15,0 0 137-15,0 0-122 16,0 0-25-16,0 0-16 16,0 0 1-16,-104-37-21 15,75 45-10-15,-6 18-4 16,2 9-8-16,3 5-3 15,9 1 0-15,6-4 0 16,11-6-1-16,4-7-1 0,1-7-18 16,20-15-16-16,10-2 30 15,8-15 6-15,3-14 7 16,3-9-1-16,-8 1-6 16,-6-2 17-16,-10 5 9 15,-7 8 11-15,-8 11 16 16,-4 8-1-16,-2 7-12 15,0 0-13-15,0 0-27 16,0 6-2-16,0 13-6 16,0 5 4-16,6 4-15 15,8-2-45-15,5-8-60 16,5-7-102-16,2-9-196 16</inkml:trace>
  <inkml:trace contextRef="#ctx0" brushRef="#br0" timeOffset="119661.53">30476 4191 625 0,'0'0'409'15,"0"0"-291"-15,0 0 86 16,0 0-157-16,0 0-5 16,0 0-19-16,-23 0-9 15,23 0-14-15,2-3 0 16,13-5-8-16,1 5-31 15,6 3-23-15,1 0-25 16,-2 16 4-16,-6 12 16 16,-9 6 17-16,-6 0 12 0,0-1 35 15,-9-3 3 1,-5-8 2-16,4-7 36 0,4-4 12 16,4-8 2-16,2-3 7 15,0 0 4-15,0 0 0 16,0-15-10-16,0-14-24 15,8-11-28-15,11-2-1 16,5 0-2-16,5 12-1 16,-3 7-2-16,-8 11 2 15,-7 8 1-15,-5 4-6 16,-2 0-8-16,0 16-9 16,2 9 18-16,-6 9 0 15,0-1-22-15,0 4-6 0,-6 1-51 16,-4-1-32-16,4-6-132 15,6-11 25-15,0-11 83 16</inkml:trace>
  <inkml:trace contextRef="#ctx0" brushRef="#br0" timeOffset="120745.97">30151 4123 148 0,'0'0'51'0,"0"0"125"15,0 0-27-15,0 0-24 16,0 0-14-16,56-81-35 16,-51 60 21-16,-5-4-10 15,0-4-35-15,-2-3-24 0,-13 3 26 16,-3 6-9-16,-2 7-24 15,1 9 31-15,-1 7-23 16,-4 0-15-16,-2 18-1 16,-4 13-12-16,1 18 1 15,2 9 2-15,5 5-2 16,4 4 3-16,7-1-1 16,5-8-1-16,6-7-3 15,0-13 0-15,0-11 0 16,9-13 0-16,7-9-1 15,3-5 1-15,6-8 4 16,6-16 3-16,-1-11 9 0,0-10-4 16,-2-6 5-16,-6-9-6 15,-2-5-3-15,-4-1-4 16,-7 7 2-16,-3 9-4 16,-4 20 10-16,-2 13 7 15,0 11 21-15,0 6-12 16,0 0-13-16,0 0-15 15,0 17 0-15,0 16-9 16,-3 16 8-16,1 8-1 16,2 4 2-16,0 1 0 15,8-3-5-15,8-7-8 16,8-9-38-16,6-12-34 16,6-16-55-16,7-10-88 0,8-5-75 15,7-32-262-15</inkml:trace>
  <inkml:trace contextRef="#ctx0" brushRef="#br0" timeOffset="121094.52">30896 3953 432 0,'0'0'107'0,"0"0"35"0,0 0 32 16,0 0-9 0,0 0-62-16,0 0-43 0,-6 5-23 15,6-5-13-15,0 1-8 16,0 1-6-16,0-2-6 16,9 0-1-16,18 0-1 15,9-2 11-15,6-7 1 16,5-3 0-16,1 0-12 15,-2 0-4-15,-4 4 2 16,-10 1-47-16,-10 3-17 16,-10 1-63-16,-8 3-76 15,-4 0-1-15,0 0-24 16,-16 14 58-16,-12 4-10 16</inkml:trace>
  <inkml:trace contextRef="#ctx0" brushRef="#br0" timeOffset="121394.31">30971 4059 89 0,'0'0'143'0,"0"0"-36"16,0 0 48-16,0 0-8 16,0 0-24-16,0 0 16 15,-37 19 2-15,37-18-43 16,0-1-12-16,0 0-18 16,4 0-29-16,20 0-6 15,12-1-4-15,11-7-3 16,4-3-14-16,6-1-6 15,4-1 1-15,6 0-6 16,5 1 3-16,-7-1-2 0,-10 1 3 16,-14 0-1-16,-16 3 0 15,-11 4 1-15,-9 3-5 16,-5 1 7-16,0 1 4 16,0 0-6-16,0-2-5 15,-7 2-38-15,-9 0-101 16,-8 0-221-16,-1 0-144 15</inkml:trace>
  <inkml:trace contextRef="#ctx0" brushRef="#br0" timeOffset="124726.22">25020 5135 62 0,'-87'-76'-56'0,"9"6"56"16</inkml:trace>
  <inkml:trace contextRef="#ctx0" brushRef="#br0" timeOffset="127988.92">32201 3277 86 0,'0'0'111'16,"0"0"29"-16,0 0 23 15,0 0-20-15,0 0-25 16,0 0 4-16,0 0 21 15,27-14-36-15,-27 14-24 16,0 0 54-16,0 0-78 16,0 0-16-16,0 0-11 15,0 0 1-15,0 0-2 16,0 0-12-16,0 0-7 16,0 0 2-16,0 0-2 0,0 0-8 15,0 0 2-15,0 0-6 16,0 0 4-16,0 0-7 15,0 0 6-15,0 0-2 16,0 0-1-16,0 0 0 16,0 0 2-16,0 0-1 15,0 0 4-15,0 0-4 16,0 0 0-16,0 9-2 16,0 16-1-16,0 16 2 15,8 13 18-15,5 7-6 16,0-1-6-16,0-7 0 15,0-7 3-15,-4-6-9 16,-2-12 4-16,1-6-1 0,-4-6-3 16,-2-7-3-1,-1-2-1-15,-1-4-57 16,3-3-31-16,-1 0-46 0,-2 0-87 16,0 0-153-16,-3 0-120 15</inkml:trace>
  <inkml:trace contextRef="#ctx0" brushRef="#br0" timeOffset="128290.72">32048 4096 745 0,'0'0'135'0,"0"0"171"16,0 0-146-16,0 0-81 15,0 0-24-15,0 0-21 16,46-3-1-16,25-22 1 16,20-5-2-16,14-2-28 15,5 1-1-15,4-1-2 16,2 2 3-16,-9 2-2 16,-14 2-2-16,-23 2 0 15,-22 9-2-15,-19 0-27 16,-18 10-31-16,-11 5-35 0,0 0-5 15,-34 0-114 1,-14 13-361-16</inkml:trace>
  <inkml:trace contextRef="#ctx0" brushRef="#br0" timeOffset="128743.93">32185 4299 779 0,'0'0'102'16,"0"0"131"-16,0 0-79 16,0 0-108-16,0 0-23 15,0 0-7-15,64 6-3 16,-25-5-12-16,-2 9-1 16,-6 6-1-16,-4 4-2 0,-9 6 1 15,-6 4-3-15,-9-2 4 16,-3 0-11-16,0-6 12 15,-1-7 3-15,-5-5-2 16,1-7-1-16,2-3 3 16,3 0 3-16,0 0 24 15,0-7 15-15,0-22-18 16,8-15-14-16,11-9-13 16,8-6 0-16,7 4 0 15,1 5 0-15,-1 13 1 16,-9 13 2-16,-7 14-4 15,-6 7 2-15,-2 3-2 16,-1 10 0-16,4 17-2 0,0 9 3 16,-6 5 7-1,-2 3-1-15,-5 1-6 0,0-2-1 16,0-4 0-16,0-4-29 16,0-11-132-16,7-11-29 15,8-13-298-15</inkml:trace>
  <inkml:trace contextRef="#ctx0" brushRef="#br0" timeOffset="128941.56">33020 3993 921 0,'0'0'126'15,"0"0"75"-15,0 0-118 0,0 0-60 16,0 0-14-16,0 0 14 15,0 95-18-15,0-54-5 16,0 4-26-16,0 2-95 16,0 2-165-16,-4-1-99 15</inkml:trace>
  <inkml:trace contextRef="#ctx0" brushRef="#br0" timeOffset="129426.69">33201 4655 736 0,'0'0'158'0,"0"0"126"0,0 0-166 16,0 0-62-16,0 0-29 15,0 0-12-15,-3-13-6 16,3 13 2-16,0 0 0 15,0 0 2-15,-2 0-10 16,-10 9-3-16,-4 8-1 16,1 1 1-16,4-2 0 15,5-5 1-15,6-6-1 16,0-3-2-16,0-2 0 16,2 0 0-16,7 0 2 0,6 0 0 15,4-15 12 1,-4-5 10-16,-6 0 0 0,-9 3-3 15,0 6 0-15,-18 4 12 16,-4 7-9-16,-2 0-6 16,2 1-16-16,3 13-4 15,9 4-3-15,9-2 5 16,1 0-4-16,7-6 4 16,17-7-5-16,9-3-7 15,3 0 2-15,2-6-30 16,-5-11-1-16,-15 0-22 15,-10 0-2-15,-8 3-23 16,-29 9-49-16,-26 5-167 16,-16 0-165-16</inkml:trace>
  <inkml:trace contextRef="#ctx0" brushRef="#br0" timeOffset="135831.21">25243 5632 413 0,'0'0'7'0,"0"0"6"16,0 0 74-16,0 0-33 16,0 0-17-16,0 0 22 15,0 0-22-15,-4 2 2 16,1-2-17-16,-3 0-10 15,3 0 3-15,0 0 6 16,1 0 24-16,-1 0-26 16,2 0-8-16,-1 0-1 15,1 0 5-15,1 0 0 0,0 0-1 16,0 0 0-16,0 0 6 16,0 0-6-16,0 0 2 15,0 0-4-15,0 0 4 16,0 0-3-16,0 0-7 15,0 0-5-15,0 0-1 16,0 0-1-16,0 0-11 16,0 0-105-16,6 0-64 15,9 0-138-15,7-5 1 16</inkml:trace>
  <inkml:trace contextRef="#ctx0" brushRef="#br0" timeOffset="138497.74">25725 5579 252 0,'0'0'11'15,"0"0"84"-15,0 0 36 16,0 0-24-16,0 0-21 16,0 0-24-16,0 0-1 0,-40 0 24 15,40 2 9 1,-2-2-11-16,2 0-14 0,-3 0 15 16,2 0-24-16,1 3-18 15,-2-3-18-15,2 0-5 16,0 1-11-16,11 0-8 15,25-1 0-15,19 0 0 16,12 0 4-16,6 0-4 16,-3 0-4-16,-4 0 2 15,-8 0-6-15,-9 0-50 16,-18 0-65-16,-16 0-85 16,-15 14-41-16,-7 6 10 0,-34 0 64 15,-15 1-108 1</inkml:trace>
  <inkml:trace contextRef="#ctx0" brushRef="#br0" timeOffset="138791.34">25617 5788 273 0,'0'0'111'0,"0"0"0"16,0 0 36-16,0 0-40 16,0 0-39-16,0 0-13 15,121-22 44-15,-70 19-10 16,0 0-11-16,9 3-13 15,2 0-25-15,4 0-3 16,2 0-21-16,-7 0 2 0,-10 0-10 16,-11 0-4-1,-17 0-2-15,-10 0-2 16,-10 0 0-16,-3 0-5 0,0 0 3 16,0 0-9-16,-4 0 2 15,-9 0 4-15,-4 2 5 16,-4 2-26-16,-3 0-75 15,-1-2-107-15,-4 1-30 16,2-1-149-16</inkml:trace>
  <inkml:trace contextRef="#ctx0" brushRef="#br0" timeOffset="139593.93">25429 5489 60 0,'0'0'107'0,"0"0"19"15,0 0-43-15,0 0 0 16,0 0 18-16,0 0-25 15,-74-17-23-15,68 17 54 16,3 0-38-16,2 0 11 16,1 0-23-16,0 0-26 15,0 0-4-15,10 0-5 0,17 10 29 16,12 2 52 0,14-5-19-16,15 0-38 0,12-4-13 15,13 0-3-15,5-1-14 16,-1-2-10-16,-10 0-6 15,-16 0 0-15,-20 0 0 16,-23 0-3-16,-16 0-1 16,-12 4-43-16,0 7-35 15,-12 6-58-15,-16 3-45 16,-16 0-103-16,-12-5-96 16</inkml:trace>
  <inkml:trace contextRef="#ctx0" brushRef="#br0" timeOffset="140020.19">25371 5746 577 0,'0'0'34'16,"0"0"286"-16,0 0-126 16,0 0-66-16,0 0-46 15,0 0-27-15,-7 0-20 16,4 0-9-16,3 3-9 15,3-2-13-15,28 1 1 16,20-1 17-16,23-1 16 16,16 0-11-16,11 0-10 0,7 0-4 15,5-7-10-15,2 6 0 16,-8 1-1-16,-14 0-2 16,-27 0 1-16,-29 0 7 15,-19 0-8-15,-15 0 3 16,-3 0 4-16,0 0 1 15,0 0 2-15,0 0-8 16,0 0 1-16,0 0-1 16,0 0-2-16,0 0 0 15,0 0-3-15,-2 0-9 16,-5 0-11-16,-2 0-21 16,-3 0-21-16,-4 0-22 15,2 0-29-15,-4 0-96 16,3 1-60-16,-1 5-6 0,4-5-44 15</inkml:trace>
  <inkml:trace contextRef="#ctx0" brushRef="#br0" timeOffset="141123.97">25983 5487 475 0,'0'0'115'15,"-86"-3"-111"1,27 13 94-16,-14 17-9 0,-15 13 1 15,0 6-1-15,6 6-11 16,20-4-13-16,23-2-25 16,24-5-21-16,15-3-17 15,41-10-2-15,37-17 2 16,33-11 16-16,17-26 7 16,6-15-2-16,-13-8-14 15,-21 1 5-15,-24-2 3 16,-24-1 9-16,-25-1 16 15,-24 1-8-15,-9 6-5 16,-39 12 6-16,-26 19-29 16,-26 14-1-16,-18 33-5 0,-12 19 0 15,8 13-3-15,22 6 5 16,32-4-4-16,37-4-2 16,28-12-3-16,39-12-9 15,41-20-10-15,25-19 26 16,19-17-1-16,0-24 1 15,-11-14-5-15,-19-1 4 16,-28-2 1-16,-29-2 6 16,-36-4-2-16,-20 0-3 15,-53 3 12-15,-32 22-13 16,-32 24 0-16,-26 18-6 16,-4 43-32-16,-2 23-18 15,14 12-140-15,24-4-342 0</inkml:trace>
  <inkml:trace contextRef="#ctx0" brushRef="#br0" timeOffset="142698.37">25231 7979 352 0,'0'0'3'16,"0"0"92"-16,0 0 142 15,0 0-136-15,0 0 62 16,0 0 9-16,-82-34-61 15,79 34-14-15,2 0-18 16,1 0-22-16,0 0-18 16,0-2-19-16,0 2-9 15,0 0-10-15,21 0-1 16,25 0 3-16,24 2 21 16,16-2 1-16,8 0-7 15,5 0-11-15,-5 0-5 0,-9 0-2 16,-19 0-6-16,-26 0-2 15,-19 0-45-15,-17 0-29 16,-4 9-25-16,-28 9-67 16,-22 5-45-16,-24 4-49 15,-12 0-115-15</inkml:trace>
  <inkml:trace contextRef="#ctx0" brushRef="#br0" timeOffset="142998.93">25070 8240 381 0,'0'0'106'0,"0"0"136"16,0 0-69-16,0 0-36 0,0 0-26 16,0 0-36-16,-15 0-14 15,24 3-12-15,19 0 7 16,13 3 13-16,15-1-26 16,13-2-5-16,8-1-12 15,9-1-4-15,9-1-8 16,3 0-5-16,-1 0 0 15,-9-1-7-15,-17-7-2 16,-22 3-3-16,-21-1 3 16,-14 6 1-16,-10 0 0 15,-4 0-1-15,0 0-6 16,0 0-11-16,-15 0-27 16,-15 7-64-16,-10 8-27 0,-17-4-204 15,-13-5-192 1</inkml:trace>
  <inkml:trace contextRef="#ctx0" brushRef="#br0" timeOffset="145008.18">27097 7790 238 0,'0'0'56'0,"0"0"135"15,0 0-72-15,0 0-26 16,0 0 14-16,0 0-12 15,0 0 23-15,-44-9-37 16,36 9 19-16,2 0-17 16,1 0-26-16,1 0-8 0,4 0-17 15,-1 0-10-15,1 0-8 16,0 0-5-16,0 0-4 16,16 0-5-16,30 4 2 15,32-4 7-15,25 0 7 16,19-2-6-16,5-10-6 15,-12-1-3-15,-16 1 0 16,-30 4 0-16,-28 5 2 16,-22 0-1-16,-16 0-2 15,-3 3 6-15,-28 0-6 16,-26 0-3-16,-18 0-4 16,-16 0-3-16,-12 6-2 0,-13 3-1 15,-6 1 1 1,1 1 8-16,9-2 1 0,18-2 3 15,16-2 4-15,23-1-3 16,22 1 1-16,17-4 2 16,11 2-1-16,2 2-3 15,18 7-6-15,24 5 6 16,18 0 6-16,14 0 2 16,11-1 11-16,2-2-11 15,1-3-2-15,-6 4 0 16,-11-3-4-16,-11-2-2 15,-18 3 2-15,-14-1-2 16,-12 0 0-16,-11 1-1 0,-5 4-4 16,-1 10 5-16,-23 5 5 15,-12 8-2-15,-10 6 9 16,-11 1-5-16,-13 3-1 16,-8-1-3-16,-7 3 1 15,-1 0 1-15,4-1 1 16,12-5 0-16,13-5-3 15,18-10 15-15,15-11-12 16,14-6 2-16,8-11-4 16,2-1-2-16,0-2-2 15,8 5-1-15,22 1 1 16,19 0 9-16,15-6-2 16,12 0 9-16,15 0-10 15,13 0 2-15,7-3-8 0,2 0 4 16,-7 3 2-16,-11-3-6 15,-15 0 0-15,-21 3 3 16,-20-5-1-16,-18 5 0 16,-16 0-1-16,-5 0 0 15,0 0 4-15,0 0-3 16,0 0-2-16,0 0-3 16,0 0-27-16,0 0-34 15,-2 0-50-15,-1-9-155 16,3-5-265-16</inkml:trace>
  <inkml:trace contextRef="#ctx0" brushRef="#br0" timeOffset="147521.74">28877 8061 545 0,'0'0'108'0,"0"0"-67"16,0 0 131-16,0 0-97 15,0 0-3-15,0 0-30 0,-8-29-27 16,14 19 6-16,0 0 16 16,0 1 4-16,-3 0 21 15,0-3-16-15,-3 2-7 16,0-6-14-16,0 3 1 16,-5-5-6-16,-9 4-13 15,-3 2-2-15,-4 2-1 16,-1 7-2-16,-3 3-2 15,-3 3-1-15,-5 22-3 16,-2 6-1-16,1 13 5 16,4 2 0-16,8 3-2 15,5 0 2-15,10-3-2 16,7-1 1-16,0-9 1 16,0-6 0-16,13-10 0 15,3-5 0-15,1-5 1 0,2-3 0 16,3-7 0-16,1 0 0 15,4 0 1-15,1-17 10 16,1-7 3-16,-1-11 0 16,-3-5 0-16,-5-9-7 15,-1 3-3-15,-7 3-2 16,-2 6 0-16,-3 11-3 16,-4 10 5-16,-2 7-3 15,1 4-1-15,-2 5 6 16,0 0 3-16,0 0-1 15,0 0-3-15,0 0-3 16,0 0 2-16,0 0 0 16,0 0-3-16,0 0 6 15,0 0 1-15,0 0 3 0,0 0-2 16,0 0-1-16,0 0-2 16,0 0-1-16,0 0-5 15,0 0 0-15,0 0-1 16,0 0-2-16,0 0-4 15,0 16 4-15,0 5 1 16,0 5 0-16,0 11 1 16,0 6 1-16,0 5 0 15,0-1 2-15,0-1-2 16,0-10-1-16,6-2 0 16,8-12-1-16,9-7 0 0,8-9-1 15,11-6-19 1,8-4-62-16,0-23-125 0,-7-2-387 15</inkml:trace>
  <inkml:trace contextRef="#ctx0" brushRef="#br0" timeOffset="151465.81">29362 8332 41 0,'0'0'108'15,"0"0"-16"-15,0 0-5 16,0 0 13-16,0 0-13 0,0 0 0 15,0 0-19 1,0-3-11-16,0 3 4 0,0-1-27 16,0 1-3-16,0-3 8 15,0 3-2-15,0 0 11 16,0 0-5-16,0 0 17 16,0-3-7-16,0 3 4 15,0 0 4-15,0-2-13 16,0-3-10-16,0 3-10 15,3-3-17-15,4 3-7 16,0 2-3-16,1 0-1 16,2 0-1-16,5 9-1 15,-3 11 1-15,0 6 0 16,-8 10 1-16,-4-2 0 16,0 3 1-16,-9-5 2 15,-5-4-2-15,1-9 1 16,5-6-2-16,3-8 0 0,4-3 0 31,-1-2 9-31,2 0 13 0,0-3 17 0,8-21 4 16,14-9-32-16,8-7-10 15,3-5 3-15,0 1-3 16,-5 7 0-16,-6 9 4 16,-8 14 0-16,-6 8-5 15,-5 6 0-15,4 0-3 16,-1 18-4-16,1 12 7 15,2 7 0-15,-6 4-2 16,-3 1 0-16,0 4 0 16,0-3-26-16,-3-9-29 0,1-9-49 15,2-12-115-15,0-13-130 16,12-9-118-16</inkml:trace>
  <inkml:trace contextRef="#ctx0" brushRef="#br0" timeOffset="151966.2">29869 7932 793 0,'0'0'40'0,"0"0"298"16,0 0-230-16,0 0-28 15,0 0-21-15,0 0-29 0,3-46-22 16,17 42-2-1,6 1-4-15,5 3-2 0,0 0-2 16,-2 7-3-16,-5 12 4 16,-7 1-3-16,-9 0 2 15,-8 4-4-15,0-1-1 16,-15 0 7-16,-9 1-1 16,-3-2 0-16,2-5-3 15,5-5-4-15,7-5-5 16,9-4 5-16,4-3 3 15,0-2 4-15,6-21 0 16,18-10-9-16,7-6-6 0,2-2 3 16,-2 2 9-16,-4 5 4 15,-6 9 0-15,-8 8 8 16,-7 10 6-16,-4 3 11 16,-2 4 6-16,0 0-27 15,0 17-4-15,-6 15 0 16,-3 8 2-16,-3 7 20 15,4-7-11-15,5 2-3 16,3-6-8-16,0-5 0 16,18-8-4-16,12-10-23 15,12-13-69-15,11-4-149 16,-1-28-82-16,-5-8-419 16</inkml:trace>
  <inkml:trace contextRef="#ctx0" brushRef="#br0" timeOffset="152381.17">30304 7599 141 0,'0'0'688'16,"0"0"-596"-16,0 0 131 16,0 0-152-16,0 0 0 15,0 0-38-15,-9-67-25 16,36 55-5-16,4 7 0 15,1 2-3-15,-1 3 0 16,-4 2-4-16,-5 13 2 16,-5 5-4-16,-10 4-3 0,-7-1 4 15,0 1 4-15,-1-4 0 16,-10-6 1-16,-1-4 1 16,3-5 2-16,6-3 0 15,3-2 4-15,0-6 26 16,5-21 29-16,19-15-46 15,15-8-2-15,8 3 5 16,7 4 9-16,-3 11-5 16,-4 15 1-16,-8 10-22 15,-7 7-2-15,-9 24-11 16,-7 19 1-16,-6 10 8 16,-10 6-1-16,-5 5-37 15,-25 0-88-15,-14-5-80 0,-6-6-379 16</inkml:trace>
  <inkml:trace contextRef="#ctx0" brushRef="#br0" timeOffset="153565.24">26805 9145 352 0,'0'0'100'16,"0"0"160"-16,0 0-90 15,0 0-32-15,0 0-21 16,0 0-37-16,-3-17-17 0,3 17-33 16,0 0-18-16,0 0-12 15,12 7-11-15,10 12 11 16,3 4 0-16,-2 7 0 16,-7-2 0-16,-7-2 0 15,-4-5 1-15,-5-6 0 16,0-2-2-16,0-7 2 15,0-5 1-15,0-1 1 16,0 0-1-16,0-4 7 16,3-19 4-16,9-16 5 15,4-11-17-15,5 3 0 16,1 4-2-16,-2 11 2 16,-5 15-4-16,-5 11 3 0,0 6-5 15,1 6-3 1,4 21-4-16,1 8 10 0,-1 6 1 15,-3 1-3-15,0 3-32 16,-3-1-103-16,-3-10-116 16,2-8-113-16,0-19-161 15</inkml:trace>
  <inkml:trace contextRef="#ctx0" brushRef="#br0" timeOffset="153737.19">27234 9131 189 0,'0'0'486'15,"0"0"-195"-15,0 0-52 16,0 0-169-16,0 0-28 16,0 0-33-16,32-13-9 0,1 10 0 15,14-3-6-15,11-4-45 16,0 0-109-16,-5 0-141 16,-12 3 37-16,-17 4-135 15</inkml:trace>
  <inkml:trace contextRef="#ctx0" brushRef="#br0" timeOffset="153881.07">27458 9168 128 0,'0'0'117'0,"0"0"83"16,-107 81-25-16,89-66-48 15,10-5-43-15,8-10-19 16,20 0-44-16,25-5 35 16,19-17-9-16,13-4-47 15,0-2-103-15,-5 0-97 0,-9 1-108 16</inkml:trace>
  <inkml:trace contextRef="#ctx0" brushRef="#br0" timeOffset="154142.78">27815 9075 402 0,'0'0'76'0,"0"0"180"16,0 0-156-16,0 0 1 16,0 0-47-16,0 0-31 15,-67 82 4-15,89-57 0 16,3-6 0-16,6-2-8 15,1-11-14-15,-2-3-3 16,-4-3-2-16,-4-3 9 0,-8-14-2 16,-8-5 0-16,-6-3 8 15,0-4-8-15,-14 4 5 16,-11 4-4-16,-7 8-4 16,-8 13-4-16,-2 0-5 15,0 27-41-15,3 5-106 16,9 1-106-16,11-7-394 15</inkml:trace>
  <inkml:trace contextRef="#ctx0" brushRef="#br0" timeOffset="154877.41">26681 7308 359 0,'0'0'139'0,"-16"75"99"16,16-34-119-16,0-1 42 15,0-9-81-15,18-6-36 16,5-12 12-16,7-7 16 0,9-6-24 16,9-6 10-1,4-20-15-15,6-11-5 0,-3-9-16 16,-6-1 0-16,-8-5-3 15,-8-5 4-15,-5 8 2 16,-9 9-9-16,-7 17-7 16,-4 13-3-16,-4 10-1 15,7 11-5-15,1 22-14 16,4 9 12-16,-1 4 2 16,-5-2 0-16,-4-9 1 15,-4-9-2-15,-2-6 1 16,0-6 0-16,0-7 6 15,-8-2-5-15,-13-5 3 16,-7 0 6-16,-14-15-3 0,-13-9-7 16,-11-8-1-16,-5 5 1 15,1 4-14-15,10 14-7 16,13 9-16-16,11 16-23 16,15 23-22-16,7 17-63 15,13 4-151-15,1-1-134 16</inkml:trace>
  <inkml:trace contextRef="#ctx0" brushRef="#br0" timeOffset="157082.5">23464 11070 527 0,'0'0'102'0,"0"0"107"15,0 0 138-15,0 0-253 16,0 0-80-16,0 0 3 15,-65 95 8-15,48-38 7 16,6 3-14-16,7-4-3 0,4-6-12 16,0-13-3-16,0-12 0 15,12-14 0-15,5-11-3 16,10-8 3-16,5-28 1 16,2-10 11-16,-3-11-6 15,-9 3 1-15,-6 9-7 16,-7 19 6-16,-2 13-4 15,-4 13-2-15,4 0-3 16,7 24-13-16,7 11 10 16,10 5 6-16,8-7 0 15,9-6-3-15,5-15-21 16,-2-12-16-16,-3 0 11 16,-9-12-21-16,-13-15 12 0,-12-4 38 15,-13-7 2 1,-1-5 6-16,-28 0 5 0,-12 4 8 15,-7 8 7-15,1 12 18 16,6 12-15-16,9 7-9 16,11 0-20-16,13 3-2 15,7 7-6-15,14-4-4 16,27-2 3-16,16-4-3 16,7-10 6-16,1-13 0 15,-5-6-4-15,-11-5 2 16,-11-2 6-16,-16-1 3 15,-12 1 7-15,-10-6 23 0,0 5 2 16,0 8 6 0,-9 11-11-16,1 13 10 0,0 5-15 15,1 10-16-15,-3 25-9 16,3 15-8-16,7 13 7 16,0 10 1-16,5-5 0 15,7-1 0-15,0-4 0 16,-1-10 0-16,0-17 0 15,0-13 0-15,-7-11 0 16,0-11 0-16,1-1-2 16,2-16 2-16,4-18 10 15,3-14-5-15,0-6-5 16,-2 12-8-16,-3 14 4 16,-3 16 2-16,3 12-7 15,0 12-12-15,3 22-3 0,4 4 19 16,-2 4 1-16,2-6-2 15,-1-7-30-15,7-7-11 16,-1-10-12-16,3-12 26 16,4 0-12-16,5-21 7 15,3-15 1-15,-6-3 24 16,-12-6 13-16,-12 1 0 16,-6 7 30-16,0 13 9 15,0 11 56-15,-2 13-33 16,-5 0-17-16,-2 3-31 0,3 11-14 15,-2 6-4 1,7-3 4-16,1-1-1 0,0-4-3 16,3-7-1-1,9-3-13-15,1-2-6 0,2 0 6 16,0-15-5-16,-2-5 0 16,-2-4-3-16,-5-6 9 15,-6-2 17-15,0 9 1 16,0 6 1-16,-9 16 32 15,-12 1-4-15,-6 28-18 16,-3 14-12-16,4 7 2 16,4 9 5-16,9-3-2 15,13-5-4-15,0-4-1 16,33-7 0-16,16-12-5 16,9-17 5-16,10-10-18 0,0-17 13 15,1-23-31-15,-10-15 15 16,-14-5-76-16,-15-10 30 15,-18 5 67-15,-12 12 0 16,0 13 22-16,-3 21 74 16,-14 19-23-16,-3 0-17 15,-3 19-46-15,4 12-10 16,3-2 1-16,12 0-1 16,4-9-1-16,4-3 0 15,18-7-1-15,6-10-2 16,8 0 4-16,3-7-13 15,2-16-7-15,-2-4-4 0,-4 2 17 16,-7-1-8-16,-6 9 12 16,-10 6 3-16,-7 8 3 15,-5 3-3 1,0 19-3-16,-2 10 2 0,-5 8 1 16,2-4 1-16,5 1-1 15,0-10-1-15,0-7-10 16,11-12-22-16,10-5 23 15,7 0-36-15,5-13 27 16,7-11-22-16,0-8-22 16,-7-5-45-16,-9-7 44 15,-9-4 64-15,-9 1 29 16,-6 14 38-16,0 10 4 16,0 17 24-16,0 6 8 15,-8 6-89-15,-1 19-14 0,-1 4 0 16,10 0-3-16,0-9 0 15,2 0 2-15,11-9-5 16,0-6-13-16,7-5 2 16,3 0-20-16,2-19 13 15,-2-8 21-15,-6-2-73 16,-13-2 76-16,-4-6 6 16,0 2 29-16,-9 8 8 15,-7 7 29-15,-2 15-1 16,-3 5-43-16,-4 29-28 15,-2 20 2-15,3 3-2 16,6 9 0-16,8-5-1 0,10-3-1 16,4-3-29-16,32-4-148 15,13-6-183-15,15-11 49 16</inkml:trace>
  <inkml:trace contextRef="#ctx0" brushRef="#br0" timeOffset="157621.67">25649 11869 942 0,'0'0'83'15,"0"0"171"-15,0 0-174 16,-93 3-71-16,49 34 9 15,-1 13 6-15,0 9 4 0,8 1 5 16,7-1-8-16,13-6-9 16,13-8-12-16,4-8-2 15,3-10-2-15,15-14 0 16,9-13-2-16,3 0-2 16,3-23 4-16,2-11 5 15,1-11 5-15,-6-5-8 16,-5-3 3-16,-2 1-3 15,-7 8 1-15,-9 19 0 16,-3 14 11-16,-4 11 9 16,0 0-16-16,0 21-7 15,0 18-6-15,-10 13 3 16,0 8-1-16,6-1-8 0,4 1-60 16,1 0-83-1,23-1-63-15,10-14-315 0</inkml:trace>
  <inkml:trace contextRef="#ctx0" brushRef="#br0" timeOffset="158042.34">25844 12339 763 0,'0'0'263'15,"0"0"-54"-15,0 0-76 16,0 0-89-16,0 0-2 15,0 0-38-15,49-43-3 16,-20 36-1-16,-1 4 0 0,-3 3-3 16,-2 0 0-16,-5 10-2 15,-6 10-1-15,-5 10 3 16,-7 2 3-16,0 2-6 16,-3-5-4-16,-10-6 10 15,2-6 1-15,1-9 2 16,6-3-1-16,2-5 4 15,2 0 19-15,0-27 11 16,9-10-24-16,12-13-9 16,9-1-3-16,3 4 1 15,-1 12 2-15,-2 9 8 16,-6 14 22-16,-3 9-14 16,-6 3-19-16,-4 21-2 15,-4 14 1-15,-6 8-2 16,-1 6-5-16,-1-1-41 0,-9-3-28 15,-1-5-44-15,2-13-146 16,4-18-61-16</inkml:trace>
  <inkml:trace contextRef="#ctx0" brushRef="#br0" timeOffset="158277.04">26626 11966 1383 0,'0'0'16'0,"0"0"186"0,0 0-150 16,0 0-16-16,0 0-27 15,0 0-9-15,6-4-6 16,31 4 3-16,11-3 2 16,8-6-33-16,4 1-31 15,-6 1-12-15,-11 2-49 16,-13 1-75-16,-17 4-132 15,-13 0-115-15</inkml:trace>
  <inkml:trace contextRef="#ctx0" brushRef="#br0" timeOffset="158447.72">26611 12176 996 0,'0'0'82'0,"0"0"140"16,0 0-193-16,0 0 6 15,82 0 37-15,-27-13-47 16,8 1-17-16,1 1-8 16,-1 2-19-16,-7-1-93 15,-13 1-330-15</inkml:trace>
  <inkml:trace contextRef="#ctx0" brushRef="#br0" timeOffset="159872.04">27686 11433 250 0,'0'0'213'16,"0"0"-38"-16,0 0 32 15,0 0-83-15,0 0 11 16,0 0-23-16,5-3-27 15,10-17-11-15,7-7-19 16,11-12-24-16,6-7-23 0,-2 3 1 16,-3-3-5-16,-2-1-2 15,-12-1 1-15,-6 4 3 16,-11 1 0-16,-3 8-4 16,0 7 0-16,-10 12 0 15,-13 15-2-15,-13 1-1 16,-12 25-8-16,-10 14-3 15,-1 14 9-15,10 12 2 16,14 8 1-16,14 4-3 16,15 2 3-16,6 2 6 15,11 3 0-15,19 5-2 16,7 0 4-16,5-3-4 16,1-4 1-16,0 1 6 0,-8-4-3 15,-12-3 1 1,-14-10-3-16,-9-2 0 0,-3-2 0 15,-23 0-3-15,-9-6 2 16,-5-3-3-16,-2-12 4 16,5-12-3-16,7-9-2 15,9-10-1-15,11-10 6 16,5 0 4-16,5-10 1 16,0-7-6-16,0 0 1 15,6 5-4-15,10 2 3 16,1 10 1-16,4 0-3 15,1 4-3-15,1 24 0 0,-4 12 1 16,-1 21 1 0,-9 17 5-16,-9 18-3 0,0 13 6 15,-3 10-7-15,-18 1 6 16,0 4 0-16,0 2 1 16,2-4 9-16,5-7 4 15,4-6 0-15,9-10-2 16,1-15 6-16,3-11-3 15,17-5-20-15,9-18 7 16,10-8 10-16,8-9-10 16,8-13-9-16,6-13-2 15,-1-7-6-15,-6-6-20 16,-9-24-37-16,-16-3-3 0,-18-4-53 16,-11 5-5-1,0 1-264-15,-18 8-667 0</inkml:trace>
  <inkml:trace contextRef="#ctx0" brushRef="#br0" timeOffset="162313.68">29067 11344 276 0,'0'0'103'15,"0"0"46"-15,0 0 15 16,0 0-87-16,0 0 7 0,0 0 19 16,0 0-17-16,3-9-11 15,-6 9-9-15,-10 12-28 16,0 16-1-16,-5 14-1 16,1 12 7-16,3 5 2 15,1 6-8-15,6-5-4 16,7-7-13-16,0-10-14 15,15-17-1-15,13-9-4 16,8-17 5-16,10 0 1 16,1-21 12-16,0-17 2 15,-2-9-7-15,-7-2-1 16,-12-1-2-16,-12 1 5 0,-14-1-1 16,-11 7-9-16,-26 1-5 15,-14 10-1-15,-4 10 0 16,-3 15-5-16,0 7-16 15,4 27-6-15,9 12-27 16,17 5 4-16,18 2-70 16,10-3-229-16,26-17-206 15</inkml:trace>
  <inkml:trace contextRef="#ctx0" brushRef="#br0" timeOffset="163087.43">30265 11473 696 0,'0'0'88'16,"0"0"38"-16,0 0 42 16,0 0-130-16,0 0-16 15,0 0-11-15,-37 57 0 16,57-57 6-16,8-7 35 16,3-13 2-16,2-7-38 15,-3 1-2-15,-3-5-2 16,-5 0-12-16,-7-2 8 0,-6-1-5 15,-5 11 0-15,-4 7 8 16,0 9 10-16,0 7 13 16,0 4-34-16,-3 18-9 15,-6 12 4-15,1 6 1 16,6-5 4-16,2-6-4 16,0-4-20-16,16-13-18 15,8-5-3-15,6-7 13 16,9-14-14-16,4-16 23 15,0-2 20-15,-5-4 0 16,-13 0 3-16,-10-2 10 16,-6 3 72-16,-6 8-23 15,-3 11 5-15,0 7-12 16,0 9 2-16,0 0-21 0,0 12-32 16,-2 26-1-16,-5 16 0 15,7 17 5-15,0 11 10 16,0 11-10-1,0-2-2-15,0 2-3 0,0-4-1 16,-6-19-2-16,-11-14-24 16,0-19-73-16,3-18 12 15,-2-12-99-15,5-11-107 16,1-30-182-16</inkml:trace>
  <inkml:trace contextRef="#ctx0" brushRef="#br0" timeOffset="163230.31">30532 11578 31 0,'0'0'510'0,"0"0"-332"16,0 0 34-16,0 0-128 16,0 0-27-16,0 0-25 15,115-42-1-15,-42 15-31 16,1-6-111-16,-8 0-176 16,-13 0-222-16</inkml:trace>
  <inkml:trace contextRef="#ctx0" brushRef="#br0" timeOffset="163424.53">30402 10989 69 0,'0'0'846'15,"0"0"-673"-15,0 0 52 16,0 0-207-16,0 0-18 15,0 0-46-15,-14-5-221 16,42 15-130-16,8 1-114 16</inkml:trace>
  <inkml:trace contextRef="#ctx0" brushRef="#br0" timeOffset="163888.09">31307 11222 1199 0,'0'0'9'16,"0"0"122"-16,0 0-79 16,0 0 3-16,0 0-42 15,0 0-5-15,49-37-8 16,-26 37-3-16,0 0 2 15,-1 11-2-15,-2 11-16 16,-10 8-1-16,-4 1 4 16,-6 1-12-16,0-5-9 15,0-4 26-15,-1-6 7 16,-4-7 4-16,2-8 1 0,3-2 0 16,0 0 5-16,0 0 28 15,0-19 14-15,18-11-23 16,6-13-19-16,7-3-5 15,5 3-1-15,-3 5 1 16,-7 10 0-16,-7 17 2 16,-9 8 6-16,-6 3-9 15,-2 7-3-15,-1 19-4 16,1 8 7-16,-2 8 0 16,0-1-1-16,0 1-11 15,0-2-57-15,0-4-104 16,11-3-225-16,3-16-192 0</inkml:trace>
  <inkml:trace contextRef="#ctx0" brushRef="#br0" timeOffset="164488.9">32178 11279 49 0,'0'0'119'0,"0"0"47"0,0 0 18 15,0 0-36-15,0 0-22 16,0 0-5-16,68-61 10 15,-58 49-26-15,-7 4 7 16,-3 0-39-16,0 0-22 16,-1 2-7-16,-18-2-21 15,-10 5-13-15,-3 3-6 16,-4 0 1-16,1 17-3 16,4 10 2-16,6 3 0 15,4 6-4-15,10-3 1 16,11 3-2-16,0-5 0 15,6-9-6-15,15-5 3 0,2-14-9 16,7-3 5-16,5-10 8 16,2-19 4-16,2-8-3 15,-4-3 3-15,-7-4-2 16,-4-3 1-16,-5-10 0 16,-7-3 4-16,-4 7 4 15,-7 8 15-15,-1 17-14 16,0 16 15-16,0 9-2 15,0 3-13-15,-9 12-12 16,-4 22-11-16,-4 11 6 16,5 5 1-16,7 5-2 15,5-3-28-15,0 0-19 16,5-6-58-16,15-3-64 0,13-11-167 16,5-15-26-16,6-14 203 15</inkml:trace>
  <inkml:trace contextRef="#ctx0" brushRef="#br0" timeOffset="164968.49">32616 11229 55 0,'0'0'375'0,"0"0"-95"16,0 0 4-16,0 0-78 15,0 0-110-15,0 0-64 16,-43-67-22-16,21 68-4 16,3 12 3-16,0 3-5 15,4 1 2-15,0 3-5 16,5 0 0-16,5 6-1 0,4-4-2 15,1-4 2-15,0-5-1 16,0-3-2-16,0-7-7 16,0-3 7-16,0 0-1 15,7 0 4-15,2 0 13 16,-1-3 0-16,-1-5 2 16,-5 6-5-16,-1 2-3 15,-1 0-1-15,0 0-2 16,0 0-4-16,0 0 0 15,0 0 0-15,0 0 0 16,0 0-1-16,0 0 1 16,2 0 1-16,-2 0-1 15,1 0-4-15,1 0-2 16,2 0 2-16,4 0 4 16,-1 2 1-16,2 3-1 0,0-5 0 15,3 0 1-15,4 0 3 16,-2-14-4-16,1 1 2 15,-5 1 0-15,-4-2-4 16,-2 4 1-16,-4 3-23 16,0 4-17-16,0 3-67 15,-14 0-118-15,-10 0-44 16,-3 7 12-16,1 6-120 16</inkml:trace>
  <inkml:trace contextRef="#ctx0" brushRef="#br0" timeOffset="165426.04">32352 11076 439 0,'0'0'110'0,"0"0"160"16,-31-78-62-16,10 72-80 15,-4 6-39-15,-5 0-40 16,-3 11-12-16,0 13 1 16,3 6-12-16,3 10-13 15,4 6-1-15,6 4-5 16,5 0 1-16,8-1-3 0,4-6-2 16,0-7 2-16,4-7-4 15,11-10 1-15,7-5 3 16,5-13-4-16,6-1 7 15,4-4 10-15,1-19-1 16,-4-6 0-16,-9-11-4 16,-5-4 9-16,-8-11-2 15,-11-11-8-15,-1 0-5 16,-1 9-2-16,-13 18-3 16,-1 23 2-16,-4 16-4 15,-5 6-3-15,-1 29-17 16,4 13-12-16,12 4 0 0,9 5-33 15,0-2-74-15,10-7-214 16,16-9-73-16,5-16-105 16</inkml:trace>
  <inkml:trace contextRef="#ctx0" brushRef="#br0" timeOffset="165859.81">32744 11134 509 0,'0'0'180'15,"0"0"165"-15,0 0-115 16,0 0-146-16,0 0-29 16,-99-27-8-16,60 27-18 15,3 12-12-15,3 5-10 16,5 0-2-16,5 9-5 16,8 1 0-16,7-1 0 0,8 4-3 15,0-3 1-15,10-5-1 16,12-8 0-16,11-9 2 15,3-5-6-15,4-3-2 16,1-20 9-16,-3-6 5 16,-7-7 0-16,-8-3 0 15,-7-5-3-15,-4-5 10 16,-3-11-2-16,-3-9 5 16,-4-4-1-16,-2 10-5 15,0 10-6-15,0 24 15 0,0 18-6 16,-3 11 2-16,-2 0-9 15,-2 15-5-15,1 23-13 16,1 13 6-16,5 15 6 16,0 4 0-16,0-2-19 15,2 1-37-15,2-6-32 16,5-6-132-16,3-9-157 16,2-15-40-16,6-16 236 15</inkml:trace>
  <inkml:trace contextRef="#ctx0" brushRef="#br0" timeOffset="166303.68">33123 11060 505 0,'0'0'209'0,"0"0"61"16,0 0-169-16,-83-23-36 0,50 23-20 16,0 6-7-16,2 11-17 15,3 6-4-15,6 1-8 16,6 3-7-16,10 1-2 15,6-1 0-15,0-4-3 16,18-3-7-16,9-9-22 16,7-8-20-16,5-3 45 15,6-14 7-15,1-12 6 16,-4-4 19-16,-5-6 35 16,-10-4-3-16,-9-10 15 15,-11-6-33-15,-5-16 15 16,-2-7-21-16,0-4 1 0,-9 9-10 15,-6 19-3-15,1 24-4 16,7 16 13-16,1 15 6 16,2 0-15-16,-7 15-21 15,-1 22-6-15,0 16 6 16,8 21-1-16,4 12 1 16,0 6 5-16,-3-1 3 15,-3-5-3-15,-3-12-5 16,1-7-4-16,2-12 1 15,6-6-52-15,3-10-63 16,27-12 28-16,18-21-580 16,3-6 45-16</inkml:trace>
  <inkml:trace contextRef="#ctx0" brushRef="#br0" timeOffset="170900.05">30598 13564 465 0,'0'0'89'15,"0"0"-22"-15,0 0-9 16,0 0-40-16,0 0-4 16,0 0 9-16,0 0 24 15,69 19 15-15,-41-38 41 16,0-11-6-16,-2 4-37 15,-6-10-19-15,-3 2-9 16,-4-2 1-16,-8 3 11 16,-2 3-28-16,-3 13-2 15,0 9-12-15,0 6-2 16,0 2-1-16,0 2-8 0,0 17-74 16,0 11 19-16,0 3 56 15,1-4-16-15,10-4-11 16,5-6 3-16,4-7 23 15,6-9 8-15,6-3 1 16,8-5 0-16,2-16 9 16,0-4-4-16,-8 0 10 15,-13 0 3-15,-8 0 31 16,-9 0-1-16,-4 4 24 16,0 6-23-16,0 8 5 15,0 4 1-15,0 3-18 16,0 0-18-16,-1 29-19 0,-9 21 0 15,2 22 6 1,2 21 10-16,0 2 5 0,-1 8-8 16,-1-3-8-16,2-12-2 15,3-8-3-15,2-18-1 16,-1-21-1-16,-1-16-26 16,2-16-37-16,-2-6-29 15,-4-3-30-15,-4-20 26 16,-4-18-191-16,-4-15 4 15,1-9-10-15,7 2 131 16,5 7 164-16,6 17 52 16,0 12 147-16,0 15 72 15,0-1-103-15,8 3-10 0,16-3-48 16,15-5-65 0,16-2-29-16,12-5-5 0,10-3-8 15,0 3-3-15,-6-3-23 16,-14 3-166-16,-14-1-112 15,-19 3-249-15</inkml:trace>
  <inkml:trace contextRef="#ctx0" brushRef="#br0" timeOffset="171129.37">30791 13062 1043 0,'0'0'26'16,"0"0"167"-16,0 0-21 16,0 0-78-16,0 0-44 15,0 0-6-15,-53-29-44 16,53 29-3-16,0 0-22 16,0 0-107-16,26 13-30 15,17 6-453-15,10 5 8 16</inkml:trace>
  <inkml:trace contextRef="#ctx0" brushRef="#br0" timeOffset="171718.09">31857 13263 634 0,'0'0'93'0,"0"0"220"0,0 0-158 15,0 0-55-15,0 0-17 16,0 0-15-16,-12-6-24 16,20-4-19-16,5 0-19 15,0 7-4-15,2 3-2 16,-1 0-3-16,0 10-8 16,-2 17-4-16,-4 6 10 15,-7 6-4-15,-1-7 8 16,0 1-5-16,0-6 2 15,-4-10 2-15,-1-5 2 16,1-4 1-16,4-8 0 16,0 0 1-16,0 0 2 15,0-3 5-15,10-16 15 0,13-13-9 16,7-6-3-16,2-3-9 16,1 4-2-16,-4 8 0 15,-9 13 3-15,-9 6 1 16,-8 10 1-16,0 0-6 15,-2 10-6-15,1 20-1 16,1 5 5-16,-3 6 0 16,0-2-8-16,3 4-29 15,-2-4-32-15,5-5-62 16,5-7-194-16,8-11-143 16</inkml:trace>
  <inkml:trace contextRef="#ctx0" brushRef="#br0" timeOffset="172348.2">32697 13283 813 0,'0'0'90'16,"0"0"90"-16,0 0-73 16,0 0-47-16,0 0-30 15,0 0-24-15,-62 21-6 16,62-21-1-16,7 0 1 15,13 0 6-15,6 0 2 16,0-7-7-16,-3-7 6 16,-2-5-4-16,-5-1 3 15,-7 2 0-15,-7 0 3 16,-2 3-6-16,0 6 6 0,-14 6 0 16,-10 3-8-16,-6 15-1 15,-2 12-5-15,0 10 4 16,7 3 1-16,7-1-1 15,11-3-6-15,7-2 4 16,0-5-37-16,13-12-71 16,11-8-22-16,6-9-22 15,1 0 74-15,2-14-8 16,0-8-10-16,-5-6 63 16,-3-3 36-16,-2-2 10 15,-10 4 94-15,-1 2 17 16,-4 10 16-16,-7 11 21 0,-1 3-34 15,0 3-54-15,0 0-66 16,6 10-4-16,0 13-4 16,4 9 4-16,1 2 3 15,-3-4 7-15,-1-5-8 16,-3-8-1-16,1-7-1 16,-2-7 0-16,-2-3 0 15,5 0 1-15,4-3-1 16,1-16 16-16,7-11 12 15,-2-10-10-15,1-9-8 16,-2-1-7-16,1 7 2 16,-4 15-5-16,-6 16-1 15,-1 7-7-15,-4 5-44 0,5 0-130 16,6 12-144 0,0 5-79-16</inkml:trace>
  <inkml:trace contextRef="#ctx0" brushRef="#br0" timeOffset="173038.39">33162 13237 575 0,'0'0'164'15,"0"0"71"-15,0 0-89 16,0 0-106-16,0 0-29 16,0 0-11-16,0 0-5 15,10 0 5-15,9 0 0 0,-3 3-2 16,4-3-24-16,0 0 13 15,-2 0-39-15,-2-10 19 16,1-2-16-16,-8-2 21 16,-5 1 28-16,-4 1 8 15,0 0-1-15,-4 4 39 16,-14 8 13-16,-8 0-20 16,-8 3-10-16,-4 16-9 15,8 8-5-15,10 2-9 16,5 2-1-16,11-5-5 15,4-6-3-15,0-1-1 16,16-6-25-16,8-7 4 16,10-6-13-16,2 0 24 15,1-6 14-15,-4-11 5 16,-4 0 6-16,-3-5 3 0,-3-8 15 16,-1-3-7-16,-2-1 7 15,-4 5-7-15,-6 10-3 16,-4 11-2-16,-4 5 31 15,-2 3-18-15,0 0-24 16,0 0-6-16,-2 8-8 16,-2 4 7-16,-1 5 0 15,5-1 1-15,-1-2 0 16,1-5-1-16,0-1 2 16,0-5-2-16,0-1-1 15,1-2-3-15,13 0 4 16,7 0 1-16,5-13 15 0,7-9 18 15,2-2-3-15,-2 5 0 16,-7 6-8-16,-11 6-7 16,-7 3-6-16,-7 4-9 15,-1 4-1-15,2 16-8 16,-2 3 9-16,0 2 1 16,0 0-1-16,0-9 1 15,0-3-2-15,0-6-9 16,9-4-35-16,10-3-30 15,6 0-99-15,1-14-74 16,-4-8-423-16</inkml:trace>
  <inkml:trace contextRef="#ctx0" brushRef="#br0" timeOffset="175168.48">31023 14618 270 0,'0'0'189'0,"0"0"46"0,0 0-47 16,0 0-27-16,0 0-53 16,0 0 1-16,-34-20-37 15,34 20-32-15,0 0-18 16,0 0-11-16,0-3-11 16,15 3-1-16,12 0 0 15,9 0 0-15,5 0-1 16,-4 0-9-16,-4 9 0 15,-6 7 1-15,-9 4 3 16,-11 7 4-16,-4 4 1 16,-3 4 1-16,0-2 1 15,0 1 1-15,-7-8-1 16,0-3 0-16,2-10 3 0,4-6-3 16,1-7 0-1,0 0 2-15,0 0-1 0,0 0 7 16,16-20-2-16,12-14 30 15,9-8-23-15,5-8-7 16,0-2-3-16,-3 2-1 16,-11 10 2-16,-7 14-2 15,-12 12 3-15,-6 12-5 16,-3 2-3-16,1 16-7 16,-1 16-2-16,0 15 12 15,0 3 0-15,2-1-3 16,1-6-18-16,6-4-36 0,6-8-64 15,0-11-110-15,9-14-28 16,4-6-68-16</inkml:trace>
  <inkml:trace contextRef="#ctx0" brushRef="#br0" timeOffset="175379.67">31720 14720 594 0,'0'0'231'0,"0"0"13"15,0 0-16-15,0 0-130 16,0 0-17-16,0 0-34 16,-49-16-17-16,56 8-15 15,17-1 7-15,10-7-12 16,12 2-10-16,8-1-27 16,2 3-30-16,-5 2-79 0,-8 8-92 15,-20-1-159-15,-14 3-48 16</inkml:trace>
  <inkml:trace contextRef="#ctx0" brushRef="#br0" timeOffset="175560.76">31760 14787 151 0,'0'0'176'16,"0"0"100"-16,0 0-52 16,0 0-55-16,0 0-27 15,0 0-63-15,12 15 0 16,27-27-7-16,10-2-42 15,0-5-30-15,0 5-1 0,-4-2-27 16,-6 7-117-16,-11 2-121 16,-7 0-172-16</inkml:trace>
  <inkml:trace contextRef="#ctx0" brushRef="#br0" timeOffset="176174.58">32476 14519 554 0,'0'0'117'0,"0"0"31"16,0 0-34-16,0 0-8 15,0 0-27-15,0 0 18 16,-22 20-12-16,5-11-22 16,-2 1-16-16,2-3-13 15,7-4-12-15,4-3-5 16,4 0-2-16,2 0 18 16,0 0 5-16,0-7-9 15,0-13 11-15,12-7-37 16,9-2-3-16,6 3-4 0,1 6 0 15,-1 11-3-15,-3 4-4 16,-6 5 1-16,-3 0-6 16,-3 21 4-16,-8 9 3 15,-4 10 7-15,0 9-2 16,-16 4 3-16,-10 0-1 16,-3-1 1-16,-7-5 0 15,3-10-1-15,2-8 2 16,3-10 0-16,8-8 2 15,5-5-2-15,9-6 2 16,5 0 5-16,1 0 1 16,0-14 13-16,1-5-21 15,14-5-4-15,2 6 0 16,-3 7 4-16,-2 2 0 16,-1 8-1-16,1 1-1 0,0 0-5 15,5 4 5-15,2 9-8 16,1 3-4-16,1 1-35 15,6 3-26-15,9-4-71 16,3-6-204-16,7 0 191 16</inkml:trace>
  <inkml:trace contextRef="#ctx0" brushRef="#br0" timeOffset="176877.66">32870 14582 203 0,'0'0'498'16,"0"0"-296"-16,0 0 59 15,0 0-142-15,0 0-41 16,0 0-20-16,7-10-11 16,-7 10-19-16,3 0-19 15,3 3-9-15,4 17-1 16,-1 5 1-16,1 5 0 0,-7 4 0 16,-3-5 1-16,1-2 0 15,-1-4-1-15,0-13 0 16,0-3 0-16,0-4 0 15,0-3 1-15,0 0 2 16,0 0 4-16,0 0 2 16,3-7 15-16,4-12 18 15,4-15-25-15,6-5-8 16,3 2-4-16,2 8-5 16,-4 9-4-16,-4 9 1 15,-5 6-7-15,-4 5-5 16,0 0-7-16,-2 19-15 0,2 5 21 15,-2 5 12-15,-3-1 1 16,1-3 1-16,-1-9 2 16,0-2 0-16,0-11 2 15,0-3-2-15,0 0 1 16,0 0 1-16,6 0 22 16,10-17 4-16,7-13-3 15,8-4-7-15,6-5-7 16,-2 6 0-16,-5 8 0 15,-10 11 2-15,-12 11 5 16,-5 3-13-16,-3 0-5 16,1 0-1-16,2 16-13 15,2 5 14-15,1 8-3 0,-3 0 0 16,-3-2-28-16,0-1-21 16,0 1-40-16,-3-7-73 15,-6-6-319-15,7-11-315 16</inkml:trace>
  <inkml:trace contextRef="#ctx0" brushRef="#br0" timeOffset="182823.34">1284 16450 345 0,'0'0'72'16,"0"0"118"-16,0 0-97 15,0 0-49-15,0 0-25 16,0 0-9-16,0 0 2 16,0 0-11-16,-9-8 16 15,-2 18 13-15,-5 3-15 16,-2 2-10-16,-1-4 3 15,1-8 1-15,6 0-2 16,4-3 21-16,-2-4 26 0,4-22-36 16,0-8-18-1,6-4-10-15,0 4-8 0,5 12-2 16,12 10-8-16,3 12 16 16,7 0-13-16,1 25 13 15,-1 14 10-15,-3 15-10 16,-12 13-25-16,-2 8 21 15,-10 3 2-15,-4-5-2 16,-10-10-7-16,-8-10 10 16,7-21 13-16,3-15 5 15,5-13 9-15,-1-4 42 16,-5-21 20-16,4-11-71 0,-2-7-10 16,7 3 9-16,4 5-4 15,0 7 12-15,9 15-12 16,16 6-2-16,8 3-5 15,12 7 4-15,4 10 3 16,6-1-5-16,0 0-39 16,-1-10-42-16,-2-6-171 15,-10 0 14-15</inkml:trace>
  <inkml:trace contextRef="#ctx0" brushRef="#br0" timeOffset="183376.2">1430 16315 342 0,'0'0'340'0,"0"0"-300"15,0 0 86-15,0 0-104 16,0 0-22-16,0 0-8 16,6-5 8-16,12 14 2 15,6 7 5-15,-6 4-5 16,4 0 9-16,-3 0-7 15,-2 1 0-15,-7-6 6 16,-1-8-9-16,-4-4 3 16,-5-3-4-16,1 0 12 15,-1 0 17-15,0 0 83 0,0-13-1 16,0-13-35 0,-12-11-69-16,-1-1-7 15,7 4 1-15,0 7-5 0,6 10-10 16,0 8-4-16,6 9-11 15,18 0-5-15,4 14 16 16,8 5 3-16,3 1 3 16,-8-3 1-16,-7-5-2 15,-12-7 11-15,-5-3-1 16,-7-2 3-16,0 0 5 16,0 0 14-16,0-19 20 15,0-12-14-15,-3-8-15 16,-4-10-1-16,-2 8-7 15,4 2 6-15,4 13-7 16,-1 16 2-16,2 5-3 0,5 5-7 16,20 17-11-16,11 14 18 15,3 1 0-15,0-3-3 16,-2 1 2-16,0-10-62 16,-1-9-71-16,3-11-60 15,-6-10-53-15,-3-21-146 16</inkml:trace>
  <inkml:trace contextRef="#ctx0" brushRef="#br0" timeOffset="183940.07">1836 15861 86 0,'0'0'23'0,"-103"-48"53"15,49 39 35-15,3 5-30 0,-1 4-19 16,-3 16 11-16,-3 18-22 16,-12 16-32-16,-9 16-19 15,-5 12 3-15,-1 15 1 16,6 7 0-16,9 8-4 16,21 8 22-16,19 1-13 15,24 7 15-15,15-2-9 16,43-2-4-16,24-12-6 15,21-15-4-15,14-20-1 16,5-25 0-16,18-31 0 16,5-20 7-16,7-46-2 15,5-31 19-15,-11-23 17 0,-15-18-12 16,-16-15 1 0,-22-6 8-16,-26 10-3 0,-31 6 38 15,-30 8-37-15,-24 10-13 16,-45 8-23-16,-37 21-14 15,-31 21-48-15,-18 36-30 16,-5 27 33-16,8 62-61 16,12 53-79-16,7 38-133 15</inkml:trace>
  <inkml:trace contextRef="#ctx0" brushRef="#br0" timeOffset="188552.43">185 14829 17 0,'0'0'67'16,"0"0"57"-16,0 0 34 15,0 0-33-15,0 0-5 16,0 0-8-16,0 0-22 16,0-3-10-16,0 3-11 15,0 0-18-15,0 0-5 0,0 0-21 16,0 0-9 0,0 0-16-16,0 0 0 0,0 0 0 15,0 0 3-15,0-10 6 16,0-11 1-16,-5-8 0 15,2-10-8-15,3 3 1 16,3 2-3-16,12 2-1 16,3 8-4-16,6 7 0 15,-6 8-1-15,4 9-12 16,-1 0-5-16,-3 3 9 16,3 14-10-16,-2 3 7 15,-10-1-5-15,0-3 16 16,-3 1 6-16,-5-5-3 15,1 0 2-15,-2-5-101 16,0-1-36-16,0-6-113 0,0 0-39 16</inkml:trace>
  <inkml:trace contextRef="#ctx0" brushRef="#br0" timeOffset="189363.98">650 14630 588 0,'0'0'6'0,"0"0"117"16,0 0-49-16,0 0-64 15,0 0-10-15,0 0 0 16,-57 87 5-16,41-71-3 15,4-6 2-15,-3-3 10 16,9-3-4-16,-3-4 14 16,-3-8 37-16,2-12-35 15,-5-10-14-15,12-2-5 0,3 2-2 16,0 0 1-16,7 10-6 16,16 6-4-16,8 14-6 15,9 0 0-15,5 17-6 16,-6 21 8-16,-5 13-35 15,-10 10-19-15,-9 7 30 16,-14-1-11-16,-1-1 24 16,-7-7 19-16,-17-8 4 15,3-9 0-15,-1-15 2 16,4-15 2-16,-6-12 21 16,2-5 12-16,-1-24-36 15,-1-8 14-15,8-1-18 16,13 9 21-16,3 5 16 15,5 12-20-15,17 4-7 16,12 8-6-16,4 0-5 0,8 0 0 16,2 14 4-1,1-4 2-15,-2-4-4 0,-2-4-2 16,-9-2-47-16,-6 0-81 16,-8-7-95-16,-14-7-58 15</inkml:trace>
  <inkml:trace contextRef="#ctx0" brushRef="#br0" timeOffset="189856.07">778 14575 687 0,'0'0'219'0,"0"0"27"16,0 0-142-16,0 0-93 0,0 0-11 16,0 0 0-16,56 20 1 15,-21 3 2-15,-2 4-3 16,-3-1 2-16,-9 1-2 15,-3-7 0-15,-8-8-8 16,-5-5 8-16,-1-4-8 16,-4-3 8-16,0-3 6 15,0-23 13-15,-12-14 1 16,-9-10-17-16,-3 4 5 16,5 5-4-16,7 13 4 15,7 14-5-15,5 14-3 16,2 0-7-16,26 17-26 15,11 15 29-15,3 5 1 0,1 0-4 16,-7-7-8 0,-8-5-11-16,-11-11-1 0,-7-7-4 15,-4-5 24-15,-6-2 7 16,0-6 6-16,0-19-5 16,0-9 20-16,0-12-5 15,-9 0-2-15,-3-1 0 16,5 10-12-16,1 12 1 15,4 14 8-15,2 11-11 16,8 0-13-16,14 20-2 16,11 7 14-16,3 2 2 15,-2-2-2-15,-4 2-19 16,0-7-78-16,-5 0-150 16,-7-10 19-16,-8-8-142 0</inkml:trace>
  <inkml:trace contextRef="#ctx0" brushRef="#br0" timeOffset="190036.87">1341 14391 351 0,'0'0'474'0,"0"0"-321"16,0 0 17-16,0 0-115 16,0 0-46-16,0 0-6 15,31-41 37-15,2 1-9 16,7-2-31-16,0-1-121 15,2 2-88-15,-9 6-33 16,-5 3-222-16</inkml:trace>
  <inkml:trace contextRef="#ctx0" brushRef="#br0" timeOffset="190233.39">1366 14146 634 0,'0'0'81'0,"0"0"21"15,0 0-91-15,0 0-11 16,0 0 110-16,0 0-20 16,79 78 4-16,-51-51-42 0,-2 9-20 15,1 7-32 1,-2 3 0-16,3-5-173 0,5-19-224 16,3-22-221-16</inkml:trace>
  <inkml:trace contextRef="#ctx0" brushRef="#br0" timeOffset="190404.54">1678 13748 1001 0,'0'0'47'0,"0"0"61"16,0 0-104-16,55 81 19 15,-9-27-18-15,-7 13-5 16,3 9-1-16,-8 7-20 15,-7 3-255-15,-8-11-286 0</inkml:trace>
  <inkml:trace contextRef="#ctx0" brushRef="#br0" timeOffset="193165.74">2022 16480 88 0,'0'0'12'0,"0"0"6"16,0 0 18-16,0 0-24 15,0 0-8-15,0 0-1 16,0 0-3-16,-4-3 0 15,4 3-3-15,0 0-32 16,0 0-100-16</inkml:trace>
  <inkml:trace contextRef="#ctx0" brushRef="#br0" timeOffset="193727.27">2094 16405 219 0,'0'0'81'16,"0"0"-69"-16,0 0 19 15,0 0-31-15,0 0-47 16,0 0-32-16,19-1 15 16,-13 1-89-16</inkml:trace>
  <inkml:trace contextRef="#ctx0" brushRef="#br0" timeOffset="193914.67">2349 16143 480 0,'0'0'0'0,"0"0"-110"16,0 0-82-16</inkml:trace>
  <inkml:trace contextRef="#ctx0" brushRef="#br0" timeOffset="194157.65">2963 15516 197 0,'0'0'489'0,"0"0"-464"15,0 0-13-15,0 0-12 16,0 0-14-16,0 0-15 15,0 0-68-15,0 0-136 0</inkml:trace>
  <inkml:trace contextRef="#ctx0" brushRef="#br0" timeOffset="194996.71">1989 14117 113 0,'0'0'43'16,"0"0"-43"-16,0 0-6 15,0 0-68-15</inkml:trace>
  <inkml:trace contextRef="#ctx0" brushRef="#br0" timeOffset="195968.54">2307 16005 164 0,'0'0'22'0,"0"0"39"0,0 0-14 15,0 0-23-15,0 0 32 16,0 0 29-16,-3-3-28 16,3 3-8-16,0 0-33 15,0 0-12-15,12 0-3 16,3 13 6-16,0 1 8 16,3 5-6-16,-3-2 2 15,-2-1-10-15,2-6 0 16,-3-6 5-16,-3-1-4 15,3-3 2-15,1-7 11 16,1-20 21-16,8-6-22 16,-1-9-5-16,3-9-7 15,6-8-2-15,7-4-19 0,-6 5 2 16,-1 4 8 0,-2 8 9-16,-8 11 6 0,-1 5-5 15,-5 10 19-15,-7 6 7 16,-4 8-4-16,0 5 12 15,-3 1 6-15,0 0-10 16,0 0-2-16,0 0-15 16,0 0-14-16,0 0-2 15,0 0-32-15,0 7-50 16,-3 3-74-16,-7 0-120 16</inkml:trace>
  <inkml:trace contextRef="#ctx0" brushRef="#br0" timeOffset="196794.51">1821 13772 49 0,'0'0'110'0,"0"0"-57"16,-5-79 21-16,5 57-9 16,0 5 23-16,0-3 0 15,0 3 19-15,0 0-44 16,-3 4 17-16,2 1 13 16,-4 5-20-16,1 0 19 15,4 4-26-15,-1 3-25 16,1 0-27-16,0 0-14 15,1 10-14-15,20 12 12 16,7 5 4-16,2 2-2 16,-2 1 2-16,-1-10 0 15,-3-6-2-15,-3-6 2 16,3-8 1-16,1 0-1 16,2-14 14-16,9-20 13 0,3-13 1 15,1-11-6-15,0-6-15 16,-1-7-4-16,-6-4-3 15,0-3 1-15,-5 5-3 16,-7 14 2-16,-6 13 5 16,-5 19-6-16,-4 16 3 15,-3 8-1-15,-1 3 4 16,-2 0-5-16,0 0-1 16,0 0-2-16,0 0-5 15,0 0 3-15,0 0 1 16,0 0 0-16,0 0-24 15,0 0-100-15,-2 24-163 16,-20 12 35-16,-14 17-215 0</inkml:trace>
  <inkml:trace contextRef="#ctx0" brushRef="#br0" timeOffset="197154.34">1044 15341 430 0,'0'0'128'0,"0"0"-128"0,0 0-19 16,0 0 19-16,85-36 14 15,-18-11 67-15,18-21 52 16,9-22-82-16,15-9-10 15,10-3 42-15,8 8-61 16,1 7 4-16,-4 9-25 16,-14 3 17-16,-11 5 15 15,-14 5 13-15,-21 9 2 16,-15 12-16-16,-16 8-3 16,-12 10 19-16,-5 3-18 15,-5 7-8-15,-4 2-10 16,-1 8-12-16,0-2-40 15,0 5-146-15,-3 0-346 16</inkml:trace>
  <inkml:trace contextRef="#ctx0" brushRef="#br0" timeOffset="203664.53">27776 14100 166 0,'0'0'0'15,"0"0"34"-15,0 0 33 16,0 0-48-16,0 0 6 16,0 0-4-16,0 0 9 15,0 0 21-15,-21-14 1 16,21 14-2-16,0 0 7 15,0 0-8-15,0 0-4 16,0 0-12-16,0 0-7 16,0 7-14-16,2 15 61 0,2 17 25 15,0 8-33 1,1 10-9-16,1 5 0 0,1 1-5 16,7 4-18-16,4-5-11 15,7-4-13-15,5-8-9 16,6-8-4-16,4-8-31 15,6-13-125-15,6-18-115 16,3-3-200-16</inkml:trace>
  <inkml:trace contextRef="#ctx0" brushRef="#br0" timeOffset="206785.17">29544 13699 166 0,'0'0'1'0,"0"0"-1"15,0 0 0 1,0 0-5-16,0 0 2 0,0 0-32 15,-30-70-23-15,21 61-1 16</inkml:trace>
  <inkml:trace contextRef="#ctx0" brushRef="#br0" timeOffset="208060.86">29294 13405 49 0,'0'0'73'0,"0"0"37"16,0 0-22-16,0 0 28 16,0 0-16-16,0 0 3 15,0 0-5-15,32-33 2 16,-29 24 8-16,-2 1-28 15,2-1-11-15,0 2-6 16,1-3-6-16,-1 0-2 16,0 3-17-16,-1 2 7 15,-1 0-13-15,-1 3 3 16,0-1 0-16,0 3 6 16,0 0-13-16,0 0-9 15,0 0-7-15,0 0 0 0,0 0-4 16,0 0-8-16,0 0 0 15,0 0-3-15,0 0 0 16,0 5-1-16,0 15 0 16,0 7 2-16,0 13 2 15,-1 9 1-15,-4-3-1 16,-2 4 0-16,3-4 0 16,1-9 0-16,0-8 0 15,3-5-1-15,0-14 1 16,0-1 0-16,0-5-6 15,0-1-39-15,0 0-48 16,0 2-94-16,0 0-128 16,0-1-25-16,-5 1-125 15</inkml:trace>
  <inkml:trace contextRef="#ctx0" brushRef="#br0" timeOffset="208392.49">28998 13955 500 0,'0'0'186'15,"0"0"-93"-15,0 0 215 16,0 0-186-16,0 0-31 16,0 0-26-16,-19 0-19 15,19 0-13-15,0 0-12 16,5 0-3-16,20 3-2 0,17 0 16 15,16 3-14-15,11-6 0 16,11 0-4-16,7 0-6 16,2-12 2-16,-3-5-8 15,-6 0-2-15,-14 0-5 16,-10 1 4-16,-11 8-12 16,-17 2-23-16,-11 6-45 15,-16 0-61-15,-1 17-149 16,-23 13 0-16,-15 4-214 15</inkml:trace>
  <inkml:trace contextRef="#ctx0" brushRef="#br0" timeOffset="208939.31">28995 14463 729 0,'0'0'97'16,"0"0"132"-16,0 0-132 15,0 0-39-15,0 0 10 16,0 0-28-16,-16-55-14 16,15 47 11-16,1 1-8 15,0-6-15-15,12 2-12 0,10-1-2 16,5 2-4-16,-1 4-1 15,-1 5-21-15,-3 1-12 16,-7 4 3-16,-4 16 16 16,-7 7-2-16,-4 4 14 15,0 6 4-15,-4-1 3 16,-17 1 0-16,-6-4 0 16,-4 3-5-16,-2-7-6 15,2-2-11-15,2-8 18 16,4-4 4-16,7-10 0 15,0-5 2-15,4 0 3 16,4-5 3-16,4-12 5 16,6-3-4-16,0 3 3 0,3 0-9 15,13 5 0-15,3 2 8 16,1 4 6-16,3 6-4 16,-1 0 4-16,1 3-9 15,0 14-4-15,1 3-2 16,-3 2-2-16,-3 0-3 15,-2 3-19-15,-4-8-45 16,0-5-56-16,-3-5-134 16,0-7-82-16,2 0-203 15</inkml:trace>
  <inkml:trace contextRef="#ctx0" brushRef="#br0" timeOffset="209568.8">29277 14427 417 0,'0'0'78'0,"0"0"35"16,0 0 19-16,0 0-69 16,0 0 28-16,0 0-13 15,10-19-18-15,-6 19-26 16,4 5-6-16,1 12 7 15,1 8-2-15,-2 5-6 16,-7 4-5-16,-1-2-9 16,0-2-7-16,0-7-5 15,-3-7 0-15,-1-4 1 0,4-7 1 16,0-5 1 0,0 0 3-16,0 0 9 0,0-7 29 15,0-15-4-15,0-11-37 16,4-1-4-16,4-1-2 15,3 8-1-15,-2 11-2 16,-1 5 2-16,0 9 0 16,0 2-1-16,1 0-7 15,3 7-3-15,3 11 4 16,-6-1 6-16,1 3-7 16,-5-6 0-16,-2-1 7 15,-2-7-4-15,1 0 7 0,-1-6 0 16,1 0 2-16,1 0 0 15,3-12 2-15,6-15 0 16,1-6-1-16,5-4-1 16,-1 3-1-16,0 5 2 15,-3 9 0-15,-2 8 1 16,-3 6 4-16,-2 6 4 16,5 0-11-16,0 13 1 15,-1 7 1-15,-3 6 2 16,-6-1-2-16,-2 2 3 15,0-3-5-15,0 2 2 16,-2-3-2-16,-6-5-8 16,-3-3-79-16,-1-5-199 0,0-10-126 15</inkml:trace>
  <inkml:trace contextRef="#ctx0" brushRef="#br0" timeOffset="210369.83">29661 14275 84 0,'0'0'282'0,"0"0"-124"15,0 0 45-15,0 0-69 16,0 0 36-16,0 0-27 16,8-37-44-16,-3 37-21 15,1 0-30-15,7 0-14 16,7 3-3-16,9 14-15 15,5 12-7-15,0 8 2 16,-1 13-8-16,-9 1-1 16,-10 3-2-16,-13 6-2 0,-1-1 1 15,-18-6-16-15,-15 3-37 16,-8-6 5-16,-10-5-53 16,-11 2-76-16,-12-5-149 15,-12 0-152-15</inkml:trace>
  <inkml:trace contextRef="#ctx0" brushRef="#br0" timeOffset="210865.15">28816 14290 89 0,'0'0'146'0,"0"0"27"16,0 0 13-16,0 0-53 16,0 0-31-16,0 0-2 15,0 4-28-15,-3 26-1 16,-7 12 37-16,-4 9-18 15,2 8-28-15,3 6-37 16,2 5 8-16,7 1-13 16,0-3-7-16,14-6-12 15,13-5 0-15,10-10-1 16,9-8-7-16,7-17-52 0,11-17-131 16,7-8-152-1,7-34-459-15</inkml:trace>
  <inkml:trace contextRef="#ctx0" brushRef="#br0" timeOffset="211486.3">30060 14166 594 0,'0'0'155'0,"0"0"102"15,0 0-99-15,0 0-48 16,0 0-31-16,0 0-30 15,0-15-22-15,0 15-10 16,0 0-11-16,0 20-6 0,0 13 0 16,0 14 1-1,0 6 2-15,0 2-3 0,-11 2-1 16,-2-1-53-16,1-3-103 16,0-8-180-16,0-4-156 15</inkml:trace>
  <inkml:trace contextRef="#ctx0" brushRef="#br0" timeOffset="212022.24">30095 14896 59 0,'0'0'861'0,"0"0"-808"15,0 0 46-15,23-84-33 16,-19 69-36-16,-2 11 56 16,-2 1-17-16,0 3-14 15,-3 0-27-15,-14 12-14 16,-4 8-10-16,2 4 2 16,5-1-5-16,4-4 2 15,6-5-3-15,2-4 0 16,2-4-1-16,0-6-1 15,2 0 0-15,17-2 2 16,3-18 3-16,4-7-3 0,-7-3-11 16,-3 0-4-16,-6 7 11 15,-6 3 4-15,-4 11 0 16,0 6 1-16,-1 3 2 16,-16 6-3-16,-4 17 1 15,0 6 6-15,5 0 1 16,6 2 3-16,7-7-9 15,3-9-2-15,0-5 0 16,0-6-3-16,14-4-2 16,3 0-7-16,2-17-3 15,0-5-13-15,-5-6-7 16,-3 6 2-16,-6-5-10 16,-3 11-41-16,-2 3-8 0,0 9 14 15,-3 4-19-15,-13 7-65 16,-4 10-118-16,4-1-171 15</inkml:trace>
  <inkml:trace contextRef="#ctx0" brushRef="#br0" timeOffset="-213311.85">32383 14056 226 0,'0'0'0'16,"0"0"-215"-16</inkml:trace>
  <inkml:trace contextRef="#ctx0" brushRef="#br0" timeOffset="-212778.84">33514 13629 311 0,'0'0'89'0,"0"0"0"16,0 0 84-16,0 0-60 0,0 0-29 15,0 0 6 1,12-5-24-16,-12 5-20 0,0 0-1 15,3 0-7-15,-3-1-6 16,0 1-9-16,0 0 6 16,0 0-9-16,0-3 2 15,0 3-5-15,0 0-3 16,0 0-2-16,0 0-6 16,0 0 5-16,0 0-4 15,0 0 2-15,0 0-3 16,-3 0-6-16,3 0 1 15,0 0 1-15,0 0-1 0,0 0-1 16,0 0 0-16,-1 0-3 16,-1 0-24-16,-7 0-60 15,-13 0-90-15,-16 4-166 16,-15 5-259-16</inkml:trace>
  <inkml:trace contextRef="#ctx0" brushRef="#br0" timeOffset="-211386.1">31242 14529 353 0,'0'0'32'0,"0"0"-16"16,0 0 43-16,0 0-53 16,0 0-6-16,0 0-30 15,-64 16-54-15,55-10 2 16,2 1-18-16,-1 0 41 16,2-4 18-16,-1 1-29 15</inkml:trace>
  <inkml:trace contextRef="#ctx0" brushRef="#br0" timeOffset="-210892.42">31087 14575 229 0,'0'0'117'0,"0"0"-3"16,0 0 21-16,0 0-27 16,0 0-25-16,0 0 12 15,60-53 9-15,-45 53-43 16,1 0-7-16,5 0-15 15,-1 19-20-15,-3 10-8 16,-3 12-5-16,-5 7 0 16,-6 4-6-16,-3-3 3 15,0-4 0-15,0-4-3 16,-5-8 2-16,-4-7 11 0,5-9 10 16,-1-9 13-1,5-2 2-15,0-4-7 0,0-2-9 16,0 0 4-16,0-10 10 15,0-19-3-15,15-17-25 16,5-12-2-16,5-7-5 16,5-3 1-16,1 7 0 15,-3 15-2-15,-2 17 1 16,-8 12-1-16,-2 8 3 16,-2 4-3-16,-3 5 1 15,0 0-2-15,1 11 1 16,-2 19 0-16,-4 15 7 15,-3 8 0-15,-3 4-2 16,0 2 0-16,0-7-2 0,0-2-3 16,-6-6 0-16,3-7-1 15,0-9-18-15,2-5-47 16,1-13-106-16,0-10-258 16,9 0-359-16</inkml:trace>
  <inkml:trace contextRef="#ctx0" brushRef="#br0" timeOffset="-210739.09">31848 14921 144 0,'0'0'0'0</inkml:trace>
  <inkml:trace contextRef="#ctx0" brushRef="#br0" timeOffset="-206393.28">28874 13508 34 0,'0'0'35'0,"0"0"51"16,0 0-10-16,0 0-5 15,0 0 15-15,0 0 28 16,0 0-15-16,0-7-16 16,0 7-13-16,0 0-7 15,0 0-6-15,0 0 18 16,0 0 0-16,0 0-5 0,0 0-1 16,0 0-3-1,0 0-1-15,0 0-18 0,1 0-7 16,-1 0-9-16,2 0-3 15,-2 0-7-15,1 0-4 16,2 0-6-16,4 0-2 16,7 0 1-16,5-3 18 15,7 2-12-15,3-5-3 16,3 3-7-16,2-6 7 16,2 2-7-16,-5-3-4 15,-7 6 0-15,-7-2 2 16,-7 4-4-16,-7 2 1 15,-2 0 0-15,-1 0 1 16,0 0-2-16,0 0 0 0,0 0-12 16,0 0-17-16,-8 0-20 15,-4 2-28-15,-3 5-29 16,-6 3-100-16,-1-4-160 16,-2-2-108-16</inkml:trace>
  <inkml:trace contextRef="#ctx0" brushRef="#br0" timeOffset="-205973.46">28726 13251 270 0,'0'0'62'0,"0"0"86"16,0 0-54-16,0 0-1 15,0 0-8-15,0 0-8 16,0-28 27-16,0 28 14 16,0 0-20-16,0 0-3 15,0 0-33-15,0 0-10 16,0 0-16-16,0 0-11 15,-12 14-12-15,-7 9-4 0,-6 7 6 16,3 4 3-16,0 5 0 16,4 7-2-16,8 7-6 15,7-1 1-15,3 2-5 16,0 1-6-16,19-7-1 16,9-3 1-16,8-11-3 15,5-5-22-15,9-17-27 16,7-12-64-16,5 0-117 15,6-15-243-15</inkml:trace>
  <inkml:trace contextRef="#ctx0" brushRef="#br0" timeOffset="-205530.78">29588 13115 258 0,'0'0'263'0,"0"0"-139"15,0 0 44-15,0 0-27 16,0 0-44-16,0 0-2 0,9-11-7 16,-9 11-29-16,3 0-13 15,5 0-11-15,6 21-7 16,7 2 30-16,2 10-27 16,2 7-6-16,-4 2-9 15,-3 4-7-15,-6 7 0 16,-12-2-4-16,0-2-1 15,-13 3 2-15,-14-2-4 16,-6-5 1-16,-2-1-1 16,1-10-2-16,4-8-36 15,4-6-49-15,2-10-88 16,7-10-215-16,6-8-119 16</inkml:trace>
  <inkml:trace contextRef="#ctx0" brushRef="#br0" timeOffset="-204666.48">29707 12748 441 0,'0'0'128'16,"0"0"59"-16,0 0-71 15,0 0-60-15,0 0-23 16,0 0-7-16,0-5-8 16,0 5 5-16,0 12-3 15,0 8 38-15,0 4-9 0,0 1-22 16,2-2-3-16,-2-3-14 15,0-4-7-15,0-3-1 16,0-6 2-16,0-2 3 16,0-5 3-16,0 0 12 15,0 0 12-15,0 0 6 16,0 0 4-16,0-11 4 16,0-8-22-16,4-15-21 15,2-6 1-15,5 1-2 16,4 3-3-16,-2 5-1 15,4 15 0-15,-2 5-2 16,1 8-1-16,-1 3 1 0,3 0 0 16,-1 20-1-16,-1 10-1 15,-4 7 4-15,-4-1-1 16,-5 0 0-16,-3-5 0 16,0-6 0-16,0-3-1 15,-7-7 1-15,1-5 1 16,2-7 1-16,2-3-1 15,2 0 3-15,0 0 0 16,0 0 5-16,0-17 6 16,0-16-6-16,10-3-7 15,5-4 1-15,5 5-2 16,-1 9 2-16,2 6 2 16,0 6-4-16,-5 11 0 15,4 3-2-15,-4 3-2 0,4 20 2 16,-3 10 1-16,-5 6 1 15,-7 4 1-15,-5 0 0 16,0 1-1-16,-17 2 0 16,-8 0-27-16,-11 3-81 15,-8-6-224-15,-4-5-374 16</inkml:trace>
  <inkml:trace contextRef="#ctx0" brushRef="#br0" timeOffset="-203488.66">28692 14050 93 0,'0'0'259'0,"0"0"-82"15,0 0-44-15,0 0-24 16,0 0-34-16,0 0 45 16,13-31 3-16,-4 23-34 15,-3 1-15-15,-1 4-29 16,-2 2-16-16,-3 1-6 16,3 0-6-16,1-3-9 15,5 3-3-15,3 0 0 16,4-3 3-16,2 3 0 0,6-5 2 15,1 3-4-15,2-1 1 16,3-1 3-16,-2 1-1 16,1 3 8-16,-3-2-5 15,1 2-4-15,0 0-5 16,-1 0-3-16,1 0 0 16,-1 0 1-16,1 0 0 15,1 0-1-15,2-4 0 16,2 3 1-16,0-2 0 15,1 0-1-15,-3-3 0 0,0 1 0 16,-3-1 2-16,0 0-1 16,-8 3-1-16,0 3 0 15,-4-4 0-15,0 4-2 16,1-1 0-16,6-2 0 16,3 3 2-16,2 0 0 15,0-3 0-15,-1 1 2 16,1-2-2-16,-4 0-2 15,-4-2 2-15,-1 3 0 16,-2-1 1-16,2-3-1 16,0 7 1-16,3-2-2 15,0 2 2-15,2 0-1 16,2 0 0-16,3 0 0 0,2 0 0 16,-2 0 0-1,-2 0 2-15,-4 0-2 0,-3 0 3 16,1-7-1-16,-1-1-2 15,-2 2 2-15,-1 0-2 16,-3 2 0-16,4-2 1 16,4 2 1-16,7 1-2 15,5-2 0-15,0 3 0 16,-3-1 0-16,-7 1-2 16,-6-3-4-16,-7 0-13 15,-7 1-34-15,-3 1-95 16,-10 0-277-16</inkml:trace>
  <inkml:trace contextRef="#ctx0" brushRef="#br0" timeOffset="-202655.28">29677 12676 20 0,'0'0'238'16,"0"0"-188"-16,0 0 70 15,0 0-3-15,0 0-52 16,0 0-20-16,0-10-8 16,0 10 9-16,0-3 16 15,0 2 11-15,0 1 8 0,0 0-10 16,0 0-13-16,0 0-15 15,0 0-2-15,0 0 2 16,2 0-11-16,-2 0-7 16,0 0 0-16,0 0-1 15,0 0 1-15,0 0-4 16,0 0-7-16,0 0-1 16,0 0-5-16,0 0 0 15,0 0-7-15,0 0 2 16,0 0 4-16,0 0-5 15,0 0 0-15,0 0-2 16,0 1-3-16,1 19 1 0,1 9 0 16,1 10 1-16,-1 1-2 15,-1 7-113-15,1-5-252 16,-2 0-170-16</inkml:trace>
  <inkml:trace contextRef="#ctx0" brushRef="#br0" timeOffset="-198823.61">33165 14822 60 0,'0'0'14'0,"0"0"-8"15,0 0 9-15,0 0 10 16,0 0-20-16,0 0 23 15,0 0 7-15,0 0 1 16,0 0-4-16,0 0-2 16,0 0 9-16,0 0-6 15,0 0 1-15,0 0-2 0,0 0-8 16,0 0-7-16,0 0-6 16,0 0-1-1,0 0-3-15,0 0 1 0,0 0 2 16,0 0-3-16,0 0 11 15,0 0 1-15,0 0-2 16,0 0-10-16,0 0-3 16,0 0 1-16,0 0-5 15,0 0 0-15,0 0 0 16,0 0 0-16,0 0 2 16,0 0-4-16,0 0 3 15,0 0-1-15,0 0 1 16,0 0 2-16,0 0-3 15,0 0 0-15,0 0 1 16,0 0 2-16,0 0-6 16,0 0 8-16,0 0-5 15,0 0 0-15,0 0-2 0,0 0 2 16,0 0 0-16,0 0-1 16,0 0-2-16,0-3 3 15,0 3-1-15,0 0 1 16,0 0-9-16,0 0-7 15,1 0-24-15,1 0-67 16,1 0-42-16,0 0 51 16</inkml:trace>
  <inkml:trace contextRef="#ctx0" brushRef="#br0" timeOffset="-193695.98">33183 14805 205 0,'0'0'103'16,"0"0"-41"-16,0 0 61 16,0 0-68-16,0 0-26 0,0 0-9 15,0 0-9-15,0-3-2 16,0 3-5-16,0-2-4 15,0-1-8-15,0 1-64 16,-2 2-137-16,-10 0-70 16</inkml:trace>
  <inkml:trace contextRef="#ctx0" brushRef="#br0" timeOffset="-193146.54">32631 15086 59 0,'0'0'51'16,"0"0"38"-16,0 0-7 16,0 0-30-16,0 0 0 15,0 0 4-15,0 0-15 16,0 0 5-16,0 0 11 0,0 0-28 16,0 0 0-1,0 0-3-15,0 0-2 0,0 0-10 16,0 0-2-16,0 0-1 15,0 0 3-15,0 0-3 16,0 0-1-16,0 0 1 16,0 0-7-16,0 0 2 15,0 0-4-15,0 0 2 16,0 0-3-16,0 0 1 16,0 0-2-16,0 0-1 15,0 0 1-15,0 0 2 16,0 0-2-16,0 0-1 15,0 0 1-15,0 0 2 16,0 0-2-16,0 0 0 16,0 0 0-16,0 0-1 0,0 0 0 15,0 0-10-15,1 0-52 16,-1 0-109-16,0 1-144 16</inkml:trace>
  <inkml:trace contextRef="#ctx0" brushRef="#br0" timeOffset="-192711.76">31439 15183 243 0,'0'0'37'0,"0"0"-6"16,0 0 36-1,0 0-15-15,0 0-28 0,0 0 4 16,0 0-5-16,0-4-3 16,0 4 2-16,0 0-17 15,3 0-5-15,3 0-16 16,8 0-33-16,5 0-37 15,5 0-51-15,3 0-82 16</inkml:trace>
  <inkml:trace contextRef="#ctx0" brushRef="#br0" timeOffset="-192301.17">32811 15037 138 0,'0'0'49'15,"0"0"-36"-15,0 0 49 16,0 0-7-16,0 0-34 15,0 0 12-15,-3 0 16 16,0 0-21-16,-7-3-28 16,-8 0-58-16,-13 3-44 15,-21-4-133-15</inkml:trace>
  <inkml:trace contextRef="#ctx0" brushRef="#br0" timeOffset="-188497.66">15296 7897 29 0,'0'0'39'15,"0"0"-14"-15,0 0-9 16,0 0-14-16,0 0-2 16,0 0-17-16,0 0-7 0,0 0-11 15,3 0 0-15</inkml:trace>
  <inkml:trace contextRef="#ctx0" brushRef="#br0" timeOffset="-179288.63">11646 10681 362 0,'0'0'38'0,"0"0"9"16,0 0 40-16,0 0 32 16,0 0-31-16,0 0-8 15,0 0 8-15,0 0-8 16,-13-41-18-16,13 41 6 16,0 0-17-16,0 0-14 15,0 0-10-15,0 0-6 16,0 3-17-16,-8 30-4 0,-4 28 0 15,-4 31 1-15,-8 27 35 16,-1 17 5-16,-1 6-8 16,1 7-18-16,1-7-5 15,5-13-4-15,2-12-1 16,1-27-5-16,4-18 1 16,-2-18 2-16,7-22-2 15,4-12-1-15,0-10 1 16,3-6-1-16,0-4 1 15,0 0 2-15,-6 0-1 16,-7-6-2-16,-10-22-39 16,-10-4-1-16,-2-5-13 15,-1 0-14-15,3 1 6 16,8 7 50-16,5 3 11 0,7 6 3 16,4 3 3-16,3 8 18 15,3 4 10-15,3 5 7 16,0-2-12-16,0 2-14 15,0 0-4-15,0 0-11 16,0 0-3-16,0 7 3 16,15 15 10-16,8 9 9 15,6 14 15-15,1 7-11 16,-5 6 7-16,1-3-17 16,-4-4-4-16,2-12-9 15,-9-13 11-15,1-10-5 16,-2-8 5-16,5-8 13 0,2 0 9 15,10-4 6-15,8-22-6 16,7-8-8-16,8-12-4 16,-1-10-7-16,9-10 1 15,-1-1-10-15,0 2 3 16,-1 5-2-16,-14 14-4 16,-14 9 5-16,-10 12-1 15,-9 14-3-15,-7 5 6 16,-5 2-9-16,-1 4 1 15,0 0-1-15,0 0-4 16,0 0-1-16,0 0-28 0,0 0-26 16,-1 17-28-1,-14 2-76-15,-4 3-154 16,-5 0-309-16</inkml:trace>
  <inkml:trace contextRef="#ctx0" brushRef="#br0" timeOffset="-172148.09">10092 13584 404 0,'0'0'17'0,"0"0"171"0,0 0-24 16,0 0-26-1,0 0 12-15,0 0-27 0,-33-20-49 16,33 20-20-16,0 0-9 16,0 0-19-16,0 0-4 15,0 0 3-15,0 0-9 16,24 0-15-16,15 0 13 16,19-3 21-16,15 3-16 15,6 0-6-15,9-3-7 16,-3-1-3-16,-9 4-3 15,-19-3 0-15,-23 3-2 16,-19 0 1-16,-9 0 1 16,-6 0 2-16,0 0 3 15,-15 0-3-15,-28 0 1 0,-21 0 0 16,-24 10-6-16,-11 2 0 16,-1 5-8-16,-1-3 4 15,7 2 3-15,10-3 4 16,13-6 3-16,20-4-1 15,21-3 3-15,17 0 1 16,10 0 18-16,3 0-8 16,0 0-16-16,12 0 0 15,14 0 0-15,16 0 1 16,3 11 5-16,7 2-2 16,2 4 1-16,-3 5-3 15,1 7-2-15,-6 4 0 16,-4 1 4-16,-11-2-4 0,-7 2-1 15,-15-5-2-15,-9 4 3 16,0 4 0-16,-12 7 4 16,-25 4-2-16,-11 8 2 15,-16 4-1-15,-9 0-3 16,-4-1 2-16,2-3 0 16,3-6 5-16,17-11 8 15,16-12 7-15,20-10-5 16,13-11-7-16,6-3-9 15,12 0-1-15,34 4 0 16,29-4 15-16,32-3 3 16,20-5-11-16,31-16-7 0,24 1-2 15,19-2-38-15,23 7-60 16,1 3-60-16,-4-5-369 16</inkml:trace>
  <inkml:trace contextRef="#ctx0" brushRef="#br0" timeOffset="-167004.3">11919 13422 11 0,'0'0'26'0,"0"0"15"16,0 0 0-16,0 0 43 16,0 0-8-16,21-70 42 0,-18 50-7 15,2 0-13-15,-3 1 13 16,-2 0-10-16,0 8 33 16,0 2-16-16,0 6 4 15,0 3-31-15,0 0-17 16,-7 3-24-16,-8 26-32 15,-9 12-7-15,-4 15 0 16,-2 14 4-16,2 5-6 16,5 0-1-16,7 4-3 15,6-3-5-15,10-9-7 16,19-14-51-16,14-14-90 16,13-23-129-16,-1-16-51 15,1-22-189-15</inkml:trace>
  <inkml:trace contextRef="#ctx0" brushRef="#br0" timeOffset="-166823.33">12110 13573 549 0,'0'0'214'16,"0"0"-46"-16,0 0 58 16,0 0-108-16,-82 20-46 15,82-20-45-15,3 0-27 16,27 0-2-16,19 0 2 15,15-9 0-15,12-4-128 16,-6-4-239-16,-10 0-171 0</inkml:trace>
  <inkml:trace contextRef="#ctx0" brushRef="#br0" timeOffset="-166615.78">12538 13379 1055 0,'0'0'29'16,"0"0"198"-16,0 0-113 16,0 0-67-16,0 0-40 15,0 0-7-15,-6 56-3 16,6-7 2-16,0 4 1 16,0 7-2-16,0-3-54 15,0-5-98-15,0-15-279 16,0-21-108-16</inkml:trace>
  <inkml:trace contextRef="#ctx0" brushRef="#br0" timeOffset="-166368.56">12776 13309 1140 0,'0'0'161'0,"0"0"15"16,0 0-99-16,0 0-58 15,0 0-15-15,0 0 22 16,100 57 4-16,-41-24-15 16,-1 1-10-16,-6 5-4 0,-19 11-2 15,-27 3-7-15,-15 15-9 16,-40 5-34-16,-19 2-28 16,-3-5-32-16,1-17-140 15,9-24-130-15,22-28 3 16</inkml:trace>
  <inkml:trace contextRef="#ctx0" brushRef="#br0" timeOffset="-165774.66">13175 12910 924 0,'0'0'103'16,"0"0"158"-16,0 0-147 15,0 0-48-15,0 0-42 16,0 0-15-16,0-5-2 16,23 5 0-16,12 0 14 15,1 3-3-15,0 6-18 16,-10 4 0-16,-6 7-3 16,-11 3-4-16,-9 13-5 15,0 1 4-15,-6-2 3 16,-12-7 3-16,3-8 2 15,6-7 1-15,2-8 1 16,7-4-1-16,0-1 10 16,0 0 0-16,0-23 18 15,10-13-21-15,11-10-7 0,12-5-1 16,7 1 2-16,-1 11-2 16,0 10 0-16,-8 13-4 15,-4 16 1-15,-8 0-2 16,-2 20-4-16,-7 12-2 15,-4 11 8-15,-6 1 1 16,0-5-1-16,0-7 1 16,-3-5-3-16,-3-14 5 15,3-6 0-15,3-4 2 16,0-3 0-16,0 0 5 16,0-20 7-16,15-16 2 15,9-7-11-15,4-7-3 16,5 8-1-16,3 8-1 0,-5 15 0 15,2 12-4-15,-3 7 1 16,-7 21-6-16,-7 18 0 16,-9 17-13-16,-7 9-26 15,-14 15-43-15,-24 2-55 16,-24 5-293-16,-19-5-15 16</inkml:trace>
  <inkml:trace contextRef="#ctx0" brushRef="#br0" timeOffset="-165304.18">11545 14275 394 0,'0'0'113'0,"0"0"120"16,0 0-75-16,0 0 18 15,0 0-50-15,0 0-34 0,-30-24-18 16,30 21-23-16,17-4-8 15,18 0 4-15,20-6-16 16,30 4-7-16,26-2-7 16,19 2 3-16,26-7-15 15,15-1-5-15,22 3 5 16,7-2-8-16,19-1 8 16,-3 8 1-16,-4-4-6 15,-21 2-8-15,-38 2 8 16,-39-2-2-16,-47 8 0 15,-31-3-13-15,-33 6-18 16,-6 0 15-16,-39 0-11 16,-19 12-115-16,-24 19-51 15,-18 8-228-15</inkml:trace>
  <inkml:trace contextRef="#ctx0" brushRef="#br0" timeOffset="-164792.59">12022 14691 555 0,'0'0'274'0,"0"0"-153"0,0 0 154 15,0 0-179-15,0 0-21 16,0 0-50-16,-23-37-10 16,52 20-7-16,7 5-5 15,4 2 1-15,-1 10-4 16,-1 0-6-16,-6 13-3 16,-8 9-1-16,-8 10 6 15,-13 3 3-15,-3 2 1 16,-13-1 2-16,-17 3-2 15,-12 4 0-15,-10-3-1 16,-3 0 1-16,1-5 0 16,5-8 0-16,13-10 5 15,9-11-3-15,11-6 1 16,13-9 0-16,3-22 0 0,7-5-3 16,15 0 0-16,13 7 0 15,5 8 3-15,-4 9 3 16,6 11-4-16,-2 1-2 15,2 10-4-15,-4 9 3 16,1 8-5-16,-9 2-13 16,-9-1-50-16,0-2-62 15,-6-9-183-15,-1-10-115 16</inkml:trace>
  <inkml:trace contextRef="#ctx0" brushRef="#br0" timeOffset="-164253.84">12489 14654 824 0,'0'0'196'16,"0"0"85"-16,0 0-200 15,0 0-49-15,0 0-30 16,0 0-2-16,0 0-1 16,49 20 1-16,-25 2 0 15,-6 5 0-15,-2 0 0 16,-5 3-4-16,-8-1 1 15,-3-5 2-15,0-4-4 16,0-4-3-16,0-10 1 16,-3-2 4-16,0-4 3 15,-1 0 9-15,1-13 1 0,2-17-6 16,1-4 2-16,0-5-2 16,8 6-3-16,8 7-1 15,3 9 0-15,7 9-1 16,-4 5-7-16,5 3-20 15,-2 8-17-15,-5 15-3 16,-4 3 8-16,-13 1-6 16,-3-1 32-16,0-5 13 15,0-6 1-15,-3-5 1 16,0-6 3-16,3-4 31 16,0 0 23-16,0-7 4 15,0-20-6-15,9-12-55 16,12-6 2-16,1 3 0 0,7 8 0 15,-2 12 2-15,1 10-3 16,-4 8 1-16,-2 4-3 16,-2 17-5-16,-1 19-2 15,-10 5 3-15,-6 7-1 16,-3 1-36-16,0 5-61 16,-18-4-147-16,-2-11-129 15,7-12-40-15</inkml:trace>
  <inkml:trace contextRef="#ctx0" brushRef="#br0" timeOffset="-164050.71">13152 14505 1137 0,'0'0'93'16,"0"0"-3"-16,0 0-1 15,0 0-22-15,111 50-27 16,-69-10-29-16,-5 10-11 15,-10 9 0-15,-19 7-2 16,-8 10-42-16,-32 11-50 16,-30 7-43-16,-21-9-217 15,-20-15-126-15</inkml:trace>
  <inkml:trace contextRef="#ctx0" brushRef="#br0" timeOffset="-163684.55">11807 14436 273 0,'0'0'53'0,"0"0"149"16,0 0-12-16,0 0-40 0,0 0 50 16,0 0-76-1,-9-20-35-15,6 20-33 0,-1 20-29 16,-8 13-15-16,-2 20 54 16,-5 16-23-16,-4 10-12 15,7 14-17-15,6 10-6 16,10 3-8-16,0-2 0 15,30-8-1-15,19-17-4 16,18-12-64-16,15-24-44 16,15-26-137-16,20-18-254 15</inkml:trace>
  <inkml:trace contextRef="#ctx0" brushRef="#br0" timeOffset="-163152.22">13779 14450 792 0,'0'0'91'15,"0"0"211"-15,0 0-112 0,0 0-88 16,0 0-31-1,0 0-48-15,0-33-21 0,0 53-2 16,0 18-8-16,0 13 7 16,0 14 1-16,-3 11-4 15,-3 3-62-15,-7 11-86 16,-3-8-307-16,-1-12-360 16</inkml:trace>
  <inkml:trace contextRef="#ctx0" brushRef="#br0" timeOffset="-162744.93">13695 15347 1200 0,'0'0'101'0,"0"0"-15"15,0 0 2-15,0 0-67 16,0 0-4-16,0 0-9 15,68-78 0-15,-58 57-6 16,-4 5 4-16,-6 10-3 16,0 3 4-16,0 3 4 15,0 0-3-15,-19 15-8 16,-8 12-5-16,-2 10 5 16,7-1-3-16,6 0 1 15,8-10 2-15,8-9-3 16,0-4 0-16,0-10-1 0,1-3 0 15,12 0-3-15,3-18 6 16,3-10 1-16,-5-10 8 16,-2-3-7-16,-8 8 4 15,-4 6-5-15,0 11-2 16,0 5-6-16,0 11-13 16,-10 0-8-16,1 0-66 15,-2 15-175-15,2-6-294 16</inkml:trace>
  <inkml:trace contextRef="#ctx0" brushRef="#br0" timeOffset="-161795.09">14296 13772 746 0,'0'0'54'0,"0"0"172"16,0 0-71-16,0 0-75 16,0 0-60-16,0 0-15 15,51-22 6-15,-21 22 19 16,3 5-10-16,-5 9-11 16,-2 2 5-16,-9 7-12 15,0 1 1-15,-14 2-3 0,-3 10 0 16,-3 0 3-16,-21 5 2 15,-12 2 7-15,-4-4-2 16,6-6-3-16,4-10-3 16,12-7 1-16,9-7-3 15,9-6 1-15,0-3 4 16,1-3 1-16,25-19-4 16,10-14 11-16,10-14-12 15,6-1-3-15,-1-7-6 16,-2 7 5-16,-7 1 1 15,-2 6 4-15,-15 7 1 16,-5 11 9-16,-7 13 9 16,-12 6 6-16,-1 7 0 15,0 0-13-15,0 0-10 16,-14 15 1-16,-10 16-4 16,-7 19 1-16,1 9 2 0,0 5 5 15,12 3 1-15,2-6 2 16,16 1-11-16,0-11-3 15,9-8 0-15,16-14-2 16,12-12-4-16,11-14-19 16,8-3-33-16,12-23-40 15,-9-13-118-15,-7-12-299 16</inkml:trace>
  <inkml:trace contextRef="#ctx0" brushRef="#br0" timeOffset="-161342.1">14935 13422 625 0,'0'0'75'0,"0"0"172"15,0 0-64-15,0 0-79 16,0 0-44-16,0 0-24 16,13-30 6-16,7 24-14 15,6-5-18-15,6 2-8 0,1 6-2 16,3 3-1-16,-7 0-2 16,-3 0 1-16,-10 9 0 15,-9 5-12-15,-5 2 3 16,-2 7 4-16,-6 4 5 15,-16 5 2-15,-8 1 1 16,0-2 0-16,2-6 3 16,5-3-2-16,10-10 17 15,4-5-9-15,9-4-1 16,0-3-6-16,3 0-3 16,19 0 3-16,14-3 7 15,9-7-10-15,4 1-24 0,3-3-47 16,3 0-139-16,-2-5-108 15,-4 0-204-15</inkml:trace>
  <inkml:trace contextRef="#ctx0" brushRef="#br0" timeOffset="-160722.96">15469 13366 721 0,'0'0'87'0,"0"0"262"16,0 0-247-16,0 0-6 16,0 0-48-16,0 0-17 0,-17 0-8 15,17 0-8-15,0 0-14 16,13 0 1-16,6 0 1 16,1 6-3-16,6 11-1 15,-8 2-1-15,-3 8-3 16,-6 2-3-16,-6 4-4 15,-3-5-4-15,0-5 13 16,-9-3-5-16,-6-5 7 16,6-5 1-16,4-8-1 15,4 0 2-15,1-2 0 16,0-2 7-16,0-18 1 16,0-11-9-16,18-12 2 15,12-3-3-15,7 4 2 0,2 8-2 16,-7 10-3-16,-2 12 1 15,-4 12 3-15,-7 0 0 16,-1 0-3-16,-4 20-4 16,-4 3 7-16,-10 4-1 15,0-1-1-15,0-1 2 16,0-8-1-16,-3-7-1 16,0-3 2-16,3-7 1 15,0 0 1-15,0 0 3 16,0-9 26-16,12-18 6 15,12-10-36-15,7-8-1 16,5 1 4-16,-3 8 0 16,-2 7-4-16,-4 12 8 15,-7 10 0-15,-1 7 4 0,-2 0-11 16,6 17-2-16,-5 9 0 16,0 0 1-16,-9 4 0 15,-6 3-6-15,-3-3-32 16,-9 6-25-16,-18-6-71 15,-3-7-296-15</inkml:trace>
  <inkml:trace contextRef="#ctx0" brushRef="#br0" timeOffset="-159635.12">9455 15093 706 0,'0'0'3'16,"0"0"227"-16,0 0-86 15,0 0-32-15,0 0-32 16,0 0-41-16,-21-27-16 16,21 27-23-16,3 12-1 15,9 10 0-15,6 3 2 0,-6 7 5 16,-2 1-4-16,-4-2-2 16,-6 3 3-16,0-1-7 15,0-9 11-15,0-7-8 16,-3-8 2-16,3-6-2 15,0-3 3-15,0 0 5 16,0 0 0-16,0-16 7 16,0-18-7-16,0-6-6 15,3-10-1-15,14-1 3 16,2 1-2-16,0 13 0 16,-2 15-2-16,-1 15-3 15,-1 7-5-15,3 20-5 0,-3 13-11 16,-1 9 16-1,2 1-3-15,-10 1-2 0,1-5 2 16,-4-6-6-16,-3-9-2 16,0-11 7-16,0-9 13 15,0-4 0-15,0 0 4 16,3-7 16-16,0-17 22 16,8-12-30-16,2-10-6 15,5-7-4-15,3 7 4 16,-2 7-4-16,-4 12 4 15,-3 17 0-15,-6 10-1 16,0 0-5-16,3 16-13 16,7 13 13-16,-2 5 1 0,2 3-1 15,-4-1-2 1,0 4-27-16,-6-1-40 0,0-3-114 16,-3-10-138-16,0-13-92 15</inkml:trace>
  <inkml:trace contextRef="#ctx0" brushRef="#br0" timeOffset="-159430.15">10044 15100 762 0,'0'0'173'0,"0"0"-5"16,0 0 18-16,0 0-133 0,0 0-29 15,0 0-15-15,52-5-6 16,-1-4 28-16,12-4-14 15,1-3-17-15,-3 0-59 16,-7 2-68-16,-17 12-153 16,-16 2-87-16,-21 0-147 15</inkml:trace>
  <inkml:trace contextRef="#ctx0" brushRef="#br0" timeOffset="-159285.89">10165 15279 492 0,'0'0'139'15,"0"0"109"-15,0 0-84 16,0 0-95-16,0 0-32 0,77-38 27 16,-24 13-64-1,5 1-71-15,0 2-129 0,6 2-202 16</inkml:trace>
  <inkml:trace contextRef="#ctx0" brushRef="#br0" timeOffset="-158958.48">10969 14911 725 0,'0'0'106'16,"0"0"120"-16,0 0-84 0,0 0-90 16,0 0-30-1,-58 106 24-15,52-69-10 0,6 2-14 16,0-3-8-1,6-3-11-15,13-8-2 0,5-13-2 16,-2-4-1-16,4-8 2 16,3-6-5-16,3-13 5 15,2-10 11-15,-9-8-6 16,-5-6 5-16,-11-2-1 16,-9-6 10-16,0 4-2 15,-15 9-17-15,-18 18 0 16,-16 20-17-16,-12 11-32 15,-8 27-79-15,5 6-225 16,12-1-158-16</inkml:trace>
  <inkml:trace contextRef="#ctx0" brushRef="#br0" timeOffset="-158142.25">9969 12908 408 0,'0'0'74'0,"0"0"145"16,0 0-84-16,0 0-18 16,-38 101-5-16,32-45-43 15,-2 7 11-15,8-4-24 16,0-12-16-16,0-8-19 15,0-15-10-15,14-12-6 16,2-5-3-16,6-7-1 16,10-7 28-16,8-19 21 15,2-14-23-15,4-10-12 16,-4-5-4-16,-6-2 1 16,-5-2 11-16,-4 3 0 15,-8 12-12-15,-5 18 5 0,-4 13-2 16,-7 10-7-16,6 3-7 15,3 13-10-15,6 16 4 16,4 13 6-16,-9 6 1 16,1-2-1-16,-8-6-1 15,-6-9 1-15,0-9 2 16,0-6 1-16,0-9-1 16,-10-2 17-16,-7-5-1 15,-2 0-6-15,-8-8 1 16,-7-15-1-16,-8-7-10 15,-15-6 2-15,-4-3-3 16,-6 5-1-16,7 8-1 16,8 15 1-16,13 11-1 0,11 25-45 15,15 17-14 1,5 14-46-16,8 0-79 0,0-6-256 16,12-11-322-16</inkml:trace>
  <inkml:trace contextRef="#ctx0" brushRef="#br0" timeOffset="-125038.09">1575 1547 336 0,'0'0'33'0,"0"0"98"15,0 0 41-15,0 0-28 0,0 0-3 16,0 0-27-16,0 0 13 16,0 0-51-16,-79-47-55 15,79 44 10-15,0-13-31 16,25-14-8-16,26-9-8 16,16-12 5-16,6 5-71 15,-6 8 35-15,-22 10-1 16,-17 10 10-16,-17 13-10 15,-11 5 35-15,-9 0 3 16,-29 4-13-16,-15 16-119 16,-16 4 115-16,3 3 27 15,10-3 9-15,10-5 25 16,14 1 3-16,7-1-3 0,13-5 7 16,4-2 7-16,5 3-16 15,3 6-28-15,0 11 1 16,0 14 3-16,11 5 9 15,5 5 5-15,-2-1-12 16,-2-2-6-16,1 0-1 16,-1-6-3-16,0-7 1 15,-6-10 0-15,3-13-1 16,-3-9-1-16,7-5-18 16,2-3-22-16,3 0 17 15,12-13-17-15,3-14-63 16,-2-9 16-16,-1-1-8 15,-15-3-37-15,-8 6-22 0,-7 4 42 16,-10 8 31-16,-20 10 3 16,-9 12 32-16,-6 0 22 15,-4 17 25-15,5 11 57 16,8 2 28-16,9-5 19 16,15-9 23-16,9-11-41 15,3-5-54-15,27-15-28 16,26-24 26-16,30-14 45 15,16-16-58-15,9-9-16 16,-5-1-1-16,-8 6-118 16,-14 10-73-16,-17 19 83 15,-21 15 71-15,-25 14 37 0,-18 13 0 16,-1 2 130 0,-32 8-56-16,-6 16-8 0,-3 5 32 15,2 2-40 1,12 1-9-16,8-5-23 0,13-6-19 15,7-9-6-15,0-5-2 16,16-7-1-16,8 0 2 16,7-19 7-16,2-9 4 15,-3-4-7-15,-3-4 6 16,-9 6-2-16,-5 1 7 16,-5 11 6-16,-7 7 48 15,-1 6 36-15,0 5-15 0,0 0-42 16,0 13-37-16,2 20-8 15,9 11 7-15,6 19 4 16,10 7-5-16,1 8-5 16,5 4 5-16,0 0-9 15,-8-6-2-15,-4-9 2 16,-12-14 3-16,-9-14-2 16,0-15 7-16,0-11 8 15,0-10 62-15,-16-3-11 16,-4-7-7-16,-7-23-51 15,5-14-7-15,7-12-2 16,15-6-18-16,0-2-2 16,30 3-40-16,10 8-41 15,2 2-39-15,1 15-172 16,-10 11-120-16</inkml:trace>
  <inkml:trace contextRef="#ctx0" brushRef="#br0" timeOffset="-124752.72">1357 2554 985 0,'0'0'6'16,"0"0"152"-16,0 0 10 16,0 0-155-16,61-73-12 15,85-28 31-15,47-23 8 16,41-19-8-16,21-9 8 15,4 0-21-15,-5-1-11 16,-17 8 7-16,-32 19-6 0,-37 20-8 16,-53 28-2-16,-42 31 0 15,-37 22 0-15,-33 16 1 16,-3 9 0-16,-39 0-18 16,-19 24-107-16,-9 12-84 15,-2 5-237-15</inkml:trace>
  <inkml:trace contextRef="#ctx0" brushRef="#br0" timeOffset="32197.44">14565 16731 741 0,'0'0'28'0,"0"0"94"16,0 0 96-16,0 0-44 15,0 0-90-15,0 0-50 16,0 0-25-16,-29 77 14 16,42 31 28-16,3 41-9 15,-1 32-31-15,-6 22 11 16,-6 18-3-16,-3 0-18 15,0 0-2-15,3-18-3 16,12-31-34-16,15-33-59 0,8-41-82 16,4-37-178-1,-3-35-30-15</inkml:trace>
  <inkml:trace contextRef="#ctx0" brushRef="#br0" timeOffset="33065.5">14428 16414 76 0,'0'0'112'16,"0"0"13"-16,0 0 12 15,0 0 23-15,0 0-30 16,0 0-36-16,-21-29-18 16,21 29-29-16,0 0-21 0,18 14 8 15,21 1 62-15,23 2-61 16,30-7 20-16,34-6-14 16,33-4-20-16,36 0-7 15,42-21-4-15,39-9-5 16,43-12-3-16,30-8-1 15,31-6-1-15,27-11 1 16,29-1 0-16,28-7 4 16,10 5-5-16,20 7-3 15,-1 4 3-15,-12 8 0 16,-10 6 0-16,-20 1-3 16,-32 8 0-16,-16 2-18 0,-29 8 14 15,-34 4 1 1,-28 2-9-16,-33 6 14 0,-33 1 1 15,-30 0 0-15,-27 6 0 16,-31-3-3-16,-25 1 3 16,-22-1 0-16,-19-3 3 15,-12 0-1-15,-11 3 7 16,-6 3-7-16,-10 4 7 16,-8 3-3-16,-7 0-2 15,-8 9 4-15,-7 13-3 16,-3 10-2-16,-2 11 2 15,0 12 11-15,-6 14-3 16,1 18 2-16,-3 24 2 16,2 24 0-16,0 23-3 15,2 22-4-15,2 6-2 0,3 12 0 16,2 9-1-16,5-1-6 16,4 1 5-16,-7-8-3 15,4-15-2-15,-2-11 0 16,-2-12 1-16,2-11-2 15,1-12-6-15,-6-12-26 16,-4-19-31-16,-10-21-137 16,-6-27-128-16,0-25-330 15</inkml:trace>
  <inkml:trace contextRef="#ctx0" brushRef="#br0" timeOffset="34086.06">16690 16861 338 0,'0'0'208'0,"0"0"-9"15,0 0-55-15,0 0 2 0,0 0-28 16,0-82-33-16,0 66 8 15,0 6-42-15,-1 5 9 16,-9 1-14-16,1 4-13 16,-7 0-13-16,2 0-11 15,-1 9-1-15,-3 19-8 16,7 6-1-16,3 12 1 16,8 9 0-16,0 4 1 15,4 11-1-15,8 5 0 16,0 0 0-16,3-7-1 15,-3-8-1-15,-4-14 1 16,-3-7-25-16,-5-6-31 16,0-8-32-16,0-5-52 15,0-11-167-15,-15-9-79 16,-4 0-145-16</inkml:trace>
  <inkml:trace contextRef="#ctx0" brushRef="#br0" timeOffset="34356.1">16373 17187 597 0,'0'0'204'0,"0"0"124"15,0 0-179-15,0 0-70 16,0 0-23-16,0 0-30 16,27-64-14-16,2 59-6 15,14-2-2-15,8-3-3 0,11 0 1 16,6-5 2-16,7-2-4 15,4 0 3-15,-11-2 0 16,-17 8-3-16,-21 4-5 16,-21 4 5-16,-9 3-2 15,0 0-28-15,0 0-63 16,-16 17-83-16,-6 6-119 16,-1-3-89-16</inkml:trace>
  <inkml:trace contextRef="#ctx0" brushRef="#br0" timeOffset="35465.58">16926 16573 23 0,'0'0'128'0,"0"0"15"15,0 0-35-15,0 0 16 16,0 0-9-16,0 0-16 15,-4-36-4-15,1 30 8 16,0 2 25-16,3-3-40 0,0-2-31 16,0 1-16-1,0-4-16-15,6 1-9 0,10-2-2 16,5 4-8 0,-3 3-3-16,3 4-3 0,-1 2 0 15,-1 0 1-15,-3 0-1 16,-3 11-1-16,-5 0-4 15,-3 8-3-15,-5-2 6 16,0 5 1-16,0 2 1 16,-3-2 0-16,-8 0 4 15,2 0 2-15,0-5-5 16,2-1 2-16,1-7-1 16,2 2-2-16,3-5 0 15,1 0 0-15,0-1 0 0,0-3 0 16,5 5 0-16,14-4 2 15,0-1-1-15,11-2-1 16,6 0 0-16,0 0-3 16,-7 0-23-16,0-9-65 15,-11 4-50-15,-8-3-117 16,-9 5-129-16</inkml:trace>
  <inkml:trace contextRef="#ctx0" brushRef="#br0" timeOffset="35878.53">16740 16462 118 0,'0'0'69'16,"0"0"27"-16,0 0-29 15,0 0 23-15,0 0-17 16,0 0 23-16,-6-63-25 16,3 58 6-16,3 5 12 15,-3 0 10-15,0 0 2 16,3 0-43-16,-3 0-16 0,0 5-42 15,3 15 11-15,0 11 14 16,0 10 20-16,3 5-5 16,12 4-3-16,9 6-28 15,2-7-4-15,9-8-5 16,1-9 0-16,4-6-5 16,1-9-26-16,3-10-84 15,3-7-105-15,-3-2-137 16</inkml:trace>
  <inkml:trace contextRef="#ctx0" brushRef="#br0" timeOffset="36186.14">17214 16250 323 0,'0'0'175'0,"0"0"58"16,0 0-96-16,0 0-36 15,0 0-11-15,0 0-33 16,24-13-9-16,6 13 27 16,5 9-41-16,4 18-9 15,3 10-10-15,-3 11-7 0,-9 15 0 16,-11 3-8-16,-18 11 0 15,-1-3-3-15,-14 4-1 16,-13 0-70-16,2-6-160 16,-8-8-199-16</inkml:trace>
  <inkml:trace contextRef="#ctx0" brushRef="#br0" timeOffset="37056.08">17770 16715 154 0,'0'0'134'0,"0"0"-3"15,0 0-26-15,0 0-33 0,0 0 7 16,0 0-7-16,0-23-6 15,0 23 0-15,0 0 11 16,-3 0-38-16,-3 4-22 16,-3 19 10-16,-2 9-4 15,2 18 17-15,-1 6-2 16,4 14 6-16,2 2 7 16,4 1-13-16,0-5-2 15,20-10-29-15,6-12-7 16,9-14-7-16,4-18-2 15,7-11-29-15,3-3-88 16,-1-16-71-16,-2-15-103 16,-7-8-225-16</inkml:trace>
  <inkml:trace contextRef="#ctx0" brushRef="#br0" timeOffset="37317.62">18115 16802 87 0,'0'0'332'0,"0"0"-116"16,0 0-8-16,0 0-49 15,0 0-39-15,0 0-31 16,-55-4-42-16,46 24-23 16,-3 11 3-16,4 6-17 0,5 4 0 15,3-1 1-15,0-5-11 16,6-4-4-16,14-12-2 15,2-9-10-15,11-10-31 16,6 0-63-16,-2-23-64 16,2-11-115-16,-9-4-118 15</inkml:trace>
  <inkml:trace contextRef="#ctx0" brushRef="#br0" timeOffset="37581.21">18186 16606 334 0,'0'0'159'16,"0"0"136"-16,0 0-41 16,0 0-84-16,0 0-57 15,0 0-75-15,-13-16-17 0,22 19-21 16,18 12 7-16,9 9 5 16,6 3 4-16,-2 6-8 15,-2 4-6-15,-3 2-2 16,-8 4 0-16,-15 3 5 15,-11 0-5-15,-1 7-5 16,-16 0 0-16,-8 0-10 16,-1 8-62-16,-1-5-86 15,7-11-169-15,1-15-128 16</inkml:trace>
  <inkml:trace contextRef="#ctx0" brushRef="#br0" timeOffset="38528.26">19196 16818 421 0,'0'0'86'16,"0"0"195"-16,0 0-23 15,0 0-89-15,0 0-27 16,0 0-51-16,0 0-31 16,-25-27-23-16,25 27-18 15,0 0-19-15,10-6 0 16,22 0 0-16,13-8 2 16,13 1-2-16,6 2-5 15,3-1-64-15,-13 2-38 16,-11 6-106-16,-18 4-180 15,-17 0-63-15</inkml:trace>
  <inkml:trace contextRef="#ctx0" brushRef="#br0" timeOffset="38692.69">19210 16983 356 0,'0'0'179'0,"0"0"70"15,0 0-83-15,0 0-83 16,0 0-32-16,0 0 27 15,128-10-33-15,-43-15-35 16,4 4-10-16,-9 7-135 16,-21 4-167-16,-23 4-196 15</inkml:trace>
  <inkml:trace contextRef="#ctx0" brushRef="#br0" timeOffset="39231.12">18367 18142 232 0,'0'0'142'16,"0"0"93"-16,0 0-34 15,0 0-51-15,0 0 55 16,0 0-59-16,-18-47-47 16,15 47-9-16,2 0-33 15,-8 3-28-15,0 22-20 0,-6 14 1 16,6 23-3-16,6 20 2 15,3 15-9-15,0 15-5 16,10-7 5-16,7-13-5 16,-2-17-11-16,-1-19-34 15,-2-17-33-15,-2-18-36 16,-6-10-97-16,-4-11-108 16,0 0-69-16</inkml:trace>
  <inkml:trace contextRef="#ctx0" brushRef="#br0" timeOffset="39411.11">18236 18684 593 0,'0'0'244'0,"0"0"36"0,0 0-99 16,0 0-107-16,0 0-35 16,0 0-12-16,55-71-13 15,-19 47-14-15,4-10-2 16,7-5 0-16,5-7-94 15,0 3-175-15,-10-3-224 16</inkml:trace>
  <inkml:trace contextRef="#ctx0" brushRef="#br0" timeOffset="39824.25">18540 17890 575 0,'0'0'155'0,"0"0"149"15,0 0-153-15,0 0-93 16,0 0-23-16,0 0-30 16,7-58-3-16,10 50 1 15,-5 2-3-15,3 3 3 16,3 3-6-16,-2 0 2 15,-1 0-2-15,0 12-1 16,-9 1 2-16,0 5-8 16,-5 4 6-16,-1 3 4 15,0 3 1-15,-1 2 1 0,-15-3 0 16,3-3 4-16,3-4-2 16,3-7 3-16,4-8 8 15,3-3 3-15,0-2-4 16,0 0-12-16,4 0 5 15,14 0-1-15,6-10 9 16,9-2-14-16,-1 3-1 16,6-1-93-16,2 1-138 15,-10 2-178-15</inkml:trace>
  <inkml:trace contextRef="#ctx0" brushRef="#br0" timeOffset="40213.33">19196 18054 218 0,'0'0'448'0,"0"0"-246"15,0 0 90 1,0 0-150-16,0 0-55 0,0 0-38 16,-54 44 4-16,34 0-10 15,-6 18-7-15,6 15-9 16,1 8-25-16,12 7 6 15,7-5-5-15,0-16-3 16,12-10-2-16,12-14-7 16,9-15-6-16,2-8-58 15,7-19-22-15,7-5-150 16,-5-29-246-16</inkml:trace>
  <inkml:trace contextRef="#ctx0" brushRef="#br0" timeOffset="40445.72">19405 18190 327 0,'0'0'707'15,"0"0"-502"-15,0 0-22 16,0 0-118-16,0 0-25 16,0 0-35-16,-79 51 1 15,67-11-6-15,8 6-1 16,4 8-4-16,0-2-1 15,4 0 3-15,15-12-4 16,7-10-41-16,7-16-35 0,2-14-42 16,4-4-198-16,0-34-87 15</inkml:trace>
  <inkml:trace contextRef="#ctx0" brushRef="#br0" timeOffset="40701.08">19486 18010 653 0,'0'0'280'16,"0"0"12"-16,0 0-164 15,0 0-66-15,0 0-45 16,0 0 4-16,61 44 27 0,-22-17-15 16,-3 2-18-1,-1 2-8-15,-5 5-5 0,-11 9-2 16,-5 4 1-16,-14 10 1 15,0 5-2-15,-11 8-6 16,-14-2-31-16,1-2-35 16,-4-10-37-16,-2-13-163 15,8-21-234-15</inkml:trace>
  <inkml:trace contextRef="#ctx0" brushRef="#br0" timeOffset="40980.3">20157 18136 1102 0,'0'0'188'16,"0"0"37"-16,0 0-127 15,0 0-38-15,0 0-33 16,0 0-27-16,1-10-5 15,37 10 5-15,14-5 6 16,14-1-4-16,-4-3-2 16,-4-6-17-16,-9 5-52 15,-13 5-6-15,-14-1-74 16,-12 6-115-16,-10 0-183 16,-10 13-36-16</inkml:trace>
  <inkml:trace contextRef="#ctx0" brushRef="#br0" timeOffset="41144.08">20170 18410 508 0,'0'0'232'16,"0"0"110"-16,0 0-153 15,0 0-88-15,0 0-52 16,0 0-32-16,63-30 27 16,-14 4-17-16,2-1-26 15,-5 1-2-15,-6 2-68 16,-13 12-172-16,-10 1-338 15</inkml:trace>
  <inkml:trace contextRef="#ctx0" brushRef="#br0" timeOffset="46775.37">18251 18663 97 0,'0'0'101'0,"0"0"15"15,0 0-49-15,0 0 15 16,0 0 14-16,0 0-10 16,0 0-13-16,-6-2-10 15,6 2 3-15,-3 0 13 16,3-4-12-16,-3 4-20 0,-4 0-7 16,3 0-15-1,0 0 9-15,-4 0-5 0,2 0-21 16,2 4 0-16,1 0 1 15,3-2 8-15,-3 1 9 16,3-3-3-16,0 0 2 16,0 0-4-16,0 0-6 15,16 0-2-15,13-5 27 16,10-9-6-16,4-4-18 16,5-3-13-16,4 0-3 15,-3-1-7-15,-1 8-96 16,-5 7-167-16,-19 7-186 15,-6 0-131-15</inkml:trace>
  <inkml:trace contextRef="#ctx0" brushRef="#br0" timeOffset="48464.5">21319 17865 4 0,'0'0'199'0,"0"0"-95"0,0 0 61 16,0 0-47-1,0 0-20-15,0 0-10 0,-2-35-20 16,2 35-12-1,0 0 6-15,0 0-18 0,0 0-10 16,0 0 4-16,0 0-9 16,0 0 2-16,0 0-5 15,0 0-1-15,0 0-2 16,0 0-2-16,0 0-11 16,0 0-8-16,0 0 0 15,0 0-2-15,0 0 0 16,0 0 0-16,0 0 0 15,0 0 1-15,0 0-1 16,0 0 3-16,-1 0-2 16,1 0-1-16,0 0 3 0,-2 0 0 15,1 0-1-15,-5 0 5 16,0 0-4-16,-4 0-2 16,1 5 3-16,-4 15 5 15,3 12-7-15,7 14 0 16,2 7 2-16,1 3 2 15,0 5 7-15,13 4-4 16,1-2-1-16,-2 3-8 16,-1-1-1-16,-3 0-4 15,-2-9-91-15,-2-12-172 16,1-15-82-16</inkml:trace>
  <inkml:trace contextRef="#ctx0" brushRef="#br0" timeOffset="48675.15">21178 18251 357 0,'0'0'430'15,"0"0"-210"-15,0 0 54 16,0 0-179-16,0 0-37 16,0 0-22-16,9-49-10 15,24 29-10-15,12-3-16 16,3 3-1-16,5-4-4 15,3 2-64-15,-5 2-68 0,-5 3-161 16,-15 1-209 0</inkml:trace>
  <inkml:trace contextRef="#ctx0" brushRef="#br0" timeOffset="48997.27">21716 17776 614 0,'0'0'169'0,"0"0"155"0,0 0-133 16,0 0-73-1,0 0-39-15,0 0-26 0,0-15-25 16,-9 37-18-16,-8 15-4 15,1 15-2-15,2 9-4 16,9 6 0-16,5-1 2 16,0 4-2-16,10-9-2 15,11-7-1-15,4-4-9 16,7-16-51-16,2-20-63 16,7-11-3-16,7-6-326 15,4-30-35-15</inkml:trace>
  <inkml:trace contextRef="#ctx0" brushRef="#br0" timeOffset="49369.77">22080 17880 289 0,'0'0'233'16,"0"0"-29"-16,0 0 53 0,0 0-113 15,0 0-41-15,0 0-29 16,-9-11-36-16,-4 28-9 15,0 8-20-15,3 8-6 16,4 3 3-16,6-2-4 16,0-1-1-16,4-1-1 15,11-13-2-15,8-2-5 16,-1-11-10-16,8-6-72 16,2-1-133-16,1-24-110 15,-3-6-391-15</inkml:trace>
  <inkml:trace contextRef="#ctx0" brushRef="#br0" timeOffset="49634.94">22208 17679 663 0,'0'0'180'16,"0"0"119"-16,0 0-131 15,0 0-83-15,0 0-31 16,0 0-21-16,19 15 23 15,17 6-7-15,9 4-23 16,0 1-10-16,-1 6-7 16,-3 2-8-16,-13 6-1 15,-7 2 1-15,-14 7 0 16,-7-2-1-16,-3 4-32 16,-21 0 15-16,-5 5-51 15,-7 0-38-15,0-3-176 0,3-10-376 16</inkml:trace>
  <inkml:trace contextRef="#ctx0" brushRef="#br0" timeOffset="51561.14">18550 17874 20 0,'0'0'109'0,"0"0"1"16,0 0-24-16,0 0-33 15,0 0 6-15,0 0-3 16,-1 0-1-16,1 0 11 16,0-4-6-16,0-1-15 15,0-2 11-15,4-3-18 16,7 0-16-16,1-4-6 0,1 1 10 16,4 0-7-1,-2 1-5-15,1-1-4 0,-2 3-2 16,-1 6-1-16,-6-3-7 15,2 7 0-15,1 0-2 16,3 0-3-16,0 7 4 16,-1 10 2-16,-3 2-1 15,-4 4 0-15,-1-1-1 16,-4-1 0-16,0 0 0 16,-8-1-2-16,-4-6-4 15,-2 3-3-15,2-5 10 16,-1 3 1-16,2-5 0 0,3-4 1 15,4 1 0 1,1-6 0-16,0 2 1 0,0 0 6 16,3-3 7-16,0 0-3 15,-4 0-1-15,4 0-1 16,0 0-1-16,0 0 4 16,0 0-5-16,0 0 8 15,0 0 2-15,7 0 5 16,6 0 18-16,6 4-17 15,3-3-8-15,-2 4-6 16,3-1-7-16,-5-4 4 16,6 0-2-16,4 0 3 15,8-1 1-15,1-8-5 16,-1 1 1-16,-7 2-6 16,-10 2 2-16,-8 2-2 15,-6 2 0-15,-4 0-2 16,-1 0 1-16,0 0-5 0,0 0-16 15,0 10-16-15,0 3-40 16,-7 3-91-16,-6-6-19 16,-4-1-139-16</inkml:trace>
  <inkml:trace contextRef="#ctx0" brushRef="#br0" timeOffset="61319.21">22885 17967 951 0,'0'0'182'16,"0"0"55"-16,0 0-129 16,0 0-38-16,0 0-31 15,0 0-22-15,0 0-17 16,-80 50 0-16,69-27-3 15,8-2 0-15,3-6 0 16,0-8 1-16,0-1-4 16,9-5 3-16,6-1-1 15,4 0 2-15,4-14 2 16,-1-8 3-16,-7-2 0 0,-7-3 5 16,-6 4-3-16,-2 6 1 15,0 4-1 1,-5 8 1-16,-6 5-6 0,-1 0-2 15,-1 8-16-15,4 13-38 16,9 2-44-16,0 3-91 16,9-4-225-16,11-8-127 15</inkml:trace>
  <inkml:trace contextRef="#ctx0" brushRef="#br0" timeOffset="61579.39">23291 17643 878 0,'0'0'212'0,"0"0"63"0,0 0-126 15,0 0-65-15,0 0-31 16,0 0-39-16,-47 12-14 16,44 27-2-16,2 16 2 15,1 14 2-15,0 7-2 16,0 10-4-16,4 3-3 15,2 1 4-15,0-8-11 16,-1-15-48-16,0-15-24 16,-5-22-117-16,0-19 44 15,-5-11-273-15,-22-20-72 16</inkml:trace>
  <inkml:trace contextRef="#ctx0" brushRef="#br0" timeOffset="61723.81">23049 18062 502 0,'0'0'290'0,"0"0"-130"16,0 0 7-16,42-76-134 16,4 50-22-16,15-1-11 15,11-2-7-15,-4-1-182 16,-8 4-141-16,-15-3-307 16</inkml:trace>
  <inkml:trace contextRef="#ctx0" brushRef="#br0" timeOffset="61961.45">23540 17637 732 0,'0'0'281'15,"0"0"-38"-15,0 0-75 16,0 0-93-16,0 0-37 16,0 0-25-16,-27 40-7 15,20 3 21-15,2 6-5 16,1 6-8-16,-4 6-8 15,8-1-6-15,0-2 0 16,1-5-3-16,19-11-5 16,8-11-59-16,11-12-44 15,7-11-73-15,8-8-335 16,0-30-27-16</inkml:trace>
  <inkml:trace contextRef="#ctx0" brushRef="#br0" timeOffset="62152.03">23805 17786 644 0,'0'0'212'0,"0"0"67"16,0 0-130-16,0 0-80 15,0 0-27-15,0 0-19 16,-64 91-7-16,64-57-9 16,0-1-6-16,9-7-1 15,12 1-3-15,3-9-42 16,9-10-93-16,2-8-154 15,4-13-27-15</inkml:trace>
  <inkml:trace contextRef="#ctx0" brushRef="#br0" timeOffset="62389.36">24016 17604 599 0,'0'0'279'16,"0"0"-21"-16,0 0-36 15,0 0-121-15,0 0-59 16,0 0-14-16,20-10-27 16,24 10 29-16,9 4-4 15,-1 14-23-15,-8 9-2 16,-11 4-1-16,-11 8-4 0,-17 11 3 16,-5 9-42-16,-30 10-61 15,-17 5-9 1,-14-4-97-16,-19 1-491 0</inkml:trace>
  <inkml:trace contextRef="#ctx0" brushRef="#br0" timeOffset="67336.06">16747 16358 28 0,'0'0'28'0,"0"0"1"15,0 0 3-15,0 0 4 16,0 0 0-16,0 0 0 15,0 0 1-15,0 0-10 16,0 0 2-16,0 0-3 16,0 0 5-16,0 0 10 0,0 0-4 15,0 0-10 1,0 0-1-16,0 0-4 0,-2 0-5 16,-5 3-3-16,3 11-1 15,1 2-5-15,0 4 1 16,3 10 2-16,0 6-7 15,0 4 1-15,0 7-5 16,16-1 0-16,10 0-3 16,11 0-23-16,8-4-100 15,7-12-196-15,6-13 190 16</inkml:trace>
  <inkml:trace contextRef="#ctx0" brushRef="#br0" timeOffset="67964.23">17280 16216 7 0,'0'0'31'15,"0"0"1"-15,0 0 11 16,0 0 14-16,0 0-3 15,0 0-11-15,52 27-15 16,-35-4-16-16,2 4-4 16,-2 7-5-16,2 11-3 15,-3 7-13-15,-7 6-53 16,-2 7-45-16</inkml:trace>
  <inkml:trace contextRef="#ctx0" brushRef="#br0" timeOffset="68233.43">17232 17072 225 0,'0'0'25'0,"0"0"24"0,0 0-35 15,0 0-14-15,0 0-19 16,0 0-38-16,9-3 5 16,-6 3-66-16</inkml:trace>
  <inkml:trace contextRef="#ctx0" brushRef="#br0" timeOffset="69462.39">20667 16411 153 0,'0'0'61'0,"0"0"67"16,0 0-66-16,0 0-6 15,0 0-21-15,0 0 2 0,0-9 12 16,0 2 1 0,0 3 12-16,0-2-33 0,0-1-4 15,0 1 4-15,-3 0-10 16,-7 1-1-16,-2 2-10 15,-6 3 1-15,0 0 1 16,2 0 11-16,-4 17-21 16,1 12-1-16,2 9 1 15,5 7 0-15,5-2-5 16,7-7 5-16,0-9-1 16,0-12 1-16,7-8-2 15,9-7 1-15,1 0 1 16,5-12 5-16,4-13 7 15,0-6-1-15,3-8 11 16,-6-7-4-16,-4-2 3 0,-6-10-11 16,-4-3 18-16,-6-14-2 15,-3-4-4-15,0 13 57 16,0 8-72-16,0 29 25 16,-5 19 22-16,1 10-8 15,-2 1-22-15,-1 32-22 16,1 11 1-16,6 13 1 15,0 4-2-15,0 2-2 16,15-3-5-16,3-1 4 16,2-4-8-16,1-8-117 15,-1-11-101-15,-5-13-20 16,0-16-262-16</inkml:trace>
  <inkml:trace contextRef="#ctx0" brushRef="#br0" timeOffset="70744.75">20907 15807 110 0,'0'0'45'0,"0"0"47"15,0 0 4-15,0 0-5 16,0 0-14-16,0 0 11 15,0 3-13-15,0-3-10 0,0 0-7 16,-10 0-51-16,1 0 2 16,3-3 8-16,0-7 22 15,3-3 30-15,-1-3-20 16,4-4 6-16,0 1-1 16,0 2-20-16,8 3-19 15,3 7-9-15,-1 3-6 16,7 4 0-16,-4 0-3 15,3 11-1-15,0 12 3 16,-3 1-2-16,-7 6 3 16,-6-1 0-16,0 4-6 15,-9-1-6-15,-12 2 8 0,-3 1 0 16,1-4 3-16,1-8 1 16,8-8 2-16,3-6 0 15,8-8 0-15,3-1 16 16,0 0 2-16,0-15 10 15,9-4-17-15,6-2-3 16,0 8-9-16,1 4 1 16,-2 7-2-16,2 2-4 15,2 7 1-15,4 20-9 16,-3 7 5-16,0 5-50 16,-9 7-93-16,-6-3-66 15,-4-7-195-15</inkml:trace>
  <inkml:trace contextRef="#ctx0" brushRef="#br0" timeOffset="71159.86">20440 16768 212 0,'0'0'106'16,"0"0"36"-16,0 0 18 0,0 0-43 16,0 0-8-16,0 0 20 15,-1 0-47-15,13 0-4 16,17 0 28-16,22 0-20 15,24 0-50-15,19-16 22 16,17-5-50-16,15-4 8 16,7-5-14-16,2-1-1 15,-3 3 1-15,-13 4 1 16,-24 4-3-16,-23 6-2 16,-26 6-12-16,-22 6-34 15,-16 0-27-15,-8 2-11 16,-15 7-14-16,-16 15-154 15,-21 10 29-15,-10 6-119 0</inkml:trace>
  <inkml:trace contextRef="#ctx0" brushRef="#br0" timeOffset="71817.1">20912 17091 75 0,'0'0'119'15,"0"0"21"-15,0 0-25 16,0 0-11-16,0 0 12 15,0 0-43-15,-24-77 10 16,12 69 14-16,-5 7 15 0,-1 1-62 16,-6 10-36-16,1 18 5 15,-4 8-10-15,6 3-2 16,8 0-1-16,3-5-3 16,10-6-3-16,0-9-3 15,0-8-2-15,16-6 3 16,1-5 2-16,5-10 2 15,0-19 8-15,2-12-3 16,-4-2 0-16,-5-7-4 16,-1 2 0-16,-7-2-3 0,-4-3 3 15,-3 9 1 1,0 12-1-16,0 15 4 0,0 10 45 16,0 7-3-1,0 10-49-15,0 24-4 0,-1 11 1 16,1 13 2-16,0 7-1 15,0 4 2-15,6-2-61 16,10-8-76-16,-2-16-184 16,2-19-137-16,-1-18 173 15</inkml:trace>
  <inkml:trace contextRef="#ctx0" brushRef="#br0" timeOffset="72261.64">21061 16933 717 0,'0'0'162'16,"0"0"39"0,0 0-75-16,0 0-79 0,0 0-38 15,0 0-6-15,-3 4-3 16,3 6-4-16,12 1 2 16,5 4 1-16,2-2 0 15,-3 0-4-15,-4 3-4 16,-4 2-5-16,-4 2-19 15,-4 0-7-15,0 1-3 16,0-2 10-16,-8-1-14 16,4-7 17-16,1-5-3 15,1-6 22-15,2 0 11 0,0-3 10 16,0-19-10-16,0-6-16 16,8 2 12-16,4-4 4 15,-5 6 0-15,1 4 5 16,-2 5 9-16,-2 2 34 15,-1 9 8-15,-3-1-3 16,0 5-7-16,0 0-26 16,0 0-20-16,0 17-2 15,1 10 2-15,4 4 2 16,-1 5 0-16,6-4-2 16,-2-2-3-16,6-7-62 15,4-8-100-15,1-15-64 16,7 0-229-16</inkml:trace>
  <inkml:trace contextRef="#ctx0" brushRef="#br0" timeOffset="72598.73">21360 16877 632 0,'0'0'144'15,"0"0"159"-15,0 0-192 16,0 0-49-16,0 0-40 15,0 0-22-15,-4-8 0 16,4 8-10-16,1-3-7 16,7 3 4-16,-1 0-2 15,0 0-7-15,-1 0 11 16,2 0 0-16,-3 11 9 0,-1-2 2 16,-4 3-1-16,0 6 1 15,0-4 3-15,0 2-3 16,-1-4 7-16,-2-4 20 15,1-4-3-15,2-4-19 16,0 0-4-16,0 0-2 16,15-2-16-16,14-10 0 15,7-8-73-15,4-3-58 16,-8-4-25-16,0-2-230 16</inkml:trace>
  <inkml:trace contextRef="#ctx0" brushRef="#br0" timeOffset="72884.75">21357 15969 672 0,'0'0'88'16,"0"0"200"-16,0 0-139 15,0 0-63-15,0 0-69 16,0 0-13-16,-20 53 2 16,20 3-2-16,0 6 13 15,0 4-6-15,4 1-3 0,4-4-8 16,-4 0 0 0,0-9-3-16,-2-10-78 0,-2-7-96 15,0-17-249-15,0-15-102 16</inkml:trace>
  <inkml:trace contextRef="#ctx0" brushRef="#br0" timeOffset="73048.81">21282 16322 582 0,'0'0'129'0,"0"0"61"15,0 0-122-15,0 0-8 16,111-85-35-16,-63 61-25 15,3 5-58-15,-5 2-158 16,-9 5-85-16,-12-1-44 0</inkml:trace>
  <inkml:trace contextRef="#ctx0" brushRef="#br0" timeOffset="73221.02">21614 16085 186 0,'0'0'172'0,"0"0"58"15,0 0-106-15,0 0-12 16,0 0-33-16,0 0-45 15,-34 26-23-15,29 14 38 16,4 10 10-16,-1 5-36 16,2-1-18-16,0-3-5 15,0-8-25-15,0-9-148 16,0-11-41-16,6-19-113 0</inkml:trace>
  <inkml:trace contextRef="#ctx0" brushRef="#br0" timeOffset="73648.25">21623 16206 669 0,'0'0'119'0,"0"0"63"16,0 0-147-16,0 0-35 16,0 0-9-16,0 0-3 15,7 0 5-15,10 0-12 16,4 0-33-16,-2 0-10 15,-2 0 10-15,-10 5-9 0,-4 4 17 16,-3 1 29 0,0 6 0-16,-4-3 15 0,-8 4 1 15,-2-7 18-15,5-3-2 16,3-3 4-16,5-3 0 16,1-1-2-16,0 0-2 15,0 0-1-15,7-10 8 16,11-9-8-16,-1-4-11 15,-1-3-4-15,-4 2 0 16,-1 2 9-16,-4 10-7 16,-6 4 3-16,1 6 36 15,-2 2-10-15,0 5-31 0,0 12-1 16,0 8 1-16,0 5 0 16,0-3-2-16,0-4-1 15,1-7-70-15,16-4-15 16,5-7-83-16,5-5-79 15</inkml:trace>
  <inkml:trace contextRef="#ctx0" brushRef="#br0" timeOffset="73879.8">21987 15966 426 0,'0'0'310'15,"0"0"16"-15,0 0-95 16,0 0-141-16,0 0-57 0,0 0-24 15,-13 3-4 1,28 23-2-16,7 15 4 0,2 4 1 16,-2 7-6-1,-5 2-2-15,-10 2-1 0,-7-1-1 16,-3 3-6-16,-24 0-16 16,-7-5-82-16,-14 0-101 15,-9-7-237-15,-1-17-204 16</inkml:trace>
  <inkml:trace contextRef="#ctx0" brushRef="#br0" timeOffset="74629.48">22512 15758 73 0,'0'0'169'0,"0"0"42"16,0 0-1-16,0 0-69 16,0 0 38-16,0 0-30 15,-24-63-37-15,23 63-27 16,1 0-39-16,0 9-37 15,0 28-6-15,0 16 10 16,6 30 34-16,6 18-18 0,2 22-9 16,2 16 10-1,-6 6-20-15,-3-10-9 0,-2-6-1 16,-1-15-2-16,4-17-9 16,5-21-90-16,2-22-87 15,3-25-286-15,-2-26-263 16</inkml:trace>
  <inkml:trace contextRef="#ctx0" brushRef="#br0" timeOffset="75156.32">22876 16712 740 0,'0'0'133'0,"0"0"134"15,0 0-171-15,0 0-71 16,0 0-18-16,0 0 2 16,18-10-8-16,0 10-1 15,-2 0-4-15,4 7 3 16,-10 10-1-16,-1 2-16 15,-6 4-20-15,-3 3 0 0,0 0 11 16,-3-2 7 0,-10-4 12-16,0-3 0 0,5-7 8 15,2-4 0-15,4-5 2 16,2-1 1-16,0 0 7 16,0-15 23-16,8-8-22 15,10-7-11-15,2-2-2 16,2 2 2-16,-5 0 4 15,-3 8 8-15,-2 8 20 16,-6 4 26-16,-5 8-6 16,-1 2 9-16,0 0-45 15,0 2-16-15,0 18-6 16,0 11 6-16,0 7 0 16,0 3 0-16,0-6-1 0,0-9-19 15,13-6-41-15,7-12-62 16,13-8-89-16,11-11-48 15,3-20-250-15</inkml:trace>
  <inkml:trace contextRef="#ctx0" brushRef="#br0" timeOffset="75323.42">23297 16658 528 0,'0'0'174'15,"0"0"36"-15,0 0-49 16,0 0-78-16,0 0-48 15,0 0-35-15,-15 0-14 16,48 0 14-16,2 0-42 0,7-2-129 16,-5-1-71-1,-10-4-130-15</inkml:trace>
  <inkml:trace contextRef="#ctx0" brushRef="#br0" timeOffset="75491.38">23273 16805 285 0,'0'0'155'16,"0"0"51"-16,0 0-60 16,0 0-16-16,0 0 0 15,0 0-19-15,92-24-90 16,-47 5-21-16,3 0-19 0,1 5-167 16,0-3-155-16,-5 4-297 15</inkml:trace>
  <inkml:trace contextRef="#ctx0" brushRef="#br0" timeOffset="75792.25">23987 16482 474 0,'0'0'457'0,"0"0"-175"16,0 0-109-16,0 0-87 15,0 0-42-15,0 0-19 0,-39 9-9 16,19 12-11-16,-2 14-3 16,0 1-2-16,8 4-1 15,3-1 0-15,9-2 0 16,2-7-2-16,5-8-4 16,16-5 3-16,4-11 4 15,6-6-4-15,8 0-1 16,6-19-49-16,1-5-39 15,-7-1-108-15,-15 4-209 16,-17 6-370-16</inkml:trace>
  <inkml:trace contextRef="#ctx0" brushRef="#br1" timeOffset="81677.81">17004 16497 112 0,'0'0'100'0,"0"0"12"0,0 0 14 16,0 0-1-16,0 0-16 15,0 0-17-15,-6-3 14 16,3 3 19-16,3-1-23 16,-3 1-44-16,0-2-9 15,-1 2-5-15,2 0-2 16,0-4-9-16,1-2 7 16,-1 2-14-16,2-3-8 15,0-1-4-15,0-1-9 16,0-2-2-16,11 0-2 15,1-1-2-15,4 1 1 16,1 5-3-16,2 3 2 16,-4 3-2-16,-4 0 3 0,-1 0-4 15,-4 12-4-15,-3 8 8 16,-3 2 0-16,0 6 0 16,0 5-2-16,-6 0 3 15,-7-1-1-15,-1-3 3 16,2-5-1-16,2-3 1 15,4-12-2-15,3-1 7 16,-1-5 0-16,4-1 2 16,0-2-4-16,0 0-5 15,0 0-1-15,4 1-1 16,9 2 1-16,8-3 6 0,6 0 7 16,12 0-3-16,7-6-4 15,-1-11-6-15,-2 4 1 16,-12-1-1-16,-7 8-30 15,-14 1-55-15,-5 5-98 16,-5 2-166-16,-2 14-74 16</inkml:trace>
  <inkml:trace contextRef="#ctx0" brushRef="#br1" timeOffset="82083.12">16722 16346 100 0,'0'0'60'0,"0"0"32"15,0 0-19-15,0 0 18 16,0 0 39-16,0 0-5 16,-6-51 20-16,6 51 23 15,0 0-47-15,0 0-41 16,0 0-15-16,-3 0-24 16,-5 13 0-16,4 15-3 0,2 11-13 15,2 7 3-15,0 7-4 16,23 10-7-16,3 0-4 15,9-1-9-15,7-5-3 16,1-8-1-16,2-12-1 16,4-10-26-16,0-18-69 15,6-9-126-15,0-14-215 16</inkml:trace>
  <inkml:trace contextRef="#ctx0" brushRef="#br1" timeOffset="82478.88">17170 16201 107 0,'0'0'293'0,"0"0"-142"15,0 0 36-15,0 0-91 16,0 0 83-16,0 0-66 16,-7-64-6-16,6 64-19 15,1 0-19-15,0 0-26 16,0 0-8-16,0 0-15 16,0 0-9-16,3 8-10 15,18 14 10-15,7 5 28 16,8 8-19-16,5 9-10 15,1-1-1-15,2 7-5 0,-7 0-1 16,-8-1-2-16,-10-2 0 16,-16 2 0-16,-3 2-1 15,-6 2 0-15,-17 5-11 16,-2 2-103-16,-9 1-90 16,-5-7-500-16</inkml:trace>
  <inkml:trace contextRef="#ctx0" brushRef="#br1" timeOffset="83791.31">18606 17916 232 0,'0'0'93'16,"0"0"91"-16,0 0-72 15,0 0-51-15,0 0-6 16,0 0-4-16,-21 0-5 16,21 0 28-16,0 0 16 15,0 0-2-15,0 0-11 16,-2-1-1-16,1-3-9 0,-1-5-26 15,1-3-34 1,-1-1-2-16,1 1 3 0,1-4-4 16,-3 6 3-16,3 3-6 15,0 4 0-15,0 1 0 16,0-1 3-16,0-3 1 16,0-2 2-16,3-2-4 15,4 5-1-15,6-2 2 16,0 2-1-16,4 1-3 15,3 4 0-15,1 0 1 16,-1 0-2-16,5 2 1 16,-6 10 0-16,2 3 0 15,-6-1-2-15,-4 3 2 16,-2-1 0-16,-5 1-1 0,-4-2 1 16,0 3 1-16,0 1 0 15,-4 1 1-15,-5-4 0 16,-1 0-1-16,1-2-1 15,2-4 3-15,1-4-1 16,2-2 3-16,4-1 4 16,0-2 1-16,0-1-3 15,0 0-3-15,0 0-2 16,0 0 1-16,0 0 1 16,0 0-1-16,0 0-1 15,7 0 2-15,9 0 23 16,13 0 15-16,2 0-18 15,5 0-5-15,2-4-10 0,0-3 3 16,-10 1-8 0,-4-1-3-16,-8 1-1 0,-7 5 2 15,-1-2-1-15,-5 3-1 16,-3 0-3-16,0 0 1 16,0 0-9-16,0 0-8 15,0 0-6-15,0 0-12 16,0 4-18-16,-12 6-22 15,-2 2-58-15,-3 2-154 16,-5-4-203-16</inkml:trace>
  <inkml:trace contextRef="#ctx0" brushRef="#br1" timeOffset="84475.63">18537 17888 342 0,'0'0'154'16,"0"0"72"-16,0 0-94 0,0 0 43 15,0 0-57 1,0 0-34-16,-2-70-10 0,14 52-21 16,5 4-6-16,1-3-23 15,2-3-12-15,4 11-6 16,1-5-5-16,-5 11 1 16,1 0-4-16,-4 3 1 15,-1 0-1-15,-3 12-6 16,1 5 8-16,-8 10-2 15,-3 2 4-15,-3 1-2 16,0 0 1-16,-6 0 0 16,-12 1-1-16,0-1 0 15,-1-2 0-15,-5-2 7 16,6-6 5-16,0-3 4 0,6-3 7 16,5-5-5-16,1-3 1 15,3-3-4-15,3-3-5 16,0 0-3-16,0 0-4 15,0 0-2-15,3 0 3 16,13 2-2-16,11 3 14 16,12-2 17-16,2-3-16 15,8 0 13-15,7 0-18 16,0 0 9-16,1-3-15 16,-3-12-1-16,-7 3 3 15,-12 0-7-15,-8 5 7 16,-17 1 1-16,-5 3-1 15,-4 3 0-15,-1 0-1 16,0 0-5-16,0 0-2 0,0 0-2 16,0 0-9-16,-1 0-50 15,-8 14-32-15,-12 10-66 16,0 2-165-16,-9 8-314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CC4-6BD2-4681-AC2D-D9B352776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8A050-90C2-468C-8E86-88EDC2E80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50BA-1672-4319-BBFD-6E2F006C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8240-F99B-479C-901A-88320A6B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2735-83F4-423C-A097-2E219830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6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CA94-4EEF-4960-9AFC-70B51408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900F4-37D6-4A70-B851-9EE474BA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4CD2-A35B-4FBF-8EED-216540D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5C51-096E-44E3-882E-81E9CAD1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CAD4-0194-4913-BC9A-2F20679D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48305-1814-4525-8098-FBA666A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914DD-7B6D-4E1D-A4E4-B665CA8E1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CD00-34D2-45DA-8098-27A04B30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A251-F1B1-4924-BEF8-5E168FDE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35FE-13D1-4DD2-8D98-3AD13FB3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759C-1EAC-4B23-B3F7-CCE9E00F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703F-5C32-4F79-A4E4-58095D89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6662-9F69-4826-94B7-C2DFB561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78FC-9F14-461D-9FE8-6356498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07C2-FD83-4B8E-A7C6-B11E197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6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4514-33FF-45A8-97B8-BEC36249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4B06E-2364-412A-9005-4ED8F88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BCE5-3D1F-4800-9BB9-52144167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CA57-28F2-4A18-B4AE-D1AD2302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FF45-99E1-452A-AF08-FDCB59A5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DBBE-578C-4C40-8219-5B32089A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67C0-3650-43C8-AF49-FA7877280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70124-A352-4C5F-AAB5-D01D9E6C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6478-5C74-46B7-B793-A9D38818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CBDE7-648C-49CF-BF29-9CD0E67A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33B86-7CC2-4D7A-9C25-78CA70B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AFF8-32A3-4E3D-B571-CC07CF69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9AF8-E894-4FD7-9870-72B0F612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E8F1-CC35-4842-98A6-3C4B8132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67440-04C1-4E2C-9DD0-054862C4B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69EF2-544E-45F6-AC49-DA6845F09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CD559-D66E-439A-8855-0C1A7325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E66BA-5214-4DDE-9429-5D36C960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9281E-D115-49AC-A1D8-620580A7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9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A12C-36F7-4B9C-A018-96115E01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C2F89-8708-4F78-B9FC-F5CAD1D2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6B07B-085B-466B-A0DA-10A91228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5765-6240-4899-A99E-34480777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5D8F4-EF93-444E-BD30-FA49091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28DF2-17D6-42F4-B3FE-5F32D45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2F0D1-F22E-4640-B119-A30061BE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8623-E9E4-419A-B271-A5BFBEE9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1D19-FE1B-4855-82D1-5FBDF758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CF91-6CDF-4261-9EB6-38E84093B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3CF90-01A9-46AC-BE7B-064CF04C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CE2F-808D-4FC4-B0D5-C26A3253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CDA24-F57E-4E41-AD5C-C698F7AA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9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780D-CBA7-4AED-AA78-1E728929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10EE-5511-41C0-AEE1-5E74B8F34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9021A-4C6D-4E70-BCE0-24F03ECA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DD9B-B441-467A-9F8C-B33F71CC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3D9F6-CEEA-48C9-92E9-FCF5F950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24F60-D700-4960-A943-785B2A43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1E79-96F4-4EA2-8F95-ACF9FEB7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ABBBA-1B50-459A-8C91-C005F061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C3DB-2CD7-49C7-81C3-3054883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B2ED-A508-42EF-8263-7182D3C408B9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A08D-85A6-4899-8A56-95C1A3425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175A-80D5-45BD-AE8A-B165DA8DC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4450-28BD-4BB5-B2FA-00CE0C4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7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BB3CB9-8958-483C-B41B-99B3F19F1290}"/>
                  </a:ext>
                </a:extLst>
              </p14:cNvPr>
              <p14:cNvContentPartPr/>
              <p14:nvPr/>
            </p14:nvContentPartPr>
            <p14:xfrm>
              <a:off x="1146960" y="570240"/>
              <a:ext cx="10813320" cy="355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BB3CB9-8958-483C-B41B-99B3F19F1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0" y="560880"/>
                <a:ext cx="10832040" cy="35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11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884CB0-9D7F-4C3A-BD23-9129F47927B3}"/>
                  </a:ext>
                </a:extLst>
              </p14:cNvPr>
              <p14:cNvContentPartPr/>
              <p14:nvPr/>
            </p14:nvContentPartPr>
            <p14:xfrm>
              <a:off x="526680" y="687240"/>
              <a:ext cx="11632680" cy="514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884CB0-9D7F-4C3A-BD23-9129F4792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677880"/>
                <a:ext cx="11651400" cy="51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183B40-485C-44D2-AFCA-84B5A044FF77}"/>
                  </a:ext>
                </a:extLst>
              </p14:cNvPr>
              <p14:cNvContentPartPr/>
              <p14:nvPr/>
            </p14:nvContentPartPr>
            <p14:xfrm>
              <a:off x="924480" y="401400"/>
              <a:ext cx="10415520" cy="592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183B40-485C-44D2-AFCA-84B5A044F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120" y="392040"/>
                <a:ext cx="10434240" cy="59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51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E74BFE-3495-4184-8C3C-0712058B8857}"/>
                  </a:ext>
                </a:extLst>
              </p14:cNvPr>
              <p14:cNvContentPartPr/>
              <p14:nvPr/>
            </p14:nvContentPartPr>
            <p14:xfrm>
              <a:off x="5876280" y="156240"/>
              <a:ext cx="6320520" cy="670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E74BFE-3495-4184-8C3C-0712058B8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6920" y="146880"/>
                <a:ext cx="6339240" cy="67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4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182B23-1BAF-4C5E-A300-BE9E8D84DD1C}"/>
                  </a:ext>
                </a:extLst>
              </p14:cNvPr>
              <p14:cNvContentPartPr/>
              <p14:nvPr/>
            </p14:nvContentPartPr>
            <p14:xfrm>
              <a:off x="834480" y="556200"/>
              <a:ext cx="10971000" cy="602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182B23-1BAF-4C5E-A300-BE9E8D84D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120" y="546840"/>
                <a:ext cx="10989720" cy="60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1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DF4B27-CE0C-48E6-94F0-1A7171C8D2C4}"/>
                  </a:ext>
                </a:extLst>
              </p14:cNvPr>
              <p14:cNvContentPartPr/>
              <p14:nvPr/>
            </p14:nvContentPartPr>
            <p14:xfrm>
              <a:off x="402120" y="909000"/>
              <a:ext cx="11792520" cy="552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DF4B27-CE0C-48E6-94F0-1A7171C8D2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60" y="899640"/>
                <a:ext cx="11811240" cy="55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16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C54339-F006-4A88-9E8D-9A7545AADF44}"/>
                  </a:ext>
                </a:extLst>
              </p14:cNvPr>
              <p14:cNvContentPartPr/>
              <p14:nvPr/>
            </p14:nvContentPartPr>
            <p14:xfrm>
              <a:off x="854280" y="678240"/>
              <a:ext cx="9973800" cy="493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C54339-F006-4A88-9E8D-9A7545AAD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920" y="668880"/>
                <a:ext cx="9992520" cy="49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1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FCFB6C-544C-4F93-BC9F-D5415C29DF2F}"/>
                  </a:ext>
                </a:extLst>
              </p14:cNvPr>
              <p14:cNvContentPartPr/>
              <p14:nvPr/>
            </p14:nvContentPartPr>
            <p14:xfrm>
              <a:off x="606240" y="286200"/>
              <a:ext cx="11368440" cy="522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FCFB6C-544C-4F93-BC9F-D5415C29D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80" y="276840"/>
                <a:ext cx="11387160" cy="52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2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A90954-7676-4223-8CB4-89FEBB4BEDE4}"/>
                  </a:ext>
                </a:extLst>
              </p14:cNvPr>
              <p14:cNvContentPartPr/>
              <p14:nvPr/>
            </p14:nvContentPartPr>
            <p14:xfrm>
              <a:off x="1406160" y="598680"/>
              <a:ext cx="10594440" cy="558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A90954-7676-4223-8CB4-89FEBB4BE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0" y="589320"/>
                <a:ext cx="10613160" cy="56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71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AF7BE-1095-497B-A89C-AAF8E70B2A57}"/>
                  </a:ext>
                </a:extLst>
              </p14:cNvPr>
              <p14:cNvContentPartPr/>
              <p14:nvPr/>
            </p14:nvContentPartPr>
            <p14:xfrm>
              <a:off x="461160" y="212400"/>
              <a:ext cx="11735640" cy="664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AF7BE-1095-497B-A89C-AAF8E70B2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800" y="203040"/>
                <a:ext cx="11754360" cy="66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7F5689-85E1-44B5-A538-E947706BA6CB}"/>
                  </a:ext>
                </a:extLst>
              </p14:cNvPr>
              <p14:cNvContentPartPr/>
              <p14:nvPr/>
            </p14:nvContentPartPr>
            <p14:xfrm>
              <a:off x="572400" y="426600"/>
              <a:ext cx="11496240" cy="578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7F5689-85E1-44B5-A538-E947706BA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040" y="417240"/>
                <a:ext cx="11514960" cy="58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31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53C54D-8D72-4F81-9678-4E6AB28BDE37}"/>
                  </a:ext>
                </a:extLst>
              </p14:cNvPr>
              <p14:cNvContentPartPr/>
              <p14:nvPr/>
            </p14:nvContentPartPr>
            <p14:xfrm>
              <a:off x="698040" y="443160"/>
              <a:ext cx="11436120" cy="600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53C54D-8D72-4F81-9678-4E6AB28BD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680" y="433800"/>
                <a:ext cx="11454840" cy="60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1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4F6823-8B06-4C9F-8914-5027B7DD581D}"/>
                  </a:ext>
                </a:extLst>
              </p14:cNvPr>
              <p14:cNvContentPartPr/>
              <p14:nvPr/>
            </p14:nvContentPartPr>
            <p14:xfrm>
              <a:off x="63720" y="399240"/>
              <a:ext cx="12090240" cy="641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4F6823-8B06-4C9F-8914-5027B7DD5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" y="389880"/>
                <a:ext cx="12108960" cy="64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2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3</cp:revision>
  <dcterms:created xsi:type="dcterms:W3CDTF">2020-12-14T02:56:33Z</dcterms:created>
  <dcterms:modified xsi:type="dcterms:W3CDTF">2020-12-14T10:23:43Z</dcterms:modified>
</cp:coreProperties>
</file>