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7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4:07:28.4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3899 2334 50 0,'0'0'299'0,"0"0"-213"16,0 0 135-1,0 0-88-15,0 0-11 0,4-71 13 16,-4 57-45-16,0-1-4 16,-4 0-16-16,-5 4 2 15,-3 2-24-15,-9 6-16 16,0 3 14-16,-7 0-41 15,-5 14-2-15,-1 22 1 16,-2 19-1-16,0 21 2 16,12 19-5-16,5 17 3 15,10 8-2-15,3-1-1 16,4-8-5-16,2-20 1 16,0-20-24-16,0-19-14 15,3-18-63-15,2-14-51 16,-2-8-61-16,-3-12-112 0,0-5 22 15</inkml:trace>
  <inkml:trace contextRef="#ctx0" brushRef="#br0" timeOffset="168.94">3369 2871 681 0,'0'0'92'15,"0"0"159"-15,0 0-140 16,102-99-15-16,-28 60-44 15,11 0 1-15,6 2-21 16,3 6-32-16,0 4-4 16,3 4-98-16,-3 1-255 0,-3-6-278 15</inkml:trace>
  <inkml:trace contextRef="#ctx0" brushRef="#br0" timeOffset="401.56">4328 2351 200 0,'0'0'604'16,"0"0"-386"-16,0 0 22 15,0 0-138-15,0 0-35 16,0 0-59-16,-55 38-5 16,33 15 1-16,-11 28 7 15,0 15 15-15,0 8-26 0,8-2 0 16,10-10-4-1,12-17-5-15,3-19-74 0,18-15-64 16,21-20-190 0,13-18-200-16</inkml:trace>
  <inkml:trace contextRef="#ctx0" brushRef="#br0" timeOffset="843.18">4403 2699 929 0,'0'0'4'16,"0"0"289"-16,0 0-186 0,0 0-59 16,0 0-48-16,0 0-3 15,34-45-1-15,8 32-2 16,-5 9-19-16,-1 4-12 16,-11 1 25-16,-8 18-14 15,-7 4-8-15,-7 6 19 16,-3 4-2-16,-3 1 5 15,-10-4-12-15,-1-6 9 16,4-10 15-16,4-5-3 16,3-7 3-16,3-2 4 15,0 0-4-15,0-9-22 16,13-14 22-16,4-11 10 16,5-5 3-16,-1-4-13 15,0 1 2-15,-6 11 12 16,-6 9-11-16,-3 12 18 0,-6 10 17 15,0 0-13-15,0 15-24 16,0 19 5-16,-6 11 4 16,0 9 34-16,3-4-40 15,3 2-2-15,0-4-2 16,9-3-10-16,19-9-108 16,17-13-79-16,13-18-117 15,2-11-120-15</inkml:trace>
  <inkml:trace contextRef="#ctx0" brushRef="#br0" timeOffset="1091.18">5082 2428 475 0,'0'0'511'16,"0"0"-228"-16,0 0-118 16,0 0-83-16,0 0-29 15,0 0-53-15,-14-5 0 16,44 24 25-16,9 11 1 15,1 10-21-15,-6 9-5 16,-7 11 1-16,-12 7-2 16,-15 4 1-16,-6 0-3 15,-33 1-3-15,-13-2-23 16,-6-7-39-16,3-9-24 16,4-13-43-16,11-12-102 15,13-20-274-15</inkml:trace>
  <inkml:trace contextRef="#ctx0" brushRef="#br0" timeOffset="1310.14">5608 2655 859 0,'0'0'314'0,"0"0"-221"15,0 0 50-15,0 0-71 16,0 0-54-16,0 0-18 15,21 0-16-15,22 5 14 16,14-2-11-16,10-3-26 0,6 0-48 16,-3 0-40-1,-9-6-158-15,-22 6-85 0,-18 0-47 16</inkml:trace>
  <inkml:trace contextRef="#ctx0" brushRef="#br0" timeOffset="1460.2">5638 2917 592 0,'0'0'118'0,"0"0"271"16,0 0-205-16,0 0-146 15,0 0-36-15,0 0-4 16,119-12-3-16,-25-5-58 16,15-5-222-16,6-5-374 15</inkml:trace>
  <inkml:trace contextRef="#ctx0" brushRef="#br0" timeOffset="3320.05">7942 2324 531 0,'0'0'38'0,"0"0"130"16,0 0 78-16,0 0-113 15,0 0-35-15,0 0-47 16,0 0-43-16,-19 0 4 15,38 0-7-15,17 0-5 16,21-3 40-16,7-5-35 16,8 0-3-16,2-1-2 15,1 1-4-15,-5 0 4 16,-10 1-50-16,-19 2 25 16,-14 3-18-16,-21 0-15 15,-6 2 58-15,-28 0 0 16,-22 0-22-16,-15 0 7 0,-13 0 15 15,-7 9 3-15,-4 1 2 16,1 3-1-16,9-2 8 16,15-1 12-16,19 1-8 15,12-5 28-15,12-1-26 16,15-1-7-16,6 1-11 16,0 5-4-16,17 4 4 15,17 3-2-15,17 3 4 16,10-3 18-16,3 4-12 15,-1 1-6-15,-11 5 2 16,-7 4-3-16,-10 9-2 16,-15 5-1-16,-10 3 2 0,-10 2 1 15,-7 0 3 1,-26-2 3-16,-12 0 15 0,-13 1 3 16,-9-1 4-16,-3 0-7 15,6-4-7-15,16-9 23 16,15-9-19-16,17-14-2 15,14-5-17-15,4-5-6 16,38-2-10-16,39 0 14 16,36-17 2-16,31-6-4 15,24-7-47-15,9 6-42 16,-3 0-115-16,-10-4-303 16</inkml:trace>
  <inkml:trace contextRef="#ctx0" brushRef="#br0" timeOffset="3807.89">10138 2181 445 0,'0'0'118'0,"0"0"120"16,0 0-1-16,0 0-97 16,0 0-32-16,0 0-37 15,-42-50-7-15,35 50-19 16,-5 0-9-16,0 24-21 16,-6 14-14-16,-1 18 24 15,5 12-24-15,5 7-1 16,2 4 16-16,4-3-15 0,3-3-2 15,0-6-2-15,-3-16-8 16,0-12-65-16,0-14-98 16,-3-9-72-16,0-12-88 15,-3-4 55-15,-3-9 35 16</inkml:trace>
  <inkml:trace contextRef="#ctx0" brushRef="#br0" timeOffset="3952.92">9837 2587 235 0,'0'0'200'0,"0"0"72"15,0 0-31-15,0 0-39 16,0 0-75-16,0 0-113 16,25-62-4-16,30 50 18 0,20 0-27 15,10 0 0-15,3 1-1 16,0-3-174-16,-9-3-258 16</inkml:trace>
  <inkml:trace contextRef="#ctx0" brushRef="#br0" timeOffset="4370.01">10395 2104 931 0,'0'0'40'15,"0"0"223"-15,0 0-184 0,0 0-64 16,0 0-4-16,0 0-6 15,36-22 2-15,-17 22-7 16,-6 3 0 0,-1 13-1-16,-4 4 1 0,-1 4-11 15,-7 0 7-15,0-2-21 16,0-3 6-16,0-7-7 16,0-4 12-16,0-6 11 15,0-2 6-15,0 0 1 16,0 0 14-16,9-17 13 15,3-7-24-15,9-7 0 16,4 3-5-16,-1 2 15 0,0 7-15 16,-6 6 8-1,-6 6-3-15,-2 7-4 0,-4 0-3 16,0 10-4-16,-5 12-14 16,-1 7 14-16,0 2-42 15,0-1-68-15,-13 0-65 16,-12-5-128-16,-5-10-177 15</inkml:trace>
  <inkml:trace contextRef="#ctx0" brushRef="#br0" timeOffset="4623.72">10295 1927 606 0,'0'0'151'0,"0"0"148"16,0 0-145-16,0 0-83 16,0 0-29-16,0 0-32 15,-21 65 21-15,21-13 26 16,0 6-47-16,0 4 8 16,0-5-18-16,17-7-11 15,12-11-6-15,13-15-77 16,13-14-59-16,14-10-185 15,5-14-57-15</inkml:trace>
  <inkml:trace contextRef="#ctx0" brushRef="#br0" timeOffset="4841.67">10836 1867 792 0,'0'0'179'0,"0"0"36"16,0 0-99-16,0 0-112 15,0 0 57-15,0 0 5 16,97 75-23-16,-70-39-12 16,-11 3-22-16,-13 7-6 15,-3 0-3-15,-16 4-3 16,-20 1 0-16,-3 3-83 16,-9-1-51-16,5-4-144 15,2-11-308-15</inkml:trace>
  <inkml:trace contextRef="#ctx0" brushRef="#br0" timeOffset="5127.56">11249 2271 1280 0,'0'0'25'0,"0"0"129"15,0 0-69-15,0 0-61 16,0 0 10-16,0 0-25 0,-39 20-5 16,10 15 5-1,-10 11-9-15,0 10 9 0,3 11-9 16,5 9 0-16,7 4-1 16,11-7 1-16,13-9-5 15,3-14-21-15,31-14-59 16,17-13-51-16,20-20-246 15,13-3-440-15</inkml:trace>
  <inkml:trace contextRef="#ctx0" brushRef="#br0" timeOffset="6681.65">11579 2556 69 0,'0'0'1'15,"0"0"-2"-15,0 0-18 16</inkml:trace>
  <inkml:trace contextRef="#ctx0" brushRef="#br0" timeOffset="6867.81">11579 2556 44 0,'9'-4'44'0,"-9"4"-26"15,0 0-18-15,0 0-5 16,0 0-15-16,0 0-61 15</inkml:trace>
  <inkml:trace contextRef="#ctx0" brushRef="#br0" timeOffset="7617.72">11727 2481 401 0,'0'0'115'0,"0"0"-41"15,0 0 156-15,0 0-61 16,0 0-53-16,0 0 5 16,-4-5-41-16,1 5 0 15,-1 0-28-15,-5 0 1 16,-7 0-10-16,-8 0-32 0,-4 13-3 15,-5 8-8 1,0 8 2-16,5 8 4 0,5 4-6 16,10 0 0-16,10-2 3 15,3-6-3-15,12-8-1 16,18-6-6-16,10-9-18 16,11-9 20-16,10-1-55 15,12-13-31-15,3-12-11 16,6-10-156-16,-14-9-235 15</inkml:trace>
  <inkml:trace contextRef="#ctx0" brushRef="#br0" timeOffset="7881.96">12042 2204 816 0,'0'0'104'16,"0"0"254"-16,0 0-220 15,0 0-65-15,0 0-12 16,0 0-44-16,-8 3-8 16,38 20 11-16,19 10 6 15,9 9 0-15,5 5-26 16,-5 5 5-16,-16 5-7 16,-16 2 2-16,-21 5-10 15,-11 3-5-15,-42 0-34 0,-23-3-34 16,-23-7-63-16,-27-7-184 15,-31-11-390-15</inkml:trace>
  <inkml:trace contextRef="#ctx0" brushRef="#br0" timeOffset="8315.4">9489 3216 381 0,'0'0'14'0,"0"0"154"16,0 0-23-16,0 0-36 15,0 0 22-15,0 0-17 16,-34 0-22-16,34 0 1 16,27 0-43-16,22-4-6 15,33-3-11-15,33-3 10 16,40 0-39-16,36-2 5 16,46 1 8-16,36-3-17 15,31-2 0-15,17-3 0 16,2-4 0-16,-6-4-2 0,-23-2 2 15,-42 0-9 1,-60 1 6-16,-62 9-9 0,-65 6-2 16,-42 5-9-16,-26 5-9 15,-43 3-21-15,-25 0-417 16,-24 3-205-16</inkml:trace>
  <inkml:trace contextRef="#ctx0" brushRef="#br0" timeOffset="8997.75">10878 3489 848 0,'0'0'102'16,"0"0"49"-16,0 0 96 15,0 0-191-15,0 0-56 16,0 0 4-16,37-14-7 15,8 15 3-15,1 19-7 16,-10 7 4-16,-8 5-28 16,-14-2 10-16,-8 3 0 15,-6-3 0-15,0-7 11 0,0-4 8 16,-6-9 1-16,-1-6 1 16,3-3 5-16,1-1 5 15,0-6 3-15,3-21 1 16,0-10-2-16,0-11-10 15,20-5-2-15,11-3 6 16,9 5-3-16,-4 11 1 16,0 11-3-16,-8 14 5 15,-7 13 34-15,-3 2-33 16,-3 7-2-16,-3 20-5 16,-3 10-1-16,-6 10-4 15,-3 0 3-15,0 4-59 16,0-4-62-16,-3-13-218 0,3-17-309 15</inkml:trace>
  <inkml:trace contextRef="#ctx0" brushRef="#br0" timeOffset="9171.74">11716 3307 1338 0,'0'0'73'0,"0"0"112"16,0 0-136-16,0 0-49 15,0 0-7-15,0 0-19 16,-6 115 26-16,-4-39-51 16,-2 13-142-16,-2 5-211 0,-2-7-229 15</inkml:trace>
  <inkml:trace contextRef="#ctx0" brushRef="#br0" timeOffset="9330.62">11740 3933 1195 0,'0'0'184'0,"0"0"37"16,0 0-106-16,0 0-115 15,0 0-14-15,0 0-34 16,-23-8-40-16,40-3-84 16,11-11-329-16</inkml:trace>
  <inkml:trace contextRef="#ctx0" brushRef="#br0" timeOffset="9701.77">13548 2479 70 0,'0'0'201'0,"0"0"4"0,0 0 51 16,0 0 8-16,0 0-50 16,0 0-39-16,7-63-60 15,-7 63-46-15,-7 7-36 16,-22 34-30-16,-9 25-1 15,-15 28 18-15,-1 15-17 16,10 10 13-16,13-6-16 16,20-8-13-16,11-15-2 15,24-23-68-15,24-26 0 16,16-23-39-16,15-18-128 16,3-34-265-16</inkml:trace>
  <inkml:trace contextRef="#ctx0" brushRef="#br0" timeOffset="10138.07">13672 2819 927 0,'0'0'44'0,"0"0"136"16,0 0-53-16,0 0-84 16,0 0-43-16,0 0 0 15,29-23 11-15,19 20-11 16,-3 1 8-16,-4 2-8 15,-6 0-1-15,-12 0-22 16,-4 12-18-16,-9 8-10 16,-7 3 3-16,-3 4-8 0,-3 0-14 15,-13 2 12-15,-10 0-26 16,4-6 47-16,2-7 32 16,10-8 5-16,6-8 16 15,4 0 59-15,7-18 49 16,16-16-80-16,9-8-35 15,10-5 0-15,-3 2 6 16,0 5 44-16,-9 8 23 16,-11 11-35-16,-10 9 7 15,-8 11-8-15,-1 1-11 16,0 8-35-16,-7 20-5 16,-5 9 5-16,-5 13 13 0,7 2-13 15,4-1-5-15,3-3-46 16,3-5-50-16,7-11-77 15,22-15-124-15,13-17-165 16</inkml:trace>
  <inkml:trace contextRef="#ctx0" brushRef="#br0" timeOffset="10302.78">14393 2889 1088 0,'0'0'35'0,"0"0"241"16,0 0-171-16,0 0-42 15,0 0-63-15,0 0-5 16,35-25-8-16,18 16 9 0,18-2-117 16,11 0-112-1,2-3-236-15,1-3-164 0</inkml:trace>
  <inkml:trace contextRef="#ctx0" brushRef="#br0" timeOffset="10519.34">15117 2641 244 0,'0'0'496'0,"0"0"-249"16,0 0-31-16,0 0-98 15,0 0-29-15,0 0-22 16,-67 22-49-16,40 9 17 16,-5 7-9-16,9-1-12 15,7 4-4-15,8-1-10 16,8-5-1-16,3-6-18 0,30-9-65 15,20-16-49-15,22-4-93 16,9-24-365-16</inkml:trace>
  <inkml:trace contextRef="#ctx0" brushRef="#br0" timeOffset="10767.72">15445 2469 307 0,'0'0'759'0,"0"0"-503"15,0 0-61-15,0 0-111 16,0 0-53-16,0 0-8 16,4 6-11-16,37 20 42 0,12 12-11 15,1 11-39-15,-6 7 4 16,-8 6-8-16,-13 1-7 16,-21 1 1-16,-6 3 5 15,-40-3-12-15,-11 0-24 16,-13-8-35-16,-6-12 4 15,9-16-81-15,10-21-185 16,14-8-493-16</inkml:trace>
  <inkml:trace contextRef="#ctx0" brushRef="#br0" timeOffset="11179.76">15637 2174 1156 0,'0'0'2'16,"0"0"146"-16,0 0-23 15,0 0-83-15,0 0-42 16,0 0 0-16,20-12 5 16,-2 12-5-16,9 0-1 15,-5 0-13-15,2 12-25 16,-9 2 24-16,-4 2-28 15,-6-2-1-15,-2-2 26 16,-3-3-22-16,0-4 23 0,0-3 13 16,0-1 8-1,1-1 8-15,6 0 7 0,2-15 22 16,5-15-5-16,12-9-23 16,6-3 11-16,6 5-10 15,1 9 4-15,-2 9 6 16,-5 13-23-16,-3 6 0 15,-6 12 4-15,-3 23-5 16,-9 13-1-16,-6 11 0 16,-5 5-16-16,-5 0-30 15,-19-7-149-15,-10-7-222 16</inkml:trace>
  <inkml:trace contextRef="#ctx0" brushRef="#br0" timeOffset="12043.25">7482 3652 796 0,'0'0'13'0,"0"0"197"15,0 0-102-15,0 0-83 16,0 0-15-16,0 0-10 0,71-23 5 16,-53 32-11-1,0 16-5-15,-2 8-50 0,-7 5-39 16,-6-1-30 0,-3-3 56-16,0-7 21 0,0-4 10 15,0-9 41-15,-3-8 2 16,0-1 0-16,3-5 3 15,-3 0 14-15,0-2 40 16,-1-18-17-16,1-8-30 16,3-11 18-16,0-5 1 15,7-4-18-15,13 1 5 16,2 9-12-16,5 11-3 0,1 13 1 16,-5 11 17-1,-1 3 31-15,-4 10-34 0,-6 19-13 16,-6 8 12-16,-2 8-14 15,-4 2 2-15,0-1-3 16,0-3-124-16,0-10-50 16,0-11-150-16,3-15-21 15</inkml:trace>
  <inkml:trace contextRef="#ctx0" brushRef="#br0" timeOffset="12222.22">8138 3643 819 0,'0'0'10'16,"0"0"212"-16,0 0-152 0,0 0-70 15,0 0-5-15,0 0-67 16,55-1 41-16,-16-6-170 16,-3 0 16-16,-1 0-103 15,-12 4-23-15</inkml:trace>
  <inkml:trace contextRef="#ctx0" brushRef="#br0" timeOffset="12355.57">8193 3779 136 0,'0'0'146'0,"0"0"44"15,-82 62-61-15,76-55-14 16,6-6-58-16,6-1-38 16,27 0-9-16,22-12-20 15,17-9-24-15,16-10-176 16,10-5-187-16</inkml:trace>
  <inkml:trace contextRef="#ctx0" brushRef="#br0" timeOffset="12633.31">8761 3531 624 0,'0'0'55'0,"0"0"86"15,-46 78-34-15,40-38-37 16,3 7 7-16,3-1 13 15,0-3-34-15,3-7-5 16,14-9-39-16,5-9-9 0,5-14-6 16,1-4 2-1,5-11 1-15,0-21 0 0,-2-10-10 16,-10-8 0-16,-9-4 6 16,-12 5 1-16,0 9 1 15,-21 16-20-15,-22 19 17 16,-9 5-5-16,-8 22-58 15,-1 14-52-15,10 0-187 16</inkml:trace>
  <inkml:trace contextRef="#ctx0" brushRef="#br0" timeOffset="13369.5">8053 2006 349 0,'0'0'10'16,"0"0"136"-16,0 0-24 15,-27-75-9-15,21 71 53 16,0 4-28-16,-3 0-88 16,-4 23-25-16,2 12-8 15,2 11 23-15,6-4-7 16,3-6-21-16,0-10 17 16,3-9-28-16,12-5 1 15,3-9 10-15,7-3 6 16,5-5 20-16,6-19-9 15,3-5-25-15,0-8 12 0,2-6-16 16,-2-5 0-16,-3-5 2 16,0 6 0-16,-3 8 4 15,-8 13-6-15,-7 13 0 16,-3 12 0-16,-2 1 0 16,3 14-4-16,4 14 1 15,-5 8 6-15,-2-2-3 16,-8 2 0-16,-5-8 4 15,0-4-5-15,0-7 1 16,-8-5 0-16,-8-6-1 0,-2-4 4 16,-6-2-3-1,-4 0 14-15,-2-17-12 0,-3-5 6 16,0-10-8-16,-5-5-22 16,-1 1 22-16,0 8-36 15,3 16-63-15,3 12-56 16,2 12-186-16,4 16-99 15</inkml:trace>
  <inkml:trace contextRef="#ctx0" brushRef="#br0" timeOffset="27178.6">6290 5884 384 0,'0'0'123'15,"0"0"153"-15,0 0 26 16,0 0-118-16,0 0-53 16,0 0-25-16,0 0-78 15,0 0 16-15,-45 7-10 16,45-7-32-16,15 0-2 15,21 0-10-15,25-11 0 16,12-2-20-16,3 2-78 16,0 2-77-16,-7 4-90 0,-14 4-127 15,-18 1-18-15</inkml:trace>
  <inkml:trace contextRef="#ctx0" brushRef="#br0" timeOffset="27320.26">6524 5959 445 0,'-88'38'114'16,"6"-1"48"-16,9-6 97 15,19-10-95-15,23-11-45 16,26-7-51-16,13-3-68 16,50-17-10-16,39-23 4 15,40-15 6-15,29-5-126 16,5-6-282-16,5 1-307 16</inkml:trace>
  <inkml:trace contextRef="#ctx0" brushRef="#br0" timeOffset="27873.73">8544 5491 742 0,'0'0'43'0,"0"0"238"0,0 0-93 16,0 0-80-16,0 0-29 15,0 0-26-15,-39-29 3 16,33 29-44-16,-5 27-7 16,-2 19 6-16,-2 22-5 15,0 20 6-15,9 7-12 16,6 7 0-16,0-3 0 16,0-7-1-16,6-17-29 15,6-14-58-15,-3-15-54 16,3-12-67-16,-9-16-176 15,-3-17-105-15</inkml:trace>
  <inkml:trace contextRef="#ctx0" brushRef="#br0" timeOffset="28042.17">8208 5995 910 0,'0'0'92'15,"0"0"137"-15,52-88-156 16,14 48-38-16,16 3-14 15,9 6 17-15,3 4-38 16,-11 10-4-16,-5 5-95 16,-11 1-213-16,-16-2-297 15</inkml:trace>
  <inkml:trace contextRef="#ctx0" brushRef="#br0" timeOffset="28451.9">9182 5416 286 0,'0'0'122'0,"0"0"32"0,0 0 79 16,0 0-59-16,0 0-18 15,0 0 8-15,-18-14-59 16,12 14-25-16,-4 0-14 16,-7 0-33-16,-5 17-10 15,-14 17-10-15,-7 16-9 16,1 18 33-16,0 14-35 15,3 11 7-15,10 11 12 16,9-3-18-16,17-6 0 16,3-9-3-16,20-19-18 15,23-17-11-15,15-16-56 16,12-24-56-16,12-12-107 16,9-40-555-16</inkml:trace>
  <inkml:trace contextRef="#ctx0" brushRef="#br0" timeOffset="28707.12">9573 5629 1220 0,'0'0'82'16,"0"0"130"-16,0 0-118 15,0 0-66-15,0 0 8 16,0 0-36-16,-42 30 0 15,26 4 5-15,-4 14-4 16,4 2 1-16,7 4-2 16,9-1-5-16,0-2 0 0,12-13-36 15,25-14-42-15,14-21 1 16,23-10-88-16,14-34-269 16,-7-15-197-16</inkml:trace>
  <inkml:trace contextRef="#ctx0" brushRef="#br0" timeOffset="28931.88">9840 5433 975 0,'0'0'109'15,"0"0"165"-15,0 0-141 16,0 0-77-16,0 0-29 16,0 0-25-16,25 20 15 0,27 8 21 15,-1 5-25-15,-5 7-10 16,-7 6 3-16,-15 3-6 15,-12 4 0-15,-12 7-1 16,-9 3-7-16,-27 3-15 16,-7-6-38-16,1-4-50 15,3-17-35-15,8-15-408 16</inkml:trace>
  <inkml:trace contextRef="#ctx0" brushRef="#br0" timeOffset="29145.77">10566 5768 1326 0,'0'0'82'0,"0"0"0"16,0 0 24-16,0 0-61 16,0 0-35-16,0 0-10 15,145-32-6-15,-62 17 0 16,1-2-65-16,1 0-33 15,-9-2-99-15,-25-3-228 16,-29 5-361-16</inkml:trace>
  <inkml:trace contextRef="#ctx0" brushRef="#br0" timeOffset="29354.44">10759 5570 1180 0,'0'0'95'15,"0"0"129"-15,0 0-95 16,0 0-42-16,0 0-50 16,0 0-2-16,-30 11-35 15,30 23-9-15,4 17 5 16,2 9 4-16,0 10-14 16,5 1-62-16,2 1-35 15,2-14-58-15,6-19-490 16</inkml:trace>
  <inkml:trace contextRef="#ctx0" brushRef="#br0" timeOffset="29734.09">12368 5257 725 0,'0'0'185'16,"0"0"6"-16,0 0 9 16,0-78-107-16,-8 66-9 15,-2 3-49-15,-6 5 8 16,-4 4 2-16,-5 8-23 0,-8 21-11 15,0 18 3-15,5 18-13 16,4 10 24-16,5 12-25 16,10 2 6-16,4-4-3 15,5-8-3-15,0-8-4 16,0-13-8-16,0-16-46 16,0-11-4-16,0-17-96 15,0-12-144-15,0-12-129 16,0-21-158-16</inkml:trace>
  <inkml:trace contextRef="#ctx0" brushRef="#br0" timeOffset="29884.59">11989 5649 682 0,'0'0'189'0,"0"0"204"16,0 0-276-16,0 0-38 16,0 0-57-16,85-78-6 15,-24 58 9-15,11 4-25 16,1 1-5-16,3-1-50 15,0-2-147-15,-15-7-349 16</inkml:trace>
  <inkml:trace contextRef="#ctx0" brushRef="#br0" timeOffset="30170.38">12671 4989 1200 0,'0'0'100'16,"0"0"81"-16,0 0-92 15,0 0-48-15,0 0-31 16,0 0 2-16,-3 3-12 16,3 22 0-16,0 8 15 15,0 1-15-15,-6 3-1 16,-3-4-1-16,-2-3-28 15,4-4-14-15,4-7-26 16,3-3-36-16,0-4-19 16,0-5-125-16,0-2-76 15,3-5-140-15</inkml:trace>
  <inkml:trace contextRef="#ctx0" brushRef="#br0" timeOffset="30590">13084 5111 372 0,'0'0'154'16,"0"0"89"-16,0 0 15 15,0 0-104-15,0 0-26 16,0 0-58-16,-49-36 19 16,46 36-46-16,-3 0-1 15,0 0-4-15,-5 3-21 16,-5 17-2-16,-11 16 3 15,2 14-15-15,-4 13 33 16,7 10-33-16,-2 7 3 0,5-2 12 16,7-5-16-1,5-7-3-15,7-17 1 0,0-8-23 16,22-13-10-16,11-13-61 16,19-15-81-16,12-4-269 15</inkml:trace>
  <inkml:trace contextRef="#ctx0" brushRef="#br0" timeOffset="31164.03">13369 5329 200 0,'0'0'118'16,"0"0"106"-16,0 0 14 16,0 0-70-16,0 0 33 15,0 0-45-15,0 0-46 16,-21-30-18-16,15 30-19 16,-9 0-48-16,-4 19-15 15,-7 12 6-15,-2 6-16 16,4 6 3-16,15-2-3 15,9 0-16-15,3-7-2 0,30-11-76 16,15-12-31-16,23-11-94 16,10-18-247-16</inkml:trace>
  <inkml:trace contextRef="#ctx0" brushRef="#br0" timeOffset="31376.59">13730 5067 1079 0,'0'0'70'0,"0"0"147"0,0 0-138 16,0 0-49-1,0 0-15-15,0 0 22 0,107 106 17 16,-62-63-48-16,-5 4-4 16,-17 6-4-16,-20 4 1 15,-9 8-19-15,-43 5-51 16,-23 3-47-16,-19-1-141 15,-15-9-320-15</inkml:trace>
  <inkml:trace contextRef="#ctx0" brushRef="#br0" timeOffset="31676.3">11928 6137 962 0,'0'0'84'16,"0"0"121"-16,0 0-115 16,0 0-20-16,121-14-26 15,-38 2 5-15,22-3-30 16,20-2-12-16,26 1 2 16,14 3-9-16,10 2 3 15,1-2-3-15,-11 4 0 16,-14-4-4-16,-28-4 4 15,-29 1-10-15,-32 4 10 16,-30-1-21-16,-16 3-7 16,-16 3 7-16,0-2-111 0,-10 0-274 15,-6-2-414-15</inkml:trace>
  <inkml:trace contextRef="#ctx0" brushRef="#br0" timeOffset="32335.85">14334 5154 560 0,'0'0'81'0,"0"0"251"15,0 0-135-15,0 0-76 0,0 0 14 16,0 0-51-16,-12-62-45 15,-14 102-21-15,-8 22-17 16,-7 23 25-16,-1 14-14 16,9 1-9-16,17-4 2 15,16-7-5-15,7-16-13 16,32-21-40-16,25-21-44 16,24-28-111-16,9-12-298 15</inkml:trace>
  <inkml:trace contextRef="#ctx0" brushRef="#br0" timeOffset="32785.61">14686 5320 836 0,'0'0'246'16,"0"0"-157"-16,0 0 103 16,0 0-174-16,0 0-7 15,0 0-22-15,-33-12 17 16,63 12-6-16,11 0 6 15,5 0-6-15,-5 3-9 16,-5 6-27-16,-9 2-6 16,-12 4 14-16,-7 0-9 15,-6-1 6-15,-2 3 8 16,0 0-8-16,-13-1 7 16,-2 1 14-16,-6-3 1 0,6-3 0 15,5-8 9-15,7-1 0 16,3-2 12-16,0 0 18 15,3-11 33-15,16-14-30 16,5-9-32-16,7-7 26 16,5 0-20-16,-6 5 13 15,-2 9 30-15,-7 8-18 16,-9 10-6-16,-9 8-1 16,-3 1-15-16,0 13-10 15,0 17 5-15,-3 9-5 16,-6 6 0-16,2-5 0 15,4 1-38-15,3-7-35 16,0-8-81-16,16-11-111 0,17-13-123 16,12-2-47-1</inkml:trace>
  <inkml:trace contextRef="#ctx0" brushRef="#br0" timeOffset="32924.65">15344 5372 542 0,'0'0'212'16,"0"0"108"-16,0 0-121 15,0 0-109-15,0 0-54 16,0 0-36-16,26-40-46 16,24 25-43-16,14-2-135 15,12 1-179-15</inkml:trace>
  <inkml:trace contextRef="#ctx0" brushRef="#br0" timeOffset="33141.72">15858 5143 798 0,'0'0'58'0,"0"0"232"16,0 0-163-16,0 0-75 15,-79 28-12-15,63 0 8 16,7 2-1-16,0 5-2 16,9 1-36-16,0 0-4 15,0-4-10-15,12-8-9 16,14-10-69-16,15-9-49 15,19-5-72-15,14-16-217 16,4-13-215-16</inkml:trace>
  <inkml:trace contextRef="#ctx0" brushRef="#br0" timeOffset="33341.97">16274 5010 173 0,'0'0'542'0,"0"0"-164"15,0 0-123-15,0 0-154 16,0 0-42-16,0 0-43 15,-10-14-9-15,35 38 10 16,6 5 20-16,4 7-8 16,-6 10-29-16,-10 7-1 15,-16 4-2-15,-9 9-24 16,-39 2-43-16,-30 7-57 16,-20-2-128-16,-21-5-226 0,-20-6-143 15</inkml:trace>
  <inkml:trace contextRef="#ctx0" brushRef="#br0" timeOffset="34091.5">12714 6512 289 0,'0'0'51'0,"0"0"-14"16,0 0-11-16,0 0-25 16,0 0 17-16,0 0-14 15,-6 0-2-15,6 0-2 16,0 0 14-16,0 0-2 16,0 0 9-16,0 0 7 15,0 3-12-15,0-3 3 16,0 0-6-16,-3 0-2 15,3 0 21-15,0 0 5 16,-4 0 7-16,4 0 8 16,0 0-8-16,0-3-27 0,0-6 14 15,0-3-12-15,0-7 24 16,7 0 3-16,-4-4 16 16,0-8-19-16,-3-1-7 15,0 1 16-15,0 8-12 16,0 7 6-16,0 11 34 15,0 1-48-15,0 4-9 16,0 9-23-16,0 24-8 16,0 14 8-16,0 9 0 15,0 7 0-15,0 0 0 16,0 2-75-16,-13-7-109 16,-1-8-161-16,-2-13 8 0,4-15 20 15</inkml:trace>
  <inkml:trace contextRef="#ctx0" brushRef="#br0" timeOffset="34233.91">12604 6803 443 0,'0'0'236'0,"0"0"93"16,0 0-131-16,0 0-74 15,0 0-29-15,0 0-46 16,-27-15-39-16,54 7 4 16,19-3-13-16,12-4-1 15,9-6-112-15,5-2-161 16,2-11-473-16</inkml:trace>
  <inkml:trace contextRef="#ctx0" brushRef="#br0" timeOffset="34415.25">13211 6297 1194 0,'0'0'50'0,"0"0"113"15,0 0-131-15,0 0-26 16,-24 100 7-16,28-44-11 15,0 11 0-15,-2 5-2 16,-2 3-78-16,0 4-166 16,0-10-297-16</inkml:trace>
  <inkml:trace contextRef="#ctx0" brushRef="#br0" timeOffset="34557.75">13233 6967 527 0,'0'0'745'0,"0"0"-588"15,0 0-22-15,0 0-77 16,0 0-37-16,0 0-21 16,-19 0-14-16,19 0-78 15,13 0-136-15,17-14-399 16</inkml:trace>
  <inkml:trace contextRef="#ctx0" brushRef="#br0" timeOffset="34976.94">16540 5612 795 0,'0'0'183'15,"0"0"148"-15,0 0-233 16,0 0-12-16,0 0-31 16,0 0-41-16,6-8 20 15,33-1-31-15,17-2-3 16,19-2 0-16,5 3-26 16,8-1-73-16,-1-1-73 15,-15-5-240-15,-26-1-229 16</inkml:trace>
  <inkml:trace contextRef="#ctx0" brushRef="#br0" timeOffset="35201.83">16822 5400 916 0,'0'0'88'16,"0"0"233"-16,0 0-183 15,0 0-52-15,0 0-43 16,0 0-26-16,-27 19 6 15,39 15-19-15,7 16 30 16,0 6-20-16,1 5-5 16,-10 2-15-16,2 0 6 15,5 4-29-15,-5 0-27 16,8-6-76-16,10-19-210 0,14-28-737 16</inkml:trace>
  <inkml:trace contextRef="#ctx0" brushRef="#br0" timeOffset="35479.8">18200 5213 1481 0,'0'0'5'0,"0"0"113"15,0 0-71-15,0 0-29 16,0 0 23-16,0 0-29 15,-24 0-3-15,22 20-8 16,2 18 8-16,0 18 5 16,-1 19 0-16,-1 9-11 15,-3 8 2-15,-1-2-5 16,-3-3-2-16,-2-6-26 0,-1-17-56 16,8-20-16-16,4-21-94 15,0-23-253-15,0-8-204 16</inkml:trace>
  <inkml:trace contextRef="#ctx0" brushRef="#br0" timeOffset="35624.67">18005 5604 674 0,'0'0'174'0,"0"0"183"16,0 0-171-16,0 0-105 16,0 0-22-16,-5-73-59 0,71 58-6 15,16-2 1-15,9-1-79 16,0-4-96-16,-8-3-321 15</inkml:trace>
  <inkml:trace contextRef="#ctx0" brushRef="#br0" timeOffset="35826.25">18671 4989 1099 0,'0'0'103'0,"0"0"124"15,0 0-152-15,0 0-23 16,0 0-31-16,0 0-18 0,-7 34 2 16,4 9-5-16,-3 6-4 15,-3 3-40-15,6-3-94 16,3-15-244-16,0-13-459 16</inkml:trace>
  <inkml:trace contextRef="#ctx0" brushRef="#br0" timeOffset="35990.82">18858 4956 738 0,'0'0'359'15,"0"0"-134"-15,0 0-121 16,0 0-100-16,0 0-4 16,0 0-22-16,0 49 20 15,-5-14-97-15,4 3-135 0,-2-7-168 16,3-8-175-16</inkml:trace>
  <inkml:trace contextRef="#ctx0" brushRef="#br0" timeOffset="36635.36">18808 5003 639 0,'0'0'73'0,"0"0"204"16,0 0-157-1,0 0 1-15,0 0-49 0,0 0-10 16,0 0-21-16,0-20-22 16,0 33-12-16,0 19-5 15,0 8-2-15,-8 7 0 16,-6 0-14-16,-2-2-92 15,8-11-139-15,8-11-327 16</inkml:trace>
  <inkml:trace contextRef="#ctx0" brushRef="#br0" timeOffset="36889.53">19281 5028 1387 0,'0'0'63'0,"0"0"68"16,0 0-78-16,0 0-40 15,0 0 13-15,-91 117 22 16,52-51-30-16,1 7 26 16,-5 6-42-16,7 6-2 15,7-2 0-15,16 1-1 16,11-6-6-16,4-8-70 15,37-17-13-15,23-27-102 16,22-26-318-16</inkml:trace>
  <inkml:trace contextRef="#ctx0" brushRef="#br0" timeOffset="37105.61">19693 5329 1164 0,'0'0'68'0,"0"0"118"15,0 0-88-15,-87 37-56 16,70-3-4-16,-2 4 17 16,5 6-10-16,5 2-18 15,7-3-27-15,2 1 13 16,5-10-26-16,22-6-23 16,8-13-42-16,21-15-17 0,20-1-88 15,9-31-319 1,1-14-271-16</inkml:trace>
  <inkml:trace contextRef="#ctx0" brushRef="#br0" timeOffset="37323.18">20066 5204 891 0,'0'0'238'16,"0"0"48"-16,0 0-198 16,0 0 2-16,0 0-60 15,0 0-22-15,12-10 6 16,28 32 25-16,6 3 8 15,0 3-47-15,-8 3 0 16,-11 1-4-16,-18 6 4 0,-9 6-9 16,-38 7-32-16,-27 9-27 15,-26 6 24-15,-24 2-92 16,-7-1-178-16,-18-4-384 16</inkml:trace>
  <inkml:trace contextRef="#ctx0" brushRef="#br0" timeOffset="37563.33">18057 6232 803 0,'0'0'388'16,"0"0"-281"-16,0 0 81 16,0 0-175-16,0 0 24 15,174-41 16-15,-17 16-25 0,28 1 4 16,33 0-22-16,25 2-6 15,7 5 8-15,7 3-12 16,-11 2-32-16,-24-2-24 16,-40 1-37-16,-56 3-34 15,-64-3-118-15,-59 2-177 16,-34 6-127-16</inkml:trace>
  <inkml:trace contextRef="#ctx0" brushRef="#br0" timeOffset="37931.22">19083 6432 762 0,'0'0'259'15,"0"0"38"-15,0 0-152 16,0 0-109-16,0 0 10 16,84-62-27-16,-56 52-17 15,3 3-2-15,1 7-5 16,-9 0-26-16,0 4-4 15,-14 16-37-15,-9 6 23 16,0 10 24-16,-27 0-19 16,-7 1 6-16,-5-2 4 15,-3-4 29-15,-4-2 5 16,4-5 1-16,2-10 14 16,14-6 35-16,14-4-18 0,9-4 15 15,3 0 0-15,0 0-29 16,9 0 14-16,14 0-22 15,10 0 4-15,1 0 3 16,6 14-13-16,6 2 0 16,5 1-4-16,4-3-40 15,8-5-101-15,-4-9-361 16</inkml:trace>
  <inkml:trace contextRef="#ctx0" brushRef="#br0" timeOffset="38112.92">19826 6317 1409 0,'0'0'92'15,"0"0"91"-15,0 0-147 0,0 0-29 16,0 0-7-16,0 0-11 16,-22 106 9-16,3-38-16 15,-4 9-90-15,2 5-82 16,6-5-324-16</inkml:trace>
  <inkml:trace contextRef="#ctx0" brushRef="#br0" timeOffset="38255.46">19817 6970 1213 0,'0'0'186'15,"0"0"30"-15,0 0-170 0,0 0-46 16,0 0-97-16,0 0-149 15,58-75-399-15</inkml:trace>
  <inkml:trace contextRef="#ctx0" brushRef="#br0" timeOffset="38613.71">20912 5571 211 0,'0'0'477'16,"0"0"-327"-16,0 0 142 15,0 0-193-15,0 0-28 16,0 0-46-16,-39 52 46 16,3-2-4-16,0 13-18 15,-4 17 1-15,-1 7-32 16,5 5 0-16,6 0-18 16,15-8-2-16,15-11-4 0,12-13-57 15,35-23-43 1,22-31-53-16,19-10-283 0</inkml:trace>
  <inkml:trace contextRef="#ctx0" brushRef="#br0" timeOffset="39025.75">21131 5816 995 0,'0'0'46'0,"0"0"280"16,0 0-278-16,0 0-10 15,0 0-31-15,0 0 5 16,121-51-3-16,-65 48-9 0,-4 3-3 16,-8 0 1-1,-13 5-36-15,-10 12 5 0,-15 5 15 16,-6 7-3-16,0 2 4 16,-19 0-30-16,-2-4 9 15,-3-6 37-15,8-7-8 16,5-7 9-16,8-6 6 15,3-1-1-15,0 0 24 16,11-22 2-16,14-15-15 16,9-10 3-16,4 2-15 15,-1 3 10-15,-8 13 13 16,-4 8-3-16,-11 10 2 0,-5 7-3 16,-6 4-9-1,-1 0 3-15,-1 20-15 0,2 16-2 16,-3 10 0-16,0 3-5 15,0 2-15-15,0-4-82 16,14-10-185-16,3-16-264 16</inkml:trace>
  <inkml:trace contextRef="#ctx0" brushRef="#br0" timeOffset="39193.11">21862 5864 269 0,'0'0'924'15,"0"0"-709"-15,0 0-86 16,0 0-98-16,0 0-16 16,0 0-15-16,79-55-17 0,-17 42-39 15,9-1-76-15,7-1-160 16,5-6-455-16</inkml:trace>
  <inkml:trace contextRef="#ctx0" brushRef="#br0" timeOffset="39403.43">22502 5561 430 0,'0'0'548'15,"0"0"-377"-15,0 0-20 16,0 0-98-16,0 0-38 16,0 0 71-16,-83 76-53 0,69-31-11 15,5 3-11-15,6 1-11 16,3-6-4-16,0-11-52 15,12-12-63-15,24-17-49 16,10-3-167-16,9-25-256 16</inkml:trace>
  <inkml:trace contextRef="#ctx0" brushRef="#br0" timeOffset="39641.87">22773 5436 151 0,'0'0'739'0,"0"0"-379"15,0 0-195-15,0 0-34 16,0 0-93-16,0 0-16 0,-3-25 9 16,44 47 8-1,9 9 9-15,4 9-27 0,-4 10-19 16,-9 5 13-16,-11 4-15 16,-17 2-5-16,-13 1 0 15,-18-1-2-15,-31 1-16 16,-18-6-17-16,-18-6-31 15,-8-8 3-15,-1-11-111 16,11-18-289-16</inkml:trace>
  <inkml:trace contextRef="#ctx0" brushRef="#br0" timeOffset="40001.87">23015 5104 1107 0,'0'0'19'0,"0"0"175"15,0 0-145-15,0 0-28 16,0 0-21-16,0 0 1 16,55-3-1-16,-18 1 0 15,1 2-10-15,-4 0-25 16,-9 0-34-16,-8 10-12 15,-14 9 16-15,-3 2 43 16,-8 5 17-16,-17 3 5 16,-4-1 0-16,0-1 12 0,-4-6 19 15,9-2 4-15,12-10-9 16,7-3-5-16,5-4-6 16,12-2-14-16,29 0 46 15,22 0-1-15,11-6-46 16,15-5-92-16,8-5-215 15,0-4-307-15</inkml:trace>
  <inkml:trace contextRef="#ctx0" brushRef="#br0" timeOffset="40485.3">23409 5721 896 0,'0'0'155'0,"0"0"98"16,0 0-108-16,0 0-89 16,0 0-22-16,83-21-16 15,-17 20-18-15,13-2 25 16,1 2-25-16,4-1-3 0,-5 0-1 16,-11-2-43-1,-13 0-74-15,-16-2-154 0,-22-5-257 16</inkml:trace>
  <inkml:trace contextRef="#ctx0" brushRef="#br0" timeOffset="40759.56">23685 5554 1021 0,'0'0'125'16,"0"0"63"-16,0 0-143 16,0 0-14-16,0 0-18 0,0 0 40 15,26 7-20-15,-15 23-8 16,-1 8 9-16,-8 15-2 16,-2 8-18-16,-3 2-14 15,-18 2 9-15,-3-2-18 16,-1-10-3-16,5-4-89 15,8-18-100-15,9-16-372 16</inkml:trace>
  <inkml:trace contextRef="#ctx0" brushRef="#br0" timeOffset="42065.68">25054 5866 816 0,'0'0'244'0,"0"0"-91"15,0 0-10-15,0 0-94 16,0 0-20-16,0 0-12 15,-24 25 29-15,10-8-13 16,7-5-2-16,4-5-31 16,3-3 0-16,0-1 1 15,0-3 2-15,4 0-3 16,12 0 2-16,4-3 0 0,4-14 12 16,0-6-14-1,-4-4 0-15,-6 1 5 0,-6 4-1 16,-8 2-4-1,0 13 0-15,-11 7-6 0,-16 0-4 16,-6 13-24-16,-2 10-21 16,5 6-11-16,9 1-75 15,12-3-118-15,9-4-98 16,0-7-145-16</inkml:trace>
  <inkml:trace contextRef="#ctx0" brushRef="#br0" timeOffset="42425.23">25949 5818 852 0,'0'0'188'16,"0"0"-133"-16,-102 12 78 15,68 10-104-15,4 0 14 16,3 1-7-16,8-6-16 15,7-3-8-15,8-5-12 16,4-2-6-16,0-5-9 16,8-2 14-16,12 0-3 15,8 0 1-15,5-10 3 16,-2-9 7-16,-2-4-6 16,-7-4-1-16,-8 5 22 0,-6 2-20 15,-8 11 2-15,0 2-2 16,-4 6-2-16,-14 1-4 15,-3 0-26-15,2 14-31 16,2 6-26-16,10-3-32 16,7-1-126-16,0-5-77 15,18-6-143-15</inkml:trace>
  <inkml:trace contextRef="#ctx0" brushRef="#br0" timeOffset="42822.37">27160 5649 1200 0,'0'0'30'0,"0"0"67"15,0 0-31-15,-82 21-18 16,70-11-21-16,5 0-21 15,5-5-1-15,2-1-3 16,0-1-2-16,0-1-1 16,18-2 1-16,2 0 7 15,2 0 1-15,-2-8-4 16,-3-3 0-16,-8-4 20 0,-5 2-23 16,-4 2 1-1,0 5 15-15,-12 3-6 0,-16 3-3 16,-9 0-8-16,3 9 2 15,7 5-2-15,12-3 0 16,9 0-14-16,6-1 2 16,0-2-33-16,12-1 4 15,13-5-49-15,9-2-48 16,4 0-92-16,2 0-241 16</inkml:trace>
  <inkml:trace contextRef="#ctx0" brushRef="#br0" timeOffset="46717.68">2968 9791 130 0,'0'0'402'0,"0"0"-317"16,0 0 52-16,0 0-70 0,0 0-11 15,0 0-2 1,0 0-13-16,0 0-18 0,-18 15 15 16,18-15-36-16,0 0 13 15,9 0 7-15,6 0-5 16,10-10-7-16,-1-3-7 16,3-4 2-16,3-3 2 15,-3-3-7-15,-2-4 0 16,-1-4 4-16,-9 2 1 15,-2-3-1-15,-10 2 3 16,-3 0-5-16,0 8 31 16,-9 6 3-16,-10 5-7 0,-5 7-5 15,-4 4-21 1,-11 7-1-16,-10 23-2 0,1 9 0 16,0 11 5-1,11 3 2-15,10 3-3 0,9 3-3 16,11-6 6-16,7-3-4 15,0-7-3-15,19-7 0 16,11-9 6-16,9-7 0 16,10-8-6-16,9-7 7 15,9-5-6-15,-1-11-2 16,8-19-14-16,-2-9-49 16,-5-7-80-16,-10-5-151 15,-18-4-153-15</inkml:trace>
  <inkml:trace contextRef="#ctx0" brushRef="#br0" timeOffset="47347.73">3235 9171 716 0,'0'0'92'16,"0"0"148"-16,0 0-41 16,0 0-117-16,0 0-46 15,0 0-1-15,-18-14-22 0,32 4-11 16,11-3 23-16,8-3-20 16,8-1-3-16,0 8 7 15,-4 2-9-15,-7 7 0 16,-8 0-6-16,-8 4-15 15,-7 13 17-15,-4 5-8 16,-3 7 0-16,0 5 1 16,-15 2 5-16,-6 1 6 15,0-2 0-15,2-8 1 16,7-10 12-16,3-4-13 16,9-11 0-16,0-2 7 15,0 0-7-15,6-12-4 16,19-15-11-16,5-11 15 15,6-13 27-15,1-5-27 0,-2 6 0 16,-4 1 5-16,-6 10 0 16,-11 14 16-16,-4 11-3 15,-7 9-9-15,-3 3 41 16,0 2-32-16,0 0-16 16,0 0-2-16,-3 21 4 15,-3 10-4-15,-1 12 11 16,1 3-10-16,6 0 14 15,0 0-15-15,16-6 0 16,7-6 2-16,8-7-2 16,6-8-2-16,-1-12-3 15,3-7-7-15,1 0-13 16,-1-3 10-16,-8-11-25 0,-11-2-20 16,-10 1-65-16,-10 6-145 15,-9 2-277-15</inkml:trace>
  <inkml:trace contextRef="#ctx0" brushRef="#br0" timeOffset="51877.6">5007 9618 375 0,'0'0'38'0,"0"0"83"0,0 0 85 15,0 0-54-15,0 0 4 16,0 0-31-16,0 0-30 15,-19 0-45-15,19 0-20 16,0 0-30-16,13 0 13 16,21 0-9-16,20 0 16 15,13 0-12-15,15 0 11 16,9-11-17-16,12-6 7 16,7-6-9-16,-5-2 0 15,-17 1 0-15,-21 1-44 0,-28 12 14 16,-20 1-4-16,-19 1-1 15,-6 5 32-15,-31-1-104 16,-14 4-22-16,-7 1 52 16,0 0 33-16,3 0 21 15,5-2 19-15,9-4 8 16,11 1-3-16,15 2 7 16,9-1 14-16,4-3 59 15,2 5 0-15,0-5-26 16,0-3-3-16,5 0-6 15,13 0-7-15,7 3-15 16,11 5-4-16,10 2 14 16,6 0-28-16,4 19 0 15,2 7 7-15,-6 5-13 16,-6 8 1-16,-20 1-1 0,-13 6-1 16,-13-3-5-1,-9 9 6-15,-31-2-41 0,-5 0 8 16,-4-2-87-16,7-11-120 15,9-20-181-15</inkml:trace>
  <inkml:trace contextRef="#ctx0" brushRef="#br0" timeOffset="52297.56">6949 9375 706 0,'0'0'397'15,"0"0"-363"-15,0 0 171 16,0 0-194-16,0 0-10 16,110-78 1-16,1 38-2 15,5 6-7-15,-11 5-51 16,-22 7-68-16,-26 7-9 15,-26 12-91-15,-25 3-12 16,-15 0-29-16,-30 14 141 16,-16 6 48-16,-3-1 78 15,3-2 90-15,10-1 71 0,9-9 66 16,17 0-23-16,8-4-6 16,7 3-41-16,1 4-43 15,3 10-82-15,0 17-8 16,0 18 20-16,0 8-27 15,0 11-14-15,0-3-3 16,0 6-12-16,0-7-58 16,3-11-169-16,18-20-183 15,4-22 117-15</inkml:trace>
  <inkml:trace contextRef="#ctx0" brushRef="#br0" timeOffset="53972.27">7664 9486 614 0,'0'0'207'0,"0"0"45"16,0 0-121-16,0 0-106 16,-105 17-11-16,74 17-10 15,4 3 0-15,12-1 1 16,6-3-5-16,9-6-16 16,0-4 14-16,15-10-48 15,7-9-13-15,8-4 2 16,-1-11 61-16,3-18 5 15,-2-2-5-15,-6-4 2 16,-6-2 6-16,-6 5-6 16,-2 5-1-16,-7 10 5 15,-3 10-4-15,0 7-4 16,0 11-28-16,0 22 23 0,-3 6 7 16,0 4 1-16,3-7 0 15,0-3-2-15,6-10-24 16,8-6-61-16,5-8 25 15,-1-9-1-15,3 0 54 16,12-22 8-16,1-11 0 16,9-1 0-16,5-8-41 15,-2 2 17-15,-4 3-2 16,-15 11 26-16,-11 10 11 16,-13 13 30-16,-3 3 86 15,0 3-88-15,-10 17-30 16,1 4-1-16,6-2-6 0,3-2 1 15,0-3-6-15,3-8-10 16,13-2-24-16,7-7-4 16,8 0 41-16,12 0 4 15,2-14 1-15,1-5 1 16,-7-1 5-16,-12-4 11 16,-8-1 83-16,-7 2 10 15,-6 7 3-15,-4 5-35 16,1 8-13-16,-3 3-17 15,0 13-50-15,0 21-3 16,0 21 0-16,3 20 28 16,4 16-22-16,-1 14 7 15,-3 8-13-15,-3 6 1 16,0 2 9-16,0-1-10 16,-16-3-3-16,-7-14 1 0,-17-10 3 15,-8-20-1-15,-10-23 1 16,-3-20 2-16,1-20 18 15,11-10-21-15,13-29 1 16,18-32-2-16,18-34 1 16,20-29-20-16,35-24-12 15,18-13-47-15,12-2 30 16,16 5-53-16,4 15 53 16,1 8 49-16,-2 13 0 15,-16 10 9-15,-16 14 2 0,-17 14-10 16,-22 21 28-1,-17 12-13-15,-10 15 31 0,-6 16 16 16,0 6-18-16,0 9 6 16,0-1-17-16,-3 6-18 15,0-3 12-15,3 2-21 16,0 0-4-16,0 0 21 16,0 1-19-16,0-3-1 15,0 3-4-15,0 0 7 16,0 0-9-16,0-4 2 15,0 4 0-15,0 0-10 16,-4 21 5-16,-2 16 5 16,0 14 1-16,2 13 3 15,3 12-6-15,1 4 2 16,0 1 0-16,5-5-9 0,11-13 9 16,2-17-20-16,9-20-35 15,3-16-24-15,10-10 9 16,11-14-25-16,1-23-56 15,3-10-144-15,-10-10-27 16,-12-6 152-16,-8 0 159 16,-13 5 11-16,-5 11 111 15,-7 19 119-15,0 16-51 16,-10 12 69-16,-5 0-168 16,-4 24-21-16,-2 12-26 15,6 11-4-15,6 4-6 16,9 2-23-16,0-7 0 0,18-6 10 15,12-10-10-15,4-10-6 16,6-9-16-16,2-11-30 16,-6 0 35-16,-6-24-28 15,-8-7 7-15,-13-1 31 16,-9-11-22-16,0-3 27 16,-21 0 1-16,-9 12 2 15,-4 11 31-15,0 19-2 16,-2 4-2-16,0 24 0 15,7 13-20-15,12 9-6 16,8 0-1-16,9-3-2 16,13-11-7-16,23-7-33 15,9-12-60-15,13-13 67 16,8 0-18-16,5-22-26 16,4-9-16-16,-1-7 67 0,-11-7-67 15,-21-5 50-15,-20-1 38 16,-22 0 6-16,0 8 29 15,-25 12 24-15,-8 13 92 16,0 14-7-16,8 4-21 16,4 0-54-16,12 11-38 15,9 2-9-15,3-1-16 16,27 4-10-16,19-6 4 16,5-9-4-16,4-1 10 15,-6 0 2-15,-13 0 10 0,-12 0 7 16,-14 0-5-1,-7 0 13-15,-6 12 3 0,0 16-24 16,0 11 36-16,-6 10 2 16,-4 2-17-16,7-1 11 15,3-8-36-15,0-6 3 16,28-9-10-16,22-14-12 16,27-13-41-16,14-13-77 15,7-43-486-15</inkml:trace>
  <inkml:trace contextRef="#ctx0" brushRef="#br0" timeOffset="54712.38">1247 1624 836 0,'0'0'14'0,"0"0"-14"0,0 0 48 16,0 0-38 0,0 0 40-16,122 17 91 0,-22-38-104 15,9-8-30-15,7-2-7 16,-5 1-103-16,-7-5-132 16,-21-1-4-16,-36 3-104 15</inkml:trace>
  <inkml:trace contextRef="#ctx0" brushRef="#br0" timeOffset="54899.45">1609 1552 375 0,'0'0'58'0,"0"0"189"16,0 0-164-16,0 0-63 0,-19 100 54 16,19-36 12-16,0 12 6 15,0 12-38-15,0 5-28 16,0-1-22-16,0-9-4 15,0-21-68-15,22-16-198 16,14-26 10-16,7-20-109 16</inkml:trace>
  <inkml:trace contextRef="#ctx0" brushRef="#br0" timeOffset="56445.18">1901 1819 690 0,'0'0'33'0,"-83"25"-11"15,50 8 46-15,5 4-22 16,4 2 7-16,16-4-19 16,8-6-8-16,0-6-8 15,14-6-15-15,13-7 16 16,4-10-9-16,2 0 7 16,1-10 15-16,-4-16-28 15,-6-2 6-15,-8-4 9 16,-5-3-12-16,-8 2-7 15,-3 10-5-15,0 7 5 16,0 12-6-16,0 4 2 16,0 4-36-16,3 16-8 15,3 5 48-15,7 3 4 16,4-4-4-16,5-5-2 16,6-9-4-16,2-5-21 0,6-5 8 15,-2-2 15-15,3-18-1 16,-4-6-20-16,-3-5-16 15,-9-1 5-15,-3-2 34 16,-12-2-5-16,-6 4 7 16,0 3 18-16,0 11-1 15,-8 10 35-15,2 7 19 16,3 1-22-16,2 15-44 16,1 15-2-16,0 5 5 15,10-3 0-15,17-3-8 0,6-8-3 16,3-8-25-16,1-8-24 15,-4-5 24-15,0-1 18 16,-5-18 10-16,-4-6 4 16,-6-5 4-16,-8 1 1 15,-8-4 25-15,-2 2 7 16,0 5 14-16,0 4-19 16,-5 12 12-16,1 6 62 15,2 4-84-15,2 6-6 16,0 21-19-16,0 13-1 15,3 13 27-15,11 9-15 16,5 5 3-16,5 7 13 16,6 5-25-16,-5 4-1 0,-7-1-2 15,-6-4 2 1,-12-11-5-16,-2-11-4 0,-23-14 7 16,-12-16 0-16,-5-13 3 15,-7-13 7-15,7-11 5 16,6-28-14-16,11-25 5 15,16-23-6-15,9-25-24 16,6-19-9-16,30-10-12 16,10 5-10-16,8 8-2 15,7 13 28-15,-1 11 20 16,-10 17 5-16,-11 21 8 16,-15 19 5-16,-11 19 16 15,-13 12 24-15,0 10 12 16,0 6-30-16,-13 0-11 0,-8 20-20 15,-3 21 2-15,-1 22 18 16,4 14-16-16,15 10 11 16,6-1-15-16,3-5 4 15,22-11-6-15,8-12 2 16,6-16-23-16,7-16 4 16,5-19-46-16,1-7-40 15,-1-19 69-15,-3-20-17 16,-10-6-4-16,-15-7 26 15,-7-4 31-15,-13 3 3 16,-3 10-1-16,0 14 29 16,0 17 17-16,0 12 8 15,0 22-56-15,0 17 0 0,0 7 20 16,12 3 10-16,12-6-30 16,6-5 0-16,4-9-1 15,-1-9 0-15,1-8-1 16,-7-12-13-16,0 0-13 15,-6-24 25-15,-9-10-12 16,-5-7-26-16,-7-4 12 16,-10-2 2-16,-23-6 26 15,-12 10-5-15,-4 10 6 16,-5 24 65-16,2 9-27 16,3 34-9-16,10 14 5 15,15 5-24-15,21 0-3 0,9-4-7 16,33-12-11-16,19-11 10 15,12-12-60-15,5-14 29 16,2-7 9-16,-2-23 3 16,-2-8-8-16,-12-5-25 15,-13-3-48-15,-20-3 97 16,-20-4 4-16,-8 0 9 16,-20 8 34-16,-17 14-3 15,-5 18 51-15,5 13-44 16,4 2-15-16,9 17 5 15,11 3-23-15,13 1-13 16,0 0 0-16,24-4 2 16,10-8-6-16,12-7 6 0,2-4-3 15,1 0 25 1,-7-1-17-16,-5-5-3 0,-7 1 1 16,-9 5 9-16,-5 0-4 15,-5 12-11-15,-5 12 10 16,-2 7-7-16,-4 3 0 15,0 3 7-15,0-5 2 16,0-6-7-16,3-9-7 16,9-4 2-16,9-9-19 15,18-4-57-15,13-6-27 16,15-25-220-16,2-11-315 16</inkml:trace>
  <inkml:trace contextRef="#ctx0" brushRef="#br0" timeOffset="58109.66">4971 1727 675 0,'0'0'33'16,"0"0"150"-16,0 0 33 16,0 0-73-16,0 0-82 15,0 0-44-15,55-109-12 16,-4 47 17-16,6-16-8 0,-2-3-9 16,-6-6-3-16,-13 15-2 15,-15 19-2-15,-14 22 2 16,-7 17 6-16,0 12 0 15,-16 2-6-15,-11 13-12 16,-7 16 12-16,1 1 0 16,9-1 3-16,15-5 1 15,9-6-4-15,0-1 0 16,21-2-1-16,13-3 3 16,14 0-4-16,4 0 3 15,-1-2-1-15,-8 2 6 16,-13 2-6-16,-9-2-2 0,-9 5-1 15,-12 3-10-15,0 8-10 16,-9 2-1-16,-18 1-33 16,-1-4 43-16,4-13-28 15,9-4-30-15,7-10 13 16,7-4 25-16,1-24-40 16,6-22-143-16,19-13 109 15,11-3 40-15,6 4 22 16,1 13 46-16,-7 18 21 15,-8 9 86-15,-10 12-2 16,-6 8 2-16,-6 2-32 16,0 0-35-16,3 10-28 15,1 6 7-15,-2 1 34 16,-2-1-29-16,3-5-13 16,1-2-11-16,1-4 1 0,2-5-3 15,5 0-4 1,6-2-17-16,7-18 16 0,-1-10-31 15,3-4-34-15,-14-5 24 16,-10 0 20-16,-9 5 18 16,0 12 20-16,-9 13 14 15,-18 9 50-15,-7 17-70 16,-9 22 20-16,1 14-15 16,6 5-8-16,17 2 26 15,13-6-21-15,6-6-1 0,9-8 0 16,19-13-5-16,11-14-3 15,10-13-22-15,17-15 25 16,8-19 0-16,1-12-30 16,-5 0-76-16,-10-4 49 15,-17-2 2-15,-22-3 54 16,-14 1 1-16,-7 11 2 16,-3 13 40-16,-13 17 30 15,-2 13 53-15,-3 0-64 16,-1 12-38-16,1 7-6 15,12 3-15-15,9 0 2 16,0-5-2-16,19-3-2 16,11-6-8-16,6-6-5 15,6-2 13-15,4 0 10 16,2-14-10-16,1-3 15 0,-7 1-10 16,-5 5 5-1,-13 5-5-15,-8 6 5 0,-8 0-10 16,-2 17-5-16,-6 11 2 15,0 5 6-15,0 1 0 16,0-5-3-16,0-5-22 16,0-8 12-16,0-7-27 15,0-5 12-15,0-4-21 16,19 0-103-16,11-13 143 16,6-12-21-16,-2-7-6 0,-4-6 10 15,-5-1 20 1,-10-7 3-16,-6 0 15 15,-6 7 28-15,-3 11 31 16,0 15 22-16,0 11 38 0,0 2-112 16,0 15-21-16,-6 13-1 15,-4 9 27-15,7 4-24 16,3-4 0-16,0 1-3 16,13-7-60-16,12-4-74 15,11-11-23-15,9-16-143 16,4-2-22-16</inkml:trace>
  <inkml:trace contextRef="#ctx0" brushRef="#br0" timeOffset="58247.71">6955 839 582 0,'0'0'201'0,"0"0"59"0,0 0-181 16,0 0-79-16,0 0-3 15,0 0-15-15,-52 62-125 16,71-33-84-16,5-6-145 15</inkml:trace>
  <inkml:trace contextRef="#ctx0" brushRef="#br0" timeOffset="58794.37">7122 1051 525 0,'0'0'225'0,"0"0"-85"0,0 0 3 16,0 0-96-1,0 0-47-15,0 0-2 0,-37 18-3 16,53-18-29-16,8-1 34 16,4-11 4-16,2-9-4 15,0-2-79-15,-6-4-31 16,-6 0 32-16,-12 0 40 16,-6 6 10-16,0 5 26 15,-6 11 2-15,-18 5 4 16,-9 11 18-16,-4 20-14 15,-2 10 0-15,9 5 30 16,8 1-6-16,17-5-16 16,5-6 11-16,2-12-26 15,20-7 8-15,4-12-2 16,12-5-6-16,4-7 44 0,4-18-26 16,-1-8-19-16,-6-1-14 15,-6-2 8-15,-14-1 6 16,-8 1 10-16,-8 8 34 15,-3 12 64-15,0 9 8 16,0 5-3-16,0 2-37 16,-3 0-49-16,-2 14-22 15,-1 9-3-15,3 5 5 16,3 4-4-16,0-1-3 16,6 1 0-16,9-3-1 15,-6-3 2-15,-6-4-1 16,-3 0 0-16,-12-3 1 15,-18 2-14-15,-16 1 13 16,-2-2-28-16,-1-4-49 0,13 0-69 16,23-9-183-16,20-7-127 15</inkml:trace>
  <inkml:trace contextRef="#ctx0" brushRef="#br0" timeOffset="59336.73">8348 860 1053 0,'0'0'157'0,"0"0"-109"16,0 0-3-16,-58 78 7 15,33-30-39-15,11-2 16 0,4 1-22 16,7-5-4 0,3-6 4-16,0-6-7 0,10-11-5 15,2-9 2 1,6-5-51-16,3-5 15 0,3-13 18 15,7-15 14-15,-4-11-16 16,-6-6-24-16,-12-6 16 16,-9-4 14-16,0 8 4 15,-11 14 13-15,-8 17 0 16,-3 16 6-16,-1 0 2 16,1 15-4-16,4 11 1 15,12 8-5-15,6 2-9 16,9 1-27-16,18-1-104 15,6-4 11-15,5-7-22 0,-2-12-21 16,3-10 10 0,0-3 85-16,-2-14 9 0,-6-8-34 15,-11-5 102-15,-7-2 1 16,-10-7 175-16,-3-1 56 16,0 4-26-16,0 8 27 15,-6 13-19-15,2 9-54 16,1 3-73-16,0 0-51 15,0 13-30-15,0 19 5 16,3 18-11-16,0 15 30 16,0 6-23-16,0 6-7 15,0 4 0-15,0 2-41 16,-3-3-69-16,-12-8-165 0,0-25-174 16,-4-25-69-1</inkml:trace>
  <inkml:trace contextRef="#ctx0" brushRef="#br0" timeOffset="59474.99">8436 1259 734 0,'0'0'68'0,"0"0"126"16,0 0-178-16,121-51-16 16,-33 30-21-16,18-1-105 15,15-3-80-15,1-6-189 16</inkml:trace>
  <inkml:trace contextRef="#ctx0" brushRef="#br0" timeOffset="59714.86">9610 667 838 0,'0'0'51'16,"0"0"200"-16,0 0-88 15,0 0-110-15,0 0-46 16,0 0 74-16,-57 118-29 15,57-59-4-15,0 8-10 16,0 6-25-16,0 2 1 16,0 0-14-16,0-5 0 15,0-11-11-15,0-9-39 0,0-14-37 16,-3-9-47 0,-4-14-75-16,-5-13-128 0,-11 0-52 15</inkml:trace>
  <inkml:trace contextRef="#ctx0" brushRef="#br0" timeOffset="59843.28">9346 1110 231 0,'0'0'261'16,"0"0"0"-16,0 0-13 15,0 0-227-15,113-66-10 16,-26 52-11-16,22-1-4 16,17 3-124-16,14-1-107 15,7-2-233-15</inkml:trace>
  <inkml:trace contextRef="#ctx0" brushRef="#br0" timeOffset="61455.68">10869 947 842 0,'0'0'162'0,"0"0"5"16,0 0-88-16,-85 15-57 15,64 4-5-15,0 1-7 16,5 6-10-16,7-4 2 16,3-2-9-16,6-4 0 15,0-8-55-15,25-5-13 16,5-3-70-16,5-4 111 0,7-15-41 16,0-8-19-16,-6-2 41 15,-9 2 25-15,-12 6 28 16,-9 5 34-16,-6 11 44 15,0 5 66-15,-6 0-81 16,-9 4-61-16,3 13 11 16,6 3-13-16,6 1-12 15,0-1 0-15,7-4-71 16,16-3 0-16,10-10-32 16,4-3 80-16,6 0-3 15,2-18-60-15,-2-6 27 16,-10-3 71-16,-6-4 20 15,-12-8 77-15,-9-4 30 16,-3-15-1-16,-3-5 51 0,0 5-70 16,0 13-25-16,0 21 57 15,-3 18-76-15,0 6-27 16,0 2-36-16,-6 25 9 16,0 14-9-16,-3 12 0 15,6 6 0-15,3 2 11 16,3-4-4-16,0-7 0 15,6-11-7-15,1-15 3 16,1-14-7-16,-2-5 4 16,-3-5 0-16,6 0 15 15,4-9-7-15,7-13 11 0,5-8-13 16,5 1-2-16,3 0-8 16,-5 11-30-16,-1 7 0 15,1 8 5-15,-1 3-38 16,-6 0 19-16,0 14-19 15,-5 6 3-15,-10 2 30 16,-5 0-10-16,-1-2 4 16,-10 1 26-16,-15-3-33 15,-11-6 47-15,-7-2 29 16,4-4-12-16,3-5 9 16,14-1-12-16,7 0-13 15,15-8 10-15,0-8-11 0,27-2-100 16,13 0 4-16,14-1-25 15,8-1 0-15,10 0 48 16,-5-4-14-16,-4-2 72 16,-11-5 15-16,-13-3 21 15,-17 4 90-15,-8 5 34 16,-14 11 41-16,0 14-21 16,-4 0-97-16,-15 24-58 15,-7 13-10-15,0 11 18 16,2 3 17-16,12-4-22 15,2-3 25-15,7-9-22 16,3-8-15-16,0-10 8 16,0-8-9-16,10-9 0 15,6 0 0-15,10-7 0 0,4-15 6 16,4-12-6-16,-4-7-42 16,-3-10-37-16,-12-5-13 15,-8 8 8-15,-7 10 46 16,-7 18 38-16,-18 17 31 15,-7 3-21-15,-5 15-3 16,4 15 23-16,5 3-27 16,11 4 10-16,14-3-4 15,3-4-6-15,3-5 1 16,21-6-4-16,4-7 0 16,17-7 12-16,7-5-1 15,11 0-9-15,1-15-2 16,-5-7 0-16,-6-8-3 0,-13-8-29 15,-7-2-35-15,-9 3-27 16,-15 8 18-16,-3 13 43 16,-6 13 31-16,0 3-14 15,0 19-11-15,0 8 25 16,0 4 4-16,0-2 9 16,0-4-11-16,10-8 0 15,7-4 1-15,8-5 3 16,5-8 0-16,9 0-4 15,7-9-5-15,2-9-12 16,-2-3-45-16,-7-1-29 16,-8 3 60-16,-10 7-29 15,-12 2 60-15,-6 9 3 0,-3 1 37 16,0 3-24 0,0 14-3-16,0 5 59 0,3 1-33 15,16 0-33-15,14-3-2 16,13-2 15-16,8-8-11 15,6-8 18-15,-2-2-26 16,-9-5-30-16,-10-15-37 16,-11-5 16-16,-4-4 32 15,-6-5 19-15,-3-8 7 16,-3-10 58-16,1-16-28 16,-4-4 19-16,-3 10 58 15,-1 18 38-15,-5 26 25 0,0 13-93 16,0 5-47-1,-4 17-33-15,-6 26-3 0,-9 16-1 16,2 13 28-16,7 1-19 16,4-2-8-16,6-3-1 15,0-9-21-15,6-8-64 16,15-16-96-16,1-19-125 16,-5-16-51-16</inkml:trace>
  <inkml:trace contextRef="#ctx0" brushRef="#br0" timeOffset="61620.15">12870 742 740 0,'0'0'65'16,"0"0"196"-16,0 0-121 0,0 0-131 16,0 0-9-16,0 0-22 15,78 14 19-15,-11-10-45 16,19-4-154-16,11 0-379 15</inkml:trace>
  <inkml:trace contextRef="#ctx0" brushRef="#br0" timeOffset="61935.97">14256 666 675 0,'0'0'93'16,"0"0"160"-16,0 0-62 15,0 0-100-15,0 0-38 16,0 0 1-16,-71 8-46 16,38 11 7-16,-9 7 24 15,-4 10-25-15,2 4 4 16,8 3-18-16,13-1 3 15,10-6-4-15,13-7 1 16,4-5-2-16,24-7-2 16,21-7-66-16,23-8 36 15,9-2-20-15,13-8-337 0,0-15-329 16</inkml:trace>
  <inkml:trace contextRef="#ctx0" brushRef="#br0" timeOffset="62271.86">14993 744 828 0,'0'0'149'16,"0"0"137"-16,0 0-182 15,0 0-75-15,0 0-10 0,0 0-10 16,14-59 44-16,-11 52-43 15,-3 5 3-15,0 2 3 16,0 0-15-16,-3 0-2 16,-14 12-31-16,-2 7 32 15,2 1 2-15,5-1-2 16,8-4-10-16,4-5 9 16,0-1-22-16,4-4 2 15,16-2-43-15,3-3 22 16,9 0 22-16,1 0-19 15,-2-10-111-15,-4 3-133 16,-12 0-58-16,-8 3-15 0</inkml:trace>
  <inkml:trace contextRef="#ctx0" brushRef="#br0" timeOffset="62566.14">15098 1188 870 0,'0'0'185'0,"0"0"42"16,0 0-90-16,0 0-70 16,0 0 3-16,0 0-36 15,-69-8-27-15,66 8 17 16,3 0-24-16,0 0 0 0,0 0 1 15,0 0-1-15,10 0-12 16,10 0-29-16,-1-8 20 16,-3-4 18-16,4 0-48 15,-14-1-25-15,-6 2-134 16,-16-1-226-16</inkml:trace>
  <inkml:trace contextRef="#ctx0" brushRef="#br0" timeOffset="64016">11142 9740 819 0,'0'0'14'16,"0"0"231"0,0 0-71-16,0 0-95 0,0 0-20 15,0 0-20-15,0 0-19 16,52-61 8-16,-1 6-25 15,16-12 0-15,0-4-1 16,-2-10-2-16,-6 2-8 16,-14 10 1-16,-20 16 6 15,-10 23 1-15,-15 13 0 16,-4 14 2-16,-25 3-2 16,-11 10 2-16,-8 16-3 15,-1 8 1-15,13 5 0 16,14-9 0-16,12 1 0 15,10-5 0-15,7-4-1 0,27 5 3 16,12-4-2-16,5 0 0 16,6-3 0-16,-8-1 0 15,-18-5 0-15,-10-1-1 16,-15 1 0-16,-6 5-1 16,-23 1-2-16,-12 9 1 15,-14-4-46-15,-7-4 15 16,7-7-66-16,3-7-50 15,15-7-111-15,17-14-18 16,14-25-193-16</inkml:trace>
  <inkml:trace contextRef="#ctx0" brushRef="#br0" timeOffset="64847.21">11734 9218 690 0,'0'0'102'0,"0"0"72"16,0 0-90-16,0 0-21 15,18 82 9-15,-9-43-37 16,-2 2-16-16,1-12-14 16,-2-7 1-16,0-8-6 15,1-7-3-15,-4-7-2 16,0 0-7-16,0 0-10 16,4-21 10-16,0-1-16 15,0-15 14-15,-7 1 0 16,0-3 14-16,-11 3 6 15,-5 7-6-15,-6 10 0 0,-2 16 23 16,-1 3-6-16,-2 22-16 16,2 20-1-16,8 11 0 15,11 6 8-15,6-1-5 16,3-7-1-16,24-4-2 16,18-15-1-16,16-9-6 15,11-19-18-15,11-4 14 16,-1-23 10-16,0-18-70 15,-11-10-38-15,-6-7 33 16,-19-3 25-16,-21 1 33 16,-19-3 18-16,-6 17 10 15,-16 8 19-15,-13 18 31 0,-3 17 26 16,-1 3-19 0,3 11-5-16,9 13-14 0,8 2-29 15,13 0-17-15,0-1 1 16,22-5-3-16,11-6-2 15,12-4-1-15,10-7-10 16,7-3-1-16,7 0-2 16,-5-6-23-16,-10-8 22 15,-11 2 1-15,-16 5 16 16,-15 4 11-16,-9 3 22 16,-3 0 15-16,0 20-26 15,-3 16-16-15,-6 12 44 16,0 3-44-16,2-2 2 15,7-4-6-15,0-8 0 0,13-7-4 16,12-13-14-16,12-11-8 16,7-6-2-16,5-6 4 15,4-24-38-15,-5-5-79 16,-5-9 9-16,-8-3 44 16,-15-4 69-16,-7-5 17 15,-7-2 60-15,-3 7 2 16,-3 10 84-16,0 19-54 15,0 10 11-15,0 12 11 16,0 4-71-16,-3 26-41 16,-3 17 26-16,0 11-6 0,6 2-21 15,0 0 4 1,9-11-5-16,17-2-6 0,15-14-22 16,8-14-144-1,5-19 42-15,3-10-281 0</inkml:trace>
  <inkml:trace contextRef="#ctx0" brushRef="#br0" timeOffset="64993.39">13302 8949 787 0,'0'0'150'16,"0"0"140"-16,0 0-195 16,0 0-94-16,-78 27-2 15,78 0-9-15,0 2-146 16,21 4-179-16,9-4-163 0</inkml:trace>
  <inkml:trace contextRef="#ctx0" brushRef="#br0" timeOffset="65665.55">13471 9317 74 0,'0'0'910'0,"0"0"-904"16,0 0 116-16,0 0-91 16,0 0-31-16,0 0 23 15,51 0-14-15,-18-10 0 0,3-7-9 16,-6-2-3 0,-2-5-25-16,-8 1-11 0,-4 3-2 15,-10 1 34-15,-6-2 3 16,0 1 4-16,0 2 2 15,-19 1 1-15,-4 12 18 16,-5 5 5-16,-5 5-17 16,-4 24 14-16,-2 17-3 15,8 11-5-15,4 9 6 16,15-4-9-16,9 0 8 16,3-15-20-16,9-10-3 15,16-17 1-15,8-11 1 16,9-9 1-16,4-11 7 15,6-19 3-15,-1-8 2 0,-2-5-12 16,-4-7 2-16,-5-3 1 16,-4 0-1-16,-11 5 1 15,-5 7 8-15,-6 16 1 16,-8 11 35-16,-6 7-9 16,0 4 13-16,0 3-6 15,0 0-33-15,-7 0-10 16,-3 0-4-16,4 0 6 15,3 0-5-15,0 0 1 16,3 0 0-16,0 0 4 16,0 0-4-16,0 0 0 15,0 0 4-15,0 0-4 16,0 0 4-16,0 0-4 0,0 0 0 16,0 0-2-16,0 0 2 15,0 0 0-15,0 0-3 16,0 0 1-16,0 0-1 15,0 0-31-15,-3 0-29 16,0 0-27-16,-9 10-95 16,-3 9-115-16,-9-2-153 15</inkml:trace>
  <inkml:trace contextRef="#ctx0" brushRef="#br0" timeOffset="67097.82">14052 9157 473 0,'0'0'21'16,"0"0"64"-1,0 0 75-15,0 0-94 0,0 0 30 16,0 0 29-16,0-29-23 16,0 29-20-16,-3 0-35 15,-7 9-7-15,-3 14-28 16,3 10 31-16,-3 6 3 16,13 2-29-16,0-4 1 15,7 6-15-15,19 1 0 16,9-3 8-16,10-4-9 15,7 0-2-15,-2-5 4 16,-9-12-1-16,-11-3-6 16,-20-11 1-16,-10 0 2 0,-4 5 6 15,-37-1-6 1,-15 2-11-16,-12-1-20 0,-1-5-16 16,8 2-50-16,13-8-112 15,21 0-194-15</inkml:trace>
  <inkml:trace contextRef="#ctx0" brushRef="#br0" timeOffset="67435.86">15919 9097 1204 0,'0'0'94'0,"-103"46"-76"15,58-12 78-15,5 7-77 16,14-2-1-16,13-3-18 16,13-3 8-16,10-10-8 15,24-12-9-15,13-11-9 16,15-13-39-16,0-24-4 16,-5-10-29-16,-15-3 33 15,-21 2 57-15,-21 1 5 16,-6 1 13-16,-34 6 20 15,-11 14-26-15,-11 13 13 16,0 13-18-16,1 17 4 16,12 12-22-16,16 7 7 15,24-4-90-15,9-8-172 0,37-7-217 16</inkml:trace>
  <inkml:trace contextRef="#ctx0" brushRef="#br0" timeOffset="67675.66">16449 8952 1134 0,'0'0'121'15,"0"0"89"-15,0 0-174 16,0 0-5-16,-91 46-7 16,58 14-6-16,8 19 33 15,1 21-32-15,12 12-1 0,2 4 8 16,10 6-24-1,0-10 0-15,0-7-2 0,0-12-15 16,0-13-22-16,4-26-66 16,-4-28-106-16,3-26-263 15,-3-17-220-15</inkml:trace>
  <inkml:trace contextRef="#ctx0" brushRef="#br0" timeOffset="67817.53">16024 9564 839 0,'0'0'156'0,"0"0"147"16,0 0-204-16,52-80-99 16,25 48 0-16,31-2-11 15,15-2 1-15,16 3-48 16,17-3-127-16,3 4-241 0</inkml:trace>
  <inkml:trace contextRef="#ctx0" brushRef="#br0" timeOffset="69017.77">18573 8890 769 0,'0'0'12'15,"0"0"34"-15,0 0-7 16,0 0-32-16,0 0 0 16,0 0-6-16,-23 76 0 15,43-69-1-15,2-7 23 16,4 0 23-16,-1 0 17 16,0-4-33-16,-3-9-30 15,-3 1-1-15,-8-5-11 16,-6 1 12-16,-5-5 15 15,0-2-14-15,-12 3 5 16,-8 8 12-16,-6 5 17 16,-6 7 2-16,-7 5-7 15,-7 26-17-15,4 11 32 16,7 11-10-16,8 3-14 0,17-2 1 16,10-2-20-16,10-8-2 15,26-8-1-15,13-13-13 16,15-15-5-16,14-8-54 15,8-17-31-15,4-24-215 16,-11-7-231-16</inkml:trace>
  <inkml:trace contextRef="#ctx0" brushRef="#br0" timeOffset="69451.53">18960 8603 918 0,'0'0'88'0,"0"0"-6"0,0 0 156 16,0 0-208 0,0 0-5-16,0 0-21 0,25-24 12 15,21 21-16-15,-4 3-6 16,1 0 3-16,-12 16-16 16,-7 5-27-16,-11 5 35 15,-10 0-20-15,-3 2 6 16,-6-2-2-16,-11-4 4 15,-2-5 18-15,5-4 0 16,8-7 5-16,3-5-3 16,3-1 8-16,0-10-10 15,9-17-22-15,13-13 21 16,8-10 6-16,3 0 0 0,3 3 1 16,-7 9 5-16,-3 9 29 15,-13 17 28-15,-4 5-2 16,-9 7-12-16,0 0-14 15,-3 19-30-15,-12 18-5 16,2 9 23-16,-1-1-20 16,11 3-1-16,3-6-2 15,26-6-48-15,33-6-53 16,31-14-53-16,28-15-279 16,17-4-258-16</inkml:trace>
  <inkml:trace contextRef="#ctx0" brushRef="#br0" timeOffset="70316.03">20970 9032 662 0,'0'0'60'15,"0"0"239"-15,19-90-233 16,-19 62-4-16,-4 0-28 16,-17 14-10-16,-8 8 40 0,-9 6-57 15,-6 18-3-15,-3 21 6 16,-1 10-9-16,9 1 2 15,14-3-3-15,15-5 0 16,10-5-3-16,14-13-44 16,27-12-1-16,6-12 19 15,7-10 3-15,0-17 14 16,-4-11 12-16,-6 1-5 16,-10 1 5-16,-12 7 0 15,-5 11 2-15,-13 10-7 0,-2 8 5 16,-2 0-37-1,0 16 3-15,0 6 34 0,0 8 0 16,0-3-37-16,17-6-90 16,8-7 27-16,12-7 14 15,3-7 27-15,3 0 46 16,5-17 13-16,-3-9 0 16,-5-10 0-16,-9-1 8 15,-6-9 60-15,-6-4 28 16,-5-4 28-16,-6-7 40 15,-4 2-51-15,0 13-12 16,-4 16-6-16,0 16-23 16,0 12 15-16,0 2-67 15,-7 21-19-15,-6 20-1 16,-5 15 2-16,2 12 1 0,4-3 2 16,6 0 1-16,1-6-1 15,4-9-5-15,1-14-2 16,0-16 2-16,0-13 1 15,0-7 3-15,1 0-2 16,20-14 10 0,15-21 30-16,10-5-42 0,5-7 1 15,-2 7-1-15,-4 10-3 16,-8 11-1-16,-5 13-6 16,-10 6-17-16,-2 6 20 15,-7 21-33-15,-9 7 20 16,-4 5 17-16,0 0-6 0,-20-2 2 15,-12-7 2-15,-5-2 0 16,-8-8-1-16,-3-3 6 16,5-7-22-16,7-9-19 15,18-1-54-15,18-14-91 16,14-22-197-16</inkml:trace>
  <inkml:trace contextRef="#ctx0" brushRef="#br0" timeOffset="71155.83">22074 8855 459 0,'0'0'314'16,"0"0"25"-16,0 0-77 16,0 0-182-16,0 0-27 15,0 0-37-15,-56 62 17 16,18-13-11-16,5 2-12 16,14-6 7-16,14-3-17 0,5-6-4 15,18-8-3-15,8-8 3 16,6-15-29-16,2-5 5 15,7-12-7-15,2-18-10 16,-1-10-40-16,-11-2-18 16,-9-8 34-16,-10-3 41 15,-12 1 9-15,0 4 18 16,-12 13 2-16,-15 15 30 16,-7 20-8-16,-4 0-12 15,-4 27-1-15,3 12-10 0,13 4-1 16,17 1-4-16,9-6-2 15,11-8-2-15,20-4-38 16,8-15-10-16,12-11 6 16,5-4-10-16,4-22-48 15,1-5-18-15,-4-5 47 16,-9-5 36-16,-8 0 44 16,-13 3 0-16,-8 10 21 15,-8 11 54-15,-6 11 4 16,-5 6 1-16,0 15-75 15,0 16 14-15,0 8 59 16,0 5-39-16,8-10-24 16,13-6-14-16,6-10 2 0,10-9-3 15,6-9 2 1,6 0-2-16,-1-12-5 0,-2-12-38 16,-5-6 39-16,-10-1-3 15,-6-5 7-15,-4 7 29 16,-10 3 0-16,-4 13 1 15,-5 9 16-15,-2 4-20 16,0 11-17-16,0 16 5 16,0 7-9-16,0 3 9 15,0-1-14-15,19-5-2 16,14-9-21-16,14-6 1 16,15-12 7-16,9-4-54 15,5-13-46-15,-3-14-75 16,-7-12 74-16,-14-3-86 0,-11-12 184 15,-11-12 18-15,-10-15 185 16,-3-23-68-16,-7-5 48 16,-7 7 19-16,-1 29-36 15,-2 36 13-15,0 26-59 16,-3 11-34-16,-14 27-44 16,-1 23-22-16,-3 21 8 15,11 11 4-15,6 7-14 16,4 3 0-16,2-6-1 15,21-2-8-15,8-12-7 16,8-16-112-16,0-20-130 16,0-26-338-16</inkml:trace>
  <inkml:trace contextRef="#ctx0" brushRef="#br0" timeOffset="71313.14">23277 8712 1080 0,'0'0'32'16,"0"0"93"-16,0 0-104 16,94-7-21-16,24-3-3 15,33-4-106-15,16-2-55 16,12-6-193-16</inkml:trace>
  <inkml:trace contextRef="#ctx0" brushRef="#br0" timeOffset="72857.8">25283 8626 908 0,'0'0'10'16,"0"0"245"-16,0 0-133 15,0 0-66-15,0 0-24 16,-105 56-32-16,72-6 26 16,5 6-22-16,6 3 4 15,9 0 16-15,12-6-22 16,1-10-2-16,14-16-9 16,21-11-43-16,14-16-59 15,21-9-63-15,6-27-211 0,0-11-176 16</inkml:trace>
  <inkml:trace contextRef="#ctx0" brushRef="#br0" timeOffset="73046.66">25586 8688 1119 0,'0'0'8'16,"0"0"193"-16,0 0-155 15,0 0-12-15,0 0-15 16,0 0-19-16,-28 11-19 15,83-11 17-15,14-6-51 16,2-6-103-16,-1-1-90 16,-17 1-43-16,-15 5-26 15,-20 1 100-15</inkml:trace>
  <inkml:trace contextRef="#ctx0" brushRef="#br0" timeOffset="73188.34">25762 8732 35 0,'0'0'169'0,"-119"65"-5"0,74-41 16 16,18-7-24-16,17-8-32 15,10-4-50-15,10-5-54 16,33 0 78-16,19-5-19 16,12-11-79-16,11-7-61 15,9-3-88-15,3-5-50 16,1-2-74-16</inkml:trace>
  <inkml:trace contextRef="#ctx0" brushRef="#br0" timeOffset="73471.6">26452 8458 512 0,'0'0'226'15,"0"0"-28"-15,0 0-66 16,-105 3-44-16,75 26-8 16,2 9-31-16,4 6-6 15,10 10-5-15,10-2-15 16,4-3-6-16,4-8-11 16,19-5 3-16,4-12-18 15,7-14 8-15,0-10-24 16,5 0 18-16,1-17 7 15,0-10 3-15,-7-10 5 16,-7-5-7-16,-10-10 12 16,-10-1-13-16,-6 3 0 15,-1 10 2-15,-28 17-2 0,-5 13-3 16,-6 10-39-16,-2 13-55 16,8 15-49-16,11-2-236 15,10-1-153-15</inkml:trace>
  <inkml:trace contextRef="#ctx0" brushRef="#br0" timeOffset="73653.37">27008 8736 1211 0,'0'0'207'0,"0"0"-36"15,0 0-61-15,0 0-12 16,0 0-37-16,0 0-38 0,0 0-23 15,-5 0-51-15,-10 3-35 16,-14-1-113-16,-25 5-524 16</inkml:trace>
  <inkml:trace contextRef="#ctx0" brushRef="#br0" timeOffset="74700.88">3790 12336 779 0,'0'0'24'15,"0"0"286"-15,0 0-151 16,0 0-70-16,0 0-54 16,0 0-13-16,-24 0-11 15,24 0-11-15,0 0 0 16,9 0-11-16,13 0 11 15,5 0 5-15,3-14-5 16,6-9-10-16,0-4 2 16,-8-5-8-16,-4-4 16 15,-12 3-5-15,-12-1 11 16,0-2 3-16,-12 3-9 0,-12 6 0 16,-6 11-3-16,-7 16 5 15,-7 10-4-15,-11 30 2 16,-3 19 0-16,3 8 6 15,13 1-3-15,18-1-3 16,20-8 14-16,4-10-9 16,21-6-5-16,22-14-4 15,9-12-1-15,17-17-12 16,4-10-155-16,9-32-128 16,-3-17-156-16</inkml:trace>
  <inkml:trace contextRef="#ctx0" brushRef="#br0" timeOffset="75175.64">4033 11817 1026 0,'0'0'17'16,"0"0"244"-16,0 0-154 16,0 0-39-16,0 0-37 15,0 0-31-15,9-40 15 16,24 31-25-16,10 1 10 15,5 5-17-15,4 3 3 16,-7 6-12-16,-7 11-17 16,-15 10 24-16,-16 6-28 15,-7 6 40-15,-13 1-19 16,-17 3 17-16,-3-4 4 0,2-9 5 16,9-10 0-16,8-7 1 15,11-12 0-15,3-1 17 16,0-14-17-16,17-22 5 15,11-13-6-15,12-8-6 16,2-3-3-16,-3 2 2 16,4 4 9-16,-12 5-2 15,-4 9 21-15,-12 17-18 16,-9 7 55-16,-3 16-15 16,-3 0 0-16,0 6-29 15,-12 21-12-15,-7 10 21 0,-4 9-23 16,7 2 0-1,7-4 9-15,9-1-8 0,0-3-2 16,15-1-20-16,15-6-50 16,11-9-37-16,10-12-187 15,9-12-380-15</inkml:trace>
  <inkml:trace contextRef="#ctx0" brushRef="#br0" timeOffset="75400.12">5231 11996 1183 0,'0'0'179'0,"0"0"-95"16,0 0 16-16,0 0-40 0,0 0-39 16,0 0-4-16,94 12 31 15,-26-12-48-15,7 0-1 16,2 0-20-16,-8-7-57 15,-11 2-42-15,-19 3-107 16,-23 2-232-16,-16 0-193 16</inkml:trace>
  <inkml:trace contextRef="#ctx0" brushRef="#br0" timeOffset="75551.64">5238 12260 374 0,'0'0'342'16,"0"0"-142"-16,0 0-42 0,0 0-74 15,0 0 71 1,122 16-113-16,-53-20-26 0,3-11-16 16,2-2-36-16,-5 0-153 15,-14-5-295-15</inkml:trace>
  <inkml:trace contextRef="#ctx0" brushRef="#br0" timeOffset="76824.17">3772 12286 66 0,'0'0'34'0,"0"0"38"15,0 0-2-15,0 0-8 16,0 0 15-16,0 0 40 16,0-1 1-16,0 1-9 15,0 0-36-15,0 0-25 16,0 0-6-16,0 0-11 16,0 0-12-16,0 0 7 15,0 0-18-15,0 0-7 0,0 0-2 16,0 0-11-1,0 1-60-15,-3 6-62 0,-3-1 37 16,-3 0 5-16,3 1 32 16,-1-3-17-16,-1-4 50 15,2 0-11-15,3 0 5 16,-4 0 30-16,4 0 3 16,0-4 7-16,-2-3-5 15,1 4 32-15,2 0 18 16,1 0 0-16,1 3 22 15,0 0-22-15,0 0-15 16,0 0-10-16,0 0-27 16,0 0-4-16,3 0 4 15,9 0 5-15,7 0-5 16,5 3-54-16,-3-3-170 16,0 0-143-16</inkml:trace>
  <inkml:trace contextRef="#ctx0" brushRef="#br0" timeOffset="79796.77">7380 11754 1097 0,'0'0'69'16,"0"0"133"-16,0 0-101 16,0 0-70-16,0 0 21 15,0 0-46-15,-3 7-3 16,3 29-3-16,0 13 0 15,0 18 13-15,0 9-13 16,0 3-5-16,-6 0-34 0,6-5-123 16,0-19-236-1,20-26-270-15</inkml:trace>
  <inkml:trace contextRef="#ctx0" brushRef="#br0" timeOffset="79998.73">7671 12051 1409 0,'0'0'41'0,"0"0"72"15,0 0-48-15,0 0-16 16,0 0-38-16,125-36 8 16,-40 19-13-16,12-2-6 0,0 4-47 15,-1 1-38 1,-16 0-65-16,-20 0-112 0,-32 1-245 15</inkml:trace>
  <inkml:trace contextRef="#ctx0" brushRef="#br0" timeOffset="80199.32">8002 11708 1073 0,'0'0'84'16,"0"0"205"-16,0 0-221 15,0 0-37-15,0 0-24 16,-27 72 4-16,21 1-3 16,-7 10 17-16,4 6-21 0,-3 6-4 15,12-6-3-15,0-9-65 16,7-14-53-16,13-19-345 16</inkml:trace>
  <inkml:trace contextRef="#ctx0" brushRef="#br0" timeOffset="80687.57">8817 11804 1473 0,'0'0'34'15,"0"0"82"-15,0 0-69 16,0 0-47-16,0 0 5 15,0 0-14-15,89-24 9 0,-38 24-8 16,-5 0-24-16,-3 11-14 16,-10 5 22-16,-9 7-48 15,-18 7 2-15,-6 3 13 16,-12 9-15-16,-21-1 3 16,-7 1 39-16,1-5-2 15,7-10 27-15,15-12-7 16,11-8 12-16,6-7-5 15,3-12 3-15,21-19-28 16,10-15 8-16,5 0-50 0,-2-4 36 16,-1 0 36-1,-5 2 16-15,-4 4 99 0,-9 7-35 16,-6 12 34-16,-6 11-17 16,-6 11-10-16,0 3-7 15,0 3-63-15,0 23-7 16,-15 18-4-16,3 8-2 15,0 14-3-15,2-3 5 16,10 0-6-16,0 0 0 16,7-10-1-16,32-11-72 15,16-14-45-15,18-19-233 16,9-13-509-16</inkml:trace>
  <inkml:trace contextRef="#ctx0" brushRef="#br0" timeOffset="80882.08">9781 11942 635 0,'0'0'660'16,"0"0"-560"-16,0 0 71 15,0 0-118-15,0 0-24 16,0 0-14-16,62-20-8 16,-1 4-7-16,9-1-5 15,-3 4-49-15,-3 0-10 16,-10 0-59-16,-14-1-106 15,-16 4-185-15,-24-2-299 16</inkml:trace>
  <inkml:trace contextRef="#ctx0" brushRef="#br0" timeOffset="81084.12">9950 11705 834 0,'0'0'254'0,"0"0"36"16,0 0-162-16,0 0-64 15,0 0-37-15,0 0-3 16,-10 52 7-16,20-2 14 16,-7 9-1-16,-3 10-40 15,0 4-1-15,0 1-6 16,-6-2-32-16,3-10-75 16,3-18-183-16,0-25-798 15</inkml:trace>
  <inkml:trace contextRef="#ctx0" brushRef="#br0" timeOffset="82391.97">10927 11764 582 0,'0'0'411'15,"0"0"-386"-15,0 0 240 16,0 0-163-16,0 0-42 0,0 0-23 16,-22-39-7-1,25 29-15-15,16 0-15 0,8 6 0 16,6 4-1-16,7 0-12 16,3 0 3-16,-7 20-16 15,-9 3 4-15,-15 7-12 16,-9 3 2-16,-3 0-1 15,-12 3-5-15,-15-3 15 16,-1-6 11-16,4-7 7 16,6-7 5-16,7-6 4 15,8-7 0-15,3 0-4 16,0-12-2-16,17-16-3 16,8-12-11-16,8-6 14 15,0 3 2-15,1-7 3 16,-1 3 5-16,-6 2-2 0,-2 8 1 15,-5 7 26-15,-7 14-1 16,-10 9-9-16,0 7 25 16,-3 0-27-16,0 17-11 15,-3 16-8-15,-10 13 8 16,-1 8 29-16,5 1-33 16,2 1-4-16,7-6 2 15,0-6-4-15,13-10 0 16,17-12-17-16,12-17-61 15,13-5-9-15,11-22-200 16,-5-17-286-16</inkml:trace>
  <inkml:trace contextRef="#ctx0" brushRef="#br0" timeOffset="82779.33">11440 11373 922 0,'0'0'10'16,"0"0"228"-16,0 0-138 15,0 0-42-15,0 0-6 16,0 0-26-16,-25-15-3 16,50 1-11-16,8-2-12 15,6 6-7-15,1-3-15 16,-4 6-3-16,-5 6-4 15,-7 1-6-15,-9 0 19 0,-9 11 10 16,-3 9 0-16,-3 10 3 16,0 2 1-16,-18 3 4 15,-3 4 3-15,-1 0 0 16,-1 1 3-16,7-8 15 16,1-6-22-16,8-9 12 15,4-7-1-15,3-9-10 16,10-1-2-16,17-7-3 15,19-14-7-15,7-2-35 16,6-5-142-16,2 7-176 0,-6-2-168 16</inkml:trace>
  <inkml:trace contextRef="#ctx0" brushRef="#br0" timeOffset="83799.64">10918 12316 433 0,'0'0'36'0,"0"0"70"15,0 0 3-15,0 0-24 16,0 0-6-16,0 0 55 16,9 0 4-16,30-6-2 15,20-11-26-15,22-4-53 16,13 1-11-16,12 5 2 0,9 1-30 15,-5 4-14-15,-2 3 2 16,-13 2-6-16,-16 0-13 16,-16 2-66-16,-17 3-91 15,-31-3-282-15</inkml:trace>
  <inkml:trace contextRef="#ctx0" brushRef="#br0" timeOffset="84219.42">11172 12603 1252 0,'0'0'10'16,"0"0"206"-16,0 0-181 15,0 0-33-15,0 0 11 16,0 0-13-16,83-80 0 15,-53 80-1-15,0 0-3 16,-9 7-4-16,0 19-24 16,-12 8 3-16,-9 8 19 15,0 8-17-15,-16 0-1 16,-10-2 18-16,-13-4 0 16,-4-4 5-16,-5-7 2 15,5-8 3-15,10-10-2 0,12-10 8 16,8-5-2-1,10 0 17-15,3-9 9 0,12-7-12 16,13-1-5-16,11 0 3 16,4 12 17-16,5 1-23 15,-2 4-8-15,2 0 10 16,-6 9-12-16,4 8-1 16,-5 0-33-16,7-4-89 15,-6-13-269-15</inkml:trace>
  <inkml:trace contextRef="#ctx0" brushRef="#br0" timeOffset="84414.9">11886 12444 1502 0,'0'0'35'0,"0"0"136"15,0 0-125-15,0 0-46 16,0 0-1-16,-26 89 1 15,18-19-2-15,-4 10-9 16,0 5-77-16,2 1 5 16,5-10-123-16,2-14-339 15</inkml:trace>
  <inkml:trace contextRef="#ctx0" brushRef="#br0" timeOffset="84574.75">11931 12989 1278 0,'0'0'158'16,"0"0"28"-16,0 0-115 16,0 0-65-16,0 0-6 15,0 0-42-15,-23-9-30 16,46-2-89-16,7-5-305 16</inkml:trace>
  <inkml:trace contextRef="#ctx0" brushRef="#br0" timeOffset="84782.76">12489 12163 1401 0,'0'0'118'16,"0"0"17"-16,0 0-25 15,0 0-57-15,125-69-50 16,-48 43-3-16,4 2-5 15,-3 2-75-15,-7 1-11 16,-8 9-53-16,-18-1-112 16,-23 3-368-16</inkml:trace>
  <inkml:trace contextRef="#ctx0" brushRef="#br0" timeOffset="84985.37">12626 11922 791 0,'0'0'172'0,"0"0"192"0,0 0-207 16,0 0-82-16,0 0-15 16,0 0-49-16,-16 76-5 15,20-19 39-15,5 5-24 16,-3 8-8-16,-3 0-13 16,0-1-12-16,-3 0-9 15,0-6-83-15,1-20-112 16,4-23-727-16</inkml:trace>
  <inkml:trace contextRef="#ctx0" brushRef="#br0" timeOffset="85463.72">13617 11589 1541 0,'0'0'7'16,"0"0"119"-16,0 0-115 16,0 0-9-16,0 0-4 15,120-70-3-15,-63 61-17 16,-7 9-4-16,-11 0-7 16,-13 13 13-16,-10 14-29 15,-16 5 10-15,0 8 16 16,-13 3-19-16,-13-4 15 0,7-8-8 15,-4-9 13-15,10-5 13 16,6-11-11-16,4-1 9 16,3-5 10-16,0-8 1 15,16-18-8-15,11-15 6 16,1-8 2-16,5-4 12 16,-3 0-6-16,-8 8-6 15,1 11 50-15,-10 12 3 16,-7 11 4-16,-2 4-6 15,-4 7-9-15,0 0-13 16,0 14-29-16,0 16 0 16,0 13 0-16,0 12 4 0,0-4-3 15,0-1-1-15,3-11-34 16,14-3-37-16,8-16-101 16,14-14-135-16,6-6-379 15</inkml:trace>
  <inkml:trace contextRef="#ctx0" brushRef="#br0" timeOffset="85855.27">14283 11239 1097 0,'0'0'68'16,"0"0"153"-16,0 0-157 15,0 0-17-15,0 0-47 0,0 0-1 16,9-21-6-16,33 13-6 15,4 4 10-15,-10-2-6 16,-7 6 8 0,-10 0-28-16,-9 0 9 0,-7 0 10 15,-3 0-21-15,0 10 21 16,0 6-3-16,-3 6 13 16,-7-1 1-16,-2 2 3 15,1-4-4-15,5-3 0 16,2-2 2-16,4-4 8 15,0 0-10-15,0-3 0 16,14 3 3-16,5-3-3 0,-2-2-5 16,0 2-1-1,-11-4 6-15,-3 0-2 0,-3 4 2 16,-9 2-1-16,-25 15-6 16,-14 6 2-16,-20 11-35 15,-7 0-119-15,0 2-311 16</inkml:trace>
  <inkml:trace contextRef="#ctx0" brushRef="#br0" timeOffset="86079.24">13581 12209 1072 0,'0'0'156'0,"0"0"-53"15,0 0 45-15,122 34-72 16,-13-34-32-16,16 0-15 16,12-20-20-16,0-2-9 15,-8 1-11-15,-14 1-49 16,-21 3-47-16,-36 4-146 16,-31 3-199-16</inkml:trace>
  <inkml:trace contextRef="#ctx0" brushRef="#br0" timeOffset="86507.72">13844 12480 1026 0,'0'0'12'16,"0"0"118"-16,0 0-79 15,130-16-23-15,-78 13 3 16,-10 3-6-16,-6 0 0 15,-17 0-25-15,-5 6-6 16,-11 7 2-16,-3 1-5 16,-3 0 6-16,-15 4 3 15,-4-4 0-15,-3 2 8 16,5-5-4-16,-3-2-4 16,10 1 19-16,7-6 5 15,6-1-5-15,0 0-19 0,15 4 4 16,15 2 11-16,6 4-13 15,0 4 6-15,-8 3 7 16,-1 3-5-16,-8 4 6 16,-13 4 1-16,-6-2-12 15,0 0 20-15,-22-2-25 16,-14 2 0-16,-3-6 0 16,-10-3 0-16,4-7-7 15,-1-6-19-15,10-7-16 16,11-4 17-16,13-26-82 15,12-19-128-15,9-26-331 16</inkml:trace>
  <inkml:trace contextRef="#ctx0" brushRef="#br0" timeOffset="86665.02">14389 12260 1052 0,'0'0'70'15,"0"0"75"-15,0 0-19 16,36 101-74-16,-29-54-22 15,2 3-16-15,-6 6-14 16,-3 6 0-16,0 4-53 16,-3 4-105-16,-10-2-324 15</inkml:trace>
  <inkml:trace contextRef="#ctx0" brushRef="#br0" timeOffset="86988.57">14592 13167 1257 0,'0'0'194'16,"0"0"-88"-16,0 0-24 16,0 0-82-16,67-83 7 15,-52 67-16-15,-3 3 8 16,-9 6-1-16,-3 7-4 15,-3 0 6-15,-20 10-1 16,-3 14 0-16,-1 9 1 16,0-1 3-16,9-3-3 15,5-7 0-15,7-7 0 16,6-7 0-16,0-6-12 0,9-2-20 16,10-10-19-16,5-15-7 15,-5-9-100-15,1-5-203 16,-4-4-167-16</inkml:trace>
  <inkml:trace contextRef="#ctx0" brushRef="#br0" timeOffset="87454.31">15329 11893 1042 0,'0'0'95'16,"0"0"-41"-16,0 0 118 15,0 0-129-15,0 0 19 16,83 40-2-16,-17-38-24 16,7-2 1-16,7-5-37 15,-3-16-12-15,-9 5-62 16,-12-8-91-16,-17 4-172 16,-20-6-182-16</inkml:trace>
  <inkml:trace contextRef="#ctx0" brushRef="#br0" timeOffset="87691.47">15530 11721 1166 0,'0'0'105'16,"0"0"92"-16,0 0-89 15,0 0-72-15,0 0 1 16,0 0 4-16,36 43 9 15,-7-7-14-15,0 10-36 16,-13 17 7-16,-10 12-10 16,-6 9 3-16,-9 2-54 15,-7 0-27-15,0-7-66 16,12-15-182-16,4-22-810 0</inkml:trace>
  <inkml:trace contextRef="#ctx0" brushRef="#br0" timeOffset="88039.39">17183 12170 1340 0,'0'0'118'15,"0"0"-39"-15,-105 51 24 0,83-29-69 16,9-3-14-16,10-5-20 15,3 3 6-15,0-11-8 16,7-3 2-16,8-3-4 16,12 0-1-16,-2-9 1 15,5-12-2-15,-9-1-3 16,0-5 9-16,-11 0-2 16,-4-2 2-16,-6 9 0 15,0 4 4-15,0 8-4 16,-10 8 0-16,-5 0-3 15,-5 8-33-15,7 12 8 16,0 5-82-16,13-3-65 0,0-2-242 16,10-12-298-1</inkml:trace>
  <inkml:trace contextRef="#ctx0" brushRef="#br0" timeOffset="88442.31">18589 12031 1152 0,'0'0'19'0,"0"0"120"15,0 0-65-15,0 0-19 16,0 0-20-16,0 0 6 0,-48 27 13 15,48-13-38-15,2-4-7 16,5-2 10-16,3-1-19 16,0-4 1-16,2-3-1 15,4 0 2-15,1 0 8 16,2-13-10-16,-2-2 0 16,-4-6 12-16,-7-2-9 15,-5 0-1-15,-1 7 2 16,0 6-4-16,0 6 5 15,-7 4-5-15,-10 0-1 16,1 0-6-16,0 14 4 16,2 5-5-16,8 1-7 0,6 3-42 15,3-3-42-15,21-6-123 16,12-9-301-16</inkml:trace>
  <inkml:trace contextRef="#ctx0" brushRef="#br0" timeOffset="88787.73">20351 11947 1212 0,'0'0'325'0,"0"0"-321"0,-85 34 109 16,68-17-68-16,8-4-20 15,6 4-9-15,3-6-16 16,0 1 0-16,9-5-3 16,17-4 3-16,9-3-3 15,7 0-3-15,-2-16-1 16,-7-4 7-16,-15-4 1 16,-4-1 3-16,-11 1 7 15,-3 2-8-15,0 5 4 16,-23 7-7-16,-3 7 1 15,-9 3-14-15,-2 9 6 16,-1 18-53-16,9 6-32 0,5-6-155 16,12-8-587-16</inkml:trace>
  <inkml:trace contextRef="#ctx0" brushRef="#br0" timeOffset="101959.49">27563 8818 185 0,'0'0'13'0,"0"0"37"0,0 0 52 16,0 0-18-16,0 0-5 16,0 0-7-16,-88-61 3 15,78 58-3-15,4 0-4 16,2 3-14-16,4 0-1 15,0 0-33-15,0 0 2 16,0 0-21-16,6 0 7 16,15 10 18-16,14 11 10 15,4 5-15-15,3 9 2 16,-3 6-21-16,-3 8 5 16,-6 16-5-16,-5 16 3 15,-2 17-4-15,-6 11-1 0,-6 13-2 16,-7 1 2-16,-4-3-3 15,0-2 3-15,-9-6-1 16,-13-7 1-16,-8-2-7 16,-6 1 14-16,-7-3 0 15,-6-1 11-15,-3-5 2 16,-2-5-9-16,-3-5-7 16,-3-3-3-16,2-6 12 15,-1-4-13-15,1-5 0 16,-1-7 4-16,-3-8-4 15,-1-2 9-15,-3-8-9 16,1-1 2-16,-2-8 0 16,-2 3-2-16,-4-4 0 0,-7-2 1 15,-5-3 3-15,-2-1-4 16,5-3 0-16,4-6 0 16,10-3 2-16,10-4-2 15,10-3 0-15,11-1 7 16,10-4-6-16,6 1 0 15,3-2-1-15,2-1 3 16,1 3-2-16,0 1-1 16,3-1 0-16,3-3-2 15,3 3 5-15,2 0-5 16,1-2 2-16,3-1 0 16,0 0 2-16,0 0-2 0,0 0 0 15,0 0 0 1,0 0 3-16,0 0-3 0,0 0 2 15,0 0 2-15,0 0-8 16,3-7-4-16,11-9-28 16,3-1 31-16,4-6-38 15,2-4 12-15,3-2-1 16,2-12 9-16,2-7 12 16,0-5-17-16,-5 3 16 15,-2 7 8-15,-9 17 8 16,-8 16 22-16,-3 7 22 15,-3 3-16-15,0 0-8 16,0 7-17-16,-9 15-1 0,-8 11 52 16,-6 4-19-16,-1 2-17 15,-4 1 23-15,-5 0-17 16,-5 0 15-16,0-1-26 16,-2 1-5-16,0-1 16 15,5-2-19-15,7-7 7 16,10-5-1-16,6-8 5 15,9-4 3-15,3 0-8 16,10 1-15-16,29-1 49 16,22-2-33-16,24 2 1 15,17-1-17-15,8 5 0 16,-5 3-29-16,-19 2-83 0,-28-1-151 16,-41-4-258-1</inkml:trace>
  <inkml:trace contextRef="#ctx0" brushRef="#br0" timeOffset="104831.76">3511 14582 435 0,'0'0'86'16,"0"0"140"-16,0 0-7 16,0 0-46-16,0 0-32 15,0 0-64-15,0 0-19 16,-39 2-43-16,45-2-15 15,25-6-8-15,16-7 8 16,14-1 19-16,9-1-19 0,0 5-18 16,-6 3 1-16,-6 2-64 15,-16 3-58-15,-12 2-10 16,-17 0-132-16,-13 4 7 16,-16 14-14-16</inkml:trace>
  <inkml:trace contextRef="#ctx0" brushRef="#br0" timeOffset="105021.39">3696 14625 24 0,'0'0'184'16,"0"0"-24"-16,0 0 72 16,0 0-41-16,0 0-41 15,0 0-17-15,-39 12-63 16,38 10-60-16,-1 20-10 16,-1 14 8-16,3 6-6 15,0 5 3-15,0-3-5 0,0 3-9 16,12-14-73-16,9-7-103 15,9-22 15-15,3-24-129 16,7-3-33-16</inkml:trace>
  <inkml:trace contextRef="#ctx0" brushRef="#br0" timeOffset="106593.73">4069 14687 567 0,'0'0'3'0,"0"0"72"15,-79 83 20-15,56-44-27 16,1 1-30-16,10-3 16 16,5-5-46-16,7-9-7 15,0-6 0-15,0-8-1 16,13-9-14-16,8 0-25 0,6-12 1 16,1-13 30-16,-1-6 0 15,-2-5-49-15,-4 2 26 16,-9 5-21-16,-1 5 9 15,-6 8 22-15,-5 13 21 16,0 3-5-16,0 16 5 16,0 11 0-16,0 9 41 15,0 0-30-15,0-3-8 16,8-2-3-16,4-9 2 16,4-8-5-16,4-9-14 0,5-5-29 15,5-12 24-15,3-17 18 16,5-8-7-16,-8-7-51 15,-4 4 15-15,-4-5 47 16,-4 2 8-16,-9 12 43 16,-3 11 34-16,-6 11 7 15,0 9 51-15,0 0-81 16,0 4-54-16,0 13 4 16,0 6 6-16,0-1-17 15,0-1 12-15,0-5-10 16,0-3-6-16,13-3-17 15,4-3-19-15,-1-5 4 16,8-2-55-16,0 0 13 0,4-12 14 16,2-8-91-1,-3-7 113-15,-2-5-17 16,-7 3 27-16,-9 1 31 0,-6 11 25 16,0 10 131-16,-3 5 55 15,0 2-46-15,0 0-52 16,0 0-43-16,0 4-50 15,0 14 11-15,-3 8 6 16,-3 15-6-16,0 8 12 16,-1 14-12-16,1 19 15 15,4 15-7-15,2 12-35 16,0 10 24-16,0-6-19 16,5-4-7-16,5-15 24 15,-7-17-22-15,-3-11 1 0,0-17 6 16,-12-13-8-16,-9-12 12 15,-6-12-15-15,-1-8 3 16,1-4 12-16,2-36-15 16,4-17-7-16,9-24-9 15,12-21-26-15,0-17 15 16,19-11-23-16,17-7-48 16,12 2 24-16,15 5 22 15,8 10-27-15,1 15 59 16,-8 18 10-16,-9 13 10 15,-16 15 0-15,-9 12 1 16,-17 16 57-16,-10 13-25 16,-3 8 50-16,0 6-2 0,-3 6-36 15,-16 20-19-15,-5 24-13 16,-3 16-12-16,6 8 23 16,5 5-23-16,10-7 3 15,6-6-4-15,3-14 0 16,19-11 0-16,11-16-59 15,6-20-20-15,13-5 10 16,9-25 8-16,0-14 15 16,-4-7-35-16,-9-4 30 15,-17 1 27-15,-13 3 15 16,-9 13 9-16,-9 13 15 16,0 15 57-16,0 5 13 0,-3 20-61 15,-6 12-8-15,3 7 7 16,6 4-14-16,0-7-8 15,0-7 14-15,15-5-15 16,1-10-5-16,1-9-12 16,-1-5-21-16,1-2 13 15,-4-18 11-15,-1-7-23 16,-9-6 32-16,-3 0-49 16,-3-10 12-16,-14 1 28 15,-8 5-5-15,3 10 19 16,-2 18 27-16,3 9 31 15,3 19-27-15,3 16-29 16,8 6-2-16,7 2 12 0,0-7-8 16,19-9-8-1,11-4-25-15,7-13-52 0,8-10 48 16,6 0-14-16,13-19 26 16,9-8-9-16,0-3-54 15,-7-10-54-15,-14-2 80 16,-22-5 18-16,-17 1 40 15,-13 5 16-15,0 14 61 16,-18 16 106-16,-4 11-26 16,4 2-50-16,0 19-79 15,3 5-21-15,11 1 17 16,4-3-24-16,0-2 0 16,19-6-3-16,5-2 2 15,1-7 1-15,2 0 0 0,-6-1 1 16,0 1 0-16,1-1 18 15,-4 3 10-15,-3 5 18 16,0 3-16-16,-9 2 3 16,1 2-2-16,-5 4-26 15,-2 6 11-15,3 4-17 16,6 2-25-16,16-4-16 16,17-4-155-16,18-8-112 15,11-15-338-15</inkml:trace>
  <inkml:trace contextRef="#ctx0" brushRef="#br0" timeOffset="107621.84">6803 14888 1088 0,'0'0'77'0,"0"0"14"16,0 0-8-16,0 0-57 15,119-115-12-15,-56 62-14 16,1-3-3-16,2 0-5 16,-11 9-14-16,-12 12 15 15,-19 18-3-15,-14 13 10 16,-10 4 12-16,0 0-5 16,-10 1 0-16,-8 19 14 0,-12 2-20 15,5 2 22-15,7-1-23 16,6 0 1-16,9-4 3 15,3-2-4-15,0 3-2 16,9-3 1-16,12 3 2 16,4-1-1-16,5-3 0 15,-9 1 0-15,-3-4-8 16,-6-3-33-16,-12-1-1 16,0 1-20-16,-12 1 42 15,-12 5-3-15,-1-7-29 16,2-4-6-16,7-5-26 15,13-13 24-15,3-20-89 16,22-20-142-16,20-3 155 16,16 2-24-16,2 12 82 15,-5 9 78-15,-10 12 105 0,-14 12 35 16,-13 2 50-16,-15 4-22 16,-3 3-32-16,0 0 60 15,0 7-142-15,0 15 21 16,0 2 10-16,0 2-59 15,0-2-13-15,9-7-6 16,4-2-4-16,1-5-6 16,5-7-3-16,-1-3-29 15,3-3 5-15,1-17 2 16,2-2-9-16,-9-8 15 0,-6 0-1 16,-9 4 13-1,0 6-15-15,0 7 4 0,-15 13 20 16,-4 3-2-16,-4 24 3 15,-2 12 12-15,4 11-5 16,2 1 7-16,10 0-1 16,9-2-13-16,0-13 0 15,28-7 0-15,11-12-24 16,13-12-56-16,9-5 24 16,2-17-44-16,-2-17-1 15,-3-5-24-15,-19-7 59 16,-12-5 28-16,-21 0 7 15,-6 1 31-15,-3 11 7 16,-12 17 131-16,-3 13 21 16,3 9-38-16,5 0 1 0,1 17-105 15,4 2 8 1,5 1 0-16,0 0-20 0,11-3 2 16,8-3-7-16,3-6-2 15,1-3-8-15,4-5-15 16,-2 0 25-16,-4 0 12 15,-3 0-6-15,-5-4 6 16,-2 4-4-16,-2 0-6 16,-2 16 14-16,-4 11-12 15,-3 10-4-15,0-1 13 16,0 3-12-16,0-6-2 16,3-6-17-16,12-5-63 0,12-14 54 15,9-8-215-15,7-11 103 16,9-19-117-16,-4-9-161 15</inkml:trace>
  <inkml:trace contextRef="#ctx0" brushRef="#br0" timeOffset="107780.16">8478 14495 175 0,'0'0'390'0,"0"0"-40"16,0 0-139-16,0 0-161 16,0 0-5-16,-25 80 66 15,11-27-79-15,2-5-21 16,8 2 8-16,4-3-19 15,4-11-3-15,19-13-52 16,12-14-123-16,10-9-84 0,7-25-270 16</inkml:trace>
  <inkml:trace contextRef="#ctx0" brushRef="#br0" timeOffset="107906.88">8812 14364 772 0,'0'0'89'0,"0"0"-67"15,0 0 45-15,0 0-56 16,-61 86-11-16,61-61-194 16,0 0-325-16</inkml:trace>
  <inkml:trace contextRef="#ctx0" brushRef="#br0" timeOffset="108475.72">8772 14717 1016 0,'0'0'84'0,"0"0"170"16,0 0-174-16,0 0-72 15,0 0-8-15,0 0-4 16,9 13-1-16,13-10-4 16,8-3-16-16,-5 0-24 15,2-15-3-15,-6-2 7 16,-3-5-13-16,-9 0 38 15,-6-3 16-15,-3 4 3 16,0 8-13-16,-6 10-3 16,-17 3 15-16,-2 23 1 0,-5 21-1 15,-1 11 2-15,7 5 6 16,8 2 5-16,13-5 2 16,3-11-3-16,19-13-20 15,14-14 7-15,15-19-23 16,13 0-5-16,9-32 7 15,9-9-158-15,3-8 5 16,-3-7-36-16,-12-3 87 16,-14-7 72-16,-18 9 39 15,-21 14 15-15,-14 20 288 16,0 16 96-16,-17 7-161 16,-8 9-138-16,1 16-13 0,2 5-29 15,5 2-7-15,14-2-13 16,3 0-16-16,3-1-4 15,14-5-3-15,5 1 3 16,-1-4 2-16,-6-1-5 16,-2-4 0-16,-10-2-4 15,-3-5 2-15,-6 4 2 16,-23 1-3-16,-3 2-37 16,-5 2 3-16,4-4-124 15,5-3-172-15,14-10-164 16</inkml:trace>
  <inkml:trace contextRef="#ctx0" brushRef="#br0" timeOffset="108783.66">10362 14584 1113 0,'0'0'16'15,"0"0"119"-15,0 0-60 16,0 0-5-16,-21 100-19 15,17-67-35-15,4-3 16 16,0-4-32-16,16-6-7 16,3-8 2-16,4-8-31 15,2-4-13-15,-1-9 21 16,-2-15-15-16,-5-12 0 16,-7-3 16-16,-10-8 24 15,0-3-5-15,-20 8 8 0,0 14 0 16,-7 16-2-16,0 12-4 15,3 10-2-15,2 19-38 16,4 5-80-16,15 1-150 16,3-6-122-16</inkml:trace>
  <inkml:trace contextRef="#ctx0" brushRef="#br0" timeOffset="109023.76">10836 14509 848 0,'0'0'200'0,"0"0"136"16,0 0-190-16,0 0-86 0,0 0-37 15,0 0-18-15,-31 92 20 16,13-9 15-16,0 16-28 16,0 14 9-16,3 2-21 15,5 7-2-15,7-10 0 16,3-10-38-16,0-16-38 15,3-22-61-15,10-32-158 16,-1-28-158-16,0-8-244 16</inkml:trace>
  <inkml:trace contextRef="#ctx0" brushRef="#br0" timeOffset="109168.31">10756 15008 672 0,'0'0'333'16,"0"0"-213"-16,68-72-47 15,-4 44-69-15,24-1-8 16,20 2-5-16,18-3-67 16,14 1-202-16,7-1-233 15</inkml:trace>
  <inkml:trace contextRef="#ctx0" brushRef="#br0" timeOffset="109512.29">12334 14455 138 0,'0'0'800'0,"0"0"-706"16,0 0 113-16,-84 50-143 0,84-39-28 15,0 2-10-15,6-6-20 16,10 0 10-16,10-5-16 16,4-2-9-16,5 0-2 15,7-16-39-15,-6-7-4 16,-9 0-23-16,-9-10 11 15,-8-1 57-15,-10-2-45 16,0 6 21-16,-22 10 33 16,-8 14 11-16,-9 6 41 15,-7 23-28-15,-6 13 8 16,4 11 31-16,9 6-10 0,8-4-12 16,10 1-10-1,15-4-27-15,6-10-4 0,12-9-17 16,34-10-82-1,23-14-30-15,22-3-204 0,12-24-285 16</inkml:trace>
  <inkml:trace contextRef="#ctx0" brushRef="#br0" timeOffset="109961.81">12772 14209 977 0,'0'0'38'0,"0"0"188"16,0 0-102-16,0 0-85 16,0 0-37-16,0 0 15 0,88 6-8 15,-43 0-12-15,-2 2 3 16,-4 1-26-16,-14 1-1 16,-5 2-9-16,-13 5-16 15,-7 0-8-15,0 5 16 16,-7 2 12-16,-13-3-20 15,1-2 6-15,0-6 37 16,6-6-11-16,9-4 20 16,1-3 5-16,3 0 4 15,3-17 13-15,21-10-22 16,7-11 0-16,8-3 1 16,3-1 6-16,1 2-6 0,-10 8 35 15,-5 11 45 1,-8 8 4-16,-13 6-8 0,-4 7-43 15,-3 0 19-15,0 0-53 16,0 20 3-16,0 10 18 16,0 7-10-16,0 6-5 15,6 2-6-15,15 2-13 16,13 6-28-16,29-6-144 16,22-8-233-16,21-13-268 15</inkml:trace>
  <inkml:trace contextRef="#ctx0" brushRef="#br0" timeOffset="110781.43">15230 14427 1192 0,'0'0'29'15,"0"0"135"-15,0 0-130 16,0 0 9-16,0 0-41 16,-90-22 2-16,70 22-4 15,-10 0 3-15,-1 11-13 16,-2 15 10-16,-5 15-3 16,5 5 0-16,7 3-2 15,10-7-3-15,16-8-31 0,0-12-15 16,25-11 17-16,17-11-60 15,7-8 64-15,6-21 3 16,-2-6-41-16,-6-2 23 16,-6-2 46-16,-6 0 2 15,-8 5 41-15,-9 10-26 16,-9 9-1-16,-7 10 1 16,-2 5-15-16,0 14 9 15,-4 9-7-15,-3 10 5 16,1 1 14-16,6-5-21 15,0-2-10-15,3-8-21 16,24-12-64-16,5-7 22 0,7 0-40 16,6-21 47-16,-6-11-13 15,-3-4 36-15,-8-7 43 16,-4-8 82-16,-4-5 3 16,-4-13 55-16,-3-7 5 15,-4 3-72-15,-9 20 85 16,0 17-73-16,0 27-11 15,0 9-22-15,0 9-52 16,-6 32 0-16,-7 10-3 16,2 19 7-16,3 0 23 15,8 0-25-15,0-4 1 16,0-10 2-16,2-8 0 16,2-17-5-16,3-15 0 0,-7-13 10 15,3-3 0-15,-3 0-3 16,9-3 34-16,5-20 20 15,15-10-53-15,7-9-8 16,2 5-15-16,2 11-29 16,-2 9 36-16,-8 14-38 15,-5 3-1-15,-5 3 19 16,-7 16-18-16,-7 11 19 16,-6 1 5-16,0 0-8 15,-16 0 30-15,-10-1-32 16,-11-4 6-16,-4-2 11 15,0-4-14-15,1-8-21 16,7-2-89-16,18-10-160 16,15 0-37-16</inkml:trace>
  <inkml:trace contextRef="#ctx0" brushRef="#br0" timeOffset="111633.42">16228 14376 565 0,'0'0'226'0,"0"0"76"15,0 0-114-15,0 0-128 16,0 0-48-16,0 0 48 16,-52 90-22-16,43-47-16 15,9-1 13-15,0-6-35 16,12-2 0-16,15-8 0 0,-1-14-9 16,9-7-7-1,1-5 4-15,-4-14-17 0,0-11 16 16,-8-9-35-16,-9-6 27 15,-8-6 11-15,-7-7-12 16,0 4 10-16,-16 5-8 16,-11 15 20-16,-8 19 5 15,-3 10-5-15,-5 13 0 16,4 20 14-16,9 9-12 16,15 2 6-16,8-4-8 15,7 0-10-15,13-11 8 16,17-6-54-16,7-9-4 15,5-11 50-15,5-3 8 16,5-6 2-16,0-17-3 16,3-4 1-16,-3-4-14 15,0-8 4-15,-10-3-11 0,-6 2 16 16,-14 6 7-16,-9 15 5 16,-5 12 12-16,-8 7-17 15,0 14 0-15,0 13 3 16,0 4 3-16,0 3 10 15,0-4-9-15,0-10 5 16,0-4-12-16,15-9 0 16,4-7 3-16,8 0-3 15,9-7 0-15,6-13 0 16,4-2-13-16,-1-2 9 16,4 1-4-16,-14 7 8 0,-8 5-13 15,-8 8 13-15,-12 3-11 16,-7 10 2-16,0 14-18 15,0 3 27-15,0-2 0 16,0-2 11-16,0-6-24 16,18-7-69-16,5-10-3 15,9 0 10-15,7-17-148 16,4-5 37-16,-1-11-66 16,1-1 186-16,-7-2 66 15,-8-7 56-15,2-7 86 16,-2-12-5-16,-1-12 21 15,-8 2 2-15,-5 9-21 16,-11 22 90-16,-3 24-29 16,0 9-115-16,0 8-34 15,-10 5-18-15,-7 24-30 0,-5 17 17 16,-1 10-1-16,7 3-19 16,0 8 24-16,3-4-24 15,0-1-4-15,6-6-3 16,1-10-39-16,6-10-67 15,0-16-122-15,9-13-294 16</inkml:trace>
  <inkml:trace contextRef="#ctx0" brushRef="#br0" timeOffset="111806.38">17232 14209 871 0,'0'0'74'0,"0"0"250"15,0 0-250-15,0 0-35 16,0 0-39-16,0 0-36 16,74 0 30-16,8-4-82 15,9-6-169-15,3-10-341 16</inkml:trace>
  <inkml:trace contextRef="#ctx0" brushRef="#br0" timeOffset="112513.26">19222 14046 850 0,'0'0'77'0,"0"0"198"15,0 0-144-15,0 0-74 16,0 0-7-16,0 0-28 15,-15-13-22-15,-6 26 39 16,-7 11-35-16,-8 11 0 16,-3 9 17-16,2 2-15 15,5 7 9-15,7-1-15 16,9 2 0-16,5-8 5 0,11-7-5 16,0-9-4-1,20-10-2-15,23-14-5 0,16-6-28 16,24 0-4-16,22-20-50 15,12-8-115-15,-11-6-330 16</inkml:trace>
  <inkml:trace contextRef="#ctx0" brushRef="#br0" timeOffset="112730.22">19639 14195 1066 0,'0'0'124'16,"0"0"36"-16,0 0-34 16,0 0-87-16,0 0-20 0,87 3 13 15,-17-3-26-15,13-14-6 16,1-2-23-16,-6 7-70 16,-14-1-32-16,-15 6-106 15,-19 4-189-15,-27 0-128 16</inkml:trace>
  <inkml:trace contextRef="#ctx0" brushRef="#br0" timeOffset="112887.14">19690 14361 570 0,'0'0'163'0,"0"0"52"16,0 0-52-16,0 0-104 0,0 0 38 15,124-4-57-15,-47-9-40 16,7 2-14-16,4 8-79 15,0-3-187-15,-10-2-288 16</inkml:trace>
  <inkml:trace contextRef="#ctx0" brushRef="#br0" timeOffset="113328.89">20743 14198 617 0,'0'0'101'0,"0"0"168"15,0 0-99-15,0 0-40 0,0 0-46 16,0 0-33-16,-30 11 23 15,30-11-51-15,0 0 6 16,0 0 6-16,7 0-20 16,19 0-2-16,16 0-7 15,13 0-6-15,10-8-3 16,7 2-104-16,6-10-103 16,-2-1-315-16</inkml:trace>
  <inkml:trace contextRef="#ctx0" brushRef="#br0" timeOffset="113862.12">21553 14004 1152 0,'0'0'22'15,"0"0"130"-15,0 0-92 16,0 0 5-16,0 0-28 16,0 0 2-16,-25-20-27 15,35 11 15-15,3 1-27 16,7-1-3-16,2 1-4 16,7 8-3-16,4 0-6 0,-8 0-1 15,-4 0 0-15,-8 11 7 16,-6 8-4-16,-7 1-18 15,0 6 24-15,-8 4-16 16,-12 3 24-16,-7-7-5 16,0-2 10-16,1-4 3 15,3-4-4-15,11-6-3 16,5 0 20-16,7-4-21 16,0 5 0-16,6-2-1 15,16 5 7-15,5-1-7 16,5 4 1-16,-7-5 0 15,-4 2 2-15,-12-4-2 0,-5 0 0 16,-4 3-2-16,-4 0 5 16,-26 0 8-16,-14 3-2 15,-5-2 4-15,-3-1 19 16,3-3-31-16,10-3-1 16,14-4 0-16,11 0-27 15,14-3-85-15,29-13-198 16,23-14-611-16</inkml:trace>
  <inkml:trace contextRef="#ctx0" brushRef="#br0" timeOffset="114019.6">21986 14179 695 0,'0'0'296'0,"0"0"-145"15,0 0 13-15,0 0-122 0,0 0-40 16,0 0-2-16,0 0 0 15,-3 13-122-15,28-10-185 16,15-3-134-16</inkml:trace>
  <inkml:trace contextRef="#ctx0" brushRef="#br0" timeOffset="114356.4">22305 13925 809 0,'0'0'120'0,"0"0"185"0,0 0-189 16,0 0-67-16,0 0-16 15,0 0-33-15,74-34 0 16,-18 18 5-16,-1 5-3 16,0-2-2-16,-7 1 1 15,-8 2 10-15,-13 3 8 16,-11 4-14-16,-10 3 9 15,-6 0 15-15,0 6-29 16,0 20 6-16,-4 14 8 16,-16 10-13-16,-2 9 41 15,-8 0-37-15,-1 8-3 16,-8-1-4-16,5-15 1 16,1-7-54-16,8-11-37 15,9-13-109-15,13-13-129 0,3-7-369 16</inkml:trace>
  <inkml:trace contextRef="#ctx0" brushRef="#br0" timeOffset="114523.38">22454 14115 777 0,'0'0'74'15,"0"0"204"-15,0 0-173 16,0 0-105-16,0 0 40 15,113-10-40-15,-46 5-19 0,6-2-202 16,8-7-389-16</inkml:trace>
  <inkml:trace contextRef="#ctx0" brushRef="#br0" timeOffset="114945.71">23720 13897 10 0,'0'0'1226'0,"0"0"-1163"16,0 0 59-16,0 0-39 15,0 0-83-15,0 0 4 0,-28 24 34 16,28-11-27-16,0 0 3 15,0-2 4-15,0-8-17 16,0 0 7-16,0 0-8 16,0-3 0-16,3 0-4 15,-2 0 4-15,2 0 0 16,0 0 15-16,2-14 2 16,1-9 4-16,-5 1-21 15,-1 5 1-15,0 0 2 16,0 9 2-16,-6 6-5 15,-11 2 0-15,-5 4-16 16,-4 11 15-16,2 7-12 0,5 3-19 16,6 3 17-16,6 1-80 15,5 5-22-15,2 1-128 16,0-2-317-16</inkml:trace>
  <inkml:trace contextRef="#ctx0" brushRef="#br0" timeOffset="115295.49">23837 14476 1168 0,'0'0'86'16,"0"0"85"-16,0 0-87 0,0 0-8 15,0 0-70 1,-81-10-2-16,81 10-8 0,0 0 3 15,0 0 0-15,13 0-25 16,14 0-27-16,9 0 49 16,3 0-10-16,-2-11 14 15,-13-2 7-15,-8-4-1 16,-10 8 8-16,-6-2-12 16,0 6 2-16,-13 2 12 15,-12 3-16-15,-8 0 0 16,0 8 8-16,5 4-7 15,10 1-2-15,7-1-2 0,10 1-43 16,1 1 14-16,6-7-66 16,18 0-193-16,-2-7-212 15</inkml:trace>
  <inkml:trace contextRef="#ctx0" brushRef="#br0" timeOffset="116463.73">5289 16676 98 0,'0'0'658'0,"0"0"-626"15,0 0 177-15,0 0-102 16,0 0-71-16,0 0-9 16,-39 26-16-16,39-4 9 15,6-2 22-15,9-2-26 0,0-6 0 16,1-5-2-16,1-7-9 15,-1 0-8-15,8-7 20 16,0-16-15-16,1-5 13 16,-7-3-11-16,-6-3-8 15,-9 2-9-15,-3-1 0 16,-6 9 9-16,-13 6-4 16,-7 14-7-16,-5 4 15 15,-12 17-24-15,-9 19 24 16,-4 10 0-16,-2 10 7 15,12 0-6-15,16-1-1 16,15-4 0-16,15-6 1 0,9-8-1 16,27-10-3-16,19-14-9 15,14-13-1-15,14-6-24 16,11-30-65-16,12-11-135 16,0-13-58-16,-3-5-123 15</inkml:trace>
  <inkml:trace contextRef="#ctx0" brushRef="#br0" timeOffset="116913.72">5617 16319 851 0,'0'0'18'0,"0"0"281"15,0 0-121 1,0 0-94-16,0 0-4 0,0 0-80 15,0 0-4-15,21-59 1 16,21 53-12-16,2 2-1 16,-2 4 7-16,-6 4-25 15,-6 15 11-15,-11 5-20 16,-10 6-2-16,-6 4-6 16,-3 0-2-16,-6-1 24 15,-10-3 27-15,-1-11 1 16,1-3-6-16,7-9 7 15,6-6 0-15,3-1-4 0,0-4 4 16,12-23-52-16,9-12 50 16,7-10-3-16,5-1 0 15,-3 4 1-15,1 6 4 16,-10 14 63-16,-6 7-2 16,-9 9 3-16,-6 10-7 15,0 0-34-15,0 15-23 16,-15 19-31-16,-1 12 31 15,-1 9-2-15,4 6-23 16,7-1-34-16,6 2-64 16,3-10-130-16,19-13-65 15</inkml:trace>
  <inkml:trace contextRef="#ctx0" brushRef="#br0" timeOffset="117132.03">6488 16675 1003 0,'0'0'62'0,"0"0"132"16,0 0-135-16,0 0-37 16,0 0-11-16,0 0-11 15,94 15 17-15,-25-29-17 16,-5 4-62-16,-3 0-63 15,-12 7-187-15,-16-2-129 16</inkml:trace>
  <inkml:trace contextRef="#ctx0" brushRef="#br0" timeOffset="117291.17">6442 16907 542 0,'0'0'99'0,"0"0"63"16,0 0 6-16,0 0-101 15,0 0-46-15,0 0 29 16,110 6-14-16,-11-31-36 16,17 1-115-16,5-5-298 15</inkml:trace>
  <inkml:trace contextRef="#ctx0" brushRef="#br0" timeOffset="119297.37">8527 16690 406 0,'0'0'201'15,"0"0"-120"-15,0 0 83 16,0 0-88-16,0 0-26 15,0 0 5-15,-25 9-27 0,25-9-6 16,0 0 12-16,0 0-19 16,0 0-7-16,3 0-8 15,16 0 3-15,11 0 27 16,6-9 5-16,-2-5-24 16,2 0 9-16,-3-3-20 15,-5 1 0-15,-4-1 6 16,-8-2-5-16,-5 2 7 15,-8 0 9-15,-3-2-9 16,-3 3 20-16,-15 3-24 16,-6 3-3-16,-10 9 1 15,-5 1-2-15,-6 12-9 16,-4 20-12-16,7 5 21 0,9 8 8 16,8-1-8-1,12 1 5-15,13-5 16 0,0-4-12 16,16-5 1-16,17-4-10 15,9-7-5-15,16-8 5 16,6-12-39-16,9-2-43 16,8-28-85-16,-1-14-203 15,-8-10-304-15</inkml:trace>
  <inkml:trace contextRef="#ctx0" brushRef="#br0" timeOffset="119705.88">8957 16315 97 0,'0'0'81'0,"0"0"46"15,0 0-6-15,0 0 0 16,0 0-2-16,0 0 19 16,-54 4-9-16,45-4 20 15,0 0-24-15,2 0-22 16,4 0-18-16,0 3-15 16,3-3-16-16,0 0 4 0,0 0-38 15,0 0-3-15,0 0-8 16,3 0-9-16,16 0-3 15,14 0 1-15,9-6 2 16,7 2 20-16,0-3-20 16,-7 2-9-16,0 0-13 15,-5 0-21-15,-6 1-44 16,-4 1-97-16,-9-1-134 16,0 1-163-16</inkml:trace>
  <inkml:trace contextRef="#ctx0" brushRef="#br0" timeOffset="120175.72">9307 16111 617 0,'0'0'188'0,"0"0"154"15,0 0-158-15,0 0-113 16,0 0-27-16,0 0-41 15,48-77 3-15,-12 55-12 16,4 5 4-16,-4 11-30 16,-8 6 11-16,-4 0-7 15,-9 16-13-15,-6 13-7 16,-6 12-2-16,-3-1 48 0,0 5-3 16,-9-9 5-1,0-3 6-15,0-8-6 0,-2-13 7 16,11-5 6-16,0-4-9 15,0-3 18-15,0 0-22 16,7 3 0-16,12 1 32 16,0 3-9-16,1 5-12 15,2 1 2-15,-1 4-13 16,-9-2 12-16,-6 7-12 16,-6 0 0-16,-6 6 14 15,-27 1 3-15,-9 0 13 16,-10 2-6-16,0-9-12 0,-3-3 8 15,13-9-20 1,17-10 0-16,11 0-6 16,14-12-7-16,17-23-121 15,29-5-268-15,21-4-246 0</inkml:trace>
  <inkml:trace contextRef="#ctx0" brushRef="#br0" timeOffset="120469.42">10080 16259 142 0,'0'0'599'0,"0"0"-462"16,-91 78 129-16,64-46-128 15,9-7-51-15,5-8-9 16,7-4-41-16,6-9-17 16,0-4 0-16,0 0-17 0,0 0 0 15,6 0-3-15,10-12 0 16,2-2 18-16,3-10-14 15,-2 2-3-15,-13 1 16 16,-3 1-13-16,-3 7 5 16,0 6-1-16,0 7-8 15,-9 0 0-15,-4 0-2 16,1 5-52-16,0 10-23 16,6 2-69-16,6-4-124 15,0-3-172-15</inkml:trace>
  <inkml:trace contextRef="#ctx0" brushRef="#br0" timeOffset="120822.31">10235 16075 725 0,'0'0'191'0,"0"0"181"15,0 0-231-15,0 0-65 16,0 0-42-16,0 0-28 16,-25-5-6-16,57-11 0 15,14-2-3-15,10-3-2 16,-1 1 2-16,-7 8-11 16,-9 1 14-16,-11 5 1 15,-10 6 3-15,-12 0-8 0,-3 0 4 16,-3 22-1-16,0 15-4 15,0 13 10-15,-15 9-4 16,-6 3 2-16,-1-2-2 16,5-6-2-16,1-9-51 15,10-12-66-15,3-13-70 16,3-12-207-16,0-8-189 16</inkml:trace>
  <inkml:trace contextRef="#ctx0" brushRef="#br0" timeOffset="121005.46">10405 16196 138 0,'0'0'649'15,"0"0"-390"-15,0 0 12 0,0 0-175 16,0 0-21-16,0 0-44 16,3-9-30-16,30 1 18 15,16-1-19-15,5-4-12 16,14 1-94-16,4-2-228 15,-4-4-411-15</inkml:trace>
  <inkml:trace contextRef="#ctx0" brushRef="#br0" timeOffset="121616.4">11230 16729 98 0,'0'0'103'0,"0"0"-43"16,0 0 12-16,0 0-22 16,0 0 27-16,0 0 37 15,-9 0 35-15,6 2-1 0,-3-2 56 16,4 0-24-16,1 0-62 15,1 0-35-15,0 0-21 16,0 0-19-16,0 0-7 16,0 0-22-16,1 0-14 15,25 0 8-15,17 0-6 16,14-10-2-16,10-2 0 16,3-5-8-16,-1-2-23 15,-2-1-51-15,-6 3-61 16,-15-2-123-16,-13 2-260 0</inkml:trace>
  <inkml:trace contextRef="#ctx0" brushRef="#br0" timeOffset="121907.6">11440 16497 577 0,'0'0'195'15,"0"0"66"-15,0 0-81 16,0 0-71-16,0 0-49 16,0 0-8-16,-6 15-16 0,6 17 0 15,0 10 32 1,0 12-45-16,0 8-13 0,0 1 2 15,0 7-12-15,-3-5-12 16,3-4-96-16,0-17-184 16,23-16-549-16</inkml:trace>
  <inkml:trace contextRef="#ctx0" brushRef="#br0" timeOffset="123205.4">12690 16358 494 0,'0'0'176'0,"0"0"72"16,0 0-45-16,0 0-73 16,0 0-56-16,0 0-26 15,-28-6-29-15,28 6-19 16,0 13 0-16,6-3 0 16,13 6-6-16,11-8 6 15,6-5 0-15,3-3 1 0,0 0 1 16,-1-14-4-1,-8 1-7-15,-7-6-10 0,-4 0 12 16,-9 4 6-16,-7-5 1 16,-3-2-3-16,0 1 3 15,-13 2-7-15,-7 2-1 16,-2 5-15-16,-8 10 15 16,-8 2-10-16,-4 24 6 15,-10 19 12-15,2 10-2 16,5 9 2-16,13 0 32 0,9-3 0 15,16-5-9 1,7-12-19-16,7-5-1 0,26-12-5 16,6-10 2-1,13-13 0-15,3-2-2 0,6-17-21 16,8-17-93-16,1-9-162 16,3-3-151-16</inkml:trace>
  <inkml:trace contextRef="#ctx0" brushRef="#br0" timeOffset="123438.79">12958 16002 679 0,'0'0'300'15,"0"0"-44"-15,0 0-41 16,0 0-107-16,0 0-27 15,0 0-45-15,-75-2-27 16,85-6-9-16,23 2-14 16,19-5-11-16,15 2-51 15,11 1-64-15,-3 2-127 16,-4-8-232-16</inkml:trace>
  <inkml:trace contextRef="#ctx0" brushRef="#br0" timeOffset="123881.16">13376 15813 763 0,'0'0'239'16,"0"0"31"-16,0 0-82 16,0 0-124-16,0 0-29 15,0 0-33-15,17-29-2 16,26 15-6-16,11 2-13 15,-2 5-28-15,-13 7 42 16,-11 0-22-16,-13 0 10 16,-12 4 9-16,-3 11-11 15,0 2 19-15,-17 3 2 16,-2 3 0-16,-5-3 21 16,5-1-18-16,7-5 9 15,6-6 4-15,6 0-9 0,0-4-9 16,3 1-1-16,15 3 1 15,12-1 7-15,-2 0-7 16,2 1 0-16,-10-1 4 16,-7 0-3-16,-6-1-1 15,-7 2 0-15,0 4 0 16,-26 8 9-16,-10 7-6 16,-14-1-3-16,-4 1 7 15,6-7-5-15,10-5-4 16,17-5-14-16,11-5-59 0,10-5-62 15,23-15-303 1</inkml:trace>
  <inkml:trace contextRef="#ctx0" brushRef="#br0" timeOffset="124045.76">13861 15933 1085 0,'0'0'127'16,"0"0"82"-16,0 0-123 15,0 0-52-15,0 0-33 16,0 0-2-16,-26 12-58 16,32-7-50-16,17-3-205 15,2-2-344-15</inkml:trace>
  <inkml:trace contextRef="#ctx0" brushRef="#br0" timeOffset="124385.16">14071 15780 845 0,'0'0'248'15,"0"0"29"-15,0 0-177 16,0 0-49-16,0 0-27 16,0 0-20-16,39-26-3 15,6 7 2-15,1 2-3 16,2 3-12-16,-1 5-13 15,-3-2 3-15,-14 6 20 0,-8 0-4 16,-15 5 6-16,-7 0 5 16,0 0-5-16,-1 17 0 15,-14 10 20-15,-4 13-6 16,-4 9 21-16,4 3-35 16,-2 5 1-16,3 2-2 15,5-3 1-15,-1-9-15 16,4-7-58-16,4-17-60 15,6-7-90-15,0-13-285 16</inkml:trace>
  <inkml:trace contextRef="#ctx0" brushRef="#br0" timeOffset="124578.17">14198 15933 756 0,'0'0'185'0,"0"0"177"15,0 0-238-15,0 0-58 16,0 0-35-16,0 0-12 16,64-30 5-16,-25 23-17 15,4-3-7-15,0 3-3 16,1 0-98-16,2-2-138 16,-7-2-369-16</inkml:trace>
  <inkml:trace contextRef="#ctx0" brushRef="#br0" timeOffset="125387.27">14811 16209 159 0,'0'0'91'0,"0"0"113"16,0 0-19-1,0 0-28-15,0 0 6 0,0 0 5 16,0-68-13-16,0 67-62 15,0-2 6-15,0 3-17 16,0 0-35-16,-5 0-16 16,-6 6-11-16,-10 21-14 15,-12 14 21-15,-10 18-26 16,1 17 9-16,3 11 6 16,3 4-15-16,14 2 0 15,12-8-1-15,10-13-16 16,22-19-27-16,24-20-65 0,23-24-23 15,15-9-123-15,14-32-392 16</inkml:trace>
  <inkml:trace contextRef="#ctx0" brushRef="#br0" timeOffset="125885.82">15123 16402 857 0,'0'0'176'15,"0"0"96"-15,0 0-142 16,0 0-47-16,0 0-21 16,0 0-45-16,-42-30-14 15,75 19-3-15,12 5 0 16,7 0 3-16,-6 6-3 16,-7 0-17-16,-13 6-6 0,-7 11-16 15,-12 2 25-15,-7 9-19 16,0 1 11-16,-16 3 21 15,-8-1-13-15,-1-2 5 16,5-13 0-16,7-3 8 16,7-9-3-16,6-4 4 15,0 0-7-15,6-14-2 16,17-15 9-16,10-10 2 16,5-11 6-16,-4-3-7 15,-2-3 23-15,0 7 0 16,-9 6 8-16,-7 16 14 15,-7 13-3-15,-8 11 3 0,-1 3 0 16,0 0-27-16,0 3-10 16,-1 18-9-16,-11 15 0 15,-1 6 24-15,-3 7-18 16,2 6 6-16,5-4-12 16,3-1-2-16,6-4-4 15,0-8-37-15,22-5-28 16,23-10-30-16,17-17-6 15,23-6-202-15,11-17-300 16</inkml:trace>
  <inkml:trace contextRef="#ctx0" brushRef="#br0" timeOffset="126102.9">15894 16441 306 0,'0'0'672'16,"0"0"-525"-16,0 0 100 15,0 0-153-15,0 0-41 16,0 0-35-16,-46 7-18 16,88-7 0-16,10-12 19 15,9 0-19-15,-2-1-3 16,-3 1-30-16,-7 1-30 16,-10-2-45-16,-14 7-120 15,-10-5-168-15,-14 0-182 16</inkml:trace>
  <inkml:trace contextRef="#ctx0" brushRef="#br0" timeOffset="126349.87">16027 16286 644 0,'0'0'255'16,"0"0"24"-16,0 0-47 15,0 0-103-15,0 0-64 16,0 0-10-16,-29-17-10 15,29 17-28-15,0 14-2 16,0 15-15-16,0 11 1 16,-4 13 21-16,-5 9-22 15,-5-2 0-15,1 1-5 16,3-3-13-16,4-5-38 16,6-11-41-16,13-15-95 0,26-16-258 15,17-11-442-15</inkml:trace>
  <inkml:trace contextRef="#ctx0" brushRef="#br0" timeOffset="126789.73">16613 16269 1109 0,'0'0'143'16,"0"0"-41"-16,0 0 41 15,0 0-84-15,0 0-56 16,0 0 5-16,24-46-16 16,18 36-12-16,1 3-26 0,-7 7 3 15,-11 0-26-15,-12 0-2 16,-5 5-39-16,-8 7 56 16,0 5 23-16,-12 3 19 15,-3-1 12-15,2-3 10 16,-3-3 14-16,5-2 22 15,5-3 11-15,0 0-24 16,6-2-2-16,0 0-31 16,6 2 5-16,10 3 9 15,7 1 0-15,3 1 1 16,3 0-12-16,-2-3 0 16,-11-3 5-16,-10 0-8 15,-6-2 0-15,-3 4 7 0,-24 2 16 16,-7 3 5-1,-12 1-10-15,4 3-16 0,-1-1-4 16,7 3-7-16,10-3-65 16,14-7-113-16,12-8-403 15</inkml:trace>
  <inkml:trace contextRef="#ctx0" brushRef="#br0" timeOffset="126971.9">17089 16431 1408 0,'0'0'100'0,"0"0"92"16,0 0-93-16,0 0-5 15,0 0-61-15,0 0-33 16,-11-12-12-16,11 12-72 16,5 0-63-16,13 0-59 15,9 0-355-15</inkml:trace>
  <inkml:trace contextRef="#ctx0" brushRef="#br0" timeOffset="127269.38">17450 16216 1229 0,'0'0'51'16,"0"0"101"-16,0 0-128 15,0 0-15-15,0 0-8 16,90-49 11-16,-54 39-7 16,-1 3-3-16,-5 2 2 15,-7 3-3-15,-3 2 2 16,-8 0-3-16,-8 14 0 16,-1 16 11-16,-3 9-9 15,0 15 11-15,-13 11 0 16,-11 1-13-16,-4 3-4 15,-1-5-56-15,5-15-152 16,8-19-189-16,13-17-360 16</inkml:trace>
  <inkml:trace contextRef="#ctx0" brushRef="#br0" timeOffset="127450.74">17575 16441 971 0,'0'0'154'15,"0"0"119"-15,0 0-158 16,0 0-72-16,0 0-40 16,0 0 2-16,79-33-5 15,-22 19-2-15,10-2-71 16,4-1-118-16,3-3-234 0,-6-4-250 16</inkml:trace>
  <inkml:trace contextRef="#ctx0" brushRef="#br0" timeOffset="127698.65">17998 16041 1093 0,'0'0'221'0,"0"0"-68"16,0 0-27-16,0 0-67 15,0 0-36-15,0 0 11 16,65 46 20-16,-16-5-37 15,5 8 15-15,-4 11-32 16,-8 0 5-16,-13 8-11 0,-19-2 6 16,-10 3-19-16,-33-3-43 15,-22 0-20-15,-17-6-10 16,1-7-144-16,2-10-619 16</inkml:trace>
  <inkml:trace contextRef="#ctx0" brushRef="#br0" timeOffset="127937.77">18579 16385 1398 0,'0'0'115'0,"0"0"-18"16,0 0 27-16,0 0-94 15,0 0-29-15,101-20 19 16,-35 11-20-16,1-1-8 16,2 1-58-16,-4 1-34 15,-5 1-45-15,-16-3-220 16,-22 0-380-16</inkml:trace>
  <inkml:trace contextRef="#ctx0" brushRef="#br0" timeOffset="128148.7">18808 16216 173 0,'0'0'1065'0,"0"0"-927"15,0 0 64-15,0 0-140 16,0 0 13-16,0 0-29 16,-17-7-11-16,17 24-12 15,0 16-7-15,0 13 4 16,0 15-20-16,0 11-5 15,0 2-11-15,0 7-98 16,12-8-32-16,1-8-197 16</inkml:trace>
  <inkml:trace contextRef="#ctx0" brushRef="#br0" timeOffset="128674.22">20025 16029 794 0,'0'0'193'0,"0"0"60"0,0 0-129 16,0 0-84-16,0 0-24 15,0 0 18-15,-11 29-29 16,15-17-4-16,19-4 5 16,3-5-4-16,12-3-1 15,8-6-1-15,2-13-32 16,1-8 0-16,-9-4-18 15,-8 2-13-15,-13-4 32 16,-15 3 26-16,-4 3 1 16,-6 5 4-16,-17 8 0 15,-9 8 12-15,-8 6-11 16,-9 13 13-16,-2 25 33 16,-1 23-12-16,6 7 14 0,4 10-4 15,10-3-17-15,15-8-5 16,17-11-16-16,8-13-7 15,33-10-1-15,15-16-4 16,18-17 2-16,9-8-21 16,11-23-66-16,-2-9-147 15,-8-7-205-15</inkml:trace>
  <inkml:trace contextRef="#ctx0" brushRef="#br0" timeOffset="131845.84">20349 15765 532 0,'0'0'146'15,"0"0"1"-15,0 0 95 16,0 0-142-16,0 0 11 16,0 0-34-16,0 0-19 15,-25-2 1-15,25 2-12 16,-4 0 1-16,4 0-15 15,0 0-13-15,0 0 6 0,0 0-22 16,0 0-1 0,14-2-3-16,18-1 0 0,10-4 7 15,7-3-7-15,-4 3-2 16,4-2-19-16,-7 8-90 16,-4-2-72-16,-4-3-251 15,-8-2-231-15</inkml:trace>
  <inkml:trace contextRef="#ctx0" brushRef="#br0" timeOffset="132410.19">20827 15615 321 0,'0'0'371'15,"0"0"-271"-15,0 0 213 16,0 0-175-16,0 0-40 16,0 0-25-16,-41-25-38 15,41 14-14-15,5 1-5 16,8-3-10-16,10 7 4 15,2-2-10-15,2 8-5 16,1 0 2-16,-3 0-17 0,-4 0-2 16,-3 10-13-16,-9 4-8 15,-7-1 18-15,-2 3 2 16,-2 1 23-16,-11 3 6 16,-10-4-3-16,3 1 16 15,3-4-2-15,7-7-6 16,5-2 11-16,5-1-22 15,0 4-3-15,12-4 0 16,15 4-1-16,6 0 4 16,1 2 4-16,0-2-1 15,-5 0-4-15,-14 0 1 16,-7 2-14-16,-8 0 13 16,-1 5-1-16,-24 3 2 0,-14 5 10 15,-3-1-9-15,2-6 9 16,5-1-10-16,9-8 0 15,11-4-4-15,13-2-24 16,2-8-100-16,29-14-341 16,14-9-192-16</inkml:trace>
  <inkml:trace contextRef="#ctx0" brushRef="#br0" timeOffset="132560.46">21308 15648 699 0,'0'0'478'0,"0"0"-303"15,0 0-40-15,0 0-108 16,0 0-13-16,0 0-14 0,-56 20-7 16,56-10-63-16,3-7-113 15,17-3-205-15,6 0-282 16</inkml:trace>
  <inkml:trace contextRef="#ctx0" brushRef="#br0" timeOffset="132875.69">21496 15470 697 0,'0'0'125'15,"0"0"128"-15,0 0-13 0,0 0-134 16,-82 0-27-16,82 0-28 16,0-3-39-16,18-6-11 15,20-5-1-15,11-6 0 16,6 0 6-16,-3 3-5 15,-6 1-1-15,-10 8 0 16,-12 3 2-16,-10 4-3 16,-7 1 1-16,-7 4-2 15,0 18 0-15,0 15 4 16,0 13 1-16,-17 6 3 16,0 6-5-16,-1-1-2 15,0-3-3-15,6-10-76 16,6-10-24-16,4-18-141 15,2-17-219-15</inkml:trace>
  <inkml:trace contextRef="#ctx0" brushRef="#br0" timeOffset="133069.18">21652 15591 1004 0,'0'0'83'0,"0"0"165"15,0 0-168-15,0 0-36 16,0 0-19-16,0 0 27 16,107-20-41-16,-62 8-11 15,1-4-52-15,-3 6-124 16,-5-7-243-16,-15 5-425 0</inkml:trace>
  <inkml:trace contextRef="#ctx0" brushRef="#br0" timeOffset="136479.65">20148 16670 5 0,'0'0'23'0,"0"0"16"15,0 0-31-15,0 0 15 16,0 0 17-16,0 0 35 16,-84 12-12-16,75-9 26 15,2 2 12-15,3-5-8 16,1 2-9-16,-3-2 2 15,6 3 7-15,-4-2 23 0,3-1 3 16,-1 3-28-16,2-3-23 16,0 0-11-16,0 0-21 15,7 0-26-15,33 0-8 16,33 0 34-16,34-20 33 16,38-3-27-16,29-13-23 15,30-1 18-15,19 3-37 16,13-1 5-16,-6 5-2 15,-11 7 3-15,-22 0-3 16,-36 1 4-16,-34 1-4 16,-39 8 0-16,-41 6-3 15,-25 1 0-15,-22 6 0 0,-2 0 0 16,-33 0-16-16,-14 9-57 16,-12 17-75-16,-7 8-49 15,-6 2-206-15,-8 4-228 16</inkml:trace>
  <inkml:trace contextRef="#ctx0" brushRef="#br0" timeOffset="137109.31">21237 16936 468 0,'0'0'192'16,"0"0"-159"-16,0 0 114 15,0 0-25-15,0 0-8 16,0 0-41-16,-43 14-29 15,14-6-17-15,1-3 6 16,5-2 0-16,2-1-8 16,7 3-9-16,5-5 11 15,6 0-22-15,3-6 16 16,4-22-2-16,22-14-13 0,9-8 6 16,10 5-12-16,-5 11 0 15,-4 14-1-15,-4 13 1 16,-13 7-7-16,-3 21 1 15,-5 22-6-15,-8 16 12 16,-3 10-2-16,-12 7 5 16,-16-1-1-16,-5-2-2 15,-9-3 0-15,-3-10 3 16,-4-14-2-16,-2-10 1 16,6-11-1-16,5-11 2 15,7-11 10-15,9-3-12 16,7-27-1-16,7-13 0 15,9-11 1-15,1 2-1 0,11 6 0 16,9 13 0-16,5 13 15 16,4 14-13-16,7 3-1 15,3 23 6-15,3 13-7 16,4 10 0-16,-4 2-3 16,4 0-6-16,-4-9-6 15,4-7-63-15,-2-14-191 16,1-18-131-16</inkml:trace>
  <inkml:trace contextRef="#ctx0" brushRef="#br0" timeOffset="137289.81">21906 16748 1361 0,'0'0'24'0,"0"0"105"16,0 0-115-16,0 0-7 15,-23 96-7-15,23-40-6 16,0 11 1-16,3 11-109 16,6 5-283-16,-5-4-333 15</inkml:trace>
  <inkml:trace contextRef="#ctx0" brushRef="#br0" timeOffset="137463.76">22159 17540 1356 0,'0'0'136'0,"0"0"10"0,0 0-14 16,0 0-17-1,0 0-82-15,0 0-33 0,-24 0-1 16,24-6-58-16,3-13-51 16,13-17-104-16,4-10-314 15</inkml:trace>
  <inkml:trace contextRef="#ctx0" brushRef="#br0" timeOffset="137755.54">22751 16051 1429 0,'0'0'9'0,"0"0"139"15,0 0-64-15,0 0-12 16,0 0-33-16,0 0-18 16,-57-20-21-16,42 67-9 15,-6 20 8-15,-3 25 1 16,-3 12 2-16,5 0-2 16,6 0-3-16,11-10-8 15,5-22-2-15,17-19-70 16,18-23-7-16,24-27-57 15,19-10-150-15,13-32-301 0</inkml:trace>
  <inkml:trace contextRef="#ctx0" brushRef="#br0" timeOffset="138190.18">22997 16298 1037 0,'0'0'94'0,"0"0"165"16,0 0-189-16,0 0 5 15,0 0-47-15,0 0-28 16,-32-15-4-16,76 15-2 16,14 0-10-16,1 0-19 15,-3 3-11-15,-14 9 14 16,-14 5-18-16,-10 3 17 16,-15 3 3-16,-3 5-33 0,0 0 32 15,-12-1 18-15,-2-6-10 16,0-6-9-16,6-1-14 15,7-14 22-15,1 0 23 16,0-9 1-16,4-23-11 16,18-14 11-16,8-11 6 15,5 3 4-15,-6 4-7 16,-3 16 42-16,-10 12 84 16,-4 9-37-16,-9 10-29 15,-3 3-7-15,0 6-40 16,0 19-14-16,0 13 22 15,0 8 5-15,-3 7-3 16,-3-4-26-16,2-4 0 16,4-5 0-16,0-12-60 15,18-9-52-15,20-12-96 0,21-7-266 16,13-16-66-16</inkml:trace>
  <inkml:trace contextRef="#ctx0" brushRef="#br0" timeOffset="138371.94">23705 16317 930 0,'0'0'122'0,"0"0"170"15,0 0-189-15,0 0-43 16,0 0-22-16,0 0-37 0,78-29-1 16,-18 14 0-16,-1 1-31 15,0-2-64-15,-10 3-78 16,-11 3-211-16,-15-6-197 15</inkml:trace>
  <inkml:trace contextRef="#ctx0" brushRef="#br0" timeOffset="138587.76">23847 16165 773 0,'0'0'232'15,"0"0"92"-15,0 0-148 16,0 0-88-16,0 0-32 15,0 0-20-15,-25-11-28 0,25 29 6 16,0 11-8-16,0 13 3 16,3 10-1-16,-3 9-5 15,0 7-6-15,0-1-17 16,0-2-65-16,0-14-37 16,10-21-243-16,18-24-574 15</inkml:trace>
  <inkml:trace contextRef="#ctx0" brushRef="#br0" timeOffset="139029.6">24350 15962 1363 0,'0'0'62'0,"0"0"114"15,0 0-124-15,0 0-22 16,0 0-30-16,0 0-27 15,49-49 21-15,6 42-24 16,5 0-10-16,-11 4 3 16,-10 3-16-16,-14 0 19 15,-10 3-6-15,-11 11 30 16,-4 1 0-16,0 7 13 16,-19 6-3-16,0-1 22 15,-2-3 4-15,3-5-1 16,9-3-14-16,8-5-10 15,1-2 12-15,0-2-13 16,7 3-2-16,15 2 0 0,2 3 4 16,1-3 2-16,-2 5-4 15,-5-3-6-15,-8 2-6 16,-7-1 9-16,-3 3-1 16,-3 2 4-16,-22 0 0 15,-11 3 16-15,-7-1-1 16,-3 0-14-16,4-2 9 15,4-2-10-15,15-11-30 16,14-7-76-16,9 0-151 16,21-26-193-16</inkml:trace>
  <inkml:trace contextRef="#ctx0" brushRef="#br0" timeOffset="139300.91">24822 16152 811 0,'0'0'344'0,"0"0"-156"15,0 0-64-15,0 0-74 16,0 0-13-16,0 0 17 16,0 35-20-16,0-31-23 15,0-1 13-15,0-3-24 16,0 0 0-16,6 0 11 16,8 0-10-16,5-7 14 15,5-10 6-15,0-12-16 16,-4 1 16-16,-10 2-21 15,-4 9 0-15,-6 8-4 0,0 9 0 16,0 0-56-16,-2 7-47 16,-8 12-158-16,2 1-182 15,5-3-226-15</inkml:trace>
  <inkml:trace contextRef="#ctx0" brushRef="#br0" timeOffset="139645.74">25205 15886 1051 0,'0'0'42'0,"0"0"221"0,0 0-171 15,0 0-23-15,0 0-44 16,0 0-20-16,-22-20 13 15,60 11-15-15,10-1 8 16,5 0-9-16,-2 3-2 16,-9 4-1-16,-11 0-1 15,-7 3 2-15,-8 0-4 16,-7 0 4-16,-3 16 0 16,-1 5-2-16,-5 14 4 15,0 14-1-15,0 11-1 16,-14 5-15-16,-5 5 12 0,-5-6-82 15,4-5-41 1,1-14-91-16,9-14-197 0</inkml:trace>
  <inkml:trace contextRef="#ctx0" brushRef="#br0" timeOffset="139826.21">25358 16167 708 0,'0'0'358'15,"0"0"-151"-15,0 0-9 16,0 0-116-16,0 0-40 16,0 0-42-16,45-47-3 15,10 31-10-15,6 3-70 16,8-3-78-16,4-1-311 0,0-5-267 16</inkml:trace>
  <inkml:trace contextRef="#ctx0" brushRef="#br0" timeOffset="140073.76">25807 15751 1220 0,'0'0'141'0,"0"0"28"16,0 0-93-16,0 0-35 15,0 0-28-15,0 0 54 16,91 69-23-16,-39-23-20 15,-5 11-5-15,-6 15-19 0,-11 8 0 16,-15 2-1-16,-15 1-6 16,-12-1 0-16,-33-2-40 15,-9-10-42-15,-5-11-7 16,2-17-108-16,5-22-348 16</inkml:trace>
  <inkml:trace contextRef="#ctx0" brushRef="#br0" timeOffset="140455.72">26093 15464 1160 0,'0'0'36'15,"0"0"142"-15,0 0-61 16,0 0-62-16,0 0-53 15,84-67 0-15,-44 57-2 16,0 3 4-16,-2 7-10 16,-4 0 3-16,-4 8-30 15,-11 11 21-15,-8 4-17 16,-11 8 0-16,0-2 16 16,-15 7-6-16,-11 0 14 15,-5 0 1-15,0-2 4 16,1-1 13-16,6-10-3 15,9-7 4-15,6-8 12 16,9-5-13-16,2-3 2 0,33 0-15 16,21 0 11-16,23-17-11 15,18 3-21-15,7-1-70 16,5 4-101-16,0-2-213 16,-9 0-272-16</inkml:trace>
  <inkml:trace contextRef="#ctx0" brushRef="#br0" timeOffset="140854.7">26857 16022 580 0,'0'0'565'0,"0"0"-406"16,0 0 24-16,0 0-91 15,0 0-40-15,0 0-11 0,-18 0-25 16,48 0-12-16,18 0 30 16,19 0-25-16,5 0-9 15,2-7-1-15,-5-2-39 16,-5 3-15-16,-12 1-13 16,-15-1-89-16,-16 3-62 15,-18-8-267-15,-3 5-210 16</inkml:trace>
  <inkml:trace contextRef="#ctx0" brushRef="#br0" timeOffset="141100.76">27191 15820 712 0,'0'0'329'0,"0"0"-92"15,0 0-50 1,0 0-90-16,0 0-36 0,0 0-4 15,-15-10-15-15,15 10-18 16,0 10 18-16,0 17-40 16,0 14 14-16,0 16 20 15,0 5-36-15,-1 1 0 16,-4-2-7-16,1-5-70 16,4-3-20-16,0-3-69 15,12-15-151-15,25-15-805 16</inkml:trace>
  <inkml:trace contextRef="#ctx0" brushRef="#br0" timeOffset="141677.72">28310 16170 861 0,'0'0'158'16,"0"0"104"-16,0 0-122 15,0 0-104-15,0 0 0 16,-103 39 5-16,86-22-23 15,6 0-2-15,8-4-16 16,3-6 6-16,0-1-8 0,0-5 2 16,7-1 0-16,14 0 13 15,7-4-8-15,2-13 2 16,1-2-7-16,-7-2-1 16,-2-4-9-16,-6 1 4 15,-9 4 6-15,-5 3-1 16,-2 9 2-16,0 4 12 15,-12 4-13-15,-6 0 5 16,3 0-18-16,-1 12 11 16,8 5-62-16,8 3-47 15,0-3-136-15,25-4-272 0</inkml:trace>
  <inkml:trace contextRef="#ctx0" brushRef="#br0" timeOffset="142239.51">29219 16170 230 0,'0'0'96'16,"0"0"10"-16,0 0 65 0,0 0-53 16,0 0-27-16,0 0-4 15,-16 0-5-15,10 0-16 16,0 7 10-16,-4 0-16 16,2 0 2-16,1 4-13 15,4-4-18-15,0 4-16 16,1-8-3-16,2 0-9 15,0 0 11-15,0-3-14 16,0 1-6-16,5-1 6 16,7 0 0-16,6 0 9 0,-2 0-6 15,-1-4 6 1,-4-6-4-16,-7 0-5 0,-2 0 0 16,-2 4 18-16,0 3-16 15,0 3 18-15,-14 0 8 16,-7 0-26-16,-2 9 13 15,1 6-15-15,6 0 0 16,10-1-5-16,5-5 5 16,1 1-2-16,0-3-15 15,10-4-16-15,11-3 32 16,4 0-10-16,5-6-12 16,0-8-28-16,-2 2-67 15,0-5-27-15,-3-1-58 16,0 6-60-16,-1-1-85 0</inkml:trace>
  <inkml:trace contextRef="#ctx0" brushRef="#br0" timeOffset="142741.75">30186 16025 875 0,'0'0'65'0,"0"0"95"16,0 0-21-16,0 0-83 15,0 0 24-15,0 0-17 16,-77 66-29-16,68-50-15 15,1-5 17-15,8-1-35 16,0-5 0-16,0-4 0 16,12 2 0-16,9-3 13 15,5 0-5-15,0-9-7 16,0-6 24-16,-6-3-24 16,-6-2 3-16,-8-7 2 15,-4 6-5-15,-2 6 5 16,0 5-2-16,0 3 0 15,-17 7 13-15,-7 0-18 16,-1 7 0-16,1 8 1 0,7 2 2 16,6-5-6-16,6 3 2 15,5-6-16-15,0-1 1 16,9-2-37-16,11-6 9 16,3 0 5-16,1 0-23 15,-4-6-22-15,-7-2-53 16,-12-1-85-16,-1 2-63 15</inkml:trace>
  <inkml:trace contextRef="#ctx0" brushRef="#br1" timeOffset="146080.43">2495 12605 377 0,'0'0'21'15,"0"0"39"-15,0 0 62 16,0 0-28-16,0 0 4 15,0 0-58-15,-6-62-27 16,6 72-2-16,11 13-5 16,2 4 0-16,-1-1 1 15,1-1-6-15,-1-11 23 16,2-3-14-16,2-11 6 16,11 0 20-16,6-25 46 15,10-14-15-15,9-9-55 16,5-5-12-16,7-3 17 15,2-7-17-15,-2 4 0 0,-9 2 7 16,-12 5-5-16,-10 9-4 16,-18 13-7-16,-7 16-41 15,-8 11-10-15,0 3-45 16,-8 33-240-16,-17 15 183 16,-14 10 18-16</inkml:trace>
  <inkml:trace contextRef="#ctx0" brushRef="#br1" timeOffset="146433.75">2610 13031 132 0,'0'0'52'0,"0"0"56"16,0 0-54-16,0 0 32 16,0 0 2-16,0 0 40 15,15 24-9-15,4-36-24 16,5-12 33-16,6-12-50 16,10-10-32-16,5-11-9 15,3-12-15-15,7-4 1 0,0 1-11 16,-7 2-9-1,-8 17 8-15,-12 11-11 0,-14 16-1 16,-11 9-1-16,-3 10-47 16,0 7-84-16,0 4-146 15,0 13-179-15,3 2 269 16</inkml:trace>
  <inkml:trace contextRef="#ctx0" brushRef="#br1" timeOffset="147257.41">3691 13118 153 0,'0'0'42'0,"0"0"67"16,0 0 0-16,0 0-6 15,0 0-23-15,0 0-13 16,-49 3-42-16,49-3-23 16,18 0-2-16,16 0 36 15,19-9-9-15,21-8 13 16,23-3-17-16,21-7 22 16,28 2-13-16,21-5-14 15,20-7 14-15,14 1-30 0,5-4-1 16,-9-2 14-16,1 3-15 15,-13 0 0 1,-15 5-9-16,-22 4 18 0,-33 7-9 16,-35 9 6-16,-32 9-5 15,-27 5-1-15,-15 0 11 16,-6 0-11-16,0 0 64 16,0 0-20-16,-6 0-1 15,1 2-43-15,2 1-17 16,3 4-66-16,0 6-83 15,0 0-105-15,0-3-109 16</inkml:trace>
  <inkml:trace contextRef="#ctx0" brushRef="#br1" timeOffset="148465.99">5156 17696 377 0,'0'0'4'0,"0"0"102"16,0 0 28-1,0 0-59-15,0 0 4 0,0 0-24 16,0 0 6-16,21-2-22 15,0 2 27-15,9 0-15 16,13 0-23-16,8-2 0 16,17 0 16-16,19-4-30 15,20 1 6-15,17-1 5 16,16-5-19-16,12 2 7 16,5-10-13-16,7-1 0 15,-3-7 9-15,-3 1-9 16,-4-1 0-16,-11 1 1 0,-7 4 2 15,-20 5-6-15,-19-1 2 16,-21 8 1-16,-25 7-5 16,-21 1 5-16,-17 2-8 15,-10 0 1-15,-3 0-9 16,0 0 16-16,0 0 0 16,0 0 1-16,0 0 36 15,0 0-25-15,0 0-2 16,0 0 4-16,0 0-7 15,0 0 1-15,0 0-5 16,0 0-1-16,0 0 13 16,0 0-10-16,0 0-5 15,0 0 0-15,0 0-6 16,0-2 2-16,0 1-42 0,0-4-93 16,-6-4-281-16,-4-8-134 15</inkml:trace>
  <inkml:trace contextRef="#ctx0" brushRef="#br1" timeOffset="150262.25">17429 11215 10 0,'0'0'12'0,"0"0"3"15,0 0 2-15,0 0-2 16,0 0-12-16,0 0-3 15,17-9-9-15,-17 9-41 16</inkml:trace>
  <inkml:trace contextRef="#ctx0" brushRef="#br1" timeOffset="153903.31">31098 15930 560 0,'0'0'48'16,"0"0"100"-16,0 0-22 16,0 0-41-16,0 0-24 15,0 0-1-15,0 0-16 0,-8-10-11 16,8 10 8 0,-1 0-17-16,-1 5-4 0,-2 25-17 15,-2 10 12-15,1 9 56 16,4-2-55-16,1-5-12 15,1-8 8-15,25-10-9 16,17-9 7-16,21-12 2 16,27-3 7-16,21-22 23 15,10-14-34-15,5-4-7 16,-6-7 13-16,-8-1-11 16,-15 4-2-16,-21 8 6 15,-21 8-3-15,-23 11-7 0,-15 9 4 16,-12 5-2-16,-6 3-9 15,0 0-66-15,0 0-93 16,-18 0-204-16,-18 0-318 16</inkml:trace>
  <inkml:trace contextRef="#ctx0" brushRef="#br1" timeOffset="154892.76">22722 11727 409 0,'0'0'17'0,"0"0"-3"0,5-73 71 16,-5 54-23-16,0 9-32 15,0 3 34-15,0 7-31 16,0 0 11 0,0 0 11-16,0 0-42 0,0 0-11 15,0 7 0-15,0 14 8 16,1 9 5-16,2 8 24 16,3 2-5-16,2 0 17 15,7-8-33-15,3-8-2 16,5-5 14-16,10-12 2 15,13-7 19-15,19-10 3 16,21-26 2-16,22-17-10 16,19-14-29-16,9-14-16 15,0-5 18-15,-6 6-18 16,-22 11 12-16,-30 19 10 0,-23 17-9 16,-23 16-9-1,-12 5-5-15,-10 9 0 0,-7 1-9 16,-3 2-43-16,1 0-71 15,-1 8-131-15,0 8 51 16,0 1-252-16</inkml:trace>
  <inkml:trace contextRef="#ctx0" brushRef="#br1" timeOffset="164613.23">19486 14730 74 0,'0'0'21'16,"0"0"-4"-16,0 0-1 16,0 0-12-16,0 0-4 15,0 0-37-15,0 0-9 16,13 0-3-16</inkml:trace>
  <inkml:trace contextRef="#ctx0" brushRef="#br1" timeOffset="-179967.46">10951 1367 3 0,'-85'18'26'0,"3"-1"7"15,5 2-23-15,5 1 5 16,4-3 22-16,6 1-24 16,7 1 0-16,7 0 3 15,5 2 0-15,1 1-13 16,-1 2-2-16,1 2 10 15,0 1-7-15,-1 2-1 16,-2 4-3-16,2 1 0 16,3 1 2-16,7-1-2 15,0 5 0-15,1 0 2 0,6 4 0 16,2 4 0-16,-1 0-2 16,2 4 1-16,1 2-1 15,-2 0 0-15,2 1-3 16,-1 2 0-16,4 1-4 15,0 4 2-15,-1 7 4 16,4 7 1-16,2 7-6 16,-2 1-6-16,7 1 12 15,0 0-6-15,2 1-4 16,2-5 5-16,2-4 4 0,3-7-18 16,0 1-13-1,0-2-2-15,11-2 26 0,5 4 2 16,3 1 1-16,1 5-9 15,2 5-2-15,5-4 2 16,-1-3 8-16,9-7 6 16</inkml:trace>
  <inkml:trace contextRef="#ctx0" brushRef="#br1" timeOffset="-179792.49">10726 4535 5 0,'85'13'1'0,"3"-8"11"0,3-5-12 15,0 0-2-15,0-5-5 16,-5-12-2-16,3-3 9 16</inkml:trace>
  <inkml:trace contextRef="#ctx0" brushRef="#br1" timeOffset="-179548.09">11908 4308 6 0,'91'-48'18'0,"-7"-3"3"16,-5-2 35-16,-12-5-27 16,-1-6-10-16,-11-8-17 15,0-12 4-15,-3-14 7 16,1-3-11-16,-9-3 11 16,-4 2 1-16,-5 3-9 0,-8-1 21 15,-12-3-19 1,-8 3-6-16,-7 2 13 0,-7 0-14 15,-18 0 0-15,-1-5 0 16,-10-2-2-16,-3 0-6 16,-1 1-3-16,0 0-1 15,0-6-14-15,-5-5-11 16,-4-4-57-16,-14 3 43 16</inkml:trace>
  <inkml:trace contextRef="#ctx0" brushRef="#br1" timeOffset="-178429.98">12701 4134 5 0,'0'0'45'0,"0"0"27"16,0 0-12-16,0 0 27 15,0 0-10-15,0 0-38 16,-13-63-11-16,12 63-15 16,1 0 17-16,-2 0-28 15,2 8 0-15,0 11 13 16,0 3-3-16,0 4-3 15,10-2-9-15,9-3 2 16,11-5 6-16,11-11-5 16,18-5 0-16,11-2 16 0,18-20-10 15,11-8 5-15,5-2-14 16,-4 1 0-16,-15 3 6 16,-11 3-6-16,-26 8 0 15,-15 5-2-15,-20 0 4 16,-13 3 0-16,-3 1-2 15,-25-1-7-15,-12 5-2 16,-2 0 4-16,-4 4 5 16,10 0 5-16,7 0-2 15,16 0 0-15,10 0 18 16,3-3-1-16,0 1-5 16,9-1-15-16,15-1 0 15,4-1 19-15,5 3-5 0,3 2-2 16,-3 0-2-16,-2 5-6 15,-1 13 9-15,-10 4-13 16,-4 5 0-16,-13 4-6 16,-3 6 6-16,-19 2-29 15,-10 2-55-15,-7-2-87 16,7-16-13-16</inkml:trace>
  <inkml:trace contextRef="#ctx0" brushRef="#br1" timeOffset="-178077.83">14101 3886 556 0,'0'0'93'16,"0"0"23"-16,0 0-55 16,0 0-36-16,-84 51-24 15,51-10-1-15,7 2 5 16,5-2-5-16,15-8 0 15,6-8-4-15,0-7-1 16,7-10-4-16,13-5-4 16,-1-3 9-16,7-15 4 15,2-12 16-15,-1-6-12 16,-3-3-2-16,-5 1-2 16,-7-1 17-16,-6 8-15 0,-3 7-2 15,-3 9 9-15,0 12-9 16,0 3-9-16,0 25-23 15,0 14 32-15,-3 13-1 16,3 3 1-16,0-1-85 16,24-6-43-16,6-9-162 15</inkml:trace>
  <inkml:trace contextRef="#ctx0" brushRef="#br1" timeOffset="-177716.93">14367 4141 255 0,'0'0'221'0,"0"0"-72"0,0 0-10 16,0 0-53-1,0 0-52-15,0 0-34 0,-39-12-32 16,52 12 31-16,7 0-7 16,-1 0 8-16,-1 5-5 15,-3 7-12-15,-3-1 0 16,-5-1-23-16,-1-2 2 15,-3-1 33-15,-3-2-31 16,1-4 4-16,-1-1 29 16,0 0 3-16,0 0 15 15,0-3 26-15,3-14-22 16,7-8 17-16,3 0-12 0,5 3-14 16,0 7 16-1,0 5-22-15,-4 10 2 0,2 0-6 16,0 17-3-16,-7 13-4 15,-6 10-51-15,-3 6-60 16,-9-3-107-16,-16-4-159 16</inkml:trace>
  <inkml:trace contextRef="#ctx0" brushRef="#br1" timeOffset="-177559.09">13763 4628 501 0,'0'0'0'0,"88"-38"-41"0,-2 10 41 15,29-3 0-15,18 0-149 16</inkml:trace>
  <inkml:trace contextRef="#ctx0" brushRef="#br1" timeOffset="-175437.72">28372 1317 434 0,'0'0'13'16,"0"0"101"-16,0 0 80 16,-101-56-83-16,82 47-11 15,2 3 47-15,7 1-57 16,5 4 1-16,4 0-38 16,1 1-39-16,0 0-14 15,21-4-14-15,28-2 14 16,24-2 8-16,14 0-8 15,-2 1-4-15,-12 3-43 16,-18 1-21-16,-22 0 23 16,-14 3 4-16,-16 0-28 0,-3 0 66 15,-30 0 3-15,-23 8-22 16,-18 7-20-16,-7 5 26 16,-3 1 14-16,6-1 0 15,13-1 2-15,15-2 9 16,19-6-9-16,18-2-5 15,10-3 3-15,14 1-37 16,21 3 30-16,5 0 7 16,3 1 4-16,-4 3 3 15,-8 4-5-15,-11 9-4 16,-13 12 1-16,-7 13 6 16,-9 7 7-16,-21 3-10 15,-10-3 1-15,-2-9 21 0,5-8-22 16,10-13 8-16,14-12 7 15,13-8-15-15,9-9-8 16,36-2-6-16,32-18 14 16,29-6-6-16,20-3-39 15,3 0-218-15,-7-3-159 16</inkml:trace>
  <inkml:trace contextRef="#ctx0" brushRef="#br1" timeOffset="-175090.05">29249 1294 732 0,'0'0'15'15,"-85"-6"103"-15,54 6-25 16,3 3-29-16,4 12-34 0,2 6-27 16,7 8 7-16,1 7-15 15,10 3 5-15,4-3-9 16,0-6 5-16,21-12-40 15,7-7-33-15,5-11 23 16,4-12 22-16,1-17 26 16,0-8 0-16,-5 1 6 15,-5-2 10-15,-8 0-5 16,-7 7 7-16,-5 10-4 16,-7 13 9-16,-1 8 48 0,0 4-65 15,-14 21 0-15,0 14-5 16,0 12 8-16,6 12-6 15,8 5-27-15,0 4-112 16,8-14-156-16,13-18-144 16</inkml:trace>
  <inkml:trace contextRef="#ctx0" brushRef="#br1" timeOffset="-174687.7">29488 1644 620 0,'0'0'29'16,"0"0"156"-16,0 0-98 0,0 0 31 16,0 0-28-16,0 0-90 15,-37-27-30-15,71 17 30 16,9 1 0-16,-1 7-13 16,-3 2-16-16,-7 0-43 15,-10 11 62-15,-11 6-41 16,-6 0 20-16,-5 1 15 15,0 2 5-15,-10-3 9 16,-4-3-1-16,2-5 3 16,3-6 17-16,8-3-9 15,1 0 42-15,0-17 24 16,12-12-71-16,15-15 16 16,8 1-13-16,6 1-4 15,1 9 45-15,-2 8-40 0,-8 13 31 16,-3 10-28-16,-11 2-10 15,-2 14 0-15,-8 17-5 16,-7 9 4-16,-1 7-14 16,-3 2-76-16,-14 0-65 15,-3-6-55-15,5-9-175 16</inkml:trace>
  <inkml:trace contextRef="#ctx0" brushRef="#br1" timeOffset="-174460.25">30316 1188 798 0,'0'0'62'0,"0"0"52"16,0 0 18-16,0 0-104 16,0 0 3-16,-87 58-27 15,74-16-3-15,4 12 4 16,2 13-3-16,5 11-4 15,2 4 0-15,11-6-121 16,23-14-81-16,11-25-95 16,4-21-36-16</inkml:trace>
  <inkml:trace contextRef="#ctx0" brushRef="#br1" timeOffset="-174049.75">30513 1378 10 0,'0'0'624'0,"0"0"-480"16,0 0-7-16,0 0-45 16,0 0-47-16,0 0-45 15,-45-28-34-15,73 27-14 16,10 1 48-16,2 0-10 16,2 3-14-16,-8 12-24 15,-11 6 13-15,-12 5 3 16,-11 6 3-16,0 3 17 15,-19-1-21-15,-3-4 31 16,5-8-7-16,7-8 9 0,3-11 8 16,7-3-2-1,0 0 33-15,0-17-8 0,19-16-14 16,11-12-17-16,5-6 19 16,3 2-18-16,-1 10 30 15,-10 11-28-15,-9 11 0 16,-11 11 5-16,-7 6 5 15,0 3-9-15,-1 22 1 16,-13 14-5-16,-2 9 16 16,2 8-16-16,10 2 0 15,4-2-20-15,16-13-127 16,22-11-81-16,11-20-170 16</inkml:trace>
  <inkml:trace contextRef="#ctx0" brushRef="#br1" timeOffset="-173906.37">31136 1434 611 0,'0'0'18'0,"0"0"219"15,0 0-145-15,0 0-92 16,0 0-77-16,0 0 22 16,121-20-38-16,-61 11-262 15</inkml:trace>
  <inkml:trace contextRef="#ctx0" brushRef="#br1" timeOffset="-173703.83">31626 1260 733 0,'0'0'61'16,"0"0"128"-16,0 0-116 15,0 0-30-15,0 0-25 16,-87 95 4-16,83-52-22 15,4 3 8-15,0-1-16 16,18-8-134-16,13-10-24 16,8-13-70-16,4-14-36 15</inkml:trace>
  <inkml:trace contextRef="#ctx0" brushRef="#br1" timeOffset="-173463.66">31948 1115 585 0,'0'0'206'0,"0"0"81"16,0 0-162-16,0 0-45 16,0 0-80-16,0 0 7 15,41 36-1-15,6 4 55 16,2 8-1-16,-7 9-60 16,-12 10 8-16,-17 9-14 15,-13 11 7-15,-30-3-2 16,-23-12-24-16,-12-19-64 15,-2-17 28-15,4-19 13 16,7-17-77-16,8-2-89 0,17-32-226 16</inkml:trace>
  <inkml:trace contextRef="#ctx0" brushRef="#br1" timeOffset="-173067.58">32173 906 398 0,'0'0'277'0,"0"0"-143"15,0 0-14-15,0 0 17 16,0 0-106-16,0 0-22 16,34-37 18-16,1 35-27 15,2 2-6-15,-1 0 6 0,-11 10-49 16,-4 2-62-16,-13 2 25 15,-8 0 21-15,0-1 45 16,0-3-1-16,-9-2 21 16,1-5 0-16,3-2 1 15,5-1 21-15,0 0 55 16,0-18-4-16,6-15-3 16,20-5-34-16,5 0-8 15,3 7-15-15,-1 13 21 16,-4 10-27-16,-4 8-7 15,-4 0-1-15,-6 17-3 16,-9 19-26-16,-6 12 5 16,0 9-27-16,-28 12-50 0,-13 1-96 15,-13-1-316-15</inkml:trace>
  <inkml:trace contextRef="#ctx0" brushRef="#br1" timeOffset="-171528.99">28768 2458 506 0,'0'0'21'16,"0"0"167"-16,0 0-93 16,0 0-48-16,0 0-47 15,0 0 2-15,0 45-9 16,-9 17 7-16,-8 16 0 15,-5 8 3-15,-2 0 2 16,5-12-5-16,7-12 0 16,12-15 4-16,0-14 2 15,21-14 1-15,19-9-6 16,20-10 59-16,23 0-11 16,20-12-22-16,25-11-25 15,17 1 6-15,11 0-8 0,1 5 0 16,-16 6-85-1,-24 3-6-15,-26-3-12 0,-34-1-32 16,-32-5-41-16,-25 0 65 16,-25-8-17-16,-33 0 67 15,-14-4 61-15,-5 2 30 16,5 4 48-16,14 6 59 16,19 7 44-16,14 4-60 15,16 3-1-15,7 3-58 16,2 0-62-16,12 0-4 15,21 4 4-15,11 12 23 16,5 5 15-16,0 4-29 16,-4 9 4-16,-6 7-13 0,-14 7-2 15,-19 7-8-15,-8 1-54 16,-37 2-57-16,-19-4-97 16,-13-10-46-16,-11-7 1 15</inkml:trace>
  <inkml:trace contextRef="#ctx0" brushRef="#br1" timeOffset="-170610.2">30319 2526 98 0,'0'0'0'15,"-46"73"-98"-15</inkml:trace>
  <inkml:trace contextRef="#ctx0" brushRef="#br1" timeOffset="-159004.22">3939 3599 362 0,'0'0'4'15,"0"0"1"-15,0 0 8 0,0 0 10 16,0 0-21-16,0 0-2 16,0 0-13-16,0 0 13 15,-3 0-33-15,21 0-44 16,9 0-45-16</inkml:trace>
  <inkml:trace contextRef="#ctx0" brushRef="#br1" timeOffset="-158715.16">5380 2973 120 0,'0'0'0'16,"0"0"-83"-16,0 0 83 15,0 0 0-15,0 0 2 0,0 0 1 16,10 10-3-16,-1-4-26 16</inkml:trace>
  <inkml:trace contextRef="#ctx0" brushRef="#br1" timeOffset="-158519.13">5811 4113 338 0,'0'0'0'0,"0"0"-91"15,0 0-121-15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4:44:24.40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15293 5716 229 0,'0'0'0'0,"-140"-48"-5"0,82 37-15 16,9 11 20-16,17 4 0 15,6 12 0-15,18 3 0 16,2 0 0-16,0-5 1 16,6 2-1-16,-6-1-98 15</inkml:trace>
  <inkml:trace contextRef="#ctx0" brushRef="#br0" timeOffset="17143.8">13484 5476 9 0,'0'0'16'0,"0"0"3"15,0 0 12-15,0 0-6 16,0 0-19-16,0 0-2 16,0 0-4-16,13-1 6 15,2 1-6-15,12 0-3 16,6 0-75-16</inkml:trace>
  <inkml:trace contextRef="#ctx0" brushRef="#br1" timeOffset="23094.15">25436 13026 28 0,'-85'-26'589'16,"3"2"-540"-16,7 7-12 0,8 0 45 16,13 2 26-1,20 8 19-15,16 3-29 0,13 4-22 16,5 0-41-1,0 0-34-15,14 0-1 0,28 0 0 16,28 4 7-16,35 1 6 16,46 0 11-16,43-2 17 15,48-3-28-15,44 3 25 16,36 0-38-16,35 5 3 16,22 4 17-16,22 9-20 15,17 2 0-15,11 7-12 16,8 9 27-16,2-3-17 15,-8 3 2-15,-9 1 0 16,-10-4-3-16,-22 1 3 0,-24-3-3 16,-25-2 3-16,-30-5 3 15,-35-1 1-15,-35-3-4 16,-42-3 0-16,-44-7 2 16,-39-1-2-16,-38-4 0 15,-34-5 0-15,-27-3 6 16,-17 0-12-16,-14-6-11 15,-26-11-135-15,-28-2-123 16,-29-1-245-16</inkml:trace>
  <inkml:trace contextRef="#ctx0" brushRef="#br1" timeOffset="24220.56">26860 9934 67 0,'0'0'90'15,"0"0"-73"-15,-12-79 16 16,3 59 22-16,3-4 4 15,2 6 28-15,-1 4-37 16,4 7 50-16,-1 7-59 16,-1 0-23-16,3 31-18 15,0 27 0-15,-3 34 24 16,-4 39 20-16,-7 36 23 16,-5 38 11-16,-5 24-49 15,5 21 3-15,1 25-2 16,7 25-2-16,3 20 1 15,3 26 14-15,-1 1-13 0,-2-6 9 16,-2-12-33 0,3-14 2-16,-1-18 6 0,1-19-10 15,2-21 5-15,4-29-9 16,-2-26 0-16,3-30-8 16,0-27 10-16,-2-23-2 15,-2-33 0-15,-1-29-8 16,1-24-9-16,2-19-42 15,1-17-52-15,1-45-40 16,0-36-533-16</inkml:trace>
  <inkml:trace contextRef="#ctx0" brushRef="#br1" timeOffset="25186.39">28725 12732 623 0,'0'0'22'16,"0"0"168"-16,0 0 18 15,0 0-75-15,0 0-39 16,0 0-48-16,-53-23 8 16,53 23-54-16,5 0-2 15,16 0 2-15,16 0 2 16,5 0-2-16,3 3-1 15,-5 0-32-15,-11-3 24 0,-12 0-51 16,-10 0 60-16,-7 0 13 16,0 0 9-16,-21 0-4 15,-17-6-18-15,-21 2 5 16,-13 4-12-16,-6 0 7 16,-1 7 0-16,4 2 9 15,11 1-9-15,10 0 0 16,13-3 12-16,17-3-11 15,7 2 21-15,8-2-22 16,3 2 0-16,2 3 4 16,1-2-4-16,2 3 1 15,-1 0-2-15,-1-3 9 16,-1 3 29-16,1-1-31 0,-7 8 7 16,2 0 27-1,-3 7-30-15,-3-2 1 0,1 7 1 16,-2 5-5-16,-4 7 14 15,1 3-21-15,-1-1 0 16,3 3 31-16,5-5-28 16,2-6 2-16,3-4 9 15,6-8-13-15,0-3 7 16,3-5-8-16,21-3 0 16,17-7-9-16,21-5 9 15,15 0-90-15,16 0-101 16,-4-17-341-16</inkml:trace>
  <inkml:trace contextRef="#ctx0" brushRef="#br1" timeOffset="25776.62">27762 13498 555 0,'0'0'61'0,"0"0"170"15,0 0-3-15,0 0-125 16,-89-48 42-16,63 45-104 16,-2 3-26-16,-2 8 17 15,1 16-31-15,2 8 2 16,6 5-3-16,7 5 8 15,10-6-7-15,4 0-1 0,0-9 0 16,9-10-6 0,9-7 6-16,1-10-2 0,7 0-3 15,5-20 10-15,3-9 28 16,1-12-27-16,-6-2-5 16,-5-3 18-16,-8 0-15 15,-8 13-4-15,-5 10 14 16,-3 16-4-16,0 7 30 15,0 0-40-15,0 24-3 16,0 15-10-16,-3 14 13 16,3 3 0-16,0 3-6 15,14 5-41-15,17-5-47 16,18-7-125-16,15-15-258 16</inkml:trace>
  <inkml:trace contextRef="#ctx0" brushRef="#br1" timeOffset="26844.38">32695 13218 233 0,'0'0'54'15,"0"0"93"-15,0 0 57 16,0 0-94-16,0 0 31 16,0 0-9-16,-43-30-31 15,43 30 9-15,0 0-39 0,0 0-24 16,0 0-14-16,9 0-32 15,11-1 37-15,10-2-26 16,2 3-12-16,-1 0 23 16,-3 0-22-16,-3 0 0 15,-5 0-1-15,-5 4 1 16,-4 6-5-16,-4 2 4 16,-2 4 0-16,-2 5 3 15,-3 9 2-15,0 7-5 16,-6 4 14-16,-13 6-4 15,-1 1 22-15,1-4-25 16,3-4-5-16,3-6 21 0,3-7-17 16,1-5-5-16,-2-10 19 15,4-4-18-15,-2-2 21 16,-3-3-23-16,-3 1 0 16,-10-4 14-16,-7 0-14 15,-2 0-2-15,-2 0-24 16,6 0-50-16,5 13-15 15,6 11-140-15,5 5-153 16,2 3-256-16</inkml:trace>
  <inkml:trace contextRef="#ctx0" brushRef="#br1" timeOffset="27373.85">32946 13900 561 0,'0'0'22'16,"0"0"164"-16,0 0-38 15,0 0 36-15,0 0-68 16,0 0-18-16,-2-56-13 15,1 56-47-15,1 0-1 0,-5 14-37 16,-2 19 0-16,-8 14 5 16,0 6 12-16,-3-1-5 15,3-2-3-15,2-11-1 16,4-9 2-16,4-10-10 16,4-7 0-16,1-7 18 15,0-3-12-15,0-2 8 16,0-1 14-16,4 0-12 15,18-7 35-15,7-9-49 16,8-1 3-16,4 1 4 16,-4 6-9-16,-2 5 0 15,-5 5-1-15,-9 0 2 16,-4 5-16-16,-8 10 12 0,-5 2-3 16,-4 4-8-1,0 1 9-15,-21-1 5 0,-13-5 0 16,-11-2 5-16,-11-9-12 15,-9 0 7-15,0-5-24 16,8 0 1-16,10 2-75 16,12-2-49-16,7-2-324 15</inkml:trace>
  <inkml:trace contextRef="#ctx0" brushRef="#br1" timeOffset="28365.99">27751 13980 402 0,'0'0'2'0,"0"0"208"16,0 0-109-1,0 0-43-15,0 0-18 0,0 0-15 16,0 0 17-16,-44 86 15 15,29-37-21-15,-1 1 20 16,0-3-46-16,0-11-9 16,2-7 6-16,5-9-3 15,1-7 0-15,5-9-4 16,3-4 3-16,0 0 14 16,-4-3 33-16,1-17 18 15,-5-6-40-15,1-1-24 16,-1 1 10-16,-2 6-2 15,4 7-11-15,2 9 41 16,2 4-42-16,2 0-2 0,0 13 0 16,0 11-1-16,0-1 3 15,8 0 0-15,8-6 4 16,0-8-11-16,5-3 8 16,0-6-1-16,2 0 56 15,3-13-21-15,0-4-12 16,-3-2-22-16,-3-1 8 15,-7 8-18-15,-7 4-37 16,-3 8-117-16,-3 11-132 16,0 15-86-16,-15 8-3 15</inkml:trace>
  <inkml:trace contextRef="#ctx0" brushRef="#br1" timeOffset="28871.33">27352 14713 1072 0,'0'0'91'0,"0"0"176"16,0 0-192-16,0 0-24 16,0 0-10-16,0 0-41 15,26-54 0-15,3 49 2 16,6 5 1-16,-1 0-6 15,-7 5-3-15,-5 12-26 0,-7 3 27 16,-9 4-22-16,-3 2 8 16,-3 1 15-16,-3 0-12 15,-13-5 10-15,0-3 0 16,-1-7 3-16,2-3-13 16,8-5 16-16,1-4 0 15,4 0 9-15,2-11-9 16,2-15-2-16,18-3-31 15,8-5 8-15,5 1 19 16,-1 4-5-16,-4 4 11 16,-7 5 7-16,-6 11-6 15,-9 4 5-15,-6 5 20 16,0 0-15-16,0 0 22 0,0 9-33 16,-5 11 0-1,-8 10 9-15,1 3-4 0,0 3-2 16,3-2-3-16,5 0-12 15,4-3-19-15,1-2-53 16,23-9-68-16,11-8-97 16,9-12-139-16,4-3 4 15</inkml:trace>
  <inkml:trace contextRef="#ctx0" brushRef="#br1" timeOffset="29140.05">27904 14819 548 0,'0'0'232'16,"0"0"85"-16,0 0-184 15,0 0-44-15,0 0-71 16,0 0-4-16,-33 67 22 0,27-31-33 16,6 0 4-16,0-6-2 15,3-4 0-15,14-9-9 16,2-11 4-16,5-6-9 16,3 0-2-16,0-19 6 15,-2-15 5-15,-7-12 13 16,-8-4-10-16,-8 1 11 15,-2 10-14-15,-6 12 0 16,-12 17 9-16,-6 10-9 16,0 13-11-16,1 23-34 15,6 15-59-15,9 7-179 16,7-2-236-16</inkml:trace>
  <inkml:trace contextRef="#ctx0" brushRef="#br1" timeOffset="30047">32934 14746 673 0,'0'0'23'16,"0"0"120"-16,58-76 28 15,-46 65-38-15,-6 6-30 16,-6 5-43-16,0 0-13 15,0 16-47-15,-15 18 0 16,-7 12 44-16,-7 6-24 0,0 8 0 16,-6-4 1-16,5-7-20 15,5-5 6-15,8-14-7 16,10-13 2-16,3-9-15 16,2-6-4-16,2-2 17 15,0-5 1-15,0-17 9 16,0-11-8-16,0-8-2 15,0 2 0-15,0 2 6 16,0 12-6-16,0 14 0 16,0 8 5-16,0 3-5 15,0 0-2-15,0 10-10 16,-4 14 9-16,-1 11-7 16,4 2 10-16,1-4 0 0,0-6 4 15,7-8-3 1,11-5-1-16,6-8 8 0,4-6-8 15,6-6 52-15,4-17-44 16,-1-8-5-16,1-4 22 16,-6 1-25-16,-5 7 0 15,-8 9-5-15,-11 14-28 16,-3 4 3-16,-5 7-111 16,0 23-74-16,-4 6-59 15,-11 6-194-15</inkml:trace>
  <inkml:trace contextRef="#ctx0" brushRef="#br1" timeOffset="30526.36">32905 15288 839 0,'0'0'128'0,"0"0"205"16,0 0-237-16,0 0-21 15,0 0-66-15,0 0 7 16,-16-50-27-16,38 50 11 16,5 3-22-16,-4 14 15 15,-5 4-15-15,-7 5 10 16,-8 3-9-16,-1-2-10 0,-2-1-11 16,0-2 9-1,-5-5 26-15,-2-5 6 0,1-5-6 16,3-8 7-16,2-1 0 15,1 0 5-15,0 0 21 16,0-7 0-16,6-15-26 16,13-9 0-16,8-9-15 15,6 4 15-15,-2 0 0 16,-4 9 6-16,-7 10 21 16,-7 8-6-16,-10 6 1 15,-3 3 12-15,0 0-31 16,0 0-3-16,-3 15-4 15,-5 9 4-15,-5 6 11 16,-2 2-11-16,0-2-3 0,0 0 1 16,3-4 2-16,6-2-71 15,6 2-22-15,15-5-120 16,27-5-10-16,17-9-442 16</inkml:trace>
  <inkml:trace contextRef="#ctx0" brushRef="#br1" timeOffset="31060.3">33308 15458 621 0,'0'0'155'16,"0"0"72"-16,0 0-136 16,0 0-35-16,0 0-41 15,0 0 4-15,58-41 3 16,-41 41-19-16,-4 7-1 15,-1 6-2-15,-6 8 0 0,-6 4-5 16,0-1 6-16,0 2-1 16,-12-7 0-16,3-2-1 15,0-7 1-15,5-1 0 16,1-9 3-16,3 0 8 16,0 0 14-16,0-2 63 15,10-18 6-15,15-10-80 16,8-4 7-16,8 2-13 15,3-1-3-15,-5 11 24 16,-8 7-20-16,-5 9-2 16,-11 3 14-16,-3 3-21 15,-5 0 0-15,-1 16-2 16,-6 10 2-16,0 5-21 0,-1 12 19 16,-19 6-64-1,-1 3-68-15,-6-1-152 0,-1-12-258 16</inkml:trace>
  <inkml:trace contextRef="#ctx0" brushRef="#br1" timeOffset="34126.28">28460 10802 174 0,'0'0'18'16,"0"0"48"-16,0 0-36 15,0 0 3-15,0 0 16 16,0 0-4-16,0 0 6 16,-16 10 112-16,15-10-20 15,-1 0-9-15,1 0 44 16,-1 0-62-16,1 0 1 15,1-16-60-15,0-4-52 16,0-7 33-16,0-4-37 16,7-6 4-16,12-7 10 15,6-8-14-15,11-8-1 16,9-6 0-16,11-7 0 16,9-2-7-16,10-5 8 0,5-5-1 15,7-1 3-15,-1 9-2 16,-2 18 4-16,-8 16-5 15,-7 17 2-15,-4 13-8 16,-4 13 6-16,0 0 0 16,-1 5-1-16,0 12 4 15,-1-3-3-15,4-4 0 16,10-4 0-16,12-6-2 16,12-2 2-16,12-22 0 15,0-6 0-15,1-9 0 16,-8-8 1-16,-4-6-2 15,-1-9 14-15,-2-2-5 0,-5 6-8 16,-14 12 0-16,-13 15-7 16,-20 18 7-16,-6 13 0 15,-1 0-3-15,3 14 11 16,10 8-11-16,8 3 3 16,12-5 0-16,11-6-1 15,12-6 1-15,7-8 0 16,-2 0-4-16,-4-13 8 15,-2-7 3-15,-4-3-7 16,0-1 0-16,-5-2 5 16,-13 9-5-16,-13 1 0 15,-11 9-6-15,-3 5 14 16,-2 2-16-16,0 0 8 16,5 0 0-16,3 0 2 15,6 0-2-15,4 0 0 0,-3-8 3 16,-2-1-1-16,-11-4 4 15,-10 2-6-15,-13 2-1 16,-12 5-14-16,-7 4-7 16,0 0-44-16,-23 4-182 15,-9 12-264-15</inkml:trace>
  <inkml:trace contextRef="#ctx0" brushRef="#br1" timeOffset="35544">29170 13167 36 0,'0'0'253'15,"0"0"-212"-15,0 0 38 16,0 0 4-16,0 0-33 16,0 0 31-16,10 1 36 15,6-1-24-15,-1-9-8 16,0-2 23-16,-5 5-36 16,1-7 5-16,-3 2-58 15,-3-3 20-15,-4 2 21 16,-1-2-11-16,0 8-15 15,-4-4-11-15,-8 10-23 0,-6 0 28 16,-6 10-26-16,-6 16-2 16,1 5 16-16,5 4-15 15,12-6 4-15,9-4-5 16,3-9 5-16,0-6-20 16,13-7 15-16,10-3 0 15,2 0 11-15,3-13 3 16,-1-8 3-16,-6-4-9 15,-8 1-4-15,-8-2 33 16,-5 6-37-16,0 6 2 16,0 8-7-16,-6 6 5 15,-7 0-3-15,-2 20-51 16,-5 10-19-16,2 10-37 16,5-1-152-16,4-2-122 15,3-4-171-15</inkml:trace>
  <inkml:trace contextRef="#ctx0" brushRef="#br1" timeOffset="36213.78">29136 13548 595 0,'0'0'86'0,"0"0"110"16,0 0 112-16,0 0-164 16,0 0-15-16,0 0-99 15,-39-54-8-15,62 49-13 0,5 5-8 16,4 0-1-16,-7 0-1 15,-6 16-11-15,-8 4 3 16,-11 3-13-16,0 4 5 16,-8 2 10-16,-14 1 9 15,-2-5-2-15,1 0 0 16,3-5 4-16,3-11-7 16,11-1 3-16,5-6 0 15,1-2 5-15,1-10-5 16,23-14-22-16,9-11 8 15,7-5-25-15,3 4 34 0,-2 3-9 16,-4 6 14-16,-10 10 16 16,-9 7-11-16,-12 8 15 15,-6 2 2-15,0 0-18 16,0 8 7-16,-11 12-11 16,-5 4 0-16,1 3 0 15,2 5 0-15,7 1-45 16,6 1-59-16,0-5-105 15,15-9-127-15,15-7-141 16</inkml:trace>
  <inkml:trace contextRef="#ctx0" brushRef="#br1" timeOffset="36414.81">29677 13624 833 0,'0'0'210'0,"0"0"95"0,0 0-188 16,0 0-38-16,0 0-24 15,0 0-26-15,-16 2-27 16,13 22 14-16,-3 13-9 16,2 5-7-16,-5 8 0 15,1-4 8-15,-1 0-16 16,0-9-24-16,5-2-81 16,4-8-60-16,7-17-338 15</inkml:trace>
  <inkml:trace contextRef="#ctx0" brushRef="#br1" timeOffset="37196.74">30389 13309 670 0,'0'0'97'0,"0"0"99"0,0 0-102 15,0 0-56-15,0 0-14 16,0 0-20-16,-7-2 2 16,7 2 28-16,0 0-21 15,0-3 11-15,9-4 14 16,8 0 8-16,2-3-3 15,0-2-17-15,-7-2-8 16,-5 3 47-16,-6 2-48 16,-1 1 8-16,0 5 0 15,-7 3-24-15,-14 4 0 0,-9 20-1 16,-2 5 0 0,5 0 6-16,8 5-6 0,11-11 0 15,8-3 3 1,0-10 2-16,6-4-8 0,13-6 3 15,8 0 0-15,4-13 32 16,2-7-25-16,-5-6-4 16,-8-5 12-16,-5-1-11 15,-11 3 3-15,-4 5-7 16,0 10-1-16,0 11-18 16,-14 3 10-16,-11 27-130 15,-6 19 34-15,-2 7-162 16,1 0-142-16,6 3-188 0</inkml:trace>
  <inkml:trace contextRef="#ctx0" brushRef="#br1" timeOffset="37674.37">30317 13614 1127 0,'0'0'45'0,"0"0"213"15,0 0-160-15,0 0-65 16,0 0-28-16,0 0-10 16,6-27-5-16,15 27-15 15,0 10-6-15,-4 10-1 16,-7 6 6-16,-7 4-26 16,-3 6-10-16,0-2 36 0,-13-5-15 15,-4-2 41-15,4-7-5 16,0-10 10-16,5-3 3 15,2-4-8-15,4-3 0 16,2 0 58-16,0-5-26 16,0-17 4-16,2-8-30 15,16-4-2-15,9-1-6 16,7 1 2-16,2 5 0 16,-2 2 4-16,-6 8-1 15,-9 5-2-15,-9 8 33 16,-7 6-7-16,-3 0-13 15,-2 13-14-15,-17 14 0 0,-8 12 29 16,-1 4-25-16,1 1-4 16,7-5 10-16,6-3-10 15,8-7-5-15,6-8-44 16,1-2-60-16,31-8-10 16,14-5-205-16,12-6-89 15,1 0-92-15</inkml:trace>
  <inkml:trace contextRef="#ctx0" brushRef="#br1" timeOffset="38027.82">30746 13822 567 0,'0'0'180'15,"0"0"158"-15,0 0-148 16,0 0-80-16,0 0-25 0,0 0-48 16,0 0-20-1,-35-31-6-15,35 31-11 0,9 0-27 16,9 0-10-16,2 0 0 15,2 0 36-15,-8 8-34 16,-4-2 31-16,-7 4 0 16,-3 4 4-16,0 3-3 15,-12 8-5-15,-14 1 16 16,-7 4 20-16,-3-2-21 16,1-2 0-16,5-1 38 15,8-8-32-15,10-4 3 16,7-3 13-16,4-10-29 15,1 0 25-15,0 0-25 16,17 0 0-16,14 0 6 0,12-7-6 16,2-2-10-16,1-2-43 15,-4 8-50-15,-1 3-65 16,0 0-264-16,-7-2-235 16</inkml:trace>
  <inkml:trace contextRef="#ctx0" brushRef="#br1" timeOffset="38372.74">31327 13891 86 0,'0'0'1088'0,"0"0"-934"16,0 0 10-16,0 0-81 15,0 0-80-15,0 0-3 0,2-17-3 16,20 17-78-16,9 0-77 16,1 0-299-16,-4 0-246 15</inkml:trace>
  <inkml:trace contextRef="#ctx0" brushRef="#br1" timeOffset="38564.75">31772 13897 1059 0,'0'0'67'15,"0"0"90"-15,0 0-115 16,0 0-36-16,0 0-6 0,0 0-85 16,18-6 37-1,6 6-106-15,-1 4-227 0,1-2-122 16</inkml:trace>
  <inkml:trace contextRef="#ctx0" brushRef="#br1" timeOffset="38890.82">32171 13947 756 0,'0'0'137'0,"0"0"144"16,0 0-107-16,0 0-86 0,0 0-18 15,0 0-32 1,0 0 0-16,0 0-33 0,3 0-5 16,2 0 12-1,-2 0-10-15,-1 0-2 0,-2 0 0 16,0 0 0 0,0 0 6-16,0 0-6 0,0 0 0 15,0 0 1-15,0 0 1 16,0 0-2-16,0 0 0 15,0 0 5-15,0 0-8 16,0 0 3-16,0 0-12 16,0 0 8-16,0 0-40 15,0 0-34-15,-5 0-99 16,-14 0-357-16</inkml:trace>
  <inkml:trace contextRef="#ctx0" brushRef="#br1" timeOffset="44299.15">17274 5173 532 0,'0'0'38'16,"0"0"149"-16,0 0-84 15,0 0-6-15,0 0-11 0,0 0-54 16,0 0-18-1,-24-20 26-15,51 20-16 0,5 0 8 16,13 0-2-16,0 0-19 16,6 0-4-16,-7 0-7 15,6 2-12-15,-12 5 7 16,-6-3-128-16,-11 3-62 16,-21 2-47-16,0-1-40 15,-23-2-39-15</inkml:trace>
  <inkml:trace contextRef="#ctx0" brushRef="#br1" timeOffset="44464.7">17286 5280 4 0,'0'0'381'0,"0"0"-287"16,0 0 101-16,0 0-109 0,0 0-13 16,0 0-17-16,37 13 62 15,18-9-70-15,20-1-47 16,9-3-2-16,17 0-157 15,-1 0-188-15,-2-1-106 16</inkml:trace>
  <inkml:trace contextRef="#ctx0" brushRef="#br1" timeOffset="45490.27">18382 5118 319 0,'0'0'55'0,"0"0"175"16,0 0-104-16,0 0 4 15,0 0-50-15,0 0 35 0,-29-19-13 16,29 18-28-16,0 1 14 16,0 0-43-16,0 0-37 15,0 0 7-15,0 0-15 16,11 0 0-16,3 0 2 16,0 11-2-16,-3 5-8 15,-4 4-5-15,-4 2-9 16,-3 2 14-16,0-2 0 15,0-3-1-15,-9-4 6 16,2-5-4-16,1-3 7 16,3-2-1-16,0-3 5 0,3-2 16 15,0 0-11 1,0 0 13-16,0 0 23 0,3-21-14 16,10-6-20-16,16-11-11 15,10-6 5-15,7-2 1 16,-8 10-6-16,-2 9-2 15,-10 15-9-15,-9 9 11 16,-2 3 0-16,-1 12-3 16,-8 13-2-16,0 6-8 15,-6 2 13-15,0-3 0 16,0-4 3-16,-5-4-3 16,-2-7 0-16,4-6-5 15,-4-4 15-15,7-3-10 16,0-2 0-16,0 0 0 0,0 0 11 15,0 0-1-15,7-11-3 16,14-12-1-16,9-7-2 16,7-1-3-16,-5 1-1 15,0 7 0-15,-11 11 10 16,-6 6-9-16,-9 6 0 16,-2 0-1-16,-1 14-1 15,0 6-4-15,-3 6 5 16,0 2 0-16,-1-2-9 15,-11 4-6-15,-8 2-19 16,2 0-68-16,1-1-42 16,4-2-118-16,5-12-136 15</inkml:trace>
  <inkml:trace contextRef="#ctx0" brushRef="#br1" timeOffset="45776.25">18985 5300 49 0,'0'0'518'16,"0"0"-274"-16,0 0-29 16,0 0-49-16,0 0-42 15,0 0-13-15,0-3-55 16,0 3-26-16,0 0 6 16,0 0-29-16,0 10-6 15,-3 12-1-15,0 12 2 16,-7 9 33-16,1 4-29 15,-2-1-5-15,-4-3 15 0,0-7-16 16,1-8 0-16,3-7-2 16,5-8-9-16,6-7 3 15,0-3-92-15,0-3-82 16,17 0-129-16,6-17-95 16</inkml:trace>
  <inkml:trace contextRef="#ctx0" brushRef="#br1" timeOffset="46121.75">19465 4970 24 0,'0'0'418'15,"0"0"-244"-15,0 0 35 16,0 0-50-16,0 0-22 16,0 0-25-16,7-36-11 15,-7 36-41-15,0 0 4 16,0 0-60-16,-6 11 1 16,-7 18-5-16,-7 17 2 15,-5 12 14-15,2 7-13 16,1 3 1-16,5-5 6 0,9-8-10 15,8-9-6 1,8-9-6-16,27-8-69 0,24-14-80 16,10-15-152-16,5 0-210 15</inkml:trace>
  <inkml:trace contextRef="#ctx0" brushRef="#br1" timeOffset="46578.24">19772 5145 772 0,'0'0'72'0,"0"0"167"16,0 0-142-16,0 0-6 15,0 0-5-15,0 0-57 0,-55-30-19 16,65 30-10 0,22 0-55-16,5 0 51 0,6 0-3 15,-9 10-38-15,-8 0 20 16,-13 4-15-16,-7 0-7 15,-6 0 36-15,0 2-42 16,-16-1 5-16,-7-2 31 16,6-4 17-16,0-1-1 15,5-5 1-15,8-1 0 16,1-2 17-16,3 0-15 16,3-2 7-16,21-14-9 15,8-8 0-15,6-4 11 16,3-2-11-16,-3 1 0 15,-10 5 35-15,-6 7-14 0,-10 8 27 16,-6 6-18-16,-6 3 8 16,0 0 15-16,0 0-53 15,-7 18 5-15,-9 7 2 16,-7 9 0-16,1 2-2 16,1 1-5-16,9 1-1 15,6-1-35-15,6-3-95 16,1-2-96-16,20-14-130 15,9-10-136-15</inkml:trace>
  <inkml:trace contextRef="#ctx0" brushRef="#br1" timeOffset="46775.58">20213 5291 410 0,'0'0'361'15,"0"0"-77"-15,0 0-101 0,0 0-88 16,0 0-26-16,0 0-69 15,-7 23 0-15,-2 5 23 16,-1 8-10-16,-2 5 1 16,-8-1-14-16,7-3-12 15,0-5-51-15,8-6-152 16,5-12-85-16,11-12-204 16</inkml:trace>
  <inkml:trace contextRef="#ctx0" brushRef="#br1" timeOffset="46976.85">20466 5288 909 0,'0'0'65'0,"0"0"243"16,0 0-201-16,0 0-43 15,0 0-61-15,0 0-6 16,22-12-26-16,14 10-12 15,11 2-82-15,14 0-128 16,8 0-152-16,1-10 44 16</inkml:trace>
  <inkml:trace contextRef="#ctx0" brushRef="#br1" timeOffset="47465.15">20980 5092 697 0,'0'0'59'16,"0"0"181"-16,0 0-140 16,0 0-33-16,0 0-58 15,0 0 2-15,-6-7-12 16,27 7 3-16,3 2 13 16,0 9-15-16,-3 3-3 15,-8 2-1-15,-4 1-23 0,-9 1 2 16,0-2 16-1,-3 4-34-15,-15-3-30 0,-1-4 73 16,2-1 0-16,3-4 0 16,5-3 0-16,2-2 2 15,7-3 15-15,0 0-1 16,0 0 50-16,23-16-11 16,10-7-51-16,2-4-1 15,4-1-3-15,-3 3 9 16,-4 2 12-16,-7 3-13 15,-7 4 1-15,-8 7 24 16,-5 3 3-16,-5 3 11 16,0 2-3-16,0 1-30 0,0 0-14 15,-15 15-1 1,-6 9 1-16,-4 6 17 0,-2 4-11 16,9-1 2-16,3 0-8 15,12-3-10-15,3-1-1 16,15-7-83-16,20-1-71 15,12-10-205-15,7-7-96 16</inkml:trace>
  <inkml:trace contextRef="#ctx0" brushRef="#br1" timeOffset="47777.98">21467 5296 553 0,'0'0'131'0,"0"0"53"0,0 0-43 15,0 0-84-15,0 0-3 16,0 0 11-16,-98 67-14 16,85-41-13-16,4 1-38 15,9-2 0-15,0-4 7 16,5-7-7-16,14-6-12 16,3-6-32-16,3-2 44 15,0 0 12-15,-1-16-12 16,-4-4 0-16,-3-5-9 15,-2 0 0-15,-8-6-4 16,-2 1 7-16,-5 7 6 16,0 7 0-16,-9 10 0 15,-14 6-10-15,2 0-6 0,-1 14-105 16,6 5-97-16,7-4-183 16</inkml:trace>
  <inkml:trace contextRef="#ctx0" brushRef="#br1" timeOffset="48123.9">21766 5092 719 0,'0'0'102'15,"0"0"96"-15,0 0-15 0,0 0-62 16,0 0-39-16,0 0-26 16,-1-41-35-16,10 41 12 15,9 8-33-15,5 15 0 16,7 13 14-16,-2 11-14 16,-2 8 0-16,-7 4 0 15,-13 1 9-15,-6 1-9 16,-13-3 0-16,-23-5 0 15,-10-10-18-15,-2-6-17 16,-3-8-28-16,5-8-32 16,10-6-63-16,10-12-159 0,18-3-249 15</inkml:trace>
  <inkml:trace contextRef="#ctx0" brushRef="#br1" timeOffset="48379.16">22117 5389 932 0,'0'0'177'16,"0"0"40"-16,0 0-98 16,0 0-76-16,0 0-43 15,0 0 0-15,48-3-4 16,-5 0 4-16,8 0-11 0,1 1-8 15,1-1-22-15,-6-2-12 16,-13 1-47-16,-9-1-35 16,-11-3-84-16,-11 1-36 15,-3-4-117-15</inkml:trace>
  <inkml:trace contextRef="#ctx0" brushRef="#br1" timeOffset="48604.25">22361 5257 271 0,'0'0'143'15,"0"0"201"-15,0 0-152 16,0 0 35-16,0 0-74 16,0 0-44-16,0 0-51 15,-31-29 7-15,31 29-51 0,0 0-12 16,0 18 6 0,0 12-6-16,7 10-1 0,-4 7-1 15,-3 2 8-15,0 4-23 16,-9-4 14-16,-5-4-77 15,-1-9-45-15,4-11-159 16,10-13-120-16,1-12-252 16</inkml:trace>
  <inkml:trace contextRef="#ctx0" brushRef="#br1" timeOffset="49256.3">22919 5184 845 0,'0'0'55'0,"0"0"277"16,0 0-210-16,0 0-56 16,0 0-20-16,0 0-25 15,-9-9-12-15,9 9-9 16,0 9-26-16,6 6 24 15,2 9-8-15,-4 3 10 16,-4 3 0-16,0 3 3 16,-6-5-6-16,-9-3-7 15,-1-6 9-15,2-5-10 16,3-7 11-16,6-4-2 0,2-1-2 16,3-2 8-16,0 0 1 15,0-5 4-15,0-15-5 16,9-5 6-16,12-7-10 15,6-1 0-15,6-3-2 16,-4 6 2-16,0 11 0 16,-7 9-6-16,-7 8-9 15,-4 2-2-15,-1 9 11 16,-4 13-30-16,-3 5 29 16,-3-1-22-16,0-1 18 15,0-2-6-15,-5-5 5 16,-1-4 7-16,0-8 5 0,4-3 0 15,2-3 2-15,0 0 4 16,0 0 41-16,7-6 7 16,20-14-50-16,7-6 24 15,8 0-28-15,2 1 1 16,-3 2 23-16,-10 9-22 16,-10 7 3-16,-7 7-5 15,-7 0 7-15,-4 8-14 16,1 9 7-16,-4 9 0 15,0-2-8-15,0 5 8 16,-14 5-37-16,-4-2-11 16,-2 1-52-16,1 0-92 15,2-5-81-15,6-9-115 0</inkml:trace>
  <inkml:trace contextRef="#ctx0" brushRef="#br1" timeOffset="49618.28">23500 5438 784 0,'0'0'165'15,"0"0"53"-15,0 0-70 16,0 0-102-16,0 0-12 16,0 0-18-16,-8-9-16 15,19 8-4-15,5-2-14 0,0 3 18 16,-1 0-11-16,-3 0-8 15,-4 0-8-15,-4 4 1 16,-3 6 14-16,-1 4 5 16,-5 5-3-16,-18 3 0 15,-8 1-1-15,-6 2 16 16,-1-3-5-16,3-5 20 16,8-2-8-16,12-7 17 15,12-5 4-15,3-1-32 16,6-2 6-16,22 0 1 15,15 0-8-15,19 0 0 16,6 0-10-16,8 0-106 16,-4 0-168-16,-11-9-182 15</inkml:trace>
  <inkml:trace contextRef="#ctx0" brushRef="#br1" timeOffset="50150.71">24074 5135 120 0,'0'0'110'15,"0"0"76"-15,0 0 55 16,0 0-59-16,0 0 13 0,0 0-25 16,17 0-63-16,-17 0-24 15,0 0-44-15,-1 10-35 16,-9 18 14-16,-2 12-16 15,-1 11 12-15,-3 7 18 16,0 2-29-16,4 0 7 16,3-4-10-16,9-7-28 15,0-8-7-15,17-12-115 16,19-14-118-16,14-15-239 16</inkml:trace>
  <inkml:trace contextRef="#ctx0" brushRef="#br1" timeOffset="50710.21">24272 5274 327 0,'0'0'37'0,"0"0"193"15,0 0-82-15,0 0-39 16,0 0-14-16,0 0-3 16,15-25-63-16,3 21-15 15,0 0-14-15,3 4 0 16,-1 0-10-16,-3 0 10 0,-1 13-13 16,-7 4-20-16,-7 3-18 15,-2 5 24-15,-5-2 12 16,-17 4-6-16,-3-3 16 15,-2-3-1-15,4-3 6 16,6-5 5-16,6-7-3 16,8-4 10-16,3 1-2 15,0-3 3-15,0 0 50 16,9-8 0-16,16-8-30 16,11-4-20-16,8-7-13 0,5-6 31 15,1 0-6 1,-3-3 7-16,-7 6 20 0,-16 10-45 15,-9 10 41-15,-12 6 3 16,-3 4-11-16,0 0-29 16,0 0-11-16,-11 13-1 15,-7 8 1-15,-1 9 3 16,4 4-2-16,0 4 7 16,9 0-5-16,3 1-6 15,3-1 3-15,0-6-104 16,18-6 5-16,12-9-150 15,9-8-13-15,6-9-140 16</inkml:trace>
  <inkml:trace contextRef="#ctx0" brushRef="#br1" timeOffset="51070.3">24785 5442 460 0,'0'0'141'16,"0"0"80"-16,0 0-95 15,0 0 10-15,0 0-74 16,0 0-10-16,-12-8-50 16,24 7 18-16,6 1 3 15,4 0-22-15,1 0 6 16,-10 0-14-16,-2 1-3 16,-8 9-17-16,-3 2-2 15,0 6 2-15,-9 0 23 0,-13 3-20 16,-4 0 24-1,-2-1 2-15,-1 0 1 16,1-3 7-16,4 1 12 0,6-7 10 16,8-4 12-16,7-2-27 15,3-5-13-15,0 0 16 16,10 0-20-16,16 0 0 16,13 2 12-16,8 3-12 15,10-1-19-15,1-1-123 16,-6-3-142-16,-3 0-126 15</inkml:trace>
  <inkml:trace contextRef="#ctx0" brushRef="#br1" timeOffset="51507.05">25192 5411 318 0,'0'0'185'16,"0"0"35"-16,0 0-43 16,0 0 28-16,0 0-73 15,0 0-36-15,0 0-12 16,-13-5-41-16,13 5-32 15,0 0-1-15,16 0-10 16,14 0 0-16,9 3-12 16,10 0-21-16,2 1-104 15,-3-1-114-15,-2-3-261 16</inkml:trace>
  <inkml:trace contextRef="#ctx0" brushRef="#br1" timeOffset="51994.31">25628 5291 901 0,'0'0'109'0,"0"0"77"16,0 0-93-16,0 0-93 15,0 0-8-15,0 0-6 0,63 8 14 16,-35 6 7-16,-4 2-7 15,-11 1-19-15,-5 0-6 16,-8-2-21-16,-2 2-3 16,-17 4-24-16,-2-1 58 15,-2-6-6-15,4-2 21 16,3-4 0-16,8-4-1 16,5-3 3-16,3-1 1 15,0 0 2-15,9 0 2 16,15-13 41-16,11-7-47 15,3-2 8-15,2-3 25 16,2-2-19-16,-7-2 11 16,-5 6 13-16,-11 4-2 0,-9 10 50 15,-7 1-50 1,-3 8 11-16,0 0-6 0,-6 0-42 16,-12 19-11-16,-3 6 2 15,-1 7 18-15,6 2-18 16,4-1 2-16,6-1-42 15,6-3-45-15,0-7-1 16,15-3-47-16,19-6-45 16,9-4-122-16,9-6-33 15</inkml:trace>
  <inkml:trace contextRef="#ctx0" brushRef="#br1" timeOffset="52199.3">26165 5486 434 0,'0'0'135'0,"0"0"143"0,0 0-67 15,0 0-75-15,0 0-55 16,0 0-16-16,-25-2-50 16,17 19 11-16,-1 10 41 15,-3 4-35-15,2 6 24 16,-3 1-51-16,2 1-5 16,0-3 0-16,0-4-21 15,5-6-74-15,6-9-126 16,0-12-117-16,17-5-176 15</inkml:trace>
  <inkml:trace contextRef="#ctx0" brushRef="#br1" timeOffset="52497.05">26565 5247 866 0,'0'0'7'15,"0"0"249"-15,0 0-89 16,0 0-74-16,0 0-36 16,0 0-10-16,-9-6-35 15,9 10 18-15,0 17-23 16,12 10 22-16,12 10 13 16,2 6-26-16,-2 4-2 15,-4 2-14-15,-10 0 6 0,-10-4-16 16,-9-1 10-1,-28-7-9-15,-18 0-3 0,-9-7-39 16,-7-1-24-16,4-5-68 16,7-9-210-16,16-9-247 15</inkml:trace>
  <inkml:trace contextRef="#ctx0" brushRef="#br1" timeOffset="52984.39">27163 5600 536 0,'0'0'183'0,"0"0"87"15,0 0-71-15,0 0-32 16,0 0-78-16,0 0-22 16,-24-16-28-16,24 16-24 15,0 0 22-15,0 0-37 16,11 0 0-16,12 0 1 16,12 0 0-16,14 1 10 15,6 0-11-15,4-1-37 16,0 0 16-16,-10 0-61 15,-9 0-26-15,-13 0-65 16,-10 0-104-16,-13-8-50 16,-4-11-190-16</inkml:trace>
  <inkml:trace contextRef="#ctx0" brushRef="#br1" timeOffset="53208.18">27371 5461 352 0,'0'0'225'0,"0"0"77"15,0 0-25-15,0 0-122 16,0 0-52-16,0 0-46 16,0 0-49-16,-17 13 23 15,15 14-28-15,-2 14 23 16,-4-2-3-16,-3 7-21 16,-5 2-1-16,-1 3-1 15,-3-5-14-15,1 1-27 16,4-5-45-16,6-6-106 15,9-8-142-15,5-14-241 0</inkml:trace>
  <inkml:trace contextRef="#ctx0" brushRef="#br1" timeOffset="53554.61">27873 5830 1080 0,'0'0'21'0,"0"0"118"16,0 0-15-16,0 0-102 16,0 0 14-16,0 0-14 15,-30 24-21-15,30-18 24 16,0-2-25-16,9-1-9 0,12-3 4 16,4 0 5-16,3-1 25 15,-2-16-25-15,-10 0 6 16,-5 1 12-16,-8 2-15 15,-3 4 2-15,0 6 16 16,-14 4-21-16,-12 0-2 16,-9 0 0-16,-1 14 2 15,7 2-15-15,6 2 14 16,11 0-42-16,11-1-19 16,1 3-60-16,16-8-74 15,20-1-154-15,9-5-7 16</inkml:trace>
  <inkml:trace contextRef="#ctx0" brushRef="#br1" timeOffset="53897.52">28492 5920 620 0,'0'0'152'16,"0"0"79"-16,0 0-63 15,0 0-41-15,0 0-28 16,0 0-67-16,-69-9-6 15,59 18 17-15,4-1-37 16,3-4-2-16,3-2-4 16,0 0 4-16,1 3-20 0,17-4 2 15,8 1 13-15,0-2-2 16,1 0 6-16,-5-12 4 16,-3-6 6-16,-5-5-12 15,-8 3 10-15,-6 5-11 16,0 4 0-16,-3 7-13 15,-19 4 13-15,-5 0-31 16,-2 6 25-16,3 13-20 16,10 1-15-16,2 2-96 15,10-1-42-15,4-1-42 16,8-3-146-16,25-5 5 16</inkml:trace>
  <inkml:trace contextRef="#ctx0" brushRef="#br1" timeOffset="54198.82">29054 5953 588 0,'0'0'149'0,"0"0"31"16,0 0-19-16,0 0-74 16,-89-6-30-16,83 10-9 15,3 4-34-15,3-1-13 16,0 0 23-16,3 0-24 15,12-1 0-15,6-2 17 16,1-4 0-16,0 0 5 16,-2 0-13-16,-3-7-6 15,-1-9 21-15,-5-1-24 16,-5-1 10-16,-6 3-1 0,0 1-9 16,-9 9-3-16,-18 5-48 15,-7 0-36-15,-6 9-5 16,3 12-156-16,8-2-156 15</inkml:trace>
  <inkml:trace contextRef="#ctx0" brushRef="#br1" timeOffset="54671.66">29305 5632 256 0,'0'0'249'0,"0"0"-24"16,0 0 31-16,0 0-80 15,0 0-67-15,0 0-23 16,-24 0-48-16,39 0-17 16,15 5 0-16,10 4-14 15,12-2-7-15,3-3-26 16,-1-2-53-16,-9-2-43 16,-9 0-112-16,-14-3-43 15,-13-10-59-15</inkml:trace>
  <inkml:trace contextRef="#ctx0" brushRef="#br1" timeOffset="54880.93">29533 5476 478 0,'0'0'121'0,"0"0"209"16,0 0-81-16,0 0-105 16,0 0-56-16,0 0-43 15,-30-11-39-15,17 38-6 16,-5 9 0-16,-3 10 0 15,-6 9 6-15,0 1 0 16,3 5-11-16,2-2 5 0,9-8-86 16,13-10-93-1,7-18-187-15,33-15-257 0</inkml:trace>
  <inkml:trace contextRef="#ctx0" brushRef="#br1" timeOffset="55480.31">30110 5484 930 0,'0'0'130'16,"0"0"21"-16,0 0-97 16,0 0-18-16,0 0-31 15,0 0-6-15,-28 50 1 16,28-19 0-16,0 4 5 0,0-3-5 15,-3-1 0-15,-3-7-1 16,-1-9 3-16,2-5-2 16,1-7 0-16,4-2 0 15,0-1 0-15,0 0 9 16,0 0 5-16,0-20 41 16,9-6-48-16,8-8 12 15,9-4-19-15,5 1 0 16,3 4 10-16,1 6-10 15,-4 13-2-15,-4 9 1 16,-2 5-18-16,-4 7 0 16,-4 15-49-16,-7 7 63 15,-4-1-11-15,-6-3 9 0,0-1 7 16,-9-4-1-16,-2-4 5 16,1-6-4-16,3-2 0 15,1-6 2-15,3-2 24 16,1 0-12-16,2 0 30 15,0-3 10-15,8-18 4 16,17-5-52-16,11-2-6 16,4 1 4-16,-1 7-2 15,-5 9-2-15,-9 5 0 16,-4 6 23-16,-7 0-22 16,-4 14 2-16,-4 5-6 15,-5 5 6-15,-1 1-17 0,-1 3 14 16,-17 2-22-1,-5 3-9-15,-9-1-59 0,-2-1-28 16,-7-4-142-16,1-10-198 16</inkml:trace>
  <inkml:trace contextRef="#ctx0" brushRef="#br1" timeOffset="56254.3">30678 5856 432 0,'0'0'129'0,"0"0"64"15,0 0-84-15,0 0-54 16,0 0-17-16,0 0-7 16,0-7-29-16,9 7 17 15,2 12-19-15,2 8 0 16,-4 7 2-16,-6-1-2 16,-3 3-2-16,-1-2 0 0,-14-6 4 15,-3-3 0-15,3-6-2 16,5-7 0-16,5 2 22 15,4-7-17-15,1 0 32 16,0 0 35-16,0 0-4 16,15-17 8-16,13-7-75 15,12-5 1-15,5 0 25 16,-1 3-26-16,-8 6 1 16,-12 7 5-16,-13 9-4 15,-7 4-6-15,-4 0-4 0,0 20-5 16,-1 11-2-16,-14 5 18 15,-5 0-8-15,-2 3-1 16,2-2-31-16,1-4-54 16,6-8-139-16,10-12-27 15,3-12-124-15</inkml:trace>
  <inkml:trace contextRef="#ctx0" brushRef="#br1" timeOffset="56516.28">31366 5431 767 0,'0'0'51'0,"0"0"214"16,0 0-118-16,0 0-50 0,0 0-48 16,0 0-32-16,-13 11-17 15,-4 26 0-15,-2 12 34 16,-4 12-28-16,1 7 5 15,0 4 0-15,2-2-9 16,6-9-2-16,6-13 0 16,8-12-48-16,0-14-34 15,21-7-136-15,19-12-162 16,15-3-167-16</inkml:trace>
  <inkml:trace contextRef="#ctx0" brushRef="#br1" timeOffset="56980.23">31528 5627 558 0,'0'0'112'15,"0"0"71"-15,0 0-22 16,0 0-40-16,0 0-95 16,0 0-15-16,-42-23-11 15,49 23-8-15,9 5-41 16,5 6 49-16,-1 3-2 15,-6 1 0-15,-5-1-27 16,-4 3 9-16,-5-1-33 16,0 4 16-16,-5-1-9 15,-10-2 2-15,-1-3 35 0,4-5-4 16,2-2-4-16,7-5 16 16,1-1 1-16,2-1 11 15,0 0 1-15,12-3 23 16,11-16 0-16,7-6-28 15,1-1 10-15,0-1 37 16,-2 2-11-16,-4 4 23 16,-6 5-15-16,-10 6 2 15,-3 3 15-15,-6 7-25 16,0 0-8-16,0 0-35 16,0 1-9-16,-1 19 2 15,-11 12 3-15,-2 8 4 0,2 7-6 16,5 1-5-1,2-1-29-15,5-8-101 0,0-8-77 16,15-8-130-16,20-11-196 16</inkml:trace>
  <inkml:trace contextRef="#ctx0" brushRef="#br1" timeOffset="57437.92">31842 5894 427 0,'0'0'75'16,"0"0"105"-16,0 0-121 15,0 0-31-15,0 0 32 0,0 0 14 16,1-10-21-16,10 7-27 16,4 3-5-16,-2 0-17 15,0 0 5-15,-3 10-9 16,-4 2-24-16,-3 9 16 15,-3 0-16-15,0-2-6 16,-3 3 2-16,-9-4-5 16,-3-2 15-16,3-5 12 15,4-6 6-15,4 0 10 16,1-4-8-16,3-1 24 16,0 0 41-16,4-3 50 15,14-14-102-15,9-5 14 16,7-3-11-16,8-5 26 0,-5 2-26 15,-5 9 22 1,-10 5-13-16,-10 7 3 0,-7 7-12 16,-5 0-18-16,0 4-10 15,0 20 3-15,-8 7 8 16,-7 4-1-16,2 1 0 16,-5 2-48-16,-3-4-45 15,2-2-86-15,2-11-64 16,16-11-37-16</inkml:trace>
  <inkml:trace contextRef="#ctx0" brushRef="#br1" timeOffset="57633.5">32243 5777 783 0,'0'0'74'16,"0"0"148"-16,0 0-110 15,0 0-61-15,0 0-51 16,0 0 10-16,0 0-20 16,66-7-32-16,-23 7-53 15,2 0-191-15,1 0-137 16</inkml:trace>
  <inkml:trace contextRef="#ctx0" brushRef="#br1" timeOffset="58106.82">32559 5576 684 0,'0'0'9'0,"0"0"217"16,0 0-123-16,0 0-53 16,0 0-38-16,0 0 2 15,23-5 15-15,1 15-29 16,-2 4 1-16,-7 3-10 15,-6 3-16-15,-9-1 7 16,0 3-2-16,-7-2-5 16,-12 2-22-16,-1-2 29 15,-3-6 6-15,5-1 5 0,7-7 0 16,5-4 7-16,6-2 5 16,0 0-2-16,3 0 39 15,17-15 6-15,10-7-44 16,6-4 38-16,1-4-22 15,3-1 13-15,-7 5-1 16,-6 2-20-16,-10 9 34 16,-10 10-26-16,-3 3 0 15,-4 2 40-15,0 0-60 16,0 5-10-16,-11 14 9 16,-4 4 1-16,-2 5 10 0,4 3-10 15,0 2 0 1,3 0-12-16,6-4-33 0,2-3-33 15,2-5-37 1,5-2-64-16,20-8-224 0,8-6-18 16</inkml:trace>
  <inkml:trace contextRef="#ctx0" brushRef="#br1" timeOffset="58420.78">32962 5779 440 0,'0'0'68'0,"0"0"145"15,0 0-84-15,0 0-42 16,0 0-23-16,0 0-22 16,-34-11-30-16,19 28 50 0,1 6-49 15,0 1-11-15,2 4 12 16,5 0-10-16,3-2-5 16,4-3 1-16,0-7 0 15,0-5-6-15,1-4 6 16,13-3-41-16,4-4 23 15,3 0 15-15,0-8-8 16,-4-10 10-16,-3-3-16 16,-3-7 12-16,-3-3-10 15,-5 1-7-15,-3 7 18 16,0 6-10-16,-3 14-47 16,-14 3-31-16,-3 0-177 15,4 12-8-15</inkml:trace>
  <inkml:trace contextRef="#ctx0" brushRef="#br1" timeOffset="59448.75">32938 5854 1 0,'0'0'4'0,"0"0"-4"16,0 0-5-16,0 0 5 15,0 0 0-15,0 0 3 16,35-32 7-16,-34 31 13 16,-1-1 33-16,0 1 11 15,0 1-39-15,0 0-17 0,0-2-8 16,0 2 2-16,0 0-1 16,0 0-4-16,0 0-22 15,0 0-23-15,0 0 1 16,0 0 9-16,2 0 2 15</inkml:trace>
  <inkml:trace contextRef="#ctx0" brushRef="#br1" timeOffset="59741.54">32938 5854 180 0</inkml:trace>
  <inkml:trace contextRef="#ctx0" brushRef="#br1" timeOffset="60280.48">32938 5854 180 0,'30'-55'74'0,"-30"55"43"0,0 0-52 0,0-3-14 16,0 3 6-16,0-5-36 15,0 0-19-15,0 1 49 16,2 1 1-16,-1-1 10 15,-1 0 11-15,0 1-7 16,0 1 4-16,0-4 7 16,0 1-66-16,0 3 38 15,0-1-24-15,0 3 2 16,0 0 24-16,0 0-26 16,0 0 5-16,0 0-1 15,0 0-19-15,0 0 26 0,0 0-36 16,-1 5-7-1,-8 17 7-15,-6 5 7 0,-2 4 8 16,-2 0 10-16,-3 3-15 16,-1 2 32-16,-1-5-36 15,5-3-6-15,5-9 20 16,7-4-18-16,3-8-1 16,4 0-1-16,0-4 6 15,0-3 3-15,0 0-9 16,0 4 0-16,0-4 40 15,1 0-3-15,18-5 5 16,8-14-29-16,11-4-7 0,5-7 10 16,-3 2-16-1,-4 0 0-15,-9 11 0 0,-14 8 0 16,-6 4 0-16,-5 5-1 16,-2 0 1-16,0 0-15 15,0 14 5-15,-12 13 10 16,-1 0-3-16,-5 2 6 15,0-1-3-15,-1-3 0 16,-1 4-5-16,4-5-3 16,1-3-47-16,9-4-17 15,4-3-20-15,2-3-69 16,0-4-73-16,17-4 19 16,5-3-99-16</inkml:trace>
  <inkml:trace contextRef="#ctx0" brushRef="#br1" timeOffset="60512.59">33128 6072 313 0,'0'0'130'16,"0"0"129"-16,0 0-119 16,0 0 1-16,0 0 32 15,0 0-79-15,-2-12 6 16,15 8-76-16,4 3-23 15,8 1 8-15,5 0-9 16,0 0-2-16,-2 0-30 16,-2 0-62-16,-7 0-20 0,1 0-131 15,-1 0-18 1,-7 0-56-16</inkml:trace>
  <inkml:trace contextRef="#ctx0" brushRef="#br1" timeOffset="60776.36">33465 5945 430 0,'0'0'146'16,"0"0"102"-16,0 0-108 16,0 0-72-16,0 0 12 15,0 0-6-15,4 4-51 0,-4 14 12 16,0 10 21-1,-10 2-31-15,-4 1-10 0,-3 3-15 16,0-1 3-16,1-4-8 16,1-2-89-16,3-8-54 15,6-5-2-15,6-6-41 16,7-7-116-16,17-1-67 16</inkml:trace>
  <inkml:trace contextRef="#ctx0" brushRef="#br1" timeOffset="61090.83">33633 5509 560 0,'0'0'50'0,"0"0"173"15,0 0-59-15,0 0 30 16,0 0-130-16,0 0 16 15,-33-18-32-15,35 26-44 16,13 14-1-16,9 11 21 16,3 11-11-16,-2 11 31 15,-3 13-41-15,-10 10 12 16,-7 4-4-16,-5 4-4 16,-18 0 4-16,-19-1-11 15,-13-3 0-15,-14-9-8 16,-19-11-17-16,-16-11-79 0,-10-10-41 15,-2-13-178-15,6-14-351 16</inkml:trace>
  <inkml:trace contextRef="#ctx0" brushRef="#br1" timeOffset="64528.83">28256 13055 35 0,'0'0'62'0,"0"0"-16"15,0 0 6-15,0 0 2 16,0 0-35-16,0 0-11 16,0 0 14-16,0-7-14 15,0 7 14-15,-1 0 12 16,1 0 0-16,-2 0 45 15,2 0-25-15,0 0 2 16,-1 0 9-16,1 0-45 16,0 0-9-16,0 0-11 0,0 0-14 15,0 0-56-15,10 0-52 16,8 0 47-16,0-2-78 16</inkml:trace>
  <inkml:trace contextRef="#ctx0" brushRef="#br1" timeOffset="65293.6">29236 13089 214 0,'0'0'56'16,"0"0"40"-16,0 0-7 16,0 0-5-16,0 0-16 15,0 0 14-15,13-7-25 16,-13 7 21-16,0 0-11 15,0 0-30-15,0 0 44 16,0 0-20-16,0 0-9 16,-2 0-7-16,0 0-6 0,2 0-14 15,-1 0-9-15,-5 0-16 16,-6 0-3-16,-8 2-140 16,-9 3-122-16,-9-2-126 15</inkml:trace>
  <inkml:trace contextRef="#ctx0" brushRef="#br1" timeOffset="65832.25">28071 13068 68 0,'0'0'338'0,"0"0"-327"15,0 0 185-15,0 0-62 16,0 0-36-16,0 0 21 15,11 4-17-15,-11-4-23 16,0 0 20-16,0 3-27 16,0-3-19-16,0 0-14 0,0 3-13 15,0-3 12-15,0 0-23 16,0 0-9-16,0 0 22 16,0 0-21-16,0 0-6 15,0 0 12-15,0 0-13 16,0 0 12-16,0 0-12 15,0 0 0-15,0 0 9 16,0 0-9-16,0 0 0 16,0 0 2-16,0 0 3 15,0 0-8-15,0 0 3 16,0 0 0-16,0 0-12 16,0 0 10-16,0 0-39 15,0 0-26-15,13 3-62 16,10-2 49-16,18-1-124 0,9 0-52 15,11 0-94 1</inkml:trace>
  <inkml:trace contextRef="#ctx0" brushRef="#br1" timeOffset="65999.7">28792 13000 585 0,'0'0'29'15,"0"0"73"-15,0 0-102 16,0 0-68-16,0 0-67 16,-100 0-79-16,61 3 53 0,-7 3 39 15</inkml:trace>
  <inkml:trace contextRef="#ctx0" brushRef="#br1" timeOffset="66448.39">28284 13022 6 0,'0'0'44'0,"0"0"42"15,0 0 22-15,0 0 7 16,0 0 40-16,0 0-26 16,-62-19-18-16,62 19-20 15,-2 0-28-15,2 0 16 16,0 0-48-16,0 0-19 16,5 0 23-16,8 0-16 15,5-1-6-15,0-1-12 16,-3-5 3-16,-4 3-8 15,-3 1-6-15,-5 0 10 0,-1 0 13 16,-2-5-13 0,0 0 0-16,-9-2 0 0,-8 3 3 15,-8-1-3-15,-6 2 2 16,-2 6-2-16,-1 0 12 16,2 0-3-16,4 11-9 15,7 4 6-15,4-2 1 16,7 1-2-16,7 0-5 15,2 0 0-15,1 5 6 16,0 1 1-16,0 5-7 0,0 1 0 16,1 2 6-1,2-1-2-15,2 1-4 0,0-5 0 16,0-3 14-16,0-3-14 16,1-4-8-16,4-5 8 15,9-2-96-15,10-3-64 16,7-3-136-16,7-6-133 15</inkml:trace>
  <inkml:trace contextRef="#ctx0" brushRef="#br1" timeOffset="66920.14">29063 12886 513 0,'0'0'64'16,"0"0"-20"-16,0 0 73 15,0 0-77-15,0 0-10 16,0 0-26-16,-1-19-4 16,14 16 25-16,2-3-24 15,3 2 0-15,1-3-1 16,5 1 7-16,3 2-14 15,3-3-16-15,1 1-48 16,-1 0 16-16,-6-1 16 16,-9 4 27-16,-6 3 12 15,-6 0 4-15,-3 0-4 0,0 19 2 16,-3 4 30-16,-8 7 25 16,2 3-41-16,3-4 15 15,3 5-15-15,3 4-16 16,0 1 15-16,0 0-14 15,6-2 10-15,3-4 1 16,-4-7-12-16,-5-7-1 16,0-8 0-16,-8-2 2 15,-11 1 2-15,-7-3-3 16,-3 0-4-16,-7-4-8 16,-4-3-19-16,-2 0-78 15,-3 0-152-15</inkml:trace>
  <inkml:trace contextRef="#ctx0" brushRef="#br1" timeOffset="69304.4">28189 13033 220 0,'0'0'68'0,"0"0"25"16,0 0 28-16,0 0-30 0,0 0 23 15,0 0-18-15,0-10-18 16,0 10 34-16,-2 0-12 16,2 0-12-16,0 0-16 15,0 0-18-15,0 0 8 16,0 0-39-16,0 0-6 16,5 0 5-16,23 0-17 15,16 0 12-15,12 0-5 16,15 0-5-16,12 0 0 15,8 13-7-15,12-3 0 16,7 2 11-16,2 2-11 16,-3-4 4-16,-5 0-4 0,-13-1 1 15,-13 2 2-15,-14-5-3 16,-13-6 0-16,-18 3 8 16,-14-3-2-16,-12 0 3 15,-5 0 21-15,-2 0-5 16,0 0 16-16,0 0-18 15,-2 0-22-15,-7 0 5 16,3 0-4-16,2 0-2 16,3 0 0-16,1 0 4 15,-3 0-5-15,3 0 1 16,-2 0 0-16,2 0-1 16,-1 0 1-16,1 0 0 15,-2 0-1-15,2 0 9 0,0 0-6 16,0 0-2-1,0 0 0-15,0 0-1 0,0 0 1 16,0 0 0 0,0 0-2-16,0 0 6 0,0 0-6 15,0 0 2-15,0-3-22 16,-4 3 17-16,-2 0-70 16,-5-6-46-16,-1-2-118 15,-3-4-139-15,-9-8-278 16</inkml:trace>
  <inkml:trace contextRef="#ctx0" brushRef="#br1" timeOffset="70093.45">28339 11050 56 0,'0'0'35'0,"-23"103"-7"16,11-41 0-16,4 0-7 16,2-2-4-16,3-7-17 15,2-4 1-15,-4-2-3 16,1-10 2-16,-2-5 0 16,-1-8 1-16,2-5 0 15,-1-2-1-15,0-3-2 16,0 1 2-16,2 0 1 15,4-3-1-15,0 1-12 16,0-7-33-16</inkml:trace>
  <inkml:trace contextRef="#ctx0" brushRef="#br1" timeOffset="70790.28">28358 10764 44 0,'0'0'81'16,"0"0"-19"-16,0 0-21 16,0 0-11-16,0 0 7 15,0 0 7-15,0-7-23 16,0 7 26-16,0 0-25 16,-5 0-15-16,-1 5-4 15,-3 16 17-15,-3 12-7 16,6 6-12-16,0 8-1 15,2 9 6-15,-3 7 0 16,0 9-12-16,1 0 12 16,0 9-6-16,-1-3 0 0,-6 1-2 15,1 1-3-15,-5 5 2 16,1-7-22-16,-1-3 16 16,1-9 0-16,1-3-6 15,3 0-5-15,-3 0-35 16,5 0 9-16,-2-8 37 15,1-6 3-15,2-5 6 16,3-5 21-16,1-5-19 16,2-5 3-16,1 4-5 15,2-4 0-15,0-2 15 16,0 6 1-16,0-3-12 16,0 6 9-16,-1 1-8 15,-2-1-4-15,0 1 1 0,0-2 1 16,0-1 7-1,0-2-3-15,1-2-4 0,2 0 18 16,0-3 3-16,0-5-2 16,0-1-11-16,0-9-5 15,0-1-4-15,0-5-2 16,0-3-12-16,3-3-30 16,3 0-79-16,3-9-15 15</inkml:trace>
  <inkml:trace contextRef="#ctx0" brushRef="#br1" timeOffset="72545.36">29445 9855 51 0,'0'0'46'0,"0"0"12"15,0 0 3-15,0 0-41 16,0 0 23-16,0 0 24 16,0-3-18-16,0 3 25 15,0 0-28-15,0 0-12 16,0 0-4-16,0 0-20 16,0 0 0-16,0 0-10 15,0 3 1-15,0 6 0 16,0 8 2-16,0 4-3 15,0 1 30-15,0 2-9 16,0 1-4-16,0 2-4 0,-3-1-11 16,0 1 14-1,0 6-16-15,0-1 0 0,-3 9-3 16,-1 5 4-16,-1 3-1 16,0 8 3-16,3 6-3 15,3 2 2-15,1-1-2 16,1-2 0-16,-2-6-5 15,-1-6 12-15,0-3-8 16,-1-5 1-16,-1 0-3 16,-2-1 2-16,0-2-3 15,0 4 4-15,3-4-4 16,2 5 4-16,2 2-5 16,0 3-6-16,0-1-23 15,0-1-14-15,0-2 4 16,0-3-3-16,0-6 26 0,-4-3 16 15,-2-9 3-15,0-5 2 16,2 1 0-16,1 2 4 16,0 3-3-16,0 1 5 15,1 7-6-15,1-1 0 16,-1 2-1-16,2-1-1 16,0-4-1-16,0-4-1 15,0-8-7-15,0-2 8 16,0 0-3-16,-1-3 6 15,-1 4-4-15,1-3 3 16,-1 8 2-16,0-2-1 16,-2 3 0-16,3 2 1 0,-2-5 2 15,1 5-3-15,1-4 0 16,1-3 0-16,0-3 4 16,0 1-4-16,0 2 0 15,3-2 4-15,3-1 1 16,0 3-5-16,-3 0-2 15,-3-1-5-15,0 4 14 16,0-1-9-16,0 1 3 16,0-3-1-16,0 3 10 15,0-1-7-15,0-2-3 16,-3 2 10-16,1 1-8 16,0 1 4-16,-2 1-12 0,0 2 10 15,1-1-4-15,-2 2 1 16,4 0-1-16,1 1 22 15,0-4-14-15,0 2-2 16,0-1 12-16,0-3-2 16,0 0-8-16,0 0-3 15,0-1-1-15,0-2 5 16,0 2-9-16,0-2 5 16,0-1 8-16,0 4 4 15,0-3-2-15,0-1-7 16,0 1 1-16,0-3 25 15,0 2-30-15,3-3 11 16,-2 3-7-16,-1-2 5 0,0 2 4 16,0 0-1-16,0-3 2 15,0 1 6-15,0-1-23 16,2-3 12-16,-2-3-4 16,0-1-6-16,0 1 3 15,0-3-6-15,0 2 3 16,0 1-12-16,0 2 9 15,0 2-1-15,0-5-13 16,0 5 13-16,-2-6-4 16,1 2-5-16,-1-5-17 15,2-2 17-15,0 0-40 16,0 0-6-16,0-2-49 16,0-10 2-16,0-3-37 15,2 8-22-15</inkml:trace>
  <inkml:trace contextRef="#ctx0" brushRef="#br1" timeOffset="75426.86">28444 10779 174 0,'0'0'52'15,"0"0"-9"-15,0 0 30 16,0 0-51-16,0 0-15 16,0 0 23-16,0 0-30 15,6-23 2-15,-6 19-2 16,-4 4 1-16,-2 0 19 15,-5 0 11-15,-1 0 28 16,-1 0 57-16,-4 0-10 0,1 0-8 16,-5 0 11-16,-1 8-5 15,0 6-36-15,3 1-29 16,6 6-22-16,4-5 8 16,8 4-25-16,1-3 0 15,0 0 10-15,9-8-10 16,11-6 0-16,6-3 10 15,2 0 8-15,0-4 11 16,-1-15-20-16,-9 1-2 16,-1-4 21-16,-11 3-17 15,-6-2 8-15,0-1 5 16,-8 2-5-16,-14 3-7 16,-4 2-12-16,-2 7 0 0,0 8 11 15,-2 0-5-15,2 20-6 16,3 9 6-16,8 4-4 15,8 0-3-15,9 0 1 16,0-6 0-16,12-8-10 16,10-9 10-16,5-7-7 15,3-3 7-15,-2 0 2 16,-5-12 12-16,-4-8-14 16,-7 1 3-16,-6-2 29 15,-6-5-18-15,0 3 0 16,-15 3 6-16,-6 4-18 15,-2 13 13-15,-3 3-15 16,-3 2 2-16,3 18 11 16,5 7-13-16,9-1 0 0,10 0-5 15,2-6 5-15,8-6-8 16,14-9 2-16,5-2 6 16,3-3-2-16,-2 0 2 15,-8-12 0-15,-4-1 10 16,-9-1-5-16,-5-1 11 15,-2-2 12-15,0 3-19 16,-2 4 27-16,-8 7-35 16,-5 3 0-16,-2 0 7 15,-5 13-7-15,3 4-1 16,4 3 0-16,7-6 5 0,4-8-15 16,4-3 10-1,0 0-13-15,0-3 12 0,6 0-12 16,4 0 13-16,4-10 0 15,1 0 7-15,-5 1-5 16,-4-1-2-16,0 3-7 16,-6 4-1-16,0 3-3 15,0 0-15-15,0 7-12 16,-12 20-13-16,-3 10 44 16,-4 10-12-16,1 10 2 15,-1 2 16-15,-2 7-30 16,1 6 14-16,1 2-20 0,1 1 15 15,5 5-6 1,2 2-14-16,2 1 0 16,2 1 29-16,2-6-28 0,1-2 32 15,-5-6 8-15,2 2 2 16,-4-3 3-16,-4 0-4 16,2-3 0-16,-2-5 7 15,4 1-1-15,2-3-6 16,1 5 0-16,2-2 0 15,1 1-4-15,0 5-17 16,2 0-67-16,0 1 44 16,0-3-28-16,2-8 21 15,-1-12 4-15,1-2 18 16,1-8-12-16,0-9-58 16,0-3-58-16,0-2 56 0,0-2-118 15,0 0 167-15</inkml:trace>
  <inkml:trace contextRef="#ctx0" brushRef="#br1" timeOffset="76626.98">28027 13213 44 0,'0'0'15'16,"0"0"0"-16,0 0-13 15,0 0 6-15,0 0-7 16,0 0 1-16,0 0-1 16,-3 8 0-16,3-6 19 15,0-2 6-15,-2 3-12 16,2-3-10-16,0 0-4 0,-1 0-28 16,-1 0-97-16</inkml:trace>
  <inkml:trace contextRef="#ctx0" brushRef="#br1" timeOffset="80543.53">29560 9917 6 0,'0'0'0'0,"0"0"-6"16,0 0 6-16,0 0 0 15</inkml:trace>
  <inkml:trace contextRef="#ctx0" brushRef="#br1" timeOffset="81931.22">29560 9917 74 0,'-107'-76'50'0,"103"76"57"16,1 0-45-16,0 0-42 15,-3 0 19-15,-7 0-21 16,-2 3-5-16,-1 8 37 16,4-2-20-16,-1 5-4 15,0 2-8-15,4-3-11 16,3 2 7-16,1-3-14 15,3-2 0-15,2-3 1 0,0-5-1 16,0 1-7 0,12-3 1-16,8 0 6 0,5-8 20 15,2-9 0-15,-2-4-14 16,-6-4 18-16,-7 4-14 16,-4 1-7-16,-7 1 12 15,-1 7-8-15,0 5 14 16,-6 2-21-16,-11 3-3 15,-5 2 0-15,-9 0-8 16,-2 12 11-16,0 9 21 16,5 2-17-16,6 3-4 15,7-5 5-15,8 1-1 16,5-7 8-16,2-4-12 16,2-3 0-16,18-5 14 15,9-3 13-15,6 0 28 0,6-1-12 16,-1-15-42-16,-4 2 33 15,-6-5-34-15,-9 2 0 16,-8 1 11-16,-10-4 1 16,-3 3 13-16,0 0-6 15,-9 1-12-15,-7 11 21 16,-7 3-28-16,-2 2 7 16,-9 12-16-16,-1 13 10 15,4 5-1-15,6 4 1 16,10-5 9-16,7 1-9 15,8-10-1-15,0-2 0 16,3-8-4-16,11-5 6 0,5-5-2 16,6 0 7-16,3 0 3 15,1-8 31-15,-3-9-37 16,-6-2 2-16,-5-1 26 16,-9-6-32-16,-6 4 24 15,0 1-8-15,-1 4-9 16,-11 7 8-16,1 3-15 15,-2 7-7-15,-4 0 0 16,-2 5-4-16,1 7 6 16,0 2 4-16,9-4 2 15,5-1 1-15,2-1-2 16,2-6 0-16,0-2-10 16,0 0 10-16,0 0 0 0,0 0 3 15,0 0 4 1,0 0-1-16,0 0-3 0,0 0-1 15,0 0 26-15,0 0-26 16,0 3 10-16,-1-3 3 16,1 0-15-16,-3 0 5 15,1 1-5-15,0-1 0 16,2 0 8-16,0 0-6 16,0 0-2-16,-2 0 3 15,2 0-2-15,-1 0 6 16,1 0-7-16,0 0 3 15,0 0-1-15,0 0-2 0,0 0 0 16,0 0 0-16,0 0 4 16,0 0-1-16,0 0-3 15,0 0 0-15,0 0 6 16,0 0-6-16,0 0 0 16,0 3 3-16,0-3-1 15,0 0-2-15,0 0 0 16,0 0 0-16,-2 0-5 15,2 0 5-15,0 0 0 16,0 0 6-16,0 0-6 16,0 0 3-16,0 0 3 15,0 0-1-15,0 0 30 16,0 0-28-16,0 0 0 16,0 0 17-16,0 0-21 15,0 0 0-15,0 0-3 0,0 0 4 16,0 0-2-16,0 0-2 15,0 0 0-15,0 0 5 16,0 0-5-16,0 0 0 16,0 0-6-16,0 0 7 15,0 0-8-15,0 0-11 16,0 0-18-16,-1 3 16 16,-6 4-144-16,-5 10-134 15,-7 3 36-15,-6 2-240 16</inkml:trace>
  <inkml:trace contextRef="#ctx0" brushRef="#br1" timeOffset="89296.32">28712 13092 9 0,'0'0'191'0,"0"0"-156"16,0 0 49-16,0 0-8 15,0 0-21-15,0 0 13 16,0 0 16-16,-1 0-20 15,1 0-4-15,-2 0-19 0,2 0-27 16,0 0 2-16,0 0-16 16,-1-3 3-16,1-4-5 15,0-7 2-15,0-6-21 16,0-2 5-16,0-4-30 16,0-11 8-16,1-4-31 15,2 2 29-15,-1 0 35 16,-2-1-4-16,0 4 6 15,0 0 0-15,0 2-31 16,0-2 14-16,0 3-32 16,0-3 27-16,0-7 17 15,3-1-30-15,0-1 35 0,0-2-3 16,-1 5-14 0,-2 5 9-16,0 4 5 0,0 7 6 15,0 2-5-15,0 2 5 16,0-2 0-16,-3-3-1 15,0-9 3-15,3 0-4 16,0-10 0-16,0-7-49 16,0 1 13-16,7 4-22 15,-2 6-3-15,-1 6-4 16,-3 7 61-16,-1 2 6 16,0 0 5-16,0-5 3 15,0-2 35-15,0-3-38 16,-1-6 9-16,1 2 8 0,0 0-14 15,0-2 0 1,0 6 11-16,0 5-9 0,0 3 5 16,1 2-1-16,1-3-4 15,-2 1 20-15,0-1-16 16,0 0-5-16,0 0 0 16,0 0-8-16,0-10 11 15,0-5-5-15,0-2 2 16,0 2 14-16,0 5-7 15,0 3-14-15,0 4-2 16,-3 6 6-16,-4 1-5 16,4-3-1-16,0 0 0 15,3-1-1-15,0-4 1 16,0 1-1-16,0-4 1 16,1 6 0-16,4 0 3 15,-2 4-3-15,-3 15 0 0,2 1-1 16,-2 5 1-16,0-1 0 15,0 0 0-15,3-3 0 16,2-2-2-16,4-5-15 16,2-5-3-16,0-6 13 15,0 5 1-15,-2-1 2 16,-1 5 4-16,-1 6 0 16,-3 3 0-16,-1 8-3 15,-1 2 3-15,-2 0 2 16,0 0-2-16,0-2-2 15,0 0 2-15,0-1 6 0,1-4 3 16,-1 1-9-16,2-1 5 16,-2 0 6-16,0 3-7 15,0 1 17-15,0 3-12 16,0 0-9-16,0 0-19 16,0 0-3-16,0 0 22 15,-5 7 11-15,4 0-7 16,-2-1-3-16,3-3 0 15,0-3 1-15,0 0 7 16,0 0-3-16,0 0 19 16,0 0 15-16,0 0 4 15,0-3-4-15,0-5-20 0,0 0-19 16,0 2 12-16,1-5-13 16,-1 5 4-1,0-1 2-15,0 0-2 0,0 4 0 16,0 3 0-16,0 0 1 15,0 0 2-15,-4 0-6 16,-4 0 3-16,-1 3-8 16,2 8-6-16,2 1 10 15,2-1 7-15,3-5-6 16,0-1-1-16,0-3-6 16,0-2 6-16,9 0 8 15,-1 0 37-15,3 0-27 16,0-4 16-16,-3-5-19 15,2 2-1-15,-3-3-2 16,-2-1-8-16,-2 0 8 0,-3-1-12 16,0-1 1-16,0 7 7 15,0 0-8-15,-5 6-8 16,-5 0-2-16,-8 0-38 16,-6 15 47-16,5 6-22 15,-1-1 10-15,8-3 6 16,6-5 2-16,4-2-12 15,2-6 2-15,0-1-1 16,4-3 7-16,5 0 9 16,1 0 35-16,4-3 4 15,-2-4-15-15,-2-3 0 16,-1 3-3-16,-5 0-21 16,0 1 12-16,-4 0-12 0,0 3 0 15,0-1 12-15,0 4-12 16,0 0-9-16,-4 0 2 15,-3 0-1-15,0 4 5 16,2 2-10-16,4 0-5 16,1-3 9-16,0-2-41 15,0-1 27-15,0 0-4 16,6 0 27-16,4 0 2 16,1-3 13-16,-2-7-11 15,-1-1 30-15,-2 3-21 16,-4 3-4-16,-2 2 7 15,0 3-6-15,0 0-10 0,0 3-12 16,-8 11 10-16,-5 6-8 16,-1 3 10-16,3 0 0 15,3-7 5-15,2-3-3 16,5-6-2-16,1-1 0 16,0-6-14-16,0 0-1 15,1 0 15-15,10-9 10 16,0-2 0-16,0-2-6 15,-5 1-1-15,-1 2-4 16,-2 3 2-16,-3 4 11 16,0 3-12-16,0 0-5 15,0 0-8-15,-2 0-25 16,-7 10 12-16,-3 3 1 16,-3 1-83-16,-3-5-6 0,-7-1-134 15</inkml:trace>
  <inkml:trace contextRef="#ctx0" brushRef="#br1" timeOffset="97888.03">29397 9911 7 0,'0'0'74'0,"0"0"-31"16,0 0 3-16,0 0-17 15,0 0-11-15,0 0 8 16,0 0-17-16,0-11 20 15,0 5 20-15,0 0-24 16,0-1 12-16,-4 0-27 16,-5-3 2-16,-2 0 4 15,-4 0-10-15,-1 1-5 16,-3-1 18-16,-5 0-19 0,-4 1-6 16,-5 2 5-1,-2 4 1-15,-4 3 0 0,-1 0 0 16,0 3 7-16,0 11-4 15,2 1 1-15,0 1 5 16,0 4-6-16,4-6 5 16,1 2-4-16,0 1 3 15,3 0-6-15,2-4 23 16,3 6-24-16,0-6 0 16,1 4 2-16,-2 0-1 15,-1-1-1-15,2 1 0 16,0 0 4-16,4-2 1 15,3-1-5-15,2-1 0 0,2-3 1 16,1 3 1-16,1-3 2 16,1 2-4-16,-1 0 2 15,3-4-2-15,-2 1 0 16,2-4 0-16,1 2-1 16,-1 3 1-16,0 2-1 15,0 0 1-15,0 1 0 16,-2-1-3-16,1 1 3 15,0 1 0-15,-2 0 1 16,3 0-1-16,2 1 0 16,0-1-1-16,2-2 6 15,0 5-9-15,4 2 4 0,-1 1 0 16,2 1-7-16,0 1 7 16,0-2 0-16,0-1-2 15,3-4-9-15,9 0 1 16,3 2-20-16,6-3-7 15,3-2 32-15,0-2 0 16,4-3-21-16,1-3 26 16,-1-1 6-16,0-3 0 15,0 0-6-15,1 0 0 16,-1 0 4-16,2-3 0 16,1-1-3-16,2-2 7 15,1-1-6-15,1 1 5 16,1-1-7-16,-1 4 0 15,-1-5 0-15,-1-1 0 16,-1-1 0-16,0 0 0 0,1-3 2 16,-1-3-2-16,2-1 6 15,-3-3-2-15,2-3 39 16,0-7-18-16,1-6 15 16,-1 0 14-16,0-7-13 15,0-4-3-15,1-6-15 16,3-2-16-16,-4-2 13 15,-1 1-20-15,-12 7 0 16,-12 8-3-16,-8 9-8 16,-9 12 6-16,-29 6-14 15,-17 14-99-15,-18 0-48 16,-14 17-106-16</inkml:trace>
  <inkml:trace contextRef="#ctx0" brushRef="#br1" timeOffset="101475.9">18640 5857 449 0,'0'0'0'0,"0"0"6"0,0 0-13 15,0 0-20 1,0 0-121-16,0 0 22 0</inkml:trace>
  <inkml:trace contextRef="#ctx0" brushRef="#br1" timeOffset="101662.22">18640 5857 579 0,'102'-19'8'0,"-102"19"9"16,0 0-17-16,4 0-78 0,2 3-61 16,-6-2-53-16</inkml:trace>
  <inkml:trace contextRef="#ctx0" brushRef="#br1" timeOffset="110696.68">23310 5877 394 0,'0'0'0'0,"0"0"0"15,0 0 73-15,0 0-46 16,0 0-1-16,0 0-21 16,0 0-1-16,0 0 9 0,-37-13-13 15,37 10 0-15,0 3 6 16,0 0-3-16,0 0-2 15,0 0-1-15,0 0 0 16,0 0 3-16,0 0-3 16,0 0-7-16,0 0 4 15,0 0-17-15,0 0 0 16,0 0 0-16,0 0-3 16,0 0 21-16,-2 0-2 15,1 0 4-15,1 3-3 16,-4 0 6-16,4-1-5 15,0 0 2-15,0-2 0 0,0 0-12 16,0 0 10 0,0 0-8-16,0 0 8 0,0 0-7 15,0 0 6-15,0 0-5 16,0 3-8-16,0-2-8 16,0-1-19-16,0 2-1 15,0-2 2-15,0 0-22 16,0 0-47-16,0 0 47 15</inkml:trace>
  <inkml:trace contextRef="#ctx0" brushRef="#br1" timeOffset="112646.3">24450 5917 6 0,'0'0'35'15,"0"0"-4"-15,0 0 25 0,0 0-18 16,0 0 1-16,0 0-22 15,-76-72-1-15,62 66 17 16,5 5-21-16,2 1-6 16,2 0 16-16,2 0-14 15,2 0 19-15,1 0-26 16,-2 0-1-16,2 0 30 16,0 0-7-16,0 0 16 15,0 0-3-15,9 0-16 16,23 3 43-16,11 1 1 0,17 1-29 15,12 1-7 1,16-1-21-16,14 5-6 0,17-1-1 16,14-1 0-16,9 2 6 15,1 0-6-15,-1-1-4 16,-2-1-5-16,-10-4-5 16,-8-4-16-16,-15 0 8 15,-20 0 16-15,-22-9-25 16,-21 0 24-16,-19 5-18 15,-16-3 25-15,-9 4 4 16,-6 0-4-16,-22 0-53 16,-11 3-15-16,-10 0 36 15,-9 0-33-15,-8 0-18 16,-7 0 32-16,-11 0-109 16</inkml:trace>
  <inkml:trace contextRef="#ctx0" brushRef="#br1" timeOffset="113030.29">24709 5861 41 0,'0'0'3'0,"-109"-9"63"16,68 4-10-16,9 0-5 16,11 2 34-16,9 0-41 15,8 3 23-15,4-1-25 16,0 1-24-16,0 0-13 15,12 0-5-15,13 0 15 0,8 0 31 16,9 0-36-16,10 1 7 16,12 4-7-16,18-1-7 15,18 0 0-15,16 1-3 16,10 2 0-16,2 6-3 16,0-1 3-16,-7 2-3 15,-10 0-1-15,-13-8-28 16,-22-1 21-16,-22-3-5 15,-25-2 16-15,-16 1 0 16,-13-1 1-16,0 0 14 16,-5 0-15-16,-9 1-35 15,-2 2-6-15,3-1-37 16,1 1-22-16,7-1 24 0,1-2-98 16</inkml:trace>
  <inkml:trace contextRef="#ctx0" brushRef="#br1" timeOffset="113360.93">26050 5713 344 0,'0'0'5'0,"0"0"23"16,0 0 43-16,0 0-8 15,0 0-23-15,0 0-10 16,-7-4-19-16,7 4 11 15,0 0-22-15,-3 0-21 16,-5 0-60-16,-5 0-146 16,-5 0-58-16</inkml:trace>
  <inkml:trace contextRef="#ctx0" brushRef="#br1" timeOffset="114206.81">24268 5813 29 0,'0'0'153'16,"0"0"-112"-16,0 0 61 0,0 0-58 15,0 0-5-15,0 0-12 16,-2 0 29-16,2 0-27 16,0 0 11-16,-1 0-8 15,1 0-13-15,0 0 5 16,0 0-2-16,0 0-12 15,0 0 31-15,0 0-39 16,0 0 19-16,-2 0-7 16,2 0-10-16,0 0 12 15,0 0 2-15,0 0-7 16,0 0 14-16,-1 0-20 0,-1 0-1 16,2 0 10-1,0 0-11-15,0 0 4 0,0 0-5 16,0 0-2-16,0 0 20 15,0 0-14-15,-1 0-3 16,1 0 23-16,0 0-26 16,0 0 17-16,-2 0-4 15,2 0-3-15,-1 0 27 16,1 0-34-16,-2 0 4 16,2 0 15-16,0 0-20 15,0 0 4-15,0 0 1 16,0 0 0-16,0 0 3 15,0 0-5-15,0 0-5 16,0 0 14-16,0 0-11 0,0 0 7 16,0 0-2-16,0 0-2 15,0 0 9-15,0 0-15 16,0 0 0-16,0 0 0 16,0 0 3-16,0 0 0 15,0 0-3-15,0 0 4 16,0 0-11-16,0 0 7 15,0 0 0-15,0 0 4 16,0 0-4-16,0 0 0 16,0 0-9-16,0 0 15 15,0 0-17-15,0 0 10 16,0 0-18-16,0 0 17 16,0 0-33-16,0 0 2 15,0 0-9-15,0 0-14 16,0 0-39-16,0 0-113 0,6 0-35 15,9 3 74-15</inkml:trace>
  <inkml:trace contextRef="#ctx0" brushRef="#br1" timeOffset="117426.22">17147 8531 511 0,'0'0'41'0,"0"0"194"16,0 0-81-16,0 0 1 16,0 0-40-16,0 0-32 15,0 0-13-15,-55-14-14 16,55 14-16-16,0 0-17 15,0 0-10-15,0 0-1 16,9 0-12-16,28-3 0 16,14-7 12-16,10 1-12 0,9-5-1 15,-9 3-6-15,-6 5-18 16,-6 0-64-16,-13 5-52 16,-10 1-136-16,-20 0-53 15,-6 11-82-15</inkml:trace>
  <inkml:trace contextRef="#ctx0" brushRef="#br1" timeOffset="117637.21">17144 8702 423 0,'0'0'105'0,"0"0"183"16,0 0-120-16,0 0-4 15,0 0-75-15,0 0-22 16,-21 10-12-16,58-10-25 0,17-5 15 15,15-4-14-15,-1 1-29 16,-2 0-2-16,-10 7-2 16,-9 1-68-16,-14 0-73 15,-16 0-206-15,-17 0-144 16</inkml:trace>
  <inkml:trace contextRef="#ctx0" brushRef="#br1" timeOffset="120217.4">18043 8378 55 0,'0'0'134'16,"0"0"54"-16,0 0 4 16,0 0-13-16,0-78-15 15,0 64-26-15,0 4-34 16,0 6-20-16,0-2-3 15,-1 6-29-15,1 0-28 16,0 0-22-16,0 13-3 16,0 19 5-16,-5 18-4 15,-2 13 11-15,-5 3-10 16,-1-2 16-16,3-9-17 16,3-12 1-16,3-13 14 15,2-13-12-15,1-9-3 16,1-3 9-16,0-5-7 0,0 0 11 15,0-5 14-15,1-21 6 16,14-15-8-16,2-13-25 16,5-4 0-16,-1-12 4 15,-2-6 3-15,1-3-7 16,-7 11 0-16,-4 15 2 16,-3 22-1-16,-3 23-1 15,-3 5 0-15,0 3-9 16,3 13 6-16,3 20-7 15,3 12 9-15,0 9 2 16,0 0-1-16,2-5 0 16,-2-9 0-16,1-10-1 15,-3-11 1-15,-1-9 0 16,-2-3-2-16,4-6 9 0,5-1-2 16,7-1-5-16,6-23 0 15,10-7 21-15,6-16-16 16,1-10-4-16,-2-4-1 15,-1 3 5-15,-15 16 2 16,-8 16-7-16,-8 16 0 16,-9 10 4-16,4 0-4 15,-3 13-8-15,1 22 6 16,-2 10 2-16,0 10 0 16,0 0 0-16,0 1 0 15,-10 3-11-15,-2-1 2 0,1-1-44 16,8-2-51-16,3-8-148 15,14-13-115-15,12-15-205 16</inkml:trace>
  <inkml:trace contextRef="#ctx0" brushRef="#br1" timeOffset="120629.22">18780 8567 760 0,'0'0'146'0,"0"0"71"0,0 0-127 16,0 0-12-16,0 0-7 15,0 0-20-15,0-39 5 16,0 39-28-16,0 0-20 16,0 0 17-16,0 0-25 15,-2 17 0-15,-3 8 8 16,-4 8-7-16,0 7 15 15,-9 10-11-15,3 1-4 16,-1 2 19-16,2-4-20 16,-1-5 0-16,5-7 9 15,1-8-6-15,2-7 4 16,0-7-7-16,6-5 1 16,-1-3 0-16,2-5-1 15,0-2 0-15,0 0 3 0,0 0-2 16,0 0 4-16,0 0-5 15,0-9 5-15,0-5-15 16,0-5-5-16,14-1-64 16,2 0-26-16,6-7-177 15,1 1-276-15</inkml:trace>
  <inkml:trace contextRef="#ctx0" brushRef="#br1" timeOffset="121108.66">19145 8254 214 0,'0'0'36'0,"0"0"123"16,0 0-9-16,0 0-3 15,0 0-23-15,0 0-1 0,-17-18 50 16,14 18-70-16,0 0-6 15,0 0-47-15,3 0-28 16,-3 0 10-16,0 9-32 16,-8 12 0-16,1 13 12 15,-2 8-4-15,-5 11 9 16,1 3 4-16,0 9-19 16,-2 0 22-16,3-4-20 15,6-8-4-15,2-9 0 16,7-8 0-16,0-10-5 15,7-6-50-15,15-10-62 16,10-10-64-16,5 0-160 0,-1-24-260 16</inkml:trace>
  <inkml:trace contextRef="#ctx0" brushRef="#br1" timeOffset="121572.97">19229 8457 366 0,'0'0'320'16,"0"0"-109"-16,0 0 11 16,0 0-93-16,0 0-49 15,0 0-47-15,-34-29-31 16,58 21 8-16,9-1 4 16,2 4-14-16,5 4 3 15,-7 1-7-15,-8 0 4 0,-6 12-7 16,-9 4-4-16,-9 8-30 15,-1 0 39-15,0 2-20 16,-14 4 10-16,-3-3 9 16,1-5-13-16,4-5 4 15,2-8 12-15,7-8 0 16,3-1-5-16,0 0 5 16,6-17 0-16,14-14-5 15,6-6 5-15,3-4 0 16,-2 2 5-16,-2 8-3 15,-5 6 26-15,-5 11-13 16,-8 4-5-16,-5 7 44 16,-2 3-53-16,0 6 2 0,0 15 4 15,-2 9-5-15,-8 9 3 16,1 6-5-16,6 3-9 16,3 1 6-16,0-1-110 15,2-6-51-15,18-13-111 16,6-13-97-16,7-15-67 15</inkml:trace>
  <inkml:trace contextRef="#ctx0" brushRef="#br1" timeOffset="121738.4">19794 8603 414 0,'0'0'273'0,"0"0"12"16,0 0-21-16,0 0-170 0,0 0-37 15,0 0-37-15,0 0-19 16,-1 57 13-16,-7-18-14 15,-2 6-10-15,3 2-12 16,4-2-210-16,3-12-141 16,0-18-334-16</inkml:trace>
  <inkml:trace contextRef="#ctx0" brushRef="#br1" timeOffset="121918.38">20052 8574 1138 0,'0'0'174'16,"0"0"16"-16,0 0-126 0,0 0-41 15,0 0-23-15,0 0-37 16,38-21-58-16,14 13-9 16,15-4-145-16,2-1-259 15</inkml:trace>
  <inkml:trace contextRef="#ctx0" brushRef="#br1" timeOffset="122369.59">20460 8385 901 0,'0'0'187'15,"0"0"18"-15,0 0-141 16,0 0-55-16,0 0-9 0,0 0-6 15,0 0-14-15,95-24-19 16,-60 24 30-16,-13 17-42 16,-9 5 22-16,-10 3 15 15,-3 6-10-15,-7 3 23 16,-14 2-16-16,-3-5-3 16,2-6 16-16,-1-8-6 15,11-6 10-15,5-6 6 16,7 0-3-16,0-5-2 15,0-8-1-15,18-18 0 0,15-10 1 16,7-7-1 0,2 3 0-16,-3 0 3 0,-10 10-1 15,-6 8 13-15,-9 8 0 16,-9 11 4-16,-5 3 37 16,0 0-47-16,-3 14 0 15,-13 12 8-15,-7 9-12 16,4 7 2-16,2 0-7 15,11 8-32-15,6-4 0 16,3-7-120-16,24-3-72 16,8-17-74-16,4-14-4 15</inkml:trace>
  <inkml:trace contextRef="#ctx0" brushRef="#br1" timeOffset="122647.35">21002 8545 195 0,'0'0'196'16,"0"0"134"-1,0 0-214-15,0 0-52 0,0 0-28 16,0 0 34-16,-81 104 4 16,78-72-42-16,3-3-26 15,9-7-6-15,13-5 8 16,3-8-20-16,-1-9 12 16,-3 0-18-16,0-10 18 15,-3-14 9-15,-6-4-6 16,-6-5 1-16,-6-1 3 15,0-2-12-15,-2 10 5 16,-11 6-11-16,-7 16 5 0,2 4-6 16,1 4-53-16,-1 20-29 15,7 1-75-15,7-1-117 16,4-2-177-16</inkml:trace>
  <inkml:trace contextRef="#ctx0" brushRef="#br1" timeOffset="122922.51">21476 8286 1007 0,'0'0'23'0,"0"0"288"0,0 0-158 16,0 0-60-1,0 0-56-15,0 0-32 16,0-29 6-16,40 54-12 0,2 8 1 15,-4 13 0-15,-4 4-8 16,-17 9 8-16,-16 8-9 16,-2 6 8-16,-32-1-48 15,-12-5-8-15,-5-8-24 16,7-10-40-16,5-12-5 16,17-14-111-16,14-13-42 15,7-10-181-15</inkml:trace>
  <inkml:trace contextRef="#ctx0" brushRef="#br1" timeOffset="123118.63">22142 8682 663 0,'0'0'326'16,"0"0"-29"-16,0 0-121 16,0 0-86-16,0 0-34 15,0 0-44-15,20-17-10 16,22 11-2-16,16-4-3 15,16 1-8-15,-1 1-29 16,-2 5-48-16,-6-3-33 16,-19 3-210-16,-17-4-95 15</inkml:trace>
  <inkml:trace contextRef="#ctx0" brushRef="#br1" timeOffset="123342.29">22364 8486 761 0,'0'0'130'16,"0"0"249"-16,0 0-249 16,0 0-14-16,0 0-49 15,0 0-62-15,-27-13 4 16,27 40-9-16,10 18 0 16,3 6 4-16,-3 14-4 15,-7 6-2-15,-3 1-1 16,0-2-65-16,-1-5-48 15,1-14-164-15,0-22-172 16,31-20-174-16</inkml:trace>
  <inkml:trace contextRef="#ctx0" brushRef="#br1" timeOffset="123897.9">23152 8385 1140 0,'0'0'4'15,"0"0"191"-15,0 0-96 16,0 0-78-16,0 0-21 16,-84 73 14-16,77-14-5 15,0 6 11-15,2-1-20 16,1-8 0-16,1-12-4 16,3-19 4-16,-3-11 0 15,3-11 2-15,0-3-1 16,0 0 7-16,0-17 4 0,0-16 12 15,6-20-7-15,5-17-17 16,1-8 0-16,1-11 1 16,-2 10-1-16,-5 18 5 15,0 27-5-15,-4 22 0 16,-2 12-5-16,1 8 4 16,2 22-15-16,2 15 13 15,6 12 6-15,2-1-2 16,1 2-1-16,3-10 2 15,-4-9-6-15,-1-16 4 16,-1-10 0-16,-6-9-8 16,1-4 10-16,5 0-3 0,7-14 2 15,12-19 8-15,5-16 7 16,4-8-16-16,3-6 0 16,-6 8 8-16,-8 18-6 15,-11 17 3-15,-9 18-5 16,-6 2 3-16,-2 28-13 15,0 12 10-15,-6 12 0 16,-9 9 1-16,-4-2-1 16,1 3-5-16,2 4-47 15,2-3-58-15,11-8-144 16,3-16-175-16,17-20-158 16</inkml:trace>
  <inkml:trace contextRef="#ctx0" brushRef="#br1" timeOffset="124236.3">23766 8710 753 0,'0'0'101'15,"0"0"221"-15,0 0-211 16,0 0-19-16,0 0-55 16,0 0-37-16,-22-15-8 15,35 13-25-15,9 2 20 16,3 0 2-16,-1 0-11 15,-5 0-3-15,-6 0 25 16,-3 5-24-16,-9 7 14 0,-1 5 8 16,0 4 4-1,-14 2 7-15,-9 5-7 0,-4-3 4 16,0-2 40-16,6-3-46 16,5-6 5-16,10-9 1 15,6 2-6-15,0-7-3 16,29 0-12-16,20 0-17 15,17-16-16-15,14-8-75 16,1-8-65-16,3-11-60 16,-8-8-64-16</inkml:trace>
  <inkml:trace contextRef="#ctx0" brushRef="#br1" timeOffset="124504.3">24359 8095 724 0,'0'0'197'0,"0"0"44"15,0 0-105-15,0 0-25 16,0 0-73-16,0 0-21 16,-26 12 6-16,21 27-21 15,-3 19 35-15,2 10-15 16,0 9-19-16,0 4 18 15,0 3-21-15,6-5-6 16,0-7-1-16,6-11-34 16,20-16-39-16,10-15-79 0,15-15-169 15,11-15-180-15</inkml:trace>
  <inkml:trace contextRef="#ctx0" brushRef="#br1" timeOffset="124977.7">24627 8395 803 0,'0'0'57'15,"0"0"166"-15,0 0-149 16,0 0-35-16,0 0-33 16,0 0-6-16,-37-6-20 0,64 9 18 15,5 10-3-15,1-1-12 16,-3 1-32-16,-9 1 5 15,-7 0 11-15,-8 5-59 16,-6-2 55-16,0 3-6 16,-3-3-19-16,-10-3 26 15,0-3 7-15,4-5 29 16,2-1 11-16,4-5 2 16,3 0 47-16,0-3 26 15,0-16-23-15,22-12-35 16,11-5 4-16,6-3 15 15,3 2 9-15,-3 3-8 16,-6 7 13-16,-10 8 13 16,-8 10-36-16,-11 6 7 15,-4 3-24-15,0 0-15 0,0 15 10 16,-4 12-16-16,-12 10 12 16,-1 4-1-16,1 4-8 15,2 3-6-15,6-1 3 16,7-4-74-16,1-7-13 15,15-6-66-15,20-8-140 16,11-13-118-16,9-9-25 16</inkml:trace>
  <inkml:trace contextRef="#ctx0" brushRef="#br1" timeOffset="125300.31">25208 8632 336 0,'0'0'310'16,"0"0"-109"-16,0 0-16 15,0 0-28-15,0 0-57 16,0 0-54-16,-39-9-20 16,39 9-26-16,9 0-3 15,10 0 3-15,3 3 0 16,-2 7-29-16,-5-4 13 16,-6 1-14-16,-6 4-17 15,-3 2 30-15,0 4 17 16,-11 3-8-16,-11 2 8 15,-5 3 0-15,-1-4 10 16,3-5 0-16,6-3 4 16,9-6 10-16,7-6-11 0,3-1 5 15,0 0-18-15,19 0 0 16,24 0-18-16,14-10-35 16,18-4-76-16,4-6-149 15,1-2-282-15</inkml:trace>
  <inkml:trace contextRef="#ctx0" brushRef="#br1" timeOffset="125481.98">25670 8523 155 0,'0'0'647'0,"0"0"-521"0,0 0 73 15,0 0-129-15,0 0-70 16,0 0-17-16,25 8 5 15,26-5-66-15,5-1-123 16,4-2-132-16,0 0-124 16</inkml:trace>
  <inkml:trace contextRef="#ctx0" brushRef="#br1" timeOffset="125929.9">26114 8338 299 0,'0'0'426'16,"0"0"-184"-16,0 0-74 16,0 0-32-16,0 0-77 15,0 0-58-15,-19-32 9 0,41 32-3 16,5 0-6-16,1 2-1 16,-7 11-1-16,-7 1-38 15,-10 3-3-15,-4 6 3 16,0-1 28-16,-18 3-24 15,-3-6-20-15,3-2 29 16,2-7 7-16,9-3 18 16,3-5-1-16,4-2 4 15,0 0-11-15,0 0 18 16,17-12-9-16,11-12 32 0,8-6-28 16,4-3 5-1,1-4 3-15,-2 4-10 0,-5 7 54 16,-10 9-23-16,-10 9 25 15,-7 3-14-15,-7 5-8 16,0 0-29-16,0 14-7 16,-8 11 6-16,-5 5 5 15,-2 1-11-15,3 5-7 16,6 1 2-16,6 3-61 16,0-2-19-16,25-4-166 15,11-9-27-15,12-6-96 16</inkml:trace>
  <inkml:trace contextRef="#ctx0" brushRef="#br1" timeOffset="126133.23">26690 8487 487 0,'0'0'316'0,"0"0"-29"16,0 0-120-16,0 0-55 16,0 0-40-16,0 0-39 15,-6-14-17-15,0 28-16 16,-3 10 0-16,-1 5 13 15,1 7-13-15,1 3-3 16,-1 5-2-16,-3-2-6 16,-1-4-56-16,-2-6-130 15,7-12-177-15,8-12-20 16</inkml:trace>
  <inkml:trace contextRef="#ctx0" brushRef="#br1" timeOffset="126410.32">26968 8215 1050 0,'0'0'133'0,"0"0"55"16,0 0-88-16,0 0-54 16,0 0-37-16,0 0 2 15,32 30 13-15,4 4-22 16,1 7 27-16,-2 7-29 15,-6 3 0-15,-6 5 0 16,-13 0 0-16,-10-3-2 16,-7-1 1-16,-29-3-20 15,-16-5 13-15,-11-2-63 0,-4-2-43 16,6-4-98-16,9-9-199 16,20-8-203-16</inkml:trace>
  <inkml:trace contextRef="#ctx0" brushRef="#br1" timeOffset="126675.69">27654 8622 1042 0,'0'0'71'0,"0"0"154"16,0 0-134-16,0 0-8 15,0 0-80-15,0 0 0 16,7-19-3-16,36 19 0 16,11 0-10-16,4 0-31 15,2 0-32-15,-6 0 14 16,-13 0-95-16,-7 0-32 16,-15 0-33-16,-10-7-125 15,-9 0-85-15</inkml:trace>
  <inkml:trace contextRef="#ctx0" brushRef="#br1" timeOffset="126892.35">27859 8507 452 0,'0'0'107'15,"0"0"233"-15,0 0-97 16,0 0-59-16,0 0-47 16,0 0-73-16,-34-39-7 15,34 39-41-15,0 0-12 16,0 19 17-16,0 14-18 15,0 14-3-15,0 6 5 16,0 5 3-16,0 0-16 16,0 0-17-16,0 0-108 15,9-7-71-15,13-14-210 16,13-18-172-16</inkml:trace>
  <inkml:trace contextRef="#ctx0" brushRef="#br1" timeOffset="127233.96">28450 8758 958 0,'0'0'104'0,"0"0"138"16,0 0-85-16,0 0-104 16,0 0-35-16,0 0 6 15,-48 16-17-15,41-8 15 16,4-3-22-16,3-4-3 15,0 2-9-15,0-3 12 16,19 0-9-16,5 0 5 16,3-13 4-16,-4-7 1 15,-1-6-1-15,-3-1 0 0,-8 4 10 16,-8 6-10-16,-3 8 3 16,-2 5-3-16,-20 4 6 15,-4 4-15-15,-4 13 9 16,3 3-18-16,7 6-4 15,4 3-50-15,5 1-78 16,9-1-114-16,2-8-122 16,13-6-150-16</inkml:trace>
  <inkml:trace contextRef="#ctx0" brushRef="#br1" timeOffset="127543.78">29067 8735 740 0,'0'0'69'16,"0"0"183"-16,0 0-60 16,-101 3-120-16,83 8-45 15,3 1 21-15,9-2-48 16,3 1 0-16,3-5 0 16,0 0 3-16,11-1-3 15,8-5 2-15,3 0 1 16,1-2 30-16,2-13-32 15,-1-2 3-15,-2-9 11 16,-5 3-11-16,-5 3 1 16,-8 6-5-16,-2 10 0 0,-2 4-12 15,-5 0-38-15,-14 12-89 16,-6 8 25-16,1 5-151 16,7-4-72-16,8-2-161 15</inkml:trace>
  <inkml:trace contextRef="#ctx0" brushRef="#br1" timeOffset="127828.53">29588 8791 573 0,'0'0'157'16,"0"0"133"-16,0 0-117 0,0 0-66 15,-91-33-55-15,66 43-52 16,4 7 1-16,9-3 4 15,6 1-5-15,6-3 0 16,0 0-2-16,0-4 3 16,12-4-9-16,4-2 8 15,1-2 0-15,0 0 24 16,-4-14-16-16,1-3-7 16,-3-3-2-16,-2-3 6 15,1 3-17-15,-5 3-98 16,-1 8-42-16,-2 6-51 15,1 0-129-15</inkml:trace>
  <inkml:trace contextRef="#ctx0" brushRef="#br1" timeOffset="128044.61">29942 8586 51 0,'0'0'666'0,"0"0"-330"15,0 0-127-15,0 0-74 16,0 0-95-16,0 0-40 16,49-30-1-16,9 30-21 15,6 0 3-15,0 0-51 16,-4 0-36-16,-11 0-65 0,-16 0-65 16,-18-2-100-1,-15-5-30-15</inkml:trace>
  <inkml:trace contextRef="#ctx0" brushRef="#br1" timeOffset="128248.15">30171 8478 123 0,'0'0'109'0,"0"0"111"16,0 0-58-16,0 0 29 15,-82-47-35-15,78 44 27 16,2 3-40-16,1 0-65 16,-2 0-17-16,1 5-51 15,-1 19 3-15,3 9 23 16,0 10-33-16,0 3 3 15,0 5 0-15,-4 1-6 16,-5 2-10-16,3 1-82 16,6 0-174-16,2-10-105 0,38-13-324 15</inkml:trace>
  <inkml:trace contextRef="#ctx0" brushRef="#br1" timeOffset="128854.76">30811 8497 978 0,'0'0'46'0,"0"0"232"15,0 0-172-15,0 0 1 16,0 0-66-16,0 0-26 16,-43-40-15-16,43 58 10 0,0 14-16 15,0 15 6-15,0 5 0 16,0 5 0-16,0-8 0 15,0-12 0-15,-4-15-4 16,4-8 12-16,0-12-16 16,0-2 8-16,0 0 0 15,0-13 22-15,0-17-20 16,0-12-1-16,8-11-1 16,6-14 10-16,7-12-18 15,7-4 8-15,2 8-20 16,-2 21 17-16,-11 26-11 15,-7 17 10-15,-6 11 1 16,-2 11-24-16,1 26-2 16,-1 14 20-16,-1 9 9 15,2-1-3-15,0-1 6 0,2-14-3 16,2-10 0-16,-1-11 7 16,-2-12-11-16,-1-8 4 15,2-3 0-15,8 0 15 16,7-17-3-16,10-13 5 15,6-9-3-15,6-11-11 16,2-6 9-16,-1 5-12 16,-9 6 0-16,-14 19 19 15,-10 17-12-15,-7 9-7 16,-3 0 0-16,0 22 1 0,-4 14-6 16,-11 14 5-1,-2 5 0-15,0-1-4 0,-6 2 4 16,1-3-6-16,-1 0-55 15,4-3-56-15,13-5-73 16,6-8-182-16,24-16-113 16</inkml:trace>
  <inkml:trace contextRef="#ctx0" brushRef="#br1" timeOffset="129268.4">31409 8765 311 0,'0'0'431'0,"0"0"-200"16,0 0-28-16,0 0-69 16,0 0-31-16,0 0-79 0,-21-19-22 15,21 19-4-15,0 0 2 16,11 0-17-16,5 5 12 16,-2 12-17-16,-4 0 21 15,-4 2-12-15,-4-2-18 16,-2 0 25-16,0-5-19 15,0-5-7-15,0 0 26 16,0-5 6-16,-2-2-1 16,2 0 2-16,0 0-1 15,0-9 53-15,0-6-44 16,15-9-2-16,14-3-7 16,3 1 5-16,4 2 15 0,-2 7-20 15,-7 9 1-15,-9 7 27 16,-2 1-25-16,-7 0-3 15,-2 17 7-15,-4 7-2 16,-3 5-6-16,0 4 1 16,0 4-24-16,-7 2-31 15,-5 0-133-15,1-6-149 16,5-13-212-16</inkml:trace>
  <inkml:trace contextRef="#ctx0" brushRef="#br1" timeOffset="129680">32248 8386 580 0,'0'0'147'15,"0"0"79"-15,0 0-39 0,-42-73-73 16,39 66-18-16,0 7-41 15,-2 0-7-15,-6 2-48 16,-6 22 8-16,-7 20 3 16,-4 11-11-16,4 11-1 15,-1 1-5-15,5-1 6 16,7-6-3-16,8-6-18 16,5-13-94-16,29-10-56 15,17-14-138-15,11-14-155 16</inkml:trace>
  <inkml:trace contextRef="#ctx0" brushRef="#br1" timeOffset="130123.06">32353 8511 706 0,'0'0'52'15,"0"0"207"-15,0 0-126 16,0 0-64-16,0 0-49 15,0 0-20-15,-13-11-19 16,39 28 11-16,2 11 0 16,-6-6-11-16,-8 4 4 15,-11-6-10-15,-3-1 19 16,0-2 5-16,-14-5 2 16,-1-4 11-16,5-4-12 0,4-1 0 15,3-3 31 1,3 0-31-16,0 0 10 0,0 0 18 15,4-11-1-15,16-8-23 16,4-5-4-16,7-6 0 16,0 0 8-16,-4 5 1 15,-6 5-2-15,-10 10 35 16,-6 9-4-16,-5 1-1 16,0 0-35-16,0 5 9 15,0 15-13-15,-14 9 2 16,-6 4 0-16,-2 4-1 15,-4-2-1-15,1 2-42 16,6-3-68-16,13-2-84 0,6-3-5 16,31-8-167-16,26-4-37 15</inkml:trace>
  <inkml:trace contextRef="#ctx0" brushRef="#br1" timeOffset="130550.54">32700 8774 462 0,'0'0'118'16,"0"0"112"-16,0 0-148 15,0 0 9-15,0 0-67 16,0 0-16-16,-26-9-8 0,44 18 0 16,3 5 12-1,0 3-12-15,-3-1 0 0,-6 1-2 16,-5 0 2-16,-7-3-5 15,0 1-9-15,0-2 11 16,-3 0-17-16,-3-6 16 16,0-1 4-16,0-2-2 15,3-4 5-15,0 0-3 16,2 0 10-16,1 0 18 16,0-13 43-16,0-7-8 15,15-2-37-15,7-3 12 16,3 2-32-16,2 4 9 15,-9 8 10-15,-5 5-18 16,-5 6 19-16,-6 0-26 16,-1 3 0-16,-1 14-6 0,0 6 6 15,0 3 0-15,-12 1-4 16,-6 3-28-16,-4 0-23 16,-3 2-108-16,4-6-33 15,7-9-237-15</inkml:trace>
  <inkml:trace contextRef="#ctx0" brushRef="#br1" timeOffset="130784.2">32964 8682 801 0,'0'0'3'15,"0"0"143"-15,0 0-95 16,0 0-44-16,0 0 4 16,0 0 0-16,113 6-11 15,-68-1-32-15,-1-3-100 16,1-1-41-16,-12-1-79 16,-6 0-55-16</inkml:trace>
  <inkml:trace contextRef="#ctx0" brushRef="#br1" timeOffset="131000.84">33090 8592 488 0,'0'0'142'16,"0"0"97"-16,0 0-102 15,0 0-65-15,0 0-29 16,0 0-35-16,-3 38 52 15,3-8-22-15,0 3-35 16,-3 1 1-16,-7 4-4 16,-5-4-57-16,0-2-137 15,8-10-188-15</inkml:trace>
  <inkml:trace contextRef="#ctx0" brushRef="#br1" timeOffset="131464.84">33475 8579 776 0,'0'0'26'0,"0"0"260"16,0 0-192-16,0 0 3 16,0 0-97-16,0 0 5 15,-16-15-20-15,20 18 1 16,11 11-7-16,0 6 17 15,0 2 5-15,-9-2-3 16,-3 0-25-16,-3-4 0 16,0 0 23-16,-12-4-17 0,2-4 19 15,1-4 2-15,1-1 4 16,1-1-1-16,-1-2-3 16,7 0 0-16,1 0 18 15,0 0-17-15,9-9 17 16,10-7-15-16,7-4 5 15,3 0-6-15,-2 0 6 16,-5 4-5-16,-9 6 39 16,-7 6-31-16,-6 4 21 15,0 0-29-15,0 0-3 16,-2 14-10-16,-7 9 7 16,0 2 3-16,-1 3 3 15,-1-5-3-15,-1 3-14 16,-1-6-37-16,4 0-87 0,7-3-46 15,2-8-146-15,14-5-12 16</inkml:trace>
  <inkml:trace contextRef="#ctx0" brushRef="#br1" timeOffset="132140.31">32976 8639 526 0,'0'0'92'0,"0"0"168"0,0 0-137 16,0 0 15-16,0 0-78 15,0 0 14-15,-8-7-43 16,17 7-31-16,16 0 31 16,13 0-31-16,11 8 3 15,4-2-3-15,3 0-19 16,-4-2 5-16,-9-4-20 16,-13 0 31-16,-13 0-3 15,-16-5 12-15,-1-6-5 16,-21-3-1-16,-28 1-25 15,-12 3-2-15,-10 0 15 16,-1 3 4-16,6 5-3 16,5-1 22-16,16 3-11 0,13 0 25 15,16 0-17-15,15 0-3 16,1 5-5-16,13 10 0 16,23-3-1-16,10 1 1 15,8-3-4-15,-4-3 3 16,-2-1-12-16,-13-6 9 15,-11 0 1-15,-10 0 3 16,-12 0 8-16,-2 0-8 16,0 0-8-16,-19-3-108 15,-7 3-62-15,-4 0-100 16,7 3-109-16</inkml:trace>
  <inkml:trace contextRef="#ctx0" brushRef="#br1" timeOffset="132694.31">33526 8993 22 0,'0'0'257'0,"0"0"-145"16,0 0 52-16,0 0-49 15,0 0-86-15,0 0 18 16,-1 0 3-16,1 2-24 15,0 6 2-15,0 1-8 16,0 4-19-16,0 1 31 16,-6 0-25-16,-5-2 7 15,3-5-13-15,3 0 6 16,0-4-3-16,5-3-4 0,0 0 1 16,0 0 11-1,0 0-1-15,2 0 34 0,9-4 53 16,2-12-74-16,7 3 10 15,1-4-28-15,3 0-3 16,2 4 11-16,-7 3-10 16,-9 4-4-16,-7 6 0 15,-3 0 0-15,0 0-5 16,0 16-16-16,-1 4 15 16,-10 4-3-16,0-1-25 15,3 0-38-15,2-4-32 16,4-2-75-16,2-7-147 15</inkml:trace>
  <inkml:trace contextRef="#ctx0" brushRef="#br1" timeOffset="132861.34">33733 9049 289 0,'0'0'251'0,"0"0"-5"15,0 0-69-15,0 0-67 16,0 0-80-16,0 0-30 15,-7-7-28-15,10 7-30 16,13 0-62-16,8 0-8 16,3 0-244-16</inkml:trace>
  <inkml:trace contextRef="#ctx0" brushRef="#br1" timeOffset="140591.72">9937 5704 9 0,'0'0'48'15,"0"0"-6"-15,0 0 16 16,0 0-11-16,0 0-9 15,0 0 24-15,0 0-13 16,-54-8-10-16,54 5 31 16,0 2-3-16,0 0 10 0,0 1-1 15,0 0-16-15,0 0-21 16,0-1-32-16,0-2-7 16,15-2 0-16,12 0 3 15,14-1-1-15,12 3 5 16,5 1-6-16,12-1-2 15,6-1-2-15,9 1 3 16,12 0 4-16,9 1-4 16,9 0 0-16,-2-1-9 15,-2 1 9-15,-10-2-14 16,-7 1 9-16,-17-2 0 16,-11 2-1-16,-21-2-4 0,-16 4 10 15,-12-1-2-15,-11 1 8 16,-6 1-6-16,0 0 23 15,0 0 0-15,0 0 5 16,0 0-21-16,0 0-7 16,0 0 11-16,0 0-11 15,0 0 0-15,0 0-1 16,0 0 6-16,0 0-6 16,0 0 1-16,0 0 0 15,0 0-3-15,0 0 3 16,0 0-22-16,0 0-7 15,0 0-54-15,0 0-112 16,0 0-79-16</inkml:trace>
  <inkml:trace contextRef="#ctx0" brushRef="#br1" timeOffset="141846.38">9947 5428 360 0,'0'0'40'0,"0"0"16"15,0 0-49-15,0 0-7 16,0 0-9-16,0 0-32 15,12 0 11-15,-5 0-38 16,1 0-102-16</inkml:trace>
  <inkml:trace contextRef="#ctx0" brushRef="#br1" timeOffset="145100.71">12477 846 459 0,'0'0'75'15,"0"0"112"-15,0 0-63 16,0 0 41-16,0 0-41 15,0 0-36-15,0 0 11 16,-6-38-45-16,6 38-17 16,-3 0-19-16,3 0-11 15,0 11-14-15,0 18 2 16,0 17 4-16,0 16-3 16,0 8 8-16,0-6-3 15,-14-6-1-15,7-10-2 16,1-11-6-16,3-9-92 15,3-8-41-15,0-7-83 0,3-13-75 16,6-3-196-16</inkml:trace>
  <inkml:trace contextRef="#ctx0" brushRef="#br1" timeOffset="145460.15">12486 883 604 0,'0'0'3'16,"0"0"191"-16,0 0-3 15,0 0-56-15,0 0-63 16,-29-78-15-16,31 54-47 0,19 1 1 16,5 0-6-1,9 3 1-15,4 3-4 0,1 4-2 16,-7 6 0-16,-2 5-8 15,-4 2 8-15,-9 2-10 16,-3 16 9-16,-6 5-7 16,-6 5 3-16,-3 5-7 15,-12 2 12-15,-12-2 6 16,-11-1-6-16,0-3 0 16,-5-4 6-16,4-4-4 15,6-6 6-15,9-4-8 16,11-4-37-16,10-3-78 0,0-1-170 15,19-3-172 1</inkml:trace>
  <inkml:trace contextRef="#ctx0" brushRef="#br1" timeOffset="145692.81">13111 956 193 0,'0'0'736'16,"0"0"-566"-16,0 0-23 16,0 0-29-16,0 0-70 15,0 0-16-15,-36 0-32 16,61 0-24-16,17 2 16 16,13-2-12-16,5 0 1 0,-2 0-52 15,-7 0-108-15,-5 0-111 16,-13 0-123-16</inkml:trace>
  <inkml:trace contextRef="#ctx0" brushRef="#br1" timeOffset="145865.04">13114 1197 821 0,'0'0'136'0,"0"0"52"16,0 0-92-16,0 0-85 15,86-8 12-15,-4-6-18 0,15-1-5 16,8 6-75-16,5-8-215 16,-7-3-269-16</inkml:trace>
  <inkml:trace contextRef="#ctx0" brushRef="#br1" timeOffset="146644.14">14539 736 576 0,'0'0'168'16,"0"0"-21"-16,0 0 29 16,0 0-93-16,0 0-35 15,0 0-48-15,53-58 2 16,-28 35-11-16,-2-6 8 0,0-6-15 15,3-4 3 1,-11-6 12-16,-2 5-2 16,-6 3 3-16,-3 16 0 0,-4 10 18 15,0 11-17-15,-10 0-2 16,-13 14-10-16,-10 18 11 16,-6 5 2-16,8 6 3 15,1 5 0-15,6-4 18 16,5 3-13-16,7-5-9 15,3-3 14-15,9-3-14 16,0-3-1-16,0-3 3 16,0-6 1-16,3 1 0 15,0-6-4-15,-3-2 0 16,0-3 4-16,0-1-1 16,-3 1-3-16,-14-2 10 15,-6 2-9-15,-6-1 8 0,0-6-9 16,-4 1 0-16,4-6 6 15,10-2-5-15,5 0-1 16,8 0 3-16,6-13 5 16,0-3-8-16,10-2-10 15,9 2 10-15,8 4-4 16,-2 7 11-16,2 5-11 16,-6 0 4-16,0 7-1 15,-2 17 0-15,-3 12 1 16,1 8 0-16,-8 5 23 15,-6-1-18-15,3-2 5 0,-2-5 15 16,2-9-22-16,8-2-3 16,8-7-1-16,17-9-13 15,22-9-29-15,24-5-159 16,9-27-242-16</inkml:trace>
  <inkml:trace contextRef="#ctx0" brushRef="#br1" timeOffset="148092.31">15068 856 338 0,'0'0'34'0,"0"0"107"0,0 0 118 16,0 0-138-16,0 0 46 15,0 0-49-15,-25-32-85 16,25 29 6-16,0-3-23 16,10 2-15-16,2 0 0 15,5 4-1-15,2 0-7 16,0 0-3-16,-5 14 4 15,-1 8 3-15,-10 2-5 16,-3 5-4-16,0-2-2 16,-3-3-21-16,-10-6 1 15,2-5 13-15,5-6-21 16,0-4 27-16,6-3 15 16,0 0 7-16,0 0 4 0,0-12-5 15,6-14-4 1,10-8 2-16,7-5-4 0,-3 5 0 15,0 2 0-15,-5 6 2 16,-5 12 5-16,-3 4-4 16,-5 8 7-16,-2 2 25 15,0 0-21-15,0 0-5 16,0 10-3-16,-5 12-6 16,-6 8 14-16,2 4-13 15,6-2 9-15,3 0-19 16,0-3 9-16,13-4-54 15,16-6-93-15,10-10-78 0,0-9-140 16</inkml:trace>
  <inkml:trace contextRef="#ctx0" brushRef="#br1" timeOffset="148355.1">15493 855 441 0,'0'0'149'0,"0"0"163"15,0 0-129-15,0 0-138 16,0 0-40-16,0 0 6 15,-90 98-11-15,90-62 0 16,0-5-2-16,10-5-2 16,16-7-4-16,0-11-48 15,7-8-33-15,5-4 54 16,-5-21-20-16,-8-9-7 0,-8-6 7 16,-11 0-2-1,-6 2 27-15,-12 4 11 0,-15 10 19 16,-9 12-3-16,-3 12 3 15,1 9-7-15,8 23-22 16,7 5-50-16,14 0-145 16</inkml:trace>
  <inkml:trace contextRef="#ctx0" brushRef="#br1" timeOffset="148588.44">16004 965 1014 0,'0'0'54'0,"0"0"229"15,0 0-228-15,0 0-21 16,0 0-25-16,0 0-6 16,-42 89 7-16,31-34-10 15,-1 6 0-15,0 4-10 16,1-2-55-16,10-11-150 15,1-22-220-15,0-27-193 16</inkml:trace>
  <inkml:trace contextRef="#ctx0" brushRef="#br1" timeOffset="149060.34">16270 800 548 0,'0'0'376'16,"0"0"-224"-16,0 0-6 15,0 0-102-15,0 0-44 16,0 0-6-16,75-29 2 16,-29 26-45-16,-1 3 15 15,-10 0 33-15,-9 9-46 16,-15 9-10-16,-6 4-7 15,-5 2 37-15,-3 1 17 0,-13-2-8 16,-4-2 16-16,4-5-8 16,7-7 10-16,3-4-1 15,3-2 1-15,3-3 4 16,0 0 2-16,0-6 4 16,9-18 0-16,11-9 11 15,5-4-18-15,0-1 0 16,-1-1 28-16,-7 8 21 15,-1 9-1-15,-10 7 4 16,-3 10-1-16,-3 5 16 16,0 0-54-16,0 0-6 15,0 9-10-15,0 16 3 16,-3 9-3-16,-3 10 0 0,3 2-7 16,3 4-12-1,0 4-79-15,12-11-144 0,11-14-113 16</inkml:trace>
  <inkml:trace contextRef="#ctx0" brushRef="#br1" timeOffset="149255.56">16956 897 753 0,'0'0'228'0,"0"0"3"15,0 0-114-15,0 0-57 16,0 0-52-16,0 0 1 15,-52 63 31-15,40-22-31 16,4 3-4-16,-2 10-5 16,1-2-28-16,2-4-117 0,4-12-146 15,3-21-275-15</inkml:trace>
  <inkml:trace contextRef="#ctx0" brushRef="#br1" timeOffset="149453.01">17332 1012 1152 0,'0'0'113'15,"0"0"69"-15,0 0-118 16,0 0-58-16,0 0-6 16,0 0 0-16,-32 98 0 0,19-41 6 15,-3 3-6 1,-4 9-60-16,4-9-145 0,6-16-444 15</inkml:trace>
  <inkml:trace contextRef="#ctx0" brushRef="#br1" timeOffset="149905.93">17684 834 1260 0,'0'0'132'0,"0"0"-1"0,0 0-115 16,0 0-16-16,0 0 0 16,0 0-26-16,48-15 5 15,-14 15-16-15,-4 6-28 16,-6 14-18-16,-12 4-36 16,-8 4 6-16,-4 1 6 15,0 1 41-15,-10-5 43 16,-3-5 0-16,3-8 18 15,4-7 5-15,3-3 2 16,3-2 22-16,0 0 4 16,0-5 23-16,2-18-14 15,15-10-25-15,6-5-12 16,-4 3 5-16,4 1 1 0,-10 6 74 16,0 9-11-1,-3 7-13-15,-7 4 54 0,-3 8-57 16,0 0 13-16,0 0-42 15,0 3-24-15,0 20-2 16,0 11-6-16,-6 13 8 16,1 6-2-16,5 0 2 15,0-3-52-15,14-6-74 16,9-15-117-16,15-16-77 16,12-13-385-16</inkml:trace>
  <inkml:trace contextRef="#ctx0" brushRef="#br1" timeOffset="150574.04">18322 1037 440 0,'0'0'155'16,"0"0"146"-16,0 0-102 16,0 0-74-16,0 0-18 0,0 0-65 15,-4-29-6-15,4 24-10 16,0 3-23-16,0-1-2 15,0 3-1-15,0 0 5 16,0 0-6-16,0 0 1 16,0 0 0-16,0 0-4 15,0 0 5-15,0 0-1 16,0 0 0-16,0 0 3 16,0 0-9-16,0 0 6 15,0 0-4-15,0 0-3 16,-2 0 4-16,2 0 3 15,0 0-1-15,0 0 5 0,0 0 14 16,0 0-10-16,0 0-5 16,0 0 24-16,0 0-23 15,0-5 3-15,14 0-7 16,2-2 7-16,9 4-14 16,1 3 6-16,-2 0-15 15,-9 15 15-15,-5 7-32 16,-10 5 13-16,0 4 2 15,-19 1-4-15,-11 3 16 16,-3-4-3-16,2-3 9 16,-1-6 12-16,12-8-7 15,4-8 5-15,9-3 15 16,7-3-10-16,0 0 0 0,4 0-15 16,28-4-8-1,16-9-4-15,26-3-29 0,18 2-128 16,12 1-147-16,-4-4-209 15</inkml:trace>
  <inkml:trace contextRef="#ctx0" brushRef="#br1" timeOffset="150771.57">19014 1090 824 0,'0'0'76'0,"0"0"239"16,0 0-148-16,0 0-92 15,0 0-41-15,0 0-34 16,-13 24 7-16,10 0-5 0,0 12-2 16,-7 3 2-16,-2 9-5 15,-2 7-42-15,-5 5-136 16,-1-7-202-16</inkml:trace>
  <inkml:trace contextRef="#ctx0" brushRef="#br1" timeOffset="150973.34">19531 1168 1215 0,'0'0'77'15,"0"0"38"-15,0 0-53 16,0 0-62-16,0 0-24 15,0 0-117-15,101-4-41 16,-39-6-252-16</inkml:trace>
  <inkml:trace contextRef="#ctx0" brushRef="#br1" timeOffset="151138.31">20197 1110 760 0,'0'0'58'16,"0"0"59"-16,0 0-79 16,0 0-38-16,0 0-75 15,98 0-149-15,-50 0-154 16</inkml:trace>
  <inkml:trace contextRef="#ctx0" brushRef="#br1" timeOffset="151264.81">20533 1098 609 0,'0'0'139'0,"0"0"53"16,0 0-127-16,0 0-65 15,0 0-64-15,0 0-235 16,-6-3-343-16</inkml:trace>
  <inkml:trace contextRef="#ctx0" brushRef="#br1" timeOffset="151761.65">20925 1151 590 0,'0'0'232'0,"0"0"-12"15,0 0-25-15,0 0-110 16,0 0-27-16,0 0-41 15,-21 17-4-15,12 7-13 16,-6 10 0-16,-12 11-6 16,-2 6 4-16,-9 5-138 15,2 0-194-15,8-13-229 16</inkml:trace>
  <inkml:trace contextRef="#ctx0" brushRef="#br1" timeOffset="152285.31">21365 896 740 0,'0'0'14'0,"0"0"248"16,0 0-111-16,0 0-22 15,0 0-69-15,0 0-46 16,11-57 6-16,11 49-19 16,8 2-1-16,-1 6 8 15,3 0-8-15,-2 5-33 16,-10 11-23-16,-8 8-23 0,-10 5 13 16,-2 2-40-1,-8 3 15-15,-11-5 30 0,2-5 10 16,4-7 13-16,6-9 26 15,2-5 12-15,5-2 10 16,0-1-2-16,0 0 23 16,12-14 19-16,14-8-19 15,5-7-25-15,3-7 10 16,1-3 4-16,-5 2 17 16,-8 3-17-16,-6 9 38 15,-8 9 15-15,-2 7-15 16,-6 9 15-16,0 0-29 15,0 0-38-15,0 8-11 16,0 14 5-16,-3 12 0 16,0 7 6-16,-1 3-6 15,4 3 0-15,0-3-5 0,7-5-78 16,9-7-11-16,16-9-178 16,8-13-157-16</inkml:trace>
  <inkml:trace contextRef="#ctx0" brushRef="#br1" timeOffset="152703.97">22075 1052 761 0,'0'0'148'16,"0"0"121"-16,0 0-135 16,0 0-52-16,0 0-40 0,0 0-42 15,0 0-5-15,-28-13-10 16,42 13-35-16,5 1 43 15,1 10-17-15,-3 4-19 16,-8 4 8-16,-8 1-30 16,-1 1 19-16,0 1 3 15,-4-5 9-15,-6-2 4 16,0-3 7-16,6-7 23 16,-1-3 12-16,5-2-1 15,-1 0 66-15,-2 0 23 16,3-14-31-16,0-7-34 15,0-8-16-15,10-5-18 0,14-1 11 16,4 4-12-16,1 9 0 16,-2 7 0-16,-3 7 3 15,0 8 10-15,-7 0-13 16,-2 15 3-16,-4 11-5 16,-8 9 2-16,-3 8 0 15,-15 2-2-15,-13 6-38 16,-7 1-72-16,2-3-172 15,7-9-231-15</inkml:trace>
  <inkml:trace contextRef="#ctx0" brushRef="#br1" timeOffset="153283.51">22664 656 979 0,'0'0'54'16,"0"0"161"-16,0 0-135 15,0 0-2-15,0 0-63 16,-28-82 13-16,37 67-28 16,15-4-12-16,5 5 12 15,4 5 0-15,-1 6 0 16,0 3 0-16,-3 6 4 15,-6 20-13-15,-4 6 9 16,-9 2-1-16,-6 3-10 0,-4-2 11 16,0-1-1-1,0 1-3-15,0-3 5 0,0-3-8 16,5-5-2-16,5-9 0 16,2-5 2-16,0-6-8 15,-1-4 8-15,4 0 7 16,-5-2 0-16,3-14 22 15,-5 2-22-15,-4 1 3 16,-4 6 18-16,0 5-8 16,0 2 26-16,0 0-36 15,-15 14 6-15,-5 10-12 16,-6 8 3-16,9 6 0 16,4 3-2-16,9 5 2 0,4 2 0 15,0 1 1-15,7 0 1 16,10-4 0-16,-5-3-2 15,-5-3 0-15,-5-6-2 16,-2 0 2-16,-15-5 0 16,-21 0-3-16,-16 1 1 15,-12 0 1-15,-9-2-38 16,-5-3-109-16,1-7-172 16,8-11-559-16</inkml:trace>
  <inkml:trace contextRef="#ctx0" brushRef="#br1" timeOffset="162151.03">28529 15041 280 0,'0'0'8'16,"0"0"10"-16,0 0-4 15,0 0-14-15,0 0-20 16,76-79-52-16,-36 39-57 16</inkml:trace>
  <inkml:trace contextRef="#ctx0" brushRef="#br1" timeOffset="162451.87">29685 14201 235 0,'0'0'1'15,"0"0"-2"-15,0 0 1 16,0 0-12-16,0 0-76 15</inkml:trace>
  <inkml:trace contextRef="#ctx0" brushRef="#br1" timeOffset="162631.84">31489 14601 251 0,'0'0'16'0,"0"0"21"0,0 0 29 16,0 0-66-1,0 0-109-15,102-23-118 0</inkml:trace>
  <inkml:trace contextRef="#ctx0" brushRef="#br1" timeOffset="165189.28">12532 1244 53 0,'0'0'0'15,"0"0"-47"-15,0 0 41 16,0 0 6-16,0 0 0 16,0 0 0-16,0 0 0 15,0 0 0-15,0 0 0 16,0 0 0-16,0 0 0 16,0 0 6-16,-3 0-5 15,0 3 1-15,0 0-2 16,-1-1-9-16</inkml:trace>
  <inkml:trace contextRef="#ctx0" brushRef="#br1" timeOffset="171338.04">6630 3587 193 0,'0'0'5'0,"0"0"89"0,0 0-71 16,0 0-20-16,0 0 16 15,0 0 28-15,88 0-2 16,-30 0 4-16,8 0-18 16,11 0-1-16,14 0-7 15,11 0 11-15,8 0 1 16,3 0-15-16,-2 8-20 16,-1 3 9-16,-2-1-3 15,5-2-6-15,5-8 0 16,1 0 3-16,8-3 18 15,-5-9-21-15,-7 1 6 16,-12 5 6-16,-12-1-12 16,-15 3 0-16,-15 1 0 0,-9 0 4 15,-19 1 3 1,-10 2-7-16,-13 0 0 0,-10 0 0 16,0 0 3-16,0 0-6 15,-3 0-17-15,-15 0-8 16,-7 5-73-16,-11 5-19 15,-6-2-35-15,-13 1-122 16</inkml:trace>
  <inkml:trace contextRef="#ctx0" brushRef="#br1" timeOffset="171839.87">6688 3708 88 0,'0'0'1'16,"0"0"-1"-16,0 0 6 0,0 0 24 16,0 0-5-16,103 0 5 15,-42 0 10-15,12-3 21 16,21 0-46-16,15 1 0 16,18 1 10-16,6 1-3 15,10 0-12-15,3 0-10 16,9 0 0-16,8 0 9 15,-1-8-9-15,4-2 0 16,-14 0 6-16,-15-1 9 16,-19 3 3-16,-21 1 3 15,-24-3 2-15,-20 7 17 16,-18 0-16-16,-17 3-17 16,-12 0 17-16,-6 0 18 15,0 0 72-15,0 0-60 0,-3 0-51 16,-9 0-6-16,0 0-82 15,0 6-94-15,-4-6-56 16</inkml:trace>
  <inkml:trace contextRef="#ctx0" brushRef="#br1" timeOffset="174495.33">2067 3159 1 0,'0'0'69'15,"0"0"-23"-15,0 0-6 16,0 0 1-16,0 0 50 16,0 0-35-16,0 0-56 15,0 12 0-15,-3-8 35 16,3-3 80-16,0-1-51 16,0 2 0-16,0-1-38 15,-3 0 33-15,0 4-12 0,-3-2-29 16,-1 0 31-16,-1-1-10 15,-1-2 1-15,-7 0 12 16,-1 0 11-16,-5-15-26 16,-2-11-29-16,-7-8 0 15,-8-13-2-15,-10-12-6 16,-12-19-8-16,-5-18 8 16,5-21-4-16,7-9-8 15,8-8 12-15,13-5-5 16,2 6 4-16,4 7-11 15,6 11 2-15,6 22 6 16,5 24 4-16,2 26 1 16,4 17-1-16,-1 14 0 0,2 6 5 15,0 4-3-15,3 2-2 16,-4 0 0-16,-5 8-13 16,0 13 12-16,-4 8-26 15,-1 1 20-15,8-9 2 16,3-8 3-16,0-8-2 15,3-5 3-15,0 0 1 16,0 0 0-16,0 0 0 16,0-11 0-16,6-16 5 15,8-6 1-15,2-1 2 16,-1 7-2-16,-2 8-4 16,-5 5 0-16,-4 7-2 0,1 7-4 15,1 0 2-15,7 0-7 16,2 8 8-16,3 9-4 15,1 1 10-15,1-6-10 16,-4 0-11-16,-1 0-82 16,-5-5-96-16,-8-4-151 15</inkml:trace>
  <inkml:trace contextRef="#ctx0" brushRef="#br1" timeOffset="175356.34">1658 774 374 0,'0'0'52'16,"0"0"126"-16,0 0-17 16,0 0-51-16,0 0-43 15,0 0-47-15,-43 9-19 16,40 42-1-16,0 21 34 0,0 11-11 16,0 1 1-1,3-6-24-15,0-16 0 0,-3-16 6 16,3-17-5-16,0-14 1 15,0-8-2-15,0-7 0 16,0 0 27-16,-3-7-5 16,-1-16 30-16,-1-16-42 15,2-11-8-15,3-10-3 16,0-12 1-16,0-9 0 16,0 3-7-16,2 9 3 15,8 14-31-15,2 21 23 16,2 16-20-16,5 9-4 15,0 9-32-15,1 0 45 16,-1 17 21-16,-8 7-8 16,-4 5-64-16,-7 5 28 0,0-1-7 15,-10-1 53-15,-17 0 4 16,-3-6-3-16,0-1 0 16,2-7 1-16,10-7-2 15,3-6 6-15,9-3-2 16,3-2 3-16,3 0 26 15,0 0-20-15,0 0-8 16,0 6-5-16,16 3-3 16,7 10-3-16,4 5 6 15,4 3 0-15,5 0 1 16,1-4 4-16,0-6-5 16,-7-8 0-16,0-6 0 0,-5-3 3 15,-2-3-3-15,2-13 0 16,-4-6-1-16,-2-3-17 15,-8-3 18-15,-7-3 0 16,-2-5 6-16,-2-1 1 16,0-6-5-16,0 7-2 15,-2 6 30-15,-1 13-16 16,0 10 56-16,3 7-45 16,0 3-25-16,0 23-18 15,0 10 13-15,9 10-3 16,-1 2 5-16,5-4-21 15,-1-7-4-15,4-8-40 16,1-15-35-16,7-14-63 0,4-9-64 16</inkml:trace>
  <inkml:trace contextRef="#ctx0" brushRef="#br1" timeOffset="175612.45">2167 635 503 0,'0'0'5'0,"0"0"48"16,0 0 79-16,0 0-78 16,0 0-38-16,0 0 5 15,-36 56-10-15,36-56-1 16,6 0 15-16,6-10 64 0,0-8 5 16,1-3-77-1,-8 0-15-15,-5 1 7 0,0 3-7 16,0 7-2-16,-2 8-6 15,-11 2-84-15,1 20 13 16,-3 18-106-16,5 9-6 16,-1 0-78-16</inkml:trace>
  <inkml:trace contextRef="#ctx0" brushRef="#br1" timeOffset="177884.04">2232 951 98 0,'0'0'159'0,"0"0"-71"15,0 0 27-15,0 0 19 16,0 0-47-16,0 0-11 15,0 0-41-15,-11 0-19 16,11 0-5-16,0 0-11 16,0 0-5-16,0 1 3 15,0 5 2-15,3-2-2 16,5 1 1-16,3-5 1 16,1 0 7-16,3 0-4 15,3-7-3-15,3-6 5 16,-2-4-5-16,-4 0 0 15,-6-2-7-15,-2 2-4 16,-7 0 7-16,0 1 5 16,0 3-1-16,-16 3 0 0,1 4-6 15,-4 6-4-15,-5 0 3 16,-3 20-4-16,1 15 9 16,1 8 2-16,4 0 0 15,11 2 4-15,8-7-3 16,2-6 4-16,6-8-5 15,14-9-6-15,10-10 3 16,7-5 3-16,6-10 0 16,5-13-6-16,-3-8-24 15,-1-2-44-15,-8 1-36 16,-9-1-9-16,-6 3 60 0,-11-1 48 16,-8-1 11-1,-2 7 12-15,0 5 15 0,0 7 95 16,-2 8 16-16,-1 3 39 15,-1 2-59-15,4 0-43 16,0 0-68-16,0 15-2 16,0 5-1-16,0 5-1 15,0 0 1-15,7 1-2 16,-1-2 12-16,-3-9-14 16,-1-4 0-16,-2-7 1 15,0-2 2-15,0-2-3 16,1 0 9-16,-1 0 5 15,0-4 54-15,0-14-15 16,0-11-51-16,0-1 9 0,2 4-11 16,4 4-2-16,4 8 0 15,5 10-15-15,3 4 0 16,3 7-24-16,3 16-1 16,-5 7 34-16,0-2-44 15,-8-3-10-15,-2-6 24 16,-9-8 30-16,3-5 4 15,-3-5 5-15,0-1-1 16,0 0 43-16,3 0 5 16,4-22 44-16,1-5-48 15,2-9-35-15,5-1 0 16,-3 5-9-16,-3 6 0 16,-2 14 2-16,-2 10-2 0,1 2-6 15,3 14-10-15,7 12 4 16,1 9-38-16,5 5-30 15,8-3-20-15,4-1 10 16,5-10-117-16,1-10 97 16,-1-16-34-16,3 0 81 15,-2-20-53-15,-4-8 44 16,-3-2-45-16,-14-3 117 16,-13 3 144-16,-6 3-72 15,0 2 78-15,-6 7 0 16,-9 6 1-16,0 8-54 15,-1 4-32-15,-5 16-13 16,-3 13-49-16,3 10 1 16,5-3 2-16,7-4-4 0,9-7-2 15,0-9-15-15,3-7 14 16,10-4-6-16,4-5 11 16,5-3-8-16,5-17-4 15,1-7 8-15,-4-3 9 16,-6-1-9-16,-6 0 0 15,-5 5 16-15,-5 8-14 16,-2 8-2-16,0 10 41 16,0 0-41-16,0 13-22 15,-2 10-7-15,1 7 29 16,1-1 20-16,0-6-20 0,12 0 0 16,10-11-6-16,8-7-10 15,6-5-12-15,6-3-33 16,7-17-22-1,-3-6 9-15,-6-3-1 0,-10-2-2 16,-9 2 74-16,-12 1 3 16,-9 10 48-16,0 5 49 15,0 9 68-15,-3 4 14 16,0 0-51-16,0 0-86 16,0 9-13-16,2 8-23 15,1 3 3-15,0 3-9 16,0 0 5-16,4-4 5 15,2-2-10-15,0-7 0 16,0-4 3-16,-6-5 2 0,3-1-5 16,-3 0 12-16,6 0 35 15,6-21 70-15,0-9-84 16,7-4-33-16,-4 3 12 16,-3 9-12-16,-6 12 0 15,-3 7-4-15,0 3-6 16,3 0 7-16,1 13-34 15,4 4 21-15,1 2 11 16,-2-6-4-16,2-1-12 16,3-7-32-16,-3-5 6 15,7 0 21-15,7-7-56 16,1-11-80-16,1-9 94 16,-6-2-18-16,-4-4 27 0,-9 1 43 15,0 8 16-15,-6 7 7 16,-3 10 22-16,0 5 83 15,0 2 79-15,0 0-77 16,0 0-19-16,0 0-12 16,0 0-44-16,0 0 21 15,0 0-29-15,0 0-12 16,0 0 5-16,0 0-15 16,0 0-9-16,0 0 16 15,0 0-15-15,0 0 2 16,0 0-3-16,0 0-5 15,0 10-9-15,0 7 14 0,2 6 0 16,2 6 0 0,0 0 3-16,-2 0-1 0,1-4-2 15,-3-4 0-15,3-9-1 16,-3-5 1-16,0-4 0 16,0-2 2-16,0-1 0 15,0 0 2-15,0 0-2 16,0 0 1-16,3-6 18 15,0-11-18-15,3-12 3 16,7-5 3-16,-2-3-7 16,1 4-1-16,4 6-1 15,-1 3-5-15,0 8-7 16,-3 6 6-16,-2 5 0 16,1 3 2-16,-2 2 3 0,4 0-2 15,-1 2-1-15,6 12 4 16,-3 6-12-16,4 2 12 15,-2 7-18-15,8 4-14 16,5 1-4-16,10-4-66 16,5-9-8-16,7-13-186 15,9-8 32-15,8-18-283 16</inkml:trace>
  <inkml:trace contextRef="#ctx0" brushRef="#br1" timeOffset="179325.99">5007 587 666 0,'0'0'37'16,"0"0"140"-16,0 0 7 16,0 0-63-16,0 0-39 15,0 0-34-15,0-19-48 16,0 19 6-16,0 0-20 15,0 0 9-15,0 0-3 16,3 5 6-16,3 11-3 16,4 7 5-16,2 10 0 0,2 7 3 15,-4 5-1-15,-1-2 1 16,2-1-3-16,-6-5 10 16,-3-3-4-16,-2-7-4 15,0-7-2-15,0-5 0 16,0-7 17-16,0-2-15 15,0-3-2-15,0-1 10 16,-2-2-8-16,2 0 13 16,0 0 6-16,0 0-6 15,0 0 21-15,0 0-36 16,0 0 0-16,5-3-1 0,20-9-39 16,8-3 22-1,12-3 1-15,1-2-91 0,-1-2 89 16,-2 1-43-16,-7 0-3 15,-8 1-12-15,-8 0 31 16,-7 2 35-16,-13 0 6 16,0-2 10-16,0 5 23 15,-6 6 14-15,-1 1 14 16,1 8 47-16,1 0-19 16,-1 0-34-16,3 3-50 15,0 21 10-15,-1 6-13 16,4 8 3-16,0-1 0 0,13-1 0 15,8-5 0 1,0-7 0-16,6-7-7 0,-5-9 15 16,2-7-23-16,4-1-9 15,-2-8-24-15,8-17-19 16,-13-4 18-16,-3-7 17 16,-12-3-53-16,-6-4 49 15,-11-3 17-15,-20 3-8 16,-6 8 27-16,-2 16 4 15,3 16 26-15,2 5-6 16,1 25-12-16,12 12-9 16,6 2 13-16,15 0-16 15,0-4 0-15,14-6 4 16,17-7-4-16,15-9 0 16,2-8 3-16,1-7-2 0,-1-7-2 15,-5-17-33-15,-4-5-15 16,-6-3 38-16,-8-4 11 15,-11-3 4-15,-4 5 11 16,-10 6-15-16,0 11 21 16,0 11 9-16,0 6 26 15,0 0-36-15,0 7-20 16,0 11-1-16,0 3-1 16,9-1 4-16,7-4-4 15,1-6 2-15,5-6 0 16,-1-4-10-16,0 0 9 15,6-11-28-15,-2-9 29 0,2-4 7 16,-5 3-7-16,-5 7-1 16,-8 6 1-16,1 8-12 15,-1 0-2-15,2 6-12 16,2 11 25-16,5 1-2 16,0 0 1-16,1-4 2 15,2-8 0-15,3-6-3 16,6 0 7-16,1-14-4 15,-1-8 1-15,-3-5 4 16,-11 1-5-16,-10-3 13 16,-6-2-8-16,0-5 46 15,-16 4-43-15,-4 7 0 16,4 7 22-16,4 12-30 0,3 6-2 16,3 0-13-1,0 20-118-15,0 4 22 0,6-2-100 16,0-5-50-16,12-7-50 15</inkml:trace>
  <inkml:trace contextRef="#ctx0" brushRef="#br1" timeOffset="179956.37">6527 487 70 0,'0'0'255'16,"0"0"-65"-16,0 0-96 15,0 0 8-15,0 0-59 16,0 0-25-16,-72 59 2 0,72-51-19 15,0 0-1 1,3-5 2-16,14-3 6 0,5 0-16 16,2-5-11-16,4-12-21 15,-4-4 19-15,-3-4-49 16,-6-2-10-16,-9-4 64 16,-6 1 16-16,0 6 17 15,-18 11 24-15,0 13 24 16,-6 6-22-16,-1 31-29 15,-2 11-1-15,6 6 14 16,8 3 2-16,11-5-7 16,2-7-22-16,21-6 0 15,15-8 10-15,13-14-5 16,8-14-4-16,13-3-1 16,6-17-25-16,0-14-1 0,-6-10-2 15,-7-1-21-15,-14-1 26 16,-19-1 9-16,-21 2 14 15,-9 4 13-15,-14 5 12 16,-14 15 71-16,-2 11 15 16,5 7-18-16,4 3-44 15,12 13-42-15,6 2-4 16,3-4-3-16,0-2 2 16,12-2 2-16,12-4-4 15,4-5 2-15,-1-1 41 16,1 0-7-16,-5 0 12 15,2 0-18-15,-4 2-28 0,-6 1 3 16,-3 8-5-16,-6 2 0 16,0 4-2-16,-3 5 7 15,0-1-5-15,7-3 11 16,2-1-9-16,9-3-3 16,12-7 1-16,15-7 0 15,17 0-12-15,13-18-93 16,-1-10-93-16,-5-5-4 15,-20-6-282-15</inkml:trace>
  <inkml:trace contextRef="#ctx0" brushRef="#br1" timeOffset="180763.77">6160 1261 25 0,'0'0'443'15,"0"0"-268"-15,0 0 20 16,0 0-12-16,0 0 5 16,0 0-80-16,-33-51-82 15,20 51 10-15,1 13-36 16,-2 5 0-16,4 2 1 15,4 2 2-15,6 0-6 0,0 3 2 16,3-2 1-16,16 0-5 16,5-2 5-16,2-1 0 15,2-3-4-15,-1 0-5 16,-2 0 7-16,-4 0-5 16,-9-4-32-16,-6-2 36 15,-6 3-64-15,-6 1 33 16,-24 6 29-16,-9 1-12 15,-8-2 10-15,2-6-10 16,6-6-13-16,15-8 26 16,14 0-38-16,10-22-18 15,19-19-105-15,27-13-151 16,10-4-25-16</inkml:trace>
  <inkml:trace contextRef="#ctx0" brushRef="#br1" timeOffset="181543.95">6433 1240 73 0,'0'0'222'0,"0"0"93"15,0 0-75-15,0 0-97 16,0 0-65-16,0 0-66 16,15 61 53-16,-18-20 16 15,3-2-56-15,0-1-15 16,0-6-10-16,3-10 7 16,7-8-6-16,1-9-1 15,5-5-6-15,2-5 5 16,3-18-35-16,1-7 11 0,-5-4 9 15,-7 0 16 1,-1 1-2-16,-6 6 2 0,0 7 0 16,-3 8 2-16,0 9 2 15,0 3-4-15,0 1-3 16,0 20-80-16,6 5 15 16,4 10 61-16,4-3 7 15,5-2 8-15,4-6-8 16,5-14-106-16,5-11 47 15,4 0-36-15,5-21 38 16,4-7-66-16,-10-2 73 16,-8 0 50-16,-10-1 3 15,-13 1 69-15,-5 2 40 16,0 6-13-16,-8 6 73 16,-1 7-41-16,0 8 16 0,5 1-49 15,1 0-98 1,0 17 0-16,3 7 14 0,0 7-8 15,0-2 5-15,6-3-11 16,4-7 0-16,-1-8-3 16,-4-7 3-16,-4-4 0 15,1 0 7-15,-2 0-7 16,3-9 28-16,1-13-5 16,-1-9-22-16,3-6 15 15,0 4-16-15,3 4-3 16,-2 12-1-16,-2 10-12 15,-2 7 9-15,3 0-38 0,3 6-11 16,4 12 44 0,1 3-29-16,-1-2-13 0,-1-2 26 15,-3-6-9-15,-2-4-21 16,-7-3 39-16,3-3 19 16,0-1 12-16,5 0-10 15,4-13 5-15,7-13 42 16,2-3-47-16,0 4 18 15,-3 6-13-15,-2 7 10 16,-1 7 45-16,3 5-53 16,3 0-7-16,9 12 4 15,3 13-6-15,-5 8 0 16,-10 13-2-16,-12 8-22 0,-6 14-59 16,-24 10-93-1,-24-3-362-15</inkml:trace>
  <inkml:trace contextRef="#ctx0" brushRef="#br1" timeOffset="192428.81">2307 6859 136 0,'0'0'2'0,"0"0"11"16,0 0 22-16,0 0-13 15,0 0-18-15,0 0 10 16,0 0-12-16,0-27-4 0,2 27 2 16,4 0-13-16,4 0-12 15,5 0-71-15</inkml:trace>
  <inkml:trace contextRef="#ctx0" brushRef="#br1" timeOffset="192764.5">4088 7000 224 0,'0'0'0'16,"0"0"-1"-16,0 0-4 15,0 0-46-15,0 0-29 0,0 0 41 16</inkml:trace>
  <inkml:trace contextRef="#ctx0" brushRef="#br1" timeOffset="193056.92">6020 6994 67 0,'0'0'3'0,"0"0"-6"15,0 0-7-15,0 0-47 16</inkml:trace>
  <inkml:trace contextRef="#ctx0" brushRef="#br1" timeOffset="198058.54">10577 8765 0 0,'0'0'0'0,"0"0"4"16,0 0-1-16,0 0-3 15,0 0 9-15,0 0-8 16,0 0 13-16,0 0-1 16,0 0 5-16,0 0 12 15,0 0-11-15,0 0-2 16,0 0 0-16,0 0-7 15,0 0 3-15,0 0-6 16,0 0-6-16,0 0 17 16,0 0-14-16,0 0-4 15,0 0 8-15,0 0-7 0,0 0 2 16,0 0-3-16,0 0 0 16,0 0-6-16,0 0-37 15,7 0-32-15,-1 0-11 16</inkml:trace>
  <inkml:trace contextRef="#ctx0" brushRef="#br0" timeOffset="206958.17">1355 10288 547 0,'0'0'35'16,"0"0"146"-16,0 0-17 15,0 0-35-15,0 0-68 16,0 0 5-16,-61-17-49 15,61 50 12-15,0 20-25 16,5 23 0-16,13 16 20 16,9 4-23-16,-5 1 1 15,0-16 22-15,-7-20-21 0,-7-24-3 16,-4-20 11 0,-1-9-7-16,-3-8 23 0,0 0 15 15,0-8 15-15,-7-21 17 16,-10-17-74-16,-5-14 0 15,2-9-1-15,-2-13 7 16,3-7-12-16,2-1-4 16,4 7-27-16,13 14 37 15,0 20-34-15,6 13 8 16,18 14-13-16,7 14 0 16,-1 8 31-16,3 0-16 15,-5 20-19-15,-7 10 22 0,-12 9-15 16,-9 4 18-1,0 9 14-15,-24-1 4 0,-7-4 5 16,-2-6-5-16,10-11 0 16,4-10 7-16,7-10-3 15,5-10 0-15,7 0 25 16,0 0-15-16,0 0-14 16,10 3-22-16,14 7 18 15,13 4-11-15,8 8 15 16,6 2-20-16,-2-2-13 15,0-5-14-15,-8-7-51 16,-10-10 40-16,-7 0-44 16,-11-6 57-16,-4-18-22 15,-6-7 12-15,-3-3 35 0,0-3-12 16,-9-3 32-16,-4 8 0 16,4 10 2-16,1 10 52 15,2 10 54-15,2 2-8 16,4 2-81-16,0 18-3 15,0 6-13-15,10 1 2 16,1-7 2-16,1-7-2 16,1-6-5-16,-1-7 0 15,1 0 0-15,1-3 8 16,-4-17-6-16,-4-4 6 16,-1-5-4-16,-5-1-8 15,0 1-15-15,-8-1-9 16,-11 9 11-16,0 5 6 0,2 11 11 15,1 5 0-15,4 12 5 16,1 24-10-16,7 13 5 16,4 7 0-16,0-2 15 15,10-6-13-15,10-15-2 16,10-9 0-16,5-20 1 16,4-4 1-16,0-28-2 15,3-23 3-15,2-10 11 16,-6-11-9-16,-7-1-5 15,-9-3-3-15,-14 1 3 16,-8 2 9-16,0 17-9 16,-6 17 0-16,-10 22 46 0,-1 17 94 15,-1 10-74-15,-3 22-39 16,2 11-24 0,10-2 38-16,9-5-29 0,0-9-11 15,15-8 16-15,18-7-17 16,7-11 0-16,5-1 8 15,5-3-2-15,1-14 9 16,-3 5-15-16,-6-3 0 16,-14 12 14-16,-9 3-14 15,-16 1-4-15,-3 31-5 16,-19 15 9-16,-15 12 11 16,-8 6-11-16,-4-4-13 15,7-5-39-15,9-20-48 0,15-20-78 16,11-16 0-16,4-39-3 15,7-21-287-15</inkml:trace>
  <inkml:trace contextRef="#ctx0" brushRef="#br0" timeOffset="207722.01">2230 10026 415 0,'0'0'209'16,"0"0"-13"-16,0 0-80 15,0 0-36-15,4 89-8 16,2-42-18-16,6-2-11 15,9-8-3-15,1-4-28 16,2-11-6-16,3-10-1 16,0-12-5-16,3 0 0 0,1-24 12 15,-1-14-8-15,-8-9-4 16,-3-4-35-16,-11-1 22 16,-8 3 2-16,0 13 11 15,0 12 0-15,0 14 11 16,-3 10-11-16,3 0 0 15,0 19-22-15,3 15 22 16,12 7-4-16,7-2 9 16,5-8-5-16,9-10 8 15,6-10-7-15,7-11 2 16,6-5-3-16,3-27 2 16,-4-11-16-16,-6-13-8 15,-14-7-44-15,-13-9 28 16,-15-5 19-16,-6-6 15 0,-14-11 3 15,-20 4 2-15,0 11 23 16,3 23 0-16,11 29 101 16,4 20 12-16,11 7-45 15,1 19-62-15,-1 15-30 16,2 10 6-16,3 4 15 16,0-1-18-16,17 6-3 15,16 3 21-15,8 3-13 16,10-3 1-16,6-3-9 15,1-12 1-15,3-16-17 16,-4-16 11-16,-8-9-35 16,-6-19 8-16,-10-23-30 15,-6-11 16-15,-11-9-11 0,-13-2 49 16,-3-8-3-16,-7-8 11 16,-20-8 0-16,-7 1 9 15,4 15 9-15,4 22 37 16,7 27 34-16,10 17-22 15,2 3 40-15,7 3-59 16,-2 0-33-16,1 0 20 16,1 0-34-16,0 12 1 15,1 18-2-15,17 16 2 16,7 20 4-16,5 12-6 16,3 7 0-16,3 2 10 15,6-9-10-15,1-13-2 0,-4-14-4 16,-5-17-79-16,-7-17 6 15,-8-13-103-15,-7-4-118 16,-12-33-158-16</inkml:trace>
  <inkml:trace contextRef="#ctx0" brushRef="#br0" timeOffset="207904.5">3278 9584 779 0,'0'0'183'15,"0"0"29"-15,0 0-172 16,0 0-12-16,0 0 4 16,124-47 6-16,-48-1-25 0,2-5-13 15,-8 5-19 1,-9 10-231-16,-27 17-128 0,-25 11-214 16</inkml:trace>
  <inkml:trace contextRef="#ctx0" brushRef="#br0" timeOffset="208286.01">1560 11486 636 0,'0'0'256'0,"0"0"-158"15,0 0 21-15,0 0-36 16,0 0-6-16,82-76 4 16,-15 34-52-16,27-15 33 15,27-19-35-15,38-20-12 16,35-25 49-16,39-17-62 16,25-18 0-16,23-9 11 15,3-5-11-15,-14 5-2 16,-22 17-1-16,-36 16 1 15,-42 32 6-15,-45 30-6 16,-55 32-2-16,-40 21-1 16,-30 17 1-16,-22 24-1 15,-47 26-75-15,-35 21-25 0,-26 23 22 16,-21 10-149-16,-13 8-116 16,-3 2-169-16</inkml:trace>
  <inkml:trace contextRef="#ctx0" brushRef="#br0" timeOffset="208600.37">1955 11497 181 0,'0'0'398'0,"0"0"-390"16,0 0 97-16,0 0 7 15,0 0-60-15,0 0-14 0,-64 33-19 16,100-57 43-16,28-18 103 15,31-28-52-15,32-26-34 16,28-22-47-16,35-25-1 16,29-14-9-16,20-16-19 15,11 1 15-15,-17 13-18 16,-26 15 0-16,-40 30 11 16,-34 32-9-16,-42 23-1 15,-33 23-1-15,-28 22 11 16,-24 9 0-16,-6 5-11 15,-15 2-16-15,-19 21-24 16,-8 7-162-16,-3 0-233 16</inkml:trace>
  <inkml:trace contextRef="#ctx0" brushRef="#br0" timeOffset="210356.48">7859 10803 340 0,'0'0'12'0,"0"0"76"16,0 0 26-16,0 0-24 16,0 0-9-16,0 0 13 15,0 0 27-15,-27-10-34 16,27 10-19-16,0 0-29 16,0 0-26-16,0-4 29 15,12-2-42-15,6-3 0 16,10-3-2-16,8-1 2 0,3 1-29 15,1-1-171 1,-10 4-14-16,-12 1-60 0,-15 7-49 16</inkml:trace>
  <inkml:trace contextRef="#ctx0" brushRef="#br0" timeOffset="210498.73">7787 10880 435 0,'0'0'118'15,"0"0"28"-15,0 0-112 16,0 0-6-16,0 0-28 16,127-75-8-16,-52 49-79 0,2-1-292 15</inkml:trace>
  <inkml:trace contextRef="#ctx0" brushRef="#br0" timeOffset="-181318.53">346 6070 1 0,'0'0'8'0,"0"0"-4"16,0 0 3-16,0 0-7 15,0 0 0-15,0 0 0 16,0 0 6-16,0 0-1 15,-2 0 8-15,2 0 2 16,9 2 2-16,8 22-7 16,3 15-1-16,6 17 5 15,2 14-10-15,-2 10 12 16,2-4-16-16,2-7 6 16,-3-12-12-16,-2-18 6 15,-3-17-55-15,-8-19 9 0</inkml:trace>
  <inkml:trace contextRef="#ctx0" brushRef="#br0" timeOffset="-180944.12">47 6165 210 0,'0'0'25'0,"0"0"-4"0,0 0-2 16,0 0 0-1,42-100-5-15,-12 68 8 0,9-1-8 16,4 3-5 0,0 7-9-16,6 8 2 0,-2 10-5 15,-4 5 3-15,-1 4 0 16,-8 26 0-16,-4 20 0 15,-2 18 8-15,-10 14-8 16,-9 6 0-16,-9-1-4 16,0-1-26-16,-15-12 3 15,-9-11 3-15,-1-15-10 16,-2-12 24-16,9-14 5 16,2-13-23-16,1-9-9 15,6 0 27-15,3-24-128 16</inkml:trace>
  <inkml:trace contextRef="#ctx0" brushRef="#br0" timeOffset="-179823.73">817 6060 136 0,'0'0'18'0,"0"0"22"16,0 0 3-16,0 0 3 16,0 0-11-16,-88-65-17 0,73 65-10 15,0 12 3-15,3 20-11 16,5 13 1-16,7 3 1 16,0 1-2-16,7-9 0 15,10-9 4-15,2-11-4 16,3-12 0-16,1-8-4 15,4-2 4-15,-2-25 7 16,-1-9-7-16,-9-5-6 16,-5-1 2-16,-7 2-4 15,-3 3 0-15,0 6-7 16,-10 11-17-16,4 16 25 16,0 4-10-16,1 26 12 15,4 8 5-15,1 5 10 0,0-7 9 16,9-11-16-16,10-8 1 15,5-9 3-15,0-4 1 16,0-15 6-16,4-16 4 16,-1-13-12-16,-5-1-1 15,-8-2-5-15,-5 6 0 16,-9 5-2-16,0 6-11 16,-3 11-10-16,-11 10 17 15,-2 9-8-15,1 9 14 16,3 14 0-16,5 3 6 15,7-2 4-15,0-8-5 16,0-5-4-16,6-5-1 0,7-6 0 16,-1 0 12-16,3 0 8 15,-3-1-5-15,4-9 12 16,-2 4-19-16,2 6-8 16,2 0 0-16,3 11-12 15,1 18 12-15,-4 6-3 16,0 3 7-16,-6-6 2 15,3-11-6-15,-5-12 0 16,-2-7-1-16,5-2 4 16,-1-17-3-16,1-20 4 15,-2-11 1-15,-2-2-10 16,-6-5 2-16,-3 6-24 16,0-11 24-16,-9-8-3 15,-15-5 6-15,-1-1 3 16,-1 13-2-16,4 20 59 0,7 19 31 15,6 14-1-15,3 6 54 16,6 2-103-16,0 3-41 16,0 19-11-16,0 11 11 15,0 8-9-15,15 13 11 16,6 5-2-16,6 3 14 16,4 3-9-16,-1-9 19 15,-5-13-1-15,-8-14-21 16,-4-13 12-16,-7-11-14 15,-6-4 0-15,0-1 15 16,0 0 64-16,0-17 5 16,-3-14-48-16,-10-11-34 0,2-1 4 15,4 4-6-15,5 9-2 16,2 11-3-16,0 8-8 16,17 11-15-16,5 0 5 15,8 0-5-15,4 13 25 16,-2 4-4-16,-4 4-1 15,-4 1 3-15,-12 2-3 16,-12 7 3-16,0 3 2 16,-23 7-5-16,-4 0 6 15,2-12-32-15,9-9-36 16,8-11-11-16,7-9-57 16,1-26 15-16,15-16-110 15,20-11 38-15</inkml:trace>
  <inkml:trace contextRef="#ctx0" brushRef="#br0" timeOffset="-178790.81">1714 5584 147 0,'0'0'202'0,"0"0"-36"15,0 0-42-15,0 0-36 16,0 0-67-16,0 0-6 16,-26 79 1-16,26-43 5 15,0-2 0-15,9-5-21 16,16-6 1-16,5-9 1 15,3-8 2-15,3-6-4 16,-2 0 14-16,-4-17-12 0,0-13 16 16,-5-4-18-1,-8-3-1-15,-7-1-1 0,-10 2-39 16,-3 4 17-16,-27 2-13 16,-4 4 9-16,-12 5 5 15,-6 11-2-15,2 10 17 16,4 0 7-16,7 26-6 15,11 13 7-15,12 2 0 16,13 3 4-16,3-11-8 16,16-10 4-16,17-13-2 15,4-10-4-15,12-8 12 16,5-24-5-16,7-12 6 16,0-6-7-16,-3-1 0 15,-10 1-6-15,-15 4-6 16,-15 9 8-16,-14 8-9 0,-4 8 13 15,0 13 8-15,-6 8 18 16,-7 1-8-16,4 23-18 16,3 9 0-16,6 4 4 15,0-5-3-15,9-7-1 16,13-8 0-16,2-9 3 16,2-8-3-16,2 0 5 15,2-20-5-15,1-10 28 16,-4-2-28-16,-8-2 1 15,-8 5 3-15,-5-1-2 16,-6 4 6-16,0 4-8 16,0 10 0-16,0 10-7 0,4 2 6 15,2 6-33 1,6 18 33-16,6 3 1 0,3-5 6 16,6-5-6-16,4-12 2 15,-1-5 5-15,-3 0-5 16,-2-17-1-16,-4-12 14 15,-6-7-9-15,1-7 1 16,-7-2-7-16,-4 0 1 16,-5-1 13-16,0 2-14 15,0 8 2-15,-3 12 7 16,-6 14 53-16,-3 8-11 16,0 2 10-16,0 2-57 15,-1 15 4-15,-1 0-8 16,8-3 0-16,2-6-3 15,4-5 3-15,0-2-3 0,0-1 1 16,0 0 2-16,0 0 1 16,0 0 4-16,0 0-1 15,0 0 31-15,0 0-9 16,0 0 3-16,0 0-16 16,0 0-8-16,0 0 13 15,0 0-17-15,0 0 4 16,0 0 11-16,0 0-8 15,0 0 2-15,0 0 0 16,0 0-9-16,0 0 9 0,0 0-10 16,0 0-15-1,0 0 8-15,0 7-26 0,7 4 16 16,16 6 16-16,5-3 1 16,5 2 7-16,13 0-7 15,-1-3-8-15,1-2-81 16,-1-8-31-16,-5-3-104 15,-15 0-55-15</inkml:trace>
  <inkml:trace contextRef="#ctx0" brushRef="#br0" timeOffset="-178596.79">2677 4986 279 0,'0'0'49'15,"0"0"144"-15,0 0-34 16,0 0-66-16,0 0-46 0,0 0-19 15,-73 46-20-15,70-15 16 16,1 1-10-16,2 11-14 16,0 9 19-16,-3 8-19 15,-2 19-1-15,-3 8-6 16,-7 0-199-16,-3-16-289 16</inkml:trace>
  <inkml:trace contextRef="#ctx0" brushRef="#br0" timeOffset="-178175.17">510 7062 495 0,'0'0'16'16,"-81"30"69"-16,69-29 46 16,12-1-57-16,0 0-74 15,36-26-39-15,39-24 39 16,47-26 46-16,42-26-17 16,33-24-11-16,48-20 4 15,39-21-19-15,30-18 1 16,18-9 0-16,4 1-1 15,-21 11 2-15,-32 20-5 0,-40 24 0 16,-58 25 11-16,-55 32-11 16,-45 30 53-16,-40 23 6 15,-26 16-3-15,-19 11 33 16,0 1 46-16,-19 0-79 16,-14 13-56-16,-12 9-8 15,-7 11-96-15,-3 5-63 16,-3 0-120-16,-2-4-119 15</inkml:trace>
  <inkml:trace contextRef="#ctx0" brushRef="#br0" timeOffset="-154836.45">28296 10968 17 0,'0'0'33'0,"0"0"-22"16,0 0 15-16,0 0-7 15,0 0-18-15,0 0-1 16,0 0-2-16,0 0 2 16,18-26 20-16,-15 22 0 15,-1-6-1-15,-1 4 35 16,1-5 5-16,-1 1 9 15,-1-3-23-15,2-3 23 16,-2 7-6-16,0-1-7 16,0 6-8-16,0 1 23 15,-3 3-33-15,-5 0-4 16,-2 0 1-16,-4 4-30 16,2 11 23-16,-2 9-27 0,3 1 1 15,2 5 19-15,8-2-20 16,1-5 0-16,0-4 0 15,10-6 4-15,4-7-1 16,6-6-1-16,4 0-2 16,0-8 24-16,2-14 17 15,0-3 3-15,-3-1-6 16,-3-1-25-16,-6-1 11 16,-6 2-21-16,-7 1 0 15,-1 1 19-15,0 5-18 0,-16 9 7 16,-7 6 2-1,-7 4-12-15,-1 13 23 0,-2 14-24 16,2 7 0-16,7 5 9 16,9-3-7-16,6-7-2 15,9-7 0-15,0-10 2 16,0-5-11-16,17-7 9 16,5 0 0-16,4-7 18 15,3-13-16-15,3-6 16 16,-4-4-12-16,-7-3 1 15,-7 6 14-15,-11 1-21 16,-3 3 1-16,-1 6 19 16,-18 7-20-16,-7 10-2 0,-2 4-1 15,-2 29-21 1,4 19-30-16,4 14-121 0,8 8-41 16,5 1-216-16</inkml:trace>
  <inkml:trace contextRef="#ctx0" brushRef="#br0" timeOffset="-154445.95">27988 12976 366 0,'0'0'21'0,"0"0"1"15,0 0 28-15,0 0-50 0,0 0 4 16,0 0-1-16,-2 0-3 16,2 0-5-16,5-13-54 15,1-8-74-15</inkml:trace>
  <inkml:trace contextRef="#ctx0" brushRef="#br0" timeOffset="-149203.99">29406 9948 434 0,'0'0'1'15,"0"0"-1"-15,0 0 4 16,0 0-2-16,0 0-2 16,0 0 1-16,0 0 9 15,67 61-6-15,-43-70 38 0,-1-5 9 16,-3-3-20-16,-5-1 2 16,-7 6-21-16,-7-3 4 15,-1 2 18-15,0 2-34 16,-4 3 18-16,-12 4 11 15,-4 4-29-15,-4 0 0 16,-1 9 2-16,1 13 5 16,6 3-1-16,5 1-6 15,8-2 0-15,5-7-4 16,0-5 12-16,2-4-9 16,10-6 1-16,7-2 0 15,5 0 12-15,-1-13-8 16,0-4 0-16,-4-3 7 0,-6 1-5 15,-8 2 6-15,-5-2-10 16,0 5 5-16,0 5 3 16,-7 4-10-16,-5 5 0 15,-4 0 1-15,-1 14 0 16,1 6-1-16,2-1 0 16,7 1 0-16,2-4 3 15,5-5 1-15,0-4-4 16,0-5 0-16,8-2 1 15,7 0 6-15,4-10-7 16,-2-8 2-16,-1-3 17 16,-5 0-15-16,-4-1-3 0,-3 7 8 15,-4 7-7-15,0 8-4 16,0 3-39-16,-14 34-170 16,-8 15 53-16,-1 15-38 15</inkml:trace>
  <inkml:trace contextRef="#ctx0" brushRef="#br0" timeOffset="-139018.78">32667 9481 26 0,'0'0'93'0,"0"0"-46"16,0 0 31-16,0 0-1 16,0 0-29-16,0 0 0 15,0 0-16-15,0-16-2 16,0 16-9-16,0 0-18 16,0 0 13-16,1 0-16 15,-1 0 0-15,3 0 2 0,6-3-2 16,3-3 14-1,3-2 30-15,1-1-13 0,-2-4 5 16,-4-2-24 0,-2 3 7-16,-4 2 6 0,-2 3-18 15,-2 5 22-15,0 2-17 16,0 0-7-16,-8 0 7 16,-8 8-7-16,-1 12 1 15,0 0-3-15,5 0 2 16,6-6 2-16,4-4-7 15,2-4 0-15,0-3 4 16,9 0 2-16,6-3-6 16,4 0 13-16,1 0-5 0,-5-6 16 15,-2-7-15-15,-5 0-1 16,-7-1 24-16,-1 1-26 16,0 2 3-16,-15 6 8 15,-6 5-14-15,-7 0 15 16,0 19-18-16,4 5-1 15,7 6-7-15,10 6-72 16,7-7-164-16,0-3-349 16</inkml:trace>
  <inkml:trace contextRef="#ctx0" brushRef="#br0" timeOffset="-130793.1">8991 10942 12 0,'0'0'37'15,"0"0"0"-15,0 0 12 16,0 0-5-16,0 0 1 0,0 0 13 16,0 0-21-16,0 0-1 15,-9-23-27-15,9 23-1 16,0 0 33-16,0 0-32 15,0 0-1-15,0 0-5 16,0 0 1-16,0 0-8 16,0 0-3-16,0 0 3 15,0 6 2-15,6 4 2 16,0-1 0-16,3 4 0 16,-3-6 2-16,3-3 3 15,0 3-5-15,1-5 0 16,1-2 14-16,8 0-8 15,-1 0 19-15,9-2 10 0,3-9-18 16,7-5 8 0,6-1-22-16,2-5-2 0,7-5 18 15,-3-2-19-15,-3-2 0 16,-5 5 4-16,-7 6 0 16,-8 6-8-16,-7 9 3 15,-10 4-15-15,-6 1 8 16,-3 8-172-16,-6 17 117 15,-19 8-89-15</inkml:trace>
  <inkml:trace contextRef="#ctx0" brushRef="#br0" timeOffset="-130363.43">8939 10985 23 0,'0'0'39'0,"0"0"22"16,0 0-17-16,0 0-12 0,0 0 1 16,0 0-29-16,0-7-3 15,10 21 28-15,7 2 9 16,2-3-6-16,5 1-13 16,4-9 7-16,11-5 40 15,13-4-2-15,11-24 19 16,4-8-42-16,8-14-16 15,5-7-5-15,5-3-20 16,-3 4 2-16,-7 8-12 16,-14 11-31-16,-19 11-109 15,-17 14-22-15,-16 12-80 16</inkml:trace>
  <inkml:trace contextRef="#ctx0" brushRef="#br0" timeOffset="-129652.33">10332 9101 9 0,'0'0'-3'15,"0"0"3"-15,0 0 0 16,0 0-6-16</inkml:trace>
  <inkml:trace contextRef="#ctx0" brushRef="#br0" timeOffset="-128452.02">11983 10952 398 0,'0'0'78'0,"0"0"-78"0,0 0 91 15,0 0-69-15,0 0-22 16,0 0 14-16,-3-13-16 16,26 32 2-16,5 8 0 15,2-1 7-15,-2-4-5 16,-1-5 1-16,0-7-3 15,1-6 9-15,2-4 3 16,3-10 16-16,5-16 31 16,5-13-19-16,-2-3-37 15,-5 0-3-15,-9 6 0 0,-11 9-17 16,-10 7-37-16,-6 11-118 16,0 9-40-16,-22 3-56 15</inkml:trace>
  <inkml:trace contextRef="#ctx0" brushRef="#br0" timeOffset="-128262.54">12058 11151 175 0,'0'0'49'16,"0"0"71"-16,0 0-61 16,0 0-2-16,0 0 21 15,0 0 69-15,126-37-64 16,-51-7-15-16,3-8-38 15,-7 2 6-15,-5 4-36 16,-8 4-33-16,-13 1-155 16,-26 1-178-16</inkml:trace>
  <inkml:trace contextRef="#ctx0" brushRef="#br0" timeOffset="-125210.21">10840 8919 14 0,'0'0'0'0,"0"0"16"0,0 0 32 16,0 0-25-16,0 0-1 15,0 0-7-15,0-36 4 16,0 30-19-16,3 3-2 16,4-5-19-16</inkml:trace>
  <inkml:trace contextRef="#ctx0" brushRef="#br2" timeOffset="-113572.84">7213 12282 551 0,'0'0'121'0,"0"0"81"16,0 0-48-16,0 0-62 15,0 0-47-15,0 0-12 16,0 0-33-16,18 4-9 16,-5 32 7-16,-2 13 2 15,-5 5-4-15,-6-4 4 16,0-9 0-16,0-10 1 15,0-11 2-15,0-7-3 16,0-10 16-16,0-3-16 16,0 0 63-16,0-10-16 15,3-16 29-15,13-13-33 16,4-9-43-16,5-7 3 0,2 1-3 16,1 2 16-16,-4 15-18 15,-5 15 2-15,-7 12-1 16,-1 10-6-16,2 7-4 15,-1 18 1-15,-1 9 8 16,-4 2-5-16,-1-2-6 16,-3-5-6-16,-3-7 6 15,3-8 8-15,-3-7 8 16,0-7-3-16,0 0 0 16,3 0 5-16,7-21 31 15,4-8-20-15,5-13-12 16,2-2 11-16,0 4-14 0,-2 8 2 15,-8 15-3-15,-2 10 4 16,-2 7-11-16,-1 12 7 16,0 13-12-16,0 11 12 15,-6 7 1-15,0 1-1 16,0 4-5-16,0 8-57 16,0-3-29-16,0-3-251 15,0-16-184-15</inkml:trace>
  <inkml:trace contextRef="#ctx0" brushRef="#br2" timeOffset="-113354.54">7995 12458 879 0,'0'0'101'0,"0"0"102"15,0 0-34-15,0 0-115 16,0 0-36-16,0 0 11 15,7 78-4-15,-4-27 16 16,-3 8-41-16,0 10 0 16,0 3-13-16,-7-5-11 15,4-11-131-15,3-24-284 16,28-20-417-16</inkml:trace>
  <inkml:trace contextRef="#ctx0" brushRef="#br2" timeOffset="-112298.83">10908 12252 300 0,'0'0'159'0,"0"0"41"15,0 0-5-15,0 0-21 16,0 0-2-16,-12-76-47 15,5 70-40-15,3-1 19 16,0 4-57-16,1 3-14 16,-3 3-33-16,-6 24 17 15,-9 20-25-15,-1 15 8 0,2 10 0 16,4-2-5 0,1-7 8-16,5-11-3 0,5-15 0 15,5-15 5-15,0-11-4 16,0-8-1-16,0-3 0 15,0 0 9-15,0-7 6 16,5-19 25-16,8-10-3 16,2-13-28-16,6-12 3 15,-2-11-12-15,-3-4 0 16,4 4-2-16,-5 18 2 16,-5 25 0-16,-4 16-1 15,-5 13 6-15,3 0-25 0,2 17 15 16,7 12 5-16,2 14-9 15,0 0 10-15,-3 1-1 16,-6-6 0-16,3-8 4 16,-2-11-4-16,-4-5 0 15,5-11 0-15,-2-3-2 16,7 0 5-16,14-17-3 16,4-12 7-16,5-13 4 15,0-8-9-15,0-5-2 16,-2 4 0-16,-7 7 3 15,-11 22-3-15,-7 12 0 16,-4 10-1-16,-5 3 3 16,3 21-15-16,0 12 13 0,-3 11 0 15,0-1-6 1,0 3 9-16,-6 3-4 0,-5-1 1 16,1 2-15-1,4-2 6-15,6 0-101 0,0-5-63 16,13-17-283-16,10-15-279 15</inkml:trace>
  <inkml:trace contextRef="#ctx0" brushRef="#br2" timeOffset="-112069.3">11567 12500 1027 0,'0'0'242'0,"0"0"-74"0,0 0-42 15,0 0-53-15,0 0-53 16,0 0 8-16,-6 6-28 16,3 24 0-16,-3 17-8 15,-11 16 12-15,4 6-5 16,-3 10 1-16,-1-2-23 16,7-6-61-16,1-16-145 15,6-26-707-15</inkml:trace>
  <inkml:trace contextRef="#ctx0" brushRef="#br2" timeOffset="-102762.43">9598 12151 97 0,'0'0'90'0,"0"0"0"16,0 0-35-16,0 0 8 15,0 0 10-15,0 0 4 16,0 0 27-16,1-14-21 15,-1 14-12-15,0 0-6 16,0 0 5-16,0 0-4 16,-1 0-9-16,-17 6-36 15,-12 8 6-15,-8 8-22 16,-10 3-5-16,-9 4 8 0,-4 0-7 16,-6 5 12-16,4-4-13 15,5 2 0-15,6-5 3 16,16-4-3-16,14-9 0 15,11-6-4-15,8-7 8 16,3-1-5-16,0 0 1 16,0 0 0-16,0 0 5 15,0 0-5-15,0 0 0 16,0 0-6-16,0 0 16 16,0 0-13-16,3 0 3 15,8 0 0-15,1 0 4 16,4 0 1-16,5 0-5 15,7 0 11-15,8 0 8 0,6 0 6 16,7 0-17-16,6 0-5 16,-4 0 16-16,1 10-19 15,-7-4 0-15,-8 2 9 16,-7-2-9-16,-6 0 1 16,-6-1-1-16,-6-2 0 15,1-1 3-15,-7-2-3 16,2 0-7-16,-5 3-7 15,4-3-72-15,-4 0-72 16,-3 1-42-16,0 2-154 16,-3 0 53-16</inkml:trace>
  <inkml:trace contextRef="#ctx0" brushRef="#br2" timeOffset="-102050.09">9040 12698 39 0,'0'0'96'0,"0"0"-2"15,0 0-15-15,0 0 3 16,0 0 21-16,0 0-15 0,-19-13 11 16,19 11-14-16,0 1-5 15,-3 1 10-15,3 0 3 16,0 0-20-16,0 0-36 15,0 0 3-15,0 0 11 16,0 0-38 0,0 0 8-16,0-3 11 0,9-3-20 15,15 1 12-15,10-1-14 16,15 6-8-16,8 0 29 16,10 0-28-16,-3 4 0 15,-1 6 3-15,-11 2-3 16,-10-4 6-16,-6-2-9 0,-8 4 2 15,-7-7 7-15,-9 0-9 16,-2-3 0 0,-4 0 1-16,-3 0 3 0,0 0-8 15,-3 0 4-15,1 0 0 16,3 0-7-16,-4 0 3 16,0 0-38-16,0-9-83 15,0-2-73-15,0 1-28 16,0 1-112-16,-8-4-50 15</inkml:trace>
  <inkml:trace contextRef="#ctx0" brushRef="#br2" timeOffset="-101345.93">9528 12487 56 0,'0'0'82'16,"0"0"0"-16,0 0-15 15,0 0-14-15,0 0-11 16,0 0-2-16,0 0 10 16,0 0-29-16,0 0-2 0,0 0 16 15,0 0 1 1,0 0 15-16,0-3 14 0,3 3-2 16,3-3 14-16,0 2-15 15,1-2-22-15,1 3 2 16,-2 0-24-16,0 0-10 15,4 0-3-15,2 0-3 16,-1 0-2-16,5 0 0 16,-1 0 0-16,3 0 10 15,-3 0-9-15,1 0 4 16,-2 0 11-16,-1 0-5 16,-1 0 0-16,1 0-11 15,-2 0 0-15,-2 0 6 16,1 4-6-16,-4-1 0 0,3 0-1 15,-6-1 0-15,2 0 0 16,-1-2-7-16,-1 3-22 16,-3 3-55-16,0-2 1 15,0 3-38-15,0-2-36 16,-11 5-75-16,-5-3-38 16</inkml:trace>
  <inkml:trace contextRef="#ctx0" brushRef="#br2" timeOffset="-100782.45">9598 12656 114 0,'0'0'85'16,"0"0"58"-16,0 0-61 16,0 0-19-16,0 0-2 15,0 0-32-15,0-2-12 0,0 2 9 16,0 0-3-1,5 0 21-15,-2 2 5 0,4 4-24 16,2-2 11-16,0 1-33 16,4 0 13-16,-2-2 4 15,1 1-14-15,1-4 4 16,-3 2-10-16,7 1 5 16,-5-3-5-16,1 0 0 15,1 0 0-15,-8 0 3 16,0 0-1-16,1 4-2 15,-4-4 0-15,0 1-2 16,0 2-7-16,-3-1-3 16,3 1-10-16,-3 1 18 15,3 0-8-15,-3-1 2 16,0-3-16-16,0 0 2 0,0 3 20 16,0 0 1-16,-6 1-1 15,-3 0-10-15,-4-4-61 16,-1 0-54-16,-2 0 7 15,4 0-35-15,-4 0-65 16</inkml:trace>
  <inkml:trace contextRef="#ctx0" brushRef="#br2" timeOffset="-49251.04">4358 14050 539 0,'0'0'92'0,"0"0"154"16,0 0-25-16,0 0-129 15,0 0-10-15,0 0-42 16,0 0-17-16,-18-10-23 16,36 10 1-16,15 0 4 15,13 0 0-15,5 0-5 16,7 0 0-16,-3 0-6 16,-10 0-118-16,-12 0 7 15,-14 0-85-15,-16 0 78 16,-3 6 8-16,-19 4 73 15,-14 7-20-15,-12 0 39 16,-4 5 24-16,-3 0 24 16,4 6 19-16,5-2 49 15,4-2-10-15,14-7 10 0,8-8 37 16,10-6-31-16,7-1-48 16,7-2-49-16,20 0-1 15,12 0 23-15,9-12-15 16,13-4 11-16,4 2-15 15,-2 1-4-15,-2 7-10 16,-10 0-106-16,-11 5-90 16,-17 1-132-16,-19 0-153 15</inkml:trace>
  <inkml:trace contextRef="#ctx0" brushRef="#br2" timeOffset="-48993.16">4479 13944 551 0,'0'0'157'0,"0"0"150"16,0 0-136-16,0 0-41 16,0 0-68-16,0 0-32 15,-30-61-15-15,42 61-13 16,18 5-3-16,15 15 1 16,10 13-4-16,3 6 4 15,-6 7 0-15,-10 7-6 16,-12 0 5-16,-20 7-2 15,-10-1-7-15,-7 1-10 16,-23 3-12-16,-6-4-38 16,-6-7-24-16,1-5-143 0,8-14 9 15,10-17-205-15</inkml:trace>
  <inkml:trace contextRef="#ctx0" brushRef="#br2" timeOffset="-48141.22">6445 13925 558 0,'0'0'186'16,"0"0"113"-1,0 0-104-15,0 0-64 0,0 0-60 16,0 0 1-16,-6-11-44 16,6 11-20-16,0 0-8 15,6 24-9-15,16 9 6 16,2 12-3-16,-3 5 6 15,-9-4-3-15,-6-2 1 16,-6-8-6-16,0-7 5 16,0-9 1-16,0-10 2 15,0-6-2-15,0-1 2 16,0-3 10-16,0 0-4 0,0-17 14 16,0-10-13-1,0-16-7-15,0-3-5 0,6-6 1 16,10 5 4-16,5 8 1 15,0 12-1-15,3 11-7 16,1 15 5-16,2 1 1 16,1 15-4-16,-5 14-5 15,-1 3-10-15,-7 5 13 16,-9-3-24-16,-3-4 10 16,-3-5 12-16,0-8 9 15,0-8-5-15,0-9 5 16,0 0 0-16,0 0 27 15,6-9 13-15,3-16 2 16,6-12-32-16,4-7-1 16,1 2 1-16,2 3-10 0,0 8 3 15,-5 12 6-15,-1 11-6 16,1 8-3-16,-1 4 0 16,2 19-7-16,-3 10 4 15,-6 11-1-15,-3 8-4 16,-6 4 7-16,0 3-43 15,-3 4-30-15,-6-4-69 16,3-10-138-16,6-15-104 16</inkml:trace>
  <inkml:trace contextRef="#ctx0" brushRef="#br2" timeOffset="-47601.29">7189 14255 59 0,'0'0'432'0,"0"0"-282"15,0 0-26-15,0 0-75 16,0 0 9-16,0 0-8 16,0-17 9-16,0 17-6 15,0 0-16-15,0 0 8 16,0 0-25-16,0 0 0 15,0 0-4-15,0 0 6 16,0 0-4-16,0 0-13 16,0 0-2-16,0 0 8 15,0 0-9-15,0 0-2 0,0 0 10 16,0 0 0-16,0 0 9 16,0 0-2-16,0 0-10 15,0 0 9-15,0 0-16 16,0 0 0-16,0 0-1 15,0 0 5-15,0 0-4 16,0 0 0-16,0 0 1 16,0 0 8-16,0 0-9 15,0 0 15-15,0 0 11 16,0 0-10-16,0 0 1 0,0 0-14 16,0 0-1-1,0 0 2-15,0 0-4 0,0 0 0 16,0 0-2-16,0 10-4 15,0 14 3-15,0 18 0 16,0 8 2-16,0 3 0 16,0 5 1-16,0-7-6 15,0-9-34-15,0-6-160 16,3-19-229-16</inkml:trace>
  <inkml:trace contextRef="#ctx0" brushRef="#br2" timeOffset="-34478.54">7765 13819 130 0,'0'0'38'0,"0"0"107"16,0 0-49-16,0 0 6 16,0 0 4-16,0 0-33 0,0 0-19 15,9-20 16-15,-9 19-18 16,0 1 11-16,0 0 14 16,0 0-12-16,0 0 8 15,0 0-29-15,0 0-3 16,0 0 8-16,0 0-18 15,0 0-4-15,-3 0-6 16,-11 0-16-16,-2 10 3 16,-3 4-8-16,-1 5 0 15,1 4 8-15,4 7-6 16,-3 3 0-16,3 7-1 16,2 4 5-16,-1 7 13 15,4 7-18-15,1 4 5 0,3 1 10 16,6-4-10-16,0-6 5 15,0-10-9-15,12-7 8 16,7-6-14-16,11-7 4 16,9-7-5-16,10-7-38 15,2-4-111-15,4-5-232 16,-6-7-285-16</inkml:trace>
  <inkml:trace contextRef="#ctx0" brushRef="#br2" timeOffset="-33009.04">7893 14098 325 0,'0'0'99'15,"0"0"88"-15,0 0-41 16,0 0-28-16,0 0 37 0,0 0-50 15,0 0-24-15,0-39 8 16,0 33-27-16,0 3-24 16,0-7 9-16,2 6-44 15,4-2 1-15,4 2-1 16,2 1-3-16,9 3 0 16,0 0-2-16,1 7 4 15,-1 6-11-15,-6 10 9 16,-3 4-4-16,-12 2-5 15,0 8 7-15,-12-1-10 16,-9 0 6-16,3-5-5 16,-1-6 2-16,7-11 9 0,9-5 0 15,0-5-1-15,3-4 5 16,0 0-4-16,0-20 0 16,18-9 8-16,6-5-12 15,4-2 4-15,5 0-17 16,-3 2 6-16,-5 7-3 15,-1 2 10-15,-9 5 0 16,-5 6 8-16,-7 8 0 16,-3 3-1-16,0 3 7 15,0 0 30-15,0 0-22 16,0 0-1-16,0 0-17 16,0 16 5-16,-7 11-10 15,1 7 5-15,3 5 0 0,3 7-5 16,0-3 5-16,3 2-6 15,16-9-26-15,5-5-64 16,4-12-92-16,2-9-110 16,6-10-129-16</inkml:trace>
  <inkml:trace contextRef="#ctx0" brushRef="#br2" timeOffset="-32798.49">8427 14245 611 0,'0'0'178'16,"0"0"75"-16,0 0-119 0,0 0-33 16,0 0-30-1,0 0-44-15,0 39 7 0,0-2 19 16,0 6-48-16,0-2 14 16,0 4-19-16,0-3-5 15,0-5 1-15,0-8-102 16,0-9-197-16,0-16-316 15</inkml:trace>
  <inkml:trace contextRef="#ctx0" brushRef="#br2" timeOffset="-32566.31">8615 14162 179 0,'0'0'882'15,"0"0"-615"-15,0 0-98 16,0 0-89-16,0 0-31 16,0 0-32-16,12-13-14 15,9 10-3-15,8-1 0 16,20 1-17-16,9-2 3 16,6 5-93-16,3 0-100 15,-6-2-302-15,-7-5-204 16</inkml:trace>
  <inkml:trace contextRef="#ctx0" brushRef="#br2" timeOffset="-32034.24">9109 14006 669 0,'0'0'142'16,"0"0"152"-16,0 0-99 15,0 0-142-15,0 0-17 16,28-79-4-16,-4 66-14 16,3-4-3-16,7 14-15 15,2 3 9-15,3 0-12 16,1 11 3-16,-4 11-4 16,-8 6 2-16,-8 4 1 0,-13 4-17 15,-7 0-2-15,-4 5-17 16,-13-4 34-16,-8-3-16 15,4-10 9-15,6-4 2 16,2-10 8-16,10-6 0 16,3-4 5-16,0-8-5 15,7-18 22-15,11-7-22 16,6-7-1-16,4 4-7 16,-1 0 8-16,-1 2 0 15,-1 7-1-15,-5 2 7 16,0 8 7-16,-11 4 3 15,-3 6-10-15,-3 5 22 16,-3 2-12-16,0 0-5 16,0 0-11-16,0 16 2 15,-3 7-8-15,-6 7 6 0,3 6 0 16,0 3-3-16,2-3 1 16,4 1 2-16,0-4 0 15,22-10-91-15,8-6-73 16,9-8-93-16,7-8 9 15,3-1-82-15,-4-10-22 16</inkml:trace>
  <inkml:trace contextRef="#ctx0" brushRef="#br2" timeOffset="-31764.9">9846 14107 283 0,'0'0'266'0,"0"0"-42"0,0 0-44 16,0 0-22-1,0 0-113-15,0 0-10 0,-30 35-17 16,30-6 0-16,0-2 6 15,0 0-8-15,3-4-11 16,12-3-5-16,7-11 7 16,5-6 3-16,0-3-10 15,3-3 2-15,-2-16 9 16,-4-4-10-16,-8-3-1 16,-12-7 0-16,-4-1 1 15,0-1-12-15,-4 7-2 16,-12 8-22-16,-7 14 25 15,1 6-6-15,-5 9-78 16,5 15-26-16,3-1-81 16,8 2-164-16</inkml:trace>
  <inkml:trace contextRef="#ctx0" brushRef="#br2" timeOffset="-31470.12">10196 13812 547 0,'0'0'353'0,"0"0"-16"16,0 0-144-16,0 0-83 0,0 0-62 15,0 0-29-15,17-7-10 16,8 34-7-16,11 15 5 15,4 9-4-15,-10 11 6 16,-9 4-9-16,-14 6 0 16,-7 1-16-16,-13 4-21 15,-20-5-41-15,-12 1-55 16,-13-14-143-16,-3-9-382 16</inkml:trace>
  <inkml:trace contextRef="#ctx0" brushRef="#br2" timeOffset="-30924.44">11421 13723 618 0,'0'0'163'0,"0"0"94"15,0 0-23-15,0 0-122 16,0 0-50-16,0 0 5 16,23-43-35-16,-23 43-9 15,0 0-12-15,0 4-4 16,-13 11 8-16,-9 12-15 16,-8 6 6-16,-3 7 13 15,-6-3-16-15,7-2 7 16,-1-6-6-16,1-2 2 15,13-7 7-15,3-3-13 16,8-6 0-16,5-6 1 16,3-5-1-16,0 1-2 0,1 5 1 15,18 1 1-15,10 5 1 16,10-2-1-16,3 0 0 16,4 0-6-16,-1-3-29 15,4 0-46-15,-7-1-58 16,-9 0-194-16,-14 2-248 15</inkml:trace>
  <inkml:trace contextRef="#ctx0" brushRef="#br2" timeOffset="-30726.94">11272 14238 613 0,'0'0'208'0,"0"0"113"15,0 0-102-15,0 0-129 16,0 0-7-16,0 0-64 15,3 14-16-15,37-4 16 16,15 3-11-16,12-1-2 16,8 5-6-16,7 0-43 15,1 6-93-15,5-8-337 16,0-10-55-16</inkml:trace>
  <inkml:trace contextRef="#ctx0" brushRef="#br2" timeOffset="-29964.39">12538 13829 395 0,'0'0'218'0,"0"0"24"16,9-74 37-16,-9 59-133 16,0 10 5-16,0 3-68 15,0 2-19-15,0 0-3 0,0 0-48 16,0 2-11-16,0 25-2 15,0 19-2-15,0 12-1 16,0 14 1-16,0-4 2 16,0-1 1-16,0-11-1 15,0-10 0-15,3-17-4 16,1-12 5-16,-3-9-1 16,3-6 0-16,-4-2 5 15,6 0 11-15,3-19-4 16,4-18 8-16,4-13-2 15,-1-16-16-15,-1-9 6 16,0-5-5-16,0 1-1 16,-2 16 9-16,-7 27-11 0,-3 20-1 15,-2 12-4-15,-1 4 5 16,3 0-7-16,4 20 1 16,3 9 3-16,2 12-8 15,0-5 11-15,0 0-2 16,0-7 2-16,-2-2 0 15,2-13-3-15,-1-5 0 16,-1-9 3-16,-1 0-5 16,3 0 5-16,6-14 0 15,7-11 9-15,-1-12-9 16,0-5 3-16,0 1-6 16,-5 5 6-16,-6 10 3 0,-2 13-6 15,-8 9 0-15,-3 4-2 16,3 0 2-16,3 24-8 15,3 8 6-15,-2 8 4 16,-3 4-9-16,-4 4 7 16,0-1-5-16,0 6 0 15,-5 0-13-15,-4 0-69 16,6-5-79-16,3-11-313 16,9-11-208-16</inkml:trace>
  <inkml:trace contextRef="#ctx0" brushRef="#br2" timeOffset="-29736.79">13269 14126 856 0,'0'0'342'16,"0"0"-124"-16,0 0-56 16,0 0-99-16,0 0-20 15,0 0 2-15,-3 11-42 16,-3 18-1-16,0 17-4 15,-9 7 5-15,0 6-12 16,-4 0 9-16,2-3-44 16,4-3-38-16,1-11-68 15,-3-18-187-15,3-17-378 16</inkml:trace>
  <inkml:trace contextRef="#ctx0" brushRef="#br2" timeOffset="-29213.89">12635 13891 93 0,'0'0'96'0,"0"0"34"16,0 0-19-16,0 0 11 0,4-89 20 15,-2 56-75-15,-2-1 96 16,1 8-31-16,2 4-46 15,2 5-18-15,-2 4 24 16,3 6-43-16,-3 3-9 16,0 1-14-16,0 3-21 15,7 0-10-15,0 14 0 16,7 8-40-16,-5 5-137 16,-6 0-267-16</inkml:trace>
  <inkml:trace contextRef="#ctx0" brushRef="#br2" timeOffset="-28778.57">13750 13646 233 0,'0'0'215'15,"0"0"55"-15,0 0 4 16,0 0-92-16,0 0-25 16,0 0-41-16,10-46-60 15,-10 46-34-15,0 26-17 16,-3 18 3-16,-10 24 0 16,-1 16 1-16,-1 5 1 15,-5 6-13-15,10-11 3 16,4-12-12-16,6-13-20 15,6-18-85-15,24-16-129 16,7-22-235-16</inkml:trace>
  <inkml:trace contextRef="#ctx0" brushRef="#br2" timeOffset="-28314.43">13931 13900 848 0,'0'0'251'0,"0"0"-15"16,0 0-130-16,0 0-49 16,0 0-54-16,0 0 2 15,4-9-10-15,22 9 0 16,7 0 4-16,2 0-24 16,-3 6-36-16,-5 5 24 0,-11 2-47 15,-6 0 1-15,-7 3 22 16,-3 1 3-16,0 0 18 15,-10 3 18-15,-6-3 22 16,-4-2-3-16,7-5 3 16,7-6 0-16,0-1 24 15,6-3 46-15,0 0 25 16,0-14 31-16,12-11-114 16,7-2 19-16,1-2-6 15,0 1-11-15,3 3 23 16,-7 3-3-16,1 7-6 15,-11 5 20-15,-3 7-21 16,-3 3 18-16,0 0-45 0,0 9-9 16,0 18 9-1,0 9-2-15,-6 14-2 0,-1 3 1 16,6 0-19-16,1 1-31 16,0-7-108-16,17-6-201 15,8-15-53-15,8-17-74 16</inkml:trace>
  <inkml:trace contextRef="#ctx0" brushRef="#br2" timeOffset="-28132.97">14455 14079 649 0,'0'0'356'16,"0"0"-31"-16,0 0-148 16,0 0-102-16,0 0-49 15,0 0-3-15,0 4-23 0,0 22-5 16,-3 11 5-16,-4 9 0 15,-6 3-9-15,-3 0 9 16,-1-2-103-16,5-8-118 16,12-15-387-16</inkml:trace>
  <inkml:trace contextRef="#ctx0" brushRef="#br2" timeOffset="-27931.86">14708 14066 886 0,'0'0'322'0,"0"0"-143"15,0 0-27-15,0 0-96 16,0 0-56-16,0 0 0 16,92-26-7-16,-21 19 3 15,3 0-98-15,7 2-191 16,-6-2-316-16</inkml:trace>
  <inkml:trace contextRef="#ctx0" brushRef="#br2" timeOffset="-27473.51">15238 13849 798 0,'0'0'314'0,"0"0"-71"16,0 0-100-16,0 0-90 15,0 0-43-15,0 0 11 16,58-61-21-16,-33 58 0 16,5 3-2-16,-7 4 0 15,-1 15-11-15,-9 12-9 16,-9 1-26-16,-4 2 10 16,0 5 1-16,-14-6-7 15,-4-4 23-15,-2-5-2 16,7-8 20-16,6-6 3 15,1-7 0-15,6-3 3 16,0 0 0-16,0-6 29 0,16-14-8 16,7-9-14-16,2-4-11 15,5 0 1-15,-4 0 0 16,0 6 3-16,-9 7-2 16,-4 8 1-16,-10 7 14 15,-3 3 7-15,0 2 0 16,0 0-23-16,3 12-4 15,0 8 2-15,0 3 3 16,0 4-1-16,1 2 0 16,2-2-2-16,4 5-7 15,13-5-90-15,13-7-237 16,4-3-15-16,11-14 10 0</inkml:trace>
  <inkml:trace contextRef="#ctx0" brushRef="#br2" timeOffset="-27196.57">15845 14004 119 0,'0'0'251'15,"0"0"32"-15,0 0-50 16,0 0-32-16,0 0-86 16,0 0-27-16,-33-4-38 15,20 30 0-15,4 1-13 16,2 6-23-16,7-4-2 16,0-5-12-16,3-4 0 15,14-8-3-15,-1-8 3 16,7-4 0-16,3-4 9 15,0-16-6-15,-4-6-1 16,-8-3-2-16,-5-8 6 16,-9-6-16-16,0 2 10 0,0 9-20 15,-16 10-7-15,-4 15 1 16,-7 7-52-16,5 10 19 16,-2 9-39-16,9 2-145 15,6-1-138-15</inkml:trace>
  <inkml:trace contextRef="#ctx0" brushRef="#br2" timeOffset="-26940.92">16209 13693 478 0,'0'0'410'16,"0"0"-111"-16,0 0-87 0,0 0-118 15,0 0-58-15,0 0-7 16,97 50 15-16,-39 6-26 16,-5 3-13-16,-8 8 14 15,-16 5-19-15,-23 4-3 16,-6 2 1-16,-45 9-68 16,-24 2-44-16,-27 4-206 15,-18-4-156-15,-20-14 69 16</inkml:trace>
  <inkml:trace contextRef="#ctx0" brushRef="#br2" timeOffset="-23768.68">2977 15327 690 0,'0'0'64'16,"0"0"225"-16,0 0-112 15,0 0-70-15,0 0-41 16,0 0-58-16,-94-32 5 16,75 62-13-16,2 2 0 15,1 2-3-15,10 1 3 16,3 0-2-16,3-6 0 16,1 0 3-16,20-6-15 0,10-3 12 15,10-3-16-15,8-5 10 16,2 0-16-16,-2 0 4 15,-9-2-6-15,-13 5-22 16,-15 4 30-16,-12 6-17 16,-9 3 10-16,-21 4 23 15,-13-1-3-15,4-2 0 16,-1-10-2-16,19-9 7 16,9-10 15-16,9-3-10 15,3-33 18-15,21-17-23 16,16-10-21-16,11-3-20 15,4 7-6-15,-1 13 13 16,-8 6 27-16,-7 17 7 0,-12 6 0 16,-8 17 24-16,-2 0-19 15,-4 26-3-15,-1 18 18 16,-3 9 16-16,0 5 8 16,1 2-17-16,-2-7-15 15,1-9-9-15,3-16-3 16,1-14-5-16,5-11 4 15,12-6-65-15,9-27-82 16,10-16-115-16,-1-11-230 16</inkml:trace>
  <inkml:trace contextRef="#ctx0" brushRef="#br2" timeOffset="-23676.93">3611 15251 325 0,'0'0'211'15,"0"0"-148"-15,0 0-63 0,-76 110-27 16,70-64-290-16</inkml:trace>
  <inkml:trace contextRef="#ctx0" brushRef="#br2" timeOffset="-23018.68">3727 15539 956 0,'0'0'149'15,"0"0"110"-15,0 0-161 16,0 0-97-16,0 0-1 16,0 0-4-16,-10 90 4 0,7-45 0 15,3-4 4-15,0-8-11 16,0-13 7-16,0-11-3 16,0-6-3-16,10-3 0 15,-1-3 6-15,10-16 1 16,1-14 2-16,4-5 11 15,-2 3-14-15,-1 1-4 16,-3 9-3-16,-6 11 7 16,1 14-9-16,-5 0-18 15,5 9-33-15,-1 15 57 16,7 1-35-16,1-4-29 16,2-5 29-16,5-3-8 0,-2-9-14 15,-2-4 27-15,-2 0 23 16,-5-7 10-16,-1-12 1 15,0-4 7-15,-6-4 24 16,0 0 1-16,-3 1-6 16,-2 9 10-16,-1 11-29 15,-3 6 30-15,3 0-38 16,-3 13-24-16,8 14 19 16,-2-1 5-16,7 1 1 15,-1-5-1-15,7-8-10 16,1-4 2-16,4-10-22 15,4 0 8-15,5-13 16 16,0-10-16-16,-2-4 5 0,-7-2 13 16,-5-1 4-1,-8 3 21-15,-5 5 7 0,-3 12 38 16,-3 5 6-16,0 5-37 16,0 5-35-16,3 20-19 15,-3 6 19-15,4 4-7 16,2-3 7-16,3-4-82 15,9-8-53-15,0-7-145 16,6-13 74-16,4 0-181 16</inkml:trace>
  <inkml:trace contextRef="#ctx0" brushRef="#br2" timeOffset="-22906.38">4670 15377 66 0,'0'0'292'15,"0"-79"-27"-15,0 69 55 0,0 10-222 16,-8 10-98-16,-5 17-116 15,4 6-102-15,9 3-395 16</inkml:trace>
  <inkml:trace contextRef="#ctx0" brushRef="#br2" timeOffset="-21436.29">4740 15704 941 0,'0'0'196'0,"0"0"20"16,0 0-91-16,0 0-103 0,0 0-17 15,0 0 29-15,88-56-8 16,-42 17-13-16,-1-1-13 16,-9-3 4-16,-8-3 3 15,-10-7-7-15,-9-5 0 16,-9-9 9-16,0 1-8 15,-12 9-1-15,-3 22 0 16,6 20 0-16,-4 15-9 16,-1 30 5-16,-5 23-39 15,4 15 41-15,3 10-4 16,11 5 2-16,1-8 0 16,10-5-9-16,21-14-8 0,16-17-64 15,14-16-3-15,13-19-13 16,7-4-79-16,10-21-42 15,0-14-10-15,-9-5-35 16,-18-6 177-16,-21-1 90 16,-26 1 7-16,-17 6 121 15,-14 18 50-15,-17 11 39 16,1 11-40-16,-3 15-57 16,8 14-68-16,4 4-31 15,12-1-19-15,9 1 7 16,0-6-9-16,0-5-1 15,18-5 0-15,0-10-7 16,1-7 8-16,4 0-29 16,-1-10 29-16,-1-9 1 0,-6-8 0 15,-2 4 2-15,-5-1 7 16,-5 9-6-16,-2 5 14 16,-1 10-9-16,0 0-9 15,0 0 0-15,0 20-16 16,0 6 16-16,3 3 0 15,6-3 3-15,6-2-9 16,12-8 6-16,4-2-21 16,5-8 1-16,7-6-31 15,-4 0-42-15,-3-19 45 16,0-2-11-16,-8-5 41 16,-9 0 3-16,-8 3 15 15,-11 2 12-15,0 6 18 0,-6 10 24 16,-9 5 44-16,0 0-40 15,3 10-32-15,2 7-26 16,2 0 0-16,8-3-4 16,0-5 4-16,0-2 0 15,14-4 2-15,5-3 2 16,5 0 20-16,-6 0-10 16,1 0-4-16,-4-3 3 15,-6 3-13-15,-3 0-1 16,0 0-1-16,0 7 4 15,3 6-4-15,-5-4 2 16,-2-1 0-16,1-3 0 16,0-5 0-16,3 0 0 15,7 0 4-15,4-13 1 0,2-11 22 16,6-5-27-16,-1-11 0 16,-6-4 9-16,0-7-6 15,-9-7-2-15,-3 4 18 16,-3 7-17-16,-3 15 75 15,0 17-62-15,0 13 27 16,0 2-27-16,-9 22-15 16,0 9-7-16,0 8 6 15,6 4 2-15,3-6-13 16,0-1 10-16,15-10-47 16,10-6-18-16,2-9-7 0,3-8 14 15,-3-3-24 1,10-9 34-16,-1-15 33 15,1-2-5-15,-1-4 10 0,-3 1 12 16,-6 5 3-16,-11 7-2 16,-7 7 7-16,-9 10-7 15,0 4 28-15,-12 16-5 16,-1 2-7-16,7 3-2 16,3-6-14-16,3-3-1 15,0-7 0-15,9-7-10 16,10-2 8-16,3 0 2 15,4-11 0-15,4-10 2 16,-2 4-1-16,-4 0 1 0,-5 2 10 16,-5 3 13-16,-8 5 68 15,-2 7-25-15,-4 0-5 16,0 0-42-16,0 7-21 16,0 15-10-16,0 8 10 15,0 7 3-15,3 5 21 16,12-3-19-16,3 5-2 15,0-7 14-15,-2-5-9 16,-5-9-4-16,-8-9 11 16,-3-4-11-16,-11-4 58 15,-23-2-12-15,-15 2-14 16,-20-3-2-16,-13 5-29 16,-12 4-5-16,0 5-5 15,12 6-93-15,18 4-96 0,28-2-193 16</inkml:trace>
  <inkml:trace contextRef="#ctx0" brushRef="#br2" timeOffset="-20658.79">7713 15625 596 0,'0'0'273'0,"0"0"51"0,0 0-174 15,0 0-89-15,0 0-19 16,0 0-36-16,0 20-4 15,0 13-4 1,0 7 8-16,0 0-3 0,0-5-3 16,0-8 0-16,0-10-1 15,0-7 1-15,3-7 0 16,-3-3 1-16,0 0 2 16,3 0 28-16,3-20 29 15,4-13-26-15,2-9-21 16,9 2-12-16,-2 3-2 15,1 8 1-15,-1 14 0 16,-7 10-4-16,6 5 4 0,-3 8-20 16,1 17 4-16,-2 4-8 15,-1 4 2-15,-7-6 8 16,0-5-7-16,-3-8 15 16,0-8-2-16,-3-6 8 15,0 0 4-15,0 0-3 16,7-3 11-16,-2-14 13 15,7-11-21-15,1-2 17 16,-1-1-21-16,-1 5 0 16,2 10 4-16,-10 8 0 15,0 8 10-15,0 0-14 16,3 14-12-16,4 16 9 16,-5 7 3-16,-2 9-11 15,-3 0 10-15,0-1-63 0,0-1-44 16,0-4-111-16,0-10-167 15,18-13-10-15</inkml:trace>
  <inkml:trace contextRef="#ctx0" brushRef="#br2" timeOffset="-20342.15">8329 15859 323 0,'0'0'406'0,"0"0"-208"15,0 0 52-15,0 0-124 16,0 0-45-16,0 0 7 16,-9-12-49-16,15 5-14 15,7 0-18-15,7 1-1 0,2 2-12 16,2 4 2-16,1 0-29 16,-5 4 9-16,-4 12-3 15,-4 0-16-15,-12 11 11 16,0 3 10-16,-6 3 19 15,-20 6 3-15,0-2 0 16,3 2 2-16,1-12-2 16,9-7 0-16,7-11-1 15,6-9-45-15,13 0-84 16,26-22-43-16,19-8-137 16,17-7-93-16</inkml:trace>
  <inkml:trace contextRef="#ctx0" brushRef="#br2" timeOffset="-20094.72">8915 15533 731 0,'0'0'277'0,"0"0"-2"15,0 0-133-15,0 0-107 16,0 0-3-16,0 0-27 15,-18 95 2-15,18-36 15 16,0 8-9-16,0 2-7 0,6-4-6 16,9-1-17-1,0-9 4-15,12-8-106 0,13-14-105 16,8-19-185-16,13-14-280 16</inkml:trace>
  <inkml:trace contextRef="#ctx0" brushRef="#br2" timeOffset="-19658.73">9352 15736 244 0,'0'0'674'15,"0"0"-378"-15,0 0-91 16,0 0-90-16,0 0-65 16,0 0-24-16,-19-18-22 15,32 15 3-15,17 0-8 0,8 3 1 16,8 0-19-16,-2 0-31 15,-14 4-33-15,-10 14-16 16,-7-1-23-16,-13 2 14 16,0 4 52-16,0-3 8 15,-17-3 35-15,-2-4 13 16,7-4 0-16,-3-4 8 16,12-5 2-16,0 0 36 15,3-7 54-15,0-16-70 16,9-4-26-16,9-3 0 15,3 1-4-15,-3 4 2 16,-2 7 15-16,-4 7 22 0,-6 5 25 16,-5 3-11-16,-1 3-10 15,0 0-11-15,0 0-32 16,0 13 0-16,4 11-1 16,-1 2 2-16,1 8-1 15,2 1 0-15,3 2-5 16,7-5-44-16,4-5-131 15,5-10-167-15,8-12-129 16</inkml:trace>
  <inkml:trace contextRef="#ctx0" brushRef="#br2" timeOffset="-18929.34">9917 15886 299 0,'0'0'98'0,"0"0"100"16,0 0-66-16,0 0-5 16,0 0 52-16,0 0-38 15,0 0-23-15,0 0-27 16,0 0-34-16,0-6 6 16,0 3-32-16,4-5-11 15,3 2-11-15,-4 2-9 0,3 4-1 16,1 0-2-16,5 0-20 15,-2 7 5-15,4 15-30 16,-5 6 3-16,-9 8 14 16,0 4-9-16,-9-5-21 15,-9 2 41-15,0-14 6 16,-1-3 12-16,-2-7 2 16,6-5 0-16,0-3 10 15,3-5 3-15,3 0 16 16,2-2 10-16,1-16-25 15,6 0 16-15,0-2-28 16,0 6-1-16,0 4 13 0,3 3-6 16,3 4 4-16,4 3-12 15,2 0 6-15,6 5-10 16,0 13 4-16,0 5-4 16,1 1 0-16,-1-1-34 15,0 3-104-15,3-7-201 16,9-8-117-16</inkml:trace>
  <inkml:trace contextRef="#ctx0" brushRef="#br2" timeOffset="-18727.59">10295 15896 371 0,'0'0'508'0,"0"0"-241"16,0 0-45-16,0 0-137 15,0 0-59-15,0 0-4 16,-8-8-22-16,29 8-5 16,6-2 4-16,7 2-81 15,5-3-87-15,3-1-235 16,4-9-275-16</inkml:trace>
  <inkml:trace contextRef="#ctx0" brushRef="#br2" timeOffset="-18099.79">10657 15715 746 0,'0'0'194'0,"0"0"101"15,0 0-183-15,0 0-34 16,0 0-45-16,0 0-17 15,85-66-3-15,-61 66-13 16,-3 9-5-16,3 14 3 16,-8 8-3-16,-7 1-5 15,-6-1-13-15,-3 1-16 16,0-2 13-16,-12-8-23 16,2-2 15-16,1-8 15 15,1-7 6-15,5-2 6 0,1-3 7 16,2 0 0-16,0-13 18 15,0-10-18-15,5-3 0 16,9-7-2-16,2 2 4 16,-1 6-2-16,0 4 0 15,-9 9 0-15,0 9 20 16,-6 3 10-16,0 0-15 16,0 0-15-16,0 15-3 15,0 9-4-15,0 2 7 16,6 1 0-16,1-4-6 15,-4 0 0-15,5-3-86 16,4-7-135-16,10-5-10 16,2-8 18-16,2 0-17 0,0-3 23 15,-7-13 121-15,-5 1 92 16,-8-5 163-16,-3 3 48 16,-3 4 25-16,0 6-32 15,0 4 52-15,0 0-95 16,0 3-53-16,0 0-80 15,0 16-25-15,0 7 1 16,0 5-2-16,0 7 4 16,0 2-6-16,0 5-9 15,0-2 5-15,0-9-158 16,0-9-177-16,0-15-107 16</inkml:trace>
  <inkml:trace contextRef="#ctx0" brushRef="#br2" timeOffset="-17836.33">11303 15566 814 0,'0'0'318'0,"0"0"-90"16,0 0-80-16,0 0-81 16,0 0-9-16,0 0-46 15,54 20-12-15,-14 17 40 16,14 8-23-16,1 8-4 15,-3 6-13-15,-10 4 4 16,-14 7-6-16,-13 9 2 0,-15-1-11 16,-10 4-22-1,-26-5-49-15,-9-13-11 0,-4-16-38 16,0-11-178-16,10-21-169 16,15-16-102-16</inkml:trace>
  <inkml:trace contextRef="#ctx0" brushRef="#br2" timeOffset="-17514.69">12314 15721 932 0,'0'0'303'0,"0"0"-148"15,0 0-17-15,0 0-55 0,0 0-29 16,0 0-8-16,4-17-15 15,-5 17 12-15,-12 0-43 16,-5 0 1-16,-12 11-4 16,-3 8 3-16,5 8-2 15,-2-1 1-15,4 7 1 16,12-3-13-16,5-3 13 16,9-8-7-16,0-2 4 15,3-5-8-15,21-1 2 16,13-9-17-16,17-2-15 0,7 0-6 15,7 0-58 1,4 0-50-16,-14 0-183 0,-13 0-218 16</inkml:trace>
  <inkml:trace contextRef="#ctx0" brushRef="#br2" timeOffset="-17348.25">12268 16128 519 0,'0'0'226'0,"0"0"134"15,0 0-154-15,0 0-135 16,0 0-33-16,0 0-29 16,15 20-2-16,43-20-7 15,20 0-2-15,2-8-118 16,5 1-276-16,2-2-216 16</inkml:trace>
  <inkml:trace contextRef="#ctx0" brushRef="#br2" timeOffset="-15938.8">13318 15640 621 0,'0'0'117'0,"0"0"180"16,0 0-66-16,0 0-137 15,0 0-29-15,0 0-51 16,-10-17-6-16,10 34-8 0,0 21-6 16,-3 13 6-16,3 10 0 15,-3 2 0-15,3-3-4 16,0-14 9-16,0-13-9 16,0-13 4-16,0-13 0 15,0-4 3-15,0-3 2 16,0 0 8-16,0-15 35 15,10-14 8-15,2-11-35 16,0-10-21-16,3-5 0 16,-3-13 9-16,2-2-6 15,-1 3 12-15,-4 18-15 16,-2 22 4-16,-4 17 9 0,-3 10-13 16,0 0-4-1,0 17 3-15,3 12-14 0,3 12 12 16,4 1 3-16,4-1 0 15,-2-9-5-15,-2-11 5 16,-1-6-2-16,-5-8-1 16,3-7 6-16,-1 0-3 15,4 0 0-15,6-7 2 16,10-12 16-16,-1-8-18 16,2-6 0-16,3-3 11 15,-5-4-11-15,-2 8 9 16,-7 10 1-16,-7 10 4 15,-6 12 31-15,-3 0-39 16,0 0-6-16,3 24-4 0,1 11-2 16,1 9 6-16,-5 9-2 15,0 0 6-15,-9 2-15 16,-3 1 4-16,3 1-18 16,6-5-48-16,3-3-42 15,15-8-108-15,24-15-259 16</inkml:trace>
  <inkml:trace contextRef="#ctx0" brushRef="#br2" timeOffset="-15352.01">14017 16025 528 0,'0'0'172'16,"0"0"61"-16,0 0 23 16,0 0-110-16,0 0-65 15,0 0-2-15,-1-47-39 16,1 38-15-16,6-5 1 16,8 4-24-16,8 1 2 15,-2 1-4-15,6 5 3 16,-3 3-13-16,-1 3 10 15,-5 18-12-15,-1 5 4 16,-10 11-19-16,-6 5 6 16,0 5-1-16,-12 0 2 0,-9-5 17 15,0-3-13-15,-6-9 16 16,2-6 4-16,1-5-3 16,5-9 3-16,3-3 14 15,10-4-1-15,5 0 20 16,-2-3-3-16,3 0-8 15,0 0 2-15,0 0-13 16,3-6 2-16,12-3-17 16,9-1 4-16,3 3-8 15,1 2 4-15,5 3 0 16,0 2-1-16,2 0 4 0,3 7-3 16,-1-2 0-1,-15 2 0-15,-5-4-4 0,-11-1 4 16,-6-2 0-1,0 0-1-15,0 0 3 0,0 0-2 16,0 0 0-16,0 0-6 16,0 0 3-16,0 0-51 15,0 0-41-15,0 0-147 16,0 0-518-16</inkml:trace>
  <inkml:trace contextRef="#ctx0" brushRef="#br2" timeOffset="-14370.93">14708 15637 454 0,'0'0'189'15,"0"0"-23"-15,0 0 120 16,0 0-149-16,0 0-66 16,0 0-43-16,-52 44-22 15,25 19 39-15,2 9-22 16,-2 11-21-16,9 4 9 15,5-8-11-15,13-4-2 16,3-16-2-16,32-15-55 16,24-18-67-16,16-16-119 15,15-10-140-15</inkml:trace>
  <inkml:trace contextRef="#ctx0" brushRef="#br2" timeOffset="-13934.25">15045 15952 298 0,'0'0'424'0,"0"0"-180"16,0 0 21-16,0 0-106 15,0 0-57-15,0 0-51 16,-22-61-43-16,49 49-8 16,8 5-1-16,6 5-11 15,-1 2-38-15,-7 9-16 16,-11 11 12-16,-5 0-42 15,-11 6 0-15,-6 4 51 16,0 0-20-16,-16 1 21 16,-1-3 14-16,5-8 10 0,-2-10 16 15,10-3 4-15,4-7 0 16,0-7 37-16,1-22 64 16,19-10-74-16,3-4 16 15,9-4-30-15,1 7 10 16,-2 1-13-16,-1 5 31 15,-11 8 2-15,-2 12 5 16,-11 6-5-16,-6 8 12 16,0 0-40-16,0 15-15 15,-6 15-1-15,-7 9 1 16,-1 5-3-16,8 2 3 16,3-3-1-16,3 2-66 15,0-7-164-15,18-9-16 0,9-13-249 16</inkml:trace>
  <inkml:trace contextRef="#ctx0" brushRef="#br2" timeOffset="-13600.24">15572 16005 636 0,'0'0'172'0,"0"0"134"15,0 0-132-15,0 0-83 16,0 0-34-16,0 0-22 0,-17-17-28 15,31 15 2 1,2-5-9-16,4 6 2 0,-1 1-11 16,-6 0 2-16,1 10-9 15,-11 8-7-15,-3 7-3 16,-3 8 12-16,-18 1-8 16,-1-1 22-16,-2-2-5 15,0-3 5-15,6-12 0 16,6-2 6-16,5-8 2 15,7-6 12-15,0 0-19 16,0 0 4-16,19 0-7 16,17-6 2-16,13-8-19 15,7-1-74-15,3 1-101 16,-2-1-175-16,1 1-162 16</inkml:trace>
  <inkml:trace contextRef="#ctx0" brushRef="#br2" timeOffset="-13411.85">15930 15870 791 0,'0'0'280'0,"0"0"-60"16,0 0-79-16,0 0-124 15,0 0-13-15,0 0-4 16,109-40-47-16,-59 33-89 15,7-3-246-15,-1 1-281 0</inkml:trace>
  <inkml:trace contextRef="#ctx0" brushRef="#br2" timeOffset="-12774.25">16400 15715 764 0,'0'0'222'0,"0"0"49"16,0 0-117-16,0 0-88 16,0 0-37-16,0 0-20 15,55-50-7-15,-19 50-2 16,0 0 0-16,-7 13-15 16,-3 4 4-16,-10 3-27 15,-12 6 11-15,-4 3-14 0,-1 1 7 16,-18-3 9-16,-3-4-14 15,5-7 37-15,1-5-4 16,8-8 6-16,5-3 5 16,3 0-3-16,0 0 27 15,0-11 33-15,11-11-61 16,8-9 4-16,3-1-5 16,2 2 0-16,-2-3 1 15,1 10 0-15,-11 6 1 16,-4 10 4-16,-3 4 1 15,-4 3 44-15,3 0-51 16,-1 8 0-16,0 14-1 0,0 4 2 16,0 5 3-16,4 1-4 15,-1-2 0-15,7-3-6 16,10-5-44-16,7-8-88 16,4-6-14-16,3-8-60 15,-1 0 55-15,-7-3 68 16,-10-15 89-16,-6 0 21 15,-7-1 46-15,-3 2 54 16,-3 8 106-16,0 6-33 16,0-1-48-16,0 4-45 15,0 0-53-15,0 0-4 16,0 0-44-16,-5 10-4 16,4 10 0-16,-1 7 6 0,2 4-4 15,0 4-2 1,0-3-6-16,0-4-11 0,0-5-97 15,0-10-95-15,16-10-241 16,10-3-175-16</inkml:trace>
  <inkml:trace contextRef="#ctx0" brushRef="#br2" timeOffset="-12526.43">17186 15441 942 0,'0'0'299'0,"0"0"-58"16,0 0-101 0,0 0-69-16,0 0-24 0,0 0 27 15,14-14-51-15,27 31 3 16,14 9 1-16,8 13-21 16,-8 11-4-16,-13 9-2 15,-19 10 0-15,-23 7-13 16,-11 11-24-16,-43 8-97 15,-27 11-1-15,-14-5-96 16,-23-4-461-16</inkml:trace>
  <inkml:trace contextRef="#ctx0" brushRef="#br2" timeOffset="-11520.44">8199 16676 0 0,'0'0'419'0,"0"0"-257"16,0 0 19-16,0 0-51 15,0 0-37-15,0 0-32 16,0 0-33-16,0 0-24 15,0 14-8-15,0 25-74 16,0 20-41-16,0 2-245 0</inkml:trace>
  <inkml:trace contextRef="#ctx0" brushRef="#br2" timeOffset="-11353.65">8196 17307 470 0,'0'0'58'0,"0"0"65"16,0 0-78-16,0 0-39 15,0 0-6-15,9 104-43 16,-2-70-231-16</inkml:trace>
  <inkml:trace contextRef="#ctx0" brushRef="#br2" timeOffset="-10995.7">8293 17887 581 0,'0'0'67'0,"0"0"133"15,0 0-22-15,0 0-93 16,0 0-9-16,0 0-3 15,0 0-20-15,0 0 1 0,0 0-24 16,0 0-1-16,0 0-4 16,0 0-14-16,0 0 12 15,0 0-15-15,0 0 0 16,0 0 0-16,0 0-8 16,0 0 7-16,0 0-7 15,0 0 3-15,0 0 1 16,0 0-4-16,0 0 0 15,0 0 1-15,0 0 0 16,0 0-2-16,0 0-31 16,0 0-80-16,0-5-172 15,0-9-446-15</inkml:trace>
  <inkml:trace contextRef="#ctx0" brushRef="#br2" timeOffset="-9671.94">17816 13640 599 0,'0'0'12'16,"0"0"33"-1,0 0 100-15,0 0-48 0,-64-75-27 16,69 54-52-16,25-9-17 15,19-3 15-15,21-3-16 16,22-4 0-16,19 1 5 16,8 6-5-16,1 12 2 15,-12 11-2-15,-15 10 4 16,-20 17-6-16,-18 27 2 16,-16 21 0-16,-18 18 9 15,-9 30 1-15,-9 25 4 16,-3 27 14-16,6 23 3 0,4 11 21 15,16 13-31 1,9 16-8-16,10 5 7 0,0 6-18 16,-1 2 19-16,-5-7-17 15,-4 1 1-15,-5-6 25 16,-10-6-22-16,-5-13 9 16,-1-14 8-16,-5-13-5 15,-5-12-1-15,4-9 3 16,0-13-12-16,-3-14 4 15,-2-9-12-15,-2-16 2 16,-1-12 6-16,0-12-9 16,0-14 10-16,-6-18-8 15,0-12-1-15,1-15 18 16,2-12-20-16,1-10 2 16,2-5 12-16,-1 0 3 0,-5 0 20 15,-6 0-14 1,-11 0-22-16,-7-5 19 0,-14-4-20 15,-16 1 0-15,-21 3-1 16,-21 2 5-16,-27 3-4 16,-21 0 0-16,-22 0 0 15,-2 5 5-15,10-2-5 16,26-3-3-16,37 0-1 16,32-10 4-16,37-10-17 15,26-8-34-15,9-6-77 16,29-10-280-16,19-7-355 15</inkml:trace>
  <inkml:trace contextRef="#ctx0" brushRef="#br2" timeOffset="-8304.72">20146 15979 809 0,'0'0'295'16,"0"0"-130"-16,0 0-1 0,0 0-130 16,0 0-17-16,0 0-17 15,9-4-6-15,2 44 6 16,4 6 0-16,-8 6 0 15,-2-3 1-15,-4-9-1 16,-1-5 0-16,0-13 2 16,0-8-1-16,2-11-1 15,-1 0 0-15,1-3 2 16,5-3 12-16,7-19 24 16,5-16-6-16,8-11-16 15,-5-5-8-15,4-1 2 16,-4 4-9-16,-7 19 2 15,-3 12 4-15,-6 14-7 16,-6 6-5-16,4 9 4 0,-1 21-15 16,3 13 11-16,1 1 4 15,-2-1-2-15,-1-11-4 16,-1-5 0-16,4-14-3 16,-7-4 10-16,3-9-4 15,1 0 4-15,3 0 1 16,5-20 0-16,8-9 17 15,2-10-17-15,-2-2 1 16,0 0 8-16,-3 7-2 16,-2 17 2-16,-9 8-10 15,-2 9 2-15,5 0-8 16,-2 20-3-16,2 17 0 16,-2 12-11-16,-7 0-28 15,0 4-42-15,0-1-118 16,0-5-214-16,0-16-105 0</inkml:trace>
  <inkml:trace contextRef="#ctx0" brushRef="#br2" timeOffset="-8107.83">20856 16124 721 0,'0'0'372'0,"0"0"-89"15,0 0-186-15,0 0-61 16,0 0-34-16,0 0-2 15,-4 92 0-15,-4-39 0 0,-3 0 0 16,2 7-1-16,-2-9-15 16,2-7-102-16,9-10-78 15,0-25-184-15,12-9-185 16</inkml:trace>
  <inkml:trace contextRef="#ctx0" brushRef="#br2" timeOffset="-7884.44">21181 15913 966 0,'0'0'256'0,"0"0"-80"15,0 0-135-15,0 0 2 16,-32 73-12-16,21-28-5 16,7 8-13-16,1 3-13 15,1 0 4-15,2-3-9 0,0-9 5 16,2-10-12-16,19-12-50 15,5-10-59-15,7-12-88 16,6-3-105-16,-1-23-46 16,-4-11-18-16</inkml:trace>
  <inkml:trace contextRef="#ctx0" brushRef="#br2" timeOffset="-7492.89">21383 16148 164 0,'0'0'345'16,"0"0"-17"-16,0 0-23 15,0 0-89-15,0 0-95 16,0 0-48-16,-7-64-22 15,7 61-16-15,0-8-11 16,6 2-24-16,19-8 0 0,6 4-9 16,4 7 2-16,-6 6-18 15,-3 0 5-15,-7 16-13 16,-8 11 2-16,-8 3 14 16,-3 0-4-16,0 2 11 15,-8-5 6-15,-4-5 0 16,2-8 1-16,5-4 2 15,2-10-1-15,3 0-6 16,0-4 8-16,12-19 1 16,11-13-1-16,0-6-1 15,3-1 1-15,-7 6 2 16,0 11 4-16,-4 9 14 16,-7 7 9-16,-5 7 7 0,-2 3-36 15,1 6-2 1,-1 21-1-16,1 6 3 0,-2 10-1 15,0-3 1-15,0 6-10 16,0-7-33-16,0-2-86 16,7-7-144-16,13-11-140 15,6-14 72-15</inkml:trace>
  <inkml:trace contextRef="#ctx0" brushRef="#br2" timeOffset="-7341.47">21893 16194 363 0,'0'0'378'0,"0"0"29"15,0 0-187-15,0 0-151 0,0 0-36 16,0 0-33-16,-3 35-2 16,-1 2-4-16,-3-1 6 15,1 3-1-15,1-2-109 16,0-7-160-16,5-14-193 16</inkml:trace>
  <inkml:trace contextRef="#ctx0" brushRef="#br2" timeOffset="-7150.61">22127 16123 935 0,'0'0'227'16,"0"0"-10"-16,0 0-97 16,0 0-68-16,0 0-20 15,0 0 1-15,22-32-27 0,7 19-6 16,4-1-33-16,5 6-67 15,1 3-47-15,-1 5-233 16,-3-3-93-16</inkml:trace>
  <inkml:trace contextRef="#ctx0" brushRef="#br2" timeOffset="-6443.5">22452 15919 249 0,'0'0'444'16,"0"0"-189"-16,0 0 12 15,0 0-109-15,0 0-72 16,0 0-16-16,-11-40-14 0,28 31-35 16,12 2-13-16,6 3-8 15,4 4 2-15,-1 0-4 16,-3 2 2-16,-11 11-4 16,-4 1 0-16,-11 6-3 15,-6 2-11-15,-3 6 0 16,-2 2 2-16,-14 4 14 15,-7-8-7-15,3 1 1 16,4-11 4-16,6-9 1 16,6-1 2-16,4-6-10 15,0 0 11-15,8-17-11 16,18-6 11-16,10-5-33 16,9-3-5-16,-3-2-11 0,0 3 22 15,-6 7 26-15,-12 4 2 16,-10 7 8-16,-7 10-8 15,-7-1 36-15,0 3 4 16,-2 3-34-16,-14 17-7 16,-5 12-2-16,2 5 2 15,3 0 2-15,6 2-2 16,9-3 0-16,1-5-2 16,11-6-1-16,21-6-16 15,14-11-18-15,9-8-18 16,4 0-16-16,-8-13-72 15,-10-10 30-15,-13 0 80 0,-12-4 33 16,-15 1 44-16,-1 2 20 16,0 7 47-16,-15 12 0 15,-6 5-19-15,-4 3-64 16,1 18-6-16,4 7-17 16,9 2-5-16,8-1-2 15,3-4 2-15,0-8-3 16,9-5 3-16,9-7-2 15,5-5-13-15,6-1-5 16,2-15-15-16,-4-8-18 16,-8 1 21-16,-7-8 29 15,-12 0-5-15,0 1 8 16,-8 9-9-16,-14 8-9 0,2 13-47 16,-6 0-133-1,3 14 26-15,7 5-168 0</inkml:trace>
  <inkml:trace contextRef="#ctx0" brushRef="#br2" timeOffset="-6166.43">23386 15770 286 0,'0'0'694'0,"0"0"-397"16,0 0-81-16,0 0-85 15,0 0-60-15,0 0-10 16,-4-25-40-16,18 43-19 16,16 13 18-16,9 15-18 0,-1 5 3 15,-10 13 0-15,-13 6-5 16,-15 3 0-16,-6-4-5 16,-25-6-12-16,-8-5-18 15,-2-11-33-15,2-10-9 16,10-18-28-16,5-15-80 15,19-4-340-15</inkml:trace>
  <inkml:trace contextRef="#ctx0" brushRef="#br2" timeOffset="-5977.42">23738 16061 1121 0,'0'0'202'16,"0"0"-44"-16,0 0-36 15,0 0-72-15,0 0-26 16,112-3-2-16,-53 3-22 16,7 0-2-16,4 0-40 15,-4 3-85-15,-12-3-176 16,-18 0-479-16</inkml:trace>
  <inkml:trace contextRef="#ctx0" brushRef="#br2" timeOffset="-5744.07">24026 15913 1099 0,'0'0'244'0,"0"0"-64"16,0 0-67-16,0 0-47 16,0 0-40-16,0 0-2 15,-10 32-18-15,10 11 3 16,0 6 0-16,-9 8-9 15,-9 0 4-15,-2 1-12 16,1-1-11-16,8-11-83 16,11-9-35-16,0-17-164 15,33-17-284-15</inkml:trace>
  <inkml:trace contextRef="#ctx0" brushRef="#br2" timeOffset="-5244.41">24329 15962 871 0,'0'0'329'0,"0"0"-139"16,0 0-74-16,0 0-67 15,0 0-49-15,0 0 0 16,-5 84 2-16,-2-43-2 16,-4 3 0-16,0-8 0 15,3-7 2-15,4-9-2 16,0-10 0-16,4-7 0 15,0-3 4-15,0 0 0 16,10-20 4-16,7-8 7 0,5-10-15 16,1-4 8-16,3 2-8 15,-4 5 1-15,-4 15-3 16,-8 12 2-16,-4 8-4 16,0 0 4-16,-3 14-23 15,2 10 5-15,-2 1-2 16,-2-1-3-16,-1-5 22 15,0-8-17-15,0-6 15 16,0-2 3-16,0-3 2 16,6 0-1-16,8-5 14 15,2-18 5-15,6-2 7 16,1-4-25-16,-3 3 8 16,-1 6 8-16,-6 11-4 0,-6 6 2 15,-1 3-16-15,-1 5 7 16,-1 19-17-16,-4 9 9 15,0 7-7-15,-4 3-12 16,-10-1-55-16,2 4-12 16,1-6-104-16,9-6-154 15,2-9-242-15</inkml:trace>
  <inkml:trace contextRef="#ctx0" brushRef="#br2" timeOffset="-4922.44">24778 16167 696 0,'0'0'289'0,"0"0"-26"16,0 0-115-16,0 0-58 15,0 0-63-15,0 0-9 16,21-7-9-16,-2 7-9 16,-1 0 0-16,-3 0-12 15,-6 7-18-15,-5 7 17 16,-4 4-20-16,0 3 14 15,0-1-5-15,-15 6 15 16,-6 1 8-16,-1-4 1 16,-3 2 0-16,4-5 3 15,1-6 0-15,10-4-2 16,3-7 18-16,7 0-13 0,0-3 1 16,11 0-4-1,18-6-3-15,10-7-26 0,13-3-126 16,3 1-68-16,6-1-260 15</inkml:trace>
  <inkml:trace contextRef="#ctx0" brushRef="#br2" timeOffset="-4419.61">25237 15816 347 0,'0'0'240'16,"0"0"-62"-16,0 0 5 16,0 0-76-16,0 0-32 15,0 0 1-15,9-9 3 16,-9 9-2-16,0-3-13 15,0 3-7-15,0 0-19 16,0 0-24-16,0 0 6 16,0 0-19-16,0 0-1 15,0 0 8-15,0 0-5 16,0 0 15-16,0 0 3 16,0-4-8-16,0 4 15 0,0 0-25 15,0 0-2-15,0 0 3 16,0 0-2-16,0 0-4 15,0 0 2-15,0 0 0 16,0 4-8-16,0 19 8 16,-3 16 0-16,-6 20-2 15,3 11 4-15,0-1-3 16,2-2 1-16,4-4-3 16,0-8-4-16,1-6 2 15,23-10-54-15,12-7-29 16,9-13-105-16,7-12-268 15,1-7-320-15</inkml:trace>
  <inkml:trace contextRef="#ctx0" brushRef="#br2" timeOffset="-3940.32">25555 16012 544 0,'0'0'296'0,"0"0"-30"16,0 0-38-16,0 0-105 16,0 0-74-16,0 0-18 15,-6-20-8-15,18 20-23 16,4 0 5-16,4 3-12 0,0 17 0 16,0 1-13-1,-8 7-8-15,-6-1-3 0,-5 0-3 16,-1-2-10-16,0-1-21 15,-10-4 9-15,-3-5-22 16,1-4 31-16,2-4 37 16,3-1 3-16,4-6 7 15,3 0 4-15,0 0-2 16,0-13 26-16,12-9-25 16,8 1 7-16,5-6-2 15,0 4-7-15,2 1 6 16,-5 5 9-16,-4 6 19 15,-4 2 29-15,-8 6-33 16,-3 3 5-16,-3 0-23 0,0 7-9 16,0 15-4-16,-11 9 0 15,-8 2 2-15,-2 0 0 16,6 3-2-16,2-2-10 16,13-5-66-16,0-5-188 15,25-9 1-15,15-8-247 16</inkml:trace>
  <inkml:trace contextRef="#ctx0" brushRef="#br2" timeOffset="-3641.03">25925 16237 617 0,'0'0'218'16,"0"0"65"-16,0 0-87 0,0 0-95 15,0 0-23-15,0 0-54 16,-5-11-9-16,17 11-15 15,3 0-5-15,-4 0-16 16,-2 0-19-16,-5 14-1 16,-4 5-4-16,0 5 14 15,-3 1 31-15,-10 3-6 16,-4-3 6-16,-1 0 3 16,2-6 0-16,4-3 13 15,4-9 12-15,7-4-21 16,1-1 7-16,0-2-14 15,18 0 0-15,18 0-4 0,18-9-133 16,8-4-172-16,11-4-272 16</inkml:trace>
  <inkml:trace contextRef="#ctx0" brushRef="#br2" timeOffset="-3463.2">26263 16165 660 0,'0'0'197'0,"0"0"89"16,0 0-128-16,0 0-109 15,0 0-49-15,0 0-1 16,87-8-115-16,-40 5-201 16,3 1-223-16</inkml:trace>
  <inkml:trace contextRef="#ctx0" brushRef="#br2" timeOffset="-2792.6">26676 16056 81 0,'0'0'591'0,"0"0"-369"16,0 0 60-16,0 0-102 16,0 0-106-16,0 0-43 15,-26-15-15-15,27 15-16 16,11 7-2-16,4 13-5 15,-2 3 11-15,-2 1-8 16,-9 1-17-16,-3-3-12 16,0 3 6-16,-5-6-13 15,-8-2 11-15,1-3 20 0,6-8 3 16,0-3 6-16,6-3-3 16,0 0 7-16,0 0 9 15,13-13-1-15,8-7-11 16,3-2-2-16,2 1-8 15,-1-1-43-15,-4 5 21 16,-8 4 31-16,-5 6 3 16,-7 3 0-16,-1 4 11 15,0 0-5-15,-3 6-9 16,-10 14 0-16,-2-1 6 16,3 6-5-16,4 0 16 0,7 3-17 15,1 1-2-15,4-2-1 16,17-8-17-16,11-7-43 15,5-4-27-15,5-8-50 16,4 0 15-16,-3 0 14 16,-7-8 4-16,-9-4 79 15,-11-7 28-15,-11 2 24 16,-5-3 35-16,0 8 19 16,-8 1 76-16,-3 11 17 15,-5 0-118-15,0 3-27 16,3 14 0-16,-1 7-1 15,8-1 1-15,5-1-25 0,1-5 7 16,0-4-8-16,1-6 0 16,8-4 4-16,5-3-3 15,-2 0 10-15,-1-6-5 16,0-8-6-16,-6-2-1 16,-5-5-38-16,0-1 8 15,0 0-4-15,-16 1-62 16,-3 8-68-16,-2 6-84 15,5 7-53-15</inkml:trace>
  <inkml:trace contextRef="#ctx0" brushRef="#br2" timeOffset="-2542.86">27227 15919 727 0,'0'0'377'0,"0"0"-114"16,0 0-118-16,0 0-87 15,0 0-39-15,85 76-9 16,-49-23 15-16,-9 10-25 16,-20 3-1-16,-7 6-2 15,-33 1-4-15,-25 4-49 16,-27-6-111-16,-18-4-302 0,-15-11-284 15</inkml:trace>
  <inkml:trace contextRef="#ctx0" brushRef="#br2" timeOffset="-2055.2">22094 16970 820 0,'0'0'282'15,"0"0"-5"-15,0 0-121 0,0 0-81 16,0 0-23-16,0 0-15 16,8-3-26-16,25 3 20 15,16-4-31-15,7-3-2 16,6-2 0-16,-6 3-58 16,-8 1-45-16,-13 2-52 15,-22-3-167-15,-13 3-193 16,0-8-57-16</inkml:trace>
  <inkml:trace contextRef="#ctx0" brushRef="#br2" timeOffset="-1870.75">22320 16844 455 0,'0'0'318'16,"0"0"66"-16,0 0-148 16,0 0-99-16,0 0-55 0,0 0-45 15,-14-4-12-15,10 28-25 16,-8 10-1-16,-2 21 1 15,0 6 0-15,0 6 0 16,3 0-1-16,4-5-14 16,6-9-52-16,1-6-102 15,0-17-305-15</inkml:trace>
  <inkml:trace contextRef="#ctx0" brushRef="#br2" timeOffset="-1553.03">22854 17277 1040 0,'0'0'294'15,"0"0"-192"-15,0 0-12 16,0 0-5-16,0 0-60 16,0 0-20-16,-17 78 9 15,17-71-14-15,0-7 0 16,10 0 12-16,4 0-6 15,4-13 20-15,2-3-6 16,-7-7-14-16,-4 0 23 16,-5-1-14-16,-4 5 2 15,0 6 6-15,0 9-14 16,0 4-8-16,-9 0-1 0,-5 10-22 16,-2 11-23-16,4 8-34 15,4-3-32-15,8 4-73 16,0-8-346-16</inkml:trace>
  <inkml:trace contextRef="#ctx0" brushRef="#br2" timeOffset="-1213.95">23685 17270 956 0,'0'0'254'0,"0"0"-55"0,0 0-99 16,0 0-68-16,0 0-17 16,0 0 4-16,-66 90-16 15,69-76-1-15,12-4-2 16,6-5 0-16,3-5 9 16,-4 0-8-16,0-7 0 15,-4-9 9-15,-5-1-6 16,-6-5 8-16,-5-3 10 15,0 6-4-15,0-1 7 16,-7 11-19-16,-5 4-6 16,-7 5 0-16,-1 0-6 15,-4 14-15-15,5 10-48 0,7-4-44 16,2 3-82 0,10-4-292-16</inkml:trace>
  <inkml:trace contextRef="#ctx0" brushRef="#br2" timeOffset="-744.18">24278 17290 364 0,'0'0'687'15,"0"0"-501"-15,0 0-23 16,0 0-89-16,0 0-11 15,0 0-28-15,-64 72-6 16,57-62-13-16,5-3 1 16,2-4-11-16,0-3-6 15,0 0 6-15,6 0 18 16,7-3-5-16,7-7-8 16,-4-7 2-16,0-2-12 0,-5-4 4 15,-5 0-5-15,-6 2 4 16,0 6 3-16,0 8-5 15,-6 7-2-15,-13 0 0 16,-2 2-5-16,-5 18-7 16,6 7-57-16,3-1-76 15,8 2-234-15</inkml:trace>
  <inkml:trace contextRef="#ctx0" brushRef="#br2" timeOffset="282.63">28778 16421 843 0,'0'0'216'0,"0"0"47"15,0 0-105-15,0 0-61 16,0 0-29-16,0 0-43 16,14-43 11-16,-14 47-26 15,-20 16-6-15,-14 9 11 16,-20 10 7-16,-12 8 5 15,-5 0-13-15,-4-4-12 0,0 3 12 16,3-7-14-16,8-2 0 16,15-14 2-16,19-7-1 15,18-10-1-15,12-6 0 16,0 0 0-16,0 0-3 16,7 5 3-16,14-1 0 15,6 4 12-15,9 3-4 16,6 0 4-16,8 3-6 15,10-1-3-15,9 1-4 16,3 1 1-16,-6-1 0 16,-9 0-3-16,-20-2-45 15,-16 3-33-15,-12-2-39 16,-9 6-55-16,-2 0-148 0,-21 1-255 16</inkml:trace>
  <inkml:trace contextRef="#ctx0" brushRef="#br2" timeOffset="494.57">28274 17165 630 0,'0'0'318'15,"0"0"22"-15,0 0-180 16,0 0-39-16,0 0-77 16,0 0-15-16,3 13-4 15,31-4-7-15,16 3 26 16,14 4-25-16,10-4-14 15,14 5-10-15,8-5 2 16,7-2-50-16,1-6-55 0,-12-4-117 16,-9 0-537-16</inkml:trace>
  <inkml:trace contextRef="#ctx0" brushRef="#br2" timeOffset="1227.47">29718 16128 382 0,'0'0'191'16,"-25"-80"86"-16,14 57-48 16,5 10-65-16,2 7-49 15,2 6-21-15,2 0-57 16,-1 9-31-16,-1 22-6 15,2 24-4-15,0 14 0 0,0 7 8 16,0-3 0 0,0-7-4-16,0-18 3 0,0-16 4 15,0-16-6-15,0-10-1 16,0-6 12-16,0 0 14 16,7-10 20-16,3-24 15 15,3-10-49-15,3-20 6 16,0-5-18-16,1-10 0 15,-3 5 14-15,-1 15-13 16,-4 22 2-16,-4 22-3 16,-2 15 0-16,4 4-6 15,8 31-4-15,4 9 1 0,4 11 9 16,-2-1-2-16,-5-8 2 16,-6-10 0-16,-2-12 0 15,-2-12-4-15,-2-9 4 16,1-3 0-1,4-3 2-15,7-19-1 0,8-12 6 16,4-13-6-16,1-5 3 16,1-1 6-16,-5 7-10 15,-6 15 0-15,-8 19 10 16,-7 9-5-16,1 3-5 16,3 22-7-16,3 14 1 15,0 14-2-15,-3 1 5 16,-5 1-12-16,-3 1-10 0,0-4-54 15,0-5-25 1,0-11-166-16,3-14-228 0</inkml:trace>
  <inkml:trace contextRef="#ctx0" brushRef="#br2" timeOffset="1417.07">30394 16256 427 0,'0'0'511'0,"0"0"-149"16,0 0-182-16,0 0-99 15,0 0-36-15,0 0-29 16,3 44-10-16,-3 1 7 16,0 4-12-16,-5 2 3 15,-8 1-8-15,-5 0 1 16,1-8-83-16,4-10-84 0,8-16-354 16,5-18-241-16</inkml:trace>
  <inkml:trace contextRef="#ctx0" brushRef="#br2" timeOffset="1633.15">30650 15995 568 0,'0'0'640'16,"0"0"-427"-16,0 0-95 16,0 0-52-16,0 0-58 15,-43 75 2-15,18-17 17 16,4 5-16-16,1 5-9 15,7-2-2-15,6-3 4 16,7-10-13-16,0-14-12 16,11-11-57-16,18-22-17 0,6-6-115 15,7-11-249-15</inkml:trace>
  <inkml:trace contextRef="#ctx0" brushRef="#br2" timeOffset="2048.75">30847 16211 391 0,'0'0'571'0,"0"0"-279"16,0 0-117-16,0 0-83 16,0 0-26-16,0 0-37 15,-39-12-17-15,39 9-12 16,12 3-5-16,15 0 0 16,4 0-10-16,4 3-20 0,-4 11 2 15,-10 6-7-15,-6 3-1 16,-8 1 9-16,-5-2-12 15,-2-2 27-15,0-7-1 16,0-3 4-16,-5-6 14 16,4-1 0-16,-1-3 3 15,2 0 8-15,0-17 42 16,0-13-18-16,6-6-19 16,8 0-1-16,2 7 11 15,-2 6-5-15,-3 9 1 16,-6 7 9-16,-4 4-6 15,-1 3 7-15,0 0-32 16,2 3-11-16,2 16 8 0,1 15 1 16,-4 7 2-16,-1 2 0 15,0 6-10-15,0-1-5 16,8-9-90-16,11-7-71 16,14-17-350-16,10-14-207 15</inkml:trace>
  <inkml:trace contextRef="#ctx0" brushRef="#br2" timeOffset="2218.19">31390 16312 1040 0,'0'0'269'0,"0"0"-100"16,0 0-82-16,0 0-62 16,0 0-14-16,0 0-11 0,-15 66 4 15,6-33-4-15,2 4-10 16,-2-3 9-16,-2 1-104 15,1-8-138-15,7-15-241 16</inkml:trace>
  <inkml:trace contextRef="#ctx0" brushRef="#br2" timeOffset="2414.21">31600 16322 505 0,'0'0'689'15,"0"0"-467"-15,0 0-76 16,0 0-68-16,0 0-39 16,0 0-24-16,-1-27-9 0,29 18-12 15,11-1-28-15,10-3-52 16,8 4-110-16,-3-2-207 16,1-2-112-16</inkml:trace>
  <inkml:trace contextRef="#ctx0" brushRef="#br2" timeOffset="2997.36">31947 16123 704 0,'0'0'302'0,"0"0"-42"0,0 0-105 16,0 0-76-16,0 0-4 16,0 0-40-16,-4-12-25 15,19 12 6-15,2 0-16 16,2 0-8-16,0 9 7 15,-2 11-6-15,-4 2-11 16,-5 3-3-16,-7 8-6 16,-1-7-12-16,-3 4 4 15,-10-8-22-15,4-5-4 16,3-10-13-16,4-4-1 16,2-3 2-16,0 0 11 15,9-13 13-15,14-11-68 16,2-8 57-16,2-4-1 15,-1 0 3-15,-4 4 58 16,-6 11 55-16,-7 10 108 0,-7 4 6 16,-2 7-9-16,0 0-81 15,0 0-44-15,0 10-35 16,-5 12 0-16,-4 4 2 16,0 4 1-16,5-1 3 15,4 1-6-15,0-2 0 16,7-4-8-16,17-9-7 15,6-7-4-15,3-8 4 16,1 0-40-16,-4-10-22 16,-6-10 31-16,-8-5 19 15,-9-1 27-15,-5 2-3 16,-2 10 3-16,0 7 15 0,0 7 30 16,-9 0 14-16,-6 11-59 15,2 6-2-15,2 6-2 16,7 3 3-16,4-7-6 15,0-5-43-15,12-4-45 16,3-10-57-16,4 0 4 16,-1-12-98-16,1-8-111 15</inkml:trace>
  <inkml:trace contextRef="#ctx0" brushRef="#br2" timeOffset="3081.09">32419 16162 75 0,'0'0'125'15,"0"0"17"-15,0 0-49 16,0 0-93-16,0 0-34 15,0 0-230-15</inkml:trace>
  <inkml:trace contextRef="#ctx0" brushRef="#br2" timeOffset="3431.58">32639 15925 473 0,'0'0'299'16,"0"0"32"-16,0 0-108 15,0 0-105-15,0 0-79 16,0 0-18-16,92 47 3 16,-55 3-16-16,-1 9 3 15,-12 1-11-15,-17 5 1 16,-7 5-10-16,-33-5-20 16,-22 5-45-16,-22-4-35 15,-22-9-181-15,-17-5-207 16</inkml:trace>
  <inkml:trace contextRef="#ctx0" brushRef="#br2" timeOffset="3733.69">29972 17029 764 0,'0'0'250'0,"0"0"40"16,0 0-141-16,0 0-62 0,0 0-44 16,0 0-21-16,-16 27-1 15,52-18 11-15,15 2-23 16,7-8 4-16,6-3-13 15,0 0-53-15,-4-10-63 16,-13-5-170-16,-18 0-252 16</inkml:trace>
  <inkml:trace contextRef="#ctx0" brushRef="#br2" timeOffset="3957.96">30167 16908 665 0,'0'0'498'0,"0"0"-274"16,0 0-82 0,0 0-60-16,0 0-53 0,0 0 10 15,-10 28-33-15,10 9 9 16,0 13 18-16,-2 11-33 16,-2 7 0-16,-4 1 0 15,0-3-20-15,2-4-51 16,1-9-76-16,3-19-272 15,2-19-444-15</inkml:trace>
  <inkml:trace contextRef="#ctx0" brushRef="#br2" timeOffset="4490.61">30658 17045 1300 0,'0'0'127'16,"0"0"17"-16,0 0-86 15,0 0-49-15,0 0-8 16,-38 103-2-16,19-44 3 16,4-3-8-16,3-6 6 15,6-11 0-15,5-12 2 16,1-12 3-16,0-7-5 16,0-8 3-16,6-8 0 15,13-20 41-15,6-14-25 16,8-14-15-16,-3-14 9 15,0-5-11-15,-2 5-2 16,-11 19 12-16,-4 22-9 0,-9 19 6 16,-4 10-9-16,0 4-11 15,0 24 8-15,2 13-5 16,1 9 7-16,0 1-4 16,0-8 10-16,-2-8-8 15,2-11 3-15,1-9 0 16,-1-8-7-16,4-7 7 15,3 0 0-15,8-12 7 16,6-13-4-16,6-18 9 16,3-7-12-16,1-2 0 15,-4 6 20-15,-8 15 9 16,-9 19 12-16,-8 8-11 0,-3 4-30 16,1 13 0-16,-2 21-12 15,1 12 1-15,-2 6 6 16,0-2-47-16,-5 0-9 15,-4-5-9-15,2-8-29 16,5-5-47-16,2-5-173 16,10-15-189-16</inkml:trace>
  <inkml:trace contextRef="#ctx0" brushRef="#br2" timeOffset="4797.57">31229 17276 402 0,'0'0'552'15,"0"0"-311"-15,0 0-66 0,0 0-90 16,0 0-36-16,0 0-34 16,-16-27-4-16,16 24-11 15,14 1-3-15,1 2-31 16,3 0-3-16,-4 0 10 16,-4 0-4-16,-3 2 0 15,-5 10 17-15,-2 7 1 16,0 3 13-16,-15 6 1 15,-6 5 0-15,-4-2 23 16,0 1-7-16,2-6 8 16,13-6-10-16,5-11-15 15,5-6 0-15,17-3-1 0,20-3-29 16,15-20-32-16,11-9-251 16,1-2-7-16,1-10 55 15</inkml:trace>
  <inkml:trace contextRef="#ctx0" brushRef="#br2" timeOffset="5037.62">31648 16835 613 0,'0'0'207'16,"0"0"78"-16,0 0-83 15,0 0-131-15,0 0-34 16,0 0 9-16,-82 101 3 15,63-40 13-15,2 11-39 16,-1 7-7-16,2 0-4 0,4-7-12 16,7-9 0-16,5-12 0 15,10-15-17-15,24-13-47 16,15-9-77-16,12-14-174 16,0-5-425-16</inkml:trace>
  <inkml:trace contextRef="#ctx0" brushRef="#br2" timeOffset="5457.29">31815 17157 736 0,'0'0'279'0,"0"0"-1"16,0 0-137-16,0 0-51 0,0 0-35 16,0 0-46-16,0-17-8 15,18 17-1-15,5 0 1 16,2 0-4-16,-3 0-25 15,-4 11-15-15,-5 3 28 16,-4 0-10-16,-5 2 7 16,-4 1 7-16,0-2-1 15,0 2 9-15,-5-5-12 16,-4-5 2-16,4-4 6 16,4-1-8-16,1-2 11 15,0 0 4-15,0-2 7 16,15-18 8-16,9-8-11 15,3-3 13-15,-4 1 24 0,-3 4-16 16,-5 6 8-16,-6 7 13 16,-3 8-20-16,-3 3-10 15,-3 2-16-15,4 7-11 16,-1 15 8-16,1 12-6 16,-2 7 1-16,-2-2-9 15,0-3-40-15,0-2-46 16,-6-5-145-16,3-10-192 15,3-11-163-15</inkml:trace>
  <inkml:trace contextRef="#ctx0" brushRef="#br2" timeOffset="5638.56">32194 17234 48 0,'0'0'843'0,"0"0"-578"15,0 0-89-15,0 0-90 16,0 0-71-16,0 0 6 15,-27 62-18-15,12-28-1 16,3-2 2-16,-1-3-4 16,2-1-51-16,7-6-151 15,4-14-205-15,0-8-239 16</inkml:trace>
  <inkml:trace contextRef="#ctx0" brushRef="#br2" timeOffset="5829.71">32395 17217 662 0,'0'0'311'0,"0"0"-59"15,0 0-73-15,0 0-88 16,0 0-48-16,0 0-26 16,15-13-15-16,18 7-2 15,12-5-20-15,8 4-94 16,1 1-152-16,-3-1-241 15</inkml:trace>
  <inkml:trace contextRef="#ctx0" brushRef="#br2" timeOffset="6521.55">32662 17065 795 0,'0'0'295'0,"0"0"-44"16,0 0-125-16,0 0-67 15,0 0-30-15,0 0-18 16,55-26-2-16,-36 26-9 16,-3 20 0-16,-4 2-9 15,-5 8 9-15,-7 4-3 16,0-1-5-16,-16-1-18 16,-8-1-5-16,3-4-1 15,3-8-17-15,7-10 13 16,6-6 9-16,5-3-2 15,0 0 13-15,15-9 3 0,10-11-78 16,3-6-40-16,0-3 16 16,-2-6 69-16,-5 9 40 15,-6 7 6-15,-9 9 86 16,-3 5 30-16,-3 5 13 16,0 0-58-16,0 0-63 15,-6 12-8-15,-7 7-3 16,2 4 3-16,2 1 4 15,3-3-2-15,5-2-4 16,1-3 2-16,0-7-19 16,1-2-22-16,25-1-40 15,9-4-79-15,10-2 31 16,1 0-25-16,-4-1-26 0,-12-15 125 16,-8-8 52-16,-7-3 3 15,-9 4 59-15,-6 5 76 16,0 8 13-16,-3 8 26 15,-12 2-99-15,-4 0-9 16,-2 21-33-16,4-1 14 16,1 9-8-16,7-2-12 15,5-3-8-15,2-3-18 16,2-6 5-16,0-6-6 16,2-7 0-16,11-2 8 15,3 0-4-15,1-2-4 16,2-16-6-16,-5 0 1 15,-4-6-1-15,-5-2 0 16,-5 1 4-16,0 3-7 0,0 10 3 16,-17 3-29-16,1 9-72 15,-2 0-97-15,4 0-24 16,4 5-107-16</inkml:trace>
  <inkml:trace contextRef="#ctx0" brushRef="#br2" timeOffset="6762.13">33252 16894 769 0,'0'0'353'16,"0"0"-174"-1,0 0-60-15,0 0-47 0,0 0-39 16,71 108 13-16,-50-45-28 15,-8 3-17-15,-13 1 4 16,-14 1-5-16,-33 2-23 16,-20 5-89-16,-16 3-158 15,-16-3-262-15,-7-8-117 16</inkml:trace>
  <inkml:trace contextRef="#ctx0" brushRef="#br2" timeOffset="7116.44">30926 18081 783 0,'0'0'289'0,"0"0"-8"0,0 0-126 16,0 0-85-16,0 0-25 16,0 0-9-16,33-12-12 15,7 7 0-15,12-3-22 16,5-1 2-16,0-1-8 15,-5-2-7-15,-4 2-71 16,-14 1-77-16,-16 0-280 16,-12-2-420-16</inkml:trace>
  <inkml:trace contextRef="#ctx0" brushRef="#br2" timeOffset="7326.28">31202 17894 288 0,'0'0'661'0,"0"0"-403"15,0 0-9 1,0 0-137-16,0 0-50 0,0 0-3 16,-13-12-29-16,13 24-30 15,0 20 5-15,-2 16-1 16,-2 8-6-16,-4 0 2 16,-1 7-4-16,-1 3-36 15,7-7-43-15,1-10-64 16,2-18-279-16,6-19-505 15</inkml:trace>
  <inkml:trace contextRef="#ctx0" brushRef="#br2" timeOffset="7618.56">31629 18064 732 0,'0'0'610'0,"0"0"-543"15,0 0 14-15,0 0-46 16,0 0-20-16,0 0-15 16,-6 15 2-16,7-15 6 15,8 0-8-15,3 0 5 16,3 0 6-16,-3-10-7 16,0-3 5-16,-5-3-4 15,-1 3-4-15,-4 3 15 16,-2 6-16-16,0 1 0 15,0 3 0-15,0 0-13 0,-6 10-48 16,-6 10-55-16,2 4-135 16,8-5-334-16</inkml:trace>
  <inkml:trace contextRef="#ctx0" brushRef="#br2" timeOffset="7948.18">32353 18030 777 0,'0'0'396'0,"0"0"-269"16,0 0-8-16,0 0-68 0,0 0-41 16,0 0-8-16,-58 26 3 15,58-18-4-15,0-1-1 16,11-2 5-16,7-5-3 15,1 0 5-15,4 0 1 16,-1-10-2-16,-3-5 15 16,-4-2-8-16,0-3-3 15,-6 6 0-15,-6 0-10 16,-2 8 3-16,-1 3-3 16,0 3-19-16,-1 0-14 15,-8 3-67-15,-1 11-109 16,7 2-135-16,3-3-210 15</inkml:trace>
  <inkml:trace contextRef="#ctx0" brushRef="#br2" timeOffset="8225.92">33090 17974 952 0,'0'0'379'0,"0"0"-243"15,0 0-17-15,0 0-29 16,0 0-22-16,0 0-26 16,0-7-12-16,0 7-9 15,6 0 4-15,8 0 2 16,2 0 0-16,4-4-1 0,-4-4 2 16,-3-2-26-1,-7 6 1-15,-4-2 3 0,-2 4-6 16,0 2-8-16,-24 0-71 15,-19 0-104-15,-23 17-11 16,-14 3-404-16</inkml:trace>
  <inkml:trace contextRef="#ctx0" brushRef="#br2" timeOffset="9441.11">20891 18595 853 0,'0'0'198'0,"0"0"9"16,0 0-132-16,0 0-32 16,0 0-30-16,0 0-6 15,73-4 15-15,-11 4 2 16,9 0-14-16,0 0-10 16,4 0-4-16,-10-5-52 15,-10 0-90-15,-16 0-211 16,-19 1-158-16</inkml:trace>
  <inkml:trace contextRef="#ctx0" brushRef="#br2" timeOffset="9642.77">20940 18865 277 0,'0'0'165'0,"0"0"-34"15,0 0 68-15,0 0-62 16,0 0-9-16,0 0-43 15,106-22-14-15,-43 7-48 16,6 3 0-16,-1-2-23 16,-6 0-2-16,-5 2-55 0,-14 2-157 15,-13 0-65 1,-15 1-70-16</inkml:trace>
  <inkml:trace contextRef="#ctx0" brushRef="#br2" timeOffset="9907.58">21119 18355 692 0,'0'0'130'0,"0"0"159"16,0 0-130-16,0 0-74 16,0 0-50-16,110-51-12 15,-57 77-4-15,6 24-3 16,1 17-11-16,-7 8-2 15,-12 1-2-15,-14 3 6 0,-23-7-7 16,-4-5 0 0,-7-9 0-16,-20-9-5 0,-2-8-16 15,-2-7-36-15,-3-12-100 16,-2-8-131-16,2-14-218 16</inkml:trace>
  <inkml:trace contextRef="#ctx0" brushRef="#br2" timeOffset="11645.56">22882 18241 589 0,'0'0'175'0,"0"0"112"16,0 0-104-16,0 0-47 16,0 0-51-16,0 0-16 15,0-35-20-15,0 35-20 16,0 0-4-16,0 3-22 15,0 22 4-15,-5 15-5 0,-5 18-2 16,0 9 0 0,-7 4 12-16,4 1-11 0,-1-13 4 15,1-9-4-15,5-17 3 16,4-10 6-16,2-10-10 16,2-9 0-16,0-1 4 15,0-3-2-15,0 0 3 16,0 0 3-16,0 0-6 15,0 0 12-15,6 0-14 16,13 3 0-16,10-1 17 16,13 3-11-16,1-2 9 15,6-3-6-15,5 0-6 0,2 0 15 16,-4-6-14-16,-8-1-4 16,-11 1 12-16,-18 5-11 15,-9 1-2-15,-2 0 1 16,-4 0 0-16,0 0 3 15,0 0-3-15,0-3-4 16,0 3 3-16,0 0-30 16,0 0-29-16,-8 0-31 15,-1 3-75-15,-1 4-148 16,2-4-314-16</inkml:trace>
  <inkml:trace contextRef="#ctx0" brushRef="#br2" timeOffset="11982.09">23537 18059 625 0,'0'0'171'15,"0"0"102"-15,0 0-39 16,0 0-128-16,0 0-11 15,0 0-23-15,-18-29-14 16,15 29-23-16,0 0-10 16,-1 0-24-16,1 10 8 15,-3 20-14-15,-1 19 8 16,0 17-3-16,-3 17 21 0,4 9-11 16,1 4 2-16,5-7-12 15,0-14 6-15,0-5-8 16,19-19 2-16,13-2-44 15,13-12-18-15,17-15-78 16,13-9-142-16,6-13-202 16</inkml:trace>
  <inkml:trace contextRef="#ctx0" brushRef="#br2" timeOffset="13257.55">24035 18231 417 0,'0'0'185'0,"0"0"72"16,0 0 1-16,0 0-104 15,0 0-52-15,0 0-42 16,4-19-12-16,-4 23-48 16,0 34 3-16,-1 18-3 15,-5 20 2-15,3 8 7 16,-3-2-1-16,6-11-5 15,0-13 5-15,0-12-8 16,0-17 0-16,0-16 5 16,0-9-4-16,0-4 0 15,0 0 18-15,0-3 24 16,0-18 29-16,0-13-32 16,0-16-34-16,0-14 0 0,0-12-5 15,0-10-1-15,3-11 0 16,7 10 2-16,2 14 0 15,5 20-2-15,-1 19-9 16,5 8 8-16,1 9-17 16,0 7-3-16,-3 8-1 15,1 2-12-15,-1 12 20 16,0 17-15-16,-9 9 8 16,-5 8 13-16,-5 4 1 15,-1 1-2-15,-21 3 8 16,-1-8 2-16,-10-2-10 15,0-13 8-15,1-6-7 16,6-6 1-16,10-9-25 0,6-4-29 16,9-2-68-1,1-4-170-15,4 0-101 0</inkml:trace>
  <inkml:trace contextRef="#ctx0" brushRef="#br2" timeOffset="13447.32">24397 18498 604 0,'0'0'225'16,"0"0"-101"-16,0 76 126 15,0-35-138-15,0 6-54 16,-3-2-40-16,-5-1-2 0,0 1-12 16,4-6-4-16,-3-2-10 15,6-10-103-15,1-12-155 16,4-15-136-16</inkml:trace>
  <inkml:trace contextRef="#ctx0" brushRef="#br2" timeOffset="13721.66">24763 18226 97 0,'0'0'799'15,"0"0"-545"-15,0 0 28 16,0 0-160-16,0 0-40 15,0 0-32-15,-10-64-41 0,5 77-7 16,1 19-2 0,-3 26 0-16,3 14 7 0,2 18-4 15,2-2-2-15,0 1 10 16,2-10-10-16,9-11 0 16,-5-13-1-16,-3-18-10 15,1-13-3-15,-3-9-72 16,1-12-29-16,-2-3-48 15,0-3-87-15,-6-23-99 16,-11-11-107-16</inkml:trace>
  <inkml:trace contextRef="#ctx0" brushRef="#br2" timeOffset="13859.45">24675 18652 344 0,'0'0'318'16,"0"0"-21"-16,0 0-61 16,0 0-89-16,24-83-62 15,7 56-60-15,14 0-20 16,7-3-1-16,5 5-4 15,-5 4-24-15,-4 2-120 16,-9 6-302-16,-10-8-259 16</inkml:trace>
  <inkml:trace contextRef="#ctx0" brushRef="#br2" timeOffset="14090.63">25118 18073 800 0,'0'0'301'16,"0"0"-106"-16,0 0-55 0,0 0-65 16,0 0-38-16,0 0 24 15,101 75-27-15,-53-17-15 16,-6 13-16-16,-13 13 1 16,-10 11 4-16,-15-6-8 15,-4 1-11-15,-15-5-9 16,-13-12-32-16,-4-4-50 15,-4-20-108-15,7-15-255 16</inkml:trace>
  <inkml:trace contextRef="#ctx0" brushRef="#br2" timeOffset="14457.6">26483 18035 1357 0,'0'0'127'0,"0"0"4"15,0 0-51-15,0 0-40 16,0 0-35-16,0 0 6 16,-39 5-11-16,22 16 0 15,-7 7 3-15,-4 4-1 16,0 5 0-16,-2-3-2 15,2 3 0-15,2-1 1 0,4-3-1 16,7-4 0-16,4-7-3 16,7-9 3-16,4-6-3 15,0-4 1-15,0-3-7 16,26 5 6-16,14-5-11 16,11 0-9-16,8 0-38 15,-1 0-31-15,-5 0-55 16,-16 0-79-16,-19 0-78 15,-18 6-170-15</inkml:trace>
  <inkml:trace contextRef="#ctx0" brushRef="#br2" timeOffset="14619.03">26305 18545 44 0,'0'0'172'16,"0"0"104"0,-88 61-37-16,81-55-69 0,7-3-26 15,0-2-45-15,22-1-36 16,21 0 22-16,18 0-41 15,16 0-44-15,9-5-30 16,5-2-31-16,2 7-265 16,-6-3-130-16</inkml:trace>
  <inkml:trace contextRef="#ctx0" brushRef="#br2" timeOffset="15011.57">27345 18132 1140 0,'0'0'177'16,"0"0"37"-16,0 0-89 16,0 0-55-16,0 0-27 15,0 0-24-15,-30-17-16 16,28 41-6-16,-2 22-1 15,1 23 1-15,0 19 0 16,3 11 3-16,0-3 0 16,4-10-1-16,11-22 6 15,8-14-13-15,0-21 8 16,6-17-2-16,4-12-3 0,1-2 5 16,3-30 0-16,-1-11 0 15,-3-13 5-15,-9-15-6 16,-6-16 1-16,-6-9-4 15,-6-1 1-15,-2 19-20 16,-2 27-22-16,-1 25 0 16,-1 13-38-16,0 13-45 15,0 0-199-15,0 10-388 16</inkml:trace>
  <inkml:trace contextRef="#ctx0" brushRef="#br2" timeOffset="15312.37">28035 17965 874 0,'0'0'260'0,"0"0"-17"15,0 0-102-15,0 0-65 16,0 0-60-16,0 0-12 15,-41 29-4-15,24 17 0 16,-2 15 12-16,-2 20-12 16,3 14 27-16,0 8-25 15,6-2 0-15,3-8 3 0,9-16-5 16,0-21-4 0,18-14-2-16,14-15-61 0,12-15-27 15,12-10-169-15,5-2-296 16</inkml:trace>
  <inkml:trace contextRef="#ctx0" brushRef="#br2" timeOffset="15754.81">28346 18209 764 0,'0'0'309'0,"0"0"-57"16,0 0-92-16,0 0-61 15,0 0-57-15,0 0-23 16,-17-2-14-16,7 43-5 0,-5 21 0 15,-2 14 5 1,-2 8-3-16,3 1 12 0,-2-12-14 16,6-14 0-1,3-16-5-15,6-24 5 0,3-10 0 16,0-7 0-16,0-2 4 16,0 0 11-16,0-19 9 15,9-18 26-15,4-16-41 16,5-19-8-16,-1-20-1 15,5-14 0-15,5 6 1 16,1 6-2-16,2 28 1 16,-2 24-11-16,-1 14 10 15,-4 12-17-15,-3 11 4 16,-4 5-4-16,0 1-17 0,-4 19 29 16,-1 5-13-16,-7 8-3 15,-4-1 17-15,-4 4-8 16,-15 2 12-16,-9-2-13 15,-3 1-12-15,-8-1 15 16,0-3-38-16,2 0-32 16,4-4-72-16,9-1-166 15,8-5-188-15</inkml:trace>
  <inkml:trace contextRef="#ctx0" brushRef="#br2" timeOffset="15971.77">28623 18589 864 0,'0'0'223'15,"0"0"-25"-15,0 0-69 16,0 0-17-16,-49 101-79 16,38-54-24-16,1-7 4 15,-3 6-13-15,2-4-2 16,-1-4-29-16,6-3-68 15,6-8-123-15,0-11-229 16,27-16-157-16</inkml:trace>
  <inkml:trace contextRef="#ctx0" brushRef="#br2" timeOffset="16377.56">29099 18257 828 0,'0'0'279'15,"0"0"-27"-15,0 0-77 16,0 0-64-16,0 0-64 16,0 0-28-16,-15-33-17 15,4 60 2-15,-8 26-8 16,-3 23 2-16,1 14 2 16,-2 12 8-16,4-4-4 15,3-12-5-15,-2-14 1 0,3-15-3 16,5-19-2-16,4-9-76 15,4-15-16-15,2-8-26 16,0-6-118-16,-6-7-21 16,-3-17-24-16,-4-15 8 15,4-8 107-15,4-2 171 16,5-1 42-16,0 14 144 16,0 6 95-16,0 10 19 15,0 1-28-15,0 1-116 16,8 0-53-16,14 1-57 15,11 0-41-15,10 1-2 16,11-1-3-16,5 4-64 16,1 0-72-16,-5 0-217 15,-4-9-213-15</inkml:trace>
  <inkml:trace contextRef="#ctx0" brushRef="#br2" timeOffset="16602.43">29457 18027 512 0,'0'0'377'0,"0"0"-110"16,0 0-70-16,0 0-76 15,0 0-63-15,0 0-31 16,0 49 11-16,25 4 14 16,2 20-13-16,-3 10-22 15,-12 9-14-15,-12 7 0 16,-21 1-3-16,-28-3-45 0,-15-2-50 15,-17-8-102-15,-8-16-250 16,-13-16-171-16</inkml:trace>
  <inkml:trace contextRef="#ctx0" brushRef="#br0" timeOffset="203302.3">9428 10674 28 0,'0'0'40'16,"0"0"-15"-16,0 0-25 16,-18-73-4-16,18 52-16 15,3-8 4-15,8 3 16 16,2-4-24-16,2 4 21 16,3 4 1-16,1 5-2 15,-3 9-16-15</inkml:trace>
  <inkml:trace contextRef="#ctx0" brushRef="#br0" timeOffset="204493.7">9421 10774 11 0,'0'0'39'16,"0"0"17"-16,0 0-9 0,0 0 14 15,0 0-8-15,0 0 3 16,3-51-3-16,-3 46-2 15,0-3 2-15,0 4 28 16,0 2-54-16,0 1 20 16,0 1-12-16,0 0-27 15,0 0-8-15,0 0-4 16,0 10-5-16,0 17 8 16,13 15 2-16,-1 15 8 15,3 13 9-15,-3 13-8 16,1-2 14-16,-7-3-19 15,-3-10 1-15,0-12-6 16,0-16 1-16,0-11 9 16,2-9-10-16,-5-13 0 15,0-5 16-15,3-2-11 0,-3 0 5 16,0-5 5 0,4-16 11-16,-4-11 18 0,0-11-40 15,0-3 0-15,0-8-2 16,-15-8-2-16,-7-1 0 15,-5-9-6-15,0 6 20 16,0 10-23-16,5 22 9 16,7 17-7-16,6 11 0 15,6 6 10-15,-3 0-3 16,-3 7 0-16,-5 16 1 16,4 1-3-16,-3 1 2 15,4-6 0-15,3-2 2 0,3-6-1 16,0-5-1-16,3-6 0 15,0 0 1-15,0 0 16 16,3-23-15-16,12-11 14 16,1-11 3-16,1-7-16 15,-1-2 14-15,-1 2 3 16,0 8-19-16,-3 12 43 16,-6 15-44-16,1 14-11 15,2 3 7-15,5 20-36 16,11 14 40-16,2 14-4 15,5 4 1-15,6 4-4 16,5 4-65-16,5 0-41 16,5-1-156-16,3-15-44 0</inkml:trace>
  <inkml:trace contextRef="#ctx0" brushRef="#br0" timeOffset="205613.69">11943 10851 78 0,'0'0'22'15,"0"0"16"-15,0 0 56 0,0 0-9 16,0 0-33-16,0 0-24 15,-35-52 57-15,35 46-15 16,-1 6 42-16,1 0-13 16,-2 0-74-16,-1 6-25 15,0 24 3-15,2 13-3 16,1 13 27-16,0 8-24 16,0-2-2-16,0 3 6 15,0-8-7-15,0-14 9 16,0-10-9-16,0-16 0 15,0-11 19-15,0-4-15 16,1-2 14-16,2 0 48 16,0-2 4-16,0-18-6 0,1-9-30 15,0-15-24-15,-4-6-2 16,0-9-8-16,0-3 0 16,-4-5-1-16,-10 3 5 15,2 16-3-15,2 15-1 16,4 20 0-16,3 13-6 15,0 0 6-15,-4 0-4 16,-4 17 2-16,-1 13 4 16,-8 9-8-16,4 0 6 15,3-3 0-15,1-8 0 16,4-8 0-16,4-9 0 16,1-9 2-16,3-2 2 15,0 0 11-15,0 0 3 16,0-19 14-16,0-12 20 0,8-13-48 15,8-2-4-15,0-3 5 16,4 9-1-16,-1 5 3 16,0 11-7-16,-2 10 0 15,-4 6 10-15,0 6-10 16,4 2 0-16,-2 0-1 16,4 8 3-16,1 11-3 15,3 2 1-15,0 2 0 16,2 3-5-16,2-3 5 15,-2 3-33-15,4-5-62 16,-5 1-141-16,-5-5-93 0,-13-10-42 16</inkml:trace>
  <inkml:trace contextRef="#ctx0" brushRef="#br0" timeOffset="206122.08">9252 10833 144 0,'0'0'152'0,"0"0"-122"15,0 0 41-15,0 0-34 16,0 0-37-16,0 0 0 15,-3-20-30-15,3 26-15 16,0 4 17-16,12 3-10 16,9-5-81-16,7-7 14 15</inkml:trace>
  <inkml:trace contextRef="#ctx0" brushRef="#br0" timeOffset="206405.34">12617 10744 475 0,'0'0'0'0,"0"0"3"16,0 0 4-16,0 0-5 15,0 0-2-15,0 0-5 0,-43 12-67 16,31-12-30-16,-12-9-201 16</inkml:trace>
  <inkml:trace contextRef="#ctx0" brushRef="#br0" timeOffset="207605.83">11409 10532 274 0,'0'0'65'16,"0"0"-62"-16,0 0 21 15,0 0-19-15,0 0-5 16,0 0 3-16,0 0-3 15,0 0-3-15,0 0-32 16,-3 0-77-16,-12 0-43 16</inkml:trace>
  <inkml:trace contextRef="#ctx0" brushRef="#br0" timeOffset="208478.51">11782 11036 180 0,'0'0'0'15,"0"0"-7"-15,0 0 1 16,0 0-43-16</inkml:trace>
  <inkml:trace contextRef="#ctx0" brushRef="#br1" timeOffset="200988.99">8882 5182 6 0,'0'0'85'0,"0"0"4"16,0 0-37-16,0 0 30 15,-21-87-2-15,18 67-7 0,0 1 4 16,3 5 0-16,0 6-24 16,0 3 30-1,0 5-30-15,0 0-35 0,0 0-18 16,0 11-9-16,3 13 9 15,11 11-7-15,2 1 15 16,-1-1-3-16,6-6-3 16,-2-10-2-16,4-9 4 15,8-10-2-15,15-12-2 16,14-30 17-16,16-21-16 16,12-19 21-16,6-8-22 15,-6-1 0-15,-6 9-5 16,-15 16 5-16,-21 23-4 0,-16 19 2 15,-18 18-88 1,-12 6-59-16,-12 28-131 0,-28 13-59 16</inkml:trace>
  <inkml:trace contextRef="#ctx0" brushRef="#br1" timeOffset="201280.68">9137 5274 276 0,'0'0'28'15,"0"0"-12"-15,0 0-15 16,0 0 9-16,0 0 54 16,5 87-11-16,8-68-6 0,-1-7-2 15,9-9-8-15,10-3 7 16,14-27 16-16,13-25 26 15,11-19-34-15,4-7-40 16,-3-1-4-16,-12 6-5 16,-13 7-3-16,-15 9-7 15,-8 20 7-15,-14 20-117 16,-8 17-82-16,-3 27-133 16</inkml:trace>
  <inkml:trace contextRef="#ctx0" brushRef="#br1" timeOffset="202159.49">9200 8540 172 0,'0'0'66'15,"0"0"9"-15,0 0 31 16,0 0-65-16,0 0-39 16,0 0 3-16,0 0-2 15,0 25 54-15,19-6-30 16,-5 0 1-16,5-7 4 15,-1-5-28-15,0-6 0 16,4-1 10-16,8-13-13 0,3-16 13 16,7-9-14-16,-4-8-9 15,-3 7-56 1,-11 3-63-16,-11 6-15 0,-11 16-64 16</inkml:trace>
  <inkml:trace contextRef="#ctx0" brushRef="#br1" timeOffset="202375.79">9279 8852 406 0,'0'0'54'16,"0"0"-32"-16,0 0 28 16,0 0 8-16,0 0-20 15,0 0 18-15,58-10-21 16,-22-11-25-16,9-15 15 15,16-20-12-15,13-14-13 16,7-13-4-16,1-6-146 16,3-13-50-16,-7-9-64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4:52:24.65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2088 2863 30 0,'0'0'31'0,"0"0"-13"16,0 0-11-16,0 0-7 15,0 0 1-15,0 0 1 16,0 0-2-16,1-6 0 16,-1 6-3-16,2 0-5 0,-1 0-29 15,-1-1 3-15</inkml:trace>
  <inkml:trace contextRef="#ctx0" brushRef="#br0" timeOffset="1058.7">2088 2863 18 0,'55'-99'50'0,"-55"98"-30"16,0 1-10-16,0 0 11 16,0 0-6-16,0 0 5 15,0 0 14-15,0 0-3 16,0 0 6-16,0 0 5 16,0 0-7-16,0 0 17 15,0 0-9-15,0 0-3 16,0 0 5-16,0 0-11 15,-7 0-9-15,-4 0-23 16,-5 0 5-16,-1 0-1 0,-5 0 3 16,-5 1-8-16,-7 7 6 15,-5 2-5-15,-7 2-2 16,-2 3 0-16,-7 1-9 16,-2 5-13-16,2-1 2 15,4-1 12-15,5 1-1 16,6 0-29-16,0-1 20 15,1-3 14-15,3-1-18 16,3 2 19-16,3-4 2 16,2 0 1-16,7-1 0 15,3-4 9-15,2 1-3 16,2-1-6-16,-2 1 2 0,-1-2 4 16,3 2-1-1,0 0-4-15,1-2 7 0,2 3-5 16,-5-3 0-16,4 4-3 15,1-3 1-15,0 1 3 16,3-2-4-16,-1 1-5 16,3 1 5-16,-1-1 0 15,2-1 4-15,1 1-4 16,1-1 1-16,1-2-2 16,-1 0 1-16,0 3 0 15,2-4-1-15,-5 0 1 16,6 2-3-16,-6-2 1 15,3 3 2-15,0-1-7 16,-3 1 7-16,3-3-1 16,-4 0-2-16,2 0 6 0,1-1-3 15,1-1 0-15,1-2 1 16,1 0 4-16,1 1-5 16,0-1 0-16,0 0 4 15,0 0-4-15,0 0-1 16,0 0 1-16,0 0 0 15,0 0 1-15,0 0-1 16,0 0 0-16,0 0 5 16,0 0-4-16,0 0 0 15,0 0-1-15,0 0 3 16,0 0-5-16,0 0 2 16,0 0-7-16,0 0 3 0,0 0-19 15,0 6 13-15,0 3 7 16,0 1 6-16,3 1-1 15,-2 0-2-15,1-2 0 16,-1 1 0-16,-1-1 1 16,2-1-2-16,-1 2 0 15,2-1-26-15,-1-2 10 16,0-1-17-16,0-2-17 16,1-1-7-16,0 0-1 15,0-1 15-15,0 1-12 16,3-2-8-16</inkml:trace>
  <inkml:trace contextRef="#ctx0" brushRef="#br0" timeOffset="3411.64">1111 3246 26 0,'0'0'52'15,"0"0"11"-15,0 0 20 16,0 0-25-16,0 0-34 16,0 0 8-16,0 0-32 15,0-2 0-15,0 12 0 16,0 13 6-16,-6 10 18 16,3 9-14-16,0 9-3 0,0 8 8 15,3 8-9-15,0 8-5 16,3 3 14-16,10 4-3 15,-1 0-3-15,3 3 0 16,-3-3-1-16,2 0 4 16,-1-6-10-16,-1-1 3 15,3-3-1-15,-3-1-2 16,1 4-1-16,-1 2 0 16,5 5-1-16,-4 5 5 15,2 5-5-15,1 4-1 16,-2-1 1-16,-1 4 2 15,-4-1 0-15,2 3-2 16,-1-2 0-16,-4-2 3 16,3 1-3-16,-6-1 0 15,6 7 4-15,-2 4-1 0,-1 2-2 16,2 2 12-16,2-4-11 16,-1-5 16-16,-1-2-18 15,2-7 0-15,-4-1 8 16,0-6-8-16,3-9 2 15,-2-3 8-15,-1-2-6 16,0 2 8-16,0 1-7 16,-1 2-5-16,1-2 12 15,1 2-10-15,-1 2 3 16,0-1 3-16,0 0 1 0,1-4 7 16,-2-8-13-1,1-4-3-15,0-3 9 0,-3-4-9 16,3-1 9-16,-2-5-3 15,2 3 1-15,-3-6 11 16,2 2-18-16,-2 4 0 16,1 1 13-16,1 1-11 15,2 0 1-15,-1-4-3 16,3-2 2-16,-1 0 4 16,2 1-5-16,-4-4-1 15,0 0 3-15,0-2 7 16,1-1-10-16,-1-1 0 15,-3 1 5-15,0 0 4 16,-1 0-9-16,-2 0 0 0,0 7 6 16,0-4-3-16,0 1 0 15,0-2-3-15,1-2 0 16,-1-3 7-16,2 3-7 16,-1 0 0-16,-1-3 6 15,0-1-6-15,0 0-1 16,0-8 0-16,0-5 2 15,0 1 4-15,0-4-5 16,0-3 0-16,0-4-3 16,0-3 3-16,0-3 0 15,2-3-6-15,-1-5 12 16,-1-1-3-16,0-1-3 16,0 0 0-16,0 0 10 0,0 0 1 15,0 0 27-15,0 0-7 16,0 0-18-16,0 0 24 15,0 0-24-15,0 0-6 16,0 0 18-16,0 0-18 16,0 0 13-16,0 0-12 15,0 0-2-15,0 0 14 16,0 0-20-16,0 0 0 16,0 0 4-16,0 0-2 15,0 0-2-15,0 0 0 16,0 0 6-16,0 0 2 15,0 0-8-15,0 0 0 16,0 0 2-16,0 0 1 16,0 0-3-16,0 0 0 15,0 3 5-15,0-3 0 0,0 0-5 16,0 0 0-16,0 0 7 16,0 0-1-16,0 0-3 15,0 0-3-15,0 0 8 16,0 0-9-16,0 3 1 15,0 0-6-15,0 1 0 16,0 3 6-16,0 3 0 16,0 0 0-16,0-3 6 15,0-1-9-15,0 0 3 16,0-1 0-16,0-2-2 0,0-1 2 16,0 4 0-1,0-5 0-15,0-1 5 0,0 0-4 16,0 0-1-16,0 3 0 15,0-3 1-15,0 0 2 16,0 0-3-16,0 0 0 16,0 0 4-16,0 0-5 15,0 0 1-15,0 0-4 16,0 0 4-16,0 0 0 16,0 0-2-16,3 0-3 15,6 0-16-15,6 0 21 16,12 2 20-16,18 3-12 0,16 1 11 15,9 0-10 1,3 1-6-16,6-3-6 0,0 0 6 16,2-4 8-16,-1 0-11 15,-10 0-11-15,-10-7 9 16,-11-4 4-16,-10 0 4 16,-12 3-6-16,-12 5 6 15,-9 2 8-15,-6 1-9 16,0 0 8-16,0 0 33 15,0 0-23-15,0 0-8 16,0 0-6-16,0 0-9 16,-3-3 4-16,-5-4-4 15,-5-5-50-15,-5-3 40 16,3-7 5-16,-6-5 5 16,2-10-6-16,-1-4 12 0,-2-3-8 15,4 4 2-15,3 7 0 16,5 8 13-16,1 14-2 15,6 5 17-15,3 3 11 16,0 3-31-16,0 0 24 16,0 0-26-16,0 0-4 15,0 0 8-15,0 0-10 16,0 0-4-16,16 3-3 16,14 13 7-16,6 4 7 15,4 5-7-15,-1 3 0 16,-2 2 12-16,-7-4-12 15,-12 4 0-15,-5-1 4 16,-13 7-1-16,0 1 18 16,-10 12-18-16,-17 2-1 0,-10 5-1 15,-8-1-1-15,5-8-43 16,13-18-33-16,21-7-106 16,9-22 11-16,40-19-522 15</inkml:trace>
  <inkml:trace contextRef="#ctx0" brushRef="#br0" timeOffset="4529.85">4379 9388 478 0,'0'0'117'0,"0"0"122"0,0 0-63 16,0 0-99-16,0 0-19 16,0 0-39-16,-12 48-17 15,3 10 31-15,-6 21-21 16,0 11 23-16,2 9 16 16,2-3-23-16,0-10-15 15,0-14-13-15,5-21 14 16,3-15-10-16,0-14-4 15,3-12 0-15,0-10-6 16,0 0 10-16,0 0-4 16,0 0 0-16,0-17-28 15,0-15 25-15,0-14-62 16,0-8 19-16,-7-8 7 0,-10-11 12 16,-5-6-2-1,-2 0 15-15,6 7-8 0,5 15 20 16,8 18 4-16,5 12 8 15,0 10 42-15,0 1 4 16,8 4-11-16,14-5-9 16,14-1-29-16,13-1 28 15,6 2-28-15,8 7-7 16,-2 6 21-16,-3 4-21 16,-10 0 0-16,-8 12-3 15,-17 5 9-15,-10 5-13 16,-13 7 5-16,-15 9 2 0,-25 4 32 15,-18 4-9 1,-11-1-10-16,-1-1 5 0,-3-8-16 16,16-6 4-16,17-10-6 15,19-12-8-15,18-5-22 16,12-3-127-16,37-3-194 16,14-18 70-16</inkml:trace>
  <inkml:trace contextRef="#ctx0" brushRef="#br0" timeOffset="4823.16">5195 9637 688 0,'0'0'467'0,"0"0"-321"16,0 0 24-16,0 0-100 16,0 0-38-16,0 0-18 15,-33 0-12-15,57 0 8 16,12 0-10-16,13 6 0 16,5 0-16-16,14 2-17 15,1-2-49-15,1 1-75 16,-7 0-79-16,-19-5-183 15,-27-2-77-15</inkml:trace>
  <inkml:trace contextRef="#ctx0" brushRef="#br0" timeOffset="4989.64">5241 9941 628 0,'0'0'125'15,"0"0"83"-15,0 0-43 16,0 0-157-16,0 0 1 15,0 0 46-15,142-10-27 16,-54-2-28-16,13 0-40 16,5-3-262-16,-4-3-214 15</inkml:trace>
  <inkml:trace contextRef="#ctx0" brushRef="#br0" timeOffset="5812.25">6664 9378 627 0,'0'0'96'16,"0"0"122"-16,0 0-93 15,0 0-39-15,0 0-33 16,0 0-11-16,-7 2 8 16,7-2-36-16,13-12-3 15,17-6 13-15,7-8-2 16,12-5 7-16,-7 2-29 16,-6 5 0-16,-12-1-1 0,-9 3 5 15,-8 6 1-15,-7 7 0 16,0 6 2-16,-10 3-7 15,-17 0-1-15,-10 16-16 16,-8 14 15-16,-6 13 2 16,8 6 0-16,3 1-1 15,13 2 4-15,12-5-2 16,9-4-1-16,6-3 0 16,0 3 0-16,9 0 1 15,3 4-1-15,7 0 3 16,-4 4-3-16,-9 1 0 15,-6 2 0-15,0-4 0 0,-10-11-1 16,-13-3 2-16,-5-10-1 16,-2-2 13-16,0-4-12 15,2-8 19-15,4-5-19 16,5-4-1-16,7-3 31 16,4-10-20-16,5-12-6 15,3-9-5-15,3-1 0 16,17 5 2-16,2 7-2 15,-1 9 0-15,1 9 10 16,-2 2-6-16,2 14 0 16,5 15 5-16,-5 10-7 15,4 10 21-15,-1 8-23 16,2 2 7-16,6 0-12 16,13-5 5-16,9-10-39 15,15-8-35-15,21-16-138 0,11-20-212 16,5-18-359-16</inkml:trace>
  <inkml:trace contextRef="#ctx0" brushRef="#br0" timeOffset="6600.99">7410 9584 336 0,'0'0'147'16,"0"0"184"-16,0 0-98 15,0 0-89-15,0 0-24 16,0 0-63-16,16-66-24 16,1 66-33-16,2 0 3 15,1 0-14-15,2 15 5 16,-6 9-4-16,-2 6 4 16,-11 9-13-16,-3 3 10 15,0-1-8-15,-17-1 2 16,-2-6 14-16,0-9 1 15,2-5 0-15,5-7 11 0,5-10-5 16,4 0 10-16,3-3-4 16,0 0-8-16,0-15 23 15,16-16-23-15,7-10-4 16,5-4-4-16,6 0-11 16,-5 4 14-16,-4 5-2 15,-1 4 3-15,-8 6 6 16,-4 9-6-16,-9 5 0 15,0 4 26-15,-3 5-10 16,0-1 18-16,0 2-17 16,0 2-5-16,0 0 21 15,0 0-25-15,0 0 1 16,-6 6-9-16,0 19-5 0,-3 9 2 16,-1 13 3-1,4 5 0-15,4 2 3 0,2-1-3 16,0-7-3-16,8-5-31 15,14-7-69-15,11-13-111 16,6-12-150-16,-3-9-318 16</inkml:trace>
  <inkml:trace contextRef="#ctx0" brushRef="#br0" timeOffset="6892.26">7890 9769 642 0,'0'0'130'0,"0"0"118"0,0 0-112 15,-64 73-25 1,51-43-52-16,2 3-34 0,5-2 24 16,3 0-44-16,3-8 7 15,0-2-12-15,14-6 3 16,8-8-6-16,5-7 2 16,1-2-11-16,2-20 10 15,-3-6-14-15,-12-5 16 16,-6-1 16-16,-9-2-15 15,0 2 1-15,-18 8-2 16,-3 11 0-16,-1 11-13 16,2 4 13-16,4 16-6 15,7 10-44-15,9 1-62 16,0 2-131-16,12-7-149 16</inkml:trace>
  <inkml:trace contextRef="#ctx0" brushRef="#br0" timeOffset="7612.03">8348 9772 764 0,'0'0'126'0,"0"0"237"16,0 0-257-16,0 0-17 15,0 0-46-15,0 0-27 0,-45 0 26 16,45 0-40-16,0 0 4 16,0 0 14-16,0 0-3 15,0 0 0-15,0 0-17 16,0 0 0-16,0 0 2 16,0 0-2-16,0 0 0 15,8 0 8-15,1 0-6 16,3 0 7-16,7 4-9 15,-1 6 0-15,-3 3 1 16,3 3-1-16,-6 1 0 16,-6 3 0-16,-6 2 1 15,0-2 1-15,-12 3-2 16,-9-6 0-16,3-3 13 0,0-9-12 16,3 0-1-1,5-5 10-15,1 0-5 0,3-17 3 16,1-7-8-16,5-5-1 15,0-1-12-15,8 4 8 16,7 9-6-16,1 8 2 16,1 9-9-16,2 0 6 15,-3 15-23-15,-5 8-3 16,-5 1 35-16,-6 0-29 16,0-5 21-16,0 0 10 15,-3-10 2-15,0-7 3 16,0 1-4-16,3-3 0 0,-3 0 26 15,3-3-2 1,0-16 16-16,0-9-35 0,0 2-5 16,0 0 4-16,9 8-4 15,0 9 0-15,1 9 7 16,-1 0-7-16,2 10 0 16,2 23 3-16,-4 11-3 15,-6 10 10-15,-3 7-10 16,-9 4 1-16,-15 2-14 15,-10-6 2-15,-2-3-36 16,3-8-26-16,8-15-133 16,14-21-163-16,11-14-308 15</inkml:trace>
  <inkml:trace contextRef="#ctx0" brushRef="#br0" timeOffset="8069.49">8969 9531 359 0,'0'0'808'0,"0"0"-572"16,0 0-94-16,0 0-90 15,0 0 4-15,0 0-54 16,-20-13-2-16,44 13-15 16,12 7 14-16,6 5 0 15,-5 5-37-15,-7 3-14 16,-6 3 22-16,-15 7-27 15,-9 3 3-15,0 6 14 0,-9 2 7 16,-15-5 19 0,3-4-5-16,0-5 19 0,2-10-2 15,10-8 14-15,4-2-12 16,5-7 27-16,0-7-8 16,11-19-10-16,14-16-9 15,2-11-12-15,4-5 7 16,-1 5-1-16,0-2 6 15,-5 12 17-15,-5 10 9 16,-10 16 12-16,-7 14 20 16,-3 3-33-16,0 4 4 15,-6 25-18-15,-7 11-9 16,-4 13 22-16,4 11-21 0,4 0-1 16,6 7-2-16,3-3-64 15,12-11-35-15,28-15-136 16,14-18-152-16,4-24-135 15</inkml:trace>
  <inkml:trace contextRef="#ctx0" brushRef="#br0" timeOffset="8228.12">9610 9818 809 0,'0'0'346'0,"0"0"-33"16,0 0-204-16,0 0-58 15,0 0 20-15,0 0-66 16,-27 50-4-16,20-4-2 15,1 10-2-15,3 10-2 16,0 4-76-16,0 2-97 0,0-9-342 16</inkml:trace>
  <inkml:trace contextRef="#ctx0" brushRef="#br0" timeOffset="8730.03">10246 10095 994 0,'0'0'331'16,"0"0"-139"-16,0 0-90 15,0 0-79-15,0 0-14 16,0 0-18-16,-47 23 9 16,28-12-8-16,4-1 0 15,1-6-23-15,7-3 13 16,4-1 4-16,3-5 0 0,0-16 12 15,0-2-72-15,18-3 43 16,0 4 18-16,2 6 5 16,3 5 5-16,-8 11-7 15,3 0-46-15,-9 0-3 16,0 13 11-16,-6 4-8 16,-3 2 11-16,0 1-15 15,-6-3 38-15,-6-1 20 16,0-9 2-16,3-1 13 15,3-6 47-15,3 0 22 0,0 0 45 16,0-17-39-16,3-2-51 16,0-5 3-16,0 2-8 15,3 2-7-15,3 10-25 16,0 6 2-16,1 4-18 16,4 0 16-16,-2 17-12 15,-3 12 9-15,-6 12-4 16,0 5 3-16,-12 9-3 15,-15 3-24-15,-6 1-15 16,2 0-54-16,1-12-174 16,11-16-163-16</inkml:trace>
  <inkml:trace contextRef="#ctx0" brushRef="#br0" timeOffset="9217.95">10645 9670 1048 0,'0'0'121'0,"0"0"162"15,0 0-163-15,0 0-64 16,0 0-22-16,0 0-34 16,3-17-10-16,33 17 6 15,6 10-16-15,-2 3-15 16,-11 1-11-16,-4 8-33 15,-12 4 40-15,-10 2-52 16,-3 0 3-16,-3 0 40 0,-13-3 11 16,-3 2 24-16,2-7 1 15,-1-7 12-15,6-6-4 16,6-4 10-16,6-3 8 16,0 0 60-16,0-20 36 15,7-13-97-15,16-3-10 16,0-3 6-16,6-1-4 15,-6 3-4-15,-1 5 2 16,-6 9 36-16,-5 9 1 16,-8 8 9-16,-3 5-11 15,0 1-24-15,0 0-2 16,0 17-12-16,-6 15 0 16,-5 9 10-16,1 5-8 15,4 6 0-15,3-1-2 16,3-7-41-16,12-3-27 0,21-12-102 15,19-12-51-15,12-16-107 16,9-1-68-16</inkml:trace>
  <inkml:trace contextRef="#ctx0" brushRef="#br0" timeOffset="9549.79">11300 9914 465 0,'0'0'205'0,"0"0"122"16,0 0-142-16,0 0-39 15,0 0-64-15,0 0-7 0,-70 3-62 16,70-3-11 0,0 0-2-16,15 2-14 15,9 1-2-15,1-1-12 0,2 2-9 16,-8 2 3-16,-10 1 11 16,-5 5-22-16,-4 8 12 15,0 4 29-15,-10 2 4 16,-9 4 1-16,-5-1 0 15,6-5 47-15,-2-4-15 16,10-11 25-16,7-1-27 16,3-8-8-16,0 0 17 15,0 0-28-15,17-1-11 16,17-12-2-16,18-1-15 0,11 5-54 16,7-1-135-1,3 0-124-15,-5 0-172 0</inkml:trace>
  <inkml:trace contextRef="#ctx0" brushRef="#br0" timeOffset="10088.03">11964 10079 781 0,'0'0'179'15,"0"0"139"-15,0 0-184 16,0 0-60-16,0 0-20 15,0 0-34-15,-75 30-5 16,50-17-15-16,1 0 5 0,-2-4-9 16,10-2 4-16,6-2 0 15,7-5 1-15,3 0 2 16,0 0-1-16,0-21-2 16,10-5-22-16,9-7 13 15,13 4-12-15,-2 5-13 16,-4 12 8-16,-3 4-8 15,-8 8 16-15,-8 0-1 16,-7 16-23-16,0 5 34 16,0 6-4-16,-16-1 12 15,-3-4 10-15,2-2-9 16,1-4 3-16,4-8 3 16,2-3-2-16,5-5 41 0,5 0-31 15,0 0 27 1,0-15 21-16,0-8-56 0,4-7 7 15,10 1-12-15,2-1 3 16,-3 7 5-16,0 9-1 16,-3 11-8-16,-4 3 13 15,-3 0-14-15,3 17-4 16,-6 9 1-16,0 13 3 16,-3 7 1-16,-19 5-1 15,-11 2-4-15,-3 3-18 16,0-3-52-16,2-2 15 15,7-10-147-15,11-16-175 0,8-24-459 16</inkml:trace>
  <inkml:trace contextRef="#ctx0" brushRef="#br0" timeOffset="10838.13">12471 10075 1211 0,'0'0'39'16,"0"0"84"-16,0 0-28 0,0 0-53 15,0 0-26-15,0 0-12 16,-24 26 16-16,37-24-20 15,10-2 0-15,-4 0 16 16,-2-2-15-16,-4-6 1 16,-10-6 6-16,-3 2-3 15,0 1 8-15,-3 0-13 16,-16 6 0-16,-1 5 0 16,-8 0-2-16,1 10 0 15,0 9-1-15,5 5-12 16,10 5 14-16,9-2-69 15,3 0-60-15,18-8-186 0,18-9-147 16</inkml:trace>
  <inkml:trace contextRef="#ctx0" brushRef="#br0" timeOffset="11190.57">13230 10142 1091 0,'0'0'82'0,"0"0"142"15,-100 56-167-15,87-44-31 16,13-3-20-16,0-4-6 0,0-2-1 16,19-1-7-1,5-2-2-15,3-2-1 0,7-13 11 16,-4-7-17-16,-9-4 17 15,-4-3 2-15,-4 3 8 16,-10 6-3-16,-3 7-5 16,0 11 35-16,-9 2-35 15,-12 0 3-15,-8 12-7 16,0 8 2-16,6-1-1 16,7 0-21-16,7 1-42 15,9-3 1-15,0-5-135 16,23-7-185-16,12-5-212 15</inkml:trace>
  <inkml:trace contextRef="#ctx0" brushRef="#br0" timeOffset="11476.85">14006 10079 693 0,'0'0'116'16,"-87"39"150"-16,48-15-49 15,13-7-95-15,6 0-60 16,14-5-57-16,2-2 13 16,4-6-18-16,0-1-9 15,11-3 6-15,12 0-1 16,-2-3 4-16,3-14 0 16,-5-4 5-16,-7-4 4 0,-8-1-9 15,-4 2-10 1,0 9 7-16,0 8-22 0,-13 7-21 15,-6 9-75-15,-2 14-86 16,6 7-99-16,3-5-313 16</inkml:trace>
  <inkml:trace contextRef="#ctx0" brushRef="#br0" timeOffset="13042.06">14662 10020 670 0,'0'0'116'0,"0"0"183"15,0 0-133-15,0 0-65 16,0 0-38-16,0 0-25 16,0 0-14-16,39-23-23 15,-39 40 29-15,0 2-27 16,0 5-1-16,0-5 8 15,-9 1-6-15,0-10-1 16,5-3-3-16,3-5-14 0,1-2 14 16,0 0 8-1,0-2 4-15,0-16 33 0,0-8-41 16,0-3-2-16,0 0-4 16,1 8 4-16,6 9-11 15,-1 7 9-15,-6 5-14 16,6 0 6-16,-3 10-40 15,4 13 39-15,-3 2 6 16,-4-3-4-16,0-3 1 16,0-5 6-16,0-5 0 15,0-5-5-15,0-4 10 16,0 0 0-16,0 0 25 16,0 0 1-16,0-13 29 0,0-11-49 15,0-1-8-15,9 5 4 16,4 6-6-16,-6 8-1 15,2 6 0-15,0 0-1 16,2 22-9-16,2 12 0 16,-10 14 4-16,-3 10 4 15,-3 1-17-15,-23 0-20 16,-7 0-9-16,-2-6-57 16,-1-9-65-16,9-21-199 15,18-23-107-15</inkml:trace>
  <inkml:trace contextRef="#ctx0" brushRef="#br0" timeOffset="13491.76">15120 9567 993 0,'0'0'62'0,"0"0"196"15,0 0-114-15,0 0-95 16,0 0-8-16,0 0-41 15,3-32-21-15,43 32 15 16,6 0 6-16,3 0-25 16,-7 9 6-16,-12 14-17 15,-12 10 1-15,-18 1 11 16,-6 9-44-16,0-1 53 16,-23-1-19-16,4-7 10 15,-4-7 22-15,7-10 4 0,9-8-3 16,4-5 4-16,3-4-2 15,0-7 77-15,10-22-37 16,13-10-40-16,3-14 21 16,3-5-12-16,-1 3 6 15,-4 9 2-15,-8 14 2 16,-6 15 35-16,-6 14-25 16,-4 3-24-16,0 10-6 15,0 15 0-15,0 15 0 16,0 10 5-16,0 3 6 0,0 3-9 15,0 2-2 1,9-4-7-16,16-7-93 0,18-11-82 16,19-17-176-16,12-19-241 15</inkml:trace>
  <inkml:trace contextRef="#ctx0" brushRef="#br0" timeOffset="13891.14">15825 9818 736 0,'0'0'64'16,"0"0"179"-16,0 0-74 15,0 0-84-15,0 0-41 16,0 0-42-16,14 10-2 16,15-10 10-16,6 7-10 0,-5 2-22 15,-8 8 12-15,-9 3-25 16,-6 6 28-16,-7 3-9 15,0-1 10-15,-11-5 2 16,-2-7 8-16,7-8-1 16,3-5 4-16,0-3 6 15,3 0 46-15,0-3 11 16,0-21-4-16,0-12-25 16,22-5-34-16,11-5 2 15,6 6-3-15,0 9-2 16,1 14-4-16,-9 13 0 15,-1 4-5-15,-9 13 3 0,-3 17-8 16,-15 10-12-16,-3 10-4 16,-6 3-11-16,-24 3 4 15,-3-1-55-15,2-6-158 16,4-15-131-16</inkml:trace>
  <inkml:trace contextRef="#ctx0" brushRef="#br0" timeOffset="14444.84">16380 9369 804 0,'0'0'106'15,"0"0"232"-15,0 0-213 0,0 0-43 16,0 0-41-16,-22-76-3 15,40 47-28-15,12 2-7 16,4 8-3-16,3 5 6 16,-3 14-6-16,1 0 0 15,-12 26-5-15,-7 13-4 16,-9 11 9-16,-7 8 0 16,0 1-4-16,-16-1 10 15,0-5-9-15,5-7 3 16,5-10-7-16,6-14 0 15,0-8 7-15,0-6-11 16,10-8 8-16,16 0 2 0,8-13 1 16,7-13 0-16,0-8 4 15,-5-5 0-15,-14 3-2 16,-8 9 6-16,-7 10 12 16,-7 11-1-16,0 6 27 15,-20 11-46-15,-3 18 8 16,-7 13-3-16,5 5-4 15,6 9 0-15,8 3 3 16,9 4 6-16,2-1 2 16,3 1-12-16,23 0 0 15,-3-2 24-15,3-8-15 16,-10-11-6-16,-9-6-3 16,-7-5 8-16,-14-2-15 0,-24-2 7 15,-18-2-48-15,-16-5-10 16,-16-10-99-16,-16-10-391 15</inkml:trace>
  <inkml:trace contextRef="#ctx0" brushRef="#br0" timeOffset="15532.2">21814 10168 1030 0,'0'0'0'16,"-88"0"2"-16,78 5 22 16,10-2-12-16,27-1-12 15,44 2 0-15,51-1 69 16,63-3-23-16,64-9-17 15,57-11-22-15,64-1 34 0,49 4-41 16,41 5 1-16,38 7 5 16,22 5 0-16,23 0-1 15,18 0-5-15,18 0 0 16,11 0 6-16,4 0-6 16,-5-2 0-16,-20-11 12 15,-26 1-3-15,-41 2 5 16,-44 3-13-16,-51 0-1 15,-56 7 30-15,-59-3-30 16,-53 3 0-16,-59 0 9 16,-53 0-5-16,-49 0-8 15,-47 0 3-15,-31 0-50 16,-39 0-63-16,-43 3-65 16,-33 0-128-16,-32 0-98 15</inkml:trace>
  <inkml:trace contextRef="#ctx0" brushRef="#br0" timeOffset="16281.94">24879 10023 628 0,'0'0'10'16,"0"0"98"-16,0 0-35 15,-97-29-8-15,76 22-13 16,7 3-25-16,4 2 29 16,7 2 13-16,3 0-19 0,0-1-32 15,0-1-10-15,16-3 23 16,13 2 10-16,11-3 8 15,7-2-5-15,0-1-6 16,-5-2-1 0,-6 2-31-16,-7-1-6 0,-12 3 20 15,-8 2-20-15,-9 2 3 16,0-2 13-16,-3 0-8 16,-20-2-8-16,-18 5-5 15,-13 2-8-15,-11 2-2 16,-5 13 17-16,0 4-2 15,12-4 5-15,16 2 0 0,12-4-4 16,11 0-1-16,7-4 0 16,5 2-1-16,6 3 3 15,-1 1-2-15,2 9 13 16,0 2-8-16,0 7 14 16,0 4 1-16,0 2-15 15,0 7 44-15,-7 0-37 16,1 5 7-16,-3 5-1 15,2-4-7-15,1-10-2 16,1-5-9-16,5-13 0 16,0-5-10-16,24-9 10 15,18-10-14-15,16 0-34 16,20-7-34-16,2-12-98 16,-11-8-327-16,-23 7-270 0</inkml:trace>
  <inkml:trace contextRef="#ctx0" brushRef="#br0" timeOffset="16702.03">24147 10793 975 0,'0'0'30'0,"0"0"235"0,0 0-177 15,0 0-36 1,0 0-36-16,-99-33 18 0,53 59-30 16,-8 14-4-16,1 6 13 15,8 10-11-15,13-6 9 16,18-3-11-16,14-12 0 16,6-11-2-16,27-11 2 15,11-13-6-15,7 0 6 16,-3-24 6-16,-2-9 2 15,-9-2-8-15,-8-3 0 16,-13-1 19-16,-6 3-13 16,-7 7-6-16,-3 9 22 0,0 13-20 15,0 7 13 1,-4 7-15-16,-9 22-10 16,1 17 5-16,2 4-17 0,10 3-3 15,5-7-19-15,26-6-59 16,16-11-82-16,24-17-176 15,23-12 11-15</inkml:trace>
  <inkml:trace contextRef="#ctx0" brushRef="#br0" timeOffset="17751.53">30877 9892 465 0,'0'0'63'16,"0"0"180"-16,0 0 32 15,0 0-140-15,0 0 1 16,0 0-59-16,0 0-60 16,-42-28-9-16,47 28-2 15,23 0 15-15,14 11-21 16,13-5 33-16,6-2-27 16,-3-4 8-16,-7 0-14 15,-14 0 1-15,-12 0 17 16,-14 0-17-16,-6 0 18 15,-5 0 6-15,0 0-24 0,0 5 2 16,0 16-3-16,-5 12 0 16,-3 17 18-16,2 3-12 15,2 6-6-15,3 3 11 16,-2 1-8-16,0-9 3 16,-5-1-6-16,-4-7 0 15,-9-8 1-15,-9-5 2 16,-7-12-3-16,-7-4 9 15,-10-7-4-15,-3-5-10 16,0-5-21-16,7 3-55 16,12-2 15-16,16 9-94 15,18 0-200-15,4 0-237 16</inkml:trace>
  <inkml:trace contextRef="#ctx0" brushRef="#br0" timeOffset="18158.96">31296 10707 983 0,'0'0'92'0,"0"0"19"15,0 0 40-15,0 0-67 16,-58 76-28-16,47-43-36 16,1 12-19-16,3 2 21 15,0 3-13-15,1 6-9 16,-1-10 2-16,6-6 1 15,-2-11 4-15,3-15-7 16,0-9 3-16,0-5 16 16,0 0-5-16,0 0 34 0,0-12 2 15,14-14 0-15,3-14-39 16,5 0-11-16,4 8 0 16,-1 9-7-16,0 6 7 15,1 7-5-15,-1 10-7 16,2 0-13-16,-2 13 1 15,-2 12-6-15,-4 10 16 16,-4 1 4-16,-9 0 4 16,-6 0-2-16,-6-6-2 15,-30-7 5-15,-19-3 2 16,-22-10-9-16,-23-7-54 0,-21-3-65 16,-22-25-424-16</inkml:trace>
  <inkml:trace contextRef="#ctx0" brushRef="#br0" timeOffset="19050.24">24484 11103 563 0,'0'0'118'15,"0"0"169"-15,0 0-146 16,0 0-87-16,0 0-54 16,0 0 0-16,-24 79 42 15,18-32-39-15,-3-1-3 16,2-3 3-16,-1-3-3 16,2-8-86-16,6-12-141 15,0-16-53-15,9-4-57 16</inkml:trace>
  <inkml:trace contextRef="#ctx0" brushRef="#br0" timeOffset="19214.18">24617 11064 351 0,'0'0'280'0,"0"0"-18"16,0 0-108-16,0 0-82 16,0 0-71-16,0 0-1 15,1 96 43-15,-1-41-43 16,-6 2-7-16,-4 1-42 15,-1 2-157-15,-1-11-130 16,1-12-130-16</inkml:trace>
  <inkml:trace contextRef="#ctx0" brushRef="#br0" timeOffset="19709.49">24272 11727 829 0,'0'0'178'15,"0"0"119"-15,0 0-194 16,0 0-64-16,0 0-39 16,0 0 0-16,31 0 2 15,-1 0-2-15,1 3 0 16,-1 14-2-16,-6 0-2 15,-3 9 2-15,-10 1-2 16,-6 2 1-16,-5 1-17 0,0 3 18 16,-13-3 2-16,0-5-2 15,-1-8 7-15,8-9-10 16,3-1 5-16,3-7 0 16,0 0 13-16,0-7-13 15,3-16 0-15,14-4 9 16,-1-4-9-16,5 2-2 15,0 0 0-15,-5 5 2 16,-1 8 6-16,-6 3-2 16,-4 7-4-16,-5 2 22 15,0 4-20-15,0 0-2 16,0 13-6-16,0 10 4 0,0 9-12 16,1 6 14-16,2 2-33 15,5-7-5-15,5-5-75 16,5-7-49-16,9-11-98 15,6-10-105-15,7-10-16 16</inkml:trace>
  <inkml:trace contextRef="#ctx0" brushRef="#br0" timeOffset="19963.68">24805 11896 39 0,'0'0'564'0,"0"0"-321"16,0 0 7-16,0 0-170 15,0 0-67-15,0 0 33 16,-27 79 3-16,21-49-22 15,6 0-25-15,0-4 12 16,4-7-14-16,14-7-10 16,7-7 8-16,5-5-12 0,5-3 7 15,-7-23-30-15,-5-7-1 16,-12-4 28-16,-11-2 5 16,0 2 0-16,-7 11 4 15,-16 13-14-15,-2 13-28 16,0 6-25-16,3 21-103 15,9-1 37-15,13 1-265 16</inkml:trace>
  <inkml:trace contextRef="#ctx0" brushRef="#br0" timeOffset="20564.47">31632 11351 656 0,'0'0'65'15,"0"0"333"-15,0 0-219 16,0 0-43-16,0 0-54 16,0 0-53-16,-6-13 1 15,10 13-30-15,20 13 0 16,9 7-7-16,3 2 6 16,-2-1-50-16,-6-2-50 15,-7-8-119-15,-9-1-118 16,-9-8-85-16,-3-2 76 15</inkml:trace>
  <inkml:trace contextRef="#ctx0" brushRef="#br0" timeOffset="20700.12">31544 11523 321 0,'0'0'201'16,"0"0"3"-16,0 0-76 16,0 0-32-16,0 0-80 15,0 0 53-15,75 62-59 16,-6-58-10-16,8-4-174 15,-2 0-163-15</inkml:trace>
  <inkml:trace contextRef="#ctx0" brushRef="#br0" timeOffset="21149.93">32142 11385 882 0,'0'0'146'15,"0"0"106"-15,0 0-131 16,0 0-89-16,0 0-20 16,0 0-12-16,79 0-22 15,-49 18 6-15,-6 6-8 16,-8 3 7-16,-16 5-30 16,0 2-16-16,-15 1 50 15,-10-5-19-15,1-3 25 16,1-4 3-16,3-7 4 15,7-6-13-15,6-7-8 16,7-3 21-16,0-3 6 0,4-19-6 16,18-16-26-16,7-8 16 15,11 0 1-15,2 1-2 16,-1 8 11-16,-11 10 18 16,-10 12 62-16,-11 10-10 15,-6 3 0-15,-3 2-9 16,0 0-49-16,0 0-12 15,-15 16-10-15,-1 15 10 16,-2 0 10-16,0 13-6 16,8 4-4-16,4 2 0 15,6 0-10-15,1-8-42 16,23-9-93-16,12-13-157 0,9-12-192 16</inkml:trace>
  <inkml:trace contextRef="#ctx0" brushRef="#br0" timeOffset="21548.03">32570 11685 575 0,'0'0'216'0,"0"0"32"16,0 0-96-16,0 0 9 16,0 0-126-16,0 0-19 15,1-6-13-15,22 6-6 16,2 0-6-16,2 2-42 15,-5 13-23-15,-9-1 5 0,-8 6 12 16,-5 4-10 0,-1 7 29-16,-17-5 2 0,-4-1-14 15,3-6 47-15,5-5 6 16,6-4 7-16,4-6 6 16,4-4 47-16,0 0 57 15,0-17 22-15,15-13-117 16,9-5-15-16,2 2 2 15,3 2-1-15,-6 9-11 16,-3 8-2-16,-2 6 2 16,-5 8 4-16,1 0-4 15,-2 12 0-15,-2 10-27 0,-7 14 21 16,-3 2-54-16,0 11-18 16,-15 7-61-16,-10-6-86 15,-6-5-314-15</inkml:trace>
  <inkml:trace contextRef="#ctx0" brushRef="#br0" timeOffset="22244.36">25799 10037 311 0,'0'0'158'16,"0"0"-78"-16,0 0 98 16,0 0-102-16,0 0-58 15,0 0-6-15,0-4-12 16,-7 28-11-16,-5 11 11 15,-6 8 0-15,-6 4 6 16,-3 2-6-16,1-9-25 16,9 0-53-16,7-15-91 15,10-15-106-15</inkml:trace>
  <inkml:trace contextRef="#ctx0" brushRef="#br0" timeOffset="22942.12">25630 10519 731 0,'0'0'77'15,"0"0"181"-15,0 0-157 16,0 0-58-16,0 0-43 0,92-46 22 16,-65 46-22-16,-5 10-4 15,-4 10-8-15,-9 5 13 16,-9 2-2-16,0 5-1 15,-15 2 2-15,-9-1 10 16,-1-2-4-16,1-9-6 16,5-2 26-16,7-10-18 15,7-3-7-15,4-7 6 16,1 0-4-16,3-18 55 16,19-18-47-16,8-11-4 15,3 3-14-15,1 0-9 16,-4 4 5-16,-8 11 0 15,-7 9 22-15,-9 10 8 0,-4 7-1 16,-2 2-4 0,0 1-4-16,0 4-10 0,-6 16 0 15,-5 9 3-15,1 8 0 16,2 3 8-16,4 2-11 16,4 2-31-16,0-2-50 15,7-5-90-15,22-15-102 16,11-15-24-16,12-7-98 15</inkml:trace>
  <inkml:trace contextRef="#ctx0" brushRef="#br0" timeOffset="23109.17">26144 10631 189 0,'0'0'243'15,"0"0"85"-15,0 0-61 0,0 0-32 16,0 0-141-16,0 0-59 16,9-49-14-16,-9 68-18 15,0 14 9-15,0 10-10 16,0 10 10-16,0 0-24 15,4 0-10-15,8-14-165 16,11-12-59-16,11-18-89 16,11-9-292-16</inkml:trace>
  <inkml:trace contextRef="#ctx0" brushRef="#br0" timeOffset="23738.6">27299 10011 304 0,'0'0'168'15,"0"0"105"-15,0 0-90 16,0 0-9-16,0 0-96 16,0 0-54-16,-12-5-7 15,-3 36-6-15,-5 11 50 16,-2 11-23-16,-2 0 1 15,3 2-31-15,0-1-8 16,7-10-50-16,9-6-131 16,5-17-124-16,5-21-140 15</inkml:trace>
  <inkml:trace contextRef="#ctx0" brushRef="#br0" timeOffset="24209.72">27185 10600 992 0,'0'0'189'0,"0"0"71"16,0 0-132-16,0 0-72 16,0 0-36-16,0 0-4 15,6-32-16-15,24 19-17 16,4 3 12-16,-1 4-35 0,-5 6 17 15,-4 0-3 1,-9 10-15-16,-7 16 36 0,-8 6-20 16,0 1 4-16,-12 3 17 15,-7-8-1-15,3-5 5 16,6-10-7-16,3-6 17 16,5-5-5-16,2-2-4 15,0 0 1-15,12-22 32 16,11-12-27-16,5-12-4 15,6-1 7-15,-2 6-7 16,-7 7 11-16,-7 14-10 16,-9 8 4-16,-8 11 21 0,-1 1-13 15,0 0-16 1,0 16-5-16,-9 15 5 0,-2 9 4 16,1 2-4-16,6 5-28 15,4-1-15-15,0-3-55 16,13-14-98-16,18-10-115 15,11-19-100-15,9-2-75 16</inkml:trace>
  <inkml:trace contextRef="#ctx0" brushRef="#br0" timeOffset="24502.18">27803 10628 570 0,'0'0'174'0,"0"0"97"15,0 0-169-15,0 0-35 16,0 0 0-16,0 0-18 15,-63 23-37-15,63-17-8 0,0 1-4 16,15-3-21-16,3-1 11 16,1 0 9-16,-4-3-23 15,-6 3 11 1,-2 1-4-16,-7 5 12 0,0 8-8 16,0 6-16-16,-10 4 24 15,-6 2 9-15,-4-2-4 16,7-1 0-16,1-5 10 15,6-9-6-15,5-6-4 16,1-4-18-16,9-2-6 16,27 0-9-16,19-15-13 15,16-4-201-15,5-5-183 0</inkml:trace>
  <inkml:trace contextRef="#ctx0" brushRef="#br0" timeOffset="24684.9">28612 10592 732 0,'0'0'165'0,"0"0"-165"15,0 0-9-15,0 0-45 16,108-5-399-16</inkml:trace>
  <inkml:trace contextRef="#ctx0" brushRef="#br0" timeOffset="24870.22">29269 10582 741 0,'0'0'32'0,"0"0"78"16,0 0-81-16,0 0-29 16,0 0-125-16,89 5-143 15,-57-7-63-15</inkml:trace>
  <inkml:trace contextRef="#ctx0" brushRef="#br0" timeOffset="24989.54">29583 10562 392 0,'0'0'81'16,"0"0"-38"-16,0 0-43 16,0 0-77-16,0 0-212 15</inkml:trace>
  <inkml:trace contextRef="#ctx0" brushRef="#br0" timeOffset="25470.32">30137 9914 456 0,'0'0'234'0,"0"0"-18"16,0 0-5-16,0 0-53 15,0 0-70-15,0 0-26 16,0-33-3-16,0 33-44 15,0 16-15-15,0 17-6 16,-3 15 6-16,-10 7 34 16,-1 5-34-16,1-9 0 15,4-10 10-15,4-19-6 16,4-8-4-16,1-11 0 16,0-3 1-16,0 0 5 15,0-3-6-15,10-20-4 16,2-7 3-16,-1-3-32 15,-5 10-27-15,-2 6-57 16,1 11-178-16,-5 6-90 0</inkml:trace>
  <inkml:trace contextRef="#ctx0" brushRef="#br0" timeOffset="25942.47">29895 10512 754 0,'0'0'333'0,"0"0"-87"15,0 0-123-15,0 0-61 16,0 0-41-16,0 0-11 0,5-31-20 16,19 26 1-1,1 5-31-15,-4 0 23 0,-5 10-14 16,-7 9 19-16,-9 8-2 15,0 3-5-15,-4 2 9 16,-17 5 10-16,-2-4 0 16,1-7-3-16,3-3 3 15,7-12 0-15,7-8 0 16,5-3 9-16,0 0 4 16,3-7 3-16,17-17-2 15,7-15 7-15,6-1-21 16,1-5-1-16,-2 5-4 15,-7 6 10-15,-8 14 19 0,-8 8 6 16,-6 10-16-16,-3 2 10 16,0 0-24-16,0 0-4 15,0 19-2-15,-7 9 6 16,-5 12-4 0,0 3 4-16,3 3-44 0,4 1-2 15,5-4-111-15,0-11-144 16,29-18-27-16,8-11-235 15</inkml:trace>
  <inkml:trace contextRef="#ctx0" brushRef="#br0" timeOffset="26370.07">30225 10681 582 0,'0'0'171'0,"0"0"94"16,0 0-103-16,0 0-16 15,0 0-79-15,0 0-45 16,-12 0-12-16,25 0-10 16,1 0-1-16,4 0-3 15,-3 0-32-15,-3 17 34 16,-8 5-34-16,-4 1-9 16,0 1 34-16,0-2 0 15,-10-6 11-15,-1 1-2 16,4-6 8-16,2-5-3 15,4-6 4-15,1 0-7 16,0 0 66-16,0-13 7 0,4-14-39 16,13-5-12-16,8-5-20 15,5 5 35-15,3 5-22 16,-5 10-7-16,-4 6 26 16,-12 8-34-16,-3 3 2 15,-5 0-2-15,-2 17-7 16,-2 13-6-16,0 6 13 15,-5 5-18-15,-11 0 8 16,-4 4-37-16,-3-3-24 16,-1-6-101-16,2-12-279 0,5-12-92 15</inkml:trace>
  <inkml:trace contextRef="#ctx0" brushRef="#br0" timeOffset="29680.12">24764 10135 26 0,'0'0'50'0,"0"0"-13"16,0 0-16-16,0 0-18 15,0 0 19-15,0 0 7 16,0-3 28-16,0 0-17 16,9 0 2-16,3 3 13 15,5 0-13-15,3 0-6 16,7 0 24-16,8 9-44 16,6 8 0-16,12-1 2 15,8 1-3-15,7-4 8 16,11-4-23-16,5-1 0 15,3-5 13-15,-4-2-12 0,-14-1-1 16,-16 0 0-16,-18 0 6 16,-16 0-5-16,-13 0-1 15,-6 0 0-15,0 3-7 16,0-1 1-16,-14 3-74 16,-6-2 22-16,-1 2-6 15,3-1-17-15,3-1-114 16</inkml:trace>
  <inkml:trace contextRef="#ctx0" brushRef="#br0" timeOffset="30249.25">26104 10135 51 0,'0'0'16'16,"0"0"29"-16,0 0 18 16,0 0 16-16,0 0-22 15,0 0-21-15,-49-9 17 16,49 9 6-16,0 0 18 15,0 0-45-15,13 0-8 16,20 0 42-16,19 0-23 16,17 0-29-16,10 0 23 0,13 0-37 15,9 6 5 1,4 1 0-16,2-2-2 0,-2 0-5 16,-11-5 2-16,-14 0 0 15,-23 0 5-15,-24 0-2 16,-20 0-3-16,-11 0 0 15,-2 0 10-15,-2 0-10 16,-16 0-79-16,-3 2 27 16,2 3-18-16,9 1-76 15,10-3-53-15</inkml:trace>
  <inkml:trace contextRef="#ctx0" brushRef="#br0" timeOffset="30854.1">27843 10146 182 0,'0'0'22'16,"0"0"47"-16,0 0-16 16,0 0 36-16,0 0-4 15,0 0 5-15,-45 0-13 16,42 0-15-16,3 0 4 0,0 0-35 15,0 0-7-15,14-3 28 16,30-1-35 0,23 0 20-16,27 1-22 15,21 3-15-15,9 0 11 0,4 0-11 16,-1 0-9-16,-13-3 0 16,-17-1-16-16,-26-6 19 15,-26 8 1-15,-24-2 5 16,-20 1 2-16,-1 3-2 15,-22 0-76-15,-10 0 5 16,1 3-18-16,6 3-109 16,16 4-28-16</inkml:trace>
  <inkml:trace contextRef="#ctx0" brushRef="#br0" timeOffset="31411.93">29439 10129 136 0,'0'0'9'0,"0"0"74"16,0 0 20-16,0 0-25 16,0 0 60-16,0 0-50 15,-36-3-30-15,36 2 57 16,0-6-52-16,18 4 38 16,18-3-22-16,16 6-72 0,8 0 31 15,4 0-38-15,0 0 1 16,2 3 7-16,-1-2-2 15,-9 1-6-15,-9-2 5 16,-14 0-1-16,-14 0-2 16,-13 0-2-16,-6 0 0 15,0 0-13-15,-9 0-98 16,-16 0-53-16,-8 0 14 16,-5 3-86-16,2 5 19 15</inkml:trace>
  <inkml:trace contextRef="#ctx0" brushRef="#br0" timeOffset="31785.93">29631 10318 32 0,'-111'12'29'16,"-15"5"-29"-16,-14-1 12 16,-17-5-12-16,-16-5-19 15</inkml:trace>
  <inkml:trace contextRef="#ctx0" brushRef="#br0" timeOffset="38924.14">27812 10011 160 0,'0'0'151'16,"0"0"-3"-16,0 0 2 0,0 0 1 15,0 0-56-15,0 0 14 16,0 0-15-16,-17 8-23 16,17-8-11-16,-1 0-4 15,1 0-32-15,0 1 19 16,-4 5-42-16,-1 1 0 16,-3 13 13-16,2 11-12 15,-1 14 10-15,-3 11 4 16,-1 10-9-16,0 4 51 15,1-7-57-15,6-12 6 16,2-17 9-16,2-14-12 16,0-16 15-16,0-4-11 0,0 0-1 15,5-4 62-15,11-19-41 16,-1-11-4-16,3-5-5 16,-6-4-7-16,-2 0-1 15,-4-3-11-15,-4 7 1 16,-2 5 1-16,0 11-2 15,0 14-3-15,0 7-4 16,0 2 3-16,-6 10-2 16,-8 14-40-16,-2 6 46 15,3 1-12-15,2-6 5 16,5-2-42-16,3-9-4 16,3-4-55-16,0-10-117 15,9-2-244-15,8-23-193 0</inkml:trace>
  <inkml:trace contextRef="#ctx0" brushRef="#br0" timeOffset="39537.85">27783 9651 791 0,'0'0'82'16,"0"0"216"-16,0 0-154 15,0 0-55-15,0 0-35 16,0 0-36-16,-7-27-10 16,7 27-11-16,6 0 3 15,10 15 0-15,-1 2 4 16,-3 4-4-16,-5-1-1 16,-7 1-7-16,0-1-6 15,0 2 5-15,-9-6-6 16,-5 2 4-16,3-4 4 0,3-7-9 15,4-4 15-15,4-3-11 16,0 0 12-16,0 0-2 16,2-5 2-16,14-15-5 15,3-7 4-15,3-4 2 16,0-2 5-16,-6 1-6 16,-2 5 1-16,-5 5 3 15,-6 5-1-15,-2 13-3 16,-1 4 19-16,0 0-19 15,0 21-13-15,0 11 2 16,-3 12 11-16,-3 2 5 16,0-3-5-16,2-4-32 15,4-9-20-15,0-10-17 0,0-10-21 16,18-10-122-16,9 0-53 16,4-10 46-16,0-13-62 15</inkml:trace>
  <inkml:trace contextRef="#ctx0" brushRef="#br0" timeOffset="39944.83">28070 9728 111 0,'0'0'160'16,"0"0"83"-16,0 0-49 15,0 0-71-15,0 0 50 16,0 0-46-16,-51-5-36 16,51 5 27-16,0 0-77 15,0-4-17-15,0 1-24 0,19-1-4 16,2 1-22-16,5 1 16 15,-4 2-19-15,-8 0 26 16,-4 0-31-16,-6 0-10 16,-4 9 18-16,0 4-13 15,0 3 21-15,-13 1 1 16,-4-3 17-16,-2 3-9 16,4-6 10-16,2-2-1 15,8-7 18-15,5-2-12 16,0 0 4-16,2 0-10 15,17 0 10-15,5-2 5 16,2-5-15-16,-3 7 0 0,-6 0-1 16,-8 0-10-1,-5 0 8-15,-4 0-14 16,0 9-2-16,-1 8 6 16,-16-5 1-16,-8 8-4 0,-4 1 5 15,-2-1-80-15,-2 2-66 16,2-1-13-16,4-5-188 15</inkml:trace>
  <inkml:trace contextRef="#ctx0" brushRef="#br0" timeOffset="49262.04">4461 11826 10 0,'0'0'7'0,"0"0"1"16,0 0 1-16,0 0-9 16,0 0-18-16,0 0 12 15,0 0 6-15,0 0-7 16,0-15 5-16</inkml:trace>
  <inkml:trace contextRef="#ctx0" brushRef="#br0" timeOffset="49972.44">4473 11935 6 0,'0'0'11'0,"0"0"-11"16,0 0 1-16,-3 73 9 15,-9-46 0-15,-6 0 20 0,0-2-1 16,5-5 13-16,1-4-9 16,7-5 3-16,5-4-22 15,0-5-6-15,0 2-8 16,0-4 0-16,0 0-1 16,0 0 4-16,0 0 2 15,2 0-5-15,-1 0 1 16,-1 0-4-16,0 0 1 15,0 0 0-15,0 0-30 16,0 4 12-16,0 5-2 16</inkml:trace>
  <inkml:trace contextRef="#ctx0" brushRef="#br0" timeOffset="50627.75">4376 12299 374 0,'0'0'101'15,"0"0"-62"-15,0 0 62 0,0 0-43 16,0 0-8-1,0 0 10-15,-3 16 9 16,-3-15 25-16,-7-1 4 0,-4 0 0 16,-2-6-11-16,-6-19-47 15,-1-8-4-15,2-10-20 16,2-12-10-16,4-9 29 16,6-11-35-16,9 2 1 15,3 10 1-15,6 10 2 16,21 21-8-16,6 9 3 15,10 9 1-15,5 11-17 16,4 3 17-16,0 10-13 16,-10 17 5-16,-6 15 2 0,-14 14 3 15,-19 7 3 1,-3 10 0-16,-12-4-6 0,-18-3 6 16,-1-8 0-16,-3-14 0 15,1-10 3-15,0-14-1 16,8-10-2-16,5-10 10 15,-2 0 31-15,-2-14-22 16,-1-19-12-16,-1-6 2 16,10-5-5-16,7 2-4 15,9 9 0-15,0 9 0 16,18 12-11-16,9 9 11 16,4 3-1-16,12 5-12 15,-4 20 15-15,0 6-2 16,-6 13 0-16,-2 4 2 15,-4 6-5-15,-3 3 3 0,-2-2 0 16,-1-9-6-16,6-6-80 16,6-13-87-16,7-20-133 15,-3-7-253-15</inkml:trace>
  <inkml:trace contextRef="#ctx0" brushRef="#br0" timeOffset="50859.17">5125 12087 247 0,'0'0'854'16,"0"0"-701"-16,0 0-4 16,0 0-89-16,0 0-28 15,0 0-26-15,76 3-3 16,-15-11 8-16,6-2-11 15,3 6-6-15,-1-2-62 16,-8 2-143-16,-15 4-181 16,-28-3-301-16</inkml:trace>
  <inkml:trace contextRef="#ctx0" brushRef="#br0" timeOffset="51016">5247 12316 791 0,'0'0'254'16,"0"0"-48"-16,0 0-107 0,0 0-73 16,0 0-9-16,146-23-34 15,-46 6 16-15,9-2-180 16,-6-5-313-16</inkml:trace>
  <inkml:trace contextRef="#ctx0" brushRef="#br1" timeOffset="77037.73">25804 10003 34 0,'0'0'27'16,"0"0"30"-16,0 0-18 16,0 0 2-16,0 0-13 15,0 0 40-15,21-52 3 16,-18 42-4-16,-3-1 16 15,0-2-17-15,0 1 6 16,0-1 8-16,0 6-5 16,0 0-32-16,0 4 41 15,-3 2-15-15,-2 1 12 16,-2 0-38-16,-5 16-40 0,-3 21 12 16,2 14-15-1,-1 8 0-15,2 5 10 0,5 0-9 16,1-7 0-16,1-11-1 15,4-17 9-15,-2-15-1 16,3-7-8-16,0-7 0 16,0 0 14-16,0 0-3 15,0-17 35-15,10-13 37 16,5-12-62-16,2-9 10 16,-8 2-31-16,-5 6 0 15,-4 4 18-15,0 15-18 16,0 12 4-16,0 10 17 15,0 2-20-15,-7 34 0 16,-7 19-1-16,-2 16 0 16,4 3-5-16,3-15 5 0,6-11-1 15,3-12-1-15,0-19-59 16,9-10-34-16,6-5-113 16,1-25-26-16,-7-14-199 15</inkml:trace>
  <inkml:trace contextRef="#ctx0" brushRef="#br1" timeOffset="78927.39">25244 10244 163 0,'0'0'86'16,"0"0"87"-16,0 0-61 15,0 0-24-15,0 0-13 16,0 0-14-16,0-22 17 0,0 22-5 16,0-4 9-16,0-2 23 15,0 1-71-15,-1 3 2 16,-2-1 4-16,3 3-19 16,0 0-2-16,-1 0-19 15,1 0-9-15,0 16 0 16,0 5 1-16,0 1 8 15,0-2 5-15,0-10-1 16,0-4-5-16,0-4 1 16,0 0 0-16,0-2 5 15,0 0 4-15,0 0-9 16,0 0 17-16,0-10 18 16,0-10 8-16,0-3-43 15,0-4 0-15,-3 1 7 0,3 9-5 16,-2 4-2-16,2 10 5 15,0 3-2-15,0 0-6 16,0 12-17-16,0 12 16 16,0 10-12-16,0-6 16 15,3-7 0-15,-1-8 1 16,-1-10 0-16,-1 1 0 16,3-4-1-16,-3 0 0 15,1 0 25-15,1-16-23 16,-1-15 15-16,1-5-8 15,-2-6-8-15,0 1 7 16,0 2-8-16,0 10 0 16,0 9 8-16,0 13 4 0,0 7-12 15,-2 7 0-15,-1 30-2 16,-1 11-2-16,1 8 4 16,2 0 0-16,1-10-4 15,0-12 4-15,0-15 0 16,0-9-1-16,0-6 6 15,0-4 3-15,0 0-5 16,0 0 7-16,1-19 58 16,8-18-28-16,-1-13-16 15,-5-8-13-15,-3-6-9 16,0-1 8-16,0 10-10 16,-5 14 0-16,0 17 7 0,2 19-3 15,2 5-4-15,-3 11 0 16,-2 26-5-16,0 19-2 15,-2 7 4-15,4 4 3 16,4-11-2-16,0-14 2 16,0-14 0-16,0-13 0 15,0-10 4-15,0-5-6 16,4 0 2-16,5-8 0 16,3-18 36-16,2-15-23 15,-5-10 4-15,-5-7-4 16,-4-1-12-16,0 6 5 15,0 17-6-15,0 13 0 16,0 17 1-16,0 6-1 0,0 0-3 16,0 22-1-1,-1 12-16-15,1 9 17 0,0 6-58 16,0-6-23-16,0-4 0 16,3-3-133-16,4-2-44 15,-3-5-1-15,-1-6-96 16</inkml:trace>
  <inkml:trace contextRef="#ctx0" brushRef="#br1" timeOffset="81568.03">25338 10093 293 0,'0'0'22'16,"0"0"45"-16,0 0-28 16,0 0-26-16,0 0 7 15,0 0-5-15,0 0-9 16,0-7-3-16,0 7 7 15,-1 0-10-15,-6 0 41 16,-1 0-17-16,-1-4 34 0,0 1-4 16,-3-1-23-16,-1 3 50 15,-6 1-36-15,-4 0-5 16,-1 10 20-16,-4 19-25 16,-1 14-13-16,6 3-4 15,7 3-9-15,11-9 11 16,5-12-20-16,2-9-5 15,15-7 1-15,4-12 8 16,2 0 2-16,3-7 11 16,0-15 29-16,-3-9 3 15,-6-5-46-15,-7 1-1 16,-8-2 8-16,-2 1-10 0,-6-1 6 16,-15 7-6-16,-3 13 7 15,1 8 3-15,1 9-10 16,0 31-7-16,-2 17 6 15,8 13-1-15,5 0 2 16,11-8-3-16,4-20 6 16,18-10-16-16,6-17 13 15,5-6 0-15,1 0 11 16,-1-19-3-16,-6-5 0 16,-5-5-6-16,-11-3 3 15,-8-1 12-15,-3-1-17 16,-8 0 0-16,-12 5 15 0,-3 12-13 15,-3 17 3 1,0 7-5-16,-1 30-5 16,-1 16-8-16,4 6 13 15,9-5 0-15,13-13-7 16,2-7 7-16,9-14-4 0,17-13 2 16,6-7-4-16,4 0-11 15,3-24-49-15,1-2-114 16,-9-1-15-16,-5-5-167 15</inkml:trace>
  <inkml:trace contextRef="#ctx0" brushRef="#br1" timeOffset="83106.03">26513 10251 43 0,'0'0'57'15,"0"0"5"1,0 0 36-16,0 0-7 0,0 0-2 16,0 0 61-16,0-33-55 15,0 30-28-15,0 3 6 16,0 0-2-16,0 0 28 15,0 0-46-15,0 0-14 16,0 0 29-16,0 0-25 16,0 0 2-16,0-3 26 15,0-8-31-15,10-12 36 16,0-4-62-16,1-6-10 16,-2 7 16-16,-6-2-20 15,-2 0 8-15,-1-1-8 0,0 5 12 16,0 9-3-16,0 8-9 15,0 4 0-15,0 3 11 16,-4 2-11-16,-6 25-2 16,-4 17 0-16,-4 11 2 15,0-2-5-15,6-10 5 16,5-10 0-16,4-16-1 16,1-8 1-16,2-9 0 15,0 0 0-15,0 0 7 16,0 0 31-16,11-20-6 15,8-16 1-15,3-10 6 0,-4-4-35 16,-1-6 2-16,-10 0-6 16,-4 1 14-16,-3 14-2 15,0 12-12-15,0 15 0 16,-1 11 22-16,-1 3-16 16,-5 6-2-16,-8 24-4 15,-2 13-4-15,-2 10-10 16,5-6 14-16,7-11 0 15,4-14-6-15,3-12 10 16,0-6-4-16,0-4 0 16,0 0 4-16,0 0 1 15,13-21-5-15,6-13 0 16,3-14 27-16,-4-4-26 16,-8 2 0-16,-4 4-1 15,-3 17 11-15,-1 12-4 0,-2 11-7 16,0 6 0-16,0 13-10 15,0 26 10-15,-8 16-7 16,-2 11 4-16,1-2 6 16,1-12-2-16,4-9-1 15,2-15 0-15,2-15-6 16,-1-7 6-16,1-6 0 16,0 0-1-16,0 0 5 15,0-16 25-15,6-21-29 16,4-12 0-16,1-11 9 0,-5-1-8 15,-3 5-1 1,-2 15 0-16,-1 14 6 16,0 20-7-16,0 7 1 0,0 7-17 15,0 22 14 1,-1 21-13-16,-7 9 16 0,1 4-5 16,1-10 12-16,0-7-17 15,4-9 10-15,2-13-36 16,0-12 22-16,0-7-41 15,5-5-24-15,10-12-17 16,0-20-103-16,-2-18-185 16,-10-12-216-16</inkml:trace>
  <inkml:trace contextRef="#ctx0" brushRef="#br1" timeOffset="85342.61">26511 10156 173 0,'0'0'6'16,"0"0"86"-16,0 0-42 16,0 0-28-16,0 0 16 15,0 0 5-15,18-77 48 16,-17 63 36-16,1 6-37 16,-2 1 2-16,0 7 48 15,0 0-32-15,-6 0-8 0,-13 3-88 16,-5 13-6-16,0 8 36 15,1 1-27-15,6 3 15 16,6 2-9-16,6-4-21 16,5-4 8-16,0-2-8 15,8-6 0-15,8-7 3 16,4-7 7-16,4 0-10 16,4-11 38-16,-1-11-1 15,0-8-1-15,-5-7-36 16,-7 1 4-16,-7-4 19 15,-8 1-20-15,0 0-3 16,-14 8 10-16,-8 4-7 16,-2 13 17-16,-1 11-13 0,-1 3-6 15,-4 17 17 1,2 24-18-16,2 8-1 0,9 7-2 16,9-3 6-16,8-7-3 15,0-7 0-15,5-15 0 16,11-7-11-16,-1-10 11 15,4-7 0-15,5 0 8 16,0-17-5-16,3-16 24 16,-2-7-27-16,-7-6 0 15,-9-7 3-15,-6 0 1 16,-3-3-4-16,0 5 0 16,-1 9 4-16,-7 16 0 0,2 12-4 15,2 7 0 1,3 7 0-16,-4 4 0 0,-3 23-8 15,-2 12 5-15,-3 12 3 16,4 4-2-16,-1-2 2 16,2 3 0-16,0-6-8 15,1-1 9-15,1-12-1 16,0-11 1-16,3-9 5 16,1-7-10-16,2-7 4 15,0-3 0-15,0 0 11 16,0-20-7-16,0-23 13 15,12-16-8-15,3-14-3 0,4-3-5 16,0 1-1-16,-2 4 0 16,-3 18 7-16,-2 14-7 15,-5 17 0-15,-4 14 7 16,-1 5-4-16,-2 3-3 16,0 0 0-16,0 4 0 15,0 25-14-15,0 20 14 16,-5 11 0-16,-10 13 1 15,-7 4 4-15,-3 1-4 16,-2-1-1-16,3-9 0 16,7-15-9-16,7-17 13 15,7-16-4-15,3-11 0 16,0-7 2-16,0-2-1 16,0-11-1-16,12-18 0 15,6-18 15-15,6-12-15 0,-5-5 0 16,-5-4 0-16,-7-2 6 15,-4 7-3-15,-3 15-3 16,0 18 0-16,0 16 1 16,0 14-1-16,0 0 0 15,0 33-1-15,-10 10-2 16,1 17-4-16,-2-1 7 16,2-6 0-16,5-10-6 15,2-13 6-15,1-14 0 16,1-13-2-16,0-3 9 15,0 0-5-15,7-27-1 16,14-22-1-16,4-20 34 0,-1-9-31 16,-7-6-3-16,-7 5 6 15,-3 17-3-15,-4 22 1 16,-1 23-4-16,-2 14 0 16,0 3-7-16,0 20 7 15,-2 18-16-15,-8 13 13 16,3 8-35-16,4 0-7 15,3 5-65-15,0-5-162 16,-2-9-307-16</inkml:trace>
  <inkml:trace contextRef="#ctx0" brushRef="#br1" timeOffset="86300">27637 10011 166 0,'0'0'166'0,"0"0"102"16,0 0-121-16,0 0-17 16,0 0 64-16,0 0-102 15,0 0-14-15,-13-34-23 16,-6 57-7-16,-4 17 9 15,-4 6-49-15,5 0 3 16,6-4 8-16,6-9-16 16,6-9 8-16,2-15-11 0,2-5 0 15,0-4 20-15,0 0-14 16,0-3 26-16,16-23 39 16,3-11-23-16,3-9-12 15,-4-7-36-15,-3 7 1 16,-6 10 10-16,-4 12-7 15,-5 15-4-15,0 6 20 16,0 3-16-16,0 6-4 16,-5 26-7-16,-12 14 7 15,-3 15-9-15,-1-6 9 16,9-11-1-16,4-14 0 16,3-14 2-16,5-7-2 0,0-8-3 15,0-1 4-15,4-10 4 16,15-26 4-16,5-15 1 15,1-14 0-15,-4-3-8 16,-9-2 3-16,-4 16-4 16,-7 21 0-16,-1 14-1 15,0 19 1-15,0 0-14 16,0 33-35-16,0 18-42 16,0 13 4-16,12 9-143 15,6 0-191-15,4-7-63 16</inkml:trace>
  <inkml:trace contextRef="#ctx0" brushRef="#br1" timeOffset="86817.88">28894 9950 404 0,'0'0'157'16,"0"0"122"-1,0 0-46-15,0 0-77 0,0 0-43 16,0 0-73-16,0-6 1 16,-1 43-34-16,-11 19 19 15,0 8 2-15,-1 3-25 16,-1-6 7-16,4-12-10 16,4-16 0-16,2-14-4 15,4-13 5-15,0-6-1 16,0 0 16-16,0-25 36 0,16-15 18 15,2-13-68 1,0-9 11-16,-4-1-4 0,-4 10-9 16,-4 10 0-16,-3 19 3 15,-3 15 5-15,0 9-12 16,0 0 4-16,0 19-26 16,0 21-4-16,0 11-24 15,0 7-39-15,0 0-76 16,6-4-201-16,5-7-182 15</inkml:trace>
  <inkml:trace contextRef="#ctx0" brushRef="#br1" timeOffset="87191.87">29927 9791 1175 0,'0'0'9'0,"0"0"179"16,0 0-140-16,0 0-21 16,0 0-20-16,-51 81-5 15,39-31 8-15,-6 8-10 16,3-5 5-16,2-10-9 16,5-13 4-16,5-14 0 15,2-12-1-15,1-4 7 16,0 0 1-16,0-4 13 15,1-25 28-15,11-14 33 16,0-8-72-16,-1-7-4 16,-5 11 12-16,-2 11-16 0,-2 13 15 15,-2 16-9-15,0 7-4 16,0 0 2-16,-5 33-5 16,-8 17-9-16,-4 20 1 15,1 9-7-15,-2 7-45 16,-9 8-92-16,-10-1-364 15</inkml:trace>
  <inkml:trace contextRef="#ctx0" brushRef="#br1" timeOffset="89892.55">6718 11916 666 0,'0'0'1'0,"0"0"142"16,0 0 43-16,0 0-30 16,0 0-63-16,0 0-42 15,0 0 13-15,-67-56-51 16,80 17-3-16,18-14 5 15,8-17-12-15,6-10-3 16,-5-2 0-16,-10-1 3 16,-12 3 2-16,-12 15-5 15,-6 17 0-15,0 20 7 16,-9 18-6-16,-9 10 2 0,-16 21-3 16,-11 28-8-1,-10 20-4-15,-3 14 12 0,4 3-11 16,17-4 5-16,13-9 6 15,12-7 0-15,12-17 0 16,0-13 1-16,3-9-11 16,13-7 10-16,1 0 0 15,5-4-1-15,-1 7 3 16,-6 1-2-16,1 6 0 16,-7 5 8-16,-9 6-8 15,0 7 0-15,-19-1 0 16,-8-1-1-16,-4-7 3 0,5-9-2 15,-2-10 0 1,7-10 5-16,2-6 0 0,-1-4-5 16,4-1 0-16,1-18 7 15,3 2-6-15,9-2-1 16,0 6 0-16,3 6 4 16,0 7-18-16,21 0 14 15,7 20 0-15,8 16-1 16,3 12 5-16,0 10 0 15,4 4-4-15,-1 7 4 16,-5-2-2-16,0-1-2 16,-4-11-4-16,0-8-1 15,6-16-15-15,8-16-145 16,10-15-163-16,7-32-191 16</inkml:trace>
  <inkml:trace contextRef="#ctx0" brushRef="#br1" timeOffset="90388.16">7292 11925 124 0,'0'0'773'16,"0"0"-602"-16,0 0 51 16,-83-20-122-16,77 18-36 15,4 2-5-15,2-3-36 16,0 3-12-16,0-4-11 15,15-3-8-15,10 7-1 0,11 0 9 16,0 0-12-16,0 11 6 16,-11 19-11-16,-8 6-4 15,-7 9 15 1,-10 6-5-16,0 1-4 0,-10-3 14 16,-10-6-7-16,1-9 7 15,2-12 2-15,7-8-1 16,7-14 0-16,3 0 3 15,0-19 5-15,3-20-8 16,13-19 0-16,5-8-9 16,0 0 9-16,0 10 0 15,-6 6-1-15,0 17 6 16,-9 16-3-16,-3 11-2 0,-3 6 0 16,0 0 7-1,0 0-4-15,0 17-3 0,-9 16 0 16,-2 10 2-16,1 6-4 15,10 1 2-15,0-1-6 16,0-5 3-16,19-8 3 16,11-2-47-16,9-9-93 15,10-11-40-15,6-8-81 16,-4-6-130-16</inkml:trace>
  <inkml:trace contextRef="#ctx0" brushRef="#br1" timeOffset="90649.61">7807 12058 346 0,'0'0'220'16,"0"0"-21"-16,0 0-93 0,0 0-38 16,-69 102-4-16,66-56-40 15,3-5 28-15,0-6-42 16,9-5-8-16,6-10 2 16,0-8-1-16,1-10-4 15,-2-2 1-15,5-17 0 16,-4-16-4-16,-3-3 5 15,-9-3-1-15,-3-2 18 16,-5 4-18-16,-17 8 5 16,-5 9-5-16,2 18 6 15,1 2-13-15,3 28-25 16,5 15-136-16,8 7 21 16,5-1-194-16</inkml:trace>
  <inkml:trace contextRef="#ctx0" brushRef="#br1" timeOffset="91296.03">8254 12279 845 0,'0'0'119'16,"0"0"195"-16,0 0-192 15,0 0-42-15,0 0-65 16,0 0-6-16,-9-7-9 0,9 20 6 16,0 1-1-16,0 3-5 15,0 2 0-15,0-8 3 16,0-6-2-16,0-5-1 16,0 0 0-16,0 0 6 15,-4 0 18-15,1-19-24 16,-3-11 0-16,3-6-9 15,3 3 7-15,0 6 2 16,0 11-1-16,0 6 9 16,0 9-18-16,0 1 10 15,3 5-18-15,6 15 10 16,1 3 8-16,-4 2-2 0,-6-1 2 16,0-4 0-1,0 0-6-15,-6-4 6 0,-10-2 0 16,-4-2 8-16,-2-2-6 15,-2-6-2-15,5-4 17 16,4 0-16-16,6-6 42 16,4-21-43-16,5-7 2 15,0-2 2-15,17 2-4 16,8 5 0-16,-1 10-7 16,-3 5 16-16,0 12-10 15,-5 2 1-15,-1 0-4 16,0 8-2-16,-6 9 7 0,-3 8-1 15,-6 1 0 1,0 3 6-16,-3 0 1 0,-16 2-7 16,-1 4 0-16,-8-1-6 15,1-1 6-15,0 1-29 16,8-6-10-16,10-7-61 16,6-2-68-16,3-12-261 15,0-7-328-15</inkml:trace>
  <inkml:trace contextRef="#ctx0" brushRef="#br1" timeOffset="93521.7">8693 12005 755 0,'0'0'114'0,"0"0"165"15,0 0-172-15,0 0-34 16,0 0-40-16,-16-70-10 16,48 54-23-16,7 10 0 15,-3 6-1-15,1 6 4 16,-13 25-13-16,-3 10 9 0,-15 9-6 16,-6 3-1-1,0 0-9-15,-20-7 14 0,1-9 1 16,1-15 4-16,6-8 0 15,9-11-2-15,3-3 0 16,0-9 22-16,6-25-13 16,15-19-1-16,7-10-8 15,5-6 6-15,-6-3 0 16,1 6-6-16,-11 9 0 16,-1 22 3-16,-10 14-2 15,-3 11-1-15,-3 10 13 16,0 7-12-16,-3 23 9 15,-10 8-10-15,-4 16 0 16,1-1 30-16,7 0-28 0,3-4-2 16,6-6 0-16,3-7 2 15,19 1-13-15,11-7-69 16,9-7-191-16,7-16-227 16</inkml:trace>
  <inkml:trace contextRef="#ctx0" brushRef="#br1" timeOffset="93703.39">9333 12137 935 0,'0'0'270'0,"0"0"-63"15,0 0-98-15,0 0-82 16,0 0-24-16,0 0 12 16,-33 89-15-16,27-33 0 0,-3 8 0 15,-3 4-10 1,3 9 5-16,3-1-162 0,0-14-306 15,6-15-303-15</inkml:trace>
  <inkml:trace contextRef="#ctx0" brushRef="#br1" timeOffset="94201.12">9625 12385 485 0,'0'0'678'15,"0"0"-504"-15,0 0-37 0,0 0-81 16,0 0-34-16,0 0-21 16,-42 45 31-16,26-28-32 15,2-4 0-15,7-9 0 16,4-1 1-16,0-3-1 16,3-3 1-16,0-20 7 15,0-10-16-15,10-7-19 16,10 7-25-16,5 3 16 15,-1 14-24-15,-2 12 21 16,-5 4-3-16,-1 1-43 16,-4 18 8-16,-8 12-9 15,0 1 29-15,-4-3 52 16,0-5 6-16,-5-7-1 0,-1-8 15 16,3-6 42-1,3-3 39-15,0 0-29 0,0-16-5 16,0-6-7-16,0-7-53 15,0 1 16-15,0 9 11 16,0 9-12-16,0 6 31 16,0 4-34-16,0 0-10 15,0 19-8-15,3 18 0 16,0 16 4-16,-3 13 0 16,0 7 6-16,0 6-15 15,-12 1 9-15,-10-8-34 16,-8-2-43-16,-6-28-252 15,0-28-460-15</inkml:trace>
  <inkml:trace contextRef="#ctx0" brushRef="#br1" timeOffset="99987.87">10068 12022 48 0,'0'0'58'15,"0"0"-28"-15,0 0 21 0,0 0 6 16,0 0 16-16,0 0-22 15,0 0-16-15,-9-11 1 16,9 8 20-16,0 0-23 16,-3 3 13-16,3-4 21 15,0 1-7-15,0 1 4 16,-3 2-10-16,0 0-11 16,0 0 58-16,0 0-24 15,3 0 2-15,0 0-18 16,0 0-36-16,0 0-20 0,0 0-5 15,0 0 0 1,15 0 4-16,9 0-4 0,6 0 20 16,1 0 27-16,-1-7-29 15,-7-1 0-15,0 3-18 16,-8 1 3-16,-4 1 2 16,-4 3-5-16,-7 0 0 15,0 0 0-15,0 0 6 16,0 0-12-16,0 12 6 15,0 12 0-15,-12-1 12 16,-3 4-12-16,-1 0 0 16,-4-2 9-16,-2-1-8 15,-2-1 13-15,6-4 0 16,2-2-13-16,2-6 37 16,1-2-35-16,10-6 1 0,0-3-2 15,3 0 1-15,0 0 3 16,0 0-6-16,0 0 0 15,0 0-8-15,0 0 11 16,0 0-3-16,0 0 5 16,0 0-3-16,0 0-1 15,0 0-1-15,0 0 0 16,0 0-2-16,0 0 2 16,0 0 0-16,0 0 0 15,0 0 4-15,0 0-8 16,0 0 4-16,0 0 0 15,0 0-1-15,0 0 2 0,0 0-1 16,0 0 1-16,0 0 5 16,0 0-7-16,0 0 1 15,0 0 0-15,0 0-4 16,0 0 4-16,0 0 0 16,0 0 0-16,0 0 7 15,0 0-11-15,0 0 4 16,0 0 0-16,0 0-6 15,0 0 6-15,0 0-32 16,3 0-77-16,13 0-147 16,7-3 61-16,-4-6-212 15</inkml:trace>
  <inkml:trace contextRef="#ctx0" brushRef="#br1" timeOffset="100610.07">10050 11896 238 0,'0'0'443'16,"0"0"-244"-16,0 0 56 15,0 0-101-15,0 0-57 16,0 0-42-16,-55-36-23 16,52 59-32-16,0 19-1 15,3 12 0-15,0 11 1 16,0-8 5-16,9-4-5 0,5-14 0 15,5-11-3 1,0-12 12-16,-1-13-8 0,3-3-1 16,3 0 0-16,-2-19 23 15,2-12-16 1,0 1 4-16,-7-7 6 0,0-1-16 16,-11-3 10-16,-3-2-11 15,-3 8 6-15,0 5-2 16,0 13-4-16,0 11 0 15,0 2 20-15,0 4-15 16,0 0 4-16,0 0-9 16,0 0 0-16,0 0-14 15,0 0 14-15,0 10-4 16,0 7 1-16,0 3 6 0,0 3-1 16,3 3-2-16,0 0 0 15,3 4 2-15,-3 1-2 16,0 3 0-16,3 3 13 15,-6 4-7-15,0-2 3 16,0-3-9-16,0 0 0 16,0-10 12-16,0-6-8 15,0-6-4-15,-12-1 36 16,-6-4-9-16,-9-1 11 16,-11-2-34-16,-4-6-1 15,-3 0 13-15,-1-3-16 16,7-8 0-16,6-1-6 15,11 2 0-15,8 3-30 0,10 5-34 16,4 2-55-16,11 0-179 16,8 9-264-16</inkml:trace>
  <inkml:trace contextRef="#ctx0" brushRef="#br1" timeOffset="101202">10483 11780 287 0,'0'0'185'0,"0"0"40"16,0 0-39-16,0 0 26 15,0 0-80-15,0 0-7 16,-11-33-95-16,11 33-19 16,0 14-9-16,18 12 6 15,6 6-7-15,3 2-1 16,-5 2 4-16,-1-3-10 16,-3-3 6-16,-7-7-23 0,2-12-65 15,-4-6-83-15,1-5-87 16,-4-2-4-16,0-18-2 15,-2-10-71-15</inkml:trace>
  <inkml:trace contextRef="#ctx0" brushRef="#br1" timeOffset="101346.71">10661 11780 150 0,'0'0'187'15,"0"0"48"-15,-4-82-89 16,1 77 161-16,-3 5-170 16,0 15-94-16,-10 14-21 15,-5 14-13-15,3 3-3 16,-6 7-6-16,2 1-15 15,-5-3 4-15,3-1-266 0,0-13-55 16,8-21-55-16</inkml:trace>
  <inkml:trace contextRef="#ctx0" brushRef="#br1" timeOffset="101488.69">10426 11872 456 0,'0'0'251'0,"0"0"89"16,0 0-225-16,0 0-66 15,0 0-43-15,103-33-1 16,-42 24 0-16,6 5-5 16,2 1-146-16,-8 1-327 15</inkml:trace>
  <inkml:trace contextRef="#ctx0" brushRef="#br1" timeOffset="101992.08">11036 12247 406 0,'0'0'68'0,"0"0"60"16,0 0-101-16,0 0 30 15,0 0-17-15,0 0 5 16,0-29 27-16,0 29 7 16,0-2 4-16,0-1-8 15,0 3-40-15,0 0 39 16,0 0-34-16,0 0-4 15,0 0-1-15,0 0-15 16,0 0-5-16,0 0 0 16,0 0-12-16,0 0 20 15,0 0-20-15,0 0-3 16,0 0 32-16,0 0-19 16,0 0 2-16,0 0-15 15,0 0 12-15,-5 20-21 0,-2 7 9 16,-8 12 0-16,-1 6 6 15,2 2-6-15,4 3-6 16,4-2-36-16,3-1-154 16,3-16-182-16,0-15-284 15</inkml:trace>
  <inkml:trace contextRef="#ctx0" brushRef="#br1" timeOffset="102442.06">11451 11979 1295 0,'0'0'8'15,"0"0"229"-15,0 0-181 16,0 0-33-16,0 0-23 16,0 0-1-16,0 0-17 15,77-40 18-15,-35 40-39 16,-3 5 12-16,-9 15-28 15,-8 7 3-15,-13 7-8 16,-9 6-47-16,0 7 39 16,-18-2-2-16,-9-1 41 15,2-10 26-15,1-9-4 16,12-9-2-16,6-13 6 0,6-3 3 16,0-24 12-1,6-13-12-15,9-14 0 0,6 1-4 16,1 1 6-16,-1 3-2 15,-6 10 31-15,-3 12 6 16,-7 9 59-16,-5 10-2 16,0 5-36-16,0 0 7 15,0 0-60-15,0 14-5 16,-4 16-5-16,-3 15 5 16,4 9-10-16,3 2 10 15,0 4-63-15,21-1-47 16,13-7-220-16,12-18-160 0</inkml:trace>
  <inkml:trace contextRef="#ctx0" brushRef="#br1" timeOffset="102762.06">12129 12173 834 0,'0'0'94'0,"0"0"239"16,0 0-257-16,0 0-20 15,0 0-48-15,0 0-16 16,-36 0-13-16,62 0-16 16,4 3 9-16,-2 0-36 15,-4 2-6-15,-5 4 27 16,-9-1-14-16,0 9 43 0,-10 0-2 16,0 3 16-16,0 1 11 15,-13 2-3-15,-1-3 56 16,2-3-5-16,3-2-18 15,-2-8 49-15,8-2-67 16,3-2-9-16,0-3-3 16,6 0-11-16,30 0-18 15,12-8-40-15,8-4-263 16,6-5-146-16</inkml:trace>
  <inkml:trace contextRef="#ctx0" brushRef="#br1" timeOffset="102950.79">12785 12235 883 0,'0'0'201'0,"0"0"44"15,0 0-133-15,0 0 13 16,0 0-94-16,0 0-31 16,-16 70 10-16,13-20-8 15,-4 7-3-15,-2 6 1 16,-1 5-91-16,-4-4-168 15,5-20-388-15</inkml:trace>
  <inkml:trace contextRef="#ctx0" brushRef="#br1" timeOffset="103689.15">13263 12100 60 0,'0'0'68'0,"0"0"78"16,0 0-1-16,-3 80-10 16,3-50-41-16,0 0-9 0,6-4-60 15,6-6 12-15,6-10-37 16,4-7 2-16,2-3 17 15,7-13 3-15,2-16 49 16,0-5-44-16,-5-5-26 16,-5 2 25-16,-7 0-2 15,-7 5 47-15,-3 9 2 16,0 9-24-16,-6 12 17 16,0 2 1-16,0 0-61 15,0 12-3-15,0 19-3 16,0 10 0-16,0 7-1 15,0 4 1-15,3-3 0 16,0 1 0-16,0-11 6 0,-3-8-1 16,0-9-5-16,-17-2 0 15,-5-3 29-15,-15-1-19 16,-8-3 0-16,-7-4-10 16,-6 2-2-16,7 0-1 15,8 6-104-15,16 2-67 16,15-9-209-16</inkml:trace>
  <inkml:trace contextRef="#ctx0" brushRef="#br1" timeOffset="104212.43">13828 11710 734 0,'0'0'85'15,"0"0"196"-15,0 0-136 16,0 0-84-16,0 0-27 0,0 0-31 16,39 64 44-16,-6-24 3 15,-1 1-50-15,0 2 1 16,-2-2-2-16,-5-1-66 15,-8-11-183-15,-4-19-357 16</inkml:trace>
  <inkml:trace contextRef="#ctx0" brushRef="#br1" timeOffset="104374.89">14064 11721 417 0,'0'0'262'15,"0"0"-9"-15,0 0-137 16,-97 66-38-16,62-4-60 15,9 2 4-15,-1 2-22 16,9-4 0-16,4-9-10 16,5-10-87-16,5-17-175 0,4-13-19 15,0-13 51-15</inkml:trace>
  <inkml:trace contextRef="#ctx0" brushRef="#br1" timeOffset="104510.25">13824 11942 266 0,'0'0'256'0,"0"0"95"15,0 0-118-15,0 0-89 16,0 0-92-16,0 0-52 16,55-39 0-16,-2 36 0 15,9 3-27-15,-4-4-222 0,-6-6-261 16</inkml:trace>
  <inkml:trace contextRef="#ctx0" brushRef="#br1" timeOffset="104691.23">14283 11764 764 0,'0'0'127'0,"0"0"216"16,0 0-207-16,0 0-62 15,0 0-54-15,0 0-20 16,-10 72 0-16,35-12 1 16,5 8-1-16,0 3-3 15,-2-5 1-15,-11-13-154 16,-4-20-215-16,-7-27-141 0</inkml:trace>
  <inkml:trace contextRef="#ctx0" brushRef="#br1" timeOffset="104862.68">14436 11823 340 0,'0'0'260'0,"0"0"73"16,0 0-122-16,0 0-53 15,-108-13-98-15,75 46-28 16,5 13-32-16,4 1 0 15,9 3-8-15,5-1 8 16,5-2-3-16,5-6-147 16,0-13-247-16,0-16-181 15</inkml:trace>
  <inkml:trace contextRef="#ctx0" brushRef="#br1" timeOffset="105023.61">14292 11959 643 0,'0'0'121'16,"0"0"76"-16,0 0-40 16,0 0-97-16,0 0-60 15,115-9 0-15,-58 1-11 16,1-1-214-16,-6-2-235 16</inkml:trace>
  <inkml:trace contextRef="#ctx0" brushRef="#br1" timeOffset="105380.06">14947 12576 714 0,'0'0'43'16,"0"0"47"-16,0 0-90 16,0 0 0-16,118-19-10 15,-59 9-94-15,-1-4-188 16</inkml:trace>
  <inkml:trace contextRef="#ctx0" brushRef="#br1" timeOffset="105545.5">15643 12494 280 0,'0'0'542'0,"0"0"-470"16,0 0-21-16,0 0-51 16,0 0-36-16,0 0-152 15,124-10-234-15</inkml:trace>
  <inkml:trace contextRef="#ctx0" brushRef="#br1" timeOffset="105703.54">16209 12460 686 0,'0'0'110'0,"0"0"128"16,0 0-78-16,0 0-31 15,0 0-129-15,0 0-7 16,0 0-76-16,0 0-229 15,0 0-148-15</inkml:trace>
  <inkml:trace contextRef="#ctx0" brushRef="#br1" timeOffset="106438.73">16781 12104 532 0,'0'0'194'16,"0"0"134"-16,0 0-142 15,0 0-44-15,0 0-53 16,0 0-41-16,0 0 13 16,2-56-60-16,40 43 0 15,5 9-1-15,1 4 0 16,-6 4-5-16,-12 16-7 0,-15 10-45 15,-11 8 53 1,-4 2-47-16,-7 7 34 0,-19-5 12 16,4-1 1-16,-4-15-7 15,9-6 9-15,11-11 2 16,3-6-4-16,3-3 5 16,0 0-1-16,9-15 2 15,17-16 5-15,7-9-13 16,5-7 6-16,-5-4 0 15,-5 1 2-15,-1 8 3 16,-13 12-5-16,-3 16 32 16,-6 8-10-16,-5 6 22 15,0 14-44-15,0 22 0 16,-16 15-11-16,-4 13 11 0,2 6 0 16,6-4-4-16,10 0-48 15,2-7-71-15,8-19-293 16,25-23-283-16</inkml:trace>
  <inkml:trace contextRef="#ctx0" brushRef="#br1" timeOffset="106842.04">17305 12319 813 0,'0'0'155'0,"0"0"76"16,0 0-132-16,0 0-17 15,0 0-82-15,0 0-8 0,1 0 5 16,35 0 0 0,3 0-22-16,-6 0-26 0,-7 0-23 15,-7 13 56-15,-10 6-31 16,-2 2 21-16,-6 4 23 16,-1-1 5-16,0-11-5 15,0-3 5-15,0-4 0 16,0-6 29-16,0 0 60 15,-1 0 33-15,1-19-23 16,0-7-74-16,0-7 0 16,18-7-25-16,6 1 3 15,6 1-3-15,-1 10 0 16,0 11 0-16,-7 8-2 0,1 9 4 16,-4 5-4-16,-1 22-4 15,-9 6 6-15,-9 13-18 16,0 3 18-16,-6 2-28 15,-9 1-69-15,-2-10-121 16,6-15-229-16</inkml:trace>
  <inkml:trace contextRef="#ctx0" brushRef="#br1" timeOffset="107374.1">18042 11872 1054 0,'0'0'57'16,"0"0"213"-16,0 0-207 15,-28-87-40-15,50 59-20 16,11 5-2-16,7-1-2 16,-1 10-31-16,-2 2-17 15,-1 7 46-15,-6 5-42 16,-10 9 7-16,-7 18 14 15,-13 12-3-15,0 11 13 16,-7 6 3-16,-8 2 11 16,-2-1-10-16,3-7 10 15,5-13-10-15,6-12 0 16,3-11 0-16,0-8 7 0,3-6-4 16,17-3 7-16,3-16 23 15,3-11-17-15,-4-3 19 16,1-10 13-16,-7 6-19 15,-6 8 26-15,-4 9 0 16,-6 13 30-16,0 7-2 16,0 0-46-16,0 10-22 15,-1 20-5-15,-10 16 0 16,0 10-1-16,5 1 1 16,3 5 0-16,3-3 8 15,0 0-2-15,16-2-6 16,-1-4 8-16,-4-3-6 15,-7-3-2-15,-4-3 0 0,-26 4-20 16,-21 5 17-16,-20 3-77 16,-34 3-72-16,-22-4-239 15,-37-12-305-15</inkml:trace>
  <inkml:trace contextRef="#ctx0" brushRef="#br1" timeOffset="109242.03">9758 11710 17 0,'0'0'17'15,"0"0"-15"-15,0 0-2 16,-42 87 14-16,30-61 3 15,-6 6-5-15,3 6-10 0,-7 2 1 16,-2-1 0-16,2-3-3 16,5 1-1-16,1-2-3 15,7-3 6-15,2 3-2 16,6-2 0-16,1 0-4 16,0 4 4-16,0 2 0 15,0 1 0-15,11 3 1 16,5-3-1-16,-1-1 0 15,3-3-3-15,0-2 6 16,6-2 9-16,-2 2-11 16,5 5 2-16,-3 11 16 15,6 3-11-15,4 5 3 0,0 2-8 16,2 3 2 0,3-7-6-16,7-3 1 0,5-14-16 15,10-13 12-15,9-18-7 16,8-8 11-16,5-27 18 15,11-15-6-15,2-12 7 16,5-5-19-16,-4-7-4 16,-3-13 4-16,-9-4 0 15,-8-6 3-15,-9-3-3 16,-16-4 1-16,-22-7 11 16,-27-9-6-16,-9-3 26 15,-39-1 92-15,-28 7-118 16,-21 6 6-16,-9 17 6 15,-12 14-13-15,2 23 4 16,6 32-9-16,8 17-16 0,13 42-26 16,17 18-72-16,21 3-60 15</inkml:trace>
  <inkml:trace contextRef="#ctx0" brushRef="#br1" timeOffset="109971.12">13976 11506 29 0,'0'0'60'0,"0"0"-33"0,0 0 11 16,0 0-26-16,-47-73 15 16,33 54-13-16,2 5 35 15,-1 2-7-15,-1 2-12 16,-1 7 6-16,-8 3-5 16,-3 0-31-16,-4 10 0 15,-9 8-7-15,-7 6 6 16,-2 3-3-16,-7 12 4 15,-6 8 0-15,-7 11 1 16,-1 5-1-16,-3 11-8 16,5 2-15-16,5 6-10 15,13 4 1-15,14 0 15 0,17 0 16 16,18 0-5 0,0-1 6-16,27-2-8 0,16-4-9 15,11-6-18-15,12-4 9 16,11-7-5-16,11-15 0 15,6-14 25-15,13-29 6 16,4-8-3-16,8-42 3 16,8-14 12-16,4-15 6 15,2-6-16-15,-14-3 33 16,-10-6-24-16,-35-12-8 16,-29-7 8-16,-35-7-3 15,-13-9-5-15,-43-4 9 16,-22 7-12-16,-26 19-9 15,-18 27 6-15,-7 31-3 16,-8 33 3-16,-6 13-42 0</inkml:trace>
  <inkml:trace contextRef="#ctx0" brushRef="#br1" timeOffset="110518.62">16003 12237 26 0,'-15'129'31'0,"15"-1"5"15,9-5-28-15,33-18-8 16,14-20-15-16,19-31-70 16,6-37 85-16,10-24 2 15,3-46 105-15,1-19-80 16,-15-12 3-16,-15-5-5 15,-22 3-11-15,-28-4 8 16,-15 3 2-16,-29-10-24 16,-27 1-5-16,-17 4-14 15,-21 19 8-15,-17 26 11 0,-9 31-6 16,-7 20-79-16</inkml:trace>
  <inkml:trace contextRef="#ctx0" brushRef="#br1" timeOffset="111709.59">9145 12612 273 0,'0'0'6'0,"0"0"72"15,0 0 32-15,0 0-56 16,0 0-3-16,0 0-51 16,-8 3 11-16,8 28-2 15,8 16 29-15,-2 8-4 16,-6 4 18-16,0 1-32 16,0 0-7-16,0-7 9 15,-9-7-21-15,1-10 15 16,5-14-16-16,0-8 0 15,3-13 24-15,0 1-22 16,0-2 18-16,0 0 10 0,14 0 9 16,14-3 37-16,18-11-38 15,15 5-34-15,5-1 2 16,9 0-6-16,5 3 0 16,2 0 2-16,-1-1 1 15,-10-2 2-15,-8 1-4 16,-15-2-1-16,-8 1 46 15,-19 0-14-15,-5 3 22 16,-8-3 24-16,-2-3 2 16,-3-4 11-16,0-9-64 15,1-6-21-15,-4-8 34 16,0-4-39-16,0-7-1 0,0 1 3 16,0 6 5-16,0 12-16 15,0 15 5-15,6 10-41 16,3 7-9-16,6 14-333 15,6 13 70-15,6 2-191 16</inkml:trace>
  <inkml:trace contextRef="#ctx0" brushRef="#br1" timeOffset="112432.42">10375 12645 419 0,'0'0'63'15,"0"0"157"-15,0 0-196 16,0 0-19-16,0 0 12 15,7 113 38-15,10-47-10 16,-5 3-19-16,-3 1-2 16,-3 0 2-16,-6 1-26 15,0-7 0-15,0-9 1 16,0-10 0-16,0-19 1 16,0-11-2-16,0-8 2 15,0-4-2-15,0-3 0 16,12 0 0-16,19-5 21 15,11-12 14-15,13-3-9 16,11 0-26-16,5 6 1 0,10 5-13 16,7 9 12-16,9 0 0 15,4 0 0-15,1 0 2 16,5 0 0-16,-4 0-2 16,-6 0 0-16,-9-4-3 15,-9-8 3-15,-15-5 0 16,-22-3 10-16,-15-2-8 15,-21-8 21-15,-6-4 88 16,-9-10-57-16,-9-7 64 16,0-12-76-16,5-7-8 15,3-6-14-15,9 7-19 16,1 13 4-16,0 19-5 0,0 23-18 16,14 14 14-16,11 7-197 15,2 37-106-15,9 5-26 16</inkml:trace>
  <inkml:trace contextRef="#ctx0" brushRef="#br1" timeOffset="113171.58">12675 12758 233 0,'0'0'21'0,"0"0"67"16,0 0-22-16,0 0 33 15,0 0 12-15,0 0-83 16,0 26 14-16,0 24 90 16,0 13-32-16,0 12 21 15,0 4-86-15,0-2-26 16,0-4 3-16,0-11-12 16,0-13 0-16,0-15 4 15,6-14-2-15,-3-14 0 16,3-6-2-16,9 0 0 15,9-19 20-15,13-8 5 16,5-2-14-16,13 0-9 0,8 4 3 16,4 9-7-16,0 12 2 15,3 4-1-15,-6 0-14 16,-1 11-46-16,1-2 46 16,1-1-34-16,0-8 37 15,-7 0 5-15,-12-11 6 16,-16-11 1-16,-9-3 23 15,-6-4 5-15,-9-10 42 16,-6-8-26-16,0-2-7 16,0-11-15-16,-11-1-6 15,-2 0-16-15,1 4 13 16,2 15-13-16,7 16-6 0,3 22-1 16,0 4-116-16,3 28-293 15,10 6-38-15</inkml:trace>
  <inkml:trace contextRef="#ctx0" brushRef="#br1" timeOffset="113788.14">14461 12883 279 0,'0'0'147'16,"0"0"-19"-16,0 0-24 16,0 0-97-16,0 0 40 15,0 100-34-15,0-52 1 0,10 3 7 16,0 1-12-16,2-5-5 16,5-7-4-16,-5-10 0 15,1-10 7-15,1-8-7 16,2-8 0-16,0-4 29 15,13 0 18-15,11-4 9 16,11-6 1-16,10-3-47 16,9 7-2-16,1 6-8 15,3 0-2-15,-1 0 2 16,-3 0 0-16,-6 0 2 16,-7 0-2-16,-8-20 4 15,-15-4 13-15,-4-5-16 16,-15-7 49-16,-3-8 31 0,-12-2-2 15,0-6-33 1,0-1-8-16,0 0-38 0,0 3 25 16,0 10-25-16,6 13 0 15,6 9-3-15,5 14-19 16,6 4-86-16,3 19-121 16,-4 12-20-16,-5 8-96 15</inkml:trace>
  <inkml:trace contextRef="#ctx0" brushRef="#br1" timeOffset="114273.63">15910 12876 742 0,'0'0'15'0,"0"0"141"16,0 0-63-16,0 0-61 16,0 0-32-16,0 0-3 15,-3 34 3-15,12 15 5 16,-6 14-5-16,-3-1 6 16,0 2 2-16,-4-5-8 15,-1-19 0-15,4-14 4 16,1-12-3-16,0-11 0 15,0-3 6-15,21 0-2 0,5 0 73 16,12 0-61-16,10 0-17 16,4 0 6-16,11 0-6 15,4 4-1-15,9-4 0 16,-2 0-6-16,4-11-2 16,-7-9-11-16,-2-9 20 15,-14-7 0-15,-4-3 0 16,-7-5 7-16,-9 1-7 15,-8-3 7-15,-6 6 0 16,-11 8-7-16,-3 11 0 16,-4 10-3-16,-1 6 3 15,-2 5-7-15,5 0-175 0,1 0-55 16,4 0 63-16,5 5-48 16</inkml:trace>
  <inkml:trace contextRef="#ctx0" brushRef="#br1" timeOffset="115108.29">16825 12762 163 0,'0'0'88'16,"0"0"77"0,0 0-43-16,0 0-29 0,0 0 18 15,0 0 7-15,-9-64-36 16,3 81-54-16,-5 23-27 16,1 16-1-16,1 9 13 15,6-2-13-15,0 1 46 16,-1-5-42-16,1-3 7 15,0-10 5-15,0-12-9 16,0-14 1-16,-1-8-2 16,4-8-4-16,-1-4 32 15,1 0-14-15,-3 0 10 16,-7 0 42-16,-8 0-16 16,-11 0-50-16,-8 0-6 0,-8-4 7 15,-6 1-5-15,-8 3-2 16,-6 0-12-16,-6 0-14 15,6 0-49-15,2 0-21 16,8 3-98-16,6 4-103 16,10-4-85-16</inkml:trace>
  <inkml:trace contextRef="#ctx0" brushRef="#br1" timeOffset="122593.05">12368 3334 409 0,'0'0'4'15,"0"0"153"-15,0 0-48 16,0 0-3-16,0 0-13 0,0 0-40 15,0 0 25-15,-57-60-28 16,53 60-8-16,4 0 19 16,0 0-47-16,0 0-3 15,10-3-11-15,23-5 3 16,19 0 4-16,11-5-7 16,10-2 0-16,3 0 20 15,0-4-20-15,0-1 0 16,-4-1-3-16,-11 3 13 15,-19 4-4-15,-17 4-6 16,-17 9 0-16,-8 1 17 16,-26 0 9-16,-29 0-5 15,-21 16-21-15,-18 11 2 0,-9 6-13 16,-1 1 10-16,7-7 1 16,22-5-10-16,26-10 15 15,28-6-10-15,21-6-5 16,46 0-121-16,42-15-19 15,42-8-3-15,30-6-131 16,25-8-174-16</inkml:trace>
  <inkml:trace contextRef="#ctx0" brushRef="#br1" timeOffset="123409.83">15767 3317 93 0,'0'0'13'16,"0"0"98"-16,0 0 16 15,0 0-51-15,0 0 45 16,0 0-20-16,-22-4-29 16,22 4 6-16,0-3-41 15,0-1-21-15,26-1 25 0,21-2-28 16,29 1 5 0,18 3 16-16,19 3-16 0,18-1 17 15,8 1-26-15,13-4-8 16,14-1 27-16,3 1-23 15,7-4-2-15,-8 3 1 16,-16-2-3-16,-19 0 2 16,-27 1-3-16,-29 2 0 15,-23 1 0-15,-24 2 0 16,-18 1-76-16,-12 0-119 16,0 12-81-16,-2 4 84 15</inkml:trace>
  <inkml:trace contextRef="#ctx0" brushRef="#br1" timeOffset="124123.05">21658 3246 294 0,'0'0'13'0,"0"0"55"16,0 0 68-16,0 0-62 15,0 0-24-15,0 0-16 16,-6 0-29-16,26 0 3 15,18 0 25-15,18 0-12 16,15-4-11-16,4 3-10 16,9 1-100-16,-2 0-46 15,-5 0-96-15</inkml:trace>
  <inkml:trace contextRef="#ctx0" brushRef="#br1" timeOffset="124849.55">23581 2196 334 0,'0'0'2'16,"0"0"117"-16,0 0 35 15,0 0-83-15,0 0 20 16,0 0-43-16,-20-25-29 16,20 39-7-16,-3 31-10 15,-3 26 23-15,-8 32 83 0,-4 25-43 16,-5 14-24 0,-1 6 4-16,-3-6-19 0,-1-10 0 15,3-12-26-15,2-20 6 16,6-20-14-16,10-20 8 15,7-16-8-15,0-15-99 16,6-19-144-16,13-10-110 16</inkml:trace>
  <inkml:trace contextRef="#ctx0" brushRef="#br1" timeOffset="125554.16">23622 2188 149 0,'0'0'656'16,"0"0"-647"-16,0 0 172 15,0 0-106-15,0 0-9 16,0 0-40-16,-14-36-23 16,52 24 15-16,23-2-18 15,25-6 7-15,25-2-7 16,24-5 0-16,34-1 0 15,29 0 10-15,25 3-10 16,15 5 0-16,2 8-22 16,-2 7-37-16,-13 2 57 15,-9 0-32-15,-18-2 7 16,-22 0 22-16,-30 2 0 16,-33 1 5-16,-34 2 0 0,-33 0 2 15,-25 0 0-15,-18 9-2 16,-3 6 0-16,0 9 11 15,-17 13-2-15,-2 13 26 16,-2 13-7-16,3 14-24 16,3 7 28-16,6 8-31 15,2 8-1-15,2 0 12 16,1-1-9-16,4-8 6 16,0-11-5-16,0-8 0 15,0-8 21-15,-1-8-22 16,-7-13-3-16,-4-7 15 0,-7-8-10 15,-10-3 7-15,-8-3 1 16,-15-2-5-16,-18-4 32 16,-29-5-31-16,-32-5-7 15,-38-2 10-15,-32 2-10 16,-26 2 9-16,-22 5-11 16,0 3 0-16,-2 4 16 15,14 0 0-15,17 5 10 16,11-1-7-16,18-3-11 15,10 0 1-15,16-3-7 16,18-2 2-16,27-4 21 16,29-6-25-16,35-3 0 15,33-3 17-15,17 0-16 0,6 0-1 16,0 0-5-16,10 0-45 16,23-12-64-16,13-2-123 15,12-6-82-15,3 1-115 16</inkml:trace>
  <inkml:trace contextRef="#ctx0" brushRef="#br1" timeOffset="136645.66">2425 4668 17 0,'0'0'37'0,"0"0"14"15,0 0-17-15,0 0 0 16,0 0 5-16,0 0 1 15,0 0-4-15,-6 0 9 16,6 0-35-16,0 0 6 16,0 0 2-16,0 0-8 15,0 0 0-15,0 0 2 16,0 0 8-16,3 0 6 0,22-5-12 16,17-6 28-1,24-3 39-15,22-3-41 16,15 2-14-16,18 5-26 0,11 6 0 15,13 4 6-15,10 0-6 16,9 0-2-16,6 4 0 16,5-4-34-16,1 0-74 15,-8-24 17-15,-5-17 15 16,-17-6-27-16,-31-3-115 16</inkml:trace>
  <inkml:trace contextRef="#ctx0" brushRef="#br1" timeOffset="137158.17">3975 4613 26 0,'0'0'25'0,"0"0"33"15,0 0-6-15,0 0-1 16,0 0-30-16,0 0 23 16,0 0 0-16,-82 0-8 0,76 0 10 15,-5 0-13 1,1 0 5-16,-2 0 23 0,3 0 25 15,0 0-6-15,5 0 7 16,-1 0-12-16,5 0-19 16,0 0-23-16,0 0-8 15,0 0-11-15,18-7 7 16,30-10-21-16,26-10 78 16,26-6-33-16,18-4-19 15,9-4-26-15,13-1 3 16,-4 1-4-16,-6 1 1 15,-11 1-2-15,-16 5-1 16,-24 8 5-16,-24 6-4 16,-22 8-2-16,-15 8 2 0,-15 4-7 15,-3 0-37-15,-18 19-144 16,-21 13-1-16,-16 10-42 16,-12 4-11-16</inkml:trace>
  <inkml:trace contextRef="#ctx0" brushRef="#br1" timeOffset="137478.06">4324 4668 63 0,'0'0'252'15,"0"0"-215"-15,0 0 151 16,0 0-49-16,0 0-17 16,0 0-24-16,-36 0-18 15,36 0-27-15,0-3 19 16,27-7-31-16,12-7 12 0,19-8 26 15,18-4-59-15,7-7 9 16,4-3-28-16,8 0 3 16,-1-3 11-16,-3 2-14 15,-3-1-1-15,-4 3 7 16,-8 6-5-16,-12 5 4 16,-12 4-6-16,-22 9 0 15,-12 8-2-15,-9 3 2 16,-9 3-3-16,0 0 1 15,-21 8-66-15,-22 18-131 16,-18 16-35-16,-14 6-46 16,-10 2-127-16</inkml:trace>
  <inkml:trace contextRef="#ctx0" brushRef="#br1" timeOffset="137786.38">4406 4796 120 0,'0'0'243'16,"0"0"-119"-16,0 0 73 15,0 0-101-15,0 0-17 16,0 0 10-16,67-62 38 16,6 26-72-16,15-3-3 15,9 1-1-15,6-1-30 16,6-1 4-16,0-1-18 16,4 1-6-16,5-1 14 0,3-1-6 15,-8 2-9-15,-7 1 7 16,-15 3-5-16,-21 5 4 15,-22 9 0-15,-20 9-5 16,-13 8 34-16,-12 4-35 16,-3 1 35-16,0 0-20 15,-15 0-15-15,-16 0-13 16,-5 4-87-16,-10 18-117 16,-5 8-138-16,-7-2-168 15</inkml:trace>
  <inkml:trace contextRef="#ctx0" brushRef="#br1" timeOffset="141528.34">3190 5712 288 0,'0'0'7'16,"0"0"-7"-16,0 0 13 0,0 0 11 15,0 0 8-15,0 0 11 16,0 0 3-16,-28 0-24 15,28 0-5-15,-3 0 25 16,0 0-34-16,3 0 2 16,0 0-10-16,0 0 4 15,0 0-9-15,0 0-43 16,0 4-90-16,12 6 12 16,10-3-19-16</inkml:trace>
  <inkml:trace contextRef="#ctx0" brushRef="#br1" timeOffset="144191.34">5377 5240 67 0,'0'0'0'0,"0"0"7"15,0 0-7-15,0 0-2 16,0 0-2-16,88 23-51 15</inkml:trace>
  <inkml:trace contextRef="#ctx0" brushRef="#br1" timeOffset="145788.66">7941 5579 70 0,'0'0'46'16,"0"0"27"-16,0 0 31 15,0 0-32-15,0 0 22 16,0 0 8-16,-43-28-24 15,40 24-8-15,1 2 9 16,-1-1-21-16,3 1 12 16,0 2 28-16,0 0-23 15,-3 0-11-15,3 0-50 16,0 0-8-16,0 0 13 16,0-2-18-16,0-1-1 0,20-2-3 15,8 0 3 1,12-4 9-16,2 2-9 0,4-1 0 15,-4 1-4-15,-3-1 4 16,-9 3-4-16,-5 0 4 16,-12 4-27-16,-7 1-22 15,-6 0-72-15,0 0 46 16,-6 0 35-16,-19 9-33 16,-12 6 4-16,-5 0 47 15,-6 1 22-15,-4-1 1 16,3-1-1-16,1 1 0 15,8-5 30-15,7-3-4 16,11-3 13-16,13-4 9 0,6 0-11 16,3 0 42-16,0 0-53 15,0 0-17-15,0 0 48 16,6 0-34-16,16-4 8 16,8 1 9-16,3 0-28 15,1 2 18-15,2 1-25 16,4 0-5-16,2-3 20 15,-3 3-20-15,-4-2 4 16,-6-1-4-16,-5-2 1 16,-8 5 16-16,-7-3-12 15,-3 2 9-15,-6 1 30 16,0 0-29-16,0 0 7 16,0 0-2-16,0 0-14 15,0 0 29-15,0 0-33 0,0 0-1 16,0 0 26-16,0 0-24 15,0 0 8-15,0 0-2 16,0 0-6-16,0 0 10 16,0 0-13-16,0 0 0 15,0 0 1-15,0 0-1 16,0 0 0-16,0 0-2 16,0 0 8-16,0 0-10 15,0 0 4-15,0 0 0 16,0 0 0-16,0 0 0 15,0 0 0-15,0 0-2 16,0 0 6-16,0 0-7 16,0 0 3-16,0 0 0 0,0 0-12 15,0 0-2-15,0 0-43 16,0 0-46-16,0 0-131 16,7 4-122-16,4 3-39 15</inkml:trace>
  <inkml:trace contextRef="#ctx0" brushRef="#br1" timeOffset="146255.44">9489 5538 262 0,'0'0'33'0,"0"0"28"16,0 0 17-16,0 0-1 16,0 0-77-16,0 0-3 15,3 4-70-15,6-1-151 16</inkml:trace>
  <inkml:trace contextRef="#ctx0" brushRef="#br1" timeOffset="161914.64">9024 5825 72 0,'0'0'19'0,"0"0"43"15,0 0-26-15,0 0 39 16,0 0-12-16,0 0-6 16,0 0 13-16,0-19-17 15,0 19-16-15,0 0-8 16,0 0-15-16,0 0-5 15,0 0-9-15,0 12-6 0,0 9 6 16,3 4 19-16,4 2-11 16,-1-7 3-16,2-2-10 15,1-6 1-15,1-4 2 16,5-6-2-16,3-2 25 16,3 0 1-16,6-17 32 15,4-9-2-15,9-5-32 16,2-5-9-16,4-3-5 15,-1 0-5-15,1 0 14 16,-4 5-20-16,-9 5-1 0,-5 8 7 16,-14 10-7-1,-4 5-1-15,-7 4 0 0,-3 2-25 16,0 0-39-16,0 3-147 16,-6 16 31-16,-18 4-72 15</inkml:trace>
  <inkml:trace contextRef="#ctx0" brushRef="#br1" timeOffset="163195.84">11776 5973 36 0,'0'0'51'15,"0"0"-14"-15,0 0 27 16,0 0 19-16,0 0-33 0,0 0-1 15,0 0 5-15,0-29-20 16,0 29 14-16,0 0 9 16,0 0-45-16,0 0-8 15,0 0 7-15,0 7-8 16,0 6 12-16,0 1 9 16,0 0-18-16,0-2 16 15,0-2-22-15,6-4 0 16,0-2 9-16,4-2-8 15,-1 1 3-15,2-3 3 16,5 0-3-16,3-3 50 16,4-12-16-16,3-9-18 0,6-5 17 15,4-9-16-15,4-2-6 16,2 1-2-16,-1 2-7 16,1 3 16-16,-3 7-4 15,-3 5 4-15,-9 3 14 16,-5 7-18-16,-7 1 11 15,0 5-3-15,-6-1-19 16,-3 4 26-16,-3 3-33 16,1-2 0-16,-1 1 5 15,-3 1-4-15,0 0-1 16,0 0 0-16,0 0 10 16,0 0-23-16,0 0 13 15,0 0-37-15,0 0-75 16,-10 14-120-16,-14 5 13 15,-19 4-175-15</inkml:trace>
  <inkml:trace contextRef="#ctx0" brushRef="#br1" timeOffset="165651.74">8605 5571 31 0,'0'0'3'0,"0"0"16"16,0 0-11-16,0 0-6 0,0 0-2 15,0 0 0-15,27 46-3 16,-2-3 3-16,8 9-48 16</inkml:trace>
  <inkml:trace contextRef="#ctx0" brushRef="#br1" timeOffset="166458.71">8739 6958 99 0,'0'0'6'0,"0"0"-1"16,0 0-5-16,0 0 7 16,0 0 19-16,0 0 12 15,73-2-21-15,-49-6-5 16,9 2 0-16,1 2-12 15,6 4-31-15,5 0-46 16</inkml:trace>
  <inkml:trace contextRef="#ctx0" brushRef="#br1" timeOffset="166730.43">11814 6797 318 0,'0'0'16'0,"0"0"100"16,0 0-7-16,0 0-94 15,0 0-15-15,0 0-14 16,-92 0-8-16,70 5-160 16,-11 0-76-16</inkml:trace>
  <inkml:trace contextRef="#ctx0" brushRef="#br1" timeOffset="167200.68">11479 7187 266 0,'0'0'157'0,"0"0"-157"16,0 0-9-16,0 0-17 15,0 0-159-15</inkml:trace>
  <inkml:trace contextRef="#ctx0" brushRef="#br1" timeOffset="167487.87">8488 6997 323 0,'0'0'15'16,"0"0"-15"-16,0 0 0 15,0 0-1-15,0 0-11 16,0 0-36-16,36-19 39 16,-3 19-75-16,3 0-82 0</inkml:trace>
  <inkml:trace contextRef="#ctx0" brushRef="#br1" timeOffset="167734.47">11515 6873 436 0,'0'0'0'0,"0"0"0"16,0 0-3-16,-94 0-20 16,61 2-162-16</inkml:trace>
  <inkml:trace contextRef="#ctx0" brushRef="#br1" timeOffset="167967.13">9206 7410 149 0,'0'0'0'0,"0"0"-70"15,0 0 67-15,97 0 2 16,-60 0-74-16</inkml:trace>
  <inkml:trace contextRef="#ctx0" brushRef="#br1" timeOffset="168236.8">10966 7192 315 0,'0'0'9'16,"0"0"-3"-16,0 0 0 15,0 0 2-15,0 0-7 16,0 0-1-16,0 0-12 16,-6 0-26-16,-3 0-39 0</inkml:trace>
  <inkml:trace contextRef="#ctx0" brushRef="#br1" timeOffset="171379.39">17472 6086 11 0,'0'0'3'16,"0"0"2"-16,0 0 2 16,-37 76-1-16,35-56-2 15,1 0-4-15,1 0 0 16,0 7 2-16,0 2-1 16,0 6-1-16,-3 5 0 15,1-1 2-15,-2-1-5 16,4-1 3-16,0-1 0 15,0-7-6-15,0 4 4 16,0-3 2-16,0-1-1 16,4 1-2-16,4-2 2 0,-1-2 0 15,1 3 1-15,-2-3-1 16,0 1 1-16,0 0-4 16,-1-2 3-16,4-1 2 15,0-1-2-15,5 4 1 16,-2-5 0-16,4 5-4 15,1-5 7-15,-1 5-3 16,0-4 0-16,4-1 0 16,-7 0-3-16,3-7-11 15,0-2 14-15,0-5 0 16</inkml:trace>
  <inkml:trace contextRef="#ctx0" brushRef="#br1" timeOffset="171560.3">17869 6941 13 0,'0'0'0'16,"0"0"3"-16,58-82-3 15,-43 55 0-15,-5-5 7 16,-2-1 24-16,-2-2-22 16,-6-6 10-16,0-2-19 15,0-8-4-15,0-5-36 16,0-7 18-16</inkml:trace>
  <inkml:trace contextRef="#ctx0" brushRef="#br1" timeOffset="172766.72">15581 5796 42 0,'0'0'20'0,"0"0"11"16,0 0 1-16,0 0-22 16,0 0-10-16,0 0 19 15,4 9 8-15,3-3 6 16,1-1 16-16,-3-5-18 16,4 2 5-16,4-2-8 15,3 0 30-15,13-12 0 16,11-12-10-16,8-5-34 15,11-9-1-15,16-6-11 16,-1-1-2-16,4 0 5 16,-9 9-5-16,-17 11-3 0,-10 11-68 15,-11 11-19-15,-4 3-38 16,-7 0-93-16</inkml:trace>
  <inkml:trace contextRef="#ctx0" brushRef="#br1" timeOffset="173395.9">18479 5891 70 0,'0'0'10'16,"0"0"-9"-16,0 0 13 15,0 0 10-15,0 0-4 16,0 0-10-16,-10 65 0 0,10-54 9 16,0-3 6-1,17-5 20-15,9-3 47 0,3-3-13 16,10-21 9-1,9-7-10-15,7-8-33 0,8-1-19 16,1-5 0-16,0 4-20 16,-4 7 2-16,-9 4-8 15,-14 12-8-15,-12 8-86 16,-13 10-124-16,-12 0-153 16</inkml:trace>
  <inkml:trace contextRef="#ctx0" brushRef="#br1" timeOffset="199563.99">8599 7140 141 0,'0'0'20'0,"0"0"27"16,0 0 43-16,0 0 3 0,0 0 8 15,0 0-25-15,0 0-23 16,-63-59-25-16,54 42 45 15,3 7-49-15,3 4 10 16,-1 3 14-16,4 3-31 16,0 0 2-16,0 0-5 15,0 0-14-15,10 0 0 16,26 2-4-16,16 5 8 16,17-4 15-16,22-3-11 15,19 0 7-15,26-3 11 16,25-9-15-16,28-2-8 15,19 0-3-15,17 4 6 0,2 3-9 16,7 5 3-16,3 2 0 16,3 0 0-16,-3 0 0 15,-10 0-5-15,-15 0 0 16,-8 0 5-16,-15 5 4 16,-11-1-4-16,-12 3 0 15,-23-4-4-15,-19 3 4 16,-20-3 0-16,-13-2-2 15,-21-1 8-15,-10 0 5 16,-20 0-11-16,-13 0 2 16,-11 0-1-16,-8 0 0 15,-8 0 7-15,0 0 26 16,0 0-16-16,0 0-3 0,-24 0-15 16,-12 0-106-1,-16 0-40-15,-18 0-46 0,-18-3-78 16,-24-1-63-16</inkml:trace>
  <inkml:trace contextRef="#ctx0" brushRef="#br1" timeOffset="199990.1">9100 7335 400 0,'0'0'6'16,"0"0"54"-16,0 0-18 16,0 0-16-16,0 0 70 15,100-10-22-15,-15 0-3 16,21 0-37-16,25-3 5 15,21-1-26-15,20 3 4 16,20 0 1-16,11 1-16 16,19-3 3-16,5-1-5 15,4-6 3-15,-7 0-1 16,-23 1-2-16,-25 5 0 16,-34-3 5-16,-38 10-5 0,-32-2 0 15,-36 6 0-15,-20 2 7 16,-16 1 35-16,0 0 60 15,-10 0-82-15,-8 0-20 16,-6 0-107-16,5 0-37 16,-1 0-39-16,4-2-148 15</inkml:trace>
  <inkml:trace contextRef="#ctx0" brushRef="#br1" timeOffset="200921.34">11828 6598 141 0,'0'0'8'0,"0"0"-3"15,0 0 76-15,0 0-28 16,0 0-24-16,0 0 5 15,0 0 19-15,0 0-9 16,0 0-7-16,0 0-2 16,0 0-8-16,0 0 11 15,0 0-15-15,0 0 4 16,0 0 1-16,0 0-12 16,0 0 5-16,0 0-19 15,0 0-2-15,0 0 13 16,0 0-13-16,0 0 0 15,0 0 2-15,0 0 2 0,0 0-3 16,0 0-1-16,0 0 0 16,0 0 4-16,0 0 0 15,0 0-4-15,0 0 0 16,0 0 6-16,0 0-13 16,0 0-19-16,0 3-109 15,-10-3-137-15</inkml:trace>
  <inkml:trace contextRef="#ctx0" brushRef="#br1" timeOffset="201971.47">11259 6786 180 0,'0'0'0'16,"0"0"0"-16,0 0 7 0,0 0-7 15,0 0-1 1,0 0-44-16,7 4-96 16</inkml:trace>
  <inkml:trace contextRef="#ctx0" brushRef="#br1" timeOffset="204297.02">19083 6803 134 0,'0'0'20'16,"0"0"-19"-16,0 0 42 15,0 0 28-15,0 0-41 16,0 0 2-16,0 0-20 15,0 0 8-15,0 0 8 16,0 0-2-16,0 0 5 0,0 0-18 16,0 0-8-16,0 0 9 15,0 0-14-15,0 0 0 16,0 0 0-16,0 0-12 16,0 4-73-16,0-1-42 15,-3 0-45-15</inkml:trace>
  <inkml:trace contextRef="#ctx0" brushRef="#br1" timeOffset="204694.07">18962 6919 48 0,'0'0'0'15,"0"0"2"-15,0 0-2 16,0 0 0-16,0 0-38 15</inkml:trace>
  <inkml:trace contextRef="#ctx0" brushRef="#br1" timeOffset="205009.2">16072 6817 337 0,'0'0'0'16,"0"0"-12"-16,0 0 10 0,0 0-8 15,0 0 9-15,0 0-144 16</inkml:trace>
  <inkml:trace contextRef="#ctx0" brushRef="#br1" timeOffset="205872.37">18424 6803 19 0,'0'0'13'16,"0"0"40"-16,0 0 9 16,0 0-31-16,0 0-14 15,0 0-14-15,0-1 7 16,0 1-7-16,0 3 22 15,9 9 3-15,5 0-19 16,8 8-3-16,9 6-6 16,12 8-8-16,10 7-45 15,9 4-89-15</inkml:trace>
  <inkml:trace contextRef="#ctx0" brushRef="#br1" timeOffset="206133.17">19356 7424 317 0,'0'0'4'0,"0"0"123"16,0 0 6-16,0 0-87 16,0 0 14-16,0 0-28 15,-21 5-1-15,21-3-20 16,0-2 1-16,0 0 7 15,-2 2-8-15,2-2-1 16,-1 0-10-16,-1 0 6 16,1 0-12-16,-4-4-59 0,-5-8-136 15,-3-5-14-15,-5-5-117 16</inkml:trace>
  <inkml:trace contextRef="#ctx0" brushRef="#br1" timeOffset="206462.03">19144 7219 151 0,'0'0'44'0,"0"0"69"16,0 0 5-16,0 0 2 15,0 0-24-15,0 0-37 0,-19-7-4 16,19 7 1 0,0 0-34-16,0 0 9 0,0 7-26 15,16 15 11-15,4 8 11 16,3 3-24-16,0 1 2 15,-2-1-5-15,-4-4-4 16,-4-1-2-16,-6-7-22 16,-7-6 6-16,0-6 16 15,0-1-3-15,-10-3 7 16,-7-2-4-16,-2-2 6 16,-4-1-5-16,1 0 5 15,-7 0-3-15,0 0 3 16,-7 0-35-16,-4 0-8 0,-1 0-70 15,4 10-1 1,3 0-155-16</inkml:trace>
  <inkml:trace contextRef="#ctx0" brushRef="#br1" timeOffset="207250.3">18560 6813 317 0,'0'0'0'0,"0"0"4"16,0 0 27-16,0 0-8 16,0 0-21-16,0 0 3 15,107 19 1-15,-65 14 4 16,4 11 20-16,7 8-29 16,3 7-1-16,2-1 8 15,2-4-8-15,-7 1-3 16,1-9-3-16,-6-7 2 15,-7-7-3-15,-6-11 7 16,-15-8 0-16,-6-6 3 16,-6-2-2-16,-8-3 8 0,0-1 8 15,3 0 9-15,-3-1 17 16,0 3-3-16,0-3-20 16,0 0-13-16,0-10-7 15,-10-5-75-15,-3-4 6 16,-3-2-17-16,-5 0 14 15,1-5-15-15,0-3 41 16,3-4 35-16,4-4 11 16,4 3 14-16,3 3-5 15,0 9 49-15,1 11 33 0,2 8-2 16,2 3-14 0,1 0-53-16,-3 0-8 0,3 8-12 15,0 7 75-15,0 5-29 16,4 1 27-16,16 2-45 15,-4 8-24-15,7 1 11 16,-1 5-13-16,2 3-1 16,-8-1-3-16,-3 0 5 15,-4-6-4-15,-7-3-1 16,-2-7-1-16,0-6 1 16,-18-3 2-16,-4 0-2 15,-7-5-2-15,-5 0 2 16,0-4 2-16,7 1 0 0,-3-2-2 15,11-1 17 1,2 0 0-16,8-1-17 0,6 4-17 16,3 2-122-16,0-1-31 15,6-1-218-15</inkml:trace>
  <inkml:trace contextRef="#ctx0" brushRef="#br2" timeOffset="-174516.7">15818 7403 93 0,'0'0'13'0,"-84"-3"43"16,46 0 37-16,5 0-39 16,4 0 13-16,6-2 29 0,3 0 15 15,4 1-19-15,7 1-19 16,3 3 4-16,6 0-19 15,0 0-23-15,0 0 9 16,0 0-29-16,0 0-15 16,22 0 1-16,29 0 11 15,28 0 49-15,31 0-45 16,35 0-3-16,32 0 9 16,34-10-17-16,32 0 3 15,33-1-8-15,33-4-6 16,19 2-2-16,16-3-28 15,10 2 18-15,-6 4 13 0,-14 3 3 16,-18 4 2-16,-31 3 0 16,-33 0 6-16,-32 3-4 15,-42 7-2-15,-54 0 0 16,-45-3 9-16,-36-3-2 16,-26-1-4-16,-17-3 24 15,0 0 83-15,-8 0-12 16,-10-11-98-16,5 2 0 15,2 2-10-15,4 3-13 16,7 1-49-16,0 2-122 16,7-4-380-16</inkml:trace>
  <inkml:trace contextRef="#ctx0" brushRef="#br2" timeOffset="77989.34">9641 7183 256 0,'0'0'196'16,"0"0"-196"-16,0 0-23 15,0 0 20-15,0 0-7 16,0 0-35-16,0 0-27 16,-13 69-30-16,30-69 21 15</inkml:trace>
  <inkml:trace contextRef="#ctx0" brushRef="#br2" timeOffset="78849.05">12321 6822 10 0,'0'0'9'15,"0"0"-9"-15,0 0-2 16,84 27-11-16</inkml:trace>
  <inkml:trace contextRef="#ctx0" brushRef="#br2" timeOffset="91188.99">8757 7447 330 0,'0'0'20'0,"0"0"-5"0,0 0 83 16,0 0 27-16,0 0-25 16,0 0-65-16,0 0-25 15,30 0 22-15,41-11 71 16,31-11-38-16,38-9 20 16,42-10-21-16,44-6-30 15,43 1-3-15,25 9-31 16,27 7 0-16,7 11 3 15,-3 5-3-15,-21 4-8 16,-25-2 5-16,-28-3 3 16,-29-7-8-16,-34 2 8 15,-45-3 0-15,-46 7-8 16,-42 8 8-16,-40 5-2 0,-18 3 0 16,-49 18-10-1,-39 18-157-15,-34 12-59 0,-32 0-84 16,-31 1-86-16</inkml:trace>
  <inkml:trace contextRef="#ctx0" brushRef="#br2" timeOffset="91865.43">9173 7857 372 0,'0'0'11'0,"0"0"49"16,0 0 148-16,-82 3-47 16,79-3-103-16,3 0-4 15,0 0-31-15,12 0 0 16,25-4 23-16,23-9-1 16,28-6 7-16,34-9-20 15,35-4 5-15,31-4 27 16,19 3-51-16,21 2-1 15,8 2-2-15,9 0-8 16,2-2 2-16,-23-1-4 16,-33-1 0-16,-39 6-6 15,-40 2 13-15,-36 11-7 0,-30 3 7 16,-19 7-5 0,-24 3 23-16,-3 1 10 0,0 0 13 15,-3 0 4-15,-6-1-49 16,-2-2-3-16,8 3 5 15,3-4-4-15,0 4-2 16,0 0 1-16,0 0 0 16,0 0-3-16,0 0 3 15,0 0 0-15,0 0 0 16,0 0 2-16,0 0 3 16,0 0-5-16,0 0 0 15,0 0-5-15,0 0 5 16,0 0 0-16,0 0-1 15,0 0 4-15,0 0-7 0,0 0 4 16,0-3 0-16,0 3-2 16,0 0 3-16,0 0-1 15,0 0 2-15,0 0 2 16,0 0-2-16,0 0-2 16,0 0 0-16,0 0-8 15,0 0 8-15,0 0 0 16,0 0-3-16,0 0-6 15,0 0 5-15,0 0-27 16,0 0-32-16,-3 7-54 16,-14 16-189-16,-13 4-124 0</inkml:trace>
  <inkml:trace contextRef="#ctx0" brushRef="#br2" timeOffset="97119.25">16981 16300 307 0,'0'0'189'16,"0"0"46"-16,0 0-70 0,0 0-39 15,0 0-27 1,0 0 2-16,0 0-59 0,-25-17-12 16,25 17-15-16,0 0-13 15,0-4-2-15,24-2 0 16,17-7 0-16,16-7 4 16,9-9-4-16,2-5-1 15,-3-3 1-15,-9-5 0 16,-12-2 0-16,-10-5-8 15,-15-1 2-15,-9-2-4 16,-10-4 6-16,0 9 0 16,-10 15-1-16,0 12 5 15,-6 20 6-15,3 0-6 16,-1 29-2-16,2 14-10 0,-2 7 12 16,7 5 0-16,7 3 13 15,0-4-12-15,10-7 1 16,14-8-2-16,9-17 0 15,6-13-5-15,4-9 5 16,4-13-1-16,2-17-3 16,-3-11-15-16,-11-3-2 15,-6 1 5-15,-16 0 16 16,-3 3-7-16,-8 10 7 16,-2 10 0-16,0 13 5 15,0 7 2-15,-6 19-7 16,-4 22 0-16,2 11 0 15,7 5-2-15,1 6 2 0,9-10-10 16,18-9-81 0,-2-12-157-16,2-20-49 0,-8-12-135 15</inkml:trace>
  <inkml:trace contextRef="#ctx0" brushRef="#br2" timeOffset="97470.74">17438 15463 722 0,'0'0'338'0,"0"0"-98"16,0 0-133-16,0 0-25 16,0 0-41-16,0 0-24 15,-61-39-17-15,61 39-6 16,0 12 1-16,10 19-109 15,17 11-27-15,5 8-82 16,6 6-177-16</inkml:trace>
  <inkml:trace contextRef="#ctx0" brushRef="#br2" timeOffset="98146.89">17716 15942 740 0,'0'0'28'0,"0"0"218"16,0 0-130-16,0 0-13 15,0 0-27-15,0 0-27 16,-66-61 4-16,66 61-30 0,0 0-13 16,0 0-10-1,7 7 4-15,11 13-19 0,3 10 15 16,-6 10 0-16,-5 4 2 15,-7-2-2-15,-3-5 0 16,0-10-6-16,0-10 13 16,0-10-9-16,0-2 2 15,0-5 0-15,0-3 13 16,0-23-13-16,5-21 1 16,17-15-3-16,14-8 4 15,3-2-3-15,4 8 1 16,-1 16 0-16,-7 24 7 0,-2 17-7 15,-1 7 0-15,-4 27-5 16,-4 16 10-16,-11 12-9 16,-6 9 4-16,-7 5 0 15,0 3-14-15,2-8 0 16,12-15-109-16,14-20-22 16,12-19-29-16,12-10 15 15,10-29 25-15,-1-21 0 16,-6-9 56-16,-9-10 78 15,-13-2 16-15,-15-4 85 16,-12 2 11-16,-6 12 29 16,0 13-5-16,-17 21 44 15,0 21-2-15,-3 6-90 0,-2 4-27 16,-1 28-21 0,0 13-29-16,3 16 42 0,4 18-34 15,4 24-6-15,0 19 22 16,3 17-28-16,0 3-3 15,-7-6-4-15,3-21 5 16,-1-25-19-16,5-24 6 16,0-21-53-16,2-20 6 15,0-16-83-15,1-9-110 16,2-21-145-16,-5-28-361 16</inkml:trace>
  <inkml:trace contextRef="#ctx0" brushRef="#br2" timeOffset="98320.61">18109 16325 553 0,'0'0'224'16,"0"0"110"-16,0 0-142 0,0 0-69 16,0 0-32-16,0 0-77 15,119-82 13-15,-17 65 2 16,7 2-27-16,-1 5 2 16,-4 3-4-16,-21 7-18 15,-17 0 4-15,-26 0-110 16,-22 19-107-16,-18 1-278 15</inkml:trace>
  <inkml:trace contextRef="#ctx0" brushRef="#br2" timeOffset="99378.16">17374 16854 308 0,'0'0'60'0,"0"0"73"15,0 0 63-15,0 0-81 16,0 0-21-16,0 0 30 16,-45-56-87-16,42 56-28 15,0 20-7-15,3 11-1 0,-3 17 18 16,-1 11 5-16,-3 9-12 15,-2 6 26-15,-4-3-35 16,3-9-3-16,1-17 9 16,1-22-7-16,4-9 9 15,2-11-2-15,-1-3 37 16,0-14 65-16,0-20-61 16,3-17-46-16,0-14 2 15,0-6-5-15,13-8 2 16,9-4-3-16,1 8 0 15,7 12-4-15,5 20 4 16,-4 21-7-16,2 18-1 16,0 4-15-16,-4 9 0 15,-2 18-8-15,-8 8 13 16,-9 6 5-16,-10 1 3 0,-6 1 10 16,-24-2 5-16,-5-1-2 15,1-8 4-15,3-6 10 16,10-9-12-16,12-9 27 15,9-2-32-15,0-6 0 16,27 0 0-16,12 2 0 16,9 1 4-16,7 4-4 15,-6 5-4-15,-7 3-7 16,-19 2 0-16,-14 8 8 16,-9 10-1-16,-15 4 8 15,-26 3-3-15,-15-2-1 16,-10 1 3-16,-6-4 10 0,5-8-13 15,11-10 0-15,24-10-1 16,21-9 1-16,11-19-49 16,36-22-206-16,23-14-83 15,16-11-30-15</inkml:trace>
  <inkml:trace contextRef="#ctx0" brushRef="#br2" timeOffset="99549.52">17729 17045 92 0,'0'0'168'0,"0"0"73"16,0 0 18-16,0 0-102 15,0 0-27-15,0 0 34 16,46 106-63-16,-43-40-51 16,-3 4-25-16,0-5-25 15,0-14 4-15,0-13-4 0,0-20-21 16,9-15-54-16,16-6-88 16,12-34-60-16,8-20-139 15,3-21-185 1</inkml:trace>
  <inkml:trace contextRef="#ctx0" brushRef="#br2" timeOffset="99783.3">18054 16832 355 0,'0'0'220'16,"0"0"39"-16,0 0-153 15,-98 47-31-15,82-6-4 16,10-3-13-16,6-6-33 16,0-10-17-16,14-8-8 15,10-11 4-15,-1-3 3 16,6-17 0-16,-10-12 7 0,-2-8 4 15,-14 0-16 1,-3 2 14-16,-6 8-9 0,-17 12 4 16,-3 15-22-16,-3 12-7 15,2 27-60-15,6 11 0 16,10 3-110-16,11 0-52 16,0-6-171-16</inkml:trace>
  <inkml:trace contextRef="#ctx0" brushRef="#br2" timeOffset="101747.29">18262 17079 634 0,'0'0'145'0,"0"0"162"16,-77-89-213-16,49 85-23 0,-1 4-18 16,3 23-50-16,0 11 8 15,10 12-11-15,7 2 0 16,9-1-9-16,0-4 9 15,9-14-11-15,4-9-45 16,6-18 5-16,7-2 44 16,1-15-7-16,-1-19 14 15,-1-4 10-15,-5-2-10 16,0 2 10-16,-11 11 47 16,-3 10-27-16,-5 7 49 15,-1 10-35-15,0 6-27 16,0 33-14-16,-1 22 0 15,-8 18-1-15,3 13 19 16,1 14-19-16,1 10 24 0,-1 5-22 16,1 5-1-16,-4-7 7 15,-2-13-10-15,-8-10 0 16,-7-18 0-16,-10-17 8 16,-2-22-9-16,-2-21 1 15,4-18 0-15,3-18 12 16,7-39-12-16,8-28-5 15,16-23-28-15,5-15-25 16,40-3-3-16,23 5-84 16,15 14 21-16,9 9 70 15,0 13-14-15,-6 7 19 0,-9 6 46 16,-15 6 3-16,-18 8 7 16,-17 10 16-16,-20 5 75 15,-6 9 19-15,-3 12-63 16,-15 10 26-16,0 12-12 15,-6 16-56-15,2 29-6 16,0 24-6-16,5 18 0 16,11 8 29-16,3 4-26 15,3-5 4-15,0-9-7 16,0-5 4-16,0-12-5 16,0-15 1-16,-3-10 0 15,-7-11-9-15,-6-9 9 0,2-3-17 16,-6-4 9-16,-2-3 8 15,-1-4-3-15,4-2 3 16,3-3 0-16,-1-4 4 16,4 0 4-16,4-5-7 15,-1-19 12-15,7-11-13 16,3-12 0-16,0-2-3 16,13-5-31-16,6 6 19 15,10 5-50-15,-3 7 22 16,3 7 7-16,-2 9-6 15,-4 6 30-15,0 1-14 16,-8 3-9-16,-3 4 9 16,0-2-64-16,0-1 19 0,-5-5 13 15,2-5 3 1,-3-1-8-16,-3 0-10 0,1 3 11 16,0 3 18-16,3 6-11 15,-4 0-13-15,3 2 1 16,-3-4-9-16,-2 0-4 15,1-3-26-15,-2-4 5 16,0 0 101-16,0-3 28 16,-2 1 64-16,-5-1 30 15,-6 1-26-15,3 0 49 16,1 7 9-16,1 2-29 16,2 1-21-16,0-2-12 15,-4 2 11-15,3 1 4 16,1-1-37-16,-1 6 9 15,2-2-46-15,-2 5-18 16,-3 0 23-16,-4 20-38 0,-5 22 0 16,2 10-2-16,5-1 5 15,9-6-6-15,3-14 3 16,0-9 0-16,9-9-6 16,14-10 6-16,2-3 0 15,6-13 4-15,4-23 0 16,-2-4 3-16,-13-9-7 15,-8 0 0-15,-9-1 4 16,-3 3-2-16,0 18-2 16,0 8 11-16,-3 16-4 15,-4 5 18-15,-2 33-25 0,-4 26 0 16,-6 24-4-16,5 22 7 16,-1 13-3-16,-6 11 11 15,9 5-6-15,-1 2 6 16,3-6-11-16,7-10 2 15,0-13-6-15,0-18 4 16,-4-21 0-16,0-23-2 16,-5-25 5-16,-11-20 2 15,-8-18-5-15,-9-39 2 16,-6-22-7-16,4-27-12 16,10-13-26-16,25-10 3 15,13-6-7-15,46-1-53 0,29 11-30 16,17 14-69-1,5 20 90-15,-3 17 65 0,-14 19 43 16,-18 13 1-16,-22 12 0 16,-22 16 6-16,-13 5 30 15,-11 6 57-15,0 3 85 16,0 0-84-16,-7 0-55 16,-5 12-17-16,2 8-22 15,7 7 11-15,3 2-11 16,0-5 0-16,9-5-1 15,4-9 1-15,7-10 0 16,-3 0 8-16,1-10-7 16,2-16 10-16,-5-3-11 15,-4-2-6-15,-4-6-4 16,-7 2 1-16,0-8-4 0,-17 10 10 16,-2 6 3-16,-8 19-2 15,-1 13-1-15,-5 32 3 16,4 21-5-16,9 12 5 15,14-1 0-15,6 2 0 16,16-13 2-16,20-17-4 16,6-16-1-16,7-18 3 15,3-7-5-15,6-17 5 16,-3-22-8-16,-4-7-5 16,-14-12-26-16,-14-4 34 0,-16 1 2 15,-7 7 3 1,0 7 15-16,-13 19 7 15,-2 14 19-15,1 14 27 16,3 0-38-16,2 12-29 0,2 10-1 16,7 0 0-16,0-2-8 15,13-3 8-15,7-4 0 16,9-6 3-16,-4-2 1 16,2-4 2-16,-6 3-6 15,0 1 4-15,-9 5-1 16,-1 2-3-16,-3 10 0 15,0 2-5-15,-8 4 5 16,7 4-1-16,6 0-73 16,16 0-92-16,13-5-124 15,13-10-271-15</inkml:trace>
  <inkml:trace contextRef="#ctx0" brushRef="#br2" timeOffset="102196.99">20058 17180 857 0,'0'0'104'0,"0"0"92"16,0 0-179-16,0 0-6 16,0 0 2-16,0 0-2 15,93 21 8-15,-53-44-14 0,2-7-5 16,-9-5 8-16,-12 1-6 15,-5-3 1-15,-5 4-3 16,-8 10 13-16,-3 7-3 16,0 16-10-16,0 0-7 15,0 22-3-15,0 9 3 16,0 8 7-16,0-3 0 16,7-3 3-16,9-10-10 15,7-8 7-15,2-10-4 16,2-5-2-16,-2 0-14 15,5-22 17-15,-1-7-2 16,-1 0 10-16,-4 7-1 16,-8 4-4-16,-6 12 0 15,-2 6 35-15,0 0-27 16,-4 11-5-16,0 11-6 0,2 8 11 16,2-1-9-16,2 0 1 15,7-7-56-15,2-6-61 16,4-16-152-16,2-6-191 15</inkml:trace>
  <inkml:trace contextRef="#ctx0" brushRef="#br2" timeOffset="102342.39">20791 16791 884 0,'0'0'219'0,"0"0"-111"16,0 0-108-16,0 0-17 0,0 0-71 15,0 0-270-15,85 10-315 16</inkml:trace>
  <inkml:trace contextRef="#ctx0" brushRef="#br2" timeOffset="103525.12">24408 15612 641 0,'0'0'18'0,"0"0"115"0,0 0 77 16,0 0-137-16,0 0-25 16,0 0-23-16,-67-14-24 15,103 14 0-15,17 0 54 16,17 0 2-16,9 0 7 15,1-7-56-15,-5-8 2 16,-7-5 5-16,-10-3-11 16,-13-3 5-16,-11-6-9 15,-16-6 0-15,-11 1 11 16,-7-2-9-16,0 10-2 16,-3 5 23-16,-7 14-18 15,-5 10 31-15,-2 4-36 16,-3 28 6-16,-3 14-5 0,8 11 3 15,6 6-4-15,9-4 3 16,0-9 1-16,15-5-8 16,18-11-2-16,12-10-20 15,10-21-12-15,10-3-141 16,0-17-208-16,-6-23-237 16</inkml:trace>
  <inkml:trace contextRef="#ctx0" brushRef="#br2" timeOffset="103774.5">25270 15066 761 0,'0'0'78'0,"0"0"73"15,-94 34-42-15,84-10-83 16,10-2-18-16,4-6 5 16,27-5-7-16,8-8 70 0,4-3-46 15,-5 0-9-15,-7-22 36 16,-9-6-56-16,-11-3 14 15,-10-3 6-15,-1 4-20 16,-4 7 1-16,-14 19-2 16,-9 8-28-16,-3 32-81 15,2 13-8-15,4 15-160 16,8 2-28-16,2 2-147 16</inkml:trace>
  <inkml:trace contextRef="#ctx0" brushRef="#br2" timeOffset="104193.29">25303 15552 703 0,'0'0'88'15,"0"0"260"-15,-43-82-187 16,35 70-50-16,3 4-39 16,2 5-43-16,3 3-25 15,0 0-8-15,0 20-4 16,0 3 8-16,0 3-5 15,10 3 0-15,5-3-23 16,2-2-5-16,1-4-16 16,-6-10 36-16,-4-6-21 15,-5-1 19-15,0-3 14 16,-2 0 2-16,3-12 12 16,2-10-13-16,4 0 3 0,4-2 41 15,6 5-36-15,5-2-6 16,2 6 14-16,1 2-16 15,-1 9 3-15,0 4-3 16,-4 0 6-16,-4 7 2 16,-4 6-8-16,-6 6 0 15,-5 1-9-15,-4 0 9 16,0 7 0-16,0-1-13 16,5-1-68-16,20-4-21 15,23-8-159-15,16-6 25 0,14-7-93 16,6-10-65-16</inkml:trace>
  <inkml:trace contextRef="#ctx0" brushRef="#br2" timeOffset="104373.75">26208 15430 159 0,'0'0'274'0,"42"-111"25"15,-42 77-101-15,0 17 75 16,-12 11-127-16,-6 6-80 16,-6 8 2-16,-4 24-65 15,-3 10 8-15,-2 18 30 16,4 11-27-16,4 13-1 15,3 9-13-15,7 6 8 16,3 2-25-16,-2 2-21 16,2-13-93-16,-2-15-152 15,2-33-232-15</inkml:trace>
  <inkml:trace contextRef="#ctx0" brushRef="#br2" timeOffset="104530.24">25946 15707 359 0,'0'0'437'16,"0"0"-216"-16,79-45-127 16,-12 32-65-16,17 6-29 15,8 2 0-15,1 5-6 16,-6 5-161-16,-21 12-113 16,-26 5-387-16</inkml:trace>
  <inkml:trace contextRef="#ctx0" brushRef="#br2" timeOffset="104979.39">25175 16673 785 0,'0'0'143'16,"0"0"181"-16,0 0-215 15,0 0-36-15,0 0-51 0,0 0 15 16,-66-66-37-16,38 82 1 16,1 4 9-16,6 2-10 15,9-2 0-15,12 1-3 16,0 2 9-16,21-1-14 15,15-2 8-15,10 0 0 16,-1 0-7-16,-6-1 4 16,-13 0-12-16,-11-2-5 15,-14 3-5-15,-1 3 20 16,-20 4-11-16,-18 0 16 16,-9-3-5-16,-1-2 8 15,-1-9-3-15,10-2 0 0,14-11-30 16,16-9 9-16,9-20-46 15,22-16-128-15,29-5-97 16,15-1-103-16,8 5 98 16</inkml:trace>
  <inkml:trace contextRef="#ctx0" brushRef="#br2" timeOffset="106804.7">25371 16716 163 0,'0'0'221'16,"0"0"84"-16,0 0-85 16,0 0-62-16,0 0-56 15,0 0-52-15,61 10 27 16,-61 22 9-16,0 4-60 15,0 5-9-15,0-2 23 16,0-6-40-16,0-13 2 16,0-6 0-16,0-9 3 0,0-5-1 15,4 0 0 1,9-13-3-16,8-13 36 0,4-12-33 16,3-7-3-16,1 4 1 15,-5 6 6-15,-6 13-5 16,-8 12-3-16,-6 9 0 15,-4 1-15-15,0 4 8 16,0 18-19-16,0 8 24 16,5 0 0-16,3-4-2 15,4-4-18-15,5-7 16 16,6-5-9-16,-1-7 21 16,5-3-6-16,3-8 4 15,-2-12-2-15,1-7 7 16,-1-1-9-16,-6 6 0 0,-7 8-4 15,-5 7 8-15,-7 7-4 16,0 0 0-16,2 0-3 16,4 11-4-16,4 6 2 15,2-2 5-15,8-1-12 16,0-4 12-16,7-8-7 16,8-2 1-16,1 0-10 15,2-12 13-15,-4-2-16 16,-7 5 15-16,-9 3-10 15,-12 1 7-15,-6 5 0 16,-1 0 3-16,-1 7-49 16,7 13 28-16,8-1-37 15,9 1 25-15,14-6 15 0,6-2-58 16,10-7-6-16,5-5 23 16,-4 0-33-16,-5-5 36 15,-15-12 19-15,-15-2 38 16,-17-3 3-16,-4-5 69 15,-6 8 28-15,-12 0 50 16,-5 12-20-16,-7 7-57 16,-5 2-61-16,1 18-5 15,1 10 0-15,11 0-4 16,8-1-4-16,11-2-4 16,3-12-41-16,5-6-3 15,22-9-6-15,7 0 23 16,5-9 22-16,0-11-30 15,-2-5 43-15,-3-4 3 0,-3 5 1 16,-4 1 3-16,-9 7-7 16,-4 12 1-16,-11 4 26 15,-3 0-17-15,0 23 3 16,-6 11-13-16,0 5 27 16,6-4-19-16,3-1-8 15,21-8 1-15,9-9-10 16,10-10 9-16,9-7-18 15,8-10-32-15,-2-19-22 16,-3-9 27-16,-12-8-6 16,-10-11 51-16,-6-7 18 15,-3-23 40-15,6-14 44 16,0-5 38-16,-7 16-69 0,-5 31 73 16,-13 32-48-16,-5 27-33 15,-11 10-30-15,-14 33-30 16,-14 24-3-16,3 12 18 15,5 10-10-15,9 3 3 16,16 3-11-16,6-6 2 16,22-11-17-16,23-13 14 15,19-24-26-15,10-23-15 16,10-18-7-16,1-10 35 16,-12-32-19-16,-10-14 2 15,-16-21 28-15,-9-15-20 16,-10-9 23-16,-10 13 10 0,-6 23-4 15,-9 31 23-15,-3 26 33 16,0 8-39-16,-16 31-17 16,-4 16 0-16,-7 19-6 15,6 10 10-15,6 5-9 16,8 6 2-16,7 0-3 16,16 1-18-16,25-12 14 15,18-12-84-15,14-28-37 16,5-22-16-16,1-14-69 15,-9-30 110-15,-13-24 14 16,-14-12 27-16,-13-9 59 16,-14 3 10-16,-13 18 93 15,-3 15 103-15,-3 17-29 0,-11 20-55 16,-3 2-81-16,-1 10-39 16,3 12 17-16,3 9-19 15,11 2 0-15,1-3 4 16,4-7-3-16,19-5-2 15,0-5-3-15,6-11-20 16,-1-2 9-16,0-5-4 16,-6-17-14-16,-5-5 15 15,-6-5-12-15,-7-5 28 16,-4 8 1-16,0 6 1 16,-10 14 49-16,-18 9 3 15,-11 12-40-15,-9 19 16 0,3 13-6 16,8 3 2-1,10 8 5-15,15 0-26 0,12 1-1 16,10-12-2-16,32-7 0 16,20-18 0-16,13-17 0 15,9-2-16-15,3-27-19 16,-5-14-31-16,-5-10 43 16,-10-9-67-16,-12-13 14 15,-16 4-19-15,-21 7 62 16,-16 15 33-16,-4 19 80 15,-29 20 33-15,-8 8-15 16,-4 0-72-16,-2 16-1 16,9 4 10-16,12 3-23 0,14-3-5 15,10-3-7 1,0 2 2-16,28-2 0 0,14-3-2 16,12-4 0-1,4-4 8-15,-5-4-4 0,-9 2 1 16,-16-1-5-16,-10 5 3 15,-11-2-7-15,-7 10 4 16,0 4 0-16,0 10 5 16,-9 6 13-16,-1 4-2 15,7 2-15-15,3-3 10 16,21-8-9-16,25-7-2 16,23-11-20-16,12-3-34 15,2-4-151-15,-14-6-282 16</inkml:trace>
  <inkml:trace contextRef="#ctx0" brushRef="#br2" timeOffset="107567.32">25494 17948 63 0,'0'0'784'15,"0"0"-737"-15,0 0 118 16,0 0-105-16,-55 83-48 15,62-74-9-15,20-9 29 16,16-8 17-16,11-20 41 16,10-11-55-16,3-7-28 15,-9-1 6-15,-10 2-13 16,-11 4 0-16,-11 4 5 16,-10 12-3-16,-9 13 1 15,-5 9-3-15,-2 3-4 16,0 14 0-16,0 19-10 15,0 6 14-15,0 1 6 0,15-7-6 16,9-10-6-16,13-10 4 16,5-13 2-16,8 0-7 15,0-22 7-15,-1-5 0 16,-7-4 9-16,-6 5-8 16,-9 7-1-16,-8 6 0 15,-10 8 2-15,-5 5-5 16,-1 12 3-16,1 14-7 15,4 13 2-15,6 1 5 16,9 1 0-16,13-7-1 16,10-7-23-16,8-13-12 15,3-14-65-15,1-7-53 16,-7-20 5-16,-15-7 72 16,-14-6 41-16,-9-8 36 15,-2-7 2-15,-1-5 33 0,2-10 9 16,6 7 53-16,-3 17 104 15,-6 19-82-15,-5 20-8 16,-4 7-79-16,0 30-22 16,-17 17-15-16,-6 19 5 15,-4 4 0-15,0 2-3 16,2 7 3-16,7-8-7 16,9-6-47-16,9-19-50 0,5-19-33 15,23-20-118 1,11-7-95-16,-2-31 37 0</inkml:trace>
  <inkml:trace contextRef="#ctx0" brushRef="#br2" timeOffset="108536.09">26809 17732 203 0,'0'0'408'15,"-83"-26"-185"-15,46 26 1 16,8 0-138-16,11 0-30 16,11 0-36-16,7 7-20 15,12 4-16-15,25 1-5 16,18-5 11-16,15-4-21 15,9-3-24-15,-4 0-69 16,-8-10 22-16,-15-2 63 16,-17 3 8-16,-18 3 31 15,-12 6 11-15,-5 0 40 0,0 0 21 16,-14 3-35 0,-3 17-24-16,0 0 17 0,11 4-30 15,5-2 0-15,1-2 2 16,4-3-2-16,16-4-1 15,5-6-1-15,11-7 2 16,7 0-3-16,2-7-80 16,-6-14-23-16,-14 2 92 15,-17-8-6-15,-8-2 20 16,-4 6 19-16,-15 0 20 16,-5 11 38-16,-4 12 34 15,-5 0-70-15,-3 26-6 16,-1 10-33-16,3 6 28 15,7 8 11-15,12 4-23 0,13-8-15 16,2-4-3-16,29-17-6 16,16-9-10-16,14-16 17 15,11-1-2-15,6-26-20 16,-1-11-27-16,-11-3 17 16,-16-5 12-16,-17-3-55 15,-16 6 63-15,-14 6 17 16,-1 11-6-16,0 15 66 15,-11 11 14-15,-6 0-47 16,-1 12-33-16,5 13 0 16,6 2-13-16,7-5 12 15,4-1-12-15,20-5-29 16,10-7-4-16,6-5-24 0,7-4 10 16,2 0-40-16,0-10-6 15,-7-6 5-15,-12 6 19 16,-10 6 77-16,-11 4-26 15,-9 0 31-15,0 10-8 16,-1 13 8-16,-8 4 18 16,-1 0-17-16,7 2-1 15,3-5 0-15,0-2-16 16,7-9-99-16,14-10 7 16,4-3 108-16,2-9 14 15,1-10 24-15,-2-4 102 16,-5-6 58-16,1 3-86 0,-10 1 42 15,0 5-43-15,-5 5 3 16,-5 10 2-16,-1 5-40 16,-1 0-31-16,0 5-45 15,0 19-11-15,0 10 10 16,0 2 1-16,0 0 0 16,9-6 0-16,12-7 0 15,4-12 0-15,4-11 0 16,1 0 9-16,2-20 7 15,0-14-16-15,-7-2 6 16,0-6-3-16,-5-1-3 16,-2 6-6-16,-3 11-40 15,-5 10-15-15,-4 12-10 0,-1 4-38 16,1 7-215-16,5 10 19 16,4 1-29-16</inkml:trace>
  <inkml:trace contextRef="#ctx0" brushRef="#br2" timeOffset="109045.45">28645 17841 588 0,'0'0'106'15,"0"0"142"-15,0 0-126 16,-108-43-57-16,78 43 33 16,0 0-54-16,2 13-33 15,1 11-10-15,7 2 1 16,7 1-4-16,8-1-2 15,5-5-38-15,7-8-25 0,15-8-32 16,11-5-4-16,6 0 70 16,0-20-27-16,0-2 46 15,-7-2-4-15,-10 5 18 16,-10 0 2-16,-9 9 4 16,-3 6 12-16,0 4 56 15,-4 0-48-15,-10 15-26 16,-2 9 4-16,5 6-3 15,8-1 7-15,3-2-8 16,12-7-4-16,20-6 0 16,12-14 8-16,6 0 9 15,5-11-13-15,0-16 3 16,-9-4 9-16,-4-7-11 0,-9-5 0 16,-5-6 20-16,-1-10 39 15,-3-3 21-15,1 8 11 16,-9 11 10-16,-8 20 32 15,-5 13-54-15,-3 10-45 16,-8 15-35-16,-18 24-5 16,-7 13 3-16,-2 10 2 15,9 5 0-15,6 2-14 16,10 2 1-16,8-3-96 16,2-1-44-16,0-21-274 15,0-27-279-15</inkml:trace>
  <inkml:trace contextRef="#ctx0" brushRef="#br2" timeOffset="109690.51">25829 17590 41 0,'0'0'507'0,"0"0"-506"16,0 0 15-16,0 0-1 16,0 0-15-16,0 0 57 15,54-17-14-15,-34 0 3 16,-9-2-1-16,-8-1 32 16,-3 1 49-16,0 2-22 15,-14 6-33-15,-5 7-67 16,-4 4 11-16,-3 0-6 15,0 12-9-15,0 8 0 16,8-1-1-16,6-2 3 16,6-3-6-16,6-6 4 0,0-5-2 15,14-3 2 1,14 0 6-16,5-18 5 0,1-6-8 16,-7-3-3-16,-10 3-9 15,-7-1-140-15,-10 6-155 16,0 0-284-16</inkml:trace>
  <inkml:trace contextRef="#ctx0" brushRef="#br2" timeOffset="110207.37">27321 15014 791 0,'0'0'122'0,"0"0"186"15,0 0-155-15,0 0-48 16,0 0-73-16,0 0-30 16,0 0 21-16,-28 111-19 15,15-17 19-15,0 12-10 16,1 6-9-16,-1 3-8 16,-1-9 4-16,4-16-36 15,0-25-38-15,4-26-83 0,3-21-34 16,3-18-57-1,0-4-6-15,0-29-25 0</inkml:trace>
  <inkml:trace contextRef="#ctx0" brushRef="#br2" timeOffset="110522.86">27197 15552 139 0,'0'0'184'0,"-33"-85"110"16,23 62-76-16,4 6 9 16,6 3-83-16,12-2-44 15,22-3-100-15,21-2 0 16,17-2 0-16,13 1-7 15,4-2-55-15,-2 4-5 16,-14-3-89-16,-15 4 72 16,-17 0 33-16,-18-1 51 15,-14 3 4-15,-9 0 44 16,0 4 95-16,0-1-73 0,0 8 15 16,-1 3 28-16,-2 2-50 15,1 1-3-15,-4 0-24 16,-6 24-36-16,-4 15 11 15,-5 18 9-15,6 9-7 16,6 6 17 0,3 1-30-16,6-4-3 0,0-9 1 15,6-16-73-15,17-16-46 16,17-22-138-16,8-6-227 16</inkml:trace>
  <inkml:trace contextRef="#ctx0" brushRef="#br2" timeOffset="110905.13">28025 15279 848 0,'0'0'119'16,"0"0"180"-16,0 0-193 15,0 0-43-15,0 0-63 16,0 0 12-16,-18-17-25 16,48 17 23-16,6 0-10 15,1 3 5-15,-9 7-5 16,-10 3-13-16,-10 7-20 15,-7-3-1-15,-1 2 28 16,0 0-30-16,-12-2-22 16,-1-3 35-16,-1-8 23 15,6-2-1-15,3-1 1 0,5-3 0 16,0 0 73-16,0-3-49 16,21-18-24-16,9-4-1 15,7 1-3-15,0 2 1 16,-4 8-25-16,-9 1 28 15,-11 7-8-15,-8 6 8 16,-5 0 0-16,0 0-1 16,0 0-40-16,4 0-21 15,8 12 12-15,11 5-192 16,8-7 34-16,12-6-92 16,13-4-43-16</inkml:trace>
  <inkml:trace contextRef="#ctx0" brushRef="#br2" timeOffset="111107.08">28657 15014 634 0,'0'0'185'0,"-40"-72"241"16,25 60-259-16,8 7-49 15,5 5-65-15,2 0-13 16,0 17-39-16,5 20-1 16,19 15 35-16,10 10 5 15,3 11 2-15,-5 6-42 16,-16 5 0-16,-16 0-18 15,-57 3 13-15,-44 1-47 16,-47 5-25-16,-37 3-96 16,-30-7-334-16</inkml:trace>
  <inkml:trace contextRef="#ctx0" brushRef="#br2" timeOffset="111789.45">20298 15453 632 0,'0'0'144'0,"0"0"106"15,-69-73-43-15,52 62-89 0,4 8-44 16,4 3 1-16,-3 42-70 15,-6 23-4-15,1 24-2 16,3 18 8 0,3 8-4-16,2 14-3 0,3-4-9 15,0-12 6-15,2-21-82 16,4-30-85-16,-3-26-69 16,0-21-58-16,-12-15-52 15</inkml:trace>
  <inkml:trace contextRef="#ctx0" brushRef="#br2" timeOffset="112105.32">19899 15966 292 0,'0'0'180'16,"-15"-92"123"-16,30 68-112 15,25 4-61-15,17 3-87 16,16 4-14-16,12 0-29 0,4 3 6 16,-1-4-16-16,-8 2-18 15,-12-5-111-15,-20-2 17 16,-14-5 9-16,-16 1 48 15,-18-8 61-15,0-3 4 16,-9 0 28-16,-7 8 24 16,-1 12 6-16,2 14 126 15,3 4-97-15,1 29-61 16,0 16 0-16,5 14 14 16,4 10 57-16,2 6-50 15,0 4-33-15,0-1-5 16,0-13-9-16,6-15-6 0,17-22-42 15,5-22-94-15,17-10-75 16,12-32-54-16,-1-21-186 16</inkml:trace>
  <inkml:trace contextRef="#ctx0" brushRef="#br2" timeOffset="112495.62">20755 15731 501 0,'0'0'195'0,"0"0"87"16,0 0-120-16,-84-6-43 15,84 6-64-15,0 0-37 16,24 0-18-16,17 0 0 16,11 0 6-16,1 0-4 15,-6 9 0-15,-11 1-2 16,-14 7-19-16,-12 2 16 16,-10 8-18-16,0 3 1 0,-22-1 16 15,-4 1-4-15,1-7-6 16,8-6 9-16,3-11 5 15,9-6-4-15,5 0 4 16,6-17-12-16,20-14 10 16,10-13-8-16,-2 7 10 15,-3 4 1-15,-9 11 3 16,-9 12 24-16,-12 7 9 16,-1 3-15-16,2 0-7 15,-1 16-15-15,5 10 0 0,-3 10 1 16,1-2 4-16,1 5-7 15,4-5 2 1,3-6-84-16,4-8-38 16,7-15-141-16,5-5-75 0,6-25 25 15</inkml:trace>
  <inkml:trace contextRef="#ctx0" brushRef="#br2" timeOffset="112653.21">21320 15612 356 0,'0'0'247'16,"0"0"124"-16,0 0-103 15,0 0-121-15,0 0-135 16,0 0-10-16,21 40 0 16,4 29-2-16,1 10 0 15,-10 12-2-15,-11 10-4 16,-7 11-79-16,-40 4-145 0,-25-9-166 16</inkml:trace>
  <inkml:trace contextRef="#ctx0" brushRef="#br2" timeOffset="113998.33">20515 17148 222 0,'0'0'34'0,"0"0"40"16,-32-100 69-16,16 74 28 15,0 9 29-15,-4 9 30 16,-6 8-71-16,-10 0-85 16,-9 25-26-16,-1 5-39 15,5 4 27-15,14-2-3 16,13-5-27-16,11-5 4 0,3-5-10 16,4-3 0-16,25-5 6 15,14-9 0-15,12-3-6 16,7-23 8-16,9-15-7 15,0-5 7-15,1-9-8 16,-10 5-4-16,-17-3-6 16,-22 6 4-16,-23 8 6 15,-15 12 12-15,-32 18-6 16,-17 9 5-16,-13 33-11 16,-7 17 0-16,7 9-5 15,15-3 6-15,27-6-1 0,27-11 0 16,19-14-9-1,41-13 5-15,16-12-12 0,16-10-29 16,-2-14-9-16,-12-3-159 16,-27 9-197-16,-30 10-112 15</inkml:trace>
  <inkml:trace contextRef="#ctx0" brushRef="#br2" timeOffset="114543.5">18846 18236 684 0,'0'0'134'16,"0"0"73"-16,0 0-49 0,0 0-139 15,0 0 7-15,0 0-26 16,-69 41-4-16,86-37-1 16,9-4 10-16,9-10 11 15,4-20 39-15,4-7-40 16,-7-2 14-16,-7 0-28 16,-6 2-1-16,-11-3 13 15,-6 4-3-15,-6 7 23 16,0 10-2-16,0 12-8 15,0 7 32-15,-5 0-55 16,-2 32-6-16,-7 12 5 16,5 17-2-16,8 6 3 0,1 0 0 15,9-8-22-15,18-10-5 16,10-17-71 0,2-27-78-16,6-13-115 15,-5-38-112-15</inkml:trace>
  <inkml:trace contextRef="#ctx0" brushRef="#br2" timeOffset="114685.87">19186 17808 830 0,'0'0'145'16,"0"0"-36"-16,0 0-107 16,0 0-4-16,0 0-31 15,-15 72-99-15,37-47-63 0,4 1-174 16</inkml:trace>
  <inkml:trace contextRef="#ctx0" brushRef="#br2" timeOffset="115088.93">19219 18069 266 0,'0'0'552'15,"0"0"-305"-15,0 0-47 16,0 0-118-16,0 0-69 15,0 0-3-15,10-34-1 16,27 26-5-16,1 4-4 16,-6 4 0-16,-5 0-17 15,-10 21 7-15,-2 4-24 0,-12 6 23 16,-3 5 3-16,0-4 9 16,-3-5-1-16,-3-10 0 15,-2-7 2-15,7-10 6 16,1 0-5-16,0-7-1 15,1-23 25-15,16-10-23 16,5-7 1-16,5 8-5 16,-6 3 0-16,3 13 11 15,-10 10-11-15,-2 9 0 16,1 4-4-16,0 3 4 16,-1 21-12-16,-1 10 8 15,-4 8 8-15,-4 4-18 16,3 2-47-16,4-2-95 0,11-7-94 15,10-16-19-15,12-20-144 16</inkml:trace>
  <inkml:trace contextRef="#ctx0" brushRef="#br2" timeOffset="115285.45">19973 17824 565 0,'0'0'232'15,"0"0"152"-15,0 0-214 16,0 0-48-16,0 0-58 15,0 0-64-15,-13-9-11 16,6 62 4-16,1 15 14 16,-8 16-7-16,-2 11 0 15,1 12-21-15,1-4 16 0,11-12-132 16,3-24-83 0,0-38-129-16,14-29-119 0</inkml:trace>
  <inkml:trace contextRef="#ctx0" brushRef="#br2" timeOffset="116283.12">19796 18066 681 0,'0'0'176'0,"0"0"87"15,0 0-145-15,0 0-78 16,0 0-40-16,0 0-19 16,8-12 6-16,41 12 8 15,6-9-65-15,1-6-61 0,-6-2 11 16,-9-2 38-16,-12 5 71 15,-14 4 9-15,-8 3 4 16,-7 7 14 0,0 0 11-16,0 11-5 0,-3 9 4 15,-6 9 28-15,2-1-1 16,-1 0-14-16,8-6-33 16,0-4 0-16,0-8-6 15,14-10 0-15,6 0 8 16,9-9-6-16,7-11 7 15,-4-4-9-15,-5-5-86 16,-10 2 16-16,-11 1 49 16,-6 6 21-16,0 9 20 0,-17 8 45 15,-11 3-2-15,-6 10-25 16,-4 20-16-16,0 7 20 16,5 7-19-16,8 4-10 15,13-2 13-15,12-5-26 16,0-3-5-16,26-15-5 15,21-14-2-15,20-9 11 16,6-15 1-16,7-20-46 16,-10-4-27-16,-11 1-51 15,-25-1 68-15,-16 0 37 16,-18 2-8-16,0 7 27 16,-27 10 11-16,-1 12 79 15,-4 8 31-15,4 0-66 16,3 9-28-16,7 10-18 0,15-2-7 15,3 1-4-15,15-3-8 16,11-3-10-16,10-2 18 16,2-5-46-16,-2 2-8 15,-8-7 18-15,-7 3 23 16,-9 2 9-16,-5-1 3 16,-1 9 3-16,-3 3 3 15,-2 4-3-15,-1 6 0 16,0-4 0-16,2-2 0 15,4-6-45-15,12-7-75 16,10-7-15-16,11 0 127 16,4-21-55-16,-1-11 41 15,-9-7 22-15,-11-7 1 0,-8 5 36 16,-14 2 33-16,0 9 46 16,-3 10 45-16,-11 10 32 15,8 5-62-15,3 3-47 16,2 2-57-16,1 4-27 15,0 23-4-15,0 10 4 16,16 8-4-16,4 5 4 16,5 0 0-16,5 3-1 15,0-8 3-15,-4-14-8 16,-3-16 6-16,-11-12 0 16,-5-3-3-16,-4-29 10 15,-3-11 4-15,0-17 15 0,0-1-11 16,-12 0 6-16,5 9-17 15,1 14 2-15,2 15 1 16,4 13-7-16,0 7-2 16,0 0-7-16,10 14-104 15,19 12 14-15,15 4-86 16,16-1-102-16,2-5-48 16,5-7-98-16</inkml:trace>
  <inkml:trace contextRef="#ctx0" brushRef="#br2" timeOffset="116885">21453 18070 486 0,'0'0'155'16,"0"0"75"-16,-97-53-57 0,69 51-44 15,-1 2-49 1,1 8-43-16,3 18-10 0,1 6-23 16,10 6-2-16,7 1 1 15,7-2-2-15,4-3-2 16,16-8-7-16,5-7-46 15,3-19 24-15,2 0-11 16,-1-17 30-16,-4-14 11 16,-5-5 0-16,-10-1 7 15,-7-4-7-15,-3 8 4 16,0 8 0-16,0 11 5 16,0 9-6-16,0 5 1 15,0 5-4-15,0 17-15 16,0 6 10-16,10 5 5 15,10-3-4-15,8-7 2 16,9-4-19-16,4-10-20 0,5-9-78 16,-4-5 12-16,-3-18 4 15,-14-5 15-15,-7-10 38 16,-12-3 47-16,-6-5 3 16,0-3 29-16,-6 6 28 15,-12 9 36-15,1 11 40 16,-2 10-5-16,4 10-34 15,3 3-61-15,5 0-4 16,4 0-29-16,3 16-14 16,0 0 10-16,20 0-7 15,8-1 4-15,7-5 0 16,-1-3-15-16,-1-1 22 0,-1-5 6 16,-10 7-5-16,-4 2-1 15,-5 4 0-15,-4 3 0 16,-4 9 19-16,-4 1 6 15,1 5-7-15,-2-1 5 16,6 0-21-16,12-2-2 16,14-4-53-16,27-16-54 15,17-9-173-15,17-19-299 16</inkml:trace>
  <inkml:trace contextRef="#ctx0" brushRef="#br2" timeOffset="120497.29">23292 15559 644 0,'0'0'94'16,"0"0"106"-1,0 0-34-15,0 0-96 0,0 0 17 16,0 0-44-16,0 0-14 16,-7-9 9-16,-19 21-25 15,-12 12 8-15,-21 8 9 16,-8 4-12-16,-10 8 27 15,-8-1-35-15,-8 3-8 16,-1 0 20-16,2 0-8 16,16-9-4-16,16-8 14 15,22-8-16-15,18-12 26 16,14-5-28-16,4-4-1 16,2 0 16-16,0 0-8 15,0 0 4-15,0 7 5 16,17-1-16-16,14 7 35 0,17 7-18 15,10-1-9-15,14 5 15 16,16-5-4-16,4 1 0 16,13-3-4-16,5-1-17 15,0-2 19-15,-2-1-23 16,-14-1 0-16,-15-1-2 16,-26-5 2-16,-21-1-2 15,-17-2-1-15,-12-1 3 16,-3 1-16-16,0 1 0 15,0 6-71-15,-20 4 6 16,-10 5-14-16,-6 4-24 16,-5 3-75-16,-4 1-195 0,-3-1-100 15</inkml:trace>
  <inkml:trace contextRef="#ctx0" brushRef="#br2" timeOffset="120947.04">22727 16511 525 0,'0'0'85'0,"0"0"72"16,0 0 40-16,0 0-31 15,0 0-30-15,0 0-18 0,-43-11-39 16,41 11-22-16,1 0 7 15,1 0-25-15,-2 0-8 16,1 0-3-16,1 0-20 16,0 0 16-16,0 0-24 15,1 0 0-15,30 0 12 16,25 8 2-16,12-2 20 16,16 4-17-16,5 6-12 15,7-2 4-15,-1 1-9 16,-2 2 0-16,-8-5-2 15,-18-2 2-15,-17-1 0 16,-17-3-2-16,-13-6 6 0,-14 3 8 16,-5-3-5-1,1 0 16-15,-2 0 6 0,0 0-26 16,0 0 1-16,3 0-4 16,1 0 1-16,6-11-10 15,-1-4-51-15,1 2-53 16,-10 9-20-16,-10 4-236 15</inkml:trace>
  <inkml:trace contextRef="#ctx0" brushRef="#br2" timeOffset="123336.65">19199 16569 13 0,'0'0'31'16,"0"0"-8"-16,-115-75-9 15,75 53-1-15,0 2 15 0,-2 9 53 16,-3 6-4-16,-4 5-39 16,-9 0-9-16,-10 0-20 15,-7 0 10-15,-10 2 8 16,-5 5-21-16,-1 0 6 16,0-1-9-16,3-3-2 15,3-3 25-15,5 0 3 16,-2 0-22-16,4 0-6 15,-4 1 5-15,-1 9 29 16,-8 5-35-16,0 9 0 16,-3 5 12-16,3 7-12 15,0-4 0-15,6 5 1 16,5 0 0-16,5 0 31 0,6-1-29 16,-7 0 9-16,9 5 3 15,6 4 13-15,4 5-3 16,10 6-4-16,7 9-15 15,8 12 4-15,7 5-3 16,11 1-7-16,8 4 2 16,6-6-1-16,9 5-1 15,21-4-1-15,5 4 1 16,8 0-8-16,5 2 8 16,11 0-8-16,3 0 7 15,13-1 0-15,-2 5-3 16,6 0 0-16,-1-3 0 15,5-4-4-15,6-5 6 16,4-10-13-16,9 0-16 0,5-9 15 16,10 3-13-16,16 0-97 15,20-8 71-15,12-18 42 16,10-16-22-16,11-13-7 16,-4-3 21-16,6-6-41 15,4 0-24-15,10 0 26 16,1 0 26-16,4-16 30 15,-3-7-20-15,-4-7 14 16</inkml:trace>
  <inkml:trace contextRef="#ctx0" brushRef="#br2" timeOffset="123554.48">21473 18429 25 0,'43'-94'26'0,"-11"0"26"16,-5 4-18-16,-7 8 7 15,-8 10 19-15,-12 6 19 16,0 0-12-16,-35 1 21 16,-15 5-57-16,-16-1-21 15,-18-2-10-15,-13 1-4 16,-13-3-23-16,-11 1-21 16,-5 1-24-16,-10-3-60 15,-4-3 62-15,-10 7-65 16</inkml:trace>
  <inkml:trace contextRef="#ctx0" brushRef="#br2" timeOffset="123885.2">20924 17198 72 0,'0'0'0'0,"-100"-116"-18"15,31 56-16-15,-13-4 14 16</inkml:trace>
  <inkml:trace contextRef="#ctx0" brushRef="#br2" timeOffset="127903.24">26735 16305 302 0,'-105'-72'32'0,"-21"4"-24"16,-24 4-3-16,-14 9-5 15,-15 21-10-15,-6 22-46 16,0 12-1-16,-1 31-1 0,1 13-40 16</inkml:trace>
  <inkml:trace contextRef="#ctx0" brushRef="#br2" timeOffset="128346.42">24461 16322 231 0,'0'0'17'0,"0"0"62"16,0 0 87-16,0 0-24 15,24-73-13-15,-24 73-49 16,-1 0-22-16,-19 31 22 16,-8 24-53-16,-6 31 48 15,-2 23-7-15,3 31-33 0,5 30 36 16,2 29-37 0,10 16-20-16,15 0 24 0,5-10-35 15,48-14-3-15,42-12 0 16,46-11-7-16,52-25-21 15,43-28-99-15,47-40-118 16,34-46-140-16</inkml:trace>
  <inkml:trace contextRef="#ctx0" brushRef="#br2" timeOffset="128953.01">29685 16443 286 0,'0'0'54'0,"0"0"-38"16,0 0 17-16,0 0 24 15,0 0 86-15,0 0-22 0,-61-12-37 16,88 22 1-16,10 16 9 16,5 18 37-16,1 14-97 15,-4 16-9-15,-9 14 29 16,-14 16-40-16,-16 27-4 16,-27 16 2-16,-46 18-10 15,-40 15-4-15,-42-2 0 16,-36 4-118-16,-25-3-200 15,-8-6-381-15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5:03:15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16010 15477 37 0,'0'0'41'16,"0"0"24"-16,0 0 34 16,0 0-1-16,84-19 1 15,-70-3 22-15,-4 3-31 16,-4 2-24-16,-6 4-1 15,0-3-17-15,-6 3 32 16,-15 4-46-16,3 1-4 16,-6 8 17-16,2 0-36 15,-2 17-2-15,6 16-9 0,2 1 1 16,6 4-4-16,10-9 3 16,0-9-7-16,0-6 5 15,16-7 3-15,0-7-1 16,3 0 4-16,1 0 0 15,0-10 24-15,0-4 21 16,-11-3-4-16,-5 2-2 16,-4 1 2-16,0-2 5 15,-1 5-14-15,-8 5-23 16,-4 6 21-16,-1 0-34 16,-2 17-3-16,-3 13 0 15,3 0-9-15,9-4 12 16,4-9-2-16,3-11 2 0,0-3-7 15,0-3 4-15,9 0-1 16,7 0 4-16,1-16 1 16,-1-4 4-16,-4-1-3 15,-4-1-1-15,-8 0 6 16,0 5-7-16,0 6 0 16,0 7-3-16,-7 4-2 15,-3 11-110-15,0 22-136 16,-2 6-49-16,3 4-61 15</inkml:trace>
  <inkml:trace contextRef="#ctx0" brushRef="#br0" timeOffset="5668.45">16176 15397 364 0,'0'0'89'0,"0"0"-39"16,0 0-46-16,0 0 10 16,0 0 39-16,0 0-23 0,104-53-17 15,-64 36-13-15,1 2 0 16,-8 1-4-16,-5 4 1 16,-7 4-4-16,-12 3 7 15,-9 3-17-15,-3 0 17 16,-29 6 6-16,-12 14-6 15,-14 7 17-15,-6 7-9 16,-1 7 74-16,6 2-18 16,8-1-19-16,8 2 12 15,13-1 0-15,15 6-23 16,8 2-5-16,7 8-12 16,0 7 18-16,10 9-7 0,6 12 2 15,4 11 10 1,-1 10-7-16,1 13-8 0,2 5 27 15,-3 2-29-15,1 7 5 16,0 3-11-16,0 8-2 16,-8 6 7-16,0 6-16 15,-1-2-3-15,2-1 13 16,0-19-14-16,-1-11-2 16,2-18 2-16,6-18-1 15,9-14 1-15,2-12-2 16,9-11 0-16,14-9-6 15,15-10 6-15,19-8-8 16,31-8-67-16,24-15-46 0,28-12-263 16,23-46-80-16</inkml:trace>
  <inkml:trace contextRef="#ctx0" brushRef="#br0" timeOffset="6623.71">29072 14601 525 0,'0'0'112'0,"0"0"69"16,0 0-9-16,0 0-88 15,0 0-21-15,0 0-22 16,82-72-3-16,-33 57-12 16,12 3-13-16,11-1 15 15,13 3-24-15,5 3-2 16,-2 1 4-16,-10 3-4 15,-12 3 3-15,-16 3-5 16,-15 16 1-16,-15 15-7 0,-12 15 12 16,-8 23-6-16,0 25 16 15,-5 18-6-15,-7 21 9 16,0 26-19-16,1 10 2 16,11 18-6-16,0 19 4 15,12 6 0-15,11-1-4 16,1-9 8-16,-5-20-7 15,-9-21 3-15,-10-21 0 16,0-7-1-16,-22-11 1 16,-17-9 0-16,-11-13 1 15,-10-19-1-15,-7-14 6 16,-10-7-6-16,-6-11-5 0,-3-8 0 16,-1-11-8-1,6-12-10-15,6-6-9 0,0-9-90 16,-1-6-232-16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4:55:55.59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3805 1434 515 0,'0'0'77'0,"0"0"93"0,0 0-20 16,0 0-32 0,0 0-67-16,0 0-33 0,0 0-16 15,-15 98 42-15,15-20 21 16,0 24-13-16,-15 7 9 16,-6-3-33-16,3-16-10 15,-1-23-8-15,7-22-9 16,4-19 37-16,2-14-31 15,2-8 2-15,4-4 23 16,0 0 0-16,0-22 19 16,0-15-28-16,0-13-12 15,0-14-13-15,0-11 2 0,4-15 0 16,5-16 1 0,-1-6-1-16,8 8 0 0,7 21-3 15,2 26 6-15,5 25-16 16,1 20 5-16,2 12-10 15,4 3 12-15,-6 22-7 16,-8 7-3-16,-13 6 3 16,-10 5 12-16,-7 6-5 15,-32-2 6-15,-22 7-6 16,-8-3 1-16,-5-4-1 16,14-8-32-16,15-6-14 15,20-10-70-15,25-7-94 16,16-12-171-16,32-4-147 15</inkml:trace>
  <inkml:trace contextRef="#ctx0" brushRef="#br0" timeOffset="196.65">4428 1743 443 0,'0'0'451'0,"-85"22"-291"16,66-16 34-16,10-4-74 15,9-2-84-15,19 0-32 16,29 0 1-16,25-2 0 16,21-14-5-16,3-3-63 0,0 5-122 15,-12 5-83 1,-24 5-146-16</inkml:trace>
  <inkml:trace contextRef="#ctx0" brushRef="#br0" timeOffset="346.55">4434 1992 403 0,'0'0'157'16,"-130"44"95"-16,105-36-10 16,25-8-108-16,33 0-115 15,46-17 31-15,33-8-39 16,25-4-11-16,12 0-103 16,-3 1-226-16,-10 0-256 15</inkml:trace>
  <inkml:trace contextRef="#ctx0" brushRef="#br0" timeOffset="1815.04">6193 1596 475 0,'0'0'101'0,"0"0"29"16,0 0 24-16,0 0-12 0,0 0-62 15,0 0-16-15,-11 2 12 16,11-2-15-16,3-7-21 15,17-11 9-15,10-7-42 16,5-6-4-16,-2-1 4 16,-6-5-7-16,-6-5 4 15,-8-8-4-15,-10 2 0 16,-3 6 5-16,0 11-5 16,-10 15 0-16,-5 11-1 15,-12 5 1-15,-4 19-12 16,-2 17-1-16,0 12 13 15,8 6-4-15,7 0 4 16,6-3 0-16,9-7 1 0,3-5 1 16,0-4-2-16,9 1 0 15,4-3 0-15,-5-1-1 16,-5-3 1-16,-3-1 0 16,0 0 3-16,-14-2-2 15,-8-1 2-15,-11-1-3 16,0-4 0-16,-5-3-2 15,-4-6 3-15,3-4-1 16,6-5 6-16,11-2-6 16,7 0 10-16,12-11-10 15,3-4 2-15,0-2-4 16,15 3 2-16,10 6 0 0,5 8-1 16,3 0 4-16,-2 17-5 15,-1 17 2-15,-2 16 0 16,-5 12 30-16,-4 6-25 15,-1 3 3-15,-3-7-4 16,1-8-1-16,1-12-6 16,8-11-17-16,8-12-92 15,16-15-115-15,9-10-230 16</inkml:trace>
  <inkml:trace contextRef="#ctx0" brushRef="#br0" timeOffset="2272.5">6579 1752 821 0,'0'0'34'15,"0"0"246"-15,0 0-158 16,0 0-35-16,0 0-78 16,0 0-9-16,-6-16 2 15,51 13-1-15,7 0 14 16,-1 3-15-16,-8 0-4 15,-7 8-24-15,-17 10-14 16,-13 9-7-16,-6 6 15 16,-9 3 19-16,-19 3 6 15,-5-8 6-15,6-7 2 0,8-9 0 16,10-8 2 0,6-4 7-16,3-3-8 0,3-7-3 15,22-18 3-15,8-9 3 16,6-9 1-16,3-3-2 15,-2-4 0-15,-9 3 12 16,-8 10-1-16,-10 11 5 16,-7 16 38-16,-6 10-37 15,0 1-11-15,-3 31-8 16,-13 10 1-16,-4 12 5 16,1 1-6-16,8-4 0 15,8-2-10-15,3-9-48 16,8-9-38-16,17-12-48 15,14-13-104-15,10-6 21 16,5-12-88-16</inkml:trace>
  <inkml:trace contextRef="#ctx0" brushRef="#br0" timeOffset="2534.03">7244 1803 446 0,'0'0'117'15,"0"0"20"-15,-58 109-50 16,48-62-23-16,7-5 10 15,3-6-49-15,3-8-25 16,19-6 0-16,-1-11 17 16,4-7-15-16,-5-4 12 15,2-8 7-15,-4-16 6 16,-6-7-16-16,-6-6 1 0,-6-2-12 16,0-6 11-1,-12 8-8-15,-6 8-3 0,-3 19 1 16,-3 10-1-16,-4 22-54 15,1 17 11-15,8 6-63 16,10 2-64-16,9-5-276 16</inkml:trace>
  <inkml:trace contextRef="#ctx0" brushRef="#br0" timeOffset="2744.74">7705 2000 1140 0,'0'0'80'16,"0"0"200"-16,0 0-155 16,0 0-23-16,0 0-94 15,0 0-8-15,-37 48-14 16,25 17 14-16,0 9-7 16,-4 5 5-16,2 6-85 15,5-10-60-15,2-13-208 16,7-37-406-16</inkml:trace>
  <inkml:trace contextRef="#ctx0" brushRef="#br0" timeOffset="3172.08">7962 1794 1131 0,'0'0'9'16,"0"0"99"-16,0 0-17 15,0 0-13-15,0 0-74 16,0 0 17-16,131-22-3 16,-70 16-17-16,-10 5 1 15,-11 1-2-15,-14 0-42 16,-10 15 13-16,-13 7-50 16,-3 9-1-16,-6 3 28 15,-18 0-13-15,-1-4-19 16,-2-5 14-16,9-8 27 15,5-6 42-15,10-10-24 16,3-1 16-16,13-14 2 0,12-15 7 16,14-12 4-16,0-8 7 15,0-6-6-15,1 4 44 16,-4 10 22-16,-11 18-1 16,-10 12 15-16,-10 9 0 15,-5 2-45-15,0 19-34 16,-5 12-3-16,-7 13 45 15,-4 4-41-15,4 5-7 16,4 1-9-16,8 1-136 16,0-9-184-16,20-19-175 15</inkml:trace>
  <inkml:trace contextRef="#ctx0" brushRef="#br0" timeOffset="3352.58">8839 1864 820 0,'0'0'238'15,"0"0"59"-15,0 0-140 16,0 0-85-16,0 0-53 16,0 0-17-16,-3 97 9 15,3-41 10-15,3 7-21 16,6 2-13-16,-2 0-18 16,-4-4-108-16,5-15-159 15,8-27-417-15</inkml:trace>
  <inkml:trace contextRef="#ctx0" brushRef="#br0" timeOffset="3871.2">9455 2014 1122 0,'0'0'145'16,"0"0"30"-16,0 0-54 15,0 0-94-15,0 0 7 16,0 0-30-16,-15 20 1 15,12-8 7-15,-6 4-9 16,-6-5 2-16,-4-3-5 16,-2-4-1-16,-3-4-7 15,2 0-10-15,8-1 1 0,4-13 12 16,7-5-2-16,3 2-7 16,0 0 0-16,16 5-15 15,8 5 26-15,0 2-28 16,6 5 10-16,-3 0 12 15,-5 0-6-15,-6 12 0 16,-8 0-4-16,-5 2-7 16,-3-1 22-16,-3 2-12 15,-12-2 16-15,0-5-1 16,-1-4 3-16,5-3 2 16,5-1 21-16,3 0-2 15,0-4 38-15,3-12-29 16,0-3-8-16,0-1-1 15,3 4-13-15,3 6 1 16,1 5 0-16,0 5-6 0,6 0-2 16,-1 6-3-16,-3 16-4 15,3 9 1-15,-12 11 3 16,0 10 0-16,-15 5-1 16,-16 4-35-16,-8 1-19 15,-10-1-54-15,4-12-206 16,9-15-402-16</inkml:trace>
  <inkml:trace contextRef="#ctx0" brushRef="#br0" timeOffset="6722.29">10332 1789 3 0,'0'0'31'16,"0"0"-1"-16,0 0 48 15,0 0 17-15,0 0-2 16,0 0 33-16,0 0-3 16,-44-3 6-16,37 2-61 15,0-4 44-15,-2 2 30 16,3-1-56-16,0 2 3 16,-1-1-14-16,3 0-9 15,3 1-7-15,1 2-6 16,0-3-12-16,0-2-12 15,1-2-20-15,19 0 2 0,2 0-10 16,5 4-2-16,3 3 0 16,1 0-14-16,-4 17-5 15,-9 7-5-15,-7 5-14 16,-11 5 27-16,0-2-11 16,-17 6 9-16,-13-4 9 15,-1-5 1-15,1-7 3 16,5-9 1-16,14-7 0 15,8-6 13-15,3 0-8 16,0-11 0-16,17-19-5 16,11-13-22-16,11-8 19 15,7-2-2-15,-1 0 10 16,-2 6 1-16,-7 11 0 0,-8 10-6 16,-7 12 21-16,-15 10-9 15,-3 4 13-15,-3 4-25 16,0 24 4-16,-9 12 1 15,-11 13 7-15,0 5 3 16,-3-1-7-16,7 1-6 16,10-9-2-16,6-8-2 15,6-10-14-15,30-11-20 16,19-15-57-16,24-5-98 16,12-18-207-16,0-18-185 15</inkml:trace>
  <inkml:trace contextRef="#ctx0" brushRef="#br0" timeOffset="7140.04">10850 1936 711 0,'0'0'21'16,"0"0"133"-16,0 0-43 15,0 0-48-15,0 0-63 16,0 0 47-16,71-9-37 15,-38 5-4-15,-7 3-3 16,0 1-3-16,-8 0-1 16,0 0-21-16,-12 0-56 15,-3 14 39-15,-3 3 14 16,0 3 25-16,-21 5 8 0,0-3 0 16,2-2 31-16,5-7 3 15,4-6-26-15,10-4 13 16,0-3-26-16,0 0-3 15,21 0 23-15,4 0 12 16,5 0-14-16,-5 0-18 16,-2 2 2-16,-4 10-1 15,-6 3-4-15,-5 2-1 16,-8 6 1-16,-11 4 2 16,-21 1 3-16,-13 2-5 15,-10-3-7-15,-2-5 6 16,8-7-64-16,10-6-109 15,17-9-56-15,16-7-364 0</inkml:trace>
  <inkml:trace contextRef="#ctx0" brushRef="#br0" timeOffset="7633.99">11528 2081 1152 0,'0'0'12'15,"0"0"64"-15,0 0 44 16,0 0-74-16,-94 85-41 16,66-69 28-16,1-5-33 15,8-6 0-15,9-5 9 16,6 0-7-16,4-5 8 16,0-18-10-16,4-7-10 0,19-1 3 15,-2 6-20-15,0 8 12 16,-2 9 14-16,-2 6-7 15,-4 2 5-15,-4 5-2 16,-3 13 1-16,-3 4-3 16,-3 2 7-16,0-2 0 15,0-4 0-15,-6-3 2 16,-3-8 0-16,-1-1-1 16,7-4 2-16,0-2 27 15,-1 0 2-15,3-5 13 16,-1-14-10-16,2-2-18 0,0 1-4 15,2 2-8 1,9 9 1-16,-4 4 6 0,5 5-12 16,-3 0-9-16,6 17 6 15,-3 16-2-15,-6 12 4 16,-6 7 0-16,0 7 1 16,-21 5-2-16,-12 2 2 15,-4 0-52-15,1-6 2 16,5-11-59-16,14-16-115 15,10-19-215-15</inkml:trace>
  <inkml:trace contextRef="#ctx0" brushRef="#br0" timeOffset="8108.08">12532 2009 271 0,'0'0'209'0,"0"0"66"0,0 0-14 16,0 0-116-16,0 0-61 16,0 0-59-16,-36 33-14 15,17-3 19-15,2-6-11 16,10-2 4-16,7-7-16 16,0-6-5-16,0-5 0 15,0-4 0-15,18 0-1 16,7-8 9-16,2-12-5 15,-2-6 14-15,-2-6-19 16,-10 1 0-16,-7 3 8 16,-6 7-4-16,0 7-4 15,0 9 0-15,-16 5-1 16,-10 9 1-16,1 16-33 16,1 9-44-16,8 2-29 0,10 1-178 15,6-6-101-15</inkml:trace>
  <inkml:trace contextRef="#ctx0" brushRef="#br0" timeOffset="8423.08">13330 1984 931 0,'0'0'30'16,"0"0"199"-16,-97 30-113 0,78-10-89 15,6 0-21 1,12-2 3-16,1-5-9 0,5-3-5 16,14-4 0-16,2-6 5 15,9 0 23-15,0-9-23 16,-5-10 0-16,-1-8 15 16,-9-2-13-16,-8-3 5 15,-6 3 11-15,-1 9-13 16,0 9 19-16,-8 8-24 15,-10 3-7-15,0 9-20 16,3 14-41-16,5 7-65 16,10 0-146-16,0-7-127 15</inkml:trace>
  <inkml:trace contextRef="#ctx0" brushRef="#br0" timeOffset="8715.89">14020 1891 820 0,'0'0'58'0,"0"0"208"15,-83 7-158-15,65 13-65 16,2 4-19-16,10 0-24 16,6-5 2-16,0-2-2 15,3-5 7-15,9-4-1 16,5-7 2-16,2-1 0 0,0 0 19 15,2-16-14-15,-6-4-1 16,-2-6 3-16,-9 2-15 16,-2 4 8-16,-2 8-8 15,0 5-27-15,0 7-13 16,-2 3-126-16,-2 13-278 16,1 3 23-16</inkml:trace>
  <inkml:trace contextRef="#ctx0" brushRef="#br0" timeOffset="9232.54">14770 2031 1113 0,'0'0'148'15,"0"0"10"-15,0 0-51 16,0 0-41-16,0 0-58 15,0 0 1-15,0 0-9 16,-29-5 4-16,22 5-9 16,4 0 5-16,3 0-10 15,0 0 6-15,0-7-6 16,0-7-1-16,3-6-11 16,13-1-1-16,4 4 6 15,2 4-11-15,-5 9-6 16,-1 4 33-16,-3 0-30 15,-7 7 3-15,-6 9 14 16,0 2 9-16,0-1-3 0,-6-3 7 16,-4-2 1-16,1-6 9 15,-1-1-8-15,6-4 3 16,1-1 29-16,3 0-2 16,0 0 12-16,0-12-13 15,0-7-29-15,6 0 21 16,8 2-21-16,-1 6 2 15,-4 5 8-15,-5 6-9 16,2 0-4-16,1 8-2 16,0 15-3-16,-7 13-1 15,0 9 8-15,-24 7-2 16,-17 2-1-16,-8 4-39 0,-7-3-8 16,4-4-89-16,1-11-217 15,15-15-240-15</inkml:trace>
  <inkml:trace contextRef="#ctx0" brushRef="#br0" timeOffset="9720.86">15472 1591 1202 0,'0'0'41'0,"0"0"91"0,0 0 9 16,0 0-81-16,0 0-17 16,0 0-30-16,32-18-9 15,13 18 0-15,4 13-1 16,-7 8-5-16,-7 6 2 16,-14 2-21-16,-12 4 10 15,-9 5-37-15,-9 0 10 16,-18-1 21-16,-2-6-17 15,3-10 25-15,7-10-15 16,8-5 22-16,8-4-4 16,3-2 12-16,0-3-2 15,6-19 14-15,21-12-12 0,13-12 0 16,8-10-6 0,1-4 0-16,-4-1 20 0,-11 13 2 15,-7 15-6-15,-14 16 26 16,-9 14-22-16,-4 3-4 15,0 7-16-15,0 24-5 16,-12 8 5-16,-5 10 0 16,0 4 0-16,7 1 0 15,1 4-2-15,6-5-3 16,3-6-78-16,6-10-33 16,36-15-171-16,22-19-256 15</inkml:trace>
  <inkml:trace contextRef="#ctx0" brushRef="#br0" timeOffset="10146.11">16176 1828 753 0,'0'0'82'16,"0"0"217"-16,0 0-145 15,0 0-48-15,0 0-67 16,0 0-8-16,68-9-31 15,-29 6 4-15,0 3-10 16,-6 0-11-16,-12 0-26 16,-6 7 10-16,-9 8-16 15,-6-1-12-15,0 5 27 16,-9 1 15-16,-9-5 15 0,3-3-4 16,2-3 8-16,6-8 11 15,4 1 19-15,2-2 44 16,1 0-13-16,0-3 3 15,6-16 23-15,18-9-82 16,9-5 7-16,2-1-3 16,5 3-8-16,-4 5 9 15,-4 11-10-15,-11 10 2 16,0 5-11-16,-8 5 9 16,-6 20-21-16,-2 5 7 15,-5 5-23-15,0 1 7 16,0 0-20-16,-16 0-65 0,-4-2-6 15,1-7-203-15,4-13-23 16</inkml:trace>
  <inkml:trace contextRef="#ctx0" brushRef="#br0" timeOffset="13386.57">16367 1637 126 0,'0'0'34'0,"0"0"98"16,0 0 21-16,0 0-29 15,0 0-14-15,0 0-6 16,0 0-1-16,-15-64 14 16,12 64-5-16,3 0-50 15,0 0 11-15,-4 0-26 16,4 0-24-16,0 0 9 15,0 6-32-15,0 13 3 16,0 13 13-16,7 14 6 16,5 9 14-16,-5 8 2 15,0 4-28-15,-4-1 10 0,-1-8-17 16,-2-7-1-16,0-10 5 16,0-12-7-16,0-9-4 15,5-6-19-15,-2-6-59 16,6-7-91-16,4-1-143 15,5-18-33-15</inkml:trace>
  <inkml:trace contextRef="#ctx0" brushRef="#br0" timeOffset="13800.15">16679 1712 422 0,'0'0'353'16,"0"0"-131"-16,0 0 9 0,0 0-137 15,0 0 11-15,0 0-47 16,-6 0-24-16,-8 4-6 16,-11 15-20-16,-10 9 9 15,-9 5-17-15,-3-1 0 16,3-2 1-16,5-4 0 16,11-9-1-16,9-4 0 15,9-7 4-15,7-3-7 16,3-3 3-16,0 0-1 15,0 0-6-15,0 2 5 16,16 0 2-16,6 2 5 16,7 2-5-16,4 3 13 15,6 1-9-15,0 4 1 16,-3 3 20-16,-1 1-20 0,-3 2 6 16,-2-1-1-16,-4 0-8 15,-3-1 6-15,-10-5-8 16,-1-5 0-16,-4-1-4 15,-5-5 4-15,0-1-47 16,-3-1-35-16,3 0-23 16,-3-14-47-16,0-10-330 15</inkml:trace>
  <inkml:trace contextRef="#ctx0" brushRef="#br0" timeOffset="14302.08">16429 1656 360 0,'0'0'110'0,"0"0"124"16,0 0-161-16,0 0 2 16,0 0 22-16,0 0 11 15,-19-29-15-15,19 29-26 16,0 0-10-16,0 0-38 15,-4 0-1-15,4 0-4 16,0 0-11-16,0 0 4 16,0 0-7-16,0 0 3 15,0 0 15-15,0 0-17 0,0 0 4 16,0 0 2-16,0 0-5 16,0 0 9-16,0 0-8 15,0 0 1-15,0 0 20 16,0 0-20-16,0 0 5 15,0 0-2-15,0 0-5 16,0 3-4-16,0 14 0 16,0 13 2-16,0 12 1 15,0 8 5-15,7 4 14 16,0 4-5-16,-2-3-9 16,1-4 2-16,-1-7-8 15,2-12 0-15,-4-6 1 0,0-11-1 16,0-6-1-16,0-4-2 15,-3-4-23-15,0-1-30 16,3 0-35-16,-2 0-65 16,1-10-161-16,-1-14-484 15</inkml:trace>
  <inkml:trace contextRef="#ctx0" brushRef="#br0" timeOffset="15563.12">16929 1838 233 0,'0'0'457'0,"0"0"-329"16,0 0 166-16,0 0-155 16,0 0-32-16,0 0-20 15,-25 4-36-15,25-4-10 16,0 0 5-16,0 0-32 15,0 0-6-15,9 0 0 16,11 2-7-16,9 1-1 16,7-3-14-16,0 0-90 15,2 0-117-15,-5-9-324 0</inkml:trace>
  <inkml:trace contextRef="#ctx0" brushRef="#br0" timeOffset="15787.62">17229 1695 128 0,'0'0'920'15,"0"0"-747"-15,0 0 43 16,0 0-129-16,0 0-32 16,0 0-22-16,-7 4-32 15,10 21 8-15,13 14-4 0,3 9-1 16,-2 8-4-1,-8 4 0-15,-5 2-33 0,-1-5-85 16,1-11-153-16,1-23-419 16</inkml:trace>
  <inkml:trace contextRef="#ctx0" brushRef="#br0" timeOffset="16274.26">17860 1780 1297 0,'0'0'105'16,"0"0"-36"-16,0 0 22 15,0 0-76-15,0 0 1 16,0 0-14-16,-61 55 5 0,32-40-7 16,7-4 0-16,9-5-7 15,3-6-10-15,9 0 2 16,1-3 15-16,0-14-7 15,0-4-26-15,14 0 2 16,0 4-2-16,1 6 24 16,2 9-21-16,-2 2 10 15,-2 2-12-15,-2 13-36 16,-5 6-1-16,-6-1 31 16,0-1 10-16,0-7 27 15,0-2-1-15,-3-6 2 16,0-1 9-16,0-3 22 0,-2 0 33 15,5-1 13-15,0-18-41 16,0-4-2-16,0-1-25 16,5 2 6-16,1 10 20 15,-3 5-3-15,0 7 0 16,1 0-32-16,-1 16-10 16,0 18 3-16,1 17 3 15,-4 8 1-15,0 5 2 16,-3 2-34-16,-17 0-36 15,-3-2-82-15,1-11-183 16,5-19-203-16</inkml:trace>
  <inkml:trace contextRef="#ctx0" brushRef="#br0" timeOffset="16754.03">18395 1547 567 0,'0'0'422'16,"0"0"-247"-16,0 0 38 15,0 0-160-15,0 0-3 16,0 0-35-16,41-30 10 16,11 25-25-16,7 5 0 15,-5 0-4-15,-8 0 2 16,-11 14-42-16,-11 5-16 15,-17 5-12-15,-7 3-8 0,-1 1 27 16,-25-1 15-16,-2-2 6 16,-2-6-16-16,8-5 21 15,4-7 4-15,9-7 21 16,9 0 2-16,0-14 0 16,6-12-13-16,18-15 13 15,7-5 0-15,3-6 8 16,-2-1 8-16,-3 8 29 15,-6 11 46-15,-10 12 4 16,-6 10-14-16,-5 11-10 16,-2 1-47-16,0 8-24 15,0 20 0-15,0 12 0 16,0 8 27-16,0 1-15 0,-3 2-12 16,3 0 1-16,0 1-1 15,3-3-49-15,20-7-59 16,11-17-161-16,1-19-250 15</inkml:trace>
  <inkml:trace contextRef="#ctx0" brushRef="#br0" timeOffset="16956.07">19037 1623 889 0,'0'0'141'15,"0"0"120"-15,0 0-160 16,0 0-47-16,0 0-13 0,0 0-31 15,-6 67 43-15,13-19-16 16,1 8-19-16,0 7-14 16,1 2-4-16,-2-9-16 15,-1-9-74-15,1-16-111 16,-4-20-212-16,1-11-282 16</inkml:trace>
  <inkml:trace contextRef="#ctx0" brushRef="#br0" timeOffset="17279.93">19258 1699 801 0,'0'0'296'15,"0"0"0"-15,0 0-182 0,0 0-52 16,0 0-17-16,0 0-30 16,-3-3-6-16,-5 16-9 15,-4 7 5-15,-7 6 4 16,-7 4-9-16,-3-1 0 15,-3 1 4-15,2-3-4 16,7-6 0-16,9-8-2 16,6-6 7-16,7-7-11 15,1 0 6-15,0 0-9 16,20 0 8-16,8 0-5 16,8 0 6-16,4 5-3 15,2 5-6-15,5 5 4 16,7 7-4-16,4 3-44 15,-3 3-11-15,-5-3-65 0,-19-8-209 16,-10-11-291-16</inkml:trace>
  <inkml:trace contextRef="#ctx0" brushRef="#br0" timeOffset="17789.78">19884 1791 1228 0,'0'0'39'0,"0"0"132"15,0 0-117-15,0 0-20 16,0 0-12-16,0 0 5 0,-2 40-10 16,-1-33-15-1,-1-3 11-15,-1-2-13 0,1-2 0 16,3 0 3-16,-5 0-3 15,6-16 0-15,0-1-1 16,0-2-9-16,0 4 9 16,6 7-14-16,5 2-9 15,0 6 19-15,1 0-24 16,0 0-18-16,-5 14 4 16,1 1 7-16,-3-1 15 15,-3-2-2-15,-2-4 19 16,0-4 1-16,0-1 6 0,0-3-3 15,0 0 24-15,0 0 11 16,0-5 20-16,0-9-36 16,0 2-3-16,0 2 12 15,0 6-6-15,0 2-3 16,0 2 5-16,0 0-19 16,1 0-5-16,5 20-8 15,1 15 8-15,-1 15-3 16,-6 7 3-16,0 7 0 15,-26 0 0-15,-10-2-36 16,-2-6-37-16,2-12-101 16,3-19-313-16</inkml:trace>
  <inkml:trace contextRef="#ctx0" brushRef="#br0" timeOffset="18149.88">20836 1671 1241 0,'0'0'84'16,"0"0"-9"-16,0 0 25 16,0 0-56-16,0 0-26 15,-19 75 12-15,32-63-25 16,-6-4 0-16,5-5-2 15,0-3-1-15,4 0 11 0,1-3-12 16,4-15-1 0,-2-4 16-16,-3-5-15 0,-6 5 0 15,-3 8 2-15,-7 7-1 16,0 7-2-16,-3 0-2 16,-18 9-17-16,-4 14-2 15,-1 5-5-15,10 2-5 16,1 1-8-16,10-2-45 15,5-2-69-15,6-8-204 16,27-11-299-16</inkml:trace>
  <inkml:trace contextRef="#ctx0" brushRef="#br0" timeOffset="18464.52">21686 1722 1083 0,'0'0'38'16,"0"0"203"-16,0 0-163 16,0 0-42-16,0 0-21 15,0 0-13-15,-67 77 1 16,74-75-3-16,8-2 0 16,2 0 14-16,0-9-13 15,-1-8 11-15,0-9-3 16,-6 3-6-16,-3 2 5 0,-4 4-8 15,-3 12 0 1,0 5 1-16,0 0-1 0,-14 5-24 16,-1 16-26-16,-2 3 10 15,8 1-1-15,5-1-76 16,4-3-65-16,0-5-102 16,22-8-195-16</inkml:trace>
  <inkml:trace contextRef="#ctx0" brushRef="#br0" timeOffset="18712.79">22315 1649 837 0,'0'0'117'16,"0"0"200"-16,0 0-225 0,0 0-43 16,0 0-3-16,0 0-13 15,-73 61-24-15,71-52 2 16,2-6-11-16,0-3 0 15,0 0 5-15,0 0-1 16,0 0 6-16,5-9 15 16,6-8-17-16,-2-3-7 15,-1 3-1-15,-2 4-48 16,-3 8-18-16,0 5-133 16,-3 0-251-16</inkml:trace>
  <inkml:trace contextRef="#ctx0" brushRef="#br0" timeOffset="19471">23334 1630 862 0,'0'0'119'16,"0"0"157"-16,0 0-189 15,0 0-45-15,0 0-21 16,0 0-3-16,0 0-11 0,0 5-5 15,-2-2 4-15,1-3-5 16,1 1 3-16,-4-1-4 16,-1 0 2-16,-2 0 7 15,-1-2-7-15,2-8-2 16,0 3 5-16,5-3-3 16,1 3-4-16,0 2 1 15,0 0-11-15,14 5 8 16,2 0-24-16,0 0-15 15,-1 8 3-15,-3 1-5 16,-8 1 11-16,-1-3 9 16,-3-2 19-16,0-2-6 15,0-1 18-15,0-2-6 0,0 0 43 16,0 0 18-16,0 0-5 16,2-7-2-16,8-10-33 15,3-2-12-15,0 6-4 16,-3 2 9-16,-6 8 19 15,-2 3 4-15,-2 0-30 16,0 17-7-16,0 17-9 16,-5 17 1-16,-12 11 8 15,-12 4 0-15,-7 1-1 16,-8-4-34-16,-3-7-45 16,7-17-106-16,9-21-283 15</inkml:trace>
  <inkml:trace contextRef="#ctx0" brushRef="#br0" timeOffset="19949.73">23901 1230 1104 0,'0'0'12'0,"0"0"242"16,0 0-137-16,0 0-49 15,0 0-26-15,0 0-42 16,44-9 4-16,13 14 10 16,6 9-14-16,-8 3-9 0,-16 2-18 15,-16 3-29 1,-13 3-10-16,-10 5 3 0,-8 2 25 16,-17 0 5-1,-4-4-9-15,3-6 15 16,3-8 23-16,10-6 4 0,5-5 7 15,7-3 39-15,1 0 12 16,0-16 27-16,7-16-42 16,17-12-42-16,9-7 2 15,3 3 0-15,-2 7 3 16,-4 7 1-16,-8 13 8 16,-8 8 16-16,-8 8-26 15,-5 5 15-15,-1 0-16 16,0 7-4-16,2 17-7 0,-2 13 5 15,2 11 4-15,-2 8-1 16,0 7-1-16,3-1-7 16,7-7-29-16,2-13-59 15,11-13-110-15,12-18-211 16,14-11-185-16</inkml:trace>
  <inkml:trace contextRef="#ctx0" brushRef="#br0" timeOffset="20362.08">24569 1475 854 0,'0'0'107'15,"0"0"249"-15,0 0-257 0,0 0-5 16,0 0-20-16,0 0-45 16,28-30-18-16,1 26-2 15,-2 4-9-15,-5 0-3 16,2 0 3-16,-8 4-21 15,0 9-13-15,-3 2-31 16,-9 1-11-16,-4 1 17 16,0 0 20-16,-3-1 2 15,-11-3 29-15,0-3 8 16,5-5 9-16,4-5 4 16,5 0 38-16,0-3 19 15,0-21-6-15,11-7-34 16,15-15-10-16,10 0-9 15,3 3 7-15,0 11-13 0,-6 15-1 16,-8 12 0 0,-2 5-4-16,-1 13-2 0,-4 21-5 15,-6 10-1-15,-5 7 3 16,-5 1-11-16,-2 1-32 16,-3-2-19-16,-15-6-79 15,-2-12-175-15,10-16-274 16</inkml:trace>
  <inkml:trace contextRef="#ctx0" brushRef="#br0" timeOffset="20894.03">25170 943 989 0,'0'0'191'16,"0"0"54"-16,0 0-163 15,0 0-29-15,36-76-22 16,1 57-25-16,5 1-1 16,8 5-5-16,-2 6 1 15,-3 7-8-15,-9 4-5 16,-9 26-27-16,-11 15 0 16,-10 13 5-16,-6 8 22 15,-4 5 9-15,-16-4 1 16,2-8-3-16,6-10 0 0,4-14 5 15,8-10 0-15,0-8 0 16,7-7-8-16,15-7 7 16,8-3 1-16,7-5 12 15,-1-12-12-15,-2-9 0 16,-4-4 14-16,-7 0-4 16,-8 8 17-16,-8 7 8 15,-5 7 1-15,-2 8 9 16,0 0-43-16,0 10-2 15,-11 19-10-15,-1 13 9 16,2 13 0-16,10 10 1 16,0 6 0-16,13 6 7 15,17-1-7-15,3 0 0 0,0-5 5 16,-5-11-5-16,-16-7-1 16,-12-12 0-16,-20-7 1 15,-39 0-4-15,-26 1 4 16,-22-1-48-16,-25-4-19 15,-25-4-159-15,-31-10-536 16</inkml:trace>
  <inkml:trace contextRef="#ctx0" brushRef="#br0" timeOffset="22266.03">3912 4253 269 0,'0'0'26'16,"0"0"54"-16,0 0 139 16,0 0-61-16,0 0-51 15,0 0 5-15,-3 10 7 16,0-9-23-16,0-1 25 15,-1 0-27-15,-8 0-18 16,-12-1 7-16,-12-15-71 16,-6-7-10-16,-2-8-2 15,5-12 3-15,6-19 5 16,6-18-8-16,18-23 0 0,9-11-6 16,9 8 5-16,21 19-2 15,12 23-8-15,4 25-5 16,2 17 15-16,7 15-7 15,3 7-4-15,-1 30 5 16,-5 24 1-16,-7 22 2 16,-17 19 3-16,-13 8 1 15,-15 6-6-15,-21-10 3 16,-18-10-18-16,-10-13 19 16,-3-18-5-16,-2-17 7 0,5-15 3 15,10-15 0 1,6-11 7-16,11-5-5 0,3-24-2 15,5-15 8-15,8-11-11 16,6-2 0-16,9 6-2 16,15 14 3-16,4 19-3 15,8 15-7-15,3 3 4 16,7 25-3-16,5 9 8 16,4 11-2-16,2 4 2 15,1-1-2-15,9 2-1 16,2-3-59-16,2-6-108 15,-2-11-103-15,-8-21-297 16</inkml:trace>
  <inkml:trace contextRef="#ctx0" brushRef="#br0" timeOffset="22471.19">4718 3964 1020 0,'0'0'82'0,"0"0"85"16,0 0-64-16,0 0-72 16,0 0-5-16,0 0-15 15,119-9-10-15,-59-1-1 16,1 0-62-16,3 0-124 16,-6 3-142-16,-18 5-174 15</inkml:trace>
  <inkml:trace contextRef="#ctx0" brushRef="#br0" timeOffset="22623.96">4776 4247 493 0,'0'0'83'0,"0"0"67"16,0 0-58-16,0 0 62 16,88-20-41-16,-6-11-113 15,15-2-1-15,13-3-178 16,8-3-150-16</inkml:trace>
  <inkml:trace contextRef="#ctx0" brushRef="#br0" timeOffset="23309.66">6409 3548 803 0,'0'0'90'0,"0"0"-83"16,0 0 161-16,0 0-19 15,0 0-88-15,0 0-14 16,60-53-19-16,-32 25-26 16,2-5 5-16,-5 0-7 15,-4-1 0-15,-6-3 4 16,-9 3 1-16,-6 4-5 0,0 5 7 15,0 10-6-15,-15 8 14 16,-6 7-14-16,-7 2 8 16,-2 23-15-16,-4 9 7 15,1 10-1-15,6 6 4 16,12 1-3-16,5 5 7 16,7 5-7-16,3 3 1 15,3 7 13-15,10-1-15 16,2 0 0-16,0-7-1 15,-6-8 4-15,-3-6 3 16,-6-5-6-16,0-7 0 16,-12-4 9-16,-6-7-5 15,0-7-2-15,-6-2 6 0,5-9-7 16,-2-3 9-16,3-5-8 16,-1 0-2-16,5-2 19 15,-2-15-12-15,4 0-5 16,6-2 0-16,3 7 12 15,3 5 3-15,0 3-6 16,0 1-9-16,0 2 9 16,12 1-11-16,7 0-4 15,7 5 4-15,-1 16-5 16,2 5 5-16,1 8-1 16,-4 5 2-16,0 5 8 15,0 2-6-15,6 0 5 0,-2-3 4 16,9-4-5-1,5-7-1-15,3-6-6 0,10-7 0 16,0-6-8-16,-1-6-11 16,-9-7-70-16,-11 0-129 15,-10-8-385-15</inkml:trace>
  <inkml:trace contextRef="#ctx0" brushRef="#br0" timeOffset="24412.43">7195 3938 546 0,'0'0'63'0,"0"0"74"16,0 0 148-16,0 0-121 15,0 0-96-15,0 0-12 16,-37-55 0-16,49 47-54 15,4 5-1-15,4 3-2 16,5 0-7-16,-1 11 7 16,-2 15-20-16,-2 13-8 0,-10 5 28 15,-7 3-14 1,-3 2-16-16,-3-5 13 0,-12-9-3 16,3-13 21-16,6-9 0 15,3-8 0-15,3-5 9 16,0 0-8-16,0-7 18 15,15-16 11-15,6-14-23 16,4-7 2-16,1-5-6 16,-4 5-3-16,-4 8 24 15,-6 11-9-15,-6 13 3 16,-3 7-3-16,-3 5-15 16,0 5 0-16,0 21-16 15,0 11 16-15,0 8-6 16,4 2 6-16,5-3-51 0,2-5-33 15,2-10-73-15,8-11-74 16,6-15-62-16,6-3-59 16</inkml:trace>
  <inkml:trace contextRef="#ctx0" brushRef="#br0" timeOffset="24666.19">7708 4012 268 0,'0'0'185'0,"0"0"-55"16,0 0-20-16,-37 93-7 15,28-48-37-15,9-2 4 16,0-4-16-16,2-9-39 16,11-10 5-16,2-11-8 15,3-8 7-15,1-1 16 16,-4-10-13-16,3-15 5 16,-6-5-9-16,-6-6-2 0,-6-4 3 15,0 1-19-15,-12 2 1 16,-6 10 3-16,-3 13-4 15,2 14-8-15,1 13-59 16,6 21-86-16,6 3 6 16,6 2-252-16</inkml:trace>
  <inkml:trace contextRef="#ctx0" brushRef="#br0" timeOffset="24872.67">8184 4158 900 0,'0'0'157'0,"0"0"95"16,0 0-82-16,0 0-93 15,0 0-74-15,0 0-3 16,3 52-13-16,9 2 12 16,-3 12-9-16,-2 7-50 15,4-3-79-15,4-15-282 16,9-26-391-16</inkml:trace>
  <inkml:trace contextRef="#ctx0" brushRef="#br0" timeOffset="25274.16">8536 3875 502 0,'0'0'653'0,"0"0"-569"16,0 0 59-16,0 0-56 15,0 0-68-15,0 0-10 16,99-67-9-16,-50 59-5 16,0 8 3-16,-10 0-16 15,-5 5-18-15,-10 14-28 16,-15 5-25-16,-9 6 19 16,0-2-6-16,-12 4 6 15,-9-7 27-15,6-7-13 16,2-10 55-16,10-6 1 0,3-2 4 15,0-12 69-15,9-14-5 16,13-11-66-16,-1-4 18 16,4 5 1-16,-8 7 27 15,-4 10 26-15,-4 9-32 16,-6 9 14-16,-3 1-28 16,0 5-28-16,0 21-10 15,0 9 10-15,0 8 2 16,0 5-2-16,3 3-55 15,7 0-113-15,10-5-125 16,2-17-293-16</inkml:trace>
  <inkml:trace contextRef="#ctx0" brushRef="#br0" timeOffset="25446.35">9277 3917 852 0,'0'0'176'0,"0"0"121"16,0 0-169-16,0 0-78 15,0 0-50-15,0 0-1 16,-25 108 1-16,25-52 0 16,-3 6-2-16,3 4-18 15,0 0-103-15,3-9-173 16,18-23-478-16</inkml:trace>
  <inkml:trace contextRef="#ctx0" brushRef="#br0" timeOffset="25663.93">10044 3918 1209 0,'0'0'73'16,"0"0"89"-16,0 0-37 16,0 0-86-16,0 0-37 15,0 0 1-15,-3 94 1 16,0-47 6-16,0 6-10 15,-4 3-12-15,1-3-51 16,-2-7-97-16,5-17-278 16,3-26-516-16</inkml:trace>
  <inkml:trace contextRef="#ctx0" brushRef="#br0" timeOffset="26137.34">10378 3612 1102 0,'0'0'23'0,"0"0"125"16,0 0 20-16,0 0-81 16,0 0-56-16,0 0-18 15,52-55-8-15,-10 44 1 16,5 8-6-16,5 3-7 0,-3 7 6 15,-15 18-27-15,-10 4-22 16,-15 9-8-16,-9 1-2 16,0 1 33-16,-9-7-59 15,-4-10 47-15,-1-7 25 16,8-9-2-16,3-5 16 16,3-2 5-16,0 0 7 15,0-18 55-15,0-11-60 16,12-10-6-16,9-6 27 15,0-1-17-15,0 8-5 16,-2 10 4-16,-7 12 3 16,-4 10 19-16,-5 6-14 15,4 6-12-15,-4 22-4 0,0 13 6 16,-3 13 6 0,0 5-10-16,0 1-1 0,-3 1-6 15,0-4-19-15,3-10-101 16,9-13-188-16,27-20 4 15,13-14-371-15</inkml:trace>
  <inkml:trace contextRef="#ctx0" brushRef="#br0" timeOffset="26563.78">11090 3771 936 0,'0'0'57'0,"0"0"192"0,0 0-111 16,0 0-80-1,0 0-33-15,0 0-6 0,3 0-11 16,19 0 6-16,-1 0-14 16,1 0-5-16,-5 3 4 15,-1 4-36-15,-1 3-9 16,-9 4 8-16,-5 1-1 16,-1 2 28-16,-4 1-1 15,-14 0 12-15,-5-2 11 16,3-2-11-16,8-4 13 15,3-6 10-15,4-3-17 16,5-1 4-16,0 2-10 16,0-1 0-16,8 2 3 0,7 1 0 15,4 1 7-15,1-1 1 16,-1 1-10-16,-9-1 8 16,1 3-9-16,-5 2 0 15,-6 2-4-15,0 8 5 16,-6 3-1-16,-18 3 5 15,-9 1-5-15,-1-3 5 16,-2-1-5-16,6-5-10 16,8-4-7-16,4-2-95 15,15-8-141-15,3-3-218 16</inkml:trace>
  <inkml:trace contextRef="#ctx0" brushRef="#br0" timeOffset="26761.25">11609 4009 986 0,'0'0'109'15,"0"0"13"-15,0 0 48 16,-26 75-63-16,13-30-74 16,-2 6-10-16,-5 10-15 15,-3-1-8-15,-7 0-2 16,5 4-95-16,2-11-137 15,7-22-498-15</inkml:trace>
  <inkml:trace contextRef="#ctx0" brushRef="#br0" timeOffset="27234.02">12610 4025 487 0,'0'0'822'0,"0"0"-818"15,0 0 75-15,0 0 2 0,0 0-68 16,0 0-13-16,10 10-5 16,38-10-52-16,10-1-240 15,-2-17-502-15</inkml:trace>
  <inkml:trace contextRef="#ctx0" brushRef="#br0" timeOffset="27397.62">13348 3930 587 0,'0'0'697'0,"0"0"-695"16,0 0-2-16,0 0-24 0,0 0-41 15,129 0-248-15,-61-9-376 16</inkml:trace>
  <inkml:trace contextRef="#ctx0" brushRef="#br0" timeOffset="27563.24">14213 3811 467 0,'0'0'291'16,"0"0"-291"-16,0 0-8 0,0 0-62 15,121 2-437-15</inkml:trace>
  <inkml:trace contextRef="#ctx0" brushRef="#br0" timeOffset="27795.98">15302 3771 826 0,'0'0'417'16,"0"0"-414"-16,0 0 104 15,-58 82-12-15,42-39-59 0,-1 9-8 16,-5 8-23-1,-5 3-4-15,-9 0-2 0,-3 2-23 16,2-1-73-16,1-11-198 16,6-19-431-16</inkml:trace>
  <inkml:trace contextRef="#ctx0" brushRef="#br0" timeOffset="28326">16144 3378 1282 0,'0'0'7'15,"0"0"163"-15,0 0-90 16,0 0-2-16,0 0-55 15,0 0-19-15,-4-21-3 16,43 21-1-16,3 14 0 16,4 4-6-16,-13 3-6 15,-8 5-16-15,-13 2-19 16,-12 6 2-16,0-1 11 16,-11 4-5-16,-9-4-12 15,-6-5 46-15,7-7-41 16,4-11 31-16,6-7 13 0,6-3 2 15,3 0 6-15,0-14-1 16,12-17-2-16,15-7 3 16,3-8-6-16,4 1 0 15,0 1 8-15,1 4-2 16,-10 7 12-16,-4 13 16 16,-12 9-1-16,-6 8 26 15,-3 3-18-15,0 0-29 16,0 3-12-16,0 23 1 15,0 13-1-15,-6 11 0 16,0 11 5-16,0 10-10 16,3 3 4-16,3-2-53 0,3-12-39 15,28-19-163-15,9-18-170 16,8-18-265-16</inkml:trace>
  <inkml:trace contextRef="#ctx0" brushRef="#br0" timeOffset="28522.59">16767 3670 423 0,'0'0'520'0,"0"0"-309"16,0 0 7-16,0 0-132 15,0 0-49-15,0 0-1 16,-9 26-33-16,4 17 2 16,5 12 21-16,-3 4-26 15,1 2 0-15,-4 0-2 0,-2-6-42 16,8-9-74-1,0-12-145-15,3-17-190 0,21-17-226 16</inkml:trace>
  <inkml:trace contextRef="#ctx0" brushRef="#br0" timeOffset="28784.95">16936 3841 345 0,'0'0'399'15,"0"0"-105"-15,0 0-31 16,0 0-137-16,0 0-48 15,0 0-35-15,-23-28 2 16,-7 28-37-16,-6 4-8 0,-1 14-1 16,1 2 1-1,10 0-3-15,9 0 0 0,8-3 3 16,3-3-5-16,6 2 5 16,0 0-3-16,0-1 2 15,15 3 1-15,7-3-5 16,12 2 3-16,12-2-46 15,8-1 19-15,11-4-100 16,-4-10-168-16,0 0-371 16</inkml:trace>
  <inkml:trace contextRef="#ctx0" brushRef="#br0" timeOffset="28972.56">17156 3869 1115 0,'0'0'57'16,"0"0"161"-16,0 0-133 0,0 0-68 16,0 0-6-16,0 0-1 15,100 1-9-15,-54-1-2 16,3 0-25-16,-3-1-123 16,-7-13-265-16,-7-4-387 15</inkml:trace>
  <inkml:trace contextRef="#ctx0" brushRef="#br0" timeOffset="29174.1">17465 3710 939 0,'0'0'184'0,"0"0"65"16,0 0-131-16,0 0-68 16,0 0-20-16,0 0-11 15,0 64-6-15,17-14 25 16,3 6-21-16,-1 2-17 15,-1 5 0-15,-1 1-3 16,-6-5-51-16,1-10-96 16,2-18-239-16,1-22-384 15</inkml:trace>
  <inkml:trace contextRef="#ctx0" brushRef="#br0" timeOffset="29706.01">18079 3754 1177 0,'0'0'113'16,"0"0"10"-16,0 0 20 15,0 0-110-15,0 0-16 16,0 0 2-16,-16 5-15 16,7 3 0-16,-5 2-3 15,4-3 6-15,1-3-5 16,6-1-2-16,-1-3-11 15,4 0 6-15,0 0-8 16,0-7 12-16,0-9-12 16,0-2-16-16,10 0 25 15,9 7-36-15,7 3-8 0,-3 8 1 16,1 0 11-16,-6 0 15 16,-4 14-5-16,-8 0-9 15,-3 0 10-15,-3 2 6 16,0-6 12-16,-12 0 7 15,-5-3 0-15,1-3 11 16,-4-1 22-16,4-3-8 16,3 0 17-16,4 0-20 15,6-3 13-15,-2-11 17 16,5-3-21-16,0-5 3 16,5 0-16-16,7 5-14 15,-2 3 15-15,0 10-19 16,-1 4 0-16,4 0-1 0,-2 15-4 15,3 13 4 1,-8 8-1-16,-6 9 2 0,0 5-6 16,-18 7 4-16,-15 4 0 15,-9 3-8-15,-4-3-69 16,-2-10-85-16,0-18-275 16</inkml:trace>
  <inkml:trace contextRef="#ctx0" brushRef="#br0" timeOffset="32797.65">18800 3384 262 0,'0'0'8'0,"0"0"110"16,0 0 19-16,0 0-79 15,0 0 2-15,0 0 11 16,0 0-29-16,-23-3 36 16,19 3 27-16,2 0 25 15,2 0-18-15,0 0-18 0,-1 0-18 16,-2 0-30-1,0 0-13-15,1 0 5 0,2 0-20 16,0 0-6-16,0 0 0 16,0 0-11-16,9 0 4 15,20 0-4-15,11 3 17 16,8-3 16-16,8 0-23 16,1 0-6-16,-4 0-4 15,-5-9 3-15,-8 1-1 16,-11 2-3-16,-17 2 0 15,-8 2 1-15,-2 2 4 16,-2 0-5-16,0 0 5 16,0 0-4-16,0 0-2 15,0 0 0-15,-3 0-1 0,-16 15-6 16,-10 6 14-16,-7 8-7 16,-6 4 2-16,-2 5 0 15,4 1-1-15,-2 6-1 16,2-2 1-16,4-1 2 15,7-3 0-15,8-8-2 16,7-9 4-16,3-8-3 16,8-9 5-16,3-2-6 15,0-3 0-15,0 0 9 16,0 0-9-16,0 0 7 16,0 0 5-16,0 0-6 15,0 0 6-15,0 0-12 16,0 3 1-16,3 1-1 0,17 3 4 15,5-2 2-15,12-2 1 16,14-3 2-16,6 0 6 16,7-8-15-16,-3-6 4 15,-8 2 2-15,-9 2-1 16,-11 1-4-16,-9 4 6 16,-11 2-6-16,-9 2 10 15,-2-1-11-15,-2 2 0 16,0 0 5-16,0 0-5 15,0 0-30-15,0 0-21 16,0 0-25-16,-9 2-43 16,2 6-157-16,4 0-255 0</inkml:trace>
  <inkml:trace contextRef="#ctx0" brushRef="#br0" timeOffset="33568.28">19745 3771 802 0,'0'0'37'0,"0"0"105"0,0 0-6 16,0 0-70-16,0 0 34 15,0 0-12-15,-28 56-42 16,17-46-12-16,2-1-12 16,3-5 14-16,2-1-29 15,4-1 5-15,0-2 6 16,0 0 5-16,0 0 8 16,0-2-9-16,4-14-12 15,10-7-1-15,7 0-9 16,-2 3-4-16,1 6 1 15,-7 7-4-15,-6 4 1 16,-4 3-9-16,-1 0-6 0,-1 13 2 16,-1 8 2-1,0 3 7-15,0-5 8 0,-4-1-12 16,-12-5 9-16,0-2 4 16,-3-4 2-16,3 0 15 15,-5-4-15-15,5-1 9 16,7-2 7-16,3 0-5 15,1 0 11-15,5-12-13 16,0-6-8-16,0-5 4 16,8 4-6-16,4 2-3 15,-1 9 2-15,-5 3-2 16,-1 3 1-16,-1 2-5 16,4 0-4-16,-2 4 5 15,0 7 3-15,1 0 3 16,-2-4 0-16,-2-4-1 0,-3 1 1 15,0-4 0-15,0 0 0 16,0 0 5-16,1 0-2 16,-1 0-2-16,4 0 5 15,-2 0 6-15,2 0 10 16,3 0-11-16,-1 0-5 16,1 0 13-16,2 0-19 15,0 13 2-15,-2 8-4 16,1 7 5-16,-8 9 1 15,0 4-4-15,-11 1 0 16,-14 0-8-16,-9-3-12 16,-4-5-32-16,2-2-4 15,7-8-65-15,6-13-145 0,20-11-409 16</inkml:trace>
  <inkml:trace contextRef="#ctx0" brushRef="#br0" timeOffset="34085.56">20279 3481 1160 0,'0'0'16'16,"0"0"173"-16,0 0-92 15,0 0-55-15,0 0-11 0,0 0-10 16,84-15-7-1,-32 15-13-15,-4 7 3 0,-9 11 0 16,-13 8-8-16,-9 10 3 16,-14 7-19-16,-3 9 12 15,-26-1 1-15,-10-5-17 16,1-7 23-16,-5-6-17 16,7-11 17-16,11-8 1 15,8-7 3-15,9-4-1 16,5-3 0-16,0 0-2 15,3-20 18-15,17-9-18 16,8-11 0-16,5-7-1 0,3-14 3 16,6-10 3-1,0-1 4-15,-3 8-8 0,-7 21 26 16,-15 21-18 0,-10 15 16-16,-7 7 5 0,0 0-21 15,0 5-9-15,-4 19-5 16,-6 10 5-16,3 9 15 15,2 10-10-15,2 3 11 16,2 6-4-16,1 1-10 16,0-5-2-16,0-4-5 15,10-7-44-15,19-8-22 16,10-11-108-16,16-14-255 16,3-14-183-16</inkml:trace>
  <inkml:trace contextRef="#ctx0" brushRef="#br0" timeOffset="34296.11">21009 3696 835 0,'0'0'192'16,"0"0"61"-16,0 0-84 15,0 0-70-15,0 0-31 16,0 0-24-16,-16-8-6 16,16 21-26-16,5 16 8 15,13 12 9-15,4 5-26 16,1 6 11-16,-5-1-14 15,-8-4-4-15,-7-5-53 16,-3-9-54-16,0-10-53 16,0-13-214-16,5-10-269 0</inkml:trace>
  <inkml:trace contextRef="#ctx0" brushRef="#br0" timeOffset="34628.11">21299 3739 279 0,'0'0'532'15,"0"0"-242"-15,0 0-29 16,0 0-129-16,0 0-62 16,0 0-35-16,3-26 7 15,-3 26-34-15,-1 0-4 16,-9 17 2-16,-10 3 12 16,-5 6 0-16,-5-2-5 15,-2-4-11-15,3-2 6 0,5-4-8 16,7-3 0-16,6-7 0 15,8 1 2-15,3-4-4 16,0 1 0-16,0 1 1 16,0 4-8-16,7 3 3 15,14 1 2-15,9 4 2 16,6-2-3-16,-1 1 0 16,7 1-16-16,0 3-25 15,2 0 20-15,-2-3-103 16,-3-1-89-16,-4-10-323 15</inkml:trace>
  <inkml:trace contextRef="#ctx0" brushRef="#br0" timeOffset="35166.08">21994 3783 1137 0,'0'0'96'15,"0"0"3"-15,0 0 34 16,0 0-75-16,0 0-15 16,0 0-27-16,-14 22-7 15,8-19 1-15,1-1-7 16,-1-1 0-16,0-1-3 16,2 0 0-16,2 0-8 15,1-3 8-15,1-11-18 16,0 0 15-16,0 1-8 0,14 3-5 15,5 7-22-15,-6 3-1 16,-1 0 29-16,-2 2-15 16,1 13 7-16,-10 2 17 15,-1 0-4-15,0-1 5 16,-13-2-9-16,-7 0 7 16,0-5-3-16,0-1 9 15,7-7-4-15,4-1 20 16,2 0 6-16,7 0-2 15,0-4 20-15,0-13-27 16,10-2 7-16,8-3-20 16,3 5 8-16,-2 3 5 0,-4 6-9 15,0 6 3-15,-6 2-11 16,1 4 4-16,0 21-10 16,-5 6 5-16,-5 11 1 15,-7 8 10-15,-20 1-10 16,-16 0 0-16,-4-1-4 15,-3-6-45-15,4-7-16 16,5-8-55-16,11-11-221 16,15-14-415-16</inkml:trace>
  <inkml:trace contextRef="#ctx0" brushRef="#br0" timeOffset="35548.51">22877 3692 1151 0,'0'0'56'0,"0"0"87"16,0 0-26-16,0 0-70 16,-92 40-14-16,80-18 3 15,5 0-26-15,4-2 10 16,3-5-20-16,0-2 7 15,0-3-6-15,7-5-1 16,8-2-5-16,8-3 4 0,0 0 1 16,6-5 3-16,-3-15-3 15,-2-1 0-15,-7-8 3 16,-6 4-3-16,-4 5 0 16,-7 8 0-16,0 9 4 15,-21 3-4-15,-11 1-8 16,-3 18-13-16,0 8 18 15,8-1-25-15,10 1-16 16,8-2-24-16,9 2-72 16,4-3-136-16,31-5-157 15</inkml:trace>
  <inkml:trace contextRef="#ctx0" brushRef="#br0" timeOffset="35863.85">23492 3672 932 0,'0'0'53'16,"0"0"234"-16,0 0-162 16,0 0-85-16,0 0-2 15,-93 58 8-15,82-33-39 16,6-3-4-16,5-3 2 16,0-8-5-16,0-4-1 15,10-4-2-15,6-3 6 16,6 0 14-16,2-12-16 15,4-10 1-15,-5-11 6 16,-3-7-8-16,-8 2 0 16,-4 7-1-16,-8 8 1 0,0 17-8 15,-9 6 5-15,-11 0-40 16,0 14 7-16,-6 12-22 16,13 4-14-16,10 1-115 15,3-3-104-15,9-10-138 16</inkml:trace>
  <inkml:trace contextRef="#ctx0" brushRef="#br0" timeOffset="36147.61">23874 3646 250 0,'0'0'360'0,"0"0"-50"16,0 0-46-16,0 0-145 15,0 0-81-15,0 0-13 16,-82 9-19-16,66 12 0 15,5-4-2-15,6 0-4 0,5-7 0 16,0-5-4 0,0-3 9-16,16-2 3 0,3 0 1 15,3-14 1-15,1-8 9 16,-4-6-12-16,-4-3-4 16,-5 0-3-16,-7 5 9 15,-3 13-18-15,0 7 9 16,0 6-48-16,-9 7-129 15,1 14-86-15,1 4 16 16,7-2-206-16</inkml:trace>
  <inkml:trace contextRef="#ctx0" brushRef="#br0" timeOffset="36352.65">24295 3670 798 0,'0'0'345'0,"0"0"-75"15,0 0-128-15,0 0-58 16,0 0-52-16,0 0-15 16,-12 46-17-16,4-2 0 15,-2 12 4-15,1 1-4 16,-3 4-3-16,-8 1-49 16,-3-3-48-16,1-12-70 15,8-20-396-15</inkml:trace>
  <inkml:trace contextRef="#ctx0" brushRef="#br0" timeOffset="36856.46">24918 3266 1081 0,'0'0'22'0,"0"0"232"15,0 0-129-15,0 0-71 16,0 0 1-16,0 0-53 16,102-24 1-16,-61 24-3 0,-1 0 0 15,-4 12-6-15,-4 9-18 16,-10 9-25-16,-12 3 31 16,-10 0-35-16,0-1 2 15,-12-2 34-15,-10-4-13 16,0-4 11-16,4-10 7 15,3-3 12-15,9-6 2 16,4-3 0-16,2 0 11 16,0-12 34-16,6-10-27 15,17-7-13-15,7-8-5 16,7-8 4-16,10-11 7 16,6-4-5-16,-5 7-8 15,-11 13 17-15,-15 19 8 16,-14 14 10-16,-8 7 5 15,0 0-36-15,0 18 0 0,-12 16 0 16,-8 12-4-16,1 8 24 16,-4 4-13-16,3 1-10 15,-1 3-2-15,4-2-9 16,10-6-19-16,7-10-69 16,1-14-87-16,31-15-179 15,14-13-221-15</inkml:trace>
  <inkml:trace contextRef="#ctx0" brushRef="#br0" timeOffset="37279.9">25594 3466 733 0,'0'0'39'0,"0"0"179"16,0 0-33-16,0 0-64 15,0 0-36-15,0 0-8 16,1-2-42-16,25 0-10 15,6-1-25-15,1 3-1 16,-1 0-3-16,-9 0-7 16,-9 8-4-16,-8 12-10 15,-6 5-24-15,-5 5 26 16,-16 1-6-16,-4-8-4 16,1-7 31-16,8-7-3 15,7-4 5-15,6-3 12 16,3-2 17-16,0 0 30 0,6-14-9 15,16-12-34-15,11-7 0 16,9-8-14-16,3 2 9 16,-5 6-1-16,-3 8-7 15,-14 13 22-15,-12 8-25 16,-6 4 0-16,-5 8-7 16,0 20-9-16,0 10 5 15,0 10 6-15,0 0-34 16,-11-3 8-16,-7-1-58 15,-4-4-89-15,1-10-150 16,3-14-114-16</inkml:trace>
  <inkml:trace contextRef="#ctx0" brushRef="#br0" timeOffset="37836.08">26177 3050 835 0,'0'0'16'0,"0"0"314"16,0 0-174-16,0 0-30 15,0 0-34-15,-37-82-55 16,50 65-5-16,20 0-32 16,9-3-3-16,11 4-7 15,5 9-18-15,-1 7 12 16,-9 0-1-16,-9 18 2 15,-12 12 14-15,-16 12-27 0,-11 11 16 16,-10 4 9-16,-21 3 6 16,-5-6 1-16,0-7-4 15,8-8 0-15,5-9 1 16,13-13-1-16,5-7-1 16,5-6-3-16,0-4 4 15,12 0 5-15,18 0 0 16,8-4-4-16,6-11 17 15,-3-5-18-15,-5 1 5 16,-8 0-1-16,-11 10 1 0,-9 6 14 16,-8 3-19-16,0 8-1 15,-6 22-1-15,-12 12 0 16,5 9 2-16,1 6 7 16,3 5 1-16,7 5-1 15,2 1-7-15,0-3 0 16,0-7-4-16,0-7 7 15,0-7-3-15,-6-11 0 16,-19-6 3-16,-9-3-6 16,-11-7 5-16,-10 0-4 15,-10-5-3-15,-12-5-54 16,-11-6-20-16,-7-1-192 16,-10-4-620-16</inkml:trace>
  <inkml:trace contextRef="#ctx0" brushRef="#br1" timeOffset="59908.11">5535 6389 293 0,'0'0'9'16,"0"0"93"-16,0 0 40 15,0 0-4-15,0 0-46 16,0 0 6-16,0 0 19 0,-58-65-14 15,55 51-17-15,-3 6-2 16,3 2-37-16,0 6 24 16,-3 0-67-16,3 31-4 15,-6 21 0-15,6 22 13 16,3 16-2-16,0 8-1 16,0 4-8-16,12-10 11 15,3-16-13-15,7-22-3 16,5-20 1-16,3-16 2 15,1-14 0-15,8-4 5 16,7-26-4-16,2-13 30 16,4-15-25-16,-7-9-3 0,-2-7 15 15,-10-8-9 1,-11-9 0-16,-13-5-6 0,-9 0 5 16,0 8-13-16,-13 23 5 15,1 24-8-15,3 24-1 16,3 13-23-16,6 24-69 15,0 19-217-15,0 15 128 16,15 5-119-16,4 0-117 16</inkml:trace>
  <inkml:trace contextRef="#ctx0" brushRef="#br1" timeOffset="60794.25">6527 6140 414 0,'0'0'147'16,"0"0"98"-16,0 0-13 16,0 0-71-16,0 0-81 15,0 0-34-15,0 0-33 16,-52 80 22-16,29 7 17 16,-2 17-6-16,-2 14-6 0,8 3-12 15,5-5-21-15,11-9 1 16,3-16-8-16,14-17-11 15,17-19-2-15,12-19-73 16,14-25-68-16,7-11-199 16,3-34-206-16</inkml:trace>
  <inkml:trace contextRef="#ctx0" brushRef="#br1" timeOffset="61214.27">6880 6433 567 0,'0'0'426'0,"0"0"-146"16,0 0-132-16,0 0-64 16,0 0-53-16,0 0-12 0,-28 70-19 15,28-5 33-15,0 17 1 16,0 5-33-16,0-6 6 16,0-7 0-16,-6-18-7 15,-1-17 8-15,4-15-8 16,1-15 0-16,2-8-1 15,0-1 9-15,0-21-6 16,0-17 12-16,0-17-6 16,0-13-14-16,0-11 6 15,0-14 0-15,0 0-7 16,0 5 7-16,5 15-8 16,17 27-3-16,5 13-4 15,4 16 0-15,5 17-11 0,3 0-1 16,1 19 24-16,-4 6-8 15,-8 5 7-15,-16 2 3 16,-12 4-5-16,-12 0-2 16,-24 1 5-16,-16 4-9 15,-9-3-3-15,-3-4-81 16,4-5-45-16,17-9-167 16,22-11-179-16</inkml:trace>
  <inkml:trace contextRef="#ctx0" brushRef="#br1" timeOffset="61402.96">7395 6774 851 0,'0'0'170'0,"0"0"17"16,-7 101-27-16,7-48-89 15,0 10-45-15,0 5-12 16,0 2-14-16,0 0-10 15,0-13-109-15,0-25-295 16,0-28-303-16</inkml:trace>
  <inkml:trace contextRef="#ctx0" brushRef="#br1" timeOffset="61656.08">8023 6336 343 0,'0'0'886'0,"0"0"-668"0,0 0-61 16,0 0-73-16,0 0-19 16,0 0-22-16,-61-36-43 15,46 72 0-15,-3 22 0 16,6 18 1-16,2 12 1 16,10 6-2-16,0 1 0 15,0-6-13-15,0-13 13 16,0-13-58-16,0-15-30 15,4-17-48-15,-1-11-58 16,-3-20-199-16,0-3-142 0</inkml:trace>
  <inkml:trace contextRef="#ctx0" brushRef="#br1" timeOffset="61800.35">7783 6699 535 0,'0'0'291'15,"0"0"81"-15,0 0-198 16,0 0-84-16,88-73-37 15,-18 64-13-15,9-1-40 16,9 7-9-16,3-3-47 16,-6-2-186-16,-7-8-320 15</inkml:trace>
  <inkml:trace contextRef="#ctx0" brushRef="#br1" timeOffset="62038.25">8499 6202 1055 0,'0'0'141'0,"0"0"34"15,0 0-39-15,0 0-54 16,122 27-26-16,-56 5-19 16,1 14 0-16,-4 17-37 15,-14 16-1-15,-21 15 0 16,-28 16-6-16,-16 11-14 15,-38 12-50-15,-22-6-27 16,-12-12-25-16,-6-15-153 16,13-31-192-16</inkml:trace>
  <inkml:trace contextRef="#ctx0" brushRef="#br1" timeOffset="62398.08">9889 6222 1083 0,'0'0'200'0,"0"0"-77"16,0 0-2-16,0 0-26 16,0 0-41-16,0 0-52 0,12-5-2 15,37 32 0-15,23 6 5 16,16 0-5-16,2-2 5 15,5-8-18-15,-8-6 5 16,-9-4-14-16,-27-4-2 16,-18-1 0-16,-30 4 9 15,-6 7-24-15,-39 11 39 16,-16 9-5-16,-14 4 10 16,-5 1-5-16,-5 6 8 15,4 1-7-15,11-3-2 16,18-2-4-16,16-4-58 15,24-9-108-15,9-15-164 16,34-18-107-16</inkml:trace>
  <inkml:trace contextRef="#ctx0" brushRef="#br1" timeOffset="62586.64">10869 6631 967 0,'0'0'288'16,"0"0"-125"-16,0 0-19 15,-85 26-93-15,24 13-16 16,-14 12 15-16,-6 10-37 16,7 9-13-16,4 5-3 15,16 6-15-15,8-2-27 16,21-10-101-16,11-19-139 0,14-30-366 16</inkml:trace>
  <inkml:trace contextRef="#ctx0" brushRef="#br1" timeOffset="63087.78">12447 6210 590 0,'0'0'127'0,"0"0"2"16,0 0 134-16,0 0-98 15,0 0-71-15,0 0-13 16,0 0-69-16,-12-14-8 15,12 67 9-15,0 15 5 16,0 15 3-16,3 3-11 16,3-4-9-16,3-5 11 15,6-18-12-15,3-21 0 16,2-18-1-16,6-19 1 16,7-1 0-16,1-31 5 0,8-15-3 15,-1-12 7-15,-3-11-9 16,-8-7 0-16,-8-13 3 15,-9-10-3-15,-6 0 0 16,-7 16-7 0,0 25-16-16,0 28 18 0,-10 25-17 15,6 5-46-15,1 22-140 16,3 12-13-16,0 3-27 16,14-5-178-16</inkml:trace>
  <inkml:trace contextRef="#ctx0" brushRef="#br1" timeOffset="63343.54">13194 5927 105 0,'0'0'821'16,"0"0"-620"-16,0 0-10 15,0 0-130-15,0 0-9 16,-94 77 20-16,75-14-14 15,-1 12-13-15,1 24-3 16,0 13-23-16,2 11-7 16,10 5-12-16,7-11-8 15,14-16 5-15,31-17-39 16,20-26-32-16,17-27-51 0,15-31-213 16,-3-14-405-1</inkml:trace>
  <inkml:trace contextRef="#ctx0" brushRef="#br1" timeOffset="63853.54">13785 6453 1004 0,'0'0'35'0,"0"0"114"16,0 0 38-16,0 0-130 15,0 0-7-15,0 0 9 16,-38 50-27-16,21-50 5 15,-10 0-9-15,0-11-26 16,0-14 4-16,2-9-6 16,10-14 0-16,9-16-7 0,6-6 9 15,6 1-4-15,24 12 1 16,7 19-19-16,11 18 9 16,7 15-13-16,7 5 24 15,3 17-3-15,-1 14 3 16,-14 5 0-16,-15 6-2 15,-18 5-4-15,-17 3 5 16,-7-1-17-16,-30-1 15 16,-17-5-10-16,-8-6 12 15,-3-10 0-15,10-10-2 16,12-11 6-16,12-6 1 16,8-3-4-16,10-23 0 15,7-15-10-15,6 1 7 0,0-1 3 16,12 7 2-16,8 18 2 15,5 12-8-15,-1 4 1 16,4 10 3-16,2 14 6 16,-4 10-5-16,6 2-1 15,-2 6 3-15,2 3 0 16,4 3-6-16,6 1-38 16,-3-8-212-16,3-10-133 15,1-19-310-15</inkml:trace>
  <inkml:trace contextRef="#ctx0" brushRef="#br1" timeOffset="64040.89">14484 6492 1038 0,'0'0'145'0,"0"0"52"16,0 0-36-16,0 0-116 15,0 0-44-15,0 0 6 16,-7 95-6-16,14-46-1 15,-4 5 0-15,-3 3-36 16,0-1-43-16,-1-7-221 16,-1-19-505-16</inkml:trace>
  <inkml:trace contextRef="#ctx0" brushRef="#br1" timeOffset="64438.16">15111 6149 808 0,'0'0'54'15,"0"0"170"-15,0 0-110 16,0 0-71-16,0 0-3 16,0 0-25-16,0-18 4 15,0 15-2-15,0-4-14 16,3 2 4-16,-3-4 0 15,0-2-4-15,0 1 24 16,0-4-19-16,-6-2 9 16,-1 1 24-16,-3 3-11 0,6 3 16 15,1 6-7-15,0 3-15 16,0 0 0-16,-7 19-16 16,1 21-8-16,0 15 10 15,-5 14 5-15,8 9 7 16,5 5-16-16,1-2-3 15,0 3-1-15,0-8-2 16,0-11-11-16,0-8-25 16,0-10-38-16,-3-13-67 15,-9-14-189-15,-9-13-179 16</inkml:trace>
  <inkml:trace contextRef="#ctx0" brushRef="#br1" timeOffset="64604.6">14913 6472 810 0,'0'0'130'0,"0"0"155"16,0 0-124-16,0 0-91 15,81-49-68-15,-19 39 6 16,5 0-8-16,9 2-12 16,5-2-116-16,2-5-239 15,-1-8-218-15</inkml:trace>
  <inkml:trace contextRef="#ctx0" brushRef="#br1" timeOffset="64820.68">15614 5900 865 0,'0'0'98'16,"0"0"216"-16,0 0-147 15,0 0-66-15,0 0-71 16,0 0 24-16,69 64-28 15,-21-6-6-15,1 15-6 16,-10 11-13-16,-13 11-2 16,-23 8-8-16,-15 8-56 15,-57 5-27-15,-29 3-157 16,-29-10-470-16</inkml:trace>
  <inkml:trace contextRef="#ctx0" brushRef="#br1" timeOffset="69854.08">1057 8815 211 0,'0'0'3'0,"0"0"64"15,0 0 59-15,0 0 22 16,0 0 4-16,0 0-41 15,-49-69 27-15,46 64-6 16,3 5-13-16,-3 0-20 16,0 0-70-16,3 10-17 0,0 17-12 15,15 16 0-15,9 20 8 16,7 14 5-16,-1 4 3 16,-5 3 3-16,-4-12-19 15,-6-16 0-15,-5-17 3 16,-5-15 2-16,1-12-3 15,-6-11 0-15,0-1-2 16,0-13 30-16,-6-18-1 16,-18-14-26-16,-3-19-3 15,-4-12 4-15,-8-14 0 16,8 2-4-16,4 8 0 16,15 14-4-16,12 18 0 15,0 12 0-15,6 14 3 16,18 14-25-16,6 8 10 0,10 0 2 15,-1 10 0-15,-3 10 8 16,-11 9-17-16,-9 7 10 16,-10 5 2-16,-6 3-15 15,-16 7-32-15,-18 2 3 16,-11 3 5-16,-1-6-7 16,7-11-117-16,12-13-37 15,11-18-213-15</inkml:trace>
  <inkml:trace contextRef="#ctx0" brushRef="#br1" timeOffset="70550.22">1354 9174 634 0,'0'0'72'0,"0"0"2"15,0 0 98-15,0 0-42 16,0 0-76-16,0 0-9 15,-13-2 15-15,13-30-27 16,0-12-30-16,0-13 4 16,-2-6-7-16,-7 4-5 15,0 11-9-15,-1 17 14 16,7 17 1-16,-2 11-1 0,-1 3 0 16,-7 4-16-1,1 14-38-15,3 6 28 0,0 0 9 16,8-4-6-16,1-9 9 15,3-6-27-15,16-5 21 16,9 0 20-16,5-8 24 16,6-10 16-16,-3 1-19 15,7 2 0-15,-7 9 9 16,-5 6-30-16,-4 1 1 16,-8 26-2-16,-7 9-13 15,-4 6-25-15,-5-4 18 16,0-9-37-16,-3-16 55 15,4-4-26-15,-1-9-19 16,3 0-14-16,6-19-2 16,6-14 54-16,4-7 7 0,-1-4 6 15,0-1 23-15,-9-1 3 16,-3 3 25-16,-6 13 4 16,-3 11 1-16,0 15 4 15,0 4-26-15,0 11-37 16,0 21-27-16,6 11 27 15,6 0 6-15,7-6 16 16,8-8-19-16,0-10-3 16,-2-9-5-16,-1-5-1 15,-9-5 4-15,0-8-22 16,-3-12 24-16,-6-10 16 16,-6-2-14-16,-2-4 7 15,-26 6-2-15,-6 4-6 16,-4 9 38-16,3 13-39 0,6 8-1 15,10 22-60-15,11 14-20 16,8 3-61-16,11-7-41 16,31-13-71-16,13-12-43 15</inkml:trace>
  <inkml:trace contextRef="#ctx0" brushRef="#br1" timeOffset="70851.28">2188 8693 153 0,'0'0'185'0,"0"-83"137"15,-17 54-121-15,-5 10-18 16,1 17-8-16,2 2-106 0,1 24-69 16,3 15 4-1,3 9 1-15,12 0-4 0,0-9-2 16,12-9-32-16,12-10-22 16,4-10 15-16,-1-10-10 15,1 0 40-15,-4-17 2 16,-6-7 8-16,-6-7 4 15,-9-3 0-15,-3 0 1 16,-6-5 6-16,-18 1 1 16,-6 7 9-16,-1 11-21 15,4 17-6-15,8 9-42 16,5 23-129-16,8 11 17 16,6-1-35-16,3-7-20 15,20-7-26-15</inkml:trace>
  <inkml:trace contextRef="#ctx0" brushRef="#br1" timeOffset="71076.6">2607 8342 763 0,'0'0'31'0,"0"0"327"16,-76-73-208-16,67 73-33 15,3 17-101-15,6 25 0 16,0 22-11-16,3 22 11 15,19 17-7-15,8 12 5 16,6 10-9-16,3 4-10 16,-2-7-29-16,-7-10-114 0,-6-23-62 15,-11-29-73-15,-13-30-5 16,0-30-106-16</inkml:trace>
  <inkml:trace contextRef="#ctx0" brushRef="#br1" timeOffset="71235.4">2447 8956 798 0,'0'0'275'0,"0"0"-83"16,0 0-147-16,96-109 18 15,-23 63-28-15,15-1-25 16,0 0-10-16,-3 5-8 16,-15 9-32-16,-13 16-150 0,-32 12-195 15,-25 5-280 1</inkml:trace>
  <inkml:trace contextRef="#ctx0" brushRef="#br1" timeOffset="71450.28">1345 9922 1097 0,'0'0'129'0,"0"0"-52"15,0 0 68-15,0 0-138 16,212-177 61-16,-8 42-21 15,35-6-15-15,13 1 11 16,6 2-42-16,-12 9 1 16,-22 14 3-16,-33 14-5 15,-42 20-61-15,-49 26-49 0,-52 24-86 16,-45 21-310-16</inkml:trace>
  <inkml:trace contextRef="#ctx0" brushRef="#br2" timeOffset="75791.98">4018 9307 576 0,'0'0'120'0,"0"0"97"0,0 0-23 15,15-75-53 1,-12 63-63-16,-3 7 5 0,0 5-39 16,0 0-21-16,0 17-23 15,0 33-6-15,0 24 6 16,0 18 1-16,-6 10 0 15,3-9 11-15,3-10-11 16,0-20-1-16,0-24 5 16,12-16-5-16,7-19 0 15,11-4-6-15,3-20 6 16,9-24 21-16,-2-7-20 16,-3-9 1-16,-7-2 7 0,-7-6-7 15,-13-10 2-15,-10-2-4 16,0 14 4-16,-6 22-11 15,-6 25-7-15,6 19-18 16,-3 13-100-16,6 30-314 16,3 6-3-16</inkml:trace>
  <inkml:trace contextRef="#ctx0" brushRef="#br2" timeOffset="76124.06">4670 9237 636 0,'0'0'57'0,"0"0"171"16,0 0-26-16,0 0-67 16,0 0-36-16,0 0-19 15,0 0-31-15,-12-36-15 16,12 36 18-16,-3 0-27 15,3 0-7-15,-3 0 0 16,0 17-17-16,-3 22 4 16,-3 23 1-16,-4 28-2 15,-1 16 7-15,-2 10-11 16,7-4 0-16,6-8-3 16,3-12-10-16,9-22-42 15,27-22-39-15,13-19-55 0,12-26-92 16,9-13-235-16</inkml:trace>
  <inkml:trace contextRef="#ctx0" brushRef="#br2" timeOffset="76538.12">5126 9310 1180 0,'0'0'161'15,"0"0"-13"-15,0 0-68 16,0 0-60-16,0 0-16 15,-13 95-1-15,13-25 20 16,4 16-8-16,-1-4-6 0,-3 1-6 16,0-10 5-16,0-18-8 15,0-21 0 1,0-15 0-16,-3-12 0 0,3-7 0 16,0 0 4-16,-4-17-1 15,-5-19 16-15,-3-19-19 16,0-16-1-16,0-15-4 15,6-13 5-15,3 4-6 16,3 9-10-16,15 20 0 16,15 26 12-16,13 18-36 15,5 16 9-15,-2 6 10 16,-4 9-9-16,-11 13 12 16,-10 5 10-16,-18 7-12 0,-3 2 18 15,-16 3-14-15,-20 1 3 16,-12-4 11-16,-7-3-6 15,0-7-36-15,4 1-87 16,17-4-193-16,13-3-48 16</inkml:trace>
  <inkml:trace contextRef="#ctx0" brushRef="#br2" timeOffset="76739.64">5589 9729 634 0,'0'0'630'16,"0"0"-622"-16,0 0 70 0,-24 86 5 15,18-40-52-15,3 4-16 16,-3 9-15-16,0 2 6 16,0-3-12-16,3-1-76 15,3-18-199-15,15-17-299 16</inkml:trace>
  <inkml:trace contextRef="#ctx0" brushRef="#br2" timeOffset="76971.53">6066 9431 1016 0,'0'0'234'0,"0"0"-60"15,0 0-38-15,0 0-53 0,0 0-60 16,0 0-19-16,-46 25-2 15,34 33 3-15,1 12 7 16,1 14-12-16,4 3-2 16,-3 2-1-16,-3-11-9 15,-3-11-59-15,-1-16-19 16,-1-15-99-16,-2-20-73 16,4-16-210-16,0-16-100 15</inkml:trace>
  <inkml:trace contextRef="#ctx0" brushRef="#br2" timeOffset="77099.6">5805 9702 627 0,'0'0'207'16,"0"0"165"-16,0 0-225 15,0 0-82-15,121-78-32 16,-39 68-32-16,9 3-1 0,3 0-57 16,-5-6-184-16,-14-7-348 15</inkml:trace>
  <inkml:trace contextRef="#ctx0" brushRef="#br2" timeOffset="77330.17">6364 9177 733 0,'0'0'322'16,"0"0"-54"-16,0 0-164 16,0 0-17-16,0 0-31 0,0 0-30 15,72 55 19-15,-23-4-4 16,-7 9-33-16,-6 15 8 15,-17 5-16-15,-19 9 0 16,-6 11-9-16,-37 4 0 16,-15-1-47-16,-11-7-19 15,-1-19-48-15,13-19-61 16,13-29-176-16,21-27-193 16</inkml:trace>
  <inkml:trace contextRef="#ctx0" brushRef="#br2" timeOffset="77540.87">7137 9554 1147 0,'0'0'163'16,"0"0"-59"-16,0 0-12 16,0 0-27-16,0 0-39 15,0 0-26-15,55-4 8 16,3 1-20-16,5 0 3 15,-2-6-83-15,-1 2-27 16,-14 1-147-16,-12 2-223 16,-20 4-126-16</inkml:trace>
  <inkml:trace contextRef="#ctx0" brushRef="#br2" timeOffset="77692.02">7104 9769 734 0,'0'0'185'16,"0"0"153"-16,0 0-215 15,0 0-23-15,0 0-66 16,97-4 22-16,-3-21-46 16,9 4-10-16,-3 8-64 15,3-3-119-15,-8 5-341 16</inkml:trace>
  <inkml:trace contextRef="#ctx0" brushRef="#br2" timeOffset="78921.55">8907 9247 560 0,'0'0'159'0,"0"0"126"0,0 0-99 16,0 0-48-16,0 0-41 15,0 0-34-15,-25-10-20 16,25 10-35-16,0 10-1 16,0 25-14-16,0 19 14 15,0 19-3-15,0 7 5 16,0-2-3-16,0-8 3 16,0-14-9-16,0-14 4 15,0-17-3-15,0-16 1 16,0-4-2-16,0-5 7 15,0 0 10-15,0-5 22 16,0-19-5-16,0-15-16 16,0-14-10-16,3-7-8 0,0-8 0 15,-3-15-3-15,0-3 8 16,0 6-10-16,0 19-4 16,0 23 9-16,0 23-2 15,0 10 2-15,6 5-6 16,3 7-6-16,9 17-4 15,4 12 15-15,1 4 1 16,-1 6 0-16,-1-3-4 16,-6-4 5-16,-5-3-1 15,-4-16 1-15,-3-3-1 16,0-10 1-16,-1-7-1 16,-2 0 0-16,3 0 4 0,3 0-4 15,10-16 0-15,4-18 13 16,12-13-7-16,1-9 3 15,-3 8-9-15,-9 9 2 16,-2 11 5-16,-11 17-5 16,-5 6-2-16,-3 5 10 15,0 0-10-15,3 23-9 16,1 9 4-16,-4 8 5 16,0 7 10-16,0 1-3 15,0 2-3-15,0-3 6 16,0 3-10-16,-7-8-1 15,1 1-3-15,6-4-63 16,0-3-5-16,9-5-100 0,19-12-224 16,-1-16-248-16</inkml:trace>
  <inkml:trace contextRef="#ctx0" brushRef="#br2" timeOffset="81021.72">9498 9660 68 0,'0'0'63'0,"0"0"22"15,0 0-15 1,0 0-13-16,0 0 34 0,0 0-26 16,0 0 10-16,0 0 9 15,0 0-2-15,0-1 4 16,0-1 17-16,0-2 8 16,0 2-1-16,0 0-34 15,0 1 7-15,0-1-21 16,0 2-14-16,0 0-2 15,0 0-15-15,0 0-14 16,-3 0 22-16,3 0-34 16,0 0 6-16,-3 0-8 15,3 5-3-15,0 17-2 16,0 14-6-16,0 7 8 16,0 1 13-16,-7-5-13 0,1 1 0 15,0-5 0-15,0-4 0 16,6-8-45-16,0-6-115 15,0-12-202-15,12-8-270 16</inkml:trace>
  <inkml:trace contextRef="#ctx0" brushRef="#br2" timeOffset="81590.67">9801 9218 333 0,'0'0'89'15,"0"0"100"-15,0 0-64 16,0 0-61-16,0 0-2 15,0 0 38-15,0-33-12 16,0 33-17-16,0 0 4 16,0 0-7-16,0 0-11 15,0 0-13-15,0 0-8 16,0 0 10-16,0 0-27 0,0 0-1 16,0 0 2-1,0 0-11-15,0 0 6 0,0 0-12 16,0 0 1-1,0 0 0-15,0 0-3 0,0 0-1 16,0 0 4-16,0-1-3 16,0 1-1-16,0 0 0 15,0 0 0-15,0 0-7 16,0 0 7-16,0 0-6 16,0 0 6-16,0 0-3 15,0 0 1-15,0 0 2 16,0 0 0-16,0 0-4 15,0 0 4-15,0 0-4 16,0 0 3-16,0 0-10 0,0 0 0 16,0 0-8-16,0 0-16 15,0 0 3-15,0 0-78 16,0 1-103-16,0 8-79 16,0 4-51-16</inkml:trace>
  <inkml:trace contextRef="#ctx0" brushRef="#br2" timeOffset="82386.64">10080 9126 428 0,'0'0'110'16,"0"0"98"-16,0 0-7 15,0 0-73-15,0 0-22 16,0 0 7-16,0-12-40 0,0 12-10 15,-3 0-11 1,-3 0-23-16,-9 10 11 0,0 14-28 16,-7 21-6-16,1 19 10 15,0 9-10-15,0 11 11 16,5-3-3-16,10-2-13 16,6-10 8-16,0-13-9 15,31-9-27-15,12-14-29 16,17-19-46-16,7-14-149 15,-2-21-359-15</inkml:trace>
  <inkml:trace contextRef="#ctx0" brushRef="#br2" timeOffset="83389.86">10295 9339 696 0,'0'0'131'0,"0"0"155"16,0 0-131-16,0 0-57 16,0 0-49-16,0 0-16 15,31-20-20-15,5 20-11 16,-3 7-2-16,-2 10-1 15,-4 8-6-15,-14-1 4 16,-10 3-27-16,-3 2 6 16,-9 1 2-16,-16-2 22 15,-2-6-1-15,3-6-4 16,9-7 1-16,8-8-2 16,7-1-1-16,0-3 2 0,13-20-12 15,14-14 8-15,12-10-33 16,10-5-11-16,-1 9 46 15,-5 4 2-15,-16 19 10 16,-9 6 0-16,-12 11 50 16,-6 3-2-16,0 3-21 15,0 28-26-15,-12 9 28 16,-9 12 30-16,3-3-55 16,-3 1-1-16,8-4-8 15,7-3-9-15,6-6-67 16,0-10-89-16,22-13-90 15,14-14-92-15,7-5-218 0</inkml:trace>
  <inkml:trace contextRef="#ctx0" brushRef="#br2" timeOffset="83533.45">10878 9515 701 0,'0'0'252'0,"0"0"1"16,0 0-163-16,0 0-25 15,-18 82 15-15,8-39-60 16,2 2-18-16,2 2-4 15,3 0-22-15,0-11-186 16,3-16-170-16,6-20-429 16</inkml:trace>
  <inkml:trace contextRef="#ctx0" brushRef="#br2" timeOffset="83706.69">11175 9515 618 0,'0'0'758'0,"0"0"-631"15,0 0-17-15,0 0-49 16,0 0-29-16,0 0-32 16,-8-23-10-16,41 17-26 15,9-5-28-15,16 1-111 16,5-2-226-16,8-6-216 16</inkml:trace>
  <inkml:trace contextRef="#ctx0" brushRef="#br2" timeOffset="84126.18">11561 9281 1002 0,'0'0'133'0,"0"0"104"15,0 0-147-15,0 0-23 16,0 0-45-16,0 0-21 16,6 0 10-16,30 1-10 15,0 10 2-15,-4 6-3 16,-6 6 0-16,-10 7-24 15,-12 6-10-15,-4 1 1 16,-4 1 16-16,-18-4 7 16,-5-5-8-16,2-5 12 15,8-11-21-15,8-6 4 16,9-7 19-16,0-3-4 16,9-21-23-16,15-12 26 0,12-10-11 15,4-7 14-15,3-1-11 16,-7 8 13-16,-6 10 9 15,-15 17 18-15,-8 9 32 16,-7 10-9-16,0 0-33 16,0 12-4-16,-10 19-5 15,-5 11 1-15,-3 4-2 16,9 0-6-16,6 1-2 16,3-2-24-16,9-7-67 15,24-12-4-15,9-12-155 16,13-14-40-16,4 0-142 15</inkml:trace>
  <inkml:trace contextRef="#ctx0" brushRef="#br2" timeOffset="84372.08">12213 9431 586 0,'0'0'248'0,"0"0"-58"16,0 0-56-16,-94 60-66 16,82-23-32-16,6 2 29 15,6 1-55-15,0-10-1 16,15-7-1-16,5-10-8 15,6-10-2-15,7-3-7 16,-5-16-27-16,-1-10 10 16,-8-4-14-16,-8-7 40 15,-11 5 4-15,-8 0 1 16,-14 10 8-16,-15 10 19 16,-2 12-22-16,-2 0-10 15,9 17-22-15,11 3-79 0,15-3-189 16,6-5-208-16</inkml:trace>
  <inkml:trace contextRef="#ctx0" brushRef="#br2" timeOffset="84620.07">12505 9039 1228 0,'0'0'107'0,"0"0"72"0,0 0-86 15,0 0-51 1,0 0-8-16,95 20-24 0,-27 30 6 16,-4 9 4-16,-7 8-19 15,-23 5-1-15,-19-2 0 16,-15 1-18-16,-33-1 3 16,-25 2-45-16,-8-5-33 15,5-12-81-15,6-15-229 16,19-26-190-16</inkml:trace>
  <inkml:trace contextRef="#ctx0" brushRef="#br2" timeOffset="84823.46">13328 9409 1270 0,'0'0'101'0,"0"0"51"16,0 0-68-16,0 0-31 15,0 0-7-15,0 0-46 16,136-37-4-16,-67 33 1 16,-5-1-43-16,-9 0-31 15,-13 0-55-15,-15-5-212 16,-21-3-310-16</inkml:trace>
  <inkml:trace contextRef="#ctx0" brushRef="#br2" timeOffset="85032.52">13487 9203 1105 0,'0'0'167'16,"0"0"63"-16,0 0-127 15,0 0-50-15,0 0 14 16,0 0-56-16,-19 48-4 16,35 11 24-16,0 9-19 15,-7 2-9-15,-5 0-3 16,-4-4-12-16,-1-2-35 15,-14-10-54-15,2-13-56 16,13-24-163-16,6-17-329 16</inkml:trace>
  <inkml:trace contextRef="#ctx0" brushRef="#br2" timeOffset="85557.92">14130 9154 817 0,'0'0'383'0,"0"0"-176"15,0 0-98-15,0 0-59 16,0 0-43-16,0 0-1 16,-19 109 16-16,19-39-3 15,0 6 3-15,0-7-22 16,0-12 5-16,0-19 0 16,0-18-5-16,0-12 0 15,0-8 0-15,0 0 2 16,0-18 14-16,0-21-16 0,0-14 0 15,0-16-1 1,0-14 3-16,0 1-2 0,0 10 0 16,0 22 3-16,0 24-1 15,0 18-2-15,0 8-7 16,3 8 0-16,13 20-14 16,6 12 19-16,5 13-1 15,-1-2-2-15,-3-5-1 16,-8-10 0-16,-4-13-5 15,-5-10 7-15,-4-13 2 16,-1 0 2-16,6 0 8 16,2-21-1-16,7-18 9 15,8-10-16-15,4-4 0 16,8 4 14-16,-9 15-14 16,-6 11 16-16,-10 18 9 15,-4 5-23-15,-1 12-4 0,-3 24-9 16,-3 17 11-16,0 6-3 15,0 8 3-15,-6-4-9 16,-8-4-34-16,-2 3-15 16,4-6-69-16,0-10-323 15,12-20-309-15</inkml:trace>
  <inkml:trace contextRef="#ctx0" brushRef="#br2" timeOffset="85879.77">14656 9537 1055 0,'0'0'72'0,"0"0"87"0,0 0-74 15,0 0-18-15,0 0-52 16,0 0-9-16,75-12-3 16,-44 12-2-16,-1 0-2 15,-3 0-25-15,-8 0-14 16,-10 3 22-16,-5 6-28 15,-4 5 19-15,0 2 21 16,-10 7 6-16,-17 1 4 16,2 2 18-16,-5-3 9 15,8-1 21-15,5-5-24 16,9-7-10-16,8-3-15 0,0-3 1 16,25-4-7-1,15 0 3-15,15-11-51 0,9-8-84 16,8-14-184-16,-7-10-283 15</inkml:trace>
  <inkml:trace contextRef="#ctx0" brushRef="#br2" timeOffset="86114.77">15178 9008 772 0,'0'0'270'0,"0"0"-1"16,0 0-112-16,0 0-69 0,0 0-49 15,0 0-26 1,-25 34 0-16,25 21 32 0,0 13-18 16,0 14 7-16,-6 4-34 15,-2-1-4-15,2-9 2 16,3-16-35-16,3-13-41 16,0-22-44-16,20-17-135 15,3-8-177-15,9-30-223 16</inkml:trace>
  <inkml:trace contextRef="#ctx0" brushRef="#br2" timeOffset="86539.86">15312 9198 972 0,'0'0'263'0,"0"0"-92"16,0 0-72-16,0 0-38 15,0 0-4-15,0 0-40 16,-13-10-10-16,30 12-1 0,5 9-5 15,6 3 10-15,-1 3-11 16,-4 2 1-16,-4 1-13 16,-9 2 5-16,-7-2-18 15,-3 0 1-15,0 0 0 16,-16-1 13-16,-4 1 2 16,1-6-2-16,4-2 6 15,3-8-17-15,9-1 22 16,3-3-6-16,0-3 13 15,21-20 2-15,4-13-9 0,8-8 2 16,0-6 21-16,-2 5-16 16,-1 11 15-16,-15 12 12 15,-3 11-11-15,-6 11 14 16,-6 0-22-16,0 0-10 16,0 24-9-16,0 6 4 15,-14 13 0-15,1 6 0 16,-3 4-5-16,-4 2-9 15,5-1-53-15,8-7-20 16,7-9-16-16,6-10-171 16,27-13-189-16</inkml:trace>
  <inkml:trace contextRef="#ctx0" brushRef="#br2" timeOffset="86870.95">15799 9503 851 0,'0'0'225'0,"0"0"-2"16,0 0-108-16,0 0-22 16,0 0-34-16,0 0-39 15,23-5-7-15,3 5-13 16,-1 0 0-16,-1 0-7 16,-9 0-20-16,-4 8-14 15,-4-2 9-15,-7 5-4 16,0 3 17-16,-3 6 14 15,-17 4 5-15,-3-1 18 16,1-3-13-16,5-4 21 0,4-3 6 16,8-9-10-16,5-1-4 15,0-3-13-15,1 0-1 16,22 0 3-16,10 0-7 16,6-7-15-16,13-12-50 15,6-5-65-15,4-5-257 16,0-5-168-16</inkml:trace>
  <inkml:trace contextRef="#ctx0" brushRef="#br2" timeOffset="87037.18">16095 9375 740 0,'0'0'139'15,"0"0"116"-15,0 0-120 16,0 0-64-16,0 0-21 0,126-12-38 15,-68 9-12-15,15 1-96 16,-2 0-148-16,3-11-453 16</inkml:trace>
  <inkml:trace contextRef="#ctx0" brushRef="#br2" timeOffset="87469.99">16519 9168 1041 0,'0'0'161'16,"0"0"-4"0,0 0-49-16,0 0-40 0,115-20-37 15,-76 20 13-15,-4 0-41 16,-5 12-1-16,-4 5-1 16,-13 7-1-16,-10 2-11 15,-3 4-14-15,-3 3-26 16,-24-4 33-16,2 1-12 15,-4-10 10-15,9-7 7 16,11-6 11-16,2-4 2 16,7-3-4-16,0 0 10 15,7-4 10-15,12-16-16 16,8-9 2-16,7-3 7 0,0-11-9 16,4 3 10-1,-10 1 17-15,-7 11-7 0,-9 15 26 16,-6 7-26-16,-6 6-5 15,0 0-3-15,-2 10-12 16,-11 16-5-16,-6 10 1 16,0 8 7-16,8 4-14 15,5 0 3-15,6-1-54 16,0-5-29-16,26-9-103 16,19-10-179-16,17-12-88 15</inkml:trace>
  <inkml:trace contextRef="#ctx0" brushRef="#br2" timeOffset="87755.97">17183 9339 469 0,'0'0'219'16,"0"0"78"-16,0 0-102 15,0 0-77-15,0 0-74 16,0 0-14-16,-94 72-8 16,81-28 1-16,5-7-18 15,8-4 0-15,0-7-5 16,0-6-10-16,18-10 8 15,1-10-34-15,4 0 8 16,0-17 3-16,-4-5-59 16,-3-8 69-16,-13-7 13 15,-3-7 2-15,0 1 7 16,-3 2-7-16,-18 10 1 16,0 17-1-16,-8 12-2 0,3 2-1 15,0 13-26 1,10 7-135-16,6 0-85 0,7-1-241 15</inkml:trace>
  <inkml:trace contextRef="#ctx0" brushRef="#br2" timeOffset="88021.97">17377 8950 1129 0,'0'0'124'0,"0"0"40"16,0 0-58-16,0 0-54 16,0 0-42-16,0 0 39 15,102 89-23-15,-48-24-7 16,-6 5-14-16,-8 3-5 16,-14-1 0-16,-18 1-4 15,-8-7-6-15,-40 1 0 16,-19-5-59-16,-19-1-45 15,-3-12-121-15,10-14-333 16</inkml:trace>
  <inkml:trace contextRef="#ctx0" brushRef="#br2" timeOffset="88393.76">18000 9307 893 0,'0'0'133'16,"0"0"124"-16,0 0-107 0,0 0-16 16,0 0-58-16,0 0-2 15,-9 0-21-15,9 0-23 16,1 0-7-16,25 0-23 16,16 0 0-16,10 0-7 15,10 0-1-15,3 0-53 16,-10-4-29-16,-13 3-35 15,-16-8-154-15,-17-3-345 16</inkml:trace>
  <inkml:trace contextRef="#ctx0" brushRef="#br2" timeOffset="88618.09">18190 9109 842 0,'0'0'195'16,"0"0"70"-16,0 0-107 15,0 0-65-15,0 0-41 16,0 0 21-16,-17-5-48 16,17 32-6-16,10 13 24 15,3 10-22-15,-3 8-2 16,-7 2-19-16,-3 0 4 16,0 5-12-16,0 2-54 15,-6-5-60-15,6 1-47 16,0-17-339-16</inkml:trace>
  <inkml:trace contextRef="#ctx0" brushRef="#br2" timeOffset="89099.67">18843 9710 1274 0,'0'0'65'15,"0"0"37"-15,0 0 21 16,0 0-82-16,0 0-24 16,0 0 9-16,-3 0-15 15,3 0-4-15,0 0-7 16,0 0 2-16,0 0-4 0,3 0 2 16,10 0 0-1,5-8-5-15,-4-1-1 0,-3-2 5 16,-5-1-2-16,-4-1 1 15,-2 5-7-15,0 2 5 16,-13 6-14-16,-16 0 15 16,-4 14-4-16,1 9 6 15,3 4 0-15,13-5 1 16,7 1-8-16,5-9 8 16,4-4-8-16,0-7 5 15,16-3 6-15,9 0-3 16,5 0 0-16,0-16 3 15,-4-4 5-15,-4-4-8 16,-5-2 0-16,-3 1 5 0,-5-6-5 16,-3 8 0-16,-3 6-2 15,-3 10-10-15,0 7-1 16,0 0-103-16,-6 11-99 16,0 9-83-16,6-1-72 15</inkml:trace>
  <inkml:trace contextRef="#ctx0" brushRef="#br2" timeOffset="89450.15">19590 9604 1100 0,'0'0'117'16,"0"0"4"-16,0 0-63 0,0 0-39 15,0 0-4-15,0 0 16 16,-76 89-23-16,70-67-7 16,4-8-1-16,2-3 8 15,0-8-12-15,9-1 8 16,11-2-4-16,2 0 21 16,4-7-15-16,-7-8 1 15,-2-6 10-15,-4-2-5 16,-10-5 20-16,-3 3-32 15,0 6 0-15,0 5 0 16,-9 11 0-16,-9 3-7 0,-4 3-17 16,-7 14-34-16,3 4 8 15,4 4-73-15,9-1-199 16,12-5-151-16</inkml:trace>
  <inkml:trace contextRef="#ctx0" brushRef="#br2" timeOffset="89779.5">19993 9617 851 0,'0'0'242'0,"0"0"-105"0,0 0-55 16,0 0-41-1,0 0-27-15,0 0 33 0,-63 60-45 16,60-44 1-16,3 0 0 15,0-6-3-15,6-3 0 16,14-5-2-16,2-2 6 16,6 0 8-16,-3-9-12 15,-2-8 0-15,-8-5 9 16,-6-5-4-16,-9-2-5 16,0-2 1-16,0 9 3 15,-12 8-5-15,-7 8 1 16,-8 6-20-16,3 3 12 15,-6 16-32-15,11 5-82 16,6 0-151-16,12-5-186 0</inkml:trace>
  <inkml:trace contextRef="#ctx0" brushRef="#br2" timeOffset="90068.33">20479 9316 959 0,'0'0'141'16,"0"0"-3"-16,0 0-4 16,0 0-34-16,0 0-35 0,0 0-39 15,0 0-11-15,81-13 11 16,-25 13-25-16,9 0-1 15,-1 0 0-15,-2 0-47 16,-7 4-3-16,-13-4-37 16,-11 0-67-16,-14-7-104 15,-13-7-123-15,-4-6-103 16</inkml:trace>
  <inkml:trace contextRef="#ctx0" brushRef="#br2" timeOffset="90307.84">20701 9154 610 0,'0'0'166'16,"0"0"151"0,0 0-104-16,0 0-63 0,0 0-69 15,0 0-2-15,-10-19-19 16,10 19-17-16,0 5-1 16,0 17-30-16,0 14 28 15,0 6 20-15,3 4-41 16,-3 7 5-16,0 5-17 15,-13 1-7-15,-9 5-1 16,-6-1-58-16,0-7-79 16,1-8 6-16,5-16-196 15,16-15-581-15</inkml:trace>
  <inkml:trace contextRef="#ctx0" brushRef="#br2" timeOffset="91926.12">21701 9092 480 0,'0'0'204'16,"0"0"37"-16,0 0-87 16,0 0-22-16,0 0-51 15,0 0-29-15,-23 15-38 16,19 21-11-16,-2 15 43 16,0 21-12-16,-4 5-13 0,2-6-3 15,2-7-12-15,1-20 12 16,4-15-15-16,1-10-2 15,0-11 12 1,0-5-10-16,0-3 3 0,0 0 15 16,0-8 3-16,0-21 20 15,3-9-38-15,3-15-6 16,0-11 5-16,-1-8-4 16,-2-5 2-16,0-1-3 15,-3 13 3-15,0 17-10 16,2 21 7-16,-2 17 0 15,0 10-5-15,5 5 2 0,4 20-22 16,4 12 16-16,7 5 9 16,-3 5 3-16,2-2-3 15,0-1 0-15,-3-8 1 16,1-5 0-16,-7-16-1 16,-3-4 0-16,1-11 2 15,-1 0-6-15,10-1 8 16,4-22-2-16,6-13 27 15,-2-7-24-15,-1-6 0 16,-6-2-3-16,-3 1 3 16,-6 12 1-16,-5 15-6 15,-2 12 0-15,-2 11 23 16,0 0-23-16,1 24-10 0,5 16 1 16,0 11 9-1,0 3 3-15,-3 6-3 0,0 3 0 16,-3-2-3-16,1-1 1 15,1-9-8-15,-2-12-45 16,5-10-33-16,3-8-36 16,3-15-281-16,5-6-187 15</inkml:trace>
  <inkml:trace contextRef="#ctx0" brushRef="#br2" timeOffset="92195.84">22326 9439 929 0,'0'0'204'16,"0"0"40"-1,0 0-127-15,0 0-31 0,0 0-16 16,0 0-18-16,0-21-30 16,0 21-13-16,0 21-9 15,0 12 0-15,2 10 9 16,3 9-9-16,-2 2 0 15,0-2 0-15,2-6-21 16,-5-5-31-16,3-15-35 16,0-6-20-16,0-11-77 15,5-9-134-15,1 0-142 16,2-24-53-16</inkml:trace>
  <inkml:trace contextRef="#ctx0" brushRef="#br2" timeOffset="92518.06">22532 9453 461 0,'0'0'236'16,"0"0"92"-16,0 0-129 16,0 0-87-16,0 0-61 15,0 0-13-15,13-11-14 16,-23 30 4-16,-6 1 16 16,-3 2-27-16,-3 0-11 15,-4-3 3-15,-1 4-6 16,-2 0-3-16,2-3 2 15,5-6-2-15,6-2 3 0,8-8-3 16,6-1 0 0,2-3-8-16,0 0 0 0,7 8-13 15,12 1 18-15,9 4 3 16,3 3 5-16,4 1-5 16,2 0-13-16,3 5 11 15,-1-1-24-15,-6-2-12 16,-3-5-36-16,-14-5-67 15,-6-2-139-15,-7-7-123 16</inkml:trace>
  <inkml:trace contextRef="#ctx0" brushRef="#br2" timeOffset="92818.09">22866 9039 750 0,'0'0'331'16,"0"0"-125"-16,0 0-12 15,0 0-102-15,0 0-15 16,0 0-33-16,0-49-32 16,0 65-12-16,-5 20-3 15,1 23 3-15,1 28 6 16,-4 11-5-16,6 8-1 0,1-3-3 15,0-14 3 1,0-14-9-16,8-18-24 0,10-16-29 16,9-19-40-16,9-22-56 15,6-3-226-15,5-37-344 16</inkml:trace>
  <inkml:trace contextRef="#ctx0" brushRef="#br2" timeOffset="103858.66">23370 9151 508 0,'0'0'141'16,"0"0"89"-16,0 0-85 15,0 0-34-15,0 0-2 0,0 0-30 16,-20-3-27-16,20 3 8 15,0 0-37-15,0-1-13 16,2-6-4-16,16 2-4 16,8-2-3-16,6 5 1 15,-2 2-28-15,-7 0 6 16,-4 0-11-16,-12 14-1 16,-5 8 17-16,-2 4-10 15,-9 1 11-15,-18 5 6 16,0-5 9-16,3-1-11 15,3-7 11-15,8-11-3 0,8-5 4 16,5-3-3-16,0 0-5 16,12-17-17-16,16-10 25 15,7-7 11-15,4-3-10 16,-4-1-1-16,-5-1 12 16,-6 0 3-16,-9 5 9 15,-5 8 11-15,-5 9-9 16,-5 12 18-16,0 5-11 15,0 0-31-15,0 25-2 16,-11 15 0-16,-3 16 2 16,-2 4-2-16,3 6 3 15,4-4-10-15,6-6-13 0,3-13-65 16,6-16-21-16,19-15-57 16,7-12-115-16,4-6-29 15,0-21-99-15</inkml:trace>
  <inkml:trace contextRef="#ctx0" brushRef="#br2" timeOffset="104038.14">23779 9220 144 0,'0'0'198'0,"0"0"126"16,0 0-43-16,0 0-75 15,0 0-103-15,0 0-85 16,1 7-17-16,-1 40 63 16,0 9-29-16,0 6-20 15,-1 2-14-15,-7-8-2 16,-1-7-2-16,1-9-71 15,1-10-48-15,7-12-96 16,0-14-1-16,15-4-58 0,10-22-42 16</inkml:trace>
  <inkml:trace contextRef="#ctx0" brushRef="#br2" timeOffset="104310.87">23919 9380 281 0,'0'0'260'0,"0"0"23"15,0 0-33-15,0 0-90 16,0 0-87-16,0 0-41 15,-20-11-22-15,1 30 14 16,-8 2-4-16,-1 5-4 16,-4-5 16-16,2 4-20 0,5-3-3 15,6-7-5 1,7-5-4-16,7-3 0 0,5-7-1 16,0 0-11-1,11 0 10-15,16 2 2 0,9-2 0 16,1 7 1-16,3 2-1 15,-4 5-26-15,0 6-11 16,-4 3-50-16,3 3 11 16,-4-2-93-16,-2-4-91 15,-10-10-130-15</inkml:trace>
  <inkml:trace contextRef="#ctx0" brushRef="#br2" timeOffset="104541.48">24230 9165 1202 0,'0'0'64'16,"0"0"125"-16,0 0-154 15,0 0-27-15,0 0-8 16,0 0-1-16,15 0-10 15,16 0 11-15,16 0-71 16,13-1-33-16,12-11-143 16,0-6-244-16</inkml:trace>
  <inkml:trace contextRef="#ctx0" brushRef="#br2" timeOffset="105021.15">24662 9022 1038 0,'0'0'106'0,"0"0"72"15,0 0-148-15,0 0-21 16,86-32-7-16,-50 25 3 16,-2 5-5-16,-8 2-10 15,-7 0 9-15,-9 19-25 16,-4 6-4-16,-6 6-6 15,0 0 7-15,-16 0 9 16,-5-1 6-16,-2-4-10 0,4-7 20 16,3-8 0-16,8-5 4 15,5-5 0-15,3-1 1 16,0-1 10-16,18-19-5 16,6-6-4-16,6-7 10 15,0-4-12-15,-2-4 24 16,-2 0 23-16,-6 10-5 15,-5 9 7-15,-4 12-19 16,-11 8-16-16,0 2 18 16,0 5-32-16,0 16 0 0,-4 13 9 15,-3 5 4 1,3 4 4-16,-2 6-17 0,4 1 0 16,1 5-7-16,1-5-33 15,0-7-41-15,4-14-57 16,17-14-70-16,6-15-80 15,3 0-45-15,-2-27 41 16</inkml:trace>
  <inkml:trace contextRef="#ctx0" brushRef="#br2" timeOffset="105188.81">25104 9218 273 0,'0'0'282'0,"0"0"70"16,0 0-76-16,0 0-139 16,0 0-74-16,0 0-63 15,0 25 11-15,3 14 42 16,7 5-31-16,-2 2 10 15,1 4-32-15,-4-7 0 0,-4-2-6 16,-1-7-77-16,0-10-65 16,0-14-100-16,2-6-67 15,11-4-106-15</inkml:trace>
  <inkml:trace contextRef="#ctx0" brushRef="#br2" timeOffset="105442.14">25346 9310 304 0,'0'0'290'15,"0"0"78"-15,0 0-122 16,0 0-133-16,0 0-62 16,0 0-31-16,-22 14-8 15,4 9 23-15,-8 2-19 0,0 2-8 16,-1-4 6-16,0-1-12 16,9-8-2-16,6-3 2 15,8-6 2-15,4-5-8 16,0 0 2-16,7 0-2 15,15 0-2-15,8 0 7 16,5 0-2-16,5 1-9 16,5 6-52-16,5 2-65 15,3-2-164-15,2-4-268 16</inkml:trace>
  <inkml:trace contextRef="#ctx0" brushRef="#br2" timeOffset="105622.17">25577 9439 1044 0,'0'0'141'0,"0"0"35"16,0 0-152-16,0 0 8 16,100 0-24-16,-59 0-8 15,0 0-54-15,-1 0-146 16,-4-4-219-16</inkml:trace>
  <inkml:trace contextRef="#ctx0" brushRef="#br2" timeOffset="105822.03">25928 9283 711 0,'0'0'307'0,"0"0"-25"0,0 0-200 16,0 0-6-16,0 0-47 15,0 0-15-15,-14 109 21 16,20-65-29-16,0-2-6 16,-4-2-10-16,-2-4-74 15,0-3-47-15,-8-10-318 16,2-19-309-16</inkml:trace>
  <inkml:trace contextRef="#ctx0" brushRef="#br2" timeOffset="106109.68">25984 8825 1274 0,'0'0'86'0,"0"0"93"16,0 0-102-16,0 0-26 15,0 0-29-15,91 19 25 16,-31 17-36-16,7 11 4 15,6 12-1-15,-3 4-13 16,-8 9 1-16,-17 8-2 16,-20 0-8-16,-25-1 2 15,-6-4-24-15,-39-12-34 16,-22-4-9-16,-8-6-21 16,-2-12-35-16,11-13-104 0,20-18-187 15,19-10-79-15</inkml:trace>
  <inkml:trace contextRef="#ctx0" brushRef="#br2" timeOffset="106348.43">26726 9204 1069 0,'0'0'161'0,"0"0"14"15,0 0-77-15,0 0-33 16,0 0-24-16,0 0-35 0,15-16 4 16,19 10-10-16,12-2-3 15,5-1-12-15,1 1-43 16,0 2-29-16,-7-1-41 16,-10 0-169-16,-16-2-133 15</inkml:trace>
  <inkml:trace contextRef="#ctx0" brushRef="#br2" timeOffset="106626.62">26866 9053 838 0,'0'0'255'0,"0"0"29"0,0 0-178 16,0 0 6-1,0 0-42-15,0 0-4 0,-11-5 0 16,10 5-25-16,1 0-7 15,0 8-28-15,0 12 2 16,9 13 8-16,3 10-8 16,-2 9-8-16,-5 7 10 15,-5-3-10-15,0 0-1 16,-2-12-1-16,-12-7-18 16,-2-7-18-16,3-8-54 15,4-5-24-15,8-7-21 16,1-10-191-16,4 0-629 15</inkml:trace>
  <inkml:trace contextRef="#ctx0" brushRef="#br2" timeOffset="107510.05">27743 9360 761 0,'0'0'268'16,"0"0"-184"-16,0 0 18 15,0 0-84-15,0 0 23 16,0 0 1-16,-24 66-12 16,24-57-12-16,0-5-11 15,0-4 9-15,0 0-8 16,6 0 15-16,7 0 29 16,1-11-21-16,-1-1-14 15,-2-5 2-15,-8-5-13 16,-3-2 7-16,0-2-13 15,-6 6 0-15,-10 6-2 0,-1 7 2 16,-2 7-3 0,-1 10 1-16,1 18-7 0,4 1 4 15,9 0-16-15,6-2-12 16,0-5 8-16,15-8-17 16,3-4 18-16,1-9-9 15,0-1-25-15,0 0-31 16,0-8-127-16,-4-9-75 15,0-5-124-15</inkml:trace>
  <inkml:trace contextRef="#ctx0" brushRef="#br2" timeOffset="107914.5">28466 9296 1030 0,'0'0'39'15,"0"0"175"-15,0 0-149 16,0 0-47-16,0 0 0 16,0 0 21-16,-56 73-22 15,47-53-2-15,5-4-15 16,2-10 0-16,2 1-6 0,0-7 10 15,10 0-4 1,11 0 10-16,9-19-1 0,0-2 4 16,-2-10-13-16,-5-6 3 15,-9 0 11-15,-8-1-10 16,-6 10 2-16,0 9 17 16,-11 12-6-16,-11 7-10 15,-7 3-7-15,-4 17-14 16,3 11 13-16,6 3-41 15,10-1-16-15,7-2-10 16,7-1-76-16,5-5-151 16,19-7-90-16</inkml:trace>
  <inkml:trace contextRef="#ctx0" brushRef="#br2" timeOffset="108163.08">29078 9310 1084 0,'0'0'21'16,"0"0"169"-16,0 0-126 15,-82 33-21-15,79-27-20 16,3-5-23-16,0 5-2 16,0-6 2-16,6 0-2 15,10 0 5-15,1-6 12 16,2-8-15-16,-3-6-16 15,-5-3-11-15,-5 1-38 0,-6 5-81 16,0 6-118-16,-5 3-163 16</inkml:trace>
  <inkml:trace contextRef="#ctx0" brushRef="#br2" timeOffset="108402.08">29203 9022 1133 0,'0'0'93'16,"0"0"66"-16,0 0-69 16,0 0-74-16,0 0-7 0,114-49 1 15,-53 45-10-15,3-1-12 16,-1-3-65-16,-10 2-54 15,-12 0-74-15,-16-5-198 16,-16-2-172-16</inkml:trace>
  <inkml:trace contextRef="#ctx0" brushRef="#br2" timeOffset="108627.98">29365 8794 378 0,'0'0'583'0,"0"0"-301"0,0 0-111 15,0 0-117 1,0 0-9-16,0 0 6 0,-7 41-34 16,28 1 45-16,1 8-23 15,0 6-15-15,-8 0-16 16,-5 4-8-16,-9 3-8 16,0-1-7-16,-17-5-65 15,-6-9-44-15,4-19-90 16,13-15-263-16,6-14-308 15</inkml:trace>
  <inkml:trace contextRef="#ctx0" brushRef="#br2" timeOffset="109205.38">30055 8801 1260 0,'0'0'75'0,"0"0"109"16,0 0-151-16,0 0-33 15,0 0 7-15,0 0 12 16,-1 116 2-16,1-60 7 16,0-4-4-16,0-2-18 15,-5-14 4-15,-1-7-10 16,1-14 0-16,3-8 7 16,2-5-1-16,0-2-6 15,0 0 10-15,0-16 4 16,0-14 34-16,0-13-48 15,5-13 5-15,1-10-1 0,1-4-4 16,-1 3 0-16,2 12 4 16,-3 21-4-16,-1 19 0 15,-1 10 0-15,0 5-12 16,3 0 10-16,9 25-28 16,6 11 13-16,9 7 17 15,0 3 0-15,0-3 0 16,-5-10-1-16,-7-5-12 15,-6-11 8-15,-6-9-11 16,-3-4 5-16,-1-4 9 16,3 0 4-16,6-7 0 15,6-20 0-15,6-7 3 16,5-11 5-16,4 1-10 16,-1 5 0-16,-6 10 7 0,-7 13-6 15,-12 13 9-15,-4 3-10 16,-2 15-10-16,0 18 9 15,0 16-1-15,0 2 2 16,0 2-2-16,0-2 1 16,-9 0-13-16,-6 1-46 15,-2-5-62-15,4-5-92 16,10-14-310-16,3-14-192 16</inkml:trace>
  <inkml:trace contextRef="#ctx0" brushRef="#br2" timeOffset="109618.11">30720 9131 852 0,'0'0'143'0,"0"0"153"16,0 0-243-16,0 0 39 16,0 0-46-16,0 0-12 15,0 0-14-15,35-3-11 16,-13 3-13-16,-4 16 4 15,-2 2-10-15,-4 5 10 16,-5 5-24-16,-7-1 0 16,0-4 4-16,0-5-21 15,-1-6 29-15,-5-6-19 16,3-3 9-16,2-3 20 0,1 0 2 16,0-9 6-16,0-13 32 15,10-12-31-15,11-5 25 16,10-2-25-16,6 1 7 15,-1 5 15-15,-3 12-9 16,-9 9-3-16,-7 8 1 16,-4 6-14-16,-3 9-4 15,1 19 0-15,-6 7-5 16,-5 11 1-16,0 1-10 16,-10 6-22-16,-10-3-30 15,-5-8-31-15,2-11-152 16,-1-17-154-16</inkml:trace>
  <inkml:trace contextRef="#ctx0" brushRef="#br2" timeOffset="109889.15">31232 8603 1046 0,'0'0'44'0,"0"0"248"15,0 0-160-15,0 0-52 16,0 0-17-16,0 0-24 16,-9-14-11-16,6 45-28 15,3 17 0-15,0 13 29 16,0 11-28-16,0 4-1 16,0 0 0-16,0-10-15 0,0-16-21 15,-1-18-60-15,1-9-16 16,0-13-55-16,1-10-226 15,20-3-94-15</inkml:trace>
  <inkml:trace contextRef="#ctx0" brushRef="#br2" timeOffset="110299.74">31405 8719 589 0,'0'0'173'15,"0"0"174"-15,0 0-161 16,0 0-75-16,0 0-59 15,0 0-31-15,7-14-6 16,13 14-14-16,8 0 6 0,4 7-7 16,-1 8-10-16,-3-1 0 15,-7 6-30-15,-9 1 10 16,-8-4 1-16,-4-1-15 16,-4 0 11-16,-16-3-17 15,1-2 30-15,2-6 16 16,7-2-4-16,10-3 8 15,0 0 10-15,0 0 14 16,21-17 34-16,6-8-46 16,9-8 1-16,3-1 31 15,-5 2-4-15,-7 9-25 16,-11 10 12-16,-11 9-7 0,-4 4 22 16,-1 0-35-16,0 4-5 15,0 20-4-15,0 5 3 16,-6 7-1-16,-2 3 0 15,-5 0 4-15,0-1-13 16,0-2-63-16,5-10-71 16,8-6-160-16,3-12-177 15</inkml:trace>
  <inkml:trace contextRef="#ctx0" brushRef="#br2" timeOffset="110697.8">31888 8927 645 0,'0'0'177'0,"0"0"152"16,0 0-229-16,0 0 2 16,0 0-51-16,0 0-6 15,-24-5-10-15,38 5-18 16,5 0 11-16,2 1-27 16,0 9 3-16,-5 4-3 15,-7 3-1-15,-4 5-20 16,-5-2-3-16,0-4 4 15,0 1 5-15,-3-7-7 16,-8-3 9-16,3-5 6 16,1-2 8-16,4 0-2 15,3 0 12-15,0-5-8 16,2-12 19-16,16-7-23 16,7 2 0-16,2 2 16 0,2 6-10 15,-4 5 6-15,-8 6 5 16,2 3-11-16,-6 3 2 15,-3 16-8-15,-5 8 0 16,-5 5-6-16,-6 2 6 16,-21-1-28-16,-10-4-27 15,-1-3-73-15,12-13-248 16,6-8-143-16</inkml:trace>
  <inkml:trace contextRef="#ctx0" brushRef="#br2" timeOffset="110885.8">32228 8855 1010 0,'0'0'165'15,"0"0"80"-15,0 0-166 16,0 0-35-16,0 0 1 16,0 0-35-16,82-13-10 15,-31 9-2-15,3 1-62 16,1-4-67-16,-6 0-209 15,-6-6-337-15</inkml:trace>
  <inkml:trace contextRef="#ctx0" brushRef="#br2" timeOffset="111322.92">32590 8636 742 0,'0'0'140'15,"0"0"232"-15,0 0-250 16,0 0-40-16,0 0-36 15,0 0 16-15,29-7-44 16,-3 10-11-16,-3 8-4 16,0 2-2-16,-8 0-2 15,-4 3-13-15,-6 1-27 16,-5 0 29-16,0 2-32 16,-9-3 21-16,-9-2 10 15,3-4-14-15,2-1 25 16,7-8 1-16,3-1 1 15,3 0 10-15,0 0-8 0,0 0 14 16,3-3 26-16,10-17-23 16,8-4-11-16,3-2-1 15,3-8 0-15,-5 2 27 16,-2 6-23-16,-11 9 19 16,-4 10 7-16,-5 4-7 15,0 3-7-15,0 0-23 16,0 16-10-16,0 8 1 15,-8 9 10-15,-3 0-2 16,-1 3-1-16,-1-6-32 16,4 1-23-16,4-5-36 15,5-4-55-15,9-2-266 16,26-6-69-16</inkml:trace>
  <inkml:trace contextRef="#ctx0" brushRef="#br2" timeOffset="111724.6">32913 8846 679 0,'0'0'135'0,"0"0"168"16,0 0-147-16,0 0-54 15,0 0-25-15,0 0-43 16,-18-4-10-16,18 4-16 16,4 0-3-16,10 5-4 15,4 8-1-15,-3 1 0 16,-2-2-4-16,-4 5 4 15,-6-1-16-15,-3-2 7 16,0-3-19-16,0-5 14 0,0 0 6 16,0-3 8-16,-3-3 0 15,3 0 2-15,0 0-2 16,0 0 12-16,0 0-1 16,0-6 29-16,2-11-20 15,12-5-11-15,6 2 19 16,2 0-27-16,-1 3-1 15,-4 10 12-15,-7 3-11 16,-6 4 7-16,-2 0-8 16,-2 6-11-16,0 8 10 15,0 6-19-15,-6 0-10 16,-10 5-8-16,-1-3-35 0,2 1-104 16,6-9-176-16,8-9-156 15</inkml:trace>
  <inkml:trace contextRef="#ctx0" brushRef="#br2" timeOffset="111890.06">33174 8893 491 0,'0'0'241'16,"0"0"83"-16,0 0-178 16,0 0-68-16,0 0-47 15,0 0-31-15,30-7-27 16,-17 7-91-16,6 0-69 15,2-2-160-15,2-5-222 0</inkml:trace>
  <inkml:trace contextRef="#ctx0" brushRef="#br2" timeOffset="112069.99">33401 8838 614 0,'0'0'213'0,"0"0"34"16,0 0-126-16,0 0-49 15,0 0-42-15,0 0 46 16,0 68-55-16,-3-38-4 16,-8 3-17-16,-4-4-32 15,3-5-115-15,6-7-224 0,6-14-125 16</inkml:trace>
  <inkml:trace contextRef="#ctx0" brushRef="#br2" timeOffset="112319.07">33453 8385 803 0,'0'0'115'16,"0"0"267"-16,0 0-248 16,0 0-30-16,0 0-60 15,0 0-19-15,42 43 36 16,-2 16-14-16,0 11-11 0,5 5-24 15,-11 9-5-15,-13 1-14 16,-21-2 1-16,-15 6-33 16,-55 0-32-16,-49-3-42 15,-32 1-143-15,-25-12-365 16</inkml:trace>
  <inkml:trace contextRef="#ctx0" brushRef="#br2" timeOffset="113762.08">7404 11344 48 0,'0'0'666'16,"0"0"-424"-16,0 0 41 15,0 0-121-15,0 0-64 16,0 0-20-16,0 0-21 0,-46-16-36 16,46 16-2-1,0 0-19-15,16 0-14 0,23 0 8 16,22 0 4-16,12 2-17 16,2-2-30-16,-11 0-48 15,-18 0-31-15,-23 0-109 16,-19 8-140-16,-13 8 14 15,-33 3 154-15</inkml:trace>
  <inkml:trace contextRef="#ctx0" brushRef="#br2" timeOffset="113896.93">7244 11601 217 0,'0'0'233'16,"0"0"10"-16,0 0-31 16,0 0 23-16,0 0-131 15,0 0-21-15,114-3-29 16,-13-20-53-16,5 3-2 0,3 5-125 15,4 1-187 1,1-3-328-16</inkml:trace>
  <inkml:trace contextRef="#ctx0" brushRef="#br2" timeOffset="114370.46">10584 11364 458 0,'0'0'167'16,"0"0"-115"-16,0 0 16 15,0 0-40-15,0 0-4 16,0 0-8-16,-18 53 19 16,3-23-35-16,-1-1-13 15,2 1-35-15,7-6-110 16,7-14-178-16</inkml:trace>
  <inkml:trace contextRef="#ctx0" brushRef="#br2" timeOffset="114517.72">10787 11355 717 0,'0'0'135'16,"0"0"55"-16,0 0-133 15,0 0-3-15,-70 75-47 16,49-33-7-16,6 3-43 15,9-2-219-15,6-11-234 16</inkml:trace>
  <inkml:trace contextRef="#ctx0" brushRef="#br2" timeOffset="115157.73">14325 11383 486 0,'0'0'184'0,"0"0"59"16,0 0 9-16,0 0-97 16,0 0-73-16,0 0-24 15,-9-10-58-15,-5 34 3 16,-2 13-15-16,0 5 8 15,-4 5-36-15,16-5-153 16,4-6-153-16,0-15-144 16</inkml:trace>
  <inkml:trace contextRef="#ctx0" brushRef="#br2" timeOffset="115316.83">14504 11375 861 0,'0'0'173'0,"0"0"45"15,0 0-191-15,0 0-20 16,0 0-12-16,-24 81 5 16,8-37-13-16,4 6-77 15,1-2-136-15,6-11-192 16</inkml:trace>
  <inkml:trace contextRef="#ctx0" brushRef="#br2" timeOffset="116708.11">18171 11514 516 0,'0'0'224'0,"-85"0"-21"16,53 0 54-16,5 3-121 16,11 0-28-16,3-3 3 15,10 3-66-15,3-3-13 16,0 0-1-16,0 0-22 15,13 0-9-15,30 0-4 16,18 0 4-16,17 0 7 16,3-3-7-16,0-3-43 15,-6-5-21-15,-13 5-42 0,-11-2-87 16,-21-1-283-16,-24-4-167 16</inkml:trace>
  <inkml:trace contextRef="#ctx0" brushRef="#br2" timeOffset="116925.69">18313 11351 964 0,'0'0'139'0,"0"0"120"16,0 0-141-16,0 0-40 16,0 0 3-16,0 0-63 15,-10-16-15-15,10 42-3 16,12 18 0-16,3 23-2 0,-9 14 2 15,-6 10-18-15,0 2 5 16,-17-4-57-16,4-6-86 16,7-16-130-16,6-28-232 15</inkml:trace>
  <inkml:trace contextRef="#ctx0" brushRef="#br2" timeOffset="117542.1">19199 11248 1264 0,'0'0'46'0,"0"0"97"15,0 0-13-15,0 0-108 16,0 0 3-16,0 0-25 16,-22 0 0-16,34 53 6 15,-2 17-3-15,-2 6 8 16,-8 0-11-16,0-7 2 15,0-13 4-15,-3-16-6 16,-2-20 0-16,5-10 4 16,0-7 1-16,0-3-4 15,0 0 11-15,0-23-1 16,14-20 28-16,-1-20-39 16,5-12 0-16,0-9-1 15,-6-5 8-15,1 14-6 0,1 18-1 16,-8 25 0-1,-3 20-6-15,-3 12 6 0,3 0-12 16,4 21 2-16,8 12-12 16,6 10 22-16,0 3 0 15,3-2 1-15,-10-6-5 16,0-6 4-16,-3-4-11 16,-4-12 11-16,-1-5-10 15,-3-8 8-15,1-3 1 16,7 0 1-16,7-16 15 15,7-15-15-15,8-8 0 16,0-7 8-16,-4 2-5 16,-2 6 1-16,-10 15 4 15,-6 9-8-15,-4 11 32 0,-7 3-32 16,6 6-15-16,-2 24 7 16,6 9 8-16,-2 4-1 15,-4 4 1-15,-2 3 0 16,-2 6-11-16,0 4-6 15,-11-2-44-15,-6-8-50 16,4-8-118-16,12-17-186 16,1-16-38-16</inkml:trace>
  <inkml:trace contextRef="#ctx0" brushRef="#br2" timeOffset="118126.08">20002 11517 677 0,'0'0'277'0,"0"0"36"0,0 0-163 15,0 0-9-15,0 0-63 16,0 0-8-16,9-63-19 16,-9 63-43-16,0 13-3 15,0 20 2-15,-2 17-7 16,-11 8 24-16,-2-2-24 16,0-2 4-16,5-4-9 15,1-7-12-15,2-11 16 16,6-6-82-16,1-12 13 15,0-8-21-15,0-6-28 16,17-3-15-16,12-23-50 16,11-8-203-16,4-5 17 0,0-11 227 15,1-2 93-15,-4-4 50 16,-3 2 78-16,-9 9 91 16,-13 15 41-16,-7 13 16 15,-5 7 70-15,-4 4-110 16,0 6-54-16,0 0-59 15,0 0-44-15,0 0-10 16,-13 0-9-16,0 0-7 16,-8 13 13-16,-1-3-16 15,3 6 0-15,-1-2 11 16,0-1-6-16,4-3 1 16,3 0 4-16,0-3-7 15,6-2 7-15,2 2-10 0,1-4 0 16,4 4-6-16,0 0 6 15,0-1 0-15,0 4-4 16,9 0 9-16,11 3-7 16,0 1 2-16,9-1 0 15,-1 0 2-15,0 4-2 16,1-1-4-16,-3 1-13 16,-4 0-50-16,-8-5 18 15,-6-2-98-15,-5 1-114 16,-3-8-93-16,0-3-150 15</inkml:trace>
  <inkml:trace contextRef="#ctx0" brushRef="#br2" timeOffset="118457.08">20813 11064 595 0,'0'0'539'0,"0"0"-358"16,0 0-40-16,0 0-22 15,28-75-41-15,-26 70 11 16,-2 5-20-16,0 0-41 16,0 0-10-16,0 13-18 15,-7 20-2-15,-2 21 1 16,-5 18 2-16,-1 15 8 0,2 11-3 15,-4 8-3 1,5-3-4-16,9-7 1 0,3-12-23 16,14-17-22-16,17-15-57 15,18-15-2-15,22-20-39 16,23-17-298-16,13-14-507 16</inkml:trace>
  <inkml:trace contextRef="#ctx0" brushRef="#br2" timeOffset="118982.09">21451 11282 908 0,'0'0'67'0,"0"0"220"16,0 0-172-16,0 0-14 15,0 0-22-15,0 0-46 16,-16-34-17-16,25 32 9 16,14 2-25-16,5 0-1 15,6 14 1-15,1 8-17 16,-12 3 3-16,-7 3-11 16,-12-2-20-16,-4 1 36 15,-8-1-27-15,-17 3 12 16,-2-8 16-16,2-2-8 0,1-5 9 15,12-8-12-15,6-3 13 16,6-3-5-16,0-6 11 16,12-18-9-16,15-8 8 15,5-7 2-15,6-2 6 16,1-2-7-16,-4 4 0 16,-5 9 32-16,-10 7-22 15,-7 9 21-15,-7 8 17 16,-3 3-21-16,-3 3 20 15,0 0-46-15,0 4 8 16,0 18-8-16,0 11 3 0,0 7 4 16,-3 9 2-1,-3 7-8-15,-6 10-4 0,5-2-7 16,-2-3-49-16,4-14-25 16,5-14-123-16,0-16-245 15,11-17-319-15</inkml:trace>
  <inkml:trace contextRef="#ctx0" brushRef="#br2" timeOffset="119215.2">21931 11486 416 0,'0'0'567'0,"0"0"-279"16,0 0-140-16,0 0-54 15,0 0-17-15,0 0-29 16,-19-3-9-16,22 30-31 0,10 9-6 15,-5 7 21-15,1 7-23 16,-4 1 0-16,-2-4 0 16,-3 1-11-16,0-10-22 15,0-8-59-15,0-7-42 16,-3-16-27-16,3-7-234 16,6-3-133-16</inkml:trace>
  <inkml:trace contextRef="#ctx0" brushRef="#br2" timeOffset="119603.78">22235 11578 453 0,'0'0'494'0,"0"0"-181"15,0 0-152-15,0 0-25 16,0 0-88-16,0 0-15 16,14-61-12-16,-14 61-20 15,-1 0-1-15,-20 3-8 16,-7 16 8-16,-6 2 7 15,-5-2-5-15,6 3-2 16,4-1 4-16,9-8 1 16,9-2-8-16,7-3 3 15,4-7 0-15,0 3-11 16,0-2 11-16,0 5 0 16,9 4 5-16,6-2-5 15,6 1 9-15,-1 2-9 16,6 3 0-16,2-3 12 15,6 5-9-15,4 0-1 0,-2-3 6 16,-8-2-6-16,-10-2-4 16,-12-7 2-16,-6-2-3 15,0-1-9-15,0 3-6 16,0 4-29-16,-9-2 3 16,-8 2-45-16,-2-4-98 15,1-3-333-15</inkml:trace>
  <inkml:trace contextRef="#ctx0" brushRef="#br2" timeOffset="121127.46">22543 11380 111 0,'0'0'86'0,"0"0"-2"15,0 0 6-15,0 0-16 16,0 0-41-16,0 0 13 16,0 0-15-16,-19-2 1 0,19 2 8 15,-2 0 3-15,1 0 10 16,1 0-7-16,-2 0 4 16,2 0 31-16,-1 0-6 15,-1 0-2-15,2 0-5 16,-1 0-22-16,-1 0 25 15,1 0-23-15,-1 0-9 16,0 0 12-16,0-3-23 16,-1 3-1-16,2 0-6 15,1 0-12-15,0 0 21 16,0 0-25-16,0 0-3 16,0 0 16-16,0 0-15 15,0-2 0-15,19 2 7 16,14-2-5-16,16-5 23 15,6 4-28-15,9-3 2 0,0 2 5 16,-4 0-7-16,-12 1 0 16,-12 0-2-16,-17 0 8 15,-10 3-1-15,-7 0-5 16,-2 0 0-16,0 0-4 16,-3 0-17-16,-16 0-34 15,-3 0-27-15,-5 0-67 16,4 0-97-16,4 0-208 15</inkml:trace>
  <inkml:trace contextRef="#ctx0" brushRef="#br2" timeOffset="121644.82">23211 11090 896 0,'0'0'189'0,"0"0"76"16,0 0-151-16,0 0-16 15,0 0-65-15,0 0-31 16,-1-6 10-16,1 6-12 16,0 0-2-16,14 0 1 15,17 9 1-15,15-2 1 16,14 0-1-16,1-7 0 0,0 0 0 15,-10 0 0-15,-15 0 0 16,-15 0-1-16,-12 0 6 16,-8 0-2-16,-1 0-3 15,0 0 0-15,-3 0-5 16,-21 16 7-16,-15 12-2 16,-6 6 11-16,-8 7-3 15,-5 5 25-15,-3 6-22 16,-4-5-5-16,7 1 36 15,12-4-35-15,12-14 7 16,17-9 1-16,11-12-13 16,6-3 1-16,0-2-3 0,12-4 0 15,23 0 14-15,18 0 5 16,10-10-7-16,-3-7-12 16,-4 1 5-16,-9 2-15 15,0 2 1-15,-3 1-58 16,-3 2-3-16,-5 1-61 15,-5-1-133-15,-1-1-314 16</inkml:trace>
  <inkml:trace contextRef="#ctx0" brushRef="#br2" timeOffset="122004.87">24121 11335 745 0,'0'0'94'15,"0"0"235"-15,0 0-192 16,0 0-20-16,0 0-60 0,0 0-27 16,44 0 31-1,9 0-44-15,12 0-1 0,3-5-7 16,4 3-5-16,-7 1-4 16,-11-1-10-16,-14 2-53 15,-16 0-16-15,-16-1-110 16,-8-5-136-16,-17-1 9 15</inkml:trace>
  <inkml:trace contextRef="#ctx0" brushRef="#br2" timeOffset="122228.09">24348 11173 565 0,'0'0'182'16,"0"0"153"-16,0 0-113 15,0 0-56-15,0 0-81 16,0 0-28-16,-20-27-14 0,20 34-28 15,0 22 7-15,0 11 4 16,0 10-8-16,-4 2 5 16,-3 4-23-16,-7 8 0 15,-6 1-1-15,-4-5-3 16,2-11-42-16,3-6-44 16,12-14-41-16,7-11-57 15,16-18-272-15</inkml:trace>
  <inkml:trace contextRef="#ctx0" brushRef="#br2" timeOffset="122655.78">25125 11210 1121 0,'0'0'37'15,"0"0"128"-15,0 0-87 16,0 0-29-16,0 0-11 15,0 0-37-15,-13-28 6 16,16 26-9-16,22 1 9 16,17-2-7-16,9 0 8 15,5 1-6-15,-2-1 5 16,-14 0-7-16,-8 1 3 16,-16 2-3-16,-10 0 0 15,-6 0 0-15,0 0-1 16,-16 10 4-16,-15 10-3 15,-14 5 0-15,-11 6 0 0,-3 2 36 16,-4 3-25-16,2-3 7 16,9 1 0-16,14-12 3 15,15-4-4-15,14-9-17 16,9-4 5-16,1 0-7 16,35-5 10-16,19 0-3 15,12-5 11-15,6-12-15 16,-4-2-1-16,-6 1-32 15,-10 4-35-15,-11 1-12 16,-11-1-201-16,-10 0-358 0</inkml:trace>
  <inkml:trace contextRef="#ctx0" brushRef="#br2" timeOffset="123278.43">25944 11304 568 0,'0'0'179'16,"0"0"128"-16,0 0-134 15,0 0-16-15,0 0-72 16,0 0-29-16,-19-3-9 16,19 0-12-16,21 2-4 15,16-2-16-15,13-2-9 16,12 3-12-16,0 0-32 15,-1 2-47-15,-2 0-63 0,-13 0-182 16,-7-10-353-16</inkml:trace>
  <inkml:trace contextRef="#ctx0" brushRef="#br2" timeOffset="123788.05">26533 11107 811 0,'0'0'186'0,"0"0"53"16,0 0-90-1,0 0-87-15,0 0-33 0,123-14-1 16,-71 14-19-16,-4 10-3 16,-10 4-6-16,-11 3 0 15,-13 2-4-15,-13 7 4 16,-1 1-1-16,-22-1-4 15,-11 2 10-15,-10-3-5 16,-6-2 0-16,2-3 0 16,7-4 3-16,12-2-3 15,14-11 0-15,13 0-5 16,1-3 7-16,4 0-2 16,26 0 0-16,9-10 2 15,7-6 10-15,2-7-12 16,-1-3 0-16,1-8 8 0,-1-2-6 15,-3-3 4-15,-5 1 7 16,-9 8 4-16,-12 11 19 16,-11 10-14-16,-5 5 8 15,-2 4 5-15,0 0-31 16,-5 4-4-16,-14 16-7 16,-3 12 7-16,2 8-2 15,5 6 2-15,6 9 0 16,6 3-6-16,3 1 2 15,0-2-32-15,0-11-64 16,0-13-89-16,12-13-269 16,10-17-51-16</inkml:trace>
  <inkml:trace contextRef="#ctx0" brushRef="#br2" timeOffset="123992.53">27108 11344 506 0,'0'0'180'0,"0"0"179"16,0 0-118-16,0 0-124 15,0 0-54-15,0 0-55 16,4 17 18-16,-4 27 20 16,0 7-27-16,0 7 3 15,0-7-22-15,0-4-2 16,0-8 1-16,0-9-52 16,0-6-14-16,0-11-125 15,2-8-91-15,11-5-42 0,5-5-22 16</inkml:trace>
  <inkml:trace contextRef="#ctx0" brushRef="#br2" timeOffset="124246.11">27277 11520 257 0,'0'0'221'0,"0"0"57"15,0 0 0-15,0 0-59 16,0 0-102-16,0 0-28 16,20-70-58-16,-24 70-21 15,-9 0 18-15,-4 4-17 16,0 3 6-16,1 1-6 15,1 3-10-15,2 2 12 16,2 0-13-16,2 1 0 0,3-1-8 16,5 0 8-16,1 1 0 15,0-2-1-15,11 1-3 16,9 0-5-16,10 1 3 16,4-4-32-16,5 0-4 15,1-7-77-15,-1 4-108 16,-3-7-243-16</inkml:trace>
  <inkml:trace contextRef="#ctx0" brushRef="#br2" timeOffset="124418.72">27478 11526 788 0,'0'0'181'0,"0"0"26"16,0 0-119-16,0 0-42 0,0 0-25 15,89-16-21-15,-53 16-30 16,4 0-58-16,0-4-145 16,1-2-202-16</inkml:trace>
  <inkml:trace contextRef="#ctx0" brushRef="#br2" timeOffset="124636.8">27923 11321 395 0,'0'0'438'0,"0"0"-125"16,0 0-98-16,0 0-110 16,0 0-31-16,0 0-26 0,-9 7-24 15,21 29 21-15,4 14-22 16,0 7-23-16,-4 2 11 16,-2-7-11-16,-7-5-4 15,-3-8-26-15,-13-9-78 16,-15-10-49-16,3-11-417 15,11-9-119-15</inkml:trace>
  <inkml:trace contextRef="#ctx0" brushRef="#br2" timeOffset="124958.16">28098 10967 475 0,'0'0'235'16,"0"0"2"0,0 0 28-16,0 0-124 0,0 0-11 15,0 0-44-15,-25-49-29 16,25 49 14-16,4 0-29 16,20 0-10-16,10 13-12 15,14 20-9-15,6 18 12 16,2 14-23-16,-2 17 0 15,-6 8 6-15,-11 9-6 16,-16 1 0-16,-14-8-2 0,-9-17-5 16,-34-9 7-16,-25-15-97 15,-23-12-31-15,-17-6 15 16,-5-14-167-16,7-16-511 16</inkml:trace>
  <inkml:trace contextRef="#ctx0" brushRef="#br2" timeOffset="125291.84">29047 11268 300 0,'0'0'797'16,"0"0"-613"-16,0 0-7 16,0 0-121-16,0 0 8 15,0 0-55-15,40-16-4 16,12 16 0-16,9 3-5 15,-1 2-17-15,-5 0-42 16,-5-5-59-16,-11 0-128 16,-10-10-240-16</inkml:trace>
  <inkml:trace contextRef="#ctx0" brushRef="#br2" timeOffset="125508.35">29257 11040 899 0,'0'0'165'0,"0"0"88"16,0 0-174-16,0 0-29 16,0 0-18-16,17 94 65 15,3-35-50-15,0 3-12 16,-8 1-10-16,-8-1-22 16,-4-3-3-16,-10 2-4 15,-22-15-48-15,-9-3-13 0,-3-7-73 16,10-15-142-1,19-12-449-15</inkml:trace>
  <inkml:trace contextRef="#ctx0" brushRef="#br2" timeOffset="125678.29">30303 11546 991 0,'0'0'217'16,"0"0"-216"-16,0 0-2 16,0 0-56-16,92 2-137 15,-40 0-298-15</inkml:trace>
  <inkml:trace contextRef="#ctx0" brushRef="#br2" timeOffset="125844.24">31025 11555 536 0,'0'0'136'0,"0"0"0"15,0 0-41-15,0 0-95 16,110 0-55-16,-45 0-120 16,16 0-115-16,14 0-90 0</inkml:trace>
  <inkml:trace contextRef="#ctx0" brushRef="#br2" timeOffset="126011.46">32165 11546 262 0,'0'0'416'0,"0"0"-228"16,0 0 42-16,0 0-158 16,0 0-27-16,0 0-45 15,47-13-5-15,-47 13-42 16,0 0-237-16,-27-7-467 15</inkml:trace>
  <inkml:trace contextRef="#ctx0" brushRef="#br2" timeOffset="126939.18">7258 13544 686 0,'0'0'161'15,"0"0"94"1,0 0-66-16,0 0-81 0,0 0-25 16,0 0-15-16,-52 0-18 15,52 0-26-15,0 0 9 16,0 0-33-16,22 0 4 15,17-7 2-15,10 1-6 16,6-7-1-16,0 3-53 16,-7 0-43-16,-12 6-56 15,-12 1-280-15,-14 3-140 16</inkml:trace>
  <inkml:trace contextRef="#ctx0" brushRef="#br2" timeOffset="127115.23">7164 13684 850 0,'0'0'212'16,"0"0"-2"-16,0 0-112 0,0 0-48 15,0 0-21-15,0 0 31 16,140-14-31-16,-67 1-21 16,6-1-8-16,2 4-102 15,-1-3-179-15,-14-7-347 16</inkml:trace>
  <inkml:trace contextRef="#ctx0" brushRef="#br2" timeOffset="128049.08">11194 13442 781 0,'0'0'48'15,"0"0"102"-15,0 0 29 16,0 0-97-16,0 0-59 15,0 0-23-15,-19 17-3 16,-8 29-9-16,-6 7-54 16,2 3-225-16,10-7-211 15</inkml:trace>
  <inkml:trace contextRef="#ctx0" brushRef="#br2" timeOffset="128214.17">11427 13548 863 0,'0'0'152'0,"0"0"-32"16,0 0-41-16,0 0-79 15,0 0-7-15,0 0-20 16,-12 105-78-16,9-69-114 16,3-4-240-16</inkml:trace>
  <inkml:trace contextRef="#ctx0" brushRef="#br2" timeOffset="129406.04">18452 13430 545 0,'0'0'208'15,"0"0"60"-15,0 0-92 16,-91-34-68-16,75 30-29 16,4 4-13-16,6 0-35 0,-2 0-7 15,7 0 1-15,1 0-25 16,0 0-1-16,0 0-5 16,0 4-30-16,12 2-39 15,10 1-24-15,8 0-70 16,9-7-9-16,-1 0 3 15,0 0 49-15,-8-7 43 16,-11 3 14-16,-8-2 36 16,-8-1 1-16,-3 1-29 15,0 3-31-15,-11-1-16 16,-4 4 43-16,-1 0 27 16,-4 0 29-16,4 0 9 0,3 0 42 15,2 0 70-15,5 0 4 16,3 0 47-1,0 0 3-15,1 0-24 0,2 0 25 16,-1 0-22-16,1 0-23 16,0 0-41-16,0 0-25 15,0 0 3-15,0 0-32 16,3 0-3-16,24 0-15 16,15-7-2-16,7 4 8 15,2 0-15-15,-2 3-17 16,-7 0-14-16,-10 0-63 15,-6 0-80-15,-12 0-108 16,-12 0-92-16,-2 0 11 0</inkml:trace>
  <inkml:trace contextRef="#ctx0" brushRef="#br2" timeOffset="129624.12">18527 13243 660 0,'0'0'212'15,"0"0"47"-15,0 0-99 16,0 0-36-16,0 0-50 16,0 0-37-16,-6-17-26 15,6 34-10-15,0 13-1 16,0 11 0-16,0 14 7 16,-9 6-14-16,-9 7 7 15,3 2-68-15,2 2-72 0,6-8-215 16,7-13-318-16</inkml:trace>
  <inkml:trace contextRef="#ctx0" brushRef="#br2" timeOffset="130230.05">19098 13439 977 0,'0'0'77'16,"0"0"147"-16,0 0-78 15,0 0-66-15,0 0-12 16,0 0-61-16,-3-23-7 16,1 57 0-16,-1 14 0 0,-3 8 1 15,-2-3-1 1,2-6 5-16,-1-12-2 0,6-11-3 16,-1-14 0-16,2-7 2 15,0-3-1-15,0 0 5 16,0-20 6-16,16-15-10 15,0-10 14-15,5-10-16 16,0-2 0-16,-1-5 4 16,3-1-3-16,-2 6 3 15,0 12-4-15,-7 18 3 16,-6 14-9-16,-5 13 6 16,-2 0-5-16,2 13 4 0,4 17-13 15,3 9 13-15,-4 4 1 16,3 1 0-16,0-8-1 15,3-4 1-15,-6-11 0 16,0-9-1-16,0-7 2 16,2-5-1-16,4 0 1 15,9-14 0-15,11-10 16 16,2-8-17-16,3-4 0 16,-1-1 2-16,-4 7 4 15,-12 7-6-15,-5 13 7 16,-11 8-7-16,0 2 18 15,-4 0-18-15,0 22-7 16,3 11 6-16,0 6 2 16,-3 3 0-16,0-1-1 0,0 2 0 15,0-6-10-15,-10 1-13 16,0-4-42-16,6-4-61 16,4-7-136-16,0-6-92 15,14-12-175-15</inkml:trace>
  <inkml:trace contextRef="#ctx0" brushRef="#br2" timeOffset="130463.69">19899 13558 699 0,'0'0'268'0,"0"0"13"16,0 0-110-16,0 0-62 16,0 0-36-16,0 0-28 15,0-24-11-15,0 24-21 16,0 11 2-16,0 22-10 0,0 13-3 15,-8 9 14-15,-8 4-16 16,-3 1 0-16,-1-7-1 16,8-10-30-16,5-12-12 15,7-12-39-15,0-8-52 16,13-11-73-16,22 0-184 16,5-21-223-16</inkml:trace>
  <inkml:trace contextRef="#ctx0" brushRef="#br2" timeOffset="130756.18">20096 13689 443 0,'0'0'278'0,"0"0"30"16,0 0-81-16,0 0-53 0,0 0-81 15,0 0-53-15,-12-26-4 16,-12 30-32-16,-6 5 3 16,-1 4 2-1,1-1-6-15,5 0 5 0,2 1-8 16,10-4 0-16,4-4-3 15,3-2 3-15,6 0-3 16,0-1 2-16,12 2-1 16,7 3-1-16,13 2 3 15,-3-1 0-15,4 1 2 16,0 4-1-16,-5 1-1 16,1 3 0-16,5 0-4 0,-1 1-17 15,1-2-62-15,5 1-74 16,-3-9-249-16,-3-5-235 15</inkml:trace>
  <inkml:trace contextRef="#ctx0" brushRef="#br2" timeOffset="131066.36">20733 13243 478 0,'0'0'441'16,"0"0"-211"-16,0 0-9 0,0 0-91 16,0 0-34-1,0 0-1-15,-21-30-33 0,16 30-12 16,4 0-29-16,-2 8-17 16,0 18-8-16,3 21-2 15,-2 17 6-15,2 13 13 16,0 6-12-16,0 2-1 15,5-8 0-15,8-5-8 16,7-5 5-16,0-15-88 16,9-15-26-16,7-18-30 15,5-19-191-15,15-2-254 16</inkml:trace>
  <inkml:trace contextRef="#ctx0" brushRef="#br2" timeOffset="131567.12">21171 13386 667 0,'0'0'189'0,"0"0"69"15,0 0-76-15,0 0-75 16,0 0-31-16,0 0-35 16,-45-34-17-16,68 34-10 15,9 0 4-15,10 0-18 16,1 11 0-16,-2 5-3 15,-10 4 7-15,-10-1-9 16,-9 2 1-16,-11 2-22 16,-1-1 23-16,-6-1-21 0,-17-1 12 15,-4-8 8-15,2 2-6 16,0-4 9-16,9-3-15 16,6-4 15-16,7-3-3 15,3 0 4-15,0-10 0 16,19-14-2-16,13-5 2 15,8-7-3-15,-2-6 3 16,1 4 0-16,-4 4 24 16,-8 12-3-16,-10 10 16 15,-9 4-7-15,-5 8-6 16,-3 0 5-16,0 3-29 16,0 21 0-16,-6 12 4 0,-3 7-4 15,-1 2 7-15,-1-1 1 16,2 6-6-16,0 1-2 15,5-4-5-15,4-7-25 16,0-10-33-16,0-13-40 16,0-11-117-16,14-6-109 15,8-6 16-15,4-17-184 16</inkml:trace>
  <inkml:trace contextRef="#ctx0" brushRef="#br2" timeOffset="131768.59">21623 13554 236 0,'0'0'413'0,"0"0"-101"15,0 0-31-15,0 0-154 16,0 0-36-16,0 0-63 16,0-9-3-16,5 29 14 0,-1 10 18 15,-3 8-23-15,-1 5-26 16,0 4-7-16,0 6 6 16,-13-7-7-16,0-4-5 15,-2-11-40-15,4-5-56 16,5-9-22-16,6-11-133 15,0-6-170-15,12 0-99 16</inkml:trace>
  <inkml:trace contextRef="#ctx0" brushRef="#br2" timeOffset="132106.24">21823 13650 509 0,'0'0'263'15,"0"0"35"-15,0 0-89 0,0 0-68 16,0 0-61-16,0 0-39 15,0-16 0-15,-13 16-36 16,-2 6 3-16,-9 8 5 16,-1-1-7-16,0 0 7 15,2 3-13-15,-3-3 0 16,9-1-3-16,1 0 3 16,9-7 0-16,5 0 0 15,0-5 2-15,2 3-4 16,0-1 0-16,0 5 2 15,0 7-4-15,11-1 4 16,5 7 0-16,-2 0 0 16,7-1 2-16,0 1-1 0,4-3-1 15,5 0-11-15,2-1 11 16,-1-2-34-16,-3-9-44 16,-6-2-38-16,-6-3-268 15,-6 0-239-15</inkml:trace>
  <inkml:trace contextRef="#ctx0" brushRef="#br2" timeOffset="132618.6">22132 13514 680 0,'0'0'231'0,"0"0"58"16,0 0-123-16,0 0-65 16,0 0-21-16,0 0-10 15,-15 0-45-15,49 0-7 16,19-3 2-16,13-3-20 0,4-2 0 16,2 0-39-16,-4-2-50 15,-10 0-105-15,-12-4-369 16</inkml:trace>
  <inkml:trace contextRef="#ctx0" brushRef="#br2" timeOffset="133140.09">22704 13230 94 0,'0'0'995'16,"0"0"-765"-16,0 0-66 15,0 0-97-15,0 0-20 16,0 0-20-16,36-37-19 16,-30 37 16-16,4 0-24 0,3 0 0 15,7 0 2-15,13 0 1 16,9 0-3-16,9-2 0 16,2-1-13-16,-3-1 9 15,-7-1-10 1,-10 2 4-16,-17 1 7 0,-7-1 2 15,-9 3 0-15,0 0 1 16,0 0 0-16,0 0-2 16,-6 0 2-16,-10 0-3 15,-5 8 3-15,-3 4 2 16,0 1 4-16,-3 1 6 16,-3 5-9-16,-1 4 30 0,-2 4-24 15,0 2 2-15,-1 1 8 16,9 3-10-16,4-7-2 15,6 2-7-15,8-9 6 16,2-7-2-16,5-1-4 16,0-7 0-16,8-2 5 15,22-2-1-15,7 0 4 16,13-4-2-16,7-14 0 16,1-2-4-16,-1-1-2 15,-4 2-17-15,-6 3-28 16,-10 5-31-16,-7 1-51 15,-5-3-261-15,-5 0-412 16</inkml:trace>
  <inkml:trace contextRef="#ctx0" brushRef="#br2" timeOffset="133590.5">23426 12959 762 0,'0'0'200'16,"0"0"110"-16,0 0-136 16,0 0-57-16,0 0-43 15,0 0-11-15,-20-59-15 16,16 59-32-16,4 0 6 0,0 0-22 16,0 0 0-1,0 0 10-15,0 0-6 0,0 0 5 16,0 0 9-16,0 0-18 15,0 0 26-15,0 0-20 16,0 0-1-16,0 0 9 16,0 0-9-16,0 0 1 15,0 0-4-15,0 0 1 16,11 3 7-16,19 19-5 16,17 9 1-16,15 10 26 15,3 5-25-15,3 6-2 16,-6 10-5-16,-7 2 3 15,-13 5-6-15,-15 4 3 16,-21 2-7-16,-10-5 4 16,-41 2-6-16,-26 1-30 0,-17-10-19 15,-9 0-26-15,-1-10 4 16,6-11-37-16,12-8-84 16,18-17-332-16</inkml:trace>
  <inkml:trace contextRef="#ctx0" brushRef="#br2" timeOffset="133981.97">24336 13514 586 0,'0'0'324'16,"0"0"-30"-16,0 0-92 15,0 0-72-15,0 0-43 16,0 0-7-16,-16 0-38 15,16 0-19-15,0-3 8 16,21 3-25-16,28-3 1 16,24 3 0-16,18 0-6 15,8 0-1-15,-4 0-6 0,-9 0-45 16,-14 0-9-16,-21 0-36 16,-23-7-35-16,-22-3-165 15,-6-6-184-15</inkml:trace>
  <inkml:trace contextRef="#ctx0" brushRef="#br2" timeOffset="134206.29">24736 13260 710 0,'0'0'188'16,"0"0"127"-16,0 0-151 16,0 0-51-16,0 0-36 0,0 0-33 15,-15-20-11-15,15 23-32 16,0 22 1-16,10 11 28 15,-1 13-17-15,-4 11-5 16,-5 6-2-16,0 6-5 16,-17 3-2-16,-5 0-35 15,-2-4-60-15,11-11-44 16,13-18-253-16,9-19-267 16</inkml:trace>
  <inkml:trace contextRef="#ctx0" brushRef="#br2" timeOffset="134836.07">25638 13349 1138 0,'0'0'57'0,"0"0"165"16,0 0-111-16,0 0-44 16,0 0-35-16,0 0-22 15,0-16-10-15,0 62 0 16,0 13 15-16,0 11-6 15,-8 0 7-15,-3-5-9 16,3-9-6-16,0-12 3 16,5-18-4-16,1-16 0 15,1-7 1-15,1-3 9 16,0-3-10-16,0-26 16 16,4-12-7-16,12-14-5 0,4-12-4 15,-1-3 0 1,4-12 0-16,-4-7 2 0,-2 11-2 15,-4 11 0-15,-7 23 0 16,-3 21-2-16,-3 17 2 16,0 6 0-16,0 1-6 15,1 29-6-15,1 12 4 16,-1 11 7-16,1 7 2 16,1-5-1-16,0-2 0 15,3-11 0-15,1-8 8 16,1-10-5-16,1-12-3 15,4-5 3-15,5-7 2 16,9 0 18-16,7-7-4 16,6-13-14-16,2-13 24 15,6-6-27-15,-3-4 3 0,-3-1 5 16,-10 8-8-16,-9 11 6 16,-12 14 3-16,-6 5-7 15,-5 6 17-15,0 3-21 16,0 21-17-16,0 15 13 15,-3 10 4-15,-9 9 2 16,-3-3-2-16,-3 1 2 16,0 3-12-16,2 0 1 15,-2-3-77-15,6-3-19 16,6-9-43-16,6-15-183 0,18-12-135 16</inkml:trace>
  <inkml:trace contextRef="#ctx0" brushRef="#br2" timeOffset="135083.72">26301 13699 653 0,'0'0'216'16,"0"0"55"-16,0 0-30 15,0 0-128-15,0 0-34 16,0 0-19-16,0-28-16 16,0 41-19-16,0 16 17 15,0 13 1-15,0 11-12 16,0-3-4-16,-5 3-8 15,-2-3-13-15,-1-2-6 16,-3-7-10-16,0-5-31 16,-1-13-69-16,2-7-1 0,5-9-15 15,5-7-116-15,0-3-13 16,21-17-50-16,9-10-270 16</inkml:trace>
  <inkml:trace contextRef="#ctx0" brushRef="#br2" timeOffset="135405.57">26615 13765 593 0,'0'0'314'16,"0"0"27"-16,0 0-168 15,0 0-52-15,0 0-45 16,0 0-29-16,2-22-14 16,-2 22 11-16,-2 0-40 0,-18 3-4 15,-13 10 6-15,-9 4-5 16,-7-2 4-16,0 6-5 15,2-1 3-15,10-1-2 16,12-6-1-16,11-6-2 16,11-3 1-16,3 1-4 15,2 0 4-15,19 5 1 16,11 3 0-16,7 0 4 16,7-1-4-16,1 2 0 15,0 6-3-15,-3-3 3 16,-1 3-6-16,-6-1-38 15,-8-6-24-15,-10 1-21 16,-10-8-142-16,-3-6-281 0</inkml:trace>
  <inkml:trace contextRef="#ctx0" brushRef="#br2" timeOffset="135746.49">27182 13145 139 0,'0'0'707'16,"0"0"-473"-16,0 0-8 0,0 0-99 16,0 0-15-16,0 0-41 15,12-56-21-15,-12 56-32 16,-4 12-12-16,-14 25-1 15,-7 18 4-15,-7 20 20 16,-1 10-4-16,-3 7-9 16,2 4-6-16,4-3-10 15,8-11 7-15,11-13-9 16,11-15 2-16,0-19-30 16,16-12-21-16,15-6-23 15,12-14-39-15,12-3-118 16,8-3-283-16</inkml:trace>
  <inkml:trace contextRef="#ctx0" brushRef="#br2" timeOffset="136179.68">27406 13333 648 0,'0'0'92'0,"0"0"154"16,0 0-44-16,0 0-77 15,0 0-31-15,0 0-13 16,-18-9-34-16,42 7-12 16,15 2-10-16,13 0-23 15,5 0 12-15,1 0-14 16,-6 0 0-16,-10 0 1 16,-11 0 3-16,-10 0-4 0,-12 2 0 15,-6-2 4-15,-3 0-1 16,0 2-3-16,0 8-4 15,-24 7 1-15,-12 9 5 16,-13 4-2-16,-10 6 3 16,-4-2 0-16,2-2 23 15,13-2-9-15,12-10-8 16,15-3 29-16,12-11-27 16,3 0-2-16,6-1-9 15,0 0 8-15,12-1 1 16,21 1-6-16,16 0 4 15,7-5 4-15,6 0-11 16,-1 0-26-16,-6-7-44 0,-6-5-41 16,-5 0-129-1,-6-3-302-15</inkml:trace>
  <inkml:trace contextRef="#ctx0" brushRef="#br2" timeOffset="136375.34">27982 13435 567 0,'0'0'311'16,"0"0"-8"-16,0 0-142 15,0 0-81-15,0 0-12 16,0 0-44-16,88-7-11 0,-42 7-13 16,3 0 0-1,-1 0-23-15,0 0-115 0,-1 0-161 16,0-6-308-16</inkml:trace>
  <inkml:trace contextRef="#ctx0" brushRef="#br2" timeOffset="137400.09">28535 13227 660 0,'0'0'255'0,"0"0"60"15,0 0-173-15,0 0-39 16,0 0-41-16,0 0-1 16,30-34-32-16,-6 29-18 0,7 4 3 15,5 1-13-15,3 0-1 16,4 0 0-16,-4 0 4 16,-3 0-7-16,-5 0 3 15,-6 1 0-15,-3 4-1 16,-3 0 1-16,-3 5 0 15,-4 3 0-15,-2 3 2 16,-2 7-5-16,-4-3 3 16,-4 0 0-16,0-4-6 15,0 0 10-15,0-5-4 16,-1-2 1-16,-8 1 1 16,-5-3 2-16,1 3-4 15,-2 0 0-15,-2-3 2 0,1 2-2 16,1-1 0-16,0-3 1 15,3 2 0-15,5-2 0 16,1 0-1-16,5-2 0 16,-1-3-2-16,1 1 3 15,1-1-1-15,-3 3 0 16,-2-3 5-16,-7 3-3 16,-7 2-2-16,-8-3 0 15,-3 5-1-15,-1 3 1 16,2-4 0-16,9 0-2 15,8-3 5-15,7 2-6 16,4-5 3-16,1 0-3 0,0 0-6 16,0 0-4-16,15 0 6 15,11-10-7-15,14-7-18 16,7-3-11-16,6-9-14 16,9-5 10-16,-1-6 40 15,1-6-7-15,0-4 14 16,-12 3 12-16,-11 10-10 15,-14 10 27-15,-14 13 3 16,-8 11 2-16,-3 3 23 16,0 0-36-16,0 0-6 15,-14 0-6-15,-12 17-1 16,-7 13 15-16,1 1 2 0,4 10-12 16,4 8 32-1,5-3-29-15,4 0-3 0,4-2 0 16,6-5-11-16,5-9-4 15,0-10 2-15,0-3-13 16,3-8-33-16,11-2-39 16,7-4-15-16,6-3-47 15,6 0-147-15,1-16-34 16,1-7 29-16,-1-10 72 16,-3-4 119-16,-5 1 108 15,-10 3 123-15,-7 13 154 16,-8 7-20-16,-1 9 32 15,0 4-76-15,0 0-129 16,0 0-18-16,-11 3-38 16,2 8 39-16,0 9-13 0,2 6-18 15,6 7 19-15,1 9-10 16,0 5-15-16,1 0-4 16,10-1-26-16,-5-4-2 15,-3-1 2-15,-3-10-53 16,0-9-39-16,-7-7-46 15,-2-11-26-15,4-4-287 16,5-4-89-16</inkml:trace>
  <inkml:trace contextRef="#ctx0" brushRef="#br2" timeOffset="137753.78">29509 13481 454 0,'0'0'216'16,"0"0"85"-16,0 0-50 0,0 0-124 15,0 0-15-15,0 0-63 16,15 0-5-16,-15 13-11 16,0 7 12-16,-15-3-11 15,-2 0-13-15,-9-1-19 16,-7-5 14-16,-4 1-15 16,1 1-1-16,6-6 0 15,12-2 6-15,5-3-8 16,8-2 2-16,5 0 0 15,0 0 3-15,0 0-3 16,0 0 0-16,8 0 2 0,13 0-1 16,8 3-2-16,9 6 1 15,5 5-5-15,0 3-4 16,1 2 0-16,-1 1-10 16,-7-6 1-16,-4-1-26 15,-5-6-35-15,-6-2-89 16,-6-5-249-16,1 0-287 15</inkml:trace>
  <inkml:trace contextRef="#ctx0" brushRef="#br2" timeOffset="137979.84">29895 13595 560 0,'0'0'251'0,"0"0"22"15,0 0-67-15,0 0-116 16,0 0-21-16,0 0-8 16,17-8-18-16,11 8-30 15,2 3-1-15,0-3-12 16,-3 0-44-16,-5 0-59 16,-1 0-119-16,-5-3-222 15,1-9-262-15</inkml:trace>
  <inkml:trace contextRef="#ctx0" brushRef="#br2" timeOffset="138187.94">30157 13472 577 0,'0'0'194'0,"0"0"85"0,0 0-120 16,0 0-57-16,0 0-6 15,0 0-31-15,58 96 11 16,-45-60-43-16,-7 3-14 15,-6-2-11-15,0 1-6 16,-22-1-4-16,-7-4-31 16,3-9-66-16,3-4-88 15,13-11-118-15,10-6-132 16</inkml:trace>
  <inkml:trace contextRef="#ctx0" brushRef="#br2" timeOffset="138503.56">30510 13138 572 0,'0'0'195'0,"0"0"223"16,0 0-224-16,0 0-68 15,0 0-26-15,0 0-65 16,44 16-12-16,3 38 16 15,11 18-13-15,2 14-4 16,-8 10-20-16,-10 0 9 0,-22-1-13 16,-20-15 2-16,-4-8-1 15,-42-13-6-15,-21-18 7 16,-15-12-13-16,-6-8-33 16,7-12-47-16,14-3 3 15,21-6-17-15,20 0-168 16,26 0-121-16,13-15-64 15</inkml:trace>
  <inkml:trace contextRef="#ctx0" brushRef="#br2" timeOffset="138744.75">31120 13554 797 0,'0'0'206'0,"0"0"31"15,0 0-124-15,0 0-40 16,0 0 8-16,0 0-25 16,74 0-45-16,-18 4 2 15,4 9-13-15,2-4 0 16,-2 1-1-16,-8-3-38 16,-9-4-10-16,-13-3-72 15,-12 0-107-15,-10-3-161 16,-8-16-153-16</inkml:trace>
  <inkml:trace contextRef="#ctx0" brushRef="#br2" timeOffset="138993.5">31368 13346 622 0,'0'0'259'15,"0"0"62"-15,0 0-187 16,0 0-58-16,0 0-18 15,0 0 14-15,-30 89 3 16,24-40-27-16,0 8-14 16,0 5 15-16,-7-2-25 15,-4 0-17-15,-4-7-7 16,-4-7 3-16,0-14-12 16,2-8-47-16,2-11-40 0,8-4 0 15,10-4-91 1,6-5-375-16</inkml:trace>
  <inkml:trace contextRef="#ctx0" brushRef="#br2" timeOffset="139329.94">32052 13759 708 0,'0'0'119'16,"0"0"151"-16,0 0-110 0,0 0-57 16,0 0-36-16,0 0-1 15,0 6-16-15,0-6 8 16,0 0-29-16,0 0 2 16,3 0 19-16,-1 0-26 15,1 0-1-15,-2 0-2 16,-1 0-18-16,0 0 6 15,0 0-9-15,0 0-6 16,0 0 1-16,0 0-12 16,0 0-44-16,2 0-5 15,2 0-62-15,11 0-63 16,9 0-237-16,9 4-325 0</inkml:trace>
  <inkml:trace contextRef="#ctx0" brushRef="#br2" timeOffset="139735.37">32628 13769 232 0,'0'0'435'15,"0"0"-216"-15,0 0 70 16,0 0-147-16,0 0-37 15,0 0-17-15,-9-10-43 16,16 10-1-16,16-7-11 16,9 3-31-16,9 2 5 15,4 2-7-15,-5 0-25 16,-7 0-10-16,-14 2-45 16,-4 5-50-16,-6 3-118 0,0 1-158 15,4-8-107 1</inkml:trace>
  <inkml:trace contextRef="#ctx0" brushRef="#br2" timeOffset="139996.84">33411 13796 519 0,'0'0'112'0,"0"0"76"0,0 0-105 16,0 0-34-16,0 0-49 16,0 0-24-16,30 0-29 15,-8 0-53-15,2 0-134 16,-2 0-264-16</inkml:trace>
  <inkml:trace contextRef="#ctx0" brushRef="#br3" timeOffset="156499.07">27865 4665 14 0,'0'0'6'16,"0"0"5"-16,0 0 25 16,0 0-36-16,0 0 19 15,0 0-19-15,0 0 6 16,102-92-4-16,-72 72 2 16,-5 1-4-16,-6 2 0 15,-7 0-3-15,-7 0-10 16,-5-5 5-16,0 3-50 15</inkml:trace>
  <inkml:trace contextRef="#ctx0" brushRef="#br3" timeOffset="157128.31">28038 4373 14 0,'0'0'47'0,"0"0"-28"0,0 0 17 15,0 0 12-15,0 0 27 16,0 0-7-16,-5-48 46 16,3 45-14-16,-1 3-40 15,2 0 31-15,-1 0-22 16,1 0-27-16,1 0-28 15,0 0-6-15,0 0-8 16,29 0 0-16,26-1 0 16,24-4 0-16,11-6 11 15,-2 2-11-15,-7-1-11 0,-16 4-7 16,-11-3-12-16,-18 4-4 16,-17-1 11-16,-19-2 12 15,-3-3-12-15,-35-1-9 16,-18 0-73-16,-18 8 55 15,-14 4 1-15,-6 0 49 16,-2 13 3-16,10 7 7 16,14 1 13-16,20 1-23 15,16 0-5-15,15-3 4 16,12-4-10-16,8-5-9 16,1-5-38-16,0-2-1 15,0-2 27-15,0-1 32 16,0 2 0-16,0-2 38 0,0 5 10 15,0 7-20-15,-2 12-7 16,-16 12 73-16,-7 13-15 16,-8 12-54-16,-3 14 4 15,-3 14 15-15,-1 13-29 16,-1 11 8-16,5 4 1 16,4 2-4-16,9-1 30 15,3-9-39-15,2 0-9 16,1-7 24-16,-2-6-15 15,3-6 0-15,2-5-7 16,1-8 2-16,7-7-4 16,5-12-2-16,1-9 0 0,0-11 2 15,7-9-2-15,20-9-4 16,15-6-8-16,16-12-49 16,21-2 21-16,20-19-37 15,18-14-19-15,20-4-24 16,8 2-49-16,0 1-64 15</inkml:trace>
  <inkml:trace contextRef="#ctx0" brushRef="#br1" timeOffset="163598.04">29921 4445 684 0,'0'0'3'0,"0"0"116"16,0 0 108-16,0 0-146 15,0 0 19-15,0 0-9 16,0 0-53-16,-70-21-22 15,71 14-14-15,16-2 33 16,2 1-21-16,3 3-14 16,2 4 0-16,-3 1-8 15,-1 0 8-15,-4 13-22 0,-9 8 5 16,-7 5 14-16,0 8-6 16,-7 2 6-1,-17-3-24-15,-1 0 18 0,2-7-11 16,4-9 3-16,8-7 14 15,6-5 6-15,5-5 2 16,0 0-5-16,0 0 3 16,14-15-7-16,12-8-17 15,3-11 21-15,4-3 8 16,-4-4-3-16,-1 2 1 16,-7 2-6-16,-3 9 4 15,-8 11 12-15,-5 7-14 16,-2 9 10-16,-3 1 5 15,0 0-17-15,0 15 0 16,0 11-2-16,-6 9 2 0,-2 4 20 16,1 4-20-16,1 3 0 15,1 1-4-15,0 1-15 16,3-3-75-16,2-1-131 16,0-15-102-16,10-15-112 15</inkml:trace>
  <inkml:trace contextRef="#ctx0" brushRef="#br1" timeOffset="163830.5">30265 4596 752 0,'0'0'29'16,"0"0"330"-16,0 0-202 16,0 0-78-16,0 0-3 0,0 0-57 15,0 0-11-15,-7-3-7 16,5 27 2-16,1 13-3 15,-1 14 0-15,-3 7 1 16,-1 3-3-16,-5-8 2 16,2-8-17-16,-1-13-40 15,5-11-40-15,5-7-96 16,0-14-104-16,15 0-124 16</inkml:trace>
  <inkml:trace contextRef="#ctx0" brushRef="#br1" timeOffset="164144.31">30435 4666 339 0,'0'0'166'0,"0"0"134"0,0 0-53 15,0 0-104-15,0 0-40 16,0 0-71-16,-7-7 6 16,-2 13-30-16,-2 4-1 15,-2 3 8-15,0-1-13 16,-5 4 4-16,-2 0-6 15,-1-2 2-15,1 1 4 16,3-7-6-16,7 0 0 16,4-5-6-16,6-3 9 15,0 2-6-15,0-1 2 0,3 4-2 16,16 4-5-16,8 3 8 16,1 0 0-16,-1 1 1 15,-1 3 2-15,-1 1-6 16,3 2-42-16,-1-2-107 15,-2-4-66-15,-5-6-236 16</inkml:trace>
  <inkml:trace contextRef="#ctx0" brushRef="#br1" timeOffset="164511.94">30638 4610 423 0,'0'0'24'16,"0"0"98"-16,0 0-85 15,0 0-18-15,0 0 46 16,0 0-8-16,0-10 15 16,0 10 49-16,0 0 3 15,0 0-33-15,0 0-8 16,0 0-28-16,0 0 16 15,0 0-36-15,0 0-5 16,0 0 7-16,0 0-21 16,0 0 0-16,0 0-8 15,0 0-5-15,23 0 4 16,8-1-7-16,6-5 0 0,-2 3-6 16,-5-1-46-16,-7 2-28 15,-5-2-1 1,-4 1-82-16,-3 0-80 0,0-4-59 15,1-3-256-15</inkml:trace>
  <inkml:trace contextRef="#ctx0" brushRef="#br1" timeOffset="165068.47">31020 4374 220 0,'0'0'324'16,"0"0"-97"-16,0 0 6 16,0 0-75-16,0 0-10 15,0 0-80-15,-27-24 0 16,36 20-55-16,12 3-12 15,3 1-1-15,6 0-2 16,-1 5 0-16,-3 11-6 16,-5 4-9-16,-6-1 3 15,-14 3-27-15,-1 1 14 0,-3 0 16 16,-18-4-11 0,1-2 4-16,1-6 4 15,3-5 10-15,7-3 2 0,5-3 4 16,4 0-2-16,0 0 21 15,3-11-3-15,15-11-12 16,6-8-12-16,2-2 12 16,4 1 4-16,-1 1-9 15,-4 6 12-15,-7 7 19 16,-5 7-1-16,-7 7-6 16,-4 3-11-16,-2 0-8 15,0 9-11-15,0 13 5 16,0 14 0-16,0 2 11 0,0 1-10 15,0 2 2 1,0 0-3-16,0-2-14 16,0-3-9-16,0-7-61 0,9-7-176 15,8-10-96-15,3-12-206 16</inkml:trace>
  <inkml:trace contextRef="#ctx0" brushRef="#br1" timeOffset="165278.14">31472 4487 703 0,'0'0'44'0,"0"0"314"16,0 0-215-16,0 0-72 0,0 0-16 15,0 0-45 1,0 0-5-16,-13 42 4 16,10-4 12-16,-2 5 11 0,-1 2-32 15,0-2-1-15,1-2-4 16,5-5-36-16,0-9-53 15,0-8-86-15,4-12-166 16,8-7-104-16</inkml:trace>
  <inkml:trace contextRef="#ctx0" brushRef="#br1" timeOffset="165551.22">31600 4553 501 0,'0'0'78'0,"0"0"225"15,0 0-202-15,0 0-54 16,0 0-8-16,0 0-39 0,-68 14 1 16,53-1 14-16,1 0-10 15,1 0 9-15,6-2 2 16,0-1-8-16,3-4 3 16,4 1-11-16,0-2 0 15,0 2-3-15,0 0 5 16,0 0-2-16,4 1 0 15,6-3-11-15,3 2 5 16,2 2-11-16,7-4-106 16,5-2-46-16,1-3-168 15</inkml:trace>
  <inkml:trace contextRef="#ctx0" brushRef="#br1" timeOffset="165741.73">31727 4613 360 0,'0'0'307'16,"0"0"-91"-16,0 0-19 15,0 0-133-15,0 0-30 16,0 0-13-16,6-3-16 16,30 3 4-16,4 0-9 15,7-6-85-15,5-2-207 16,-5-4-144-16</inkml:trace>
  <inkml:trace contextRef="#ctx0" brushRef="#br1" timeOffset="165938.25">32038 4492 687 0,'0'0'132'0,"0"0"205"15,0 0-229-15,0 0-29 16,0 0-55-16,0 0-13 15,-11 44-9-15,12-10 2 16,4 3 12-16,-5-1-16 16,0 3-16-16,0-4-106 15,-5-6-118-15,5-9-189 16</inkml:trace>
  <inkml:trace contextRef="#ctx0" brushRef="#br1" timeOffset="167815.68">28898 3771 573 0,'0'0'80'0,"0"-104"86"15,0 58-42-15,0 14-10 16,0 16-31-16,0 9 9 16,0 7-45-16,-15 0-19 15,-9 23-18-15,-11 16-6 16,-6 7-4-16,2 5 0 15,3-5 5-15,8-1 2 16,7-8-7-16,13-5-2 16,8-4-2-16,2 0 4 0,19-2-2 15,7 0 2-15,5-2 0 16,-2-4-6-16,-5-6 6 16,-10-1-3-16,-10-6-2 15,-6 1-1-15,-3 4-12 16,-27 2-3-16,-16 2-8 15,-14 3 29-15,-10-3-54 16,5-4-15-16,10-3-23 16,16-6-42-16,22-3 1 15,17-7-110-15,20-23-31 0</inkml:trace>
  <inkml:trace contextRef="#ctx0" brushRef="#br1" timeOffset="168368.09">29004 3853 596 0,'0'0'135'0,"0"0"35"16,0 0-120-16,0 0 9 15,-62 86-14-15,43-47 3 16,1-4-13-16,11-6-11 16,5-6-5-16,2-7-19 15,8-9-3-15,17-4 2 16,11-3-20-16,5-10 14 0,0-16-69 15,-7-1-18 1,-7-9 48-16,-11-3 23 0,-2-5 23 16,-8 5-3-16,-5 10 7 15,1 10 7-15,-2 18-9 16,0 2 0-16,-3 26-2 16,-6 11 0-16,3 8 0 15,6-4 11-15,0-4-9 16,12-6-1-16,8-12-1 15,5-10-16-15,0-10 12 16,0 0-23-16,0-13-7 16,-5-12 6-16,-5-8 9 15,-6-4 13-15,-2-10 6 16,-4-10 0-16,2-6 45 0,-4 2-8 16,-1 14 31-16,0 19 55 15,0 16-3-15,0 12 4 16,0 11-91-16,-1 19-27 15,-7 19 7-15,-1 14 6 16,5 12 7-16,-4 17 6 16,-1 10-15-16,-9 6 4 15,-4-2-21-15,-1-6 0 16,4-21-6-16,5-17-15 16,6-19-57-16,5-22-54 15,3-14-113-15,0-7-60 16,3-30-138-16</inkml:trace>
  <inkml:trace contextRef="#ctx0" brushRef="#br1" timeOffset="168592.03">29312 3956 580 0,'0'0'58'16,"0"0"160"-16,0 0-45 16,0 0-98-16,0 0-57 15,0 0-18-15,51-15-3 16,-11 29 3-16,0 1-4 15,-5 2 4-15,-11 0-1 16,-15 4-7-16,-9 1-28 16,-9 1 24-16,-26 0-5 15,-9 1-34-15,-9-3 30 16,3-2-76-16,4-3-44 0,10-12-105 16,16-4-154-16</inkml:trace>
  <inkml:trace contextRef="#ctx0" brushRef="#br1" timeOffset="168839.96">30004 3437 869 0,'0'0'11'0,"0"0"227"16,0 0-73-16,0 0-58 15,0 0-64-15,0 0-32 16,-19-15-2-16,-3 56-4 0,-4 22-5 15,4 20 17 1,7 10-2-16,6 7 7 0,4-3-22 16,3-15 0-16,2-12-14 15,0-16-13-15,-5-18-59 16,-4-11-93-16,-5-16-156 16,-9-9-136-16</inkml:trace>
  <inkml:trace contextRef="#ctx0" brushRef="#br1" timeOffset="169000.04">29679 3793 599 0,'0'0'102'15,"81"-30"47"-15,-8 13-40 16,13 1-18-16,7-4-43 0,-2 3-48 16,-11 0-24-16,-8-4-142 15,-18 0-49-15,-14-4-97 16,-17 1 25-16</inkml:trace>
  <inkml:trace contextRef="#ctx0" brushRef="#br1" timeOffset="169170.66">30377 3493 75 0,'0'0'153'0,"0"0"140"0,0 0-121 15,0 0-25-15,0 0 42 16,-83-20-104-16,65 43-13 16,1 12-19-16,0 14 22 15,0 13 17-15,2 6-69 16,0 6-3-16,-1-5-14 15,7-9-6-15,6-12-8 0,3-14-104 16,1-16-84-16,22-18-114 16,1-3-115-16</inkml:trace>
  <inkml:trace contextRef="#ctx0" brushRef="#br1" timeOffset="169590.07">30386 3652 250 0,'0'0'476'15,"0"0"-178"-15,0 0-157 16,0 0-76-16,0 0-41 16,0 0-24-16,-34 8-9 15,52-2 5-15,4-1 4 0,0 0 16 16,-1-1-16-16,-6 1-12 16,-6 3-6-16,-7 6-34 15,-2 4 3-15,0 4 19 16,-17 5-23-16,-5-4 29 15,0-3 18-15,4-3 6 16,6-5 0-16,6-9 3 16,6-3-3-16,0 0 15 15,12-8 26-15,12-16-28 16,10-8-4-16,-2-3-5 16,0-5 7-16,-8 6-8 15,-5 7 0-15,-10 12 19 16,-5 10 13-16,-4 5 36 15,0 12-71-15,-4 11 4 16,-6 9-5-16,-1-1 1 0,7-3-4 16,4-4 1-16,0-5-50 15,3-4-2-15,19-8-109 16,20-7-22-16,9-3-97 16,6-23-71-16</inkml:trace>
  <inkml:trace contextRef="#ctx0" brushRef="#br1" timeOffset="169769.64">30804 3405 508 0,'0'0'300'16,"0"0"4"-16,0 0-194 15,0 0-84-15,0 0-7 16,0 0 50-16,34 80 0 0,2-40-34 16,0 6-20-16,-9 7-13 15,-13 0-2-15,-14 7-7 16,-27 0-72-16,-34 6-89 15,-31 8-151-15,-23-5-162 16</inkml:trace>
  <inkml:trace contextRef="#ctx0" brushRef="#br1" timeOffset="170468.11">28672 4545 14 0,'0'0'112'16,"0"0"17"-16,0 0 19 15,0 0 4-15,0 0-23 16,0 0-22-16,-22-2-21 0,22 0 9 15,15-5-7 1,23-3-33-16,22-5-17 0,22-2-15 16,24-5-7-16,21 0 9 15,34-2-12-15,33-3-8 16,27-3 5-16,23-2-10 16,3-2-1-16,-4 1-7 15,-22 3-3-15,-32 1 1 16,-36 2 7-16,-50 3 3 15,-40 3 0-15,-32 5 13 16,-23 5 52-16,-8 1 21 16,0 2-52-16,-9 1-17 15,-6 4-17-15,-6 3-74 16,-1 0-65-16,-2 0-126 0,-3 9-55 16,0-2-156-1</inkml:trace>
  <inkml:trace contextRef="#ctx0" brushRef="#br1" timeOffset="172469.83">28082 2726 707 0,'0'0'30'0,"0"0"34"16,0 0-27-16,0 0-35 16,-12 116 52-16,12-53 16 15,-4-3-24-15,0-5 4 16,0-15-40-16,1-13 23 15,1-16-32-15,2-6 0 0,0-5 15 16,0 0 28 0,0-5 54-16,0-19-6 0,0-13-68 15,0-15-8-15,3-8-16 16,0-9 0-16,0-2 4 16,0 9-1-16,-2 19-3 15,-1 21 0-15,2 22 0 16,0 5-9-16,4 28-20 15,4 13 22-15,6 5 3 16,3-2-3-16,0-6-5 16,-2-6-9-16,-4-11-9 15,-6-12 30-15,-2-11-10 0,-1-3 10 16,2 0 9-16,3-14-6 16,5-15 40-16,3-15-32 15,1-1-7-15,-4 3 13 16,-4 13-12-16,-3 10-1 15,-5 14 10-15,-1 5-10 16,2 22-4-16,2 16-18 16,1 11 18-16,0 4 0 15,-4-2 0-15,-2-1-4 16,2-1-17-16,0-8-97 16,2-8-142-16,5-15-147 15</inkml:trace>
  <inkml:trace contextRef="#ctx0" brushRef="#br1" timeOffset="172688.41">28593 2868 921 0,'0'0'198'16,"0"0"30"-16,0 0-174 16,0 0-33-16,0 0-18 15,0 0 16-15,0 60-18 16,-3-15 9-16,-11 2-5 15,-2 0-1-15,0-4-8 16,4-8-46-16,7-9-67 16,5-9-95-16,5-14-67 15,20-3-96-15,5-20-47 16</inkml:trace>
  <inkml:trace contextRef="#ctx0" brushRef="#br1" timeOffset="172950.19">28722 2897 392 0,'0'0'114'15,"0"0"220"-15,0 0-100 16,0 0-75-16,0 0-57 16,0 0-65-16,-13-17-20 15,3 18 6-15,-2 12-19 16,-5 2 5-16,1 2-9 16,2 1 1-16,2-2-6 15,2 2 5-15,4 1 0 16,6-2-3-16,0-1 3 15,0-3-3-15,14 0 3 0,10 0-12 16,9-2 9-16,6 0-12 16,4-1-27-16,-1-1-70 15,-4-3-150-15,-9-4-45 16,-13-2-310-16</inkml:trace>
  <inkml:trace contextRef="#ctx0" brushRef="#br1" timeOffset="174001.95">27920 3747 624 0,'0'0'75'16,"0"0"246"-16,0 0-176 16,0 0-48-16,0 0-25 15,0 0-58-15,-6 7-6 16,47-7 39-16,15 0-31 16,15-7-16-16,6-2-6 15,2 1-97-15,-6 5-85 16,-15 1-162-16,-22 1-123 15</inkml:trace>
  <inkml:trace contextRef="#ctx0" brushRef="#br1" timeOffset="174164.17">27942 3899 723 0,'0'0'65'0,"0"0"276"15,0 0-195-15,0 0-104 16,0 0-19-16,0 0 13 15,140 1-33-15,-55-2-3 16,6 1-144-16,-3 0-219 16,-14 0-252-16</inkml:trace>
  <inkml:trace contextRef="#ctx0" brushRef="#br1" timeOffset="175389.59">30846 6045 662 0,'0'0'20'16,"0"0"109"-16,0 0 42 16,0 0-54-16,0 0 9 15,0 0-95-15,-107-50-16 16,69 71-5-16,4 4 0 16,5 1-10-16,8 2-2 15,6 0 2-15,6 1 0 16,8 1-4-16,1 0 1 15,0-1 5-15,10-2-18 16,4-3 8-16,-2-5-10 16,-3-4 14-16,-3-5-3 15,-2-5 3-15,-4 4 1 0,-6-2 3 16,-19 6-3-16,-17-1 3 16,-1 1-50-16,-5-5-24 15,9 2-15-15,11-6-58 16,12-2-30-16,16-2-73 15,10-10 26-15</inkml:trace>
  <inkml:trace contextRef="#ctx0" brushRef="#br1" timeOffset="175950.05">30944 6152 376 0,'0'0'142'0,"0"0"203"15,0 0-149-15,0 0-98 16,0 0-70-16,0 0-21 15,-17 65 43-15,-9-16-23 16,0-1-15-16,6-7-2 0,8-9-10 16,9-8-1-16,3-12-6 15,0-5-14-15,16-7 19 16,14 0-12-16,8-17 2 16,3-9-6-16,-4-4-10 15,-4-1 12-15,-8-7 14 16,-4 5 2-16,-7 7 6 15,-6 9-6-15,-6 13 0 16,-2 4-6-16,-7 16-3 16,-10 12-6-16,-2 8 13 15,5 0 4-15,8-5-5 16,6-5 3-16,5-8-25 0,23-6-7 16,13-12-15-16,6 0-23 15,1-8 9-15,-2-16 3 16,-10-8 10-16,-11-8 40 15,-7-6 8-15,-4-8 11 16,-5-11 41-16,-2 7 32 16,-1 10 70-16,-3 16-44 15,-3 20 23-15,0 10-48 16,0 2-43-16,0 5-35 16,-3 21-1-16,-4 13-1 15,-1 17 26-15,2 14-15 16,-4 12 25-16,-1 13-21 15,-5 1-8-15,-8-4 7 0,-7-5-19 16,-1-12-2-16,1-9-1 16,6-17-73-16,8-18-13 15,11-15-136-15,6-16-181 16,2-9-168-16</inkml:trace>
  <inkml:trace contextRef="#ctx0" brushRef="#br1" timeOffset="176203.99">31378 6221 937 0,'0'0'152'15,"0"0"29"-15,0 0-159 0,0 0-4 16,0 0-18-16,0 0 0 16,73 16 7-16,-35-1 1 15,-6-1-7-15,-11 2-1 16,-10-1-5-16,-7 1 4 15,-4 5-17-15,-13 0 2 16,-19 3 0-16,-10-1-38 16,-7-2 37-16,0-2-52 15,3-2-91-15,8-1 15 16,13-8-88-16,19-8-217 16</inkml:trace>
  <inkml:trace contextRef="#ctx0" brushRef="#br1" timeOffset="176662.04">32106 5850 608 0,'0'0'20'16,"0"0"260"-16,0 0-42 16,0 0-120-16,0 0-29 15,0 0-60-15,-15-15-12 16,4 49-8-16,-5 14 22 16,0 16 13-16,-1 8-44 15,1 0 4-15,-3 3-2 16,-7-7-2-16,-1-5-10 15,1-12-60-15,4-14-106 0,9-17-121 16,13-17-4 0,0-3-131-16</inkml:trace>
  <inkml:trace contextRef="#ctx0" brushRef="#br1" timeOffset="176962.16">31895 6142 443 0,'0'0'193'16,"0"0"71"-16,0 0-139 15,0 0-36-15,0 0-59 16,107-35-30-16,-42 24-22 16,4 2-74-16,-1-5-83 15,-10-4 40-15,-10-3-62 16,-12-6 58-16,-18-2 83 0,-10 0 60 16,-8 5 35-16,0 9 152 15,-8 5-28-15,-6 10-55 16,-3 0 31-16,-1 11-67 15,-2 14 23-15,3 6-36 16,0 14-11-16,4 8 14 16,4 2-29-16,1 1-18 15,4-3-11-15,2-7-80 16,2-11-88-16,0-12-40 16,5-15-167-16</inkml:trace>
  <inkml:trace contextRef="#ctx0" brushRef="#br1" timeOffset="177368.1">32337 6086 482 0,'0'0'240'0,"0"0"56"0,0 0-132 16,0 0-90-16,0 0-41 16,0 0 7-16,18-14-37 15,9 14-3-15,0 0-5 16,-8 1-7-16,-6 8-9 15,-7 5-8-15,-4 1-5 16,-2 3 30-16,-2 1-13 16,-12-2-5-16,-3 0 2 0,1-8 2 15,4 0 13 1,6-5-5-16,3-4 10 0,3 0 0 16,1 0 1-16,17-16-1 15,12-7 15-15,6-5-15 16,0 2 2-16,-7 4-2 15,-10 8 0-15,-9 6 14 16,-9 6-12-16,-1 2 16 16,0 2-18-16,-7 15 6 15,-7 8-3-15,4-2-3 16,3-1 0-16,7 0-7 16,0-3 2-16,3-7-96 15,24-7-116-15,4-5 1 16,7 0-277-16</inkml:trace>
  <inkml:trace contextRef="#ctx0" brushRef="#br1" timeOffset="177555.86">32768 5828 105 0,'0'0'625'16,"0"0"-303"-16,0 0-95 16,0 0-159-16,0 0-15 15,0 0-48-15,-3 49 45 16,23 2-13-16,0 5-18 15,-5 2-12-15,-10-1-7 16,-5-4-1-16,-30 5-66 16,-22 4-62-16,-24 0-132 15,-17-5-258-15</inkml:trace>
  <inkml:trace contextRef="#ctx0" brushRef="#br1" timeOffset="178379.8">30449 6856 390 0,'0'0'62'0,"0"0"204"15,0 0-100-15,0 0-24 16,0 0-43-16,0 0-63 16,124-36-16-16,-14 13-3 15,34 0 21-15,33-4-38 16,18 0 5-16,14-3 2 15,9-3-5-15,2 0-1 16,-2 4-1-16,-7 2 6 16,-28 8-21-16,-28 6 15 15,-32 2 0-15,-32-2-2 16,-29 6 3-16,-23 2-1 16,-24 1 0-16,-9 4 6 0,-6-1-6 15,-3 1 0-15,-24 0-93 16,-15 0-233-16,-13-3-110 15</inkml:trace>
  <inkml:trace contextRef="#ctx0" brushRef="#br1" timeOffset="179453.69">30959 7156 319 0,'0'0'45'0,"0"0"170"15,0 0-149-15,0 0 12 16,0 0-4-16,0 0-31 15,-13-7 19-15,11 7 6 16,2 0-16-16,0 0 19 16,0 0-18-16,0 0 14 15,0 0 7-15,0 0-25 0,0 0 11 16,-1 0-31 0,1 0-10-16,0-3 14 0,0 3-31 15,0 0 5-15,0 0-4 16,0 0 1-16,13 0-8 15,14 3-10-15,4 13 14 16,3 4 17-16,-8-1-17 16,-10 4 0-16,-7-4-2 15,-9-2 2-15,0 2-2 16,-12-2-12-16,-10-1-4 16,-2-3 12-16,1-6-13 15,6 0 11-15,6-6 5 16,7-1 3-16,4 0 3 0,0 0-3 15,9-19 0 1,19-10-4-16,9-8-21 0,6-2 5 16,2-1 9-16,0 1 11 15,-9 5-3-15,-8 10 7 16,-13 13-1-16,-9 4 30 16,-6 7-17-16,0 0-8 15,0 10-8-15,-7 16 3 16,-8 6 7-16,-3 6-10 15,3-4 1-15,0 0 11 16,6-1-12-16,6-2-1 16,3-8 0-16,0-3-13 0,23-7-45 15,11-7-163 1,6-6-127-16,2 0-147 0</inkml:trace>
  <inkml:trace contextRef="#ctx0" brushRef="#br1" timeOffset="179985.6">31462 7245 779 0,'0'0'123'16,"0"0"230"-16,0 0-256 15,0 0-5-15,0 0-43 16,0 0 4-16,-8-4-46 16,7 28-6-16,-1 13 4 15,2 13 2-15,-4 1 9 16,-2 0-16-16,-6-2 0 15,-2-10-10-15,1-8-14 0,1-9-48 16,6-11-3-16,4-6-94 16,2-5-53-16,13-3-24 15,18-19-11-15,12-8 43 16,0-11-22-16,-2-4 228 16,-3-1 8-16,-8 5 184 15,-12 8-15-15,-6 15 84 16,-9 10-40-16,-3 6 56 15,0 1-129-15,0 1-57 16,0 0-34-16,-6 0-22 16,-9 0-8-16,-6 3-18 15,-3 8 3-15,0 1 14 16,-1 2-12-16,1 2-5 16,2-2 5-16,4 2-4 0,2-3 0 15,5-4-2-15,7-5 0 16,1 0-1-16,3-4 1 15,0 2-1-15,0-2-2 16,0 5 5-16,10 0-3 16,12 3 1-16,8 4 0 15,5-3 1-15,0-1-1 16,-2 1-4-16,-4-1-2 16,-6-1-58-16,1-2-65 15,-9-1-128-15,0-4-288 0</inkml:trace>
  <inkml:trace contextRef="#ctx0" brushRef="#br1" timeOffset="180248.79">31894 7252 788 0,'0'0'104'0,"0"0"219"16,0 0-171-16,0 0-57 16,0 0-45-16,0 0 13 0,-6-3-53 15,6 3-7 1,20 0-3-16,8 0 2 0,9 0-5 16,5-3-32-16,-2-5-50 15,2-1-26-15,1-1-226 16,-1-2-314-16</inkml:trace>
  <inkml:trace contextRef="#ctx0" brushRef="#br1" timeOffset="180643.87">32286 7004 100 0,'0'0'726'0,"0"0"-559"15,0 0 73-15,0 0-137 0,0 0-40 16,0 0-52-16,-4-9 15 16,31 9-25-16,11-1-1 15,1-6 0-15,-3 4-19 16,-3 3 2-16,-9-2 5 16,-11 1 12-16,-5-2-8 15,-7 3 8-15,-1 0 0 16,0 0-3-16,0 3-6 15,-7 13 9-15,-10 7-3 16,-6 4 8-16,-4 3 15 16,-3-1-13-16,2-3 3 15,2 1 14-15,8-9-8 0,9-5-9 16,3-7-7-16,6-3 2 16,0 2-11-16,23-2 9 15,16-3-7-15,14 0 4 16,13-8-89-16,-2-6-124 15,-6-3-135-15,-13-5-249 16</inkml:trace>
  <inkml:trace contextRef="#ctx0" brushRef="#br1" timeOffset="180902.71">32756 6820 902 0,'0'0'153'0,"0"0"107"16,0 0-155-16,0 0-56 15,0 0-17-15,0 0 19 16,94 79-37-16,-49-33 21 16,-6 8-35-16,-9 4 6 15,-18 2-13-15,-12 2 4 16,-44 2-44-16,-29 1-49 15,-24-2-63-15,-16-6-120 16,-20-12-237-16</inkml:trace>
  <inkml:trace contextRef="#ctx0" brushRef="#br1" timeOffset="181388.08">30780 7054 198 0,'0'0'103'0,"0"0"148"15,0 0-45-15,0 0-80 16,0 0 62-16,0 0-76 16,-11-4-19-16,-6 32-38 15,-12 17-9-15,-10 14 23 0,-2 8-54 16,4 5 0 0,7 5 15-16,11 0-30 0,19 1 0 15,17-7-1 1,46-10-9-16,31-9-38 0,37-18-129 15,16-22-250-15</inkml:trace>
  <inkml:trace contextRef="#ctx0" brushRef="#br1" timeOffset="186682.02">20629 4168 263 0,'0'0'3'15,"0"0"23"-15,0 0-1 16,-4 87-19-16,4-51 10 16,6-2-12-16,-1 4-1 15,1-6 3-15,-6-3-6 16,0-7 0-16,0-5-1 0,0-2 3 16,0-6-4-1,0-1-6-15,0-3 4 0,-3 1-4 16,-11-1 13-16,-4 2-5 15,-7 1 14-15,-3 0-8 16,-10 0 6-16,-1 3-9 16,-4-2 4-16,-2 1-14 15,-7 0-2-15,-4 0-8 16,-10-2-34-16,-6 2 0 16,-5 0-50-16,-7 0 38 15,-5 2 54-15,-4 1 9 16,1 3 30-16,-2 1 5 0,4 0-4 15,6 0 9-15,6 0-13 16,9-1-27-16,11 0 4 16,9-4 11-16,11 0-15 15,9-2 0-15,8-4 9 16,9-3 4-16,6 0 32 16,6-3-17-16,0 0-16 15,0 0 32-15,0 0 16 16,0-12 28-16,0-8-58 15,0-6 24-15,0-3-1 16,-7-8-31-16,4-7-15 16,3-9 15-16,0-7-21 15,0-10-2-15,0-5-12 0,10 2-49 16,-6 10 35-16,-2 20 6 16,-2 16 21-16,0 16 13 15,0 8-10-15,0 2-3 16,0 1 6-16,0 0-6 15,0 0-10-15,0 0-35 16,0 0-38-16,0 0 24 16,0 5 0-16,0-2-42 15,0-3-120-15</inkml:trace>
  <inkml:trace contextRef="#ctx0" brushRef="#br1" timeOffset="188001.81">19046 2193 73 0,'0'0'2'15,"0"0"24"-15,0 0-21 0,0 0 5 16,0 0-4-16,0 0-2 16,-3-4 7-16,3 6-3 15,0-2 17-15,0 0 19 16,0 0-8-16,0 2-13 15,0-1-23-15,0 3 2 16,0 8 4-16,0 8-5 16,0 11 3-16,0 6-4 15,0 8 6-15,-9 1 8 16,0-1-13-16,-8-1-1 16,2-5 10-16,-2-7-10 15,-3-5 1-15,4-10 1 0,-4-3-1 16,4-2 6-16,-3-5-5 15,-4-3-2-15,1 0 15 16,-11-1-15-16,-4-2-3 16,-4 2 0-16,-5 2 1 15,-2 0-4-15,-2 4 0 16,-1 6 6-16,-1 1-8 16,-3 2 3-16,6 2-7 15,4 0 10-15,9 0 4 16,1-3 7-16,12-1-5 15,0-3-4-15,13-5 14 16,4-1-10-16,2-5 1 16,1-2 1-16,3 0 3 15,0 0 57-15,0 0 18 16,-3-2-33-16,-4-13-30 16,3-6-2-16,-4-7 7 0,3-9-2 15,-1-7-10-15,0-6 4 16,3-3-18-16,0-4 0 15,-4-1 7-15,7 0-7 16,0 7 0-16,0 7 3 16,0 8 1-16,0 13 3 15,0 9-3-15,0 7-3 16,0 3 20-16,0 4-13 16,0 0-3-16,0 0 0 15,0 0-3-15,0 0 3 16,0 0-5-16,0 0 0 0,0 0 12 15,0 0-10-15,0 0 3 16,0 0 3-16,0 0-5 16,0-3-3-16,0 3-3 15,0 0 1-15,0 0-7 16,0 0-20-16,0 0-15 16,0 0-27-16,0 0-46 15,0 0-26-15,0 0 18 16,7 0 83-16,2 0-71 15</inkml:trace>
  <inkml:trace contextRef="#ctx0" brushRef="#br1" timeOffset="189805.71">28690 1438 771 0,'0'0'45'0,"0"0"-7"16,0 0 150-16,0 0-109 15,0 0-55-15,0 0-11 16,0 0 21-16,167-62-26 15,-34 36 1-15,38-7 15 16,36-4-21-16,44-4 5 16,40-4-8-16,38 2 8 15,38-3-6-15,26 2-2 16,20 8-7-16,-4 3-1 16,-35 10-1-16,-54 9 1 15,-67 7 6-15,-62 4 2 16,-57 0 12-16,-52 1-12 15,-37-3 0-15,-45-2 20 0,-21-2 9 16,-43-4-29-16,-34 1-153 16,-24 2-154-16,-21 1-36 15</inkml:trace>
  <inkml:trace contextRef="#ctx0" brushRef="#br1" timeOffset="190500.37">30231 1012 337 0,'0'0'25'0,"0"0"145"16,0 0-49-16,0 0-24 16,0 0-8-16,0 0-22 15,-77-45-27-15,74 45 33 16,1 0-59-16,2 0-2 16,0 8-3-16,0 2-8 15,0 0-1-15,5 0-1 16,3-2-6-16,0-4 5 0,-4-1-41 15,-2-3 25-15,-1 0 18 16,-1 2 10-16,0-2 13 16,0 0-9-16,0 1 5 15,-12 1 17-15,-16 0-33 16,-12 2-1-16,-7 2 8 16,1-1-6-16,9 2 7 15,7-2-6-15,12-3-5 16,9 1 24-16,6-3-21 15,3 0 2-15,0 0-5 16,0 0 1-16,0 2-3 16,0 3-2-16,0 2 4 15,0 5 39-15,0 2-29 0,0 3 8 16,0 2 1 0,0 9-8-16,0 0 13 0,0 0-18 15,0 2-1-15,0-5 9 16,0-3-14-16,2-5 0 15,1-10 8-15,-1-2-7 16,2-3 7-16,-3-2-6 16,2 0 6-16,-1 0 43 15,4 0-49-15,6 0 6 16,6 0-4-16,8-5-4 16,6 3-26-16,7 2-62 15,5 0-31-15,6 0-48 16,2 0-40-16,-9 0-200 15</inkml:trace>
  <inkml:trace contextRef="#ctx0" brushRef="#br1" timeOffset="190972.14">29876 1617 708 0,'0'0'85'0,"0"0"102"16,0 0-41-16,0 0-102 16,0 0 50-16,0 0-86 15,3 0 13-15,16 0-9 16,4 0-8-16,-4 3-2 0,-1 4-2 16,-4 7-17-16,-6 1 11 15,-5 2-34-15,-3 2 20 16,-3 3 3-16,-16-1-28 15,-5-1 33-15,6-4-2 16,5-7 3-16,7-7-1 16,6-2 12-16,0 0-1 15,9-11-6-15,19-16-23 16,8-10 30-16,3-1 0 16,-8 6 2-16,-6 5 20 15,-10 10-12-15,-6 8 30 16,-6 6 11-16,-3 3 12 0,0 0-30 15,0 0-33-15,0 20 0 16,-3 9-4-16,-4 10 7 16,-1 2-3-16,2-3 0 15,5-3-6-15,1-2-7 16,0-7-65-16,9-6-111 16,13-10-144-16,8-10 8 15</inkml:trace>
  <inkml:trace contextRef="#ctx0" brushRef="#br1" timeOffset="191152.62">30306 1666 143 0,'0'0'342'16,"0"0"-48"-16,0 0 14 15,0 0-185-15,0 0-37 0,0 0-81 16,0 0 13-16,5 36-23 16,-5 8 7-16,0 1-2 15,0-1 3-15,0-2-3 16,0-7-62-16,0-8-28 15,3-10-151-15,8-7 3 16,3-10-149-16</inkml:trace>
  <inkml:trace contextRef="#ctx0" brushRef="#br1" timeOffset="191413.81">30525 1683 546 0,'0'0'146'0,"0"0"179"16,0 0-139-16,0 0-66 15,0 0-84-15,0 0 0 0,-12-18-36 16,-6 26-10-16,-9 9 10 16,-10 5 1-16,3-1 4 15,7-6-5-15,10-3 3 16,8-6-17-16,8-4 14 16,1-1-11-16,0 1 10 15,15 0-10-15,9 2 11 16,7-1 0-16,5 3 4 15,4 2-15-15,5 7-38 16,0 0-63-16,2-1-196 16,-5-7-123-16</inkml:trace>
  <inkml:trace contextRef="#ctx0" brushRef="#br1" timeOffset="191580.25">30686 1792 554 0,'0'0'318'15,"0"0"49"-15,0 0-253 16,0 0-53-16,0 0-34 16,0 0-27-16,46-34-1 15,3 27-46-15,3 2-68 16,-4-2-202-16,-6-2-286 16</inkml:trace>
  <inkml:trace contextRef="#ctx0" brushRef="#br1" timeOffset="191760.23">31038 1598 899 0,'0'0'245'15,"0"0"-23"-15,0 0-185 16,0 0-16-16,0 0-21 16,0 0-8-16,12 104 8 15,-6-46-1-15,-6 0-9 16,0 1-53-16,-3-8-193 15,-8-13-229-15</inkml:trace>
  <inkml:trace contextRef="#ctx0" brushRef="#br1" timeOffset="192324.5">32148 759 142 0,'0'0'88'0,"0"0"182"0,0 0-90 16,0 0-52-1,0 0-5-15,0 0-73 0,9-10-44 16,2 8 0-16,2-1-3 16,-4 1-3-16,2-1 0 15,3 0 0-15,4-1-1 16,0-1 4-16,4 3-3 16,2 1 5-16,3 1-5 15,2 0 0-15,3 0-2 16,-5 0 2-16,-8 3-7 15,-6 2 7-15,-5 1-2 16,-5 2 2-16,-1 5 1 16,-2 8 28-16,0 9 27 0,0 6-17 15,0 7 27 1,-5 6-59-16,5 3-3 0,0-2 5 16,0-5-4-16,2-11 0 15,1-9-5-15,-3-11 0 16,0-5 0-16,0-4 9 15,-17-2 9-15,-10-1 20 16,-9 1-25-16,-5-1-13 16,-1 4-54-16,4 7-86 15,9 7-26-15,8 6-131 16,10 3-169-16</inkml:trace>
  <inkml:trace contextRef="#ctx0" brushRef="#br1" timeOffset="192802.2">32339 1498 653 0,'0'0'42'16,"0"0"272"-16,0 0-171 15,0 0-52-15,0 0-1 16,0 0-90-16,-5-16 0 15,35 14 11-15,0 0-11 16,-5 2-5-16,-7 3-32 16,-5 13-19-16,-5 4 31 15,-3 2-21-15,-5 6 20 0,0-4-2 16,-5 3-12-16,-12-6 11 16,-3-2 9-16,-3-8 20 15,7-4 25-15,4-6 1 16,8-1 24-16,4 0-5 15,0-4-1-15,13-17-7 16,17-10-37-16,10-9-35 16,2 2 23-16,-4 1 17 15,-12 11-5-15,-10 10 13 16,-10 8 31-16,-6 8 12 16,0 0-18-16,0 0-33 15,0 9-1-15,0 18-2 0,-1 12-2 16,-5 3 11-16,1 2-10 15,2-2-1-15,0 1-2 16,3-4-92 0,0-7-101-16,0-9-160 0,0-17-141 15</inkml:trace>
  <inkml:trace contextRef="#ctx0" brushRef="#br1" timeOffset="192996.55">32776 1581 773 0,'0'0'307'0,"0"0"-75"16,0 0-169-16,0 0 7 16,0 0-70-16,0 0-6 0,3 46 6 15,1-2 3 1,-1 2 4-16,-3 0-7 0,0-4-8 16,0-3-10-16,0-5-89 15,-3-7-139-15,-1-12-123 16,1-15-158-16</inkml:trace>
  <inkml:trace contextRef="#ctx0" brushRef="#br1" timeOffset="193282.08">32949 1621 258 0,'0'0'308'0,"0"0"41"16,0 0-95-16,0 0-106 0,0 0-68 15,0 0-30 1,4-20-34-16,-4 20-5 0,0 0-11 15,-15 0-9-15,-12 9 5 16,-7 5 4-16,-8 1-1 16,8 0-3-16,4-3 0 15,11-1 4-15,11-5-2 16,7-1-1-16,1 0-14 16,0 2 14-16,16 3 3 15,13 1 0-15,5 3 6 16,6-1-12-16,0 2 0 15,2-1-73-15,1 3-59 16,-7 2-62-16,-9-5-194 16</inkml:trace>
  <inkml:trace contextRef="#ctx0" brushRef="#br1" timeOffset="193974.68">31259 962 67 0,'0'0'214'0,"0"0"-20"15,0 0 17 1,0 0-57-16,0 0 1 0,0 0-46 16,3-45-67-16,-3 51-36 15,0 18-1-15,0 4 24 16,0 5 53-16,0 1-24 15,0-3-45-15,0-3 14 16,0-8-27-16,0-7 4 16,0-6-4-16,0-5 7 15,0-2 1-15,0 0-8 16,3 0 0-16,4-12 37 16,2-12-6-16,4-7-23 15,-3-6-8-15,-4 6 9 16,-5 8-3-16,2 11-2 0,-3 8 3 15,0 4 15-15,0 0-22 16,0 20-18-16,-6 8 10 16,-3 4 8-16,3-2-5 15,6-6 5-15,0-3-29 16,0-5-5-16,0-3-86 16,6-3-131-16,5-10-155 15</inkml:trace>
  <inkml:trace contextRef="#ctx0" brushRef="#br1" timeOffset="194481.72">31351 1370 538 0,'0'0'186'16,"0"0"196"-16,0 0-225 16,0 0-65-16,0 0-38 15,0 0-13-15,-19-20-38 0,19 17 5 16,6-5-4-16,21-1-4 15,7-6-8-15,9 2-2 16,-4 2-18-16,-8 4 15 16,-8 3-17-16,-13 1 21 15,-5 3-6-15,-5 0 16 16,0 0-1-16,-2 2 0 16,-16 15-19-16,-9 4 17 15,-6 8-2-15,2-1 4 16,0 0 25-16,4-2-17 15,6-6 9-15,9-3-3 16,5-5-9-16,5-9 3 16,2-2-8-16,0-1-1 15,21 0 1-15,12 0 0 0,13-3 0 16,1-13-17-16,3-1-64 16,-3 0-85-16,-11 3-170 15,-7 0-181-15</inkml:trace>
  <inkml:trace contextRef="#ctx0" brushRef="#br1" timeOffset="195105.62">31558 805 186 0,'0'0'236'16,"0"0"-65"-16,0 0-61 16,0 0-34-16,0 0-41 0,0 0 29 15,-80-22-33-15,59 22-19 16,3 0 17-16,0 0-4 15,5 0 5-15,1 2 4 16,1 6-31-16,4 1-2 16,-3 4 3-16,1-1-4 15,3 0 10-15,1 0-10 16,2 2 0-16,3 1 0 16,0 1 2-16,0-1 35 15,0 0-16-15,2-1-1 0,4 2 12 16,-2 1-16-16,1 2 4 15,-2 2-13-15,-2 0-4 16,1 1 9 0,-2-2-12-16,1-3 0 0,2-5-2 15,4-2-3-15,2-5 5 16,11-2-82-16,11-3 56 16,14 0-58-16,10-14-97 15,3-11-227-15</inkml:trace>
  <inkml:trace contextRef="#ctx0" brushRef="#br1" timeOffset="195914.09">32207 863 333 0,'0'0'198'0,"0"0"0"16,0 0-117-16,0 0-53 16,0 0 13-16,0 0 18 15,72-33-20-15,-53 27 5 16,2 1-31-16,-1 0-7 16,2-1-1-16,0 3-4 15,-4-2-1-15,-1 3 0 0,-7 1 4 16,-5 1 1-16,-1 0-5 15,-4 0-12-15,0 0 9 16,0 13 6-16,-4 10-2 16,-5 4 52-16,0 0-8 15,3 2-5-15,6 2-22 16,0-2-8-16,0-2 15 16,7-2-21-16,5-4 1 15,-3-5-5-15,-5-5 7 16,-4 1-16-16,-4-1-8 15,-30 5-104-15,-19 4-17 16,-15 5-64-16,-11 2 96 16,-11-3-244-16</inkml:trace>
  <inkml:trace contextRef="#ctx0" brushRef="#br1" timeOffset="-208273.02">30131 7174 7 0,'0'0'2'16,"30"108"0"-16,-8-57-2 15,7-3 2-15,7-9 22 16,2-3-1-16,4-5 14 15,4-1-25-15,-3-1-7 16,3 4-2-16,-1 1-6 0,6 1 5 16,9 2-2-1,11-1 3-15,8 0-3 0,7-5-1 16,0-6-5-16,2-5-5 16,3-6-42-16,2-8 10 15</inkml:trace>
  <inkml:trace contextRef="#ctx0" brushRef="#br1" timeOffset="-206000.64">28918 5637 682 0,'0'0'34'15,"0"0"-4"-15,0 0 104 16,0 0 30-16,0 0-45 16,0 0-31-16,0 0 43 0,0-24-127 15,2 24 5 1,14 11 9-16,11 11 11 0,8 6-7 15,11 8 19-15,3 8-34 16,6 4 5-16,5 0-8 16,-2-3 8-16,-1-6-9 15,-5-9-3-15,-12-8 0 16,-13-7 6-16,-15-7-5 16,-10-1-1-16,-2-1 0 15,-10 6 2-15,-27 4 10 16,-21 9-4-16,-22 1 5 15,-19 2 8-15,-14 0-21 16,-8 3 0-16,0-7-1 0,10 2 10 16,17-3 2-1,25-6-11-15,22 0 0 0,22-5 1 16,17-2-1-16,8 7-13 16,6-1-26-16,32 4-62 15,21-5-81-15,15-6-278 16,14-9-180-16</inkml:trace>
  <inkml:trace contextRef="#ctx0" brushRef="#br1" timeOffset="-205633.04">29534 6357 637 0,'0'0'43'16,"0"0"96"-16,0 0 132 15,0 0-163-15,0 0 5 16,0 0-54-16,13 0-3 16,-13 0-13-16,0 0-1 15,0 0 24-15,-13 0-38 16,-31 0 1-16,-22 17 2 16,-22 8-28-16,-15 8 37 15,-1 4-20-15,-2-1-9 16,10 1 32-16,17-6-26 15,23-7-1-15,20-6 7 16,16-9-15-16,10-5 1 16,10-1-9-16,0-3-7 0,0 0-6 15,10 0 3-15,15 0-35 16,11 0 1-16,5-13-40 16,-2-1 8-16,-6-2-85 15,-11-4-318-15,-12 1-364 16</inkml:trace>
  <inkml:trace contextRef="#ctx0" brushRef="#br1" timeOffset="-204042.15">30033 4993 36 0,'0'0'44'0,"0"0"-44"16,0 0-19-16,0 0 0 15,0 0-5-15,0 0 6 16,5-24 18-16,-5 24 0 16</inkml:trace>
  <inkml:trace contextRef="#ctx0" brushRef="#br1" timeOffset="-202910.48">29945 830 214 0,'0'0'36'0,"0"0"69"15,0 0-75-15,0 0 7 16,0 0-20-16,0 0-16 15,93-30 4-15,-79 25-4 16,-3 0 0-16,-1 0 46 16,-4-3 21-16,-2 2 5 15,-1-2 0-15,-3 3-8 16,0 2 4-16,0 1-27 16,-13 2-25-16,-13 0-12 15,-6 11-3-15,-3 10-2 16,2-1 2-16,7 3-2 15,5-3 5-15,9 1-5 16,2-1 0-16,4 2-2 0,1 0 4 16,3 0-2-1,1 4 17-15,1-2 22 0,0 1 17 16,0 1-13-16,0 2-1 16,0 3 17-16,0 0-17 15,0 5 11-15,1 3-26 16,-1 9-11-16,0 3 11 15,0 5-26-15,-4-4 2 16,1-10 3-16,3-10-6 16,1-13-3-16,32-12 1 15,27-7-9-15,32-22-12 16,34-24-57-16,23-22-204 0,17-14-65 16</inkml:trace>
  <inkml:trace contextRef="#ctx0" brushRef="#br1" timeOffset="-202130.68">32178 450 69 0,'0'0'128'16,"0"0"-1"-16,0 0-61 0,0 0 10 15,0 0 23-15,0 0 3 16,-2 0 8-16,2 0 31 15,0 0-5-15,0 0-46 16,0 0-14-16,0 0-26 16,5 0-19-16,9 0-16 15,9 0-5-15,7 11 16 16,3 5-26-16,1 4 0 16,-6 2 3-16,-2 2-2 15,-3 1-2-15,-3-1 0 16,-7 0 1-16,-7 0-1 15,-4 2 1-15,-2 2 0 16,0 3 13-16,-9 5-12 0,-5 1 21 16,-2 1 2-16,4-2 0 15,3-5 11-15,3-4-33 16,5-4 0-16,-1-3 9 16,2-3-4-16,0-2 2 15,-1 0-3-15,1-1-1 16,-3-2 23-16,-1 1-27 15,1-4 1-15,-1-4 15 16,-6 4-15-16,-2 2 7 16,-8 1-4-16,-5 0-3 15,-8 2 16-15,-6-4-18 16,-6 2 0-16,-5-2-2 0,-13-1 1 16,-7-1-58-1,-3 1-70-15,3-4-316 0,9-5-289 16</inkml:trace>
  <inkml:trace contextRef="#ctx0" brushRef="#br1" timeOffset="-199008.56">32236 601 59 0,'0'0'76'0,"0"0"51"0,0 0-64 16,0 0-33-16,0 0 36 16,0 0-42-16,-51-50-22 15,37 43 16-15,-5-1 12 16,-4-1-14-16,-2-1 15 15,-6-2-4-15,-4 0 42 16,-6 3-56-16,-4 1-11 16,-4-1 2-16,-1 1-4 15,-3 0-6-15,-7 1 4 16,-6 3-15-16,-5 1-8 16,-5 2-51-16,-3 1 10 15,0 0 62-15,1 0-15 0,0 0-4 16,1 8 4-16,3 1 1 15,4 2 0-15,4 2 13 16,0 0-100-16,-2 0 83 16,2 3 15-16,5-1-48 15,5 3 7-15,6-5 33 16,7 0-8-16,9 1 13 16,7 0 10-16,3 6 0 15,1-3-2-15,0 3-40 16</inkml:trace>
  <inkml:trace contextRef="#ctx0" brushRef="#br1" timeOffset="-198531.15">29960 981 16 0,'0'0'18'0,"0"0"24"16,7 101-25-16,6-71 16 15,4-1-9-15,8-3-13 16,10-1-2-16,9 1 5 16,13-4 5-16,13-1-2 15,8-1-14-15,5-3 7 16,8-2-7-16,11-3 12 16,6-4 1-16,10-5-13 0,9-3-3 15,-2 0 15-15,5 0-15 16,1-4 15-16,1-9-14 15,-2-3 0-15,1-2 23 16,-2-3-17-16,-2-3 6 16,-1-3-4-16,-7-2 0 15,-7-4 23-15,-12-1-32 16,-14-5 53-16,-19-2-20 16,-18-1-17-16,-17-5 66 15,-17 0 9-15,-15-2 10 16,-2-1-28-16,-27-1-1 15,-22 1-46-15,-22 1 40 16,-20 7-66-16,-17 6-15 0,-10 10 12 16,-5 6-2-16,10 12-21 15,14 8-44-15,19 2-28 16,19 24-14-16,15 4-146 16,16 5-63-16</inkml:trace>
  <inkml:trace contextRef="#ctx0" brushRef="#br1" timeOffset="-197488.72">32195 824 92 0,'0'0'74'0,"0"0"-33"16,0 0 18-16,0 0-19 16,0 0-14-16,-80-27 13 15,58 20-13-15,-1 2-13 16,-2-2 49-16,-5 5-58 16,-2 0 16-16,-3 2-14 15,4 0 1-15,1 0 33 16,4 0-21-16,-4 0-12 15,0 3 3-15,4 8-10 16,-1-1 7-16,2 2 1 16,1 0 1-16,0 2 9 0,1 2-17 15,4-2 0-15,4 0 1 16,2 0-2-16,5-2-2 16,1 2 2-16,1 0 0 15,2 2 12-15,2-1 3 16,2 1-4-16,0 1 2 15,0 3-7-15,0 4-2 16,10-1-1-16,5 2 5 16,9-5 8-16,6-1-15 15,3-5-1-15,6-3 27 16,10-2 0-16,7-7-12 16,13-2-1-16,7 0-6 15,-3 0 12-15,-3-2-20 0,-10-10 2 16,-9-8 18-16,-6-6 4 15,-7-6 33-15,-5-4 3 16,-9-5-26-16,-6-7 1 16,-11-6-17-16,-7-5-15 15,-1 0 24-15,-33 7-23 16,-19 12 5-16,-23 18-9 16,-22 17 0-16,-17 5-9 15,-4 28-14-15,4 19-59 16,16 11-15-16,13 10-35 15,7 4-211-15</inkml:trace>
  <inkml:trace contextRef="#ctx0" brushRef="#br1" timeOffset="-192529.79">19865 14408 353 0,'0'0'146'0,"0"0"1"16,0 0-51-16,0 0-73 15,0 0 0-15,0 0-23 16,0 0-55-16,-3 2-167 16,-27 10-240-16</inkml:trace>
  <inkml:trace contextRef="#ctx0" brushRef="#br1" timeOffset="-190782.99">7540 15298 195 0,'0'0'99'16,"0"0"29"-16,0 0 33 16,-75-89-52-16,63 72-16 15,2 8 19-15,7 5 21 16,0 4-32-16,3 0-4 16,-2 0-58-16,2 0-14 15,0 0 2-15,0 0-20 16,0 8 0-16,18 4-3 15,11 5 2-15,9-1 37 16,13 0-39-16,9-2-1 16,5-1 8-16,1 0-6 15,-8-3-4-15,-16 0-1 16,-17-3 0-16,-14 3-1 0,-11-1 1 16,0 11 0-1,-17 13 8-15,-16 6-6 0,-13 10 12 16,-6 2-14-16,-2 2 0 15,-1 0-3-15,9-6 3 16,7-8 0-16,14-6-6 16,11-11 5-16,11-8 1 15,3-7-83-15,11-1-106 16,17-6-63-16,11 0-41 16,0-17-103-16</inkml:trace>
  <inkml:trace contextRef="#ctx0" brushRef="#br1" timeOffset="-190116.62">8208 15502 69 0,'0'0'204'0,"0"0"-1"16,0 0-6-16,0 0-22 16,0 0 4-16,0 0-34 15,-34 24-77-15,-5 21-10 16,-16 18 20-16,-11 8-25 0,-6 11-23 16,1 0-23-1,16-2 0-15,13 0-14 0,21-11-21 16,21-16-204-16,9-30-237 15</inkml:trace>
  <inkml:trace contextRef="#ctx0" brushRef="#br1" timeOffset="-189710.3">10742 15219 795 0,'0'0'91'16,"0"0"192"-16,0 0-112 15,0 0-129-15,0 0-40 16,0 0 22-16,-81 125-24 0,58-65-2 15,8 0 2-15,7-1-145 16,8-12-216-16,8-24-120 16</inkml:trace>
  <inkml:trace contextRef="#ctx0" brushRef="#br1" timeOffset="-189551.37">10993 15209 846 0,'0'0'100'15,"0"0"124"-15,0 0-150 0,0 0-38 16,-10 76-6-16,-4-24-27 16,-1 8 4-16,6 1-7 15,5 3-144-15,4-10-278 16</inkml:trace>
  <inkml:trace contextRef="#ctx0" brushRef="#br1" timeOffset="-188967.32">16388 15027 487 0,'0'0'239'0,"0"0"3"16,0 0-72-16,0 0-57 16,0 0-8-16,0 0-88 15,-27 36-16-15,15-4 7 16,-5 10-7-16,4-6-2 0,3 4-50 15,4-2-155-15,6-7-103 16,0-18-86-16</inkml:trace>
  <inkml:trace contextRef="#ctx0" brushRef="#br1" timeOffset="-188809.11">16599 14955 833 0,'0'0'148'0,"0"0"65"15,0 0-142-15,0 0-15 0,-47 118-18 16,26-51-30-16,-2 0-8 16,3 5-4-16,4 0-114 15,9-6-378-15</inkml:trace>
  <inkml:trace contextRef="#ctx0" brushRef="#br1" timeOffset="-186904.12">19086 13452 25 0,'0'0'38'0,"-10"93"-12"16,7-34 9-16,3 8-15 15,0 14-11-15,10 11-9 16,15 7-2-16,21-3-4 16,28-6-40-16</inkml:trace>
  <inkml:trace contextRef="#ctx0" brushRef="#br1" timeOffset="-186769.25">20196 13822 188 0,'0'0'0'0,"-120"0"-2"15</inkml:trace>
  <inkml:trace contextRef="#ctx0" brushRef="#br1" timeOffset="-184536.68">23713 9928 5 0,'0'0'20'0,"0"0"-8"16,0 0-12-16,0 0 0 15,0 0 0-15,0 0 62 16,-9 0 28-16,9-4 16 16,0 2-1-16,0-3-25 15,0 2 13-15,-2 0-10 16,2 2-10-16,0-2-2 16,0 3-38-16,0 0-21 15,2 0-4-15,22-2-6 16,17-3 18-16,16-1 4 0,12 0-13 15,10 1 19 1,3 0-29-16,8 1 0 0,9 1 3 16,10-4 1-16,14 4-10 15,14-6 4-15,3-5-39 16,5 0 5-16,-5-4-13 16,-13-2 13-16,-16 3-2 15,-21 0-17-15,-25 5 14 16,-23 1-23-16,-21 8-21 15,-19 0 34-15,-2 3 45 16,-27 0 0-16,-7 0-18 16,-11 9 3-16,-6 5 9 15,-6 0-35-15,-10 2-8 16,-7-3-40-16,-7 2-10 16,-5-4 7-16</inkml:trace>
  <inkml:trace contextRef="#ctx0" brushRef="#br1" timeOffset="-183989.3">23825 9981 84 0,'0'0'10'16,"0"0"47"-16,0 0 3 15,0 0-40-15,0 0-14 16,0 0 8-16,98-12 78 15,-13-4-14-15,17 2-11 0,20-3-2 16,15 0-24-16,14 0-17 16,10 3-15-16,-1-2-6 15,-1 2-5-15,-10 5 2 16,-6-4 0-16,-9 4 8 16,-8-1-8-16,-17 0-1 15,-21 2 1-15,-24-1 0 16,-31 5 0-16,-18-2 0 15,-15 6 0-15,-23-1 13 16,-26 1-13-16,-29 0-35 16,-16 1-46-16,-16 12-6 15,-9 4 5-15,-6-2-64 16,-4-1 60-16,2 3 37 16,7-4 31-16,9 0-15 15,16-3 20-15,14 0 13 0,20-1 23 16,18-1-9-16,15-6 6 15,14 2-1-15,10-1-19 16,4-3-8-16,1 0-5 16,19 0 13-16,8 0 12 15,9 0 34-15,12 0 28 16,11-7 16-16,15-3-32 16,10 3-2-16,4-2-26 15,1 3-24-15,-10 3 7 16,-16-1-13-16,-19 0-52 15,-24 4-102-15</inkml:trace>
  <inkml:trace contextRef="#ctx0" brushRef="#br1" timeOffset="-182337.55">18640 15576 3 0,'0'0'4'0,"0"0"6"16,0 0-8-16,0 0-2 0,0 0 12 15,0 0-7 1,0 0 43-16,-67 12-15 0,64-12-15 16,-3 0-17-16,-1 0 6 15,-1 0-5-15,-1 0 20 16,-1 0-22-16,1 0 0 16,3 0-1-16,-2 0 3 15,6 0 0-15,2 0 28 16,0 0 28-16,0 0-16 15,0 0-42-15,0 0-11 16,0 0-67-16,7 0 2 16</inkml:trace>
  <inkml:trace contextRef="#ctx0" brushRef="#br1" timeOffset="-181394.1">19193 15229 243 0,'0'0'160'0,"0"0"48"16,0 0-47-16,11-85 25 15,-11 75-10-15,-11 5-52 16,-2 1-31-16,-3 4-23 15,-4 0-53-15,-5 15-17 16,1 7-2-16,2 8-3 16,6-3 5-16,9-1-7 15,4-1 0-15,3 3 5 16,0-7-32-16,16 1 6 16,7-6-16-16,-1 1 19 0,2-4-24 15,-3-3 24-15,-3 1 22 16,-9 1-9-16,-6 2 3 15,-3 5 3-15,-3 1-32 16,-19 4 38-16,-7-2 10 16,-4 1-7-16,-1-6 2 15,3 0-5-15,4-7-3 16,12-8-5-16,8-2-30 16,7-9-126-16,20-20-110 15,21-19-186-15</inkml:trace>
  <inkml:trace contextRef="#ctx0" brushRef="#br1" timeOffset="-180843.93">19472 15190 346 0,'0'0'275'0,"0"0"-120"15,0 0-74-15,0 0-10 16,0 0 76-16,-32 105-62 16,18-68-53-16,5-3-17 15,7-3 2-15,2-11-17 16,0-7-4-16,5-10 4 15,15-3 0-15,8-13-8 16,10-16 8-16,3-13-41 16,1-2 35-16,-9 1-21 15,-4-3 27-15,-6 6 1 16,-13 10-1-16,-3 13 16 16,-7 13-11-16,0 4 4 0,0 25-9 15,0 12-20-15,-4 8 20 16,1-2 1-16,3 0 2 15,4-12-4-15,14-9 1 16,8-10-37-16,4-8 16 16,1-4-23-16,2-13-37 15,3-17 81-15,-10-9-29 16,-2-4 29-16,-3-7 5 16,-10-8 17-16,-2-6 71 15,-9-1-19-15,0 5 6 16,0 17 37-16,0 22-29 0,0 16 38 15,-3 5-76 1,-3 16-44-16,-2 30 0 0,-4 14-1 16,2 22 5-1,1 10 9-15,-5 11-13 0,2 2 4 16,2 2-10-16,0-9 0 16,1-16-11-16,2-15 10 15,4-24-51-15,2-17-30 16,1-16-45-16,0-10-62 15,0-13-97-15,0-27 36 16,7-19-170-16</inkml:trace>
  <inkml:trace contextRef="#ctx0" brushRef="#br1" timeOffset="-180622.6">19887 15223 436 0,'0'0'246'16,"0"0"22"-16,0 0-73 15,0 0-80-15,0 0-79 16,0 0-33-16,0 0-3 15,18-22-3-15,1 28-6 16,7 6 9-16,-4 1-5 16,-1-2 1-16,-12 1-23 15,-6 2 8-15,-3 2-1 16,0 1-5-16,-20 3 16 16,-5-1 4-16,-5 1-21 15,-1-1-37-15,-2-2-105 16,9-3-14-16,8-5-188 15</inkml:trace>
  <inkml:trace contextRef="#ctx0" brushRef="#br1" timeOffset="-180344.53">20469 14997 611 0,'0'0'209'0,"0"0"47"15,0 0-58-15,0 0-97 16,0 0-13-16,0 0-10 16,-5-39-57-16,4 56-21 15,-2 25-14-15,-3 17 14 0,-2 18 8 16,1 8-7-16,-2 4-2 16,-2 4-1-16,-3-6-6 15,-2-15 7 1,3-17-71-16,3-15-74 0,0-16-78 15,6-17-78-15,3-7 12 16,1-10 12-16</inkml:trace>
  <inkml:trace contextRef="#ctx0" brushRef="#br1" timeOffset="-180036.65">20351 15378 404 0,'0'0'295'0,"0"0"-3"15,0 0-108-15,0 0-121 16,0 0-55-16,30-73-4 0,0 59-4 15,5 5-29 1,4-3-95-16,1 0-126 0,-2-1-61 16,-8-3 18-16,-7-6 132 15,-8-6 160-15,-7 2 1 16,-5-1 131-16,-3 13 19 16,0 8 65-16,0 6-37 15,0 0-42-15,0 0-14 16,-3 18-60-16,-7 12-10 15,-1 9 49-15,5 9-34 16,-3 6-29-16,6 0-13 16,0 1-25-16,-1-9-7 0,4-9 0 15,0-15-113 1,14-9-73-16,10-13-44 16,4-3-58-16</inkml:trace>
  <inkml:trace contextRef="#ctx0" brushRef="#br1" timeOffset="-179615.15">20792 15248 124 0,'0'0'501'0,"0"0"-158"16,0 0-167-16,0 0-68 15,0 0-59-15,0 0-34 16,-66-7-15-16,66 7-12 16,14 0 12-16,10-5-1 15,9-2 12-15,0-3-22 16,-4 3 11-16,-6 4-41 15,-8 3 13-15,-7 0-12 0,-8 0-1 16,0 17 9-16,-3 5 30 16,-16 2-6-16,-3 3 11 15,4-4-3-15,2-4 5 16,3-6-2-16,9-10-2 16,1-3-2-16,3 0-17 15,4-8 18-15,15-16 5 16,7-10-2-16,3-5-3 15,1 3 4-15,-5 2-5 16,-5 9 1-16,-10 14 0 16,-7 8 16-16,-3 3-4 15,0 11-9-15,0 14-3 0,0 8 3 16,0-4 3-16,3-2-6 16,7-4-10-1,5-6-21-15,6-6-165 0,8-8 38 16,0-3-84-16,4-7 79 15</inkml:trace>
  <inkml:trace contextRef="#ctx0" brushRef="#br1" timeOffset="-179428.15">21177 15011 324 0,'0'0'270'16,"-7"-75"6"-16,2 64 15 16,2 8-93-16,2 3-57 15,1 0-111-15,0 8-24 16,0 20-1-16,17 11-5 0,5 11 7 15,1 0-7 1,0 7 4-16,-13 5-15 16,-10 1 6-16,-10 5-90 0,-33 5-61 15,-18-3-255-15,-17-10-148 16</inkml:trace>
  <inkml:trace contextRef="#ctx0" brushRef="#br1" timeOffset="-176847.59">19245 16037 232 0,'0'0'194'15,"0"0"70"-15,0 0-94 16,0 0 15-16,0 0-31 16,0 0-59-16,-10-39-40 15,3 50-30-15,1 24-23 16,0 16 20-16,-3 14-18 16,1 1-1-16,4 1 3 15,4-4-6-15,0-5-2 16,0-11-39-16,21-17-120 15,1-18-135-15,5-12-13 16,6-12-144-16</inkml:trace>
  <inkml:trace contextRef="#ctx0" brushRef="#br1" timeOffset="-176428.72">19420 16118 641 0,'0'0'197'0,"0"0"61"16,0 0-132-16,0 0-23 15,0 0-67-15,0 0-26 16,-25-14-10-16,31 14-3 16,14 0 1-16,6 0-2 15,-2 9 1-15,0 2-7 0,-8 8-27 16,-7 3-10 0,-5 0 12-16,-4 4-4 0,0 1 14 15,-10-4-20-15,-6 0-5 16,1-7 13-16,4-8 7 15,7-6 30-15,4-2 12 16,0 0-8-16,0-22 16 16,10-9-9-16,7-8-11 15,0-2 15-15,-1 10-8 16,-3 3 20-16,-7 15 42 16,-3 7-25-16,-2 6 13 15,1 0-27-15,1 6-25 16,1 20 2-16,5 11 2 15,2 2-4-15,-5 6 21 16,0-2-26-16,-1 1-2 0,0-3-1 16,1-4-91-16,1-13-145 15,7-14-122-15,-2-10-132 16</inkml:trace>
  <inkml:trace contextRef="#ctx0" brushRef="#br1" timeOffset="-176241.87">19771 16254 694 0,'0'0'337'0,"0"0"-91"16,0 0-160-16,0 0-44 16,0 0-30-16,0 0 11 15,0 51 6-15,0-11 0 16,0 6-6-16,0 4-23 0,0 0 0 16,7-7-1-16,0-8-25 15,4-11-73-15,1-11-93 16,0-12-130-16,1-1-46 15</inkml:trace>
  <inkml:trace contextRef="#ctx0" brushRef="#br1" timeOffset="-175986.76">19915 16349 366 0,'0'0'304'0,"0"0"12"16,0 0-73-16,0 0-121 15,0 0-60-15,0 0-33 16,-62 6-13-16,39 14 19 15,4 0-26-15,1 4-1 0,6-5 0 16,5 1-2-16,7-5-12 16,0 3 6-16,0-1 0 15,17-5-5-15,6-1 5 16,2-2-5-16,2-5 4 16,1-4-26-16,2 0-15 15,2 0-44-15,-3-4-94 16,4-5-136-16,3-2-92 15,-3 2 127-15</inkml:trace>
  <inkml:trace contextRef="#ctx0" brushRef="#br1" timeOffset="-175792.85">20161 16336 721 0,'0'0'246'0,"0"0"39"16,0 0-140-16,0 0-70 15,0 0-37-15,0 0-24 16,-18-14-6-16,38 7-8 16,8-3 2-16,10-5-8 15,8 4-60-15,-1-2-119 16,-2 1-255-16,-1-5-246 16</inkml:trace>
  <inkml:trace contextRef="#ctx0" brushRef="#br1" timeOffset="-175431.89">20469 16113 79 0,'0'0'1034'0,"0"0"-829"16,0 0-87-16,0 0-61 16,0 0-8-16,0 0-45 15,0-29 9-15,27 13-13 16,4 2-10-16,6 1 6 15,2 3-40-15,-3 1-1 16,-7 2 14-16,-10 7-9 16,-8-3 35-16,-8 3-2 15,-3 0 7-15,0 10 10 16,-6 9-8-16,-12 10 10 0,0 5 26 16,1-4-33-16,-6 6 52 15,7-5-35-15,3-3 1 16,2-8 1-16,9-6-23 15,2-4-1-15,0-4-2 16,2-6-9-16,23 0 5 16,10-6-55-16,7-21-74 15,7-3-222-15,3-4-153 16</inkml:trace>
  <inkml:trace contextRef="#ctx0" brushRef="#br1" timeOffset="-175190.75">20941 15916 583 0,'0'0'243'16,"0"0"89"-16,0 0-126 0,0 0-52 15,0 0-61-15,0 0-31 16,-37-10-41-16,37 10-6 16,21 10-20-16,25 10 5 15,17 6 0-15,3 7 17 16,-7 6-17-16,-15 8-2 15,-18 3 0-15,-23 6-32 16,-4 0-23-16,-36 6-45 16,-22 2-76-16,-11-5-263 15,-6-17-326-15</inkml:trace>
  <inkml:trace contextRef="#ctx0" brushRef="#br1" timeOffset="-174696.53">21918 15095 507 0,'0'0'253'15,"0"0"25"-15,0 0-86 16,0 0-35-16,0 0-67 0,0 0-36 16,0-12 6-16,0 29-59 15,0 23 0-15,0 16 4 16,0 18-4-16,0 10-2 15,0-1-1-15,0-4-20 16,0-16-60-16,23-17-109 16,16-23-154-16,11-23-83 15</inkml:trace>
  <inkml:trace contextRef="#ctx0" brushRef="#br1" timeOffset="-174262.36">22344 15209 846 0,'0'0'208'0,"0"0"59"16,0 0-205-16,0 0 11 16,0 0-40-16,0 0-26 15,0 0-7-15,-42-13-11 16,68 13 11-16,10 0-4 16,3 11 5-16,-4-5-1 15,-12 4 0-15,-6 3 1 16,-8 2-6-16,-8 3-6 15,-1 4-11-15,0 5 19 16,-16-7-15-16,-1 3 18 16,3-7 0-16,3-10 2 15,6-1 1-15,4-5-3 0,1 0 0 16,1-14 12-16,21-19-9 16,7-13-3-16,7-1 6 15,-3 8-6-15,-9 9 21 16,-6 13-8-16,-11 8 4 15,-4 6 26-15,-3 3-32 16,0 0-7-16,0 22-4 16,0 7 2-16,0 8 2 15,-3 5-4-15,-3 3 0 16,2-1-11-16,1-6-32 16,3-8-73-16,0-6-162 15,7-18-181-15,18-6-193 16</inkml:trace>
  <inkml:trace contextRef="#ctx0" brushRef="#br1" timeOffset="-174066.32">22854 15295 580 0,'0'0'522'16,"0"0"-273"-16,0 0-139 16,0 0-41-16,0 0-34 15,0 0-13-15,-20 20-22 16,20 16 0-16,5 7 14 15,10 7-14-15,-6-4-3 16,-2 0 2-16,-1-3-82 16,-5-10-79-16,1-13-186 15,1-15-250-15</inkml:trace>
  <inkml:trace contextRef="#ctx0" brushRef="#br1" timeOffset="-173812.73">23007 15357 734 0,'0'0'331'0,"0"0"-82"16,0 0-131-16,0 0-45 16,0 0-41-16,0 0-31 15,-33 21 19-15,10 5-17 16,-3-3-3-16,3 3 1 16,0-2 2-16,7-1-6 15,7-7 1-15,2-3 2 16,7-6-11-16,0 2 11 15,16-4-15-15,10-5 13 0,10 0-11 16,9 0-12-16,9 0-37 16,11-7-101-16,4 6-140 15,0-5-397-15</inkml:trace>
  <inkml:trace contextRef="#ctx0" brushRef="#br1" timeOffset="-173632.05">23244 15461 916 0,'0'0'189'15,"0"0"-2"-15,0 0-156 16,0 0-18-16,0 0-9 16,0 0 19-16,111-41-23 0,-64 32-50 15,-2-4-162-15,1 2-259 16</inkml:trace>
  <inkml:trace contextRef="#ctx0" brushRef="#br1" timeOffset="-172797.15">23765 15117 532 0,'0'0'189'0,"0"0"98"15,0 0-108-15,0 0 4 16,0 0-72-16,0 0-44 16,-45 0-11-16,45 0-42 15,0 0-11-15,11 0-3 16,10 0 4-16,10 0 3 0,4-1-7 16,0-6 0-16,-2 1-3 15,-3-2 3-15,-7 0 0 16,-8 1-17-16,-4 3-8 15,-5 1 20-15,-5 0-5 16,-1 3 5-16,0 0-4 16,0-2-20-16,0 2-54 15,-1 0-76-15,-8 0-132 16,0 0-283-16</inkml:trace>
  <inkml:trace contextRef="#ctx0" brushRef="#br1" timeOffset="-172408.64">24187 14905 787 0,'0'0'187'0,"0"0"52"15,0 0-119-15,0 0-56 16,0 0-41-16,0 0-18 15,-30 0-5-15,50 0 0 16,10 3 8-16,8-3-7 16,1 0 3-16,-2 0-1 15,-7 0 0-15,-7 0 2 16,-13 0-5-16,-5 4 0 0,-5 12-10 16,-2 11 15-16,-21 6-5 15,-8 10 10-15,-7-1-3 16,0 1 35-16,7-2-13 15,6-8-21-15,8-7 13 16,7-10-21-16,7-5-4 16,3-9-2-16,16-2-25 15,30 0-16-15,26-19-61 16,16-6-102-16,6-10-234 16,-3-8-67-16</inkml:trace>
  <inkml:trace contextRef="#ctx0" brushRef="#br1" timeOffset="-172176.15">24720 14773 703 0,'0'0'117'0,"0"0"217"0,0 0-137 15,-84-10-61-15,78 10-51 16,6 0-31-16,0 17-48 16,13 12-2-16,25 20 36 15,18 9-4-15,13 1-2 16,4 3-31-16,-10 1 0 15,-17-1 3-15,-14 2-6 16,-21 1-6-16,-11 5-17 16,-24-6-52-16,-25-2-34 15,-15-6-71-15,-2-11-266 0,7-18-217 16</inkml:trace>
  <inkml:trace contextRef="#ctx0" brushRef="#br1" timeOffset="-171934.57">25267 15209 1196 0,'0'0'86'16,"0"0"108"-16,0 0-111 15,0 0-47-15,0 0-36 16,0 0 5-16,134-8 19 15,-61 8-24-15,3-2-2 16,-2-7-9-16,-10 1-61 0,-14-1-46 16,-20 2-160-16,-22-2-234 15,-8-4-88-15</inkml:trace>
  <inkml:trace contextRef="#ctx0" brushRef="#br1" timeOffset="-171734.12">25509 15063 802 0,'0'0'175'16,"0"0"162"-16,0 0-169 16,0 0-79-16,0 0-54 15,0 0 20-15,-23-15-51 16,26 40-4-16,12 9 14 0,6 16-13 16,0 5 3-16,-6 8-4 15,1 3-16-15,-4 1 5 16,-3 2-119-16,6-13-122 15,12-27-489-15</inkml:trace>
  <inkml:trace contextRef="#ctx0" brushRef="#br1" timeOffset="-171358.62">26572 14670 1303 0,'0'0'11'0,"0"0"151"16,0 0-100-16,0 0-54 16,0 0 11-16,-94-23-19 15,55 33 0-15,0 9 4 16,8 1-4 0,9 4-2-16,10 2-2 0,12 1 0 15,0 5-5-15,13 2 9 16,17 2-1-16,11-3 1 15,3-3 0-15,-3-6 0 16,-6-2-1-16,-9-5-19 16,-12-4 16-16,-9-2-36 15,-5 1 3-15,-13-1 17 0,-20 4 6 16,-14 0 14-16,-9-3 0 16,-7-2-19-16,4-4 5 15,8-6-68-15,18 0-31 16,21 0-53-16,12-16-70 15,28-8-160-15</inkml:trace>
  <inkml:trace contextRef="#ctx0" brushRef="#br1" timeOffset="-170834.72">26598 14872 293 0,'0'0'281'0,"0"0"9"16,0 0-57-16,0 0-100 15,0 0-113-15,0 0 22 16,20 90 14-16,-29-51-39 15,4-6-13-15,2-6-4 16,3-12 6-16,0-8-11 0,0-4 5 16,8-3 0-16,13-3 1 15,6-14 3-15,3-8-3 16,-2-8-2-16,-2 0 3 16,-4-1-4-16,-5 9 2 15,-4 8 0-15,-7 9 3 16,-5 8-3-16,-1 10-7 15,0 17-8-15,0 10 15 16,-1 2-6-16,1-2 6 16,0-12-19-16,9-4-3 15,13-11-29-15,5-7-8 16,4-3 31-16,1-13-50 0,-3-8 2 16,-3-8 13-16,-8-7 63 15,-5-4 0-15,-5-9 55 16,-5 3 41-16,-2 2 14 15,-1 9-6-15,0 14-22 16,0 12-15-16,0 9 9 16,0 0-20-16,0 0-52 15,-4 9 1-15,-7 20-5 16,-5 17 0-16,-2 21 29 16,0 12-21-16,-3 14-3 15,-3 9 2-15,3 1-7 16,-3-5-5-16,4-6 2 15,2-17-81-15,4-20-42 0,8-15-130 16,6-27-127-16,0-13-49 16</inkml:trace>
  <inkml:trace contextRef="#ctx0" brushRef="#br1" timeOffset="-170601.6">26969 15076 685 0,'0'0'127'0,"0"0"183"15,0 0-158-15,31-82-75 16,-8 70-51-16,8 1 4 16,9 5-30-16,3 6 0 15,1 0-1-15,-4 17 2 0,-12 2-8 16,-11 5 2-16,-13-1-16 16,-4 5 19-16,-19-1-28 15,-23-1 19-15,-16-1 3 16,-18-3 6-16,-21 1-86 15,-13-10-175-15,-4-12-239 16</inkml:trace>
  <inkml:trace contextRef="#ctx0" brushRef="#br1" timeOffset="-167547.02">27861 14967 3 0,'0'0'91'16,"0"0"21"-16,0 0 19 15,0 0 24-15,43-92 2 16,-34 69-14-16,-3 0 46 16,-3-1-34-16,-3 2-19 15,0 5-18-15,0 1-24 16,-9 3-54-16,-6 3 11 16,-3 9-45-16,-1 1-3 15,-6 17-3-15,-2 27-4 16,-3 24 1-16,3 19 3 0,3 8-4 15,5 2 4-15,-1-10-15 16,7-9 7-16,3-16-86 16,5-16-60-16,4-23-119 15,1-9-23-15,0-14 25 16,0-3 45-16</inkml:trace>
  <inkml:trace contextRef="#ctx0" brushRef="#br1" timeOffset="-167247.28">27622 15216 229 0,'0'0'137'15,"-27"-90"113"-15,21 57-12 16,3 8-86-16,3 4-14 16,14-1-35-16,22 1-65 15,19-1-38-15,16 1 2 16,9-2-7-16,4 3-14 0,-3 1-66 16,-9 2-49-16,-16 4-33 15,-20 2 78-15,-17 5-21 16,-16 3 59-16,-3 0 51 15,-16 3 33-15,-8 0 46 16,-3 0-13-16,-3 6 47 16,4 17-18-16,-3 10-46 15,9 6-14-15,4 11-16 16,8 0-10-16,6-4-3 16,2-2-6-16,0-11-15 15,12-10-87-15,8-9-55 0,2-14 11 16,6 0-125-16</inkml:trace>
  <inkml:trace contextRef="#ctx0" brushRef="#br1" timeOffset="-166850.65">28210 14947 137 0,'0'0'411'16,"0"0"-153"-16,0 0-37 16,0 0-145-16,0 0-4 15,0 0-72-15,-30-29-4 16,49 39-2-16,16 3 6 15,9-4 17-15,4 2-17 16,-7-5 0-16,-9-1-13 16,-14 5 10-16,-12-1-5 15,-6 8 0-15,-4 0-4 16,-21 5 10-16,-10 4 2 0,4-4 0 16,1 0 15-16,10-6-14 15,9-12 3-15,6-1-4 16,5-3-4-16,12 0 4 15,20-16 0-15,12-8 4 16,3-6-5-16,-1-6 1 16,-7-1 0-16,-10 5 6 15,-8 12-4-15,-12 8 6 16,-9 12-8-16,0 0-6 16,-17 19-1-16,-8 11-3 15,1 5 8-15,11-1-10 16,9-5-118-16,4-6-21 0,19-14-21 15,15-9-4-15,9 0-48 16</inkml:trace>
  <inkml:trace contextRef="#ctx0" brushRef="#br1" timeOffset="-166654.74">28692 14730 601 0,'0'0'251'15,"0"0"80"-15,0 0-181 16,0 0-27-16,0 0-123 15,0 0 1-15,6 7 4 16,22 39-3-16,3 12 12 16,-5 9-10-16,-15 4 4 15,-11-3-16-15,-26 1 4 16,-39 5-42-16,-26-2-15 16,-29 3-149-16,-28-8-265 0</inkml:trace>
  <inkml:trace contextRef="#ctx0" brushRef="#br1" timeOffset="-165072.89">26293 15928 400 0,'0'0'125'16,"0"0"22"-16,0 0 56 15,0 0-18-15,0 0-48 16,0 0-43-16,-75-49-6 16,75 44-43-16,0-3-29 0,10 1 0 15,6 5-16-15,3-2 0 16,1 4 0-16,-2 4 2 16,0 11-8-16,-6 9 6 15,-4 0-3-15,-8 5-5 16,0-3 2-16,-3 4-10 15,-14-1 11-15,-3-5-12 16,5-7 15-16,6-5-2 16,2-8-5-16,7-4 2 15,0 0 2-15,2-7-13 16,18-21 15-16,12-6 3 16,0-5-6-16,1 1 6 15,-7 4 0-15,-9 9 7 16,-8 9-6-16,-6 9 1 0,-3 6 21 15,0 1-13-15,0 0 7 16,0 7-17-16,-4 12 0 16,-5 9 8-16,-1-2-6 15,4 4 9-15,1-4-1 16,0 1-8-16,5-6 8 16,0 1-10-16,0-3 0 15,0-8 7-15,0-2-5 16,0-3-2-16,0-1 0 15,0 0 0-15,0 0 4 16,0-5-4-16,2 3 0 16,-2-3-1-16,0 0 1 0,0 0 0 15,0 0-1 1,2 0 6-16,-2 0-3 0,0 0-2 16,0 0 0-16,0 0 0 15,0 0 1-15,0 0-1 16,0 0 0-16,0 0-1 15,0 0 1-15,0 0-26 16,0 0-45-16,0 2-68 16,-5-2-183-16,-7 0-194 15</inkml:trace>
  <inkml:trace contextRef="#ctx0" brushRef="#br1" timeOffset="-164713.42">26143 15877 734 0,'0'0'135'0,"0"0"159"16,0 0-146-16,0 0-74 15,0 0-49-15,0 0-16 16,53-20-8-16,14 13 0 16,2 7 19-16,-8 0-20 15,-12 0 0-15,-17 0 4 16,-15 0-3-16,-9 3-2 15,-8 10-2-15,0 2 3 16,-18 12 20-16,-11 7-16 16,-7 7 16-16,-8 1 4 0,-2 8 6 15,3-7-9 1,5-1-8-16,8-11-13 0,11-6 15 16,10-12-15-16,9-2-7 15,2-11 4-15,34 0-2 16,20 0 1-16,17-17-32 15,11-2-39-15,1 2-51 16,-10 2-243-16,-11 3-89 16</inkml:trace>
  <inkml:trace contextRef="#ctx0" brushRef="#br1" timeOffset="-163960.42">26929 16141 631 0,'0'0'197'0,"0"0"94"0,0 0-103 15,0 0-98 1,0 0-37-16,0 0-12 0,0 9-28 16,-11 18-12-16,-4 9-1 15,-1 5 9-15,-5 0-6 16,0-1-3-16,2-3-10 15,2-1-37-15,10-8-78 16,7-14-224-16,0-14-200 16</inkml:trace>
  <inkml:trace contextRef="#ctx0" brushRef="#br1" timeOffset="-162977.87">27309 15891 525 0,'0'0'111'16,"0"0"153"-16,0 0-68 0,0 0-81 15,0 0-24-15,0 0-62 16,0 0-22-16,85-44-7 16,-72 63 10-16,-5 11-10 15,-7-1 0-15,-1 4 0 16,-6 4 0-16,-13-1 0 15,-4-3 0-15,0-6-1 16,5-7 7-16,7-13-12 16,7-5 5-16,4-2-12 15,0 0 11-15,6-16-3 16,18-18 5-16,7-5-5 16,5-6 14-16,1 1-10 15,-4 8 1-15,-6 7 0 16,-9 13 7-16,-12 8 4 15,-5 7 11-15,-1 1 11 0,0 0-27 16,0 20-3-16,-7 11 2 16,-7 8 5-16,5 5 18 15,3-1-28-15,5 3 0 16,1-3-1-16,1-9-14 16,21-5-8-16,7-9-78 15,8-12-88-15,1-8-71 16,-4-3 44-16,-4-16 68 15,-8-11 54-15,-5-7 94 16,-4 1 60-16,-5 3 69 16,-7 8 31-16,1 14 74 15,-2 8-50-15,0 3-29 16,0 0-77-16,0 4-58 0,0 24-7 16,-2 9-12-16,-3 5-1 15,4 2 7-15,-2-2-6 16,1-2-2-16,2-9-20 15,0-6-49-15,0-13-67 16,0-7-68-16,13-5-62 16,7-3 40-16,6-14-80 15,2-9 93-15,-2-10 214 16,-3 2 38-16,-2-5 77 16,-9 5 92-16,-6 8-6 15,-3 13 29-15,-3 6 11 16,0 4-58-16,-9 3-83 0,-9 0-82 15,-6 3 2 1,-4 11-16-16,1 3 1 0,0-2 11 16,8 2-12-16,1-2-3 15,9-3-1-15,3-2 0 16,6-1-4-16,0 1 4 16,12-3 0-16,18 0-10 15,7-1 4-15,8-3-53 16,-2-3-71-16,1 0-93 15,-1 0-10-15,-6 0-110 16</inkml:trace>
  <inkml:trace contextRef="#ctx0" brushRef="#br1" timeOffset="-162821.25">28024 16184 422 0,'0'0'148'15,"0"0"82"-15,0 0-58 16,0 0-58-16,0 0-74 15,0 0-40-15,44-34-7 16,-11 24-27-16,0 3-149 16,-2-2-97-16,-1-4-175 15</inkml:trace>
  <inkml:trace contextRef="#ctx0" brushRef="#br1" timeOffset="-162650.46">28250 16002 696 0,'0'0'207'0,"0"0"61"15,0 0-150-15,0 0-33 16,0 0-81-16,0 0-3 16,-24 92 26-16,24-45-24 15,0 3-3-15,0-1-6 16,8-9-74-16,-2-5-144 16,2-15-187-16,5-18-183 15</inkml:trace>
  <inkml:trace contextRef="#ctx0" brushRef="#br1" timeOffset="-162440.55">28430 15761 933 0,'0'0'182'0,"0"0"124"0,0 0-213 16,0 0-50-16,0 0-31 15,0 0-11-15,65 66 15 16,-39-13-16-16,-12 16 1 15,-14 4-11-15,-15 9-12 16,-34-5-64-16,-21-2-18 16,-28-4-83-16,-22-16-254 15,-26-16-196-15</inkml:trace>
  <inkml:trace contextRef="#ctx0" brushRef="#br1" timeOffset="-162078.71">26154 15843 201 0,'0'0'259'0,"0"0"-63"15,0 0-40-15,0 0 14 16,0 0-3-16,0-73-44 16,-13 64-35-16,-4 2-8 15,0 1-49-15,2 2 33 0,-2 4-44 16,0 0-1-16,-3 24-8 16,-2 21-5-16,-2 28-5 15,4 24 7-15,1 14-6 16,4 11 3-16,8-2-5 15,7-8-7-15,6-16-6 16,25-14-91-16,8-26-117 16,0-32-382-16</inkml:trace>
  <inkml:trace contextRef="#ctx0" brushRef="#br1" timeOffset="-160820.34">20439 16339 362 0,'0'0'136'0,"0"0"19"16,0 0-69-16,0 0 12 15,0 0 29-15,0 0 30 16,-28 13-50-16,14-4-23 16,-4 5-14-16,2-7-26 15,-7-1-37-15,7 0 15 0,-2-5-16 16,9-1-6-1,2 0 11-15,4-1-7 0,1-15 19 16,1-1-23-16,-2-3 1 16,3 8 0-16,0 2 2 15,0 8-4-15,0 2 1 16,0 0-6-16,7 0 0 16,9 15-4-16,4 5 10 15,-8 3-4-15,-5-4 4 16,-4-2 0-16,-3-4 0 15,0-4 0-15,0-1 0 16,0-4 0-16,-3-1 0 16,-3-3 18-16,-1 0-16 15,-3 0 7-15,-1-15 9 0,2-2-12 16,3-4-4-16,2 1-2 16,4 3 0-16,0 4-5 15,0 3 4-15,0 2 1 16,0 8-1-16,0-2 6 15,1 2-10-15,2 0 5 16,-2 0-2-16,4 0-8 16,-1 2 10-16,1 6 0 15,0 2 0-15,-2-3 2 16,-3-1 0-16,0-3-2 16,0 1 0-16,0-4 18 15,0 4-18-15,3 5 7 16,-3 8-4-16,0 16-2 0,0 11 1 15,0 14-2 1,-3 7-11-16,-16 15 8 0,-4 3-68 16,-7-1-165-16,0-14-297 15</inkml:trace>
  <inkml:trace contextRef="#ctx0" brushRef="#br1" timeOffset="-159371.22">29730 14766 16 0,'0'0'13'0,"0"0"-12"15,0 0-2-15,0 0-2 16,0 0 3-16,0 0 8 15,0-3 9-15,0 0 6 16,0 3-15-16,0 0-3 16,0-3 6-16,0 3-4 15,0-3 4-15,-3 3 10 0,0-4 14 16,-2 0 32-16,1-5 34 16,1 2-11-16,-2-3 26 15,2 1 5-15,-2 2-39 16,-3-1 25-16,-1 5-32 15,-12 3 2-15,-9 15-35 16,-15 23-19-16,-8 18 73 16,1 11-12-16,5 6-21 15,14-4-4-15,11-7-34 16,13-6-14-16,9-3-11 16,14-6-4-16,28-8 1 15,20-12-54-15,20-7-133 16,18-16-156-16,14-4-240 0</inkml:trace>
  <inkml:trace contextRef="#ctx0" brushRef="#br1" timeOffset="-159130.55">30546 14754 910 0,'0'0'23'0,"0"0"177"16,0 0-70-16,0 0-34 15,0 0-53-15,0 0-38 16,0 29 8-16,34 10 26 16,6 11-20-16,4 3-2 0,-5 4-13 15,-10-5-4-15,-11 0 0 16,-18-9-11-16,-8 1-11 16,-27-1-58-16,-13-1-92 15,-4-5-146-15,4-5-23 16</inkml:trace>
  <inkml:trace contextRef="#ctx0" brushRef="#br1" timeOffset="-158907.59">31388 14901 1082 0,'0'0'29'0,"0"0"64"16,0 0 29-16,0 0-57 16,82-15-65-16,-29 8 0 15,8 0-2-15,4-2-91 16,-9 4-119-16,-12-1-122 16,-20-5-210-16</inkml:trace>
  <inkml:trace contextRef="#ctx0" brushRef="#br1" timeOffset="-158691.02">31524 14777 689 0,'0'0'104'15,"0"0"240"-15,0 0-162 0,0 0-70 16,0 0-39-16,0 0-32 16,-7-11 8-16,7 35-39 15,0 8 29-15,0 15 2 16,6 2-19-16,1 4-10 15,-5 3-12-15,-2 0 2 16,0 1-20-16,-14-1-35 16,4 3-46-16,10-6-101 15,3-14-408-15</inkml:trace>
  <inkml:trace contextRef="#ctx0" brushRef="#br1" timeOffset="-158515.55">32187 15199 1021 0,'0'0'108'15,"0"0"59"-15,0 0-112 16,0 0-55-16,0 0-42 16,80-33-148-16,-38 29-115 15,10-1-196-15</inkml:trace>
  <inkml:trace contextRef="#ctx0" brushRef="#br1" timeOffset="-158360.65">32764 15124 719 0,'0'0'91'16,"0"0"81"-16,0 0-25 15,89 0-147-15,-37 0 0 16,10 0-135-16,5 0-167 15,0-1-58-15</inkml:trace>
  <inkml:trace contextRef="#ctx0" brushRef="#br1" timeOffset="-158254.35">33350 15095 422 0,'0'0'186'0,"0"0"-22"16,0 0-75-16,0 0-72 15,0 0-17-15,0 0-141 0,-87-9-409 16</inkml:trace>
  <inkml:trace contextRef="#ctx0" brushRef="#br1" timeOffset="-156100.65">21291 14773 89 0,'0'0'6'16,"0"0"8"-16,0 0-13 0,0 0 5 16,0 0 23-1,-6-72-27-15,-13 53 17 0,-4 1-17 16,-15-4 4-16,-6 0-6 16,-8 3 0-16,-6 2 0 15,-4 3 0-15,0 5 15 16,-3 3-12-16,0 2-3 15,-2 1 2-15,-9 0-9 16,1 1 6-16,2-2-13 16,-5 4 6-16,5-3-14 15,-3 3 18-15,0 0 3 16,-2 0 2-16,0 0-1 16,0 7 0-16,-1 8 0 15,0 5 1-15,-5 3 3 16,-2 4-5-16,-8 2 1 0,-2 2-7 15,1 1 7-15,8-5-4 16,13 2 12-16,11-3-8 16,7 4 4-16,5 7-4 15,5 2 5-15,1 8-4 16,-1-1-1-16,1 4 0 16,-4 2-7-16,1 2 6 15,-1-2-2-15,7 1-5 16,5 0 8-16,2-5 2 15,9 2 0-15,-4 0-2 16,1-1 2-16,4 1 3 16,-8 6-4-16,3 4 0 0,2-3 6 15,1 5-1-15,8 0 2 16,2-2-8-16,10-1 3 16,4 4 2-16,3 3-5 15,0 1-5-15,14 5 2 16,9-1-6-16,6 6-21 15,6-4-34-15,7 0 3 16</inkml:trace>
  <inkml:trace contextRef="#ctx0" brushRef="#br1" timeOffset="-155780.03">21553 16511 1 0,'0'0'19'0,"105"-112"-16"16,-62 59-3-16,-8 7-4 15,-2 2-1-15,-3 1-2 16,-2 0 3-16,4-7 1 16,-1-2 3-1</inkml:trace>
  <inkml:trace contextRef="#ctx0" brushRef="#br1" timeOffset="-155511.46">22003 15761 0 0,'0'0'25'0,"0"-129"14"16,-17 66-3-16,-9 1-5 16,-3 2-18-16,-9 0 0 15,-1 5-2-15,0-2-11 16,-1 3 8-16,3 3-5 16,0-3-3-16,-2 1 7 15,-9 1-6-15,-5 3 0 16,-9 5-1-16,-3 8 0 0,-4 3 5 15,0 3-5-15,-4 6 0 16,3 2 12-16,0 6-6 16,-1 2-3-16,0 1 3 15,3 6-6-15,-7 2 0 16,2 5-4-16,-4 0-2 16,0 12 4-16,5 12-32 15,7 2 4-15,16-4-80 16</inkml:trace>
  <inkml:trace contextRef="#ctx0" brushRef="#br1" timeOffset="-155134">21516 14743 9 0,'0'0'7'0,"0"0"11"16,-118-47 15-16,66 27-7 15,-3 3 6-15,-5 0-6 0,-3 0-10 16,-8 0-5-16,-8 1-11 16,-11 6 1-16,-11 6-2 15,-16 4 1-15,-8 0-18 16,-6 3 13-16,-3 17-15 16,4 7-28-16,3 4 37 15,0 14-39-15,5 8 34 16</inkml:trace>
  <inkml:trace contextRef="#ctx0" brushRef="#br1" timeOffset="-153371.08">8839 17631 501 0,'0'0'115'16,"0"0"114"-16,0 0 22 16,0 0-96-16,0 0-53 15,0 0-37-15,0 0-26 16,-27-17-23-16,27 17 6 15,0 0-22-15,15 0 0 16,16 0 6-16,14-8 8 16,15-3-8-16,7-3-6 15,3 0 6-15,-12 3-17 16,-10 6-52-16,-12 5-50 16,-17 0-77-16,-13 3-112 15,-6 16 120-15,-15 6 7 16,-21 10-59-16,-13 2 21 0</inkml:trace>
  <inkml:trace contextRef="#ctx0" brushRef="#br1" timeOffset="-153221.05">8988 17780 1 0,'0'0'138'0,"-85"42"68"16,67-35 35-16,11-7-62 15,4 0 63-15,3 0-78 16,0 0-57-16,19 0-48 16,11-2 12-16,12-5-6 15,10 5-35-15,0-4-21 16,9 5-4-16,8 1-5 15,13 0-60-15,4 0-135 16,-2-3-357-16</inkml:trace>
  <inkml:trace contextRef="#ctx0" brushRef="#br1" timeOffset="-152628.9">11100 17152 144 0,'0'0'81'15,"0"0"11"-15,0 0-53 16,0 0-8-16,0 0 27 0,0 0 26 16,0-15-3-16,0 13-3 15,0-1-1-15,0 3-14 16,0-1-2-16,0 1 7 16,0 0-42-16,0 0-18 15,0 0-8-15,0 0 0 16,0 0-2-16,0 0 3 15,0 0-1-15,0 0 5 16,0-3-3-16,0 3 17 16,0-3-9-16,0 3-9 15,0 0-1-15,0 0 0 16,0 0-14-16,0 0-84 16,3 0-61-16,0 12 35 15,0 8-14-15,-3 2-33 16,0 3-74-16</inkml:trace>
  <inkml:trace contextRef="#ctx0" brushRef="#br1" timeOffset="-152164.62">11230 17151 289 0,'0'0'461'0,"0"0"-201"16,-33-86-29-16,27 77-73 16,3 7-62-16,3 2-32 15,0 0-33-15,0 30-31 16,0 31-7-16,0 25 7 15,6 26 2-15,6 7 9 16,6 3-10-16,3-14-1 16,6-14 3-16,5-25-3 15,7-29 0-15,0-19-2 16,0-21 5-16,4-8 0 16,-1-32-1-16,0-20-1 15,-7-13 15-15,-9-2-13 16,-10-7-3-16,-8-1 8 15,-8-4-8-15,0-5 6 0,-7 14-6 16,0 18 0-16,1 22-8 16,2 26-12-16,4 12-31 15,0 17-93-15,7 16-326 16,13 6 115-16,5-2-202 16</inkml:trace>
  <inkml:trace contextRef="#ctx0" brushRef="#br1" timeOffset="-151910.95">12107 17056 983 0,'0'0'62'16,"0"0"178"-16,0 0-76 16,-52-70-19-16,46 70-70 15,-4 11-38-15,2 35-37 16,-4 31 2-16,0 27 5 15,1 15 0-15,10 7-3 16,1 3-4-16,8-3 0 16,23-6-4-16,12-19-15 15,15-23-74-15,14-28-9 16,13-28-48-16,0-22-249 16,-3-34-292-16</inkml:trace>
  <inkml:trace contextRef="#ctx0" brushRef="#br1" timeOffset="-151414.62">12802 17679 966 0,'0'0'173'0,"0"0"5"16,0 0-75-16,-88 53-13 16,69-45-31-16,2-5-10 15,-2-3 0-15,-4 0-33 16,4-3-6-16,-2-22-10 15,5-11 0-15,7-12 3 16,3-22-3-16,6-13 0 16,6-12 8-16,23 2-4 15,16 20-4-15,8 18-3 0,5 25-7 16,0 26 2-16,-2 7 6 16,-4 31-6-16,-11 18 0 15,-11 8-5-15,-21 7 8 16,-9 3 0-16,-21 4-2 15,-22-1 2-15,-12-1-13 16,-4-11-3-16,7-12 15 16,6-16 0-16,7-18 6 15,11-15-1-15,7-1 1 16,6-33-5-16,6-16 0 16,9-3 5-16,0 1 0 15,3 10 4-15,15 17 3 0,6 15-4 16,-2 10-2-1,8 0 13-15,3 16-14 0,1 12 0 16,2 5 5 0,-3 3-5-16,-4 4 0 0,6-1-5 15,5 4-66-15,2-7-47 16,4-4-278-16,2-10-201 16</inkml:trace>
  <inkml:trace contextRef="#ctx0" brushRef="#br1" timeOffset="-151228.65">13315 17633 1088 0,'0'0'272'0,"0"0"-43"15,0 0-120-15,0 0-2 0,0 0-55 16,0 0-35-16,-29-5-17 16,29 30-5-16,0 14-4 15,13 9 7-15,-4 10-25 16,1 2-53-16,2 7-64 15,9 2-38-15,2-23-354 16</inkml:trace>
  <inkml:trace contextRef="#ctx0" brushRef="#br1" timeOffset="-150940.15">14052 17244 674 0,'0'0'526'0,"-20"-90"-415"16,11 71 26-16,3 9-59 16,2 8-16-16,-6 2-13 15,1 5-49-15,-11 29 3 16,1 21-2-16,-7 21-1 16,9 13 10-16,5 15-1 15,9 0-7-15,3 5 1 16,9-8-3-16,13-13-4 15,5-16 0-15,-5-15-6 16,1-20-56-16,-10-15-45 16,-10-15-131-16,-3-7-135 0,-10-4-58 15</inkml:trace>
  <inkml:trace contextRef="#ctx0" brushRef="#br1" timeOffset="-150777.78">13799 17720 123 0,'0'0'812'15,"0"0"-536"-15,0 0-93 16,22-75-102-16,24 53-38 16,18-3-3-16,15 0-35 15,12 3-4-15,3 5-1 16,0 7-35-16,0 1-129 16,-9 2-331-16</inkml:trace>
  <inkml:trace contextRef="#ctx0" brushRef="#br1" timeOffset="-150560.6">14637 17022 1121 0,'0'0'202'0,"0"0"-59"16,0 0-39-16,0 0-8 15,0 0-8-15,117 81-3 16,-43-22-3-16,1 8-57 15,-10 14-17-15,-19 12-8 16,-31 16-12-16,-15 16 4 0,-52 17-91 16,-32 12-69-16,-23 16-28 15,-26 1-389-15</inkml:trace>
  <inkml:trace contextRef="#ctx0" brushRef="#br1" timeOffset="-146090.92">22607 16061 614 0,'0'0'131'15,"0"0"-38"-15,0 0 20 16,0 0-46-16,0 0-33 16,0 0 13-16,127-39-3 15,-42 22-4-15,23-5 23 16,27 1-24-16,20-1-9 0,21 1-8 15,11 5-16-15,-1 1-6 16,-8 4-2-16,-20-3 2 16,-22 1 10-16,-29 0-10 15,-29 0 0-15,-32 5 6 16,-24 5 19-16,-16 3 22 16,-6 0 10-16,0 0-16 15,0-3-4-15,-6 3-37 16,0 0-3-16,2 0 0 15,4 0-30-15,0 0-70 16,16 0-177-16,19 0-272 0</inkml:trace>
  <inkml:trace contextRef="#ctx0" brushRef="#br1" timeOffset="-145325.89">29514 15519 307 0,'0'0'129'15,"0"0"77"-15,0 0-15 16,0 0 16-16,0 0-65 15,0 0-9-15,-32 0-58 16,49 0-14-16,20 0 15 16,23-7-39-16,24-3-18 15,29 5-10-15,25 0-1 16,19 0-6-16,11 5-2 16,-8-3 0-16,-9 2 7 15,-18-2-6-15,-28-2-2 16,-30 0-2-16,-34 2-22 15,-28 0 24-15,-13 2-41 16,-36 1-62-16,-29 0-102 0,-27 4-216 16,-21 4-200-1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5:03:30.8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4392 5064 404 0,'0'0'0'0,"0"0"-27"16,0 0-94-16,0 0 3 15</inkml:trace>
  <inkml:trace contextRef="#ctx0" brushRef="#br0" timeOffset="10641.46">19067 3970 298 0,'0'0'11'16,"0"0"-11"-16,0 0 0 0,0 0-67 15,0 0-38-15,0 0-32 16</inkml:trace>
  <inkml:trace contextRef="#ctx0" brushRef="#br0" timeOffset="11788.82">19083 4030 172 0,'0'0'26'0,"0"0"-11"15,0 0-15-15,0 0-16 16,0 0-7-16,0 0-28 16,0 17 0-16</inkml:trace>
  <inkml:trace contextRef="#ctx0" brushRef="#br0" timeOffset="12600.06">19113 4004 75 0,'0'0'0'0,"0"0"-34"15,0 0 23-15</inkml:trace>
  <inkml:trace contextRef="#ctx0" brushRef="#br1" timeOffset="24634.62">641 4140 139 0,'0'0'8'0,"0"0"64"15,0 0 26-15,0 0-30 16,0 0 2-16,0 0-4 15,0 0 17-15,0 6-21 16,0-6-12-16,0 3 23 16,0-3-20-16,0 0 15 15,0 1 1-15,0-1-26 16,0 1 1-16,0 1-37 16,0-1-6-16,6 1-2 15,21-1 2-15,22 0-1 16,24-1 14-16,21 0 3 0,18-12 25 15,9-2-42-15,1-1 1 16,-4-2-10-16,-5 5 9 16,-10-1-17-16,-4 0 11 15,-5 1-26-15,-9 0 12 16,-15 2-19-16,-18 2-4 16,-19 2 42-16,-12 4-23 15,-15 0 14-15,-5 2-2 16,-1 0-23-16,0 0-38 15,-12 0-194-15,-13 0-280 16</inkml:trace>
  <inkml:trace contextRef="#ctx0" brushRef="#br1" timeOffset="25851.47">899 4134 87 0,'0'0'123'0,"0"0"30"0,0 0 49 16,0 0-51-16,0 0-46 16,0 0 23-16,-7 0-37 15,7 0-43-15,-2 0-9 16,2 3-39-16,0 20-21 15,0 10 21-15,0 7 16 16,0-5-6-16,0-7-10 16,0-11 2-16,6-9 3 15,-3-4-2-15,0-4-3 16,-3 0 18-16,0 0-5 0,0 0 56 16,0-9 27-1,0-18-36-15,0-7-19 0,0-6-36 16,-12-1-5-16,-3 4 8 15,2 9-6-15,4 12 6 16,4 14 6-16,1 2 6 16,-4 14-20-16,-8 21-1 15,4 12 1-15,3 4-1 16,9-12 5-16,0-11-8 16,2-11 3-16,8-7 1 15,2-6-6-15,-1-4 10 16,5 0-4-16,3-17 10 15,-1-14-4-15,-3-8 23 16,-9-6-26-16,-6-2-1 16,0 3 14-16,-12 12-16 0,-4 13-3 15,-2 16 0-15,4 9 3 16,0 35-61-16,3 20-68 16,5 16-101-16,6 0-129 15,0-9-276-15</inkml:trace>
  <inkml:trace contextRef="#ctx0" brushRef="#br1" timeOffset="26359.9">561 4855 1060 0,'0'0'25'15,"0"0"201"-15,0 0-159 16,0 0 11-16,0 0-77 16,0 0 0-16,0 0 1 15,32-38 2-15,-2 26-8 16,-3 6-7-16,-6 6-28 16,-2 0 21-16,-5 1-48 15,-7 18 4-15,-4 7 24 16,-3 6 3-16,0 0 16 15,-6-5 5-15,-4-7 12 16,2-7-4-16,2-9 6 16,6-4 0-16,0 0 13 15,0 0 27-15,0-16 23 0,0-18-25 16,3-12-30-16,9-7-2 16,3 4-6-16,-3 8 0 15,-3 12 25-15,-3 12-11 16,-2 11 19-16,-2 3-12 15,-2 3-12-15,0 0-5 16,0 12-4-16,0 13 0 16,3 10 15-16,0 7-9 15,-2 3 2-15,1 1-8 16,-1 0 8-16,4-6-20 0,8-7 12 16,7-7-129-1,5-7-107-15,8-18-202 0,0-2-204 16</inkml:trace>
  <inkml:trace contextRef="#ctx0" brushRef="#br1" timeOffset="26554.98">1027 4805 752 0,'0'0'170'0,"0"0"47"16,0 0-45-16,0 0-71 15,0 0-80-15,0 0-13 16,-3 42-8-16,3 0 4 15,6 11 22-15,2 5-26 16,-2 1 0-16,4 0-7 16,-2-6-35-16,-1-8-119 0,3-14-214 15,1-18-101-15</inkml:trace>
  <inkml:trace contextRef="#ctx0" brushRef="#br1" timeOffset="26853.96">1211 4913 866 0,'0'0'186'0,"0"0"-29"15,0 0-54-15,0 0-34 16,0 0-69-16,0 0 1 16,-24 21 7-16,5 4-8 0,-4 5 0 15,-1-2-1-15,2-2 4 16,10-8-4-16,4-4 1 15,4-10-2-15,4-2-7 16,0-1 2-16,0 1-6 16,15 2-13-16,6 3 26 15,0-4 0-15,6 1 0 16,-2 3-8-16,5-2 3 16,1 2-119-16,-4 0-44 15,3-6-131-15,-8-1-221 16</inkml:trace>
  <inkml:trace contextRef="#ctx0" brushRef="#br1" timeOffset="27042.67">1352 4974 886 0,'0'0'157'15,"0"0"21"-15,0 0-26 16,0 0-108-16,0 0-43 15,0 0 0-15,35-7-1 16,-7-1-3-16,2-1-102 16,-2-2-189-16,-2-9-207 15</inkml:trace>
  <inkml:trace contextRef="#ctx0" brushRef="#br1" timeOffset="27244.2">1548 4772 748 0,'0'0'193'16,"0"0"-22"-16,0 0-20 15,0 0-81-15,0 0-52 16,0 0-12-16,12 72-3 16,7-32-2-16,-1 8 11 15,2-1-24-15,-4 0-24 16,-4-10-238-16,4-19-369 15</inkml:trace>
  <inkml:trace contextRef="#ctx0" brushRef="#br1" timeOffset="27822.24">1840 4059 309 0,'0'0'75'15,"0"0"131"-15,0 0-38 16,0 0-38-16,0 0-33 0,0 0-15 16,-4 12 0-16,22-12-42 15,16 0 78-15,21 0-29 16,17-4-53 0,16-15 3-16,13-4-39 0,7-4 2 15,-1 0 0-15,-7-2 0 16,-9 0-2-16,-16 5 2 15,-22 4 4-15,-23 6-6 16,-15 8 0-16,-12 6 0 16,-3 0 1-16,0 0-1 15,-21 0-25-15,-6 11-105 16,-7 7-197-16,4-4-242 16</inkml:trace>
  <inkml:trace contextRef="#ctx0" brushRef="#br1" timeOffset="28212.78">2610 3805 816 0,'0'0'243'0,"0"0"35"16,0 0-134-16,0 0-45 15,0 0-68-15,0 0-3 16,0-5-10-16,0 18-17 15,0 9 0-15,12 13 6 16,6 9 5-16,1 5 43 16,-7-3-52-16,4-10 0 0,-5-10-2 15,-5-13 4 1,-3-9-5-16,-3-1 0 0,0-3 0 16,0 0 11-16,0 0-5 15,0-13-3-15,0-15 18 16,0-12-17-16,0-7 1 15,0 0-5-15,-3 9 0 16,0 13-4-16,0 14 4 16,3 11-3-16,0 0 1 15,0 8-25-15,0 25-85 16,3 12-17-16,6 18-28 16,4 0-162-16,-5 0-344 0</inkml:trace>
  <inkml:trace contextRef="#ctx0" brushRef="#br1" timeOffset="28694.24">2776 4464 1029 0,'0'0'117'0,"0"0"93"16,0 0-96-16,0 0-69 15,0 0-31-15,0 0-16 16,38-33 2-16,-18 29 0 0,-1 4-2 16,-5 0-15-1,-1 1-10-15,-4 16-22 0,0 4-12 16,-5 8 30-16,-4 4-62 16,0-1 18-16,-7-2 9 15,-5-10 22-15,4-9 17 16,5-7 24-16,3-4 3 15,0 0 14-15,0 0 51 16,0-21-23-16,11-11-3 16,11-9-37-16,1-4 0 15,-1 1-2-15,-4 10 0 16,-9 10 30-16,-3 11 29 16,-3 10 2-16,0 3 23 15,-3 0-28-15,0 0-23 0,0 0-33 16,0 11 8-16,0 10-11 15,10 6 8-15,-1 5-5 16,2 1 0-16,2 4 8 16,4 1-16-16,2-5-12 15,9-3-81-15,2-5-86 16,3-14-241-16</inkml:trace>
  <inkml:trace contextRef="#ctx0" brushRef="#br1" timeOffset="28925.15">3250 4529 894 0,'0'0'238'15,"0"0"8"1,0 0-135-16,0 0-61 0,0 0 9 16,0 0-35-1,-5-1-14-15,5 9-10 0,8 12 0 16,11 10-8-16,5 4 8 15,-3 0-2-15,0-2-14 16,-6-5-41-16,-5-8-44 16,-2-8-115-16,-5-11-174 15,0 0 14-15</inkml:trace>
  <inkml:trace contextRef="#ctx0" brushRef="#br1" timeOffset="29233.53">3435 4553 257 0,'0'0'151'15,"0"0"90"-15,0 0-21 16,0 0 2-16,0 0-84 16,0 0-51-16,3-3-3 15,-3 3-52-15,0 0 6 16,0 0-7-16,-3 0-23 16,-8 6 9-16,-8 8-17 15,-3 2 8-15,5 1-4 16,1-3-4-16,4-1 0 15,7-5 5-15,1-3-4 16,4 0 0-16,0-1-1 0,0 3 0 16,4 0-14-1,13 2 14-15,7-2-1 0,4-1-6 16,2 1-1-16,7-2-19 16,-1 3-54-16,1 1-32 15,-13-2-271-15,-6-2-222 16</inkml:trace>
  <inkml:trace contextRef="#ctx0" brushRef="#br1" timeOffset="31302.41">1903 4088 42 0,'0'0'72'0,"0"0"-31"0,0 0-9 16,0 0 26-16,84-9-15 15,-70-2-27-15,-3-2 4 16,-1 0-11-16,-4 2 27 16,-3 0 73-16,-3-1-12 15,0 0-7-15,-6 0-38 16,-7 4 24-16,4 4 22 15,4 2-11-15,1 2-39 16,-3 0 0-16,-4 14-39 16,-1 14-1-16,0 7-8 15,6 0 0-15,6 0 4 16,0-11-2-16,2-7-2 16,7-5 8-16,7-9-2 15,-4-3 4-15,6 0-4 0,-3-15 21 16,3-6 48-16,-6-4-50 15,-5-5 2-15,-7-2 6 16,0-1-24-16,-3 4 3 16,-10 8-12-16,-1 7 0 15,1 11 49-15,4 3-32 16,-3 0 2-16,-6 17-19 16,6 8 0-16,5 6 7 15,4-2-7-15,3-2 0 16,1-6-10-16,14-4 10 15,5-8 0-15,2-8 2 16,5-1-2-16,-2-3 10 16,0-15-10-16,-5-4 0 0,-7-3 21 15,-7 0-16-15,-6 1-4 16,-1 1 10-16,-17 6-11 16,-2 5 10-16,-5 10-10 15,-3 2 0-15,-4 22-9 16,4 9 9-16,9 2 0 15,8 1 0-15,8-5 1 16,3-8-5-16,0-7 3 16,14-5 1-16,8-8-4 15,3-1 5-15,7-7-1 16,-4-15 9-16,2-3-7 16,-8-1 12-16,-8-2-14 0,-10 2 5 15,-4 3 22-15,-3 6-19 16,-16 8 2-16,-2 9 3 15,-12 0-13-15,0 20-6 16,-7 14-19-16,9 7-29 16,4 7-54-16,10-4-208 15,-2-13-340-15</inkml:trace>
  <inkml:trace contextRef="#ctx0" brushRef="#br1" timeOffset="32651.83">1746 3522 323 0,'0'0'45'16,"0"0"150"-16,0 0-50 15,0 0-33-15,0 0-20 16,0 0-47-16,-65-2 12 15,65 2-31-15,0 0-5 16,0-3 15-16,10 3 7 16,15-4 52-16,1-2-19 15,11-3-41-15,5-4-1 16,-6-1-34-16,0 2 0 16,-8 0-1-16,-7 4 3 15,-9 6-2-15,-9 1 0 0,-3 1 0 16,0 0-8-16,0 0 8 15,0 0-5-15,0 6 2 16,0 16 2-16,-15 5 1 16,-6 5 0-16,-2 1 2 15,1-1 4-15,0-2-6 16,4-3 0-16,9-5 7 16,3-5-3-16,1-5-1 15,5-6-3-15,-1-1 0 16,1-4-5-16,0 1 5 15,1 1 0-15,13-3 10 16,10 0-9-16,7 0 33 16,8-8 7-16,4-6-29 0,2-3 14 15,-2 0-26-15,-7 3 0 16,-8 5 7-16,-11 3-5 16,-7 3 0-16,-7 3-2 15,-3 0 7-15,0 0-6 16,0 0-1-16,0 0-10 15,0 0 2-15,0 0-85 16,-8 21-139-16,-24 10-224 16</inkml:trace>
  <inkml:trace contextRef="#ctx0" brushRef="#br1" timeOffset="44838.7">5717 7256 37 0,'0'0'20'0,"0"0"-20"16,0 0 4-16,0 0-4 15,0 0 3-15,0 0-4 16,0 0 7-16,0 0-6 16,15 0 35-16,-15 0 14 15,3 0-5-15,-3 0-13 0,0 0-1 16,0 0 32-16,0 0-40 16,0 0 17-16,0 0-14 15,0 0-18-15,0 0 6 16,0 0-13-16,0 0 0 15,3 0 7-15,-3 0 0 16,0 0-7-16,0 0 1 16,0 0 3-16,0 0-4 15,0 0 0-15,0 0-4 16,0 2-3-16,0 8-32 16,0 7-55-16,0-8-52 15</inkml:trace>
  <inkml:trace contextRef="#ctx0" brushRef="#br1" timeOffset="46112.48">6937 7185 3 0,'0'0'4'16,"0"0"18"-16,0 0 9 15,0 0 4-15,0 0-11 16,0 0-2-16,0-2 22 15,0 1-17-15,0 1 3 16,0 0 24-16,0 0-33 16,0 0 1-16,0 0-4 15,0 0-4-15,0 0 5 16,0 0-13-16,0 0-6 16,0 0 18-16,0 0-15 15,0 0-3-15,0 0 9 0,0 0-6 16,0 0 2-1,0 0-3-15,0 0 3 0,0 0 7 16,0 0-7-16,0 0-5 16,0 0 4-16,0 0 0 15,0 0-4-15,0 0-1 16,0 0 1-16,0 0-2 16,0 0 2-16,0 0-7 15,0 5-43-15,-7 3-79 16,-4-5-137-16</inkml:trace>
  <inkml:trace contextRef="#ctx0" brushRef="#br1" timeOffset="48108.97">12671 6878 151 0,'0'0'11'16,"0"0"1"-16,0 0 18 15,0 0 20-15,0 0 2 16,0 0-26-16,-6 0 8 15,6 0-21-15,0 0 17 16,0 0 40-16,0 0-17 16,0 0 5-16,0 0-10 0,0 0-31 15,0 0 13 1,3 0-30-16,-3 0-6 0,0 0 4 16,0 0-30-16,0 0-100 15,-12 7-23-15,-2-3-48 16</inkml:trace>
  <inkml:trace contextRef="#ctx0" brushRef="#br1" timeOffset="49232.21">13885 6724 5 0,'0'0'20'0,"0"0"-13"16,0 0-1-16,0 0 0 15,0 0-5-15,0 0 11 16,0 0-7-16,0 0 5 16,0 0 6-16,0 0-6 15,0 0-2-15,0 0-5 0,0 0-1 16,0 0-1-16,0 0-1 16,0 0-3-16,0 0 1 15,0 0-13-15,0 0-45 16</inkml:trace>
  <inkml:trace contextRef="#ctx0" brushRef="#br1" timeOffset="67861.86">10885 2145 4 0,'0'0'27'16,"0"0"-8"-16,0 0 42 16,0 0-36-16,0 0 0 15,0 0 11-15,0 0 4 16,0 0 30-16,-25-26-20 16,22 22-4-16,0 0 6 15,-5-1-15-15,2-3-13 16,-1-1 16-16,1 2-19 15,-1 1 60-15,4 2-80 16,0-1 10-16,3 1 25 16,0-3-5-16,0-3-5 0,16-5-21 15,11-2 0-15,8-4 16 16,6 1-18-16,2 3 3 16,-7 7 8-16,-6 1-13 15,-5 6 6-15,-5 3-7 16,-7 0 5-16,-4 8-15 15,0 9 10-15,-9 4 0 16,0 2 0-16,0 5 1 16,-12 0 2-16,-7-2-2 15,-1 0 3-15,-2-2 9 16,1-4-12-16,-1 1-1 16,10-4 25-16,-2-3-21 0,7-3 6 15,4-2-10-15,3-2 9 16,0-2-1-16,0 0-8 15,14-3 0-15,15-2 30 16,10 0 21 0,6-8 8-16,10-8-23 0,3-4-31 15,-8 3 13-15,-6 2-18 16,-11 4 0-16,-14 4 3 16,-8 6-3-16,-11 1-34 15,0 0-108-15,-16 1-79 16,-25 9-165-16</inkml:trace>
  <inkml:trace contextRef="#ctx0" brushRef="#br1" timeOffset="68072.47">10726 2238 402 0,'0'0'0'16,"0"0"-74"-16,0 0 15 16</inkml:trace>
  <inkml:trace contextRef="#ctx0" brushRef="#br1" timeOffset="70584.14">17205 9339 55 0,'0'0'68'0,"0"0"0"16,0 0 10-16,0 0-8 15,0 0 6-15,0 0-15 16,0 0-9-16,9-20 41 0,-8 20-35 15,3 0 5 1,-4 0 11-16,0 0-17 0,3 0 17 16,-3 0-16-16,0-2-17 15,0 2 28-15,0 0-50 16,0 0 7-16,0 0-1 16,0 0-19-16,0 0-3 15,0 7-3-15,7 15 0 16,2 12 33-16,1 8 2 15,2 8-13-15,-1-4-4 16,-2 0-6-16,-3 8 15 16,2-4-27-16,-2-6 6 15,-1-4 16-15,-2-13-17 16,2-7-5-16,-5-8 10 16,3-8-9-16,-3-1 10 0,0-3-11 15,0 0 0-15,4 0 30 16,-4 0-23-16,0 0 14 15,0-19 3-15,0-14-19 16,0-10-3-16,-11-12-2 16,5-3 0-16,-1-5-5 15,-3-2 5-15,4 2 0 16,-3 13-2-16,-1 11 6 16,3 19-4-16,3 12 0 15,2 5 0-15,2 3-5 16,-1 0 5-16,1 0-6 15,0 4 6-15,0 23-3 0,0 15-4 16,0 17 7 0,0 13 0-16,0-4 0 0,4 1 0 15,5-7 0-15,-1-12 2 16,1-13 5-16,-3-18-8 16,-3-12 1-16,-3-4 0 15,1-3 23-15,-1 0-21 16,0 0 9-16,0-3 24 15,0-26 3-15,0-12-7 16,-1-14-31-16,-8-4 0 16,0-8-2-16,-8-5 2 15,4 5 0-15,-3 7 0 16,2 21 5-16,5 20-3 0,2 12-2 16,4 7 0-1,3 0-14-15,-3 24 14 0,3 24-3 16,0 19 0-16,0 8 6 15,3-5 1-15,10-8-4 16,4-9 0-16,2-9-5 16,-3-15 5-16,1-15 0 15,-8-6 4-15,-6-8-4 16,-3 0 13-16,3-3-3 16,-3-28 3-16,4-17 34 15,-4-13-47-15,0-9 0 16,0-3 1-16,-4 7 6 0,-5 16-7 15,0 21 0 1,6 16 0-16,-2 13-5 0,3 0 5 16,0 28-15-16,2 19-18 15,0 14 2-15,4 6-38 16,19-3-58-16,3-11-230 16,0-13-232-16</inkml:trace>
  <inkml:trace contextRef="#ctx0" brushRef="#br1" timeOffset="71132.11">19432 9201 134 0,'0'0'0'0</inkml:trace>
  <inkml:trace contextRef="#ctx0" brushRef="#br1" timeOffset="75837.56">9886 10020 18 0,'0'0'23'0,"0"0"-4"16,0 0 9-16,0 0-13 0,0 0-11 16,0 0 1-16,0 0-3 15,0 0-2-15,0 0 0 16,0 0 0-16,0 0-3 16,0 3-66-16</inkml:trace>
  <inkml:trace contextRef="#ctx0" brushRef="#br1" timeOffset="79916.95">9170 9506 138 0,'0'0'0'0,"0"0"-40"15,0 0 33-15,0 0-2 16,0 0 9-16,0 0 0 15,0 0 6-15,3 0-5 16,-3 0 22-16,0 0-1 16,0 0 0-16,0 0-22 15,0 0 3-15,-3 2-6 16,0-2-2-16,0 4-1 16,3-4 5-16,0 0 2 15,0 0-1-15,0 0 0 16,0 0 0-16,0 0 4 15,0 0-4-15,0 0 1 0,0 0-2 16,0 0-11-16,-3 0-11 16,0 0-91-16</inkml:trace>
  <inkml:trace contextRef="#ctx0" brushRef="#br1" timeOffset="82725.85">10372 9852 1 0,'0'0'29'0,"0"0"9"16,0 0 33-16,0 0-40 16,0 0-10-16,0 0 8 15,-19-8-6-15,19 8-3 16,0 0-16-16,0 0-2 15,0 0 10-15,0 0-8 16,0 0-4-16,9-2 17 16,10-2-4-16,8 1 2 15,6 3-15-15,9-3 2 16,7-4-3-16,6 0 1 16,12-3-16-16,8 3-35 0,13-1-24 15,6 1-25-15</inkml:trace>
  <inkml:trace contextRef="#ctx0" brushRef="#br1" timeOffset="83258.27">10392 10023 5 0,'98'-14'4'0,"14"-1"-4"15,15 2 0-15,4 1-9 16</inkml:trace>
  <inkml:trace contextRef="#ctx0" brushRef="#br1" timeOffset="83687.63">10323 10075 31 0,'0'0'0'16,"0"0"-6"-16,0 0-19 15,0 0 25-15,0 0 1 0,0 0 12 16,105-52 10-16,-70 48-16 16,1-1-7-16,6 0 0 15,1 3 0-15,5 2-22 16</inkml:trace>
  <inkml:trace contextRef="#ctx0" brushRef="#br1" timeOffset="83972.32">12058 9808 1 0,'0'0'62'0,"0"0"-12"16,0 0-10-16,0 0-21 15,0 0-19-15,0 0 6 16,0-2-6-16,0 2 0 16,0-2 1-16,0 1 2 15,0-1 0-15,-3 2-3 16,-7 0 1-16,-1 0-8 16,-4 0-11-16,-9 3-32 15,-7 4-48-15</inkml:trace>
  <inkml:trace contextRef="#ctx0" brushRef="#br1" timeOffset="84491.9">12350 9806 16 0,'0'0'13'0,"0"0"-5"15,0 0-8-15,-81 2-9 16,55 1-6-16</inkml:trace>
  <inkml:trace contextRef="#ctx0" brushRef="#br1" timeOffset="88817.22">11937 9844 433 0,'0'0'0'16,"0"0"-41"-16,0 0-6 15,0 0 42-15,0 0-27 16,0 0-96-16</inkml:trace>
  <inkml:trace contextRef="#ctx0" brushRef="#br1" timeOffset="89176.68">10596 9919 218 0,'0'0'0'0,"0"0"0"0,0 0 0 15,0 0 4-15,0 0-4 16,0 0 6-16,-9 12-6 16,6-9 0-16,0-3 9 15,-1 5 11-15,1-5 3 16,3 0-4-16,0 0-5 15,0 0 11-15,0 0-25 16,0 0 0-16,0 0-4 16,0 0-29-16,0 0-49 15,3 0-45-15</inkml:trace>
  <inkml:trace contextRef="#ctx0" brushRef="#br1" timeOffset="90398.92">14308 9994 7 0,'0'0'17'16,"120"43"-15"-16,-62-30 2 0,8-6-4 15,-1-7-4-15,4-4-2 16,-2-16-14-16</inkml:trace>
  <inkml:trace contextRef="#ctx0" brushRef="#br1" timeOffset="92611.53">17011 9689 261 0,'0'0'25'0,"0"0"-11"15,0 0 16-15,0 0 56 16,0 0-35-16,0 0-15 16,-4 0 22-16,4 0-3 15,0 0 2-15,0 0-14 16,0 0-34-16,0 0 0 16,0 0-9-16,0 0-18 15,-3 4-54-15,-6-1-111 16,-9 0-127-16</inkml:trace>
  <inkml:trace contextRef="#ctx0" brushRef="#br1" timeOffset="93258.1">15374 10079 13 0,'0'0'23'16,"0"0"-3"-16,0 0-10 16,0 0 4-16,0 0-10 15,0 0-2-15,0 0 5 16,0 0-7-16,0 0-13 15,0 0-35-15</inkml:trace>
  <inkml:trace contextRef="#ctx0" brushRef="#br1" timeOffset="97228.05">7443 11400 7 0,'0'0'19'0,"0"0"37"15,0 0 12-15,0 0 25 16,0 0-13-16,0 0-13 16,0 0 39-16,-20-20-48 15,10 15 6-15,-2 1-15 16,-6 1-21-16,3 3 22 15,2 0 19-15,1-4-36 16,1 4 6-16,7 0 39 16,1 0 12-16,3 0-48 15,0 0-16-15,0 0 20 16,0 0-17-16,0 0 2 16,0 0-12-16,7-3-16 0,19-3 25 15,17-2 4-15,12-4-3 16,14-9 12-16,14-6-25 15,8-3-2-15,12-1-13 16,2-3 11-16,-7 5-11 16,-20 6-1-16,-23 9-1 15,-27 7-9-15,-17 7 2 16,-11 7-64-16,-14 26-17 16,-20 8-28-16,-12 8-110 15,-11-1-83-15,-10-4-91 16</inkml:trace>
  <inkml:trace contextRef="#ctx0" brushRef="#br1" timeOffset="97549.51">7456 11598 231 0,'0'0'140'0,"0"0"27"16,0 0 67-16,-91 37-57 15,84-33-8-15,4-4-5 16,3 0-85-16,0 0-25 15,0 0-10-15,0 0-32 16,22-4 19-16,20-16-25 16,16-3 11-16,9-1 21 0,6-1-32 15,-1-1 4 1,4-1-6-16,0 6 6 0,0-1-1 16,-15 8-9-16,-16 0 0 15,-21 8-1-15,-11 3 1 16,-13 0 0-16,0 3-5 15,0 0 12-15,0 0-13 16,0 0 6-16,0 0-52 16,0 12-61-16,6 3-210 15,0-5-297-15</inkml:trace>
  <inkml:trace contextRef="#ctx0" brushRef="#br1" timeOffset="102482.93">23380 11673 128 0,'0'0'22'0,"0"0"-19"16,0 0 28-16,0 0 13 16,0 0-12-16,0 0-4 0,0 0-16 15,0 0-8-15,-1 0 20 16,1 0-19-16,0 0-5 16,0 0 0-16,0 0-24 15,0 0-78-15,0 0-70 16</inkml:trace>
  <inkml:trace contextRef="#ctx0" brushRef="#br1" timeOffset="103203.16">25237 11562 13 0,'0'0'59'15,"0"0"-1"-15,0 0-35 16,0 0-3-16,0 0 10 15,0 0-8-15,0 0-4 16,0 0-9-16,0 3-6 16,0-3 21-16,0 0-20 15,0 0 9-15,0 0 14 16,0 0-3-16,0 0-2 16,0 0-4-16,0 0-11 15,0 0 19-15,0 0-22 16,0 0-4-16,0 0 8 15,0 3-8-15,0-3 0 16,0 0-3-16,0 0-23 16,0 0 23-16,0 0-29 0,0 0-12 15,-1 1 3-15,-2 2 5 16,-2 3-30-16,-1-5-20 16</inkml:trace>
  <inkml:trace contextRef="#ctx0" brushRef="#br1" timeOffset="104866.95">25252 11780 118 0,'0'0'20'0,"0"0"17"16,0 0 29-16,0 0-14 15,0 0-8-15,0 0-42 16,0 0 1-16,-2 0 11 0,1 0-1 16,-2 0-7-1,-3 0-6-15,0 0-19 0,-3 5-23 16,-3-5-118-16</inkml:trace>
  <inkml:trace contextRef="#ctx0" brushRef="#br1" timeOffset="106951.7">7377 13614 109 0,'0'0'7'0,"0"0"-7"16,0 0 2-16,0 0-2 15,0 0 8-15,0 0-8 16,24-39 0-16,-18 35 4 15,-3-2 16-15,0 5 15 16,0-2 19-16,0 3 6 16,-3 0 10-16,0 0 3 15,0-3 27-15,0 3-8 16,0-4-51-16,0 4-14 16,0-3-13-16,0-3-9 0,0 5 7 15,-3-2-12-15,0 3 22 16,3 0 11-16,-3 0 4 15,3 0-1-15,0 0 40 16,0 0-8-16,-3 0 9 16,3 0-39-16,0 0-2 15,0-4-2-15,12-5-26 16,15-8 9-16,16-5 18 16,15-3-28-16,6-1 49 15,8 1-56-15,4 1 5 16,-9 7 5-16,-9 3-4 15,-10 5-11-15,-18 6 5 0,-14 0-17 16,-13 3 16-16,-3 0-111 16,0 10 1-1,-22 12-47-15,-8 5-31 0,-6 4 14 16,-7 0-58-16,-3 2-45 16</inkml:trace>
  <inkml:trace contextRef="#ctx0" brushRef="#br1" timeOffset="107162.15">7556 13671 181 0,'0'0'95'16,"0"0"161"-16,0 0-77 16,0 0-34-16,0 0 36 15,0 0-79-15,-12 2-33 16,12-2-20-16,0 0-37 16,12 0 32-16,18 0-10 15,12-3 30-15,13-13-13 0,12-9-32 16,18-7 2-16,15-7-21 15,6-5 2-15,0 2-15 16,-5 8-94-16,-23 4-213 16,-29 2-420-16</inkml:trace>
  <inkml:trace contextRef="#ctx0" brushRef="#br1" timeOffset="108362.21">20995 13832 606 0,'0'0'45'0,"0"0"-19"15,0 0-3-15,0 0-23 16,0 0-14-16,0 0-34 16,6-7-34-16,5 11 78 15,2 8-70-15,2 1-66 16,3 1-88-16</inkml:trace>
  <inkml:trace contextRef="#ctx0" brushRef="#br1" timeOffset="109181.24">26274 13629 67 0,'0'0'0'0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5:05:43.0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4925 2571 170 0,'0'0'144'0,"0"0"30"16,0 0 18-16,0 0-53 15,0 0-8-15,0 0 47 16,0 0-97-16,-67-16 24 16,65 16-59-16,2 0 41 15,0 0-46-15,0 0-38 16,0 0 10-16,0 0 11 0,0 0-24 16,18 0 0-16,18 0 4 15,15 4 0-15,10-4 6 16,4 0-10-16,-2 0 2 15,-5 0-15-15,-7 0 1 16,-18 0-61-16,-11 2-57 16,-19 8-144-16,-3 7-41 15,-31 7 83-15,-14 1-108 16</inkml:trace>
  <inkml:trace contextRef="#ctx0" brushRef="#br0" timeOffset="150.38">4853 2796 212 0,'0'0'189'16,"0"0"117"-16,0 0-66 15,0 0-45-15,0 0-117 16,0 0-13-16,33 6 15 16,36-14-28-16,8 0-30 15,4 7-19-15,1 1-6 16,9 0-31-16,0 9-199 16,-9-9-418-16</inkml:trace>
  <inkml:trace contextRef="#ctx0" brushRef="#br0" timeOffset="1291.4">7799 2796 658 0,'0'0'13'0,"0"0"-13"16,0 0-1-16,0 0 1 16,0 0-24-16,102 0-100 15,-28-16-135-15</inkml:trace>
  <inkml:trace contextRef="#ctx0" brushRef="#br0" timeOffset="1480.66">8960 2733 332 0,'0'0'606'0,"0"0"-594"16,0 0 32-16,0 0-9 15,0 0-19-15,133 0-16 16,-38-12-42-16,11 3-132 16,4-4-226-16</inkml:trace>
  <inkml:trace contextRef="#ctx0" brushRef="#br0" timeOffset="1636.24">10168 2794 417 0,'0'0'218'0,"0"0"-207"16,0 0 149-16,0 0-115 16,0 0-37-16,149 2-8 15,-49-12-16-15,15 3-155 16,-2-3-180-16</inkml:trace>
  <inkml:trace contextRef="#ctx0" brushRef="#br0" timeOffset="1734.51">10902 2752 455 0,'0'0'96'16,"0"0"-31"-16,0 0-65 0,0 0-16 16,0 0-412-1</inkml:trace>
  <inkml:trace contextRef="#ctx0" brushRef="#br0" timeOffset="2122.79">12599 2617 703 0,'0'0'8'16,"0"0"154"-16,-89-19 87 16,75 18-104-16,7 1-40 15,7-2-55-15,0 2 2 16,0 0-52-16,24 0 0 15,25 0 0-15,21 0 0 16,18-7 0-16,12-5-1 16,12-5-86-16,-5-3-78 0,-10-1-219 15,-28-2-182-15</inkml:trace>
  <inkml:trace contextRef="#ctx0" brushRef="#br0" timeOffset="2346.92">12820 2332 1055 0,'0'0'99'0,"0"0"143"15,0 0-149-15,0 0 11 16,0 0-68-16,0 0-22 16,-12 2-14-16,12 48 3 15,0 27 7-15,0 17-10 0,0 11 0 16,-9 6-3-16,-1-7 3 15,5-6-98-15,5-14-72 16,12-20-287 0,20-33-378-16</inkml:trace>
  <inkml:trace contextRef="#ctx0" brushRef="#br0" timeOffset="3595.39">14234 2330 197 0,'0'0'136'0,"0"0"114"16,0 0-69-16,0 0 4 15,0 0-35-15,0 0-36 0,-6-16 0 16,6 16-44-1,-3 0-7-15,3 0-59 0,0 17 4 16,0 16-2-16,0 17 13 16,6 15 16-16,-6 7-17 15,0 3-5-15,0-5 19 16,0-11-32-16,0-16 0 16,-3-14 14-16,0-12-9 15,-1-9-5-15,4-5 2 16,0-3 1-16,0 0 18 15,0-2-11-15,0-21 18 16,0-19 24-16,4-20-52 0,2-20 0 16,0-8-2-16,0-9 5 15,-3 4-12-15,-3 9 9 16,0 19-8-16,0 23-3 16,0 21 11-16,0 16 0 15,0 7-2-15,0 0-4 16,13 18 5-16,7 18-21 15,6 16 22-15,6 7-2 16,-2 1 2-16,-4-7 0 16,-6-6-2-16,-5-13 7 15,-7-12-4-15,-2-10-1 16,1-8 0-16,-7-3-2 0,6-1 8 16,7-14-6-1,5-17 11-15,15-17-10 16,3-10 3-16,4-3-4 15,-6 2 0-15,-1 7-2 0,-9 18 2 16,-9 15 0-16,-7 13-2 16,-6 6 6-16,1 2-8 15,1 19-9-15,2 17 13 16,1 11 1-16,-7 8 0 16,0 4-1-16,-3 10 4 15,-11 4 0-15,1-1-8 16,4-4 0-16,6-10-45 15,3-7-8-15,0-10-98 16,12-13-143-16,10-19-261 16</inkml:trace>
  <inkml:trace contextRef="#ctx0" brushRef="#br0" timeOffset="3863.52">14919 2677 777 0,'0'0'128'0,"0"0"161"16,0 0-114-16,0 0-94 15,0 0-27-15,0 0 20 16,0-3-63-16,0 13-1 16,7 20-6-16,2 13 8 15,-5 13 10-15,-4 6-22 16,0 2 0-16,-10-3-1 0,-3-6 1 15,-1-14-48-15,8-9-21 16,6-14-84-16,0-15-104 16,20-3-96-16,5-24-52 15</inkml:trace>
  <inkml:trace contextRef="#ctx0" brushRef="#br0" timeOffset="4187.22">15140 2724 460 0,'0'0'272'15,"0"0"43"-15,0 0-166 16,0 0-66-16,0 0-57 16,0 0-18-16,-42 11-5 15,29-2 19-15,3 4-12 0,-6-1 5 16,-4 3 4-16,4-1-12 16,0-2 11-16,0 1-18 15,5-3 2-15,2-4 9 16,6-3-5-16,0-1-6 15,3-2 5-15,0 0-4 16,0 0 3-16,0 2-4 16,0 2 0-16,15 3 16 15,4 4 0-15,8 1 9 16,0 5-17-16,-1 3-6 0,0 5-4 16,-4 6-4-1,1 1-92-15,-4 2-94 0,-6-10-229 16,1-13-253-1</inkml:trace>
  <inkml:trace contextRef="#ctx0" brushRef="#br0" timeOffset="4561.38">15721 1989 365 0,'0'0'217'0,"0"0"26"15,0 0-18-15,0 0-73 16,0 0-16-16,0 0-59 15,-33-4-21-15,23 17-34 16,-5 18-21-16,-5 18 31 16,1 21-29-16,0 16 15 15,6 14 2-15,5 11-13 16,8-4 10-16,0-8-17 16,17-17 0-16,13-16-12 0,8-16-25 15,5-18-59-15,-1-24-140 16,3-12-285-16</inkml:trace>
  <inkml:trace contextRef="#ctx0" brushRef="#br0" timeOffset="5031.35">15927 2360 903 0,'0'0'54'15,"0"0"228"-15,0 0-152 16,0 0-34-16,0 0-52 15,0 0-44-15,-21-17 7 16,42 15-9-16,7 0 3 16,8 2-1-16,0 0 0 15,-5 0-2-15,-4 10 0 0,-7 8-27 16,-7 4-4-16,-10 5 30 16,-3 4-26-16,-3 1 9 15,-15 2 4-15,0-5 5 16,-3-2 3-16,4-9 0 15,9-8 8-15,2-6-3 16,6-4 3-16,0 0 0 16,9-23-2-16,14-10 8 15,10-11-8-15,5-5 2 16,-1 6 0-16,-6 1 0 0,-3 9 8 16,-3 7-1-1,-9 9 24-15,-9 9 2 0,-5 6 15 16,-2 2-24-1,0 4-23-15,0 18 8 0,0 14 0 16,-2 13-9-16,-5 7 14 16,1 6-11-16,3 4-6 15,3-4 2-15,0-6-84 16,0-10 30-16,9-15-201 16,8-17-137-16,2-14-237 15</inkml:trace>
  <inkml:trace contextRef="#ctx0" brushRef="#br0" timeOffset="5250.09">16432 2573 812 0,'0'0'166'15,"0"0"90"-15,0 0-86 16,0 0-114-16,0 0-31 16,0 0-6-16,-7 50-17 15,10-6 38-15,5 3-37 16,-4 2 8-16,-4-6-14 15,0 0 3-15,0-7-27 16,0-9-37-16,-4-10-60 16,4-9-111-16,0-8-51 15,4-15-67-15,11-15 1 16</inkml:trace>
  <inkml:trace contextRef="#ctx0" brushRef="#br0" timeOffset="5549.33">16543 2643 268 0,'0'0'200'0,"0"0"133"15,0 0-59-15,0 0-97 16,0 0-71-16,0 0-35 16,0-9-27-16,0 9-31 15,0 0 35-15,0 0-39 16,0 0-3-16,-3 9-5 16,0 5 5-16,-7 6 1 15,2-3-7-15,0 2 1 16,2 0 2-16,2-2-3 15,0-2 0-15,4 0 3 16,0-3-3-16,0-3 0 16,0 4 0-16,7-6 0 15,9 3-10-15,7-5 10 0,0-1-23 16,6 1-16-16,1-3-14 16,-4-1-55-16,-1-1-140 15,-5 0-144-15,-3 0-256 16</inkml:trace>
  <inkml:trace contextRef="#ctx0" brushRef="#br0" timeOffset="6045.82">16894 2394 700 0,'0'0'161'0,"0"0"148"16,0 0-136-16,0 0-112 15,0 0-14-15,0 0-32 16,39 0 1-16,8 0-16 16,13 0-12-16,15-2-25 0,10-13-223 15,2-9-441-15</inkml:trace>
  <inkml:trace contextRef="#ctx0" brushRef="#br0" timeOffset="6419.31">17596 2160 1026 0,'0'0'48'0,"0"0"216"16,0 0-129-16,0 0-80 15,0 0-41-15,0 0-13 16,103-3 23-16,-41-2-24 16,0 2 0-16,-13-1 2 15,-10 4-2-15,-20-2-12 0,-9 2 0 16,-8 0-6-16,-2 0 2 16,0 2 16-16,-19 15 0 15,-10 6 2-15,-11 9-1 16,-7 3 19-16,0 4 0 15,-1 0-14-15,12-5 37 16,14-6-31-16,6-3-9 16,9-7 10-16,7-2-12 15,10-3-2-15,29-5 1 16,22-8-21-16,21 0 18 16,15-10-85-16,11-17-93 15,-3-12-307-15,-11-13-320 0</inkml:trace>
  <inkml:trace contextRef="#ctx0" brushRef="#br0" timeOffset="6689.54">18196 1937 896 0,'0'0'17'0,"0"0"357"15,0 0-198-15,0 0-51 16,0 0-48-16,0 0-43 15,-22-31 23-15,51 38-55 16,19 19-2-16,16 16 32 16,9 13-17-16,-2 13-15 0,-9 9 0 15,-10 8 3-15,-24 2-19 16,-20 2 16-16,-18 1-31 16,-40-5-32-16,-20-6-18 15,-24-12-9-15,-17-15-65 16,-9-17-247-16,0-22-272 15</inkml:trace>
  <inkml:trace contextRef="#ctx0" brushRef="#br0" timeOffset="7049.49">19535 2397 826 0,'0'0'87'0,"0"0"118"15,0 0 51-15,0 0-136 16,0 0-45-16,0 0-16 16,-70 0-31-16,83-1-26 15,24-1 21-15,22 0-23 0,18-3 0 16,10-2-5-16,-2-1-4 16,-6 0-68-16,-17 0-42 15,-20-3-175-15,-26-2-293 16</inkml:trace>
  <inkml:trace contextRef="#ctx0" brushRef="#br0" timeOffset="7250.76">19664 2210 1019 0,'0'0'130'16,"0"0"188"-16,0 0-206 15,0 0-63-15,0 0 10 0,0 0-59 16,-4 41 5-16,24 9-5 15,0 21 0-15,-3 15 0 16,-14 10-4-16,-3 8-11 16,0 2-10-16,0-7-96 15,0-14-99-15,22-27-339 16</inkml:trace>
  <inkml:trace contextRef="#ctx0" brushRef="#br0" timeOffset="7829.69">20767 2227 1285 0,'0'0'44'15,"0"0"196"-15,0 0-179 16,0 0-29-16,0 0-32 16,0 0 11-16,-31 101-8 15,31-23-3-15,-3 6 0 16,0-3 3-16,-2-11-3 15,2-19 0-15,0-22 0 16,3-15 5-16,0-11-6 16,0-3 1-16,0 0 0 15,0-15 18-15,0-28 33 16,0-27-32-16,0-17-19 16,0-13 3-16,0-4-21 0,6 15 18 15,5 18-24-15,-5 30 23 16,-2 24-7-16,0 17 0 15,1 8-4-15,4 26-44 16,5 16 46-16,6 9 9 16,6 3 1-16,-1-4-4 15,2-9 4-15,-2-8 0 16,-5-15-2-16,-4-11 5 16,-6-10 4-16,3-5-7 15,7-18 0-15,12-17 53 16,11-16-43-16,5-14-6 15,1-3-4-15,-1 4 8 16,-8 14-3-16,-14 22-5 16,-14 17 0-16,-5 11 0 0,-4 8 0 15,0 28-13-15,-3 15 8 16,0 17 10-16,0 7-2 16,-6 8-3-16,-8 4-13 15,-1 1 3-15,2-5-71 16,-1-11-44-16,10-18-125 15,4-18-226-15,3-26-123 16</inkml:trace>
  <inkml:trace contextRef="#ctx0" brushRef="#br0" timeOffset="8041.89">21457 2673 758 0,'0'0'192'15,"0"0"215"-15,0 0-236 0,0 0-76 16,0 0-42-16,0 0-52 15,0 11-1-15,0 21-1 16,0 18 1-16,0 9 1 16,0 4-1-16,-4-3-7 15,-12-4-26-15,1-13-69 16,1-13 17-16,8-14-143 16,6-16-100-16,3-3-73 15,21-30-78-15</inkml:trace>
  <inkml:trace contextRef="#ctx0" brushRef="#br0" timeOffset="8301.07">21622 2749 296 0,'0'0'235'16,"0"0"115"-16,0 0-29 0,0 0-140 15,0 0-91-15,0 0-25 16,17-48-47-16,-17 48-6 16,0 0 10-16,-9 8-21 15,-8 7-1-15,-7 5 7 16,-7 5-1-16,2-3 5 15,4-3-11-15,7 1 0 16,8-8-3-16,4-1 3 16,6-1 0-16,0 0-1 15,13 2 7-15,17 0-8 16,5-1 2-16,9-2-2 16,5-2-9-16,0-2-46 0,0 0-56 15,-6-5-263 1,-10 0-359-16</inkml:trace>
  <inkml:trace contextRef="#ctx0" brushRef="#br0" timeOffset="8631.43">22256 1903 878 0,'0'0'40'0,"0"0"240"0,0 0-99 16,0 0-76-16,0 0-57 16,0 0-5-16,-21 9-32 15,7 32 2-15,-8 23-1 16,-6 20-8-16,3 11 0 15,3 10 29-15,6 3-33 16,10-5 0-16,6-13-5 16,11-17-13-16,20-19-23 15,19-20-62-15,16-23-80 16,7-11-284-16</inkml:trace>
  <inkml:trace contextRef="#ctx0" brushRef="#br0" timeOffset="9091.56">22472 2217 816 0,'0'0'19'0,"0"0"371"16,0 0-243-16,0 0-52 16,0 0-30-16,0 0-52 15,91-46 13-15,-44 44-26 16,-3 2 0-16,-1 0-9 15,-10 12 9-15,-8 5 0 16,-11 3-3-16,-8 4-16 16,-6 3 15-16,-6-2-28 0,-18 0 5 15,-4-1 22-15,-2-7-22 16,3-4 5-16,12-6 7 16,7-4 9-16,7-3 0 15,1 0 6-15,0-6 0 16,12-16 2-16,16-11-2 15,13-6 0-15,2-5-3 16,-2 1 6-16,-2 2-5 16,-10 12 9-16,-10 12-6 15,-12 7 46-15,-7 9-22 16,0 1 12-16,0 3-36 16,-12 22 14-16,-8 4-20 15,1 12 5-15,5 4 0 0,9-5-5 16,5 3 5-16,15-4-10 15,25-3-54-15,17-12-134 16,12-19-370-16</inkml:trace>
  <inkml:trace contextRef="#ctx0" brushRef="#br0" timeOffset="10401.17">22697 2174 267 0,'0'0'98'16,"0"0"88"-16,0 0-103 0,0 0-7 16,0 0 2-1,0 0-20-15,-61-15 26 0,48 15 32 16,0 0 15-16,0 0-9 16,7 1-27-16,2-1-20 15,4 0-19-15,0 0-12 16,0 0-22-16,0 0-17 15,3 0 7-15,23 0-5 16,16 0-5-16,17 0 15 16,2 0-13-16,1-5-1 15,-7 1-3-15,-13 1-2 16,-16 3-3-16,-13 0 8 0,-10 0-3 16,-3 0 3-1,0 0 1-15,-6 9-4 0,-19 15 0 16,-14 8 0-16,-10 10 19 15,-6 1-15-15,-14 8-1 16,-2 2 7-16,2-2-6 16,11-3 7-16,16-7-3 15,15-15-2-15,16-7 17 16,8-9-22-16,3-6 0 16,0 1 0-16,21 3 1 15,16-5 28-15,13-1 2 16,13-2-9-16,5 0 8 15,5-12-27-15,-4 0 3 16,-6-1-7-16,-14 2-4 16,-17 4 2-16,-9 2-45 0,-10 2-12 15,-7 2-20-15,0 1-32 16,-2-3-41-16,3-2-154 16,-1-7-283-16</inkml:trace>
  <inkml:trace contextRef="#ctx0" brushRef="#br0" timeOffset="10628.1">23319 2355 1117 0,'0'0'85'15,"0"0"125"1,0 0-78-16,0 0-98 0,0 0-4 15,0 0-20-15,49 0-10 16,1-2 0-16,11-5-20 16,7 2-55-16,7-4-51 15,4-4-182-15,-4-6-225 16</inkml:trace>
  <inkml:trace contextRef="#ctx0" brushRef="#br0" timeOffset="11122.26">23870 2123 1040 0,'0'0'14'0,"0"0"315"16,0 0-252-16,0 0-31 16,0 0-29-16,0 0-9 15,94 0 12-15,-36 0-19 16,3 0-1-16,-1 5 2 15,-10 9-2-15,-11 4-3 16,-12 3-11-16,-14 3-20 16,-13 3 31-16,0 2-21 15,-25 0 3-15,-5-3 15 16,-2-8 4-16,7-1 2 16,8-8 0-16,4-6 1 15,9-3 14-15,4 0-11 0,0 0 6 16,1-14 3-16,19-11-13 15,5-9-2-15,5-2-7 16,5-3 9-16,-6 3 10 16,0 2-8-16,-4 5-2 15,-9 7 20-15,-7 9 1 16,-4 8 0-16,-5 5 2 16,0 0-12-16,0 9-9 15,-3 19 6-15,-9 16-8 16,0 12 9-16,6 8-7 15,4 4-4-15,2 1 2 16,3-4-39-16,18-9-16 16,9-12-41-16,9-20-149 0,8-18-128 15,-2-9-110-15</inkml:trace>
  <inkml:trace contextRef="#ctx0" brushRef="#br0" timeOffset="11311.07">24608 2331 724 0,'0'0'155'15,"0"0"263"-15,0 0-305 16,0 0-27-16,0 0-77 16,0 0-6-16,-11 36-3 15,11 10 12-15,0 8 14 16,0 10-26-16,2 0 4 16,-2-4-16-16,0-10-23 0,0-12-73 15,3-12-121 1,10-15-161-16,4-11-67 0</inkml:trace>
  <inkml:trace contextRef="#ctx0" brushRef="#br0" timeOffset="11588.03">24841 2428 752 0,'0'0'327'16,"0"0"-74"-16,0 0-133 15,0 0-36-15,0 0-49 16,0 0-11-16,0-14-24 15,-20 26 2-15,-10 10 11 16,-7 6-12-16,4 4 0 0,7-5 5 16,6 0-5-1,7-7-1-15,7-4 0 0,6-7 0 16,0-2-12-16,7-2 1 16,17-3-26-16,10-2 33 15,8 0-1-15,3 0-3 16,8 0-54-16,2 0-58 15,4 3-63-15,-1-1-217 16,-9-2-304-16</inkml:trace>
  <inkml:trace contextRef="#ctx0" brushRef="#br0" timeOffset="11770.44">25209 2527 924 0,'0'0'179'0,"0"0"98"16,0 0-216-16,0 0-14 16,0 0-27-16,110-32-20 15,-72 29-18-15,3-1-66 16,0-3-250-16,-4-7-277 16</inkml:trace>
  <inkml:trace contextRef="#ctx0" brushRef="#br0" timeOffset="11970.57">25550 2313 801 0,'0'0'56'0,"0"0"352"15,0 0-256-15,0 0-78 16,0 0-27-16,0 0-35 16,-17 63-6-16,17-6 30 15,0 8-15-15,0 5-18 16,0 0-2-16,1-3-1 15,-1-8-48-15,0-10-55 16,-3-20-246-16,-2-21-274 16</inkml:trace>
  <inkml:trace contextRef="#ctx0" brushRef="#br0" timeOffset="12239.37">25735 1801 124 0,'0'0'952'0,"0"0"-712"16,0 0-59-16,0 0-86 15,0 0-60-15,0 0-17 16,105 34 25-16,-28 15-4 16,13 18 2-16,2 13-34 15,-7 8-2-15,-21 8-10 16,-29 5 5-16,-32 6-4 15,-12 1-3-15,-42-5-46 16,-22-14-31-16,-11-18-40 0,-5-18-58 16,6-20-245-16,18-25-274 15</inkml:trace>
  <inkml:trace contextRef="#ctx0" brushRef="#br0" timeOffset="12472.49">26672 2188 1237 0,'0'0'5'16,"0"0"189"-16,0 0-102 16,0 0-54-16,0 0-13 15,127 0 9-15,-48-1-33 0,5-5 2 16,-9-1-3-16,-9-3-66 15,-18-2-35-15,-20 0-97 16,-19-5-219-16,-9 0-173 16</inkml:trace>
  <inkml:trace contextRef="#ctx0" brushRef="#br0" timeOffset="12689.07">26912 1989 833 0,'0'0'204'15,"0"0"134"-15,0 0-235 16,0 0-31-16,0 0-13 16,0 0-57-16,-18 59 18 0,24-11 49 15,3 7-19-15,0 1-18 16,-1 1-25-16,-4 1 1 16,-4-3-16-16,0-1 8 15,0-1-78-15,-10-10-19 16,4-6-112-16,6-19-385 15</inkml:trace>
  <inkml:trace contextRef="#ctx0" brushRef="#br0" timeOffset="13095.3">28049 2434 1271 0,'0'0'79'16,"0"0"139"-16,0 0-153 16,0 0-15-16,0 0-34 15,0 0-15-15,-5 14-1 16,5 2 0-16,0 4 1 16,0-1 0-16,2-2-1 15,4-6 0-15,0-3 1 16,1-8-3-16,1 0 2 15,1 0 0-15,1-8-2 16,5-11 8-16,-1-7-5 0,-3-4-1 16,-3 4 0-16,-7 2 0 15,-1 10 0-15,0 6 0 16,-9 6-11-16,-12 2 11 16,-2 2-19-16,0 17 15 15,1 8-13-15,7 4-15 16,8 4-24-16,5 0-55 15,2-2-46-15,9-9-152 16,22-7-78-16,14-10-206 16</inkml:trace>
  <inkml:trace contextRef="#ctx0" brushRef="#br0" timeOffset="13419.84">28839 2475 899 0,'0'0'16'0,"0"0"329"16,-89 26-210-16,75-14-49 16,6 0-23-16,6-5-38 15,2 0-19-15,0-4 18 16,0-3-24-16,12 0 0 16,7 0 8-16,7 0-4 15,-2-3 10-15,-1-13-10 16,-6-6-1-16,-4-7 25 15,-7 2-27-15,-6 5 1 16,0 5-2-16,-1 10-2 16,-17 4 0-16,-5 3-17 15,-2 4-7-15,-2 15 21 0,6 4-45 16,8 6-7-16,8-2-12 16,5 0-107-16,8-4-114 15,23-3-129-15</inkml:trace>
  <inkml:trace contextRef="#ctx0" brushRef="#br0" timeOffset="13724.97">30140 2495 855 0,'0'0'189'0,"0"0"24"16,0 0-137-16,-80 17-17 15,67-4-34-15,7-1-13 16,5-4 0-16,1 1-12 16,0-4 3-16,3 0 2 15,15-5 0-15,9 0 7 16,3 0 10-16,0-13-7 16,-4-7-10-16,-5-6 2 15,-9-7-6-15,-10 2 8 16,-2 3-9-16,-14 7-7 15,-23 12-14-15,-9 9-57 16,-9 14-42-16,-2 23-54 0,4 7-300 16</inkml:trace>
  <inkml:trace contextRef="#ctx0" brushRef="#br0" timeOffset="16822.8">5454 5596 1095 0,'0'0'14'0,"-83"0"152"0,71 0 7 16,6 0-69-1,6 0-62-15,0 0-22 0,27 0-20 16,34-8 0-16,27-12 0 16,24-6-2-16,1 0-21 15,-10 2-43-15,-12 4-58 16,-22 7-128-16,-26 7-138 15,-34 3-143-15</inkml:trace>
  <inkml:trace contextRef="#ctx0" brushRef="#br0" timeOffset="16957.7">5493 5724 478 0,'0'0'128'16,"0"0"99"-16,0 0 15 15,0 0-167-15,0 0-38 0,0 0-17 16,160-20 7-16,-39-1-27 15,4 1-134-15,6 0-264 16</inkml:trace>
  <inkml:trace contextRef="#ctx0" brushRef="#br0" timeOffset="17603.45">8275 5593 857 0,'0'0'530'0,"0"0"-520"16,0 0 183-16,0 0-117 16,0 0 4-16,0 0-36 15,-70 0-26-15,70 0-6 16,0 0-12-16,0 0-6 15,3 0-1-15,15 0-58 16,13 0-55-16,15 3-62 16,10-3-461-16</inkml:trace>
  <inkml:trace contextRef="#ctx0" brushRef="#br0" timeOffset="17843.23">9707 5632 1258 0,'0'0'75'16,"0"0"-37"-16,0 0 80 16,0 0-14-16,0 0-50 15,0 0-35-15,-21 0-5 16,21-3-8-16,8 1-12 15,5-2-54-15,2 1-93 16,6-4-159-16,-2-2-330 16</inkml:trace>
  <inkml:trace contextRef="#ctx0" brushRef="#br0" timeOffset="18060.56">10784 5646 1202 0,'0'0'53'16,"0"0"-46"-16,0 0 42 16,0 0-11-16,0 0-38 0,0 0-6 15,0 0-107 1,3 0-209-16,5 0-395 0</inkml:trace>
  <inkml:trace contextRef="#ctx0" brushRef="#br0" timeOffset="18667.43">12887 5511 784 0,'0'0'383'0,"0"0"-288"16,0 0 93-16,0 0-82 0,0 0-52 16,0 0-42-16,-49 0-4 15,107 0-6-15,33-7-4 16,18-1 2-16,6-4-65 16,-5-2-35-16,-13-3-167 15,-31-3-251-15</inkml:trace>
  <inkml:trace contextRef="#ctx0" brushRef="#br0" timeOffset="18864.95">13175 5307 507 0,'0'0'583'16,"0"0"-401"-16,0 0-5 0,0 0-91 15,0 0-29-15,0 0-52 16,-30 35-5-16,30 13-2 15,6 18 2-15,-1 12-2 16,2 5 2-16,-4-1-59 16,6-2-89-16,0-14-398 15</inkml:trace>
  <inkml:trace contextRef="#ctx0" brushRef="#br0" timeOffset="19779.37">15038 4979 532 0,'0'0'43'0,"0"0"77"16,0 0 97-16,0 0-26 16,0 0-80-16,0 0-22 0,-61-37-22 15,31 51-54-15,-1 5 12 16,-2 4-17-16,4 2-7 15,10 2 21-15,3 1-16 16,8-2-3-16,8 5-3 16,3-1 12-16,24-1-17 15,6-2 5-15,6-1 0 16,7 1-3-16,-6-1 7 16,-3 1-8-16,-5-4 4 15,-12 0 0-15,-10-4-6 16,-10 0 6-16,-10 1 0 15,-25 2 4-15,-18 0-1 0,-12-2-3 16,-10-2 2-16,4-3 4 16,10-9-12-1,22-3 1-15,19-3-46 0,20-9-36 16,20-20-92-16,35-12-280 16,13-5-53-16</inkml:trace>
  <inkml:trace contextRef="#ctx0" brushRef="#br0" timeOffset="20317.64">15241 5225 492 0,'0'0'291'16,"0"0"-81"-16,0 0-38 15,0 0-115-15,0 0 5 16,-16 75-4-16,6-36-15 16,6 0-18-16,1-6-14 15,3-6-1-15,0-7-8 0,0-8 0 16,13-7-4-16,7-5-1 15,5 0-15-15,5-17-21 16,3-8 14-16,-5-5 4 16,-1-1-33-16,-9-3 44 15,-4 1 10-15,-4 8 6 16,-7 11 5-16,-3 7 23 16,0 7-20-16,0 8-14 15,0 19-25-15,0 8 25 16,0 2 1-16,6-1 0 0,14-4-2 15,12-7-12 1,1-6-21-16,1-13-16 0,6-6-15 16,-1-8-31-16,0-18 28 15,-9-5-20-15,-10-10 52 16,-5-1 36-16,-1-6 18 16,-5-10 58-16,-3-4 35 15,1 3 4-15,-4 10 5 16,-2 23-33-16,-1 15 14 15,0 11-6-15,0 0-52 16,0 17-17-16,0 18-23 16,-3 22-3-16,2 18 40 15,1 14-30-15,0 10 9 16,0 4-19-16,0-5 8 16,0-9-9-16,0-16 1 0,0-15-58 15,-4-17-38-15,1-18-109 16,3-22-286-16,0-7-208 15</inkml:trace>
  <inkml:trace contextRef="#ctx0" brushRef="#br0" timeOffset="20587.34">15824 5260 986 0,'0'0'73'16,"0"0"190"-16,0 0-169 15,0 0-69-15,0 0 6 16,0 0-31-16,103-69 0 0,-68 69-3 16,0 0 3-16,-5 12 0 15,-8 6-5-15,-9 6 2 16,-6 2 1-16,-7 3-26 16,-10 0-17-16,-16 0 43 15,-16-2-3-15,-4-6 1 16,-5 1 2-16,-1-8-49 15,9-3-82-15,10-11-90 16,21-3-211-16</inkml:trace>
  <inkml:trace contextRef="#ctx0" brushRef="#br0" timeOffset="20991.09">16722 4954 293 0,'0'0'84'16,"0"0"175"-16,0 0-119 0,0 0-5 15,0 0 21-15,0 0-43 16,-9-35-36-16,-3 48-28 16,0 11-24-16,-7 9 4 15,3 12-2-15,2 16-6 16,2 6 0-16,-3 6-21 15,1 0 2-15,0-8-9 16,2-5 7-16,-3-12-99 16,6-13-106-16,3-13-121 15,3-13-65-15</inkml:trace>
  <inkml:trace contextRef="#ctx0" brushRef="#br0" timeOffset="21157.88">16472 5320 714 0,'0'0'92'16,"0"0"259"-16,0 0-222 16,0 0-94-16,81-54 10 15,-29 42-45-15,3-4 0 16,4 2-56-16,-1-3-107 16,-4-5-149-16,-7 2-139 15</inkml:trace>
  <inkml:trace contextRef="#ctx0" brushRef="#br0" timeOffset="22441.56">17024 4940 560 0,'0'0'103'16,"0"0"72"-16,0 0-62 0,0 0-67 16,0 0 43-16,-72 116-1 15,52-68-23-15,4 5-13 16,1 0-34-16,1-6-2 16,13-11-14-16,1-9-4 15,1-9-68-15,28-12-104 16,4-6-160-16,7-9-107 15</inkml:trace>
  <inkml:trace contextRef="#ctx0" brushRef="#br0" timeOffset="22851.42">17056 5129 604 0,'0'0'133'0,"0"0"84"0,0 0-105 15,0 0-26 1,0 0-40-16,0 0-46 0,-6-11-13 15,25 8 8-15,10 0-24 16,-4 3-13-16,-4 0 12 16,-8 0-24-16,-5 3 31 15,-6 11-47-15,-2 5 51 16,0 1 9-16,-14 3 6 16,2-3 4-16,-5-4 8 15,8-5-4-15,5-6 5 16,4-5-9-16,0 0 0 15,1 0 26-15,18-15 3 0,9-8 4 16,5-7-33 0,-3-2 34-16,-1 0-17 0,-6 5-8 15,-10 9-1-15,-4 8 31 16,-9 8-6-16,0 2-11 16,0 5-22-16,-6 18 6 15,-4 7-8-15,4 3 2 16,6-1 0-16,0-5-2 15,9-4-61-15,14-10-141 16,12-12 95-16,2-1-228 16,5-18-122-16</inkml:trace>
  <inkml:trace contextRef="#ctx0" brushRef="#br0" timeOffset="23033.03">17482 4882 740 0,'0'0'153'16,"0"0"213"-16,0 0-245 15,0 0-61-15,0 0-42 16,0 0-16-16,-14 51 19 16,30-14-3-16,2 10-7 15,-6 2-3-15,-6 9-8 16,-6 2-15-16,-15 5-81 16,-34 0-155-16,-20-4-311 15</inkml:trace>
  <inkml:trace contextRef="#ctx0" brushRef="#br0" timeOffset="24283.34">14510 6254 402 0,'0'0'124'0,"0"0"106"16,0 0-12-16,0 0-81 15,0 0-13-15,0 0-58 16,-52 14-1-16,52-16-31 15,16-12-7-15,3 0-6 16,4 5-18-16,-6 1-3 16,2 5 2-16,-6 3-2 15,-3 0 0-15,4 7-19 16,-8 14-11-16,-6 4 28 16,0 4-31-16,0 2 10 15,-18-5-2-15,3-2 10 16,-1-6 10-16,2-6 1 0,8-7 4 15,2-2 0-15,4-3 4 16,0 0-4-16,0-10 0 16,11-15-8-16,8-6 5 15,0-5 0-15,2-1 3 16,-3 3-3-16,-1 6 7 16,-1 9-1-16,-3 8 17 15,-10 5-6-15,0 6 18 16,-3 0-27-16,0 0 0 15,0 9-6-15,0 16 10 0,0 5 11 16,-6 7 2-16,0 1-10 16,2 1-5-16,4-4-7 15,0-5-5-15,0-3 4 16,10-12-94-16,17-10-48 16,11-5-209-16,10-10-215 15</inkml:trace>
  <inkml:trace contextRef="#ctx0" brushRef="#br0" timeOffset="24593.28">15098 6212 515 0,'0'0'102'16,"0"0"128"-16,0 0-43 15,0 0-146-15,0 0 35 0,0 0 14 16,0-17-3-16,0 17-31 15,0 0 0-15,0 0-14 16,-8 0-14-16,-3 1 0 16,-3 15-28-16,-6 9 4 15,1 6 1-15,0 5-2 16,3 1-3-16,5 0 1 16,8-4 1-16,3-5-4 15,0-8 1-15,7-4-10 16,8-5-8-16,9-6-77 15,3-5-10-15,-1 0-133 16,-1-19-175-16,-6-3-112 0</inkml:trace>
  <inkml:trace contextRef="#ctx0" brushRef="#br0" timeOffset="24763.74">15007 6336 500 0,'0'0'130'0,"0"0"192"15,0 0-177-15,0 0-75 16,0 0-22-16,0 0-43 16,43 0 19-16,2-6 2 15,7-3-26-15,9-1-112 16,-2 1-141-16,3-5-283 16</inkml:trace>
  <inkml:trace contextRef="#ctx0" brushRef="#br0" timeOffset="25431.04">15813 6099 116 0,'0'0'65'16,"0"0"71"-16,0 0-59 16,0 0-8-16,0 0 28 15,0 0-6-15,0 0 10 16,0 0-3-16,0 0 23 16,0 0 19-16,0 0-45 15,0 0-6-15,0 0-24 16,0 0-17-16,-7 0-9 15,-9 4-31-15,-7 13-4 16,4 9 22-16,-8 10-25 0,-2 14 16 16,3 6 12-16,0 6-17 15,10-1-1-15,6-5-8 16,10-8-3-16,3-4 0 16,23-11-22-16,17-8-63 15,19-14-91-15,9-11-179 16,13-4-223-16</inkml:trace>
  <inkml:trace contextRef="#ctx0" brushRef="#br0" timeOffset="30157.35">18794 5891 470 0,'0'0'394'0,"0"0"-183"16,0 0 79-16,0 0-175 0,0 0-23 15,0 0-44-15,19-20-10 16,24 35-15-16,15 19-8 15,7 16 15-15,-1 16-30 16,-9 14 1-16,-15 12 5 16,-24 7-6-16,-16 5-2 15,-35-3-14-15,-28-1-68 16,-17-8 33-16,-11-8-67 16,-13-16-124-16,-7-18-503 15</inkml:trace>
  <inkml:trace contextRef="#ctx0" brushRef="#br0" timeOffset="31363.41">19804 5085 237 0,'0'0'203'15,"0"0"-29"-15,0 0 32 16,0 0-144-16,0 0-13 16,0 0 15-16,-55 81-6 15,42-56 12-15,6-3-38 16,4-5 20-16,3-4-13 15,0-6 0-15,7-3-7 0,19-4 13 16,2 0 6-16,8-11-7 16,0-9-35-16,-7-4-8 15,-6-1 15-15,-10-1-5 16,-7-3-1-16,-6 5 4 16,0 4-13-16,-15 11 19 15,-6 6-19-15,-7 3 9 16,-2 5-6-16,2 17-1 15,1 3 4-15,11-2-7 16,5-1 0-16,9-5-2 16,2-4 2-16,0-7-1 15,19-3-4-15,4-3 10 16,6 0-4-16,4 0-1 16,-8-14 2-16,-1-3 3 15,-8-1-5-15,-6-4 0 0,-10-2 11 16,0 5-8-16,0 7 0 15,-20 9-3-15,-10 3 2 16,-6 8 2-16,-1 16-4 16,7 5 0-16,11-2 1 15,9-1-1-15,10-7 0 16,0-6-4-16,19-5 4 16,6-7-10-16,5-1 4 15,0-1-3-15,-2-13 7 16,-4-3 4-16,-9-3-1 15,-4 0-1-15,-8 1-15 16,-1 4-12-16,-2 7-69 0,0 6-98 16,-2 2-147-16,-6 0-515 15</inkml:trace>
  <inkml:trace contextRef="#ctx0" brushRef="#br0" timeOffset="31830.16">20970 4821 717 0,'0'0'71'0,"0"0"199"15,0 0-42-15,0 0-106 0,0 0-52 16,0 0-23-16,0 0-32 16,-30 20-6-16,2 52 13 15,-7 10-8-15,1 7 11 16,-5 6-18-16,5 2-5 16,6-5 6-16,9-12-6 15,18-11-2-15,1-15-52 16,31-21-68-16,20-20-75 15,21-13-150-15,5-36-289 16</inkml:trace>
  <inkml:trace contextRef="#ctx0" brushRef="#br0" timeOffset="32293.82">21165 5078 804 0,'0'0'116'0,"0"0"134"16,0 0-58-16,0 0-124 15,0 0-19-15,0 0-21 16,-23-20-27-16,58 16-1 16,13 3 4-16,4 1 1 15,-6 0-10-15,-10 0-1 16,-13 8-33-16,-10 9 23 16,-9 0-13-16,-4 7 4 15,0 2-5-15,-20 4 1 16,-6-1 23-16,1-5 4 0,-1-5 2 15,9-6 1 1,4-4 1-16,10-7 0 16,3-2-2-16,0 0 3 0,16-12 15 15,12-14-5-15,6-6-13 16,2-9 26-16,-1-4-3 16,-3 0 9-16,-9 3 6 15,-4 10-13-15,-9 15 29 16,-7 8-30-16,0 9 6 15,-3 0-6-15,0 6-24 16,0 23-9-16,-10 14 9 16,-2 10 1-16,-4 8 17 15,0 2-18-15,2 3-2 16,3-5-4-16,7-4-45 16,4-8-47-16,4-16-66 0,24-20-230 15,5-13-162-15</inkml:trace>
  <inkml:trace contextRef="#ctx0" brushRef="#br0" timeOffset="32512.72">21713 5207 575 0,'0'0'438'16,"0"0"-212"-16,0 0-52 16,0 0-96-16,0 0-29 15,0 0-2-15,0 30-39 16,0 4 15-16,-2 15 19 15,-2 3-34-15,-2 1-1 0,-2 0-7 16,-2-6-6-16,2-8-4 16,4-10-53-16,4-9-40 15,0-12-121-15,4-8-191 16,19-15-234-16</inkml:trace>
  <inkml:trace contextRef="#ctx0" brushRef="#br0" timeOffset="32827.22">21963 5260 769 0,'0'0'204'0,"0"0"130"15,0 0-186-15,0 0-65 16,0 0-28-16,0 0-23 16,0 0-29-16,-4 0 20 15,-11 9-23-15,-8 8 0 0,-5 4 15 16,-3 3-12-16,-2 1 2 15,5-3-5-15,5-1 2 16,10-8-1-16,7-4-1 16,4-6-1-16,2-2-3 15,0 2 2-15,3 3-2 16,14 1-2-16,7 5 0 16,2-1-4-16,0 0 6 15,-1 0-15-15,-2 1 6 16,4 3-35-16,-1 3-21 15,0 2-90-15,-7-7-308 16</inkml:trace>
  <inkml:trace contextRef="#ctx0" brushRef="#br0" timeOffset="33172.15">22278 5043 334 0,'0'0'182'0,"0"0"88"15,0 0-24-15,0 0-97 16,0 0-21-16,0 0-25 16,0 0-39-16,-13 13-14 15,20-10-16-15,12-1-30 16,11 0 19-16,7-1-23 16,7-1-30-16,5 0-68 15,6-8-172-15,-1-11-282 16</inkml:trace>
  <inkml:trace contextRef="#ctx0" brushRef="#br0" timeOffset="33621.36">22801 4771 489 0,'0'0'409'0,"0"0"-222"15,0 0 23-15,0 0-104 16,0 0-32-16,0 0-41 16,-6 0-15-16,6 0-14 15,3 0 4-15,14 0 10 16,2-2-17-16,11-4 0 16,5 0 8-16,-3-2-7 15,7 0-4-15,-5 1 1 0,-2 0 1 16,-12 1-10-16,-8 2 10 15,-7 3 0-15,-5 1 1 16,0 0-1-16,0 0 0 16,0 9-5-16,-15 15-15 15,-12 7 20-15,-7 13 0 16,-8-1 9-16,-3 6 12 16,1-1-3-16,6-6 3 15,10-6-2-15,13-10-15 16,9-6 12-16,6-7-16 0,4-2 0 15,26-8 3 1,15-3-3-16,16 0-10 0,14-6-58 16,7-13-30-1,6-8-174-15,-2-14-354 0</inkml:trace>
  <inkml:trace contextRef="#ctx0" brushRef="#br0" timeOffset="33891.25">23321 4429 1054 0,'0'0'115'0,"0"0"167"16,0 0-165-16,0 0-70 16,0 0-18-16,0 0 4 0,134 104 5 15,-57-44 12-15,4 15-34 16,-8 0-16-16,-15 6 5 15,-19-3-2-15,-26-2-6 16,-13 4 3-16,-36-4-28 16,-26-3-22-16,-16-9-43 15,-4-13-19-15,6-7-34 16,15-18-156-16,24-14-176 16</inkml:trace>
  <inkml:trace contextRef="#ctx0" brushRef="#br0" timeOffset="34150.42">24400 5003 1113 0,'0'0'74'15,"0"0"199"-15,0 0-217 16,0 0 12-16,0 0-35 15,0 0-2-15,102-3-5 16,-33 3-21-16,5 0-9 16,1 0 4-16,-4 0-39 15,-8-2-17-15,-17-7-52 16,-14-1-37-16,-16-3-170 16,-16-3-256-16</inkml:trace>
  <inkml:trace contextRef="#ctx0" brushRef="#br0" timeOffset="34380.98">24693 4755 836 0,'0'0'184'0,"0"0"165"16,0 0-219-16,0 0-58 16,0 0-5-16,0 0-47 15,-8 13-8-15,8 24 13 16,0 16 59-16,5 9-50 15,-4 7 6-15,-1 5-35 16,0 1 1-16,-9 0-6 0,-4-4-34 16,1-6-57-16,9-11-41 15,3-13-77-15,31-18-321 16</inkml:trace>
  <inkml:trace contextRef="#ctx0" brushRef="#br0" timeOffset="35700.61">21856 3069 136 0,'0'0'64'16,"0"0"44"-16,0 0 3 16,0 0-63-16,0 0-10 15,0 0-8-15,0-5-24 0,0 5 2 16,0 0-8 0,9 0-34-16,15 0-29 15,23 7 31-15,25-1-1 0,28-3-4 16,27 1-15-16,20 5-49 15,17 8-16-15</inkml:trace>
  <inkml:trace contextRef="#ctx0" brushRef="#br0" timeOffset="37146.15">25962 4526 41 0,'0'0'433'0,"0"0"-304"16,0 0 137-16,0 0-89 15,0 0-36-15,0 0-10 0,5-48-65 16,-5 48 0-16,0 0-55 15,0 0-6-15,-8 3-5 16,-9 14 8-16,-5 6-4 16,2-2-4-16,4 0 3 15,8-2-12-15,8 0 6 16,0 3-12-16,13-2 6 16,14 3-7-16,7-3 14 15,-1-3-20-15,-5-4 4 16,-7-7 8-16,-13-3-23 0,-8 2 12 15,0 2 5 1,-24 5 11-16,-14 2-3 0,-9 3 8 16,0-4-28-16,6-2-14 15,11-4-54-15,13-4-5 16,13-3-21-16,4-3 11 16,27-21-12-16,15-11-100 15,7 5 100-15,3 6 118 16,-4 5 5-16,-11 8 14 15,-6 2 210-15,-13 4-96 16,-9 3 25-16,-6 2-49 16,-3 0-61-16,0 11 3 15,0 11 2-15,0 8-5 16,0-4-18-16,0-1-10 0,0-4-15 16,0-9 0-16,3-6-33 15,15-6 18-15,7 0-2 16,5-14 4-16,1-11-18 15,-5-2 8-15,-2 3 23 16,-8 0 3-16,-5 1 20 16,-5 14 13-16,-5 2-20 15,-1 7-16-15,0 0-3 16,-1 24-61-16,-10 8 38 16,1 6 22-16,4-1 4 15,6-7-7-15,0-9-79 16,12-5-20-16,6-11 23 15,6-5-67-15,2-5-2 0,1-18 6 16,-5-7 39-16,-6-4 107 16,-5 0 131-16,-5-4 3 15,0 1 104-15,-1 3-78 16,1 7 32-16,-3 10-38 16,0 11-31-16,-3 6-14 15,0 0-69-15,0 30-29 16,0 25-9-16,0 25 38 15,-6 19 0-15,-12 12-31 16,-9 2-7-16,-4-5 5 16,-5-8-7-16,0-17-23 15,9-21-61-15,9-23-64 16,12-22-61-16,6-17-145 0,6-23-134 16</inkml:trace>
  <inkml:trace contextRef="#ctx0" brushRef="#br0" timeOffset="37395.65">26463 4811 875 0,'0'0'58'0,"0"0"292"15,0 0-259-15,0 0-34 16,0 0-34-16,0 0-17 16,0 0-12-16,36-28 2 15,-8 28-27-15,-1 4 6 16,-2 9-1-16,-6 1 8 0,-8 5-10 15,-8-4-12 1,-3 4 15-16,-11-2 0 0,-19 1 6 16,-5-1-2-16,-3-4-44 15,3-3-47-15,7-2-52 16,7-8-32-16,17 0-144 16</inkml:trace>
  <inkml:trace contextRef="#ctx0" brushRef="#br0" timeOffset="37710.98">27315 4345 844 0,'0'0'21'0,"0"0"203"16,0 0-27-16,0 0-107 15,0 0-37-15,0 0-20 16,-2-60-4-16,-9 60-22 15,0 0 14-15,-1 6-20 16,-1 16 11-16,2 7 5 16,1 10-10-16,1 14 15 15,3 5-8-15,1 6-14 16,1 5 23-16,-2-1-19 16,-6-4-3-16,-3-8 2 15,-4-14-3-15,-2-6-14 16,3-11-54-16,-1-11-84 15,2-11-106-15,-1-3-237 16,2-27-141-16</inkml:trace>
  <inkml:trace contextRef="#ctx0" brushRef="#br0" timeOffset="37873.91">27051 4589 678 0,'0'0'173'0,"0"0"167"16,0 0-210-16,0 0-53 15,99-33-35-15,-58 27-23 16,2-3-3-16,2 2-16 16,-3-3-18-16,-2 0-113 15,-3-6-345-15,-4-4-277 0</inkml:trace>
  <inkml:trace contextRef="#ctx0" brushRef="#br0" timeOffset="38083.47">27561 4345 827 0,'0'0'212'16,"0"0"13"-16,0 0-164 15,0 0-11-15,0 0-44 16,-28 96 61-16,12-39-19 16,-1 5-16-16,-2 1-12 15,-1-4-20-15,2-9-9 16,6-10-33-16,9-16-87 15,3-15-130-15,3-9-154 16,17-20-233-16</inkml:trace>
  <inkml:trace contextRef="#ctx0" brushRef="#br0" timeOffset="38495.06">27591 4509 86 0,'0'0'617'15,"0"0"-428"-15,0 0-14 16,0 0-154-16,0 0-4 15,0 0-16-15,-5 9-1 16,27 2 3-16,3 2-3 16,-1-2-26-16,-7-1-13 0,-8-1-27 15,-6-1 21 1,-3 2 36-16,0 0-9 0,-9 0 14 16,-10 0 3-16,-2 1 1 15,3-2 2-15,5-1 0 16,7-4-2-16,3-2 0 15,3-2 1-15,8 0-1 16,17 0 4-16,9-8-1 16,1-8-3-16,0-3-30 15,-4-6-35-15,-2-8 15 16,-5-9 35-16,-3 1 15 16,-7 7 11-16,-5 12 26 15,-7 15 39-15,-2 7 91 16,-3 1-138-16,-15 22-26 15,-2 9-3-15,4 5 0 16,9 1 0-16,7-4-18 16,0-5-82-16,18-6-75 0,13-15-60 15,9-8-84-15</inkml:trace>
  <inkml:trace contextRef="#ctx0" brushRef="#br0" timeOffset="38713.65">28071 4274 844 0,'0'0'231'0,"0"0"38"16,0 0-205-16,0 0-24 15,0 0-2-15,0 0-20 0,-40 76 5 16,40-34-3-16,9 7 1 16,4 2 20-16,-5 7-41 15,-8 3-2-15,-6 6-5 16,-36 1-23-16,-25-3-54 15,-26-4-79-15,-19-10-307 16,-14-12-309-16</inkml:trace>
  <inkml:trace contextRef="#ctx0" brushRef="#br0" timeOffset="39664.96">25451 5637 338 0,'0'0'273'16,"0"0"-76"-16,0 0 106 15,0 0-200-15,0 0 9 16,0 0-66-16,-15-3-25 16,27 1-8-16,7-1-13 15,0 3 2-15,-1 0-5 0,-3 7 2 16,-6 10-3-16,-6 3-5 16,-3 2-8-16,0 4 2 15,-9-2-10-15,-10-3-6 16,1-3 25-16,1-3-34 15,4-8 18-15,6-2 20 16,4-5-2-16,3 0 4 16,0 0 0-16,1-7 0 15,17-13-3-15,6-6 1 16,1-2 2-16,1-3 4 16,-3 5 5-16,0 2 6 15,-7 7 0-15,-3 8 9 16,-6 6 3-16,-6 3-14 15,-1 0-2-15,0 0 0 16,0 0-9-16,0 19-2 0,-6 5 0 16,-6 8 2-16,0-1 7 15,0 1-9-15,-1 1 0 16,4-5-2-16,4-5-14 16,5-5-97-16,5-11-125 15,25-7-141-15</inkml:trace>
  <inkml:trace contextRef="#ctx0" brushRef="#br0" timeOffset="39894.28">25997 5636 356 0,'0'0'583'0,"0"0"-388"0,0 0-2 16,0 0-163-16,0 0 12 15,0 0-24-15,-65 18-13 16,40 11-5-16,-1 4 11 15,4 4-10-15,6 1 10 16,7-1-11-16,6 1-1 16,3-7-10-16,6-8-59 15,18-9-98-15,4-14-130 16,0-2-117-16,-3-23-64 16</inkml:trace>
  <inkml:trace contextRef="#ctx0" brushRef="#br0" timeOffset="40050.78">25922 5782 236 0,'0'0'76'0,"0"0"139"16,0 0-73-16,0 0-25 0,0 0-82 15,0 0-14-15,-55 0-16 16,92 0 13-16,17 0 5 16,8 0-23-16,6 0-5 15,0 0-281-15,-6-8-241 16</inkml:trace>
  <inkml:trace contextRef="#ctx0" brushRef="#br0" timeOffset="40319.37">26405 5623 830 0,'0'0'117'16,"0"0"203"-16,0 0-219 15,0 0-19-15,0 0-45 16,0 0-10-16,-40 38-24 16,14 5 30-16,-2 8-5 15,-3 15-11-15,-4 7-3 16,0 6-14-16,8-2 8 16,6-11-17-16,15-11 9 15,6-14-38-15,10-12-38 16,23-15-35-16,12-14-158 15,3-9-227-15</inkml:trace>
  <inkml:trace contextRef="#ctx0" brushRef="#br0" timeOffset="40812.94">26436 5811 696 0,'0'0'123'0,"0"0"169"15,0 0-209-15,0 0 30 16,0 0-76-16,0 0-24 16,32-29-11-16,-4 26 0 15,-1 3-3-15,-2 0 1 16,-5 7-5-16,-4 11-3 0,-7 3-11 16,-9 1 5-16,0 2-18 15,-3 3-4-15,-16-3 25 16,-1-1-14-16,-2-7-17 15,1-4 25-15,7-5-20 16,7-6 22-16,4-1 6 16,3 0 1-16,0-6 6 15,10-13-17-15,13-10 2 16,1-7 10-16,4 4-23 16,-1-2 1-16,0 8 29 15,-6 4 3-15,-5 7 54 16,-6 6 9-16,-5 5-1 15,-4 1 44-15,-1 3-58 0,0 0-24 16,0 4-11 0,0 16-14-16,-7 9 15 0,-6 8-1 15,1 4-2-15,-2 2 4 16,4-2-18-16,-1-2 0 16,4-8 0-16,4-3-33 15,3-5-77-15,5-9-134 16,18-11-202-16,6-3-82 15</inkml:trace>
  <inkml:trace contextRef="#ctx0" brushRef="#br0" timeOffset="41009.98">26772 5945 540 0,'0'0'27'0,"0"0"106"16,0 0-117-16,0 0-16 15,0 0 0-15,0 0-2 16,-2 0 2-16,2 0-17 16,0 0-21-16,-3 0-12 15,2 4-61-15,-4 1-51 16,1-1-119-16</inkml:trace>
  <inkml:trace contextRef="#ctx0" brushRef="#br0" timeOffset="41435.25">26869 5966 342 0,'0'0'52'0,"0"0"171"16,0 0-115-16,0 0-40 15,0 0 78-15,0 0 0 16,0-12-18-16,0 12-6 15,0 0-51-15,0 0-16 16,0 0-30-16,0 17-22 16,0 9 14-16,0 13-16 15,0 4 16-15,-1 6-2 16,-12-1-13-16,-4-4-4 16,2-6-2-16,0-9-67 15,7-12-21-15,8-7-143 16,0-10-122-16,8 0-108 15</inkml:trace>
  <inkml:trace contextRef="#ctx0" brushRef="#br0" timeOffset="41721.53">27015 6045 379 0,'0'0'256'0,"0"0"86"16,0 0-114-16,0 0-80 15,0 0-61-15,0 0-31 16,0 0-6-16,0-12-19 15,0 12-5-15,-15 0-26 16,-4 9 0-16,-10 5-1 16,0 2 2-16,3-2-1 15,10-4 1-15,1 3 0 0,7-6-2 16,4 0-2 0,2 1 3-16,2 1-9 0,0-1 9 15,6 5 0-15,11 0-3 16,7 4-10-16,3-3-12 15,4-2-51-15,2-2-82 16,4-5-168-16,0-5-278 16</inkml:trace>
  <inkml:trace contextRef="#ctx0" brushRef="#br0" timeOffset="42365.93">27342 6021 389 0,'0'0'425'0,"0"0"-271"16,0 0 89-16,0 0-145 15,0 0-12-15,0 0-45 16,0 35-11-16,0-14 18 15,0 3-38-15,-10-2-7 16,-9 3-3-16,0-4-57 16,1-2-70-16,5-8-252 15,10-11-259-15</inkml:trace>
  <inkml:trace contextRef="#ctx0" brushRef="#br0" timeOffset="42823.87">27552 5766 754 0,'0'0'320'15,"0"0"-121"-15,0 0-49 16,0 0-108-16,0 0-8 16,0 0-34-16,12-12 3 15,6 12-3-15,-2 9 0 16,2 7-12-16,-3 4 2 15,-3-1-20-15,-8 4-11 16,-4-3-13-16,0 3-26 0,-13-7 7 16,-3-1-12-16,-1-6 83 15,5-5-31-15,6-3 31 16,3-1 2-16,3 0 4 16,0-14 34-16,9-10-30 15,12-6 1-15,3-3 28 16,2 4-15-16,-1 2 24 15,-6 8 26-15,-7 4-20 16,-6 10 24-16,-4 2-33 16,-2 3-14-16,0 0 9 15,0 0-38-15,0 16 0 16,0 12 0-16,1 14 3 0,1 3 4 16,2 2-7-16,-3-2-9 15,1-6-3-15,-2-9-86 16,0-9-116-16,0-9-200 15,0-12-261-15</inkml:trace>
  <inkml:trace contextRef="#ctx0" brushRef="#br0" timeOffset="43004.96">27843 5891 279 0,'0'0'543'0,"0"0"-268"15,0 0-43-15,0 0-176 16,0 0-5-16,0 0-21 15,18 73 3-15,-3-21 27 0,0 2-53 16,-6-4-1-16,-9-2-12 16,0-4 0-16,-5-7-116 15,-13-11-119-15,6-14-319 16</inkml:trace>
  <inkml:trace contextRef="#ctx0" brushRef="#br0" timeOffset="43281.49">28011 6007 804 0,'0'0'206'15,"0"0"50"-15,0 0-176 0,0 0-6 16,0 0-30-16,0 0-32 16,-1 14 14-16,-12 4-10 15,-4-1-5-15,-2 4 3 16,-3-3-8-16,2-4-4 15,4-2-2-15,5-5 0 16,7-4-3-16,4 1 3 16,0 1-11-16,16 0-12 15,14 1 11-15,10-3-24 16,7 2-57-16,6-3-116 16,4-2-44-16,-6 0-292 15</inkml:trace>
  <inkml:trace contextRef="#ctx0" brushRef="#br0" timeOffset="43461.93">28219 6079 406 0,'0'0'550'16,"0"0"-261"-16,0 0-111 16,0 0-117-16,0 0-16 15,0 0-39-15,51-20 2 16,-15 17-16-16,0 2-54 15,-1-4-96-15,-2-2-263 16,-3-3-409-16</inkml:trace>
  <inkml:trace contextRef="#ctx0" brushRef="#br0" timeOffset="43693.35">28490 5875 848 0,'0'0'281'15,"0"0"-24"-15,0 0-179 16,0 0 4-16,0 0-31 16,0 0-32-16,0-4 8 15,0 19-27-15,0 6 0 16,2 6 13-16,2 0-13 16,-2 2-1-16,-2-2 0 15,0-5-42-15,-6 1-23 16,-4-6-66-16,0-6-134 15,9-9-249-15</inkml:trace>
  <inkml:trace contextRef="#ctx0" brushRef="#br0" timeOffset="44054.91">28620 5461 639 0,'0'0'62'0,"0"0"264"16,0 0-150-16,0 0 16 15,0 0-91-15,0 0-28 16,8-36-16-16,9 36-37 15,12 20 9-15,5 16 25 16,5 8-13-16,0 9 4 16,-1 8-25-16,-3 7-9 15,-9 4 3-15,-12 6-12 16,-14-4-2-16,-9-5 0 16,-39-6-20-16,-17-3-56 15,-19-9-51-15,-7-4-57 16,2-19-355-16</inkml:trace>
  <inkml:trace contextRef="#ctx0" brushRef="#br0" timeOffset="45261.53">29788 4414 630 0,'0'0'47'16,"0"0"182"-16,0 0-126 0,-79 29-68 16,63-11 25-1,7-4-32-15,2 3 6 0,7-6 0 16,0-2-19-16,0-3 0 15,3-1 17-15,16-5-10 16,9 0 9-16,8 0-6 16,2-14-19-16,-3 0 9 15,-9-6-15-15,-6 3 0 16,-10-2 10-16,-5 4-5 16,-5 5-1-16,-3 4 10 15,-19 6-12-15,-8 0-2 16,-3 3 0-16,3 13 0 15,9 2-7-15,9-2 3 0,8 1 4 16,4-6-1-16,0-2-18 16,4-3-11-16,18-3-44 15,10-3-85-15,7 0-146 16,1-9-153-16</inkml:trace>
  <inkml:trace contextRef="#ctx0" brushRef="#br0" timeOffset="45524.36">30374 4160 827 0,'0'0'97'0,"0"0"240"16,0 0-229 0,0 0-12-16,0 0-56 0,0 0 9 15,-37 17-44-15,14 22-3 16,-8 17 45-16,-3 13-33 15,0 7 10-15,-2 11-17 16,5 5-3-16,2 0 5 16,10-5-9-16,8-12-9 15,11-14-7-15,14-22-55 16,24-13-31-16,19-23-119 16,10-3-309-16</inkml:trace>
  <inkml:trace contextRef="#ctx0" brushRef="#br0" timeOffset="45973.36">30443 4478 719 0,'0'0'27'0,"0"0"244"16,0 0-188-16,0 0-8 15,0 0-28-15,0 0 4 16,-33-11-21-16,33 11 3 15,0-1 9-15,0 1-13 16,0-2 23-16,4 1-29 16,10-3-1-16,7-1-7 15,4 0-11-15,3 2-4 16,2 2 0-16,2 1 2 0,-4 0-7 16,-7 0 2-1,-5 0-3-15,-8 0 3 0,-7 0 5 16,-1 0-2-16,0 0 0 15,0 0 4-15,0 0-10 16,-3 4 6-16,-13 14-4 16,-10 7 4-16,-2 6 1 15,0-4 7-15,-1 5 5 16,6-5-8-16,4-5 27 16,6-5-26-16,7-6-5 15,5-7 7-15,1 1-8 16,6-5 0-16,21 0-1 15,15 0-6-15,11-2-47 0,11-15-88 16,9-1-199-16,-1-4-291 16</inkml:trace>
  <inkml:trace contextRef="#ctx0" brushRef="#br0" timeOffset="46145.85">30901 4517 548 0,'0'0'81'0,"0"0"265"15,0 0-183-15,0 0-49 16,0 0-63-16,0 0 0 16,7-3-28-16,32 3-3 15,12-2-20-15,2 1-31 0,-5-1-83 16,-5-4-161-16,-16-2-275 16</inkml:trace>
  <inkml:trace contextRef="#ctx0" brushRef="#br0" timeOffset="46349.35">31018 4394 742 0,'0'0'204'15,"0"0"111"-15,0 0-215 16,0 0-37-16,0 0-53 16,0 0 8-16,-1 89 27 15,1-39-6-15,0-1-16 16,0 2-21-16,0-1 7 15,-2-3-9-15,-6-8-56 16,2-9-79-16,6-15-291 0,1-15-202 16</inkml:trace>
  <inkml:trace contextRef="#ctx0" brushRef="#br0" timeOffset="46783.25">31405 4379 908 0,'0'0'2'0,"0"0"217"16,0 0-185-16,0 0-20 0,0 0 28 15,0 0 42 1,79 52-80-16,-55-33 2 0,-5 1-6 16,-7-4-7-16,-4-2-31 15,-7-2-18-15,-1-1 18 16,0-1-25-16,-12-5-2 15,-4-1 32-15,2-1 2 16,5-3 21-16,5 0 10 16,4 0 1-16,0 0 52 15,10-12 30-15,15-7-74 16,8-6 25-16,3 2-15 16,-1 2 16-16,-9 3 10 15,-5 5 5-15,-10 6 21 16,-7 5-22-16,-1 2-6 15,-3 0 4-15,0 0-41 0,0 4-5 16,0 21 2-16,0 7-1 16,0 9 20-16,0 5-22 15,0 0-1-15,0-2-8 16,0-4-63-16,0-10-117 16,-3-11-191-16,3-16-178 15</inkml:trace>
  <inkml:trace contextRef="#ctx0" brushRef="#br0" timeOffset="47039.7">31897 4501 675 0,'0'0'302'16,"0"0"-69"-16,0 0-121 16,0 0-53-16,0 0-24 15,0 0-27-15,0 0-8 16,0 0 10-16,0 0-8 15,0 0-2-15,0 0 0 16,0 0 5-16,0 0-5 16,0 0 0-16,0 0-9 15,0 0 7-15,0 0-28 16,0 0-17-16,0 0-45 16,0 0-57-16,-3 2-135 15,-4 2-111-15</inkml:trace>
  <inkml:trace contextRef="#ctx0" brushRef="#br0" timeOffset="47824.95">30837 4567 561 0,'0'0'126'0,"0"0"214"16,0 0-127-16,0 0-79 15,0 0-36-15,0 0-38 16,90-4-32-16,-41 1 17 16,1 2-40-16,2-2-3 15,-2 2 0-15,-6-1-2 16,-14-1 0-16,-13 3-3 15,-10-2 16-15,-7-1-8 16,0 0-5-16,-10-3-5 0,-23 1 4 16,-17 2-18-16,-9 3 12 15,-8 0 4-15,4 8 6 16,11 6 1-16,9 1-4 16,17-4 0-16,13-5 9 15,13-2-7-15,0 2 2 16,15-2-4-16,26 6 2 15,20-3 11-15,13-4-13 16,6-3-3-16,-7 0 3 16,-10-5 1-16,-18-7 1 15,-19-3-4-15,-13 1 7 0,-13 0 4 16,-7 3-9-16,-31 2 0 16,-22 6-3-16,-14 3 4 15,-4 0-1-15,5 0 0 16,20 6 3-16,20 1-7 15,16-3 4-15,12 1-1 16,5-4-2-16,22 3 5 16,25 1-2-16,16-3 0 15,13-2 0-15,-6 0-8 16,-11 0 2-16,-14 0-11 16,-18 0 8-16,-15 0-18 15,-11 0 12-15,-1 0-39 16,-10 0-89-16,-8 7-150 0,0 3-164 15,6-1-130 1</inkml:trace>
  <inkml:trace contextRef="#ctx0" brushRef="#br0" timeOffset="48396.25">31975 4662 401 0,'0'0'154'16,"0"0"192"-16,0 0-87 15,0 0-78-15,0 0-78 16,0 0-48-16,0-3-16 15,0 18-38-15,0 16 2 16,-3 10 8-16,-5 8-9 16,-2-3 13-16,-5-5-15 15,0-3-4-15,-4-2-59 0,5-6-104 16,4-11-261-16,10-11-291 16</inkml:trace>
  <inkml:trace contextRef="#ctx0" brushRef="#br0" timeOffset="48651.97">32113 4758 604 0,'0'0'85'15,"0"0"304"-15,0 0-230 16,0 0-61-16,0 0-41 16,0 0-53-16,-19-7 14 15,-5 17-12-15,-3 1-2 16,0 0 18-16,4-2-14 0,6 1 7 15,8-3-15 1,5-2 3-16,4 5-7 16,0-1 4-16,20 3 0 0,13 3-7 15,9-1-7-15,6-2-58 16,-2 0-167-16,-3-4-118 16,-10-3-231-16</inkml:trace>
  <inkml:trace contextRef="#ctx0" brushRef="#br0" timeOffset="48803.21">32246 4884 707 0,'0'0'68'0,"0"0"304"16,0 0-275-16,0 0-35 0,0 0-62 16,0 0-36-16,79-13-116 15,-43 12-193-15,0-4-200 16</inkml:trace>
  <inkml:trace contextRef="#ctx0" brushRef="#br0" timeOffset="48984.94">32603 4642 825 0,'0'0'248'16,"0"0"7"-16,0 0-191 15,0 0-33-15,0 0-29 16,-5 75 9-16,1-26 4 15,0-1-12-15,-1 3-6 0,2-3-9 16,-3-7-117 0,-3-9-213-16,1-15-289 0</inkml:trace>
  <inkml:trace contextRef="#ctx0" brushRef="#br0" timeOffset="49243.35">32640 4296 1156 0,'0'0'32'0,"0"0"195"15,0 0-102-15,0 0-72 16,0 0 2-16,0 0-49 0,97 90 17 16,-42-26-2-16,-3 19-9 15,-3 9-1-15,-11 4-11 16,-19 2 3-16,-19-8-5 15,-9-6 2-15,-40-2-6 16,-26-8 1-16,-20-5-78 16,-11-13-35-16,2-12-161 15,10-20-437-15</inkml:trace>
  <inkml:trace contextRef="#ctx0" brushRef="#br0" timeOffset="50255.12">31025 4504 319 0,'0'0'81'15,"0"0"219"-15,0 0-153 16,0 0 68-16,0 0-67 15,0 0-53-15,-18 0-35 16,18 0-20-16,0 0-31 16,0 0 27-16,2 0-36 15,23 0 0-15,16 0 11 16,13 0-3-16,4 0-6 16,-1 0-2-16,-10 0-11 0,-14 0-9 15,-10 0-17-15,-14 0 16 16,-9-3 21-16,0-3 11 15,-15-3-11-15,-19 1-10 16,-14 3-23-16,-14-1 27 16,-7 2-10-16,-3-1 8 15,0-3 4-15,4 1-3 16,15 0 7-16,22 3 3 16,16 1-1-16,15 2 28 15,6 1-30-15,33 0 0 16,15 0 5-16,16 0 1 15,3 0 2-15,1 3-8 16,-5 2 0-16,-14 0-4 0,-18-3 5 16,-17 1-1-1,-14-3 7-15,-6 0-7 0,-6 0 10 16,-23 0-10-16,-14 0 0 16,-10 0-6-16,-4 0 4 15,0 0-2-15,10 0 2 16,12 0 2-16,14 0 0 15,15 0-1-15,6 0 1 16,0 2-9-16,6 3-8 16,20 3 6-16,11 1-9 15,11-1-118-15,2-2-170 16,1-4-231-16</inkml:trace>
  <inkml:trace contextRef="#ctx0" brushRef="#br0" timeOffset="50909.86">33113 4607 704 0,'0'0'87'0,"0"0"95"16,0 0-109-1,0 0-55-15,0 0-18 0,101 0-3 16,-53 0-164-16,-5-7 28 16,-1-1-183-16,-15-5-42 15</inkml:trace>
  <inkml:trace contextRef="#ctx0" brushRef="#br0" timeOffset="51087.88">33222 4481 7 0,'0'0'597'16,"0"0"-409"-16,0 0 7 0,0 0-147 16,0 0-17-16,0 0-31 15,-9 89 22-15,9-50 17 16,0 4-39-16,1 4 0 15,-1-3-51-15,0-4-269 16,0-12-173-16</inkml:trace>
  <inkml:trace contextRef="#ctx0" brushRef="#br0" timeOffset="51247.64">33428 4857 859 0,'0'0'74'0,"0"0"-17"16,0 0-57-16,0 0-137 15,101 1-225-15</inkml:trace>
  <inkml:trace contextRef="#ctx0" brushRef="#br0" timeOffset="51389.46">33738 4845 614 0,'0'0'104'0,"0"0"91"15,0 0-163-15,0 0-32 16,0 0-120-16,0 0-249 16</inkml:trace>
  <inkml:trace contextRef="#ctx0" brushRef="#br1" timeOffset="58215.3">15038 8567 233 0,'0'0'37'16,"0"0"109"-16,0 0 70 15,0 0-65-15,0 0-65 16,0 0 42-16,0 0-51 15,-9-67-15-15,-3 61-7 16,-6-2-8-16,-4 3 5 16,-8 5-36-16,-1 0 9 15,-5 0-10-15,3 9-9 16,8 15 11-16,8-1-17 16,11 4 0-16,6 1 2 15,0 2-1-15,23-1-1 0,9-1 0 16,13 0 4-16,1-3 0 15,2 1-4-15,-9 1 0 16,-9-5-2-16,-11-1 2 16,-12-6-1-16,-7 2-3 15,-1-3 5-15,-27 6-2 16,-17 0 2-16,-10-3-1 16,-7-4 17-16,0-4-17 15,7-6 0-15,12-3-1 16,17 0-4-16,23-12-2 0,4-15-62 15,40-9-156-15,17-7-31 16,14 2-176-16</inkml:trace>
  <inkml:trace contextRef="#ctx0" brushRef="#br1" timeOffset="58801.35">15253 8606 549 0,'0'0'188'0,"0"0"25"16,0 0-70-16,0 0-101 15,0 0 14-15,-23 84 34 16,10-45-55-16,1 0 1 16,6 0-3-16,-1-8-31 15,7-6 3-15,0-8-5 0,10-7-15 16,15-7 13-16,9-3-86 16,10-10 4-16,-1-16 21 15,-1-3-70 1,-9-5 55-16,-8-2 60 0,-4-3 18 15,-9 1 14-15,-3 6 27 16,-8 9 12-16,-1 12 50 16,0 11-25-16,0 8-67 15,0 21-11-15,-4 12 0 16,1 5 18-16,3 0-18 16,0-5-5-16,19-10 3 15,14-5-43-15,6-12 16 0,7-11-60 16,2-3-27-1,-2-16 50-15,-7-11-151 0,-11-5 136 16,-4-5 81-16,-9-5 9 16,-4-6 80-16,-1-8 43 15,-4-7 67-15,-3 1-57 16,-3 15-7-16,0 18-16 16,0 15-13-16,0 9-15 15,-3 5-22-15,0 0-49 16,-3 19-13-16,-3 18 4 15,3 25 0-15,3 18 23 16,3 18-1-16,0 12-16 16,0 9-3-16,0 2-14 15,-3-1 0-15,-2-12-13 16,-2-19 13-16,4-21-56 0,-1-26-38 16,1-19-21-16,3-23-62 15,0 0-256-15,0-32 72 16</inkml:trace>
  <inkml:trace contextRef="#ctx0" brushRef="#br1" timeOffset="59063.34">15867 8797 856 0,'0'0'274'16,"0"0"-44"-16,0 0-143 15,0 0-46-15,75-90-28 16,-23 73 13-16,3 6-22 0,4 8-4 15,-7 3 0-15,-10 0 4 16,-10 12-10-16,-12 7 5 16,-10 6-1-16,-10 1-9 15,0 7 11-15,-23 2 0 16,-6-4-2-16,-13-4-7 16,-4-5 7-16,-2-1-27 15,-7-6-41-15,9-8-38 16,13-7-241-16,14-5-49 15</inkml:trace>
  <inkml:trace contextRef="#ctx0" brushRef="#br1" timeOffset="59522.47">17174 8504 330 0,'0'0'113'0,"0"0"159"15,18-94-104-15,-17 66 40 16,-1 7-45-16,0 9-52 16,-1 5-38-16,-8 4 10 15,0 3-42-15,-6 3-24 16,-3 23-6-16,-5 16-8 15,3 18 9-15,5 17-12 16,1 12 0-16,7 4 1 16,-2-1-1-16,-1-7-3 15,4-10-16-15,-4-17-92 16,4-18-74-16,0-18-217 0,-2-16-11 16</inkml:trace>
  <inkml:trace contextRef="#ctx0" brushRef="#br1" timeOffset="59703.01">16898 8715 710 0,'0'0'206'15,"0"0"123"-15,0 0-235 16,0 0-75-16,120-50-10 16,-43 41 30-16,5-1-39 15,6-4-6-15,-9 4-17 16,-9-6-139-16,-16 0-111 0,-14-3-80 15,-21-5 9-15</inkml:trace>
  <inkml:trace contextRef="#ctx0" brushRef="#br1" timeOffset="59882.36">17540 8448 7 0,'0'0'259'15,"0"0"38"-15,0 0-39 16,0 0-41-16,0 0-23 16,0 0-113-16,-46 13-42 15,30 29 2-15,0 11 6 16,4 6 25-16,-3 8-36 15,6 2-28-15,3-2 4 16,6-13-12-16,0-13-13 16,3-15-49-16,19-15-76 15,8-11-142-15,6-8-186 0,-3-24-2 16</inkml:trace>
  <inkml:trace contextRef="#ctx0" brushRef="#br1" timeOffset="60511.33">17585 8603 682 0,'0'0'97'16,"0"0"180"-16,0 0-147 16,0 0-20-16,0 0-47 15,0 0-39-15,-51-2 2 16,81-3 2-16,11-1 12 16,4 0-33-16,-2 6-7 15,-14 0-3-15,-6 0 2 16,-11 9-25-16,-8 8 6 15,-4 5 8-15,0-2-1 0,-3 4 7 16,-6-4 5-16,1-4 2 16,-1-6-7-16,2-3 6 15,4-4 0-15,0-3 6 16,2 0-5-16,-1 0 1 16,-2 0 5-16,3 0-2 15,-1 0 8-15,2 0-11 16,0 0-1-16,0 0 24 15,0 0-22-15,0 0-3 16,0 0 0-16,0 0 9 16,0 0-18-16,0 0 9 15,0 0-24-15,0 0 23 16,0 0-17-16,0 0-1 0,0 0 5 16,0-5-6-16,2-4 10 15,12-7-57-15,6-1 38 16,4-7 26-16,4-5 3 15,1 0 0-15,-6-4 3 16,-3 3 14-16,-8 7 10 16,-8 9-2-16,-1 8 1 15,-3 3 28-15,0 3-11 16,0 0-10-16,0 0-11 16,-1 3-19-16,-11 11 23 0,-3 9-25 15,1 4 5 1,0 4 8-16,5 0-10 0,2 2 7 15,4-1-10-15,3-4 1 16,0-3-4-16,10-5-1 16,18-4-44-16,15-11-44 15,15-5-133-15,11-7-247 16,1-19-168-16</inkml:trace>
  <inkml:trace contextRef="#ctx0" brushRef="#br1" timeOffset="60728.55">18206 8355 700 0,'0'0'154'16,"0"0"170"-16,0 0-149 15,0 0-104-15,0 0-28 0,0 0-15 16,0 0-17 0,30 70 48-16,10-25-31 0,7 2-18 15,-2 3 7-15,-12-2-17 16,-13 2-4-16,-20 3-4 15,-30 6-41-15,-39 7-40 16,-32 4-168-16,-21-2-370 16</inkml:trace>
  <inkml:trace contextRef="#ctx0" brushRef="#br1" timeOffset="61583.45">14598 9878 69 0,'0'0'608'0,"0"0"-490"16,0 0 212-16,0 0-158 0,0 0-29 15,0 0-55-15,-55 0-26 16,55 0-33-16,16-3-16 16,8 2-4-16,13 1-2 15,2 0-6-15,0 4-1 16,-6 12-15-16,-8 4 8 16,-11 7-17-16,-10 2 0 15,-4 4 9-15,-20 1-8 16,-13 1 19-16,-5-1-6 15,-2-8 3-15,7-7 2 16,6-8 6-16,15-5-1 16,6-6 0-16,6 0 2 15,6-19-8-15,27-15-8 0,13-7 4 16,12-5 8-16,0 1-21 16,1 1 22-16,-7 2-2 15,-10 3 3-15,-10 9 20 16,-12 8-8-16,-11 12 5 15,-9 8 31-15,0 2-9 16,0 0-12-16,-3 2-5 16,-15 15-15-16,-9 5 18 15,-3 14-25-15,2 4 0 16,2 5 12-16,10 2-6 16,-1 3-3-16,11-7-3 15,6 3 5-15,5-7-18 16,22-8-19-16,15-8-54 15,13-14-32-15,17-9-201 0,6-9-320 16</inkml:trace>
  <inkml:trace contextRef="#ctx0" brushRef="#br1" timeOffset="61897.7">15472 9939 669 0,'0'0'128'0,"0"0"154"16,0 0-75-16,0 0-82 16,0 0 7-16,0 0-44 0,0-32-20 15,-3 32 10 1,-1 0-39-16,-3 0-16 0,-6 7-12 16,-9 13-6-1,-5 10 6-15,-5 9-11 0,6 8 0 16,0 2-1-16,7 3 1 15,6-5 0-15,9-4-1 16,4-7 4-16,7-9-17 16,18-7 9-16,11-6-60 15,13-9 10-15,9-5-29 16,14-5-44-16,3-17-117 16,-10-9-345-16</inkml:trace>
  <inkml:trace contextRef="#ctx0" brushRef="#br1" timeOffset="62105.11">15409 10149 558 0,'0'0'375'16,"0"0"-111"-16,0 0-94 16,0 0-73-16,0 0-46 15,0 0-30-15,0 0 5 16,37 0-4-16,7-7-8 15,8 0-14-15,3-2-9 16,-1 1-52-16,0-1-104 16,-8-1-337-16</inkml:trace>
  <inkml:trace contextRef="#ctx0" brushRef="#br1" timeOffset="62947.35">16534 6844 185 0,'0'0'4'15,"0"0"-8"-15,0 0-5 16,0 0-47-16,0 0 40 15,0 0-1-15</inkml:trace>
  <inkml:trace contextRef="#ctx0" brushRef="#br1" timeOffset="64207.21">16640 9815 338 0,'0'0'161'0,"0"0"72"15,0 0-112-15,0 0-16 16,0 0-2-16,0 0-9 15,-6-12-22-15,6 12 1 16,-3 0-21-16,0 0-14 16,-11 8-1-16,-4 16-17 15,-9 16-1-15,-5 15 17 16,-4 12-14-16,0 5 10 16,7 5-13-16,6-2-7 15,7-6-8-15,13-9-4 16,3-10-10-16,19-6-20 0,23-19-101 15,10-16-85-15,14-9-257 16</inkml:trace>
  <inkml:trace contextRef="#ctx0" brushRef="#br1" timeOffset="76769.35">16686 9911 364 0,'0'0'86'0,"0"0"123"15,0 0-90-15,0 0-19 16,0 0 16-16,0 0-24 15,-3 16 10-15,3-15-5 16,0-1-14-16,0 2-11 16,-4-2-30-16,4 0-9 0,0 1-14 15,0-1-19-15,0 3 9 16,19 4-4-16,11-4-5 16,6 3 8-16,13-6-6 15,-1 0 3-15,4 0-5 16,0-6 0-16,-6-4-7 15,-7 0 7-15,-18 5-5 16,-6 0 4-16,-12 5 2 16,-3 0 7-16,0 0-8 15,0 0 5-15,0 0-8 16,-3 0 6-16,-14 14-3 16,-5 6 7-16,-12 2-6 15,-1 7 11-15,0 0-11 0,-4 3 6 16,-4 4 17-1,4 0-22-15,6-4-2 0,8-6 6 16,6-4-5-16,11-10 7 16,5-5-8-16,3-6 0 15,0-1 4-15,0 0-4 16,6 0 0-16,18 0 18 16,10-8 19-16,10-1-9 15,4-4-27-15,5 4 9 16,-1-6-10-16,0 5 0 15,-1-2-5-15,-1 5-1 16,-6 0-8-16,-14 0-11 0,-11 7-16 16,-13-3-10-1,-5 3-2-15,-1 0-25 0,-1 0-54 16,-14 7-228-16,-5 3-100 16</inkml:trace>
  <inkml:trace contextRef="#ctx0" brushRef="#br1" timeOffset="77544.36">17589 10165 589 0,'0'0'253'15,"0"0"-240"-15,0 0 145 16,0 0-44-16,0 0-63 16,0 0 40-16,-16 30-30 15,-1-23-23-15,1 1 0 16,5-6-20-16,5 1 5 16,4-3-17-16,1 0 6 15,1-5 24-15,0-10-29 16,0-4-7-16,4-1 3 15,11-1-2-15,2 9-1 16,-6 4 0-16,-2 2 0 16,0 6-5-16,-1 0 5 0,-2 4-6 15,0 15 3-15,-3 5 3 16,-3 1 2-16,0-1-2 16,-3-5 0-16,-6-2 1 15,-5-4 1-15,5-6-2 16,2 0 4-16,4-7 1 15,-4 0 8-15,4 0-6 16,0-3 1-16,3-13 13 16,0-6-21-16,0 0 0 15,6 5-1-15,1 5 7 16,-3 4-12-16,-2 8 6 16,1 0-4-16,-2 0-1 15,2 8 2-15,3 4 3 0,1 2 2 16,-3-4-1-16,-1-1 0 15,0-6-1-15,-3-3 0 16,0 0 3-16,0 0 0 16,0 0-3-16,0 0 10 15,0 0-4-15,3-2 26 16,0-13-25-16,0 3-5 16,0 2 13-16,0 6-12 15,-2 1 5-15,-1 3 5 16,0 0-11-16,0 0-2 15,0 17-6-15,0 12 6 16,0 12 2-16,-6 4-2 16,-7 2 0-16,-10 10 2 15,-6-5-1-15,-1-3-2 0,-6-3-21 16,8-15-43 0,4-12 6-16,12-12-101 0,12-7-309 15,0-26-312-15</inkml:trace>
  <inkml:trace contextRef="#ctx0" brushRef="#br1" timeOffset="78083.53">17998 9944 1003 0,'0'0'99'0,"0"0"104"0,0 0-103 15,0 0-2-15,0 0-33 16,0 0-25-16,-23-3-6 16,32-2-27-16,15 3 7 15,8-1-14-15,11 3 4 16,1 0 1-16,-5 3-5 16,-5 10-5-16,-18 4 4 15,-7 2-24-15,-9 7 21 16,0 1-15-16,-19-1 9 15,-4-2 6-15,0-1-2 16,-1-7 0-16,10-9 2 16,7-4 8-16,4-3-2 0,3 0-2 15,0 0 0-15,10-20-10 16,13-6 10-16,5-6-2 16,2-2 1-16,-5 1 1 15,2 4-4-15,-1 4 4 16,-7 8 0-16,-9 8 21 15,-4 4-21-15,-4 5 23 16,-2 0 0-16,0 0-21 16,0 0 7-16,0 9-9 15,0 16 0-15,0 14 21 16,9 6-10-16,3 8 4 16,1 0-15-16,2-6 8 15,3-2-17-15,-5-15 7 16,-1-4-48-16,2-9-12 15,-1-10-96-15,5-7-175 0,3-2-326 16</inkml:trace>
  <inkml:trace contextRef="#ctx0" brushRef="#br1" timeOffset="78308.88">18661 10096 1018 0,'0'0'162'16,"0"0"60"-16,0 0-125 15,0 0-34-15,0 0-13 16,0 0-39-16,9 29 24 0,3 7-5 16,3 5-11-16,-6 8-1 15,-3-6-18-15,-5-1-6 16,-1-6-15 0,0-2-63-16,0-8 1 0,0-11-58 15,0-15-160-15,7 0-137 16,8-28-159-16</inkml:trace>
  <inkml:trace contextRef="#ctx0" brushRef="#br1" timeOffset="78593.37">18898 10142 372 0,'0'0'429'0,"0"0"-144"16,0 0-82-16,0 0-107 15,0 0-47-15,0 0 1 16,-7 1-34-16,-6 10 7 0,-6 3-1 15,-3 3-21-15,-2-1 18 16,2-5-19-16,-1 1 0 16,10-1 6-16,4-5-5 15,5-3-1-15,4 4 0 16,0-4 1-16,4 4-9 16,12 0 8-16,6-1-1 15,7 1-5-15,7 2 6 16,0-2-11-16,-1 3 1 15,1-3-41-15,-2-2-38 16,-7-5-182-16,-6 0-309 16</inkml:trace>
  <inkml:trace contextRef="#ctx0" brushRef="#br1" timeOffset="78840.95">19245 9735 1142 0,'0'0'144'0,"0"0"47"15,0 0-88-15,0 0-62 16,0 0-1-16,0 0 1 16,150 86-4-16,-79-32 11 15,-2 10-48-15,-18 3-5 16,-25 3 3-16,-23 5-12 15,-13 6 6-15,-48 3-99 0,-27 0-43 16,-18-11-226-16</inkml:trace>
  <inkml:trace contextRef="#ctx0" brushRef="#br1" timeOffset="91305.42">16325 6357 242 0,'0'0'73'16,"0"0"99"-16,0 0 21 15,0 0-67-15,0 0 24 16,0 0-18-16,-51-14-10 16,47 7-23-16,4 7-21 15,0-3-29-15,0-4-18 16,4-3 0-16,19-2-19 15,3-4-8-15,6 6 6 16,1 0-8-16,-7 10-2 16,-4 0 0-16,-3 3 0 15,-9 14-7-15,-4 11 7 0,-6 6-7 16,0 3 5-16,-25 4-5 16,-7-3-4-16,-2-6 5 15,-1-5 6-15,9-7 3 16,10-11-3-16,5-5 0 15,9-4 1-15,2 0 0 16,3-11 4-16,19-14-5 16,12-11 3-16,1-8-13 15,3-2 10-15,-2-4 0 16,-3 1 6-16,-8 9-3 16,-4 8-2-16,-12 14-2 15,-6 13 7-15,-3 3 8 0,0 2-6 16,0 0-7-16,0 0 6 15,0 7-3-15,-3 18-4 16,-6 9 18-16,-1 10-12 16,-1 6 16-16,3 1-22 15,4 0 0-15,1 2 0 16,3-9 1-16,0-5-2 16,0-9-57-16,0-6-34 15,7-11-74-15,7-8-213 16,1-5-198-16</inkml:trace>
  <inkml:trace contextRef="#ctx0" brushRef="#br1" timeOffset="91567.76">16646 6531 434 0,'0'0'193'0,"0"0"-56"16,0 0 66-16,0 0-58 15,0 0-46-15,0 0-7 16,-2 8-55-16,2-4-2 16,0 4-32-16,0 9 0 15,-1 7 24-15,-2 8-9 16,0 1-5-16,0 6-13 16,-6-2 3-16,1 0-10 0,2-7-58 15,2-5-36-15,4-11-59 16,0-8-193-16,0-6-172 15</inkml:trace>
  <inkml:trace contextRef="#ctx0" brushRef="#br1" timeOffset="91927.34">16865 6598 696 0,'0'0'49'15,"0"0"102"-15,0 0-65 16,0 0-25-16,0 0-45 16,0 0-4-16,-46 17 1 15,20-4-4-15,3-1 5 0,0 1 10 16,4-1-11-16,4-6 11 16,3 0-14-16,7-4 0 15,4-2 4-15,1 0-10 16,0 0 1-16,0 0 1 15,0 0-4-15,0 3 11 16,0-3-9-16,9 5 11 16,3 1 21-16,3 0-13 15,-2 5-3-15,4-1 0 16,-1 2-14-16,0 2 7 0,4 0-13 16,0 0-16-16,2-2-121 15,-2-5-143-15,3-4-202 16</inkml:trace>
  <inkml:trace contextRef="#ctx0" brushRef="#br1" timeOffset="92151.7">17030 6691 534 0,'0'0'317'15,"0"0"-109"-15,0 0-24 16,0 0-93-16,0 0-48 16,0 0-17-16,26-1-21 0,-13-2-5 15,7 0-11-15,0-4-19 16,5 3-176-16,0-4-128 16,2-4-162-16</inkml:trace>
  <inkml:trace contextRef="#ctx0" brushRef="#br1" timeOffset="92386.46">17345 6559 709 0,'0'0'135'0,"0"0"83"0,0 0-68 15,0 0-72-15,0 0-34 16,0 0-6-16,-1 39-7 15,1-13 15-15,0 3-19 16,1 4-20-16,-1 1-7 16,0 0-1-16,-4-5-78 15,-2-2-91-15,4-15-241 16,2-12-187-16</inkml:trace>
  <inkml:trace contextRef="#ctx0" brushRef="#br1" timeOffset="92917.01">17708 6478 1102 0,'0'0'24'16,"0"0"53"-16,0 0-5 15,0 0-54-15,0 0 25 16,0 0-38-16,-61 59 7 15,49-53-8-15,1-3 0 16,5-3 6-16,3 0-10 16,3 0 0-16,0-10 0 15,0-6 0-15,5-1-19 16,6 2 6-16,2 5 0 0,-3 4 1 16,-3 6 9-1,-1 0-7-15,3 0 5 0,2 7-11 16,-5 6 6-16,-3 1-1 15,-3 0-19-15,0-3 13 16,0-5-5-16,0 0 12 16,-3-3 10-16,-3-3 6 15,3 0 10-15,-5 0 19 16,7 0 0-16,1-14 10 16,0-3-25-16,5-3-17 15,8 1 36-15,0 5-33 16,-4 9 9-16,-5 1 9 15,-1 4-12-15,0 0-6 16,1 6-6-16,-1 10 0 16,-3 9 11-16,0 6-11 0,0 2 6 15,-17 1-4-15,-5 4-2 16,-7 0-14-16,3-1-60 16,-1-8-79-16,12-10-177 15,4-15-220-15</inkml:trace>
  <inkml:trace contextRef="#ctx0" brushRef="#br1" timeOffset="93448.93">18069 6182 775 0,'0'0'43'16,"0"0"243"-16,0 0-199 16,0 0-43-16,0 0 24 15,0 0-37-15,46-21-17 16,-27 21-14-16,4 1 0 16,0 11-9-16,-3 5 4 15,-7 4-26-15,-7 4-24 16,-6-1-1-16,0 3-16 15,-10-4-35-15,-9-3 30 16,-4-4 48-16,10-3 4 0,0-6 25 16,8-4 4-1,5-3 0-15,0 0 26 0,1-13 47 16,22-8-73-16,0-8 24 16,7-3-28-16,-1 3 6 15,-9 4 13-15,2 6 15 16,-9 8 9-16,-7 2 19 15,-2 5-3-15,-4 0 33 16,0 1-46-16,0 3 4 16,0 0-12-16,0 0-29 15,0 11-7-15,0 12 2 16,0 13-4-16,0 8 23 0,3 1-19 16,3 2-4-1,5-7 0-15,-2-4-6 0,-3-8-54 16,4-9-95-16,0-8-142 15,6-11-194-15</inkml:trace>
  <inkml:trace contextRef="#ctx0" brushRef="#br1" timeOffset="93681.55">18601 6320 389 0,'0'0'540'0,"0"0"-386"15,0 0 65-15,0 0-144 16,0 0-25-16,0 0-7 16,-3 66 16-16,11-29-8 0,1 7-19 15,-3-2-30-15,-6 0 11 16,0-5-13-16,0-1-8 16,0-8-51-16,-3-10-55 15,0-9-90-15,3-9-226 16,0 0-182-16</inkml:trace>
  <inkml:trace contextRef="#ctx0" brushRef="#br1" timeOffset="93996.88">18828 6387 685 0,'0'0'183'15,"0"0"101"-15,0 0-134 0,0 0-100 16,0 0-5-16,0 0-17 15,-18 4-4-15,-1 5 12 16,-4 4-30-16,1-1 4 16,2 2-10-16,3-1 0 15,5-4 0-15,4 1 0 16,2-3-2-16,6-2 2 16,0 1 0-16,0 0-6 15,4-1 6-15,12 1 0 16,0 0 3-16,3-1-2 15,2 3-1-15,1-2 0 16,0-1 8-16,-5 2-17 0,0-1-7 16,-5 4-71-16,-8-1-112 15,-2-3-401-15</inkml:trace>
  <inkml:trace contextRef="#ctx0" brushRef="#br1" timeOffset="95339.76">26906 6012 63 0,'0'0'66'15,"0"0"9"-15,0 0 10 16,0 0-68-16,0 0 19 16,2-78 0-16,-2 75 40 15,0 0 9-15,-2 2-21 16,2 1 17-16,-1-2 12 15,1 2-10-15,0 0 13 16,0 0 15-16,0 0-38 16,-2 0 6-16,1 0-50 15,-2 12-29-15,0 17 0 16,-5 11 6-16,-2 7 34 16,-4 7-16-16,-5 4-6 0,-2-1-4 15,-1-1-14 1,1-13-9-16,7-11-67 0,8-7-38 15,5-11-110-15,1-9-90 16,4-5-107-16</inkml:trace>
  <inkml:trace contextRef="#ctx0" brushRef="#br1" timeOffset="95691.36">27053 6033 433 0,'0'0'191'0,"0"0"67"16,0 0-126-16,0 0-39 0,0 0-70 16,0 0-3-16,-32 37 34 15,11-15-14-15,-3-1-9 16,-4-2-15-16,-2 1-7 16,0-1 3-16,3-5-12 15,4-1 0-15,6-7 9 16,8-3-8-16,8-3 0 15,1 0-1-15,0 0 0 16,0 0 12-16,0 0-12 16,0 0-1-16,0 5 0 15,10 4-5-15,7 7 6 16,3 5 0-16,3 4 6 16,-2-1-13-16,3 5 7 15,-1-1-28-15,1-6-53 0,-1-5-93 16,-1-9-112-16,-3-8-160 15</inkml:trace>
  <inkml:trace contextRef="#ctx0" brushRef="#br1" timeOffset="95925.88">27173 6220 717 0,'0'0'30'15,"0"0"231"-15,0 0-131 16,0 0-30-16,0 0-16 16,0 0-17-16,-6 1-30 0,18 0-19 15,9 1-7-15,7-2-11 16,4 0-3-16,-2 0-78 16,-1 0-54-16,-2 0-91 15,-5-8-135-15,-3-6-156 16</inkml:trace>
  <inkml:trace contextRef="#ctx0" brushRef="#br1" timeOffset="96179.36">27452 6065 639 0,'0'0'90'0,"0"0"211"16,0 0-165-16,0 0-20 0,0 0-32 15,0 0-40-15,-3-5-15 16,3 12-18-16,0 13-11 16,0 11 29-16,-6 8-15 15,-3 6-9-15,-4 8 8 16,-4-1-13-16,0-2-1 16,0-7-2-16,2-7-103 15,6-13-43-15,9-10-191 16,0-9-198-16</inkml:trace>
  <inkml:trace contextRef="#ctx0" brushRef="#br1" timeOffset="96710.9">27673 6249 734 0,'0'0'179'16,"0"0"-44"-16,0 0-23 15,0 0-73-15,0 0 55 16,0 0-46-16,-27 58-17 16,15-51-21-16,2-4-2 15,2 1 22-15,5-4-29 16,0 0 2-16,1 0 3 0,2 0 0 16,0-4 7-1,0-9-13-15,0 2-13 0,4 5 13 16,2 1-28-16,-2 3 26 15,-4 2 2-15,0 0-3 16,0 0 2-16,0 2-18 16,0 8 10-16,0 2 1 15,0-2-14-15,0 0-1 16,0-4-3-16,0-3 5 16,0-2 20-16,0 1 2 15,0-2 2-15,0 0 39 16,0 0-14-16,0 0 23 15,0-10-5-15,0-5-36 16,8 1 11-16,2 5-10 16,-3 3-11-16,-2 4 26 0,-3 2-23 15,-1 0-3-15,2 3 0 16,-1 11 3-16,-2 13-6 16,0-1 3-16,-10 2 0 15,-13 0 3-15,-6 2-3 16,-8 1-15-16,-2-6-39 15,5 0-94-15,10-10-56 16,15-13-346-16</inkml:trace>
  <inkml:trace contextRef="#ctx0" brushRef="#br1" timeOffset="97770.9">27815 5786 368 0,'0'0'186'16,"0"0"60"-16,0 0-62 0,0 0-29 15,0 0-54-15,0 0-26 16,88-65-16-16,-49 56-13 16,1 7-14-16,-3 2-7 15,-3 6-24-15,-4 14 9 16,-6 10-10-16,-10 5 0 15,-9 5-3-15,-5 0 4 16,-5-1-1-16,-20-1 0 16,-5-4 5-16,-3-9-5 15,1-3 0-15,7-6 0 16,5-6 10-16,11-8-8 16,4 1-1-16,5-3 11 0,0 0-9 15,0-15 37 1,17-14-30-16,10-5-3 0,11-12 0 15,8-6-6-15,2 0-1 16,1 6 1-16,-7 8 6 16,-11 15 4-16,-9 9-11 15,-11 6 0-15,-7 7 16 16,-4 1-16-16,0 0 8 16,0 0-8-16,0 9 0 15,-10 15-5-15,-9 13 10 16,-4 9 1-16,-6 4 29 15,1 0-25-15,6-5-3 16,5-6-7-16,9-6 3 0,8-8-14 16,0-3-8-16,5-7-59 15,19-6-18-15,16-4-81 16,5-5-295-16,4-8-279 16</inkml:trace>
  <inkml:trace contextRef="#ctx0" brushRef="#br1" timeOffset="98009.9">28444 5934 562 0,'0'0'242'0,"0"0"29"15,0 0-89-15,0 0-84 16,0 0-29-16,0 0-8 16,-34 37 14-16,31-5 8 15,-2 1-51-15,4 10-2 0,1 7 9 16,-2 6-32-16,-3-1 5 15,-3-2-12-15,-4-3 0 16,-4-9-14-16,5-12-41 16,2-6-32-16,5-12-32 15,4-9-123-15,4-2-185 16,16-12-88-16</inkml:trace>
  <inkml:trace contextRef="#ctx0" brushRef="#br1" timeOffset="98309.08">28640 6099 439 0,'0'0'192'0,"0"0"195"16,0 0-162-16,0 0-60 0,0 0-85 15,0 0-34-15,7-26-20 16,-9 26-14-16,-12 0 19 16,-6 13-15-16,-8 2 2 15,-6 5 8-15,5 0-22 16,5-2 1-16,5 2-5 15,7-4 3-15,3-3-11 16,8 0 8-16,1 1-1 16,0 0-5-16,10 3 5 15,10-3 1-15,6-1-3 16,4 1 3-16,1-5-6 16,1-1 6-16,-7-5-20 0,-6 1-16 15,-10 1-46 1,-9 0-91-16,0 0-363 0</inkml:trace>
  <inkml:trace contextRef="#ctx0" brushRef="#br1" timeOffset="101940.22">15192 5039 31 0,'0'0'0'15,"0"0"0"-15,0 0-2 16,0 0 2-16,0 0-29 15</inkml:trace>
  <inkml:trace contextRef="#ctx0" brushRef="#br1" timeOffset="102540.67">15033 10414 338 0,'0'0'14'0,"0"0"-14"16,0 0-1-16,0 0-42 16,0 0-32-16,0 0-2 15,3 0 5-15</inkml:trace>
  <inkml:trace contextRef="#ctx0" brushRef="#br1" timeOffset="110785.46">25310 16491 279 0,'0'0'30'16,"0"0"88"-16,0 0 36 16,0 0-122-16,0 0-3 15,0 0 7-15,0 0 46 16,-6 0 11-16,27 0-20 16,8 0 14-16,5 0-32 15,9 0-8-15,11-4 4 16,10-1-10-16,12 3 15 15,7-5-39-15,10 1-9 16,9 1 25-16,9 1-25 16,12-4 5-16,5-1-8 15,7-1-1-15,-2 0 9 0,4 0-13 16,4 1 0 0,-3 1 11-16,0-1-11 0,-3-1 0 15,-6 1 6-15,-5-2-5 16,-5 1 21-16,-6 0-18 15,-7 2-2-15,-3-2 24 16,-2 3-24-16,4-1 5 16,4 1 7-16,1 0-11 15,4 2 9-15,2-2-12 16,3 0 0-16,4-2 9 16,-1 3-9-16,-4-2 0 15,-4 2 5-15,3 3-3 0,0-1 10 16,0 1-12-16,6 3 0 15,1-1 5-15,0-2-4 16,0 0 0-16,-2-4 2 16,-4 0-2-16,-7-1 13 15,-1-2-14-15,-5 6 0 16,3-4 18-16,-4-1-18 16,0-1 4-16,-3 0-9 15,-4 0 10-15,-1 1-5 16,-7 2 0-16,-5 1 0 15,-5 1 4-15,-6-4 0 16,-6 3-4-16,-9-1 0 16,-12 0 1-16,-13 1 6 15,-12 3-7-15,-12-2 0 16,-8 3-6-16,-2-2-4 0,-44 1-57 16,-34-4-203-16,-45-3-210 15</inkml:trace>
  <inkml:trace contextRef="#ctx0" brushRef="#br1" timeOffset="111611.48">26679 16256 151 0,'0'0'116'15,"0"0"-31"-15,0 0 12 16,0 0 31-16,0 0-17 16,0 0 11-16,0 0-13 15,0 0 28-15,0 0-31 0,-3 0-21 16,-8 0-17-1,-7 0-49-15,-11-2-15 0,-5 2 13 16,-9 0-17-16,-7 5 0 16,3 6 6-16,3 2 33 15,9 1-39-15,12-1 0 16,7-1 5-16,7-7-7 16,6 3 2-16,3-2-2 15,0-1-4-15,0 5 10 16,0 0-4-16,6 2 5 15,3 4-3-15,1 1 33 16,1 3-26-16,-4 1 4 16,2 4 15-16,-6 6-14 15,-1-2 5-15,-2 3-7 16,0-1-9-16,0 1 16 0,-9-5-19 16,6-4 0-1,3-9 4-15,0-4-4 0,0-4-5 16,10-3 4-16,14-3-19 15,16 0 9-15,15 0-53 16,10-11-4-16,0 2-137 16,-10-1-124-16,-20 4-155 15</inkml:trace>
  <inkml:trace contextRef="#ctx0" brushRef="#br1" timeOffset="112195.53">25855 17091 767 0,'0'0'57'0,"0"0"126"15,0 0 15-15,0 0-98 16,0 0-15-16,0 0-5 15,-42-15-55-15,42 13-8 16,0 2-4-16,2 0-13 16,14 0 0-16,5 7-2 15,0 13 8-15,1 7-20 0,-6 5 13 16,-5 6-12-16,-8-2-9 16,-3 0 5-16,0-4 5 15,-12-1 3-15,-3-12 3 16,4-5 0-16,7-6 6 15,2-8 0-15,2 0 5 16,0 0-1-16,0-19-8 16,20-17 0-16,10-10 4 15,6-8-17-15,4 2 17 16,-1 5 0-16,-7 9 9 16,-3 8-5-16,-10 11 10 15,-10 5 2-15,-6 9 3 16,-3 5 23-16,0 0-25 15,0 0-12-15,0 10-2 0,-9 18 0 16,-6 9 14-16,0 11-10 16,2 2-6-16,7 7 2 15,6-5-3-15,0-5-2 16,21-6 1-16,13-9-34 16,10-10-15-16,11-11-22 15,3-11-111-15,0 0-55 16,-5-11-18-16,-14-8-97 15,-15-6 74-15</inkml:trace>
  <inkml:trace contextRef="#ctx0" brushRef="#br1" timeOffset="112397.07">26471 17296 154 0,'0'0'119'16,"0"0"116"-16,0 0-36 0,0 0-28 16,0 0 31-16,0 0-71 15,-14-3-15-15,13 3-71 16,-2 9-18-16,0 13-6 15,1 7 13-15,2 9-4 16,0 3-16-16,0-1-11 16,5 3 2-16,2-4-5 15,-1-3-32-15,-1-6-46 16,-1-10-130-16,5-10-171 16,5-10-104-16</inkml:trace>
  <inkml:trace contextRef="#ctx0" brushRef="#br1" timeOffset="112694.53">26706 17382 544 0,'0'0'270'0,"0"0"30"15,0 0-82-15,0 0-137 16,0 0-38-16,0 0-33 16,-28-8-8-16,1 23 7 15,-7 4-8-15,-1 1-1 16,0 4 6-16,5-1-4 15,7-6-2-15,9-4 0 16,8-6 1-16,4-2-9 16,2-5 7-16,0 3-7 15,18 1-4-15,5 1 12 0,5 0 2 16,5-2-2 0,2 4 0-16,3-2-4 0,-1 4-42 15,3-3-15-15,3 0-97 16,2-6-147-16,-3 0-54 15</inkml:trace>
  <inkml:trace contextRef="#ctx0" brushRef="#br1" timeOffset="112873.43">26943 17486 930 0,'0'0'219'15,"0"0"47"-15,0 0-187 16,0 0-47-16,0 0-32 15,0 0-11-15,50-20 11 0,-4 12-8 16,3 5-45-16,3 3-61 16,-4-3-97-16,0 0-143 15,-12-5-51-15</inkml:trace>
  <inkml:trace contextRef="#ctx0" brushRef="#br1" timeOffset="113073.36">27333 17347 572 0,'0'0'239'16,"0"0"116"-16,0 0-167 16,0 0-81-16,0 0-41 0,0 0-19 15,-12-4-35 1,12 10-9-16,0 17-1 0,8 13-1 16,9 8-1-1,4 9 0-15,3-2-5 0,4 4-39 16,8-9-77-16,9-11-151 15,8-15-343-15</inkml:trace>
  <inkml:trace contextRef="#ctx0" brushRef="#br1" timeOffset="114144.9">31154 15995 226 0,'0'0'94'16,"0"0"66"-16,0 0-27 0,0 0-24 16,0 0-38-16,0 0-25 15,-29-9 22-15,26 9-43 16,0 0-16-16,0 0-7 15,1 0 2-15,0 0-1 16,2 0-3-16,0 0 0 16,0 0 25-16,0 0 18 15,0 0 24-15,0 0-1 16,0 0-29-16,0 0 10 16,16 0-16-16,9-8 5 15,6 2-18-15,8 0-2 16,-2-2-10-16,2 2 5 0,-3 4-7 15,-6 1 5-15,-7 1-9 16,-6 0 5-16,-10 17-17 16,-5 12 20-16,-2 17-8 15,0 4 12-15,-16 7-1 16,-6-4 29-16,2 0-31 16,0-7-4-16,5-5 13 15,2-7-17-15,6-5 7 16,-1-9-4-16,0-6 3 15,-2-4-3-15,-6-5-4 16,-8 0 0-16,-8-2-5 16,-6-2-1-16,-7 2-34 15,-3 2-22-15,-1 6-45 0,7 8-11 16,4 1-168-16,9 0-160 16</inkml:trace>
  <inkml:trace contextRef="#ctx0" brushRef="#br1" timeOffset="114924.55">31150 16827 884 0,'0'0'199'0,"0"0"7"0,0 0-44 16,0 0-77-1,0 0-66-15,0 0-18 0,53-42 15 16,-20 38-16-16,3 2-2 16,0 2-2-16,1 0 8 15,-10 19-16-15,-4 7 12 16,-12 7-13-16,-9 4 2 16,-2-1 1-16,-15 7 3 15,-16-7-4-15,-8 3-15 16,-4-5 24-16,5-3-23 15,9-7 21-15,12-9 3 16,8-10 2-16,9-5-1 16,0-5 8-16,21-19-6 0,12-10 5 15,10-7-7 1,2 0-14-16,5-5 13 0,0-4-12 16,-3 3 13-16,-8 10-4 15,-12 13 10-15,-12 10 21 16,-11 8-1-16,-4 6 2 15,0 0 8-15,0 0-27 16,0 13-8-16,-14 10 13 16,-1 10-10-16,-2 4 25 15,4 5-20-15,3 5-6 16,5-4 4-16,5 3-7 16,0-3 0-16,13-4-7 15,10-6-37-15,11-12 6 16,6-10-44-16,5-6-48 0,4-5-63 15,-4 0-68-15,-6-20 10 16,-11-6-2-16,-10-1 53 16,-6-1 77-16,-6 6 123 15,-3 7 143-15,-3 8 71 16,0 1 53-16,0 6-22 16,0 0-10-16,0-1-87 15,0 1-49-15,0 0-59 16,0 0-20-16,0 0 8 15,0 9-19-15,0 11 26 16,0 14-5-16,0 2-18 16,0 8 15-16,0-1-27 15,0 1 0-15,0-2-2 0,0-4-1 16,0-6-28-16,0-4-33 16,0-4-66-16,12-9-80 15,9-7-133-15,4-5-106 16</inkml:trace>
  <inkml:trace contextRef="#ctx0" brushRef="#br1" timeOffset="115344.87">32212 17204 757 0,'0'0'129'16,"0"0"137"-16,0 0-168 15,0 0-37-15,0 0-12 0,0 0-28 16,-6-5 25-16,4 4-26 16,2 1-4-16,-3 0 4 15,-4 0-14-15,-6 0-3 16,-8 0-3-16,-6 14 1 16,-2 1-1-16,-2 2 0 15,1 2 0-15,5 1 0 16,3-4 2-16,5-2-3 15,7-3 1-15,4 1 0 16,3-4 0-16,0 0 0 16,3 2 0-16,0-3-2 15,0 3 2-15,0-3 0 16,9 1-1-16,4 2 4 0,7 2-7 16,3 0 4-16,4 1 0 15,0 1-3-15,3 3 3 16,-2 1-21-16,2 1-14 15,-3-1-94-15,0-4-29 16,-5-1-188-16,-7-9-332 16</inkml:trace>
  <inkml:trace contextRef="#ctx0" brushRef="#br1" timeOffset="116284.81">29089 16243 573 0,'0'0'69'15,"0"0"111"-15,0 0-64 16,0 0-47-16,0 0-29 15,0 0-26-15,-65 11-3 16,65-11-3-16,6 0 1 16,12 0 40-16,4 0-18 15,1-4 16-15,-1-6-26 16,-1-10-5-16,-6 1 2 0,-3-3 10 16,-11-3 12-16,-1-1-15 15,0 2-12-15,-10 5 25 16,-6 15-37-16,-10 4-1 15,-5 30 0-15,-5 10 1 16,5 8-6-16,10-1 5 16,12-7 0-16,9-11-5 15,0-5 6-15,17-8-1 16,9-6 3-16,1-10-2 16,2 0 8-16,-1-7-8 15,-3-12 14-15,-5-8 24 16,-4-2-29-16,-8-5 2 0,-7-6 8 15,-1 2-18-15,0 10 9 16,-1 9-11-16,-7 15 3 16,-6 4-10-16,-6 25 3 15,-7 14-34-15,0 10 2 16,6 4-50-16,11-3-103 16,1 2-138-16,3-7-306 15</inkml:trace>
  <inkml:trace contextRef="#ctx0" brushRef="#br1" timeOffset="116982.49">28971 16648 947 0,'0'0'164'0,"0"0"83"16,0 0-179-16,0 0-21 15,0 0-8-15,0 0-32 16,-18 0-6-16,33-2 11 16,15-1-4-16,13-4-6 15,6 0 0-15,3 1 0 16,-4 3-1-16,-8 1-1 16,-9 2 0-16,-8 0-7 15,-11 0-5-15,-8 0 8 0,-4 0 3 16,0 0 2-16,0 0 0 15,0 0-1-15,-7 9 0 16,-11 7 0-16,-5 3 4 16,-2 1-4-16,-5 2 10 15,0-2-6-15,1 0 13 16,-1 1-17-16,3-1 3 16,3-3 8-16,6 1-9 15,2-1-2-15,2 0 6 16,4-5-3-16,3-1 4 15,2-2-7-15,3-4 0 16,-1 1 0-16,3-6 2 16,0 0-2-16,0 0 6 15,0 0-5-15,0 0 10 16,0 0-11-16,0 0 1 0,0 0 9 16,0 0-5-16,0 0-3 15,2 0-1-15,13 3 4 16,13 4 12-16,10-5-17 15,11 2 3-15,6-1 16 16,3-3-13-16,-1 0 1 16,-9 0 7-16,-8 0-4 15,-18 0 15-15,-12 0-15 16,-6 0-10-16,-4 0 30 16,0 0-29-16,0 0 3 15,0 0-4-15,0 0-1 16,0 0-3-16,-5 3-34 0,-5 5-35 15,-1-5 21-15,1 3-46 16,1-1-24-16,3-5-132 16,3 0-287-16</inkml:trace>
  <inkml:trace contextRef="#ctx0" brushRef="#br1" timeOffset="118023.29">29415 15715 85 0,'0'0'45'15,"0"0"66"-15,0 0 17 16,0 0-25-16,0 0 48 16,0 0-22-16,-11-28-26 15,6 28-1-15,-3 0-26 16,-1 8-10-16,-8 2 11 15,-5 9-11-15,-1 1 20 16,-4-1-46-16,-2 5-9 16,0 2 17-16,-3 1-28 15,2-1 3-15,4 2 5 16,2-2-19-16,6 4 29 16,2 6-30-16,5 0-5 0,3 6 26 15,3 7-16-15,5 3-4 16,0 3 3-16,0 4-7 15,18-1 23-15,10 4-28 16,12-6 0-16,15 0-3 16,14-13 3-16,21-7-3 15,18-14-41-15,15-8-57 16,17-14-25-16,2-3-169 16,-7-22-318-16</inkml:trace>
  <inkml:trace contextRef="#ctx0" brushRef="#br1" timeOffset="118817.4">31014 15634 143 0,'0'0'24'0,"0"0"135"15,0 0-19-15,0 0 5 16,0 0 12-16,0 0-23 0,-13-5 21 15,10 5-31-15,1 0-19 16,2 0-34-16,0 0-12 16,0 0-34-16,0 0 15 15,0 0-40-15,21 13 15 16,6 3 35-16,3 4-31 16,-2 0 2-16,-5 0-15 15,-6 3 0-15,-3 1 10 16,-4 1-14-16,-2 1-2 15,-2 2 10-15,-3 2-8 16,0-1 11-16,0 1-12 16,-2-4 6-16,2 3 4 15,-3-1-11-15,0-3 0 16,0 2 2-16,0-4 5 16,0-1-6-16,0-2-1 0,0-1 0 15,0 1 9-15,-7-1-9 16,-1 3 0-16,-1 5 9 15,-1-7-9-15,2 6 0 16,1-4 0-16,-1 5 5 16,0-1-2-16,-3 1-3 15,-1 1 0-15,-3-2 10 16,-3-1-10-16,-3-1 1 16,-4-4-1-16,-3-4-11 15,-8 1 6-15,-12-5-64 0,-6-2-53 16,-7-7-180-16,-7-3-569 15</inkml:trace>
  <inkml:trace contextRef="#ctx0" brushRef="#br1" timeOffset="120527.54">26612 14561 236 0,'0'0'197'16,"0"0"18"-16,0 0-75 16,0 0-54-16,-85-27 12 15,46 32-58-15,-5 21 0 16,-3 20 28-16,-2 17 63 15,0 26-71-15,3 23-30 16,8 17-10-16,18 7 10 16,20-8-30-16,27-13-5 0,47-18 1 15,44-21-26 1,49-17-89-16,52-20-40 0,48-15-134 16,26-24-208-16</inkml:trace>
  <inkml:trace contextRef="#ctx0" brushRef="#br1" timeOffset="121186.9">30866 14168 442 0,'0'0'33'16,"0"0"191"-16,0 0-86 16,0 0 21-16,0 0-19 15,0 0-38-15,-13-14 1 0,13 14-48 16,0 0-16-16,0 0 10 15,3 2-48-15,15 17 18 16,7 7 8-16,3 14-23 16,5 9 21-16,2 11-24 15,-5 12 5-15,-7 12 2 16,-12 8-3-16,-11 3-5 16,-17 2 0-16,-24-12-16 15,-14-10-46-15,-13-11-76 16,-12-20-173-16,-17-15-326 15</inkml:trace>
  <inkml:trace contextRef="#ctx0" brushRef="#br1" timeOffset="122795.13">29287 15734 39 0,'0'0'99'16,"0"0"19"-16,0 0 1 15,0 0 6-15,0 0-15 16,0 0-18 0,18-43-8-16,-18 40-4 0,0 2-13 15,0-2 27-15,0-3 2 16,-6-1-29-16,1 4 22 16,-2-3-18-16,-1 2-28 15,0 4 23-15,-3 0-45 16,-5 4-9-16,-5 21 7 15,-8 13-14-15,-2 20 11 16,-2 16-5-16,0 18-9 16,6 4 29-16,7 9-29 15,14-6-2-15,6-13 0 16,39-7-4-16,29-13-49 0,36-16-24 16,32-16-81-16,25-19-171 15,11-13-271-15</inkml:trace>
  <inkml:trace contextRef="#ctx0" brushRef="#br1" timeOffset="123199.77">31317 15925 86 0,'0'0'9'16,"-39"126"2"-16,8-49-11 15,-9-1-69-15</inkml:trace>
  <inkml:trace contextRef="#ctx0" brushRef="#br1" timeOffset="128096.24">26629 16276 93 0,'0'0'41'0,"0"0"14"16,0 0 5-16,0 0-9 16,0 0-34-16,0-82 16 15,0 75 19-15,0 1 29 16,-3 2 4-16,-5-2 9 16,-1 5-8-16,-1-2-18 15,1 3-15-15,1 0 29 16,-2 0-18-16,0 0-11 15,-2 0-1-15,-6 12-17 16,-1 5 9-16,-4 7 1 16,-4 2-6-16,-3 11 20 15,0 5-25-15,1 8 1 0,0 13 5 16,6 10-12-16,6 2 4 16,8-5-5-16,9-7-20 15,6-8 21-15,34-9-25 16,28-6-3-16,32-14 0 15,32-12-9-15,32-7-61 16,20-7-156-16,7 0-299 16</inkml:trace>
  <inkml:trace contextRef="#ctx0" brushRef="#br1" timeOffset="128943.27">30868 15770 194 0,'0'0'29'16,"0"0"-9"-16,0 0 13 16,0 0 2-16,0 0-3 0,0 0 8 15,66-45 14-15,-60 41 25 16,-3 4 12-16,-3-5-4 16,1 5 36-16,-1 0-21 15,0-1 11-15,2 1-14 16,2 0-26-16,0 0-24 15,8 0 26-15,8 6-37 16,5 11-7-16,6 13 1 16,4 2-15-16,4 12 16 15,-1 8-22-15,-2 2-5 16,-6 8 10-16,-11 4-15 16,-14-4-1-16,-5-3 0 15,-14 1 0-15,-29-3-3 16,-18 9-74-16,-21-3-186 0,-12 0-348 15</inkml:trace>
  <inkml:trace contextRef="#ctx0" brushRef="#br1" timeOffset="129456.98">26445 17084 224 0,'0'0'21'15,"0"0"-12"-15,0 0 14 16,0 0 20-16,0 0-20 16,0 0 6-16,-23-2-6 15,23 2-15-15,0 0 9 16,0 0-17-16,0 0-1 15,0 0-36-15,8 0-89 16</inkml:trace>
  <inkml:trace contextRef="#ctx0" brushRef="#br1" timeOffset="130757.66">18797 6385 267 0,'0'0'13'16,"0"0"59"-16,0 0-39 15,0 0-4-15,0 0-17 16,0 0 4-16,-23 10 17 15,23-9 8-15,-1-1 59 16,1 1-5-16,-2 1-20 16,1-1-1-16,-1 1-14 0,1-1 2 15,-1 2-1-15,1-3-34 16,-1 2-7-16,1-2-8 16,-1 1-10-16,2-1 8 15,0 0-10-15,0 0 0 16,0 0-1-16,0 0 1 15,0 0 0-15,-1 0 0 16,1 0 3-16,0 2-12 16,-6 0-23-16,0 1-97 15,-6 1 7-15,1 4-33 16,-3-3-158-16</inkml:trace>
  <inkml:trace contextRef="#ctx0" brushRef="#br1" timeOffset="131545.79">26761 17283 366 0,'0'0'0'16,"0"0"-33"-16,80-34 8 15,-21 24-34-15,10 0-20 0</inkml:trace>
  <inkml:trace contextRef="#ctx0" brushRef="#br1" timeOffset="131829.84">30684 16911 338 0,'0'0'416'15,"0"0"-409"-15,0 0-1 16,0 0-6-16,0 0-55 15,0 0-91-15,-13-4-89 16</inkml:trace>
  <inkml:trace contextRef="#ctx0" brushRef="#br1" timeOffset="134156.62">29072 16276 142 0,'-30'99'7'16,"15"-2"-7"-16,15-8-126 15</inkml:trace>
  <inkml:trace contextRef="#ctx0" brushRef="#br1" timeOffset="152233.97">5383 8872 617 0,'0'0'33'16,"0"0"-27"-16,0 0 28 15,0 0 20-15,0 0 5 16,0 0 50-16,0 0 53 15,0 0-43-15,-30 0 49 16,27 0-124-16,3 0 15 16,0 0-2-16,0 0-24 15,-3 0-19-15,3 0 29 16,0 0-41-16,0 0 9 0,0 0-1 16,0 0-8-16,0 0-1 15,0 0-1-15,0 2-7 16,8 10-1-16,11 3 8 15,6 1 0-15,5 0 5 16,-3 0-4-16,4-1-1 16,5-1 0-16,0 0 0 15,10-3-1-15,2-2 1 16,7 1 0-16,3-3 2 16,0 3 0-16,-4-4-2 0,-12 2 0 15,-8 1 1-15,-13-2 1 16,-9 0-2-16,-6 2 0 15,-6 5 5-15,0 8-3 16,-9 5 5-16,-18 13-7 16,-18 4 1-16,-16 7 10 15,-16 13-11-15,-16 3 0 16,-10 5 7-16,-1-5-5 16,13-10-1-16,19-8-1 15,23-12 0-15,18-14-5 16,17-7 5-16,8-8-8 15,6-5-9-15,12 3-83 16,24-1-16-16,18-5-140 0,7 0-132 16,6 0-73-1</inkml:trace>
  <inkml:trace contextRef="#ctx0" brushRef="#br1" timeOffset="152510.04">6088 9481 792 0,'0'0'97'16,"0"0"127"-16,0 0-62 16,0 0-57-16,0 0-33 15,0 0 8-15,-4 5-43 0,-11 20-13 16,-12 15 1-16,-10 19-17 15,-9 11 7-15,-4 7-15 16,-2 1 1-16,6-11-10 16,12-16-32-16,17-18-56 15,17-25-65-15,11-16-327 16,17-44-355-16</inkml:trace>
  <inkml:trace contextRef="#ctx0" brushRef="#br1" timeOffset="175353.5">26301 16512 86 0,'0'0'6'0,"0"0"11"0,0 0 47 16,0 0-2-16,0 0 15 15,0 0 14-15,0 0 30 16,0 0-3-16,0 0-34 16,-41 12-4-16,41-12 15 15,5 0-15-15,17 0-6 16,8 0-26-16,7 0-7 16,9 0-3-16,6 0-15 15,7 3 6-15,5 0 23 16,5-3-37-16,2 0 15 15,4 0-5-15,4 0-14 16,3-10 11-16,-3 2-20 0,0 7 2 16,-3-6 13-16,-3 4-17 15,1 3 5-15,0-1 13 16,1-2-9-16,-1-3 8 16,-4-1-16-16,-3 0 0 15,-2 0 15-15,-6-2-15 16,-2-2 3-16,-2 2 8 15,-3-1-11-15,-2 0 12 16,0 3-13-16,2 1 0 16,-1 0 10-16,1-1-5 15,0 0-5-15,-4 1 0 16,0-1 0-16,-2-2 2 16,-4 1-2-16,3 2 0 0,-1-1-1 15,1-2 1-15,0 0 0 16,-2 1-2-16,3 1 6 15,-1-3-2-15,3 1-2 16,0-1 0-16,-2 0-5 16,-1 0 7-16,-1 1-2 15,0 1 0-15,-1-1 4 16,-3 1-5-16,-2-1 1 16,-3 0 0-16,5-1 2 15,2 0-2-15,6 6 0 16,-3-4-1-16,5 6 5 15,0-4-5-15,0 2 1 0,-2-1-4 16,-5 3-1-16,-2-1 5 16,2 3 0-16,3-3-2 15,6 0 4-15,2 2-8 16,3-4 6-16,1 0 0 16,0-4-6-16,-3-4 7 15,4-1-1-15,-1-3 0 16,-2 8 2-16,1-1-3 15,-6 3 1-15,-8 2 0 16,1 0-1-16,-3-2 1 16,-2 0 0-16,-3-1-3 15,-2 1 6-15,-2 0-7 16,-4 1 4-16,-3 2 0 16,-3 1-3-16,-1-1 3 0,-4 1 0 15,0 3-2 1,2 0 5-16,3 0-5 0,2-3 2 15,4-1 0-15,0 2-5 16,-1-1 5-16,-4 3 0 16,-4 0 0-16,-1 0 2 15,-8 0-4-15,1-4 2 16,-3 4 0-16,0 0-2 16,3-1 2-16,0 1 0 15,4 0 0-15,6 0 5 16,-1 0-6-16,-1-3 1 0,-1 3-8 15,-8 0 5 1,-4-3-6-16,-4 3 3 0,-2 0 6 16,0 0-5-16,0 0-5 15,0 0 0-15,0 0-13 16,0 0 23-16,0 0-8 16,0 0 6-16,0 0 2 15,0 0-13-15,0 0 10 16,0 0-8-16,0 0-2 15,0 0 12-15,0 0-20 16,0 0-1-16,0 0 0 16,-2 0 9-16,-5 3 3 15,-4 0-3-15,0-2-31 16,1 6-12-16,4-7-45 16,5 2 12-16,1-2-9 0,0 0 35 15,0 1 32-15,0 2-11 16,0-3 18-16,0 0 24 15,0 0 2-15,0 0 8 16,-6 0 9-16,-6 0-14 16,-4 3 65-16,-10-3-30 15,-7 0 18-15,-11 0 3 16,-17 0-11-16,-23 7-3 16,-13-4-33-16,-6-2-12 15,-4 5 22-15,-1-3-24 16,-3 1-5-16,-9 3-4 15,-5-2-8-15,-6 5-16 16,-12 0-21-16,-8-3 8 16,0 0 17-16,1 3 17 0,4-4 10 15,14 4 2-15,8-3 26 16,14-1 30-16,8 1-21 16,12-5-10-16,3 0 11 15,7-2-25-15,2 0-10 16,-3 0 5-16,0 0-4 15,0 0-1-15,-1 0-2 16,6 0 2-16,1 0-5 16,5 3 4-16,6 7 0 15,6-4-3-15,4 3 7 16,2-1-8-16,4 1 4 0,-4 1 0 16,-2-3 10-16,-1 0-10 15,0 0 1-15,-4 6 0 16,4-1-1-16,0 1 0 15,2-2 0-15,2 3 2 16,-4-2 2-16,-1-2-4 16,3 0-2-16,-1 2 2 15,8 0 0-15,0 0 0 16,2 1-6-16,2-3 13 16,1 0-8-16,4 0 1 15,4 0 0-15,6 0-6 16,5-4 6-16,6 2 0 15,2-2-5-15,2 3-12 16,0-4 13-16,-3 1-1 0,-4 2 5 16,-7 2 0-16,-5 5 0 15,-8-3-2-15,0-1-1 16,0 1 3-16,1-1 4 16,2-1-4-16,5 0 0 15,7 0-3-15,9-7 6 16,7 0-1-16,5-3-2 15,3 0-21-15,0 0 8 16,0 0-18-16,0 0 31 16,0 0 3-16,0 0-3 15,0 0 0-15,0 0 0 16,0 0 8-16,0 0-10 0,0 4 2 16,0-4-10-16,8 3 9 15,23-3 1-15,20 0 0 16,22 0 0-16,25-3 5 15,28-10-17-15,23 2-54 16,30-6-82-16,21 5-70 16,20-2-172-16</inkml:trace>
  <inkml:trace contextRef="#ctx0" brushRef="#br1" timeOffset="175915.43">30283 16307 69 0,'0'0'12'0,"0"0"85"15,112-7 37-15,-76 5-20 16,-1 2-42-16,1 0-15 15,2 0-16-15,-1 0 18 16,-2 0-32-16,-7 0-8 16,-3 0-5-16,-9 0 28 15,-7 0-24-15,-4 0 27 0,-5 0-13 16,0 0 5-16,5 0-2 16,5 0-32-16,3 0-3 15,10-3-8-15,0-4-23 16,0 2 24-16,-1 1-18 15,-6-2-1-15,-3 3 24 16,-4 2-10-16,-5-2 4 16,0 3 5-16,-2-3 3 15,1 3-3-15,3 0 3 16,3 0-5-16,4-3 5 16,2 2-1-16,3-2 0 15,-1 1-7-15,0-6-11 16,0 5-5-16,-2 0-3 15,-6 0 0-15,-1-4-4 16,-3 3 14-16,-2 1-25 0,2 0-51 16,1-1-40-1,3 1 42-15,2-1 1 0,-2 1 19 16,2-1 59-16,1 1-3 16,10-2 11-16,2 1 4 15,-2-4-5-15</inkml:trace>
  <inkml:trace contextRef="#ctx0" brushRef="#br1" timeOffset="176156.43">31174 16172 18 0,'0'0'24'0,"0"0"1"16,0 0 7-16,0 0 8 15,0 0 9-15,0 0-2 16,-42 0-3-16,30 0-27 0,1 0-12 16,-3 0-5-16,-3 0-8 15,-2 0-12-15,2 0-50 16,3 0-1-16,4 0 69 15,4 0-16-15,1 0 13 16,2 0-1-16,1 0 6 16,2 0-3-16,0 0 3 15,0 0 0-15,0 0-1 16,0 0-3-16,0 0-14 16,0 0-18-16,0 0-3 15</inkml:trace>
  <inkml:trace contextRef="#ctx0" brushRef="#br1" timeOffset="176531.36">31022 16172 3 0,'0'0'47'0,"0"0"-13"16,0 0-18-16,0 0-9 16,0 0-7-16,0 0 0 15,0 0 10-15,0 0-7 0,0 0 8 16,0 0 2-16,0 0-4 16,0 0 24-16,0 0-14 15,0 0-8-15,0 0-4 16,0 0-6-16,0 0 4 15,0 0-5-15,0 0 2 16,0 0-4-16,1 0 2 16,1 0-3-16,1 0 0 15,-2 0-1-15,1 0 3 16,-1 0 1-16,-1 0-4 16,0 0-4-16,0 0-70 15</inkml:trace>
  <inkml:trace contextRef="#ctx0" brushRef="#br1" timeOffset="180890.02">31163 17045 213 0,'0'0'131'0,"0"0"-59"15,0 0 41-15,0 0-15 16,0 0-53-16,-112-16-10 15,68 9-11-15,-17 1-23 16,-17 2-1-16,-21 4 0 16,-12 0-37-16,-10 0 23 15,-3 7-23-15,3 10 31 16,3 9 6-16,10 5 3 16,9 7 6-16,10 2 11 15,8 6-2-15,5-2 8 16,7-3-15-16,0-3 10 15,-2-4 16-15,2 0-19 0,-1-1 9 16,5 1-12-16,6-1-12 16,6 3 26-16,5-1-2 15,11 2 12-15,7 0 24 16,8 2-36-16,13-2-3 16,9 0-13-16,0-3-11 15,28-2 25-15,17-6-18 16,16-6 28-16,21-3-19 15,18-7-7-15,21-4-1 16,14-3-8-16,8-3-11 16,-1 0 9-16,-2 0-16 15,-4 0-2-15,-6-6-4 0,-9-11-84 16,-9-6 107-16,-3-10-56 16,-6-11-9-16,-8-7 35 15,-5-10-35-15,-8-7 31 16,-5-6 16-16,-2-8 4 15,-4-4 10-15,-5 4-11 16,-15 3 16-16,-20 16 17 16,-21 13 26-16,-10 17 13 15,-34 5-5-15,-24 9-16 16,-30 3-3-16,-24 4-20 16,-25 2-6-16,-18 8 19 15,-6 0-25-15,1 2-3 16,14 0 0-16,20 4 3 15,22 9 0-15,23-1 0 16,22 1 0-16,21-4 4 0,18 0-4 16,12-3-5-16,4 0 3 15,4 1-21-15,0 0 6 16,0-1-5-16,4 2-3 16,4-2 17-16,-1 1-23 15,-1-2-3-15,-3-3 31 16,-1 0-20-16,-2-2 21 15,0 0 0-15,0 0 2 16,0 0-3-16,0 0 3 16,2 0-25-16,-2 0 2 15,2 3 4-15,1-3 13 16,-3 0-8-16,1 0 14 16,1 3-12-16,-1-3 8 15,-1 3 4-15,2 1-1 0,0-1 1 16,-1-1-2-16,2 3 0 15,0-3 4-15,2 1-6 16,-2-3 4-16,1 0-1 16,-4 2 0-16,0-2 2 15,0 0 5-15,0 0 0 16,0 0-4-16,0 3 4 16,0-3 1-16,0 0-7 15,0 0 1-15,0 0 4 16,0 0-5-16,0 0 0 15,0 0 4-15,0 0-6 0,0 0 3 16,0 0-1 0,0 0 12-16,0 0-8 0,0 0 7 15,0 0-11-15,0 0 7 16,0 0-9-16,0 0 2 16,0 0-4-16,0 0 4 15,0 0-6-15,0 0 0 16,0 0-18-16,0 0-2 15,4 0 2-15,4 0-48 16,1 0-16-16,3-5 25 16,-2 5 17-16,-1-3-12 15,0 3 10-15,-3 0-12 0,-2 0 13 16,1-2-63-16</inkml:trace>
  <inkml:trace contextRef="#ctx0" brushRef="#br1" timeOffset="181308.98">30728 16973 51 0,'0'0'122'15,"-100"-25"-122"-15,31 21 0 16,-17 4-3-16,-19 0 1 15,-8 0-21-15,-11 9 1 16,-3 11 5-16,4 4 17 16,-3 13 0-16,-5 18-8 0,-1 10-17 15,0 15 25 1,2 5 26-16,9 4-21 0,13 5-5 16,18-1-9-16,31-1-11 15,27-3 20-15,29-10-1 16,3-9-73-16</inkml:trace>
  <inkml:trace contextRef="#ctx0" brushRef="#br1" timeOffset="182794.46">27688 16474 323 0,'0'0'0'0,"0"0"-38"16,0 0 30-16,0 0-90 15,0 0 17-15</inkml:trace>
  <inkml:trace contextRef="#ctx0" brushRef="#br1" timeOffset="183529.12">26253 16656 31 0,'0'0'44'16,"0"0"-14"-16,0 0 8 15,0 0-24-15,85-36 8 16,-52 28-3-16,6-1-6 16,10-1-7-16,13-2 6 15,15 0-11-15,20-3 8 16,26-5-9-16,25-3-4 0,25-8-27 16,20-1-81-16</inkml:trace>
  <inkml:trace contextRef="#ctx0" brushRef="#br1" timeOffset="184405.76">29408 16298 285 0,'0'0'141'16,"0"0"-106"-16,0 0-37 15,0 0 4-15,0 0 10 16,0 0-6-16,9 7-6 16,16-26-10-16,2-18-117 15</inkml:trace>
  <inkml:trace contextRef="#ctx0" brushRef="#br1" timeOffset="184593.39">27561 14551 888 0,'0'0'0'0,"0"0"-240"16,0 0-5-16,0 0 48 16</inkml:trace>
  <inkml:trace contextRef="#ctx0" brushRef="#br1" timeOffset="185711.37">29924 17123 175 0,'-82'17'0'16,"-3"8"-1"-16,-3 5 1 15,7 2 7-15,2 4 82 16,10 5-39-16,8 4-4 16,9 2-33-16,10 2-9 15,8 1 17-15,4 2-1 16,2 5-7-16,2-1 18 15,4 4-10-15,6-4-10 16,4 0 2-16,7-3 8 16,5-5 18-16,2-7 11 15,26-9-16-15,11-4 21 0,16-11 22 16,17-9-24-16,16-8 8 16,15 0 7-16,6-12-19 15,2-5-21-15,0-3-22 16,-1 0 0-16,2 0 7 15,-3 0-3-15,-9 3 9 16,-9 0-4-16,-12 5 6 16,-8-6 26-16,-5 0 1 15,0-9 10-15,7-2-14 16,0-4-7-16,-1-5-13 16,3 1-22-16,-3-5 7 15,0 0-17-15,-5 0 8 16,-6 3-3-16,-12 5 0 0,-9-2-16 15,-8 5 12 1,-14 4-19-16,-9-1-9 0,-9 5 14 16,0-4-40-1,-17 1 1-15,-12-3 25 0,-13-1-23 16,-12-3-28-16,-9-3-43 16,-4 8 68-16,-4 0 14 15,-4 6-37-15,-7 5 71 16,-7 7-43-16,-5 5-53 15,-2 1-5-15,-1 4 31 16,2 0-81-16</inkml:trace>
  <inkml:trace contextRef="#ctx0" brushRef="#br1" timeOffset="186710.75">29188 17081 678 0,'0'0'2'16,"0"0"-2"-16,0 0 21 16,0 0-20-16,0 0 22 15,0 0-9-15,23 12 2 16,15-12-16-16,10-2-1 15,13-10-104-15,14-5-97 16,3-6-81-16</inkml:trace>
  <inkml:trace contextRef="#ctx0" brushRef="#br1" timeOffset="187317.26">31238 16818 415 0,'0'0'35'16,"0"0"16"-16,0 0 66 15,0 0-53-15,0 0-31 16,0 0-14-16,0 0 8 16,0 0-26-16,0 0 2 15,0 0 11-15,0 0-13 16,0 0 8-16,0 0-2 15,0 0-3-15,0 0 18 16,0 0-22-16,0 0 3 0,0 0 1 16,0 0-4-16,0 0 1 15,0 0-1-15,0 0 1 16,0 0-4-16,0 0 3 16,0 0 0-16,0 0 1 15,0 0 1-15,0 0 0 16,0 0-2-16,0 0 3 15,0 0-5-15,0 0 2 16,0 0 0-16,0 0 4 16,0 0-4-16,0 0-2 0,0 0 1 15,0 0-1 1,0 0 0-16,0 0-34 0,0 0 5 16,0 0-6-16,0 0-37 15,0 2-37-15,1-2-30 16,1 0-11-16,-1 0-97 15</inkml:trace>
  <inkml:trace contextRef="#ctx0" brushRef="#br1" timeOffset="188044.62">29621 16947 582 0,'0'0'0'16,"0"0"4"-16,0 0-2 15,0 0 7-15,0 0 21 16,0 0-9-16,20 6 0 0,-1-6-21 16,8 0-37-16,7 0-94 15,10 0-78-15</inkml:trace>
  <inkml:trace contextRef="#ctx0" brushRef="#br1" timeOffset="188365.81">30972 16837 24 0,'0'0'45'16,"0"0"-45"-16,0 0-1 15,0 0-42-15</inkml:trace>
  <inkml:trace contextRef="#ctx0" brushRef="#br1" timeOffset="188698.68">29581 16966 191 0,'0'0'97'0,"0"0"-85"16,0 0 24-16,0 0 3 15,0 0 12-15,0 0 8 16,7 4 4-16,2-4-25 16,3 0-25-16,3 0-10 15,0 0-3-15,6 0-15 16,7-4-64-16,6-6-87 15,11 0-67-15</inkml:trace>
  <inkml:trace contextRef="#ctx0" brushRef="#br1" timeOffset="192749.34">19752 8847 596 0,'0'0'5'0,"0"0"47"15,0 0 19-15,0 0-55 0,0 0-16 16,0 0 10-16,0 0 45 15,68 8-14-15,-35-42-17 16,-11 1-5-16,-9 6 22 16,-7 2-4-16,-6 5 10 15,0 6 26-15,0 7-30 16,-10 5-10-16,-2 2-20 16,-4 14-13-16,-5 15-45 15,4 6 34-15,3 2 3 16,7-12 3-16,7-11-12 15,0-6 15-15,0-8-2 16,17 0 4-16,-4-5 6 16,6-10 30-16,-3-4-19 0,-3 0 16 15,-4 0-5-15,-6 2 11 16,-3 4 9-16,0 3-9 16,0 4 9-16,0 6-22 15,-2 0-23-15,-5 0-3 16,-2 7-3-16,-1 5-6 15,1 2 7-15,2-5-14 16,6-5 3-16,1 3-44 16,0-4-50-16,0 0-27 15,11-3-113-15,6 0-103 16</inkml:trace>
  <inkml:trace contextRef="#ctx0" brushRef="#br1" timeOffset="193101.34">20775 8179 500 0,'0'0'54'0,"0"0"94"15,0 0 63-15,0 0-110 16,0 0 4-16,0 0-76 16,-88 87-14-16,69-25 17 15,5 10 9-15,5 9-22 16,9-1-19-16,0-2-1 15,17-10-20-15,21-17-134 16,12-21-84-16,6-19-51 16,4-11-153-16</inkml:trace>
  <inkml:trace contextRef="#ctx0" brushRef="#br1" timeOffset="193521.34">21019 8392 737 0,'0'0'41'15,"0"0"238"-15,0 0-175 16,-79 3 10-16,79-3-66 16,0 0-34-16,0 0-14 15,20 0-27-15,13-6 23 16,11-5 1-16,2 2-20 16,-4 1-2-16,-9 8-15 15,-11 0-1-15,-8 0-1 16,-11 17-35-16,-3 2 18 0,0 4 35 15,-14 1 24 1,-5-3 6-16,1-8-2 0,6-4 0 16,4-6 27-16,7-3 7 15,1-3 40-15,0-16-8 16,0-10-65-16,4-12 11 16,9 1-10-16,-2 3 2 15,-2 7 23-15,-3 13-3 16,-3 8 11-16,-3 9-23 15,3 0-5-15,3 21-11 16,0 15 5-16,5 10-1 16,3 5-2-16,1 3-1 15,5 1-2-15,3-2-151 16,2-8-109-16,1-15-119 0,-2-17-81 16</inkml:trace>
  <inkml:trace contextRef="#ctx0" brushRef="#br1" timeOffset="193702.02">21435 8473 716 0,'0'0'140'16,"0"0"198"-16,0 0-193 15,0 0-111-15,0 0-31 16,0 0 0-16,0 91 27 16,3-40-17-16,3 7-13 15,1-2-6-15,2 0-47 16,4-17-118-16,6-13-108 15,5-16 10-15,1-10-134 0</inkml:trace>
  <inkml:trace contextRef="#ctx0" brushRef="#br1" timeOffset="193955.69">21710 8572 795 0,'0'0'80'15,"0"0"206"-15,0 0-239 16,-80 40 14-16,63-20-13 15,-4 0-31-15,4 1 2 16,3-4-8-16,0 0-10 16,5-2 19-16,3-8-20 15,3-1 1-15,3-3-2 0,0-2 1 16,10 4-8-16,15 2 7 16,4 0 1-16,14 3 15 15,7 0-15-15,10 0-12 16,9 1-68-16,8-5-87 15,-5-6-176-15,-7 0-316 16</inkml:trace>
  <inkml:trace contextRef="#ctx0" brushRef="#br1" timeOffset="194152.74">22071 8448 1068 0,'0'0'121'16,"0"0"7"-16,0 0-8 0,0 0-98 16,0 0-14-16,0 0 6 15,110-26-14-15,-42 10-45 16,11-2-74-16,4-5-190 16,-7-7-265-16</inkml:trace>
  <inkml:trace contextRef="#ctx0" brushRef="#br1" timeOffset="194519.63">22585 8097 1086 0,'0'0'46'16,"0"0"214"-16,0 0-193 15,0 0-31-15,0 0-33 16,0 0 5-16,79-47-8 15,-34 32 2-15,-1 5-8 16,-5 0-1-16,-10 4-5 16,-13 3-1-16,-7 3 3 15,-9 0 9-15,0 0-2 16,0 0 6-16,-4 9 0 16,-10 11-1-16,-6 12 9 15,-3 5 11-15,-2 7-8 16,1 5 6-16,5-3 2 15,0-3-16-15,11-7 17 0,5-9-23 16,3-7-2 0,13-7-2-16,23-9-34 0,19-4-8 15,17-14-42-15,14-23-126 16,4-13-165-16,-4-14-180 16</inkml:trace>
  <inkml:trace contextRef="#ctx0" brushRef="#br1" timeOffset="194774.89">23081 7816 786 0,'0'0'165'15,"0"0"178"-15,0 0-173 0,0 0-61 16,0 0-61-16,0 0-21 16,-13 4-12-16,57 23 7 15,19 11 44-15,11 5-42 16,4 10-10-16,1 11 23 15,-15 12-37-15,-15 13 0 16,-22 11-3-16,-24 5-3 16,-6-3-31-16,-34-4-38 15,-7-6-14-15,-3-21 13 16,9-16-71-16,13-22-172 16,14-25-267-16</inkml:trace>
  <inkml:trace contextRef="#ctx0" brushRef="#br1" timeOffset="195000.95">24359 8197 1433 0,'0'0'12'16,"0"0"131"-16,0 0-77 15,0 0-3-15,0 0-49 16,80 0 28-16,5-7-25 15,14-6-17-15,1-1-1 16,-2-1-43-16,-9-2-32 16,-17 1-31-16,-20-2-84 15,-25-1-179-15,-24-5-291 16</inkml:trace>
  <inkml:trace contextRef="#ctx0" brushRef="#br1" timeOffset="195202.86">24744 7897 1234 0,'0'0'80'16,"0"0"129"-16,0 0-90 15,0 0-57-15,0 0-22 16,0 0-34-16,-10 14-6 16,27 27-3-16,2 18 2 15,-5 18 1-15,-7 11-10 16,-4 6-45-16,2 1-65 15,5-13-57-15,8-13-357 0</inkml:trace>
  <inkml:trace contextRef="#ctx0" brushRef="#br1" timeOffset="201284.4">26410 16442 86 0,'0'0'37'0,"0"0"21"16,0 0 34-16,0 0 5 15,0 0 6-15,0 0 3 16,0 0-22-16,-23-17-17 15,33 17 9-15,9 0-3 16,9-1 0-16,11 1 10 16,8-3-36-16,11 1-18 15,10-3 11-15,11-4-20 16,13 3 0-16,10-2 8 16,6 2-21-16,10 3 33 15,-1-4-34-15,2 4-1 16,-1-3 6-16,-3 1-4 15,-5-1-5-15,-5-4-2 0,-2 2 7 16,-1 0-7 0,4-4 3-16,0 2-3 0,-4-4 10 15,-5 0-10-15,-6-2 0 16,-5-1-6-16,-2 4 15 16,-6 0-9-16,-4 2 0 15,-3 1 2-15,1 1-3 16,-2 1 1-16,-3 3-1 15,-1-1-4-15,1 2 10 16,0-3 1-16,5-2-6 16,5 3 0-16,-1-2-4 15,-4 2 5-15,-4-5-1 0,-3 2 0 16,-1-4 6-16,-3-1-9 16,-4 0 3-16,-5 5 0 15,-7-4-1-15,-1 2 1 16,-2 0 0-16,0 0 1 15,-1-2 2-15,1 3 3 16,-1 1-6-16,2-2 0 16,-3 5 0-16,-1-2 0 15,-4 2 0-15,-5 3-1 16,-4-1 3-16,-1 1 4 16,4 1-6-16,2 0 0 15,2 0 11-15,4 2-8 16,2-3-2-16,-2 0-1 0,2 1 9 15,-4-1-5 1,-2 1-4-16,-4-2 0 0,-7 1 5 16,-2 0-1-16,-8 1 0 15,-2 2-3-15,-6-3 2 16,-2 3 17-16,-2 0-20 16,0 0 0-16,0 0 11 15,0 0-10-15,0 0 0 16,0 0-1-16,0 0 3 15,0 0-1-15,0 0-2 16,1 0 0-16,-1 0 11 16,0 0-8-16,0 0 8 15,0 0-3-15,0 0-5 16,0 0 17-16,0 0-17 0,0 0-2 16,0 0 15-16,0 0-13 15,0 0 6-15,0 0-6 16,0 0 1-16,0 0 15 15,0 0-17-15,0 0-1 16,0 0 14-16,0-2-9 16,0 2 6-16,0 0 0 15,0 0-9-15,0 0 26 16,2 0-21-16,-2 0-4 16,0 0 13-16,0 0-13 15,0 0 6-15,0 0-6 16,0 0 0-16,0 0 17 15,0 0-21-15,0 0 2 0,0 0 8 16,0 0-8 0,0 0 3-16,0 0-5 0,0 0 2 15,0-3-9-15,0 3 7 16,0 0-40-16,0-3-31 16,-6-3-92-16,-7-9-454 15</inkml:trace>
  <inkml:trace contextRef="#ctx0" brushRef="#br1" timeOffset="202850.84">26108 7771 811 0,'0'0'25'16,"0"0"191"-16,0 0-86 0,0 0-52 16,0 0-35-16,0 0-8 15,-68 32-35-15,23-8 3 16,3 2 4-16,6 0-6 15,14-3 4-15,14-5 2 16,8-2-7-16,10-2-1 16,24-2-1-16,15-2 2 15,9-4 3-15,3-1-3 16,-6 1 2-16,-17-3 3 16,-16 0-4-16,-16 5-2 15,-6 7-7-15,-21 7 6 16,-21 9 2-16,-17 2 0 0,-11 3-1 15,4-6-2 1,10-7-22-16,18-10-4 0,20-13 14 16,18-9-27-16,9-28-10 15,35-12-133-15,20-11 29 16,13 3 13-16,5 3-15 16,-10 11 97-16,-13 9 61 15,-17 11 7-15,-16 13 92 16,-15 7 9-16,-11 3 3 15,0 6 25-15,0 18-98 16,-13 8 97-16,-1 10-62 16,0-8-40-16,6-5 7 0,5-8-29 15,3-5-9 1,0-10-2-16,2-4-1 0,14-2 1 16,11-7 9-16,3-13 4 15,3-6-9-15,-3-4-4 16,-10 5-22-16,-3 0 19 15,-8 13-4-15,-8 4 7 16,1 8-1-16,-2 0-7 16,0 13-50-16,0 11 28 15,1 5 30-15,10-7-7 16,7-7-17-16,8-9-49 16,6-6-13-16,2 0 51 15,2-21 29-15,-3-8-42 16,-3-1 29-16,-10-3 13 15,-3 1 12-15,-11 1 16 0,-6-2 94 16,0-1 17-16,0 3-3 16,-2 14-19-16,-1 8-52 15,-1 9 41-15,-1 15-100 16,2 29 3-16,-3 31-3 16,2 24 6-16,-1 24 2 15,-2 12-8-15,-3-1 0 16,-3-13-12-16,0-25-25 15,4-27-79-15,5-26-48 16,4-24-85-16,0-19-109 16,0-26-205-16</inkml:trace>
  <inkml:trace contextRef="#ctx0" brushRef="#br1" timeOffset="203077.13">26770 7906 301 0,'0'0'585'16,"0"0"-384"-16,0 0-21 15,0 0-156-15,0 0-24 16,0 0-9-16,32 22 8 16,-2 3 0-16,-4-3-7 15,-6-2 9-15,-8-3-1 16,-9 0 0-16,-3-1-14 16,-6 0 11-16,-18 4-13 15,-6-3-30-15,0 2-12 16,4-5-101-16,9-2-32 0,13-11-153 15,4-1-60 1</inkml:trace>
  <inkml:trace contextRef="#ctx0" brushRef="#br1" timeOffset="203294.02">27550 7553 761 0,'0'0'248'0,"0"0"44"16,0 0-161-16,0 0-66 15,0 0-43-15,0 0-6 16,-25 132-8-16,12-43 1 16,1 4 5-16,-3-2-14 15,0-2-5-15,3-10-5 16,2-15-62-16,5-19-39 0,4-20-79 16,1-19-108-16,0-6-17 15,-2-26 42-15</inkml:trace>
  <inkml:trace contextRef="#ctx0" brushRef="#br1" timeOffset="203572.27">27349 7883 424 0,'0'0'189'0,"0"0"36"15,0 0-114-15,66-73-52 16,-16 58-32-16,9-5-27 16,0-1-64-16,2-1-24 15,-6 0-22-15,-11-3 6 16,-10 2 9-16,-14 4 95 15,-13 4 25-15,-5 8 84 0,-2 6 62 16,0 1 3-16,-16 0-84 16,-4 18-56-16,-4 13-6 15,3 11-8-15,5 8 19 16,2 9-20-16,7 0-11 16,2-3-5-16,5-10-3 15,0-12-42-15,2-10-55 16,14-16-149-16,4-8 0 15,2-7-204-15</inkml:trace>
  <inkml:trace contextRef="#ctx0" brushRef="#br1" timeOffset="203961.3">27852 7758 700 0,'0'0'97'0,"0"0"166"0,0 0-157 15,0 0-35-15,0 0-42 16,0 0-29-16,-33 0-5 15,56 0 5-15,5 0 24 16,2 2-20-16,-5 3-3 16,-6 1-1-16,-5 4-1 15,-10 6-17-15,-4 1-7 16,0 5 17-16,-9-1 8 16,-7 1 0-16,2-4 3 15,1-7-1-15,9-3 5 16,1-5-13-16,3-3 6 0,0 0-17 15,3-11 5 1,14-11 1-16,7-14 11 0,3-4-1 16,-3-6 1-1,0 3 7-15,-6 17-6 0,-9 10-1 16,-8 11 23-16,-1 5-18 16,0 14-5-16,-3 13-1 15,-4 7 1-15,0-2 12 16,5 0-12-16,2-2-25 15,7-3-78-15,17-11-144 16,6-16-212-16</inkml:trace>
  <inkml:trace contextRef="#ctx0" brushRef="#br1" timeOffset="204134.26">28243 7562 851 0,'0'0'150'0,"0"0"166"16,0 0-223-16,0 0-48 15,0 0-40-15,0 0 2 16,-5 112 11-16,14-51-12 16,-9 8-6-16,0 10-6 15,-35 8-126-15,-25 10-130 16,-22-4-335-16</inkml:trace>
  <inkml:trace contextRef="#ctx0" brushRef="#br1" timeOffset="205153.44">25473 9046 730 0,'0'0'49'16,"0"0"276"-16,0 0-244 15,0 0-28-15,0 0-31 16,0 0-19-16,0 0 2 16,33-17-5-16,-16 17-1 15,-4 0-1-15,-2 7 0 16,-5 5-4-16,0 5 1 16,-6 3-4-16,0 1 7 15,0 1 0-15,-9-2 0 16,-5-3-3-16,3-5-1 0,2-1-5 15,2-8 11-15,7-3 0 16,0 0 5 0,0 0-5-16,7-17-14 0,10-5 7 15,8-12 14-15,0-2-2 16,0 0-5-16,-5 2 0 16,-4 8 11-16,-7 10-3 15,-4 10 15-15,-4 6 12 16,-1 0-25-16,0 0-6 15,0 14-4-15,-6 15 0 16,-3 6 11-16,2 5-7 16,0-1-4-16,4 0 0 15,3-6-3-15,0-6 2 16,4-10-71-16,21-7-79 16,11-10-179-16,9-10-134 0</inkml:trace>
  <inkml:trace contextRef="#ctx0" brushRef="#br1" timeOffset="205377.47">26119 8910 803 0,'0'0'172'0,"0"0"14"16,0 0-3-16,0 0-135 16,-86 17-9-16,66 9-15 15,-2 11-3-15,2 5-18 16,2 8 21-16,6-1-24 15,5 4 0-15,7-7-6 16,0-7 1-16,16-9-26 0,11-12-54 16,6-11-82-16,10-7-78 15,5-14-37-15,-3-17-2 16</inkml:trace>
  <inkml:trace contextRef="#ctx0" brushRef="#br1" timeOffset="205544.4">26069 9148 358 0,'0'0'71'16,"0"0"131"-16,-98 29-13 16,86-22-60-16,12-7-34 15,2 0-95-15,31 0 17 16,19-7-5-16,13-6-12 0,8-4-19 16,3 1-113-16,0 0-142 15,-5 0-189-15</inkml:trace>
  <inkml:trace contextRef="#ctx0" brushRef="#br1" timeOffset="205865">26659 8911 579 0,'0'0'87'0,"0"0"91"16,0 0 57-16,0 0-84 16,0 0-49-16,0 0-38 15,0 0-14-15,-27 12-31 16,15 17 3-16,-7 12 6 16,-1 14-12-16,-1 8 19 15,0 14-32-15,5 9 0 16,4 0 7-16,11-8-9 15,1-15-1-15,11-14 0 16,21-12-34-16,10-10-20 16,16-17-81-16,9-10-205 15,6-17-257-15</inkml:trace>
  <inkml:trace contextRef="#ctx0" brushRef="#br1" timeOffset="206547.54">26802 9128 355 0,'0'0'234'15,"0"0"-129"-15,0 0 104 16,0 0-150-16,0 0-7 16,0 0-33-16,-12-4-18 15,12 14 4-15,0 10 13 16,0 3-11-16,0 4 15 0,0 6-20 16,-9 1 0-16,-3 2 3 15,-1-7-5-15,4-2-4 16,1-10-22-16,5-9-4 15,2-4 30-15,1-4-43 16,0 0-4-16,6-10-17 16,16-16 64-16,5-6 9 15,0-6-9-15,1 3 0 16,-4 2 10-16,-3 6-8 16,-8 10 29-16,-4 7 18 15,-6 3 43-15,-3 7 3 16,0 0-7-16,0 0-39 15,0 0-16-15,-6 17-30 0,-1 7 8 16,-1 10 10-16,2 5-14 16,2 3 9-16,1 5-16 15,3-5 0-15,0-5-5 16,0-7-23-16,6-7-79 16,9-9-90-16,6-9-33 15,1-5-184-15,-2-5 112 16</inkml:trace>
  <inkml:trace contextRef="#ctx0" brushRef="#br1" timeOffset="206736.12">27020 9353 257 0,'0'0'219'0,"0"0"65"15,0 0-43-15,0 0-53 0,0 0-73 16,0 0-57 0,0-14-31-16,0 35-25 0,0 11 25 15,0 4 3-15,0 5-27 16,0 2 6-16,0-5-9 15,0-4-4-15,-2-8-44 16,-1-7-82-16,3-8-91 16,0-11-90-16,15 0-72 15</inkml:trace>
  <inkml:trace contextRef="#ctx0" brushRef="#br1" timeOffset="206991.45">27181 9377 503 0,'0'0'230'0,"0"0"77"15,0 0-139 1,0 0-66-16,0 0-48 0,0 0-54 16,-14 12 4-16,1 8 17 15,-7 2-20-15,0 2 7 16,0-5-5-16,1-1-1 16,3-4 3-16,5-2-5 15,8-7 0-15,3 0-3 16,0-1 3-16,6 1-15 15,18 2 2-15,10-4-6 16,7 3-23-16,9-2-30 16,4-4-148-16,-1 0-95 15,0 0-260-15</inkml:trace>
  <inkml:trace contextRef="#ctx0" brushRef="#br1" timeOffset="207164.02">27401 9478 803 0,'0'0'226'0,"0"0"-30"16,0 0-41-16,0 0-133 15,0 0-17-15,0 0 7 16,66-3-12-16,-26 2-23 16,3-4-153-16,-2 0-185 15,-10-3-106-15</inkml:trace>
  <inkml:trace contextRef="#ctx0" brushRef="#br1" timeOffset="207373.17">27689 9330 625 0,'0'0'322'0,"0"0"-98"16,0 0-42-16,0 0-89 15,0 0-48-15,0 0-16 16,-13 26-19-16,11 3-6 15,-2 11 10-15,-3 4-14 16,-1-2-6-16,-1-6-24 16,3-2-74-16,0-8-65 15,5-6-117-15,1-10-198 0</inkml:trace>
  <inkml:trace contextRef="#ctx0" brushRef="#br1" timeOffset="209136.15">29100 15573 752 0,'0'0'0'0,"0"0"-192"16,0 0-206-16</inkml:trace>
  <inkml:trace contextRef="#ctx0" brushRef="#br1" timeOffset="211274.65">25759 15688 188 0,'0'0'40'0,"0"0"64"15,0 0 27-15,0 0 20 16,0 0-26-16,0 0-46 15,-24-29-11-15,24 29 2 16,14 12 11-16,11 8 19 16,2 10-35-16,-2 0-10 15,-4 3 4-15,0-1-50 16,-2 2 2-16,-2-5-4 0,-1-5-6 16,-4-2 3-16,-3-7-4 15,-4-5-1-15,-2-8-5 16,-2 1-19-16,-1-3-9 15,0 0-3-15,0 0 6 16,-3-13-21-16,-13-4-106 16,1-5 32-16,0-1 70 15,1 5-8-15,4 6 38 16,3 2 19-16,1 3 7 16,3 4 8-16,0 3 1 15,1-3 24-15,2 3 23 16,0 0-4-16,0-3 38 0,0 3-17 15,0 0-35-15,0 0-9 16,0 0-19-16,0-1-7 16,0 1 5-16,0 0-8 15,0 0-6-15,0 0-22 16,0 0-29-16,12 4 17 16,4 2-35-16,0-2-3 15,-2-1 15-15,1-3-13 16,-2 0 1-16,-5 0 5 15,-3 0 26-15,-5 0 37 16,0-3 7-16,0-1 9 16,0 4 55-16,0 0 20 15,-3 0 9-15,3 0-5 0,0 0-9 16,0 0 22-16,0 4-32 16,1 11-16-16,13 7 22 15,3 4-47-15,3 7-8 16,-5-4-1-16,-2 4-13 15,-8-3 11-15,-5-1-17 16,0 1 6-16,-18-3 22 16,-9-1-24-16,-7-3 0 15,-8-4-4-15,-7-7-36 16,1-9-52-16,3-3-109 16,17-27-195-16</inkml:trace>
  <inkml:trace contextRef="#ctx0" brushRef="#br1" timeOffset="212608.69">28038 9336 817 0,'0'0'136'16,"0"0"-97"-16,0 0 109 16,0 0-113-16,0 0-22 0,-21 92 9 15,14-76-18 1,-5-2-4-16,2-3 12 0,1-8-3 16,-2-3 29-16,4 0-12 15,1-14 8-15,3-13 12 16,3-5-27-16,0 2-8 15,0 4-11-15,4 12 7 16,2 4-9-16,0 7 2 16,0 3-5-16,0 0 0 15,0 10 3-15,0 7-2 16,0 3 2-16,-4-3-10 16,-2 2 10-16,0-7-16 15,0-1 8-15,0-5 5 16,-6-6 3-16,0 0 2 0,0 0 2 15,1 0 2-15,4-17 2 16,1-5-3-16,0 0-3 16,7 4 24-16,7 5-18 15,3 7 10-15,-3 5 10 16,2 1-15-16,-1 4 16 16,-1 16-20-16,-5 15-4 15,-8 5 14-15,-1 7-15 16,-10 3 1-16,-16-4-6 15,-4 1-24-15,-2-6-10 16,0-7-51-16,5-8-69 16,7-10-155-16,11-16-81 15</inkml:trace>
  <inkml:trace contextRef="#ctx0" brushRef="#br1" timeOffset="213022.03">28217 8995 1050 0,'0'0'66'15,"0"0"-33"-15,0 0 135 16,0 0-107-16,0 0-26 16,0 0-28-16,-21 0 6 15,47 0 4-15,10 0-3 0,7 0 7 16,2-3-13-16,-2-6 16 15,0-1-24-15,-7 1 0 16,-8 1 11-16,-10 4-11 16,-6 2 0-16,-11 2 0 15,-1 0 4-15,0 6 8 16,-20 19-10-16,-7 6 2 16,-7 6 16-16,-5 6-9 15,3 0 3-15,-1-4 11 16,9-3-12-16,9-11 24 15,10-6-29-15,9-10-3 16,0-8 1-16,32-1-6 16,17-13-3-16,22-14-3 15,15-6-60-15,6-1 8 16,3-6-89-16,-9-2-236 0,-15-7-201 16</inkml:trace>
  <inkml:trace contextRef="#ctx0" brushRef="#br1" timeOffset="213236.84">28848 8690 929 0,'0'0'226'15,"0"0"-71"-15,0 0 52 16,0 0-126-16,0 0-12 16,0 0-35-16,39 46 25 15,12 3-7-15,7 4-43 16,-1 6 3-16,-10 8-12 0,-15-2-8 15,-25 10-22-15,-10 3-48 16,-36 6-19-16,-20 6-35 16,-13-4-118-16,-11-10-318 15</inkml:trace>
  <inkml:trace contextRef="#ctx0" brushRef="#br1" timeOffset="-214440.17">4892 8843 3 0,'0'0'31'16,"0"0"-17"-16,0 0 0 15,0 0-2-15,109-49-12 16,-58 46-33-16</inkml:trace>
  <inkml:trace contextRef="#ctx0" brushRef="#br1" timeOffset="-212604.88">28462 5029 214 0,'0'0'0'16</inkml:trace>
  <inkml:trace contextRef="#ctx0" brushRef="#br1" timeOffset="-212389.3">28289 5135 296 0,'0'0'21'15,"0"0"-14"-15,0 0 3 16,0 0-10-16,0 0-17 16,0 0-30-16,34 18-156 15</inkml:trace>
  <inkml:trace contextRef="#ctx0" brushRef="#br1" timeOffset="-211541.56">29431 8131 699 0,'0'0'12'0,"0"0"50"15,0 0 68-15,-93 29-23 16,75-10-12-16,4 1-32 16,8-3-35-16,6-1 22 15,0-5-38-15,0-5 8 16,18-6 12-16,10 0 1 0,8-6 7 15,6-16-21-15,0-5-16 16,-11 1 11-16,-10-2-14 16,-9 3 0-16,-8 0 18 15,-4 10-15-15,0 1 9 16,-10 7-12-16,-12 7 6 16,-10 4-9-16,-4 22 3 15,-2 7 0-15,7 1-1 16,11 0 2-16,8-9-1 15,11-3 0-15,1-8 0 16,0-8-14-16,13-5 19 16,8-1-5-16,4-7 11 15,1-10-3-15,-6-5 5 0,-4-3-3 16,-6-1-10 0,-9 5 29-16,-1 4-29 0,0 9-2 15,-16 5-1-15,-15 3-16 16,-8 10-55-16,-9 4-115 15,0-6-228-15,-1-8-297 16</inkml:trace>
  <inkml:trace contextRef="#ctx0" brushRef="#br1" timeOffset="-208901.44">30317 7737 257 0,'0'0'11'0,"0"0"27"15,0 0 105-15,0 0-31 16,0 0-49-16,0 0 55 16,5-69-5-16,-5 63 10 15,0 1 13-15,0 2-25 16,0 3-16-16,0 0-22 15,-2 0-29-15,-1 0 13 16,-8 0-44-16,-12 24-8 16,-12 16 19-16,-7 21-12 15,0 13 9-15,5 5 0 16,7 4-12-16,7 9 35 0,4-2-44 16,10-2 4-16,6-8 0 15,3-14-4-15,9-12-3 16,18-15-5-16,12-12-57 15,13-14 0-15,15-13-69 16,7-2-140-16,-2-24-268 16</inkml:trace>
  <inkml:trace contextRef="#ctx0" brushRef="#br1" timeOffset="-208421.18">30629 7983 721 0,'0'0'21'0,"0"0"89"16,-83-11 133-16,75 11-123 15,5 0-10-15,3 0-5 16,0 0-69-16,0 0-3 16,0-2 10-16,6-3-27 15,21 0-4-15,12-2 2 16,12-3-12-16,2 2 11 15,-5-2-13-15,-5 7 0 16,-12 0 5-16,-9 0-1 16,-12 2-4-16,-7 1 0 15,-3 0 0-15,0 0 6 16,0 0-6-16,0 0-2 16,0 4-5-16,-16 19 9 0,-11 7-2 15,-11 10 0-15,-7 5 4 16,-1-2 9-16,0 0-9 15,6-1 0-15,9-11 16 16,9-1-19-16,8-10 11 16,6-10-12-16,7-6 9 15,1-2-9-15,0-2 1 16,4 0-1-16,20 0 8 16,12 0-5-16,13 0 0 15,2-2-3-15,4-6-46 0,-1-1-1 16,-5-1-97-16,2-3-150 15,-1-3-198-15</inkml:trace>
  <inkml:trace contextRef="#ctx0" brushRef="#br1" timeOffset="-208224.85">31132 8015 958 0,'0'0'107'15,"0"0"118"-15,0 0-119 16,0 0-32-16,0 0-40 16,0 0-27-16,36-9-7 0,6 3 0 15,10 1-84 1,4 1-101-16,4-4-179 0,-4-1-182 16</inkml:trace>
  <inkml:trace contextRef="#ctx0" brushRef="#br1" timeOffset="-207728.64">31690 7827 910 0,'0'0'127'16,"0"0"102"-16,0 0-156 15,0 0 23-15,0 0-83 16,0 0-9-16,19 2-3 0,4 13 10 15,0 5-2-15,-5 2-9 16,-7 3-5-16,-10 0-8 16,-1 3 4-16,-9-3-15 15,-16 1 16-15,-2-2-11 16,-1-2 16-16,3-2-18 16,3-6 21-16,6-5-8 15,9-3 13-15,4-6-5 16,3 0 1-16,0 0 9 15,6-6 15-15,13-13-25 16,5-8 7-16,4-6 6 16,4-6-8-16,-2-2-5 15,1 2 24-15,-6 7-10 16,-7 11 25-16,-9 12-6 16,-8 5-1-16,-1 4 22 0,0 0-53 15,0 0 0-15,0 17-1 16,-7 12 1-16,-2 8 10 15,2 5-11-15,1 5 0 16,4-1-12-16,2 3 12 16,0 0-5-16,0-1-33 15,8-6-47-15,12-2-36 16,10-15-305-16,3-16-144 16</inkml:trace>
  <inkml:trace contextRef="#ctx0" brushRef="#br1" timeOffset="-207529.12">32106 8128 772 0,'0'0'114'16,"0"0"145"-16,0 0-91 15,0 0-65-15,0 0-46 16,0 0-49-16,-10 23 17 16,7 11-17-16,-2 7 12 15,1 12-11-15,-3 0-7 16,0-3-4-16,0-4-30 15,-1-6-83-15,2-8-75 16,3-12-233-16,3-12-190 16</inkml:trace>
  <inkml:trace contextRef="#ctx0" brushRef="#br1" timeOffset="-207213.28">32240 8252 398 0,'0'0'366'0,"0"0"-164"15,0 0 47-15,0 0-145 16,0 0-40-16,0 0-16 16,-6-12-26-16,-1 12-1 15,-7 6-21-15,-2 11 0 16,-7 3 18-16,3 0-11 16,3-1-6-16,4 1 19 15,5-4-19-15,4-3 20 16,1-3-21-16,3-2 1 0,0-2 9 15,0 1-10-15,0 1 0 16,0 1 10-16,9-1-8 16,3 1-2-16,6-1-6 15,4-1-46-15,5-5-3 16,9 1-55-16,7-3-146 16,5 0-129-16,0 0-112 15</inkml:trace>
  <inkml:trace contextRef="#ctx0" brushRef="#br1" timeOffset="-207031.8">32488 8332 828 0,'0'0'100'0,"0"0"184"16,0 0-178-16,0 0-42 15,0 0-64-15,0 0 14 16,34-3-33-16,2-1-24 15,4-1-179-15,-1-5-202 16,1-4-264-16</inkml:trace>
  <inkml:trace contextRef="#ctx0" brushRef="#br1" timeOffset="-206831.35">32844 8165 404 0,'0'0'529'15,"0"0"-307"-15,0 0-23 0,0 0-106 16,0 0-61-16,0 0-29 16,-9 87 15-16,6-33 24 15,-2-2-40-15,-6 1-2 16,-3 0 0-16,-3-3-61 16,-3-7-56-16,10-11-310 15,10-18-306-15</inkml:trace>
  <inkml:trace contextRef="#ctx0" brushRef="#br1" timeOffset="-206591.72">33064 7689 1213 0,'0'0'62'0,"0"0"30"16,0 0 29-16,0 0-50 15,0 0-55-15,16 82 52 16,14-10-29-16,6 10-29 16,-5 18 12-16,-6 10-22 15,-20 1-7-15,-14 4 1 16,-45 5-68-16,-32-5 18 16,-31 4-203-16,-19-13-443 15</inkml:trace>
  <inkml:trace contextRef="#ctx0" brushRef="#br1" timeOffset="-205705.34">30333 10324 664 0,'0'0'226'16,"0"0"-162"-16,0 0 119 0,0 0-30 15,0 0-68-15,0 0-11 16,-48-17-21-16,77 17-43 16,16-3 45-16,21 0-45 15,13-4-8-15,3 0-4 16,5-2-10-16,-8-1-81 16,-14-7-58-16,-17 3-175 15,-24-8-237-15</inkml:trace>
  <inkml:trace contextRef="#ctx0" brushRef="#br1" timeOffset="-205473.22">30632 10064 1053 0,'0'0'99'0,"0"0"80"0,0 0-44 15,0 0-71-15,0 0-14 16,0 0-5-16,-4-17-37 15,5 35-4-15,15 18-4 16,3 15 6-16,-3 9 6 16,-12 9-12-16,-4 0-7 15,-1 4 0-15,-15-3-63 16,7-5-72-16,9-13-151 16,12-19-433-16</inkml:trace>
  <inkml:trace contextRef="#ctx0" brushRef="#br1" timeOffset="-205113.13">31544 10483 1026 0,'0'0'350'0,"0"0"-331"15,0 0 68-15,0 0-33 16,0 0-35-16,0 0 2 15,-41 72 3-15,37-47-22 16,1-5 14-16,3-6-16 16,0-7 0-16,0-4 3 15,0-3-2-15,3 0-1 16,12-6 0-16,7-12 1 0,0-12 12 16,-3-1-13-16,-8-3 0 15,-6 7 7-15,-5 13-4 16,0 6-3-16,-9 7 0 15,-11 1-1-15,-5 6-19 16,0 14 19-16,4 7-42 16,7 4-9-16,8 0-52 15,6 0-137-15,2-6-157 16,23-8-166-16</inkml:trace>
  <inkml:trace contextRef="#ctx0" brushRef="#br1" timeOffset="-204783.46">32148 10528 842 0,'0'0'135'15,"0"0"9"-15,0 0 14 16,-110 17-33-16,80 6-69 16,5-4-6-16,8 1 5 15,6-3-37-15,7-4-2 16,4-3-16-16,0-6 6 15,13-1-3-15,14-3-3 16,4 0 0-16,4-14 13 16,-5-5-12-16,-7-5 4 15,-6-3-5-15,-8-1 0 0,-6 5-2 16,-3 6 2 0,0 7-4-16,-5 7 1 0,-14 3-4 15,-3 6-6-15,-2 14-26 16,4 4-45-16,7 2-7 15,11-1-180-15,2-6-146 16,11-10-101-16</inkml:trace>
  <inkml:trace contextRef="#ctx0" brushRef="#br1" timeOffset="-204498.08">32582 10508 991 0,'0'0'151'0,"0"0"7"0,0 0-14 16,0 0-69-16,0 0-9 16,0 0-20-16,-60 14-34 15,51-1 36-15,5-3-33 16,1-4-1-16,3 1 7 16,0-4-18-16,0-2 9 15,15-1-4-15,7 0 3 16,5-7 29-16,-2-13-40 15,-10 4 0-15,-5-1-1 16,-10-2 1-16,-8 5-25 16,-43 6-46-16,-37 8-56 15,-39 8-42-15,-31 18-459 16</inkml:trace>
  <inkml:trace contextRef="#ctx0" brushRef="#br1" timeOffset="-187393.79">6003 12804 1024 0,'0'0'47'0,"0"0"-34"15,0 0 108-15,0 0-43 16,0 0-48-16,0 0 12 16,0 0-2-16,133-42-6 15,-51 15-6-15,9-3-26 16,-3 4-4-16,0 1 1 15,-10 5-108-15,-14 8-39 16,-15 10-131-16,-34 2-40 16,-15 12-18-16</inkml:trace>
  <inkml:trace contextRef="#ctx0" brushRef="#br1" timeOffset="-187251.35">6127 13009 374 0,'0'0'214'15,"0"0"23"-15,-82 30 14 16,85-30-202-16,40-16-39 15,32-18 105-15,35-16-70 16,26-3-30-16,28-5-15 16,15 12-33-16,15 7-275 15,-6 1-220-15</inkml:trace>
  <inkml:trace contextRef="#ctx0" brushRef="#br1" timeOffset="-186061.28">9986 12240 160 0,'0'0'7'0,"0"0"58"0,0 0 20 16,0 0-37-16,0 0 21 15,0 0 19-15,-9-17 39 16,9 15 21-16,-3 2 17 16,3 0 2-16,-5 0-33 15,4 0-57-15,-1 0-24 16,1 0-21-16,-2 16-32 15,0 23 0-15,0 17 1 16,3 17 7-16,0 9 28 16,0 14-35-16,9 4 6 15,9-3 4-15,7-11-11 16,5-16 6-16,6-20-6 0,3-14 1 16,1-17 11-16,0-14-11 15,-1-5 3-15,3-30 22 16,1-20-5-16,-1-16 12 15,-2-16-27-15,-13-10 0 16,-9-12 12-16,-12-7-14 16,-6 2-4-16,-3 6 2 15,-18 17 3-15,6 30-10 16,6 25 2-16,2 22-8 16,7 9 8-16,0 4-91 15,16 18-120-15,17 14 11 16,9-5-144-16,4-6-191 0</inkml:trace>
  <inkml:trace contextRef="#ctx0" brushRef="#br1" timeOffset="-185401.29">11285 11959 456 0,'0'0'12'0,"0"0"145"16,0 0 27-16,0 0 9 15,0 0-31-15,0 0-42 16,-40-40-50-16,19 73-51 16,-12 16 21-16,-4 22 3 15,1 17-8-15,-5 14 24 16,6 19-47-16,5 12 11 0,1 17-11 16,15 2-9-16,8-4-2 15,6-10-1-15,27-16-3 16,22-19-9-16,21-19-19 15,21-22-69-15,15-23-125 16,12-28-229-16,10-22-283 16</inkml:trace>
  <inkml:trace contextRef="#ctx0" brushRef="#br1" timeOffset="-183375.97">11831 12666 32 0,'0'0'28'0,"0"0"73"15,0 0-31-15,0 0-6 16,0 0-6-16,0 0 16 16,12 86 8-16,-12-63-19 15,-9-1 8-15,-4-5 1 16,-1-1-18-16,-5 1 5 15,-3-6-6-15,-4-2 13 16,-4-2 7-16,-2-5-24 16,6-2 9-16,-3 0-33 15,6-5 14-15,3-12 13 16,7-10-26-16,1-16-4 0,2-10-8 16,3-16-8-16,6-13 18 15,1-4-24-15,0 0 0 16,0 10 21-16,18 10-21 15,0 21 0-15,6 13-1 16,2 10 1-16,6 9 4 16,7 10-4-16,7 3 0 15,-4 0 2-15,-3 9-2 16,-4 7-7-16,-9 1 6 16,-4 6 2-16,-4-2-6 15,-9 7 5-15,0 0 0 16,-9 4 1-16,0-2 2 0,0-2-3 15,0-3 0-15,-3-3 2 16,-3-5 2-16,-3 0-4 16,3-1 0-16,-2-5-1 15,2-1 5-15,2-5-4 16,1 0 0-16,3-2 2 16,-3-3-1-16,3 0-1 15,0 0 0-15,0 0 5 16,0 0-4-16,0 0 1 15,0 0-2-15,0 0 3 16,0 0-7-16,0 0 4 16,0 0 0-16,0 0 1 15,0 0 3-15,0 0-4 0,0 0 0 16,0 0 0-16,0 0 1 16,0 0-1-16,0 0 0 15,0 0-1-15,0 0 2 16,0 0-1-16,0 0 0 15,0 0 3-15,0 0-8 16,0 0 5-16,0 0 0 16,0 0-2-16,0 0 6 15,0 0-4-15,0 0 0 16,0 0 1-16,0 0-11 16,0 0 10-16,0 0-6 15,0 0-5-15,0 0-39 0,0 0-27 16,0 0 4-1,0 0-15-15,0 0 20 0,0 0-27 16,0 0 10-16,0 0-9 16,3 0-74-16,0 2 14 15,-2 5 30-15</inkml:trace>
  <inkml:trace contextRef="#ctx0" brushRef="#br1" timeOffset="-182619.29">11977 12354 344 0,'0'0'28'16,"0"0"174"-16,0 0-74 16,0 0-33-16,0 0-20 15,0 0-34-15,-16-18 38 16,13 18-45-16,-1 12-16 16,0 12 6-16,-3 12 51 15,-2 3-31-15,0 8-6 16,-4 2-9-16,-1 4 20 0,-2 5-45 15,-2 0 6-15,-3-8 8 16,-1-8-13-16,2-8 11 16,-2-6-4-16,1-11-8 15,3-3 26-15,-2-1-28 16,7-10 2-16,0-3 15 16,-4 0-10-16,4-10 22 15,1-13-22-15,-1-10-8 16,3-17 8-16,7-12-9 15,3-14 0-15,0-7 6 16,0 1-1-16,10 9-2 16,6 13-3-16,2 18 0 15,0 19 0-15,1 12 0 0,1 8 0 16,8 3 1-16,5 4 2 16,4 12-4-16,5 8 1 15,-7 1 0-15,3 2-1 16,-8 0 1-16,-8-1-4 15,-4 1 4-15,-9-5 1 16,-3-5 5-16,-3-3-6 16,-3-2 0-16,0-2 4 15,0-3-2-15,0 0-2 16,0-1 6-16,-3-3-5 16,3-2 6-16,0-1-7 15,-3 0 0-15,3 0 9 0,0 0-8 16,0 0-1-16,0 0 8 15,-3-14-8-15,-6-1-16 16,2 1-32-16,3 1-41 16,1 3-57-16,3 8-149 15,0 2-19-15,-1 0-101 16</inkml:trace>
  <inkml:trace contextRef="#ctx0" brushRef="#br1" timeOffset="-182079.86">11837 12963 160 0,'0'0'72'0,"0"0"23"16,0 0-58-16,0 0 25 16,0 0-7-16,0 0 24 15,-88-47-38-15,82 41 11 16,-3-4 43-16,5-2-13 0,1-2 18 15,-4-6-20-15,4-4-4 16,2-2-7-16,-2-1-39 16,3 2 22-16,0 2-9 15,0 6-11-15,0 3-1 16,9 1-13-16,9 1-16 16,8 5 28-16,3 0-25 15,7 4 0-15,0 3 9 16,1 6 1-16,2 17 2 15,-2 10 8-15,-4 7-19 16,-4 3 29-16,3 3-34 16,-5-2 9-16,1 1 0 15,-2-8-8-15,8-1-4 0,0-6-6 16,2-11-28 0,6-9-42-16,7-10-198 0,3-15-224 15,-4-19-131-15</inkml:trace>
  <inkml:trace contextRef="#ctx0" brushRef="#br1" timeOffset="-181438.84">12789 12801 601 0,'0'0'174'0,"0"0"19"16,0 0-38-16,0 0-31 15,0 0-41-15,0 0-23 16,-5 7-34-16,-4 9-4 15,-7 4 13-15,1-6-35 16,-3-1 3-16,0-6 2 16,5-5-4-16,5 1 1 15,3-3-2-15,4 0 0 16,-2-12-8-16,3-12 1 16,0-2-10-16,7 2 12 15,9 4-6-15,-3 11 10 0,-7 6-4 16,3 3 0-16,-5 0-6 15,7 15-1-15,-8 4-1 16,0 3 10-16,-3-2 3 16,0-3-4-16,0-1 4 15,-6-10 0-15,-1 2 7 16,6-8-2-16,-2 0-5 16,3 0 14-16,-1-5 7 15,-1-14 14-15,2-7-34 16,0-1-1-16,0 0 32 0,9 5-32 15,-1 11 17-15,-2 3 1 16,3 8-11-16,1 5-7 16,-1 18-11-16,2 10 11 15,-4 13-14-15,-7 9 14 16,0 6-5-16,-10 6 2 16,-10-1-56-16,-9-1-31 15,6-6-117-15,4-14-170 16,5-20-87-16</inkml:trace>
  <inkml:trace contextRef="#ctx0" brushRef="#br1" timeOffset="-181081.17">13351 12441 754 0,'0'0'9'0,"0"0"144"15,0 0-30-15,0-90-19 16,0 65 14-16,0 4-65 16,0 5 19-16,-3 6-20 15,-3 7 3-15,-2 3 8 16,-2 3-54-16,-2 30-9 15,-4 21 0-15,2 18 2 0,10 20 28 16,4 15-30-16,0 2 0 16,11 2 2-16,8-12-2 15,-6-12-6-15,-6-12 6 16,-2-12-34-16,-5-14-55 16,0-15-97-16,-3-15-157 15,-12-12-17-15</inkml:trace>
  <inkml:trace contextRef="#ctx0" brushRef="#br1" timeOffset="-180931.41">13169 12837 803 0,'0'0'217'16,"0"0"-61"-16,0 0-100 0,139-102-13 16,-48 68-31-16,13 1-12 15,5 4 0-15,-3 5-134 16,-12-1-292-16,-24-1-267 15</inkml:trace>
  <inkml:trace contextRef="#ctx0" brushRef="#br1" timeOffset="-180720.58">13958 12097 987 0,'0'0'74'0,"0"0"216"15,0 0-171-15,0 0-40 16,0 0-31-16,0 0-39 0,30 70 81 15,28-7-42-15,9 12-24 16,-1 12 0-16,-8 15-24 16,-25 16-2-16,-33 16-4 15,-17 13-42-15,-48 13-39 16,-29 0-94-16,-26-10-242 16,-23-15-425-16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4:10:21.09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3278 1826 693 0,'0'0'70'16,"0"0"18"-16,0 0 63 16,0 0-84-16,0 0-21 15,0 0-31-15,0 0 4 16,-12-2-6-16,12 2-13 0,18-3 3 15,15-2 1-15,16-3 27 16,6-4-6-16,-2-1-25 16,-6 3 10-16,-12 0-10 15,-13 5 0-15,-16 3-1 16,-6 1 3-16,-3 1 2 16,-30 0-4-16,-13 0-55 15,-15 8 51-15,0 9-21 16,-5 0 22-16,14-1 2 15,7-6 2-15,14-3 10 16,10-2 14-16,12-2 2 16,4-3 24-16,4 0-26 15,1 2-18-15,0 6 4 16,0 13-6-16,0 15 21 16,0 15 23-16,0 12-10 0,0 7 17 15,-2 4-33-15,-11 5 5 16,-2-7-11-16,2-6-11 15,5-16 5-15,7-13-11 16,1-12 3-16,0-8 1 16,12-6-4-16,18-6-1 15,11-5-3-15,7-5 4 16,7-14-27-16,-1-9-46 16,-2-3-40-16,-13 0-55 15,-14-4-116-15,-14 2 28 0,-11-2-10 16,-17 4 63-1</inkml:trace>
  <inkml:trace contextRef="#ctx0" brushRef="#br0" timeOffset="142.69">3217 2227 109 0,'0'0'142'0,"-97"15"112"15,70-10 4-15,8 0-41 16,16-5-55-16,3 0-47 16,3 0-73-16,37 0-26 15,24-14-14-15,14-6 22 16,13-2-24-16,0 0-67 15,3 0-195-15,-3 1-189 16</inkml:trace>
  <inkml:trace contextRef="#ctx0" brushRef="#br0" timeOffset="681.61">3906 2044 800 0,'0'0'147'0,"0"0"109"15,0 0-165-15,-85 10-18 16,63 8-54-16,-2 2-9 16,6 3 14-16,8 0-11 15,7-4-12-15,3 0-1 16,1-4-11-16,20-5 10 16,9-7-26-16,1-3-15 15,8-8 10-15,-2-11 10 16,-4-6-27-16,-5 1 23 0,-10-5 26 15,-3 0 0-15,-9-2 8 16,-3 6-8-16,-3 6 23 16,0 9 36-16,0 9-5 15,0 1 1-15,-3 6-34 16,-6 27-14-16,-4 17-3 16,-1 17 2-16,4 20 21 15,1 14-9-15,0 13-7 16,4 12 3-16,-2-2-10 15,1-1 4-15,0-7-8 16,-6-9 0-16,-6-15 6 16,-10-17-5-16,-5-14 2 15,-9-18 19-15,-4-14-6 16,-3-17 7-16,1-12-7 16,-1-6-4-16,10-25 2 0,9-14-14 15,18-11 0-15,12-10 1 16,23-7 5-16,23-2-12 15,18 5-18-15,8 10-27 16,2 11-13-16,-5 12-45 16,-11 15-151-16,-16 8-178 15,-20 10-101-15</inkml:trace>
  <inkml:trace contextRef="#ctx0" brushRef="#br0" timeOffset="891.64">3065 2905 1156 0,'0'0'75'15,"0"0"151"-15,0 0-193 16,0 0-23-16,164-82 27 16,-49 44-31-16,15 0-3 15,5 3-3-15,3 3-2 16,-3 3-23-16,-8 5-129 15,-12 0-325-15,-9-3-285 16</inkml:trace>
  <inkml:trace contextRef="#ctx0" brushRef="#br0" timeOffset="1199.5">4682 1860 1242 0,'0'0'52'0,"0"0"99"16,0 0-79-16,0 0-28 16,0 0-38-16,0 0-2 15,-58 62-4-15,58-56 0 16,7-1-5-16,11-5 2 16,3 0 3-16,1-8 2 15,4-14-1-15,-7-7 7 16,-7-4 2-16,-5 2-8 0,-7 7 12 15,0 11-14-15,-16 13-7 16,-9 7 7-16,-5 29-48 16,0 15-12-16,9 13-27 15,6 3-134-15,6 0-140 16,3-4-205-16</inkml:trace>
  <inkml:trace contextRef="#ctx0" brushRef="#br0" timeOffset="1483.76">4803 2469 1250 0,'0'0'135'0,"0"0"27"16,0 0-117 0,0 0-26-16,0 0-19 0,-90 76 8 15,75-50-3-15,2-4-1 16,10-5-4-16,3-7 0 15,0-4 0-15,0-6-9 16,19 0 11-16,5-7-2 16,4-15 1-16,2-8-1 15,-7-7-5-15,-7-3-8 16,-4 3-21-16,-2 10-8 16,-4 12-56-16,2 10-101 15,8 5-219-15,5 0-113 0</inkml:trace>
  <inkml:trace contextRef="#ctx0" brushRef="#br0" timeOffset="2586.06">6816 1884 946 0,'0'0'26'0,"0"0"184"15,0 0-38-15,0 0-109 16,0 0-61-16,0 0 1 16,61-12 7-16,11-5-10 15,19-8 12-15,6 0-12 16,0 0-5-16,-6 1-3 15,-12 7-21-15,-24 7-9 16,-25 3 1-16,-21 7-12 16,-9 0 27-16,-42 9 22 0,-19 11-48 15,-15 2 37 1,1-3 7-16,14-6 4 0,15-7 12 16,13-1 26-16,14-3 13 15,7-1-9-15,9 1-10 16,3 4-2-16,-3 15-30 15,3 15 0-15,-2 22 1 16,-4 17 6-16,-1 12 7 16,-5 7-14-16,-4 6 5 15,5-6-13-15,8-15-19 16,3-15-110-16,6-21-110 16,21-24-178-16</inkml:trace>
  <inkml:trace contextRef="#ctx0" brushRef="#br0" timeOffset="4107.67">7589 2098 845 0,'0'0'18'0,"0"0"176"16,-91 44-74-16,55-4-50 16,-3 5-21-16,7 2-8 15,9-4-16-15,7 0 0 16,16-9-25-16,0-8-1 15,10-9-2-15,19-16-5 16,6-1-14-16,7-24 6 16,0-14-24-16,-5-7 9 0,-7-6 10 15,-9-2 21-15,-8 7 11 16,-10 13-9-16,-3 13 2 16,0 18 5-16,0 4-1 15,-6 29-7-15,-7 14-1 16,1 8 0-16,6 3 2 15,6-5-2-15,6-2-3 16,19-9-7-16,14-12-62 16,3-16 36-16,10-12-26 15,3-14-9-15,-1-24-26 16,-9-11 12-16,-5-4 43 16,-10-3 27-16,-11 0 15 15,-8 10 62-15,-8 13 7 0,-3 18 61 16,0 15 14-1,0 19-132-15,-3 16-10 0,0 8 0 16,3 0 0-16,10-2-4 16,21-3 2-16,5-8-10 15,6-13 7-15,1-16-29 16,-4-2 18-16,-3-28 14 16,-8-9 2-16,-4-4 1 15,-6-4 3-15,-6-2 21 16,-6 4 51-16,-6 13-47 15,0 12 34-15,0 13 17 16,0 6-12-16,-3 10-61 16,-8 22-9-16,-2 15 0 0,7 15 10 15,6 23-10-15,0 17 14 16,19 15 16-16,4 17-11 16,2-1-3-16,-7-3-13 15,-6-8 0-15,-12-17 4 16,0-17-7-16,-15-18 0 15,-19-19 5-15,-8-13-4 16,-7-18 8-16,-2-15-6 16,2-6-3-16,10-40 10 15,17-31-10-15,20-24-22 16,7-18 10-16,38-14-16 16,21-4 7-16,21-12-43 15,12-14 23-15,6-1-4 16,4-1 6-16,-12 17 39 0,-11 29 3 15,-24 32 18-15,-23 34 28 16,-20 28-9-16,-17 16-1 16,0 4 0-16,0 10-39 15,-17 20 0-15,-11 15 0 16,1 12 8-16,5 4-2 16,11 1-6-16,8 1 1 15,3-4-4-15,17-1 3 16,11-7-2-16,12-5-2 15,5-10-24-15,4-12-27 16,2-19 3-16,-5-5 2 16,-1-25 49-16,-8-12-8 0,-11-8 9 15,-4-5 8-15,-7 6-7 16,-9 11 7-16,-3 16 13 16,-3 14-11-16,3 4-10 15,3 24-11-15,7 14 11 16,10 8 5-16,5 1-1 15,12-3 1-15,5-4-5 16,1-12 2-16,-1-12-9 16,-12-14 7-16,-11-3-21 15,-11-20 8-15,-11-9 6 16,0-9-5-16,-17-5-2 16,-11-1 7-16,-11-7-3 15,-1 2 8-15,-2 15 1 0,6 22 1 16,3 12 0-16,5 34 0 15,7 17-1-15,12 10 1 16,9 4-7-16,17 0 7 16,29-11-10-16,12-16-32 15,9-17-31-15,8-21 33 16,-3-6 35-16,8-33-2 16,-7-12-13-16,-3-5-90 15,-18-6 21-15,-22-4 83 16,-21-1 6-16,-9 9 2 15,-15 16 10-15,-19 23 122 16,-5 19-22-16,2 7-65 16,4 17-9-16,9 3-4 0,18 0-34 15,6-3-2 1,17-5 2-16,21-8 0 0,8-7 7 16,7-4-2-16,2 0-2 15,-4-8 4-15,-2-1-5 16,-10 5-2-16,-11 4 4 15,-7 0-3-15,-12 9-2 16,1 16 5-16,-7 8 0 16,0 3 29-16,-3 5-25 15,0-2-6-15,3 0 2 16,5-4-4-16,8-6-1 16,17-9-43-16,22-7-100 15,18-13-157-15,29-1-445 16</inkml:trace>
  <inkml:trace contextRef="#ctx0" brushRef="#br0" timeOffset="4526.52">11567 2380 685 0,'0'0'521'0,"0"0"-391"16,0 0 27-16,0 0-102 15,0 0-36-15,0 0-12 16,56-100-3-16,-15 52 0 16,2-3-4-16,-4-4-8 15,-6 1 8-15,-14 7 0 0,-9 15 6 16,-8 17-6-16,-2 10 1 16,0 5 3-16,0 0-4 15,-12 19-7-15,-4 8 5 16,3 5-3-16,6 2 3 15,7-1 1-15,0-2 0 16,20 1-7-16,11-5 8 16,5 0-3-16,1-3-2 15,-7-7 4-15,-9-3-3 16,-11-3-5-16,-10 1-25 16,-4 2 23-16,-20 2-12 15,-9 1-22-15,-10-2-6 0,7-4-34 16,8-8-42-16,10-3-37 15,18-17 29-15,15-23-195 16,30-15-130-16</inkml:trace>
  <inkml:trace contextRef="#ctx0" brushRef="#br0" timeOffset="5309.59">12165 2067 67 0,'0'0'271'0,"0"0"-7"16,0 0-24-16,0 0-40 15,0 0-46-15,0 0-73 16,69-28-56-16,-69 40-20 15,0 2 24-15,0 1 3 16,0-3-32-16,0-2 1 16,6-3-6-16,13-7 5 15,5 0-15-15,4 0-11 16,-2-17 8-16,-4-8 7 0,-4-3-14 16,-6-2 16-16,-9 1 5 15,-3 5 6-15,0 7-2 16,-6 14 19-16,-18 3-6 15,-7 23-12-15,-2 18 3 16,0 10-4-16,11 7 16 16,16-1-6-16,6-5-1 15,13-7-9-15,23-12 2 16,12-12-4-16,10-12 2 16,6-9 0-16,6-10-5 15,-3-18-15-15,-1-13-37 16,-14-8 7-16,-13-14 20 0,-11-9-12 15,-14-3-11 1,-10 14 48-16,-4 18 5 0,0 23 71 16,0 20 7-16,-7 0-21 15,-7 10-48-15,1 14-1 16,7 9 8-16,3-1-13 16,3-3 8-16,9-2-11 15,14-7 0-15,6-5 2 16,4-7 0-16,0-8 3 15,-1 0-2-15,4-6-2 16,0-11 13-16,0 0-10 16,-5 5-4-16,-7 4 2 15,-9 7 3-15,-4 1-2 0,-6 0-3 16,0 19 6-16,-5 9 2 16,0 6-4-16,0 3 0 15,6-4 2-15,0-4-5 16,7-5-2-16,2-10 1 15,12-6-17-15,9-8-10 16,4-2-61-16,8-22-80 16,-2-11-112-16,-8-10 71 15,-2-6 159-15,-1-18 50 16,-2-5 10-16,-7 5 94 16,-6 19-79-16,-11 24 304 15,-6 19-117-15,-3 7-76 0,0 2-89 16,0 20-40-1,-9 7 14-15,-3 7 12 0,-2 1-33 16,7-1-4-16,-2-2 4 16,2 0-89-16,4-3-108 15,0-4-220-15</inkml:trace>
  <inkml:trace contextRef="#ctx0" brushRef="#br0" timeOffset="5782.75">13490 1731 693 0,'0'0'21'16,"0"0"183"-16,0 0-79 0,0 0-108 16,0 0-2-16,0 0 23 15,-16 82 25-15,10-40 11 16,-2 12-15-16,-4 10-5 16,-9 9-15-16,3 2-15 15,2-5 15-15,5-12-32 16,11-11-4-16,0-13-3 15,17-12-14-15,20-11-57 16,14-11-190-16,10-19-308 16</inkml:trace>
  <inkml:trace contextRef="#ctx0" brushRef="#br0" timeOffset="5953.71">13747 1559 1086 0,'0'0'49'0,"0"0"123"16,0 0-65-16,0 0-81 16,0 0-26-16,0 0-2 15,-29 67-20-15,44-27-144 16,2 1-256-16,3 0-292 16</inkml:trace>
  <inkml:trace contextRef="#ctx0" brushRef="#br0" timeOffset="6537.08">13812 2094 1216 0,'0'0'46'16,"0"0"119"-16,0 0-140 15,0 0-25-15,0 0-19 16,0 0-6-16,61 29 18 15,-28-51-44-15,-4-3-25 16,-6-5-20-16,-10-2 37 16,-7-6 22-16,-6 1 2 15,0 4-3-15,-4 8 38 0,-17 21 4 16,-16 4 28-16,-5 29-22 16,-10 19-9-16,4 17 3 15,-1 8 10-15,13-2-1 16,10-4 17-16,22-12-30 15,4-14-5-15,30-14-1 16,19-16-2-16,13-11-4 16,15-13 8-16,8-21 1 15,-3-7-2-15,-8-8-26 16,-9-7 15-16,-16-9 16 16,-13-4 24-16,-14 10-4 15,-15 18 52-15,-7 20 48 16,0 19 10-16,-20 2-74 0,-9 16-46 15,0 13 29-15,3 5-16 16,7 2-8-16,9-2-10 16,10-2-4-16,0-1 2 15,19 0-3-15,7 1 0 16,9 1 4-16,-5-3-2 16,-7-4-2-16,-11-2 0 15,-12-2-7-15,-10-1 5 16,-32 1-20-16,-16 3-11 15,-13-1-12-15,-4-3-64 16,-6-7-127-16,10-12-77 16,15-2-264-16</inkml:trace>
  <inkml:trace contextRef="#ctx0" brushRef="#br0" timeOffset="6943.46">15813 1901 379 0,'0'0'503'16,"0"0"-369"-16,0 0 95 15,0 0-107-15,-89 17-80 0,77 7-42 16,2 7 21-16,7 10-18 15,3 1 10-15,0-2-7 16,9-4-4-16,8-9-4 16,9-7-3-16,-1-12-15 15,8-8 17-15,6-5-48 16,0-22 6-16,-5-5 5 16,-4-7 31-16,-11-6 9 15,-4-7 0-15,-9-8-9 16,-6-3 4-16,0 17-18 15,-20 14 23-15,-6 29 19 16,-4 5-18-16,2 26-1 16,-1 11-3-16,16 3-28 15,13 1-70-15,3 1-178 0,23-5-146 16</inkml:trace>
  <inkml:trace contextRef="#ctx0" brushRef="#br0" timeOffset="7167.63">16264 1942 637 0,'0'0'77'16,"3"-92"233"-16,-3 63-113 15,0 16-17-15,0 13-72 16,0 19-91-16,-16 31-7 16,-6 23 5-16,-6 23 15 15,-3 15-16-15,-2 17 3 16,-1 3-17-16,0-8-6 0,1-9 3 15,3-29-56-15,9-23-99 16,6-27-150-16,12-31-15 16,1-13-126-16</inkml:trace>
  <inkml:trace contextRef="#ctx0" brushRef="#br0" timeOffset="7315.52">15867 2218 1040 0,'0'0'44'0,"0"0"122"16,0 0-125-16,134-14-30 16,-28 3-11-16,24-8-104 0,24-3-234 15,15-4-79-15</inkml:trace>
  <inkml:trace contextRef="#ctx0" brushRef="#br0" timeOffset="7762.73">18791 1656 1154 0,'0'0'14'0,"0"0"152"15,0 0-48-15,0 0-38 0,0 0-14 16,0 0-24-16,-29-52 6 15,26 51-7-15,2 1-17 16,-5 0-13-16,-12 0-11 16,-7 14-8-16,-11 8 2 15,-2 10 4-15,5 2-2 16,13 4 3-16,14-4-11 16,6 0 6-16,7-3-29 15,31-2-17-15,8-6 39 16,4-7-35-16,0-1 21 15,-6-4-13-15,-9-5 15 16,-17 2 16-16,-10-5-7 0,-8 0 4 16,-1 2 3-1,-27 4 5-15,-21 4 4 0,-19 2 9 16,-7-1-6-16,0 0-2 16,11-1-1-16,21-4-11 15,18-3-9-15,25-6-90 16,8-1-64-16,37-25-247 15,25-12-10-15</inkml:trace>
  <inkml:trace contextRef="#ctx0" brushRef="#br0" timeOffset="7941.69">19008 1688 327 0,'0'0'174'16,"0"0"83"-16,0 0-76 16,0 0-55-16,0 0 5 15,65 81-9-15,-65-26-59 16,0 2-39-16,-11 4-6 0,0-1-16 15,0-5-2-15,2-6-2 16,3-15-72-16,6-12-86 16,0-18-114-16,32-4 14 15,13-21-67-15,7-18 87 16</inkml:trace>
  <inkml:trace contextRef="#ctx0" brushRef="#br0" timeOffset="8068.02">19363 1734 111 0,'0'0'207'16,"32"-96"147"-16,-32 84-99 15,0 12 16-15,0 0-230 16,-11 8-35-16,-2 16-12 16,1 6 1-16,6 8-100 0,6 1-133 15,0 1-104-15,0-1-131 16</inkml:trace>
  <inkml:trace contextRef="#ctx0" brushRef="#br0" timeOffset="8473.6">19353 1942 637 0,'0'0'319'16,"0"0"-135"-16,0 0 23 15,0 0-118-15,0 0-31 16,0 0-22-16,7-61-32 16,22 58-8-16,2 3-1 15,2 0-9-15,-3 14 11 0,-7 7-28 16,-6 5-20-1,-9 2 29-15,-4-3-4 0,-4-3 4 16,0-5-5-16,0-6-7 16,0-7 13-16,0-2-6 15,-4-2 27-15,4 0 8 16,0-8 22-16,0-13 5 16,4-9-9-16,17-9-12 15,9-5 16-15,6 2-26 16,-4 9 11-16,1 12 3 15,-7 14-1-15,-6 7-5 16,1 3-12-16,-3 21-1 16,-2 7-8-16,-7 6 9 15,-9 2-2-15,0 4-4 0,-9 0 1 16,-14-1-63-16,0-1-136 16,10-12-213-16,13-9-313 15</inkml:trace>
  <inkml:trace contextRef="#ctx0" brushRef="#br0" timeOffset="8946.4">20258 1821 788 0,'0'0'225'0,"0"0"-165"16,0 0 131-16,0 0-139 0,0 0-52 15,0 0-16-15,33-3 16 16,1 12 27-16,1 4-27 16,-6 4 3-16,-7 3-6 15,-11 4-65-15,-11 3 8 16,0 1-4-16,-17 1-17 16,-9-4-3-16,2-4 17 15,3-8 56-15,7-6 9 16,4-2 4-16,6-5 2 15,4 0 1-15,0 0 10 16,14-17 20-16,11-8-9 16,9-4 10-16,6-6 13 0,4-6-16 15,-1-1 15 1,-4 5-11-16,-11 8 13 0,-8 11 19 16,-13 12-17-16,-6 6-3 15,-1 0 0-15,0 3-43 16,-8 20-4-16,-11 12 22 15,0 7 20-15,1 3-4 16,6 1-40-16,11 0 3 16,1 0-11-16,31-3-33 15,29-11-78-15,23-13-116 16,20-14-424-16</inkml:trace>
  <inkml:trace contextRef="#ctx0" brushRef="#br0" timeOffset="9862.48">22990 1760 472 0,'0'0'56'16,"0"0"162"-16,41-104-83 16,-30 58-55-16,-11 5 23 15,0 11-30-15,-6 17 96 16,-23 13-122-16,-10 11-44 15,-10 26-3-15,-1 16 0 16,6 10-2-16,13 0 2 16,12-6-4-16,14-7 3 15,5-12 0-15,9-14-5 16,20-10-5-16,3-14-3 16,8 0 8-16,2-19-5 15,1-10-8-15,-5-9-5 16,-9-6 21-16,-3-2 3 0,-11 7 3 15,-4 14-2-15,-7 11 15 16,-4 14-16-16,0 10-9 16,-4 19-5-16,-4 13 14 15,6 5 1-15,2-2-1 16,14-6-9-16,13-6 7 16,11-10-43-16,4-14-9 15,3-9-17-15,-6-6-8 16,-3-22 32-16,-7-9 5 15,-3-9 42-15,-6-8 6 16,0-10 41-16,-2-11 23 16,-5-1 44-16,1 14-47 0,-11 19 52 15,-2 26-25-15,-1 17-29 16,0 0-49-16,-4 31-16 16,-17 21 0-16,-1 15 0 15,0 8 0-15,5 2 5 16,5-2-4-16,0-9 2 15,4-12 8-15,5-12-11 16,3-15 0-16,0-13 3 16,0-11-2-16,0-3 4 15,0 0 15-15,11-15 23 16,14-17 14-16,11-16-57 16,9 0 3-16,1 7-4 15,-1 12 2-15,-8 13-2 0,-3 14-7 16,-7 2-5-16,-6 11 11 15,-9 13-20-15,-7 7-4 16,-5 1 19-16,-11 3-7 16,-17-3 7-16,-14 0-8 15,-1-5-14-15,-1-3-10 16,6-3-22-16,9-8-39 16,16-4-59-16,10-9-130 15,4 0-59-15,37-12 15 16</inkml:trace>
  <inkml:trace contextRef="#ctx0" brushRef="#br0" timeOffset="10671.89">23877 1869 217 0,'0'0'138'0,"0"0"123"15,0 0-32-15,0 0-77 0,0 0-30 16,0 0-97-16,27 23 55 16,-47 8-14-16,3 2-47 15,6 0-11-15,6 0-5 16,5-9 0-16,0-2-3 15,5-10-7-15,16-8 6 16,3-4-27-16,4-6 8 16,4-18-27-16,-7-10-24 15,-4-5 5-15,-9-11-7 16,-8-4 10-16,-4 1 57 16,0 12 5-16,-9 16 1 15,-12 19 87-15,-1 6-75 16,-4 19-12-16,3 15-1 0,3 6-7 15,13 3 2-15,7-3-1 16,0-4-44-16,24-11 2 16,8-8 32-16,7-9 15 15,7-8 1-15,4 0 2 16,2-17-5-16,2-7 4 16,-2-5-12-16,-4-3-1 15,-1-8 12-15,-9 3 1 16,-13 10 6-16,-12 8 2 15,-10 13 68-15,-3 6-10 16,-3 14-66-16,-12 16 0 16,1 4 0-16,6 1 4 0,7-4-4 15,1-8 1-15,6-5-1 16,14-6 0-16,12-8 0 16,4-4 6-16,8-3 3 15,4-17-2-15,1-2-7 16,-2-5 0-16,-7-1 2 15,-11 8-2-15,-12 6 0 16,-9 9 4-16,-8 5-4 16,0 7-12-16,0 13-9 15,0 9 21-15,0 0 15 16,0-3-15-16,14-6 0 16,16-7-5-16,11-7 3 15,11-6-13-15,4 0-64 16,1-19-32-16,-2-6-13 15,-3-8 39-15,-2-8 19 0,-9-12 61 16,-2-15 5-16,3-12 18 16,-9-2 119-16,-11 14-38 15,-10 24 129-15,-10 26 27 16,-2 17-117-16,-2 1-91 16,-20 29-45-16,-8 17 5 15,-6 14 19-15,5 7-15 16,6 3 2-16,6 4-13 15,9-2-7-15,10 3 4 16,0-5-82-16,29-18-182 0,10-21-195 16,9-28-80-1</inkml:trace>
  <inkml:trace contextRef="#ctx0" brushRef="#br0" timeOffset="10822.12">24954 1722 769 0,'0'0'43'0,"0"0"109"16,0 0-152-16,0 0-29 15,110 16-36-15,-1-10-119 16,15-6-118-16</inkml:trace>
  <inkml:trace contextRef="#ctx0" brushRef="#br0" timeOffset="11294.07">27194 1939 237 0,'0'0'91'15,"0"0"162"-15,82-106-90 16,-64 64-50-16,-9 3 80 16,-6 11-74-16,-3 16 30 15,-12 12-85-15,-21 0-50 16,-13 27-2-16,-11 16-12 15,-1 10 0-15,11 1 0 16,14-1 0-16,22-7 0 16,11-8-10-16,21-11-36 15,25-12 16-15,14-15-5 16,4-3-2-16,-1-23-17 16,-7-10-21-16,-12-6 29 15,-14-5 10-15,-14 0 4 16,-16 6 28-16,-5 11-8 15,-26 14 12-15,-10 13-6 0,2 3 4 16,6 12-121-16,11 9-210 16,14-1-188-16</inkml:trace>
  <inkml:trace contextRef="#ctx0" brushRef="#br0" timeOffset="11706.71">27631 1722 936 0,'0'0'6'0,"0"0"262"16,0 0-158-16,0 0-50 15,0 0-38-15,0 0-19 16,10-17 1-16,23 34-4 16,6 7 0-16,0 7 1 15,-6 3-5-15,-9 2 0 16,-11-3-46-16,-13-3 21 15,0-4-15-15,-15-6 6 16,-6-6 21-16,3-6 17 16,2-3 4-16,4-5-4 15,0 0 0-15,11-15 13 16,1-14-13-16,16-12 0 16,24-10-5-16,14-10 10 15,3 5 0-15,-4 11-5 16,-9 16 0-16,-11 20-2 0,-7 9 2 15,-5 15-6-15,-4 19-1 16,-4 6 0-16,-9 7 7 16,-4 0-8-16,0-2 5 15,-6-6-1-15,-10-3-115 16,3-13-163-16,5-12-179 16</inkml:trace>
  <inkml:trace contextRef="#ctx0" brushRef="#br0" timeOffset="11864.12">28395 1464 891 0,'0'0'17'15,"0"0"54"-15,0 0-52 16,0 0-19-16,0 0-6 16,-21 103-46-16,19-53-69 15,2 2-147-15,6-2-111 16</inkml:trace>
  <inkml:trace contextRef="#ctx0" brushRef="#br0" timeOffset="12477.61">28529 1794 214 0,'0'0'434'0,"0"0"-225"16,0 0-60-16,-97-29-97 15,62 41-49-15,2 12 5 16,4 2-8-16,11 2-4 15,9-2 1-15,9-6-8 0,0-4-8 16,14-5-21-16,13-9 5 16,5-2 31-16,7 0-16 15,4-16 6-15,-1-2 11 16,2-6 0-16,-4 4 3 16,-7 3 3-16,-11 6 11 15,-13 8 91-15,-9 3 10 16,0 14-55-16,0 18-50 15,-15 15 65-15,0 17-33 16,-3 11 0-16,5 12-18 0,0 17 3 16,0 1-22-16,0-1-3 15,-8-10-3-15,-6-24 4 16,-7-17-3-16,-11-22 0 16,-7-18 5-16,-14-13 20 15,-4-13-6-15,5-23-1 16,14-12 0-16,27-15-12 15,22-16 3-15,13-19-9 16,43-10-2-16,23-6-3 16,19 5-4-16,11 7-22 15,8 10 10-15,1 8 2 16,-5 11 7-16,-16 13 8 16,-23 16 4-16,-27 17 2 15,-22 15-2-15,-15 11 0 16,-8 1 29-16,0 11-29 0,-6 20 3 15,-13 15 2-15,0 8 0 16,2 2 9-16,6 0-14 16,7-6 0-16,4-7 4 15,0-5-4-15,10-13-3 16,11-8-1-16,9-14-54 16,7-3-68-16,4-18-179 15,0-22-249-15</inkml:trace>
  <inkml:trace contextRef="#ctx0" brushRef="#br0" timeOffset="12615.43">29324 1387 765 0,'0'0'181'15,"0"0"12"-15,0 0-155 16,0 0-38-16,0 0 0 16,0 0-14-16,0 0-76 15,-24 102-182-15,32-61-199 16</inkml:trace>
  <inkml:trace contextRef="#ctx0" brushRef="#br0" timeOffset="13047.67">29346 1726 702 0,'0'0'2'15,"0"0"257"-15,0 0-79 0,0 0-64 16,0 0-59-16,0 0-6 16,19-34-46-16,-5 34 3 15,0 1-8-15,-3 19 1 16,-1 5-5-16,-7 8 4 16,-3-1 0-16,0-4-9 15,-9-1 9-15,-3-5-7 16,3-8 6-16,3-5-11 15,3-3-4-15,3-5 2 16,0-1-5-16,0 0 16 16,18-9-4-16,7-12 7 15,10-7 12-15,6-5-10 0,6-4 14 16,0 3-10-16,-5 8-1 16,-8 13 24-16,-5 13-29 15,-7 0 0-15,-4 24-3 16,-11 9-1-16,-7 9-1 15,0 2 0-15,-22 0-7 16,-8-1-27-16,-4-1-85 16,-2-9-187-16,3-11-157 15</inkml:trace>
  <inkml:trace contextRef="#ctx0" brushRef="#br0" timeOffset="13527.95">31089 1137 326 0,'0'0'32'15,"0"0"176"-15,0 0 21 16,0-73-32-16,-6 73-18 16,-23 9-100-16,-18 28-47 15,-16 21 15-15,-10 26 3 16,-4 17-12-16,2 14-10 16,6 7-6-16,12 0 3 15,20-3-25-15,18-4 0 0,19-15-2 16,10-11-9-1,42-22-62-15,35-25-75 0,26-26-163 16,15-16-317-16</inkml:trace>
  <inkml:trace contextRef="#ctx0" brushRef="#br0" timeOffset="13851.81">31654 1610 339 0,'0'0'416'0,"0"0"-306"16,0 0 138-16,0 0-116 16,0 0-50-16,0 0-16 15,12-26-27-15,-29 26-16 16,-20 9-4-16,-11 19-19 15,-10 11 2-15,-1 11 18 16,5 3-18-16,11-5 0 16,13-2 3-16,15-9-5 15,15-4 0-15,12-10-6 16,31-10-20-16,20-12-3 16,19-1-58-16,6-20-138 15,1-11-294-15</inkml:trace>
  <inkml:trace contextRef="#ctx0" brushRef="#br0" timeOffset="14039.81">31843 1729 891 0,'0'0'116'0,"0"0"118"15,0 0-193-15,0 0-41 16,0 0 1-16,88 0 1 15,-28 0-2-15,-2 0-22 16,-4-2-144-16,-17 1-169 16,-13 1-123-16</inkml:trace>
  <inkml:trace contextRef="#ctx0" brushRef="#br0" timeOffset="14190.71">31842 1855 659 0,'0'0'80'15,"0"0"99"-15,0 0-160 16,0 0-10-16,0 0 27 16,146 3-8-16,-64-3-28 15,9-6-241-15,3-5-198 16</inkml:trace>
  <inkml:trace contextRef="#ctx0" brushRef="#br0" timeOffset="14489.51">32561 1679 649 0,'0'0'20'0,"0"0"113"15,-101 56-28-15,78-20-42 16,5 2-2-16,11-2-10 16,7 0-13-16,0-5-12 15,19-7-26-15,14-7-9 16,10-11 3-16,2-6-5 15,4-3-8-15,-7-17-27 16,-8-10 34-16,-10-5 12 0,-8-8 8 16,-8-5 0-1,-8 1 3-15,0 4-7 0,-12 13 4 16,-18 15-2-16,-4 15-6 16,0 0-7-16,1 13-69 15,12 8-96-15,8 2-162 16</inkml:trace>
  <inkml:trace contextRef="#ctx0" brushRef="#br0" timeOffset="14841.65">32946 1279 375 0,'0'0'502'0,"0"0"-304"15,0 0 34-15,0 0-134 16,0 0-71-16,0 0-19 16,18 6 12-16,11 34 13 15,10 13 10-15,6 11-14 16,-6 14-23-16,-5 6 17 15,-13 7-23-15,-17 2-1 16,-4-9-1-16,-33-2 2 16,-17-9-1-16,-16-8-3 0,-7-11-34 15,-1-12-13-15,6-11-79 16,13-8-77-16,18-13-114 16,19-10-229-16</inkml:trace>
  <inkml:trace contextRef="#ctx0" brushRef="#br0" timeOffset="15232.76">33459 2039 734 0,'0'0'228'15,"0"0"-136"-15,0 0 90 0,0 0-124 16,0 0-22-16,0 0-18 15,-6 3 4-15,6-3-16 16,0 0-2-16,0 0-4 16,0 0 0-16,7 0 20 15,5 0-7-15,0-6-4 16,-3-1 16-16,-6 4-16 16,0 0 9-16,-3 3 12 15,0 0-26-15,-22 0-4 16,-10 3-5-16,-5 10 5 15,6 1-1-15,7 0 1 16,8-4-2-16,8-5 1 0,5-3-3 16,3-2 3-16,0 0-14 15,1 0-15-15,16 0 16 16,2-2-21-16,5-7-48 16,-7-1-77-16,-10 0-212 15,-7 1-205-15</inkml:trace>
  <inkml:trace contextRef="#ctx0" brushRef="#br1" timeOffset="21145.21">6205 4293 585 0,'0'0'24'16,"0"0"168"-16,0 0 4 15,0 0-68-15,0 0-48 16,0 0-17-16,0 0 13 16,-33-46-21-16,21 54-20 15,-6 29-35-15,-10 20 0 16,-2 19 0-16,-1 13 0 16,1 10-2-16,10 0 1 15,4-6-11-15,13-14-68 0,3-18-101 16,9-18-55-16,6-16 55 15,-3-13-154-15,-9-9 96 16</inkml:trace>
  <inkml:trace contextRef="#ctx0" brushRef="#br1" timeOffset="21306.69">5747 4780 478 0,'0'0'143'0,"0"0"79"16,0 0-126-16,3-87-86 0,49 53-7 15,24-7-1 1,15 2-4-16,3 1 2 0,6 6-105 16,-6 3-80-16,-3 0-152 15</inkml:trace>
  <inkml:trace contextRef="#ctx0" brushRef="#br1" timeOffset="21521.29">6630 4267 524 0,'0'0'117'0,"0"0"153"16,0 0-65-16,0 0-65 16,0 0-56-16,-81-9-33 15,65 33 8-15,-5 17-53 16,-9 19 6-16,0 16 20 16,0 8-12-16,5 6-13 0,12-1-7 15,13-9-12-15,0-17 12 16,25-17-84-16,18-18-47 15,8-20-175-15,15-10-101 16</inkml:trace>
  <inkml:trace contextRef="#ctx0" brushRef="#br1" timeOffset="21970.44">6803 4524 839 0,'0'0'86'16,"0"0"186"-16,0 0-175 15,0 0-29-15,0 0-68 16,0 0-1-16,-42 0-7 16,67 0 2-16,5 0-2 0,9 5 8 15,-6 1 0-15,-5 1-4 16,-4 1 4-16,-15-2-13 16,-6 3 5-16,-3 2-15 15,0 6 16-15,-15 3 1 16,-6 2 6-16,2-2-9 15,5-7 3-15,4-5-10 16,7-6 3-16,3-2-14 16,0 0 9-16,12-19-17 15,9-12 7-15,9-8 24 16,1-5-19-16,-1-3 11 16,0 3 12-16,-8 11 8 0,-9 9 9 15,-5 13 14-15,-8 8 48 16,0 3 2-16,-2 11-68 15,-20 20 3-15,3 11-8 16,-1 8-7-16,10 0 6 16,7-4-7-16,3 0-2 15,16-9-7-15,17-6-46 16,16-12-25-16,15-16-91 16,8-3-108-16,3-28-65 15</inkml:trace>
  <inkml:trace contextRef="#ctx0" brushRef="#br1" timeOffset="22201.85">7371 4264 788 0,'0'0'283'15,"0"0"-50"-15,0 0-122 16,0 0-41-16,0 0-60 16,0 0-10-16,-3 10-6 15,33 17 6-15,12 8 31 16,7 8-28-16,-7 12-2 15,-5 9 3-15,-13 8-4 16,-18 4-2-16,-6 3-18 16,-25-7-39-16,-14-8 2 15,-3-19-33-15,3-14-30 16,12-18-110-16,8-13-168 16</inkml:trace>
  <inkml:trace contextRef="#ctx0" brushRef="#br1" timeOffset="22403.62">7895 4492 957 0,'0'0'115'0,"0"0"71"16,0 0-59-16,0 0-89 16,0 0-38-16,0 0 0 15,52-9-5-15,6 1 5 16,17 0-34-16,2 0-75 15,-5 0-126-15,-11 6-21 16,-19 2-183-16,-23 0 187 16</inkml:trace>
  <inkml:trace contextRef="#ctx0" brushRef="#br1" timeOffset="22533.97">8053 4648 13 0,'0'0'161'0,"-103"52"88"15,82-35-64-15,18-9-97 16,9-8-67-16,40-1-9 15,26-20-2-15,28-6-10 16,18-3-131-16,4-3-102 16</inkml:trace>
  <inkml:trace contextRef="#ctx0" brushRef="#br1" timeOffset="22951.81">9874 4146 997 0,'0'0'65'15,"0"0"201"-15,0 0-170 16,0 0-10-16,0 0-56 16,-93-29-19-16,67 30-11 15,-7 18 0-15,0 11-9 16,8 5 9-16,5 5 0 0,10 2-7 15,10-1 7 1,0-3-1-16,18-4-7 0,13-4-2 16,11-6 3-16,7-2-11 15,3-3 3-15,-4-5 9 16,-12-3-19-16,-15-2 10 16,-8 0-12-16,-13 1-8 15,0 4 33-15,-24 3-10 16,-17 3 12-16,-9 2 10 15,-8-2-9-15,0 1-2 16,3-9-1-16,7-4-41 16,11-4-4-16,18-4-6 15,19-17-8-15,10-18-229 16,29-14-164-16,16-9 101 0</inkml:trace>
  <inkml:trace contextRef="#ctx0" brushRef="#br1" timeOffset="23110.15">10038 4284 312 0,'0'0'157'0,"0"0"30"16,0 0-48-16,0 0 39 16,33 113-51-16,-33-56-71 15,0 3-12-15,-6-1-22 16,0-4-22-16,6-4-1 16,0-10-32-16,21-15-116 15,9-17-85-15,7-10-101 16</inkml:trace>
  <inkml:trace contextRef="#ctx0" brushRef="#br1" timeOffset="23252.76">10337 4199 521 0,'0'0'310'0,"0"0"37"16,0 0-208-16,0 0-97 16,0 0-42-16,0 0-24 15,-50 22-61-15,50 21-74 16,0 2-194-16,0-1-267 15</inkml:trace>
  <inkml:trace contextRef="#ctx0" brushRef="#br1" timeOffset="23681.21">10262 4514 951 0,'0'0'52'16,"0"0"226"-16,0 0-177 15,0 0-32-15,0 0-46 16,-16-83-23-16,48 66-1 16,1 8-8-16,0 4 9 15,-5 5-10-15,-8 0 6 16,-4 21-7-16,-4 3 2 16,-6 4-14-16,-4 2-25 15,-2-4 33-15,0-2-30 16,0-7-7-16,0-10 30 0,0-4 22 15,0-3 8 1,0 0-6-16,0 0 3 0,0-10 62 16,2-18-59-16,15-13-6 15,2-6 17-15,8 2-9 16,2 9 6-16,3 12 0 16,-5 13-10-16,-3 9 25 15,0 2-28-15,-2 9 1 16,2 14-4-16,-6 7 5 15,-4 6-7-15,-1 0 2 16,-10 3-22-16,-3 5-31 16,0-1-150-16,-12-1-123 15,4-12-193-15</inkml:trace>
  <inkml:trace contextRef="#ctx0" brushRef="#br1" timeOffset="24151.65">11002 4384 1029 0,'0'0'157'15,"0"0"30"-15,0 0-104 16,0 0-55-16,0 0-18 16,0 0-16-16,69-54 6 15,-25 49-4-15,-5 5-4 16,-2 0 2-16,-7 7-23 15,-12 11-15-15,-5 6-37 0,-10 2 25 16,-3 6-15 0,-6-1 13-16,-10-2 39 0,-4-4-33 15,7-8 32-15,4-9 19 16,6-5 2-16,3-2 5 16,0-1 1-16,0 0-2 15,12-15 33-15,15-10-29 16,5-13 19-16,9-5-28 15,2-5 0-15,-4 1 21 16,-6 8-12-16,-14 12 16 16,-9 16 49-16,-8 7-22 15,-2 4-6-15,0 0-30 0,0 14-7 16,-6 12 0-16,0 10 8 16,-1 6 1-16,7-1 6 15,0 2-22-15,14 1-2 16,18-5-2-16,10-6-12 15,7-13-72-15,-4-14-196 16,-5-6-497-16</inkml:trace>
  <inkml:trace contextRef="#ctx0" brushRef="#br1" timeOffset="42188.36">4555 6797 73 0,'0'0'187'0,"0"0"-130"16,0 0 106-16,0 0-50 16,0 0-10-16,0 0 9 15,0 0-23-15,30-43 10 16,-27 39 9-16,-3-3-43 16,3 1 9-16,-3-7-20 15,0 0-26-15,0-4 1 16,0 2-8-16,0-7-19 15,-9 3 34-15,-6 2-34 16,3 3 0-16,0 5 10 16,-1 3-12-16,2 2 4 0,2 4-1 15,-1 0 0 1,-4 13-6-16,-2 20 0 0,1 15 1 16,2 16 2-16,4 10 2 15,4 10 1-15,2 11-3 16,3-2 1-16,0-3-3 15,0-9 2-15,-3-16 0 16,-4-10-11-16,1-5-44 16,-6-9-119-16,-6-7-103 15,0-10-94-15,-6-14-37 16</inkml:trace>
  <inkml:trace contextRef="#ctx0" brushRef="#br1" timeOffset="42399.36">4094 7173 396 0,'0'0'371'16,"0"0"-201"-16,0 0 85 15,0 0-128-15,0 0-76 16,0 0-18-16,100-89 12 16,-21 59-31-16,6 4 4 15,2 2-12-15,4 1-2 16,4 0-8-16,-4 3-47 15,-9 6-115-15,-19-1-203 16,-23-2-189-16</inkml:trace>
  <inkml:trace contextRef="#ctx0" brushRef="#br1" timeOffset="61258.64">4889 6437 54 0,'0'0'113'16,"0"0"-10"-16,0 0-29 15,0 0-11-15,0 0 3 16,0 0-17-16,0 0 15 15,0 0-16-15,21-17 7 16,-18 16 17-16,-3-1-14 16,3 2-3-16,-3 0 12 15,0-1-11-15,0-2 22 16,0 3-27-16,0-2-13 16,0 2 6-16,0 0-24 15,0 0-3-15,0 0-12 16,0 0-2-16,0 0 4 15,0 0-7-15,0 0-4 0,0 0 1 16,0 0 0-16,0 0 1 16,0 8 2-16,-6 9 0 15,-6 4 8-15,-3 3-8 16,2 1 0-16,1 1 7 16,-2 3-5-16,-2-2-2 15,4 3 0-15,-1-2 5 16,2-7 3-16,2 0-8 15,2-7 0-15,4-8-1 16,3-1 3-16,-3-5 0 16,3 0-2-16,0 0 7 15,0 0-7-15,0 0 0 0,0 0 0 16,0 0 9-16,0 0-9 16,0 0 13-16,0 0 5 15,0-3 2-15,3-13 3 16,7-7-23-16,2-3 0 15,6-7-1-15,0-1 4 16,3-2-5-16,-3 2 2 16,1 4 0-16,-4 5-3 15,-3 5 3-15,-6 6 0 16,0 6-4-16,-6 5 4 16,3 1-6-16,-3 2-13 15,0 0-48-15,0 0-48 16,0 14-181-16,0 13-43 0,-6 9 37 15</inkml:trace>
  <inkml:trace contextRef="#ctx0" brushRef="#br1" timeOffset="61954.03">5313 6568 203 0,'0'0'93'0,"0"0"19"15,0 0-22-15,0 0-13 16,0 0-10-16,0 0-5 16,6 0-12-16,-6 3 25 15,-8 4-7-15,-1 10-1 0,-7 6 9 16,-1 11-25-16,-8 13 9 16,1 11-12-16,-4 12-8 15,1 12 17-15,-1 8-36 16,8 1-8-16,7-2 8 15,10-10-20-15,3-12 3 16,3-9-4-16,21-12 0 16,7-9-10-16,11-13-5 15,10-8-94-15,12-16-98 16,5-3-171-16,4-30-180 16</inkml:trace>
  <inkml:trace contextRef="#ctx0" brushRef="#br1" timeOffset="62463.65">5429 7000 678 0,'0'0'77'16,"0"0"193"-16,0 0-119 15,0 0-24-15,0 0-62 16,0 0-21-16,-21-55-43 15,45 44 2-15,6 2-3 16,7 3 8-16,-1 6-13 16,1 0 5-16,-11 0-8 15,-4 2-1-15,-9 10 7 16,-10 3-14-16,-3 7 14 0,-3 3 2 16,-16 4-2-1,-3-5 2-15,2-4 0 0,1-6 2 16,8-6-2-16,4-5 0 15,7-3 7-15,0 0-6 16,0-21 0-16,9-11-1 16,6-6 0-16,4-2-5 15,1 2 6-15,-1 3-1 16,-3 11 7-16,-5 8-3 16,-5 6 4-16,-3 7-6 15,-3 3-1-15,0 0 2 16,0 8-3-16,0 16 0 15,0 11 0-15,0 6 1 0,0-1 3 16,3 4-4-16,7-4 0 16,4-8-10-1,5-6-15-15,11-13-83 0,4-13-84 16,8 0-121-16,4-26-22 16,2-10-98-16</inkml:trace>
  <inkml:trace contextRef="#ctx0" brushRef="#br1" timeOffset="62749.41">5969 6688 671 0,'0'0'90'0,"0"0"269"0,0 0-185 16,0 0-50-16,0 0-46 16,0 0-30-16,-21-15 6 15,29 15-53-15,20 6 2 16,15 14 21-16,5 8-5 15,4 7-9-15,-7 5-10 16,-5 7 0-16,-13 3 2 16,-18 9-2-16,-9 11 0 15,-6-2-4-15,-27-1 6 16,-13-11-4-16,-3-7-13 16,-2-6-30-16,8-9 16 15,10-8-78-15,15-11-106 16,9-15-245-16,9-8-328 15</inkml:trace>
  <inkml:trace contextRef="#ctx0" brushRef="#br1" timeOffset="62976.52">6667 6919 1055 0,'0'0'103'16,"0"0"108"-16,0 0-114 15,0 0-54-15,0 0-33 16,0 0 5-16,45 0-15 16,7 0 0-16,20 0 6 15,8 0-6-15,2-7-52 16,-10-1-24-16,-5 1-47 0,-21 2-105 16,-20 2-93-16,-26 3-206 15</inkml:trace>
  <inkml:trace contextRef="#ctx0" brushRef="#br1" timeOffset="63131.93">6776 7129 114 0,'0'0'740'0,"0"0"-597"16,0 0 68-16,0 0-114 16,0 0-88-16,94-3 14 15,-18-14-12-15,9 0-11 16,3-1-75-16,-1-3-300 15,-4-1-322-15</inkml:trace>
  <inkml:trace contextRef="#ctx0" brushRef="#br1" timeOffset="65811.5">8336 6782 172 0,'0'0'123'0,"0"0"4"15,0 0-35-15,0 0 10 16,0 0-30-16,0 0 4 0,0 0-6 16,26-23-23-16,-26 23 32 15,0 0-32-15,0 0-8 16,0 0 0-16,0 0-21 15,0-2 7-15,0-1-21 16,0 1 3-16,-3-3 8 16,-5 1-13-16,-1 1-2 15,-4 1 7-15,1 1-4 16,1 1 3-16,-5 0-6 16,1 0 4-16,-6 17-7 15,-4 11 3-15,1 5 0 16,-1 8-2-16,5 5 6 15,4 0-5-15,7 5 1 0,6-3 0 16,3-5-6-16,6-10 6 16,19-12 0-16,8-11-2 15,6-8-2-15,7-2-7 16,2-12-14-16,7-12-19 16,3-10 3-16,2-4-38 15,-5-6 36-15,0 4-7 16,-13-2 3-16,-9 6 21 15,-11 9 19-15,-13 7 7 16,-5 13 20-16,-4 4 31 16,0 2 45-16,0 1-10 15,0-1-35-15,0 1-17 0,0 0-4 16,0 0-18 0,0 0 27-16,0 0-25 0,0 0 4 15,0 0 27-15,0 0-17 16,0-2 1-16,0-1-4 15,-1 2-15-15,-2 0 9 16,0-2-19-16,3 1 0 16,0 0 8-16,0 2-5 15,0 0-2-15,0 0-1 16,-3 0 1-16,-3 0-9 16,-7 16 8-16,-4 11 0 15,-5 9-6-15,3 6 11 16,2 11-5-16,4 0 0 0,7-3 2 15,3-8-3 1,3-14 1-16,0-9 0 0,19-6-7 16,5-9 10-16,3-4-4 15,10-3 1-15,2-17 0 16,0-10 0-16,-3-10 0 16,-8-2 0-16,-7-8-10 15,-12 0 10-15,-9-2-2 16,0 6-3-16,-20 10 5 15,-11 12-5-15,-6 14 5 16,-5 10 0-16,-3 7 0 16,-1 20 1-16,10 7-1 15,14 8 0-15,13 0 2 16,9 0-9-16,15-5 5 0,25-4 2 16,14-11-11-16,11-13 5 15,10-9 6-15,7-4 0 16,0-23 1-16,3-6-9 15,-6-7 8-15,-7-2-34 16,-11-5 4-16,-15-3-18 16,-21 1 46-16,-20 5-3 15,-5 12 10-15,-18 14 10 16,-15 15 23-16,-4 3-14 16,1 17 11-16,6 9-19 15,14 2-8-15,16 1-8 16,0-6 5-16,9 0-14 15,18-5 9-15,4-3 0 0,9-4 8 16,5-1-8-16,1-2 0 16,-1-1 7-16,-2 0-5 15,-10-1 2-15,-12-2-4 16,-6-1 0-16,-12 1 1 16,-3 6-1-16,-3 7 0 15,-18 2 13-15,-11 6-11 16,0-3 5-16,-10 0-7 15,-1-4 0-15,1-7-6 16,3-3 6-16,5-8-32 16,10 0-55-16,8 0-66 15,8-13-181-15,8-7-117 0</inkml:trace>
  <inkml:trace contextRef="#ctx0" brushRef="#br1" timeOffset="66823.77">9816 6793 337 0,'0'0'95'0,"0"0"166"16,0 0-92-16,0 0 40 15,0 0-56-15,0 0-52 16,-24-50-23-16,24 47-47 16,3-5-7-16,12 4-19 15,12 0 5-15,7 4-12 16,2 0 2-16,-3 8-4 15,-8 10-3-15,-10 3-5 16,-12 5-4-16,-3 2-2 16,-14 2 6-16,-11-2 1 15,-9-2 11-15,7-7 0 0,6-3-1 16,5-10 2-16,10-3-1 16,6-3 0-16,0 0 2 15,6-17-12-15,13-7 7 16,8-6 3-16,6-3 7 15,-2-1-7-15,5 1 0 16,0-3 2-16,1 0 6 16,-3 3 9-16,-7 8-7 15,-9 9 0-15,-12 8 33 16,-5 8-14-16,-1 0 9 16,0 0-20-16,-10 15-15 15,-18 16 10-15,-5 8-12 16,0 7 9-16,5-3 16 0,14-7-24 15,10-1 0 1,4-5-2-16,24-5 4 0,19-5-12 16,18-7 3-1,9-10-47-15,2-3-39 0,-8-8-219 16,-17-20-522-16</inkml:trace>
  <inkml:trace contextRef="#ctx0" brushRef="#br1" timeOffset="67641.67">4576 8572 360 0,'0'0'74'16,"0"0"191"-16,0 0-75 16,0 0 6-16,0 0-26 15,0 0-48-15,-9-35-26 16,6 35 5-16,0 0-36 15,-3 0-18-15,-3 3-32 16,-10 22-8-16,-11 20-10 16,0 16 3-16,-1 9 0 15,4 10-1-15,10 0 3 0,4 0-2 16,7-5 0-16,6-7 1 16,0-10-15-16,0-10 14 15,0-4-44-15,0-8-20 16,0-7-68-16,0-3-68 15,0-19-229-15,-12-7-71 16</inkml:trace>
  <inkml:trace contextRef="#ctx0" brushRef="#br1" timeOffset="67814.7">4136 9174 340 0,'0'0'530'15,"0"0"-235"-15,0 0-76 16,0 0-154-16,0 0-39 15,82-63-23-15,-18 44 19 16,12-4-22-16,0-1-6 16,0 1-2-16,2 1-112 15,-4-5-202-15,-14-6-335 16</inkml:trace>
  <inkml:trace contextRef="#ctx0" brushRef="#br1" timeOffset="68032.55">4965 8397 1181 0,'0'0'79'16,"0"0"156"-16,0 0-150 16,0 0-57-16,0 0-13 15,0 0-15-15,-16 27-12 16,8 14 8-16,-2 14 0 15,-2 6-9-15,0 1-95 16,5-10-131-16,5-21-428 16</inkml:trace>
  <inkml:trace contextRef="#ctx0" brushRef="#br1" timeOffset="68234.25">5244 8361 1037 0,'0'0'168'0,"0"0"58"16,0 0-122-16,0 0-70 15,0 0-27-15,0 0-7 16,-55 103-3-16,31-50 3 16,-1 11-7-16,5 4-72 15,1-2-158-15,1-10-341 16</inkml:trace>
  <inkml:trace contextRef="#ctx0" brushRef="#br1" timeOffset="68488.98">5517 8606 1275 0,'0'0'179'16,"0"0"-15"-16,0 0-115 15,0 0-41-15,0 0 10 16,0 0-18-16,-70 84-1 16,39-23-2-16,-2 12 6 15,10 6-5-15,1 11 2 16,13-7-1-16,9-11-17 0,3-16-26 16,24-16-28-16,10-20-35 15,8-20-159-15,15-17-450 16</inkml:trace>
  <inkml:trace contextRef="#ctx0" brushRef="#br1" timeOffset="68924.22">5693 8869 1197 0,'0'0'128'0,"0"0"81"15,0 0-170-15,0 0-29 16,0 0-10-16,0 0-16 15,36-22 0-15,1 21-1 0,5-1-38 16,-5 2 24-16,-7 0-18 16,-9 0 17-16,-5 13-1 15,-11 4-17-15,-5 3 36 16,-3 5-13-16,-18 3 18 16,-1-6 6-16,2-8-4 15,7-4 7-15,7-5 0 16,6-5 4-16,0 0 25 15,6-9-27-15,21-19 8 16,7-10-8-16,6-1 0 16,-4-2 3-16,0 2 8 15,-8 6-7-15,-7 13 64 16,-12 8-29-16,-6 8 14 16,-3 4 14-16,0 0-46 0,0 1-20 15,0 20-3-15,-12 10 0 16,-3 9-7-16,6 6 7 15,6 0-12-15,3 7-20 16,6-4-71-16,18-6-72 16,9-14-184-16,1-22-142 15</inkml:trace>
  <inkml:trace contextRef="#ctx0" brushRef="#br1" timeOffset="69171.38">6475 8640 1140 0,'0'0'102'0,"0"0"153"16,0 0-173-16,0 0-7 15,0 0-75-15,0 0 11 16,22 21-13-16,8 6 2 16,-5 7 0-16,-4 9 0 15,-12 10 6-15,-9 3-17 16,-9 12 11-16,-28 2-14 15,-8 3-11-15,-4-1-31 16,7-8-36-16,6-9-48 16,14-14-255-16,16-22-144 15</inkml:trace>
  <inkml:trace contextRef="#ctx0" brushRef="#br1" timeOffset="69382.43">7122 8751 1328 0,'0'0'88'15,"0"0"72"-15,0 0-117 16,0 0-43-16,0 0-6 16,0 0 2-16,139 5 2 15,-68-3-24-15,-5 1-82 16,-8-3-94-16,-10 0-201 15,-21 0-113-15</inkml:trace>
  <inkml:trace contextRef="#ctx0" brushRef="#br1" timeOffset="69547.88">7164 8986 1028 0,'0'0'153'16,"0"0"22"-16,0 0-175 15,0 0 1-15,140-10-9 16,-53 0 6-16,11 0-110 16,2-6-271-16,-3-4-275 15</inkml:trace>
  <inkml:trace contextRef="#ctx0" brushRef="#br1" timeOffset="69938.69">8296 8761 824 0,'0'0'155'0,"0"0"149"16,0 0-212-16,0 0-9 15,0 0-61-15,0 0-22 16,13-3-2-16,47 1 2 16,21-5-9-16,13-3-62 0,7-2-227 15,8-8-249 1</inkml:trace>
  <inkml:trace contextRef="#ctx0" brushRef="#br1" timeOffset="70344.27">9476 8386 338 0,'0'0'713'0,"0"0"-595"16,0 0 43-16,0 0-105 16,0 0-23-16,0 0 27 15,-75-25-44-15,62 25-13 16,-7 14 19-16,-5 6-18 15,-2 7 6-15,5 8-10 0,5-2 6 16,10 8-17-16,7-5 11 16,0-7-10-16,18-5 6 15,4-4-21-15,5-4 1 16,-3-4 0-16,-6-1 14 16,-6 0-1-16,-5-2 11 15,-7 4 0-15,0 4-2 16,-7 3 5-16,-23 2-2 15,-4 4-1-15,-11-5 4 16,2 3-6-16,1-6 2 16,12-4 0-16,11-11-11 15,16-3 2-15,3-11-23 0,22-24-146 16,20-19-142 0,22-13 33-16,12-7-129 0</inkml:trace>
  <inkml:trace contextRef="#ctx0" brushRef="#br1" timeOffset="70486.69">9553 8456 157 0,'0'0'247'0,"88"-61"-2"15,-62 47-34-15,-10 9 29 16,-5 5-132-16,-4 0-26 16,-1 22-26-16,-6 13-32 15,0 13 9-15,-6 11-25 16,-18 4-2-16,5-3-12 16,10-1-120-16,1-13-120 15,8-20-134-15,8-19-43 0</inkml:trace>
  <inkml:trace contextRef="#ctx0" brushRef="#br1" timeOffset="70612.78">9969 8358 699 0,'0'0'237'16,"0"0"75"-16,0 0-286 16,0 0-26-16,0 0-148 15,0 0-149-15,-44 64-299 16</inkml:trace>
  <inkml:trace contextRef="#ctx0" brushRef="#br1" timeOffset="71009.36">9892 8596 1088 0,'0'0'66'0,"0"0"214"16,0 0-222-16,0 0-52 15,0 0-6-15,0 0-27 16,100-72-17-16,-67 72-29 16,-5 0 30-16,-4 10 5 15,-9 13-38-15,-8 2-27 16,-7 5-17-16,0 0 7 16,-13-7 15-16,1-2 52 15,3-8 46-15,3-10 9 16,3-3 25-16,3 0 117 15,0 0 56-15,0-21-84 0,15-11-64 16,10-5-45-16,8-1-6 16,3 4 6-16,-4 10 0 15,0 8 19-15,-11 10 3 16,0 6-23-16,-5 0-6 16,-2 22-7-16,-7 9-2 15,-4 11-3-15,-3 5-38 16,0 5-86-16,-10-2-195 15,-4-10-231-15</inkml:trace>
  <inkml:trace contextRef="#ctx0" brushRef="#br1" timeOffset="71482.77">10626 8497 1224 0,'0'0'161'0,"0"0"-44"16,0 0-79-16,0 0-38 16,0 0-4-16,0 0-12 15,55-7 16-15,-19 7-31 16,-1 5 23-16,0 6-19 16,-11 3-24-16,-5 3 1 15,-10 3-29-15,-8 4-21 16,-1-2-36-16,-4 4 5 0,-12-3 86 15,-6-2-34 1,5-6-2-16,5-5 11 0,6-6 37 16,6-4 33-16,0 0 54 15,9-17-3-15,17-16-43 16,15-9-8-16,12-11-46 16,6-7 3-16,-8 8 43 15,-5 9 36-15,-23 19 52 16,-10 11 21-16,-7 9 75 15,-6 4-57-15,0 0-78 16,-13 20 7-16,-4 10-1 16,-4 7 17-16,6 5-37 15,6 2-30-15,9 1 12 16,9-1-17-16,34-2-16 0,11-6-12 16,13-16-145-16,0-19-192 15,-1-2-368-15</inkml:trace>
  <inkml:trace contextRef="#ctx0" brushRef="#br1" timeOffset="72419.95">4516 10294 305 0,'0'0'33'0,"0"0"187"15,0 0-33-15,0 0 6 16,0-75 9-16,0 63-29 16,-6 10-78-16,2 2-20 15,1 0-3-15,-9 10-62 16,-6 26-8-16,-10 24 1 0,-5 26 1 16,-3 12-1-16,-3 11-3 15,3 2 0-15,5-13-16 16,7-12-42-16,11-21-74 15,4-21-79-15,6-19-51 16,0-21 59-16,0-4-58 16,-6-10 166-16,-6-19-68 15,-4-8 163-15,-1-10 52 16,1-4 70-16,2 1 53 16,4 11 34-16,4 14 34 15,6 13-52-15,3 5 5 16,3-3-144-16,30 0-34 15,16-4-5-15,24-1-6 16,12-2-14-16,12 0-26 0,-3-9-223 16,-9-3-421-16</inkml:trace>
  <inkml:trace contextRef="#ctx0" brushRef="#br1" timeOffset="72614.92">4935 10126 1165 0,'0'0'31'16,"0"0"219"-16,0 0-201 15,0 0-36-15,0 0-11 0,0 0 3 16,-22 81-5-16,13-37 0 16,2 2-30-16,2-3-70 15,2-9-255-15,3-19-278 16</inkml:trace>
  <inkml:trace contextRef="#ctx0" brushRef="#br1" timeOffset="72771.83">5113 10076 993 0,'0'0'219'0,"0"0"27"16,0 0-189-16,0 0-34 15,0 0-23-15,0 0-12 0,0 47 3 16,0-14 9-16,0 4-113 15,0-8-174-15,0-10-321 16</inkml:trace>
  <inkml:trace contextRef="#ctx0" brushRef="#br1" timeOffset="72943.33">5322 10053 338 0,'0'0'788'0,"0"0"-481"16,0 0-164-16,0 0-92 15,0 0-51-15,0 0 6 16,-5 22-17-16,-4 12 10 16,-7 9-13-16,-2 6-25 0,0 1-81 15,0-7-164 1,5-4-312-16</inkml:trace>
  <inkml:trace contextRef="#ctx0" brushRef="#br1" timeOffset="73202.48">5699 10168 907 0,'0'0'422'0,"0"0"-250"16,0 0-80-16,0 0-80 0,0 0 13 15,0 0-19 1,-58 90-5-16,34-27 9 0,0 16-4 15,-1 14-3 1,2 6-3-16,7-1 0 0,16-9-11 16,0-13-18-1,27-17-62-15,15-25-97 0,7-30-272 16,9-14-262-16</inkml:trace>
  <inkml:trace contextRef="#ctx0" brushRef="#br1" timeOffset="73596.02">5869 10498 1216 0,'0'0'66'15,"0"0"163"-15,0 0-162 0,0 0-41 16,0 0-26-16,0 0-13 16,46-15-1-16,-5 13 0 15,3 2-57-15,-5 0-9 16,-3 0-31-16,-9 5 2 15,-8 11-14-15,-13 1-43 16,-6 6 15-16,0-3 50 16,-19 3 58-16,-5-7 27 15,6-6 16-15,5-3 7 16,11-7 52-16,2-1 64 16,6-22-3-16,15-9-116 15,9-8 4-15,4-1 14 0,-1 7-1 16,-3 4 40-16,-8 10-34 15,-7 12 20-15,-9 5 17 16,-3 3-42 0,-3 0-22-16,0 27-12 0,0 9 12 15,0 13 15-15,0 4-15 16,6 6-11-16,3-5-67 16,6-11-225-16,4-13-140 15</inkml:trace>
  <inkml:trace contextRef="#ctx0" brushRef="#br1" timeOffset="73821.81">6573 10271 1032 0,'0'0'307'0,"0"0"-73"0,0 0-154 16,0 0-39-16,0 0-33 15,0 0-2-15,64 23 0 16,-19 16-6-16,-2 14 0 15,-10 10-6-15,-15 7 6 16,-18 3-16-16,-21 2-20 16,-28 2-27-16,-11 1-21 15,-10-1-88-15,0-18-241 16,16-20-136-16</inkml:trace>
  <inkml:trace contextRef="#ctx0" brushRef="#br1" timeOffset="74009.75">7419 10469 962 0,'0'0'235'16,"0"0"-56"-16,0 0-36 16,0 0-78-16,0 0-63 15,88-22-4-15,-36 17-10 16,0-1-115-16,-13 0-80 15,-9-1-331-15</inkml:trace>
  <inkml:trace contextRef="#ctx0" brushRef="#br1" timeOffset="74165.98">7371 10674 998 0,'0'0'124'16,"0"0"107"-16,0 0-222 15,0 0-1-15,133-17-16 16,-51 0-77-16,9 1-119 16,9 2-447-16</inkml:trace>
  <inkml:trace contextRef="#ctx0" brushRef="#br1" timeOffset="76085.52">8761 10498 50 0,'0'0'708'16,"0"0"-630"-16,0 0 211 15,0 0-152-15,0 0-60 16,0 0 19-16,0 0-42 15,-68-20-44-15,68 20-9 16,10 0 16-16,23 0-7 16,18 0-3-16,14 0 5 15,10-2-12-15,1-5-12 16,0 4-161-16,-10-4-194 16,-8 1-277-16</inkml:trace>
  <inkml:trace contextRef="#ctx0" brushRef="#br1" timeOffset="76896.2">9628 10285 481 0,'0'0'726'15,"0"0"-627"-15,0 0 22 16,0 0-75-16,0 0-46 15,0 0 0-15,-70 62-8 16,40-3 8-16,3 1 0 16,8 2-1-16,13-10 4 15,6-14-7-15,3-13-4 0,25-14-34 16,15-11 14-16,17-16-40 16,10-23 10-16,2-9 30 15,-8-5-71-15,-15 2 93 16,-16 1 6-16,-11 8 2 15,-11 15 47-15,-11 10-42 16,0 17 23-16,0 0 7 16,-11 19-36-16,-5 17 0 15,-2 8-1-15,11-1 0 16,7-3 4-16,0-8-4 16,10-6-5-16,18-12 5 15,8-9-43-15,9-5 18 0,7-15-47 16,-6-18-140-1,-10-11 45-15,-15-4 24 0,-12 1 143 16,-9-3 48-16,-3 8 1 16,-24 8-6-16,-9 12-12 15,-7 16 12-15,1 6 17 16,-4 15 13-16,12 19-41 16,7 6 25-16,15-1-55 15,12 1-1-15,15-7-1 16,25-14-38-16,11-12-11 15,11-7 4-15,7-17 9 16,-2-17 28-16,2-8-49 16,-5 3 55-16,-4-7 4 15,-14-3 15-15,-9-2 43 16,-10-1 13-16,-12 8 39 0,-10 15-17 16,-5 12 20-16,0 12-23 15,-5 5-50-15,-13 5-28 16,-5 16-9-16,6 11-5 15,5 8 0-15,12-4-1 16,0 4 5-16,28-1-7 16,14-2 3-16,10 1 0 15,5-7 3-15,-5-4-3 16,-20-11 0-16,-16-6-1 16,-13-7 3-16,-9 6-4 15,-30 3-3-15,-19 0-4 16,-17 5 6-16,1-4-94 0,-4 1-117 15,14-11-116-15,19-3-311 16</inkml:trace>
  <inkml:trace contextRef="#ctx0" brushRef="#br1" timeOffset="77362.2">10878 10099 1069 0,'0'0'77'16,"0"0"159"-16,0 0-111 16,0 0-83-16,0 0-19 15,0 0-23-15,56-10 0 0,-3 10-3 16,-1 3 3-16,-4 8-15 16,-5 1-21-16,-15 8-23 15,-11-3 40-15,-14 7-45 16,-3-2 22-16,-14 4 15 15,-14 1-8-15,-2-7 4 16,8-3-19-16,5-11 30 16,10-6 10-16,7 0 10 15,0-3 0-15,14-20 1 16,18-13 0-16,7-3 12 16,4-8-9-16,-1 4 0 15,-6 4 44-15,-5 6 9 16,-7 13 2-16,-12 8 19 15,-9 7-23-15,-3 5 11 0,0 0-29 16,0 0-37-16,0 9 6 16,0 14-6-16,0 11 0 15,0 5 11-15,0 1-11 16,0 2 0-16,27-2 0 16,13-4-18-16,8-5-31 15,7-15-186-15,0-13-267 16</inkml:trace>
  <inkml:trace contextRef="#ctx0" brushRef="#br1" timeOffset="78179.67">4679 11933 609 0,'0'0'44'16,"0"-73"104"-16,0 53 97 16,-6 6-85-16,0 11-39 15,1 3-48-15,-5 0-21 16,-5 20-47-16,-15 23 7 16,-1 23 2-16,-5 21-14 15,2 5 0-15,11 4 2 16,-2 3 0-16,9-11-2 15,5-8 0-15,5-17-20 16,6-20-65-16,0-18-127 16,0-18-114-16,0-7-66 15,0-17 46-15</inkml:trace>
  <inkml:trace contextRef="#ctx0" brushRef="#br1" timeOffset="78330.14">4282 12335 639 0,'0'0'186'15,"0"0"123"-15,0 0-173 16,0 0-108-16,82-59-19 16,-13 40 14-16,14-3-23 15,5 3-7-15,3-1-36 16,-10 0-322-16,-13 1-277 16</inkml:trace>
  <inkml:trace contextRef="#ctx0" brushRef="#br1" timeOffset="79813.89">5089 11791 39 0,'0'0'29'0,"0"0"121"16,0 0-43-16,0 0 28 15,0 0-49-15,-10-83 46 0,10 65-34 16,0 7 65-16,0 3-7 16,0 2-62-16,0 6 46 15,0 0-83-15,0 0-21 16,0 0-22-16,0 0-14 16,-2 16-5-16,-1 4 4 15,3 6 1-15,0 1-4 16,0-1 4-16,3-9-11 15,6-3-14-15,-3-8-13 16,6-6 16-16,1 0-2 16,4-3 23-16,2-14-6 0,-2-6 7 15,-1-4 0 1,-7 1 13-16,-3 3-12 0,-3 6 6 16,1 12 5-16,-4 2 0 15,0 3 5-15,0 8-17 16,0 21-20-16,-4 15 19 15,-2 9 2-15,3 0 6 16,-3 0-7-16,0-7-27 16,1-7-104-16,-5-12-149 15,1-11-22-15,0-16-131 16</inkml:trace>
  <inkml:trace contextRef="#ctx0" brushRef="#br1" timeOffset="80061.7">4965 11609 754 0,'0'0'149'16,"0"0"157"-16,0 0-188 16,0 0-62-16,0 0 6 15,0 0-62-15,-34 55 8 16,19-5-3-16,6 4-3 15,3 4-2-15,6 2 0 16,3-7-2-16,21-3-9 16,16-21-85-16,5-16-106 15,10-13-138-15,6-26-169 0</inkml:trace>
  <inkml:trace contextRef="#ctx0" brushRef="#br1" timeOffset="80279.75">5468 11500 1020 0,'0'0'215'16,"0"0"-52"-16,0 0-73 15,0 0-66-15,0 0-17 16,0 0 29-16,97 79-14 16,-67-23-3-16,-11 7-19 15,-19 7 0-15,0 5-6 16,-28 1 6-16,-17 1-23 15,-9 2-33-15,-4-11-52 0,0-5-140 16,9-17-277-16</inkml:trace>
  <inkml:trace contextRef="#ctx0" brushRef="#br1" timeOffset="80542.64">5832 11996 1278 0,'0'0'41'16,"0"0"155"-16,0 0-117 15,0 0-49-15,0 0-20 16,0 0-7-16,-39 91 3 0,6-28-6 16,2 5 1-16,-2 7 5 15,12 0-6-15,9-5 0 16,12-8-5-16,0-15-2 15,23-14-19-15,18-17-67 16,12-16-59-16,15-16-150 16,4-24-401-16</inkml:trace>
  <inkml:trace contextRef="#ctx0" brushRef="#br1" timeOffset="80969.58">6030 12147 1052 0,'0'0'28'0,"0"0"227"16,0 0-131-16,0 0-59 16,0 0-55-16,0 0-10 15,9 0 3-15,30 0-9 16,1 0 6-16,-4 3-19 16,-8 7 14-16,-8 3-42 15,-7 4 2-15,-10 3 10 16,-3 3-13-16,0 1 11 15,-16 1-15-15,-4-2-15 16,1-6 44-16,4-4-25 16,8-7 27-16,2-6 21 15,5 0 1-15,0-12-1 16,5-18-2-16,14-7 2 0,3-2 12 16,8-4-8-16,-3 10-4 15,-3 3 28-15,-6 7 12 16,-9 14 12-16,-6 6 3 15,-3 3-33-15,0 8-22 16,0 16 5-16,-12 13-5 16,1 1 19-16,1 0-17 15,7-3-1-15,3-4-1 16,0-5-19-16,13-10-110 16,13-15-148-16,8-1-60 15</inkml:trace>
  <inkml:trace contextRef="#ctx0" brushRef="#br1" timeOffset="81202.25">6560 11969 602 0,'0'0'467'0,"0"0"-216"16,0 0-70-16,0 0-106 16,0 0-48-16,0 0-12 15,3 20-8-15,25 13-7 16,5 7 9-16,-3 2 2 15,-5 4-7-15,-13 0-4 16,-12 4 0-16,0 0-5 16,-31 9 5-16,-8 3-24 15,-13 1-46-15,1-3-72 16,-4 0-86-16,4-15-270 16</inkml:trace>
  <inkml:trace contextRef="#ctx0" brushRef="#br1" timeOffset="81426.34">7465 12196 1132 0,'0'0'63'0,"0"0"197"0,0 0-184 15,0 0-22 1,0 0-38-16,0 0 9 0,36-20-25 15,19 15 0-15,14-3-6 16,2 2-17-16,-5 0-86 16,-21 2-139-16,-14-2-298 15</inkml:trace>
  <inkml:trace contextRef="#ctx0" brushRef="#br1" timeOffset="81593.28">7465 12375 1009 0,'0'0'80'16,"0"0"132"-16,0 0-199 15,0 0 7-15,112-7-20 0,-21-7 0 16,9-1-96-16,10-5-269 16,17-3-345-16</inkml:trace>
  <inkml:trace contextRef="#ctx0" brushRef="#br1" timeOffset="83713.7">9421 12031 226 0,'0'0'112'0,"0"0"-50"16,0 0 147-16,0 0-96 0,31-75 0 15,-31 69 66 1,0 3-64-16,0 3-2 0,0 0-1 16,-9 0-69-1,-13 0-24-15,-11 9 2 0,-6 16-18 16,0 5-5-16,2 4 2 15,13-4 0-15,8-4-6 16,11-6 6-16,5 2-2 16,14-5-2-16,17 3 5 15,12-4-2-15,5-3 1 16,-2-1-23-16,-7 0 13 16,-9-2-11-16,-14-1 5 15,-13 4 9-15,-3 4-21 16,-13 6 27-16,-20 4 1 0,-12 2 0 15,-10 1 6-15,-3-7-6 16,10-3 0-16,11-7 1 16,12-9 2-16,17-4-6 15,8-20-3-15,8-19-127 16,27-17-94-16,16-11-105 16,9-1-100-16</inkml:trace>
  <inkml:trace contextRef="#ctx0" brushRef="#br1" timeOffset="83903.43">9713 11922 324 0,'0'0'179'0,"0"0"18"16,0 0-22-16,0 0-65 15,0 0-7-15,0 0 29 16,49 112-48-16,-49-56-41 0,0 4-16 16,-16-6 2-16,-2-6-25 15,9-7-1-15,6-18-3 16,3-7-36-16,0-16-61 15,20 0-92-15,12-27-82 16,4-16-162-16</inkml:trace>
  <inkml:trace contextRef="#ctx0" brushRef="#br1" timeOffset="84037.68">9977 11807 709 0,'0'0'277'0,"0"0"-52"0,0 0-178 16,0 0-36-16,0 0-11 15,0 0-15-15,-57 93-78 16,51-49-197 0,-4-2-139-16</inkml:trace>
  <inkml:trace contextRef="#ctx0" brushRef="#br1" timeOffset="84463.27">9895 12126 956 0,'0'0'150'16,"0"0"135"-16,0 0-210 15,0 0-7-15,0 0-68 16,0 0 2-16,70-75-8 0,-34 75 8 16,-2 0-4-16,-10 7-4 15,-3 13-31-15,-9 9 36 16,-8 4-29-16,-4-2 14 15,0 2 11-15,-4-10 1 16,-2-7 4-16,3-7 0 16,0-4 0-16,3-5 2 15,0 0-2-15,0-5 0 16,6-17 8-16,13-7-3 16,2-5 3-16,0-2-2 15,3 6-5-15,-2 9 34 16,-5 6-15-16,-4 8-5 0,-4 7 2 15,0 0-17-15,0 14-9 16,0 11 6-16,-6 12 3 16,-3 2-15-16,0 4-6 15,0 1-54-15,0-2-4 16,-3-5-127-16,3-13-241 16,3-12-28-16</inkml:trace>
  <inkml:trace contextRef="#ctx0" brushRef="#br1" timeOffset="84914.47">10502 12107 1061 0,'0'0'104'16,"0"0"186"-16,0 0-194 16,0 0-25-16,0 0-46 0,0 0-3 15,17-29-22-15,21 19-8 16,7 7-4-16,1 3-19 15,-7 0-7-15,-12 0-1 16,-8 7-15-16,-10 11 42 16,-6 4-32-16,-3 0 5 15,-9 7 38-15,-13-3-19 16,-5-2 4-16,5-7 4 16,8-4 12-16,5-9-9 15,9-4 9-15,0 0 0 0,3-10 24 16,17-17-6-1,11-7-13-15,2-11 3 0,4 1-4 16,-2 2 9-16,0 2-7 16,-5 4 3-16,-7 9 49 15,-4 11-34-15,-9 9 12 16,-7 7-26-16,-3 0-6 16,0 20-8-16,0 13 4 15,-10 6 0-15,-2 4 3 16,5-5-3-16,7-4 0 15,4-3-2-15,30-9-39 16,15-11-33-16,3-11-70 0,4-3-266 16</inkml:trace>
  <inkml:trace contextRef="#ctx0" brushRef="#br1" timeOffset="90029.43">11752 11883 359 0,'0'0'107'15,"0"0"24"-15,0 0-7 16,0 0-59-16,0 0-17 16,0 0 2-16,0 0 14 15,0-28 4-15,0 28-27 16,0 0-37-16,3 11 7 0,3 12 3 16,2 4-11-1,5 4 37-15,-4-2-25 0,7-4-7 16,-2-4-7-16,5-8 4 15,5-9 19-15,10-4-20 16,15-11 35-16,14-21 24 16,16-14-50-16,21-8 4 15,6-6-17-15,5 1 4 16,-4 7 21-16,-13 3-23 16,-16 5 2-16,-19 10 4 15,-22 11-4-15,-16 13-8 16,-12 7-1-16,-9 3-65 0,-3 16-53 15,-26 12-238 1,-11 12 114-16,-11-1-28 0</inkml:trace>
  <inkml:trace contextRef="#ctx0" brushRef="#br1" timeOffset="90411.48">11928 12176 339 0,'0'0'38'0,"0"0"179"16,0 0-99-16,0 0-73 16,0 0-15-16,0 0-22 0,-3 3 1 15,15 11 17-15,9 3 15 16,1 0 31-16,1 3 10 15,5-10-62-15,5-5 32 16,13-5-18-16,9-5 42 16,17-25-5-16,12-13-35 15,7-15 1-15,2 0-32 16,-8-2 1-16,-10 7 49 16,-20 11-15-16,-19 9-12 15,-13 13-26-15,-13 13 4 16,-3 4-9-16,-7 3 3 15,0 0-53-15,0 0-30 16,-17 19-135-16,-9 8-55 16,-10-1-176-16</inkml:trace>
  <inkml:trace contextRef="#ctx0" brushRef="#br1" timeOffset="95993.7">4601 13943 131 0,'0'0'13'0,"0"0"93"16,0 0-3-16,0 0-15 15,33-88-11-15,-24 74-10 16,0-2-8-16,-6-7 31 16,0 0-11-16,-3-4 47 15,0-2-21-15,0 2-4 16,-3 4-14-16,-3 4-4 16,-3 8-29-16,6 5-14 15,-3 3-20-15,2 3 26 0,-2 9-46 16,-5 32-7-16,2 23 3 15,-1 29 6-15,4 19-2 16,1 5 0-16,2 1 1 16,2-2-9-16,-1-20 8 15,2-20-10-15,0-18-44 16,0-22-52-16,0-11-25 16,0-12-67-16,0-10-33 15,0-3 54-15,-10-16 22 16,-8-14-226-16</inkml:trace>
  <inkml:trace contextRef="#ctx0" brushRef="#br1" timeOffset="96137.43">4419 14337 22 0,'0'0'249'16,"0"0"-15"-16,0 0-15 15,0 0-64-15,0 0-81 16,0 0-31-16,0 0-15 16,75-65 26-16,5 41-2 15,14-6-52-15,5-6-8 16,-2-4-41-16,-3-4-246 15,-9-4-178-15</inkml:trace>
  <inkml:trace contextRef="#ctx0" brushRef="#br1" timeOffset="96637.2">5299 13494 898 0,'0'0'35'15,"0"0"172"-15,0 0-55 16,0 0-62-16,0 0-75 16,0 0-14-16,33-49 2 15,0 32-3-15,-5 2-29 16,-8 4-10-16,-7 8-54 16,-7 3 53-16,-6 0-9 15,0 0 11-15,-16 6 6 16,-10 11-34-16,-8 6 57 15,-3-1 6-15,7 0 3 0,5-3 0 16,2-5 0 0,10-2 0-16,4-2 2 0,4 0-2 15,2-3 0-15,3 0-1 16,0-2 3-16,0 2-11 16,0-4 9-16,0 1 0 15,6-4 4-15,0 0-4 16,2 0 0-16,5 0 46 15,-1-3 6-15,1-3-8 16,-2-1-35-16,4 1-5 16,0 6-4-16,0 0 0 15,-2 10-5-15,-1 8 4 16,-3 3 2-16,-6 2-2 0,-3-1 1 16,0 3 0-1,-18-3-13-15,-4 1 4 0,-8-2-40 16,-12-3-69-16,-4-7-107 15,-2-11-268-15</inkml:trace>
  <inkml:trace contextRef="#ctx0" brushRef="#br1" timeOffset="96861.86">4998 13326 673 0,'0'0'116'0,"0"0"103"15,0 0-47-15,0 0-105 16,0 0-63-16,3 73 32 0,3-10 9 16,-6 9-19-16,0 11-4 15,0 9-18-15,0-2 1 16,3-6-5-16,22-12-18 16,14-27-51-16,21-29-204 15,14-16-70-15,10-41-72 16</inkml:trace>
  <inkml:trace contextRef="#ctx0" brushRef="#br1" timeOffset="97088.14">5705 13386 778 0,'0'0'74'16,"0"0"187"-16,0 0-126 15,0 0-67-15,0 0-6 16,0 0-20-16,-6 102 6 0,27-62-29 15,3 7-11-15,-8 4 13 16,-10 12-20-16,-6 7-1 16,-12 10 4-16,-22 5 0 15,-8-5-8-15,-3-1-51 16,-7-11-104-16,9-15-212 16,12-26-235-16</inkml:trace>
  <inkml:trace contextRef="#ctx0" brushRef="#br1" timeOffset="97379.67">6221 13950 874 0,'0'0'52'15,"0"0"247"-15,0 0-157 16,0 0-50-16,0 0-34 15,0 0 26-15,-6-23-74 16,6 23-1-16,-3 7-7 16,-4 20-2-16,-2 18 0 15,1 19-2-15,-1 15 2 16,-4 15-6-16,4 3 6 0,6-12-2 16,3-15-2-1,3-20-56-15,22-23-26 0,8-21-130 16,12-14-230-16,4-33-80 15</inkml:trace>
  <inkml:trace contextRef="#ctx0" brushRef="#br1" timeOffset="97821.75">6491 14103 916 0,'0'0'93'0,"0"0"101"16,0 0-68-16,0 0-45 0,0 0-73 15,0 0 4 1,0 0-11-16,24 0 4 0,4 0-6 16,8 0 1-16,0 0-67 15,-8 0-2-15,-7 0-66 16,-9 6-16-16,-9 11 34 16,-3 6 50-16,-9 3 65 15,-12 0 1-15,-4 2 2 16,5-9-1-16,4-7 0 15,10-4 0-15,3-8 26 16,3-3 19-16,0-21 14 16,12-13-59-16,6-8-15 15,3-5 8-15,3 3 1 16,-5 6 6-16,-1 9 58 16,-6 10 26-16,-9 13 8 0,-3 6-5 15,0 3-57 1,0 25-18-16,0 14-4 0,-6 18 2 15,-6 6 17-15,6 2-25 16,0-1 3-16,6-11-5 16,0-8-21-16,19-15-3 15,17-18-135-15,12-12-76 16,12-25-105-16</inkml:trace>
  <inkml:trace contextRef="#ctx0" brushRef="#br1" timeOffset="98069.72">7010 13791 788 0,'0'0'66'0,"0"0"137"15,0 0-26-15,-31 80-67 16,31-56-61-16,6 6-1 16,22 3-19-16,11-2-20 15,16 10 43-15,2-1-52 16,-2 2 4-16,-13 2-1 15,-17 5-3-15,-19 4 0 16,-6 0-1-16,-28 0-31 16,-11-1-1-16,-6-5-61 15,2-10-27-15,10-15-115 16,11-22-205-16</inkml:trace>
  <inkml:trace contextRef="#ctx0" brushRef="#br1" timeOffset="98273.68">7998 14050 1115 0,'0'0'121'0,"0"0"42"16,0 0-60-16,0 0-34 15,0 0-69-15,0 0 7 16,77-14-13-16,-20 8 6 15,1-1-60-15,-7 0-117 16,-11-3-361-16</inkml:trace>
  <inkml:trace contextRef="#ctx0" brushRef="#br1" timeOffset="98430.69">8035 14287 801 0,'0'0'137'16,"0"0"145"-16,0 0-123 15,0 0-91-15,0 0-51 16,0 0-11-16,112 3-6 16,-18-38-4-16,7-16-111 15,-1-14-450-15</inkml:trace>
  <inkml:trace contextRef="#ctx0" brushRef="#br1" timeOffset="99934.26">3793 7249 417 0,'0'0'39'16,"0"0"135"-16,0 0-41 0,0 0-44 15,0 0-9-15,0 0-25 16,0 0-23-16,0-31-32 16,0 31-42-16,0 0-164 15,0 1-283-15</inkml:trace>
  <inkml:trace contextRef="#ctx0" brushRef="#br1" timeOffset="101186.03">9580 13888 729 0,'0'0'50'16,"0"0"222"-16,0 0-123 15,0 0-43-15,0 0-18 16,0 0-88-16,-58-5 0 16,41 49-11-16,7 9 17 0,-3 0-6 15,10-7 0 1,3-5 3-16,0-12-12 0,3-10 9 15,16-16-18-15,5-3 10 16,12-26-14-16,13-16 15 16,-1-15 6-16,1-2-30 15,-10-1 30-15,-8-1-23 16,-10 10 24-16,-9 18 7 16,-6 16-7-16,-6 17-1 15,0 34-1-15,0 16 2 16,-6 15-6-16,0 1 6 15,6-7 0-15,0-8-6 16,12-12 6-16,9-14-8 16,1-11-8-16,5-14-40 15,1-9 12-15,2-24 22 16,-9-10-48-16,0-7 69 16,-15-6-5-16,-6-7 6 0,0-5 15 15,-6 11 36-15,-14 18-9 16,4 24 6-16,-6 15-1 15,1 24-37-15,3 19-10 16,3 6 0-16,15 0-3 16,0-5 1-16,21-8 0 15,15-12-7-15,1-14-43 16,6-10 47-16,5-10-8 16,-1-19 13-16,-2-16-2 15,0-7 7-15,-9-4-5 0,-9-1 0 16,-8 1 0-16,-16 6 22 15,-3 15-9-15,0 15 51 16,0 16-11 0,-10 4 2-16,1 12-42 0,-3 19-13 15,3 5 0-15,9 3 2 16,0 2-2-16,15 2 0 16,10-4-2-16,5-2 7 15,3-1-10-15,-2-6 5 16,-7-4 0-16,-9-2-18 15,-15-4 7-15,0 2-19 16,-19 1 21-16,-17 4-38 16,-12-4-63-16,-4 2-34 15,0-10-91-15,13-15-145 16</inkml:trace>
  <inkml:trace contextRef="#ctx0" brushRef="#br1" timeOffset="101651.49">10795 13696 956 0,'0'0'133'0,"0"0"26"16,0 0-60-16,0 0-44 16,0 0-52-16,0 0 0 15,19 0-3-15,17 3 0 16,5 2 1-16,-2 0-1 0,-3 4-9 15,-12 6-20-15,-8 4 4 16,-13 8 8-16,-3 9-5 16,-3 3 22-16,-16 1-7 15,-2-4 7-15,3-8 0 16,3-9-7-16,9-9 14 16,6-10-10-16,0 0 3 15,6-16-9-15,21-14-6 16,6-17-2-16,1-6-5 15,-1-3 5-15,-6 0 17 16,-2 6 3-16,-7 14 14 16,-9 10 11-16,-3 12 51 0,-3 8-32 15,-3 6-3 1,0 6-22-16,0 20-15 16,-6 16-3-16,0 17 16 0,3 7-19 15,3-4 19-15,0-3-20 16,31-12-12-16,14-10 9 15,12-15-96-15,1-12-112 16,-12-10-285-16</inkml:trace>
  <inkml:trace contextRef="#ctx0" brushRef="#br1" timeOffset="103931.51">5283 15444 565 0,'0'0'101'16,"0"0"51"-16,0 0-39 16,0 0-66-16,0 0-20 15,0 0-11-15,-18 48 19 16,18-43-34-16,0-5 1 16,0 0 0-16,0 0 3 15,0 0-9-15,6 0 15 16,3-10-6-16,0-7 22 15,-3 5-16-15,-6-2 1 16,0 6 6-16,0 2 2 16,0 2 18-16,-6 4-17 15,-3 4-19-15,-2 20-2 0,-5 12-7 16,4 3 2-16,5-6 4 16,7-5 1-16,0-10-6 15,0-6 1-15,4-7-40 16,5-5 41-16,0 0-30 15,4-13 15-15,-2-4 13 16,-5-2-115-16,-6 5 20 16,0 11-24-16,0 3-50 15,-12 3-166-15</inkml:trace>
  <inkml:trace contextRef="#ctx0" brushRef="#br1" timeOffset="104321.17">5292 16070 760 0,'0'0'142'15,"0"0"88"-15,0 0-100 16,0 0-105-16,0 0-25 15,0 0 3-15,-9 71 10 16,6-33 3-16,0-8-16 16,3-9 7-16,0-8-4 0,0-7-3 15,0-6 0 1,0 0 7-16,0 0-5 0,3-19 11 16,6-9 12-16,-3-4-24 15,1-1 41-15,-7 9-35 16,0 12-4-16,0 9-3 15,0 3 0-15,-3 17-10 16,-10 19-31-16,1 19-19 16,-3 8-32-16,3 3-143 15,3 1-7-15,-1-8-62 16,5-6-127-16</inkml:trace>
  <inkml:trace contextRef="#ctx0" brushRef="#br1" timeOffset="104690.58">5316 17029 50 0,'0'0'925'0,"0"0"-822"16,0 0 72-16,0 0-76 15,0 0-75-15,0 0-5 16,1 19 3-16,-1-2-20 15,0 7 4-15,0-2 1 16,0-1 1-16,0-5-2 16,2-10-6-16,1-1 0 15,0-5-5-15,1 0 5 0,2-5-8 16,0-14 1 0,0-8 7-16,-3 0 29 0,-3 8-29 15,0 9 0-15,0 6 13 16,0 4 7-16,0 0 8 15,0 0-16-15,0 0-3 16,-6 5-7-16,0 7-2 16,-3 4-15-16,-1-3-38 15,7-9-130-15,-2-8-449 16</inkml:trace>
  <inkml:trace contextRef="#ctx0" brushRef="#br1" timeOffset="105789.34">12083 4342 586 0,'0'0'31'16,"0"0"71"-16,0 0-37 15,0 0-36-15,0 0-23 16,0 0 13-16,0 0 29 16,50 37-8-16,-37-28-10 0,0-3-6 15,2-6 3-15,12 0 41 16,9-21 2-16,10-17 17 16,12-11-42-16,-1-7-31 15,1 0-6-15,-1 5-7 16,-15 13 8-16,-13 15-18 15,-17 13 9-15,-11 10-76 16,-1 10-129-16,-17 20-149 16,-15 5 123-16</inkml:trace>
  <inkml:trace contextRef="#ctx0" brushRef="#br1" timeOffset="105977.84">12210 4471 365 0,'0'0'109'0,"0"0"26"16,0 0 16-16,0 0-9 16,0 0-12-16,0 0 9 15,113-71-25-15,-68 38-79 16,-2 2-27-16,-1 3-8 16,-6 5-8-16,-12 6-178 15,-14 7-281-15</inkml:trace>
  <inkml:trace contextRef="#ctx0" brushRef="#br1" timeOffset="109480.9">13952 6471 767 0,'0'0'55'0,"0"0"98"16,0 0-2-16,0 0-140 16,0 0-11-16,-27 85 0 15,14-23 0-15,4 8 9 16,-1-8-7-16,3-12 5 15,4-18 13-15,2-15-11 16,1-13-1-16,0-4 25 16,0-14 20-16,-3-23 34 15,0-18-80-15,0-15-2 0,0-3 0 16,0 1 0 0,3 7-1-16,0 9-4 0,3 19 1 15,9 13-9-15,9 18 8 16,7 6-13-16,8 26 6 15,10 15 5-15,-4 15 0 16,0 3 0-16,-5 2-34 16,-13-5-78-16,-13-5-108 15,-11-7 14-15,-13-8 92 16,-27-8-15-16,-11-12 45 16,-4-9 48-16,-3-7 38 15,-1-12 14-15,9-15 91 16,13-5 0-16,13 2 32 15,21 2-39-15,6-1 21 16,36 0-74-16,19-2-31 0,18-2-14 16,12 1-3-16,9 1-25 15,6 1-45-15,-5 1-27 16,-8 0 40-16,-23 3-11 16,-19 4-6-16,-23 4 26 15,-18 2 51-15,-7-1 16 16,-6 0 51-16,-14 2-9 15,-6-3 11-15,1 2-21 16,1 4 22-16,11 7 40 16,4 5-11-16,6 0-43 15,3 20-27-15,0 19-23 16,0 16-6-16,6 7 8 0,7 4-5 16,-1-6 10-16,-2-13-13 15,1-11 0-15,-5-16 6 16,-3-10-6-16,0-9 0 15,0-1 5-15,0 0 10 16,7-25 64-16,1-12-36 16,5-13-42-16,2 0 4 15,6 8-5-15,1 11-11 16,5 11 4-16,0 12-5 16,-2 8 5-16,2 0-10 15,-5 19-17-15,-8 8 30 16,-8 4-37-16,-9 4 13 15,0 2 21-15,-25-2 5 0,-8 2-1 16,-9-9 3 0,0-6-14-16,6-10-10 0,11-12-15 15,7-4 24-15,12-28-47 16,6-12-88-16,10-6-16 16,22 3-115-16,14 3 68 15,6 5 19-15</inkml:trace>
  <inkml:trace contextRef="#ctx0" brushRef="#br1" timeOffset="110237.35">14923 6295 145 0,'0'0'174'0,"0"0"45"16,0 0 12-16,0 0-175 15,0 0 78-15,15 108-3 0,-12-52-54 16,7-3-9-16,7-4-33 16,0-12-33-16,5-9 11 15,-3-13-13-15,-6-10-3 16,4-5 1-16,-2-10-1 15,-2-19-33-15,-2-10-2 16,-5-7-43-16,-6-4 33 16,-11 1 0-16,-17 1 29 15,-8 14 19-15,-5 17 1 16,0 17-1-16,3 31 0 16,6 20 5-16,6 9 17 15,19-1-22-15,7-6 0 16,12-10 0-16,21-10-6 0,7-14 4 15,5-15-22 1,-2-4 5-16,2-23 7 0,-3-13 23 16,-6-7-11-16,-3-3 0 15,-7-2 1-15,-11 0-1 16,-9 9 0-16,-5 11 5 16,-1 9 15-16,0 18-3 15,0 1-4-15,0 15-13 16,6 13-2-16,5 6 2 15,7-4 0-15,2-5 3 16,6-8-5-16,7-9 2 16,-2-8 0-16,5 0 3 15,-6-24-1-15,-4-8-2 16,-3-4 0-16,-8-3 5 0,-2 3-8 16,-5 13 3-16,-2 7 0 15,-3 14-5-15,-3 2 5 16,3 16-16-16,4 17 16 15,2 8 4-15,9-1 20 16,3-6-24-16,12-7-1 16,4-13-4-16,0-11 5 15,2-3-30-15,0-24-25 16,1-13-54-16,-4-10-11 16,-5-7-51-16,-7-2 154 15,-15-7 17-15,-9-8 74 16,0-10 58-16,-22 8 6 15,2 17-13-15,4 23 71 0,7 25-33 16,2 8-73-16,-1 36-73 16,0 20-12-16,1 15-4 15,1 7-1-15,6-2 4 16,0-1-8-16,18-3 4 16,18-8-49-16,1-13-132 15,2-18-167-15,-10-25-44 16</inkml:trace>
  <inkml:trace contextRef="#ctx0" brushRef="#br1" timeOffset="110396.26">15779 6344 721 0,'0'0'152'16,"0"0"101"-16,0 0-47 0,0 0-177 15,0 0-22-15,0 0-14 16,102-64 4-16,-19 36-17 15,6 3-227-15,1-2-208 16</inkml:trace>
  <inkml:trace contextRef="#ctx0" brushRef="#br1" timeOffset="110657.83">16839 5997 1083 0,'0'0'59'0,"0"0"224"0,0 0-156 16,0 0-49-1,0 0-40-15,0 0-1 0,-50 0-37 16,22 28 0-16,-5 14-5 16,-3 9 3-16,11 2 1 15,14 3 0-15,11-9-12 16,7-11 12-16,26-10-62 15,15-16-8-15,15-10-16 16,2-13-135-16,9-23-270 16</inkml:trace>
  <inkml:trace contextRef="#ctx0" brushRef="#br1" timeOffset="110847.27">17183 6063 896 0,'0'0'76'0,"0"0"195"15,0 0-142-15,0 0-63 16,0 0-47-16,0 0-19 16,-39 27 10-16,81-33-15 15,16-11 5-15,4-4-51 16,0 1-81-16,-10 8-212 16,-10 4 36-16,-16 8-174 15</inkml:trace>
  <inkml:trace contextRef="#ctx0" brushRef="#br1" timeOffset="110980.72">17283 6202 201 0,'0'0'196'0,"0"0"108"16,0 0-132-16,-81 64-41 15,81-64-94-15,23 0-22 16,26-8 7-16,18-13-9 16,16-11-13-16,7-2-183 15,-2-8-205-15</inkml:trace>
  <inkml:trace contextRef="#ctx0" brushRef="#br1" timeOffset="111268.21">17963 5799 112 0,'0'0'758'0,"0"0"-590"16,0 0 22-16,-88 6-95 16,82 8-62-16,6 9-14 15,0 6-3-15,0 8-9 16,15 1 21-16,12 0-28 15,2-6 0-15,9-9-1 16,5-16-1-16,5-7-20 16,-1-10-40-16,-3-23-30 15,-11-9 25-15,-16-2-38 16,-14-2 105-16,-3 3 12 16,-28 6-5-16,-17 6 26 15,-16 16-14-15,-17 15-5 16,-9 13-14-16,-18 35-56 15,-11 17-177-15,-7 9-244 16</inkml:trace>
  <inkml:trace contextRef="#ctx0" brushRef="#br1" timeOffset="111662.21">14064 7582 298 0,'-100'22'417'0,"33"-6"-415"0,31-8 203 16,19-8-39-16,17 0-78 15,32-7-71-15,44-22-7 16,49-15 38-16,57-18 4 15,57-11-15-15,43-12-16 16,43-5-21-16,30-4 8 16,24 1 1-16,10 6-9 15,5 1 0-15,-21 10 7 16,-32 2-7-16,-47 11 4 16,-58 10 9-16,-63 12 4 15,-55 15 30-15,-51 9-43 16,-39 9-3-16,-18 5 19 15,-10 3 2-15,0-2-14 0,0-4-8 16,0-5-152-16,0-11-301 16</inkml:trace>
  <inkml:trace contextRef="#ctx0" brushRef="#br1" timeOffset="112403.24">20628 5741 508 0,'0'0'23'16,"0"0"198"-16,-31-82-11 15,16 64-63-15,3 6-15 0,2 7-8 16,4 2-33-16,0 3-34 15,-1 0-3-15,-1 0-38 16,0 0-14-16,-8 19 14 16,-5 23-16-16,-4 22-1 15,2 25-2-15,10 13 6 16,8 7-1-16,5 2-2 16,0-10 0-16,6-12-4 15,5-13 4-15,1-18-2 16,-9-17-54-16,0-14-78 15,-3-11-120-15,0-8-142 0,-6-8 56 16,-14-9-76-16</inkml:trace>
  <inkml:trace contextRef="#ctx0" brushRef="#br1" timeOffset="112569.68">20243 6304 448 0,'0'0'203'0,"0"0"126"15,0 0-115-15,0 0-59 16,0 0-91-16,0 0-17 15,36-80-19-15,18 58-12 16,11 2 27-16,9 0-43 16,5 7 1-16,-2 1-2 15,-5 2-82-15,-10-1-165 0,-11-6-288 16</inkml:trace>
  <inkml:trace contextRef="#ctx0" brushRef="#br1" timeOffset="112929.64">20985 5445 943 0,'0'0'30'0,"0"0"210"16,0 0-109-16,0 0-57 15,0 0-44-15,0 0 0 16,0-33-30-16,0 33-4 0,0 11 3 16,1 14-1-16,8 11 2 15,-3 3 1-15,2 3 1 16,-8-3 14-16,3-4-16 16,-3-11 0-16,0-5 4 15,0-10-4-15,0-5 3 16,0-3-3-16,0-1 1 15,0 0-2-15,0 0 1 16,0-9-29-16,0-3-21 16,0 0-174-16,0 2-199 0,0 3-274 15</inkml:trace>
  <inkml:trace contextRef="#ctx0" brushRef="#br1" timeOffset="113261.29">21473 5629 801 0,'0'0'19'0,"0"0"162"15,0 0-73-15,0 0-20 16,0 0-32-16,0 0 24 15,-23-45-42-15,16 47-10 0,-5 22-4 16,-5 15-18-16,-1 16 6 16,-2 13 7-16,1 16-13 15,-1 9 30-15,2 8-28 16,4-5-7-16,7-5 11 16,7-12-9-16,0-14-4 15,18-16 1-15,23-20-26 16,16-13-56-16,10-16-144 15,5-14-275-15</inkml:trace>
  <inkml:trace contextRef="#ctx0" brushRef="#br1" timeOffset="113889.59">21714 5900 299 0,'0'0'65'16,"0"0"134"-16,0 0-127 15,0 0 12-15,0 0-7 16,0 0-12-16,3-20 23 15,-3 20-25-15,0 0-17 16,0 0-11-16,-1 11-21 16,-8 12 15-16,-4 8-17 15,0 4 0-15,4 2 20 16,0 5-26-16,1-6 4 0,8-4 2 16,0-7-10-1,0-6 4-15,5-2-6 0,10-10 1 16,11-7 0-16,5 0 3 15,8-13-4-15,4-12 3 16,-3-5 3-16,-8-7 8 16,-13-3-14-16,-12-3 0 15,-7-1 26-15,-1 1-22 16,-24 9 7-16,-10 9 1 16,-6 18 4-16,-4 7-16 15,3 5-1-15,3 17-22 16,15 11 7-16,11 2-97 15,10-4-206-15,3-8-173 0</inkml:trace>
  <inkml:trace contextRef="#ctx0" brushRef="#br1" timeOffset="114181.32">22045 5695 1103 0,'0'0'17'0,"0"0"270"16,0 0-206-16,0 0-13 15,0 0-62-15,0 0-6 0,5 4 4 16,26 26-3-16,9 12 6 16,-2 12-7-16,-9 12 0 15,-9 9 2-15,-20 12-1 16,-8 2-1-16,-27-2 0 15,-9-3-1-15,-3-11-21 16,2-10-9-16,6-14-27 16,13-15-29-16,9-15-117 15,15-19-301-15</inkml:trace>
  <inkml:trace contextRef="#ctx0" brushRef="#br1" timeOffset="114443.87">22858 5886 1219 0,'0'0'76'0,"0"0"100"16,0 0-98-16,0 0-32 16,0 0-30-16,0 0 23 15,0 0-39-15,0 0 0 16,14-5-2-16,23-5 2 15,19-1 0-15,18-4 0 16,-1-2-21-16,-5 7-13 16,-14 1-72-16,-17 5-37 0,-22 4-115 15,-15 0-211 1,-4 11-132-16</inkml:trace>
  <inkml:trace contextRef="#ctx0" brushRef="#br1" timeOffset="114643.43">22879 6110 912 0,'0'0'121'16,"0"0"182"-16,0 0-206 15,0 0-45-15,0 0-17 16,0 0-18-16,114-45 18 16,-39 16-8-16,2 2-27 15,-1 5 0-15,-12 5-6 16,-11 6-29-16,-12 3-60 15,-21 7-114-15,-10 1-268 0</inkml:trace>
  <inkml:trace contextRef="#ctx0" brushRef="#br1" timeOffset="117955.93">20489 4241 97 0,'0'0'104'0,"0"0"85"15,0 0-51-15,0 0-9 16,0 0 7-16,7-74-26 16,-17 53 28-16,1 5-13 15,1 4-44-15,2 7 5 16,3 5-13-16,0 0-57 0,0 0 40 16,-11 14-48-16,-1 22-3 15,1 14-5-15,0 19 0 16,8 6-1-16,4 5 1 15,2 4 0-15,0-6 3 16,0-9-3-16,0-5-5 16,0-14-81-16,0-13-48 15,-4-11-56-15,-8-7-85 16,-1-11 55-16,-11-8-76 16</inkml:trace>
  <inkml:trace contextRef="#ctx0" brushRef="#br1" timeOffset="118123.32">20166 4652 480 0,'0'0'140'16,"0"0"147"-16,0 0-169 15,0 0-81-15,91-82 15 0,-28 46-2 16,6 2-8-16,9 0-28 16,6 2-14-16,4 3-12 15,-8 1-109-15,-7 1-194 16,-12 0-91-16</inkml:trace>
  <inkml:trace contextRef="#ctx0" brushRef="#br1" timeOffset="118389.53">21025 4009 765 0,'0'0'92'16,"0"0"229"-16,0 0-166 15,0 0-71-15,0 0-32 16,0 0-25-16,-48 23-27 16,35 20 11-16,-10 16-2 15,3 7 11-15,1 6 11 16,3 6-30-16,6 3 4 16,7-3-5-16,3-8 4 15,0-12-11-15,25-16-25 16,15-16-74-16,10-18-61 15,9-9-260-15,1-36-200 0</inkml:trace>
  <inkml:trace contextRef="#ctx0" brushRef="#br1" timeOffset="118692.33">21296 4258 846 0,'0'0'19'0,"0"0"185"16,0 0-129-16,0 0-45 15,-53 75 16-15,42-40 17 16,7 2-18-16,4-1-4 16,0-4-36-16,9-7-2 15,15-9 2-15,7-7-5 0,8-9-5 16,-4-9 5 0,-2-17-22-16,-4-8-5 0,-14-3 21 15,-7-6 6-15,-8-1 6 16,-3-4-6-16,-17 8-1 15,-7 8-4-15,-5 14 5 16,0 17 0-16,0 1-10 16,4 21-13-16,7 13-80 15,11 2-148-15,10-5-152 16</inkml:trace>
  <inkml:trace contextRef="#ctx0" brushRef="#br1" timeOffset="119005.17">21647 4010 1104 0,'0'0'32'16,"0"0"163"-16,0 0-91 15,0 0-54-15,0 0-50 16,0 0 0-16,57 4 21 15,1 19 1-15,4 10 0 16,0 10-22-16,-12 10 3 16,-16 5-3-16,-20 10 0 15,-14 1 0-15,-10 4 2 16,-29-4 0-16,-10-7 2 0,-5-7-4 16,3-13-27-16,8-9 11 15,16-11-71-15,14-14-60 16,9-8-277-16,4-23-237 15</inkml:trace>
  <inkml:trace contextRef="#ctx0" brushRef="#br1" timeOffset="119254.83">22616 4112 1083 0,'0'0'30'0,"0"0"117"0,0 0-42 16,0 0-23-16,0 0-74 16,0 0-3-16,-17 11-6 15,54-11 7-15,12 0-5 16,11 0-1-16,3-11-5 16,-7-2-1-16,-5 1-74 15,-12 4-55-15,-16 5-143 16,-15 3-55-16,-8 0-189 15</inkml:trace>
  <inkml:trace contextRef="#ctx0" brushRef="#br1" timeOffset="119422.81">22578 4355 627 0,'0'0'304'0,"0"0"-188"15,0 0 67-15,0 0-152 16,77-14 14-16,-10-4-23 15,8 1-17-15,8 3-10 16,5 4-27-16,0-4-361 16,-5-2-343-16</inkml:trace>
  <inkml:trace contextRef="#ctx0" brushRef="#br1" timeOffset="124839.36">24406 3913 536 0,'0'0'91'16,"0"0"90"-16,0 0 78 15,0 0-137-15,0 0 1 0,0 0-42 16,0 0-38-16,0-11 30 16,0 11-53-16,-4 0 0 15,-8 7-5-15,-4 18-14 16,-8 14-1-16,-3 11 0 15,7 3 0-15,10 0-5 16,10-9 5-16,0-8 0 16,18-7-5-16,12-9 7 15,6-8-5-15,10-10 3 16,-1-2 0-16,2-5-3 16,-3-13 3-16,-6-7 0 15,-6-3 3-15,-8-2 0 0,-10-9 4 16,-9-3-7-16,-5-8 2 15,-9 2 5-15,-15-1-6 16,-11 10-1-16,-7 10 2 16,-5 17 6-16,-7 12-16 15,-1 8-1-15,8 31-63 16,11 17-16-16,18 13-151 16,16-6-306-16</inkml:trace>
  <inkml:trace contextRef="#ctx0" brushRef="#br1" timeOffset="128380.16">10259 7163 344 0,'0'0'0'15,"0"0"-45"-15,0 0 9 16,0 0-39-16,0 0-37 15</inkml:trace>
  <inkml:trace contextRef="#ctx0" brushRef="#br1" timeOffset="131655.29">24383 5716 502 0,'0'0'13'0,"0"0"154"16,0 0 30-16,0 0-44 16,0 0-51-16,0 0-30 15,0 0-10-15,-30-23-15 16,30 22-9-16,0-4-12 16,3-5-18-16,15-6 28 15,2-2-34-15,3-4-2 16,-1 4 2-16,-4 0 5 0,-3-2-7 15,-3 0 0-15,-3-5 1 16,-2 0 1-16,-5 0 1 16,-2 0-3-16,0 9 4 15,0 7 2-15,0 3-6 16,0 6 0-16,0 0 4 16,0 0-17-16,0 10 11 15,1 21-7-15,5 14 9 16,2 9 1-16,-4 9-1 15,-1-5 0-15,-1-3 0 16,-2-6-4-16,0-7 4 16,0-6-9-16,0-2-14 15,0-8-18-15,0-6-20 0,0-4-17 16,0-5-28-16,-6-2-11 16,-5-1 15-16,-2-2 48 15,-3 4 15-15,-1-1 6 16,-2-4 26-16,4 1 3 15,0-2 8-15,1-3 16 16,7 1 4-16,-3-1 40 16,4 0 61-16,3-1-24 15,-2 0 0-15,3 3-5 16,1-3-46-16,1 2 16 16,0 0-40-16,0-2-18 15,0 0-2-15,15 0 3 16,19 0-8-16,15-7 31 15,10-5-15-15,2-5 20 0,8-5-36 16,-4-2 0-16,-2 2 19 16,-11 4-17-16,-16 4 8 15,-15 8-5-15,-12 1-4 16,-6 3 27-16,-3-1-29 16,1 3 1-16,-1 0 11 15,2 0-10-15,-2 0-4 16,0 0 0-16,0 0-15 15,0 0-10-15,-9 10-78 16,-20 16-144-16,-10 2-317 16</inkml:trace>
  <inkml:trace contextRef="#ctx0" brushRef="#br1" timeOffset="133275.74">20992 7542 452 0,'0'0'14'0,"0"0"129"16,0 0 44-16,-12-85-9 15,3 74-43-15,2 4-48 16,-4 4 24-16,7 3-43 15,-1 0-12-15,-4 1-35 16,-8 26-17-16,-12 17 3 16,-2 18-7-16,3 11 0 0,1 5-1 15,10 1 2 1,9-2-1-16,5-5 0 0,3-9 0 16,0-8-3-16,7-7 3 15,5-9-15-15,1-6-29 16,1-5-95-16,-4-7-128 15,-8-11-42-15,-2-10-46 16,-2 0 24-16</inkml:trace>
  <inkml:trace contextRef="#ctx0" brushRef="#br1" timeOffset="133450.69">20530 8061 608 0,'0'0'76'16,"0"0"269"-16,0 0-191 0,0 0-70 15,0 0-47-15,77-100 15 16,-22 64-31-16,6 8-9 16,5 1-7-16,1 7-5 15,4 3-65-15,-9 8-197 16,-11-5-210-16</inkml:trace>
  <inkml:trace contextRef="#ctx0" brushRef="#br1" timeOffset="135391.91">21349 7262 222 0,'0'0'48'16,"0"0"131"-16,0 0 37 15,0 0-63-15,0 0 15 16,0 0-10 0,0 0-80-16,11-55-30 0,-11 55-7 15,0 17-41-15,-1 13 0 16,-8 11 8-16,2 7 1 16,1 0 4-16,-3-2-13 15,-5-2 0-15,7-5-10 16,2-6-71-16,5-10-121 15,0-14-152-15,5-9-109 16</inkml:trace>
  <inkml:trace contextRef="#ctx0" brushRef="#br1" timeOffset="135573.73">21526 7232 85 0,'0'0'726'15,"0"0"-458"-15,0 0-67 16,0 0-139-16,0 0-42 15,0 0-14-15,0 43-6 16,0 3 0-16,-7 7 3 16,1 1-12-16,-3 7-57 15,1 3-188-15,1-11-125 16,1-11-165-16</inkml:trace>
  <inkml:trace contextRef="#ctx0" brushRef="#br1" timeOffset="135811.29">21889 7403 1147 0,'0'0'43'0,"0"0"166"16,0 0-101-16,0 0-70 16,0 0-35-16,0 0 15 15,-49 107-15-15,24-35 7 16,2 7 11-16,0 1-21 15,11 3 4-15,12-8-4 16,0-2 0-16,18-13-15 16,17-14-43-16,12-14-71 15,1-21-121-15,0-11-244 16</inkml:trace>
  <inkml:trace contextRef="#ctx0" brushRef="#br1" timeOffset="136111.6">22190 7640 1030 0,'0'0'121'0,"0"0"90"16,0 0-169-16,0 0-8 15,-51 71-19-15,44-24 4 16,4 2-19-16,3 0 4 16,7-6-4-16,19-10 0 15,8-11-5-15,7-11 2 0,3-11-2 16,-1-5 4-1,-4-24-30-15,-9-16-4 0,-15-1 24 16,-12-8 8-16,-3-3 3 16,-12 2 7-16,-14 12-4 15,-7 14-2-15,-1 19-1 16,-2 10-3-16,3 19-11 16,8 13-8-16,9 4-162 15,13-5-160-15,3-9-146 16</inkml:trace>
  <inkml:trace contextRef="#ctx0" brushRef="#br1" timeOffset="136365.6">22612 7374 1091 0,'0'0'53'15,"0"0"253"-15,0 0-211 16,0 0-32-16,0 0-57 15,0 0-2-15,31 29-4 16,11 18 0-16,7 10 2 16,-5 8-2-16,-11 3 0 15,-22 2 0-15,-11 5 1 16,-11 3-15-16,-25-2-29 16,-8-6-38-16,-2-8 4 15,3-13-158-15,10-21-178 16,14-28-244-16</inkml:trace>
  <inkml:trace contextRef="#ctx0" brushRef="#br1" timeOffset="136562.31">23437 7556 1273 0,'0'0'54'0,"0"0"112"16,0 0-119-16,0 0-1 15,0 0-46-15,0 0-13 16,119-24 5-16,-38 14-40 16,-4 5-58-16,-8 5-114 15,-15 0-167-15,-24 3-47 16</inkml:trace>
  <inkml:trace contextRef="#ctx0" brushRef="#br1" timeOffset="136713.18">23647 7699 350 0,'0'0'117'0,"-121"53"157"15,81-34-117-15,15-9 64 16,19-8-115-16,6-2-43 16,26 0-60-16,33-15 5 15,29-7 0-15,24 0-8 16,5 2-37-16,4 1-236 16,-1-4-342-16</inkml:trace>
  <inkml:trace contextRef="#ctx0" brushRef="#br1" timeOffset="137025.31">24945 7258 1114 0,'0'0'41'0,"0"0"105"15,0 0-125-15,-45 74 19 16,32-17-26-16,5 4-12 15,8 3 18-15,0-5-20 16,15-9 0-16,20-16-1 16,6-10 8-16,9-22-14 15,3-2 6-15,1-29-4 0,-11-12-1 16,-12-9-10-16,-13-5 16 16,-15-3 9-16,-3 2-8 15,-17 2 9-15,-19 16-10 16,-18 14 1-16,-15 24-7 15,-17 21-57-15,-13 25-143 16,2 9-260-16</inkml:trace>
  <inkml:trace contextRef="#ctx0" brushRef="#br1" timeOffset="137783.84">20944 9461 220 0,'0'0'430'0,"8"-75"-295"15,-8 32 149-15,0 3-102 0,-9 11-62 16,-3 12-51-1,-1 9-16-15,2 8-4 0,-2 0-1 16,-5 30-45 0,-9 27 5-16,-1 18-8 0,1 22 0 15,4 9 0-15,7 6-3 16,3 3 3-16,7-8-2 16,3-12 0-16,3-20-53 15,0-19-19-15,0-25-58 16,0-15-46-16,0-16-46 15,-3-9 106-15,-12-18-32 16,-6-12-112-16,-8-4 143 16,-5-4 112-16,0-2 7 15,-3 9 103-15,7 9 98 0,12 14 66 16,8 8-10-16,10 1-49 16,0-2-97-16,20-4-52 15,26-9-56-15,22 0-1 16,9-6 0-16,17-2-2 15,11 2-5-15,-2 4-106 16,-5-4-264-16,-17-3-322 16</inkml:trace>
  <inkml:trace contextRef="#ctx0" brushRef="#br1" timeOffset="138369.75">21352 9059 130 0,'0'0'12'15,"0"0"46"-15,0 0-33 16,0 0-14-16,0 0 1 15,0 0 4-15,0-6 44 16,0 6-3-16,4-4 12 16,-3 4 16-16,1-1-21 15,-1-1-21-15,-1 2-15 16,0 0-23-16,0 0 6 16,0 0-11-16,0 0 0 15,0 0 1-15,0 0 1 0,0 0-2 16,0 0 0-1,0 0 3-15,0 0 7 0,0 0-4 16,0 0 9-16,0 0 35 16,0-1-30-16,0 1-8 15,0 0-6-15,0 0-4 16,0 0-4-16,0 0-4 16,0 0-43-16,0 8 24 15,0 4-89-15,-1-1-66 16,-9-5-119-16</inkml:trace>
  <inkml:trace contextRef="#ctx0" brushRef="#br1" timeOffset="139327.22">21387 9048 374 0,'0'0'105'16,"0"0"73"-1,0 0 19-15,0 0-93 0,48-78-11 16,-40 69-57-16,2 4-27 16,4 2-7-16,-1 2-2 15,3 1 0-15,7 0-10 16,-7 0-26-16,0 1-56 16,-3 7 29-16,-8-3 3 15,-3 2 31-15,-2 3 12 16,0 4 6-16,-7 1 11 15,-10 5 5-15,-1-3 13 16,5 2 18-16,-2-8-14 16,6 2 5-16,4-6-5 0,5-5-20 15,0 3 5-15,0-2-7 16,0-1 0-16,12 1 11 16,8 0-9-16,-4 1 3 15,0 1-5-15,-3-3 9 16,-6 7-6-16,-6-1 1 15,-1 4-1-15,0 5 28 16,-18 7 17-16,-11 1-25 16,-7-1-23-16,-6 2-2 15,-6-6-111-15,1-3-96 16,5-11-111-16,6-6-53 16</inkml:trace>
  <inkml:trace contextRef="#ctx0" brushRef="#br1" timeOffset="139545.79">21240 8910 233 0,'0'0'498'15,"0"0"-297"-15,0 0 10 16,0 0-113-16,0 0-71 16,0 0-17-16,-3 76 49 15,-8-16-22-15,8 5-1 16,3 9-36-16,0 5 0 15,5-7-4-15,23-11-2 16,15-20-133-16,14-26-133 16,12-15 32-16,1-31-264 15</inkml:trace>
  <inkml:trace contextRef="#ctx0" brushRef="#br1" timeOffset="139771.59">21774 8910 516 0,'0'0'434'0,"0"0"-223"16,0 0-37-16,0 0-116 16,0 0-10-16,0 0-41 15,36 17 38-15,-1 12 3 16,-2 8-47-16,-5 6 2 16,-13 6-3-16,-12 4 0 15,-3 7 2-15,-16 5-2 0,-17-1-16 16,-5 1-4-1,-7-9-85-15,2-9-157 0,7-19-279 16</inkml:trace>
  <inkml:trace contextRef="#ctx0" brushRef="#br1" timeOffset="140077.2">22181 9135 1213 0,'0'0'88'0,"0"0"77"16,0 0-83-1,0 0-21-15,0 0-32 0,0 0 2 16,0-4-13-16,-7 4-17 16,-8 17 9-16,-9 7-10 15,-2 11 0-15,4 18-8 16,-1 11 8-16,0 11 0 15,0 15-1-15,5 8 8 16,7 0-17-16,8-4 10 16,3-12-18-16,20-15-12 15,21-15-56-15,15-18-51 16,10-22-158-16,8-12-318 16</inkml:trace>
  <inkml:trace contextRef="#ctx0" brushRef="#br1" timeOffset="140852.69">22623 9380 703 0,'0'0'97'0,"0"0"231"0,0 0-179 16,0 0-59-16,0 0-55 15,0 0-19-15,-83 115 14 16,64-66-15-16,10 0 15 16,9-8-30-16,0-5 0 15,24-7-3-15,11-13 3 16,6-13-3-16,-2-3 3 15,-5-21-3-15,-10-13-4 16,-9-2 7-16,-12-4 0 16,-3-5 2-16,-10 1-2 15,-15 7-8-15,-10 11-33 16,1 16-20-16,-4 10-37 16,4 13-91-16,12 11-132 15,8-2-134-15</inkml:trace>
  <inkml:trace contextRef="#ctx0" brushRef="#br1" timeOffset="141114.44">23021 9218 200 0,'0'0'1202'0,"0"0"-1123"16,0 0 25-16,0 0-68 15,0 0-7-15,0 0-29 16,92 64 0-16,-26-10 4 16,-11 2-4-16,-19 7 0 0,-21 0-2 15,-15 6 2-15,-8 7-15 16,-26 1-22-16,-11-9-22 16,0-12-5-16,4-13-47 15,6-16-80-15,20-22-244 16</inkml:trace>
  <inkml:trace contextRef="#ctx0" brushRef="#br1" timeOffset="141309.06">24075 9336 948 0,'0'0'474'0,"0"0"-405"0,0 0 33 16,0 0-40-1,0 0-62-15,0 0-9 0,42-29 5 16,10 18-18-16,9-2-57 16,-2 4-83-16,-15 4-149 15,-14 2-161-15</inkml:trace>
  <inkml:trace contextRef="#ctx0" brushRef="#br1" timeOffset="141468.03">24019 9535 620 0,'0'0'166'16,"0"0"164"-16,0 0-183 16,0 0-67-16,0 0-71 15,0 0 15-15,74 19-18 0,8-36-6 16,19-2-20-16,10-7-221 16,7-8-401-16</inkml:trace>
  <inkml:trace contextRef="#ctx0" brushRef="#br1" timeOffset="141759.59">25194 9411 872 0,'0'0'90'0,"0"0"225"16,0 0-158-16,0 0-23 15,0 0-68-15,0 0 22 16,-52 0-45-16,52 0-14 16,7-2-25-16,30-8 7 15,20-9-22-15,18-8-71 16,7 4-86-16,3-7-124 15,0-6-471-15</inkml:trace>
  <inkml:trace contextRef="#ctx0" brushRef="#br1" timeOffset="141949.19">25949 8947 1330 0,'0'0'23'0,"0"0"183"16,0 0-91-16,0 0-82 15,0 0-20-15,0 0-5 16,25 102-7-16,-4-30-2 16,-6 18 1-16,-11 9-13 15,-4 13-59-15,-27-6-123 16,-8-20-499-16</inkml:trace>
  <inkml:trace contextRef="#ctx0" brushRef="#br1" timeOffset="142605.75">21450 11097 786 0,'0'0'111'16,"0"0"200"-16,0 0-139 15,0-79-83-15,-3 69-20 16,-4 3-6-16,1 7-28 15,0 0 3-15,-11 2-31 16,-1 31 3-16,-6 21-15 16,-2 19 5-16,5 16 0 0,4 3-5 15,6 8 5-15,5 2 0 16,6-6-6-16,0-11-70 16,0-12-67-16,0-23-215 15,0-24-174-15</inkml:trace>
  <inkml:trace contextRef="#ctx0" brushRef="#br1" timeOffset="142772.63">21089 11582 1061 0,'0'0'159'0,"0"0"78"16,28-93-155-16,16 58-54 15,14 6-21-15,11-2-3 0,6 8-4 16,6 3-34-16,-3 4-99 15,-10-1-258-15,-6-4-291 16</inkml:trace>
  <inkml:trace contextRef="#ctx0" brushRef="#br1" timeOffset="143147.79">21875 10760 1005 0,'0'0'64'0,"0"0"187"16,0 0-121-16,0 0-68 15,0 0-33-15,0 0-29 0,-12 22 6 16,12 15-18-16,3 7 12 16,7 1 0-16,3-9-5 15,-4-5 5-15,4-14 0 16,0-11-1-16,4-6-17 15,1 0 16-15,7-20-16 16,-1-10 18-16,-2-4 4 16,-4 0-2-16,-3 7-2 15,-7 6 8-15,-4 8-7 16,-4 13 14-16,0 0-15 16,0 17-13-16,0 19 7 15,0 14 1-15,-1 9 3 16,-5 0-18-16,-2-2-46 15,-5-3-152-15,-2-12-157 0,-6-13-76 16</inkml:trace>
  <inkml:trace contextRef="#ctx0" brushRef="#br1" timeOffset="143355.84">21724 10760 166 0,'0'0'753'16,"0"0"-665"-16,0 0 91 16,0 0-127-16,0 0-26 0,-40 76-13 15,57-30 9-15,8 7-22 16,5 1 3-16,3-3-14 16,1-1 3-16,-1-14-229 15,3-14-232-15</inkml:trace>
  <inkml:trace contextRef="#ctx0" brushRef="#br1" timeOffset="143597.47">22334 10720 1348 0,'0'0'46'0,"0"0"106"15,0 0-101-15,0 0-35 0,0 0-13 16,0 0-3-16,78 59 0 15,-46-16 6-15,-9 10-6 16,-15 10 0 0,-8 2 1-16,-14 5 0 0,-23-1-2 15,-14 1 1-15,-8-3-13 16,-7-5-22-16,5-6-91 16,10-17-190-16,21-19-283 15</inkml:trace>
  <inkml:trace contextRef="#ctx0" brushRef="#br1" timeOffset="143822.07">22591 11084 1328 0,'0'0'33'16,"0"0"75"-16,0 0-72 15,0 0-24-15,0 72-11 16,-6-16 19-16,-8 9 13 15,-3 5-33-15,-2 8 0 16,5 0 3-16,9-2 0 16,5-7-6-16,8-16-37 15,25-20-93-15,11-27-69 16,9-12-305-16</inkml:trace>
  <inkml:trace contextRef="#ctx0" brushRef="#br1" timeOffset="144105.31">22967 11277 1031 0,'0'0'64'16,"0"0"137"-16,0 0-176 15,-58 78 43-15,44-33-46 16,8-1-14-16,6 1 7 16,0-5-11-16,6-9-4 15,14-6 0-15,3-15 0 16,6-10-11-16,5-20 11 15,4-19-12-15,-7-8 8 16,-7-3-1-16,-15-1-7 16,-9 0 10-16,-6 6 3 0,-23 13-14 15,-3 15 13-15,-7 17-1 16,3 0-2-16,6 19-8 16,11 11-93-16,9-1-215 15,10-6-118-15</inkml:trace>
  <inkml:trace contextRef="#ctx0" brushRef="#br1" timeOffset="144353.49">23255 11044 1166 0,'0'0'37'0,"0"0"215"0,0 0-149 16,0 0-79-16,0 0-7 15,92 6-16-15,-43 31-1 16,-4 10 0-16,-13 9 0 16,-18 6-7-16,-14 4 7 15,-22 9-1-15,-24 4-9 16,-8 2-33-16,-1-8-45 16,-2-11-79-16,10-23-210 15,16-26-127-15</inkml:trace>
  <inkml:trace contextRef="#ctx0" brushRef="#br1" timeOffset="144533.97">23971 11219 1217 0,'0'0'179'0,"0"0"-46"15,0 0-44-15,0 0-59 16,0 0-19-16,131-43-11 15,-73 32-38-15,-1 8-64 16,-11-3-116-16,-13 3-356 16</inkml:trace>
  <inkml:trace contextRef="#ctx0" brushRef="#br1" timeOffset="144697.91">24000 11417 910 0,'0'0'127'15,"0"0"138"-15,0 0-193 16,0 0-40-16,0 0-24 16,138-7-4-16,-35-6-4 15,12-1-36-15,14-5-234 16,9-4-298-16</inkml:trace>
  <inkml:trace contextRef="#ctx0" brushRef="#br1" timeOffset="145135.38">25461 10972 940 0,'0'0'66'16,"0"0"237"-16,0 0-197 16,0 0-63-16,0 0-43 15,0 0 15-15,-94 112-14 0,85-67-1 16,9 5 0-1,0-7 2-15,21-5-4 0,9-16-1 16,6-12-15-16,7-10 14 16,0-15-18-16,2-16 22 15,-10-9 3-15,-6-3 0 16,-13-3 9-16,-13-1-12 16,-3 0 4-16,-21 5 10 15,-19 16-14-15,-16 23-10 16,-16 9-27-16,-22 39-187 15,-19 12-223-15</inkml:trace>
  <inkml:trace contextRef="#ctx0" brushRef="#br1" timeOffset="145657.79">21795 13000 258 0,'0'0'715'0,"0"0"-555"16,-29-83 110-16,25 79-164 0,-1 4-41 15,-6 12-55-15,-8 27 0 16,-4 28-1-16,-9 20-9 16,5 16 0-16,7 5 3 15,8 5 2-15,-1-1-9 16,8-7 4-16,5-2-46 15,0-21-50-15,-5-18-170 16,-2-25-195-16,-5-31-101 16</inkml:trace>
  <inkml:trace contextRef="#ctx0" brushRef="#br1" timeOffset="145809.6">21454 13565 1003 0,'0'0'178'16,"0"0"46"-16,0 0-172 15,59-74-52-15,-3 47 0 16,17 5 1-16,18-4-1 16,8 6-91-16,0-4-214 15,-8-5-487-15</inkml:trace>
  <inkml:trace contextRef="#ctx0" brushRef="#br1" timeOffset="146347.01">22425 12782 1163 0,'0'0'132'0,"0"0"24"0,0 0-110 16,0 0-40-16,63-80 0 16,-16 60-6-16,0 0-6 15,-3 4 3-15,-10 4-36 16,-10 7 32-16,-13 1-27 15,-6 4 0-15,-5 0 25 16,-2 1-28-16,-20 12 3 16,-6 7 22-16,-5 0 12 15,0-3-5-15,2 2 5 16,2-2 0-16,4 2 0 16,4-2 1-16,2-1-1 15,3 4 0-15,2 3 3 16,6 0-6-16,4 3 3 0,3-2 0 15,1-7-7-15,0-1 7 16,0-10 0-16,7-1 3 16,0-5-3-16,3 0 44 15,1 0-2-15,4-7 18 16,5-10 14-16,1 0-57 16,3 0-6-16,-5 5-4 15,-3 2-3-15,1 7-5 16,-7 3 1-16,5 0-3 15,-1 6-10-15,-7 18 11 16,0 2 2-16,-7 4-3 16,0 3 3-16,-8 1-6 0,-17-2-10 15,-10 0-35-15,-9-6 0 16,-5-1-108-16,-3-9-178 16,6-14-30-16,10-2-88 15</inkml:trace>
  <inkml:trace contextRef="#ctx0" brushRef="#br1" timeOffset="146497.73">22347 12583 339 0,'0'0'7'15,"0"0"-7"-15,0 0-23 16,0 0-82-16,0 0 12 0</inkml:trace>
  <inkml:trace contextRef="#ctx0" brushRef="#br1" timeOffset="146738.6">22347 12583 195 0,'-29'-26'209'15,"34"25"31"-15,-2-2-68 16,-3 3 8-16,0 0-51 15,0 0-52-15,0 0-1 16,-8 14-37-16,-5 6 18 0,-5 5-19 16,4 9-25-1,4 12 14-15,6 8-27 0,4 4 0 16,0 12-3-16,4 3 3 16,15 3-15-16,4-4-160 15,2-16-245-15,6-19-123 16</inkml:trace>
  <inkml:trace contextRef="#ctx0" brushRef="#br1" timeOffset="147271.51">22872 12600 601 0,'0'0'155'0,"0"0"172"16,0 0-131-16,0 0-103 15,0 0-31-15,0 0-54 16,32 37-4-16,-17 18 1 16,-6 11 1-16,-9 10-2 15,0 0-4-15,-22 0-11 16,-12 3-18-16,-4-2-66 15,-5-6-125-15,3-13-160 0,9-22-115 16</inkml:trace>
  <inkml:trace contextRef="#ctx0" brushRef="#br1" timeOffset="147526.2">23180 12993 746 0,'0'0'593'16,"0"0"-493"-16,0 0 4 0,0 0-81 16,0 0 1-1,0 0-21-15,-74 132-2 0,35-47 5 16,0 7-3-16,5 5 12 16,10 2-15-16,11-4 0 15,11-1-4-15,2-13 4 16,35-17-11-16,20-22-57 15,19-33-58-15,15-18-218 16,5-43-374-16</inkml:trace>
  <inkml:trace contextRef="#ctx0" brushRef="#br1" timeOffset="147819.16">23613 13329 1081 0,'0'0'26'0,"0"0"165"0,0 0-139 15,-78 80 11-15,74-39-50 16,4-3-13-16,0-1 18 16,15-8-18-16,3-3 0 15,4-9 0-15,2-10 4 16,-1-7-11-16,3-7 5 16,0-22-12-16,-3-11 3 15,-3-4-5-15,-10-5 8 16,-10-3 8-16,0 5-25 15,-18 8 13-15,-10 15-1 16,-3 14 13-16,-1 10 4 16,3 0-4-16,4 20-5 0,8 4-28 15,9-5-249-15,8-6-268 16</inkml:trace>
  <inkml:trace contextRef="#ctx0" brushRef="#br1" timeOffset="148075.94">23899 13023 1139 0,'0'0'219'15,"0"0"-26"-15,0 0-35 16,0 0-72-16,0 0-71 16,0 0 2-16,109-11-17 15,-61 50-1-15,1 14 1 16,-8 17-1-16,-12 7-4 15,-12 5-13-15,-16 1-20 0,-1-5 38 16,-22-1-33-16,-11-5-3 16,-3-11-20-16,2-15-28 15,1-14-15-15,8-23-171 16,10-9-306-16</inkml:trace>
  <inkml:trace contextRef="#ctx0" brushRef="#br1" timeOffset="148268.79">24646 13217 1411 0,'0'0'94'0,"0"0"66"16,0 0-26-16,0 0-100 16,0 0-31-16,85-41-3 15,-37 27-9-15,4 0-67 16,1 4-43-16,-15 6-69 15,-6 2-154-15,-15 2-231 16</inkml:trace>
  <inkml:trace contextRef="#ctx0" brushRef="#br1" timeOffset="148419.23">24721 13349 589 0,'0'0'156'0,"0"0"109"16,0 0-87-16,0 0-119 0,0 0-33 15,0 0-25-15,142 4-1 16,-45-14-20-16,12-7-239 16,1 3-231-16</inkml:trace>
  <inkml:trace contextRef="#ctx0" brushRef="#br1" timeOffset="148764.13">25928 13068 1257 0,'0'0'42'0,"0"0"92"16,0 0-72-16,0 0-29 16,0 0-33-16,119-92-2 15,-77 63-6-15,-4 4-32 16,-11 0 38-16,-12 6-18 15,-4 2 20-15,-7 3 4 16,-4 8 0-16,0 3 3 16,0 3 2-16,-5 0-3 15,-11 16-1-15,-6 10-5 16,1 16 0-16,3 8 11 16,2 14-11-16,5 4 2 15,2 7-2-15,2-3-16 16,1-7-14-16,-1-9-159 15,-4-10-177-15,-2-19-101 0</inkml:trace>
  <inkml:trace contextRef="#ctx0" brushRef="#br1" timeOffset="148928.72">25950 13462 699 0,'0'0'284'16,"0"0"33"-16,0 0-161 15,0 0-66-15,0 0-11 16,0 0-67-16,33-34-10 15,17 8 6-15,12 3-8 16,0-1-19-16,1 12-37 0,-9 5-129 16,-6 0-176-16,-9 2-511 15</inkml:trace>
  <inkml:trace contextRef="#ctx0" brushRef="#br1" timeOffset="149851.6">22655 14862 1086 0,'0'0'162'0,"0"0"-27"16,0 0-64-16,0 0-69 0,0 0 35 16,0 0-26-1,-18 90-7-15,18-71 6 0,0-6-4 16,3-3-5-16,5-7-1 16,-2-3 2-16,0 0 3 15,6 0-3-15,-5-15-2 16,2-12 13-16,0 0-5 15,-6-2-3-15,-3 2-5 16,0 4 0-16,0 13 14 16,-8 7-14-16,-9 3 0 15,-10 19-3-15,-6 25-11 16,-1 15-40-16,2 11-43 16,5 8-135-16,5-5-185 15,9-4-165-15</inkml:trace>
  <inkml:trace contextRef="#ctx0" brushRef="#br1" timeOffset="150195.51">22606 15668 1261 0,'0'0'97'16,"0"0"10"-16,0 0-32 15,0 0-41-15,0 0-25 16,0 0 18-16,3 0-27 16,-3 0 0-16,3 0 1 0,0 0 3 15,8 0-4-15,-1-16 0 16,3-2 0-16,-2-1 19 16,-2-3-19-16,-9 5 0 15,0 3 20-15,0 8-19 16,0 2 5-16,0 4-6 15,-11 0 2-15,-4 10-15 16,-5 16-15-16,-6 11-24 16,7 6-22-16,2 4-57 15,2 6-102-15,1-1-170 16,3-2-202-16</inkml:trace>
  <inkml:trace contextRef="#ctx0" brushRef="#br1" timeOffset="150547.44">22603 16336 1295 0,'0'0'40'0,"0"0"69"16,0 0-57-16,0 0-23 15,-9 112 35-15,5-66-42 16,4 0-5-16,0-10 16 0,0-9-33 16,4-12 5-16,5-7-5 15,-2-8 3-15,6 0-13 16,0-19 10-16,-1-12-4 16,-3-5-4-16,-6-11 8 15,-3 7 0-15,0 11-1 16,-8 9 5-16,-2 15-3 15,-5 5-1-15,-2 6-12 16,-3 27 2-16,-1 10-73 16,1 10-83-16,3-9-402 15</inkml:trace>
  <inkml:trace contextRef="#ctx0" brushRef="#br1" timeOffset="163512.69">21504 7645 79 0,'0'0'9'15,"0"0"-9"-15,0 0-1 16,0 0 1-16,0 0-9 16,0 0 4-16,0 0 5 15,0 0 0-15,0 0 6 16,0 0-5-16,0 0-1 15,0 3-38-15</inkml:trace>
  <inkml:trace contextRef="#ctx0" brushRef="#br1" timeOffset="164462.38">22324 11456 447 0,'0'0'32'16,"0"0"-32"-16,0 0-6 15,0 0-34-15,0 0-72 16,0 0 54-16,20-5-10 16,-10 5-84-16</inkml:trace>
  <inkml:trace contextRef="#ctx0" brushRef="#br1" timeOffset="167912.53">22212 9281 159 0,'0'0'19'0,"0"0"-19"16,0 0 26-16,0 0-7 16,0 0-12-16,0 0-6 15,0 0-1-15,-8-5 0 16,8 5-1-16,0 0 1 15,0 0-5-15,4 0-15 0,0 6-21 16,5 15-29-16,2 12-24 16</inkml:trace>
  <inkml:trace contextRef="#ctx0" brushRef="#br2" timeOffset="177553.66">11810 17187 394 0,'0'0'128'15,"0"0"62"-15,0 0-23 16,0 0-80-16,-34-74 12 16,13 65-24-16,3 3-48 15,-6 3 44-15,-1 3-27 16,-5 3-43-16,-5 19 6 16,6 9-3-16,2 5 1 15,8 1-2-15,6-3-3 16,13-2 0-16,0-6-4 15,10-2 4-15,15-4-2 0,5-6 1 16,3-2 2 0,1 1 2-16,3-4-3 0,-11 2 0 15,-1-2 4-15,-14 1-4 16,-4 3-1-16,-7 2 1 16,0 5 0-16,-27 4-4 15,-3 5 4-15,-9-1 0 16,1-5 6-16,5-9-4 15,6-7-4-15,12-7-5 16,6-10-25-16,9-30-47 16,6-16-214-16,21-15-68 15,14-3-107-15</inkml:trace>
  <inkml:trace contextRef="#ctx0" brushRef="#br2" timeOffset="177720.75">11947 17093 261 0,'0'0'89'0,"0"0"123"15,0 0 12-15,6 114-68 16,-1-55 9-16,1 5-76 16,0 0-46-16,1-9-10 15,5-15-32-15,-2-7-2 16,10-16-11-16,-1-16-127 16,4-4-127-16,-1-32-137 15</inkml:trace>
  <inkml:trace contextRef="#ctx0" brushRef="#br2" timeOffset="177854.01">12119 16966 688 0,'0'0'61'15,"0"0"151"-15,0 0-152 16,0 0-41-16,-55 86-19 16,59-56-9-16,12 3-277 15,7 6-340-15</inkml:trace>
  <inkml:trace contextRef="#ctx0" brushRef="#br2" timeOffset="178281.68">12110 17382 982 0,'0'0'38'0,"0"0"237"16,0 0-195-16,0 0-37 15,0 0-43-15,39-83 0 16,10 67-14-16,-1 6 14 16,-5 10-30-16,-12 0 2 15,-7 5 2-15,-9 19-12 16,-11 7 21-16,-4 1-5 16,0 5 15-16,0-6 3 15,-10-5-7-15,1-7 5 16,-1-9 5-16,4-6 2 15,1-4 8-15,3-2 9 16,2-19 21-16,0-14-17 16,0-5-15-16,7-5-2 0,9 6 6 15,5 5-5-15,3 14 5 16,2 8-3-16,3 12-3 16,1 0-4-16,-2 14-1 15,-4 18 0-15,-6 8-3 16,-7 9 3-16,-4 6 0 15,-4 1-65-15,0 1-85 16,-3-14-151-16,0-16-207 16</inkml:trace>
  <inkml:trace contextRef="#ctx0" brushRef="#br2" timeOffset="178762.78">12714 17374 1016 0,'0'0'106'16,"0"0"168"-16,0 0-169 16,0 0-38-16,0 0-50 15,0 0-8-15,30-50-9 16,5 40 6-16,6 6-11 16,-4 4 5-16,-4 0-10 15,-8 9-14-15,-5 12-27 16,-11 8 10-16,-9 4-8 0,0 6 1 15,-12-2 33 1,-8 0-45-16,4-8-4 16,0-9 46-16,8-7 0 0,5-13 13 15,3-7 5-15,0-22-25 16,11-10 18-16,8-11-31 16,1-3-16-16,5-3 28 15,-5 3 26-15,-3 1 8 16,-5 12 14-16,-9 9 37 15,-3 18 39-15,0 7-10 16,0 6-4-16,-3 9-34 16,-6 21-24-16,-8 14-13 15,7 12-11-15,1-3 0 16,-1 3 28-16,7-3-30 0,3-7 3 16,3-7-5-16,23-6 2 15,16-13-14-15,17-13-71 16,18-7-95-16,8-30-141 15,12-12-291-15</inkml:trace>
  <inkml:trace contextRef="#ctx0" brushRef="#br2" timeOffset="178964.24">13721 17208 961 0,'0'0'82'0,"0"0"242"15,0 0-206-15,0 0-62 0,0 0-37 16,0 0-17-16,-30 38-2 16,79-38 1-16,9 0 5 15,8-2-12-15,-1-8-66 16,0-3-101-16,-10 0-199 16,-19 3-218-16</inkml:trace>
  <inkml:trace contextRef="#ctx0" brushRef="#br2" timeOffset="179147.28">13763 17488 629 0,'0'0'421'0,"0"0"-291"16,0 0 34-16,0 0-138 16,0 0-10-16,0 0 32 15,143-19-33-15,-68-1-11 16,5 3-4-16,8-4-109 15,-3 1-232-15,-3-8-457 16</inkml:trace>
  <inkml:trace contextRef="#ctx0" brushRef="#br2" timeOffset="187220.26">15410 17059 16 0,'0'0'51'16,"0"0"10"-16,0 0 58 16,0 0-19-16,0 0 0 15,0 0 28-15,0 0-26 16,-3-20-6-16,3 14 5 16,0 2-27-16,0-1 5 15,0 3-24-15,0 2-14 16,0-3 10-16,-2 3-39 0,2 0 1 15,0 0 10 1,0 0-13-16,0 0 4 16,0 0-12-16,0 0 2 15,0 0 5-15,0 0-9 0,0 0 0 16,0 0 2-16,0 0 0 16,0 0-4-16,0 0 2 15,0 0 0-15,0 0-13 16,0 0 10-16,0 0-4 15,0 0 6-15,0 0-3 16,0 0 3-16,0 0-5 16,0 0-11-16,0 0 14 15,0 0-32-15,0 0-17 16,0 0-29-16,0 0-56 16,0 4-40-16,0 7-86 0</inkml:trace>
  <inkml:trace contextRef="#ctx0" brushRef="#br2" timeOffset="188139.68">15378 16927 34 0,'0'0'145'0,"0"0"3"16,0 0 6-16,0 0-8 15,0 0 35-15,0 0-39 16,0-53-7-16,-4 43 7 15,-3 6-49-15,4 1-9 16,-1 0-29-16,-2 3-21 16,0 0 13-16,-10 7-46 15,-2 21-1-15,0 16 0 16,-3 18 0-16,9 12 7 0,6-1-7 16,6-3 0-16,0-16 3 15,18-21-3-15,9-9-1 16,0-14 1-16,-1-10-5 15,6-6 3-15,1-22-1 16,-5-10 3-16,-1-11 6 16,-9-6-6-16,-11-4-8 15,-7 0 2-15,-9 3-5 16,-21 9 3-16,-5 14-15 16,-4 21-15-16,-4 12 30 15,4 38-58-15,4 16-8 16,12 15 37-16,20-1-127 15,3-1-121-15,19-16-193 0</inkml:trace>
  <inkml:trace contextRef="#ctx0" brushRef="#br2" timeOffset="188837.74">16101 17081 197 0,'0'0'155'0,"0"0"109"16,0 0-41-16,0 0-14 0,0 0-40 15,0 0-51 1,0 0-16-16,0 0-40 0,0 0-30 16,0 0 4-16,0 0-30 15,20 0-3-15,19 0 4 16,16 0-3-16,12-8 30 15,3-3-34-15,-3 1 0 16,-4 1 0-16,-14 0 0 16,-14 4-18-16,-13 2-41 15,-14 3-63-15,-8 0-55 16,0 0-58-16,-17 3-125 16,-10 1-47-16</inkml:trace>
  <inkml:trace contextRef="#ctx0" brushRef="#br2" timeOffset="189062.34">16342 16879 587 0,'0'0'173'15,"0"0"184"-15,0 0-163 16,0 0-59-16,0 0-34 16,0 0-53-16,-23-25-12 15,23 28-13-15,0 26-23 16,0 12 22-16,0 18-7 15,3 8-11-15,-3 5 4 16,0 1-8-16,0-5-4 16,3-15-73-16,7-10-68 15,7-23-276-15,-1-20-479 0</inkml:trace>
  <inkml:trace contextRef="#ctx0" brushRef="#br2" timeOffset="189609.69">17232 16861 481 0,'0'0'234'16,"0"0"7"-16,0 0 5 16,0 0-84-16,0 0-70 15,0 0-30-15,-24-7-29 16,24 5-25-16,0-3 11 15,1-2-19-15,12-6 0 16,6-3-3-16,5-4 1 16,-6 0-10-16,-2-3 1 15,-2 1 4-15,-7 0-4 16,-4 5 11-16,-3 5 0 0,0 3 6 16,0 8-5-1,0 1 4-15,0 0-5 0,-3 0 0 16,-8 14-10-16,-2 16 10 15,-3 12 0-15,4 8 0 16,-2 6 3-16,4 0-3 16,4 6 0-16,0-4 0 15,3-7-16-15,-1-4-24 16,1-9-89-16,3-8-72 16,-3-10-68-16,-4-5-6 15,1-11-13-15,-4-4-6 16</inkml:trace>
  <inkml:trace contextRef="#ctx0" brushRef="#br2" timeOffset="189771">17134 17231 222 0,'0'0'250'0,"0"0"20"16,0 0-66-16,0 0 33 15,0 0-88-15,0 0-63 16,-36 0-50-16,36 0-30 16,25-2-5-16,15-3 12 15,16-2-12-15,8-6-2 16,2-1-3-16,8 2-130 15,-3-4-215-15,4 6-16 16</inkml:trace>
  <inkml:trace contextRef="#ctx0" brushRef="#br2" timeOffset="190210.03">17820 16824 491 0,'0'0'226'15,"0"0"67"-15,0 0-87 16,0 0-67-16,0 0-89 15,0 0-25-15,0 13-15 16,20 14-2-16,6 7 32 16,1 5-40-16,0-1 4 0,-5-1-10 15,-1-4 1 1,-9 1-112-16,-6-7-147 0,-5-10-202 16</inkml:trace>
  <inkml:trace contextRef="#ctx0" brushRef="#br2" timeOffset="190412.5">17923 16844 829 0,'0'0'243'16,"0"0"13"-16,0 0-154 16,0 0-51-16,0 0-29 15,0 0-17-15,-20 34 6 16,11 4-10-16,2 4-1 15,1 9 0-15,0 5-15 0,3 4-103 16,3-11-172-16,0-15-437 16</inkml:trace>
  <inkml:trace contextRef="#ctx0" brushRef="#br2" timeOffset="190684.75">18206 16751 828 0,'0'0'187'0,"0"0"26"0,0 0-17 16,0 0-112-16,0 0-51 16,0 0-25-16,-32 30 13 15,18 9-16-15,-1 18 6 16,-3 5 9-16,6 8-17 15,2 3 5-15,7-3-8 16,3-5-16-16,0-21 1 16,25-15-100-16,12-20-66 15,11-9-265-15</inkml:trace>
  <inkml:trace contextRef="#ctx0" brushRef="#br2" timeOffset="191133.87">18349 16947 964 0,'0'0'150'16,"0"0"106"-16,0 0-159 15,0 0-58-15,0 0-34 16,0 0-5-16,12-3 0 16,19 3-13-16,7 0 12 15,-6 0-40-15,-3 0 12 16,-8 9-22-16,-9 4-7 15,-9 1-5-15,-3 5 11 16,0 1 38-16,-6-3-14 16,-11 0 13-16,4-5 12 15,4-4 2-15,3-5 1 16,6-3 2-16,0 0-2 0,0-7 56 16,0-10-27-16,13-9-28 15,10-1 23-15,-4 1-11 16,3 1 33-16,-2 4 1 15,-8 5-9-15,-5 5 26 16,-1 8-32-16,-5 0-3 16,-1 3 6-16,0 0-28 15,0 9-7-15,0 15-4 16,-7 12 4-16,-2 3 19 16,2 1-19-16,4-3-8 15,3-5 0-15,0-6-63 16,10-9-51-16,25-11-130 15,14-6-361-15</inkml:trace>
  <inkml:trace contextRef="#ctx0" brushRef="#br2" timeOffset="191304.27">18931 17042 772 0,'0'0'229'15,"0"0"3"-15,0 0-58 16,0 0-91-16,0 0-65 15,0 0-9-15,-20 6-9 16,53-9-5-16,12-8-17 16,3 0-127-16,4 0-262 15,0-4-303-15</inkml:trace>
  <inkml:trace contextRef="#ctx0" brushRef="#br2" timeOffset="191619.67">19298 16903 859 0,'0'0'126'16,"0"0"73"-16,0 0-62 15,0 0-63-15,0 0-35 16,-57 89 11-16,51-48-31 16,3 5 25-16,3-5-41 15,0-4-1-15,6-13-2 16,11-7-2-16,3-11-2 0,6-6-25 15,3-9-5 1,1-21 26-16,2-12-52 16,-13-2 22-16,-7-2 34 0,-12 0 4 15,0 5-2-15,-13 6 2 16,-8 10 0-16,-8 13-10 16,2 12 7-16,5 4-44 15,5 18-101-15,6 5-150 16,11-8-243-16</inkml:trace>
  <inkml:trace contextRef="#ctx0" brushRef="#br2" timeOffset="191873.45">19629 16818 1090 0,'0'0'175'0,"0"0"57"15,0 0-105-15,0 0-109 16,0 0-8-16,0 0 6 16,88 17-15-16,-51 12 3 15,-4 10-4-15,-9 8 0 16,-21 9-4-16,-3 12 4 16,-23 6-7-16,-14-1-15 15,-4-4-62-15,-1-15-20 16,6-16-170-16,12-18-331 15</inkml:trace>
  <inkml:trace contextRef="#ctx0" brushRef="#br2" timeOffset="192109.09">20278 17165 1244 0,'0'0'114'0,"0"0"43"16,0 0-25-16,0 0-82 16,0 0-41-16,0 0-9 15,53-25 0-15,-8 13-15 16,4 2-20-16,-5 3-44 0,-3-3-42 16,-6 2-127-16,-13-1-204 15,-13 4-181-15</inkml:trace>
  <inkml:trace contextRef="#ctx0" brushRef="#br2" timeOffset="192333.53">20392 17005 835 0,'0'0'219'0,"0"0"125"15,0 0-219-15,0 0-21 16,0 0-24-16,0 0-56 15,-29-10-3-15,29 17-4 16,0 20-13-16,0 16-4 0,-3 13 0 16,-9 7 6-16,3 4-19 15,-2 2-20-15,3-5-106 16,2-14-82-16,6-21-645 16</inkml:trace>
  <inkml:trace contextRef="#ctx0" brushRef="#br2" timeOffset="193569.31">21561 16995 37 0,'0'0'70'15,"0"0"16"-15,0 0 19 16,0 0 10-16,46-84 57 16,-40 71-46-16,-6 4 22 15,1 6 27-15,-1 0-79 16,0 3 30-16,0 0-30 16,0 0-53-16,0 0 16 15,0 0-43-15,-11 14-12 16,-5 9 13-16,0 15-9 15,-1 6 1-15,7 6-9 16,4 1 1-16,6-6 5 16,0-6-6-16,7-14 0 0,15-10 0 15,7-13 2-15,7-2-4 16,3-10-4-16,0-14-3 16,-3-14 7-16,-7-6-7 15,-6-4 9-15,-14 2 0 16,-8 0 0-16,-1 6 0 15,-13 5 0-15,-19 11-3 16,-5 11-7-16,-9 13 3 16,-2 16-41-16,2 20-66 15,8 14-60-15,12 6-196 0,6-6-182 16</inkml:trace>
  <inkml:trace contextRef="#ctx0" brushRef="#br2" timeOffset="196134.71">22165 17227 554 0,'0'0'160'16,"0"0"-113"-16,0 0 141 16,0 0-108-16,0 0-31 15,0 0-6-15,0 0-7 16,6 7 17-16,-1-10 0 15,3-4 5-15,-2-2-20 16,-2-8-25-16,-1 6 10 16,-3 2-23-16,0-2 0 15,0 9 14-15,0 2-13 16,0 0-2-16,-4 4 1 16,-10 25-6-16,0 7 0 15,1 0 6-15,9-2 0 16,4-8-6-16,0-13 6 15,0-4-8-15,6-9 7 16,5 0 2-16,3-9 0 0,1-11-1 16,2-10 0-16,-10 0 12 15,-2 4-7-15,-5-3-5 16,0 8 4-16,0 8-2 16,-6 6-3-16,0 7 1 15,-1 0-20-15,2 13-12 16,5 8-128-16,0 2-114 15,22-8-187-15</inkml:trace>
  <inkml:trace contextRef="#ctx0" brushRef="#br2" timeOffset="196389.25">22678 16835 1051 0,'0'0'58'0,"0"0"151"15,0 0-54-15,0 0-61 16,0 0-40-16,0 0-42 16,-51 2-1-16,44 44-11 15,-6 17 0-15,7 13 2 16,4 3-2-16,2-2-1 16,8-11-5-16,14-14-53 15,6-23-16-15,3-21-57 16,8-8-27-16,7-36-105 15,5-17-158-15,1-10 129 0</inkml:trace>
  <inkml:trace contextRef="#ctx0" brushRef="#br2" timeOffset="196795.2">22971 16927 142 0,'0'0'260'0,"0"0"71"16,0 0-100-16,-82-29-50 16,63 29-23-16,9 0-23 15,7 0-74-15,3 0-22 16,0-1-23-16,17-7-14 15,11 2-2-15,10 0 0 16,4 3 1-16,-5 3-12 16,-4 0 6-16,-9 0-23 15,-9 12 10-15,-9 9-9 0,-6 2 13 16,0 5 1-16,-9 4-16 16,-12-7 28-16,5-1-25 15,4-11 8-15,2-3 17 16,9-10-6-16,1 0 4 15,0-10-11-15,21-20 6 16,11-9 0-16,0-5-2 16,0 3 10-16,-7 9 6 15,-7 13 3-15,-9 9 32 16,-6 5 11-16,-3 5-19 16,0 0-11-16,0 15-22 15,0 15 0-15,0 6 18 16,0 4-16-16,0-3-1 15,0-4-1-15,4-3-40 16,22-4-29-16,15-11-50 0,15-14-211 16,13-1-51-16</inkml:trace>
  <inkml:trace contextRef="#ctx0" brushRef="#br2" timeOffset="196945.89">23646 16919 734 0,'0'0'141'15,"0"0"97"-15,0 0-112 16,0 0-115-16,0 0-11 16,0 0-31-16,-3 1 5 0,46-4-133 15,3-11-141 1,-1-6-243-16</inkml:trace>
  <inkml:trace contextRef="#ctx0" brushRef="#br2" timeOffset="197261.21">24020 16748 869 0,'0'0'185'0,"0"0"53"16,0 0-139-16,0 0-59 16,0 0-26-16,0 0 34 15,-63 101-5-15,48-56-14 16,4-2-13-16,9 0-12 15,2-11-3-15,3-8-1 0,15-8-10 16,4-14 4 0,3-2-35-16,0-9 18 0,-2-17 10 15,-3-7-16 1,-10-7 29-16,-7-3-3 0,-3 1 0 16,0 5-5-16,-3 7-44 15,-6 8-19-15,-2 15 6 16,1 7-69-16,1 0-166 15,2 9-106-15</inkml:trace>
  <inkml:trace contextRef="#ctx0" brushRef="#br2" timeOffset="197522.03">24295 16627 838 0,'0'0'262'15,"0"0"24"-15,0 0-121 16,0 0-103-16,0 0-33 16,0 0-20-16,33 29-7 15,-4 7 23-15,7 13-4 16,-12 1-20-16,-9 6 12 16,-12 4-13-16,-3 1-1 15,-30 4-3-15,-11-5-9 16,-6-2-40-16,5-14-37 0,8-20-47 15,8-22-95 1,13-11-306-16</inkml:trace>
  <inkml:trace contextRef="#ctx0" brushRef="#br2" timeOffset="197873.7">24535 16349 607 0,'0'0'591'0,"0"0"-488"16,0 0 40-16,0 0-76 16,0 0-67-16,0 0 0 0,34-4-2 15,9 0 7 1,5-5-18-16,-5 2-8 0,-9-1-20 16,-10 6 28-1,-15 2 4-15,-6 0 1 0,-3 0 2 16,0 20-3-16,-10 6-1 15,-13 12 10-15,-3 4 0 16,-3 1 8-16,3-3-7 16,0-5 17-16,11-11 0 15,6-12-16-15,9-4 22 16,0-8-24-16,20 0 0 16,21-5 6-16,16-12-6 15,7 0-40-15,2 0-116 16,-8 0-185-16,-15 7-208 15</inkml:trace>
  <inkml:trace contextRef="#ctx0" brushRef="#br2" timeOffset="198421.68">22057 17512 681 0,'0'0'82'0,"0"0"141"15,0 0-70-15,0 0-83 16,0 0-49-16,0 0 16 16,158 3 61-16,-42-3-47 15,17-13-19-15,15-1-28 16,3-5 4-16,-2-1 0 15,-9-1-8-15,-17 6-13 16,-28 4-60-16,-33 5-90 16,-39 6-157-16,-23 3-178 15</inkml:trace>
  <inkml:trace contextRef="#ctx0" brushRef="#br2" timeOffset="198767.59">22381 17766 1003 0,'0'0'77'16,"0"0"115"-16,0 0-107 16,0 0-79-16,0 0-6 15,103-60-9-15,-71 59-17 16,-6 1 17-16,-13 10-59 15,-8 15 41-15,-5 4 23 0,-2 7 1 16,-16 3 2-16,-4-3 1 16,-3-2 0-16,1-4 1 15,7-9 1-15,6-6-2 16,5-11 10-16,2-4-7 16,4 0 15-16,7 0-15 15,15-14 9-15,14-6-18 16,10-2 6-16,3 0-97 15,5 1-213-15,-1-6-190 16</inkml:trace>
  <inkml:trace contextRef="#ctx0" brushRef="#br2" timeOffset="198954.59">22952 17650 788 0,'0'0'136'16,"0"0"164"-16,0 0-127 15,0 0-108-15,0 0-45 16,0 0-20-16,-12 32 1 16,12 2 13-16,5 6-14 15,-2 3-8-15,-3 7-45 16,0 0-199-16,0-5-262 16</inkml:trace>
  <inkml:trace contextRef="#ctx0" brushRef="#br2" timeOffset="199103.99">23045 18040 1269 0,'0'0'45'15,"0"0"106"-15,0 0-105 16,0 0-46-16,0 0 0 16,0 0-57-16,7 9-96 15,17-9-310-15</inkml:trace>
  <inkml:trace contextRef="#ctx0" brushRef="#br2" timeOffset="199442.9">24949 17425 488 0,'0'0'396'15,"0"0"-314"-15,0 0 216 16,0 0-148-16,0 0-75 16,0 0 17-16,-3-6-44 15,3 6-17-15,0 0 6 16,0-5-34-16,14 2-1 15,23-4-2-15,17-1 1 0,7-5-10 16,2-4-16-16,-2 0-42 16,-6-2-23-16,-15-1-147 15,-16-3-226-15,-22 4-340 16</inkml:trace>
  <inkml:trace contextRef="#ctx0" brushRef="#br2" timeOffset="199659.96">25139 17227 1126 0,'0'0'114'0,"0"0"79"15,0 0-67-15,0 0-47 0,0 0-49 16,0 0 10-16,-15-6-36 16,15 26 1-16,0 12 3 15,0 14-4-15,3 9-3 16,-3 7-2-16,0 2 1 15,0 3-46-15,0-8-100 16,0-12-157-16,7-26-584 16</inkml:trace>
  <inkml:trace contextRef="#ctx0" brushRef="#br2" timeOffset="200409.33">26056 16791 362 0,'0'0'259'0,"0"0"-78"16,0 0 121-16,0 0-101 16,0 0-77-16,0 0-41 15,-4-17-21-15,-1 17-33 0,-7 11 13 16,-10 17-42-16,-8 16 6 16,-4 15 11-16,4 8-16 15,9 2-1-15,13-1-1 16,8-4-14-16,20-10-21 15,20-19-92-15,17-31-83 16,5-11-157-16,0-36-363 16</inkml:trace>
  <inkml:trace contextRef="#ctx0" brushRef="#br2" timeOffset="200576.02">26193 17005 531 0,'0'0'249'0,"0"0"-70"15,0 0 52-15,0 0-129 16,0 0-46-16,0 0-56 0,-25 0 4 16,68-6-10-16,11-7-26 15,3-3-133-15,-2-1-186 16,-9-3-185-16</inkml:trace>
  <inkml:trace contextRef="#ctx0" brushRef="#br2" timeOffset="200762">26543 16794 960 0,'0'0'166'0,"0"0"75"0,0 0-139 15,0 0-79 1,0 0-22-16,0 0 10 0,-14 50-8 16,12-16 2-16,-1 4-5 15,-1-4-7-15,1 2-6 16,-1-3-111-16,2-10-155 15,2-17-319-15</inkml:trace>
  <inkml:trace contextRef="#ctx0" brushRef="#br2" timeOffset="200993.92">26660 16721 528 0,'0'0'668'0,"0"0"-434"16,0 0-80-16,0 0-63 15,0 0-21-15,0 0-50 0,35-12 8 16,-1 18 0-16,4 10-26 16,-2 11 0-16,-3 3-2 15,-11 9 0-15,-11 3-14 16,-11 9 7-16,-5 4-50 16,-20-1-22-16,-8-1-6 15,0-7-43-15,4-12-107 16,2-18-286-16</inkml:trace>
  <inkml:trace contextRef="#ctx0" brushRef="#br2" timeOffset="201258.62">27109 16685 745 0,'0'0'583'16,"0"0"-442"-16,0 0 3 15,0 0-63-15,0 0-42 16,0 0-5-16,-10-3-12 16,1 23-22-16,-3 11 1 15,-3 17 25-15,-5 6-25 16,1 8 1-16,7-1-2 16,6 3 0-16,6-5-7 15,6-12-80-15,22-10-18 16,11-18-18-16,13-19-161 15,5-5-395-15</inkml:trace>
  <inkml:trace contextRef="#ctx0" brushRef="#br2" timeOffset="201759.67">27313 16801 1238 0,'0'0'111'0,"0"0"47"16,0 0-51-16,0 0-77 16,0 0-29-16,0 0 3 0,36 0-3 15,0 4-1 1,2 6 0-16,-3 2-3 0,-11 1-19 16,-8 4-6-16,-7 3-15 15,-9 0 29-15,0 3-31 16,-3 3 1-16,-10-2 19 15,-5-2-22-15,4-8 12 16,4-4-20-16,6-7 3 16,2-3 48-16,2 0 4 15,0-13-3-15,8-10 3 16,11-13 0-16,5-2 5 16,-3 3 2-16,1 2 5 15,-3 10 63-15,-5 3-34 16,-2 7 12-16,-8 9 14 0,-1 2-25 15,-3 2 8-15,0 0-28 16,0 0-21-16,0 0 6 16,0 15-7-16,-4 13 0 15,-5 4 24-15,2 0-21 16,-2 1 2-16,4-5-5 16,3-2 1-16,2-12-15 15,0-4-29-15,14-8-73 16,19-2-75-16,14-4-263 15,10-16-135-15</inkml:trace>
  <inkml:trace contextRef="#ctx0" brushRef="#br2" timeOffset="202194.81">27917 16854 509 0,'0'0'303'16,"0"0"-80"-16,0 0 39 15,0 0-111-15,0 0-82 16,0 0-4-16,-10 3-18 15,10-3-35-15,16 0 6 16,17 0-18-16,16-3 4 16,7-7-10-16,5 1-55 15,0-6-109-15,-7-4-265 16,-8-1-324-16</inkml:trace>
  <inkml:trace contextRef="#ctx0" brushRef="#br2" timeOffset="202531.67">28391 16685 548 0,'0'0'663'0,"0"0"-514"16,0 0 2-16,0 0-49 16,0 0-72-16,0 0 14 15,-24 5-44-15,21 17 0 16,3 7 24-16,-2 4-24 15,2 4 7-15,0-8-7 0,7-3 0 16,11-6-16-16,5-8-21 16,4-12-16-16,4 0 1 15,-1-12-36-15,-1-13 18 16,-7-4 27-16,-11-2 43 16,-11-2-3-16,0 3 4 15,-17 1-1-15,-15 12 7 16,-5 7-5-16,-2 10-2 15,1 0 0-15,5 17-39 16,10 5-148-16,10-2-311 16</inkml:trace>
  <inkml:trace contextRef="#ctx0" brushRef="#br2" timeOffset="202779.74">28510 16603 1183 0,'0'0'81'0,"0"0"148"16,0 0-102-16,0 0-74 15,0 0-30-15,113-20-19 16,-53 37 3-16,-2 15-5 16,-10 9-2-16,-10 5-2 15,-20 6-4-15,-18 4 2 16,-12 3-24-16,-32 1-14 15,-16-1-32-15,-6-10-31 16,4-14-246-16,8-23-346 0</inkml:trace>
  <inkml:trace contextRef="#ctx0" brushRef="#br2" timeOffset="203199.67">28800 16229 627 0,'0'0'599'0,"0"0"-498"15,0 0 29-15,0 0-86 16,0 0-39-16,0 0-5 0,60-23-6 16,-15 23-13-16,3 0-40 15,-8 0-8-15,-7 0-27 16,-11 0-15-16,-11 0 57 15,-10 7 13-15,-1 6 39 16,-3 1 0-16,-13 2 13 16,-7 4 55-16,3-3-23 15,4-3-11-15,5-2 41 16,5-2-71-16,6 0-2 16,0-2 15-16,4 3-16 15,15 0 8-15,5-2 2 16,2 1-7-16,-5 1 7 15,-5-6-11-15,-8 2 0 0,-8 3-2 16,-4 2 2-16,-25 10-9 16,-17 7-18-16,-16 7-58 15,-15 0-35-15,-19 1-201 16,-16-1-131-16</inkml:trace>
  <inkml:trace contextRef="#ctx0" brushRef="#br2" timeOffset="203611.81">26747 17449 707 0,'0'0'103'16,"0"0"220"-16,0 0-142 16,0 0-50-16,0 0-26 15,0 0-34-15,-27-11-23 16,27 6 9-16,30-6-36 16,32-8-8-16,32-2 9 15,29 1-16-15,27-2-5 16,19 1-1-16,14 1 0 15,5 8-6-15,-3-2 6 0,-9-1-19 16,-21 1-2 0,-26 4-16-16,-35-3 4 0,-36 7-8 15,-30-1-6-15,-18 6 37 16,-10-2-23-16,0 3-8 16,-19 0-64-16,-6 0-110 15,-3 13-149-15,-5 4-127 16</inkml:trace>
  <inkml:trace contextRef="#ctx0" brushRef="#br2" timeOffset="204099.71">27542 17679 956 0,'0'0'186'0,"0"0"-26"16,0 0-10-16,0 0-119 15,0 0-11-15,105-51-20 16,-57 38-8-16,-6 5 8 16,-14 7-37-16,-10 1-1 15,-7 0-12-15,-8 8-10 16,-3 9 53-16,0 5-10 0,-5-1 17 15,-10 4-3-15,2-4 4 16,0-5-1-16,2-3 0 16,5-3 4-16,0-8 7 15,6 3-11-15,0-5 0 16,6 3 3-16,12-3-3 16,9 2 5-16,1 3-5 15,1-2-17-15,-9 4 7 16,-5 0-17-16,-7-1 16 15,-7 6 5-15,-1-1 4 16,-3 5-1-16,-16 1 3 16,-13-2 0-16,-8 1 9 15,-3 0-9-15,-1-7 0 0,6-1-3 16,7-6 3 0,9-2-49-16,11-7-242 0,11-22-377 15</inkml:trace>
  <inkml:trace contextRef="#ctx0" brushRef="#br2" timeOffset="204273.83">28111 17489 332 0,'0'0'1074'16,"0"0"-1061"-16,0 0 55 15,0 0-45-15,0 0-23 0,0 0-11 16,4 106-16-16,-4-48-132 15,-5-2-224 1,-9 4-342-16</inkml:trace>
  <inkml:trace contextRef="#ctx0" brushRef="#br2" timeOffset="204523.49">28215 18175 1078 0,'0'0'325'0,"0"0"-163"16,0 0 3-16,0 0-41 0,0 0-9 15,0 0-40 1,0-55-72-16,7 35-3 0,-1 3 0 16,-2 3 0-16,-1 7 0 15,-3 4 0-15,0 3 0 16,0 0-122-16,0 5-56 15,-12 10-18-15,-18 1-295 16</inkml:trace>
  <inkml:trace contextRef="#ctx0" brushRef="#br2" timeOffset="205456.2">25321 7741 295 0,'0'0'52'16,"0"0"23"-16,0 0-75 15,0 0-73-15,0 0 4 16,0 0 14-16,13 89-42 16</inkml:trace>
  <inkml:trace contextRef="#ctx0" brushRef="#br2" timeOffset="206071.34">26452 9138 78 0,'0'0'25'16,"0"0"86"-16,0 0-24 15,0 0-23-15,0 0-13 16,0 0 1-16,0-1-9 15,0 1-13-15,0 0-1 16,0 0-29-16,0 8 4 16,0 7 33-16,0 2-5 15,0 4 3-15,0-6-21 16,7-4-13-16,2 0 22 0,4-9-20 16,8-2 14-16,7 0 34 15,10-10-8-15,5-13-3 16,5-4-31-16,1 1-5 15,-1-4 4-15,-4 3-7 16,-8 5-1-16,-14 8 0 16,-9 5-26-16,-13 9-37 15,0 0-63-15,-24 13-186 16,-9 10 91-16</inkml:trace>
  <inkml:trace contextRef="#ctx0" brushRef="#br2" timeOffset="206342.87">26442 9382 315 0,'0'0'22'16,"0"0"-7"-16,0 0 53 16,0 0-12-16,0 0-18 15,-3 73 18-15,17-72 20 16,7-1 0-16,9 0 40 15,9-17-42-15,6-11-16 16,8-5-9-16,1-6-39 16,1 3 3-16,-5 2-10 15,-6 6 7-15,-13 10-20 0,-12 6 9 16,-14 8-122 0,-5 4-4-16,-17 6-220 0</inkml:trace>
  <inkml:trace contextRef="#ctx0" brushRef="#br2" timeOffset="207392.49">29463 17238 609 0,'0'0'455'16,"0"0"-336"-16,0 0 48 16,0 0-38-16,0 0-108 15,0 0-2-15,-14-19 4 16,44 12-22-16,11-4 15 16,9 0-16-16,-1-1 6 15,-4 1-18-15,-3 3 2 16,-8 1-71-16,-9 3-70 15,-11 1-177-15,-11 0-161 16</inkml:trace>
  <inkml:trace contextRef="#ctx0" brushRef="#br2" timeOffset="207619.2">29627 16992 994 0,'0'0'117'15,"0"0"126"-15,0 0-138 16,0 0-89-16,0 0 28 16,0 0-44-16,-9 31 0 15,9 11 13-15,0 16-11 16,-3 6 7-16,-4 7-9 16,1 4-15-16,1 0 12 15,5-8-116-15,0-13-164 16,0-16-322-16</inkml:trace>
  <inkml:trace contextRef="#ctx0" brushRef="#br2" timeOffset="207820.53">30197 17433 1372 0,'0'0'1'16,"0"0"49"-16,0 0-50 16,0 0-46-16,0 0-45 15,116-31-72-15,-53 15-206 0,-4-1-279 16</inkml:trace>
  <inkml:trace contextRef="#ctx0" brushRef="#br2" timeOffset="207985.29">31037 17389 897 0,'0'0'83'16,"0"0"-5"-16,0 0 27 16,0 0-105-16,0 0-31 15,95-10-168-15,-55 0-88 0</inkml:trace>
  <inkml:trace contextRef="#ctx0" brushRef="#br2" timeOffset="208126.53">31760 17345 724 0,'0'0'188'0,"0"0"54"16,0 0-54-16,0 0-94 15,0 0-94-15,0 0-7 16,-6 4-66-16,-18-1-387 15</inkml:trace>
  <inkml:trace contextRef="#ctx0" brushRef="#br2" timeOffset="209483.17">13945 18646 941 0,'0'0'41'15,"0"0"167"-15,0 0-55 16,0 0-102-16,0 0-10 15,0 0-16-15,0 0-24 16,13-11 26-16,17 7-20 16,2-7-2-16,6 3 11 0,-2 0-16 15,4 5 0-15,-6-3-5 16,0 2-46-16,-2 2-56 16,-7-1-151-16,-11 1-127 15,-11 2-168-15</inkml:trace>
  <inkml:trace contextRef="#ctx0" brushRef="#br2" timeOffset="209653.02">14016 18877 679 0,'0'0'140'0,"0"0"-10"16,0 0 126 0,0 0-206-16,0 0-36 0,0 0 7 15,58-5 3-15,-2-15-6 16,12-5-18-16,10-6-11 15,13-7-54-15,10 0-200 16,2-1-61-16</inkml:trace>
  <inkml:trace contextRef="#ctx0" brushRef="#br2" timeOffset="211467.83">15868 18315 249 0,'0'0'85'0,"0"0"113"16,0 0-57-16,0 0-35 15,0 0-4-15,0 0 35 16,0 0-36-16,-11 1 42 15,8-1-54-15,3 0-21 16,0 0-10-16,0 0-19 16,0 0-8-16,0 0-20 15,0 0-5-15,4 0-9 16,15 0 3-16,7 0 0 16,1 0 0-16,-1 0 0 15,-4 17-3-15,-3 11-9 16,-9 14-20-16,-8 13 30 0,-2 9-31 15,-8 1-1 1,-12-7 22-16,-2-9-13 0,2-11 23 16,8-12 1-16,-2-7 1 15,10-11-2-15,2-6 2 16,2-2 0-16,0-6-4 16,0-23-10-16,14-13-14 15,7-13-20-15,4-6-16 16,5-2 21-16,-3 5-11 15,-2 4 43-15,-2 9 11 16,-4 12 0-16,-7 12 6 16,-3 7-6-16,-6 9 0 15,-3 5 10-15,3 0-10 16,-3 0 0-16,0 0 9 0,0-3-8 16,0 3 1-16,0 0-2 15,0 0 4-15,0 0 4 16,0 0-8-16,0 0 6 15,0 0 9-15,0 0-7 16,0 0-3-16,0 0-5 16,0 0 0-16,0 0 0 15,0 0 0-15,0 0 0 16,0 0 6-16,0 0-6 16,0 0 0-16,0 0-2 15,0 0 2-15,0 0 1 16,0 0-1-16,0 0 0 15,0 0 3-15,0 0-3 16,0 0 0-16,0 0 0 16,0-1 0-16,0 1 1 0,0 0-1 15,0 0 0-15,0 0-1 16,0 0 4-16,0 0-3 16,0 0 0-16,0 0 0 15,0 0-5-15,0 0-1 16,0 0-9-16,0 0 12 15,0 0-6-15,0 0 0 16,0 0 9-16,0 0-5 16,0 0-1-16,0 0-9 15,0 0-4-15,0 0 16 0,0 0-5 16,0 0 2 0,0 0 4-16,0 0 2 0,0 0-5 15,0 0 5-15,0 0 0 16,0 0-1-16,0 0 1 15,0 0 0-15,0 0 0 16,3-3 0-16,0 3-8 16,0-6-3-16,3 2 11 15,-1 1 7-15,-2-1-6 16,-1 1-1-16,-2 3 1 16,1 0 1-16,-1 0 6 15,0 0-6-15,0 0 10 16,0 0 23-16,0-3-23 0,0 3 8 15,0 0 2 1,0 0-2-16,-3 0-3 0,-8 0-7 16,2 10 0-16,-7 7 28 15,2 10-18-15,2 12 15 16,-1 13-3-16,3 5-6 16,6 5 8-16,4-2-18 15,0-4-9-15,6-9 15 16,15-8-21-16,0-10-1 15,6-10 3-15,-2-6 2 16,2-9-5-16,0-4 0 16,2-5 0-16,3-16-6 15,1-4 2-15,-8-4-28 16,-5 8-47-16,-10-3-68 0,-10 12-182 16,0 8-324-16</inkml:trace>
  <inkml:trace contextRef="#ctx0" brushRef="#br2" timeOffset="212433.4">16822 18539 251 0,'0'0'82'16,"0"0"52"-16,0 0 80 16,0 0-104-16,0 0 5 15,0 0 60-15,-6-4-45 0,6 4-13 16,0 0-35-16,0 0-30 16,0 0 16-16,0 0-40 15,0-4-4-15,0 4 4 16,0 0-18-16,0 0 2 15,9 0-1-15,18-5-11 16,8 1 36-16,7-7-29 16,0-1-7-16,-2 3 16 15,2-4-15-15,-6 2 0 16,-4-2-1-16,1 0 0 16,5 3 0-16,5-1 0 15,-1 2 0-15,4 1-8 16,-14 3 6-16,-10 0-5 0,-8 3-11 15,-9-2 3 1,-4 4 5-16,-1 0 0 0,0 0 2 16,0 0 8-16,0 0-15 15,0 0 1-15,0 0-1 16,0 0-18-16,0 0 21 16,0 0-39-16,-3 0-4 15,-3 4 10-15,2-3-20 16,1 2 9-16,0 0 19 15,2-3 8-15,1 2 28 16,0-2-5-16,0 0-5 16,0 0 11-16,0 0-15 15,0 0 6-15,0 0 5 16,0 0 4-16,0 0 2 0,0 0 0 16,0 0-2-16,0 0 23 15,0 0-5-15,0 0 11 16,0 0 14-16,0 0-14 15,0 0 13-15,0 0-24 16,0 0-3-16,0 0 17 16,0 0-19-16,0 0 5 15,0 0 0-15,0 0-11 16,0 0 11-16,0 0-18 16,0 0 0-16,0 0 8 15,0 0-8-15,0 0 0 16,0 0 0-16,0 0 2 15,0 0-9-15,0 0-1 0,0 0-16 16,0 0-1-16,0 0-48 16,0 0-89-16,0 0-127 15,0 0-81-15</inkml:trace>
  <inkml:trace contextRef="#ctx0" brushRef="#br2" timeOffset="213096.12">17716 18121 737 0,'0'0'83'0,"0"0"206"16,0 0-121-16,0 0-67 0,0 0-57 15,0 0 3 1,-7-23-44-16,27 20 0 0,3 3 3 16,6 0-3-16,-3 3-5 15,-1 11 2-15,-8 10 0 16,-8-1-11-16,-1 5 5 16,-8 1-15-16,0 0 7 15,-6 0-13-15,-5-2 8 16,2-5 7-16,1-5 3 15,2-10-1-15,6-5 10 16,0-2 0-16,0 0 5 16,0-14-5-16,6-13-11 15,11-13 5-15,9-4-4 16,-7-3 6-16,4 2-5 0,-6 8 9 16,-3 8 11-16,-2 10-2 15,-6 9 24-15,-3 7-5 16,-3 3-15-16,0 11-5 15,0 23 4-15,0 13 3 16,0 4 4-16,0 6-13 16,0-5-5-16,7-1-1 15,8-7-8-15,2-12-19 16,5-16-95-16,8-16-90 16,-2-19-72-16,5-25-203 15</inkml:trace>
  <inkml:trace contextRef="#ctx0" brushRef="#br2" timeOffset="213530.01">18137 17861 798 0,'0'0'100'16,"0"0"230"-16,0 0-197 15,0 0-48-15,0 0-59 16,0 0 17-16,-25-20-41 15,38 11 4-15,13-3-10 16,5 2 4-16,3 0-15 16,1 8-19-16,-5 2-10 15,-10 0 21-15,-3 0-18 0,-5 10 0 16,-6 2 14-16,-6 6-36 16,0-1 37-16,0 2-10 15,0 1-3-15,0-3 24 16,-6 0-2-16,-1-1 17 15,6-7 2-15,1 1 0 16,0-6-1-16,0 3 14 16,1-5-8-16,12 2 11 15,-1-4-18-15,1 3 0 16,-6-3 3-16,-4 1 0 16,-3 5-3-16,0-1 0 15,-9 10 3-15,-11 0-2 16,-15 9-1-16,-1-2-13 15,-3 7-21-15,0 0-157 16,0 0-115-16,1-2-173 0</inkml:trace>
  <inkml:trace contextRef="#ctx0" brushRef="#br2" timeOffset="213762.66">17760 18766 1095 0,'0'0'86'0,"0"0"31"15,0 0 1 1,80-17-40-16,-16-8-12 0,16-9-49 16,11-5-11-16,7 1-4 15,-4 9-2-15,-15 10-66 16,-12 6-58-16,-22 9-202 15,-21 4-219-15</inkml:trace>
  <inkml:trace contextRef="#ctx0" brushRef="#br2" timeOffset="214161.71">18166 18848 722 0,'0'0'108'15,"0"0"-78"-15,0 0 68 0,0 0-73 16,101-52-2-16,-71 34-15 16,-8 8-5-16,-2 3-2 15,-6 6-1-15,-6 1-5 16,-5 0-30-16,-3 8-31 16,0 9 31-16,0 4-11 15,-5 1 39-15,-2-3 1 16,-3-4 6-16,4-5 0 15,6-8 28-15,0-2-4 16,0 0 3-16,3 0-13 16,14 0 5-16,5-7 13 15,-2 0-32-15,-1-1-3 0,-6 3 1 16,-4 3-7-16,-5 2 9 16,-4 0-9-16,0 7 6 15,-7 10-6-15,-12 5 9 16,-1-2 0-16,-2 0 0 15,3-6-10-15,5-7-33 16,2-7-123-16,9-5-306 16</inkml:trace>
  <inkml:trace contextRef="#ctx0" brushRef="#br2" timeOffset="214340.61">18680 18481 1033 0,'0'0'214'0,"0"0"-158"0,0 0 99 16,0 0-138-16,0 110 11 15,0-56-14-15,0 8-14 16,-4 1-10-16,-4 2-144 16,1-6-288-16</inkml:trace>
  <inkml:trace contextRef="#ctx0" brushRef="#br2" timeOffset="214512.83">18853 18972 1220 0,'0'0'152'16,"0"0"60"-1,0 0-170-15,0 0-41 0,0 0-1 16,0 0-35-16,-4-6-104 15,8-5-368-15</inkml:trace>
  <inkml:trace contextRef="#ctx0" brushRef="#br2" timeOffset="214745.59">19161 18458 1326 0,'0'0'108'0,"0"0"-65"0,0 0 80 15,0 0-89-15,0 0-34 16,97-68 10-16,-45 52-22 16,-2 8 7-16,-2 2-75 15,-6 3-49-15,-20 0-164 16,-11 1-278-16</inkml:trace>
  <inkml:trace contextRef="#ctx0" brushRef="#br2" timeOffset="-214517.75">19294 18238 1093 0,'0'0'127'16,"0"0"102"-16,0 0-97 15,0 0-59-15,0 0-32 16,0 0-13-16,-10 7-14 16,10 19-3-16,0 16-11 15,10 14 6-15,0 11-5 16,-4 12-2-16,3 1-94 16,7-5-62-16,8-15-259 15,18-27-565-15</inkml:trace>
  <inkml:trace contextRef="#ctx0" brushRef="#br2" timeOffset="-214008.95">20003 18224 937 0,'0'0'389'16,"0"0"-365"-16,0 0 52 16,0 0-16-16,0 0-49 15,100-79-11-15,-52 65 2 16,-6 6-2-16,-6 8 0 0,-7 0-8 16,-8 0-3-16,-6 13-19 15,-11 7-3-15,-4 0-5 16,-1 8 9-16,-18-1-23 15,-4 2-29-15,1-1 49 16,-2-6-25-16,5-2 28 16,7-10 20-16,3-6 9 15,7-4 3-15,2 0-3 16,0-19-2-16,20-9 1 16,6-9-37-16,4 1-40 15,2-1 36-15,-7 8 42 16,-5 7 24-16,-4 1 74 15,-7 12 0-15,-6 1 35 0,-2 8-46 16,-1 0-40-16,0 0-14 16,0 8-28-16,0 15-4 15,0 7-1-15,0 8 4 16,-3 3-2-16,0 2-2 16,3-1-56-16,0-4-106 15,3-13-207-15,17-14-328 16</inkml:trace>
  <inkml:trace contextRef="#ctx0" brushRef="#br2" timeOffset="-213717.06">20746 17970 982 0,'0'0'116'0,"0"0"86"15,0 0-111-15,0 0-32 16,0 0-50-16,0 0 23 15,-75 25-30-15,69-6 1 16,5 1 7-16,1 2-9 16,0 1 0-16,3-2-1 15,14 0 1-15,0 0-2 16,4 2 1-16,0-6-8 16,-5 0 7-16,-4 0-21 15,-8-2 14-15,-4-2-3 16,0 0-11-16,-11 1 20 15,-7-1-49-15,-2-6-59 16,-2-7-213-16,5 0-165 0</inkml:trace>
  <inkml:trace contextRef="#ctx0" brushRef="#br2" timeOffset="-213558.41">20813 17960 819 0,'0'0'267'0,"0"0"-70"15,0 0-67-15,0 0-101 16,0 0-27-16,99-49-2 16,-76 46-22-16,-5 3-87 0,-4 0-199 15,-10 13-289 1</inkml:trace>
  <inkml:trace contextRef="#ctx0" brushRef="#br2" timeOffset="-213313.35">20287 18690 1245 0,'0'0'30'16,"0"0"127"-16,0 0-55 15,0 0-90-15,82-17 49 16,-12-5-36-16,21-13-20 15,18 0 7-15,13-1-12 0,2 2-7 16,-7 4-41-16,-13 9-38 16,-19 8-50-16,-30 7-242 15,-32 6-122-15</inkml:trace>
  <inkml:trace contextRef="#ctx0" brushRef="#br2" timeOffset="-212825.14">20691 18785 803 0,'0'0'14'15,"0"0"133"-15,0 0-82 0,94-61-65 16,-52 39 0-16,-8 4-1 16,-7 4-7-16,-11 6-3 15,-8 7-18-15,-8 1-22 16,-4 0 28-16,-18 1-62 15,-5 14 35-15,-2 1 47 16,0 1-1-16,6 3 4 16,0-9 0-16,4 4 1 15,6-5 25-15,3 1-12 16,6-1-3-16,2-1 1 16,1-3-3-16,1 2 4 15,0-2-7-15,0-3-6 16,0 1 22-16,9-4-3 15,1 0 15-15,4 0 13 16,5 0 2-16,5-12-18 0,-2 3-14 16,4 3-16-16,-3 0 11 15,0 4-12-15,-8 2-1 16,-1 0-1-16,-4 10 3 16,-4 8-2-16,-6 1-2 15,0 4 3-15,-6 1 3 16,-14-3 5-16,-2 2-8 15,-8-4 3-15,0-2 0 16,2-4-6-16,2-4-28 16,9-9-122-16,11 0-88 15</inkml:trace>
  <inkml:trace contextRef="#ctx0" brushRef="#br2" timeOffset="-212644.03">21159 18611 985 0,'0'0'131'16,"0"0"-47"-16,0 0 36 15,0 91-66-15,0-41-31 16,-1 5-23-16,-8 3-6 16,-3-1-142-16,3-7-230 15,1-14-430-15</inkml:trace>
  <inkml:trace contextRef="#ctx0" brushRef="#br2" timeOffset="-212470.04">21265 19047 1083 0,'0'0'198'0,"0"0"57"15,0 0-131-15,0 0-101 16,0 0-23-16,0 0-9 15,0 0-57-15,10 0-95 16,6 0-333-16</inkml:trace>
  <inkml:trace contextRef="#ctx0" brushRef="#br2" timeOffset="-212126.64">22050 18612 662 0,'0'0'166'16,"0"0"145"-16,0 0-70 0,0 0-119 16,0 0-25-16,0 0-52 15,-24-15-11-15,24 12-33 16,9-4 10-16,16 1-22 16,8-3 2-16,7 2-72 15,5 1-49-15,6-5-273 16,7 2-399-16</inkml:trace>
  <inkml:trace contextRef="#ctx0" brushRef="#br2" timeOffset="-211669.47">22685 18386 835 0,'0'0'403'0,"0"0"-368"16,0 0 140-16,0 0-99 16,0 0-74-16,0 0-2 15,35-37 1-15,-9 35 2 16,0 2-6-16,0 0-26 16,-3 8-27-16,-5 9-1 15,-3 10-37-15,-12 1-14 16,-3 1 1-16,0 2 0 15,-6-3 48-15,-14-1 24 0,7-7 12 16,0-8 21-16,3-5-4 16,6-4 6-16,4-3 29 15,0 0 56-15,0-19 31 16,17-10-76-16,6-5-39 16,3 2 14-16,-6 9-11 15,-3 3 5-15,-7 5 36 16,-2 6 21-16,-5 7 10 15,-3 2-26-15,0 0-25 16,0 0-7-16,0 6-18 16,0 16-5-16,1 9 1 15,2 6-36-15,5 1-76 0,6-6-171 16,8-8-140-16</inkml:trace>
  <inkml:trace contextRef="#ctx0" brushRef="#br2" timeOffset="-211405.27">23122 18265 877 0,'0'0'48'0,"0"0"170"16,0 0-113-16,0 0-54 15,0 0-36-15,0 0-12 16,49-53 2-16,-20 45-5 15,-1 1 0-15,-4 5 4 16,-5 2-4-16,-4 0-4 0,-4 0-3 16,-3 9 5-16,-3 11 0 15,-4 7-13-15,-1 6-66 16,0 3-41-16,-7 4-111 16,-5-6-121-16</inkml:trace>
  <inkml:trace contextRef="#ctx0" brushRef="#br2" timeOffset="-211248.85">23261 18323 607 0,'0'0'138'16,"0"0"162"-16,0 0-142 0,0 0-126 16,0 0-32-16,0 0-4 15,74-29-29-15,-41 29-194 16,1 0-224-16</inkml:trace>
  <inkml:trace contextRef="#ctx0" brushRef="#br2" timeOffset="-211016.75">22918 18835 718 0,'0'0'395'15,"0"0"-387"-15,0 0 176 16,0 0-126 0,103-47-39-16,-32 17-19 0,12 2 5 15,1-4 6-15,4 4-11 16,-6 3-8-16,-8 8-5 16,-15 5-61-16,-17 8-85 15,-24 4-185-15</inkml:trace>
  <inkml:trace contextRef="#ctx0" brushRef="#br2" timeOffset="-210769.58">23236 18882 614 0,'0'0'149'15,"0"0"-145"-15,0 0 107 16,98-55-89-16,-61 36-21 15,-2 2 22-15,-10 6 2 16,-9 7 31-16,-2 1-3 16,-10 3-42-16,-2 7-10 15,-2 19-1-15,0 4 0 16,-2 11-10-16,-7-1-24 16,-1 1-102-16,2-6-64 15,5-11-134-15</inkml:trace>
  <inkml:trace contextRef="#ctx0" brushRef="#br2" timeOffset="-210582.08">23605 18734 191 0,'0'0'866'15,"0"0"-814"-15,0 0 95 16,0 0-121-16,0 0-15 15,-4 72-10-15,-2-33-2 16,5 1-70-16,-6-8-218 16,7-5-279-16</inkml:trace>
  <inkml:trace contextRef="#ctx0" brushRef="#br2" timeOffset="-210405.61">23734 19047 1133 0,'0'0'27'0,"0"0"25"16,0 0-52-16,0 0-43 16,0 0-270-16</inkml:trace>
  <inkml:trace contextRef="#ctx0" brushRef="#br2" timeOffset="-210106.31">24135 18613 1248 0,'0'0'38'15,"0"0"55"-15,0 0 12 0,0 0-85 16,0 0-14-16,95-71-5 16,-47 51-1-16,3 3-17 15,0-1-13-15,-2 7-76 16,-9 1-121-16,-13 2-147 15,-17 6-311-15</inkml:trace>
  <inkml:trace contextRef="#ctx0" brushRef="#br2" timeOffset="-209892.25">24242 18410 816 0,'0'0'162'0,"0"0"8"0,0 0 41 15,0 0-140 1,0 0-31-16,0 0-15 0,-9 13 19 16,17 14-11-1,1 10-5-15,0 5-6 0,-3 6-21 16,-5 7-2-16,-1 3 0 16,0 1-105-16,2-6-130 15,13-12-458-15</inkml:trace>
  <inkml:trace contextRef="#ctx0" brushRef="#br2" timeOffset="-209501.97">24954 18581 1081 0,'0'0'64'0,"0"0"110"16,0 0-32-16,0 0-98 15,0 0-14-15,0 0 16 16,-49 71-19-16,47-53-25 16,2-1 13-16,0-3-15 0,3-5 0 15,10-2-3 1,0-7 3-16,1 0-9 15,-2-2 1-15,-3-15 2 0,-1-4-1 16,-8-5 7-16,0-2 0 16,-5 2-4-16,-10 3 8 15,0 8-5-15,4 8 1 16,-2 7-11-16,3 0 11 16,3 20-43-16,2 6-42 15,5 7-76-15,3-1-236 16,21-5-259-16</inkml:trace>
  <inkml:trace contextRef="#ctx0" brushRef="#br2" timeOffset="-209139.98">25474 18640 1363 0,'0'0'8'16,"0"0"87"-16,0 0-9 16,0 0-78-16,0 0-7 15,0 0 3-15,-61 64-1 16,61-48 0-16,12-4-3 16,5-4 0-16,3-4-5 15,3-4 5-15,-1 0-11 16,-1-13 2-16,-6-8 3 0,-8-5 6 15,-7-6 0-15,0 0 0 16,-10 6-8 0,-10 6 8-16,-2 11 0 15,3 9-1-15,1 0-5 0,2 16-1 16,7 7-47-16,5 5-69 16,4 2-57-16,4-2-205 15,15-8-327-15</inkml:trace>
  <inkml:trace contextRef="#ctx0" brushRef="#br2" timeOffset="-208825.63">26153 18569 229 0,'0'0'1126'16,"0"0"-1086"-16,0 0 96 15,0 0-73-15,0 0-27 16,0 0-36-16,-57 15 0 16,71-1 4-16,5-1 0 15,6-6 0-15,0-5-4 16,-3-2 1-16,-6 0 8 16,-7-2-8-16,-4-12-1 15,-5-9 3-15,0-3-2 16,-9-7-2-16,-14 3-11 0,-5 8-24 15,-9 18-2-15,-9 5-71 16,-9 37-174-16,-10 9-188 16,-10 7-226-16</inkml:trace>
  <inkml:trace contextRef="#ctx0" brushRef="#br0" timeOffset="-199611.23">26763 18597 63 0,'0'0'37'0,"0"0"-5"16,0 0 8-1,0 0 25-15,-61-72-4 0,54 62-1 16,-1 0-22-16,4 2 9 15,-3-2 34-15,4 4-31 16,0 1 13-16,-2-3 17 16,3 6-13-16,1-1-3 15,1 3 5-15,0 0-22 16,0 0 2-16,0 0-37 16,0 0 4-16,0 0-7 15,8 7-8-15,14 8 9 16,7-5 14-16,16-8 3 0,12-2 42 15,14-16-37 1,17-21 8-16,11-17 2 0,11-16-7 16,5 1-12-16,-8 0-23 15,-14 13 5-15,-23 9-3 16,-22 17-1-16,-22 11-1 16,-13 12 0-16,-10 4-36 15,-3 3-35-15,0 3-14 16,-11 25-213-16,-13 10 137 15,-9 4-168-15</inkml:trace>
  <inkml:trace contextRef="#ctx0" brushRef="#br0" timeOffset="-199245.23">27147 18606 674 0,'0'0'20'15,"0"0"43"-15,0 0 106 16,0 0-88-16,0 0-30 16,0 0-18-16,-72 26-26 15,72 12-1-15,0 2-5 16,6 2-1-16,12-9 17 16,1-10-9-16,10-8 10 15,5-12-5-15,12-3 1 16,14-41 75-16,11-22-31 15,11-22-8-15,0-10-12 0,-4 0-25 16,-7 9 6-16,-17 19-7 16,-12 27-8-16,-19 17 11 15,-13 11-15-15,-6 8 0 16,-2 4-3-16,-1 0 3 16,-1 0 0-16,2 0-51 15,1 0-99-15,3 0-134 16,-5 1-19-16,-1 5-238 15</inkml:trace>
  <inkml:trace contextRef="#ctx0" brushRef="#br0" timeOffset="-174911.15">30092 6710 119 0,'0'0'13'0,"0"0"29"15,0 0 76-15,0 0-42 16,0 0 4-16,0 0-6 15,-34-74 24-15,33 66-49 16,1 6 11-16,0 0 32 0,0 2-40 16,0 0-16-1,0 7-36-15,0 29 7 16,0 24-7-16,0 25 4 0,0 24-4 16,0 20 23-16,0 17-13 15,0 18 6-15,0 8-11 16,-7 7-2-16,-12-1-3 15,-2-6 0-15,-1-19 0 16,4-28-7-16,6-25-24 16,7-25-1-16,4-19 11 15,1-13-26-15,0-10-9 16,9-14-82-16,7-15-92 16,-1-4-6-16</inkml:trace>
  <inkml:trace contextRef="#ctx0" brushRef="#br0" timeOffset="-172301.03">31492 6845 141 0,'0'0'308'15,"0"0"-245"-15,0 0 132 16,0 0-81-16,0 0-65 16,0 0 44-16,-23-17-84 15,21 17-4-15,1 14-5 16,-5 16 2-16,2 12-2 16,-4 6 0-16,2 1 2 15,0-6-1-15,0-7-1 16,3-13 0-16,2-10 5 15,-1-10 0-15,2-3-5 16,0 0 14-16,0-6 38 16,0-24 41-16,8-6-90 0,5-10-1 15,-2 0 4 1,-1 0-4-16,-3-1-2 0,-1 10 0 16,1 12 0-16,-4 12-15 15,-2 13 6-15,2 0-37 16,3 13-34-16,-2 9 55 15,5 5 20-15,0-3-11 16,5-4-16-16,-1-6 23 16,3-7 1-16,3-7 8 15,4 0 7-15,4-7 33 16,3-11-2-16,1-6-17 16,1-2-19-16,-1-5 21 15,2-1-23-15,-2 6 0 0,-7 8 5 16,-8 9-5-16,-7 9-1 15,-6 10-11-15,-3 24 7 16,2 10-2 0,-2 7 7-16,0 2-3 0,0-4-5 15,0-6-27-15,6-7-36 16,13-15 28-16,2-7-13 16,9-14 9-16,5 0-16 15,3-20 5-15,-2-8-28 16,-5-1 60-16,-6 0 26 15,-4-3 27-15,-4-4 9 16,-3 5 29-16,-4 7-12 16,-6 14-4-16,-4 10 34 15,0 6-66-15,-1 17-3 0,-10 5 17 16,-1 4-9-16,5 0 13 16,4 0-35-16,3-1 1 15,0-7 7-15,17-2-2 16,8-9-6-16,1-12 0 15,0-1 3-15,-4-7-6 16,-5-15-15-16,-6-5-16 16,-8-2 29-16,-3-7-1 15,0-3 5-15,-16 1 1 16,-1 12 0-16,-2 12-9 16,-6 14 7-16,-6 13 2 15,1 14-1-15,6 6 4 16,7 0-6-16,13-7 3 0,4 1 0 15,1-8-9-15,19-7 9 16,4-7 0-16,6-5 15 16,-1-3-11-16,1-13 17 15,-1-1 7-15,-3-3-17 16,-2-2 11-16,-6 3-22 16,-1 2 0-16,-7 6 12 15,-4 7-12-15,-5 4-2 16,-1 1-11-16,0 18 1 15,0 2 12-15,2-1 0 16,1-7 2-16,1-4-4 16,4-2 3-16,5-4-1 0,2-3 13 15,3 0-7 1,5-10 13-16,2-7-14 0,2-3-2 16,1 1 12-16,-3 4-15 15,-4 4-1-15,-7 6-1 16,-5 5-53-16,-5 0 23 15,0 5-1-15,1 9-35 16,-1 0 15-16,2 0-32 16,5-1-57-16,5-6-15 15,8-4 55-15,3 1 75 16,0-4-50-16</inkml:trace>
  <inkml:trace contextRef="#ctx0" brushRef="#br0" timeOffset="-171739.34">32856 6916 163 0,'0'0'145'0,"0"0"41"0,0 0-58 16,0 0-69-16,0 0-29 16,0 0-4-16,-84-10-11 15,65 21-3-15,6 3 1 16,1 0-10-16,6 2 3 16,6-2-6-16,0-2 0 15,0 0-2-15,4-3 3 16,13-4-2-16,2-5-22 15,4 0-23-15,0-9 43 16,0-8-5-16,-5-3 8 0,-2 1 7 16,-4-2 0-1,-3-2 42-15,-2-3-21 0,-4 6-9 16,0 1 30-16,-1 7-31 16,-1 5-1-16,-1 4 30 15,2 1 4-15,-2 0-17 16,1 2-19-16,2 0-14 15,0 0 18-15,4-1-19 16,0-4 0-16,0-2 13 16,1-2-12-16,-1 1 13 15,0 2-12-15,0 3 3 16,-4 0 8-16,-3 3-13 16,0 0 0-16,0 0 8 15,0 0-4-15,0 0-3 16,0 0-1-16,0 0 0 0,0 0 4 15,0 3 3-15,0 2-7 16,0 6 12-16,-2 9-11 16,-6 6 5-16,1 7-6 15,0 2 1-15,-1-1-5 16,4-5 4-16,1 6 0 16,3-9-4-16,0 0-2 15,13-1-15-15,11-8-163 16,10-7-27-16,4-10-37 15,3 0-231-15</inkml:trace>
  <inkml:trace contextRef="#ctx0" brushRef="#br0" timeOffset="-170509.04">31293 7040 113 0,'0'0'55'0,"0"0"53"15,0 0-40-15,0 0-25 16,0 0 16-16,0 0-3 16,0 0-13-16,0 8 27 15,0-5-44-15,0-3 2 16,0 2 6-16,0 2-10 16,-8 3-2-16,-8 1 7 15,-5 2-28-15,-1-3 24 0,-5 0-25 16,-1-3 0-16,-1-1 0 15,1-3 2-15,3 0-2 16,3 0 0-16,5-4 7 16,4-14 0-16,4-10 10 15,6-14-1-15,3-7 12 16,0-9-12-16,0 0 4 16,6 5 9-16,8 10-4 15,0 11 35-15,1 8-38 16,-3 12-3-16,-2 1 6 15,2 5-23-15,-3 3 4 16,-1-2-6-16,0 5 1 0,-2 0-6 16,0 0 5-1,0-1-2-15,5-2-6 0,-2-2-4 16,3-3-63-16,2-4-30 16,2 1-13-16,0-8-40 15,-4 5-9-15,-3 1-61 16</inkml:trace>
  <inkml:trace contextRef="#ctx0" brushRef="#br0" timeOffset="-170025.88">31169 6268 319 0,'0'0'11'16,"0"0"172"-16,0 0-15 15,0 0-65-15,0 0-5 16,0 0-31-16,-30-46-12 15,38 32-43-15,11 1-10 16,9 0 11-16,8 0-13 16,5 1 0-16,-2 7-4 0,-6 4 4 15,-8 1-3-15,-9 3-4 16,-10 14-25-16,-6 11 31 16,0 5-17-16,-9 7 18 15,-19 5-4-15,-5 1 5 16,-3-6-1-16,5-4 0 15,8-13 3-15,10-7 1 16,13-11-4-16,2-5-9 16,38 0 9-16,18-13 1 15,9-10-1-15,2-1-4 16,-8 1-107-16,-9 0 0 16,-6-1-98-16,-10 4-33 15</inkml:trace>
  <inkml:trace contextRef="#ctx0" brushRef="#br0" timeOffset="-169546.12">31638 6152 300 0,'0'0'70'15,"0"0"147"-15,0 0-86 16,0 0-76-16,0 0-27 15,3-73-10-15,7 56-15 16,-1-4-1-16,0-3 20 16,1-1-20-16,-2-3 1 15,-2 8 7-15,-2 4-7 0,-4 8 23 16,0 5-4-16,0 3-7 16,0 0-4-16,0 11-11 15,0 15 0-15,0 12-2 16,-3 6 7-16,0 2-10 15,-1 4 5-15,1 0-8 16,0 0 4-16,3-7-101 16,0-8-61-16,0-9-4 15,7-9 47-15,-1-4 14 16,-3-9 24-16,-3-2 13 16,0-2 35-16,0 0 37 15,-13 0 4-15,-5 0 63 16,1 0 17-16,0 0 29 0,4 0 50 15,3 0-10-15,7 0 18 16,3 0-23-16,0-6-50 16,20-7-40-16,15-4-47 15,19 2-11-15,10 1-159 16,8-1-229-16</inkml:trace>
  <inkml:trace contextRef="#ctx0" brushRef="#br0" timeOffset="-167578.62">31379 7349 28 0,'0'0'76'16,"0"0"-26"-16,0 0-18 16,0 0-10-16,0 0-20 15,-25 97 20-15,19-29 35 16,3 14-42-16,3 7-6 15,0 0-9-15,0-7-33 16,12-13-33-16,16-12-6 16,11-19-63-16</inkml:trace>
  <inkml:trace contextRef="#ctx0" brushRef="#br0" timeOffset="-167058.62">33065 7539 455 0,'0'0'14'16,"0"0"51"-16,0 0 29 15,0 0-30-15,0 0-14 16,0 0-35-16,0 0 3 15,88 47-5-15,-58 5-5 16,-8 13 30-16,-19 7-38 16,-7 3-17-16,-38 0-29 15,-19-5-122-15,-15-11-104 16</inkml:trace>
  <inkml:trace contextRef="#ctx0" brushRef="#br0" timeOffset="-166742.83">31800 7746 429 0,'0'0'8'0,"0"0"103"16,0 0 18-16,-86-39-57 16,71 35 25-16,9 1-8 15,4 2-29-15,2 1-46 16,0-1-9-16,0 1 8 0,11 0-12 16,14 0-1-16,11 0 11 15,10 0-11-15,11-3-7 16,7-3-213-16,-3-9-197 15</inkml:trace>
  <inkml:trace contextRef="#ctx0" brushRef="#br0" timeOffset="-166223.39">32862 7635 198 0,'0'0'38'15,"0"0"37"-15,0 0 55 16,0 0-3-16,0 0-14 15,0 0-57-15,0 16-16 16,0-16 7-16,0 0-25 16,0 1 7-16,0-1-2 15,0 0-12-15,0 0 36 16,0 0-35-16,0 0-5 0,0 0 15 16,0 0-19-16,0 0-3 15,0 0-4-15,0 0 8 16,0 0-8-16,0 0 0 15,0 0 0-15,0 0 4 16,0 0-4-16,0 0 0 16,0 0-2-16,0 0 4 15,0 2 1-15,0-2-3 16,0 0 0-16,0 0 3 16,0 0-2-16,0 0-1 15,0 0 0-15,0 0-1 0,0 0-6 16,0 0-27-1,0 7-116-15,0 3-109 0,-19 7-64 16</inkml:trace>
  <inkml:trace contextRef="#ctx0" brushRef="#br0" timeOffset="-165166.59">31265 8927 324 0,'0'0'83'0,"0"0"80"16,0 0-88-16,0 0 1 15,0 0-44-15,0 0-14 16,0 15 20-16,-3-10-7 16,-14 1 22-16,-5 5-3 15,-4-9-29-15,-2 2 30 0,0-2-48 16,1-2 1-16,6 0 14 15,5 0-10-15,4-8 15 16,4-3-4-16,5-6-4 16,3-2 23-16,0-1-38 15,0 4 0-15,8 4-1 16,10 9 3-16,4 3-4 16,5 0 2-16,1 11 0 15,4 6-6-15,-7 3 6 16,-6 2-2-16,-7 3-2 15,-12 0-1-15,0 4 1 16,-18 2-16-16,-19 2-9 16,-9-3 28-16,-5-1-26 15,-1-7 17-15,3-5 4 0,8-6 8 16,11-8-2-16,13-3 0 16,8 0 3-16,9-17 32 15,0 0-31-15,4 4-4 16,15 4 6-16,6 8-3 15,4 1-3-15,4 4 0 16,4 15 0-16,4 8-2 16,1-4 2-16,2 5-14 15,3-9-50-15,0-4-125 16,-6-13-104-16,-9-2-152 16</inkml:trace>
  <inkml:trace contextRef="#ctx0" brushRef="#br0" timeOffset="-164148.83">31484 8874 22 0,'0'0'75'16,"0"0"14"-16,0 0 27 16,0 0-53-16,0 0 21 15,0 0-12-15,0-22 20 16,0 17-11-16,0 4 0 16,0-1 17-16,0 1-9 15,0 1 2-15,0 0-38 16,0 3-42-16,-1 20-2 0,-4 11-9 15,-1 10 3 1,4 1-6-16,2-5 3 0,0-7 0 16,0-9-4-16,6-12 7 15,7-4-3-15,1-8 0 16,1 0 3-16,2 0 4 16,-1-17-7-16,2-3 0 15,-3-4 1-15,0-5 6 16,-6 2-10-16,-2-4 3 15,-1 9 0-15,-4 6 8 16,-2 13-8-16,0 3-9 16,0 13-7-16,0 20 0 0,0 13 15 15,0 14-20-15,1 6-45 16,1 7-17-16,-2 2-32 16,0-1-127-16,0-8-125 15</inkml:trace>
  <inkml:trace contextRef="#ctx0" brushRef="#br0" timeOffset="-163817.98">31834 9279 485 0,'0'0'147'0,"0"0"91"15,0 0-95-15,0 0-1 16,0 0-88-16,0 0-5 15,-11-3-49-15,44 3 4 16,16-3-11-16,13-4-31 0,7-2-189 16,-5-7-138-1,-7-2-225-15</inkml:trace>
  <inkml:trace contextRef="#ctx0" brushRef="#br0" timeOffset="-163240.58">32334 9118 621 0,'0'0'53'0,"0"0"137"16,0 0-10-16,0 0-73 0,0 0-52 15,0 0 8-15,15-46-23 16,-15 46-13-16,0 0-27 16,0 20-6-16,0 16 5 15,1 13-1-15,-1 9 2 16,0 0 11-16,0-8-11 16,0-5 0-16,0-14 0 15,0-14-16-15,6-9 8 16,2-7-11-16,5-1 19 15,4-6 3-15,5-19-2 16,0-7-1-16,1-4 7 16,-4-7-7-16,-4 6 3 0,0 11-3 15,-6 7 0-15,-4 11-13 16,-1 8-27-16,-3 5-9 16,2 18-86-16,5 10 135 15,4 3-7-15,4-7-6 16,5 0-23-16,3-8 35 15,5-8-36-15,-1-6 37 16,-3-7 5-16,-6-4-4 16,-8-23 30-16,-3-12-3 15,-4 0-10-15,-4-4 21 16,0-4-37-16,0-3-2 16,-1 5 5-16,-5 12-5 15,2 13-8-15,3 20-22 16,1 0-180-16,0 16-174 15,6 2 44-15</inkml:trace>
  <inkml:trace contextRef="#ctx0" brushRef="#br0" timeOffset="-162933.45">32934 9204 703 0,'0'0'43'16,"0"0"113"-16,0 0-156 15,0 0-12-15,0 0-17 16,0 0-59-16,4 40-15 0,19-40 9 16,-1 0-28-16,-1 0 69 15,-2-9-29-15,-8-5 82 16,-5-3 2-16,-6 1 34 16,0 2 43-16,-8-3 13 15,-8 3-34-15,-4 6 21 16,-3 8-41-16,-3 3-33 15,2 19 4-15,2 9-5 16,6 5-4-16,5 3 0 16,10 2-19-16,1 1-42 15,7-11-160-15,17-12 5 16</inkml:trace>
  <inkml:trace contextRef="#ctx0" brushRef="#br0" timeOffset="-162586.65">33371 9223 122 0,'0'0'90'16,"0"0"64"-16,0 0-85 16,-112-19-8-16,64 47-35 15,6 6 20-15,12 3 1 16,20-1-40-16,10 2-4 16,7-10-3-16,26-11-36 15,11-8 24-15,6-9-56 16,1 0 24-16,-5-20 33 15,-7-6 11-15,-9-9 16 16,-5-5 52-16,-7-6-6 16,-9 0 9-16,-3-15 16 0,-4 3 7 15,-2-2-7-15,0 18-20 16,0 18 26-16,-2 20 12 16,-8 4-16-16,-5 31-88 15,0 17 2-15,-3 15-3 16,4 11 10-16,3 7-10 15,5 9-5-15,6 9-152 16,0-3-197-16,0-7-112 16</inkml:trace>
  <inkml:trace contextRef="#ctx0" brushRef="#br0" timeOffset="-161132.95">31945 9980 24 0,'0'0'17'16,"0"0"2"-16,0 0-7 16,0 0-11-16,0 0 2 15,0 0 2-15,-8-7-5 16,4 4-1-16,-2 3 1 15,3 0 0-15,0-1 24 16,-1-1 2-16,2-1 22 0,2-3 53 16,-1-1-61-1,-1 0 36-15,2-3 61 0,-1 4-44 16,1 0-1-16,0 3-12 16,0 3-13-16,0 0 0 15,-2 0-67-15,-4 15-1 16,0 15-19-16,-6 9 20 15,-1 5 11-15,-5 1-11 16,-2-5 0-16,3-7-3 16,3-5-26-16,2-14 11 15,6-6 8-15,2-4 10 16,4-4-7-16,0 0 7 16,0 0 0-16,7-7-3 15,11-3 3-15,3 1-4 0,3 1-13 16,4 5-19-1,1 2 35-15,3-2-37 0,4 3-21 16,3-2 36-16,-5 0-16 16,-3-4 13-16,-2 0 22 15,-9-4-5-15,-3 1 0 16,-6-2-14-16,-8-6 20 16,-3-2-3-16,0-2-2 15,-17-7-9-15,-4-5-17 16,-4-8 34-16,-3-1-3 15,-2 5 6-15,0 14 0 16,3 13 50-16,3 10-44 16,2 13-8-16,4 15-2 0,14 9 9 15,4 5-21-15,14-4-2 16,21-4-34-16,7-11-3 16,4-6-38-16,2-11 15 15,-4-6-5-15,-3 0-16 16</inkml:trace>
  <inkml:trace contextRef="#ctx0" brushRef="#br0" timeOffset="-160883.78">32281 10033 68 0,'0'0'111'0,"0"0"-1"16,0 0-29-16,0 0 21 15,0 0-8-15,0 0-85 16,7-14-9-16,-9 42 10 16,2 4-10-16,0 1 0 15,3-10-22-15,8 1-98 0,-2-10-21 16,1-9 55-16,1-5 0 15,2 0 76-15,2-10-5 16,0-7-33-16,3-2 34 16,-2-4 13-16,-2 0 1 15,-4 6 24-15,-3 8 29 16,-4 9-8-16,-3 0-45 16,0 0 2-16,0 16-2 15,0 1 0-15,3-1-36 16</inkml:trace>
  <inkml:trace contextRef="#ctx0" brushRef="#br0" timeOffset="-160644.97">32762 10053 11 0,'0'0'228'15,"0"0"-178"-15,0 0 88 16,0 0 55-16,0 0-36 16,0 0 19-16,-6 4-16 15,6-4-78-15,0 0-5 16,0 0-77-16,0 0-2 16,0 0-81-16,0 0-234 0,0 0-147 15</inkml:trace>
  <inkml:trace contextRef="#ctx0" brushRef="#br0" timeOffset="-159693.9">30635 8785 403 0,'0'0'142'0,"0"0"40"16,0 0-26-16,0 0-44 16,0 0-89-16,0 0-2 15,134-28-21-15,-66 25-1 16,-1 0-8-16,-3 3 1 15,-9-2-63-15,-15-1 19 16,-17 1-6-16,-20 2 39 16,-3 0 6-16,-35 0 8 15,-15 0 2-15,-14 2-1 16,-8 13 4-16,-5 9 1 16,0 5-1-16,4 3 5 0,11 3-5 15,14 1 0-15,15 3 11 16,14 7-8-16,10 5-1 15,9 14 10-15,0 21-5 16,0 13 25-16,4 16-13 16,1 9 25-16,-5 2 10 15,0-5-26-15,-8-8 19 16,-11-4 47-16,-5-8-74 16,7-1 0-16,1-1 6 15,6-13-21-15,7-14 9 16,3-22-14-16,0-14 0 15,22-11 0-15,15-15 1 16,20-10-4-16,27-22-29 16,23-34-120-16,14-12-41 0,0-13-220 15</inkml:trace>
  <inkml:trace contextRef="#ctx0" brushRef="#br0" timeOffset="-158822.21">30421 5997 377 0,'0'0'47'15,"0"0"146"-15,0 0-32 16,0 0-57-16,0 0-1 16,0 0-40-16,-27-10-46 15,57 6 3-15,14-4 33 0,10-3-36 16,7 0-5-16,3 0-12 15,-7 1 1 1,-11 0-14-16,-16 5-38 0,-19 2-19 16,-11 3 41-16,-17 0 29 15,-35 0-2-15,-20 11-7 16,-13 15 9-16,-1 13-7 16,5 7 7-16,9 4 0 15,11 6 10-15,14 4 15 16,14 10-4-16,13 5-6 15,10 8-12-15,9 7 32 16,1 7-22-16,0 9-1 16,1 13 25-16,1 16-12 0,-2 1 17 15,-2 4 7-15,-13-10-25 16,-4-7 35-16,2-14-40 16,-1-13 7-16,8-17 16 15,5-19-24-15,5-15-3 16,2-15-15-16,19-10 7 15,16-9-4-15,15-11-3 16,23 0-8-16,14-20-12 16,19-8-97-16,10 6-364 15</inkml:trace>
  <inkml:trace contextRef="#ctx0" brushRef="#br0" timeOffset="-157137.05">31497 8956 204 0,'0'0'72'0,"0"0"95"16,0 0-44-16,0 0-1 15,0 0-48-15,0 0-2 16,-22 8 19-16,22-8 1 16,0 0 8-16,0 0-32 15,0 0 0-15,0 0-1 16,0-3-20-16,0-8 6 16,8-3-43-16,5-3-7 15,3 1 17-15,7 4-20 16,2 2 0-16,2 6-4 15,-3 4 5-15,0 0-2 16,-5 6-1-16,-5 8 1 16,-10 9-13-16,-4 4 9 0,-6 7 4 15,-21 2-8 1,-7 0 10-16,-4-2-1 0,4-6 0 16,4-6 0-16,8-8 1 15,8-8-1-15,9-1 0 16,3-5 7-16,2 0-2 15,0 0 2-15,3 0 16 16,15 0-20-16,7-7 25 16,7 0-28-16,-1 7 3 15,0 0-2-15,-2 0-1 16,-6 6 0-16,-4 8 0 16,-6 6 7-16,-6 3-10 0,-5 10 3 15,-2 2 0-15,0-1 3 16,-15 2-3-16,-12-8 0 15,-6-6 10-15,-7-3-9 16,1-9 26 0,2 0-23-16,4-6-2 0,3-4 22 15,5 0-24-15,6-14 0 16,3-8-1-16,5-4-16 16,6-1-43-16,5 0-54 15,0 0-259-15,13 1-250 16</inkml:trace>
  <inkml:trace contextRef="#ctx0" brushRef="#br0" timeOffset="-156602.95">31421 8944 456 0,'0'0'63'16,"0"0"108"-16,0 0-50 16,0 0 17-16,0 0-48 15,0 0-31-15,18-41-4 16,-3 35-26-16,6-5 6 16,4 5-7-16,3 0-27 15,2 6 17-15,0 0-18 0,0 0-1 16,-7 3-7-16,-3 14 7 15,-7 2 0-15,-8 1-1 16,-5 11-50-16,-4-2 48 16,-20 6-21-16,-8-4 13 15,-3-1 11-15,1-8 2 16,5-5 2-16,10-7-3 16,9-3 5-16,7-7 38 15,3 0-25-15,0 0 20 16,0 0 8-16,14 0-27 15,10 0 9-15,3 0-26 16,3 0 10-16,0 0-12 16,-5 12 0-16,-3 5 0 15,-4 3 0-15,-7 4 5 16,-8 2-5-16,-3 4 0 0,-2-1 2 16,-23 1 2-16,-5-3-3 15,-3-7-1-15,-4-6 5 16,-1-3-5-16,-1-7-14 15,1-4-134-15,7 0-273 16</inkml:trace>
  <inkml:trace contextRef="#ctx0" brushRef="#br0" timeOffset="-155207.58">32334 10043 606 0,'0'0'83'15,"0"0"61"-15,0 0 6 16,0 0-77-16,0 0-41 16,0 0-31-16,0 79 50 15,-4-33-37-15,-2 5-8 16,-2-5 1-16,4-7-7 15,1-10-78-15,3-9-85 16,0-13-85-16,22-7-73 16,11-32-36-16</inkml:trace>
  <inkml:trace contextRef="#ctx0" brushRef="#br0" timeOffset="-155066.62">32552 9743 595 0,'0'0'62'0,"0"0"39"16,0 0-74-16,0 0-27 16,0 0-35-16,-51 75-106 15,51-46-223-15</inkml:trace>
  <inkml:trace contextRef="#ctx0" brushRef="#br0" timeOffset="-154810.02">32652 10023 758 0,'0'0'77'16,"0"0"107"-16,0 0-84 16,0 0-79-16,0 0-21 15,0 0 0-15,-30 73-4 16,18-10 4-16,0 10 2 15,-1 13-2-15,-1 10 0 16,2 2 0-16,5-3-43 0,4-18-183 16,3-24 107-16,0-21-233 15,0-18 4-15</inkml:trace>
  <inkml:trace contextRef="#ctx0" brushRef="#br0" timeOffset="-154503.22">32549 10291 315 0,'0'0'37'16,"0"0"-11"-16,34-101-17 15,-10 75 27-15,3 4-35 16,3 2-1-16,1 4-4 0,0-1 4 16,-2 4 2-1,-5 4 10-15,-8-1-11 0,-4 6 42 16,-8-2-15-16,-1 2 40 15,-3 1 50-15,0 0-61 16,0 3 54-16,0 0-18 16,0 13-49-16,-1 23-15 15,-8 20-26-15,-1 9 14 16,1 13-3-16,-4-3-8 16,-1-2-6-16,-1-3-102 15,-2-11-94-15,2-14-94 16,-2-18-72-16</inkml:trace>
  <inkml:trace contextRef="#ctx0" brushRef="#br0" timeOffset="-154375.83">32752 10311 261 0,'0'0'111'16,"0"0"19"-16,0 0-77 15,0 0-53-15,106-46-80 16,-72 39-140-16</inkml:trace>
  <inkml:trace contextRef="#ctx0" brushRef="#br0" timeOffset="-140669.05">31122 6225 317 0,'0'0'10'16,"0"0"-10"-16,0 0 125 16,0 0-37-16,0 0-7 15,0 0 6-15,0 0-35 16,-5-20-6-16,7 14-1 16,5-2-21-16,6-2 8 15,5-5-27-15,5 1-2 16,0 2 9-16,4-1-10 15,2-1 0-15,-4 7 6 0,-2 0-7 16,-7 4 1-16,-6 3-2 16,0 0-5-16,-5 14-1 15,-3 11 0-15,-2 8 5 16,0 3 1-16,-9 4 0 16,-8-2 8-16,-2 0-1 15,1-3-6-15,0-6 17 16,8-11-17-16,4-9 0 15,1-7 10-15,5-2-10 16,0 0 4-16,11 0-3 16,17-5 4-16,11-8 10 15,10-4-16-15,2-1-74 0,1-1-58 16,-2-1-227 0</inkml:trace>
  <inkml:trace contextRef="#ctx0" brushRef="#br0" timeOffset="-139732.68">33178 6927 16 0,'0'0'3'16,"0"0"-3"-16,0 0-2 16,0 0 2-16,0 0 5 15,0 0-4-15,0 0 0 16,0 1-1-16,0-1 0 0,0 0-2 15,0 3-20 1</inkml:trace>
  <inkml:trace contextRef="#ctx0" brushRef="#br0" timeOffset="-136424.21">31606 7592 36 0,'0'0'20'0,"0"0"41"16,0 0-16-16,0 0-19 15,0 0-14-15,0 0-9 16,0-3 4-16,0 3-7 16,0 0-9-16,0 0-17 15,0 0-19-15,-1 0 16 16,1 0 1-16</inkml:trace>
  <inkml:trace contextRef="#ctx0" brushRef="#br0" timeOffset="-135675.15">31442 7556 45 0,'0'0'17'0,"0"0"76"0,0 0 29 15,0 0 5 1,0 0 3-16,0 0 15 0,-13-46-52 15,13 42 12-15,0-2 3 16,0 6-7-16,0 0-45 16,0 0 13-16,0 0-24 15,0 0-44-15,0 22 7 16,0 14 7-16,-6 8 24 16,-6 5-29-16,-6-1 9 15,0-6-16-15,-3 0 1 16,5-9-3-16,4-9 1 15,4-8 4-15,5-9-6 16,2-5 0-16,1-2 8 16,0 0-7-16,0 0 6 0,0 0-7 15,6 0 6-15,12 0 0 16,4 0-6-16,6 0 0 16,4 0 3-16,1-5-1 15,0-2-3-15,-2 3 1 16,-6-5 0-16,-4 2 4 15,-6-2-4-15,-2-5 0 16,-5 0 2-16,-1-5-1 16,-2-4 1-16,-2-4-2 15,-2 3 1-15,-1 4 7 16,0 8-8-16,0 9 0 0,0 0 9 16,0 3 5-16,0 0-2 15,0 6-12-15,0 18-5 16,0 10-4-16,-1 8 9 15,-1-3-1-15,2-2-9 16,0-7 5-16,0-5-37 16,2-11-38-16,16-5-77 15,7-9-73-15,8-5-23 16,1-23-168-16</inkml:trace>
  <inkml:trace contextRef="#ctx0" brushRef="#br0" timeOffset="-135405.21">31851 7461 368 0,'0'0'49'16,"0"0"104"-16,0 0-35 0,-69 78-37 15,59-44-36-15,8-5-7 16,2-7 8-16,5-3-13 16,11-8 9-16,5-4-5 15,-2-7-1-15,1 0 7 16,-1-7-3-16,-4-7-19 15,-5-6 11-15,-6-5-19 16,-4-7-6-16,0 1-2 16,-15 6-5-16,0 8-4 15,0 13-33-15,1 4-44 0,0 21-53 16,0 8-44 0,3 8-46-16,3-2-107 0</inkml:trace>
  <inkml:trace contextRef="#ctx0" brushRef="#br0" timeOffset="-134714.02">31842 7761 299 0,'0'0'268'0,"0"0"-74"16,0 0 95-16,0 0-150 15,0 0-47-15,0 0-78 16,-11-1-6-16,10 26-10 0,-5 6 2 15,2 3 0 1,2-1 6-16,1-8-4 0,1-5-4 16,0-9 2-16,0-7 0 15,0-4-7-15,0 0 7 16,7 0 0-16,11-15 12 16,3-8-4-16,-2-8 5 15,2-3-3-15,-3-2-10 16,-6 7 27-16,-2 11-27 15,-6 7 0-15,-4 9 0 16,0 2-3-16,0 10-2 16,4 10-4-16,2 3 9 15,1 0-3-15,2-4 3 16,1-5-2-16,-2-4 1 0,0-6-6 16,2-4 4-16,2 0 2 15,1 0 1-15,2-10 4 16,0-7-3-16,1-4-1 15,-2-8 7-15,1 7-3 16,-8 6-3-16,-1 5-1 16,-3 8 0-16,-3 3-10 15,0 2 6-15,0 12-8 16,2 9 7-16,4-3 10 16,1-3-10-16,2-4 4 15,2-1-4-15,0-8-7 16,-3-3 12-16,1-1 0 15,1 0-1-15,1-11 4 0,1-5 3 16,1-4-6 0,-1-6 4-16,0 1 8 0,-3 3-10 15,-1 5-2-15,-5 10 19 16,-3 5-15-16,0 2-4 16,0 10-10-16,0 17 10 15,0 3-4-15,-2 2 4 16,2 0-8-16,0-4-10 15,0-3-92-15,0-5-140 16,10-11 53-16,4-9-219 16</inkml:trace>
  <inkml:trace contextRef="#ctx0" brushRef="#br0" timeOffset="-134561.43">32431 7506 449 0,'0'0'43'0,"0"0"113"16,0 0-104-16,0 0-52 16,-15 89-7-16,15-66-159 15,8-1-63-15</inkml:trace>
  <inkml:trace contextRef="#ctx0" brushRef="#br0" timeOffset="-134362.71">32561 7593 440 0,'0'0'205'0,"0"0"117"16,0 0-132-16,0 0-83 15,0 0-86-15,0 0-19 16,-2 52 7-16,-2-18-2 16,1 5-6-16,-1 4-1 15,-4 3-9-15,0 3-100 16,4-8-165-16,-2-10-36 15,5-14-112-15</inkml:trace>
  <inkml:trace contextRef="#ctx0" brushRef="#br0" timeOffset="-134218.06">32464 7785 519 0,'0'0'109'15,"0"0"141"-15,0 0-162 16,0 0-88-16,0 0-2 15,0 0-100-15,70-8-90 16,-27 0-222-16</inkml:trace>
  <inkml:trace contextRef="#ctx0" brushRef="#br0" timeOffset="-133446.78">32019 8318 423 0,'0'0'91'15,"0"0"39"-15,0 0 69 16,0 0-70-16,0 0-14 15,0 0-26-15,-10 10-8 16,6-10-9-16,-5 0-33 0,-2-6-20 16,-2-6 17-16,-1-9-18 15,-1-5-5-15,5-2-13 16,1-4 0-16,2-3 4 16,5 7-4-16,2 5 0 15,0 7-8-15,0 12 7 16,0 4-11-16,6 0-11 15,-2 0-29-15,-1 10 20 16,-1 11 7-16,-2 5 11 16,0 6 9-16,-12-2-17 15,-9 7 12-15,-4-4 2 16,-4-4 8-16,4-3-7 16,7-15 7-16,6-2 0 0,11-9 7 15,1 0-7-15,0 0 10 16,24 0-10-16,13-6 2 15,17-7 2-15,5-1-4 16,7-1-63-16,3 2-179 16,-4-2-129-16,-2 0-109 15</inkml:trace>
  <inkml:trace contextRef="#ctx0" brushRef="#br0" timeOffset="-132473.66">32410 8160 607 0,'0'0'123'0,"0"0"88"16,0 0 24 0,0 0-142-16,0 0-21 0,0 0-51 15,-57 26-15-15,46 4 0 16,2 8-6-16,3 4 0 16,3 3 0-16,3-4 0 15,0-8-5-15,10-4-18 16,11-12-51-16,7-10 18 15,7-7 25-15,4-10-26 16,-2-12 17-16,-2-7 5 16,-5-2 35-16,-9-3 8 15,-4-5-1-15,-8 5 18 0,-3 8-3 16,-6 9-9-16,0 14 39 16,0 3-18-16,0 3-34 15,0 21-2-15,0 5-2 16,0 0 3-16,0-2 1 15,10-7-21-15,2-3 13 16,4-8-22-16,-1-8 16 16,1-1 10-16,0 0-22 15,0-14 16-15,-6-5-17 16,-2-8-24-16,-3-2 48 16,-5-2-7-16,0-5-13 15,-8 7 20-15,-4 6-2 16,-3 14 5-16,0 9 0 0,-3 0 10 15,3 17-21 1,1 8 10-16,7 0-11 0,7 0-25 16,0-6 16-16,0-2 7 15,10-7 7-15,6-7 7 16,3-3 7-16,5 0 28 16,0-13 13-16,3-4-19 15,-2-6-7-15,-1 2-20 16,-5-1 18-16,-4 9-7 15,-7 9-13-15,-5 1 0 16,-3 3-2-16,0 0-14 16,0 0 0-16,1 7 16 15,4 3 0-15,-1-4 3 16,3-3 3-16,1-3-5 0,3 0-1 16,0 0 12-16,1 0-7 15,-1-9-1-15,-4 6-4 16,-2 2 0-16,-1 1-5 15,-1 0-2-15,3 3-20 16,0 7 5-16,4 0-2 16,3-5-4-16,1-3 11 15,4-2 10-15,6 0-7 16,3-17-58-16,4-2-33 16,2-2-11-16,-4-2 37 15,-1-1 79-15,-6-5 41 16,-7-4 19-16,-4-5 18 15,-3 0 1-15,-5 5-5 0,-1 11 18 16,-2 14 24 0,0 8-7-16,0 0-73 0,-13 24-34 15,-2 7 17-15,-6 11-17 16,4 4-2-16,1 4 5 16,2-1-5-16,10-3-6 15,-3-2-58-15,7-11-57 16,0-13-53-16,0-11 44 15,4-9-70-15,5 0-14 16,0-11-24-16</inkml:trace>
  <inkml:trace contextRef="#ctx0" brushRef="#br0" timeOffset="-132231.84">33108 8115 263 0,'0'0'176'0,"0"0"23"0,0 0-68 15,0 0-27-15,0 0-69 16,0 0-33-16,14-4-2 15,26 4 17-15,11 0-13 16,-4 0-4-16,-5-1 0 16,-4-2 8-16,-6 3 6 15,-9 0-7-15,-9 7-3 16,-8 10 4-16,-6 6-5 16,0 10-3-16,0 6 3 15,-3-2-1-15,-5-4-4 16,2-8-95-16,3-11-30 0,3-8-153 15,0-6-87 1</inkml:trace>
  <inkml:trace contextRef="#ctx0" brushRef="#br0" timeOffset="-132081.33">33639 7975 621 0,'0'0'191'16,"0"0"30"-16,0 0-140 15,0 0-81-15,0 0-18 16,0 0-37-16,-19 45-215 16,7-25-340-16</inkml:trace>
  <inkml:trace contextRef="#ctx0" brushRef="#br0" timeOffset="-129757.52">30245 7816 128 0,'0'0'92'16,"0"0"59"-16,0 0 17 16,0 0-25-16,0 0-40 15,0 0 5-15,0 0 21 16,-6-33-21-16,4 33-44 16,2 0 16-16,-2 0-80 15,-1 24-3-15,-3 13 3 16,-2 18 8-16,-1 10 3 15,-3 3-8-15,-2 4-1 16,1-6 29-16,0-4-30 0,2-9 3 16,2-16 9-16,3-7-9 15,2-6 7-15,2-10-6 16,2-6-3-16,0-4 14 16,0-1-16-16,6-1 0 15,18-1 11-15,18-1 5 16,16 0 19-16,15-8-5 15,15-7-22-15,11-5 14 16,3 6-17-16,-3-2-5 16,-16 6 0-16,-20 3-1 15,-26 2 0-15,-16 2-3 16,-15 3-21-16,-6 0 7 0,0 0-34 16,-2 0-37-1,-14 5-139-15,-6 8-156 0,-5-2-99 16</inkml:trace>
  <inkml:trace contextRef="#ctx0" brushRef="#br0" timeOffset="-123756.91">32947 10173 22 0,'0'0'89'16,"0"0"-16"-16,0 0 81 0,0 0-76 16,0 0 41-16,0 0-43 15,0 0-21-15,0-31 40 16,0 31 5-16,0 0-8 15,0 0-26-15,0 0-33 16,0 4-32-16,0 6 22 16,0 5-16-16,0-1-4 15,0-4 9-15,0-3-9 16,0-2-3-16,0 0 4 16,6-2-4-16,3-3 17 15,3 0-17-15,3 0 0 16,0-13 0-16,0-1 0 15,-5-6-17-15,-1-2 15 0,-2-6-36 16,-4 6 30-16,-3 8-12 16,0 4 16-16,0 7-5 15,-7 3-26-15,-12 17-14 16,-8 15-11-16,0 14 26 16,3 5 32-16,9-5-9 15,9-6-18-15,5-8 29 16,1-10-21-16,3-10 21 15,18-10 3-15,10-2 5 16,15-3 15-16,11-20-23 16,12-2-14-16,1-6-14 15,1-5-60-15,-7-3 47 16,-17 1 30-16,-16 3 11 0,-15 9 0 16,-16 9 3-16,-3 16 30 15,-25 1-12-15,-6 1-13 16,-5 16-4-16,3 2 17 15,11 0 9-15,8-5-20 16,10-3-6-16,7-2-1 16,0-1 16-16,16-6-18 15,10 4 27-15,2-5 8 16,2 4-3-16,-2 3 6 16,-6 1-31-16,-5 4-6 15,-8 1 2-15,-5 5-4 0,-4 2 0 16,0 2 4-1,0 1-3-15,-4-5 4 16,-2 1-5-16,2-8 0 0,2-4-3 16,2-5 3-16,0 0-1 15,0-3-4-15,12 0 4 16,12-6-1-16,0-11 1 16,1-3-7-16,0-4 1 15,-7-2 7-15,3-3 0 16,-6 2 2-16,-5 8 7 15,-4 8-4-15,-2 8 2 16,-4 3 8-16,0 0-7 16,0 1-1-16,-5 18-6 0,-10 8 19 15,3-1-12 1,0 4 0-16,2-4-8 0,7 1-11 16,1-1-2-16,2-4-115 15,0-11-54-15,17-8-172 16</inkml:trace>
  <inkml:trace contextRef="#ctx0" brushRef="#br0" timeOffset="-123615.14">33729 10212 556 0,'0'0'76'15,"0"0"-73"-15,0 0-2 16,0 0-1-16,0 0-83 0,0 0-283 15</inkml:trace>
  <inkml:trace contextRef="#ctx0" brushRef="#br0" timeOffset="-122973.18">32212 11011 296 0,'0'0'86'15,"0"0"-1"-15,0 0 52 16,0 0-72-16,0 0-59 0,0 0 14 16,0 0-13-16,-3 7 1 15,7-7 16-15,20 0-13 16,12-1-4-16,9-11-7 15,4-1-102-15,-1-1-164 16</inkml:trace>
  <inkml:trace contextRef="#ctx0" brushRef="#br0" timeOffset="-121993.52">32700 10919 217 0,'0'0'543'16,"0"0"-519"-16,0 0-24 15,0 0 3-15,0 0-2 16,-90 36 7-16,65-23-8 16,2 5 0-16,2 1 1 15,8 1 4-15,6-2-10 16,5-1-11-16,2-4-35 15,5-6 13-15,17-4-15 16,5-3 27-16,1 0 0 16,0-16-16-16,-5-1 25 15,-5-3 17-15,-5 4 7 16,-7-1 73-16,-3 1-10 16,-3 2-6-16,0 4-19 0,0 5-11 15,0 1-12-15,0 4-22 16,0 4-31-16,0 12 18 15,0 8-17-15,0-1-9 16,0-3 9-16,9-5-38 16,6-5 9-16,0-6 27 15,0-4 31-15,1 0 1 16,1-11 0-16,-1-9 34 16,2-2 14-16,-3-5-26 15,0 0 36-15,-2-5-15 0,1-4 26 16,-4-3 7-16,-1 2 6 15,-3 7 11-15,-5 14-30 16,-1 9-27-16,0 7-14 16,0 0-22-16,-3 14-12 15,-11 17 12-15,0 7 0 16,1 1 4-16,7-2 1 16,3-1-5-16,1-10 0 15,2-6 2-15,0-6-2 16,0-11 3-16,0-3-3 15,0 0 0-15,0 0 9 16,11-7-8-16,7-10 3 16,1-2-4-16,2-1 0 15,1 7-25-15,-4 6-30 16,-1 7-6-16,-5 0 39 0,-2 12-43 16,-6 8-11-16,-4 2 17 15,0-3-33-15,0 1 32 16,-16-1 36-16,-2-6-9 15,-4 0 31-15,-2-6-64 16,0-3 60-16,5-1 5 16,1-3 1-16,9 0 7 15,6 0-6-15,3-7 2 16,3-3-3-16,16 0 0 16,4-3-14-16,3-4 14 15,4 1 8-15,-3-3-3 16,1-1 26-16,1-3-6 0,-4-1 12 15,-4 5 31-15,-3 2-26 16,-9 5 4-16,-3 7-22 16,-5 5 9-16,-1 0-21 15,0 0-9-15,0 22-6 16,0 6 10-16,0 2-4 16,0-1-3-16,0-2-23 15,-1-5-14-15,-5-8-42 16,6-4-94-16,0-10-33 15</inkml:trace>
  <inkml:trace contextRef="#ctx0" brushRef="#br0" timeOffset="-121842.03">33368 10732 672 0,'0'0'25'0,"0"0"-21"16,0 0 2-16,0 0-6 15,0 0-23-15,0 0-100 16,-8 61-144-16</inkml:trace>
  <inkml:trace contextRef="#ctx0" brushRef="#br0" timeOffset="-121620.42">33368 10732 440 0,'64'0'299'0,"-64"0"-209"16,0 0 64-16,0 3-77 16,0 19-75-16,-6 17 15 15,-3 11-11-15,-4 6 0 16,-1 6 3-16,1 1-9 16,-1-10-32-16,2-10-100 15,4-10-41-15,8-16-46 16,0-10 12-16,13-7 54 15</inkml:trace>
  <inkml:trace contextRef="#ctx0" brushRef="#br0" timeOffset="-121483.25">33493 11064 124 0,'0'0'193'15,"0"0"-67"-15,0 0-11 16,0 0 4-16,0 0-77 0,0 0-11 16,30-47-26-16,-30 60-5 15,0 7 30-15,0 0-30 16,0 3-39-16,-1-6-128 15,-2-4-107-15</inkml:trace>
  <inkml:trace contextRef="#ctx0" brushRef="#br0" timeOffset="-121335.33">33723 10985 363 0,'0'0'0'0,"0"0"-17"0,0 0-36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4:15:44.0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3123 1707 520 0,'0'0'20'0,"0"0"106"16,12-83 13-16,-6 53-16 16,-2 3-17-16,-1 7-28 15,-1 5-12-15,-2 9 14 16,0 3-24-16,0 3 10 16,0 0-48-16,0 0-9 0,0 24-9 15,0 22-2-15,-2 24-1 16,-2 16 3-16,4 7 0 15,0-4 3-15,0-14-3 16,12-19 0-16,3-23-6 16,6-16 7-16,1-14-1 15,11-3 0-15,12-31 3 16,4-17 7-16,3-12-10 16,-4-6 0-16,-11-6 1 15,-13-6 4-15,-11-6-4 16,-13 9-1-16,0 14-14 15,0 25 13-15,-16 33-57 16,-2 13-108-16,-6 35-278 0,-1 12 84 16</inkml:trace>
  <inkml:trace contextRef="#ctx0" brushRef="#br0" timeOffset="605.47">3611 1953 200 0,'0'0'473'0,"0"0"-300"16,0 0 26-16,0 0-145 0,0 0-6 16,0 0-44-1,19-26 3-15,4 21-7 0,-1 5-7 16,2 0 6-16,-2 5-31 15,-7 15-58-15,-3 6 5 16,-6 4-5-16,-3 1-10 16,-3-6 74-16,0-6 22 15,0-8 0-15,-5-4 4 16,4-7 0-16,1 0 33 16,0-11 41-16,3-15-25 15,18-14-41-15,6-3-5 16,4 0-3-16,-1 8-12 15,-6 8 12-15,-8 14 8 16,-4 10-8-16,-6 3-5 16,2 9 5-16,-1 16 4 0,-1 6 23 15,0 2-15 1,0-2-11-16,0-5 6 0,6-5-7 16,0-9 0-16,4-9 0 15,5-3 1-15,9-7 1 16,10-20 5-16,5-5-7 15,-5-6 12-15,-7-3-8 16,-15 1 2-16,-5 0 14 16,-13 11 58-16,0 9-32 15,0 11 25-15,0 9-30 16,-3 14-35-16,-7 20-6 16,-2 17-2-16,3 5-4 0,5-3 6 15,4-7-10-15,8-12-113 16,22-15-68-16,6-16 84 15,16-8-200-15,2-34-82 16</inkml:trace>
  <inkml:trace contextRef="#ctx0" brushRef="#br0" timeOffset="847.59">4571 1451 524 0,'0'0'48'0,"-25"77"140"15,25-43-128-15,0-9-34 16,6-8-2-16,15-8 5 0,0-9 15 16,7 0 54-1,-1-17-3-15,-3-10-6 0,-2-3-78 16,-10-5-7-16,-9 1 8 16,-3 2-8-16,0 6-8 15,-15 16-18-15,-7 10-88 16,-8 19-108-16,3 19-168 15,2 9-119-15</inkml:trace>
  <inkml:trace contextRef="#ctx0" brushRef="#br0" timeOffset="1290.58">4698 2057 733 0,'0'0'52'16,"0"0"63"-16,0 0-29 16,-107 6-35-16,87-6 3 15,1 0-42-15,7-4 31 16,6-21 16-16,6-16-34 16,2-13-22-16,26-4-3 15,12 3-2-15,2 12-3 16,-3 16 5-16,-6 17 0 15,-8 10-6-15,-3 12 2 16,-11 29 4-16,-4 18-2 16,-7 19 7-16,-4 13 0 0,-13 13-5 15,-8 3 0 1,0 0 6-16,1-10-2 0,9-13 9 16,6-22 26-16,7-26 7 15,2-17 1-15,0-18-18 16,0-1-5-16,11-27 71 15,11-14-26-15,11-20-22 16,3-6-37-16,-2-1-6 16,2-4-8-16,0 3-20 15,1 1-41-15,-4 3-20 16,-8-1-177-16,-7 4-286 16</inkml:trace>
  <inkml:trace contextRef="#ctx0" brushRef="#br0" timeOffset="3066.01">5074 1739 822 0,'0'0'127'0,"0"0"146"15,0 0-102-15,0 0-133 16,0 0-24-16,0 0 13 16,0 125 17-16,0-69-6 15,0 0-32-15,3-7-1 16,7-11-2-16,4-7-3 15,2-14-6-15,4-13-6 16,2-4-27-16,8-19 10 0,1-15 4 16,2-11-7-1,-3-9 28-15,3-6-38 0,-5 2 17 16,5 12-8-16,-11 16 2 16,-1 24 30-16,-6 6-17 15,-9 33 7-15,3 9 6 16,0 8 5-16,3-2-1 15,15-3-7-15,7-6-12 16,15-8-95-16,6-19-105 16,5-12 70-16,4-3 64 15,-1-28 26-15,-8-8 37 16,-10-3 23-16,-17-3 22 16,-13-1 98-16,-15 0-5 15,0 12-7-15,0 12 77 0,0 13-82 16,0 9 12-16,-4 3-106 15,2 21-2-15,2 8-7 16,0 1 0-16,0-2 2 16,6-5-5-16,12-8 3 15,3-4-6-15,-3-10 3 16,1-4-48-16,-1-1 15 16,-6-17 19-16,-3-5 3 15,-6-2 7-15,-3-4 7 16,0 2 0-16,-12-1 7 15,-3 8-3-15,-3 9 15 16,-1 11-5-16,1 9-4 16,-3 25-7-16,2 14-3 0,13 4 0 15,6 2 8-15,3-3-7 16,28-8-1-16,18-9 0 16,11-12 2-16,4-12 4 15,6-10-6-15,-3-11 0 16,-10-17 3-16,-8-8 11 15,-16-3-5-15,-9-6 20 16,-15-1 4-16,-3 2 32 16,-6 13-47-16,0 14-10 15,0 13 37-15,0 4-45 16,4 6-4-16,-1 16-9 16,6 6 13-16,9 2-1 0,3-5 1 15,9-5 0-15,7-6-3 16,6-8 5-16,2-6-2 15,9-5 5-15,-2-16-2 16,-4-4 1-16,-5-2-4 16,-9 4-1-16,-10 6-7 15,-12 6 1-15,-6 8-14 16,-6 3 15-16,0 6-17 16,0 14-10-16,3 8 19 15,7 2-15-15,4-5 13 16,14-5-50-16,8-9-8 15,13-8 0-15,6-3-51 16,5-4 9-16,-2-17 19 0,-10-5 4 16,-8-1 77-16,-14-2 16 15,-13-1 14-15,-13 1 76 16,0 3 11-16,0 7 34 16,-6 11 3-16,2 6-48 15,1 2-42-15,-2 3-48 16,5 16-9-16,-3 5 5 15,3-2 3-15,0-1 1 16,8-6-59-16,8-7-17 16,-1-8 42-16,6 0-52 15,-2-6 49-15,-4-11 25 16,0-7-19-16,-12-1 31 16,-3 2 0-16,-6 3 2 15,-18 7 17-15,-9 10-17 0,-1 3 17 16,-3 21 26-16,4 17 5 15,5 11-17-15,11 2 9 16,14 5-10-16,3-5-8 16,20-4-24-16,26-10 0 15,18-16 7-15,11-13 0 16,11-8-7-16,5-17-4 16,-6-18 4-16,-9-5-2 15,-22-8-10-15,-14-5 12 16,-19 0 30-16,-12 6 15 15,-9 14 42-15,0 16 3 16,0 10-22-16,0 7 8 16,0 0-76-16,-5 16-1 0,-2 11-3 15,4 9 3-15,3-2 0 16,0 0 1-16,18-1-3 16,10-1-6-16,8 1 9 15,0-5-20-15,0-4 5 16,-8-5-15-16,-10-4-5 15,-15-3 14-15,-3 2 2 16,-27 2 11-16,-9 1 8 16,0-3 0-16,5-4 2 15,10-6 2-15,15-2-4 16,6-2 0-16,0-6 6 16,23-18-7-16,17-11 1 0,21-11-13 15,11-5-18-15,8-4-18 16,5-3-26-16,-7 4 20 15,-7 6 55-15,-23 12 1 16,-18 14 22-16,-18 11 39 16,-8 8 33-16,-4 3-20 15,0 0-27-15,-7 0-26 16,-8 6-19-16,-3 9 7 16,3 3-10-16,9 2 0 15,6 0-6-15,0 0 10 16,9 2-4-16,18 4 0 15,12 1 7-15,10-1-7 16,-1 3 0-16,-2-4 0 0,-12-3 0 16,-17 1 5-1,-17 2-6-15,-9 2 1 0,-33 4-22 16,-18 3-8-16,-14-3-34 16,-17-3-69-16,-6-11-103 15,3-17-561-15</inkml:trace>
  <inkml:trace contextRef="#ctx0" brushRef="#br0" timeOffset="3666">10362 1871 801 0,'0'0'49'0,"0"0"232"15,0 0-78-15,0 0-116 16,0 0-26-16,-84-58-38 15,56 92-16-15,-5 13-14 16,3 10 7-16,14-1-8 16,16-6 4-16,6-9-18 15,27-13-43-15,16-19-19 16,6-9-21-16,6-23 35 16,-10-16-4-16,-11-8 51 0,-16-1 23 15,-21-2 10-15,-3-3 51 16,-21-1-17-16,-10 10-21 15,-5 13 13-15,6 18-2 16,5 13-21-16,10 8-13 16,9 17-21-16,6 8-83 15,24-2-61-15,18-3-41 16,13-8-34-16,12-9-35 16</inkml:trace>
  <inkml:trace contextRef="#ctx0" brushRef="#br0" timeOffset="3871.03">10801 1835 50 0,'0'0'162'0,"0"0"67"15,87-101 83-15,-86 66-25 16,-1-1-100-16,0 8-18 0,-1 8-69 16,-6 12-15-1,-2 8-10-15,-13 23-68 0,-11 39-3 16,-12 29-4-16,-10 31 0 16,6 15 8-16,4 8-6 15,3 7-4-15,5-2 1 16,10-16-14-16,12-25 0 15,9-32-125-15,0-36-95 16,-1-32-198-16,7-19-215 16</inkml:trace>
  <inkml:trace contextRef="#ctx0" brushRef="#br0" timeOffset="4022.42">10375 2176 1031 0,'0'0'42'0,"0"0"104"15,0 0-99-15,163-45-1 16,-33 20-43-16,35 1 0 16,14-1-3-16,6-3-152 15,-6-9-332-15</inkml:trace>
  <inkml:trace contextRef="#ctx0" brushRef="#br0" timeOffset="4245.21">12283 1553 1214 0,'0'0'86'15,"0"0"47"-15,0 0-61 16,0 0-16-16,100-39-53 16,-3 14 2-16,10 3-5 15,-9 6-9-15,-8 4-37 16,-24 7-39-16,-24 5-58 15,-23 0-77-15,-19 8-125 16,-36 10 39-16,-13 3 33 16</inkml:trace>
  <inkml:trace contextRef="#ctx0" brushRef="#br0" timeOffset="4394">12659 1530 53 0,'0'0'173'16,"0"0"35"-16,0 0 3 16,-88 29-26-16,76-19-34 0,-2 10-29 15,4 8-25-15,-2 11-1 16,2 10-27-16,-3 6 10 15,2 6-56-15,-1 2-15 16,0-5 4-16,-3 3-12 16,3-4-20-16,-1-8-147 15,13-20-328-15</inkml:trace>
  <inkml:trace contextRef="#ctx0" brushRef="#br0" timeOffset="4799.6">12938 1763 275 0,'0'0'812'16,"0"0"-629"-1,0 0-60-15,0 0-60 0,-110-41-56 16,81 49-5-16,-8 18 4 16,4 10-4-16,9 7-4 15,3 6 2-15,12-3 0 16,5-6-11-16,4-9 10 15,13-13-42-15,17-12 6 16,9-6-33-16,4-16 18 16,2-13 3-16,-3-9-12 15,-7-6 41-15,-5 3 10 16,-12 2 7-16,-6 7 3 16,-9 15 12-16,-3 11 13 15,0 6 15-15,-3 9-36 0,-17 21-8 16,3 9-1-1,5 4 2-15,9 0-5 0,3-7 8 16,0-7-54-16,12-9-55 16,8-10-7-16,12-10 65 15,10 0-17-15,10-17 0 16,3-12-186-16,-2-8 61 16,-3-7-5-16</inkml:trace>
  <inkml:trace contextRef="#ctx0" brushRef="#br0" timeOffset="6141.77">13403 1713 189 0,'0'0'283'15,"0"0"12"-15,0 0-222 16,0 0-60-16,-52 79 73 16,22-30-36-16,11-4-26 0,8-1-24 15,11-7 11-15,5-6-19 16,23-12 8-16,11-13-30 16,13-6 15-16,7-14 6 15,6-15-7-15,-4-9-9 16,-11-3 25-16,-9-3 5 15,-11-2 23-15,-11 6 38 16,-10 8 61-16,-6 14-9 16,-3 13 25-16,0 5-68 15,0 0-51-15,-2 11-21 16,-11 17 2-16,-9 16-5 16,-2 15 17-16,5 16-2 0,-4 17 5 15,1 15-10-15,-2 12-7 16,-1 10 16-16,2-3-14 15,-2-8-5-15,1-12 6 16,-6-23-4-16,-1-18 3 16,-2-21-5-16,-10-18 1 15,-2-19 6-15,-10-7-6 16,0-21-1-16,10-24 7 16,12-17-4-16,20-18-6 15,20-29-5-15,41-19 3 16,31-12-9-16,27 0-29 15,21 12-29-15,13 18 31 16,0 16 5-16,-4 19 30 16,-25 10 4-16,-18 12 4 0,-27 13 16 15,-24 5-14-15,-14 6 3 16,-12 4 40-16,-5-1-19 16,-8-1 12-16,0-2-12 15,-3-2-26-15,4-3 33 16,-4-4-27-16,3-3-5 15,3-4 14-15,-2 0-15 16,1 6 5-16,-2 10-7 16,0 12 1-16,-3 12 28 15,0 3-29-15,0 2 1 16,0 0-2-16,0 7-5 0,0 24-1 16,0 18 4-1,-2 23 3-15,-4 18-1 0,2 10 1 16,-5 7 0-1,-4 2-7-15,7-7 7 0,2-15 0 16,4-19-4-16,10-22-80 16,15-22 3-16,14-21-58 15,7-4-76-15,2-30-157 16,1-12-65-16,-7-6 164 16,-5-9 273-16,-4-10 132 15,-5-2 43-15,-8 6-1 16,-10 17 29-16,-7 23 66 15,-3 17-36-15,0 7-110 16,0 0-72-16,-10 23-45 16,-4 11 25-16,3 7-31 0,6 3 0 15,5-1 10-15,0-1-10 16,11-6 0-16,15-4-3 16,10-12 4-16,2-9-9 15,4-11-27-15,-2-7-14 16,-8-18 9-16,-14-8-27 15,-9-8 32-15,-9-9 8 16,0-7-22-16,-24 2 49 16,-6 9-23-16,-1 17 23 15,-5 19 78-15,0 10-32 16,-1 16-14-16,6 21-20 16,4 9 2-16,15 5-10 0,12 2-4 15,0-7 0-15,23-7-16 16,22-10-20-16,20-14-22 15,12-11 30-15,11-4 3 16,4-9 13-16,-2-12-61 16,-5-11-13-16,-13-5 77 15,-17-6-1-15,-19-8 10 16,-21 2 13-16,-15 7 54 16,-3 12 48-16,-26 15-28 15,-3 11-1-15,-1 4-24 16,0 4-43-16,8 13-6 15,6-2-2-15,15 2-7 16,4 2-7-16,0 0 3 16,23-2 0-16,6 0 16 15,10-2-15-15,-3-2 8 0,0-2 6 16,-8 0-14-16,-4 3 4 16,-9 2-5-16,-9 5 0 15,-5 4 1-15,-1 4-1 16,0 2 0-16,-13-2-1 15,1 1 1-15,0-4 0 16,12-6-3-16,1-4-57 16,31-8-35-16,14-8-230 15,20-5-231-15</inkml:trace>
  <inkml:trace contextRef="#ctx0" brushRef="#br0" timeOffset="11136.05">16337 2036 730 0,'0'0'139'0,"0"0"-49"15,0 0 86-15,0 0-146 16,122-68-3-16,-62 28-13 15,0-4-7-15,-2-7-4 16,-9-5 2-16,-10 1 10 16,-16 12-15-16,-10 15 4 0,-13 12 24 15,0 11 5-15,-16 2-11 16,-4 3-15-16,-3 0-1 16,4 3-7-16,-1 9 1 15,8 2-3-15,8-4-1 16,4 4-2-16,4 5 6 15,21 3-1-15,4 8 5 16,6-1 9-16,-1 2-13 16,-10 0 0-16,-9-6 0 15,-15 2 0-15,0-3-2 16,-23 2 0-16,-9-4 4 16,-4-4-13-16,4-7 3 0,15-5-30 15,6-6-2-15,11-12 7 16,11-21-15-16,23-18-164 15,17-7 138-15,10-1 31 16,-2 6 5-16,-1 13 38 16,-9 13 3-16,-13 10 19 15,-14 10 12-15,-9 4 9 16,-7 3-15-16,-5 0-12 16,-1 13-13-16,0 10 18 15,0 5 37-15,0 0-19 16,0-1-6-16,0-7-10 15,9-6-22-15,8-6 12 16,-2-7-12-16,9-1 2 0,1-4 16 16,5-18-13-1,-5-9-3-15,-1-3 7 0,-15-5-10 16,-9-2 14-16,0 7-3 16,-6 12-9-16,-18 15 49 15,-7 7-37-15,-11 25-14 16,2 19-4-16,1 11 3 15,17 3-5-15,14-3-1 16,8-6 7-16,24-13-8 16,18-13-4-16,17-10-3 15,16-13 4-15,5-2-2 16,10-25-20-16,-8-4-47 16,-10-10 14-16,-17-8 64 15,-19-9 4-15,-20 2 1 0,-16 8 10 16,0 14 39-16,-22 17 18 15,-7 15 5-15,-2 2-49 16,0 15-2-16,8 9-24 16,16 5-3-16,7-3 1 15,4-2-3-15,28-4 3 16,11-7 2-16,5-7 0 16,4-6 9-16,0 0-3 15,-4-12-6-15,-5-7 6 16,-10-1-2-16,-11 4 3 15,-5 6 18-15,-11 6-11 16,-6 4 16-16,0 4-30 16,0 25-14-16,-11 12 14 0,2 7 0 15,3 3 0-15,6-4-2 16,0-7 2-16,15-11-8 16,9-10 7-16,9-14-21 15,2-5 0-15,7-9-24 16,3-20 5-16,-3-7 6 15,-6-8 28-15,-9-12 0 16,-5-8 14-16,-7-4-2 16,-3 7 14-16,-6 15 29 15,-3 23 36-15,-3 17-3 16,0 6-32-16,0 14-43 16,-6 18-6-16,-8 11 0 15,2 10 3-15,5 1-3 16,7-4 0-16,0-3-1 0,4-9-5 15,19-11 4-15,2-13-88 16,11-14-40-16,3 0-127 16,0-20-183-16,2-18-47 15</inkml:trace>
  <inkml:trace contextRef="#ctx0" brushRef="#br0" timeOffset="11272.75">18544 1337 363 0,'0'0'274'0,"-9"-82"80"16,-5 74-141-16,5 7-84 15,1 1-87-15,4 0-42 16,4 18-14-16,0 11 8 0,7 8-74 16,13 11-107-16,5 2-190 15,2-3-121-15</inkml:trace>
  <inkml:trace contextRef="#ctx0" brushRef="#br0" timeOffset="11834.24">18674 1669 635 0,'0'0'271'0,"0"0"-149"16,0 0 82-16,-88 30-113 15,85-24-43-15,3-2-30 16,0-1-18-16,8-3 0 0,16 0 16 16,1 0-12-1,6-10 2-15,-2-10 4 0,-7-4-10 16,-6-7 0-16,-5 2-4 15,-5 5 4-15,-6 9-2 16,0 9 2-16,-26 6-7 16,-11 14 3-16,-11 17-15 15,2 12 15-15,12 1-2 16,10 2 3-16,15-4-5 16,9-5 4-16,22-9-8 15,26-11 8-15,19-14-6 16,17-3-7-16,10-14-57 15,0-11-9-15,-6-9 39 16,-17-5-3-16,-12-11 47 16,-25-2 10-16,-13 1 2 0,-21 8 71 15,0 14 3-15,-17 14 12 16,-8 15-30-16,-8 0-62 16,8 15 0-16,4 12-6 15,16 2 2-15,5 4-2 16,21-1 0-16,22 2 0 15,16 0 10-15,5 0-7 16,5-1-3-16,-7-4 9 16,-14-7-6-16,-18-6-3 15,-24-5-3-15,-12 1-5 16,-45 2 0-16,-18 3-18 16,-14-3-23-16,-8 1 0 15,3-3-110-15,9 5-80 16,12-7 15-16,34-10-211 0</inkml:trace>
  <inkml:trace contextRef="#ctx0" brushRef="#br0" timeOffset="12201.72">20927 1514 703 0,'0'0'371'16,"0"0"-359"-16,0 0 145 15,0 0 4-15,-50 93-95 16,32-65-16-16,8-5-42 0,8-4-8 16,2-3 0-1,5-4 0-15,12-3-4 0,6-9 4 16,6 0-10-16,-3-12 9 16,3-14-19-16,-6-8 8 15,-4-10-4-15,-9-3 14 16,-9 5-5-16,-1 11 7 15,-11 18-2-15,-15 13-4 16,-10 22-22-16,-2 21 17 16,-1 8 3-16,9 7 3 15,11 2-4-15,16-6-30 16,3-1-75-16,23-9 24 0,21-13-81 16,11-14 59-1,8-14-79-15,1-3-128 0,-2-23-9 16</inkml:trace>
  <inkml:trace contextRef="#ctx0" brushRef="#br0" timeOffset="12363.15">21291 1688 236 0,'0'0'258'0,"20"-112"20"16,-18 78 22-16,-2 18-103 15,0 13-54-15,0 3-118 16,3 11-25-16,12 19-4 16,6 13 4-16,14 10 0 15,9 6 2-15,3-5-4 16,0-4-7-16,-5-13-84 15,-19-16-110-15,-3-18-153 16,-11-3-191-16</inkml:trace>
  <inkml:trace contextRef="#ctx0" brushRef="#br0" timeOffset="12532.1">21648 1535 643 0,'0'0'216'0,"0"0"41"15,0 0-179-15,0 0-74 16,0 0 7-16,-109 78 37 15,62-33-23-15,-5 6 4 16,-1 0-18-16,3 3-6 16,4-1-5-16,11-10-1 15,19-6-120-15,16-17-175 16,13-19-65-16</inkml:trace>
  <inkml:trace contextRef="#ctx0" brushRef="#br0" timeOffset="12733.63">22045 1317 1062 0,'0'0'106'16,"0"0"124"-16,0 0-138 15,0 0-54-15,-31 77-32 16,7-3 24-16,-3 20 7 16,-5 15-20-16,-6 16-14 15,-7 10-3-15,-5 7-5 16,-10-11-4-16,-3-19-99 15,2-22-228-15,14-29-145 0,25-42-182 16</inkml:trace>
  <inkml:trace contextRef="#ctx0" brushRef="#br0" timeOffset="13012.98">21866 1659 1068 0,'0'0'123'16,"0"0"118"-16,0 0-135 15,0 0-86-15,0 0-20 16,0 0 0-16,118-63-4 16,-60 63 1-16,-3 0-7 15,-8 8-8-15,-13 11-17 16,-16 2 18-16,-10 4-15 0,-8 3 13 16,-8 5 1-1,-20 0-23-15,-10 0 34 0,-4-5-35 16,-1-4 5-16,6-5-25 15,9-8 4-15,15-5-76 16,13-6-9-16,25-7 52 16,31-22-150-16,23-11-142 15</inkml:trace>
  <inkml:trace contextRef="#ctx0" brushRef="#br0" timeOffset="14122.53">22627 1545 345 0,'0'0'280'0,"0"0"119"16,0 0-250-16,0 0-40 15,0 0-71-15,0 0-16 16,-98 26-17-16,69 4 2 16,13-4-12-16,7 1 5 0,9-5-2 15,0-8-6-15,18-4 3 16,13-8-11-16,11-2-25 16,2-12-8-16,0-12-1 15,-10-7-16-15,-8-3 9 16,-13 3 52-16,-9 8 5 15,-4 10 1-15,0 13 8 16,-13 0-5-16,-5 19-8 16,0 9 0-16,8 1 1 15,10-4-4-15,0-4 4 16,4-9 1-16,15-4 1 16,6-5 2-16,4-3 14 0,7 0-15 15,0-13 1 1,4-2 17-16,-2 2-17 0,-4 2-1 15,-7 8 3-15,-7 3-3 16,-6 0-4-16,-2 8-9 16,-3 6 12-16,2 0-8 15,5 2 9-15,1-7 0 16,8-4-1-16,4-3-10 16,7-2-24-16,3 0-4 15,0-7 20-15,-4-1 9 16,-8 4 11-16,-9-1-1 15,-14 2 18-15,0 3 10 16,-4 0 1-16,0 0-9 0,0 0 14 16,0 0 35-1,0-2-13-15,0 1 20 0,0-1-6 16,0 1-8-16,0 0 2 16,0 1-19-16,0 0 1 15,0-2 13-15,0 2-32 16,0 0 9-16,0 0-1 15,0 0-3-15,0 0-3 16,0 0-20-16,0 0-7 16,0 0 12-16,0 0-14 15,0-2 0-15,0 2 8 16,0-3-6-16,0-7 7 16,3-10-9-16,1-7 8 15,6-7-20-15,-1 2 12 0,0 4-10 16,2 5 5-16,-4 8-8 15,-4 6 3-15,-1 4 0 16,-2 5-4-16,0 0 9 16,0 0-19-16,-3 16 1 15,-12 2 22-15,-2 6 2 16,-2-4 3-16,4-1-4 16,2-2 0-16,5-3-3 15,7 3 3-15,1 0 0 16,0 5-2-16,15 2 2 15,7 3 0-15,2 2-3 16,1-2 3-16,-5-3 1 0,-2-5-1 16,-12-9 0-16,-5-1-8 15,-1-4-10-15,-3 2-22 16,-21 1 5-16,-10-3-18 16,-7-1 26-16,0-4-69 15,5 0 13-15,15-4-55 16,18-19 53-16,7-11 27 15,37-9-103-15,15-4 72 16,7 5-15-16,-2 9-35 16,-6 10 101-16,-11 11 38 15,-10 7 46-15,-8 5 59 16,-12 0-4-16,-5 7-53 16,-4 11 17-16,-2 1-13 0,-3 3-8 15,1 4-12-15,-1-3-30 16,0 3-3-16,0-4 1 15,0-1-117-15,3-6-60 16,17-7-118-16,9-8-134 16</inkml:trace>
  <inkml:trace contextRef="#ctx0" brushRef="#br0" timeOffset="14258.56">23889 1581 333 0,'0'0'169'0,"37"-104"156"15,-29 71-27-15,-4 14-168 16,-4 13-60-16,0 6-60 15,-7 5-10-15,-18 22-78 16,-4 16-29-16,-5 3-175 0,13-2-59 16,3-2-85-16</inkml:trace>
  <inkml:trace contextRef="#ctx0" brushRef="#br0" timeOffset="14843.65">24026 1679 756 0,'0'0'12'0,"0"0"351"16,0 0-212-16,0 0-102 15,0 0-49-15,0 0-22 16,3 16 18-16,-3 19 4 0,0-5 0 16,0-2-8-1,13-10 7-15,8-8-24 0,2-7-14 16,7-3-7-16,7-10 5 15,-3-14-58-15,-3-9-65 16,-8-3 136-16,-10-9-22 16,-8-2 50-16,-5 7 7 15,0 7 32-15,-12 16 69 16,-12 17-35-16,-4 5-71 16,-4 23 0-16,7 8-2 15,10 0 0-15,9-2-4 16,6-5 6-16,7-5-2 15,15-9 7-15,0-8-6 16,6-7 55-16,2 0 4 0,3-12-26 16,3-5-16-16,1-3-16 15,5-3 1-15,-8-1-3 16,-3 4 2-16,-9 8 1 16,-9 5-3-16,-7 7 0 15,-5 0 0-15,3 10-9 16,2 9 9-16,2 2 0 15,7-2 1-15,-5-4 3 16,7-5-4-16,1-3 0 16,2-5 9-16,3-2-3 15,4 0 0-15,4-7-6 16,0-6-10-16,2-1 4 16,-3 3-44-16,-3 2-3 0,-5 3 30 15,-3 2 2-15,-3 1-24 16,0-1-154-16,3-2-148 15</inkml:trace>
  <inkml:trace contextRef="#ctx0" brushRef="#br0" timeOffset="15069.22">25537 1194 614 0,'0'0'256'0,"0"0"-219"0,0 0 121 16,0 0-74-16,-34 80-33 16,34-44-16-1,-2 6-35-15,-1-2 8 0,-3 2-18 16,-6-9-71 0,0-8-154-16,3-11 13 0,8-14-117 15,1 0 69-15</inkml:trace>
  <inkml:trace contextRef="#ctx0" brushRef="#br0" timeOffset="15156.51">25486 1394 43 0,'0'0'27'16,"0"0"21"-16,0 0-7 15,0 0-34-15,0 0-7 16,-86 86-43-16</inkml:trace>
  <inkml:trace contextRef="#ctx0" brushRef="#br0" timeOffset="15533.54">25395 1961 696 0,'0'0'97'0,"0"0"212"15,0 0-82-15,0 0-121 16,0 0-1-16,0 0-79 0,9-36-5 15,-4 27 26 1,-4 3-40-16,-1 5 1 0,0 1-1 16,0 0-7-16,-19 11-6 15,-5 11-8-15,-2 6 14 16,6-3-7-16,9-6 7 16,8-6-6-16,3-3 4 15,0-7-2-15,0-3 2 16,17 0-1-16,5-4 3 15,2-13 4-15,-6-4-4 16,-5-4-6-16,-8-1-4 16,-5 1-37-16,-3 4-29 15,-40 4-71-15,-20 8-268 16,-21 5-451-16</inkml:trace>
  <inkml:trace contextRef="#ctx0" brushRef="#br1" timeOffset="18865.8">8290 3578 1005 0,'0'0'3'16,"0"0"37"-16,0 0 7 16,-106 114-44-16,72-35 12 15,10 3 2-15,3-1-11 16,5-7 1-16,7-17-1 16,1-17-1-16,8-19 8 15,0-15 8-15,0-6 44 0,0-33 32 16,24-24-40-16,9-27-35 15,4-19-22-15,2-14 3 16,1-7 4-16,-1 6-7 16,-6 25 0-16,-5 34 8 15,-11 31-8-15,-4 28-1 16,-4 22-1-16,1 35 2 16,7 26-3-16,-1 19 3 15,-1 2 0-15,0-4 4 16,-3-9-4-16,0-18-40 0,-2-21-72 15,-7-17-112 1,-3-22-39-16,0-13-186 0</inkml:trace>
  <inkml:trace contextRef="#ctx0" brushRef="#br1" timeOffset="18989.93">8245 3739 697 0,'0'0'106'15,"0"0"191"-15,0 0-217 16,0 0-57-16,0 0-23 15,81 10 0-15,29-10-20 16,17 0-316-16</inkml:trace>
  <inkml:trace contextRef="#ctx0" brushRef="#br1" timeOffset="19332.07">9934 3580 430 0,'0'0'847'15,"0"0"-793"-15,0 0 109 16,0 0-99-16,0 0-46 15,0 0-13-15,-48 120-5 0,27-15 0 16,-7 23 17-16,-2 10-15 16,-3 7-2-16,-6-1 6 15,1-16-2-15,5-20-8 16,10-28-44-16,10-32-64 16,10-30-28-16,3-18-150 15,0-30 14-15,0-27-95 16,6-16 88-16</inkml:trace>
  <inkml:trace contextRef="#ctx0" brushRef="#br1" timeOffset="20381.99">9631 4313 157 0,'-6'-84'182'0,"0"18"65"16,6 20 14-16,0 22 19 15,0 9-108-15,9 1-129 16,27-2-43-16,22-4-11 16,18-4 8-16,15-4-45 15,6-6 2-15,3-5 15 0,-6-4 20 16,-12-1 11-16,-18-5 2 15,-18 3-1-15,-19 7 20 16,-18 14-15-16,-9 13 44 16,0 10 13-16,-19 2-24 15,-8 21-19-15,-3 25-20 16,6 15 0-16,3 6 19 16,12 0-15-16,5-11-2 15,4-9 5-15,0-16-6 16,13-11-2-16,11-20 0 0,9 0 1 15,1-20 2 1,2-13-2-16,0-10-13 0,-3-6 12 16,-8-9-2-16,-1-4 3 15,-9 9-2-15,-5 13 5 16,-4 19-1-16,-5 20-2 16,1 2-4-16,3 27 0 15,5 11 3-15,5 8 1 16,2-4 0-16,8-5 1 15,5-10-8-15,1-8 7 16,3-9-4-16,-4-11 1 16,1 0-15-16,-1-11 10 15,3-15-3-15,-5-4 4 16,-2-6 2-16,-4-4 5 16,-1-1 0-16,-9 13 1 0,-6 11 7 15,-2 12 19-15,-1 5-14 16,-3 16-11-16,1 18-4 15,6 13 1-15,8 2 1 16,4-6 9-16,5-8-7 16,2-13-2-16,0-12 0 15,-5-10 3-15,6-3 0 16,3-24-3-16,4-10 2 16,2-6 11-16,1-7-12 15,-1-3 15-15,-4 6 15 16,-3 13-13-16,-14 14 8 15,-6 16-4-15,-3 4-7 0,-3 3-8 16,0 11-7-16,6 5 0 16,1 0 0-16,-4-2 4 15,-3-6-3-15,0-7-1 16,-3-4 0-16,0 0 6 16,0 0-5-16,0 0 9 15,0-12 20-15,-15-1-23 16,-1-2 0-16,-2 7-7 15,0 7 0-15,-1 1-1 16,-1 24 1-16,-5 14-3 16,1 9 0-16,2 6 6 15,12-5-8-15,10-6 0 16,7-8-41-16,28-9 19 16,21-17-23-16,11-8 3 15,12-14-36-15,6-17-67 0,1-13-107 16,1-7 103-16,-5-13 80 15,-9-11 47-15,-16-15 27 16,-14-11 42-16,-10 1 81 16,-14 20 112-16,-7 26-20 15,-9 29-63-15,-3 25-47 16,0 2-45-16,-9 29-60 16,-10 18 0-16,-8 20 5 15,2 7 2-15,-1 4-2 16,3 2-5-16,9-3 0 0,8-8-10 15,6-18-15 1,0-22-71-16,13-18-40 0,10-13-145 16,5-20-216-16</inkml:trace>
  <inkml:trace contextRef="#ctx0" brushRef="#br1" timeOffset="20627.89">11958 3567 663 0,'0'0'150'15,"0"0"152"-15,0 0-159 16,0 0-90-16,0 0-50 16,0 0 2-16,55 28 5 15,9-31-7-15,5-11 17 16,-2 2-20-16,-6 2 3 16,-7 7-3-16,-17 3 1 15,-10 0-1-15,-11 17 0 0,-15 12 2 16,-1 10-2-16,-11 10 0 15,-13 3-4-15,-3-3-53 16,0-9-182-16,11-13-154 16,7-16-202-16</inkml:trace>
  <inkml:trace contextRef="#ctx0" brushRef="#br1" timeOffset="20773.64">12565 3503 518 0,'0'0'263'15,"0"0"23"-15,0 0-127 0,0 0-134 16,0 0-25-16,0 0-60 16,-21 48-124-16,21-10-189 15,0 2-174-15</inkml:trace>
  <inkml:trace contextRef="#ctx0" brushRef="#br1" timeOffset="21416">12698 3631 502 0,'0'0'310'16,"0"0"-31"-16,0 0-87 15,0 0-119-15,0 0-50 16,0 0-9-16,-48 60-7 16,48-16 2-16,0-5-9 0,0-8 6 15,15-12-9-15,4-9 3 16,2-9-11-16,3-1-5 15,3-18-19-15,-4-11 5 16,0-7-12-16,-8-8-4 16,-5-2 38-16,-6 0-3 15,-4 5 11-15,0 11 4 16,0 11-2-16,0 16 18 16,-11 3 9-16,-1 17-29 15,0 18-1-15,1 4-3 16,10 2 4-16,1-6 2 15,5-8-2-15,14-10 0 16,4-12-1-16,9-5 3 0,4-4 4 16,6-15-6-16,1-7 0 15,2-4-6-15,1-1 6 16,-7 3 0-16,-7 7 5 16,-12 8-4-16,-11 9 27 15,-6 4 15-15,-3 0-24 16,6 10-2-16,-2 5-17 15,6 6 17-15,3-5-8 16,0-3-8-16,3-5 1 16,7-5-2-16,0-3-13 15,9 0-25-15,-2-14-89 16,-1-3-116-16,0 8 42 16,-10-2-37-16,-2 8 91 0,-8 3 114 15,-6 0 33-15,0 0 85 16,0 0 54-16,-3-3 22 15,4 3 15-15,-4 0 28 16,0 0-23-16,1-3-74 16,1 3-55-16,-2-1-4 15,0 1-48-15,0 0-9 16,0 0-88-16,0 0-355 16</inkml:trace>
  <inkml:trace contextRef="#ctx0" brushRef="#br1" timeOffset="21947.83">15517 3255 754 0,'0'0'52'0,"26"-72"216"15,-17 41-58-15,-6 9-119 16,-3 8-14-16,0 7-10 16,0 5-14-16,0 2 13 15,-3 0-35-15,-4 0-15 16,-5 17 3-16,-10 15-19 15,-5 19-1-15,-6 16-2 16,8 9 6-16,1 5 2 0,6 2-5 16,-2 2 0-16,7-3-1 15,0-6 1-15,-1-9-1 16,-1-16-33-16,5-17-60 16,-6-10-36-16,-3-15-127 15,-1-9-196-15,-4-11-240 16</inkml:trace>
  <inkml:trace contextRef="#ctx0" brushRef="#br1" timeOffset="22098.4">15156 3546 1051 0,'0'0'154'16,"0"0"67"-16,0 0-122 16,0 0-45-16,127-41-33 0,-49 29-20 15,16 4 13-15,14-1-14 16,4 4-23-16,3 2-100 15,-8-2-360-15</inkml:trace>
  <inkml:trace contextRef="#ctx0" brushRef="#br1" timeOffset="27866.49">17836 3575 576 0,'0'0'66'0,"0"0"178"0,0 0-16 16,0 0-114-16,0 0-32 15,0 0-16-15,-67-45-43 16,36 45 7-16,-4 7-28 16,-1 18 3-16,4 12-10 15,6 13 3-15,16 3-3 16,10 1-3-16,3-8-25 16,26-6-34-16,10-10-41 15,7-13-44-15,5-11-1 16,5-6 46-16,5-10 51 15,1-12 10-15,-3-4-104 16,-10-6-44-16,-11-2-150 0</inkml:trace>
  <inkml:trace contextRef="#ctx0" brushRef="#br1" timeOffset="29238">17390 3660 688 0,'0'0'52'0,"0"0"34"16,0 0 144-16,0 0-173 16,0 0-35-16,0 0-13 15,9 3 0-15,38-6 109 16,15-19-50-16,3-11-29 15,6-6-21-15,-7-2-16 16,-8-1 2-16,-11-2-1 16,-15-1-1-16,-15-5 8 15,-12 2-9-15,-3 6 8 16,-3 10 1-16,-12 15-7 0,-9 17 7 16,-4 2-10-1,-8 37 5-15,-6 22-15 0,3 16 10 16,10 7 0-16,8 3 0 15,15-7 0-15,6-7 0 16,0-14 0-16,11-16 3 16,11-15 3-16,0-11-4 15,5-9 0-15,6-8 14 16,4-5-4-16,7-23 17 16,3-11-9-16,-1-11-19 15,-4-6 12-15,-5 3-13 16,-1 10 0-16,-17 17 3 15,-5 18-3-15,-8 8-4 16,-3 20-2-16,0 23-13 0,3 11 15 16,0 1 1-16,7-11-20 15,4-10 13-15,9-17-21 16,13-12-2-16,13-5 13 16,20-10 3-16,12-19-48 15,0-9-70-15,3-8-78 16,-8-8 114-16,-17-1 35 15,-20-1 45-15,-19 6 19 16,-20 14 8-16,-3 14 86 16,-35 21 83-16,-12 1-66 15,-8 32-53-15,-2 9-35 16,11 11 5-16,14 2-10 0,22-4-17 16,10-7-1-16,6-10-6 15,24-14 3-15,7-14-5 16,9-5 4-16,2-17 0 15,1-12 1-15,-4-10-11 16,-9-1 8-16,-6-2-6 16,-13-4 12-16,-9 10-2 15,-5 10 4-15,-3 10 8 16,0 16 22-16,-5 2-15 16,-10 23-17-16,-2 14-5 15,0 7 5-15,8 2-3 16,9-6 3-16,2-8-2 15,22-11 0-15,5-11 1 0,12-12 1 16,8-1 0-16,6-30 3 16,5-13-11-16,-2-10-6 15,-3-2 5-15,-10 1 4 16,-11 6 10-16,-10 10 12 16,-13 16 39-16,-11 11 10 15,0 12 53-15,-17 0-74 16,-14 16-38-16,-5 12 2 15,3 4-8-15,14 1 2 16,8-4-3-16,11 0 3 16,5-1-6-16,16-2 3 15,16 3 0-15,5-2 7 16,7 0-6-16,-10-6 3 0,-17-8-4 16,-13-5 2-1,-9-2-3-15,-31 5 1 0,-22 0-3 16,-20 0-2-16,-15-3-4 15,-10-8-46-15,-3 0-110 16,13-21-410-16</inkml:trace>
  <inkml:trace contextRef="#ctx0" brushRef="#br1" timeOffset="30857.47">20775 3471 667 0,'0'0'166'0,"0"0"138"15,0 0-106-15,0 0-91 16,0 0-58-16,0 0-16 16,-5-37-33-16,-4 65-7 15,-2 12 3-15,1 13 4 16,9 4 0-16,1-10 0 15,14-10-7-15,18-11 0 16,0-14-11-16,9-12-8 16,5 0 21-16,-1-24-8 15,1-9 13-15,-7-9-1 16,-8-1 1-16,-7 2 10 0,-7 7-10 16,-10 8 0-16,-4 10 11 15,-3 9 0 1,0 7 3-16,0 0-14 0,0 15-17 15,0 14 16-15,4 7-9 16,8 0 1-16,11-8-1 16,6-9-36-16,7-12 15 15,3-7 13-15,1 0-10 16,-2-17 23-16,-6-8-1 16,-6 0 6-16,-8 0 5 15,-3-1-4-15,-9 6 33 16,-2 4 5-16,-4 7 0 15,0 7 17-15,0 2-23 0,0 0-22 16,0 0-11 0,0 10 0-16,0 9-7 0,0 8 4 15,9 0 3-15,0-5-2 16,5-4 2-16,-3-5 0 16,1-8-2-16,8-5 2 15,5 0 0-15,8-18 3 16,6-8-3-16,3-7 0 15,0 1-1-15,-4 2-1 16,-11 11-8-16,-12 5 8 16,-8 11-3-16,-7 3 4 15,0 7-17-15,0 14 5 0,0 4 7 16,8 3 6-16,4-6-11 16,8-4 8-1,7-7-16-15,8-9 4 0,3-2 4 16,5-10 11-16,1-13-11 15,-7-4 11-15,-7-2-3 16,-3-5 6-16,-8-2-3 16,-5 6 11-16,-5 6 4 15,-4 12 26-15,-5 12-14 16,0 0-18-16,0 19-9 16,0 14-11-16,-5 9 11 15,2 5-7-15,3-2 4 16,0-6-54-16,24-7-44 15,10-11-116-15,10-16-90 16,7-7-123-16</inkml:trace>
  <inkml:trace contextRef="#ctx0" brushRef="#br1" timeOffset="30986.31">22497 3178 697 0,'0'0'106'0,"0"0"118"16,0 0-224-16,0 0-18 15,0 0-89-15,-34 85-157 16,34-57-167-16</inkml:trace>
  <inkml:trace contextRef="#ctx0" brushRef="#br1" timeOffset="31389.93">22743 3580 830 0,'0'0'103'15,"0"0"179"-15,-106 38-197 16,68-25-13-16,10-9-41 16,9-1-12-16,10-3-8 15,9-7-6-15,0-22 27 16,9-10-32-16,17-7-1 16,8-1-1-16,2 4 4 15,-2 8-2-15,-6 10 0 16,-10 15 5-16,-6 10-15 15,-4 13 6-15,-7 30-9 0,-1 22 12 16,-3 21 1-16,-16 10 1 16,-4 6-1-16,3-1 1 15,5-11 0-15,0-18 0 16,7-16-1-16,4-24 26 16,4-16-13-16,0-11 3 15,0-5 11-15,6-17 18 16,19-25 18-16,12-21-63 15,9-18 0-15,6-12 0 16,-3-2-60-16,1 7-33 16,-5 18-124-16,-4 22-185 15,-8 14-205-15</inkml:trace>
  <inkml:trace contextRef="#ctx0" brushRef="#br1" timeOffset="32038.99">23109 3447 819 0,'0'0'61'0,"0"0"302"16,0 0-246-16,0 0-57 16,0 0-47-16,0 0 0 15,-8 53-1-15,5-19 5 16,2 3-1-16,1-6-16 16,0-5-2-16,4-6 2 15,17-11-44-15,10-9-23 16,11 0-45-16,10-19-15 15,3-10-96-15,-4-9 68 16,-5-4 67-16,-5-3 35 0,-11 3 53 16,-10 10 72-16,-9 14 0 15,-8 10 73-15,-3 5 72 16,0 3-185-16,0 13-28 16,0 9-4-16,0 4 3 15,0 0 3-15,10-5-6 16,10-4 0-16,8-9 0 15,7-8 0-15,11 0-26 16,2-11-63-16,4-11-39 16,-5-3 24-16,-9-6 27 15,-12-2 75-15,-10 1 2 16,-15 5 42-16,-1 10 40 16,0 8 65-16,0 7-31 0,0 2-58 15,-4 2-58-15,0 14-14 16,3 4 4-16,1-3 7 15,1-3-11-15,17-7-21 16,2-4-26-16,8-3 18 16,4 0-18-16,-3-12 8 15,-3-3 21-15,-10-1-19 16,-12-4 51-16,-4 1 18 16,0 6 33-16,-17 6 61 15,-10 7-8-15,-8 7-76 16,-5 21 13-16,1 10-32 15,4 2 27-15,14 4 25 16,10-3-41-16,13 4-12 16,47 1-8-16,36-5-4 0,34-11-6 15,32-15-71-15,25-15-200 16,18-19-380-16</inkml:trace>
  <inkml:trace contextRef="#ctx0" brushRef="#br1" timeOffset="32309.07">25614 3152 1325 0,'0'0'14'16,"0"0"30"-16,0 0 87 15,0 0-92-15,0 0-36 16,0 0-3-16,147-27 0 16,-55 12-1-16,4 5-12 15,-7-3-88-15,-14 0-17 16,-23 3-110-16,-30 3-80 16,-22 3-27-16,-27 3 82 15</inkml:trace>
  <inkml:trace contextRef="#ctx0" brushRef="#br1" timeOffset="32470.4">25998 3053 10 0,'0'0'178'15,"-85"26"16"-15,52-9 1 16,6 5-60-16,6 6-36 0,5 6-3 16,4 8 17-16,1 10 3 15,-2 5-9-15,3 7-65 16,-4 4-12-16,2 3-22 16,0-7 0-16,-1-10-16 15,9-14-74-15,4-22-98 16,13-15-22-16,23-3-32 15,19-29-91-15</inkml:trace>
  <inkml:trace contextRef="#ctx0" brushRef="#br1" timeOffset="32884">26225 3367 256 0,'0'0'237'16,"0"0"101"-16,0 0-82 0,0 0-168 16,-120-17-53-16,61 42 15 15,10 1-29-15,16 3 5 16,15-6-26-16,13 0-3 15,5-4 0-15,14-7-11 16,26-9 10-16,18-3-12 16,9-10-58-16,5-17 9 15,-8-9-97-15,-9-5 47 16,-15-3 42-16,-14 8 45 16,-14 11 28-16,-11 14 11 15,-1 11 53-15,-10 14-37 16,-14 22-24-16,0 11-3 15,9 1 1-15,12-3 0 0,3-8-1 16,5-7 0 0,18-11-41-16,6-16 11 0,5-3-30 15,3-17-31-15,-1-12-65 16,-1-4 109-16,-4-2 42 16,-6-4 5-16,-4 7 13 15,-7 8 17-15,-6 12-2 16,-8 12 15-16,0 12-38 15,-1 19 0-15,-11 13 32 16,3 1-33-16,4-5-4 16,5-5-112-16,13-13-125 15</inkml:trace>
  <inkml:trace contextRef="#ctx0" brushRef="#br1" timeOffset="33378">27056 3355 480 0,'0'0'182'0,"0"0"197"15,0 0-141-15,0 0-98 16,0 0-117-16,0 0-19 16,-27 51-1-16,-8 41-3 15,3 19 16-15,0 18-16 16,2 19 4-16,-1 3-4 16,0 0 4-16,-2-4-4 15,-5-18 0-15,-8-20 0 16,-9-25 1-16,-3-33 0 15,-9-24 0-15,6-24-1 16,8-9 3-16,12-31-11 0,21-27 5 16,20-25-27-16,23-25-8 15,38-23-27-15,25-20-35 16,19-14 1-16,14-1-91 16,8 9 112-16,0 18 45 15,-2 17 33-15,-7 21 17 16,-17 18 57-16,-20 21 50 15,-28 25-30-15,-26 18 6 16,-18 16 0-16,-6 4-35 16,-3 5-17-16,0 0-2 15,0 0-24-15,0 0-9 16,0-3 7-16,0 2-19 0,0 0 16 16,0 0-9-16,0 1-2 15,0-2 13-15,0 2-16 16,0 0-4-16,0 0 1 15,0 0-28-15,0 0-50 16,-4 8-189-16,-19 11-204 16,-3 3-55-16</inkml:trace>
  <inkml:trace contextRef="#ctx0" brushRef="#br1" timeOffset="33767.6">26689 3335 39 0,'0'0'110'0,"0"0"75"15,0 0-36-15,0 0 32 16,0 0-44-16,0 0-37 0,1-8-37 16,-1 28-18-16,-3 10 20 15,-5 3 9-15,2 4-13 16,5 1-9-16,1-1-23 15,0-4-29-15,14-7 5 16,20-11-11-16,18-13-91 16,20-2-146-16,16-25-57 15,6-14-144-15</inkml:trace>
  <inkml:trace contextRef="#ctx0" brushRef="#br1" timeOffset="34646.07">27624 2992 456 0,'0'0'186'0,"0"0"96"16,0 0-135-16,0 0-46 0,0 0-16 16,0 0-29-16,1-37-21 15,-2 37-10-15,-1 0 2 16,-4 0-20-16,-5 15 24 16,-5 10-8-16,-6 13 3 15,-6 10 15-15,-5 16-17 16,-9 12-7-16,-7 13 2 15,-3 6-18-15,4 3 8 16,12-9-9-16,14-18-1 16,19-21-5-16,3-22 2 15,25-15-41-15,25-13-30 16,19-4-51-16,15-25-88 0,3-15-129 16,-9-12 97-16,-12-5 216 15,-12-7 15-15,-15 6 15 16,-13 9 120-16,-10 17 21 15,-11 18 68-15,-5 11-24 16,0 7-73-16,-16 1-28 16,-11 20-65-16,-7 12-10 15,3 8-4-15,5 0-4 16,13 1 14-16,8-3-15 16,5-2 1-16,3-7-5 15,18-13 4-15,11-9-1 16,9-8-5-16,9-14-39 15,0-18 13-15,-2-11-45 0,-12-6 24 16,-11-9 40-16,-13-5 1 16,-12 9 12-16,0 10 6 15,-18 21 14-15,-19 23 46 16,-10 2-40-16,-5 32-26 16,0 12 12-16,15 10-12 15,13 2-2-15,18 0 0 16,6-1 0-16,27-8-2 15,22-17-8-15,15-11-21 16,12-20 24-16,12-1-24 16,6-25 3-16,0-11-65 15,-7-12-4-15,-18-11 68 16,-23-11 23-16,-21-2 8 16,-21 11 31-16,-4 14 54 0,-19 24 42 15,-15 20-31-15,-4 3-61 16,-5 13-2-16,9 13-33 15,14 5 4-15,12 4-8 16,8-1 4-16,22-1-1 16,14-8 1-16,10-8 1 15,2-8 0-15,5-9-2 16,-2 0 3-16,-8 0 8 16,-11-2-7-16,-14-2-3 15,-12 4 12-15,-6 0-11 16,0 20-2-16,-11 12 1 15,-8 8-2-15,2 2 2 16,8-3 0-16,9-2-9 16,15-9-75-16,35-7-150 0,29-11 19 15,27-10-67-15</inkml:trace>
  <inkml:trace contextRef="#ctx0" brushRef="#br1" timeOffset="35890.43">29732 3505 794 0,'0'0'94'16,"0"0"268"-16,0 0-235 15,0 0-38-15,0 0-55 16,0 0 12-16,-16-60-27 0,68 31-14 16,11-3-5-1,3-5 1-15,-2-1-1 0,-12 1 0 16,-13 9 4-16,-17 11 8 15,-14 9-9-15,-8 8-3 16,0 0 14-16,0 0-14 16,-6 3-3-16,-9 16-4 15,0 8 7-15,3 4-9 16,11 0 9-16,1 0-2 16,7-3-3-16,19-1 6 15,5-4-1-15,7-3 0 16,-3-8 2-16,-8-3 0 15,-12-4-2-15,-7-3 0 0,-8 0-1 16,0 2 1-16,-25 8-15 16,-19 5-13-16,-15 3-17 15,5-3 7-15,14-5-64 16,19-6-16-16,19-6 89 16,7 0-58-16,31-4-39 15,21-16 71-15,11-10-18 16,7-6 26-16,1-9 26 15,-4-5 21-15,-9 3 36 16,-14 8 49-16,-18 13 80 16,-16 12-12-16,-9 6-57 15,-6 8 15-15,0 0-79 16,0 0-30-16,-6 8-4 16,-9 14-6-16,-3 6 8 0,6-1-1 15,5-3 4-15,5-4-8 16,2-9 5-16,0-4-6 15,21-7 1-15,11 0 5 16,8-14-8-16,0-13-15 16,-3-7-19-16,-4-7 29 15,-9-2-14-15,-11 6 17 16,-13 11 10-16,-7 18 2 16,-33 8 3-16,-14 23 8 15,-6 18-11-15,8 14 8 16,9 1-10-16,19-1 0 15,17-7 5-15,7-6-4 16,22-8-1-16,17-12 7 0,13-13-6 16,12-9 15-16,11-9-16 15,5-16-11-15,2-10 1 16,-10-9-14-16,-7-15 19 16,-9-12-21-16,-17 0 26 15,-16 8 0-15,-14 21 0 16,-9 22 9-16,-18 19 43 15,-13 1-52-15,-5 26 0 16,3 10-1-16,8 1 3 16,10 0-4-16,15-5 2 15,0-6 0-15,18-7-3 16,13-8 3-16,11-8 0 0,9-3 3 16,5-2 0-16,-1-16 0 15,-1-3-3-15,-5-1 0 16,-8 1 7-16,-13 4-7 15,-10 9 0-15,-14 7 12 16,-4 1-6-16,-7 15-6 16,-15 17-6-16,-5 9 6 15,3 5 3-15,9-1-3 16,10-2 0-16,5-6 0 16,6-7 0-16,23-10 0 15,7-10 0-15,11-10-4 16,4 0-15-16,3-22-33 15,-1-10 14-15,-2-11-8 0,0-16 16 16,-2-6 19-16,-6-1 10 16,-11 11 1-16,-13 20 35 15,-13 21 42-15,-6 14 8 16,-3 1-69-16,-21 25-4 16,-4 9-12-16,-3 6 1 15,4 1 5-15,6-2-5 16,4 4-1-16,13-5-3 15,4-4 2-15,11-8-54 16,21-13-59-16,10-9-72 16,4-5-221-16,3-9 57 15,5-20 48-15</inkml:trace>
  <inkml:trace contextRef="#ctx0" brushRef="#br1" timeOffset="36009.01">32103 3227 136 0,'0'0'223'0,"36"-102"164"15,-36 80-89-15,0 10-120 16,-9 10-94-16,-5 2-63 15,-6 7-21-15,-3 17-22 16,-2 7-116-16,-1 1-205 16,6 1-84-16</inkml:trace>
  <inkml:trace contextRef="#ctx0" brushRef="#br1" timeOffset="36596.28">32077 3389 773 0,'0'0'119'0,"0"0"154"16,0 0-174-16,0 0-90 15,0 0 5-15,0 0-10 16,-32 21-4-16,47-18 10 16,9-2-6-16,2-1 5 15,4 0-9-15,-2-9-21 16,-5-8 10-16,-1-7-18 15,-2-2 18-15,-7-3 7 16,-3 2 8-16,-8 4-3 16,-2 8-1-16,-13 10 1 15,-20 5-2-15,-11 15 4 16,-2 15-3-16,0 7 8 0,6 0-7 16,12-1 2-16,13-3-3 15,15-4-1-15,3-1-8 16,28-9 16-16,15-5-7 15,10-11 8-15,2-3-8 16,3 0-1-16,3-20-37 16,1-7-1-16,1-9 31 15,-2-12-25-15,-6-10 16 16,-13-1 17-16,-15 9 0 16,-17 16 10-16,-13 15 39 15,-1 13 39-15,-20 6-20 16,-6 0-56-16,0 15-1 15,4 7 14-15,6 2-15 0,11 0 1 16,6 3-8-16,0 4-2 16,17 1 43-16,8 0-19 15,3-2-14-15,0 0 3 16,-7-4-9-16,-7-7-1 16,-14-3-4-16,-5-2-12 15,-38-2 3-15,-24-4-59 16,-35-3-25-16,-38-5-128 15,-38 0-202-15</inkml:trace>
  <inkml:trace contextRef="#ctx0" brushRef="#br1" timeOffset="37655.11">3890 5154 1015 0,'0'0'32'0,"0"0"-8"0,0 0 89 15,0 0-62-15,-58 84-40 16,65-72-7-16,23-5-4 16,16-7 0-16,9-3-3 15,3-23 1-15,-11-3-19 16,-13-5 11-16,-16 1 10 15,-18 2 2-15,-3 3 13 16,-27 8-12-16,-9 13 22 16,-13 7-10-16,-9 32-14 15,-3 21 4-15,1 12-4 0,11 10-1 16,22-4 0 0,24-4-7-16,6-4 1 0,33-14-9 15,22-16-61-15,14-17-127 16,7-16 64-16,3-16 38 15,-6-21 4-15,-9-5 73 16,-10-4 24-16,-17 2 21 16,-19-2 74-16,-5-2-2 15,-11-3 75-15,-2-1-20 16,0 16-8-16,0 12-50 16,0 15 33-16,0 9-84 15,0 10-39-15,15 23-9 16,15 15 0-16,7 13 9 0,3 3 0 15,2 1 1 1,-3-1-11-16,1-8 8 0,-9-15-113 16,-8-14-103-16,-4-22-155 15,-4-5-33-15,-9-28 22 16</inkml:trace>
  <inkml:trace contextRef="#ctx0" brushRef="#br1" timeOffset="37826">4649 5366 237 0,'0'0'139'0,"-12"-129"141"16,0 80-98-16,0 19 60 15,0 20-21-15,2 7-98 16,-5 3-52-16,-15 18-47 16,-13 20-16-16,-15 18-6 0,-14 9 5 15,-1 8-7 1,0-1 3-16,12-1-15 0,19-5 12 16,21-9-14-16,21-11-53 15,21-21-193-15,37-25-180 16</inkml:trace>
  <inkml:trace contextRef="#ctx0" brushRef="#br1" timeOffset="38028.06">4952 5124 828 0,'0'0'473'0,"0"0"-333"16,0 0-25-16,0 0-83 15,0 0-26-15,-8 108-6 16,-11-13 16-16,-9 20-13 15,-14 22 25-15,-12 20-28 0,-7 18 0 16,-3 7 1-16,13-1-1 16,11-19-52-16,10-27-104 15,18-46-347-15,12-56-233 16</inkml:trace>
  <inkml:trace contextRef="#ctx0" brushRef="#br1" timeOffset="38321.46">4870 5409 945 0,'0'0'457'0,"0"0"-396"15,0 0 67-15,0 0-103 0,0 0-25 16,0 0-11-16,37-60 10 16,14 52-4-16,10 2-1 15,-1 6-8-15,-13 0-19 16,-14 17 0-16,-12 9-11 15,-21 10-10-15,0 6 11 16,-30 6-42-16,-13-1 1 16,-2 0 48-16,5-11-8 15,10-7 16-15,12-15-28 16,18-9-52-16,6-5 5 16,40-25-22-16,23-15-9 15,19-7-78-15,12-9-50 16</inkml:trace>
  <inkml:trace contextRef="#ctx0" brushRef="#br1" timeOffset="39605.41">5562 5327 62 0,'0'0'206'16,"88"-87"-2"-16,-85 65 79 0,-3 20 4 16,-42 2-135-16,-16 25-115 15,-8 14-22-15,-1 16 2 16,15 5 21-16,13-5-17 16,12-2 4-16,17-8-15 15,10-8-9-15,3-7-2 16,24-13-1-16,14-10-3 15,9-7-4-15,5-19-9 16,3-17-12-16,-6-6 24 16,-4-5-15-16,-11-4 21 0,-7-3-2 15,-12 6 8 1,-9 13 3-16,-2 14-9 0,-5 15-7 16,-2 6 6-16,1 17-23 15,1 15 8-15,4 5 13 16,6-1 3-16,4-7-3 15,5-7 3-15,0-10-13 16,3-10 13-16,1-2-16 16,5-6 11-16,0-14 3 15,1-5 2-15,-1-1-2 16,0 2 2-16,-2 4-2 16,-4 9-9-16,-6 8-27 15,0 3 9-15,-6 6-25 16,4 12 27-16,-4 1 19 15,0 1-5-15,3-4 9 16,7-3 4-16,2-8 2 16,6-3-2-16,4-2-2 15,5-2-25-15,0-11 0 0,1-1-14 16,-9-3-2-16,-8-2 35 16,-5-1 8-16,-9-2 72 15,-3-3 36-15,-2 3 3 16,-4 5-7-16,0 7-5 15,0 9 7-15,0 1-26 16,0 0-46-16,0 0-19 16,0 0-10-16,0 0 0 15,0 0 2-15,0 0-7 0,0 0 0 16,0 0 8-16,0 0-5 16,0 0 5-16,0 0-8 15,0 0 7-15,0 0 3 16,0 0-10-16,0 0 0 15,0 0 2-15,0 0 0 16,0 0 4-16,0 0 9 16,0 0 6-16,0 0 19 15,0 0-40-15,0 0 4 16,0 0-3-16,0 0 0 16,0 0-2-16,0 0-2 15,0 0-10-15,0 0 1 16,0 0-29-16,6-3-5 15,9-3 12-15,9-6-8 16,1-3 29-16,-4-8-39 0,-6-2 26 16,0-2 24-16,-9 0-6 15,-3 4 8-15,-3 6 10 16,0 6-7-16,0 4 20 16,0 4 4-16,0 3 9 15,0 0-5-15,-3 0-15 16,-3 0-11-16,-6 0 1 15,-3 10-5-15,-1 5-1 16,-1 5 4-16,1 10-2 16,4 3 4-16,6 8-6 15,6 1 0-15,0 5-4 16,9-4 4-16,16-2 0 0,5-4 1 16,3-8-1-16,1-6 6 15,-7-9-6-15,-9-5 0 16,-12-7 2-16,-6-1-2 15,0-1 0-15,-9 2-1 16,-22 1 0-16,-11-1-2 16,-7-1 3-16,7-1-6 15,9 0-1-15,11-9-27 16,14-12-25-16,8-10-51 16,30-8-151-16,21-3-77 15,19 2-81-15,6 1 182 16,6 2 237-16,-4 4 6 15,-10 6 135-15,-17 5 29 16,-21 12 52-16,-14 6-27 16,-10 4 40-16,-1 11-150 0,1 22-9 15,1 15 20-15,-7 10-54 16,0 3-5-16,-15-2-23 16,0-6-6-16,5-11-8 15,4-13-9-15,6-13-11 16,0-16-111-16,25-4-87 15,17-29-53-15,10-11-210 16</inkml:trace>
  <inkml:trace contextRef="#ctx0" brushRef="#br1" timeOffset="39708.75">7316 5054 57 0,'0'0'266'16,"0"0"97"0,0 0-153-16,0 0-188 0,0 0-22 15,0 0-22-15,-82 48-167 16,73-1-197-16</inkml:trace>
  <inkml:trace contextRef="#ctx0" brushRef="#br1" timeOffset="39935.75">7319 5332 813 0,'0'0'86'0,"0"0"190"16,0 0-164-16,0 0-60 0,0 0-35 15,0 0-17 1,-48-22-8-16,44 58 8 0,4 4-6 16,0-1 6-16,13-9-10 15,7-9-1-15,8-15-101 16,2-6-41-16,0-15-68 16,1-16-166-16,-4-5-33 15</inkml:trace>
  <inkml:trace contextRef="#ctx0" brushRef="#br1" timeOffset="40219.4">7453 5179 241 0,'0'0'232'16,"0"0"64"-16,-85-48-115 16,55 52-81-16,8 23-82 15,6 2 9-15,11 3-25 16,5-5 1-16,5 0 1 0,20-8-1 16,12-10 7-16,2-7-6 15,9-2-2-15,7-8 22 16,0-12-23-16,0-2 3 15,-10 5 1-15,-5 4 3 16,-10 4 31-16,-9 9 9 16,-3 0-30-16,-6 3-6 15,-2 13-10-15,-1 4-2 16,2-1 9-16,-1-2-4 16,-1-3 6-16,3-3-6 15,6-2-4-15,7-1 13 16,8 3-14-16,9-5-102 15,7-2-348-15</inkml:trace>
  <inkml:trace contextRef="#ctx0" brushRef="#br1" timeOffset="40407">8541 5358 1374 0,'0'0'139'15,"0"0"50"-15,0 0-18 16,0 0-38-16,0 0-92 15,0 0-41-15,7-9 0 16,-7 9 0-16,0-3 0 16,0-1 0-16,0 4 0 15,0 0-163-15,-21 21-88 0,-28 2-128 16</inkml:trace>
  <inkml:trace contextRef="#ctx0" brushRef="#br1" timeOffset="41057.82">5180 6763 1054 0,'0'0'16'0,"0"0"139"0,0 0-7 16,0 0-76-16,0 0-45 15,0 0-9-15,15-14-11 16,52 14-2-16,30-3 19 15,18-11-22-15,6-5-4 16,-5-3-32-16,-19 2-81 16,-34 6-38-16,-32 9-150 15,-31 5 54-15,-31 1 43 16,-35 19 33-16,-12 1-17 16,-2-2 190-16,14-5 13 15,17-8 203-15,18-2 39 16,17-1-79-16,4 14-32 15,7 14-60-15,3 20-25 16,0 27 34-16,-3 14-71 16,-6 9-9-16,-12 5-13 0,0-9-7 15,-3-19-140-15,8-23-140 16,16-31 45-16,0-24 56 16,6-6 108-16,16-34-73 15</inkml:trace>
  <inkml:trace contextRef="#ctx0" brushRef="#br1" timeOffset="41974.16">5454 7274 154 0,'0'0'193'15,"0"-89"25"-15,0 57-10 16,-3 8 34-16,-1 10-46 16,4 5-71-16,0-4-71 15,7-2-36-15,23-6-16 0,18-8-4 16,15 0-5-16,5-3-33 16,1-1 22-16,-8-2-22 15,-13-3 40-15,-11-5 7 16,-16-5-3-1,-14 2 10-15,-7 13 11 0,0 15 6 16,0 12 38-16,0 6-36 16,-7 3-9-16,-8 26-22 15,-1 14 0-15,-4 15 2 16,4 7-4-16,1 4 3 16,3 5 26-16,6-5-29 15,3-14 0-15,3-8 2 16,0-22 0-16,3-13-2 15,3-9 0-15,4-3 1 16,7-6 6-16,8-19-5 0,8-14-1 16,6-11 1-16,4-1-2 15,-1 6-9-15,-5 14-10 16,-7 17-11-16,-6 14 24 16,-5 16-33-16,1 24 5 15,-1 10 11-15,0 3-11 16,4-2-34-16,11-9-53 15,9-11-29-15,8-14-14 16,7-12 27-16,6-5 19 16,-1-20 11-16,-5-11 1 15,-13-7 106-15,-15-7 46 16,-21 0 107-16,-9-5-16 0,0 7-38 16,-20 8 18-16,-2 12 13 15,4 14-53-15,3 9-5 16,-4 14-55-16,2 26-6 15,4 10-7-15,7 3-4 16,6-5-2-16,0-7-3 16,9-12 5-16,10-13-31 15,5-13-22-15,3-3 17 16,1-19 36-16,5-10-18 16,-3-5 7-16,-2-9 11 15,-5 3 5-15,-1-2 4 16,-4 12 18-16,-9 11-5 15,-3 13 12-15,-3 6-16 0,-3 2-18 16,0 24 0 0,3 8 3-16,4 2 4 0,2-1-7 15,9-4 0-15,6-11-5 16,6-6 4-16,7-11-17 16,5-3 2-16,0-20-25 15,1-11-51-15,-6-8-38 16,-7-4 36-16,-5-3 94 15,-11-4 0-15,-1-3 37 16,-7-9 108-16,-3-8-34 16,0 13 21-16,-3 11-36 15,3 23 9-15,-3 18 6 0,0 5-75 16,0 26-31-16,-9 22-10 16,-4 16 5-16,-2 8 0 15,0 10 0-15,3 6-8 16,0 2 4-16,2-9-157 15,10-25-396-15</inkml:trace>
  <inkml:trace contextRef="#ctx0" brushRef="#br1" timeOffset="42138.54">7219 6917 1090 0,'0'0'107'0,"0"0"50"15,0 0-91 1,0 0-65-16,109-32-2 0,-51 16-19 16,2-1-193-16,1-3-388 15</inkml:trace>
  <inkml:trace contextRef="#ctx0" brushRef="#br1" timeOffset="44717.5">9018 6828 783 0,'0'0'155'0,"0"0"-107"16,0 0 84-16,0 0-90 16,-52 97-25-16,52-66 40 15,16-9-35-15,14-3-14 0,6-13 18 16,7-6-1-1,8-16-7-15,10-14-18 16,-3-13 7-16,-9-2 12 0,-10-6-19 16,-20-1 0-16,-11 2 9 15,-8 8-8-15,0 14-1 16,-7 14 0-16,-4 14 0 16,-7 14-3-16,-3 30 2 15,5 16-6-15,10 10 2 16,6-4 5-16,16-11-2 15,20-14 0-15,3-14-1 16,10-22-6-16,3-5 2 16,9-27-11-16,5-15 1 0,-5-8-21 15,-3-6 0 1,-16 3 38-16,-9-4 6 0,-17 4 54 16,-8 12 5-16,-8 13-15 15,0 16 31-15,0 12-12 16,-15 6-42-16,-6 24-27 15,0 12 5-15,6 6-6 16,11 2 1-16,4-3 0 16,10-6 3-16,14-5-3 15,3-6-1-15,-6-8-1 16,-5-8 4-16,-10-8-8 16,-6-3-1-16,-22-3-11 15,-23 0-6-15,-22 0-43 16,-17-13-18-16,-14-20-102 0,1-16-248 15</inkml:trace>
  <inkml:trace contextRef="#ctx0" brushRef="#br1" timeOffset="44822.33">9440 6381 458 0,'0'0'100'0,"0"0"-41"15,0 0-59-15,0 0-217 16</inkml:trace>
  <inkml:trace contextRef="#ctx0" brushRef="#br1" timeOffset="45814.4">11558 6861 1220 0,'0'0'50'0,"0"0"-7"15,-88-87 34-15,55 73-44 16,2 14-31-16,-2 0 5 16,-4 17 12-16,5 14-19 15,10 10 6-15,6 2-4 16,11 3 3-16,5-3-10 15,14-10 5-15,12-10-18 16,13-15 14-16,3-8-23 0,3-21 10 16,-2-12 17-1,-4-5 5-15,-11-1 0 0,-4-2-1 16,-12 4-2-16,-5 8 21 16,-3 8-9-16,0 15-12 15,-4 6 5-15,0 3-7 16,3 17-7-16,6 9 4 15,7 4 3-15,4-6 3 16,5-7-3-16,2-8-12 16,4-9-3-16,8-3 8 0,-2-6 5 15,2-12 1 1,-6-3 1-16,-5-3-5 16,-1-2 5-16,-9 9 0 0,-4 5 0 15,-1 6 1-15,-3 6-2 16,-1 0-1-16,3 13-2 15,6 4-7-15,-3 2 11 16,9-4-16-16,10-4-22 16,12-5 0-16,11-6-42 15,7 0-61-15,-6-15 7 16,-6-9 54-16,-10 2 45 16,-12-2 14-16,-14 5 21 15,-10 4 33-15,-1 8 47 16,-5 4 77-16,0 3-76 0,0 5-63 15,-9 15-18-15,7 8-4 16,2-3-1-16,5-3 5 16,25-3-57-16,16-12-59 15,10-4 64-15,15-3 17 16,6-9-31-16,-2-11 56 16,-9-2 10-16,-14-2 33 15,-17-2 110-15,-15 3 4 16,-14 2 25-16,-6 8-58 15,0 3-19-15,-12 10-28 16,-6 0-34-16,-4 30-30 16,-7 16 0-16,7 21 7 15,-1 24-7-15,6 18 20 0,5 15-23 16,2 14 0-16,2 1 11 16,2-1-9-16,-9-9-2 15,-12-14 0-15,-13-19 3 16,-11-25-1-16,-16-24-2 15,-12-27 0-15,-3-20 4 16,3-9 3-16,6-37-6 16,22-24-1-16,28-22 0 15,23-23-5-15,45-13-5 16,42-4-27-16,34-1-16 16,25 7-97-16,20 13-155 15,20 11-166-15</inkml:trace>
  <inkml:trace contextRef="#ctx0" brushRef="#br1" timeOffset="46054.07">14377 6512 1279 0,'0'0'71'15,"0"0"86"-15,-104-9-47 16,80 9-53-16,9 0-19 15,2 19 5-15,-3 22-42 16,3 22 4-16,-3 24 21 16,-1 27-16-16,1 17-7 15,-7 14-3-15,0 1-15 16,-2-5-34-16,8-27-87 0,5-29-98 16,12-43-364-1</inkml:trace>
  <inkml:trace contextRef="#ctx0" brushRef="#br1" timeOffset="46327.78">14201 6673 1270 0,'0'0'60'0,"0"0"12"15,0 0-17-15,0 0-55 16,0 0 3-16,115 40-13 0,-70-15 7 15,-10 0-30-15,-9-2 16 16,-26 3-50-16,-6-2 32 16,-40 3 34-16,-12 2 1 15,-8-2 0-15,8-2 0 16,10-4-13-16,15-9-7 16,23-11-73-16,10-1-73 15,33-31-36-15,32-17-170 16</inkml:trace>
  <inkml:trace contextRef="#ctx0" brushRef="#br1" timeOffset="47666.18">14662 6638 145 0,'0'0'471'16,"0"0"-225"-16,79-36 46 15,-79 36-110-15,0 0-105 0,-7 19-60 16,-13 14 5 0,-2 12 14-16,-1 5-9 0,10 1-10 15,10-5-15-15,3-7 14 16,0-12-16-16,10-8 0 15,16-14-6-15,6-5 6 16,12-15-15-16,6-18-22 16,3-9-16-16,-16-5 14 15,-13-5 3-15,-15-4 31 16,-9 1 5-16,-15 11 10 16,-22 16 19-16,-11 23 19 15,-13 9-42-15,-2 31 22 16,8 17-16-16,13 8 0 15,23-1 0-15,19-6-11 16,6-6-1-16,33-13 0 0,22-16-5 16,12-14-5-16,10-4-8 15,2-16-10-15,-1-11 26 16,-12-6-6-16,-14-3 8 16,-18-3 6-16,-15-6-3 15,-14 10 6-15,-8 8-5 16,-3 16 2-16,0 11 33 15,-8 11-39-15,-7 21-7 16,5 11 7-16,1 1 0 16,9-1 0-16,0-6 0 0,12-6-5 15,15-9-2 1,1-8 0-16,8-11-6 0,0-3 6 16,-4-8 5-1,1-11-1-15,-4-7 3 0,-4-1 0 16,2 0 4-16,-10 5-4 15,-4 8 0-15,-4 11-2 16,-9 3 1-16,3 17-6 16,4 14-3-16,8 6 10 15,15 2 1-15,19-5-1 16,12-4-5-16,11-13-16 16,-7-15 2-16,-6-2-18 15,-19-19 13-15,-13-11 24 16,-14-1-3-16,-12-8 8 15,-1 3-1-15,0-7 4 0,-11-7 1 16,5 0 7-16,3 8-15 16,3 13 1-16,0 18 6 15,0 11-8-15,0 0-33 16,0 14-78-16,0 9 24 16,17 5-153-16,12-6 91 15,0-2-16-15,7-6 86 16,-4-6 60-16,-5-7 19 15,-12-1 65-15,-7 0 65 16,-8 0 6-16,0 0 108 16,-5 0-161-16,-10 0 1 15,-3 0-17-15,6 7-21 0,3 8-24 16,9-1-16-16,0 3 3 16,6-7-9-16,15-5 1 15,11-5 8-15,6 0-8 16,1-15 0-16,-5-8-1 15,-4-2-11-15,-9-3 9 16,-12 3 0-16,-9-1 4 16,0-4-2-16,-3 4 7 15,-15 4-7-15,-3 8 11 16,-6 14-1-16,-8 0 2 16,0 30-12-16,-5 15 0 15,7 10 0-15,11 4 1 16,16-2-1-16,6-9 0 15,22-11-6-15,23-13-49 16,14-15 28-16,13-9-14 0,9-7 1 16,0-17-20-16,-2-5-52 15,-15-7 34-15,-17-6 24 16,-19-8 27-16,-15-4 11 16,-13 4 16-16,0 14 14 15,-20 14 91-15,-9 17 35 16,0 5-39-16,-1 11-36 15,3 12-14-15,12 1-27 16,13 4-21-16,2-5 5 16,18-4-8-16,17-5-1 0,5-6 0 15,-1-8 2 1,-3 0-1-16,-13 0 2 16,-3 0 1-16,-11 0 10 0,-6 7-10 15,-3 9-2-15,0 11 14 16,-12 5-2-16,-8 9-1 15,3-5 15-15,5-1-27 16,2-5 19-16,10-7-19 16,0-6-8-16,26-8-9 15,22-9-32-15,19-2-36 16,18-22-209-16,4-10-237 16</inkml:trace>
  <inkml:trace contextRef="#ctx0" brushRef="#br1" timeOffset="48970.08">18375 6849 1364 0,'0'0'5'16,"0"0"36"-16,0 0 19 16,0 0-11-16,0 0-48 15,0 0 5-15,0 0 9 0,62-24-12 16,16-18 5-16,-8-4-8 16,-9-7 0-16,-10-5-9 15,-19 0 9-15,-12 5 0 16,-11 14 5-16,-9 16-2 15,0 15 11-15,-12 8-5 16,-14 7-3-16,-2 13-10 16,3 11 4-16,9 2 0 15,16-4-1-15,0 3 1 16,29-3-2-16,11 1 1 16,5-2 1-16,0-2 1 15,-6-4-1-15,-11 0-3 16,-11-7 2-16,-13-1-13 15,-4 3-4-15,-26 0-2 0,-15 1-3 16,-6 0 16-16,-3-2-25 16,5-7-26-16,11 1 11 15,11-10-58-15,23-2-51 16,8-26-61-16,38-15-111 16,26-9 92-16,22-4 21 15,13 5 191-15,1 10 24 16,-17 11 254-16,-24 13 69 15,-26 8-90-15,-23 6 23 16,-13 3-86-16,-5 0-73 16,-11 11-59-16,-12 10-7 0,-9 5 13 15,4 0-4 1,8-1-40-16,9-3 11 0,8-5-15 16,3-8 4-16,0-2-6 15,23-7 5-15,9 0-27 16,4-16 11-16,-1-11-10 15,-3-2 13-15,-8-7 8 16,-11-3 6-16,-10-2 0 16,-3 12 4-16,-6 7 14 15,-28 20 7-15,-7 4-25 16,-8 29 13-16,0 15-15 16,4 3 2-16,12 9 0 15,18-3 0-15,15-9 4 16,17-9-8-16,30-11-3 0,21-16-11 15,14-10 15-15,15-1-10 16,0-24-10-16,-9-5-4 16,-13-10 1-16,-16-7 20 15,-17-11 5-15,-20-2 2 16,-19 2 7-16,-3 14 4 16,-13 21 6-16,-16 23 28 15,-4 0-38-15,4 23-4 16,-1 10 1-16,15 3 2 15,12-3-7-15,3-4 0 16,19-5 0-16,18-9-2 16,7-9 2-16,6-6 0 15,1-2 0-15,1-13 0 0,-3-5-1 16,-7 0 1 0,-7-2 0-16,-11 3 9 0,-8 7-5 15,-12 6 4-15,-4 6-5 16,0 3 0-16,-17 25-6 15,-12 12-3-15,1 13 6 16,4 3 4-16,11-3-4 16,3-9-2-16,10-11-29 15,5-10-26-15,26-14 12 16,14-9-53-16,9-9-44 16,6-18-119-16,-2-8-18 15,-5-9 163-15,-3-11 116 16,-4-13 9-16,-7-7 53 0,-6 8 39 15,-16 14 84-15,-9 25 139 16,-8 20-141-16,0 8-60 16,-6 14-109-16,-16 22-9 15,-7 8 12-15,1 9 1 16,5-2-17-16,7 4 11 16,10-6-12-16,6-6 0 15,21-4-3-15,15-14-66 16,9-15-164-16,7-10-262 15,4-11-253-15</inkml:trace>
  <inkml:trace contextRef="#ctx0" brushRef="#br1" timeOffset="49121.99">20775 6316 1155 0,'0'0'12'0,"0"0"168"15,0 0-110-15,0 0-66 16,0 0-4-16,0 0-9 15,-71 69-54-15,70-43-205 16,1 0-170-16,0-1-167 16</inkml:trace>
  <inkml:trace contextRef="#ctx0" brushRef="#br1" timeOffset="49681.98">20691 6645 601 0,'0'0'427'0,"0"0"-324"16,0 0 49-16,0 0-107 16,0 0-14-16,0 0-22 15,-7 59-5-15,39-59 20 16,10 0-19-16,0-8-4 16,-1-11 2-16,-2-1-3 15,-4-2-5-15,-9-6-6 16,-3-1-6-16,-8-3 6 15,-12-2 11-15,-3 8-8 16,-9 9 2-16,-26 14 6 16,-6 3-7-16,-7 26 0 15,0 14 7-15,11 6 3 0,9 4-3 16,17-11 0-16,11-3-5 16,15-11 5-16,27-11 0 15,10-13-19-15,11-1-20 16,11-13 8-16,6-13-60 15,-5-2 62-15,-1-7 29 16,-13-4 0-16,-6-9 0 16,-12 0 10-16,-15 4-9 15,-13 18 17-15,-9 10 55 16,-6 12 32-16,0 4-51 16,0 0-52-16,-1 6 2 15,-5 11-2-15,3 6 1 0,3 4 20 16,0 4-23-16,16-2 2 15,4 3-2-15,0-2 3 16,-7-6-2-16,-13-3-1 16,0-3 6-16,-29 1-5 15,-11-1-1-15,-14 1-28 16,-2-2-5-16,-12-1-112 16,10 0-161-16,16-5-262 15</inkml:trace>
  <inkml:trace contextRef="#ctx0" brushRef="#br1" timeOffset="50019.88">22760 6525 1098 0,'0'0'17'16,"0"0"116"-16,0 0-68 15,0 0 69-15,-46 99-63 16,20-61-20-16,10 2-8 15,9-4-40-15,7-4-2 16,10-5-1-16,18-11 1 16,14-12-5-16,8-4-17 15,9-12-15-15,-9-14 17 16,-6-10-11-16,-12-4 26 16,-8-11-6-16,-7-6 9 15,-9-1-2-15,-8 7-4 16,0 18 7-16,-23 17-10 0,-15 16 7 15,-8 5-7-15,0 25 10 16,4 10-27-16,13 4-57 16,12-2-147-16,10-5-187 15,7-7-231-15</inkml:trace>
  <inkml:trace contextRef="#ctx0" brushRef="#br1" timeOffset="50245.99">23273 6595 680 0,'0'0'173'0,"21"-78"67"16,-16 53-16-16,-3 11-110 15,-2 14 9-15,0 13-117 0,-13 32-1 16,-13 26 5-16,-9 26 10 16,-9 26 1-16,-5 11-14 15,-1 8 1-15,-3 4-2 16,1-12-6-16,-2-9-10 15,6-27-50-15,2-26-130 16,9-35-228-16,15-31-80 16</inkml:trace>
  <inkml:trace contextRef="#ctx0" brushRef="#br1" timeOffset="50636.18">22818 7079 896 0,'0'0'11'0,"84"-22"43"16,-13 10-23-16,24-2-28 16,17-3 8-16,9 5-11 15,-6-6 0-15,-9 6 51 16,-18-2 57-16,-24 4 9 16,-21 4-21-16,-20 2-24 15,-16 2 14-15,-5 0-34 16,-2 2-9-16,0 0 5 15,0 0-10-15,0 0 7 16,0 0-4-16,-15 0-5 16,-12 0 22-16,-8 0-30 15,0 0-5-15,-1 0 10 16,16 0-16-16,9-3-4 0,8 0-2 16,3 2-10-16,0-5 17 15,0-4-18-15,0-2 0 16,-2-2-5-16,-11-2 3 15,-2 5-26-15,4 2-33 16,8 6-39-16,3 2-25 16,26-2-109-16,23-7-459 15</inkml:trace>
  <inkml:trace contextRef="#ctx0" brushRef="#br1" timeOffset="51001.55">25234 6232 1225 0,'0'0'8'0,"0"0"78"15,0 0 12-15,0 0-21 16,0 0-11-16,0 0-19 15,0-25 5-15,0 23-22 16,0 2-11-16,0 0-19 16,-7 5 0-16,-14 26-2 15,-6 19 4-15,-7 19-2 16,1 13 24-16,2 10-8 16,1 2 1-16,3 2-6 0,4-2-7 15,6-13 0-15,4-13-4 16,5-14-6-16,5-21-39 15,3-16-41-15,0-14-37 16,0-3-110-16,0-27-152 16,0-18-239-16</inkml:trace>
  <inkml:trace contextRef="#ctx0" brushRef="#br1" timeOffset="51220.94">24933 6628 37 0,'0'0'969'16,"0"0"-868"-16,0 0 113 15,83-14-163-15,-14 11-14 16,18-1-31-16,14 1 19 16,2 0-17-16,-9 0 6 15,-17 0 17-15,-24-2-17 16,-23 3 2-16,-16 2-16 16,-11-1 8-16,-3-1-2 15,0-1-6-15,-9-1-23 16,-10 0-78-16,3-6-272 15,10-5-644-15</inkml:trace>
  <inkml:trace contextRef="#ctx0" brushRef="#br1" timeOffset="53876.08">26764 6886 760 0,'0'0'40'16,"0"0"211"-16,0 0-106 15,0 0-57-15,0 0-41 16,0 0 1-16,0 0-13 0,3 0-4 16,10 0 3-16,15-23-10 15,18-11 4-15,15-9-28 16,2-6 0-16,-4 0 9 15,-9 4-4-15,-16 13-5 16,-10 11 0-16,-12 12 7 16,-9 9-16-16,-3 16 9 15,0 22-16-15,0 15 12 16,-9 2 7-16,2-1-3 16,2-12 0-16,3-12 0 15,2-10-2-15,0-10 2 16,2-10 0-16,20 0-6 0,11-17 12 15,7-13-1-15,3-7-3 16,-4-4-2-16,-3-4 16 16,-1-2-16-16,-7 8 0 15,-6 13 14-15,-11 11-12 16,-7 14-4-16,-1 1 2 16,1 17-19-16,1 13 19 15,3 10-6-15,4-1-1 16,7-6 3-16,8-3-42 15,7-8-15-15,5-14-56 16,-2-8-158-16,-6-7-79 16,-11-20-283-16</inkml:trace>
  <inkml:trace contextRef="#ctx0" brushRef="#br1" timeOffset="54018.46">27610 6258 855 0,'0'0'1'15,"0"0"124"-15,0 0-125 16,0 0-14-16,0 0 6 16,81 38-89-16,-21-13-77 15,8-5-276-15</inkml:trace>
  <inkml:trace contextRef="#ctx0" brushRef="#br1" timeOffset="54229.08">28677 6169 1215 0,'0'0'24'0,"0"0"50"15,0 0-29-15,0 0-43 16,-54 144-2-16,17-55 5 16,-8 1-5-16,-3 5-5 15,2-12 1-15,12-13-122 16,13-22-99-16,18-26 1 15,3-22-15-15,21-11-93 16</inkml:trace>
  <inkml:trace contextRef="#ctx0" brushRef="#br1" timeOffset="55615.62">28462 6417 465 0,'0'0'206'16,"0"0"-26"-16,-103 0-65 15,85 11-54-15,12 3-44 16,6 3 3-16,23 2-13 15,24-5 4-15,19-3-11 16,14-9 12-16,6-2-15 16,-1 0 3-16,-8-13-1 15,-14-3-1-15,-17-1 4 16,-13-5 3-16,-15 4 14 16,-11 5 14-16,-4 4 32 15,-3 9-11-15,0 3-54 16,-15 22-7-16,-7 12 2 0,1 7 5 15,8-1-1-15,5-8 2 16,8-7-9-16,0-9 8 16,3-12-21-16,15-7-10 15,6 0-2-15,3-14 15 16,-4-12-21-16,-6-4 0 16,-4-6 38-16,-8-1 1 15,-5-1 0-15,0 9 19 16,-9 10-6-16,-18 18 22 15,-10 2-35-15,-6 32 7 16,-1 14-7-16,6 13 0 16,13 5 0-16,14-6 11 15,11-9-10-15,24-14-1 0,25-9 1 16,18-10 0-16,13-10 13 16,7-7-14-16,3-7-6 15,-5-16-41-15,-8-10-63 16,-11-10 56-16,-13-11 46 15,-20-6 8-15,-18 7 48 16,-15 14 15-16,-10 17 36 16,-20 18-26-16,-6 4-61 15,1 9 7-15,9 10-8 16,9 6-10-16,14-4-2 16,3-2-1-16,23-2 2 15,14-4 11-15,12-10-9 0,5-3 6 16,3 0 0-16,-5-6-2 15,-9-1-2-15,-13 6 10 16,-11 1 7-16,-9 0-21 16,-9 14-2-16,-1 6 2 15,-1 2-2-15,-12 0 4 16,3-7 0-16,3-6-2 16,5-5-13-16,2-3 6 15,0-1-29-15,21-1-25 16,16-12 48-16,12-4-46 15,6-5 28-15,-2-9-53 16,-4-5 83-16,-9 1 1 16,-13 10 48-16,-14 10 27 15,-10 10 46-15,-3 5-38 16,0 0-73-16,-6 17-10 0,-7 9 0 16,0 4 16-16,4 3-13 15,4-4-3-15,4-3 9 16,1-8-7-16,0-6 0 15,6-7-2-15,16-5 3 16,13 0 15-16,8-8-15 16,2-11 2-16,-1-7 2 15,-4-10-4-15,-4-1 6 16,-6 5-9-16,-9 11 5 16,-14 11 11-16,-5 10-16 15,-2 0-14-15,0 14 3 16,0 11 5-16,3 1 6 15,2-5 0-15,3-7 2 0,1-1 0 16,2-7-2-16,7-5 0 16,5-1 3-16,6 0 2 15,3-11 2-15,0 1-7 16,-4-2 10-16,-7 5-11 16,-3 2 1-16,-6 0 0 15,-2 4 0-15,2-1 1 16,5 0-1-16,2-2 0 15,10-2 1-15,2-4 1 16,8-2-2-16,7-2-1 16,-3 0-3-16,0-6 8 15,-7-1-2-15,-9 4 6 0,-10 2 19 16,-7 5 37 0,-10 6-8-16,0 4-16 0,-9 0-10 15,-14 0-28-15,-6 0-2 16,0 9 0-16,9 6 2 15,4 2-4-15,11-2 2 16,5 5 0-16,0 3-6 16,18 1 6-16,7 1 0 15,9 1 0-15,4 2 5 16,-2 0-12-16,-7-7 7 16,-9-6-18-16,-13-7 4 15,-7-4-42-15,-15 4 13 0,-26-3 20 16,-21 1-26-16,-12-6 7 15,-5 0-108-15,7 0-210 16,20-3-107-16</inkml:trace>
  <inkml:trace contextRef="#ctx0" brushRef="#br1" timeOffset="55945.5">31831 6357 1289 0,'0'0'41'0,"0"0"8"16,0 0 12-16,0 102 12 0,0-61-37 15,0 2-13 1,0-4-23-16,0-3 3 0,8-6-5 16,13-11 2-1,4-9-4-15,12-10-4 0,5 0-28 16,3-17-3-16,-2-8-21 15,-10-12 32-15,-3-2 23 16,-9-15-1-16,-9-1 6 16,-9 5 7-16,-3 13-6 15,-32 18-1-15,-13 16-2 16,-2 3-29-16,5 16 12 16,12 14-94-16,9 6-77 0,12 2-85 15,9-7-116 1</inkml:trace>
  <inkml:trace contextRef="#ctx0" brushRef="#br1" timeOffset="56170.1">32398 6495 502 0,'0'0'243'16,"51"-82"128"-16,-39 51-193 16,-5 13-55-16,-5 11 3 15,-2 7-72-15,-6 32-50 16,-20 28-3-16,-12 32-1 15,-7 24 38-15,-1 24-28 16,-1 11-2-16,1 7 1 16,-2-10-9-16,-2-25 0 15,-2-27-49-15,7-36-72 0,12-30-55 16,12-28-167-16,18-14-58 16</inkml:trace>
  <inkml:trace contextRef="#ctx0" brushRef="#br1" timeOffset="56298.44">32067 6906 993 0,'0'0'29'0,"0"0"244"15,142-14-219-15,-32 14-35 16,29 0-19-16,23-3-81 16,6-8-282-16</inkml:trace>
  <inkml:trace contextRef="#ctx0" brushRef="#br1" timeOffset="57214.03">5143 8170 1193 0,'0'0'68'15,"0"0"23"-15,0 0 61 16,0 0-109-16,0 0-8 16,0 0-35-16,-45 76 0 0,6 7 14 15,-1 10-7-15,9 8-3 16,1-4-4-16,13-5 5 16,4-13-13-16,13-13-15 15,7-20-110-15,29-27-36 16,30-22-329-16,17-44-116 15</inkml:trace>
  <inkml:trace contextRef="#ctx0" brushRef="#br1" timeOffset="57635.54">5462 8422 884 0,'0'0'134'0,"0"0"122"0,0 0-153 15,0 0-1-15,0 0-51 16,0 0-17-16,-24 0-23 15,48 0-7-15,12 0 3 16,1 0-7-16,0 11-25 16,-14 4 16-16,-7 5-31 15,-10 7-4-15,-6 6 12 16,-12 1-5-16,-15 3 17 16,-7-4-8-16,-6-2 15 15,10-9 3-15,9-8 9 16,6-6 1-16,15-8 1 15,0 0-1-15,9-22-3 16,18-14-43-16,10-10-17 16,5-3 12-16,7-1-54 15,-7 4 41-15,-2 10 64 0,-13 12 38 16,-8 12 78-16,-14 11-21 16,-5 1-17-16,0 15-32 15,-5 16-45-15,-14 11 21 16,1 9-7-16,0 1-14 15,6 4 2-15,8-6-3 16,4-6-67-16,10-12-55 16,26-12-206-16,22-20-84 15</inkml:trace>
  <inkml:trace contextRef="#ctx0" brushRef="#br1" timeOffset="57786.04">6166 8603 845 0,'0'0'215'15,"0"0"21"-15,0 0-138 16,0 0-35-16,0 0-63 16,0 0-9-16,73-17-13 15,0 12-49-15,9-4-77 16,-1-2-387-16</inkml:trace>
  <inkml:trace contextRef="#ctx0" brushRef="#br1" timeOffset="58018.32">6897 8388 968 0,'0'0'160'0,"0"0"122"16,0 0-193-16,0 0-16 16,-91 7-56-16,55 20-5 15,3 7 25-15,5 7-16 16,7 5-4-16,12 1-17 15,9-1 7-15,0-6-17 16,30-9-3-16,25-14-80 16,20-17-29-16,16-5-120 15,13-29-391-15</inkml:trace>
  <inkml:trace contextRef="#ctx0" brushRef="#br1" timeOffset="58250.9">7423 8111 255 0,'0'0'835'16,"0"0"-592"-16,0 0-105 16,0 0-63-16,0 0-27 15,0 0-10-15,42 71 14 16,3-21-4-16,10 7-46 16,-6-1-1-16,-10 7 8 15,-18 4-8-15,-21 3-2 16,-18 0-1-16,-33 8-50 15,-17-3 0-15,-10 1-61 16,-10-10-100-16,-3-20-218 16,3-19-393-16</inkml:trace>
  <inkml:trace contextRef="#ctx0" brushRef="#br1" timeOffset="59052.31">9637 8430 950 0,'0'0'62'16,"0"0"196"-16,0 0-101 15,0 0-57-15,0 0-51 16,0 0-29-16,-15 31-20 15,-9 19 0-15,-4 10 32 16,1 1-32-16,9-3 0 16,12-7-4-16,6-10 4 0,24-18-27 15,22-21-20-15,17-8-8 16,4-30 47-16,2-11-40 16,-11-6 15-16,-18 3 12 15,-16 5 21-15,-14 6 2 16,-9 15-2-16,-1 14 6 15,-4 10 11-15,-12 0-17 16,1 26 0-16,4 5-4 16,11 1 3-16,0 4 1 15,26-9 0-15,10-5-30 16,13-8-3-16,3-11-9 16,2-3 10-16,-2-6-8 0,-6-13 12 15,-13-2 14-15,-15-6-3 16,-6-2 17-16,-12 0 5 15,0 0-5-15,-15-2 0 16,-3 11 43-16,2 1 8 16,5 9 8-16,5 7-11 15,6-1-18-15,0 2 7 16,3-1-37-16,20-5 2 16,17 0 1-16,11-2 3 15,-2 2-4-15,0 1-2 16,-7 4 1-16,-6 3 9 15,-8 0-10-15,-7 19 0 16,-12 14 21-16,-9 6-21 16,0 4 8-16,-21 1-8 15,-3-4 4-15,3-7-15 0,2-8-13 16,13-12-94-16,6-13-168 16,0-10-320-16</inkml:trace>
  <inkml:trace contextRef="#ctx0" brushRef="#br1" timeOffset="59196.41">10756 8168 1095 0,'0'0'196'15,"0"0"9"-15,0 0-181 16,0 0-17-16,0 0-14 0,0 0-3 16,-69 61-75-1,60-24-83-15,9-3-341 0</inkml:trace>
  <inkml:trace contextRef="#ctx0" brushRef="#br1" timeOffset="59735.55">10493 8771 1270 0,'0'0'37'0,"0"0"10"16,0 0 14-16,100-3-9 16,-32-27-46-16,7-10-4 0,-6-7-2 15,-11-8-18-15,-3-1 9 16,-7-7 9-16,-5-8 0 16,-7-13 6-16,-8-12-6 15,-8 3 5-15,-10 21-5 16,-7 26 5-16,-3 34 24 15,-3 17-29-15,-26 41-4 16,-6 31 4-16,-5 24 0 16,4 9 0-16,3-1 0 15,8-7 1-15,12-15-1 16,12-17 0-16,1-24-3 16,30-24-1-16,21-22-21 0,19-1-3 15,15-32-6-15,0-12-65 16,-3-14 11-16,-13-16 36 15,-11-15 45-15,-12-20 7 16,-13-6 16-16,-11 18 59 16,-13 25 25-16,-9 35-4 15,0 37 41-15,-6 7-106 16,-16 39-28-16,-8 21 10 16,-2 14 4-16,6 6 0 15,5 3-16-15,12 0 11 16,9 0-14-16,9 1 2 15,28-4-66-15,14-13-70 16,19-27-446-16</inkml:trace>
  <inkml:trace contextRef="#ctx0" brushRef="#br1" timeOffset="60153.93">12984 8168 1096 0,'0'0'363'0,"0"0"-266"16,0 0-16-16,0 0-45 16,-85 106-20-16,52-48 18 15,2 5-27-15,-2 3-1 16,0 1 18-16,1-6-15 0,3-4 3 16,-1-10-12-1,14-14 0-15,4-15-8 0,12-11 8 16,0-7-36-16,0-2 33 15,21-25 2-15,16-13-2 16,14-12-9-16,7-2-19 16,1 6 30-16,3 10-36 15,-10 16 19-15,-3 12 10 16,-4 10-13-16,-3 3-6 16,-12 17 5-16,-14 6-35 15,-16 7 47-15,0-1-13 16,-30 2 13-16,-12-4 2 15,-13-3 8-15,-9-8-9 16,-3-2 7-16,10-6-5 16,14-9-3-16,18-2-3 0,17-2-89 15,8-26-148-15,30-11-373 16</inkml:trace>
  <inkml:trace contextRef="#ctx0" brushRef="#br1" timeOffset="60484.1">13490 8417 929 0,'0'0'186'0,"0"0"-84"16,0 0-59-16,0 0 14 15,-71 70 21-15,61-46-58 16,4-4-12-16,6-6-4 16,0-6-2-16,18-4-4 0,12-4-23 15,6 0-7-15,-4-17 24 16,4-6-43-16,-10 0-10 15,-7-7 38-15,-7-3 23 16,-8-1 1-16,-4 5-1 16,-7 6 18-16,-17 13 35 15,-19 10-27-15,-2 14-12 16,-4 22 39-16,0 15-9 16,13 7 7-16,9 2-7 15,15-4-7-15,12-10-19 16,21-4-18-16,37-14-28 15,39-13-58-15,30-10-105 16,28-5-343-16</inkml:trace>
  <inkml:trace contextRef="#ctx0" brushRef="#br1" timeOffset="62780.49">15296 8533 547 0,'0'0'71'15,"0"0"26"-15,0 0 137 16,0 0-110-16,0 0 0 16,0 0-24-16,0 0-43 15,-36-75-19-15,69 53-23 16,3 8-11-16,1 7 2 15,2 7-6-15,1 10 0 16,-4 21-3-16,-3 8 5 16,-10 6-2-16,-9 1 0 15,-14 0-4-15,0-2 4 16,-12-8-10-16,-10-9 1 0,-1-8 1 16,10-6 7-1,7-10 1-15,6-3 7 0,0-16-5 16,15-16-4-16,21-16-5 15,7-10 7-15,5-8 5 16,1 2-5-16,-3 7 0 16,-13 16 3-16,-11 17 0 15,-6 17-6-15,-6 7-2 16,-4 21-1-16,-2 17-6 16,-4 9 12-16,3 3-4 15,0 0 2-15,4-4-58 16,2-10-55-16,5-16-60 15,1-10 1-15,5-10 54 16,9-1-58-16,4-21 86 16,2-8 52-16,-3-7 33 0,-5-5 7 15,-10-2 73-15,-5 2 29 16,-5 8 15-16,-4 14 0 16,-3 15 30-16,0 5 7 15,-14 20-130-15,-2 14-18 16,4 7-2-16,6 2-1 15,6 1 0-15,0-8-3 16,12-7-6-16,8-13-28 16,3-8-26-16,1-8 0 15,3-8-3-15,-5-14 41 16,-4-8 12-16,-9-7 13 16,-9-5-3-16,0-6 24 15,-6-2-6-15,-18 6 9 16,2 4 9-16,-2 9 30 0,9 9 10 15,6 3-43-15,9-4-18 16,0-1 5-16,15-6-18 16,24-5-2-16,10-2 0 15,6 7-2-15,0 4-5 16,-6 8 12-16,-6 11-5 16,-10 7 60-16,-4 8-22 15,-7 29 5-15,1 16-1 16,-4 13-21-16,-3 10 39 15,-2 3-51-15,-8-3 1 0,-6-4-2 16,-6-5-8-16,-21-12-28 16,-1-15-111-1,1-17-115-15,8-15-88 0,6-8-206 16</inkml:trace>
  <inkml:trace contextRef="#ctx0" brushRef="#br1" timeOffset="63598.34">16428 8439 447 0,'0'0'235'15,"0"0"24"-15,0 0-70 16,0 0-63-16,0 0-35 16,0 0-42-16,-48-47-38 15,65 44 11-15,22-5-22 16,19-2 0-16,21-6-10 16,4 3-6-16,9-7-28 15,2-6-8-15,-6-7-4 0,-8-14 44 16,-21-9 0-16,-16 0 12 15,-17 3 29-15,-17 13 5 16,-9 18 45-16,0 8-4 16,0 13-15-16,0 1-14 15,0 9-46-15,-3 20 0 16,-7 10 6-16,4 14-3 16,-2 0 22-16,2 11 8 15,-3 1-13-15,2 1 14 16,-5 4-21-16,-3-6-10 15,3-10 18-15,3-8-21 16,-1-12 0-16,7-15 0 16,3-12 3-16,0-7-6 0,0 0 1 15,0 0 2 1,6-3 3-16,4-4-1 0,-3-3-2 16,-1 6 5-16,-3 2-4 15,-3-3 3-15,0 5-4 16,0 0 0-16,2 0-2 15,-2-2 5-15,5-5-3 16,2-6 0-16,-1-4 1 16,6-3-3-16,4-8-3 15,5-3 2-15,1 2-9 16,7 5 12-16,4 2-5 16,-1 6 4-16,8 5-2 0,1 8-2 15,1 3 5 1,-2 3-1-16,-4 17-13 0,-7 10 8 15,-6 3-2-15,-11 0 5 16,-11-1-4-16,-1-4 6 16,0-6 0-16,0-9-4 15,0-4-2-15,0-4-23 16,5-5-12-16,16 0 9 16,5-14 18-16,9-8 14 15,4-9-7-15,-8-11 8 16,-3-8-6-16,-2-5 6 15,-10 4 0-15,-10 9 11 16,-3 19-5-16,-3 12 33 0,0 11 2 16,0 0-26-16,-13 14-15 15,-9 15 0-15,2 10 0 16,5-2-5-16,4 1 4 16,10-4 1-16,1 0-42 15,8-7-45-15,18-11-29 16,13-9-184-16,6-7-80 15,1-14-99-15</inkml:trace>
  <inkml:trace contextRef="#ctx0" brushRef="#br1" timeOffset="63725.81">18024 8236 371 0,'0'0'354'16,"0"-76"33"-16,-6 64-166 0,-4 12-95 16,-3 0-102-1,0 17-14-15,3 12-20 0,4 8-26 16,3 6-96-16,3 1-181 15,0-4-263-15</inkml:trace>
  <inkml:trace contextRef="#ctx0" brushRef="#br1" timeOffset="64503.91">18024 8461 1074 0,'0'0'81'15,"0"0"172"-15,0 0-212 16,0 0-41-16,0 0 2 16,0 0-9-16,-3 39 7 0,15-22 0 15,6-3-2-15,0-5 5 16,2-2-3-16,3-3 0 16,-2-4-18-16,6 0 14 15,3-11-13-15,4-12 14 16,3-4-4-16,3-6 11 15,4-2-4-15,-1 5 0 16,-4 10 2-16,-14 13-3 16,-4 7 1-16,-11 4-5 15,-2 15-7-15,-1 4 8 16,-1 2-6-16,2-4 2 16,10-3-43-16,12-7-10 0,16-3 16 15,9-8 3 1,10 0-79-16,6-11 1 0,-7-7 48 15,-6-3 50-15,-15-4 22 16,-20-6 66-16,-18-2 53 16,-5 3 22-16,-8 11-45 15,-19 12-58-15,-5 7-30 16,0 12 0-16,0 16-5 16,13 5-6-16,11-3 2 15,8-2-27-15,8-10-51 16,17-8-43-16,8-10 41 15,3 0 46-15,-4-5 29 0,1-12 6 16,-1-5 27-16,-6 0 37 16,1-5 42-16,-3 0-11 15,-3 4-5-15,-8 9-9 16,-7 9 0-16,-6 5 22 16,0 10-93-16,0 29 3 15,-11 24-12-15,-4 24 1 16,-3 14 3-16,1 18 12 15,6 10-12-15,-2 3 3 16,1 10-8-16,-1-3 0 16,-3-14 1-16,-14-16-1 15,-6-33 0-15,-9-29-2 16,-8-25 5-16,-5-22 1 0,-8-7-4 16,3-32 3-1,13-20 8-15,18-24-11 0,32-22-3 16,23-18 0-16,45-5-15 15,35 9-24-15,25 20-46 16,17 16-79-16,15 11-121 16,8 5-206-16</inkml:trace>
  <inkml:trace contextRef="#ctx0" brushRef="#br1" timeOffset="66177.53">20691 8045 630 0,'0'0'88'15,"0"0"187"-15,0 0-141 16,0 0-116-16,-23 76-10 0,7 6 17 16,0 11 49-16,1 0-33 15,1-7-15-15,0-10-13 16,0-14-13-16,5-15 10 16,-1-19-10-16,5-15 0 15,5-12 8-15,0-1-6 16,2-17 17-16,20-25 3 15,12-15-17-15,8-12-2 16,6 8-3-16,-2 5-4 16,-3 17 4-16,-1 20-21 15,0 18 1-15,0 1-13 16,-8 24-15-16,-6 8-13 16,-12 2 0-16,-16 3 5 0,-4-2 35 15,-33-1 20-15,-10 3 1 16,-8-8 9-16,-3 0-7 15,3-12 31-15,10-5-7 16,14-10 6-16,15-2 12 16,10 0-20-16,6-11 30 15,16-9-54-15,20-3-17 16,10 0-1-16,9 7-44 16,8-3-11-16,3 1-5 15,2-1-27-15,1 0 42 16,-7-3 55-16,-5 0 8 15,-9-2-5-15,-8-1 7 0,-10 5-2 16,-14 6 10-16,-7 7 14 16,-9 7 34-16,0 0 16 15,-4 25-68-15,-14 3 34 16,2 5-3-16,-1-5-15 16,10-6 9-16,7-5-21 15,0-7 3-15,7-6 4 16,17-4-9-16,12-2 21 15,5-17-29-15,1-3 0 16,0-2 0-16,-6-1-20 16,-6-3 20-16,-5 1-1 15,-5 4 3-15,-12 7 12 16,-3 9-14-16,-5 7 23 16,0 23-20-16,0 14 2 15,0 9-5-15,-3 0 5 0,3-2-1 16,0-10-6-16,16-10 2 15,8-10-2-15,10-14-3 16,11 0-8-16,11-27 4 16,3-4-35-16,5-14 3 15,-1-4 35-15,-8-7 6 16,-6-18 0-16,-7-12 27 16,-6-9 37-16,-14 16-17 15,-6 24 22-15,-6 24 16 16,-10 26 29-16,0 5-85 0,-11 22-21 15,-16 21-15 1,-3 22 7-16,1 5 0 0,9 6-2 16,8 3 1-16,11-4 0 15,1-5-36-15,0 0-81 16,4-11-119-16,12-18-211 16,4-25-129-16</inkml:trace>
  <inkml:trace contextRef="#ctx0" brushRef="#br1" timeOffset="66314.75">22071 8310 646 0,'0'0'148'16,"0"0"197"-16,0 0-209 15,0 0-85-15,0 0-51 16,0 0 0-16,0 0-52 16,107-27-71-16,17 40-215 0,23-3-147 15</inkml:trace>
  <inkml:trace contextRef="#ctx0" brushRef="#br1" timeOffset="67286">23928 8121 1144 0,'0'0'53'0,"0"0"131"16,0 0-103-16,0 0-63 15,-75 78 4-15,54-14-16 16,2 5-3-16,-1 6 17 15,-4 3-20-15,-4-2 0 0,-3-7-8 16,-1-14-41-16,9-18-69 16,9-18 0-16,10-19 30 15,4 0 58-15,0-19 26 16,0-18-6-16,0-12 10 16,0-11 12-16,0-5 26 15,0 1-12-15,-4 12 1 16,2 18 39-16,0 22-20 15,2 8-3-15,0 4-7 16,4 0-36-16,24 0-6 16,16 0-1-16,14 7-11 15,5-4 6-15,1-3-14 16,-6 0-4-16,-4 0 30 16,-11-13-10-16,-8 0 10 15,-7-6 4-15,-10-6 13 0,-8 2 28 16,-3 4-35-16,-7 8 20 15,0 10 24-15,0 1-28 16,0 26-26-16,-17 18-4 16,-1 16 4-16,4 3 3 15,4-2-3-15,6-6 0 16,4-9-2-16,0-12 6 16,3-12-4-16,15-15 0 15,7-7-12-15,9 0 7 16,8-17-11-16,6-14-27 15,1-9 30-15,0-7-16 16,-3 1 18-16,-8 9 10 16,-16 16 1-16,-8 13 8 0,-14 8-8 15,0 13-4-15,0 20 0 16,-10 5 7-16,3 0-3 16,4-5 3-16,3-11-1 15,0-8-2-15,0-4 0 16,20-10-1-16,8 0-10 15,11 0 2-15,5-17-13 16,0-4-37-16,-4-8 29 16,-4-7 2-16,-12-3 25 15,-3 6 3-15,-15 10 14 16,-2 10 10-16,-4 11 43 16,0 2-45-16,0 0-22 0,0 12-6 15,-1 6 4-15,1-5 2 16,0-2-3-16,4-4 3 15,12-7-15-15,5 0-1 16,0-3-6-16,2-12-6 16,-6-3 8-16,-5 0 15 15,-6-4-6-15,-3-2 18 16,-3-2-7-16,0 7 17 16,-4 6 39-16,-16 13-13 15,-11 0-21-15,-8 28-17 16,-3 12 29-16,5 5-21 15,7 2 6-15,11 0-6 0,19-2-13 16,8-6-7-16,45-10-49 16,35-10-4-16,30-15-5 15,23-4-82-15,15-6-134 16,5-18-65-16</inkml:trace>
  <inkml:trace contextRef="#ctx0" brushRef="#br1" timeOffset="67676.92">26538 8226 1252 0,'0'0'55'0,"0"0"29"0,0 0 0 16,0 0-35-1,0 0-45-15,0 0 10 0,5-10-14 16,60 1 0-16,0 1-11 15,-3-1-1-15,-14-2-43 16,-16 2-37-16,-12 2-20 16,-14 0-42-16,-6 5 11 15,-17 2 39-15,-14 0 56 16,-11 11 48-16,3 1 8 16,2 8 26-16,4-2 41 15,5 0 25-15,4 6-38 16,6 4-13-16,3 2-14 15,1 13 15-15,0 6-15 16,2 9-2-16,-1 1-32 16,3-2 8-16,4-8-9 15,6-11-10-15,0-10-24 0,19-12-79 16,21-7-111-16,12-9 44 16,12 0-182-16</inkml:trace>
  <inkml:trace contextRef="#ctx0" brushRef="#br1" timeOffset="69184.82">26960 8554 120 0,'0'0'198'0,"27"-77"71"16,-27 57 10-16,-21 11-75 16,-18 9-121-16,-7 5-50 15,-3 23 16-15,4 5-29 16,11 6-6-16,11-3-12 16,10-5 0-16,11-5-4 0,2-9 1 15,14-7-12-15,14-7 6 16,11-3-23-16,3-11 14 15,4-11 3-15,-4-8-5 16,-6-4 16-16,-7-8 2 16,-8 2 0-16,-9 4 11 15,-3 16-4-15,-9 12 1 16,0 8 8-16,-4 18-14 16,-11 16-4-16,-2 4 0 15,7 0 2-15,10-6-12 16,0-5-3-16,7-8-53 15,20-12-30-15,6-7 15 0,4 0 46 16,6-7-16 0,-4-12-12-16,-1-8 41 0,-8-1 21 15,-7-3 3-15,-3 3 44 16,-10 7-1-16,-4 6 59 16,-4 13-5-16,-2 2-62 15,0 0-35-15,0 13-8 16,0 3 7-16,0 1-5 15,10-7-36-15,7-3-50 16,6-7 30-16,9 0 28 16,2-3 33-16,3-14-10 15,5 0 11-15,0-7 4 16,-1 2 20-16,-2-2 41 16,-8 2 104-16,-10 9-57 15,-10 6 50-15,-10 6-54 0,-1 1-44 16,-4 11-48-16,-18 19-9 15,-5 16 0-15,-2 17 13 16,4 12-16-16,2 15 28 16,0 13-26-16,0 4-5 15,-2 6 8-15,-2 3-7 16,0-10 0-16,-1-14-2 16,-4-16 3-16,-4-27 1 15,-2-16-4-15,-2-16 0 16,-6-13 2-16,1-4 1 0,-1-6-3 15,13-25 0 1,18-9-23-16,15-26 23 0,34-20-41 16,33-15-22-1,29-16 4-15,22-6-36 0,13-4-12 16,8-6 61-16,-10 8 46 16,-11 12 7-16,-18 11 9 15,-18 17 13-15,-22 14 46 16,-17 16-36-16,-22 14 2 15,-11 22-16-15,-8 15-1 16,-2 1 26-16,0 3-50 16,-24 17-4-16,-9 17 0 15,-10 19 7-15,3 14-3 16,-1 11 18-16,3 7-8 16,6 2 12-16,10-5-22 0,6-6 0 15,11-12 0-15,5-14 0 16,1-16-9-16,25-17-28 15,8-14-25-15,11-3-1 16,6-14-56-16,2-18-17 16,-2-7 29-16,-5-9 48 15,-4-8 59-15,-6-1 36 16,-15 12 2-16,-6 15 77 16,-12 18 6-16,-3 12-58 15,-8 12-46-15,-13 18-12 16,-4 14-5-16,4 1 8 15,9-5-7-15,6-4 4 0,6-9-5 16,0-7 0-16,5-8 2 16,12-7-2-16,8-5-2 15,1 0-1-15,3-20-24 16,-4-4 0-16,-4-8-11 16,-6-9 4-16,-4-12 30 15,-4-3-12-15,-7 3 16 16,0 16 10-16,-11 18 42 15,-16 19 4-15,-11 5-56 16,-4 24 6-16,3 10-7 16,9 8 1-16,15-2 0 15,15-2-2-15,6-6 0 16,31-10 1-16,11-8-18 16,7-12 9-16,2-7-8 15,4-2 2-15,-1-18-26 0,-2-9 22 16,-8-9-27-16,-9-9 27 15,-10-12 3-15,-11 3 17 16,-11 5 3-16,-9 16 1 16,-9 18 76-16,-17 11-20 15,-4 6-30-15,2 0-9 16,6 9-16-16,11 6-2 16,11 1 3-16,0-1-6 15,14 0 0-15,13-6 6 16,2 4 4-16,3-4 16 0,-2 5-26 15,-5 0 6 1,-5 5-3-16,-7 12-3 0,-9-1 0 16,-4 5 1-1,0 1-1-15,-14-5 1 0,2 2-2 16,7-2-14-16,5-2-55 16,14-7-248-16,38-9-132 15</inkml:trace>
  <inkml:trace contextRef="#ctx0" brushRef="#br1" timeOffset="71412.14">29950 8630 717 0,'0'0'112'0,"0"0"221"15,0 0-142-15,0 0-83 16,0 0-66-16,0 0-32 15,-1-51 0-15,37 23-10 16,3-3-17-16,-2-2 16 16,-1-1 1-16,-8-4 2 15,-7 4 0-15,-9 5-1 16,-6 15 14-16,-6 8-6 16,0 6-4-16,0 0 7 15,-2 0-12-15,-12 13-5 16,0 7 4-16,2 5 0 15,9 0-8-15,3 1 9 0,0-2 0 16,8-2-1-16,3-2 1 16,-1 1 0-16,-7-6 0 15,-3-1 2-15,0-4-10 16,-10 2 8-16,-21-2-17 16,-9 0 7-16,-6-3-35 15,8-3-16-15,15-4-43 16,18 0 8-16,7-1 89 15,32-18-184-15,21-9 73 16,11-10 48-16,10-13-32 16,4-5 97-16,-2 0 5 15,-17 15 82-15,-22 17 63 16,-22 14 20-16,-15 10-72 16,-2 3-21-16,-7 16-69 15,-14 8 15-15,-8 7 22 0,3-5-17 16,2-2 0-16,7-4-12 15,6-4-9-15,6-8 8 16,5-4-10-16,0-5 0 16,9-2 1-16,18 0 0 15,4-1 11-15,4-17-12 16,-2-6-18-16,-5-6 14 16,-4-3-7-16,-10 1 11 15,-8 5 5-15,-6 11-4 16,-3 9 16-16,-24 7-17 0,-10 2-1 15,-7 22-5 1,-3 9 6-16,4 4 0 0,9 1 5 16,8 4-4-16,14-3 3 15,12-6-4-15,3-4 0 16,33-2-4-16,19-7 4 16,10-4-3-16,9-12-12 15,4-4-42-15,4 0-13 16,-1-17 31-16,-7-13-35 15,-9-10 40-15,-14-19-31 16,-14-5 42-16,-16 6 23 16,-13 12 38-16,-8 20 83 15,-6 19 1-15,-21 7-83 16,-6 7-15-16,-7 22-23 16,3 4 3-16,8 2 7 0,16-2-11 15,10-5 3-15,3-3-3 16,15-7 1-16,16-6-3 15,11-4 2-15,6-4 0 16,4-4-2-16,-3 0 2 16,-4-11 0-16,-6-6-2 15,-10 2 2-15,-9 0 12 16,-10 6-7-16,-7 6 6 16,-3 3 21-16,0 0-32 15,-15 12-6-15,-4 13 5 16,1 0 1-16,6 2 0 15,12-3 0-15,0-5-3 0,3-6-1 16,19-3-3-16,5-8-7 16,5-2 5-16,0 0-33 15,3-9 26-15,-2-8-44 16,-2-7 34-16,0-7 26 16,1-8 0-16,-3-8 0 15,-2 5 8-15,-8 8 26 16,-8 14 19-16,-8 17 7 15,-3 3-32-15,-6 3-27 16,-18 26 3-16,-2 4-4 16,4 6 0-16,8-2 4 15,8 1-4-15,6-9 0 16,0-5-4-16,9-6-3 16,16-7 7-16,11-6-12 15,10-5-3-15,7 0-21 0,4 0 10 16,-6-12-34-16,-5-12 24 15,-10-10 28-15,-8-11-28 16,-1-7 18-16,-9-1 16 16,-3 7 2-16,-8 12 38 15,-5 20 40-15,-2 12-9 16,0 2-38-16,-14 2-28 16,0 15-2-16,2 3 5 15,4 0-4-15,5 0 7 16,3 0-9-16,0-7 3 15,0 0 27-15,0-6-17 16,0-2 3-16,6-2-1 0,-1-1-11 16,-1-2 10-16,2 4-12 15,-3-2 0-15,-1-1 7 16,-2-1-9-16,0 0 0 16,0 0-4-16,0 0 12 15,0 0-5-15,0 0-3 16,0 0 0-16,0 0 10 15,0 0-10-15,0 0 0 16,0 0 11-16,0 0-5 16,0 0 11-16,0 0-13 15,1 0-1-15,-1 0 13 16,0 0-16-16,0 0 0 16,0 0 3-16,0 0-2 0,0 0 4 15,0 0-5-15,0 0 0 16,0 0-2-16,0 0 2 15,0 0 0-15,0 0-1 16,0 0 4-16,0 0-5 16,0 0 2-16,0 0 0 15,0 0-4-15,0 0 4 16,0 0-4-16,0 0 2 16,0 0-14-16,0 0 16 15,2 0-10-15,5 3-10 16,5-1 18-16,7 3-16 15,4-2 10-15,1-3 3 0,1 0-19 16,2 0 13-16,-2-13-4 16,-4-4-8-16,0-3 21 15,-5-2-15-15,-5-6 3 16,-5-1 12-16,-3 0 4 16,-3 5 2-16,-2 5-4 15,-23 5 3-15,-11 14-11 16,-9 0 8-16,-8 20-3 15,5 10 1-15,8 2 4 16,8 1-2-16,16 3 0 16,4-2 1-16,12-4-6 15,1-4 5-15,23-6-6 16,15-3 5-16,15-4-7 16,10-7-6-16,6-4 3 15,5-2-51-15,-10-2 39 0,-4-21-23 16,-9-10-9-16,-5-10 40 15,-9-6 14-15,-13 5 1 16,-14 8 17-16,-11 12 55 16,-6 9 17-16,-19 9-49 15,-5 6-14-15,-1 0 16 16,1 13-30-16,8 12-8 16,10 2-4-16,4 3 6 15,8 0 1-15,0 2-7 16,12-1 0-16,0-2 1 15,0 0 2-15,-6-8-6 16,-5-7 3-16,-1-4-30 0,-16-4-2 16,-17-6-8-16,-19 0-63 15,-18 0 15-15,-18-20-183 16,-9-13-83-16</inkml:trace>
  <inkml:trace contextRef="#ctx0" brushRef="#br1" timeOffset="71556.53">31515 8133 266 0,'0'0'322'16,"6"-111"-126"-16,6 78 49 16,-4 16-103-16,-4 10-84 15,-2 7-2-15,-1 0-56 16,-1 10-82-16,0 18-61 16,-7 9-88-16,-13 7-285 0</inkml:trace>
  <inkml:trace contextRef="#ctx0" brushRef="#br1" timeOffset="72206">30889 9368 818 0,'0'0'95'15,"0"0"-56"-15,0 0 92 16,0 0-37-16,-72 85-37 15,57-56-44-15,11-3-5 16,4-2-8-16,3-9-15 16,23-8-9-16,13-7-17 15,8-1 32-15,2-19-9 16,3-7 9-16,-9-4 6 0,-1-6 3 16,-3-12 0-1,-11-4 19-15,-10 3-11 0,-13 11 29 16,-5 16 25-16,-23 17-18 15,-15 6-39-15,-4 14-5 16,3 17 0-16,9 3-13 16,12 2-39-16,12-1-97 15,6-4-104-15,0-4-78 16,22-11 18-16,11-6 142 16,8-10 171-16,2 0 57 15,-4-5 25-15,-10-11 129 16,-5-4-23-16,-7-2 32 0,-4-2-64 15,-5 5 36 1,-5 6-53-16,-2 7-34 0,-1 6-30 16,0 6-68-16,-21 30-7 15,-10 23 3-15,-11 21 0 16,-5 16-3-16,0 2 8 16,0-1-8-16,2-8 0 15,-4-16-86-15,4-20-204 16,8-20-385-16</inkml:trace>
  <inkml:trace contextRef="#ctx0" brushRef="#br1" timeOffset="72343.78">30966 9682 522 0,'0'0'232'16,"0"0"44"-16,0 0-91 0,0 0-133 15,130-65-52-15,-58 58-67 16,10 4-211-16,9-7-331 15</inkml:trace>
  <inkml:trace contextRef="#ctx0" brushRef="#br1" timeOffset="72716.02">32372 9174 825 0,'0'0'102'0,"0"0"77"16,0 0-60-16,0 0-22 15,-86-10-25-15,61 28-35 0,-5 10-16 16,-1 13 7-16,-4 10 30 16,-3 10-31-16,-1 4-7 15,2 10-4-15,-1-4-12 16,3 6-1-16,5-9-3 16,4-11-11-16,7-9-21 15,4-17-68-15,8-12-58 16,7-15-99-16,0-4-63 15,0-17 132-15,3-12 6 16,0-7 110-16,1 0 72 16,-1-8 95-16,0 1 116 15,0 7 5-15,-3 9 30 16,2 14-54-16,4 3-64 0,11 4-69 16,18 3-40-1,20 3-19-15,14 0-21 0,8 0-72 16,8 0-136-16,0 0-320 15</inkml:trace>
  <inkml:trace contextRef="#ctx0" brushRef="#br1" timeOffset="72905.64">32905 9716 1262 0,'0'0'168'15,"0"0"-9"-15,0 0-15 16,0 0-34-16,0 0-3 0,0 0-17 15,2-4-83 1,2-2-7-16,1-1 0 0,-2 1-20 16,0 6-83-16,-3 0-64 15,-26-3-4-15,-27-5-231 16</inkml:trace>
  <inkml:trace contextRef="#ctx0" brushRef="#br1" timeOffset="85720.31">22833 6667 136 0,'0'0'1'0,"0"0"10"16,0 0 51-16,0 0-28 15,0 0 5-15,0 0 1 0,0 0 6 16,0 0 13 0,-63-24 22-16,62 21 11 0,-1 1-13 15,1 2 14-15,1 0-28 16,0 0-17-16,0 0 17 16,6 0-39-16,41 0-8 15,36 0 54-15,41 0-24 16,36 0-12-16,36 0-24 15,36 0-11-15,24 0 10 16,21 0-11-16,5 10 0 16,-12 2 3-16,-18-1-3 15,-37-5 0-15,-43-1 0 16,-48-3 2-16,-52-2 1 16,-36 0-3-16,-29 0 0 0,-17-2 5 15,-41-4-5-15,-33-3 0 16,-27-1-6-16,-22 1-13 15,-24-1 18-15,-17-2-64 16,-24 1 14-16,-14 3-16 16,-8 5 25-16,1 3 24 15,13 0 11-15,18 0 7 16,33 8 4-16,34 4-1 16,41-1 26-16,36-5 30 15,28 1-28-15,26-1-19 16,52 2-5-16,44 0 72 0,44-1-30 15,38 2-36 1,21-1-9-16,18 6 11 16,0-2 1-16,-11-4-6 0,-16-6-7 15,-38-2 4-15,-41 0 17 16,-48 0-19-16,-36-3 9 16,-28-3 15-16,-9-2 28 15,-40-1-36-15,-37-2-21 16,-38 0-94-16,-27 0-59 15,-26-8-185-15</inkml:trace>
  <inkml:trace contextRef="#ctx0" brushRef="#br1" timeOffset="88473.68">8356 8682 562 0,'0'0'31'0,"0"0"144"16,0 0-1-16,0 0-26 16,0 0-67-16,0 0-40 15,0 0-14-15,-14 13-27 16,4 31 13-16,-8 16 27 16,-6 8-29-16,-1 1 15 15,-2-2-25-15,1-8-1 16,4-14 6-16,9-18-6 15,7-14 1-15,1-9-1 0,5-4 2 16,0 0 13-16,-3-3-13 16,-6-17 28-16,-1-11-13 15,-2-4-15-15,-3-5-2 16,0 4 1-16,2 9 1 16,4 8 15-16,4 11-12 15,5 8 18-15,0 0-23 16,0 20-3-16,0 14-5 15,0 12 7-15,14 1 1 16,5-5-5-16,5-9 5 16,4-10 0-16,-1-10 8 15,6-12-8-15,4-1 12 16,2-20 13-16,7-14-9 0,-4-7 3 16,-6-2-19-16,-6-4-2 15,-14 5-1-15,-4 11-45 16,-5 17-133-16,-7 14-238 15,0 8-418-15</inkml:trace>
  <inkml:trace contextRef="#ctx0" brushRef="#br1" timeOffset="90187.07">6364 10178 597 0,'0'0'128'0,"0"0"-22"16,0 0 181-16,0 0-183 15,0 0-7-15,0 0-97 16,0 0 8-16,-52 37-8 0,40 25 0 16,2 4 2-16,10 8-2 15,0-13 1-15,0-10-9 16,13-19 8-16,5-21-7 16,3-11 4-16,9-7 6 15,4-26 1-15,5-10-2 16,-2-7-2-16,-4-3-4 15,-12 5-11-15,-5 9 15 16,-8 14-2-16,-2 12 2 16,-6 13-5-16,3 20-56 15,7 17 22-15,5 11 35 16,6 3 4-16,10-7 0 0,2-10-8 16,6-14 8-16,1-13-2 15,-1-7 2-15,-8-3 0 16,-7-23 0-16,-6-6 0 15,-5-2 0-15,-8-7 7 16,-5 2-7-16,-6-1 0 16,-21 3 7-16,-6 6-6 15,5 10 11-15,4 10-9 16,12 6 6-16,9 5 7 16,3 0-16-16,15-1-11 15,24-7-1-15,19-4 9 16,15-13 1-16,6-5-12 15,0-3 14-15,-7-3-1 0,-5-1 4 16,-21 7-3-16,-16 8 17 16,-15 5 35-16,-8 7 23 15,-7 8-14-15,0 2 0 16,0 2-37-16,-13 24-24 16,-2 14 0-16,-3 15 4 15,9 6-3-15,3 4 7 16,3-2-8-16,3-3 1 15,0-14 2-15,0-9-3 16,9-16 0-16,0-11 2 16,2-10 0-16,11-6 5 15,5-19 5-15,12-16-9 16,-1-2 7-16,-5-6-9 0,-3 3-1 16,-9 7 6-16,-6 12-5 15,-9 13 0-15,-3 14-1 16,-3 11-24-16,0 21 14 15,0 11 1-15,3 4 9 16,4-1 0-16,8-3 3 16,9-6-5-16,1-14 2 15,5-10 0-15,6-13-11 16,0-11 5-16,1-22-8 16,-1-3 9-16,-9-3-13 15,-8-7 15-15,-7-4 2 16,-5 0 2-16,-2 14 5 0,-2 13-4 15,-3 18-2 1,0 5 6-16,0 24-6 0,0 13-4 16,-6 8 1-16,4 6 6 15,-2-5-18-15,4-3 15 16,0-4-87 0,21-15-58-16,12-17-147 0,10-10-130 15</inkml:trace>
  <inkml:trace contextRef="#ctx0" brushRef="#br1" timeOffset="90326.93">8169 9948 754 0,'0'0'32'16,"0"0"88"-16,-52 75-59 0,43-41-59 16,6 1-2-16,3-1-80 15,0 1-102-15,9-6-123 16</inkml:trace>
  <inkml:trace contextRef="#ctx0" brushRef="#br1" timeOffset="90836.34">8351 10207 462 0,'0'0'232'16,"0"0"98"-16,0 0-114 16,0 0-71-16,0 0-80 15,0 0-44-15,-100 8 9 16,67 28-8-16,8 4-8 15,6 2 9-15,11-1-21 16,8-2 0-16,0-13-2 16,21-6 0-16,18-20-4 0,16-3 1 15,20-31-18-15,11-16 1 16,5-8-52-16,-3-5-7 16,-16-10 8-16,-11-9 45 15,-18-5 25-15,-16-3 2 16,-15 15 18-16,-9 22 50 15,-3 27-9-15,0 21 34 16,0 7-40-16,-12 32-53 16,-3 14 10-16,0 15-7 15,5 0-1-15,4 0 30 0,3-7-30 16,3-3 4-16,6-13-3 16,13-10-2-16,5-13-2 15,-3-14 0-15,9-3 0 16,4-20 10-16,0-14-8 15,-1-9-1-15,-12-3 6 16,-3 0-6-16,-9 12 8 16,-2 11-9-16,-4 17 0 15,-3 6-11-15,0 9 7 16,0 16-12-16,0 11 14 16,0 7-2-16,0-1-14 15,14 5-17-15,20 3-79 16,12-1-104-16,11-9-393 0</inkml:trace>
  <inkml:trace contextRef="#ctx0" brushRef="#br1" timeOffset="91376.09">9904 10466 1065 0,'0'0'145'0,"0"0"36"15,0 0-138-15,0 0-43 16,0 0-7-16,0 0-5 16,0 0 12-16,108-66 0 15,-64 23-5-15,-8 0-15 16,-6-1 9-16,-5-11 11 0,-4 1 2 16,-9 5-2-16,-5 13 4 15,-4 17 11-15,-3 19-13 16,0 7-2-16,-7 25-4 15,-5 15 4-15,-4 8 3 16,11-2-3-16,5 0 0 16,0-10-8-16,27-7 8 15,13-16-13-15,11-18 11 16,10-4-7-16,5-32 6 16,5-7-10-16,-2-2-27 15,-11-5 32-15,-13-4-32 16,-8-1 40-16,-19 0 24 15,-8 14 17-15,-7 19 28 16,-3 14 25-16,0 6-25 16,-7 6-37-16,-8 21-29 0,-4 8-3 15,5 8 20-15,5-3-19 16,9 2 2-16,0-8-3 16,15-1 0-16,6-6-5 15,-3-7 5-15,-7-11-3 16,-4-1-8-16,-7-6-26 15,-11-2-3-15,-32 0-37 16,-18 0-79-16,-21-24-97 16,-4-18-297-16</inkml:trace>
  <inkml:trace contextRef="#ctx0" brushRef="#br1" timeOffset="91505">10259 9813 779 0,'0'0'117'16,"0"0"84"-16,0 0-59 15,0 0-137-15,0 0-5 16,0 0-27-16,6 31-247 16,-9-7-323-16</inkml:trace>
  <inkml:trace contextRef="#ctx0" brushRef="#br1" timeOffset="92245.96">8281 11229 814 0,'0'0'492'15,"0"0"-470"-15,0 0-11 16,0 0-4-16,0 0-12 15,-3 72 5-15,24-58-1 16,9-11-17-16,0-3-43 16,-2 0 33-16,-4-21-38 15,-8-1 57-15,-10-4 3 16,-6 3 6-16,0-3 0 0,-6 8 0 16,-16 8 1-16,-8 10-1 15,-9 10 0-15,-4 27 0 16,1 13 7-16,9-1-4 15,8 4 17-15,12-5-20 16,13-4 3-16,7-7-18 16,24-14-7-16,16-13-68 15,24-10-69-15,16-4 56 16,11-22 51-16,5 3-31 16,-12-1 14-16,-22 11 44 15,-23 4 25-15,-24 5 0 16,-22 4 34-16,0 0 112 15,-22 14-67-15,-11 5 30 16,-3-2-18-16,-3-4-21 16,10-3-36-16,9-7 9 0,7-3 67 15,13-20-27-15,0-13-43 16,13-15-40-16,17-6 1 16,6 4-3-16,6 9 2 15,-8 13-8-15,-4 15 2 16,-9 13 6-16,-2 10 0 15,-10 33-14-15,-6 20 8 16,-3 21 0-16,0 20 6 16,-12 8 0-16,-4 17 1 15,2-4 4-15,1-16-5 0,4-22 0 16,6-32 3 0,0-28 19-16,3-23-6 0,0-8 15 15,9-40 33 1,17-14-38-16,12-21-25 0,1-11-2 15,7-12-87-15,-1-4-98 16,-2 3-186-16,-4 11-176 16</inkml:trace>
  <inkml:trace contextRef="#ctx0" brushRef="#br1" timeOffset="93050.19">9285 11232 786 0,'0'0'270'0,"0"0"-131"16,0 0 24-16,-27 75-117 0,27-52 23 16,0 5-40-16,3-1-3 15,6-7-11-15,3-6-13 16,-6-3-2-16,0-7 0 16,7-4-31-16,7-4-31 15,11-21-8-15,5-16-25 16,4-5-21-16,-1 0 47 15,-7 9 60-15,0 12-28 16,-11 17 37-16,-9 8-9 16,-9 24 5-16,4 12 4 15,-1 6 7-15,3 1-3 16,15 0-8-16,12-8 1 0,16-13-63 16,12-15-81-16,8-7 1 15,13-15 48-15,-1-14 8 16,3-8-47-16,-12-1 97 15,-17-8 40-15,-22-4 83 16,-20 4 67-16,-16 9 35 16,0 13-45-16,-16 15 117 15,-14 9-152-15,-1 28-83 16,-2 11 6-16,6 9-16 16,9-1 20-16,8-2-32 15,7-4-3-15,3-15 1 16,6-10-1-16,13-15-45 15,8-1-11-15,1-14 39 0,5-13 3 16,-3-8-6 0,-8 1 15-16,-5-5 6 0,-4 0 4 15,-7 11 19-15,-3 10-7 16,-3 11 56-16,0 7-52 16,0 19-18-16,0 15 0 15,0 8 0-15,0 1 3 16,0 1-3-16,17-6-2 15,11-12-4-15,12-11-1 16,5-15-36-16,4-9-3 16,6-23-1-16,-7-10-11 15,-5-5-4-15,-10-8 50 0,-5-9 12 16,2-7 94-16,-7-15 2 16,-4-7-36-16,-7 11 47 15,-5 22-39-15,-6 27 21 16,-1 29 13-16,0 5-87 15,-3 35-15-15,-11 17-4 16,-4 12 4-16,-3 13-3 16,12-3 3-16,9 4 0 15,3 0-8-15,36 0-92 16,19-5-62-16,17-22-316 16,26-25-336-16</inkml:trace>
  <inkml:trace contextRef="#ctx0" brushRef="#br1" timeOffset="93236.68">12007 10935 1013 0,'0'0'291'15,"0"0"-81"-15,0 0-133 16,0 0-66-16,-73 112-8 16,34-45 10-16,1 4-13 15,6 1-3-15,2-2 0 16,8-9-47-16,7-10-53 15,9-19-209-15,6-23-151 16,0-9-189-16</inkml:trace>
  <inkml:trace contextRef="#ctx0" brushRef="#br1" timeOffset="93609.67">11752 11219 357 0,'0'0'235'16,"0"0"35"-16,0 0-34 15,0 0-47-15,0 0-103 16,0 0-79-16,-12-37-7 15,70 28-6-15,14-5 3 16,8 1-95-16,1-1-2 16,-11-1 8-16,-12 5 49 15,-19 3 37-15,-17 7 3 16,-19 0 6-16,-3 10-3 16,-16 16 44-16,-8 11 9 15,3 8 14-15,5-1-37 16,6-2-13-16,10-8-17 15,0-11 9-15,29-11-17 0,13-12 14 16,10-2-6-16,3-22 22 16,-7-5-22-16,-8-7-12 15,-20 0 2-15,-14-4 10 16,-6-4 34-16,-3-4-11 16,-16 4 9-16,2 14-11 15,-4 13 2-15,3 17-23 16,2 4-1-16,2 19-35 15,8 10-90-15,6-4-249 16,9-5-466-16</inkml:trace>
  <inkml:trace contextRef="#ctx0" brushRef="#br1" timeOffset="94001.72">13431 10786 992 0,'0'0'104'16,"-35"-88"220"-16,24 80-164 16,0 8-84-16,-3 33-73 15,-13 20 9-15,-4 29 0 16,-2 15-5-16,-3 12-2 16,-5 6 11-16,0 4-14 15,-3 5-4-15,-2-13 1 16,8-16-41-16,5-27-15 15,9-34-36-15,9-17-10 16,-1-17-22-16,2-10-103 0,4-26-226 16,4-21 10-16,6-15 309 15,0 0 135-15,0-1 276 16,6 14-81-16,1 18 82 16,4 8 15-16,8 8-66 15,7 2-119-15,13-4-50 16,17 4-46-16,11-5-11 15,8-1-16-15,10-3-84 16,1-2-182-16,2-3-200 16,-3-7-59-16</inkml:trace>
  <inkml:trace contextRef="#ctx0" brushRef="#br1" timeOffset="94188.49">13763 10782 468 0,'0'0'329'16,"0"0"71"-16,0 0-195 15,0 0-115-15,0 0-40 16,0 0-15-16,-39 17 6 15,23 20 26-15,-1 12-35 16,2 8-14-16,-6 9 4 16,-1 6-13-16,-4 10 2 15,0-5-11-15,0 5-8 16,4-6-1-16,11-10-104 16,11-20-70-16,37-29-100 15,25-17-356-15</inkml:trace>
  <inkml:trace contextRef="#ctx0" brushRef="#br1" timeOffset="94607.89">14071 11134 730 0,'0'0'287'16,"0"0"-24"-16,0 0-110 16,0 0-40-16,0 0-73 15,0 0-21-15,-52-15-19 16,64 10 0-16,18 1-18 15,6-2-13-15,4 2-64 16,-1 4 18-16,-8 0-28 16,-7 0-20-16,-12 3 29 15,-9 11-56-15,-3 5 134 16,-3 5 2-16,-22 1 16 16,-1 0 6-16,0-6-3 0,6-2 29 15,4-11 17-15,13-3 29 16,3-3 29-16,0-3-12 15,22-20-21-15,11-6-41 16,10-11-26-16,5-1 7 16,-5 9-7-16,-6 5-4 15,-7 14 72-15,-14 6-34 16,-2 7-8-16,-8 10-23 16,-6 23-4-16,0 7-6 15,0 5 0-15,0-1 4 16,-3-4-15-16,3-7-9 15,0-10-73-15,6-13-86 0,24-10-353 16</inkml:trace>
  <inkml:trace contextRef="#ctx0" brushRef="#br1" timeOffset="94810.16">14711 10802 1014 0,'0'0'247'16,"0"0"-22"-16,0 0-170 15,0 0-14-15,0 0-29 16,0 0 42-16,-7 103-25 16,18-53-23-16,11 9 6 15,1 7-12-15,-9 5-3 16,-14 7-7-16,-24 1-40 0,-37 10-61 16,-27-3-104-1,-21-14-457-15</inkml:trace>
  <inkml:trace contextRef="#ctx0" brushRef="#br2" timeOffset="101976.54">4124 13362 534 0,'0'0'172'0,"0"0"-43"0,0 0 97 16,0 0-90-16,-9-82-36 15,0 70-29-15,0-2-17 16,3 7 0-16,0 4 21 15,-4 3-36-15,4 0-8 16,-5 0-2-16,-8 24-25 16,-11 22-4-16,-4 23-2 15,-5 17 2-15,-1 13-1 16,7 6 1-16,3 7-4 16,5-6 3-16,11-13-5 15,2-18-30-15,8-29-53 16,1-12-69-16,-3-14-132 0,-3-17-143 15,-4-3 22-15</inkml:trace>
  <inkml:trace contextRef="#ctx0" brushRef="#br2" timeOffset="102132.22">3545 13841 718 0,'0'0'77'16,"0"0"253"-16,0 0-137 15,0 0-130-15,0 0-49 16,112-101-5-16,-9 60-9 15,15-4 0-15,1-2-1 16,-1 4-66-16,-6 4-170 16,-8 3-94-16,-13-1-187 15</inkml:trace>
  <inkml:trace contextRef="#ctx0" brushRef="#br2" timeOffset="102350.13">4585 13268 762 0,'0'0'405'15,"0"0"-174"-15,0 0-78 16,0 0-67-16,0 0-14 16,0 0-32-16,-42 46-15 15,21 9-22-15,-7 23 21 16,-5 19-6-16,0 22-18 16,5 9-3-16,10-5-1 15,15-14-18-15,3-29-70 0,33-24-14 16,10-20-57-1,15-30-96-15,11-12-537 0</inkml:trace>
  <inkml:trace contextRef="#ctx0" brushRef="#br2" timeOffset="102801.27">4762 13735 1212 0,'0'0'21'16,"0"0"224"-16,0 0-131 15,0 0-32-15,0 0-48 16,0 0-34-16,8-46 6 16,44 27-12-16,6 6 5 15,-3 2-30-15,-10 8-3 16,-12 3-24-16,-8 0-17 0,-14 3 13 16,-8 14 7-16,-3 9 22 15,-11 1 18-15,-14 5 15 16,-3-1 3-16,1-5-3 15,9-9 0-15,6-7 3 16,12-10-3-16,0-3-1 16,9-27-33-16,16-10 5 15,8-10-7-15,3 0-56 16,1 0 41-16,-1 5 50 16,-6 6 1-16,-5 11 45 15,-7 10 43-15,-9 11-12 16,-9 7 6-16,0 0-53 0,0 19-19 15,0 18-6-15,-6 13 9 16,-3 9 1-16,3 5-8 16,6 4 0-16,0 2-12 15,15-5 5-15,16-19-87 16,14-19-120-16,6-27-232 16,2-22-282-16</inkml:trace>
  <inkml:trace contextRef="#ctx0" brushRef="#br2" timeOffset="103009.43">5501 13369 959 0,'0'0'362'0,"0"0"-236"16,0 0-5-16,0 0-76 16,0 0-17-16,0 0-4 0,31 81 6 15,5-30 8-15,-2 6-29 16,-7 5-9-16,-12 8 1 15,-15 12-1-15,-3 4-4 16,-30 6-54-16,-7-2-48 16,-2-10-46-16,6-29-356 15</inkml:trace>
  <inkml:trace contextRef="#ctx0" brushRef="#br2" timeOffset="103213.56">6718 13643 1111 0,'0'0'269'15,"0"0"-149"-15,0 0 16 16,0 0-82-16,0 0-49 16,0 0-5-16,124-17 0 15,-50 14-33-15,-8 0-93 16,-17 3-81-16,-21 0-462 15</inkml:trace>
  <inkml:trace contextRef="#ctx0" brushRef="#br2" timeOffset="103363.73">6700 13868 159 0,'0'0'634'0,"0"0"-380"16,0 0 30-16,0 0-176 15,0 0-53-15,0 0-34 16,6 40-19-16,77-57-4 15,28-6-10-15,23-1-168 16,12-4-464-16</inkml:trace>
  <inkml:trace contextRef="#ctx0" brushRef="#br2" timeOffset="104676">9449 13343 651 0,'0'0'140'15,"0"0"40"-15,0 0 20 16,0 0-155-16,0 0 52 16,0 0-37-16,-48-24-29 15,26 54-30-15,-11 20 0 16,-6 18 26-16,2 9-16 15,6 3 0-15,17-8-11 16,14-9-14-16,11-14 12 16,38-21-62-16,15-25-33 15,18-13 0-15,2-34-11 16,0-11-39-16,-9 1 107 16,-17 4 40-16,-19 8 20 0,-18 12 31 15,-12 10 65-15,-6 14-2 16,-3 6 15-16,0 0-68 15,-3 9-59-15,-10 22 2 16,-4 5 19-16,1 6-23 16,10-1 1-16,3-2 15 15,3-6-12-15,3-7-2 16,16-9-4-16,5-11 4 16,3-6 2-16,7-12-4 15,-4-22 3-15,-3-2-8 0,-9-3 5 16,-12-2 0-1,-6-1 0-15,-3 9 1 0,-18 7 12 16,-3 15-13-16,-6 11-6 16,-7 17-6-16,-1 12 16 15,9 11-10-15,9-1-8 16,13 6-149-16,7-6-241 16,10-10-386-16</inkml:trace>
  <inkml:trace contextRef="#ctx0" brushRef="#br2" timeOffset="104878.95">10541 13558 1314 0,'0'0'30'0,"0"0"165"16,0 0-131-16,0 0 2 15,0 0-66-15,0 0 3 16,91-17 3-16,-16 7-3 15,5 1-3-15,-7-5-82 16,-12 4-97-16,-16 1-142 16,-15-1-396-16</inkml:trace>
  <inkml:trace contextRef="#ctx0" brushRef="#br2" timeOffset="105096.11">10720 13339 1015 0,'0'0'157'0,"0"0"127"16,0 0-137-16,0 0-82 16,0 0-41-16,0 0-14 15,-14 19-8-15,14 15-2 16,0 16 3-16,0 9 0 16,0 4 5-16,0-1-8 15,0 8-11-15,0-1-45 16,0-5-92-16,8-18-197 15,26-26-759-15</inkml:trace>
  <inkml:trace contextRef="#ctx0" brushRef="#br2" timeOffset="105477.77">11825 13287 1176 0,'0'0'30'16,"0"0"55"-16,0 0-14 16,0 0-42-16,0 0-29 15,0 0 5-15,-4 0-5 16,4 0 4-16,0 0 14 16,0 0 6-16,0 0 20 15,0-7 14-15,0 0-16 0,0-2-18 16,-3 2-21-16,-4 4 9 15,0 3 22-15,-6 0-34 16,-13 0 3-16,-9 23-11 16,-4 9 6-16,-3 14 2 15,2 7 0-15,7 3-2 16,9 5-7-16,14-8 8 16,10-7-8-16,0-7 8 15,22-12-32-15,14-11-33 16,7-16-15-16,8 0-159 15,4-27-207-15,4-6-303 16</inkml:trace>
  <inkml:trace contextRef="#ctx0" brushRef="#br2" timeOffset="105763.53">11964 13548 625 0,'0'0'200'16,"0"0"137"-16,0 0-132 15,0 0-103-15,0 0-41 16,0 0-38-16,6 66-4 0,-6-7 28 15,-6 6-37-15,-11 9 3 16,-5 2-13-16,-5 3-10 16,2-7-85-16,12-18-242 15</inkml:trace>
  <inkml:trace contextRef="#ctx0" brushRef="#br2" timeOffset="108718.52">9686 13699 48 0,'0'0'393'0,"0"0"-319"15,0 0 163-15,0 0-84 16,0 0 4-16,0 0-54 0,0-12-16 16,0 12-29-16,0 0-1 15,4 0-42-15,38 0-8 16,33 0 10-16,46 0 18 15,43 6-6-15,32 0-23 16,30 4-4-16,19-1 12 16,14-1-14-16,-8-5-3 15,-17-3 3-15,-37 0 1 16,-44-3 4-16,-45-5-5 16,-50 0-39-16,-49 4 15 15,-39 4-42-15,-61 0-104 16,-37 0-108-16,-35 4-10 0,-22-1 16 15</inkml:trace>
  <inkml:trace contextRef="#ctx0" brushRef="#br2" timeOffset="108995.74">9006 13624 781 0,'0'0'11'15,"0"0"-11"-15,0 0 243 16,0 0-100-16,0 0-51 15,94-53-46-15,48 40-4 16,37 3 3-16,34 10-25 16,27 0 2-16,12 0 5 15,11 16-23-15,5-2-1 0,-4-5-3 16,-10-6 3-16,-32-3-3 16,-43 0 0-16,-45-3 2 15,-56-4 4-15,-35 2-6 16,-31 1-3-16,-12 4 3 15,-36 0-51-15,-13 0-72 16,-5 0-262-16,5 0-173 16</inkml:trace>
  <inkml:trace contextRef="#ctx0" brushRef="#br2" timeOffset="109677.9">13445 13274 762 0,'0'0'75'15,"0"0"209"-15,6-93-112 16,-6 60-66-16,-20 10-44 16,1 6 15-16,-10 13-45 15,-9 4-23-15,-16 30-2 16,-7 23-5-16,-6 7-2 0,11 12 0 15,18 1 1 1,17-3-15-16,21-10 14 0,0-17-11 16,30-15 4-16,12-21-14 15,13-7 21-15,3-20-2 16,-2-16 4-16,0-11 3 16,-16-5-5-16,-6-1 0 15,-5-6 9-15,-10 3-8 16,-5 13 9-16,-8 13-8 15,-3 17 1-15,-3 13-6 16,-3 19 3-16,-13 25-14 16,-1 16 8-16,2 9 6 15,1 0-37-15,10-4-29 0,4-4-105 16,1-13-172-16,25-15-114 16,10-21-1-16</inkml:trace>
  <inkml:trace contextRef="#ctx0" brushRef="#br2" timeOffset="109949.2">13685 13558 264 0,'0'0'221'0,"30"-77"65"16,-24 54-101-16,-3 10 34 16,-3 13-69-16,0 0-80 15,-6 22-69-15,-11 12 2 16,4 9 16-16,4 0-19 16,6-4 2-16,3-3-5 15,3-9 3-15,15-7 0 0,12-13-2 16,0-7 1-16,4-17-2 15,-1-15-14-15,-10-11 5 16,-6-3 7-16,-17-4 5 16,0 3 0-16,-3 11 0 15,-21 13 1-15,-1 20-1 16,-8 3-23-16,-2 26 16 16,6 8-7-16,9 9-95 15,13-4-197-15,7-10-163 16</inkml:trace>
  <inkml:trace contextRef="#ctx0" brushRef="#br2" timeOffset="110144.12">14276 13447 1305 0,'0'0'81'0,"0"0"85"15,0 0-80-15,0 0-56 16,0 0-23-16,0 0-7 15,113-25 1-15,-38 19-4 16,-3-1-11-16,-7 6-84 16,-16 1-23-16,-16 0-244 15,-21 0-291-15</inkml:trace>
  <inkml:trace contextRef="#ctx0" brushRef="#br2" timeOffset="110332.21">14601 13257 105 0,'0'0'1022'0,"0"0"-798"16,0 0-39-16,0 0-110 16,0 0-48-16,0 0-19 15,-46 47-8-15,27 4 0 16,-1 12 8-16,-4 3-8 16,6 1-7-16,5 5 4 15,4-2-64-15,6-1-73 16,6-23-339-16</inkml:trace>
  <inkml:trace contextRef="#ctx0" brushRef="#br2" timeOffset="110676.21">15465 13257 1042 0,'0'0'47'15,"-101"-3"220"-15,45 29-192 16,1 10-46-16,7 3 1 15,12 6-20-15,14 0-8 16,11-6-2-16,11-5 0 16,1-8-5-16,28-16-37 15,7-6-30-15,12-4 35 16,1-24-35-16,0-9 33 16,-7-6 37-16,-9-4 4 15,-5-4 33-15,-4 4 26 0,-6 8 2 16,-7 12 7-16,-8 15 2 15,-3 8-16-15,0 0-41 16,-4 20-15-16,-12 19-1 16,-2 8-2-16,-5 6 5 15,6 6-4-15,-2 4-67 16,2 0-86-16,8-11-311 16,9-12-343-16</inkml:trace>
  <inkml:trace contextRef="#ctx0" brushRef="#br2" timeOffset="110854.5">15774 13558 653 0,'0'0'624'15,"0"0"-437"-15,0 0-54 16,0 0-75-16,0 0-21 0,0 0-37 16,-49 75 0-16,20-21-1 15,-4 7 1-15,0 6-3 16,-2-4-76-16,6 0-69 15,11-20-246-15,16-21-616 16</inkml:trace>
  <inkml:trace contextRef="#ctx0" brushRef="#br2" timeOffset="111153.88">16352 13196 1331 0,'0'0'69'16,"0"0"138"-16,0 0-106 16,0 0-35-16,0 0-24 15,0 0-22-15,0-22 17 16,-3 22-37-16,-9 0 0 16,-3 10 1-16,-7 14 0 15,-8 11-2-15,-6 9 1 16,1 12 0-16,-1 9-10 15,6 2 10-15,5 2-3 16,11-6-4-16,12-3 2 16,2-11-51-16,35-10-50 15,21-15-50-15,25-24-169 0,20 0-722 16</inkml:trace>
  <inkml:trace contextRef="#ctx0" brushRef="#br2" timeOffset="111590.28">16722 13459 820 0,'0'0'31'16,"0"0"159"-16,0 0-96 16,0 0-74-16,0 0 16 15,0 0 28-15,-15 0-13 0,15-1 27 16,9-5-14-16,3-4-30 15,-3 1 1-15,-1 1-29 16,-3 5 3-16,-2-1 7 16,-3 4-8-16,0 0 4 15,0 0-12-15,0 0 0 16,0 0-6-16,0 0 6 16,0 0-7-16,0 0 6 15,0 4 2-15,0 2 0 16,0 1-1-16,-2-4 0 15,1 1-2-15,-1-4 2 16,2 3 0-16,-1-3 6 0,1 0-4 16,0 0-1-1,0 0-1-15,0 0 1 0,0 0-6 16,0 0 5-16,0 0 0 16,-2 7-1-16,-3 0-10 15,-1 3-50-15,-6 2-137 16,6-2-281-16,3-7-204 15</inkml:trace>
  <inkml:trace contextRef="#ctx0" brushRef="#br2" timeOffset="111711.6">16722 13459 1248 0</inkml:trace>
  <inkml:trace contextRef="#ctx0" brushRef="#br2" timeOffset="112056.05">16722 13459 1248 0,'13'-70'105'0,"-13"60"57"0,3 0-73 0,13 3-56 16,7 0-33-16,7 7 7 15,1 0-5-15,2 17-2 16,-6 10-10-16,-12 7 8 16,-15 5-24-16,0 3 8 15,-26-2-1-15,-3-1-2 16,-4-6 12-16,3-5 3 15,12-12-4-15,5-7 5 16,7-4 6-16,6-5-1 16,0-5 4-16,6-24 0 15,20-9 4-15,13-10-8 0,7-5-11 16,3 4 0-16,-4 3 9 16,-7 9 2-16,-15 11 0 15,-6 9 16-15,-14 10 29 16,-3 7-28-16,0 0-15 15,-10 14-3-15,-13 15 7 16,-5 12-6-16,-2 4 4 16,0 2-1-16,8-1-5 15,2-2 2-15,14-2-14 16,6-9-26-16,17-10-60 16,18-12-156-16,21-11-253 15</inkml:trace>
  <inkml:trace contextRef="#ctx0" brushRef="#br2" timeOffset="112220">17253 13501 864 0,'0'0'220'0,"0"0"38"16,0 0-138-16,0 0-66 16,0 0-53-16,0 0 7 15,50-17-8-15,9 10 0 16,6-1-126-16,13-2-260 15,-1-2-246-15</inkml:trace>
  <inkml:trace contextRef="#ctx0" brushRef="#br2" timeOffset="112422.52">17963 13294 878 0,'0'0'132'15,"0"0"111"-15,0 0-123 16,0 0-24-16,-91 10-51 15,67 12-19-15,-1 14 6 16,-1 4-19-16,7 8-2 16,4-4-11-16,9-1-15 15,6-7 12-15,10-12-110 16,26-12-99-16,18-12-164 16,12-12-203-16</inkml:trace>
  <inkml:trace contextRef="#ctx0" brushRef="#br2" timeOffset="112648.62">18294 13230 430 0,'0'0'430'0,"0"0"-82"16,0 0-105-16,0 0-108 15,0 0-79-15,0 0-12 16,0-37-11-16,0 40-27 16,7 18-4-16,7 6-4 15,4 12 4-15,-3 7-1 16,-1 8-1-16,-6 5 0 15,-8 7-6-15,0 1 6 16,-22 4-32-16,-13-1-25 16,-5-7-26-16,-6-8-4 15,9-21-187-15,11-19-314 0</inkml:trace>
  <inkml:trace contextRef="#ctx0" brushRef="#br2" timeOffset="112850.43">18947 13525 742 0,'0'0'594'15,"0"0"-540"-15,0 0 124 16,0 0-93-16,0 0-56 16,0 0-23-16,57-11 1 15,15 11 5-15,16-3-12 16,13 0-81-16,-7 0-57 15,-6-5-161-15,-17-5-530 0</inkml:trace>
  <inkml:trace contextRef="#ctx0" brushRef="#br2" timeOffset="113069.09">19332 13362 1114 0,'0'0'191'0,"0"0"24"15,0 0-87-15,0 0-74 16,0 0-41-16,0 0-3 0,-6 10-10 16,6 23 0-16,0 14-8 15,4 9 8 1,1 0-1-16,3 6-20 16,-2 5-57-16,-2 2-25 15,5-15-226-15,10-19-477 0</inkml:trace>
  <inkml:trace contextRef="#ctx0" brushRef="#br2" timeOffset="113419.7">20433 13174 1282 0,'0'0'33'0,"-96"-6"100"16,41 14-105-16,2 20-10 0,5 5 3 15,5 13-17-15,10 0-4 16,12 0 0-16,12 1 2 16,9-10-16-16,12-12-5 15,25-11-40-15,17-14 21 16,4 0 0-16,3-21 2 16,-9-9 32-16,-6-4 4 15,-10-10 16-15,-7-1-3 16,-9 4 23-16,-9 15-10 15,-6 12 17-15,-5 14 9 16,0 0-45-16,-13 17 4 16,-6 17-22-16,-6 15 9 15,1 4-6-15,1 6-2 0,1 0-94 16,15-5-357-16,7-13-373 16</inkml:trace>
  <inkml:trace contextRef="#ctx0" brushRef="#br2" timeOffset="113741.75">20830 13488 1012 0,'0'0'78'0,"0"0"150"16,0 0-119-16,0 0-37 15,0 0-51-15,0 0-20 0,-13-24 9 16,48 19-10-1,7 1-17-15,-4-1-10 0,-6 5-4 16,-11 0 19 0,-10 0-14-16,-11 14 8 0,0 10 12 15,-22 6-4-15,-12 6 10 16,-9 7 7-16,-1 0-4 16,2 1 12-16,9-10-15 15,10-6 4-15,14-12-9 16,9-13 4-16,24-3-10 15,23-6 5-15,18-13-172 16,17-8-242-16,9-10-47 16</inkml:trace>
  <inkml:trace contextRef="#ctx0" brushRef="#br2" timeOffset="113991.26">21528 13187 930 0,'0'0'265'16,"0"0"-11"-16,0 0-122 16,0 0-35-16,0 0-49 15,0 0-23-15,-23 4-24 16,11 28 5-16,-3 16-6 16,-4 7 0-16,1 5 0 0,2 4-6 15,4 0 6 1,10-3-15-16,2-7-49 0,37-7-62 15,28-13-13-15,24-15-125 16,13-18-435-16</inkml:trace>
  <inkml:trace contextRef="#ctx0" brushRef="#br2" timeOffset="114418.26">22002 13366 831 0,'0'0'116'0,"0"0"184"15,0 0-146-15,0 0-66 16,0 0-64-16,0 0-19 16,3-8-5-16,28 25-12 0,11 7-21 15,3-4-81-15,-9 3-75 16,-10-3-32-16,-11-3 44 16,-7-2 116-16,-8-4 22 15,0-2 39-15,-15-1 1 16,1-5 1-16,0 0 13 15,1 0 9-15,7-3-1 16,6 0 62-16,0 0 54 16,0-9 34-16,19-15-126 15,4-2-20-15,9-1-2 16,1 0-22-16,1 1 17 16,-4 6 45-16,-7 6-20 15,-7 8 12-15,-9 3 9 16,-7 3-24-16,0 0-26 15,0 20-16-15,-12 13 0 0,-8 10 13 16,-3 1-13-16,0 1 0 16,5 1-12-16,10-2 3 15,8-9-94-15,17-7-172 16,27-22-146-16,15-6-202 16</inkml:trace>
  <inkml:trace contextRef="#ctx0" brushRef="#br2" timeOffset="114580.5">22681 13489 1082 0,'0'0'243'0,"0"0"-59"0,0 0-82 15,0 0-56-15,0 0-34 16,0 0-12-16,86-17-7 16,-29 14-85-16,2 1-62 15,7-3-319-15,1-2-303 16</inkml:trace>
  <inkml:trace contextRef="#ctx0" brushRef="#br2" timeOffset="114765.5">23319 13287 803 0,'0'0'65'16,"0"0"201"-16,0 0-90 0,-105 37-118 15,76-15-8 1,-1 7 5-16,1 4-27 15,7 4-19-15,7-1-9 0,7-3-11 16,8-6-2-16,10-7-135 16,25-8-159-16,22-12-95 15</inkml:trace>
  <inkml:trace contextRef="#ctx0" brushRef="#br2" timeOffset="115011.1">23677 13247 830 0,'0'0'209'0,"0"0"-3"16,0 0-94-16,0 0-57 0,0 0-45 15,0 0 29-15,60 72 9 16,-18-33-17-16,4 8 0 16,-4 3-31-16,-11 0 0 15,-13-7 0-15,-18-1 0 16,-20 1-4-16,-33 0-3 15,-22-1-1-15,-16-1-2 16,-2-9-76-16,6-8-71 16,3-20-196-16,26-4-31 15</inkml:trace>
  <inkml:trace contextRef="#ctx0" brushRef="#br2" timeOffset="115348">24062 12910 919 0,'0'0'59'0,"0"0"156"15,0 0-51-15,0 0-83 16,0 0-25-16,0 0-38 16,21-22-9-16,6 22 8 15,13 0-15-15,8 0 5 16,5 3-7-16,-11 3 4 15,-14-3-4-15,-10 0 0 16,-13 4-9-16,-5 3 7 0,-2 9-42 16,-19 6 39-16,-5 3 2 15,-4 2 6-15,-3-4-2 16,3-2-1-16,7-4 0 16,10-4-3-16,10-3 3 15,3 0-3-15,24 0 3 16,21-1-33-16,19 3-176 15,26 2-336-15</inkml:trace>
  <inkml:trace contextRef="#ctx0" brushRef="#br2" timeOffset="115550.99">24703 13455 583 0,'0'0'158'0,"0"0"126"15,0 0-114-15,0 0-79 16,0 0-88-16,0 0 55 16,91 43-11-16,-16-43-45 15,1 0-2-15,-11 0-102 16,-14 0-137-16,-17-9-171 16,-15-5-234-16</inkml:trace>
  <inkml:trace contextRef="#ctx0" brushRef="#br2" timeOffset="115768.06">24863 13369 733 0,'0'0'120'0,"0"0"170"16,0 0-103-16,0 0-122 16,0 0-14-16,0 0 17 15,-44 64-3-15,28-30-18 16,3 4-11-16,-4 1-20 15,2 1 5-15,-7 9-21 16,-2 2-7-16,0 0-23 16,2-1-82-16,12-10-188 15,10-21-492-15</inkml:trace>
  <inkml:trace contextRef="#ctx0" brushRef="#br2" timeOffset="116083.57">25456 13788 1318 0,'0'0'121'16,"0"0"-96"-16,0 0 99 16,0 0-65-16,0 0-34 15,0 0-12-15,-30 41-13 16,30-41 6-16,23 3 5 15,10-3-11-15,8 0-8 16,1-7 6-16,-4-10-8 0,-8-6 8 16,-10 0 0-1,-11 4 4-15,-9 5-3 0,-3 8 1 16,-23 6-13-16,-9 0 9 16,-1 12-7-16,7 12-45 15,3-1-29-15,10 3-120 16,10 0-255-16</inkml:trace>
  <inkml:trace contextRef="#ctx0" brushRef="#br2" timeOffset="116398">26344 13868 879 0,'0'0'286'0,"0"0"-123"0,0 0-28 15,0 0-29-15,-107 17-83 16,75 9-2-16,7 1-6 16,10-5-15-16,9-5 0 15,6-5-3-15,0-1 3 16,9-10 3-16,18-1 2 16,6 0-2-16,6-4 3 15,-4-13-4-15,1-5-2 16,-6-9 0-16,-6-2 0 15,-5 0 4-15,-8 8-4 16,-6 8-11-16,-5 13-5 16,-7 4-47-16,-13 0-40 0,-3 14-124 15,8 1-259-15</inkml:trace>
  <inkml:trace contextRef="#ctx0" brushRef="#br2" timeOffset="116698.5">27040 13854 1061 0,'0'0'70'0,"0"0"114"16,0 0-58-16,-102 4-86 15,76 12-5-15,7 1-28 0,10 0-2 16,3-4 4-16,6-7-9 15,0 1 0-15,6-3 6 16,13-4-1-16,10 0 9 16,1 0-14-16,-2-11 5 15,-6-2 8-15,-7-6-13 16,-5-1 0-16,-7 0-5 16,-3 6-7-16,-20 7-45 15,-28 2-111-15,-9 1-425 16</inkml:trace>
  <inkml:trace contextRef="#ctx0" brushRef="#br2" timeOffset="117589.28">28680 13545 419 0,'0'0'123'16,"0"0"121"-16,0 0-17 15,0 0-47-15,0 0-34 16,0 0-43-16,0 0-36 16,-8-14-27-16,8 14 5 15,0 0-44-15,11 0 1 16,31 0-1-16,22-3 1 0,22 0-4 16,8-8-4-16,-7 5-109 15,-13-1-55-15,-21 3-219 16,-24 1-36-16,-26 3-39 15</inkml:trace>
  <inkml:trace contextRef="#ctx0" brushRef="#br2" timeOffset="117748.69">28748 13782 532 0,'0'0'98'0,"0"0"136"15,0 0 42-15,0 0-107 16,129-49-94-16,-49 25-33 15,2 2-36-15,0 5-6 0,2 4-50 16,4-4-387-16,4-6-341 16</inkml:trace>
  <inkml:trace contextRef="#ctx0" brushRef="#br2" timeOffset="118279.71">29950 13240 1260 0,'0'0'49'0,"0"0"36"15,0 0 36-15,0 0-76 0,0 0-37 16,86-3 2-16,-9-4-7 16,11-5 2-16,-1-2-5 15,-13-2-51-15,-14 4 7 16,-19 4-20-16,-21 4 30 15,-14 4 13-15,-6 0 8 16,-19 0 13-16,-30 4-30 16,-22 12 27-16,-20 7-4 15,-11 0 14-15,0 1-2 16,7 2-3-16,16-6 17 16,25-4 52-16,22-6-41 15,19-3-19-15,13-1-11 16,25 1 5-16,27 5-5 0,19 5 17 15,11 0-13 1,-8 4 10-16,-9-1-14 0,-18-3 0 16,-17 2-2-16,-16 3 2 15,-14 4 0-15,0 5 0 16,-30 8 3-16,-14 3 9 16,-11 5-4-16,-1 3 9 15,0-7 17-15,11-4-18 16,13-11 1-16,15-13 0 15,14-5-17-15,6-10 0 16,45 0-7-16,25-7 7 16,33-18-2-16,16-2-36 15,5-3-85-15,5 1-195 16,-4-5-225-16</inkml:trace>
  <inkml:trace contextRef="#ctx0" brushRef="#br2" timeOffset="118642.68">31062 13389 795 0,'0'0'68'0,"0"0"302"16,0 0-233-16,0 0-43 15,0 0-31-15,-103-17-14 16,71 28-12-16,0 8-19 16,-4 9-17-16,0 1 24 15,5 3-25-15,10 2-1 16,9-8 0-16,12-4-6 15,0-8 6-15,16-8-4 0,17-6 5 16,8 0-3-16,8-18 3 16,-6-6-11-16,-1-9 9 15,-11-4 4-15,-7 1-1 16,-8 4-1-16,-7 8 3 16,-4 10 14-16,-5 14-17 15,0 0-3-15,-6 14 0 16,-11 15-11-16,0 12 13 15,3 5-4-15,2-3-30 16,6 2-8-16,3-4-92 16,3-4-86-16,0-9-112 15,14-14-30-15</inkml:trace>
  <inkml:trace contextRef="#ctx0" brushRef="#br2" timeOffset="119015.67">31208 13565 357 0,'0'0'516'0,"0"0"-222"16,0 0-129-16,0 0-73 16,0 0-25-16,0 0-35 15,-31-11-26-15,37 11-6 16,13 0 0-16,9 4-10 16,7 9 10-16,-4 0-61 15,-7 7 22-15,-11 0-25 16,-5 2 3-16,-8-1 22 0,0-4 34 15,0-2 2 1,-9-4 3-16,3-5 0 0,1-4 11 16,5-2-6-1,0 0 49-15,0-9 36 0,3-13-49 16,16-11-30-16,9-1-11 16,3 7 0-16,-1 5 6 15,-2 5-1-15,-4 11 11 16,-5 6-2-16,-4 0-9 15,-1 16-10-15,-8 13-4 16,-6 7-47-16,0 8-52 16,-15-1-201-16,-3-7-5 15,0-9-107-15</inkml:trace>
  <inkml:trace contextRef="#ctx0" brushRef="#br2" timeOffset="119248.46">31881 13129 1160 0,'0'0'47'15,"0"0"130"-15,0 0-148 16,0 0-11-16,-88 108-3 16,52-41 28-16,-1 8-16 15,4 4-5-15,1-6-6 16,6 0-14-16,6-7-2 15,14-13-15-15,6-11-86 0,15-19-18 16,22-22-151-16,11-5-206 16</inkml:trace>
  <inkml:trace contextRef="#ctx0" brushRef="#br2" timeOffset="119684.9">31870 13369 704 0,'0'0'202'0,"0"0"54"16,0 0-112-16,0 0-60 16,0 0-62-16,0 0-15 15,-17 3-6-15,45 14-1 16,3-4 3-16,0 3 4 16,-7 1-7-16,-6 3-12 0,-10 0 3 15,-8 2-23-15,0-1 11 16,-8-5-9-16,-11 1 25 15,-2-3-9-15,7-6 9 16,5-3 5-16,8-5 2 16,1 0-2-16,0-5 12 15,7-20-1-15,16-6-2 16,8-5-4-16,2 0-5 16,3 4 0-16,-8 5 14 15,-4 7 22-15,-11 9 4 16,-7 5 6-16,-3 6-25 0,-3 0 1 15,0 17-22 1,0 16-3-16,-10 7 1 0,-6 10 4 16,-4-5-1-1,-2 4-1-15,1-6 0 0,7-10-10 16,10-8-71-16,4-13-144 16,10-12-121-16,23-6-209 15</inkml:trace>
  <inkml:trace contextRef="#ctx0" brushRef="#br2" timeOffset="119843.1">32318 13458 17 0,'0'0'894'0,"0"0"-651"16,0 0-61-16,0 0-88 0,0 0-56 16,0 0-38-16,29-11-7 15,9 6-42-15,5-2-153 16,2-3-188-16,-2-2-282 15</inkml:trace>
  <inkml:trace contextRef="#ctx0" brushRef="#br2" timeOffset="120044.03">32737 13290 824 0,'0'0'195'0,"0"0"-10"15,0 0-48-15,0 0-70 16,0 0-10-16,0 0-26 15,-97 46-8-15,72-10 22 0,4 8-36 16,3-1-2-16,9 6-7 16,9-6-4-16,0-10 4 15,16-8-102-15,17-14-42 16,12-11-110-16,4-8-282 16</inkml:trace>
  <inkml:trace contextRef="#ctx0" brushRef="#br2" timeOffset="120292.99">32908 13251 739 0,'0'0'196'0,"0"0"181"15,0 0-226-15,0 0-58 16,0 0-24-16,0 0-57 16,23-4-7-16,11 30 20 0,7 10 17 15,6 4-7-15,-7 3-30 16,-10 0 2-16,-9 6-11 15,-18 1 4-15,-6 3-12 16,-37 0-8-16,-19-4-37 16,-13-5 14-16,-3-12-49 15,8-12-37-15,3-14-36 16,17-6-219-16,16-23-200 16</inkml:trace>
  <inkml:trace contextRef="#ctx0" brushRef="#br2" timeOffset="120718.5">32979 12844 963 0,'0'0'143'16,"0"0"81"-16,0 0-144 15,0 0-25-15,0 0-34 16,0 0 32-16,34-50-43 15,-18 50-7-15,8 0 4 16,1 7-7-16,-2 19-3 16,-2 1 1-16,-8 7-13 15,-6-6 14-15,-5-5-60 16,-2-6 14-16,0-7 28 0,0-4 0 16,0-6 19-16,0 0 0 15,0 0 0-15,0-8 80 16,0-14-42-16,0-4-21 15,2-2 17-15,11 4-20 16,8 4-1-16,1 4 0 16,6 6-11-16,4 6 6 15,-2 4-8-15,4 0-2 16,-6 20-7-16,-4 4 8 16,-9 9 1-16,-12 6-2 15,-3 3-15-15,-27 8-45 16,-24 0-65-16,-10-4-224 15,-5-5-333-15</inkml:trace>
  <inkml:trace contextRef="#ctx0" brushRef="#br2" timeOffset="125444.04">5990 15566 540 0,'0'0'5'0,"0"0"39"0,0 0 139 15,0 0-29-15,0 0-59 16,0 0-40-16,0 0 0 16,-45 0-21-16,56-7 4 15,26-10-8-15,23-9 43 16,23-10-13-16,20-11-42 15,9-6 4-15,12-5-10 16,10 4-5-16,-3 5-5 16,-16 9-2-16,-21 15-1 15,-33 11-7-15,-28 14-48 16,-24 0-77-16,-9 26-112 0,-21 15 144 16,-22 14-65-1,-12 1-51-15,-8 0-65 0</inkml:trace>
  <inkml:trace contextRef="#ctx0" brushRef="#br2" timeOffset="125684.15">6566 15413 304 0,'0'0'135'0,"0"0"96"16,0 0-18-16,0-79 1 16,0 74-68-16,0 3-28 15,0 2-68-15,0 0-7 16,0 14-43-16,0 25 0 15,13 25 12-15,-1 21 4 16,-3 11-5-16,-6 6-11 16,-3-5 3-16,0-10-11 15,0-23 8-15,3-17-40 0,12-21-40 16,13-18-92-16,5-8-114 16,6-30-68-16,-2-18-116 15</inkml:trace>
  <inkml:trace contextRef="#ctx0" brushRef="#br2" timeOffset="126015.27">6731 15612 324 0,'0'0'289'0,"0"0"-93"15,0 0-55-15,0 0-22 16,0 0-62-16,0 0-51 16,-77 22-6-16,99-22-11 0,14 0 11 15,13-11 7-15,2-17-3 16,4-5-4-16,-3-3-10 15,-3 2-84-15,-13 0 5 16,-9 3 1-16,-15 4 58 16,-6 7 9-16,-6 3 21 15,0 5 10-15,-6 5-7 16,-3 4 0-16,3 0 3 16,-1 3 1-16,-1 0 7 15,5 0-14-15,-3 0 0 16,3 0 1-16,3 0-1 15,-3 6 0-15,3-1-1 16,0 0-7-16,0 2-13 16,0 3-39-16,0-1-63 0,0-2-89 15</inkml:trace>
  <inkml:trace contextRef="#ctx0" brushRef="#br2" timeOffset="126622.6">7492 15170 1054 0,'0'0'67'15,"0"0"140"-15,0 0-80 16,0 0-39-16,0 0-81 16,0 0-6-16,-27 105 4 15,27-9-5-15,3 10 9 16,3 8-8-16,-3-1 4 16,-1-13-5-16,-2-23 0 15,0-22-5-15,0-25 5 16,1-21 0-16,-1-9 2 15,0-6 3-15,0-25 2 16,-6-19-7-16,-9-8 6 0,2-4-2 16,7 10-4-16,6 14 0 15,0 8-2-15,22 7-2 16,8 3-7-16,12 1-10 16,7-1-25-16,6-1 14 15,3-2-43-15,-4-2 14 16,-5-2 38-16,-13-2 4 15,-12-1 18-15,-15-1 2 16,-9 0-1-16,0 0 79 16,-15 1-30-16,-3 7 4 15,6 9 17-15,5 8-27 16,1 6 36-16,6 0-77 16,0 30 5-16,0 17-10 0,6 22 3 15,7 15 0-15,2 3 1 16,0 9-1-16,4-9-4 15,1-5-35-15,11-18-93 16,9-19-70-16,5-32-295 16</inkml:trace>
  <inkml:trace contextRef="#ctx0" brushRef="#br2" timeOffset="127050.24">8767 15150 1018 0,'0'0'307'0,"0"0"-93"16,0 0-88 0,0 0-83-16,0 0 14 0,0 0-48 15,-49-33-4-15,15 33-5 16,-11 3-7-16,-4 17 2 16,-2 6-5-16,8 1-2 15,7-1 7-15,12-7-1 16,8-9 4-16,13-3 0 15,3 0-10-15,0-1 6 16,0 5-9-16,3 5 15 16,13 7-2-16,-2 0 2 15,2 10 0-15,-1 6 4 16,-2 9 0-16,-2 3-7 0,-5 7 3 16,-6 0 0-16,0-8-1 15,3-7 2-15,1-10-1 16,2-7 6-16,0-2-4 15,5-8-4-15,5-3 1 16,2-3-4-16,12-9-3 16,13-1 6-16,9-14-44 15,9-19-34-15,5-6-81 16,-8-3-184-16,-16 0-179 16,-20 0-10-16</inkml:trace>
  <inkml:trace contextRef="#ctx0" brushRef="#br2" timeOffset="127201.05">8609 15512 825 0,'0'0'136'0,"0"0"182"15,0 0-241-15,0 0-69 16,0 0-7-16,117-59 12 16,-40 19-13-16,5 4-66 15,-1-4-234-15,-10 5-211 16</inkml:trace>
  <inkml:trace contextRef="#ctx0" brushRef="#br2" timeOffset="127685.99">9242 14998 933 0,'0'0'86'0,"0"0"175"0,0 0-163 16,0 0-94-16,-23 78 17 15,23-17 41-15,0 9-19 16,0 5 6-16,0 4-13 15,0-6-25-15,3-10 11 16,0-21-22-16,1-19 0 16,0-12 6-16,-1-11-2 15,-3 0-1-15,0-23 27 16,0-20-2-16,0-17 0 16,0-10-28-16,-3-9 0 15,-8-7 11-15,-2 7-11 16,4 19 9-16,3 21-9 15,3 22 2-15,3 11-7 0,0 6 5 16,3 9-20 0,22 18 16-16,14 13 4 0,10 10 0 15,5 0 0-15,6 1 3 16,4-7-13-16,-3-7 10 16,-4-12 0-16,-11-12-3 15,-18-12 7-15,-8-1-4 16,-10-17 9-16,-10-19 17 15,0-17 22-15,0-9-46 16,-21-22 0-16,-1-8 11 16,2-1-11-16,1 13 2 15,7 29-4-15,9 27-24 16,3 24 5-16,0 4-68 0,0 31-81 16,0 22 31-1,0 11-338-15</inkml:trace>
  <inkml:trace contextRef="#ctx0" brushRef="#br2" timeOffset="128120.12">6873 16675 892 0,'0'0'0'0,"0"0"146"16,0 0 66-16,0 0-98 15,0 0-64-15,0 0-20 16,-64-5-23-16,94-3 14 16,28-5 2-16,33-7 2 15,36-11 16-15,41-3-19 16,31-13-2-16,32-8-14 15,25-8-6-15,23-11 18 16,14-11-18-16,-1-5 0 16,-7 8 3-16,-21 6 0 15,-40 12 0-15,-38 15-3 16,-61 17 3-16,-53 12-6 0,-39 13 3 16,-30 7 0-16,-3 0 35 15,-14 0-1-15,-17 0-34 16,-2 0-1-16,-7 3-48 15,-2 7-2-15,-7 0-69 16,-9 4-130-16,-20-9-355 16</inkml:trace>
  <inkml:trace contextRef="#ctx0" brushRef="#br2" timeOffset="128878">1148 12913 900 0,'0'0'94'0,"0"0"-59"15,-82-46 179-15,73 43-78 16,6 0-34-16,3 0-95 16,6 2-7-16,27-12-18 15,19-7 18-15,18-10 6 16,9-9-6-16,-7 2-35 15,-8 2-22-15,-15 8-56 16,-22 10-3-16,-18 7 31 16,-9 10 85-16,-9 0-5 15,-16 5 5-15,-11 20 0 16,-1 9 8-16,4 11-2 16,12 8 32-16,8 10 12 0,8 3-22 15,5 3 15-15,8 7-17 16,8 4-23-16,2 2 0 15,1 5-3-15,-5-2-45 16,-1-9-188-16,-10-17-114 16,-3-10-107-16</inkml:trace>
  <inkml:trace contextRef="#ctx0" brushRef="#br2" timeOffset="129047">1308 13617 558 0,'0'0'153'0,"0"0"214"16,0 0-178-16,0 0-73 15,0 0-100-15,0 0-3 0,39-73-1 16,19 30 9 0,10-3-13-16,7-7-8 0,4 0-41 15,8-2-130-15,1 1-139 16,-11 1-94-16,-22 0-123 16</inkml:trace>
  <inkml:trace contextRef="#ctx0" brushRef="#br2" timeOffset="129261.73">1840 12888 189 0,'0'0'563'16,"0"0"-326"-16,0 0-9 16,0 0-153-16,0 0-72 15,0 0 43-15,-7 92 8 0,38-33 9 16,9 14 26-16,4 13-43 16,5 16-20-1,-3 3-4-15,3 7-18 0,-5-5-4 16,-6-8 0-16,-8-14-4 15,-10-18-3-15,-7-15-31 16,-7-19-41-16,-6-9-42 16,0-11-179-16,-16-13-162 15</inkml:trace>
  <inkml:trace contextRef="#ctx0" brushRef="#br2" timeOffset="129477.38">1807 13624 996 0,'0'0'52'0,"0"0"181"16,0 0-105-16,63-96-63 0,1 40-1 16,17-8-7-16,7-8-38 15,3 7-10-15,-6 1 18 16,-15 11-27-16,-16 17 0 16,-23 13-4-16,-13 12-6 15,-15 9-16-15,-3 2-45 16,-15 17-61-16,-18 18-54 15,-12 15-135-15,-16 6-118 16</inkml:trace>
  <inkml:trace contextRef="#ctx0" brushRef="#br2" timeOffset="129748.98">1129 14184 931 0,'0'0'16'0,"0"0"185"16,0 0-125-16,127-95 29 16,-29 25-22-16,21-11-9 15,38-11 3-15,16-6-46 16,18 0-13-16,1-1-9 16,-14 3-6-16,-20 7 7 15,-31 13-10-15,-30 16 3 16,-32 18 7-16,-32 21-7 15,-21 11-6-15,-12 10 3 0,-12 5-36 16,-15 21-130-16,-10 7-342 16</inkml:trace>
  <inkml:trace contextRef="#ctx0" brushRef="#br2" timeOffset="134810.73">12374 15318 795 0,'0'0'47'0,"0"0"182"16,0 0-66-16,0 0-77 15,0 0-11-15,0 0-41 0,0 0-34 16,-27-50 0 0,72 44-3-16,17-4 6 0,7-1 10 15,-5-1-13-15,-10-1-2 16,-11-2-3-16,-16 7-4 15,-15 5-14-15,-12 0 11 16,-15 3 12-16,-28 0-9 16,-22 0 5-16,-9 17-5 15,-14 5 9-15,-6 3 0 16,3 3 1-16,9 1-1 16,21-5 2-16,25-9-1 15,17-8-1-15,16-3 0 16,3-1-1-16,28 2-9 0,14 6 9 15,10-5 0 1,11 5 2-16,-8 2-8 0,-6 0 7 16,-13 3 0-16,-18 1-1 15,-11 5 7-15,-7 5-6 16,-13 7 1-16,-20 6 1 16,-9 2 17-16,-7 2-18 15,-6 1 12-15,7-1 18 16,8-5-21-16,7-6 9 15,15-12-1-15,11-6-11 16,7-2 1-16,10-6-8 16,26-3-2-16,19-4 0 0,20-2 3 15,13-20-2 1,9-10 1-16,7-2-85 0,3 2-136 16,1-2-246-16,-8 2-193 15</inkml:trace>
  <inkml:trace contextRef="#ctx0" brushRef="#br2" timeOffset="135209.9">13152 15363 1120 0,'0'0'38'0,"0"0"174"15,0 0-107-15,0 0-23 0,0 0-28 16,0 0-43-16,-87-31-4 16,51 68-7-16,-6 14-4 15,3 9 2-15,13-1 0 16,12-10-2-16,11-5 2 16,3-17-11-16,3-12 9 15,21-10-25-15,2-5 15 16,12-17 13-16,1-17 2 15,1-8 2-15,-9-5-3 16,-4 0 0-16,-11 2 2 16,-2 11 0-16,-8 15-2 15,-6 12 5-15,0 7-5 0,0 10 0 16,0 26-23-16,-6 18 11 16,-1 9 0-16,7-1-55 15,0 0-71-15,16-9-181 16,13-15-247-16</inkml:trace>
  <inkml:trace contextRef="#ctx0" brushRef="#br2" timeOffset="135609.51">13428 15659 963 0,'0'0'88'15,"0"0"133"-15,0 0-72 16,0 0-74-16,0 0-48 0,0 0-27 15,-71-17-13 1,93 17 1-16,11 3-5 0,9 10 11 16,-2 3-23-16,-4-2-31 15,-8 2 6-15,-11 1-7 16,-7-4-36-16,-10-2 66 16,0-1-15-16,0 0 31 15,0-5 11-15,-10-2 8 16,0-3-1-16,3 0 10 15,0-19 21-15,4-14-3 16,3-7-22-16,13-4 8 16,20 0 15-16,3 7-12 15,0 10 4-15,-2 14 9 16,-4 13-22-16,-7 0 6 0,-3 26-17 16,-8 11 0-16,-8 13 15 15,-4 8-15-15,0 6 1 16,-4-2-5-16,-5 2-126 15,3-18-143-15,6-20-255 16</inkml:trace>
  <inkml:trace contextRef="#ctx0" brushRef="#br2" timeOffset="135825.41">14211 15201 1197 0,'0'0'76'15,"0"0"141"-15,0 0-156 0,0 0-31 16,0 0-10 0,-101 117-17-16,76-38 2 0,1 8 4 15,9 5-6-15,12-3-6 16,3-9-3-16,28-12-30 16,18-20-40-16,19-26-101 15,12-22-221-15,5-22-220 16</inkml:trace>
  <inkml:trace contextRef="#ctx0" brushRef="#br2" timeOffset="136259.62">14393 15502 986 0,'0'0'137'16,"0"0"141"-16,0 0-156 15,0 0-58-15,0 0-64 16,0 0-12-16,23-15 6 15,19 11 6-15,7 4-7 16,-10 0 7-16,-4 0-36 16,-9 14 10-16,-12 5-14 15,-9 7 12-15,-5 1 6 16,0 3-5-16,-16 3 21 16,-10 0-12-16,4-3 0 15,-2-10 18-15,9-8 0 16,8-8 1-16,7-4-1 0,0-13-3 15,3-18-11 1,14-11-7-16,9-8 21 0,4 0 13 16,1 5-10-1,-1 8 9-15,-5 15-2 0,-5 7 9 16,-10 13 44-16,-7 2-42 16,0 1-20-16,1 24 8 15,-1 9 3-15,-3 11 5 16,0 2-7-16,0 2-6 15,0 0-3-15,0-7-1 16,2-4-70-16,25-17-47 16,12-16-258-16,16-5-217 0</inkml:trace>
  <inkml:trace contextRef="#ctx0" brushRef="#br2" timeOffset="136416.53">15147 15566 1007 0,'0'0'155'15,"0"0"106"-15,0 0-171 16,0 0-8-16,0 0-82 16,0 0-8-16,15-27-8 15,25 17-6-15,8 0-57 16,7 3-186-16,-2 2-291 16</inkml:trace>
  <inkml:trace contextRef="#ctx0" brushRef="#br2" timeOffset="136633.6">15584 15325 937 0,'0'0'226'0,"0"0"14"16,0 0-177-16,0 0 16 16,0 0-73-16,-84 63 16 15,65-24-2-15,7 4-20 16,8-1 0-16,4-4-1 15,0-9-18-15,26-5-10 16,20-15-117-16,15-9-94 16,10-14-171-16,5-22-231 15</inkml:trace>
  <inkml:trace contextRef="#ctx0" brushRef="#br2" timeOffset="136858.21">15951 15150 992 0,'0'0'159'15,"0"0"94"-15,0 0-118 16,0 0-60-16,0 0-33 16,0 0-35-16,40 40 25 15,5-7 5-15,1 9-29 16,-1 8 10-16,-9 9-18 16,-14 1-3-16,-19 8 1 15,-3 1-4-15,-31 2-24 16,-14-9-33-16,-5-12-30 0,2-20 15 15,5-17-112 1,14-13-252-16</inkml:trace>
  <inkml:trace contextRef="#ctx0" brushRef="#br2" timeOffset="137269.79">16224 14802 1220 0,'0'0'110'16,"0"0"91"-16,0 0-121 16,0 0-60-16,0 0-20 0,0 0 1 15,46-15-7 1,-7 15 6-16,4 10-9 0,-7 5-9 16,-11 5-35-16,-9 3-12 15,-5 8 8-15,-11-1-13 16,0-4 29-16,-4-1-25 15,-7-10 60-15,3-6 6 16,4-6 1-16,4-3 7 16,0 0 27-16,0-12 19 15,0-15-20-15,10-10-34 16,16-2 0-16,3 3 11 16,4 8-8-16,-1 10-3 15,-7 11 9-15,-1 3-6 16,-6 4 9-16,0 9-12 15,-6 18 0-15,-5 9-2 0,-3 14 2 16,-4 9-1-16,0 11-6 16,0 5-104-16,3-4-201 15,10-9-278-15</inkml:trace>
  <inkml:trace contextRef="#ctx0" brushRef="#br2" timeOffset="138178.28">17940 15765 5 0,'0'0'938'0,"0"0"-918"16,0 0 90-16,0 0-81 15,0 0-29-15,0 0-14 16,0 0 14-16,123-20 15 0,-74-10 1 16,-1-11-3-16,-2-4-13 15,-13 2 3-15,-10-1 5 16,-8-4-8-16,-8 4 0 15,-7 7 6-15,0 12-5 16,-7 14-1-16,-6 11 4 16,-6 10-3-16,1 27 4 15,4 9-5-15,7 3-4 16,7-6-2-16,9-7 0 16,18-11-25-16,5-16-28 15,7-9-25-15,6-9 77 16,6-23-5-16,6-9 12 15,1-7 1-15,-6-4 0 0,-10-1 5 16,-9-6 2-16,-13 6 27 16,-8 6 59-16,-6 18-25 15,-6 12 22-15,0 15 13 16,-6 2-44-16,-10 17-36 16,0 14-24-16,-1 11 5 15,8 5-10-15,9 0 5 16,0-6 0-16,12-3 0 15,12-8 0-15,-2-4-2 16,-2-9 1-16,-10-4 1 16,-6-2-5-16,-4-5 5 15,-11 4-40-15,-27 3 4 16,-12-1-80-16,-11 0-14 16,-10-7-95-16,6-5-142 0</inkml:trace>
  <inkml:trace contextRef="#ctx0" brushRef="#br2" timeOffset="138315.25">18424 15103 764 0,'0'0'81'0,"0"0"102"16,0 0-78-16,0 0-105 16,0 0-140-16,0 0-44 15,88 63-507-15</inkml:trace>
  <inkml:trace contextRef="#ctx0" brushRef="#br2" timeOffset="138885.1">20178 15371 798 0,'0'0'20'16,"0"0"0"-16,-46-73 159 0,38 57-84 15,5 4-20-15,1 7-5 16,1 2-33-16,1-1 2 16,0 1-15-16,0 3-22 15,0 0-2-15,0 0 0 16,3-3 0-16,8 2 10 15,-1 1-7-15,-7 0 2 0,-2 0-5 16,-1 0 0 0,0 0 1-16,0 0-1 0,0 0-1 15,0 0-5-15,0 0 3 16,0 0 3-16,0 0-1 16,0 0 1-16,0 0 1 15,0 0-1-15,0 0 0 16,0 0-4-16,0 0-10 15,0 0-43-15,0 0-40 16,5 0-124-16,1 0 70 16,-2 4-65-16,-1-1-199 15</inkml:trace>
  <inkml:trace contextRef="#ctx0" brushRef="#br2" timeOffset="139926">20090 15265 600 0,'0'0'21'0,"0"0"70"15,0 0-5-15,0 0-56 16,0 0-25-16,0 0-5 16,64-3 10-16,-52 32-7 15,-3 9-3-15,-6 2 5 16,-3-1-2-16,0-6-1 0,-3-10 2 16,-3-7-3-16,1-9 13 15,5-4 2-15,0-3 44 16,0 0 11-16,0-7 7 15,0-15-3-15,17-12-44 16,5-10-28-16,9-5 10 16,7 0-13-16,-1 5 0 15,-4 12-1-15,-9 13 7 16,-8 11-12-16,-4 8 6 16,-1 19-18-16,-5 16 11 15,1 8 1-15,-4 5 4 16,-2 2 2-16,4-10-36 15,1-7-73-15,4-16-9 16,11-14 40-16,7-3-4 0,11-20 63 16,6-10 4-16,-3-7 15 15,-6-2 1-15,-9 0 23 16,-10-1 14-16,-6 7 18 16,-5 10 12-16,-6 10 3 15,0 13 28-15,0 0-61 16,0 16-30-16,0 15-8 15,1 11 10-15,13 0-8 16,-1 0 7-16,11-11-9 16,7-11-9-16,5-13 8 15,6-7 1-15,-3-2-1 0,-7-19 1 16,-9-6 1-16,-19-3 20 16,-4-2-20-16,-7-3 17 15,-22 6 34-15,-4 1-25 16,1 9-6-16,0 5 12 15,8 6-23-15,11 2 17 16,12 2-27-16,1-2-7 16,27-7-2-16,19-11 5 15,15-10 0-15,8 0-4 16,-5-7 8-16,-9 8-8 16,-13 4 13-16,-15 9-5 15,-11 10 38-15,-9 4 14 16,-4 6-11-16,-1 16-30 15,1 17-9-15,-3 21 42 16,0 8-24-16,0 8-4 0,-8 2 4 16,-6 1-20-16,2-6-2 15,-1-10-6-15,6-10-85 16,7-16-33-16,0-16-180 16,13-15-93-16</inkml:trace>
  <inkml:trace contextRef="#ctx0" brushRef="#br2" timeOffset="140571.23">21203 15192 717 0,'0'0'131'0,"0"0"89"16,0 0-51-16,0 0-124 0,0 0-45 16,0 0-12-1,44-5 12-15,13 5 11 0,2-5-3 16,-4-11 2-16,-3-6-10 15,-9 1-14-15,-9-7-17 16,-9-4 29-16,-11-3 2 16,-10-2 8-16,-4 4 16 15,0 5 6-15,0 16 26 16,0 6-7-16,-6 6-12 16,-4 26-27-16,-6 15-10 15,-1 17 0-15,2 5 1 16,5 0 3-16,-1 3-7 15,5-10 3-15,6-7 0 0,0-12-4 16,0-17 4-16,0-11 0 16,9-9-10-1,9 0-3-15,10-20 13 0,10-11 7 16,3-10-4-16,-2 1 5 16,-4 4-6-16,-12 11-2 15,-7 8 2-15,-13 14 0 16,-3 3-4-16,0 12-11 15,0 18 11-15,0 3-4 16,0 3 6-16,0-2 0 16,13-9-7-16,7-8 4 15,12-11-3-15,8-6-8 0,7 0-19 16,6-22 13 0,-1-7-21-16,-5-5-19 0,-7-6 44 15,-9-2 16-15,-6 1 6 16,-9 12 2-16,-9 6-7 15,-5 15 93-15,-2 8-39 16,0 8-41-16,-8 18-9 16,-4 11-5-16,0 6 16 15,8-1-16-15,4-2 3 16,8-7-17-16,24-8-7 16,16-11-87-16,14-14-183 15,8-9-88-15,-3-25-197 16</inkml:trace>
  <inkml:trace contextRef="#ctx0" brushRef="#br2" timeOffset="140698.07">22613 14886 877 0,'0'0'167'0,"0"0"-12"16,0 0-155-16,-94 69-3 16,85-30 3-16,7 8-154 15,2-8-196-15,0-7-312 16</inkml:trace>
  <inkml:trace contextRef="#ctx0" brushRef="#br2" timeOffset="141405.06">22522 15232 1047 0,'0'0'76'0,"0"0"234"15,0 0-226-15,0 0-36 16,0 0-29-16,0 0-19 15,-16-9-12-15,28 22 4 16,8-4 7-16,5-3-5 16,6-5 3-16,4-1-16 15,5-1-7-15,-3-17-10 16,0-2 3-16,-1-1 32 16,-4-1 0-16,-7 5 1 15,-4 4 7-15,-14 7-7 16,-2 6 0-16,0 0-1 15,0 0-17-15,2 16 17 16,6-4-25-16,7 2-4 0,9-3-4 16,6-8-19-16,18-3 4 15,2 0-6-15,4-8-35 16,-1-11-25-16,-14-1 55 16,-14-3 60-16,-18 0 25 15,-12 6 77-15,0 5 18 16,-9 7-82-16,-10 5-8 15,-6 0-2-15,0 17-28 16,3 9 0-16,8 1-2 16,5-6 3-16,9-5-3 15,0-4-16-15,15-7-30 0,7-5 38 16,3 0 10-16,1-17 6 16,3-3 5-16,-2-1-7 15,-11-1 6-15,-3 8 44 16,-8 1-15-16,-4 11 20 15,-1 2-30-15,0 17-26 16,-15 21-1-16,-2 25 6 16,0 21 3-16,7 13-11 15,8 9 3-15,2-1-6 16,0-2 3-16,0-11 0 16,0-16 3-16,-4-16 0 15,-22-21 2-15,-9-18 10 16,-19-14 16-16,-3-7 17 0,2-17-20 15,6-16-11 1,17-15-5-16,23-17-12 0,14-20-7 16,51-5-68-16,38-2-107 15,29 0-250-15,24 11-215 16</inkml:trace>
  <inkml:trace contextRef="#ctx0" brushRef="#br2" timeOffset="142776.2">24445 14819 870 0,'0'0'58'16,"0"0"273"-16,0 0-173 0,-79-24-29 15,60 41-113 1,0 17-15-16,0 16 23 0,3 12-7 16,-1 7 9-16,1 4-3 15,1-1-23-15,-1-6 16 16,-1-6-16-16,1-14 0 15,4-13-3-15,5-13 7 16,5-17-4 0,2 1 0-16,0-4 0 0,0-10 22 15,2-23-22-15,14-10 2 16,6-7-9-16,7 8 2 16,3 6-14-16,9 16 10 15,5 12-37-15,0 8 30 16,-1 0-52-16,-11 20 19 15,-8 5 11-15,-19 0-9 16,-7-2 21-16,0 2 18 16,-21 0 8-16,-11-3-2 0,-7 0 2 15,-4-5 0-15,4-3 2 16,4-3-2-16,9-4 0 16,12-5 0-16,7-2 4 15,7 0-3-15,3-22-1 16,24-12-81-16,7-2 16 15,7 3-17-15,-2 13 47 16,-7 8 7-16,-5 7 16 16,-7 5 10-16,-6 0 1 15,-2 13 1-15,-2 1 4 0,-2 1-3 16,-1 0 5-16,2-2 14 16,-2-3-10-16,10-6 0 15,8-4-4-15,8 0 0 16,7-4 15-16,-2-12-18 15,-9-4-3-15,-5 0 12 16,-9-1-5-16,-9 9 58 16,-4 2 4-16,-2 7-7 15,0 3-23-15,0 0-39 16,0 0-5-16,0 0 0 16,-2 7 5-16,-2 6 0 15,4-4 0-15,0 1 0 16,0 3-8-16,0-2 8 15,7-5-10-15,10 0 6 16,8-2-28-16,5-4 3 0,4 0 24 16,4-15 5-16,-10-3 5 15,-1-11-4-15,-5-3-1 16,-2-3 14-16,0-6 12 16,-2-1 8-16,-1 3-18 15,-4 6-6-15,-7 10 52 16,-3 12-19-16,-3 6 24 15,0 5-14-15,0 3-53 16,-12 16 1-16,-7 12-4 16,1 1 6-16,4-3 8 15,7 1-11-15,4-2-4 16,0-2-2-16,3-6 8 0,0-6-4 16,0-6-30-16,6-7-32 15,10-1 35-15,8-6 12 16,4-19 17-16,2-7 5 15,-1-9-4-15,-7-5 2 16,-3-6-3-16,-2 6 3 16,-8 6 3-16,-5 11-4 15,-2 12-2-15,-2 7 25 16,0 3-13-16,0 0 9 16,0 1-5-16,0 0-13 15,-2 2 25-15,-1 1-26 16,3-1-2-16,-1 1 11 15,1 3-11-15,0 0 6 16,0 0-6-16,0 0 4 16,0 0-18-16,0 0 10 0,0 0-17 15,0 0 7-15,0 0-18 16,0 0-4-16,0 0-2 16,0 0-17-16,6 0-4 15,0 0-71-15,-2 0 10 16,-3 0 10-16,-1 0-15 15,0-3 34-15,0-8 32 16,0-4 11-16,0-5 48 16,0 3 0-16,-1 0 14 15,1 8 108-15,-4 5 75 0,2 4-60 16,-2 0-35-16,-8 24-62 16,-8 19 24-16,-5 19 15 15,-2 6-32-15,2 10 33 16,1-3-58-16,5-4 0 15,5-4-21-15,4 0 7 16,5-11-16-16,5-6-4 16,2-17-81-16,23-13-57 15,13-20-233-15,8 0-141 16</inkml:trace>
  <inkml:trace contextRef="#ctx0" brushRef="#br2" timeOffset="142926.6">25136 15097 214 0,'0'0'591'16,"0"0"-512"-16,0 0 76 15,0 0-101-15,0 0-53 16,144 9-1-16,-44-9-131 16,12 0-209-16</inkml:trace>
  <inkml:trace contextRef="#ctx0" brushRef="#br2" timeOffset="143907.71">26422 14899 1045 0,'0'0'67'16,"0"0"151"-16,0 0-97 15,0 0-86-15,-93 56-16 16,75-3 19-16,-3 9-16 15,-1 8-10-15,1 2-12 16,-1-5 2-16,2 1-15 16,10-15-51-16,8-12-30 15,2-19-15-15,5-15-19 16,11-7 21-16,1-16 95 16,-7-12 12-16,-3-10 33 15,-5-3-22-15,-2-8-4 16,0-4 15-16,0 7-5 15,-6 9 1-15,-1 9 31 16,2 11-5-16,4 7 4 16,1 3-48-16,7 2-21 0,23 3-24 15,11-1-27-15,7-1-38 16,5 1-82-16,-3-2 94 16,-5-5 47-16,-9-4 48 15,-9-3 3-15,-8-12 64 16,-8-2 55-16,-7 1 42 15,-2 13-63-15,-2 9 51 16,0 8-41-16,0 6-60 16,-2 27-44-16,-12 14 0 15,-5 11 11-15,3 5 12 0,-1-2-15 16,5-6-10 0,5-5 4-16,1-11-6 0,6-16-8 15,0-11 0-15,0-10-1 16,0-2 1-16,21-8 8 15,13-14 0-15,12-7-2 16,2-13 2-16,-2 4-14 16,-7-1 13-16,-7 12-14 15,-13 14 15-15,-10 6-1 16,-6 7-7-16,-3 7 2 16,0 12-32-16,0 5 37 15,0 1-10-15,0-5 11 16,0 1-6-16,9-13-19 15,9 1-22-15,7-9 18 16,6 0-9-16,5 0 0 0,2-17 23 16,-3 0-22-16,-8-7 32 15,-8-1 5-15,-9-5 6 16,-7 7 19-16,-2 5 0 16,-1 9 42-16,0 5 22 15,0 4-77-15,0 0-12 16,0 0-2-16,0 5-8 15,4 3 9-15,5 0-24 16,6-8-29-16,8 0 39 16,2 0-20-16,0-10 3 15,-7-7 24-15,-3 1 6 16,-9-1 2-16,-4 5 15 0,-2-1 17 16,0 6 45-16,0 7-43 15,-20 0-4-15,-7 13-21 16,-10 19-9-16,0 5 15 15,2 2-5-15,12 6-8 16,17-4 4-16,6-1-6 16,42-1-26-16,26-9-41 15,27-13-96-15,23-13-246 16,9-4-352-16</inkml:trace>
  <inkml:trace contextRef="#ctx0" brushRef="#br2" timeOffset="144284.78">28031 14945 623 0,'0'0'477'0,"0"0"-319"16,0 0-26-16,0 0-42 16,0 0-90-16,0 0-3 15,76-24 2-15,7 15 1 16,7 2-37-16,-12 3-26 15,-19-1-70-15,-23 5-76 16,-21 0-73-16,-15 0-8 16,-10 0 126-16,-22 5 94 15,-5 2 70-15,0 1 33 0,5-3 69 16,8-4 83 0,6 2 11-16,5 2-47 0,3 6-12 15,-4 6-50-15,4 7-30 16,-1 8 25-16,-2 11-22 15,1 6 6-15,-3 7-53 16,-1 5-11-16,-1 1 6 16,1-3-8-16,3-6-30 15,13-9-153-15,1-21-211 16,41-14-25-16</inkml:trace>
  <inkml:trace contextRef="#ctx0" brushRef="#br2" timeOffset="145778.79">28712 15150 824 0,'0'0'66'16,"-81"-7"149"-16,34 7-139 15,0 14-25-15,3 5-1 16,7 6-20-16,7 0-21 16,11-3 12-16,7-2-21 15,12-6-4-15,0 2 1 16,15-6-46-16,19-6-73 15,8-4 56-15,6-4-78 16,-5-13 36-16,-3-9 68 16,-9-6 13-16,-5-2 24 15,-7-2 4-15,-6 10-1 16,-5 9 3-16,-8 9 31 0,0 8 20 16,-2 11-51-16,-14 16-3 15,0 5 10-15,1 5-9 16,7-5-1-16,5-4-2 15,3-5-38-15,0-13-11 16,18-10-41-16,6 0 91 16,6-7 1-16,1-16 5 15,1-1 11-15,-5-2-7 16,-1 1 34-16,-3 0 0 16,-7 5-37-16,-3 12-3 15,-9 8-3-15,-4 8-8 16,0 17 7-16,-10 4 1 0,3 0 4 15,7-4-4-15,0-7-22 16,20-4-63 0,14-14-11-16,9 0 48 0,2-4 22 15,1-15 26-15,-7-5 49 16,-8 1 82-16,-6-5 31 16,-8 0 71-16,-5 6-65 15,-6 5-70-15,-6 6-8 16,0 9-14-16,0 2-47 15,-15 5-15-15,-13 25-14 16,-8 12 0-16,0 19 7 16,3 14-7-16,8 8 8 15,1 6-8-15,4 7 0 0,3-3 4 16,2-4-4-16,0-10 0 16,3-12-3-16,-6-22 7 15,-6-11-8-15,-9-20 4 16,-7-13 0-16,-9-1 6 15,2-15-6-15,9-19 0 16,12-11-6-16,22-18 6 16,10-13-27-16,46-14 11 15,26-11-37-15,27-10 16 16,19-4-101-16,5 0-9 16,-4 10 92-16,-13 9 53 15,-18 10 2-15,-21 10 39 0,-21 16 8 16,-22 16 38-1,-16 19-26-15,-11 15-13 16,-3 7 19-16,0 3-32 0,-2 0-17 16,-19 19-16-16,-11 24 0 15,-7 17 4-15,-2 13-4 16,5 6 0-16,6-1-6 16,7 0 6-16,12-13-1 15,11-9-2-15,0-17-30 16,21-17 3-16,19-14-53 15,11-8-10-15,6-11 7 16,2-14-32-16,-6-8 27 16,-7-10 74-16,-9-6 17 15,-9-5 14-15,-8 4 24 16,-10 14 30-16,-7 11 25 0,-3 18-9 16,-7 7-31-16,-14 22-53 15,-7 18 0-15,1 7 16 16,6 7-16-16,4-6 0 15,6-5 0-15,6-9 0 16,5-12-7-16,0-7 5 16,0-10 1-16,10-5 1 15,5 0-3-15,3-17 3 16,0-6 0-16,-5-6 0 16,-3-6 0-16,-3-3 0 15,-2-7 0-15,-4 4 3 16,-1 11-3-16,0 14 0 15,-7 16 27-15,-14 3-27 0,-3 20 0 16,0 13-4-16,9 1 8 16,11 2-9-16,4-5 1 15,4-4-22-15,23-10 1 16,11-10-29-16,4-10 16 16,5 0 16-16,0-17-25 15,-6-7 29-15,-8-2 7 16,-10-6 11-16,-6-2 16 15,-7-3-14-15,-1 1 5 16,-3 13 39-16,-5 10-4 16,-1 6 58-16,0 7-34 15,0 0-64-15,2 0-1 0,1 0-1 16,3 7 0 0,3 6 0-16,6 1 0 0,-2 3 9 15,4 6-9-15,-5-1 6 16,-1 6 11-16,-5-3-15 15,-3 1 7-15,-3-4 3 16,0 3-10-16,0 2-4 16,0-5-2-16,8 1-47 15,19-6-143-15,10-11-222 16</inkml:trace>
  <inkml:trace contextRef="#ctx0" brushRef="#br2" timeOffset="146255.69">30862 15192 1182 0,'0'0'29'16,"0"0"90"-16,0 0-29 15,0 0-34-15,0 0-55 16,0 0 16-16,104-59-17 16,-56 29 0-16,0-5-9 15,2-6 8-15,-3-7-38 16,-9 10 20-16,-15 8-7 0,-11 18 26 16,-12 5-3-16,0 6 10 15,-2 1 3-15,-20 8-10 16,-8 11 0-16,-3 8 21 15,5-1-16-15,7-3 7 16,11 1-12-16,10 2 3 16,0 0-6-16,7 4 3 15,16-1 0-15,3-1-8 16,1-3 10-16,-7-8-2 16,-9-4 0-16,-9-6-30 15,-2-3 18-15,-9 2-45 16,-15 1 25-16,-7-5-32 15,-2-2-24-15,5 0-36 0,5 0-9 16,16-9-42-16,7-16-104 16,27-3-49-16</inkml:trace>
  <inkml:trace contextRef="#ctx0" brushRef="#br2" timeOffset="147043.78">31439 15025 286 0,'0'0'187'16,"0"0"81"-16,0 0-69 15,0 0-71-15,0 0-63 16,0 0-55-16,0 9 49 16,-5 8-16-16,3-5-31 15,2 1 5-15,0-6-14 0,0-3-3 16,4-1 8-16,11-3-7 16,6 0 12-16,0-7-13 15,0-10 0-15,-2-2-7 16,-5-8 8-16,-3 4-1 15,-6 3 4-15,-4 5-2 16,-1 11 4-16,-3 4-6 16,-22 7-3-16,-9 22-8 15,-6 8 16-15,2 2-5 16,10 3 16-16,8-1-11 16,13-4 3-16,7-6-8 15,0-9 0-15,26-10 7 0,9-9-5 16,11-3-2-1,11-3 2-15,3-14 0 16,-1-5-4-16,-5-4-8 0,-6-7 10 16,-11-7-6-16,-8 1 6 15,-13 5 0-15,-9 7 12 16,-7 11 10-16,0 9 32 16,-13 7-45-16,-6 0 0 15,-1 7-9-15,11 9 0 16,5-5 0-16,4 2 4 15,0 0-2-15,10-6 3 16,14-2-2-16,4-1 2 16,7-4 15-16,2 0-20 0,-1 3 0 15,-6 0 9 1,-9 7-9-16,-12 7-2 16,-9 9-6-16,0 7 8 15,-15 6-7-15,-8 1 7 0,5-6 0 16,3-10-4-16,8-5 4 15,5-12-1-15,2-5-15 16,0-2-37-16,23 0 23 16,8-15-3-16,5-12-85 15,0 0 97-15,0-8 1 16,1-1 20-16,1-1 0 16,-3 3 4-16,-10 11 13 15,-13 10 38-15,-9 9 33 16,-3 4-22-16,0 4-39 15,-10 19-27-15,-13 7 19 0,-2 7-9 16,4-3 15-16,6 0-25 16,5-4-2-16,7-7-10 15,3-6-55-15,9-6-76 16,19-11-142-16,6 0-184 16</inkml:trace>
  <inkml:trace contextRef="#ctx0" brushRef="#br2" timeOffset="147181.84">32501 14901 538 0,'0'0'186'16,"0"0"115"-16,0 0-169 15,0 0-125-15,0 0-7 0,0 0-7 16,0 0-144-16,-68 96-121 16,68-65-303-16</inkml:trace>
  <inkml:trace contextRef="#ctx0" brushRef="#br2" timeOffset="147709.79">32400 15137 795 0,'0'0'70'0,"0"0"192"16,0 0-116-16,0 0-100 15,0 0-28-15,0 0-18 16,-12 0-17-16,34 0-26 15,9-8-10-15,7-1-16 16,-4-5-28-16,-4-2 1 0,-6-1 51 16,-8-2 22-1,-7 2 23-15,-9 5 0 0,0 5 6 16,-28 7 25-16,-12 9-31 16,-7 15 12-16,0 5 13 15,2 3-12-15,7 6 7 16,12 2-15-16,11-9-5 15,15-4-5-15,0-7-12 16,27-9-10-16,19-8 27 16,13-3 0-16,10 0-11 0,1-3-64 15,-5-14 46 1,-10-9 29-16,-12-6 1 0,-7-2 2 16,-8-7 21-1,-8 2-15-15,-9 10 59 0,-8 5 69 16,-3 12 12-16,0 5-40 15,-3 7-48-15,-13 0-54 16,1 19 10-16,-3 1-17 16,8 6 0-16,2-2-3 15,7 6 4-15,1-5-2 16,0 3 1-16,-5-2 0 16,-5 3-7-16,-11 1 7 15,-13 0-27-15,-20 2-45 16,-19-3-101-16,-20-1-179 0</inkml:trace>
  <inkml:trace contextRef="#ctx0" brushRef="#br2" timeOffset="148055.73">30643 15913 1099 0,'0'0'39'0,"0"0"-16"16,0 0 78-16,-47 99-73 15,47-73-11-15,21-3-17 0,13-9 0 16,15-14 2-16,10 0-2 16,2-14-21-16,-7-13-38 15,-12-9 12-15,-15 0 47 16,-7-3 2-16,-9 2 5 15,-5 4-7-15,-6 13 0 16,0 3 0-16,-18 11 4 16,-12 6 0-16,-6 0-3 15,-4 10-1-15,7 10-4 16,9 2-1-16,12 4-145 16,12 2-189-16,11-11-266 15</inkml:trace>
  <inkml:trace contextRef="#ctx0" brushRef="#br2" timeOffset="148266">31281 15783 945 0,'0'0'52'0,"0"0"251"16,0 0-125-16,0 0-103 16,0 0-39-16,0 0-36 15,-37 10 0-15,-4 41 0 16,-6 24 1-16,-4 11-1 15,0 13-2-15,2 6 2 16,4-2-11-16,6-1-37 16,4-8-12-16,9-23-256 15,16-27-149-15</inkml:trace>
  <inkml:trace contextRef="#ctx0" brushRef="#br2" timeOffset="148409.56">30859 16177 842 0,'0'0'0'0,"0"0"-9"15,98-29 3-15,-20 22-104 16,15 0-228-16</inkml:trace>
  <inkml:trace contextRef="#ctx0" brushRef="#br2" timeOffset="148700.64">32197 15773 816 0,'0'0'123'0,"0"0"12"15,0 0 59-15,0 0-101 16,0 0-40-16,0 0-36 15,-75-48 19-15,41 67-33 16,-5 14 8-16,-2 20 19 16,-1 13-23-16,4 16 12 15,5 8-19-15,5 2 4 0,6-6-5 16,7-10 1 0,2-10-19-16,4-18-48 0,1-17-75 15,-1-14-175-15,0-17-119 16</inkml:trace>
  <inkml:trace contextRef="#ctx0" brushRef="#br2" timeOffset="148858.46">31739 16167 824 0,'0'0'91'16,"0"0"158"-16,0 0-78 15,0 0-131-15,87-49-40 16,-21 44 1-16,12 5-2 15,10 0-112-15,2 7-182 0,-2 10-166 16</inkml:trace>
  <inkml:trace contextRef="#ctx0" brushRef="#br2" timeOffset="149240.12">32814 16388 1050 0,'0'0'180'0,"0"0"49"16,0 0-103-16,0 0-70 15,0 0-8-15,0 0-26 16,-1-10-15-16,1 7 4 16,0 3-11-16,0 0-1 15,6-3-1-15,7-3 4 0,1-4 4 16,2-1-6-16,-5-2 0 15,-7 3 0-15,-2 5 8 16,-2 3-8-16,0 2 0 16,-8 0-1-16,-19 0-3 15,-6 4-1-15,-1 12 5 16,4-4-6-16,11 2 6 16,10-6-4-16,6-2 4 15,3-3-11-15,1-3 3 16,25 0-19-16,10 0-11 15,2 0-15-15,1-3-116 0,-9-11-122 16,-15 0-195-16</inkml:trace>
  <inkml:trace contextRef="#ctx0" brushRef="#br2" timeOffset="152343.53">10948 17640 755 0,'0'0'65'0,"-40"-73"71"16,10 47 77-16,-5 12-105 15,0 11-47-15,-10 3-9 16,-7 23-41-16,-5 17-10 16,5 6 4-16,14 3-1 15,18-5-4-15,20-4 0 16,0-1 3-16,37-4-6 16,14 2 3-16,10-6 0 15,9-4 4-15,-6-6-3 16,-3-3-1-16,-13-8 0 0,-15 0 0 15,-15-7-1-15,-18 4 1 16,-8 9 0-16,-37 6 6 16,-20 12-5-16,-26 5 0 15,-12 8-1-15,-9 6 9 16,5-3-20-16,26-14 11 16,29-13-1-16,33-23-4 15,19-11-17-15,43-37-123 16,33-18-112-16,27-7-61 15,16-1-157-15</inkml:trace>
  <inkml:trace contextRef="#ctx0" brushRef="#br2" timeOffset="152622.04">11224 17827 604 0,'0'0'49'16,"-49"77"160"-16,25-21-74 15,9 7-21-15,15 4-26 16,0 1-22-16,18-2-14 15,19-9-33-15,5-18-16 16,4-19 17-16,5-20-17 16,7-22 13-16,-2-25 22 15,0-15-27-15,-11-2-1 16,-14 0-10-16,-19 8 2 16,-12 1 12-16,-24 4-11 15,-28 9 0-15,-14 13 1 16,-10 25-4-16,0 9-4 15,9 36-6-15,21 19-55 0,29 7-44 16,17-1-220-16,33-7-217 16</inkml:trace>
  <inkml:trace contextRef="#ctx0" brushRef="#br2" timeOffset="154849.94">15172 17716 208 0,'0'0'149'0,"0"0"-24"16,0 0-7-16,0 0-37 15,0 0-48-15,0 0-25 16,1-68 19-16,2 57-14 0,-3 2 28 15,3-2 10-15,-3 0 2 16,0 0 30-16,0 0-4 16,0-5 0-16,0 2 12 15,-10-3-61-15,-6-1-2 16,-8 4-3-16,-4-3-10 16,-2 7-8-16,-6 2-7 15,-3 8 5-15,-2 8-6 16,-1 29 1-16,-3 15 0 15,2 14-2-15,13 5 4 16,15-4 1-16,15-9-3 16,0-13 0-16,22-11-1 0,14-14 2 15,6-15-1 1,7-5 10-16,-1-9-4 0,1-21 18 16,-7-6-3-16,-2-10-18 15,-12 0 31-15,-8-4-24 16,-14-1 2-16,-6 0 10 15,0 1-16-15,-9 13 5 16,0 12-5-16,-2 15 10 16,2 10 28-16,2 0-44 15,-2 27-2-15,-1 15 0 16,2 13 4-16,8 8-2 16,0-1 0-16,5-1 0 15,17-5-13-15,5-10-27 0,5-12-60 16,12-12-66-1,2-19-200-15,-1-3-218 0</inkml:trace>
  <inkml:trace contextRef="#ctx0" brushRef="#br2" timeOffset="156530.24">13515 13834 304 0,'0'0'0'0,"0"0"-44"0,0 0 13 15,0 0-6-15,0 0-114 16</inkml:trace>
  <inkml:trace contextRef="#ctx0" brushRef="#br2" timeOffset="156935.47">15511 13854 649 0,'0'0'0'0,"0"0"-20"16,0 0-57-16,0 0 14 16,0 0-70-16,0 0 9 15</inkml:trace>
  <inkml:trace contextRef="#ctx0" brushRef="#br2" timeOffset="158794.1">15578 17904 499 0,'0'0'68'0,"0"0"148"0,0 0-97 15,0 0-40-15,0 0-16 16,0 0-27-16,-29-7-18 16,20 14 1-16,-1 3 6 15,-9-3 38-15,-2 3-20 16,-4-5-14-16,2 0 9 15,-3-2-3-15,6-3-7 16,5 0 2-16,1 0-18 16,7-9 17-16,7-2-29 15,0 1 0-15,0-2 7 16,6-2-6-16,9 8-2 16,0 2 1-16,2 4-4 15,2 4-4-15,-2 16-4 0,-1 9 3 16,-6 5 6-1,-10 7 3-15,0 2-1 0,-17 3-1 16,-9 0 4-16,-7-2 2 16,-5-5-4-16,6-8 0 15,-1-5 6-15,3-13-5 16,8-13 6-16,2 0-4 16,4-23 2-16,0-12-6 15,8 3 1-15,6 5 0 16,2 10 1-16,0 10 2 15,10 5-6-15,13 2 2 16,9 2-3-16,8 18-4 16,5 6 8-16,1 9-6 15,2 2-3-15,-2 0-23 0,2-5-105 16,4-17-122-16,0-15-124 16</inkml:trace>
  <inkml:trace contextRef="#ctx0" brushRef="#br2" timeOffset="159088.79">16089 17662 1312 0,'0'0'42'0,"0"0"58"0,0 0 16 15,0 0-46 1,0 0-29-16,0 0-20 15,-62-17-16-15,62 17 0 16,6 0-10-16,30-2-11 0,16-4 16 16,16 0 4-16,7-9-4 15,-5 3 0-15,-7-5 0 16,-5 3-49-16,-9 8-1 16,-13 0-31-16,-14 6-65 15,-15 0-122-15,-7 17-101 16,-14 6 84-16,-19 2-158 15</inkml:trace>
  <inkml:trace contextRef="#ctx0" brushRef="#br2" timeOffset="159320.18">16088 17849 712 0,'0'0'151'0,"0"0"171"15,0 0-163-15,0 0-79 16,0 0-24-16,0 0-21 15,49-31 12-15,-13 21-17 16,6 7-26-16,4 3 11 16,-1 0-13-16,1 0-2 15,-7 0 4-15,-5 0-3 16,-7 0-2-16,-4 0 0 16,-4 0-47-16,-3 0-90 15,-10 0-333-15,-6 0-327 0</inkml:trace>
  <inkml:trace contextRef="#ctx0" brushRef="#br2" timeOffset="161102.47">15221 17960 201 0,'0'0'28'0,"0"0"57"15,0 0-75-15,0 0-6 16,0 0 1-16,0 0 2 16,0 0 23-16,23-46 10 15,-20 43 45-15,-3 0 15 16,0 1 2-16,0 1 15 0,0 0-13 15,0-1-36 1,0-3 19-16,0 2-38 0,0-3-5 16,0 3-3-16,3-5-20 15,7-1 1-15,-4 2 0 16,1 1 0-16,3-1 28 16,-6 3-34-16,-1 4-2 15,-3 0 7-15,0 0-14 16,0 0 0-16,0 0-7 15,6 24-5-15,-3 12 5 16,3 15 7-16,-5 9 4 16,-1 4 7-16,0-3-8 15,0-4 3-15,-1-3-7 16,-5-11 6-16,0-7 30 0,0-12-30 16,2-12-1-16,1-6 13 15,3-1-17-15,-4-5 10 16,4 0 3-16,0 0-11 15,0 0 27-15,0-17-18 16,0-23 8-16,7-15-3 16,12-20-20-16,8 0-3 15,2 14 0-15,6 11 5 16,-2 11-7-16,-5 18 2 16,-1 5 0-16,-1 9-7 15,3 7 7-15,-2 0-2 16,-3 0 0-16,3 10 2 0,-5 4-9 15,2 6 9 1,-6 9-4-16,-5 7 0 16,-5 4 7-16,-8 10-3 0,0 5 0 15,0-1 3-15,-13-2-4 16,5-10 1-16,5-13 0 16,3-9-7-16,0-15 6 15,0-2-49-15,1-3-34 16,12-14-56-16,10-12-26 15,-2-10-249-15,0-3-195 16</inkml:trace>
  <inkml:trace contextRef="#ctx0" brushRef="#br2" timeOffset="161785.91">15247 17963 229 0,'0'0'129'16,"0"0"15"-16,0 0 12 15,0 0-56-15,0 0 38 16,0 0 56-16,-3-19-34 0,3 11-53 16,0 5-45-16,0-2-19 15,0 1-21-15,0 4-9 16,0 0 11-16,0 0-24 16,0 0-8-16,0 20 0 15,3 12 8-15,10 12 0 16,-3 7 1-16,0 14 2 15,-3 6 9-15,-7 10-12 16,0 0 0-16,0-6 8 16,0-20-7-16,-7-15 15 15,2-17-5-15,2-13-6 16,3-8 24-16,0-2-23 0,0 0 15 16,0-19 9-16,11-29-10 15,8-19-4-15,11-24-16 16,2-1 1-16,3 10 5 15,-2 13 2-15,-7 22-7 16,0 13 12-16,-7 15-7 16,1 7-3-16,-1 8-3 15,2 4 0-15,-2 0-12 16,7 4 11-16,-4 12 1 16,2 5-3-16,-3 7 3 15,-8 8 0-15,-5 14 0 16,-8 1 4-16,0 7 6 15,0-2-10-15,0-11 0 0,0-9-1 16,0-17 1 0,0-9-3-16,12-10-42 0,7-1-72 15,17-28 5-15,7-17-344 16,8-7-172-16</inkml:trace>
  <inkml:trace contextRef="#ctx0" brushRef="#br2" timeOffset="162377.47">16280 17595 237 0,'0'0'114'16,"0"0"97"-16,0 0-20 15,0 0-75-15,0 0 36 16,0 0-9-16,0 0-35 16,-26-5-2-16,26 5-33 15,0 0-29-15,0 0 7 16,0 0-44-16,0 0-7 0,20 0-4 16,15-3 4-16,8-3 24 15,2-2-24-15,1 2 9 16,-11 0-19-16,-3 3-5 15,-8 3-67-15,-12 0-53 16,-9 6-196-16,-3 11-6 16,-3 0-7-16</inkml:trace>
  <inkml:trace contextRef="#ctx0" brushRef="#br2" timeOffset="162544.43">16270 17839 649 0,'0'0'97'0,"0"0"95"0,0 0-61 16,0 0-68-16,0 0 67 16,100-27-59-16,-45 10-36 15,2-2-35-15,-2 3-27 16,-4 2-223-16,-11 4-418 16</inkml:trace>
  <inkml:trace contextRef="#ctx0" brushRef="#br2" timeOffset="173589.71">15087 18548 299 0,'0'0'330'0,"0"0"-322"16,0 0 50-16,0 0 64 15,0 0-38-15,0 0-8 16,0 0 7-16,33-135 2 15,28 42-54-15,25-15 7 16,25-11 9-16,22 6-31 16,16 2-1-16,7 5-15 15,-1 13 5-15,-21 17-5 16,-24 13 0-16,-36 21 0 0,-26 19-7 16,-21 8-11-16,-20 15-65 15,-7 4-124-15,-22 31 52 16,-24 15-176-16,-19 11-51 15</inkml:trace>
  <inkml:trace contextRef="#ctx0" brushRef="#br2" timeOffset="174047.9">14968 18212 670 0,'0'0'29'0,"-91"-59"11"15,64 35 138-15,12-5-12 16,15-2-54-16,0-8-41 16,33-8-48-16,25-12 16 15,20 0-35-15,23-8 1 16,14 2 13-16,19 5-17 16,15 3 0-16,5 11-1 15,-15 13 7-15,-22 13-17 16,-33 18-5-16,-37 2-85 15,-25 32-19-15,-22 17-70 16,-27 15 47-16,-21 16-55 16,-16 0 29-16,-6 14 89 15,-10 2-53-15,2 9 57 0,0 2 75 16,12-9 1-16,22-21 86 16,20-25 31-16,21-33-28 15,3-19-15-15,42-41 6 16,30-37 125-16,26-20-93 15,19-11-26-15,18 7 12 16,8 17-13-16,6 12-52 16,-11 11 2-16,-19 18-36 15,-28 11-1-15,-23 13-7 16,-16 13-72-16,-12 7-226 16,-11 0-273-16</inkml:trace>
  <inkml:trace contextRef="#ctx0" brushRef="#br2" timeOffset="174588.34">18497 17590 400 0,'0'0'22'0,"0"0"122"0,-15-85-46 16,-9 55 10-16,2 0-2 15,-8 7-2-15,-1 5 20 16,-5 13-54-16,-12 5-21 15,-7 20-17-15,-11 19-31 16,5 13 8-16,12 6-9 16,14-3 1-16,21-5-8 15,14-11 7-15,3-11-5 16,23-9 4-16,19-15-1 16,7-4 2-16,11-14 6 15,-1-12-1-15,-8-12 10 16,-6-2-11-16,-12-1-3 0,-9-7 10 15,-11 7-10-15,-7 4 13 16,-6 11 3-16,-2 15-1 16,-1 8 37-16,0 3-50 15,0 11-3-15,0 21-1 16,-6 14 1-16,0 5 0 16,5 2 0-16,1-2-15 15,0-1-91-15,15-9-112 16,9-12-159-16,2-16-305 15</inkml:trace>
  <inkml:trace contextRef="#ctx0" brushRef="#br2" timeOffset="175029.51">18746 17703 835 0,'0'0'71'16,"0"0"150"-16,0 0-50 15,0 0-102-15,0 0-63 16,0 0-6-16,-21-9-10 16,51 9 10-16,1 0 3 15,-3 0 1-15,-5 10-2 16,-8 9-4-16,-8-1-7 16,-7 10 3-16,0-2-6 15,0 3 11-15,-10-3 1 0,1-2-2 16,-3-10 3-1,7-5-1-15,2-4 0 0,3-5 5 16,0 0 7-16,0-11-8 16,9-19 12-16,15-11-11 15,11-3 3-15,-1 0-1 16,3 6-4-16,-6 14 14 16,-8 11 17-16,-5 9-22 15,-11 4-8-15,1 7 1 16,-3 20-1-16,-2 9-4 15,-3 1 2-15,0 8 4 16,-7 2-10-16,-3-4 4 16,1 0-55-16,3-7-15 0,6-7-121 15,12-12-198 1,24-17-126-16</inkml:trace>
  <inkml:trace contextRef="#ctx0" brushRef="#br2" timeOffset="175271.65">19661 17645 1185 0,'0'0'94'0,"0"0"147"16,0 0-148-16,0 0-51 15,0 0 3-15,0 0-45 16,94-38 26-16,-19 25-15 0,6-4-6 15,-7 7-10 1,-2 1-22-16,-11 5-61 0,-13 4 19 16,-14 0-142-16,-18 2-254 15,-16 12-74-15</inkml:trace>
  <inkml:trace contextRef="#ctx0" brushRef="#br2" timeOffset="175467.72">19768 17799 561 0,'0'0'447'0,"0"0"-247"16,0 0 8-16,0 0-131 15,0 0-31-15,0 0-45 0,91-8 52 16,-20-4-28-16,2-6-20 16,-6 0 3-16,-8 4-8 15,-7 1-43-15,-13 9-74 16,-17 4-140-16,-16 0-484 15</inkml:trace>
  <inkml:trace contextRef="#ctx0" brushRef="#br2" timeOffset="-190167.34">21581 16861 669 0,'0'0'136'16,"0"0"69"-16,0 0-39 16,0 0-26-16,-49-70-42 15,40 64-37-15,5 6-17 16,-2 0 6-16,1 0-26 0,-2 18-16 15,-2 28-8-15,-2 25-5 16,-3 25-6-16,4 8 10 16,7-5 0-16,3-11-2 15,0-18 0-15,3-19 0 16,10-13-56-16,-3-16-27 16,0-10-26-16,-1-7-145 15,-3-5-19-15,-6-5-40 16,0-16-114-16</inkml:trace>
  <inkml:trace contextRef="#ctx0" brushRef="#br2" timeOffset="-190004.81">21376 17276 338 0,'0'0'272'0,"0"0"18"0,0 0-51 16,0 0-123 0,0 0-42-16,0 0-66 0,0-22-6 15,34 12 10-15,19-7 1 16,10 0-7-16,4-6-6 15,0-2-127-15,-4-5-215 16,-4-4-312-16</inkml:trace>
  <inkml:trace contextRef="#ctx0" brushRef="#br2" timeOffset="-189604.45">21953 16629 839 0,'0'0'121'16,"0"0"176"-16,0 0-180 16,0 0-76-16,0 0-22 15,0 0-19-15,-14-9-8 16,44 9 0-16,4 6 8 16,1 6-4-16,-5 6-2 15,-11 1-13-15,-7 1-2 16,-6-3 11-16,-5-5 2 15,-1-3-4-15,0-1 10 16,0-5 2-16,0-2 7 16,0-1-2-16,0 0 2 0,0-14 8 15,0-15-13 1,0-11 10-16,0-2-12 0,14 8 0 16,-1 7 6-16,5 12-6 15,-1 11 0-15,3 4 0 16,4 9-4-16,-3 20 0 15,-5 8 0-15,-9 7-13 16,-7 6 14-16,0-6-104 16,-19 1-120-16,-4-8-83 15,-4-11-229-15</inkml:trace>
  <inkml:trace contextRef="#ctx0" brushRef="#br2" timeOffset="-189393.94">21792 16461 860 0,'0'0'152'0,"0"0"145"15,0 0-237-15,0 0-47 16,-39 108 6-16,39-50 20 16,10 7-39-16,25 1 0 15,12-4-3-15,13-11-2 16,5-14-98-16,6-16-152 15,5-21-122-15,-3-5-145 16</inkml:trace>
  <inkml:trace contextRef="#ctx0" brushRef="#br2" timeOffset="-189173.5">22599 16404 982 0,'0'0'188'0,"0"0"52"16,0 0-184-16,0 0-38 15,0 0 13-15,0 0 9 16,28 107-23-16,-1-62 16 16,-3 5-28-16,-7 6 2 15,-11 6-7-15,-6 5 6 16,-6-4-18-16,-20 3-10 16,-14 0-64-16,-5 0-60 15,-3-10-281-15,6-13-309 0</inkml:trace>
  <inkml:trace contextRef="#ctx0" brushRef="#br2" timeOffset="-188883.7">23028 16763 1233 0,'0'0'108'16,"0"0"118"-16,0 0-160 16,0 0-25-16,0 0-16 15,0 0-21-15,-65 94 5 16,40-27-9-16,3 18 0 0,1 10 4 16,9 2-4-16,8-2-3 15,4-19 0-15,7-16-2 16,20-23-13-16,12-16-58 15,18-19-36-15,15-8-91 16,9-35-359-16</inkml:trace>
  <inkml:trace contextRef="#ctx0" brushRef="#br2" timeOffset="-188606.6">23444 16933 627 0,'0'0'228'0,"0"0"-21"16,0 0-88-16,-77 82-4 0,54-25-44 15,10-1-3-15,4-3-46 16,9-7-16-16,0-10 0 16,12-12-5-16,10-15-2 15,7-9 0-15,4-9-3 16,4-22-3-16,-8-15-14 16,-7-7 0-16,-11-6 19 15,-11 0 4-15,0 12 2 16,-17 11-4-16,-10 16 3 15,0 17 2-15,0 3-5 16,6 23-18-16,5 13-28 16,7 5-169-16,9-2-166 15,0-5-224-15</inkml:trace>
  <inkml:trace contextRef="#ctx0" brushRef="#br2" timeOffset="-188373.72">23871 16771 893 0,'0'0'238'16,"0"0"34"-16,0 0-107 15,0 0-88-15,0 0-12 16,0 0-65-16,42-19 0 16,-7 50 9-16,10 10-9 15,0 9-1-15,-11 9 0 0,-13 3-12 16,-21 16 8-1,-15 6-63-15,-37 3-29 0,-23 2-53 16,-19-11-285-16,-19-11-182 16</inkml:trace>
  <inkml:trace contextRef="#ctx0" brushRef="#br2" timeOffset="-187968.96">21356 17788 696 0,'0'0'130'16,"0"0"74"-16,0 0-35 15,0 0-77-15,104-19-12 16,-17 6-21-16,18 3-7 16,28 4-15-16,29-5-2 15,33 5-15-15,35-5-18 16,18-5 20-16,17 2-20 16,0-6-2-16,-5-5 7 15,-18-1-7-15,-35 2 0 16,-43-2-2-16,-49 9 2 0,-49 7 5 15,-37 5-5-15,-25 5-2 16,-14 0-5-16,-36 5-8 16,-24 19-75-16,-24 12-78 15,-14 7-210-15,-9 4-228 16</inkml:trace>
  <inkml:trace contextRef="#ctx0" brushRef="#br2" timeOffset="-187555.86">22847 18031 959 0,'0'0'179'0,"0"0"-32"16,0 0-18-16,0 0-90 16,0 0-30-16,0 0-7 15,27-8-2 1,1 30 1-16,3 12-4 0,-3 8 3 15,-4 10-1-15,-6-1-5 16,-11-1 3-16,-4-9-14 16,-3-12 8-16,0-13 9 15,0-7-1-15,0-6 1 16,0-3 0-16,0-11 30 16,0-25 15-16,0-18-32 15,0-13-2-15,23 2-5 16,2 5 17-16,6 13-23 0,0 18 1 15,-1 13-1-15,0 15 0 16,-3 1-1-16,1 17-3 16,-4 17 7-16,0 10-10 15,-6 7 7-15,-7 7-7 16,-5-1 3-16,-3 0-61 16,0-12-34-16,-3-8-97 15,7-21-242-15</inkml:trace>
  <inkml:trace contextRef="#ctx0" brushRef="#br2" timeOffset="-187368.37">23750 17769 821 0,'0'0'562'0,"0"0"-482"16,0 0 53-16,0 0-100 15,0 0-25-15,0 0-8 16,16 72 4-16,-16-9-4 15,0 13 0-15,0 10-37 16,0 23-88-16,-4 1-245 16,2-5-468-16</inkml:trace>
  <inkml:trace contextRef="#ctx0" brushRef="#br2" timeOffset="-186934.72">24098 18701 1224 0,'0'0'119'15,"0"0"47"-15,0 0-88 16,0 0-44-16,0 0-6 16,0 0-19-16,7-61-9 15,5 37 0-15,-2 6 5 16,-5 11 0-16,-5 7-5 15,0 0 0-15,0 3 1 16,-3 19-1-16,-12 13 0 16,2 1-4-16,0 1 4 15,5-8-3-15,6-6 3 0,2-11 0 16,0-4-4-16,0-7 4 16,6-1-7-16,11-6-7 15,-2-13 5-15,2-9 8 16,-4-6-21-16,-5 7 15 15,-8 1 2-15,0 11 6 16,0 6-1-16,0 9 0 16,-11 2 2-16,-5 19-9 15,0 7 2-15,3 0 5 16,5 0-14-16,2-8 13 16,5 3-89-16,-1-4-118 15,-2-5-324-15</inkml:trace>
  <inkml:trace contextRef="#ctx0" brushRef="#br2" timeOffset="-179972.7">23443 17048 561 0,'0'0'110'15,"0"0"-85"-15,0 0 62 16,0 0-56-16,0 0-14 15,0 0 54-15,0 0-6 16,0 0 20-16,-3-5 23 16,3 4 0-16,-2-2-13 15,1 0-35-15,-2 0-27 16,1-1 12-16,1-1-12 16,1 0-18-16,0-2-6 15,1-6-6-15,14 0-2 16,3 0-1-16,3 3 0 0,0 3-4 15,1 4 4 1,-1 3-9-16,-3 0 9 0,0 0 0 16,-3 3-1-16,-2 7 1 15,-4-1 0-15,-1-1-9 16,1-1 9-16,-8-2-3 16,2-3-1-16,-3 0 4 15,0-2 0-15,0 0 0 16,0 0 0-16,0 0 6 15,0 0-6-15,0 0 0 16,0 0 7-16,0 0-6 16,0 0 5-16,0 0-6 0,-13 0 4 15,-4 0-7 1,-3 0 3-16,-6 0 0 0,-4 7-1 16,-4 6 2-1,-3 2-1-15,-1 7 0 0,2 3 1 16,8 2-4-16,3 5 3 15,7 2 0-15,6 7-2 16,7 2 4-16,5 9-2 16,0-5 0-16,3-5 7 15,13-9-9-15,6-10 2 16,5-9 0-16,6-8 0 16,4-6 3-16,6-6-3 15,-1-14 4-15,-3-10-2 16,-6 0 26-16,-7 3-23 15,-3 8-3-15,-4 1 18 0,-5 7-18 16,-8 7 1-16,-3 4-3 16,-3 0 2-16,0 0-7 15,0 0 5-15,0 4 0 16,0 15 0-16,0-3 3 16,-6 9-3-16,-11-3 6 15,-1-2-4-15,-1 0 1 16,2-7-3-16,0-4 0 15,0-5 5-15,-1 0-3 16,-2-4-2-16,-3 0 2 16,1-8 1-16,-4-8 0 15,2-1-3-15,5 0 0 0,3-2 1 16,2-5-1 0,4-1 0-16,2-5-4 0,4-3 6 15,4 4-5-15,0 0 2 16,0 5 1-16,9-2-8 15,5 2 8-15,2 2-4 16,3 3 2-16,2 1 1 16,-3 1 1-16,6 1-9 15,-7 6-1-15,1 1 0 16,-4 8 2-16,-8-3-8 16,-2 4 11-16,-2 0-3 15,-2 0 7-15,0 0-3 16,0 0 4-16,0 0-13 15,0 0 10-15,0 0-4 16,0 0 6-16,0 0-5 0,0 0 6 16,0 0-1-16,0 0 1 15,0 0-6-15,-3 0 6 16,-3 0-3-16,-5 0-1 16,2 4 1-16,-1 5 0 15,-5-3-5-15,0 8-1 16,-4 5 3-16,-4 4-6 15,-1 8-12-15,2 1 17 16,1 5-7-16,9 3 2 16,8 3-23-16,4-3-122 15,0-5-203-15,13-13-225 16</inkml:trace>
  <inkml:trace contextRef="#ctx0" brushRef="#br1" timeOffset="22889.39">3687 3766 28 0,'0'0'60'0,"0"0"3"0,-100-67-22 15,70 49-16-15,2 4-24 16,4 4-1-16,6 3-8 16,3 3-4-16,6 1 9 15,6 2-6-15,3-3 8 16,8-8-14-16,29-8-55 15,21-9 70-15,18-5 5 16,9-2-1-16,3 2-4 16,-7 0 2-16,-10 4 0 15,-15 5-2-15,-21 12-1 16,-18 6-1-16,-17 7-3 16,-21 0-3-16,-27 17 4 0,-21 10-21 15,-14 7 25-15,-8 7-14 16,-6 2 11-16,-3 2-11 15,0 2 3-15,8-3 7 16,13-7-5-16,18-6 5 16,17-4 0-16,13 4 3 15</inkml:trace>
  <inkml:trace contextRef="#ctx0" brushRef="#br1" timeOffset="23386.73">3120 4264 3 0,'0'153'42'0,"6"29"44"16,-6 18-64-16,0 21 13 15,-3 9-16-15,-10 2-1 16,2 7-7-16,2 1 9 0,3 3 17 16,2-5-4-16,1-9 1 15,3-1 4-15,0-4-16 16,0-2 7-16,13-4-3 16,4-20-13-16,-1-14 21 15,2-9-29-15,0-5-1 16,-6 8 1-16,-2 3 4 15,-7-5-9-15,-3-4 0 16,0-1 3-16,0 0-2 16,-3-4-1-16,3-10 0 15,0-9 0-15,9-12 9 16,6-11-11-16,3-4 2 16,4-10 0-16,-1 0-4 15,-1-11-3-15,-4-5-17 0,-4-15 17 16,-3-10-15-16,-2-11 15 15,-2-7 0-15,-2-1 7 16,0-1 0-16,0 1 0 16,0-1 2-16,0 3-2 15,-3 1 3-15,3-2 2 16,-3-2-5-16,4-7 5 16,-1-10-7-16,3-8 2 15,5-8-10-15,11-4-1 16,14 1-11-16,16 2 22 15,17-3-2-15,14 0 12 16,17-6-19-16,12 0 9 16,16-7-46-16,-1 0-135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4:19:58.2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2179 1886 282 0,'0'0'141'15,"0"0"23"-15,0 0 14 16,0 0-52-16,0 0-47 16,0 0 67-16,-49-73-23 15,46 71-29-15,1 2-21 16,2 0-41-16,-1 19-32 15,1 40-11-15,0 33-2 16,0 31 13-16,0 11 20 16,6-5-20-16,1-8 0 15,2-22 2-15,-6-26-1 16,3-29 3-16,-3-25-4 0,-3-19 0 16,6-17 24-16,3-38-10 15,-3-25-10-15,-2-18 1 16,-4 1-3-16,0-8-4 15,0-14 2-15,-10-4-29 16,-2 7 24-16,6 22-49 16,3 27 39-16,3 32 9 15,0 20-32-15,3 15-2 16,18 7-30-16,3 19 45 16,6 12 18-16,-2 10-8 15,-7 5-16-15,-15 6-17 16,-6 6-38-16,-21 0 72 0,-24 4 13 15,-10-5-18-15,0-4-5 16,10-8-91-16,17-14-109 16,14-21-197-16</inkml:trace>
  <inkml:trace contextRef="#ctx0" brushRef="#br0" timeOffset="682.31">2407 2573 741 0,'0'0'21'0,"0"0"150"15,0 0-47-15,0 0-85 0,0 0-30 16,0 0 42-16,-12-24-4 16,42-41-28-16,0-16-3 15,-5-6-16-15,-11-2-8 16,-11 10-27-16,-3 18 3 15,-3 22 22-15,-14 25 10 16,1 14 0-16,-8 12 8 16,3 24-8-16,0 8 0 15,12-1 0-15,9-4 0 16,0-9-8-16,20-11 8 16,11-10-6-16,5-9-1 15,10-6 7-15,3-16 0 0,-4-3 4 16,-3 1 0-16,-10 9 0 15,-9 7-4 1,-5 8 0-16,-9 0-5 16,-3 15 5-16,-3 12 0 0,-3 4 2 15,4-1 5-15,-4-9-14 16,3-10-2-16,0-7-60 16,0-4 13-16,8 0-17 15,5-15 39-15,5-15 29 16,6-9 10-16,-2-6-5 15,2-2 0-15,-5 10 0 16,-10 8 9-16,-4 19-9 16,-4 10-1-16,-4 17 1 0,0 17 0 15,3 8 55 1,6-1-36-16,3-10-17 0,1-8 16 16,1-12-18-16,-1-11 0 15,1 0 6-15,-1-20-6 16,-4-14 25-16,0-9-7 15,-9-1-15-15,0-4-5 16,-9 4 2-16,-18 5-19 16,-4 9 5-16,-2 13-8 15,2 17 18-15,4 1 0 16,11 24-35-16,5 5 5 16,11 1-94-16,9-5-143 15,18-7-5-15</inkml:trace>
  <inkml:trace contextRef="#ctx0" brushRef="#br0" timeOffset="966.06">3244 1933 78 0,'0'0'97'0,"0"0"124"15,0 0-38-15,0 0-51 16,0 0-65-16,0 0-61 16,-66 23 24-16,63 9-6 15,3-3-23-15,0-6 11 16,17-9-12-16,5-9 2 15,8-5-7-15,1-13-1 16,2-13-26-16,0-9-1 16,-11-3-19-16,-8 0 23 15,-14 3 29-15,0 2 8 16,-24 8 33-16,-3 8-23 0,-7 12 30 16,1 5-21-16,5 11-27 15,8 11-14-15,10 3 1 16,10-2-114-16,10-6-62 15,20-11-48-15</inkml:trace>
  <inkml:trace contextRef="#ctx0" brushRef="#br0" timeOffset="1186.14">3691 1584 113 0,'0'0'297'0,"0"0"-8"15,-13-86-2-15,7 80-76 0,0 6-59 16,3 3-63-16,3 34-89 15,0 32 12-15,0 29 17 16,0 27-13-16,9 17 9 16,10 7-10-16,4 4-10 15,5-5-10-15,2-12-11 16,0-23-143-16,-5-26-65 16,-7-36-77-16,-12-35 39 15,-6-19-150-15</inkml:trace>
  <inkml:trace contextRef="#ctx0" brushRef="#br0" timeOffset="1337.05">3496 2370 972 0,'0'0'196'16,"0"0"-28"-16,67-77-73 0,6 25-95 16,12-5 1-16,6 1-1 15,-4 6-33-15,-8 9-142 16,-21 11-158-16,-27 16-279 15</inkml:trace>
  <inkml:trace contextRef="#ctx0" brushRef="#br0" timeOffset="1552.62">2134 3192 1081 0,'0'0'12'0,"0"0"51"15,0 0-44-15,175-57 85 16,14-28 16-16,59-31-72 16,44-16 3-16,17 3-22 15,-5 3-22-15,-19 20-7 16,-42 21 0-16,-43 25-110 16,-51 23-169-16,-67 22-297 15</inkml:trace>
  <inkml:trace contextRef="#ctx0" brushRef="#br1" timeOffset="6136.27">5068 3352 724 0,'0'0'44'0,"0"0"43"16,0 0 187-16,0 0-101 15,0 0-71-15,0 0-4 16,0 0-39-16,0 0-29 0,-39-46-1 16,26 85-21-16,-8 26-5 15,0 28-3-15,-1 20 3 16,5 8-9-16,1-6 6 15,7-8-44-15,3-19-46 16,6-23-93-16,0-23-76 16,0-21-47-16,0-21-50 15,-15 0-10-15</inkml:trace>
  <inkml:trace contextRef="#ctx0" brushRef="#br1" timeOffset="6273.14">4682 3914 693 0,'0'0'137'15,"0"0"163"-15,0 0-178 0,0 0-113 16,110-87-5-16,-32 51 0 16,13-3-4-16,10-3-4 15,2-5-122-15,3 0-290 16</inkml:trace>
  <inkml:trace contextRef="#ctx0" brushRef="#br1" timeOffset="6482.19">5626 3266 1068 0,'0'0'65'16,"0"0"180"-16,0 0-160 15,0 0-38-15,-81 62-31 0,65-16 43 16,-2 17-49-16,-3 20 6 16,5 18 0-16,1 12-14 15,9 1-4-15,6-12-3 16,9-24-94-16,30-30-34 15,16-32-96-15,12-20-146 16,-1-42-99-16</inkml:trace>
  <inkml:trace contextRef="#ctx0" brushRef="#br1" timeOffset="6909.83">5881 3530 1099 0,'0'0'58'0,"0"0"154"16,0 0-125-16,0 0-58 15,0 0-28-15,0 0-2 16,-3-1-5-16,31 1 5 16,8 8-1-16,6 1-8 15,1 5 2-15,-4 1-55 16,-11 5-14-16,-11 0-21 16,-17 3 6-16,0 2 46 15,-20 3 42-15,-11 1 4 16,-2-6 5-16,6-7-5 15,8-8 0-15,13-8 40 16,6-11 28-16,9-24-15 16,15-16-53-16,10-7 2 15,5 1 7-15,1 2-9 16,-7 9 0-16,-5 8 23 0,-8 16 29 16,-10 9 11-16,-10 12-4 15,0 1-25-15,0 16-11 16,-7 22-19-16,-7 15-4 15,2 8 24-15,2 9-21 16,10 0-3-16,0 1 0 16,10-9-28-16,13-13-58 15,17-17-33-15,5-25-128 16,10-11-64-16,3-38-264 16</inkml:trace>
  <inkml:trace contextRef="#ctx0" brushRef="#br1" timeOffset="7133.92">6591 3254 970 0,'0'0'210'0,"0"0"58"16,0 0-182-16,0 0-30 15,0 0-42-15,0 0 15 16,-15 80 0-16,48-33-14 16,7 9 5-16,6 7-16 15,-7 5 6-15,-12 10-10 16,-21 6-3-16,-6 3-6 15,-36-4-50-15,-13-12-24 16,-6-14 0-16,4-14-24 16,11-19-110-16,10-24-147 15,18-11-284-15</inkml:trace>
  <inkml:trace contextRef="#ctx0" brushRef="#br1" timeOffset="7332.45">7374 3548 1275 0,'0'0'55'0,"0"0"81"15,0 0-2-15,0 0-97 16,0 0-37-16,0 0 0 16,133 3-10-16,-57-3-6 15,3 0-59-15,-6 0-83 0,-15-3-137 16,-19 1-307-16</inkml:trace>
  <inkml:trace contextRef="#ctx0" brushRef="#br1" timeOffset="7481.35">7358 3909 948 0,'0'0'117'0,"0"0"200"15,0 0-260-15,0 0-43 16,107 3-14-16,-4-16 0 15,21-4-5-15,19-5-115 16,3-7-356-16</inkml:trace>
  <inkml:trace contextRef="#ctx0" brushRef="#br1" timeOffset="8086.57">9182 3470 601 0,'0'0'149'0,"0"0"92"15,0 0 14-15,0 0-102 16,0 0-50-16,0 0-77 15,-91-53-6-15,48 82-1 16,-8 9-18-16,6 8 9 16,11 4-10-16,7 1 5 0,18-1-4 15,9-4-1-15,6-13-6 16,27-14 3-16,9-15-19 16,10-4 14-16,3-31 1 15,0-11 7-15,-7-8-15 16,-5-1 15-16,-10-3 0 15,-9-1 11-15,-3 4-8 16,-12 10 4-16,-5 17 12 16,-4 15-18-16,0 9 54 15,0 0-55-15,0 19-7 16,-10 17 1-16,-2 12 0 16,4 8 6-16,1 2 0 15,7 5-37-15,0 3-23 0,12-4-95 16,16-13-196-16,8-25-141 15</inkml:trace>
  <inkml:trace contextRef="#ctx0" brushRef="#br1" timeOffset="8386.24">9686 3707 983 0,'0'0'101'0,"0"0"3"16,0 0 17-16,-61 84-54 15,46-45-38-15,3 6 2 16,3 4 6-16,6-3-34 16,3-7 14-16,6-10-17 15,18-8 0-15,4-16-9 16,8-5 11-16,3-19-2 0,4-17 5 16,-7-10-2-16,-15-1 3 15,-11-3-6-15,-10 0 0 16,-6 5-2-16,-19 13 2 15,-11 17 0-15,-1 15-1 16,1 0-19-16,5 21-35 16,14 5-117-16,7-6-261 15,10-4-211-15</inkml:trace>
  <inkml:trace contextRef="#ctx0" brushRef="#br1" timeOffset="8605.41">10308 3589 1342 0,'0'0'28'0,"0"0"167"16,0 0-109-16,0 0-56 16,0 0-30-16,0 0 0 15,0 0 0-15,109-11-14 16,-51 8 2-16,2-2-78 15,-2 5-56-15,-13-4-204 16,-15-5-331-16</inkml:trace>
  <inkml:trace contextRef="#ctx0" brushRef="#br1" timeOffset="8822.99">10375 3475 1065 0,'0'0'68'15,"0"0"180"-15,0 0-93 16,0 0-85-16,0 0-48 16,0 0 16-16,-13 17-38 15,13 14-11-15,0 17 9 16,-6 24 4-16,0 10-3 16,0 6 1-16,-3-4-46 15,9-14-63-15,0-23-184 0,27-24-249 16</inkml:trace>
  <inkml:trace contextRef="#ctx0" brushRef="#br1" timeOffset="9204.21">11652 3325 801 0,'0'0'558'0,"0"0"-463"16,0 0 47-16,0 0-105 15,-88-20-7-15,52 20-17 16,-6 18-11-16,2 14 10 16,3 7-12-16,7 3 0 15,8 0-8-15,15-3 8 16,7-6-2-16,7-8-4 0,18-11-23 16,8-11 12-16,6-3-13 15,4-15 19-15,-2-16-4 16,0-2 13-16,-7-4 2 15,-11-3 5-15,-7-1-2 16,-7 4 6-16,-6 13-4 16,0 11 1-16,-3 13 49 15,0 0-53-15,0 6-2 16,-6 24 0-16,-6 14-8 16,-4 11 1-16,5 6-5 15,5 4-51-15,6 5-43 16,0-6-319-16,10-17-417 0</inkml:trace>
  <inkml:trace contextRef="#ctx0" brushRef="#br1" timeOffset="9407.16">12013 3556 992 0,'0'0'223'15,"0"0"19"-15,0 0-99 16,0 0-76-16,0 0-50 15,0 0-15-15,-27 46-4 16,18 4 0-16,-4 14 2 16,-8 4 0-16,3 1 0 15,-3-6-79-15,12-15-56 0,6-20-280 16,3-28-269-16</inkml:trace>
  <inkml:trace contextRef="#ctx0" brushRef="#br1" timeOffset="9646.2">12350 3217 492 0,'0'0'912'0,"0"0"-796"16,0 0 23-16,0 0-79 16,0 0-59-16,0 0 8 15,-36 54-9-15,17 3 0 0,-8 14 19 16,-1 8-19-16,1 10 4 15,9-1-4-15,12-5-10 16,6-16 7-16,15-22-66 16,24-20-25-16,16-20-47 15,21-13-191-15,7-34-396 16</inkml:trace>
  <inkml:trace contextRef="#ctx0" brushRef="#br1" timeOffset="10082.21">12668 3405 1003 0,'0'0'134'16,"0"0"138"-16,0 0-144 15,0 0-57-15,0 0-43 16,0 0-28-16,-36-4-5 0,63 4 4 16,12 12-4-16,7 2-21 15,-1 4 17-15,-11 0-43 16,-7-1 0-16,-14 1-4 15,-10 1-22-15,-3 1 5 16,0 0 13-16,-19 1 27 16,-1-4 30-16,1-3-20 15,3-9 23-15,6-3 0 16,6-2 6-16,4-4 64 16,0-20 22-16,11-9-86 15,14-8 11-15,5 3-15 16,-2 4-2-16,-1 9 10 0,-11 9 9 15,-2 10 22-15,-14 5-4 16,0 1-23-16,0 0 9 16,0 12-23-16,0 13 0 15,-3 7 26-15,-5 1-18 16,4 5 1-16,4-1-9 16,0 4-15-16,21-4 13 15,13-9-102-15,23-13-110 16,13-15-179-16,9-5-245 15</inkml:trace>
  <inkml:trace contextRef="#ctx0" brushRef="#br1" timeOffset="10232.78">13357 3503 467 0,'0'0'336'16,"0"0"-50"-16,0 0-60 16,0 0-66-16,0 0-118 15,0 0-35-15,-30-3-7 16,66 1-6-16,19 0 5 15,17-2-72-15,10-1-149 16,4-4-187-16</inkml:trace>
  <inkml:trace contextRef="#ctx0" brushRef="#br1" timeOffset="10445.44">13922 3350 848 0,'0'0'209'0,"0"0"52"0,0 0-144 16,0 0-94-16,0 0-16 16,0 0 32-16,-55 103-11 15,35-53-1-15,10 10-26 16,7 8 10-16,3 0-22 16,20-15-56-16,29-17-105 15,18-28-66-15,15-10-150 16</inkml:trace>
  <inkml:trace contextRef="#ctx0" brushRef="#br1" timeOffset="10682.22">14484 3219 1136 0,'0'0'60'16,"0"0"175"-16,0 0-69 15,0 0-95-15,0 0-30 16,0 0-17-16,-7 15-23 15,40 14 12-15,16 13 18 16,2 8-27-16,-2 4 10 16,-13 5-14-16,-20 3-1 15,-16 6-7-15,-32 6 2 16,-30 3-33-16,-22-2-36 16,-18-10-42-16,-10-20-35 15,-6-21-504-15</inkml:trace>
  <inkml:trace contextRef="#ctx0" brushRef="#br1" timeOffset="11132.85">15484 3507 929 0,'0'0'279'16,"0"0"-169"-16,0 0 90 16,0 0-98-16,0 0-69 15,0 0 9-15,-6 13-42 0,42-8-1 16,19 4-4-16,19-4 10 15,13-4-12-15,1-1-63 16,-6 0-49-16,-14-10-81 16,-22-7-239-16,-30-4-270 15</inkml:trace>
  <inkml:trace contextRef="#ctx0" brushRef="#br1" timeOffset="11347.83">15715 3391 1111 0,'0'0'182'16,"0"0"-20"-16,0 0 16 0,0 0-116 16,0 0-25-1,0 0-11-15,-23 32-26 0,23 4 0 16,0 15-8-16,0 16 8 16,0 11 13-16,0 4-13 15,0 3-6-15,13-1-15 16,12-14-89-16,24-23-65 15,29-36-315-15,29-20-321 16</inkml:trace>
  <inkml:trace contextRef="#ctx0" brushRef="#br1" timeOffset="11709.3">17092 3255 1391 0,'0'0'33'0,"0"0"119"0,-121-13-114 15,60 17-29-15,-7 21 23 16,3 10-27-16,10 9-4 16,9 4 12-16,14 4-13 15,19-4 0-15,13-3-3 16,0-6-1-16,16-9-13 16,20-13-15-16,6-17-3 15,13-3 32-15,6-27-4 16,8-10 3-16,-4-7-20 15,-6-3 19-15,-10 0-1 16,-17 8 6-16,-9 13 0 16,-14 15 9-16,-8 11 13 0,-1 3 17 15,0 0-39-15,0 22 10 16,-10 16-25-16,-7 14 15 16,4 7-3-16,6 6-4 15,7 4-56-15,0-2-76 16,11-8-233-16,21-23-201 15</inkml:trace>
  <inkml:trace contextRef="#ctx0" brushRef="#br1" timeOffset="12015.99">17378 3595 989 0,'0'0'92'0,"0"0"189"16,0 0-186-16,0 0-27 0,0 0-33 15,0 0-35-15,-13-17-18 16,35 17 17-16,8 0-22 16,3 0-3-16,-7 0 2 15,-4 7-4-15,-9 7 2 16,-10 8-2-16,-3 9 16 16,-6 8 2-16,-24 7 10 15,-8-2 0-15,-2-3 6 16,5-5 3-16,6-14 20 15,13-10-3-15,9-7-4 16,7-5-1-16,19 0-21 0,31-14-15 16,27-16-13-1,20-10-178-15,4-13-310 0</inkml:trace>
  <inkml:trace contextRef="#ctx0" brushRef="#br1" timeOffset="12258.65">18057 3242 673 0,'0'0'173'16,"0"0"147"-16,0 0-86 15,0 0-106-15,0 0-50 16,0 0-37-16,-33-5 17 16,30 16-58-16,-7 18-5 15,-4 18 5-15,-4 17 0 16,2 11 8-16,1 7-8 0,4 1 5 15,8-7-15-15,3-9 10 16,17-18-64-16,32-21-20 16,27-26-118-16,22-11-395 15</inkml:trace>
  <inkml:trace contextRef="#ctx0" brushRef="#br1" timeOffset="12692.15">18349 3434 1008 0,'0'0'45'0,"0"0"234"16,0 0-167-16,0 0-57 0,0 0-55 15,0 0 6-15,-13-3-15 16,45 9 9-16,6 4-15 16,0 2 9-16,-6 0-35 15,-14 1-6-15,-7 1 6 16,-8-2-25-16,-3 5 17 15,0 1-9-15,-17-1 4 16,-1 1 28-16,-5-3-20 16,9-6 26-16,5-4 20 15,6-5 0-15,3 0 26 16,6-25 85-16,22-11-75 16,11-9-9-16,8 1-13 15,4 4 41-15,-8 10 9 16,-7 8-13-16,-10 10 2 15,-17 9-19-15,-6 3-19 0,-3 0 14 16,0 5-29-16,0 19-2 16,0 15 1-16,-15 7 2 15,-8 5 1-15,4 3-2 16,2 3-28-16,14-5-40 16,3-14-86-16,23-18-74 15,22-20-16-15,14-3-169 16</inkml:trace>
  <inkml:trace contextRef="#ctx0" brushRef="#br1" timeOffset="12842.75">19022 3520 601 0,'0'0'210'0,"0"0"162"0,0 0-199 16,0 0-25-16,0 0-88 16,0 0-26-16,-18-20-28 15,48 15-6-15,16 2-16 16,6 0-100-16,6 2-161 15,4-6-326-15</inkml:trace>
  <inkml:trace contextRef="#ctx0" brushRef="#br1" timeOffset="13065.84">19517 3343 731 0,'0'0'141'16,"0"0"172"-16,0 0-134 0,0 0-35 15,0 0-89-15,0 0-31 16,-84 12-1-16,61 22-22 16,-3 7 1-16,4 4-2 15,9 0 4-15,10-5-20 16,3-5 7-16,7-12-68 16,20-13 25-16,20-10-51 15,18-14-99-15,6-19-184 16</inkml:trace>
  <inkml:trace contextRef="#ctx0" brushRef="#br1" timeOffset="13336.06">19787 3144 812 0,'0'0'110'15,"0"0"196"-15,0 0-133 16,0 0-88-16,0 0-55 15,0 0-8-15,13 11 17 16,23 16-27-16,13 12 22 16,2 9-10-16,-6 7-22 15,-12 5 2-15,-16 9-4 16,-17 4 0-16,-20 3-8 16,-38-1 8-16,-19-5-38 15,-11-12-5-15,-4-15-38 16,-2-19-42-16,7-21-252 15,19-3-210-15</inkml:trace>
  <inkml:trace contextRef="#ctx0" brushRef="#br1" timeOffset="13690.51">20100 2784 1174 0,'0'0'7'16,"0"0"117"-16,0 0 28 0,0 0-84 16,0 0-33-1,0 0-35-15,24-10 2 0,6 8-5 16,7-1-14-16,5 3-8 16,-14 0 7-16,-4 3-30 15,-11 14 8-15,-13 9 11 16,0 8 14-16,-19 6-4 15,-15 5 13-15,-4-4 6 16,6-7 19-16,3-9-13 16,12-9 14-16,10-10-4 15,7-3-15-15,2-2 15 16,31-1-16-16,20 0 0 16,19 0-2-16,12-7-127 15,7-1-193-15,-3 1-175 16</inkml:trace>
  <inkml:trace contextRef="#ctx0" brushRef="#br1" timeOffset="13924.63">20585 3453 1127 0,'0'0'41'15,"0"0"57"-15,0 0 52 16,0 0-116-16,0 0 11 16,121-4 5-16,-62-6-48 0,0 1-2 15,-10-2-21-15,-10-3-83 16,-13 0-96-16,-14-5-194 16,-12 2-136-16</inkml:trace>
  <inkml:trace contextRef="#ctx0" brushRef="#br1" timeOffset="14146.6">20759 3282 609 0,'0'0'213'0,"0"0"86"16,0 0-26-16,0 0-161 16,0 0-33-16,0 0-3 15,-10-5-31-15,7 5-2 16,2 0-43-16,1 19 9 15,0 15-23-15,-6 17 14 0,-7 10 0 16,-7 10-2-16,-5 4 1 16,-1 0-31-16,3-8-70 15,12-13-98-15,11-24-360 16</inkml:trace>
  <inkml:trace contextRef="#ctx0" brushRef="#br1" timeOffset="14814.15">21860 3330 634 0,'0'0'76'0,"0"0"93"15,6-95 85-15,-4 69-89 16,-2 8-70-16,0 12-46 15,0 6 5-15,-2 0-51 16,-20 13 1-16,-15 20-8 16,-8 13 10-16,-1 10-8 0,10 0 2 15,11-3 0-15,11-10-9 16,12-8 9-16,2-16-8 16,19-13-5-16,17-6-4 15,16-16 16-15,7-18 1 16,-1-7 0-16,-7-5-5 15,-11-4 5-15,-11 6 0 16,-15 12 4-16,-8 16 3 16,-6 10-2-16,0 6-5 15,-14 17-19-15,-15 18 17 16,0 11-16-16,-3 10 15 16,16 5-75-16,9 1-138 15,7-1-129-15,10-11-87 16</inkml:trace>
  <inkml:trace contextRef="#ctx0" brushRef="#br1" timeOffset="15226.82">22221 3514 648 0,'0'0'314'0,"0"0"-134"15,0 0-27-15,0 0-107 16,0 0-3-16,0 0-43 15,-56-16-24-15,90 14-54 16,15 1 16-16,8 1-28 0,-12 0-34 16,-14 0 27-1,-12 0 70-15,-14 0 11 0,-5 7 14 16,-8 5 2-16,-16 4 26 16,-2 0 64-16,-1 2 25 15,9-7-56-15,3-2 7 16,9-5-54-16,6-4-4 15,0 1 12-15,0 6-20 16,18 3 5-16,6 8 4 16,3 0-8-16,-5 2 11 15,-4-1-12-15,-12 1 0 16,-6 3-3-16,-3-4 7 16,-26 2-4-16,-12-1 8 15,-7-4-3-15,-9-5-9 16,-2-5 4-16,3-6-132 0,21-6-134 15,17-24-111-15,18-14-106 16</inkml:trace>
  <inkml:trace contextRef="#ctx0" brushRef="#br1" timeOffset="15428.41">22753 3076 1070 0,'0'0'86'16,"0"0"125"-16,0 0-112 15,0 0-99-15,-2 86 0 16,-9-11 33-16,-4 15-1 16,-7 8 0-16,0 7-32 0,3-1 2 15,9-11-13-15,10-20-56 16,12-25-83-16,31-33-52 16,19-15-62-16,11-38-283 15</inkml:trace>
  <inkml:trace contextRef="#ctx0" brushRef="#br1" timeOffset="15842.12">23065 3321 837 0,'0'0'87'16,"0"0"150"-16,0 0-132 16,0 0-39-16,0 0-47 15,0 0-19-15,-13-5 6 0,45 8-12 16,9 6 6-1,1 4-22-15,-5 1-4 0,-5 1-22 16,-10 2 3-16,-10 4-5 16,-12-2-40-16,0 4 46 15,-21 0-13-15,-7-5-9 16,-1-3 22-16,12-7 2 16,3-5 22-16,12-3 18 15,2 0 2-15,11-14 93 16,19-16-44-16,8-7-41 15,3-4 19-15,-2 4 26 16,-13 10 42-16,-5 10 22 0,-13 10-54 16,-5 6 10-1,-3 1-65-15,0 1-8 0,0 25-3 16,-9 8-7-16,-3 11 10 16,-2-1 0-16,5 0 5 15,2-2-11-15,7-4-81 16,0-9-65-16,27-17-143 15,16-12-178-15</inkml:trace>
  <inkml:trace contextRef="#ctx0" brushRef="#br1" timeOffset="15993.45">23732 3414 864 0,'0'0'29'0,"0"0"246"16,0 0-211-16,0 0-1 0,0 0-63 15,0 0-96-15,48-18-16 16,9 17-132-16,7-3-170 16</inkml:trace>
  <inkml:trace contextRef="#ctx0" brushRef="#br1" timeOffset="16204.01">24215 3263 767 0,'0'0'35'16,"0"0"245"-16,0 0-171 16,0 0-45-16,-85 44-26 0,63-6 34 15,2 6-56-15,4 4-8 16,7 3-1-16,6-2-7 16,3-8-6-16,12-10-94 15,24-19-102-15,12-12-90 16,10-17-275-16</inkml:trace>
  <inkml:trace contextRef="#ctx0" brushRef="#br1" timeOffset="16433.73">24538 3141 1001 0,'0'0'84'15,"0"0"78"-15,0 0-24 0,0 0-115 16,0 0 6-16,47 85 57 15,-9-37-46-15,-1 3-8 16,-4 4-26-16,-11 4 1 16,-16 4-2-16,-6 5-5 15,-40-3-7-15,-26 0 2 16,-22-11-27-16,-6-15-42 16,5-15-53-16,13-20-130 15,25-8-145-15</inkml:trace>
  <inkml:trace contextRef="#ctx0" brushRef="#br1" timeOffset="16875.99">24872 2771 1127 0,'0'0'3'16,"0"0"160"-16,0 0-45 15,0 0-58-15,0 0-37 16,0 0-23-16,31-19-7 16,9 13-18-16,4 3-29 15,-5 3 51-15,-14 0-43 16,-11 0-22-16,-9 4 52 16,-5 8-6-16,0 1 17 15,-6 6 1-15,-15 3 4 16,-2-3 22-16,-4-1-15 0,4 1 23 15,5-8 4 1,8-2-15-16,4-1-2 0,6 0-17 16,0-1 5-16,9 5 16 15,10 1-18-15,8-2 12 16,2 3 4-16,-7-3-19 16,-7-4 4-16,-8-3-4 15,-7 0 0-15,0 2-14 16,-19 4 9-16,-16 6 2 15,-12 1-2-15,-4 2-26 16,-4 2-45-16,4 2-103 16,9-2-140-16,12-4-190 0</inkml:trace>
  <inkml:trace contextRef="#ctx0" brushRef="#br1" timeOffset="17124.99">25249 3350 949 0,'0'0'68'0,"0"0"209"16,0 0-129-16,0 0-74 16,0 0-31-16,0 0-26 15,50 7 10-15,5-2-27 0,9-3 0 16,3-2-3-16,-9 0-35 15,-9 0-32-15,-11 0-84 16,-16-9-144-16,-18-3-53 16,-4-4-137-16</inkml:trace>
  <inkml:trace contextRef="#ctx0" brushRef="#br1" timeOffset="17364.29">25436 3271 797 0,'0'0'152'0,"0"0"167"16,0 0-171-16,0 0-49 16,0 0-53-16,0 0-8 0,4-30 15 15,-4 30-49-15,0 1-1 16,0 26-3-16,0 14 0 16,0 11 4-16,-9 8 6 15,-13 1-6-15,-1 1 6 16,-2-1-10-16,7-4-45 15,3-10-49-15,12-12-92 16,3-18-215-16,30-15-411 16</inkml:trace>
  <inkml:trace contextRef="#ctx0" brushRef="#br1" timeOffset="17822.21">26514 3584 635 0,'0'0'191'0,"0"0"145"16,0 0-133-16,0 0-155 16,0 0 7-16,0 0-50 15,-52 37 2-15,31-20 20 16,6 0-24-16,6-4 5 0,8-4-8 16,1-4 3-16,0-2 4 15,6-1-7-15,14-2 0 16,7 0 15-16,2-11-7 15,-3-10 2-15,-3-3-10 16,-10-1 10-16,-7 6 2 16,-4 7-7-16,-2 4-5 15,0 7 26-15,-11 1-26 16,-8 0-4-16,1 9-13 16,2 11-47-16,5 3 11 15,9 0-149-15,2-5-152 0,11-5-93 16</inkml:trace>
  <inkml:trace contextRef="#ctx0" brushRef="#br1" timeOffset="18196.98">27361 3550 960 0,'0'0'118'0,"0"0"69"16,0 0-116-16,0 0-46 0,0 0-16 16,0 0 18-16,-37 37-24 15,37-29-3-15,0-2 7 16,0-2-5-16,5-3 9 16,6-1 3-16,3 0 19 15,2 0 19-15,1-11-39 16,0-7 0-16,-3-2 8 15,-4 5-19-15,-7 2 9 16,-3 6 2-16,0 2-12 16,-18 5 20-16,-7 0-21 15,-6 3-11-15,3 11 11 16,2 7-27-16,11-1 1 16,7 0-51-16,8 1-47 15,13-5-124-15,26-5-143 16,22-5-319-16</inkml:trace>
  <inkml:trace contextRef="#ctx0" brushRef="#br1" timeOffset="18655.93">28310 3612 374 0,'0'0'170'16,"0"0"28"-16,0 0-40 15,0 0-16-15,0 0-68 16,0 0-5-16,-42 6-1 16,35 5-33-16,4-5 8 15,3 4-41-15,0-3 9 16,0-2 6-16,7 0-6 16,14-4 37-16,3-1-21 15,0 0-8-15,-3-4 19 0,-5-9-19 16,-6-4 3-16,-5-3 2 15,-5 3-10-15,0 0 10 16,0 8-24-16,-9 6 3 16,-15 3-9-16,-7 12 2 15,-11 19-77-15,-6 6-125 16,5-1-592-16</inkml:trace>
  <inkml:trace contextRef="#ctx0" brushRef="#br1" timeOffset="21128.53">1479 6585 736 0,'0'0'6'0,"0"0"23"15,-92 3 99-15,49 30-60 16,-2 19-37-16,3 18-11 16,11 16-13-16,16 4-4 0,15-6 0 15,9-13-3-15,30-16 0 16,11-21-1-16,7-31 1 15,9-15 0-15,4-42 4 16,4-18 4-16,1-11 11 16,-5-3-19-16,-16 4 0 15,-19-4 9-15,-24-3 2 16,-11-4 25-16,-3-3-10 16,-21 16-26-16,2 24 24 15,5 25-23-15,4 22 50 16,7 9 60-16,-5 12-91 0,-2 32-10 15,4 26-10 1,9 17 0-16,9 8 3 0,28-4-3 16,14-6-8-16,6-15 2 15,1-19-112-15,3-24-78 16,-3-24 82-16,-3-10 15 16,-8-33-12-16,-9-14-4 15,-12-4 63-15,-10-3 52 16,-14-3 29-16,-2 2 18 15,-21 12-2-15,-2 16 7 16,-5 20 62-16,6 14-3 16,-2 28-49-16,4 16-11 0,1 15-39 15,10 6 2 1,9-3-4-16,0-10-10 0,9-13 3 16,12-13-3-16,0-12-11 15,1-14 0-15,2-4-4 16,-6-26 15-16,3-7 21 15,-2-5 0-15,-8-5-6 16,-5 1-12-16,-3 3 31 16,-3 14 25-16,0 10-25 15,0 14 31-15,0 5-14 16,0 19-51-16,1 15-10 16,11 10 3-16,6 1 14 15,9-8-6-15,6-7-1 16,5-12-55-16,1-11 30 15,3-7 17-15,-6-12-5 0,-1-17 8 16,-12-9 1 0,-7-4-6-16,-8-5 11 0,-8-2-1 15,0-5 15-15,0 6 9 16,-8 13 12-16,2 14 31 16,-1 14-9-16,7 7 12 15,0 18-70-15,0 14-14 16,4 13 14-16,10 4 3 15,2-6-2-15,-1-5-1 16,3-9-99-16,6-12-77 16,0-17-162-16,4-17-87 15</inkml:trace>
  <inkml:trace contextRef="#ctx0" brushRef="#br1" timeOffset="21264.36">2655 6011 1163 0,'0'0'33'0,"0"0"94"16,0 0-115-16,0 0-12 16,-42 98-140-16,42-65-173 15,9 4-290-15</inkml:trace>
  <inkml:trace contextRef="#ctx0" brushRef="#br1" timeOffset="21766.27">2704 6317 1009 0,'0'0'226'0,"0"0"-47"15,0 0-93-15,0 0-86 16,0 0 0-16,0 0-5 16,-3 74 2-16,12-40 3 15,-6 2 9-15,4-8-5 16,-1-9-4-16,-1-10 0 15,-2-6 2-15,1-3-3 16,1 0 1-16,11-17 0 16,6-16 32-16,1-15-20 15,4-8-6-15,-2 0-3 16,-1 7-1-16,-9 20-1 0,-2 12-1 16,-5 14 0-16,1 3-9 15,4 28-18-15,-1 9 26 16,4 3-5-16,-5-4 10 15,-5-10-10-15,0-10 6 16,-2-11 0-16,-4-3 3 16,0-2 6-16,0-7-9 15,11-18 35-15,-1-11-7 16,5-10-7-16,0-2-9 16,3-1-7-16,4 12 22 15,-5 12-23-15,2 12-4 16,-1 10 0-16,3 3-7 15,1 16 7-15,-4 17-9 0,-6 10-39 16,-9 15 27-16,-3 12-57 16,-39 8-18-16,-26 11-116 15,-29-1-236-15</inkml:trace>
  <inkml:trace contextRef="#ctx0" brushRef="#br1" timeOffset="22033.86">717 7758 488 0,'0'0'677'16,"-103"37"-661"-16,103-37 229 15,46-12-230-15,48-22 4 0,49-25 50 16,50-16-40-16,41-12 28 16,48-17-27-1,43-9-16-15,26-8 4 0,19-7-10 16,-6 0-6-16,-27 4-2 15,-34 8 11-15,-53 17-11 16,-62 16 0-16,-55 28 0 16,-56 21 0-16,-44 19-16 15,-33 10-20-15,-13 5-32 16,-23 0-282-16,-1 0-445 16</inkml:trace>
  <inkml:trace contextRef="#ctx0" brushRef="#br1" timeOffset="24331.01">7799 6182 621 0,'0'0'0'0,"0"0"97"15,-16-96 41-15,-2 77 2 16,-3 11-29-16,-4 8-56 16,-5 0-25-16,-9 28-1 15,-3 16-17-15,2 7-5 0,6 8-7 16,17-4 0 0,10-8 10-16,7-12-10 0,4-10-5 15,16-12 5-15,5-13 0 16,8 0 9-16,3-24-4 15,7-11-3-15,-6-5 14 16,-7 1-13-16,-6 2-3 16,-9 8 11-16,-9 13-5 15,-2 8 9-15,-4 8 4 16,0 8-19-16,0 28-8 16,-4 17 1-16,-5 15 5 15,3 2-19-15,6-4-96 16,0-14-194-16,3-25-138 15</inkml:trace>
  <inkml:trace contextRef="#ctx0" brushRef="#br1" timeOffset="24720.25">7953 6439 1017 0,'0'0'1'0,"0"0"168"16,0 0-91-16,0 0-20 15,0 0-32-15,0 0-26 16,-24 3-17-16,54 7 14 16,9 4-1-16,-2 3-17 15,-9 5-19-15,-11 4-4 16,-8 2 28-16,-5-2-35 0,-4-4 23 16,0-8 23-16,0-7 0 15,-4-1 5-15,-2-6 1 16,-2 0 13-16,5-10 93 15,3-17-67-15,0-12-28 16,8-11 5-16,14-1-17 16,11 5 4-16,1 7-4 15,-1 14 1-15,-3 14 13 16,-2 11-14-16,-4 5-3 16,-2 24-5-16,-8 12 6 15,-8 7-13-15,-6 8-24 16,0-3-49-16,0 3-114 15,0-15-51-15,0-13-194 16</inkml:trace>
  <inkml:trace contextRef="#ctx0" brushRef="#br1" timeOffset="24922.68">9048 6204 1157 0,'0'0'122'15,"0"0"-37"-15,0 0 30 16,0 0-83-16,0 0-22 16,0 0-10-16,22-2-24 15,23 2-6-15,16 0-19 0,9-2-126 16,-6-3-106-16,-13 1-33 16,-21 4-96-16</inkml:trace>
  <inkml:trace contextRef="#ctx0" brushRef="#br1" timeOffset="25056.9">9097 6397 288 0,'0'0'106'16,"0"0"173"-16,0 0-122 15,0 0-25-15,0 0-97 16,0 0-14-16,67 28-21 16,54-54-33-16,25-6-95 15,15-2-243-15</inkml:trace>
  <inkml:trace contextRef="#ctx0" brushRef="#br1" timeOffset="25334.19">11158 5641 1130 0,'0'0'59'15,"0"0"153"-15,0 0-127 16,0 0-27-16,0 0-44 16,0 0-4-16,-43 36-10 15,15 25 1-15,-8 22 2 16,0 16-3-16,0 6 0 0,2 1-9 16,7-10 9-16,11-19-50 15,10-24-53-15,6-25-105 16,0-27-101-16,6-6-207 15</inkml:trace>
  <inkml:trace contextRef="#ctx0" brushRef="#br1" timeOffset="25495.12">10769 5971 1112 0,'0'0'81'0,"0"0"112"16,0 0-143-16,0 0-50 15,127-46 0-15,-33 21-12 16,6 3-30-16,7-4-137 0,-4-5-236 16</inkml:trace>
  <inkml:trace contextRef="#ctx0" brushRef="#br1" timeOffset="25882.15">11522 5511 1074 0,'0'0'31'0,"0"0"179"16,0 0-78-16,0 0-67 15,0 0-65-15,0 0 0 0,45-15-10 16,-15 15 4-16,-5 13-14 16,-1 6-12-16,-9 4-26 15,-6 0 6-15,-4-4 9 16,-3-5-5-16,-2-6 43 15,0-3-8-15,0-5 13 16,0 0 8-16,0 0 48 16,0-5 35-16,0-12-45 15,0-10-8-15,0 1-15 16,11 1-20-16,8 5-3 16,4 7 6-16,2 8-5 15,-1 5 0-15,1 0-1 16,-1 16 0-16,-9 11-16 15,-12 7-9-15,-3 5-25 16,-21 3-2-16,-19-3-75 0,-5-5-87 16,-4-12-56-16,4-16-277 15</inkml:trace>
  <inkml:trace contextRef="#ctx0" brushRef="#br1" timeOffset="26070.15">11454 5320 926 0,'0'0'111'16,"0"0"178"-16,0 0-175 16,0 0-88-16,0 0-18 15,-81 72-5-15,65-16-3 16,6 7 0-16,6 4-6 0,4-2-5 16,3-8-66-16,33-14-180 15,16-24-166-15,17-19-79 16</inkml:trace>
  <inkml:trace contextRef="#ctx0" brushRef="#br1" timeOffset="26264.67">12132 5322 1072 0,'0'0'227'0,"0"0"-53"16,0 0-81-16,0 0-54 15,0 0-38-15,0 0 10 16,30 106-8-16,-8-52 4 0,1 4-9 15,-10 2 2-15,-13 3 0 16,-4 0-1-16,-28 5-49 16,-9 4-60-16,-4-7-225 15,8-18-368-15</inkml:trace>
  <inkml:trace contextRef="#ctx0" brushRef="#br1" timeOffset="26496.28">12480 5668 1076 0,'0'0'212'16,"0"0"11"-16,0 0-121 15,0 0-42-15,0 0 4 16,0 0-56-16,-94 27-8 0,29 24 14 16,-3 21-7-16,4 10 3 15,11 10-10-15,18 2 3 16,18-6-12-16,17-11-9 15,20-21-77-15,28-22 11 16,26-28-41-16,18-12-209 16,12-31-356-16</inkml:trace>
  <inkml:trace contextRef="#ctx0" brushRef="#br1" timeOffset="26684.28">12814 5878 828 0,'0'0'194'16,"0"0"97"-1,0 0-167-15,-94 30-48 0,75 4-61 16,-1 7 26-16,1 2-4 16,13 4-24-16,3-7 7 15,3-4-20-15,6-9-9 16,20-12 0-16,19-15-81 16,17-9-42-16,9-24-271 15,1-15-202-15</inkml:trace>
  <inkml:trace contextRef="#ctx0" brushRef="#br1" timeOffset="26895.9">13181 5704 288 0,'0'0'450'16,"0"0"-15"-16,0 0-173 15,0 0-132-15,0 0-51 16,0 0-16-16,-9-44-43 0,12 55-13 16,27 18 0-1,8 12 5-15,11 3 8 0,-5 6-20 16,-7 1 1-16,-20 7-6 15,-17 2 5-15,-27 6-25 16,-34-1-23-16,-24-1-32 16,-18-6-33-16,-15-11-73 15,-15-15-265-15,-13-5-228 16</inkml:trace>
  <inkml:trace contextRef="#ctx0" brushRef="#br1" timeOffset="27300.31">10566 6574 927 0,'0'0'112'0,"0"0"-28"16,0 0-3-16,91 4-66 15,36-4 71-15,55 0-5 16,49 0-15-16,39 0-5 15,29 0-11-15,18 0-34 16,8-10-15-16,-4-2-1 16,-21-7 4-16,-33-3-5 15,-48 3 1-15,-58 4-40 16,-61 4 2-16,-61 7-58 16,-45 4-169-16,-66 0-465 15</inkml:trace>
  <inkml:trace contextRef="#ctx0" brushRef="#br1" timeOffset="27675.22">12044 6783 942 0,'0'0'52'16,"0"0"189"-16,0 0-123 15,0 0-5-15,94-37-85 16,-80 48-28-16,-7 14 15 15,-4 10-15-15,-3 4 0 16,0 4 5-16,-13-4-4 16,-6-3-2-16,5-10-1 15,5-8-2-15,3-12-5 16,3-6 11-16,3 0-2 0,0-13 6 16,3-20-5-16,15-9-2 15,9-2-9-15,5 1 6 16,6 6-4-16,-1 5 8 15,-4 12 0-15,-5 12 2 16,-5 8 4-16,-7 5-6 16,-3 18 0-16,-2 12 0 15,-11 9-2-15,0 4 2 16,0 7-9-16,-15 0-81 16,9-11-181-16,6-19-437 15</inkml:trace>
  <inkml:trace contextRef="#ctx0" brushRef="#br1" timeOffset="27832.34">12860 6747 1027 0,'0'0'314'0,"0"0"-149"16,0 0-54-16,0 0-104 16,0 0-6-16,-25 102-2 15,10-37-32-15,-3 13-42 16,-5 1-204-16,3-1-493 15</inkml:trace>
  <inkml:trace contextRef="#ctx0" brushRef="#br1" timeOffset="27996.28">12814 7386 1432 0,'0'0'149'15,"0"0"52"-15,0 0-81 16,0 0-66-16,0 0-54 15,0 0-10-15,-55 0-99 16,22 0-38-16,-15 17-90 16,-23 11-301-16</inkml:trace>
  <inkml:trace contextRef="#ctx0" brushRef="#br1" timeOffset="28964.65">2588 9203 727 0,'0'0'54'0,"0"0"126"0,0 0 43 16,0 0-73 0,0 0-97-16,0 0-46 0,-33-2-10 15,33 65 5-15,0 23-2 16,3 12 21-16,7 1-21 15,-1-6 6-15,-3-10-6 16,0-20-16-16,-3-21 14 16,-3-19-10-16,2-16 12 15,0-7 8-15,-2-3 3 16,0-28 14-16,-4-21 11 16,-8-23-34-16,-4-21 7 15,-1-11-9-15,-2-7 0 0,7 8-5 16,6 23 5-1,6 30-10-15,0 24-8 0,21 19-40 16,16 10 20-16,2 0-7 16,6 22-21-16,-7 14 27 15,-12 10-64-15,-10 12 28 16,-16 11 1-16,-12 10 7 16,-26 4 49-16,-12-4 18 15,-5-7 1-15,9-13-1 16,12-12-46-16,10-14-105 15,18-22-142-15</inkml:trace>
  <inkml:trace contextRef="#ctx0" brushRef="#br1" timeOffset="29641.38">2759 9990 762 0,'0'0'14'0,"0"0"258"15,0 0-134-15,0 0-39 16,0 0-72-16,-6-88-10 16,18 30-27-16,4-10 10 15,-2-2-15-15,2 3-2 16,1 12-44-16,-4 21 37 16,-7 16 3-16,0 11 18 15,-6 7-13-15,0 6 12 16,0 14-32-16,0 10 34 0,-9-1 4 15,2-5 3-15,1-1-5 16,6-7 8-16,0-7-4 16,0-4-4-16,3-3-1 15,19-2-6-15,8 0 14 16,9 0 2-16,1-9-9 16,-6 6 0-16,-7 3 0 15,-9 0 0-15,0 3 0 16,-9 16-7-16,0 5 7 15,1 5-2-15,-2-5 1 16,1-7-82-16,4-11-30 16,8-6 16-16,9-13 65 15,10-16 28-15,5-10-1 0,-5-6-12 16,-3-2 14-16,-10-1 3 16,-13 3 20-16,-10 7 15 15,-4 17-5-15,0 12 75 16,0 9 49-16,-7 13-105 15,-7 24-39-15,-2 9-8 16,7 7 5-16,9-8-7 16,0-7 0-16,9-12 1 15,7-9-1-15,7-14-6 16,2-3 4-16,-1-15 2 16,-2-14 7-16,-8-7-7 15,-10-1 0-15,-4-2 10 16,-9 3-6-16,-13 0-4 15,-5 13 1-15,3 12-1 0,-3 11-16 16,3 5-28-16,2 23-114 16,13 2 12-16,9 4-173 15,0-11-194-15</inkml:trace>
  <inkml:trace contextRef="#ctx0" brushRef="#br1" timeOffset="29946.14">3642 9478 834 0,'0'0'81'0,"0"0"140"16,0 0-143-16,0 0-34 15,0 0-43-15,0 0 2 16,-86 40-3-16,81-11-2 0,5 2-19 16,0-12-42-16,15-6-9 15,6-4-60-15,3-9 66 16,1-9 40-16,2-14-32 15,-6-10 40-15,-6 1 17 16,-9-4 2-16,-6 5 23 16,0-2-13-16,-18 10 9 15,0 6 14-15,-4 13-14 16,1 4-12-16,3 16-16 16,3 9-16-16,9-2-41 15,6-3-101-15,9-8-120 16,18-12 48-16</inkml:trace>
  <inkml:trace contextRef="#ctx0" brushRef="#br1" timeOffset="30157.9">3924 9271 410 0,'0'0'180'0,"0"0"166"16,0 0-113-16,0 0-72 16,0 0-53-16,0 0-56 15,-25-47-43-15,22 80-9 16,0 27-4-16,3 22 4 15,0 17 2-15,6 10 7 16,4 3-14-16,-4 4 5 16,-3 0-10-16,-3-5-35 15,0-14-124-15,-6-17-180 0,-3-28-28 16,-1-32-74-16</inkml:trace>
  <inkml:trace contextRef="#ctx0" brushRef="#br1" timeOffset="30337.54">3623 9897 1119 0,'0'0'59'0,"0"0"116"16,110-79-120-16,-28 33-28 16,9-3-27-16,6-1 9 15,0 4-22-15,-3 9-57 0,-12 4-138 16,-24 8-156-1,-38 8-200-15</inkml:trace>
  <inkml:trace contextRef="#ctx0" brushRef="#br1" timeOffset="30613.96">1967 10664 997 0,'0'0'27'16,"0"0"101"-16,0 0-28 16,149-63 16-16,8-3-46 0,40-20-10 15,43-6-38 1,24 0 14-16,12 0-26 0,0 5 0 16,-33 4 4-1,-31 14-14-15,-44 16 0 0,-41 13-4 16,-42 17 0-16,-40 11-49 15,-36 12-75-15,-18 5-122 16,-36 16-93-16,-18 2-465 16</inkml:trace>
  <inkml:trace contextRef="#ctx0" brushRef="#br1" timeOffset="34170.24">6955 9462 129 0,'0'0'121'0,"0"0"81"15,0 0 16-15,0 0-24 16,0 0-4-16,0 0-50 16,0 0 2-16,30-34-80 15,-30 32-7-15,0-5-1 16,-6-1-26-16,-18-1 8 15,-9-4-21-15,-10 6-12 16,-14 5 20-16,-7 2-19 16,6 2-4-16,1 18 11 15,8 9-8-15,18 12-1 16,7 5-2-16,9 14 0 16,6 5 4-16,7 15-4 15,1 1 0-15,-5 0 2 0,6-2 4 16,-3-6-7-16,0-4 1 15,0-10 0-15,0-9-2 16,0-14 2-16,3-13-28 16,0-9-33-16,0-11-59 15,0-3-52-15,0 0-92 16,0-21 64-16,3-14-75 16,-3-12-64-16</inkml:trace>
  <inkml:trace contextRef="#ctx0" brushRef="#br1" timeOffset="34356.21">6430 9951 92 0,'0'0'203'16,"0"0"-2"-16,0 0 39 0,0 0-37 16,0 0 8-1,0 0-55-15,-46-12-69 0,59 3-55 16,17-7 23-16,10-1-41 16,11-2-6-16,10 5 8 15,8 2-16-15,4 2 1 16,6 0-1-16,0 3-55 15,-6 4-68-15,-1-4-226 16,-14 0-109-16</inkml:trace>
  <inkml:trace contextRef="#ctx0" brushRef="#br1" timeOffset="34787.51">7416 9241 112 0,'0'0'70'0,"0"0"68"16,0 0 17-16,0 0-13 15,0 0-12-15,0 0-5 16,16-37 45-16,-16 34-52 16,0-4 1-16,0 6-33 15,0-1-15-15,0 2-13 16,0 0-32-16,0 0-19 0,0 7 16 16,-6 19-9-16,-7 16-14 15,-5 18 24-15,-6 3-15 16,5 1 4-16,-5-6-13 15,6-15 2-15,3-10 8 16,6-6-10-16,6-12 0 16,0-5-5-16,3-9-3 15,0-1-59-15,0 0-120 16,14 0-178-16,2-11 18 16</inkml:trace>
  <inkml:trace contextRef="#ctx0" brushRef="#br1" timeOffset="35127.93">7747 9587 639 0,'0'0'85'16,"0"0"110"-16,0 0-33 15,0 0-7-15,0 0-66 16,0 0-20-16,0-69 26 0,-6 69-46 16,-6 7-2-1,-6 15-34-15,-7 15 0 0,-5 19 16 16,-1 13-27-16,1 11 2 16,3 9 30-16,3 3-24 15,5 3 0-15,11-14-10 16,8-20 4-16,6-17-22 15,27-18 12-15,22-22-55 16,17-4-8-16,13-30-119 16,0-16-252-16,-12-10-339 15</inkml:trace>
  <inkml:trace contextRef="#ctx0" brushRef="#br1" timeOffset="35573.11">7965 9874 768 0,'0'0'213'15,"0"0"6"-15,0 0-66 16,0 0-75-16,0 0-41 16,0 0-15-16,-36 0-22 15,63-6 4-15,12-1-4 16,7 4 0-16,-7 3-15 16,-5 0 12-16,-7 6-19 15,-11 8 18-15,-10 5-13 16,-6 6 13-16,-3 0-8 15,-16 1 12-15,-1 1-18 16,-2-7 13-16,6-7 2 16,8-9-3-16,5-4 11 0,3 0-12 15,0-9 7 1,14-20-41-16,8-12 14 0,8-12-14 16,-2-5 26-16,2-3 12 15,0 1 6-15,-5 10 4 16,-5 14 45-16,-10 17-13 15,-4 16 60-15,-6 3-65 16,0 13-32-16,0 24 8 16,-16 14-3-16,-4 16 20 15,4 5-27-15,1 0 4 16,13-5-8-16,2-7 4 16,23-11-25-16,23-20-26 15,18-15-43-15,21-14-167 0,6-23-206 16</inkml:trace>
  <inkml:trace contextRef="#ctx0" brushRef="#br1" timeOffset="35835.31">8827 9621 877 0,'0'0'77'0,"0"0"268"15,0 0-176-15,0 0-44 16,0 0-93-16,0 0 4 15,3-20-36-15,36 37 0 16,7 13-2-16,2 12 5 0,-5 13-3 16,-9 11 0-16,-20 8 4 15,-14 5-19-15,-8 0 15 16,-26-7-33-16,-9-2 23 16,-2-11-39-16,6-12 6 15,6-10-16-15,14-15-91 16,13-15-117-16,6-7-227 15</inkml:trace>
  <inkml:trace contextRef="#ctx0" brushRef="#br1" timeOffset="36085.03">9959 9799 1196 0,'0'0'93'15,"0"0"97"-15,0 0-98 16,0 0-41-16,0 0-27 16,0 0-20-16,56 0 1 15,3 0-5-15,17 0 6 16,6 0-18-16,3-6 12 16,-3-2-68-16,-15-1-16 15,-19 5-70-15,-18 4-106 16,-27 0-107-16,-9 0-4 15</inkml:trace>
  <inkml:trace contextRef="#ctx0" brushRef="#br1" timeOffset="36235.43">10012 10060 660 0,'0'0'167'16,"0"0"157"-16,0 0-179 15,0 0-62-15,0 0-43 16,147-37-26-16,-62 17-2 15,18 0-12-15,3 4-126 16,-2-7-311-16</inkml:trace>
  <inkml:trace contextRef="#ctx0" brushRef="#br1" timeOffset="42810.55">9273 4368 17 0,'0'0'0'0</inkml:trace>
  <inkml:trace contextRef="#ctx0" brushRef="#br1" timeOffset="43034.3">9273 4368 128 0,'54'-16'0'0,"-54"19"-114"16</inkml:trace>
  <inkml:trace contextRef="#ctx0" brushRef="#br1" timeOffset="43245.75">9394 4341 340 0,'0'0'0'15,"0"0"2"-15,0 0-4 16,0 0-36-16,0 0-108 16,0 0 52-16</inkml:trace>
  <inkml:trace contextRef="#ctx0" brushRef="#br1" timeOffset="43423.68">9394 4341 189 0,'-51'33'0'0,"51"-33"-169"15</inkml:trace>
  <inkml:trace contextRef="#ctx0" brushRef="#br1" timeOffset="58138.62">11746 9858 50 0,'0'0'14'15,"0"0"19"-15,0 0-6 16,0 0 24-16,0 0-33 16,0 0 2-16,0 0 33 15,-24-6 2-15,24 6-10 16,0 0 30-16,-2 0 60 15,2 0 14-15,-1 0-65 16,-1 0 43-16,1 0 34 16,1 0-64-16,0 0-25 0,0 0-17 15,0 0-11-15,0 0-3 16,0 0-41-16,0 0 0 16,0 0 3-16,11 0-3 15,17 0 0-15,12 0 13 16,11-5-12-16,5-7 14 15,3-5-15-15,-1 3 0 16,-6-1 1-16,-7 5 6 16,-12 3-7-16,-11 1 0 15,-10 5 2-15,-3-1-6 16,-3 2 4-16,0 0-12 16,0 0 2-16,4 0-13 0,-3 0-12 15,3 0-26-15,-1 0 2 16,1 0 18-16,-4 0-17 15,-6 0-58-15,0 0 9 16,0 0-12-16,0 0-15 16,-3 0-55-16,-13 0 16 15,-1 0-50-15</inkml:trace>
  <inkml:trace contextRef="#ctx0" brushRef="#br1" timeOffset="58572.21">11998 9564 514 0,'0'0'46'16,"0"0"113"-16,0 0 16 15,0 0-52-15,0 0-19 16,0 0-18-16,-3-7-6 15,1 7 10-15,2 0-49 16,0 14-19-16,0 8 25 16,0 16 8-16,0 11-20 15,-4 7-16-15,-8 1-13 16,-1-6 18-16,2-3-24 16,1-10 0-16,4-8 1 15,0-9-1-15,3-3 0 0,3-6 0 16,0-7-24-16,0-2 18 15,0-3-46-15,0 0 11 16,0 0 40-16,0 0-29 16,0 0-10-16,9-5-9 15,1-6-28-15,1 2 30 16,-5-2-20-16,3 1-27 16,-5 6-27-16,2-1-19 15,-3 2-12-15,-3 0-34 16,0-2-41-16</inkml:trace>
  <inkml:trace contextRef="#ctx0" brushRef="#br1" timeOffset="59046.68">12077 9808 217 0,'0'0'38'0,"0"0"22"15,52-85 64-15,-35 39-35 16,-1 0 18-16,-7 2 18 16,-9 8-45-16,0 10 48 15,-19 7 13-15,-11 5-80 16,-3 8 36-16,-4 6-68 16,-5 0-13-16,2 3 9 15,1 11-23-15,7-2 15 16,12 1-16-16,8 1 8 15,9-2-10-15,3 1 1 16,3 1-12-16,19-2-3 16,5 2-42-16,-3-4-18 0,0-3-22 15,1 0-65-15,-4-1 42 16,-3-3-108-16,-1 0-53 16,-1-3-32-16</inkml:trace>
  <inkml:trace contextRef="#ctx0" brushRef="#br1" timeOffset="59519.16">12113 9593 280 0,'0'0'128'0,"0"0"91"16,0 0-46-16,6-81-19 15,-6 64 17-15,0 8-31 16,-12-2-34-16,-6 1-58 16,-3 3 29-16,-9 5-58 15,-12 2 19-15,-7 6-18 0,-16 21-5 16,-3 7 3-16,3 10-18 15,1 15 4-15,15 8 6 16,13 6-8-16,13-1-2 16,16-3 10-16,7-12-6 15,3-15-3-15,27-17-1 16,13-13 0-16,18-12 7 16,14-12-1-16,10-20-6 15,-5-14 5-15,-11-5-3 16,-14-7 3-16,-16-3-5 0,-13-10 0 15,-10-4 23 1,-9 2-18-16,-7 4-5 16,0 21 15-16,0 19-4 0,-7 17 18 15,-2 12 6-15,-5 3-32 16,-2 27 12-16,-7 17-15 16,7 11 0-16,3 8 7 15,1 11-5-15,4-1 0 16,5-1-2-16,3-8 6 15,0-11-10-15,0-10 4 16,14-13-19-16,5-9-10 16,-3-12-49-16,13-9-41 15,4-3-149-15,1-15-297 16</inkml:trace>
  <inkml:trace contextRef="#ctx0" brushRef="#br1" timeOffset="60016.73">12104 9601 601 0,'0'0'66'0,"0"0"149"16,-46-76-32-16,30 54-87 15,2 1 3-15,-4 1-6 16,-6 5-39-16,-4 6 13 15,-8 2-39-15,-4 7-20 16,-11 17 23-16,-7 17-28 16,1 17 0-16,8 17-3 15,7 11 5-15,17 7-3 0,8 2-2 16,13-14 0-16,4-15 1 16,18-15-1-16,18-19 0 15,5-14 3-15,8-11 2 16,13-7 1-16,-1-22-6 15,0-13 3-15,-1-8-4 16,-8-4 1-16,-10-7 0 16,-5-8 0-16,-13-4 8 15,-8 1-4-15,-5 16-4 16,-8 20 0-16,0 16 20 0,-3 20 7 16,0 5-26-1,0 27-1-15,0 20-4 0,-6 18 4 16,-7 5 0-16,-1 4 0 15,-1-2-6-15,-2 2 6 16,7-6-48-16,7-4-36 16,3-10-130-16,6-12-131 15,27-23-98-15</inkml:trace>
  <inkml:trace contextRef="#ctx0" brushRef="#br1" timeOffset="60246.18">12486 10092 840 0,'0'0'255'16,"0"0"9"-16,0 0-105 15,0 0-92-15,0 0 20 16,0 0-56-16,0 14-20 16,0 23 31-16,-3 8-23 15,-6 11-1-15,-9 1-18 16,3-1-1-16,2 0-12 15,4-16-43-15,5-12-47 16,4-16-5-16,17-12-185 16,22-24-317-16</inkml:trace>
  <inkml:trace contextRef="#ctx0" brushRef="#br1" timeOffset="60496.04">13285 9924 1315 0,'0'0'140'0,"0"0"38"16,0 0-70-16,0 0-52 15,0 0-20-15,0 0-36 16,27-2 3-16,37 2 4 16,31 0-7-16,22 0 0 15,7 0-6-15,-12 0 3 16,-8 0-34-16,-19-11-33 15,-24 5-16-15,-24-5 18 0,-21 2-118 16,-16-1-57 0,-14-1-220-16</inkml:trace>
  <inkml:trace contextRef="#ctx0" brushRef="#br1" timeOffset="60740.21">13753 9643 1053 0,'0'0'174'0,"0"0"92"16,0 0-158-16,0 0-19 15,0 0-21-15,0 0-38 16,36-29 29-16,-22 66-54 0,-11 21-5 16,-3 16 39-1,-12 15-31-15,-22 8 7 0,-8 1-15 16,0-4-25-16,12-14-9 15,11-14-70-15,19-20-51 16,0-25-83-16,31-21-562 16</inkml:trace>
  <inkml:trace contextRef="#ctx0" brushRef="#br1" timeOffset="61561.33">15860 9495 306 0,'0'0'177'0,"0"0"67"16,0 0-46-16,0 0-63 16,0 0-37-16,0 0 14 15,7-4-48-15,-23 11 1 16,-14 9 0-16,-9 2-50 15,-1-3 14-15,0-5-29 0,7-3 0 16,4-7 11-16,13 0-10 16,6-3 13-16,10-18-5 15,0-8 1-15,17-7-2 16,15 0-8-16,7 5 0 16,1 9-11-16,-2 16 17 15,3 6-13-15,-2 14 6 16,-2 20 1-16,-7 7-7 15,-15 5 7-15,-12 3 0 16,-3 1-4-16,-29 4 6 16,-14 1-3-16,-15-2 1 15,-12-5 0-15,-12-8 5 16,1-4-5-16,16-14 0 0,13-10-1 16,22-12 7-1,11 0-6-15,19-27 2 0,4-5 6 16,30-5-6-16,16 5-2 15,9 8 0-15,2 11 1 16,-9 10 5-16,-4 3-6 16,-6 10 0-16,-5 13 2 15,-1 6-8-15,1 4 0 16,6 0-16-16,13 1-46 16,5-6-156-16,4-11-155 15,1-13-151-15</inkml:trace>
  <inkml:trace contextRef="#ctx0" brushRef="#br1" timeOffset="61917.81">16640 9514 607 0,'0'0'219'16,"0"0"103"-16,0 0-141 16,0 0-119-16,0 0-24 15,-123 18-16-15,70 21 1 16,-1 7-20-16,5-3 6 15,13 6-4-15,14-12-5 16,16-4 0-16,6-9-6 16,9-12 6-16,23-12-2 15,18 0 0-15,8-29 2 16,1-8-10-16,1-3 10 16,-12-9 0-16,-12 3 7 0,-12 2-4 15,-8 11 2-15,-13 16-3 16,-3 12-1-16,0 5 51 15,0 8-52-15,-13 23-6 16,-7 12-1-16,1 13 7 16,1 1 0-16,6 2 0 15,9 0-71-15,3-4-54 16,9-8-47-16,19-16-199 16,11-19-65-16</inkml:trace>
  <inkml:trace contextRef="#ctx0" brushRef="#br1" timeOffset="62249.18">16939 9824 732 0,'0'0'169'15,"0"0"86"-15,0 0-134 16,0 0-63-16,0 0 15 16,0 0-62-16,-67-18-8 15,87 16-3-15,10 1 2 16,10-1-8-16,-4 2 6 15,-5 0-7-15,-4 0-12 16,-7 5 19-16,-7 10-9 16,-7 6 9-16,-6 5-3 15,0 3-2-15,-21 2 5 16,-3 2 0-16,-8 0 8 0,3-8-7 16,2-7-1-1,8-8 29-15,9-7-23 0,10-3 4 16,10 0-10-16,19-7 0 15,22-10-22-15,15-2-62 16,8-5-51-16,8-6-220 16,2-1-113-16</inkml:trace>
  <inkml:trace contextRef="#ctx0" brushRef="#br1" timeOffset="62502.36">17599 9273 89 0,'0'0'694'16,"0"0"-398"-16,0 0-92 15,0 0-94-15,0 0-7 16,0 0-74-16,-49-38-15 16,39 79-2-16,3 22-9 15,-3 17 15-15,1 12-13 16,-3 7 6-16,0 1-9 15,6-11-2-15,6-13-26 16,10-17-26-16,27-20-82 16,11-22-116-16,17-17-179 15</inkml:trace>
  <inkml:trace contextRef="#ctx0" brushRef="#br1" timeOffset="62930">17881 9532 767 0,'0'0'73'0,"0"0"249"16,0 0-183-16,0 0-76 15,0 0-57-15,0 0-6 16,10-17 0-16,32 27 6 16,1 0-6-16,-1 5-17 15,-9 2-11-15,-12 0-6 16,-10 3 8-16,-8 0-4 15,-3-1 4-15,-1 3 22 0,-18-2-16 16,-2-3 0-16,3-4 18 16,5-5 2-16,7-5-1 15,3-3 3-15,3-7 25 16,6-16 49-16,20-14-61 16,13-8-13-16,9 2 28 15,-1 4-7-15,-8 5 9 16,-7 14-2-16,-16 11-13 15,-7 5 56-15,-8 4-67 16,-1 7 0-16,0 19-3 16,-3 11 0-16,-14 9 21 15,0 4-24-15,4-1 4 16,8 3-18-16,5-2-14 0,19-11-125 16,19-16-177-1,19-16-127-15</inkml:trace>
  <inkml:trace contextRef="#ctx0" brushRef="#br1" timeOffset="63096.44">18693 9634 518 0,'0'0'363'0,"0"0"10"16,0 0-255-16,0 0-39 16,0 0-37-16,0 0-41 15,30-33-2-15,30 29-15 16,9 0-87-16,2-2-87 0,1-3-213 15,-7-5-173 1</inkml:trace>
  <inkml:trace contextRef="#ctx0" brushRef="#br1" timeOffset="63298.48">19265 9382 587 0,'0'0'225'0,"0"0"6"16,0 0-82-16,0 0-62 15,-87 3-43-15,63 23 23 16,1 11-50-16,5 10 5 16,1 5-12-16,13 5-8 15,4-1-4-15,10-6-8 16,20-14-113-16,9-16-1 16,3-20-168-16,11-6-96 15</inkml:trace>
  <inkml:trace contextRef="#ctx0" brushRef="#br1" timeOffset="63546.14">19599 9188 918 0,'0'0'186'0,"0"0"112"16,0 0-156-16,0 0-74 16,0 0-49-16,0 0-10 15,33 32-6-15,22 12 22 16,12 5-25-16,0 6 4 15,-7-4 1-15,-18 5-5 0,-21 2 0 16,-21 2-6-16,-32 4 4 16,-27-2-14-16,-19 2-30 15,2-12-62-15,9-6 25 16,18-17-189-16,25-20-147 16,24-9-280-16</inkml:trace>
  <inkml:trace contextRef="#ctx0" brushRef="#br1" timeOffset="63733.21">20327 9544 1031 0,'0'0'102'16,"0"0"164"-16,0 0-179 16,0 0 41-16,0 0-90 15,0 0-24-15,39-26-14 0,23 26-11 16,19 7 1-16,-5-1-61 15,-2-5-70-15,-8-1-141 16,-20 0-238-16</inkml:trace>
  <inkml:trace contextRef="#ctx0" brushRef="#br1" timeOffset="63943.01">20676 9316 824 0,'0'0'109'15,"0"0"277"-15,0 0-248 16,0 0-70-16,0 0-26 0,0 0-19 16,-48 73 11-16,41-10 9 15,1 10-43-15,-5 9 2 16,0 7-16-16,-6 1 14 16,2-4-76-16,9-10-51 15,6-21-190-15,42-22-177 16</inkml:trace>
  <inkml:trace contextRef="#ctx0" brushRef="#br1" timeOffset="64440.71">21763 9327 1104 0,'0'0'61'16,"0"0"156"-16,0 0-130 16,0 0-27-16,0 0-47 15,0 0-9-15,-62-30 13 16,93 23-17-16,12-4 0 16,11 3-10-16,0 3 10 15,-9 5-15-15,-9 0 3 16,-11 8-12-16,-12 4 16 15,-6 5-31-15,-7 4-11 0,0-2 31 16,-15 6 8-16,-15-1 11 16,-6 0 0-16,-3-1 3 15,4-6 20-15,11-8-11 16,14-2 6-16,8-7 17 16,2 3-31-16,8 4-2 15,19 2-2-15,12 3 6 16,5-1 15-16,-3 0-21 15,-12 1 0-15,-6 2-4 16,-14-1 4-16,-8 4 0 16,-1-1-1-16,-21 5 3 15,-20 1-1-15,-12-2-1 16,1 2-19-16,6-5 14 0,12 0-55 16,11-5-52-1,17-12-219-15,6 0-145 0</inkml:trace>
  <inkml:trace contextRef="#ctx0" brushRef="#br1" timeOffset="64782.71">22607 9302 806 0,'0'0'213'0,"0"0"53"16,0 0-187-16,-89-31-43 15,25 50-31-15,-6 17 7 16,7 7-7-16,14 4 0 15,10 2 16-15,17-2-21 16,15-8 0-16,7-6 0 0,7-13 5 16,27-14-4-16,15-6-1 15,17-9 2-15,4-18 6 16,-3-10-8-16,-7-2 0 16,-11-6 6-16,-12-6-3 15,-8 7 0-15,-17 10-3 16,-8 13 2-16,-4 20 63 15,-9 1-65-15,-18 24 7 16,-5 15-17-16,-6 12 12 16,8 7-4-16,10 5-12 15,6 4-64-15,9 2-83 16,5-13-252-16,6-13-214 16</inkml:trace>
  <inkml:trace contextRef="#ctx0" brushRef="#br1" timeOffset="65196.04">22801 9619 549 0,'0'0'289'15,"0"0"95"-15,0 0-279 16,0 0-41-16,0 0-29 16,0 0-35-16,7-19-3 15,25 19-7-15,5 0-38 16,-7 0 47-16,-7 4-42 15,-5 2 27-15,-14 5 4 0,-2-1 6 16,-2 5 6 0,0-1-3-16,-9 3 7 0,-11-1-1 15,4-3-3-15,6-4 0 16,0-1 7-16,9-5 2 16,1-1-9-16,0 2 7 15,3-1 0-15,15 2 2 16,3 4 18-16,3-1-16 15,-4 1 14-15,-4 4-19 16,-6-3-6-16,-7 4 4 16,-3 1 1-16,-17 5-5 15,-15 0 0-15,-10 0 0 16,-1-4-1-16,4-3 1 0,6-1-33 16,9-9-11-1,17-3-137-15,7-11-151 0,20-19-278 16</inkml:trace>
  <inkml:trace contextRef="#ctx0" brushRef="#br1" timeOffset="65398.92">23468 9117 784 0,'0'0'142'16,"0"0"158"-16,0 0-196 15,0 0-50-15,-66 71-24 16,29-5-22-16,-4 13 35 15,-3 7-43-15,-3 3 0 16,6 3-3-16,14-5 3 0,20-12-46 16,8-22-127-16,40-24-134 15,25-26 108-15,14-3-249 16</inkml:trace>
  <inkml:trace contextRef="#ctx0" brushRef="#br1" timeOffset="65832.16">23710 9399 789 0,'0'0'123'16,"0"0"184"-16,0 0-150 15,0 0-55-15,0 0-91 16,0 0-6-16,-45-30-8 16,65 30 11-16,9 0-8 15,6 11 0-15,-1 1-33 16,-4 4 13-16,-9 2-27 0,-11 1 5 15,-10 5 42-15,0-1-57 16,-13 3 21-16,-13-2 14 16,1-5-18-16,7-7 24 15,6-7 2-15,9-2 14 16,3-3 14-16,0 0-3 16,13-20 71-16,14-9-69 15,11-11-7-15,4 0 22 16,0-1-14-16,-3 10 8 15,-9 9 63-15,-9 7-57 0,-10 11 9 16,-5 4 9-16,-5 8-46 16,-1 20 3-16,0 8-3 15,0 11 0-15,-10 3 11 16,-10-4-11-16,5 1-10 16,5-8-25-16,10-9-75 15,0-15-48-15,31-11-107 16,20-4-69-16,10-16-231 15</inkml:trace>
  <inkml:trace contextRef="#ctx0" brushRef="#br1" timeOffset="65979.95">24321 9462 242 0,'0'0'515'16,"0"0"-126"-16,0 0-199 0,0 0-71 16,0 0-70-1,0 0-39-15,7-20-10 0,21 20-12 16,16 0 0-16,13 2-105 15,6-2-210-15,-1 0-156 16</inkml:trace>
  <inkml:trace contextRef="#ctx0" brushRef="#br1" timeOffset="66192.22">24922 9224 804 0,'0'0'123'16,"0"0"130"-16,0 0-154 15,-81-4-57-15,49 27 9 16,-1 5-3-16,1 8-2 0,5 3-14 16,5 4-23-16,8 6-3 15,6-3-6-15,8-5-17 16,0-9-3-16,12-11-65 16,26-15 0-16,17-6-44 15,15-6-129-15,6-22-120 16</inkml:trace>
  <inkml:trace contextRef="#ctx0" brushRef="#br1" timeOffset="66432.14">25234 9039 744 0,'0'0'253'16,"0"0"19"-16,0 0-136 16,0 0-43-16,0 0-28 0,0 0-55 15,-22-10-4-15,46 46-5 16,13 10 2-16,6 14 28 15,2 4-31-15,-3-2 0 16,-13 1 0-16,-15-4 7 16,-14-3-9-16,-33 1 2 15,-32-5-26-15,-26-2 18 16,-17-8-66-16,-1-11-44 16,9-12-148-16,21-16-100 15,32-3-45-15</inkml:trace>
  <inkml:trace contextRef="#ctx0" brushRef="#br1" timeOffset="66808.2">25592 8732 938 0,'0'0'77'0,"0"0"71"15,0 0 16-15,0 0-86 16,0 0-76-16,0 0 4 16,41-11-6-16,6 11-6 15,1 0-2-15,-8 1-17 16,-7 9-18-16,-12-1 35 0,-11 6-3 16,-7 0-11-1,-3 5-25-15,-6 3 38 0,-19 1 1 16,-3-2 8-16,-1-2 0 15,6-3 24-15,6-8-20 16,8-1 29-16,5-3-3 16,4-1-28-16,8 0 15 15,24-1-17-15,16-1 0 16,17 2-5-16,16-1-44 16,14 0-138-16,16-3-177 15,11 0-367-15</inkml:trace>
  <inkml:trace contextRef="#ctx0" brushRef="#br1" timeOffset="67229.53">26019 9394 817 0,'0'0'114'0,"0"0"141"16,0 0-100-16,0 0-59 16,0 0-67-16,88 0-8 15,-21 0-21-15,9 0 13 16,10 0-28-16,1 0-19 15,-2 0-161-15,-12 3-146 0,-24-3-127 16</inkml:trace>
  <inkml:trace contextRef="#ctx0" brushRef="#br1" timeOffset="67472.78">26447 9227 762 0,'0'0'242'15,"0"0"50"-15,0 0-157 16,0 0-45-16,0 0-25 16,0 0-25-16,-24-26-14 15,24 60-26-15,9 12 0 16,-2 6 23-16,-7 7-23 0,0 5 0 16,-10 0-3-1,-12 0-4-15,1-8-50 0,9-3-58 16,12-17-118-16,9-16-127 15,35-14-223-15</inkml:trace>
  <inkml:trace contextRef="#ctx0" brushRef="#br1" timeOffset="67919.85">27492 9639 299 0,'0'0'169'0,"0"0"11"15,0 0 10-15,0 0 22 16,0 0 2-16,0 0-89 15,-23-15-78-15,-4 31-16 16,-5 4-12-16,3 5 11 16,6-1-29-16,13-7 8 15,5-7-3-15,5-3-6 16,0-4 0-16,20-3 5 16,11 0 0-16,6-14 5 0,-1-8-10 15,-6-6 7-15,-6 2-7 16,-6-3 0-16,-7 6 0 15,-6 6 3-15,-5 11-2 16,0 3-2-16,-2 3 0 16,-14 6-50-16,1 11 13 15,-1 6-58-15,7 2-90 16,7-4-61-16,2-4-88 16,5-5-273-16</inkml:trace>
  <inkml:trace contextRef="#ctx0" brushRef="#br1" timeOffset="68249.34">28356 9640 998 0,'0'0'37'16,"0"0"148"-16,-82 3-126 15,49 11 5-15,7 2-37 16,7 1-26-16,6-5 20 15,10-2-21-15,3-3 0 16,0-3 3-16,10-1-1 16,15-3 12-16,12 0 16 15,1-7-27-15,-2-5 28 16,-1-6-31-16,-7-6 0 0,-6 2-6 16,-10 0 15-1,-9 5-6-15,-3 6-3 0,-7 8 0 16,-18 3-17-16,-4 0 12 15,3 10-43-15,4 7-29 16,9 0-132-16,12 0-103 16,1-8-101-16</inkml:trace>
  <inkml:trace contextRef="#ctx0" brushRef="#br1" timeOffset="68557.25">29142 9567 727 0,'0'0'56'16,"0"0"156"-16,-86 30-81 16,71-17-29-16,4 1-74 15,10-4-25-15,1-1 28 16,9-3-30-16,15-2 34 15,9-4 34-15,5 0-59 16,-2-7-1-16,-5-10 17 16,-5-2-17-16,-11-4 17 15,-11 3-26-15,-4 0 0 16,-27 10 12-16,-33 10-12 16,-28 0-16-16,-23 17-76 0,-9 3-380 15</inkml:trace>
  <inkml:trace contextRef="#ctx0" brushRef="#br1" timeOffset="77434.17">6877 11546 7 0,'0'0'595'0,"0"0"-527"16,0 0 131-16,0 0-4 15,0 0-40-15,0 0-40 16,26-74-35-16,-41 69-7 16,-6 1-36-16,-4 4-14 0,-1 0-7 15,-2 0-16-15,-5 23 17 16,3 27-17-16,-4 15 0 15,10 22 4 1,5 12 1-16,1 3-5 0,3 3 0 16,0-2 1-16,3-13-4 15,0-15 3-15,2-18-43 16,4-21-23-16,1-13-52 16,-4-13-73-16,-1-10-152 15,1-20-134-15</inkml:trace>
  <inkml:trace contextRef="#ctx0" brushRef="#br1" timeOffset="77607.62">6427 12005 358 0,'0'0'450'0,"0"0"-201"0,0 0 29 16,0 0-195-16,0 0-23 16,0 0-17-16,100-55 0 15,-33 35-17-15,15-1-26 16,0 8-3-16,-1 0-1 15,-7 2-132-15,-8-1-229 16,-14-2-334-16</inkml:trace>
  <inkml:trace contextRef="#ctx0" brushRef="#br1" timeOffset="78034.07">7355 11246 347 0,'0'0'94'15,"0"0"164"-15,0 0-122 16,0 0 69-16,0 0-26 16,0 0-43-16,16-20-53 15,-16 20-38-15,0 0 12 16,0 3-42-16,0 25-12 15,-16 13 35-15,-4 12-21 16,-2 9-9-16,-8 5-6 16,2 3 6-16,4-5-16 15,9-4-24-15,5-16-102 16,10-12-123-16,0-19-279 16</inkml:trace>
  <inkml:trace contextRef="#ctx0" brushRef="#br1" timeOffset="78364.05">7631 11589 828 0,'0'0'132'0,"0"0"74"16,0 0-18-16,0 0-87 15,0 0-52-15,0 0-6 16,0 0-2-16,-6 3-20 0,-11 13 3 16,-11 11-23-1,-2 9 4-15,-6 14 33 0,4 14-32 16,-4 11 4-16,6 15 12 16,5 4-5-16,8-1-5 15,11-3-12-15,6-12 0 16,20-8-14-16,21-17 8 15,16-17-59-15,10-16-30 16,11-20-178-16,1-12-197 16</inkml:trace>
  <inkml:trace contextRef="#ctx0" brushRef="#br1" timeOffset="78617.89">8011 11956 1042 0,'0'0'107'16,"0"0"153"-16,0 0-173 16,0 0-29-16,0 0 13 15,0 0-44-15,-76 3-18 16,58 24 11-16,-1 12-17 16,5 7-2-16,1 4-1 15,10 2 6-15,3 1-8 16,0-10 2-16,19-7-28 15,17-19-10-15,19-17-65 16,17-6-17-16,7-34-266 16,-3-15-358-16</inkml:trace>
  <inkml:trace contextRef="#ctx0" brushRef="#br1" timeOffset="78880.42">8372 11668 1086 0,'0'0'113'0,"0"0"134"16,0 0-131-16,0 0-54 16,0 0-15-16,0 0-34 15,9 28-9-15,27 1 55 16,10 7-31-16,2 4-14 16,-5 5-5-16,-4 9-6 0,-14 2 1 15,-13 6-4 1,-12 2 0-16,-18 1-15 0,-25-3 9 15,-8-5-48-15,-1-4 14 16,0-11-43-16,16-15-39 16,9-13-126-16,15-14-319 15</inkml:trace>
  <inkml:trace contextRef="#ctx0" brushRef="#br1" timeOffset="79114.82">9249 11900 1383 0,'0'0'40'16,"0"0"76"-16,0 0-50 16,0 0-21-16,0 0-45 15,0 0 12-15,81 9-8 16,-17-9-4-16,9 0-19 15,0 0-27-15,0 0-107 16,-9-3-179-16,-25 0-406 16</inkml:trace>
  <inkml:trace contextRef="#ctx0" brushRef="#br1" timeOffset="79286.7">9239 12173 1168 0,'0'0'118'0,"0"0"78"16,0 0-129-16,0 0-50 16,0 0-3-16,107 14-14 15,-25-17-8-15,9-5 1 16,0 2-179-16,0-7-333 16</inkml:trace>
  <inkml:trace contextRef="#ctx0" brushRef="#br1" timeOffset="89541.63">10775 11879 419 0,'0'0'7'16,"0"0"39"-16,0 0 104 16,6-72-17-16,-3 42-55 15,0 4-2-15,0-2 61 16,-3 6-60-16,0 9-8 15,0 4 0-15,-6 6-32 16,-12 3 19-16,-12 0-56 0,-10 3 0 16,-8 19-4-16,-1 11 0 15,1 7 4-15,11 7 0 16,6 1 4-16,14 1-6 16,11-5 2-16,6-10 0 15,3-8-1-15,17-9 1 16,8-12 0-16,8-5-1 15,7 0 7-15,2-19 7 16,-2-5-13-16,-4-1 0 16,-8-4 3-16,-4 0-2 15,-12 0 1-15,-4-5-2 16,-4 2 3-16,-7 9-2 0,0 3-1 16,0 11 0-16,0 6-12 15,0 3 12-15,0 0-5 16,0 0-2-16,0 3-32 15,0 6 32-15,-3 5 6 16,-2-1 1-16,2-3 5 16,0-4-5-16,3-3 0 15,0-3 3-15,0 0 1 16,0 0-1-16,0 0-2 16,0 0-1-16,0 0 38 15,0 0-37-15,0 0 10 16,0 0 1-16,0 0-11 15,0 0 13-15,0 0-14 0,0 0 0 16,0 0 4 0,0 0-4-16,0 0 0 0,0 0 4 15,0 0-1-15,0 0 3 16,0 0-6-16,0 0 0 16,0 0 13-16,0 0-13 15,0 0 0-15,0 0 10 16,0 0-9-16,0 0 3 15,0 0-4-15,0 0 0 16,0 0 4-16,0 0-4 16,-4 0 0-16,4 0 2 15,0 0 0-15,0 0-2 0,0 0 0 16,0 0 6 0,0 0-4-16,0 0-2 15,0 0 0-15,-3 3-2 0,3 7 2 16,-6 11 0-16,0 8 0 15,0 15 0-15,0 2-4 16,6 0 4-16,0-3 0 16,0-4-5-16,0-5 5 15,15-8 0-15,8-3-31 16,15-7-108-16,4-12-188 16,4-4-222-16</inkml:trace>
  <inkml:trace contextRef="#ctx0" brushRef="#br1" timeOffset="89976.49">11158 12094 453 0,'0'0'117'0,"0"0"49"15,0 0 16-15,0 0-63 16,0 0 9-16,0 0-50 16,3-2-12-16,-3 2-6 15,0 9-44-15,0 16 9 16,-3 9 12-16,-10 12-17 16,-2 5 14-16,-6-3-34 15,9-2 0-15,-1-5 2 16,10-5-2-16,3-6-34 15,0-7-152-15,0-13-232 0,0-10-403 16</inkml:trace>
  <inkml:trace contextRef="#ctx0" brushRef="#br1" timeOffset="98609.96">6154 11206 104 0,'0'0'185'0,"0"0"-35"0,0 0-22 15,0 0-21-15,0 0-32 16,0 0 1-16,0 0-4 15,15 6-24-15,-15 21-34 16,0 26 20-16,0 30 91 16,0 35-12-16,0 35-43 15,0 20-28-15,0 6-12 16,0 2-20-16,0-14 6 16,-9-12-16-16,3-22 1 15,0-29 7-15,2-28-8 16,4-29-1-16,0-25 0 15,0-14-79-15,0-8-141 0,0-25-100 16,0-33-195-16</inkml:trace>
  <inkml:trace contextRef="#ctx0" brushRef="#br1" timeOffset="100432.16">6202 11036 53 0,'0'0'142'16,"0"0"-48"-16,0 0 40 16,0 0-50-16,0 0 82 15,0 0-81-15,-9-44 4 16,9 41-11-16,3-1-21 16,22 0-21-16,14 1-26 15,16 3-1-15,14 0 29 16,14 0-33-16,13 0 2 0,23 0 5 15,21 0-5-15,14 0-2 16,10 0-5-16,0 0 2 16,0 0-1-16,-4 0-1 15,-1 6 0-15,4-4 2 16,1 1 0-16,15 0-1 16,0 0-1-16,0 0 1 15,-3 2-4-15,-15 3 3 16,-4-1 0-16,-5 0-2 15,-3-2 10-15,3 2-10 16,-4-1 2-16,-2-2 0 16,-13 3-12-16,-8 3 12 15,-10-7 0-15,-8 3 6 0,-4-6-6 16,-4 3 0-16,-1 1-3 16,-11 0-3-16,-6-1-10 15,-3 0 10-15,-3 0 1 16,-8 1-4-16,-5 2 9 15,-6-2-1-15,-7 1-1 16,-14 0 4-16,-3 0-11 16,-5-4 9-16,-5 2 0 15,-2 0 4-15,-4 2-1 16,0 3-6-16,7 1-1 16,10 3 4-16,4 7-1 15,9 1 1-15,0 4 0 16,2 2 5-16,-5 4-5 15,-1 6 0-15,-9 1-4 0,-11 8 10 16,-8 11-19 0,-14 11 17-16,0 8-4 0,-13 8 80 15,-7 4-40-15,-2 5 8 16,5 4 2-16,7-4-43 16,4 1 12-16,6-7-17 15,0-1 2-15,0 0 25 16,6-1-28-16,4 1 16 15,-3-5-3-15,-2-5-7 16,0-12 11-16,-5-10-13 16,0-12-4-16,0-3 32 0,-7-7-30 15,-3-2-3 1,-3 1 10-16,-2-5-7 0,0-3 5 16,3 0-8-16,3-5 2 15,-1-1-7-15,-1-3 5 16,2-2 0-16,2-1 3 15,-5-4-2-15,-2 0 1 16,-5 2-2-16,-14-3 0 16,-12-1-18-16,-7 1 18 15,-9 0-25-15,-6-2 23 16,6 1-10-16,0 1 11 16,-4 0-2-16,0 1 3 0,-9 0-14 15,-1 2 14 1,-16-3-1-16,-9 2-5 0,-9-3-3 15,-3 2-17-15,-6 1 1 16,5 0 25-16,-2-1-6 16,-4 5 6-16,1-8 0 15,0 6-7-15,0-5 16 16,-3 3-9-16,-1-1 0 16,-2-2 0-16,-1-1-2 15,3-1 2-15,5 1-4 16,7-3-2-16,7 0 7 15,5 0-1-15,2 0 0 16,6 2 4-16,6 0-7 16,-3 1 3-16,-1 0 0 15,-6 1-3-15,-4-1 4 0,4 0-1 16,0-2 0-16,0 2 4 16,0-3-10-16,3 0 6 15,3 0 0-15,3 0-4 16,4 0 4-16,2 3 0 15,3-3 0-15,0 4 3 16,7-1 5-16,-2 0-8 16,4 1 0-16,7-2-8 15,9 1 11-15,8-3-3 16,7 4 1-16,5-3 2 16,4 2-3-16,2-3 0 15,1 3 1-15,-3 0 3 16,-3 0-4-16,-4 1 0 15,1-4 2-15,-4 4 0 0,1-4-4 16,0 0-1-16,3 0 3 16,2 0 7-16,4 0-7 15,2 0 0-15,1 0 0 16,9 0 5-16,0 0 0 16,9 0-5-16,3 0 0 15,0 0 23-15,0 0-23 16,0 0 0-16,3 0 15 15,-4 0-15-15,4-4 7 16,-3-6-7-16,0 3 4 16,0-2-8-16,3-1 4 0,0 0 0 15,0-1-1 1,0-4 2-16,0 1-1 0,0-6 0 16,3-2 4-16,10-6-11 15,-4-2 7-15,6-1 0 16,-3-6 1-16,0-4 4 15,1 0-3-15,-2-2-2 16,-2-3 3-16,-2 2-3 16,2-5 0-16,-3-4 0 15,-3 0-8-15,2 0 8 16,-5 2-22-16,0 9-49 16,1 3-58-16,-1 2-185 0,0 1-466 15</inkml:trace>
  <inkml:trace contextRef="#ctx0" brushRef="#br1" timeOffset="109231.9">12554 6297 0 0,'0'0'3'16,"0"0"-3"-16</inkml:trace>
  <inkml:trace contextRef="#ctx0" brushRef="#br1" timeOffset="112043.67">4282 14737 390 0,'0'0'84'0,"0"0"108"15,0 0-5-15,0 0-46 16,0 0-10-16,30-70-18 16,-30 57-28-16,0 1 1 15,0 0-26-15,-6 0-22 16,-3 5 34-16,-6-3-52 0,0 7 12 16,-6 3-6-1,-7 0-24-15,-2 27-2 0,-6 24-6 16,-4 19 6-16,6 13-9 15,4 9 9-15,12 1 0 16,5-7-1-16,5-7 1 16,8-17-19-16,0-15-19 15,0-8-73-15,0-12 10 16,0-15-179-16,0-12-84 16,-3 0-96-16</inkml:trace>
  <inkml:trace contextRef="#ctx0" brushRef="#br1" timeOffset="112211.11">3818 15129 717 0,'0'0'195'15,"0"0"-24"-15,0 0-66 16,0 0-88-16,109-53 104 16,-39 21-74-16,6-4-14 15,3 5-33-15,-1 1-12 16,-4 1-147-16,-11 7-401 15</inkml:trace>
  <inkml:trace contextRef="#ctx0" brushRef="#br1" timeOffset="112530.46">4819 14400 680 0,'0'0'160'0,"0"0"104"16,0 0-9-16,0 0-166 16,0 0-14-16,0 0-15 15,6-7-29-15,-6 7 8 16,0 17-24-16,-3 12-13 15,-10 11 37-15,-4 7-39 0,-2-3 5 16,5 1-8-16,-2-3 3 16,7-8-55-16,6-7-49 15,3-12-130-15,0-15-271 16,15-6-303-16</inkml:trace>
  <inkml:trace contextRef="#ctx0" brushRef="#br1" timeOffset="112718.46">5026 14413 871 0,'0'0'319'15,"0"0"-155"-15,0 0 19 16,0 0-140-16,0 0-25 16,0 0 5-16,0 66-1 15,-4-26-10-15,-8 6-12 0,-3 7-23 16,-6 0-54-16,-1 2-180 15,11-8-489-15</inkml:trace>
  <inkml:trace contextRef="#ctx0" brushRef="#br1" timeOffset="113018.27">5377 14598 1056 0,'0'0'125'0,"0"0"128"15,0 0-128-15,0 0-67 16,0 0 21-16,0 0-64 16,-45 36-9-16,15 12-2 15,-3 20-1-15,-5 14 2 16,2 16-5-16,3 9 0 15,5 2-3-15,7-4 3 16,15-22-3-16,6-17-35 16,25-22-46-16,17-27-32 15,12-17-157-15,10-28-371 16</inkml:trace>
  <inkml:trace contextRef="#ctx0" brushRef="#br1" timeOffset="113492.71">5526 15047 1024 0,'0'0'45'15,"0"0"214"-15,0 0-120 16,0 0-88-16,0 0-41 16,0 0 4-16,49-33-14 15,-10 27 0-15,0 6-1 16,-3 0 2-16,-8 0-16 15,-4 10 1-15,-15 6-25 0,-5 4 33 16,-4 4-14-16,-4 7 9 16,-17 6 10-16,-6-1 1 15,-3-6-5-15,8-9 5 16,10-9 0-16,3-9 3 16,9-3-3-16,0 0 0 15,15-22-1-15,13-14-30 16,11-11 8-16,7-6-44 15,-1-3-3-15,1 1 67 16,-4 4-9-16,-9 9 12 16,-8 14 7-16,-7 11-3 15,-15 12 51-15,-3 5 19 16,0 0-30-16,0 3 20 16,-10 24-64-16,-13 15 9 15,-7 15 11-15,-1 9-7 0,4 3 1 16,8-6-14-16,13 0-12 15,6-17 7-15,34-10-98 16,24-29-88-16,14-7-305 16</inkml:trace>
  <inkml:trace contextRef="#ctx0" brushRef="#br1" timeOffset="113768.21">6400 14783 1154 0,'0'0'101'0,"0"0"96"16,0 0-74-16,0 0-66 15,0 0-47-15,0 0 27 16,6 14-35-16,21 8-2 16,7 11 44-16,2 6-43 15,-9 11 7-15,-5 3-8 16,-14 7 3-16,-8-2-5 15,0 0 2-15,-27-2-12 16,-12-3 6-16,-7-5-33 16,1-6-24-16,3-11-40 15,2-16-139-15,19-14-405 16</inkml:trace>
  <inkml:trace contextRef="#ctx0" brushRef="#br1" timeOffset="114010.42">7510 14912 1191 0,'0'0'221'0,"0"0"-157"16,0 0 86-16,0 0-69 15,0 0-45-15,0 0-35 16,43 4 0-16,-1 13-1 15,16-5 4-15,11-7-16 16,2-5-10-16,1 0-75 0,-5 0-58 16,-12-12-208-16,-22 4-423 15</inkml:trace>
  <inkml:trace contextRef="#ctx0" brushRef="#br1" timeOffset="114180.86">7514 15255 862 0,'0'0'311'0,"0"0"-166"16,0 0-16-16,0 0-121 15,0 0 3-15,145-4-3 16,-42-15 11-16,13-1-19 0,8-2-52 16,3-2-167-1,4-2-518-15</inkml:trace>
  <inkml:trace contextRef="#ctx0" brushRef="#br1" timeOffset="123849.66">9631 14795 453 0,'0'0'48'0,"0"0"12"16,0 0 85-16,0 0-89 16,0 0-15-16,0 0-16 15,0 0 26-15,-25 37-17 16,14-36 14-16,-8 2 22 15,-4-3-16-15,-5 0-6 16,-2 0 0-16,2-3 9 16,4-4-3-16,5-4-28 15,5 1 21-15,11-5 13 16,3-2-36-16,6-2-7 16,18 2-1-16,6 0-15 0,4 14 4 15,2 3-5-15,-3 0 0 16,0 13-5-16,-8 11 5 15,-8 5 0-15,-10 3 0 16,-7 11 3-16,-3 7-1 16,-21 0-2-16,-9 3 0 15,-6-3 6-15,-6-5-2 16,-3-7-4-16,1-6 12 16,7-7-5-16,4-10 5 15,9-10-6-15,11-5 1 16,7 0 36-16,3 0-32 15,4-12 8-15,2-4-6 0,0 2-7 16,5 1 4-16,13 4-3 16,4 2 1-16,8 3 5 15,-3 4-13-15,1 0 0 16,2 0 4-16,-3 7 1 16,4 10-6-16,2 0 1 15,-3 0 0-15,4 5-18 16,-1 0-45-16,9-1-77 15,1-5-144-15,5-10-353 16</inkml:trace>
  <inkml:trace contextRef="#ctx0" brushRef="#br1" timeOffset="124769.92">10356 14975 306 0,'0'0'46'16,"0"0"117"-16,0 0-5 15,0 0-64-15,19-74 22 16,-16 59 27-16,-3 1-49 15,0-6-9-15,0 4-27 0,0-4 5 16,-9 6-10-16,-4 2-34 16,-2-1 33-16,-6 9-31 15,-1 1-19-15,-5 3 23 16,-3 25-25-16,-4 16 5 16,-2 19-5-16,9 5 6 15,5 2-6-15,13-5 0 16,6-12 0-16,3-17 1 15,6-10-1-15,16-10 0 16,5-13 0-16,7 0 6 16,5-17 7-16,1-16-13 15,-1-6 5-15,-6-5 8 16,-8-7-6-16,-5-3-7 16,-7 4 19-16,-7 11-11 15,-3 19 19-15,-3 10-13 0,0 10 5 16,0 0-19-16,0 30 0 15,-9 13-11-15,-4 16 9 16,7 4-9-16,2-4-47 16,4-3-48-16,0-9-179 15,20-15-143-15,10-18-84 16</inkml:trace>
  <inkml:trace contextRef="#ctx0" brushRef="#br1" timeOffset="125236.16">10769 15153 1176 0,'0'0'77'16,"0"0"128"-16,0 0-112 15,0 0-42-15,0 0-24 16,0 0 7-16,0 0-28 16,-58-9-6-16,61 8-1 15,12-2-14-15,5 0 4 16,9 0 3-16,-2 3-15 15,-8 0 20-15,-4 0-12 16,-4 3-2-16,-7 13 8 16,-4 3 1-16,0 10-5 15,-24 11 13-15,-9 1 0 16,-8 6 6-16,2-5-6 16,3-6 2-16,3-10 12 0,14-12 0 15,10-7 27-15,5-3-39 16,4-4 3-16,0 0 8 15,13 0-13-15,15 0 0 16,8-11 8-16,10-2-6 16,-4 3 0-16,-3-3-2 15,1 2 0-15,-4 5-1 16,-8-1 1-16,-11 3 0 16,-7 1 0-16,-7 3 5 15,-3 0-4-15,0 0-1 16,0 0-5-16,0 0-4 15,0 0-44-15,-6 0-24 16,-5 0-106-16,7-14-275 0</inkml:trace>
  <inkml:trace contextRef="#ctx0" brushRef="#br1" timeOffset="126000.3">18622 9535 57 0,'0'0'0'0,"0"0"-57"0</inkml:trace>
  <inkml:trace contextRef="#ctx0" brushRef="#br1" timeOffset="126674">11710 15083 726 0,'0'0'128'16,"0"0"91"-16,0 0 22 15,0 0-169-15,0 0 37 16,0 0-61-16,0 0-10 15,9 0 6-15,37-3-17 16,20-1 5-16,10 1-23 16,9-2-4-16,0 0-10 15,-3 3-2-15,-7-1-55 16,-14-1-24-16,-19-3-156 16,-26-3-214-16,-16-2-303 15</inkml:trace>
  <inkml:trace contextRef="#ctx0" brushRef="#br1" timeOffset="126886.34">12087 14891 1129 0,'0'0'134'0,"0"0"58"16,0 0-37-16,0 0-79 16,0 0-17-16,0 0-22 15,-16-19-8-15,16 22-29 16,0 33-1-16,-3 20-11 15,3 24 12-15,-4 10-8 16,-2 2-27-16,3-3-49 16,3-19-82-16,0-22-288 15,16-26-408-15</inkml:trace>
  <inkml:trace contextRef="#ctx0" brushRef="#br1" timeOffset="127412.51">13090 14833 1423 0,'0'0'0'15,"0"0"146"-15,0 0-122 16,0 0 37-16,0 0-61 15,0 0 0-15,24-43-9 16,25 36 9-16,2 0-9 0,-5 7-18 16,-7 0-11-16,-11 0 17 15,-7 0-39-15,-9 10 26 16,-9 4 10-16,-3 1-4 16,0 6 27-16,-6 1-1 15,-18 8 4-15,-1 0 14 16,-1-1-5-16,1 1 8 15,1-6 22-15,8-5-40 16,7-2 12-16,6-10 2 16,3 0-13-16,0-4 2 15,19 4-4-15,8-2 0 16,4 2 6-16,2-2-6 16,-6 3 0-16,-6 1 5 0,-7-1-1 15,-8-2-3-15,-6 2-1 16,0 4 0-16,-7 9 30 15,-18 1-23-15,-11 2 4 16,-10 1-7-16,-2-1-1 16,5-1-6-16,10-6-9 15,11-4-49-15,16-13-22 16,6 0-356-16,22-23-272 16</inkml:trace>
  <inkml:trace contextRef="#ctx0" brushRef="#br1" timeOffset="127811.19">13803 15047 1083 0,'0'0'69'16,"0"0"91"-16,0 0-39 16,0 0-69-16,-76 76-18 15,70-66-27-15,6-6 2 16,0-4-2-16,0 0-7 15,0 0 0-15,6 0 11 16,11-12-7-16,2-7 10 16,0-7-14-16,-10 3 8 15,-5 3 0-15,-1 8-8 0,-3 5 0 16,0 7 8-16,-6 0-8 16,-10 13-2-16,-10 10-2 15,3 6 4-15,3-3-7 16,10-6 7-16,7-5 0 15,3-6-13-15,0-8 13 16,0-1-7-16,1 0 6 16,16-10 1-16,1-11-4 15,1-5 2-15,-1-1-36 16,-6-2-25-16,0 5-104 16,0 8-115-16,-6 6-20 15,-3 6-220-15</inkml:trace>
  <inkml:trace contextRef="#ctx0" brushRef="#br1" timeOffset="128258.46">14155 14883 860 0,'0'0'36'0,"0"0"220"16,0 0-107-16,0 0-101 16,0 0 19-16,46-78-9 15,-26 63-23-15,2 1 32 16,5 4-63-16,7 1-2 0,2 6 2 16,1 3-4-16,-7 0 0 15,-9 9 0-15,-5 11-6 16,-8 4-12-16,-8 8 13 15,-3 8-15-15,-24 6 12 16,-5 0 8-16,-5 0 0 16,0-2-1-16,0-12 2 15,5-2-1-15,10-7 0 16,2-10 0-16,13-6 21 16,7-3-15-16,0-4-1 15,0 0-5-15,12 0 11 16,21-4 0-16,16-8-11 15,10 1 0-15,12 2-2 0,-1 1 2 16,3 6-68 0,-1 1-90-16,-5-2-320 0,-6 0-354 15</inkml:trace>
  <inkml:trace contextRef="#ctx0" brushRef="#br1" timeOffset="128820.77">15290 14802 442 0,'0'0'195'16,"0"0"-7"-16,0 0 13 16,0 0-41-16,0 0-26 15,0 0-69-15,-37-59 5 16,12 59-69-16,-4 14 3 16,-4 12 20-16,-3 3-24 15,4 11 13-15,2 7-9 16,1-1 3-16,13-3 3 15,3-4-10-15,13-8 0 16,0-9-10-16,13-7 18 0,17-13-8 16,5-2 0-16,10-11 5 15,3-14 6-15,-1-9-11 16,-3-9 0-16,-5 0-1 16,-6-7 4-16,-10 8-2 15,-6 8-1-15,-8 14 5 16,-9 12 13-16,0 7 23 15,0 1-11-15,0 0-5 16,0 4-25-16,-6 15-2 16,-11 13-1-16,8 10 6 15,3 3-11-15,6 4 8 16,0-6-24-16,9-2 21 0,14-7-82 16,5-9-24-1,9-8-100-15,12-11-205 0,10-6-383 16</inkml:trace>
  <inkml:trace contextRef="#ctx0" brushRef="#br1" timeOffset="129270.21">15696 14982 804 0,'0'0'240'15,"0"0"-49"-15,0 0-31 16,0 0-82-16,0 0-65 15,0 0 12-15,-18 0-25 16,36 0 0-16,7 0 5 16,8 0-5-16,-4 0 1 0,0 2-1 15,-5 5 2-15,-9-1-22 16,-4 1 12-16,-6 6-18 16,-5 1 22-16,0 2-5 15,-5 3 9-15,-9 2 0 16,-9-1 2-16,7-2 3 15,-3 0-1-15,6-7-4 16,7-3 27-16,2-4-16 16,4-4 1-16,0 0-12 15,0 6 1-15,15-2 6 16,6-1-7-16,-5 1 0 16,4 3 4-16,-5-5-2 0,-7-1-2 15,-2 2 0-15,-6 2 2 16,0 3-15-16,-1 6 13 15,-24 1 0-15,-18 5 4 16,-11 1-4-16,-16-5-7 16,-4 1-53-16,3-7-123 15,6-3-254-15,9-7-396 16</inkml:trace>
  <inkml:trace contextRef="#ctx0" brushRef="#br1" timeOffset="131752.34">16358 14642 643 0,'0'0'197'16,"0"0"67"-16,0 0-62 15,0 0-66-15,0 0-52 16,0 0 5-16,0 0-67 16,-20-31-5-16,-9 74-2 15,-13 23-12-15,-4 26 14 16,4 7-17-16,10 1 3 15,15-8-17-15,17-19-3 16,5-20-85-16,39-27-44 16,18-26-151-16,16-14-275 15</inkml:trace>
  <inkml:trace contextRef="#ctx0" brushRef="#br1" timeOffset="132173.14">16566 14832 896 0,'0'0'200'0,"0"0"5"16,0 0-36-16,0 0-89 16,0 0-41-16,0 0-39 15,-13-23 4-15,48 23-16 16,2 10 11-16,0 4-26 16,-7 2 16-16,-9-3-26 15,-15 0-6-15,-3 4 8 16,-3 3-2-16,-9 6 28 15,-15-6-9-15,-2 1 18 0,4-6-8 16,6-5 8-16,4-6 0 16,9-4 3-16,3 0 4 15,4-21 38-15,22-14-45 16,10-6 0-16,7-1 1 16,-1 9-1-16,-5 6 0 15,-13 13 13-15,-11 6 17 16,-7 7 1-16,-6 1-29 15,0 7 11-15,0 15-2 16,-13 12-7-16,-2 3 7 16,-3-1-9-16,4 3 2 15,3-3-8-15,11-6 2 0,0-6-67 16,40-9 17-16,28-8-187 16,23-7-290-16</inkml:trace>
  <inkml:trace contextRef="#ctx0" brushRef="#br1" timeOffset="132331.96">17365 14936 952 0,'0'0'131'15,"0"0"146"-15,0 0-175 16,0 0-3-16,0 0-89 16,0 0-8-16,23-18 1 15,31 16-3-15,12-3-62 16,1-7-95-16,2-4-380 15</inkml:trace>
  <inkml:trace contextRef="#ctx0" brushRef="#br1" timeOffset="132562.21">17991 14740 775 0,'0'0'325'0,"0"0"-92"16,0 0-98-16,0 0-64 15,0 0-42-15,-101 20-20 16,77 13 39-16,-6 10-32 16,1 7 6-16,9 5-16 15,3-5-5-15,17-4-2 16,0-10-24-16,32-12-71 0,20-14 39 16,17-10-186-1,16-7-161-15,-1-23-255 0</inkml:trace>
  <inkml:trace contextRef="#ctx0" brushRef="#br1" timeOffset="132801.94">18336 14650 775 0,'0'0'217'0,"0"0"62"16,0 0-125-16,0 0-6 16,0 0-81-16,0 0-19 15,-42-20-18-15,51 40-24 16,18 9 11-16,7 10 4 15,3 6-17-15,-1 7 21 0,-7 2-25 16,-19 2 0-16,-10 1-7 16,-21-2 6-16,-25 1-1 15,-14-3-31-15,-2-7-42 16,-4-9 14-16,11-11-69 16,16-19-146-16,24-7-428 15</inkml:trace>
  <inkml:trace contextRef="#ctx0" brushRef="#br1" timeOffset="133013.56">18990 14853 1439 0,'0'0'64'0,"0"0"95"15,0 0-55-15,0 0-67 16,0 0-27-16,0 0-5 15,132-1-5-15,-58 1-17 16,10 0-19-16,-4 0-79 16,-3 0 23-16,-19 0-144 15,-22 0-264-15</inkml:trace>
  <inkml:trace contextRef="#ctx0" brushRef="#br1" timeOffset="133259.91">19298 14664 1118 0,'0'0'141'15,"0"0"114"-15,0 0-153 16,0 0-35-16,0 0 27 16,0 0-60-16,-12-22 2 15,12 22-20-15,0 17-12 16,0 17-2-16,-8 16-2 15,-5 16 0-15,-13 7-21 16,0 0 15-16,2-1-116 16,9-9-14-16,5-16-187 0,10-22-659 15</inkml:trace>
  <inkml:trace contextRef="#ctx0" brushRef="#br1" timeOffset="135848.21">20226 14575 118 0,'0'0'37'0,"0"0"27"15,0 0-44-15,0 0-16 16,0 0-6-16,0 0 5 16,3 0-3-16,-3 0 23 15,0 0-16-15,0 0 11 16,0 0-5-16,0 0 2 16,0 0 40-16,4 0-20 15,-4 0 27-15,3-3-16 16,-3 3-28-16,1 0 8 0,-1 0 6 15,0 0-20 1,0 0 25-16,2 0-27 16,-2 0-5-16,1 0 25 0,1 0 0 15,-1 0 12-15,-1 0-11 16,0 0-12-16,2 0 30 16,-2-2-28-16,0 0-7 15,0-1-1-15,1-1-8 16,2-2 0-16,-1-1-5 15,-1 2 1-15,1 1 1 16,-1-3-2-16,-1 1 0 16,2 2 8-16,-2-4-5 0,0 3 16 15,1 1 21 1,-1-1-3-16,0 0 30 0,0-1-32 16,0 2 7-16,0 4 17 15,0 0 6-15,0 0-25 16,0 10-40-16,-15 27 11 15,-8 18-2-15,-6 12 7 16,4-1-14-16,8-3 28 16,10-10-29-16,7-10 0 15,0-17 4-15,9-9-3 16,10-11 5-16,10-6-6 16,8-12 9-16,2-18 22 15,0-7-26-15,-2 0-3 16,-7-2 2-16,-3-4-1 15,-10 0 12-15,-3 1-15 0,-2 5 5 16,-6 13 23-16,-6 10-20 16,0 12 26-16,0 2-13 15,0 23-22-15,-15 16-3 16,-3 18 2-16,-1 6 2 16,2 2 0-16,2 6-1 15,5-2 0-15,-1-6-5 16,10-8-55-16,1-12-65 15,9-19-162-15,12-18-276 16</inkml:trace>
  <inkml:trace contextRef="#ctx0" brushRef="#br1" timeOffset="136140.21">20695 14918 932 0,'0'0'225'0,"0"0"-21"16,0 0-118-16,0 0-50 15,0 0-5-15,-63 70 29 16,46-44-58-16,8-3-2 16,4-9 12-16,5-4-5 15,0-5-8-15,0-5 1 16,21 0 0-16,8-9 19 16,4-17-19-16,-4-7 0 15,-6 0 3-15,-13 4 7 16,-3 4-9-16,-7 13-1 15,0 9 1-15,0 3-10 16,-14 9-2-16,-10 16-39 0,0 7 7 16,1 0-147-16,7-8-290 15,12-5-134-15</inkml:trace>
  <inkml:trace contextRef="#ctx0" brushRef="#br1" timeOffset="136612.41">21243 14687 1075 0,'0'0'45'0,"0"0"215"0,0 0-195 16,0 0 1-16,0 0-66 15,0 0 1-15,49-47-7 16,8 41 6-16,-1 4-9 15,-8 2-9-15,-12 0 13 16,-16 0-12-16,-10 5 17 16,-7 8-6-16,-3 1 2 15,-3 6-1-15,-18 3 5 16,-1 0-1-16,0-3 8 16,3 0-7-16,6-3 0 15,-2-2 0-15,7 2 2 16,4-4-1-16,4-4 2 15,0 3-3-15,9 1 0 0,16 0-1 16,6-1 1-16,4-4 0 16,-5-2 5-16,-8 0-5 15,-11-1 0-15,-11-3 0 16,0 10 3-16,-27 3 1 16,-12 11 1-16,-12-3-5 15,-3 0 16-15,4-3-14 16,5-3 0-16,11-5-2 15,16-5-17-15,6-4-31 16,12-3-207-16,9-10-255 16</inkml:trace>
  <inkml:trace contextRef="#ctx0" brushRef="#br1" timeOffset="137236.57">21820 14994 368 0,'0'0'355'15,"0"0"-324"-15,0 0 51 16,0 0-82-16,0 0 7 16,0 0-11-16,0 3 4 15,0-3 0-15,0 0 6 16,0 0-3-16,9 0 8 15,6 0 5-15,-3-13 15 16,4 4 36-16,-2-5-19 16,-5-2 11-16,-3 9 12 15,-6-1 3-15,0 6 26 16,0 2-42-16,-12 0-44 0,-11 2 9 16,-3 15-23-16,0 8 0 15,4 0 15-15,4-4-11 16,9-2-3-16,4-8-1 15,4-2 2-15,1-8 0 16,0-1-2-16,4 0 0 16,11 0 16-16,5-4-7 15,0-13 7-15,-1 0-12 16,-5-5 1-16,-3 3 13 16,-5 5-18-16,-5 7 0 15,-1 4 17-15,0 3-17 16,-6 0-8-16,-10 12 2 15,-2 8-41-15,1 1-38 0,6-2-244 16,8-5-176-16</inkml:trace>
  <inkml:trace contextRef="#ctx0" brushRef="#br1" timeOffset="138285.73">22427 14747 79 0,'0'0'91'15,"0"0"18"-15,0 0 7 16,0 0 15-16,0 0 0 15,0 0-15-15,67-46-36 0,-58 32-17 16,0-3 65-16,-3-8-60 16,-6 0-13-16,0 0 8 15,0 5-20-15,-13 6 25 16,-5 6-23-16,-9 8-40 16,-11 5 17-16,-8 24-22 15,-2 18 0-15,-1 7 16 16,10 8-16-16,10-3 6 15,14-2-6-15,13-12 0 16,2-11-8-16,18-17 8 16,16-12 0-16,8-5 12 15,9-17-11-15,3-12 8 16,-6-10-9-16,-5-4 6 16,-11-1 0-16,-5 3-6 0,-6 0 0 15,-4 10 8-15,-8 8-5 16,-6 14 9-16,-3 9 1 15,0 0-9-15,-5 24-8 16,-8 19-12-16,-8 10 16 16,7 9-13-16,9-2 1 15,5 3-95-15,0-17-205 16,3-10-67-16,20-22-174 16</inkml:trace>
  <inkml:trace contextRef="#ctx0" brushRef="#br1" timeOffset="138613.7">22824 14839 872 0,'0'0'194'0,"0"0"1"15,0 0-143-15,0 0-40 16,-30 77 32-16,19-46-16 16,3 1-15-16,5-7 12 15,3-4-25-15,0-9 0 16,0-2 2-16,13-9 3 15,7-1-5-15,6-1 0 16,6-19 6-16,4-9 2 16,-2-4-8-16,1-2 0 15,-5 6 13-15,-9 10 9 16,-11 9 23-16,-7 10-9 0,-3 0-36 16,0 27 5-16,0 12-5 15,-6 10-1-15,-7 1-7 16,-2-1 10-16,0-2-4 15,8-8-58-15,5-7-66 16,2-20-149-16,9-12-146 16</inkml:trace>
  <inkml:trace contextRef="#ctx0" brushRef="#br1" timeOffset="138826.04">23558 14522 1065 0,'0'0'126'0,"0"0"135"0,0 0-138 16,0 0-103-16,0 0-19 16,0 0 50-16,-88 120-29 15,49-55-5-15,-2 11-17 16,0 3 8-16,7-3-23 16,11-13 2-16,16-17-88 15,7-20-50-15,30-23-189 16,23-3-139-16</inkml:trace>
  <inkml:trace contextRef="#ctx0" brushRef="#br1" timeOffset="139238.28">23704 14687 970 0,'0'0'147'16,"0"0"141"-16,0 0-213 0,0 0 29 15,0 0-83-15,0 0-18 16,9-37-3-16,30 32 4 15,8-3-10-15,-2 8 1 16,-8 0 5-16,-14 0-8 16,-10 5 8-16,-11 12-2 15,-2 6-4-15,-15 6 3 16,-12 6 3-16,-3-4 0 16,0-1 4-16,8-8-13 15,7-8 9-15,11-8-1 16,4-6-1-16,0 0 4 0,4-8 1 15,21-17-3 1,10-8-2-16,3-4-13 0,-3 4 4 16,-7 11 11-16,-8 7-2 15,-12 9 6-15,-5 3 17 16,-3 3-19-16,0 7 16 16,0 15-19-16,-10 8 1 15,-2 10 0-15,1-1-4 16,1 5 4-16,10-2-12 15,0-8-80-15,21-12-65 16,22-8-236-16,11-14-197 16</inkml:trace>
  <inkml:trace contextRef="#ctx0" brushRef="#br1" timeOffset="139394.65">24292 14805 952 0,'0'0'218'0,"0"0"76"16,0 0-202-16,0 0-21 15,0 0-61-15,0 0-5 16,65-42-5-16,-5 36-43 16,10-4-7-16,2 6-149 15,-4-2-272-15,-7-5-190 16</inkml:trace>
  <inkml:trace contextRef="#ctx0" brushRef="#br1" timeOffset="139596.24">24888 14595 800 0,'0'0'173'16,"0"0"106"0,0 0-137-16,0 0-94 0,0 0-21 15,-85 16-1-15,51 18 8 16,-1 12 9-16,4 6-21 16,6 5-17-16,9-2 2 15,10-5-7-15,6-10-22 16,22-13-45-16,33-20-52 15,20-7-130-15,14-21-276 16</inkml:trace>
  <inkml:trace contextRef="#ctx0" brushRef="#br1" timeOffset="139836.1">25234 14536 460 0,'0'0'479'0,"0"0"-160"15,0 0-143-15,0 0-55 16,0 0-53-16,0 0-11 15,-13-17-57-15,41 43 8 16,11 7 41-16,7 10-45 16,-4 7 2-16,-14 5 1 15,-16 6-7-15,-12-2-3 16,-30 0 0-16,-26-3-32 16,-16-9 18-16,-3-11-71 15,4-14-21-15,16-15-8 16,19-7-121-16,22-25-84 15,14-19-412-15</inkml:trace>
  <inkml:trace contextRef="#ctx0" brushRef="#br1" timeOffset="140159.9">25643 14192 1157 0,'0'0'122'16,"0"0"70"-16,0 0-113 15,0 0-53-15,0 0-19 16,0 0-7-16,70-4 0 16,-22 11 4-16,-2 2-4 0,-6-1-11 15,-11-2 5 1,-13 1-17-16,-11 6 16 0,-5 1-13 16,-10 9 10-16,-15 2-3 15,-9 5 13-15,-5-1 0 16,-1-2 14-16,4-5-13 15,11-5 18-15,13-6-19 16,12-5 4-16,0-1-7 16,32-5 3-16,25 3-6 15,22-3-32-15,24 2-115 16,19 1-337-16,8 8-344 16</inkml:trace>
  <inkml:trace contextRef="#ctx0" brushRef="#br1" timeOffset="140355.54">26356 14726 680 0,'0'0'530'16,"0"0"-425"-16,0 0 12 16,0 0-55-16,0 0-62 15,0 0 0-15,137 0-9 16,-55 0-14-16,-3 0-80 15,-10-9-129-15,-17-1-205 16,-21-6-253-16</inkml:trace>
  <inkml:trace contextRef="#ctx0" brushRef="#br1" timeOffset="140582.54">26641 14611 804 0,'0'0'242'0,"0"0"69"16,0 0-157-16,0 0-44 15,0 0-39-15,0 0-6 16,-23-30-45-16,17 30-16 16,-2 14 4-16,-4 19 2 15,-9 9-10-15,-3 11 7 16,-6 10 0-16,-6 3-9 16,5-7 2-16,7-5-37 15,8-11-15-15,16-10-97 16,12-13-51-16,41-11-529 0</inkml:trace>
  <inkml:trace contextRef="#ctx0" brushRef="#br1" timeOffset="140872.07">27315 14905 1309 0,'0'0'19'15,"0"0"127"-15,0 0-95 16,0 0-41-16,0 0-1 16,0 0-9-16,-18 40 0 15,43-40 14-15,4 0-12 16,-2-15 5-16,-5-7-7 0,-10-4 4 16,-6 6 3-16,-6 7-7 15,0 7 0-15,-5 6 0 16,-18 0 0-16,-7 12-3 15,0 12 1-15,3 2-22 16,11-1-24-16,9 3-184 16,7-9-347-16</inkml:trace>
  <inkml:trace contextRef="#ctx0" brushRef="#br1" timeOffset="141182.94">28102 14945 1234 0,'0'0'47'0,"0"0"128"15,-113 26-105-15,89-6-43 16,14 0-24-16,7-4-2 16,3-2-1-16,9-7 0 15,19-4 8-15,11-3-8 16,6 0-14-16,1-17 12 15,-4-3 2-15,-8-7 6 16,-9 1-6-16,-11 1 4 16,-10 5-2-16,-4 9-2 15,-4 7-7-15,-20 4 3 0,-3 4-33 16,0 16-25 0,5 0-109-16,7 2-210 0,9-7-252 15</inkml:trace>
  <inkml:trace contextRef="#ctx0" brushRef="#br1" timeOffset="141457.88">28898 14833 1148 0,'0'0'108'0,"0"0"30"0,0 0-69 15,0 0-36 1,0 0-30-16,-82 42 10 0,82-31-13 16,0-1 0-16,8-5-1 15,10-4 6-15,6-1-10 16,-2 0 5-16,-5-1-21 16,-4-12 21-16,-8-3-43 15,-5-1-24-15,-13 3-44 16,-34 5-201-16,-26 3-138 15</inkml:trace>
  <inkml:trace contextRef="#ctx0" brushRef="#br1" timeOffset="144450.59">4033 16665 318 0,'0'0'28'0,"0"0"-10"15,0 0 83-15,0 0-52 16,0 0 50-16,0 0 13 16,0 0 0-16,34-39 47 15,-34 33 1-15,0 1-41 16,0-2-14-16,-6 2-41 16,-7 0-5-16,-2 2-30 15,0 1-15-15,0 2 21 16,-4 0-24-16,-1 10-5 15,1 16 7-15,-5 20-12 16,6 12 1-16,-1 17-2 0,4 8 5 16,6 9-4-16,3-3-1 15,6-7 0-15,0-12-6 16,0-18-1-16,0-12-37 16,0-16-22-16,0-12-83 15,0-4-97-15,0-8-68 16,-9-5-51-16</inkml:trace>
  <inkml:trace contextRef="#ctx0" brushRef="#br1" timeOffset="144623.34">3717 17125 959 0,'0'0'103'16,"0"0"115"-16,0 0-120 15,0 0-65-15,0 0 6 16,119-80 7-16,-62 57-31 15,4 0-12-15,3 4-3 16,3 2-105-16,0-2-167 16,-4-1-385-16</inkml:trace>
  <inkml:trace contextRef="#ctx0" brushRef="#br1" timeOffset="145034.24">4439 16375 397 0,'0'0'166'16,"0"0"35"-16,0 0 18 0,0 0-74 15,0 0 9-15,0 0-77 16,3 0-31-16,-3 0-14 15,0 16-28-15,0 17-4 16,-9 5 3-16,-5 12 2 16,1 2-2-16,1-6-3 15,0 0-35-15,6-12-85 16,3-12-174-16,3-18-121 16</inkml:trace>
  <inkml:trace contextRef="#ctx0" brushRef="#br1" timeOffset="145262.53">4618 16369 34 0,'0'0'908'0,"0"0"-789"16,0 0 136-16,0 0-146 15,0 0-63-15,0 0-29 16,3 9 5-16,-3 17-17 15,0 11-5-15,-2 6 8 16,-7 7-8-16,0 2-22 16,-1 0-93-16,1-5-252 15,3-13-236-15</inkml:trace>
  <inkml:trace contextRef="#ctx0" brushRef="#br1" timeOffset="145644.73">5034 16487 57 0,'0'0'670'16,"0"0"-550"-16,0 0 162 16,0 0-108-16,0 0-102 15,0 0-26-15,-8-7-6 16,-5 14-19-16,-5 17-5 16,-6 9-4-16,2 11-10 15,-5 16 35-15,5 13-28 16,-1 7 9-16,7-2 3 15,5 6-11-15,10-13-7 16,1-4-3-16,18-14-16 16,22-12-5-16,11-19-94 15,17-15-152-15,7-7-199 0</inkml:trace>
  <inkml:trace contextRef="#ctx0" brushRef="#br1" timeOffset="147982.22">5444 16830 10 0,'0'0'68'0,"0"0"-45"16,0 0 31-16,0 0-33 16,0 0 31-16,0 0 44 15,0 0-22-15,12-3 49 16,-9 3-27-16,-3 0-13 16,3 0 2-16,-3 0-20 15,0 0 15-15,3 0-7 16,-3 0 5-16,0 0 5 15,0 0-19-15,0 0 21 16,-3 0-22-16,-8 0-33 16,-5 3-2-16,1 14-28 15,-1 2 3-15,2 12 9 16,7 2-12-16,4 3 0 0,3-3 5 16,0-3-4-16,19-7 0 15,8-13-1-15,12-7-23 16,10-6 9-16,5-25-55 15,1-11-83-15,-9-9-134 16,-10 1-212-16</inkml:trace>
  <inkml:trace contextRef="#ctx0" brushRef="#br1" timeOffset="148275.43">5650 16615 789 0,'0'0'117'16,"0"0"212"-16,0 0-171 16,0 0-96-16,0 0 14 15,0 0-56-15,-3-9-9 16,6 9 2-16,19 9-9 16,11 19 3-16,6 8 10 15,1 8-12-15,-6 7 19 16,-7 2-24-16,-12 3 0 15,-12 5 1-15,-3 0 4 16,-12 3-10-16,-13-1-4 16,-5-5-41-16,0-11 1 15,2-11-86-15,4-19-217 16,9-14-184-16</inkml:trace>
  <inkml:trace contextRef="#ctx0" brushRef="#br1" timeOffset="148562.13">6682 16808 1030 0,'0'0'147'0,"0"0"-41"16,0 0 57-16,0 0-74 0,0 0-44 15,0 0-18-15,-76 3-20 16,79-3-6-16,22 0-1 16,14 0 1-16,13 0 4 15,5 0-9-15,-5 0 4 16,-6 0-55-16,-10 0-60 16,-12 0-115-16,-15 0-150 15,-9 0-132-15</inkml:trace>
  <inkml:trace contextRef="#ctx0" brushRef="#br1" timeOffset="148742.6">6612 17062 639 0,'0'0'173'0,"0"0"-59"16,0 0 54-16,0 0-123 15,0 0-39-15,86 0 44 16,-17-19-26-16,6-5-19 15,2 4-5-15,-2 4-10 16,-10-1-217-16,-5 4-290 16</inkml:trace>
  <inkml:trace contextRef="#ctx0" brushRef="#br1" timeOffset="150574.31">7895 16774 20 0,'0'0'31'16,"0"0"3"-16,0 0-15 16,0 0-16-16,0 0 3 0,0 0-6 15,0 0-7 1,6 0-2-16,-6 0-49 0,3 0 32 16,-3 5 20-16,0-5-1 15,0 2 7-15,3-1 0 16</inkml:trace>
  <inkml:trace contextRef="#ctx0" brushRef="#br1" timeOffset="150848.41">7895 16774 159 0</inkml:trace>
  <inkml:trace contextRef="#ctx0" brushRef="#br1" timeOffset="151351.29">7895 16774 159 0,'0'50'86'0,"0"-50"24"0,0 0 27 15,0 0-43-15,0 0-13 0,0 0-29 16,0 0 2-16,0 0-17 16,0 0-4-16,0 3-13 15,0 0-17-15,0 4 44 16,0 0-38-16,-5-2 15 15,-7 3 17-15,-1-1-21 16,1-5 7-16,0-2 12 16,3 0-1-16,3 0 17 15,0 0-21-15,6-2 3 16,-4-10 18-16,4-5-53 16,0-3 0-16,0 3-4 15,10 2 3-15,2 6-2 16,3 6-4-16,0 3 5 15,1 0-14-15,1 10 7 0,-1 10 7 16,-7 3-3-16,-3 7 4 16,-6-1-2-16,0 4 1 15,-9-1 0-15,-16 6-10 16,-2-5 10-16,-9 0 0 16,0-1-3-16,-1-5 2 15,4-7 1-15,3-9 0 16,8-5 2-16,7-6 12 15,3 0-12-15,9-11 8 16,0-8 11-16,3-1-21 16,0 3 0-16,6 5 0 0,8 5 4 15,2 7 3 1,6 0-7-16,1 3 0 0,5 13 17 16,-1 9-17-16,3 0 2 15,1 3-2-15,2 0-11 16,4-7-25-16,-1-5-128 15,9-13-103-15,7-3-132 16</inkml:trace>
  <inkml:trace contextRef="#ctx0" brushRef="#br1" timeOffset="151724.09">8502 16886 851 0,'0'0'106'0,"0"0"64"0,0 0-19 15,-97-9-66-15,70 9-53 16,0 0-8-16,-1 12-8 16,1 10-13-16,6 4-3 15,0 5 0-15,8 3 0 16,10-7-8-16,3-3 8 16,0-5-5-16,16-10 4 15,11-9-13-15,3 0 13 16,1-12-23-16,2-12 13 15,-6 1 6-15,-6-7-12 16,-5 5 17-16,-5 4 7 16,-4 4-6-16,-4 7 8 15,-3 8 0-15,0 2 12 0,0 0-1 16,0 7-20-16,0 16-6 16,0 13 6-16,0 4 0 15,0 6 0-15,0-7-23 16,0 1-136-16,0-10-132 15,6-18-87-15,3-12-155 16</inkml:trace>
  <inkml:trace contextRef="#ctx0" brushRef="#br1" timeOffset="152055.97">8693 17045 930 0,'0'0'129'0,"0"0"82"16,0 0-78-1,0 0-104-15,0 0-19 0,0 0-4 16,16-3-6-16,5 0-14 16,3-2-5-16,3 4-34 15,-5 1 20-15,-8 0-35 16,-1 0 24-16,-10 9 20 16,-3 11 1-16,0 9 20 15,-6 3 1-15,-12 10 2 16,-7-3 12-16,-2 1 3 15,3-4 33-15,-3-3 10 16,8-6-33-16,5-14 7 16,7-4-24-16,7-9-6 0,4 0-4 15,22-5-26 1,20-12-21-16,18-4-136 0,18-2 51 16,12 3-229-16,3-2-188 15</inkml:trace>
  <inkml:trace contextRef="#ctx0" brushRef="#br1" timeOffset="152422.13">10238 16966 520 0,'0'0'165'15,"0"0"-73"-15,0 0 191 16,0 0-133-16,0 0-23 16,0 0-28-16,-41-10-48 15,41 10-6-15,0 0-23 16,16 0-18-16,24 0 12 15,18 0-14-15,15 0 9 16,15-8-1-16,0 1-8 16,0-1-3-16,-7-5 1 15,-12 6-70-15,-13 2-7 0,-21 4-96 16,-19 1-136-16,-16 0-18 16,-13 0-279-16</inkml:trace>
  <inkml:trace contextRef="#ctx0" brushRef="#br1" timeOffset="152640.14">10287 17218 829 0,'0'0'98'0,"0"0"177"16,0 0-137-16,0 0-62 16,0 0-48-16,0 0-25 15,66 1 16-15,-5-8-1 0,8-6 8 16,5 1-16-16,4-4-10 15,1 2 4-15,-6-1-4 16,-6 4-32-16,-10 0-75 16,-14 3-96-16,-15-1-152 15,-17 1-184-15</inkml:trace>
  <inkml:trace contextRef="#ctx0" brushRef="#br1" timeOffset="152971.51">10574 16716 806 0,'0'0'86'0,"0"0"176"16,0 0-16-16,0 0-151 0,0 0-37 16,0 0-14-16,-33-34-38 15,55 37 3-15,20 14 5 16,14 7 6-16,9 8 32 15,3 1-52-15,-5 6 0 16,-9 0 11-16,-8 0-11 16,-13 3 2-16,-14 3-2 15,-16 3 2-15,-3 4-1 16,-30 4-1-16,-15 1 0 16,-7-2 6-16,-9-2-4 15,-4 0-4-15,2-6-9 16,15-5-79-16,13-11-1 0,24-15-279 15,11-16-583-15</inkml:trace>
  <inkml:trace contextRef="#ctx0" brushRef="#br1" timeOffset="153621.71">12967 16741 360 0,'0'0'202'0,"0"0"15"16,0 0 24-16,0 0-95 15,0 0-15-15,0 0-58 16,-41-46-23 0,14 55-44-16,-6 18 14 0,-3 13-17 15,5 9 3-15,4 2 15 16,8 5-21-16,10-6 0 16,9-5 1-16,0-8 1 15,9-15-4-15,16-10 1 16,5-12-1-16,6-2-10 15,-5-24 12-15,2-6 0 16,-3-4-5-16,-10 0 10 16,0-1-4-16,-8-1-1 0,-6 12 7 15,-3 3 0 1,-3 16-4-16,0 4 6 0,0 3 33 16,0 8-42-16,-3 14-1 15,-9 12-1-15,2 8 4 16,-1 5-4-16,6 6 2 15,4 3-26-15,1-8-35 16,0-5-191-16,10-16-39 16,10-19-187-16</inkml:trace>
  <inkml:trace contextRef="#ctx0" brushRef="#br1" timeOffset="153954.47">13195 17128 869 0,'0'0'254'16,"0"0"-75"-16,0 0-19 16,0 0-106-16,0 0-12 15,0 0-42-15,-1-30 1 16,28 25-13-16,6 3 6 16,-5 2-31-16,-5 0 21 15,-7 0-8-15,-10 15 7 16,-6 7-3-16,0 7 17 15,-12 9-11-15,-11 1 14 16,-6 3 0-16,-4-2 10 16,1-4-8-16,6-6 7 15,10-10 7-15,6-14-11 16,7-3 24-16,3-3-29 0,26-3 0 16,16-16-9-16,22-8-44 15,6-2-115-15,6 3-74 16,6-1-168-16</inkml:trace>
  <inkml:trace contextRef="#ctx0" brushRef="#br1" timeOffset="154180.81">13818 16917 1075 0,'0'0'190'15,"0"0"-15"-15,0 0-61 0,0 0-48 16,0 0-59 0,0 0 4-16,36-4-11 0,19 0 2 15,7-2-8-15,3 1 1 16,-10 5-88-16,-9 0-39 16,-20 0-211-16,-13 0-212 15</inkml:trace>
  <inkml:trace contextRef="#ctx0" brushRef="#br1" timeOffset="154355.2">13806 17118 956 0,'0'0'75'0,"0"0"151"0,0 0-155 16,0 0-64-16,0 0 22 15,136-27-21-15,-75 9-8 16,3 4-29-16,6 3-166 15,-3 2-37-15,8-1-523 16</inkml:trace>
  <inkml:trace contextRef="#ctx0" brushRef="#br1" timeOffset="154852.9">15771 16527 295 0,'0'0'129'0,"0"0"131"15,0 0-47-15,22-72-9 16,-22 65-11-16,0 4-62 15,0 0-68-15,-3 3 12 16,-2 0-46-16,-6 0-1 16,-3 11-12-16,-12 17-16 15,-3 11 18-15,-1 14-18 16,-2 11 2-16,6 8 4 16,1 0-6-16,5 1 0 15,3-7-3-15,10-6-18 0,4-11-43 16,3-13-66-16,0-12-118 15,0-19-121-15,0-5-278 16</inkml:trace>
  <inkml:trace contextRef="#ctx0" brushRef="#br1" timeOffset="155024.34">15465 16794 1054 0,'0'0'167'0,"0"0"28"15,0 0-75-15,0 0-104 16,0 0-15-16,84-23 13 16,-22 14-14-16,5-2 0 0,0 1-68 15,-6-2-175 1,-13-2-273-16</inkml:trace>
  <inkml:trace contextRef="#ctx0" brushRef="#br1" timeOffset="155252.96">16050 16388 1082 0,'0'0'180'0,"0"0"-56"16,0 0 36-16,0 0-108 15,0 0-29-15,0 0-23 16,-11 31 12-16,5 8-22 0,-6 7 10 15,-2 4-19-15,4-1-31 16,-2-9-120-16,5-13-271 16,7-18-364-16</inkml:trace>
  <inkml:trace contextRef="#ctx0" brushRef="#br1" timeOffset="155444.47">16264 16327 1287 0,'0'0'69'16,"0"0"66"-16,0 0-63 15,0 0-51-15,0 0-21 16,0 0 0-16,-13 101 3 16,-6-52-3-16,2 4-10 0,-6 0-72 15,7-7-185-15,0-10-382 16</inkml:trace>
  <inkml:trace contextRef="#ctx0" brushRef="#br1" timeOffset="155718.21">16588 16467 1105 0,'0'0'263'16,"0"0"-164"-16,0 0 45 15,0 0-79-15,0 0-44 16,0 0 12-16,-80 30-30 16,39 10 14-16,-3 9 0 15,-1 8-16-15,-1 12 15 16,4 4-16-16,6 6 0 16,13-4-3-16,13-9 3 15,10-6-11-15,11-14-62 16,33-22-42-16,18-22-114 15,17-4-504-15</inkml:trace>
  <inkml:trace contextRef="#ctx0" brushRef="#br1" timeOffset="155935.78">16810 16748 1368 0,'0'0'46'16,"0"0"120"-16,0 0-90 15,0 0-44-15,-82 35 15 16,62-3-31-16,4 5-4 16,7 2-10-16,5-1 1 15,4-1-6-15,7-8-22 16,23-10-59-16,15-11 21 16,13-8-111-16,9-6-140 15,6-18-232-15</inkml:trace>
  <inkml:trace contextRef="#ctx0" brushRef="#br1" timeOffset="156151.34">17134 16556 1102 0,'0'0'225'16,"0"0"17"-16,0 0-131 16,0 0-45-16,0 0-14 15,0 0-50-15,-10 10 2 16,30 19 2-16,-2 12-4 15,6 5 10-15,-10 5-12 16,-6 7-3-16,-8 0-5 16,-9 9-51-16,-33 4-29 15,-14 4-35-15,-19-6-165 16,-15-9-200-16</inkml:trace>
  <inkml:trace contextRef="#ctx0" brushRef="#br1" timeOffset="156540.13">15162 17404 103 0,'0'0'1186'0,"0"0"-1185"0,0 0 125 16,0 0-70-16,118-2-7 16,-34-6 1-16,24 0-26 15,18-1 3-15,21-2-15 16,14 0-7-16,18 3-4 16,9 1-1-16,1 3 0 15,3 1 9-15,-11 0-9 16,-21-2 4-16,-21-1-4 15,-31-3 0-15,-34 1-14 16,-28 3 13-16,-31 4-1 16,-15-2-3-16,-18 0-17 0,-28 3-47 15,-19 0-44 1,-9 12-104-16,-5 9-271 0,-3 5-177 16</inkml:trace>
  <inkml:trace contextRef="#ctx0" brushRef="#br1" timeOffset="157139.87">16127 17670 597 0,'0'0'120'0,"0"0"16"15,0 0 72 1,0 0-137-16,0 0 6 0,0 0-11 16,-6 0-10-16,-3 0-20 15,-8 4-17-15,-2 4 12 16,-10 0-26-16,6-4-4 16,3-2 10-16,7-2-6 15,3 0 0-15,4 0 10 16,2-4-3-16,4-14 24 15,4-6-36-15,19-6 0 16,9 6-6-16,0 7 6 16,0 8-9-16,-2 7 8 15,-8 2-14-15,-1 9 9 0,-9 12-1 16,-5 9 7 0,-7 4-6-16,0 3 6 0,-10 4 0 15,-13-8-1-15,-6 2 6 16,-7-4-4-16,-5-1-1 15,-5-4 0-15,-2-2 5 16,1-7-5-16,3-3 0 16,6-8 6-16,10-4-1 15,9-2-5-15,8-5 0 16,11-17-10-16,0-7 9 16,19 1-20-16,8 9 15 15,3 3 6-15,-4 9 5 0,0 7 1 16,-5 0-6-1,3 3 8-15,-2 14-5 0,5 5-3 16,2 6-8-16,7 3-16 16,8-1-162-16,6-6-205 15,9-1-321-15</inkml:trace>
  <inkml:trace contextRef="#ctx0" brushRef="#br1" timeOffset="158122.14">12246 16283 773 0,'0'0'118'0,"0"0"80"16,0 0-31-16,0 0-98 0,0 0-61 15,-75 187 26 1,50-34 41-16,-5 25-40 0,0 13 30 16,-1 4-41-16,-2 0-9 15,0-18-1-15,5-16-11 16,7-26-6-16,12-34 0 15,6-30-49-15,3-32 0 16,0-35-86-16,15-12-214 16,3-41-70-16</inkml:trace>
  <inkml:trace contextRef="#ctx0" brushRef="#br1" timeOffset="159172.37">12152 16286 1048 0,'0'0'5'15,"0"0"1"-15,0 0 55 16,0-75-10-16,22 65-29 16,27-1-21-16,35-2 14 15,34 3-13-15,34 0-2 16,27 3 2-16,29 5 6 15,33 2-7-15,25 0-1 16,33 0 0-16,28 2-7 16,20 10 14-16,23-3-14 15,18 1 1-15,2-4-35 0,3-6 17 16,-14 0-25-16,-12-8 39 16,-15-4 4-16,-28 5 6 15,-32 4 0-15,-31 3-4 16,-44 0 8-16,-33 8-1 15,-30-1-3-15,-37 0 0 16,-29-2 25-16,-30 1-7 16,-26-5 12-16,-19 4 3 15,-10 3-26-15,-3 11 18 16,0 18 11-16,-13 22 42 16,-9 17 0-16,-5 16-57 15,-2 14 16-15,-3 10-7 0,0 15-13 16,4 12 6-1,10-6-20-15,5-1 6 0,10-6 13 16,3-11-21-16,0-13 4 16,0-8 13-16,0-14-16 15,0-12 2-15,0-13-4 16,-11-13 5-16,-14-10-6 16,-13-8 1-16,-11-6 0 15,-10-2 4-15,-22-6-2 16,-14 2-4-16,-19-3 1 15,-15-3-19-15,-19 0 16 16,-10-4-21-16,-17 2 1 16,-10 1 4-16,-10 4-5 0,-3-3 20 15,-7-3-3 1,-5-3-22-16,-12-1 26 0,-2 2-17 16,-10-5 7-16,-9 0 9 15,-4 0-11-15,0 0-18 16,7-2 0-16,0-5 6 15,13-1 22-15,12 1-1 16,11 2 3-16,7-2 1 16,13 7 3-16,13 0 0 15,4 0 6-15,15 0-5 16,10-3-1-16,8-3-4 16,13 0-13-16,8-2 10 15,16 2 2-15,12-4 5 16,16 0 13-16,8 1-13 0,13 5 7 15,8-1 6-15,1 2-7 16,6 3 16-16,2 0-22 16,-2 0 0-16,0 0 8 15,2 0-7-15,4 8-1 16,-2-4 0-16,6 5 0 16,8-2 4-16,-3-4-4 15,6 4 0-15,-4-1 8 16,3-3-6-16,5 3 0 15,-4-4 11-15,6-2-6 16,3 3 34-16,0-3-36 16,3 0 0-16,0 0 16 0,0 0-20 15,6-14-2-15,9-5-6 16,9-6-69-16,1-4-48 16,2 0-335-16</inkml:trace>
  <inkml:trace contextRef="#ctx0" brushRef="#br1" timeOffset="159973.94">16588 17577 330 0,'0'0'184'16,"0"0"-133"-16,0 0 96 16,0 0-29-16,0 0-59 0,0 0 25 15,7-4-11-15,-7 4-34 16,0 0-5-16,0 17-32 16,0 7 14-16,0 7 25 15,0 6-39-15,0 1-2 16,-7 1 0-16,-2-3-164 15,3-4-74-15,-1-10-183 16</inkml:trace>
  <inkml:trace contextRef="#ctx0" brushRef="#br1" timeOffset="160588.73">16734 17935 275 0,'0'0'103'16,"0"0"-1"-16,0 0 90 16,0 0-56-16,0 0-34 15,0 0-17-15,6-20-37 16,-6 20-25-16,-2 6-15 0,-1-2 30 16,2 2-38-16,1-4 3 15,0 0 11-15,0-2-13 16,0 0-1-16,0 0 3 15,8 0 2-15,8 0 20 16,-7-4-19-16,1-8-5 16,-6-2 17-16,-4 3-17 15,0 2 0-15,0 1 16 16,0 8 23-16,-4 0 18 16,-3 0-58-16,-5 8 5 15,-1 4-6-15,5 5 1 16,5-5-3-16,3 3 2 15,0-6-4-15,4-1 4 16,16-3-4-16,-1-5 5 0,2 0 11 16,3-3-6-16,-5-7-5 15,-5-5 10-15,-8 1-9 16,-6-5 15-16,0 2 8 16,-16 0 2-16,-7 7 23 15,-10 10-49-15,-2 0-9 16,0 28-64-16,-5 14-246 15,-2 10-627-15</inkml:trace>
  <inkml:trace contextRef="#ctx0" brushRef="#br1" timeOffset="171220.75">9834 15640 37 0,'0'0'0'0</inkml:trace>
  <inkml:trace contextRef="#ctx0" brushRef="#br1" timeOffset="171720.56">9834 15640 10 0,'0'0'8'0,"0"0"3"15,0 0 19-15,0 0-17 16,28-64 13-16,-28 47 13 16,0 10 29-16,0-3-38 15,0 4 17-15,0 3-22 16,0-4-5-16,3-3-20 15,6-4 0-15,9-8 6 16,10-8 1-16,14-13-9 0,4-13 4 16,11-10-2-1,0-7 3-15,4-14-3 0,6-10 0 16,0-10-4-16,-3 1-47 16,-1-1-21-16,-5 14 28 15,-9 10-27-15,-10 8 1 16,-9 15 39-16,-12 17 31 15,-8 19 0-15,-7 14 0 16,-3 10 0-16,-6 0 0 16,-19 10 0-16,-5 14 0 15,-6 2 0-15,1 2 3 16,6 0 6-16,5-9-3 16,8-2 6-16,10-10 2 0,6-7-8 15,0 0-1-15,6-7 33 16,10-10-37-16,8-5 9 15,-3-6-10-15,0 3 0 16,1-1-4-16,-2-1 8 16,-4 4-1-16,-4 9-1 15,-9 8 15-15,-3 6 36 16,0 13-39-16,-6 17-14 16,-6 9 23-16,6 5-19 15,2-4-4-15,4-11-3 16,7-6-29-16,17-13 13 15,10-10-22-15,-1-7-60 0</inkml:trace>
  <inkml:trace contextRef="#ctx0" brushRef="#br1" timeOffset="173268.79">13336 15415 467 0,'0'0'12'0,"0"0"9"16,0 0 99-16,0 0-101 15,0 0-7-15,0 0-12 0,-9-2-52 16,18 2 15 0,12 0 0-16,4 0-47 0,8 0-34 15,0 0-87-15</inkml:trace>
  <inkml:trace contextRef="#ctx0" brushRef="#br1" timeOffset="173842.63">13942 15302 228 0,'0'0'1'0,"0"0"2"15,0 0 14-15,0 0-17 16,0 0 0-16,0 0 2 16,-8 0 1-16,8 0-3 15,0 0 7-15,0 0-7 16,0 0 20-16,0 0-14 16,0 0-1-16,0 0 2 0,0 0-7 15,0 0-25-15,0 0-36 16,0 10 26-16,0-4-14 15,0 1-58-15</inkml:trace>
  <inkml:trace contextRef="#ctx0" brushRef="#br1" timeOffset="174819.33">14799 15295 445 0,'0'0'308'0,"0"0"-266"16,0 0 154-16,0 0-108 0,0 0-50 15,0 0 19-15,-19-10-40 16,19 10 0-16,0 0-17 15,0 0 11-15,0 0 4 16,0 0-15-16,0 0 0 16,0 0-4-16,0 0 10 15,0 0-8-15,0 0 2 16,0 0 0-16,0 0-8 16,0 0 8-16,0 0-12 15,0 0 7-15,0 0-6 16,0 0 6-16,0 0-3 15,0 0 0-15,0 0-8 0,0 0 12 16,0 0-8-16,0 0 4 16,0 0-8-16,0 0-3 15,0 0-8-15,0 0-19 16,0 0 19-16,0 0-56 16,0 0-9-16,0 3-10 15,0 8-94-15,0 2-28 16</inkml:trace>
  <inkml:trace contextRef="#ctx0" brushRef="#br1" timeOffset="175629.55">15876 15447 100 0,'0'0'1'0,"0"0"15"16,0 0-16-16,0 0-1 15,0 0-3-15,0 0-7 16,0 0 11-16,0 0 0 15,0 0 0-15,0 0 6 16,0 0-3-16,0 0-1 16,0 0 8-16,0 0-9 15,0 0-1-15,0 0 0 16,0 0-1-16,0 0-1 0,-2 0-14 16,-1 0 16-16,0 0 0 15,2 0 2-15,-2 0 4 16,1 0 12-16,0 0 7 15,0 0 13-15,2 0-17 16,-1 0-2-16,1 0 16 16,0 0-29-16,0 0 6 15,0 0 1-15,0 0 2 16,0 0-2-16,0 0 0 16,0 0-9-16,0 0 15 15,0 0-19-15,0 0 0 16,0 0 0-16,0 0 3 15,0 0-1-15,0 0-2 0,0 0 0 16,0 0-5-16,0 0 5 16,0 0 0-16,0 0 5 15,0 0-5-15,0 0 0 16,0 0-4-16,0 0 4 16,0 0-9-16,0 0-6 15,0 0-20-15,0 3 1 16,0-3 10-16,0 0 15 15,0 0 8-15,0 0-6 16,0 0 1-16,0 3-12 16,0-2-34-16,0 3-8 15</inkml:trace>
  <inkml:trace contextRef="#ctx0" brushRef="#br1" timeOffset="176356.43">13096 15473 17 0,'0'0'24'16,"0"0"24"-16,0 0-38 15,0 0-10-15,0 0-1 16,0 0-11-16,-6 0 4 16,6 0-1-16,0 0-6 15,0 4 3-15,0-1-8 16,10 0-2-16,23-3 22 15,12 0 0-15,17 0 0 16,16 0 0-16</inkml:trace>
  <inkml:trace contextRef="#ctx0" brushRef="#br1" timeOffset="179190.73">24129 15318 138 0,'0'0'4'15,"0"0"1"-15,0 0 42 16,0 0-44-16,0 0-6 16,0 0 1-16,0 0-56 15,10 0 35-15,7 0-4 16</inkml:trace>
  <inkml:trace contextRef="#ctx0" brushRef="#br1" timeOffset="179384.84">25103 14604 5 0,'0'0'46'15,"0"0"-3"-15,0 0-11 16,0 0-21-16,0 0-3 16,0 0-8-16,57-63-25 15,-57 63-89-15</inkml:trace>
  <inkml:trace contextRef="#ctx0" brushRef="#br1" timeOffset="187372.41">22808 17561 566 0,'0'0'130'16,"0"0"-124"-16,-63-73 83 15,35 57-11-15,-5 10-45 16,1 1 24-16,3 5-32 16,-1 14-20-16,-2 20 22 15,3 11-24-15,2 5 5 16,9 3 10-16,3-4-12 16,13-6 1-16,2-12-7 0,3-12 0 15,17-7 4-15,6-12 0 16,7 0 5-16,6-18 21 15,4-12 1 1,-4-7-3-16,-5-2-8 0,-7-3-16 16,-8 11 20-16,-6 11-22 15,-12 10 1-15,-1 10 22 16,0 0-25-16,0 20-16 16,0 13 15-16,0 4 1 15,0 2 3-15,0-6-3 16,14-10-12-16,6-4 10 15,6-12-19-15,5-7 16 0,5 0-2 16,3-15-49-16,-2-13 33 16,-4-8-7-16,-8 2 28 15,-7 5 2-15,-6 7 1 16,-8 8 12-16,-2 11 30 16,-2 3-13-16,0 0-17 15,0 9-13-15,0 11 0 16,-3 2 21-16,3-2-21 15,0-2 8-15,0-9-8 16,9-5 5-16,5-4 4 16,2 0-7-16,7-4-1 15,4-16 63-15,5-7-28 16,-1-4-13-16,-4 3-12 0,-5 9-7 16,-5 5 21-1,-10 9-25-15,-2 5 0 0,-1 0-7 16,5 11 0-16,2 14 2 15,-2-1 1-15,5 2 1 16,3-3-33-16,7-6-42 16,10-5-13-16,17-6 16 15,11-6-2-15,12 0 0 16,3-13 28-16,0-7 17 16,-6-5 21-16,-12-5 2 15,-11-4 8-15,-19-2-2 16,-19 2 6-16,-10 9 45 0,-14 11 73 15,-18 11 9 1,-13 3-54-16,-10 17-47 0,-4 12-25 16,4 11 45-16,12 0-40 15,15 1-7-15,11-7 6 16,16-4-6-16,1-10-4 16,22-8-5-16,12-7 7 15,10-5-2-15,10-14 2 16,4-15 0-16,0-12 5 15,-5-10 3-15,-9-13-1 16,-8-14-7-16,-8-9 7 16,-4 4 2-16,-8 23-2 15,-7 20-7-15,-6 25 45 16,-3 15 31-16,0 0-55 16,-4 33-21-16,-16 11 0 0,-1 14 21 15,-1 7-21 1,4 6 0-16,9-2 4 0,9 2-4 15,2-4-6-15,37-5-40 16,20-10-116-16,28-23-194 16,29-19-273-16</inkml:trace>
  <inkml:trace contextRef="#ctx0" brushRef="#br1" timeOffset="187898.23">26157 17997 725 0,'0'0'148'16,"0"0"67"-16,0 0-42 15,0 0-90-15,0 0-32 16,-7-76-19-16,26 40-29 16,13-10 6-16,12-7-2 15,9-7-7-15,6-1 0 16,-2 3-6-16,-12 18 11 16,-17 12-5-16,-14 16 0 0,-11 9 4 15,-3 3-11-15,0 0 7 16,-16 5-3-16,-12 14-3 15,-9 10 12-15,3-2-3 16,6 2-3-16,9 0 7 16,12-6-1-16,7 1-6 15,9-4 0-15,24 0 0 16,9-3 3-16,5-3 1 16,-2 1-4-16,-6-5 0 15,-14-3 3-15,-10-1-3 16,-13-2 0-16,-2 4-12 15,-23 3 14-15,-19 6-4 16,-10 2 2-16,-3-2-39 16,7 0-6-16,14-7-52 0,16-7-73 15,18-3-89-15,15-16-88 16</inkml:trace>
  <inkml:trace contextRef="#ctx0" brushRef="#br1" timeOffset="188182.1">26841 17735 312 0,'0'0'66'15,"0"0"170"-15,0 0-21 16,0 0-6-16,0 0-36 16,0 0-67-16,37-20-81 15,-68 45 22-15,-1 1-43 16,13 6-3-16,7-3 6 16,12-1-6-16,0-6-2 0,15-11-15 15,13-5 10-15,3-6-7 16,2-9 14-16,-3-18-1 15,-12-12 12-15,-12-7-7 16,-6-4 3-16,-12 1-8 16,-18 15 2-16,-9 17-16 15,-2 17 4-15,-5 1-14 16,8 32 19-16,10 13-53 16,19 0-118-16,9 4-136 15,18-1-80-15</inkml:trace>
  <inkml:trace contextRef="#ctx0" brushRef="#br1" timeOffset="189022.3">29021 17488 750 0,'0'0'112'16,"0"0"107"-16,0 0-42 16,0 0-100-16,0 0-57 15,0 0 17-15,-104 96-36 16,67-27 15-16,9-2 0 16,9-6-7-16,13-7 5 15,6-12-14-15,2-13 7 16,21-10-5-16,13-13 0 15,9-6-2-15,9-17 13 16,-2-17-11-16,-7-14 8 0,-11-8-10 16,-13-11 1-16,-12-5 8 15,-9 12-9-15,0 10 0 16,-18 25-3-16,-7 25 2 16,-10 6-3-16,-5 30-3 15,2 14 7-15,2-1-2 16,10-2 2-16,16-8 0 15,8-9-2-15,2-9 6 16,12-11-4-16,15-10 0 16,14 0 1-16,8-17 15 15,4-15-16-15,0-6 0 16,-7-5 19-16,-10 6-18 16,-11 8 6-16,-8 12-7 0,-7 13 5 15,-6 4-13-15,1 14 8 16,-1 6-2-16,2 9-4 15,2-3 6-15,-1-3 0 16,4-5-2-16,5-6 8 16,8-4-1-16,7-8-5 15,11 0 0-15,7-14 29 16,4-10-29-16,-4 1 14 16,-9 6-1-16,-9 9-11 15,-7 8 11-15,-2 0-13 16,1 11 0-16,-1 11-10 15,1 2 10-15,-1 5 0 0,6-3-5 16,8 1 4 0,12-5-7-16,16-5-70 0,9-8-129 15,10-9-177-15,-2-5-445 16</inkml:trace>
  <inkml:trace contextRef="#ctx0" brushRef="#br1" timeOffset="189406.22">30759 17640 1018 0,'0'0'241'16,"0"0"-97"-16,0 0-23 16,0 0-62-16,0 0-6 15,0 0-11-15,-13-7-29 0,3 7 27 16,2 0-40-16,2 0 2 15,0 0 4-15,-2 0-4 16,-2 7-2-16,-4 8 0 16,-2 9 0-16,6 1-14 15,2-5 14-15,6-3 0 16,2-6-12-16,0-7 9 16,16-4 3-16,6 0-2 15,3-16 4-15,2-9 18 16,-10 0-20-16,-7-3 0 0,-6 0 7 15,-4 5-5 1,0 6-2-16,-5 10 0 0,-10 7-17 16,-8 0-8-1,-8 24-93-15,-16 8-62 0,-11 4-262 16,-28 0-433-16</inkml:trace>
  <inkml:trace contextRef="#ctx0" brushRef="#br1" timeOffset="-210419.41">23234 3869 569 0,'0'0'40'0,"0"0"-38"0,0 0 87 15,0 0-8 1,0 0-69-16,0 0-12 0,0 0-4 16,0 0-5-16,24 20-49 15,10-20 2-15,11 0-91 16,0-14-117-16</inkml:trace>
  <inkml:trace contextRef="#ctx0" brushRef="#br1" timeOffset="-210103.68">24157 3800 224 0,'0'0'0'16,"0"0"-23"-16,0 0 23 16,0 0 0-16,0 0-19 15,0 0-68-15,0 11 11 0</inkml:trace>
  <inkml:trace contextRef="#ctx0" brushRef="#br1" timeOffset="-209190.28">25516 2434 10 0,'0'0'47'16,"0"0"-9"-16,0 0-9 16,0 0-10-16,0 0 8 15,0 0-18-15,1 0 0 16,-1 0 11-16,0 0 2 16,0 0-22-16,0 0-31 15,-14-1-143-15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4:23:55.82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3523 2593 42 0,'0'0'487'16,"0"0"-450"-16,0 0 122 15,0 0-19-15,0 0-55 16,0 0-42-16,0 0-15 16,0 0-5-16,-52-6-2 15,50 9-21-15,2-3 0 16,0 0 8-16,0 0-7 15,0 0-1-15,15-12 0 16,0-2 30-16,3-2 9 16,-6 0-34-16,1 4 0 0,-10 5 7 15,0 2-11-15,-3 5-2 16,0 0-1-16,-3 0-42 16,-13 15-172-16,-11-4-136 15</inkml:trace>
  <inkml:trace contextRef="#ctx0" brushRef="#br0" timeOffset="515.33">3474 1891 998 0,'0'0'22'0,"0"0"4"16,0 0 102-16,0 0-74 16,0 0-39-16,0 0-7 15,134-36 27-15,-40 8-11 16,-3-3-24-16,-18 3-18 16,-21 6-28-16,-22 10 13 15,-18 5 31-15,-12 2 2 16,-39 5 9-16,-22 0-9 15,-21 11-46-15,-9 12 43 16,0 4 2-16,13-2 1 16,11-6 11-16,18-6-9 15,19-3 21-15,15-5 14 0,8-2-3 16,7 3-10-16,0 10-24 16,0 9 0-16,3 12 34 15,4 14-8-15,-4 12 9 16,-3 9 19-16,0 8-14 15,-16 0-16-15,-2-8-6 16,-3-15-15-16,12-13 20 16,2-15-23-16,7-9 1 15,0-10-3-15,16-8 0 16,20-2-3-16,13-12-31 16,9-12-42-16,6-6-57 0,-7-3-106 15,-9 2-79-15,-14-1-42 16</inkml:trace>
  <inkml:trace contextRef="#ctx0" brushRef="#br0" timeOffset="659.29">3357 2264 193 0,'0'0'144'0,"-122"24"123"16,86-16-14-16,21-4-34 16,15-4-49-16,42 0-170 15,37-17 0-15,34-9-5 16,14-4-29-16,12-1-200 15,-8-1-207-15</inkml:trace>
  <inkml:trace contextRef="#ctx0" brushRef="#br0" timeOffset="1138.46">4106 2017 519 0,'0'0'231'0,"-100"23"-46"16,64-3 2-16,2 5-114 15,13 3-30-15,9 1-6 16,12-2-33-16,0-3 0 16,18-4-2-16,12-9-2 15,9-8-19-15,4-3 13 16,2-5-7-16,-2-18 6 16,-1-6 10-16,-8-3-3 15,-4-4 17-15,-8-3-6 0,-8-4 5 16,-4 3 28-16,-7 10-9 15,-3 13 12-15,0 14 18 16,0 6-29-16,-3 34-23 16,-15 24-13-16,-4 31 0 15,4 23 11-15,9 27-9 16,5 20 0-16,4 5-2 16,0-2 2-16,5-19-15 15,0-29 13-15,-2-28 0 16,-3-29 4-16,0-25 1 15,-9-22-5-15,-18-13 4 16,-10-10 35-16,-11-32-12 16,-4-28-27-16,7-26 0 0,12-14-9 15,20 6 7-15,13 15-18 16,36 19-14-16,35 12-34 16,23 4-27-16,21 7-99 15,-3 2-144-15,-6 9-121 16</inkml:trace>
  <inkml:trace contextRef="#ctx0" brushRef="#br0" timeOffset="1370.81">3165 2825 1100 0,'0'0'15'0,"0"0"193"15,0 0-112-15,0 0-79 16,176-68 3-16,-24 30-11 16,27-1 26-16,0 2-30 15,0 4 3-15,-9 1-8 16,-16 3-24-16,-17 2-99 16,-21-3-152-16,-35-3-231 15</inkml:trace>
  <inkml:trace contextRef="#ctx0" brushRef="#br0" timeOffset="1752.34">4965 1855 1152 0,'0'0'67'0,"0"0"123"16,0 0-36-16,0 0-96 15,0 0-45-15,0 0-13 16,-7 0 0-16,23 7-3 16,5 2 3-16,3-6 0 15,-2-3-11-15,-4 0 9 16,-3-7-8-16,-3-10 10 0,-11-5 1 16,-1-1 7-1,-7-2-8-15,-14 3 0 0,-6 8-1 16,-4 6 1-16,1 8-1 15,0 5 1-15,5 17-3 16,9 4 3-16,10-1-12 16,6-1-8-16,0-4 20 15,10-1-41-15,8-5-3 16,4 1-30-16,2-1-66 16,-3 2-125-16,-3-1-106 15,-3 5-224-15</inkml:trace>
  <inkml:trace contextRef="#ctx0" brushRef="#br0" timeOffset="2060.05">5079 2380 995 0,'0'0'301'0,"0"0"-110"15,0 0-79-15,0 0-69 16,0 0-32-16,0 0 6 15,-36 19-13-15,31-5-2 16,4-1-2-16,1-1 9 16,0-7-16-16,9 0 7 15,10-5-5-15,5 0-5 16,-3-13 10-16,-2-8-2 16,-8-4-2-16,-8-4 8 0,-3 1 3 15,0 1-7 1,-17 5-5-16,-8 8-3 0,-5 14-4 15,-4 5-28-15,-11 31-54 16,-3 9-93-16,-4 4-351 16</inkml:trace>
  <inkml:trace contextRef="#ctx0" brushRef="#br0" timeOffset="3350.85">7228 1838 834 0,'0'0'36'16,"0"0"9"-16,0 0 218 15,0 0-147-15,0 0-60 16,0 0-26-16,-30-17-30 16,69 22 0-16,21-1-4 15,17-4 8-15,5 0-8 16,-10-6-18-16,-17-7-38 15,-24 3 10-15,-23 0-8 16,-8 2 58-16,-39 2 0 0,-24 6-65 16,-17 0 46-1,-8 12 13-15,7 10 6 0,11 2 26 16,15 1-6-16,24-4 19 16,11 6 2-16,10 7-16 15,10 9 5-15,0 12-6 16,0 9-10-16,10 4-1 15,-7 4-13-15,-3-6-6 16,0-10-19-16,0-13-118 16,0-18-80-16,0-12 19 15,0-13-61-15,0 0 129 16,0-24 102-16,0-7-72 16,0-8 106-16,-6-7 24 15,-10-1 77-15,4 5 2 0,0 11 78 16,6 14 17-16,3 11-23 15,3 5-14-15,24 0-154 16,24-1-3-16,20 1 1 16,13-1-5-16,7 0-52 15,-3-5-66-15,-12-6 27 16,-15-1 31-16,-12 2 60 16,-19-2 2-16,-15 8 27 15,-9 4 98-15,-3 2-6 16,0 12-56-16,-6 18-50 15,-9 15 74-15,2 11-26 16,-1 4-44-16,1-2-11 0,7-6-8 16,6-13-7-16,0-14-70 15,12-16-87 1,22-9-105-16,8-30-117 0</inkml:trace>
  <inkml:trace contextRef="#ctx0" brushRef="#br0" timeOffset="3480.04">7914 1936 775 0,'0'0'205'16,"0"0"-87"-16,0 0-104 15,0 0-14-15,-82 101-65 16,70-66-235-16,-1-3-406 16</inkml:trace>
  <inkml:trace contextRef="#ctx0" brushRef="#br0" timeOffset="3874.58">7735 2273 983 0,'0'0'130'0,"0"0"154"16,0 0-199-16,9-74-69 15,27 47-14-15,13 7-4 16,6 8-25-16,-4 10 23 15,-5 2-36-15,-10 17 8 16,-12 15 11-16,-18 6-36 0,-6 5 12 16,-3-1 10-16,-15-7 30 15,3-8-5-15,2-10 10 16,7-9 0-16,3-3 19 16,3-5 7-16,0 0 22 15,3-22 0-15,22-10-41 16,14-11-14-16,7-2-9 15,6 3-19-15,-1 5 26 16,1 15-7-16,-10 12 3 16,1 10 1-16,-4 6-21 15,0 23 15-15,1 5-5 16,-1 7-90-16,-5 0-33 16,2-5-42-16,4-8-156 15,5-12 127-15</inkml:trace>
  <inkml:trace contextRef="#ctx0" brushRef="#br0" timeOffset="4235.04">9121 2133 126 0,'0'0'119'0,"16"-87"78"15,-16 64 20-15,-25 12-37 16,-17 11 19-16,-7 8-106 16,-6 26-58-16,-4 10-5 15,10 6-20-15,15 0 5 16,10-2-10-16,18-6 0 15,6-11-9-15,12-9 4 16,21-18-14-16,16-4 8 16,9-18-3-16,2-18-17 0,1-9 10 15,-7-8 0-15,-5-9 12 16,-7-15 6-16,-5-18-2 16,-7-16 22-16,-9-6-20 15,-5 21 13-15,-13 34 42 16,-3 34 62-16,0 28-2 15,-9 14-110-15,-16 33 6 16,-8 20 7-16,-3 20-9 16,2 8-8-16,10 3-3 15,14 5 2-15,10 0-13 16,34-6-93-16,42-17-169 16,30-29-148-16</inkml:trace>
  <inkml:trace contextRef="#ctx0" brushRef="#br0" timeOffset="4632.6">11307 1695 714 0,'0'0'484'0,"0"0"-411"15,0 0 59-15,0 0-90 16,0 0-42-16,0 0-18 15,154-7 9-15,-45-5 5 16,3-5-52-16,-9 3-8 0,-15-1-54 16,-21 8-5-1,-30 1-46-15,-31 6 53 0,-22 0-28 16,-35 0 40-16,-19 10 49 16,3 2 55-16,4 0 82 15,11-4 44-15,13 1 9 16,14-4 39-16,4 2-23 15,9 1 6-15,3 9-107 16,-4 13-18-16,3 15 5 16,3 13 6-16,-3 7-18 15,1 8-15-15,-8 2-6 16,-2 2-6-16,7-7 2 16,8-9-126-16,8-19-162 15,35-24-65-15,22-18-99 0</inkml:trace>
  <inkml:trace contextRef="#ctx0" brushRef="#br0" timeOffset="5444.64">12240 1830 860 0,'0'0'133'0,"-105"27"57"16,41 7-60-16,3 6-89 15,4 2-5-15,11-1-7 16,18-2-24-16,16-5-5 0,12-6-7 15,9-8-17 1,22-10-23-16,15-10-51 16,8-7 36-16,0-19 22 0,1-9-44 15,-6-11 11-15,-10-5 37 16,-6-2 36-16,-14 7 24 16,-10 20-20-16,-6 15 32 15,-3 11 38-15,-15 20-71 16,-8 17 23-16,-3 9 1 15,5 4-20-15,9-3 17 16,3-2-24-16,9-8 0 16,0-8-3-16,15-12-11 15,15-8-42-15,9-9 9 16,7-9 7-16,6-15-9 16,-1-11-37-16,-5-2 19 0,-7-8 52 15,-13-10 15-15,-3 1 12 16,-14 10 25-16,-3 16-12 15,-6 23 182-15,-3 10-163 16,-15 23-38-16,-5 10 31 16,6 5-30-16,5-2 1 15,6-5-8-15,6-4-3 16,0-6-1-16,21-8-27 16,12-9-43-16,10-9 69 15,5 0-5-15,4-19-20 16,-6-6 28-16,-4-6 2 15,-11-6 18-15,-10-6 35 16,-9-7 13-16,-9 5 34 16,-3 12-10-16,0 13-11 0,0 15 16 15,-12 5-45-15,-14 25-32 16,0 18-9-16,-7 22-9 16,4 15 31-16,6 20-28 15,1 15 2-15,5 21 1 16,11 24-3-16,6 0-6 15,0 0-4-15,3-14 7 16,0-31-11-16,-3-19 12 16,-3-24-1-16,-24-23 0 15,-7-20 0-15,-12-16 5 16,-14-13-5-16,-4-17 4 0,3-30-10 16,16-29 0-1,24-29-20-15,21-29-6 0,46-22-20 16,35-9 6-16,24 16-37 15,24 23-71-15,11 22-88 16,12 25 16-16,8 6-87 16,-1 5-115-16</inkml:trace>
  <inkml:trace contextRef="#ctx0" brushRef="#br0" timeOffset="5960.22">13412 1538 186 0,'0'0'235'0,"0"0"-170"16,19-75 141-16,-14 63-23 15,-5 9 28-15,0 3-101 16,-5 25-81-16,-7 25-17 16,-8 23 64-16,-10 19-28 15,-5 12-22-15,-3-1 2 16,2-1-28-16,12-14-2 15,15-16-16-15,9-22-115 16,18-25 14-16,33-25-26 16,16-14-2-16,18-30-110 0,6-15-7 15,-9-10-66-15</inkml:trace>
  <inkml:trace contextRef="#ctx0" brushRef="#br0" timeOffset="6582.04">13803 1733 228 0,'0'0'286'0,"0"0"-88"16,0 0-134-16,-73 81 23 15,38-31 3-15,9 2-38 16,7-5-14-16,15-4-8 16,4-7-9-16,20-10-21 15,21-9-13-15,19-10 12 16,8-7-31-16,9-10-41 0,-6-16 16 16,-11-11 2-1,-18-9 55-15,-17-9 5 0,-18-5 0 16,-7 3 20-16,-7 8-11 15,-31 19 43-15,-14 22-2 16,-7 8-25-16,-5 24 5 16,4 15-9-16,11 8 5 15,11 1-10-15,18-2-17 16,14-1 1-16,6-8-5 16,26-8-6-16,22-7 2 15,21-13-11-15,16-9-4 16,12-6 5-16,9-21-46 15,6-7 50-15,-12-8-37 16,-9-11-12-16,-19-10 55 16,-25-12-7-16,-23 3 11 0,-24 14 5 15,-6 24-4-15,-30 28 46 16,-16 7-15-16,0 34-7 16,7 10 33-16,12 3-41 15,14 1-11-15,19-4 13 16,3-8-18-16,28-10 5 15,16-12-6-15,12-9 0 16,5-6 19-16,0-4-19 16,-1-18 0-16,-5 0 8 15,-13 0-5-15,-9 5 11 16,-20 9 2-16,-12 6 14 16,-4 2 43-16,-4 9-73 0,-18 19 5 15,-1 9 20-15,-7 8-5 16,8 3-6-16,6 1 2 15,6-3-11-15,10-3-5 16,16-1-1-16,39-9-61 16,30-9-74-16,32-16-114 15,28-8-220-15</inkml:trace>
  <inkml:trace contextRef="#ctx0" brushRef="#br0" timeOffset="7010.3">16565 2138 1051 0,'0'0'66'16,"0"0"91"-16,0 0-30 16,0 0-74-16,0 0-33 15,0 0-20-15,102-90-38 16,-34 35 20-16,1-4-4 15,-15-6 16-15,-11 7 6 16,-22 16 1-16,-13 19 19 16,-8 20-2-16,-3 3-11 15,-23 17-5-15,-7 14 1 16,-6 8 1-16,6 0-4 16,14-2 0-16,6-4 2 15,13-5-2-15,0-6-2 0,13-2-8 16,20-4 1-16,2-2 9 15,6-5 0-15,-5-1 5 16,-9-4 0-16,-14 1-5 16,-7 3-14-16,-6 3 9 15,0 6-47-15,-19 3 3 16,-14 5-7-16,-5 0-36 16,5-3-52-16,7-8-59 15,17-8-64-15,9-6-89 16</inkml:trace>
  <inkml:trace contextRef="#ctx0" brushRef="#br0" timeOffset="7782.68">17260 1858 347 0,'0'0'197'0,"0"0"53"16,0 0-61-16,0 0-117 16,0 0 38-16,0 0-45 15,-19 101-14-15,19-75-43 16,0-4-7-16,4-7 0 15,12-8 9-15,3-7-5 16,1 0 8-16,6-15-12 16,-5-10 16-16,3-8-17 15,-10-7-2-15,-6-12-7 16,-5 4-1-16,-3 9-10 16,0 15 13-16,-22 24-26 0,-14 19 22 15,-6 28-3-15,-1 15 14 16,9 7 11-16,14 3-8 15,13-2 3-15,7-11-6 16,11-14 4-16,27-11-14 16,11-15 20-16,8-17-10 15,13-2 14-15,1-29-14 16,0-9-4-16,-5-8-26 16,-15-11 16-16,-11-12 12 15,-11-1-2-15,-22 9 1 16,-7 20 3-16,0 24 27 15,-20 17-3-15,-7 0-19 16,6 19 15-16,0 3 3 16,15-5-23-16,6-2 4 0,4-3-15 15,25-7 11-15,10-4 0 16,10-1 12-16,2 0-9 16,-2-11 9-16,-7 2-12 15,-8-1 0-15,-9 10 2 16,-9 0 2-16,-6 0-8 15,-10 17 2-15,0 10 2 16,0 11 0-16,-11 1 4 16,-7 2 0-16,8-5 9 15,4-5-13-15,6-6-5 16,3-11-4-16,19-6-18 0,17-8-10 16,6 0-1-1,7-22-81-15,-2-7-9 0,-6-7 55 16,-8-8 46-1,-10-12 27-15,0-7 1 0,-11 10 37 16,-3 14 47-16,-12 20 84 16,0 19 5-16,0 4-174 15,-11 28 15-15,-5 14-3 16,-6 10 6-16,2 2 0 16,10-2-18-16,4-5 5 15,6-5-16-15,0-10-36 16,6-13-136-16,17-17-88 15,10-6-171-15</inkml:trace>
  <inkml:trace contextRef="#ctx0" brushRef="#br0" timeOffset="7911.3">18637 1635 827 0,'0'0'36'0,"0"0"104"15,0 0-113-15,0 0-25 16,0 0-4-16,-73 94-127 15,73-60-285-15</inkml:trace>
  <inkml:trace contextRef="#ctx0" brushRef="#br0" timeOffset="8486.62">18609 2017 838 0,'0'0'89'15,"0"0"168"-15,0 0-158 16,0 0-55-16,-62 72-44 16,67-57 0-16,20-8-9 15,10-6-3-15,8-1 2 16,-1-6-21-16,-2-16-31 16,-7-3 14-16,-6-7-2 15,-8-5-5-15,-7-6 50 16,-3-3 6-16,-9 3-1 15,0 15 9-15,-18 19 41 16,-17 9-7-16,-7 27-26 16,-3 17-13-16,-1 10 29 0,16 3-27 15,11-1-2-15,18-6 14 16,2-10-18-16,32-10-6 16,14-13-1-16,17-12 2 15,7-5 0-15,10-16-32 16,0-14-6-16,-3-6-72 15,-10-10 77-15,-13-13 26 16,-10-9 12-16,-12 2 7 16,-16 10 11-16,-11 23 100 15,-6 19 31-15,0 14-22 16,-9 0-84-16,-8 19-25 0,-2 8 5 16,3 5-3-1,9 4 4-15,7 0-24 0,0-2 0 16,23 0 10-16,6 2-10 15,7-2 0-15,-7-3 6 16,-3-4-6-16,-17-5-2 16,-9-3-15-16,-9 2-22 15,-30 1 37-15,-12-2-45 16,-19-3-74-16,-1-7-180 16,6-9-220-16</inkml:trace>
  <inkml:trace contextRef="#ctx0" brushRef="#br0" timeOffset="8833.03">21070 1927 866 0,'0'0'13'15,"0"0"274"-15,-85 116-122 16,40-63-97-16,3 0-38 15,13-4 2-15,13-8-31 16,16-9-1-16,3-13-5 16,30-12-62-16,15-7 36 15,10-16-27-15,2-18 15 16,-8-9 5-16,-7-10 29 16,-14-13 9-16,-7-12 14 15,-14 1-12-15,-10 14 3 0,-6 22 4 16,-28 29 9-16,-12 12 19 15,-6 26-32-15,5 12-5 16,7 11 0-16,15 2-6 16,14 5-103-16,11-5-162 15,11-5-163-15</inkml:trace>
  <inkml:trace contextRef="#ctx0" brushRef="#br0" timeOffset="9064.64">21623 1936 606 0,'0'0'120'16,"0"-112"188"0,0 87-62-16,0 18-87 0,-13 7-104 15,-11 34-17-15,-11 17-30 16,-7 23 6-16,0 17 16 16,0 16-18-16,-1 13 13 15,-1 13-25-15,4-1 6 16,-2-6-23-16,5-17 17 15,2-26-74-15,6-28-72 16,5-28-135-16,6-27-25 16,2-22-129-16</inkml:trace>
  <inkml:trace contextRef="#ctx0" brushRef="#br0" timeOffset="9200.53">21087 2288 1006 0,'0'0'116'0,"0"0"37"15,130-17-57-15,-30 10-96 16,24-1-1-16,15-2-107 16,2 1-213-16,-5-1-278 15</inkml:trace>
  <inkml:trace contextRef="#ctx0" brushRef="#br0" timeOffset="10226.49">8265 4226 825 0,'0'0'32'0,"-11"-73"242"15,5 44-87-15,-4 11-89 16,4 14 2-16,3 4-32 16,-3 4-59-16,-2 27-9 15,-5 23-14-15,-2 25 14 16,-9 22 6-16,-1 9-6 0,-2 5-12 16,2-4-18-1,8-19-96-15,8-24-49 16,5-31-97-16,4-28 35 0,-3-14-16 15,-3-39 136-15,-15-15-242 16,-3-8 359-16,-6 3 245 16,2 7-14-16,7 13-1 15,5 13-25-15,7 13 78 16,9 3-120-16,0-2-82 16,34-5-55-16,29-5-26 15,25-2-8-15,22-4-45 16,17-1-83-16,-1 0-18 0,-3-2-81 15,-16 1 32 1,-22-3-33-16,-25-6 149 0,-20-2 87 16,-23 3 13-16,-13 11 153 15,-4 14 76-15,0 10 35 16,0 5-102-16,-7 3-55 16,-2 0-54-16,-2 15-29 15,-5 14-12-15,-6 13-6 16,2 12 11-16,-2 11 5 15,-2 11-23-15,-6 10 29 16,2 7-41-16,1 0 0 16,9-10 0-16,15-17-22 15,3-20-52-15,31-24-67 16,23-22-230-16,13-29-283 16</inkml:trace>
  <inkml:trace contextRef="#ctx0" brushRef="#br0" timeOffset="10646.61">9054 4316 1107 0,'0'0'71'15,"0"0"166"-15,0 0-151 16,0 0-39-16,0 0-47 16,0 0-31-16,37 2 17 15,0 8-2-15,-4 1-29 16,-6 2-12-16,-12 2 22 15,-6 2-24-15,-5-1-17 0,-4 1 21 16,0 0 13 0,-13 0 4-16,-2-2 16 0,0-3 3 15,3-3 12-15,6-4-1 16,-1-2 8-16,7-3 0 16,0 0 23-16,0-20 25 15,7-9-29-15,8-6-18 16,6-3 2-16,0 4 17 15,-5 8 23-15,-2 6 15 16,-7 13 33-16,-7 7-48 16,0 0-15-16,0 0-20 15,0 6-8-15,-3 15-6 16,-4 7 6-16,4 6 0 0,3 2 7 16,0 2-7-1,3 0-41-15,25-5-117 0,21-14-171 16,11-19-171-16</inkml:trace>
  <inkml:trace contextRef="#ctx0" brushRef="#br0" timeOffset="10887.76">9768 4079 821 0,'0'0'191'16,"0"0"160"-16,0 0-213 15,0 0-33-15,0 0-80 16,0 0-9-16,-3-17-16 15,26 51 2-15,18 19 15 16,9 11-17-16,2 7-1 0,-9 5-5 16,-16 3 6-16,-23 3-3 15,-14 7-24-15,-35-4-21 16,-16-8 4-16,-2-11-48 16,5-23-46-16,12-21-36 15,14-22-129-15,25-11-222 16</inkml:trace>
  <inkml:trace contextRef="#ctx0" brushRef="#br0" timeOffset="11074.75">10678 4388 1311 0,'0'0'54'0,"0"0"61"15,0 0-12-15,0 0-34 16,0 0-58-16,0 0-11 15,112 0-12-15,-33 0-32 16,6-4-33-16,-9 1-62 16,-9-1-123-16,-22 2-224 15</inkml:trace>
  <inkml:trace contextRef="#ctx0" brushRef="#br0" timeOffset="11240.69">10720 4646 674 0,'0'0'268'0,"0"0"-22"16,0 0-30-16,0 0-142 16,0 0-63-16,107-15-1 15,-19-3-10-15,12-2-26 16,18 3-110-16,8-6-116 16,3-6-292-16</inkml:trace>
  <inkml:trace contextRef="#ctx0" brushRef="#br0" timeOffset="11726.52">12331 4084 1310 0,'0'0'30'16,"0"0"109"-16,0 0-61 15,0 0-6-15,0 0-72 16,0 0-9-16,46-22-5 16,12 12 4-16,12 3 0 15,-4 7-9-15,-14 0-42 16,-16 7 49-16,-20 11 4 16,-10 4-24-16,-6 6 26 15,-10 3-22-15,-16 3 28 16,-9-1 6-16,-1-2-2 15,0-5-2-15,8-5 8 16,11-8-1-16,7-6 27 0,7-4-26 16,3-1-4-16,6 2-6 15,21 9 7-15,15 4-7 16,13 3 0-16,0 3 4 16,-3 1-9-16,-16-3 5 15,-14-3 0-15,-18-1 0 16,-4 1-13-16,-29 0 13 15,-23 4 0-15,-11-3 9 16,-13-4-18-16,-3-5 4 16,7-4-29-16,14-3 9 15,22-3-7-15,20-2-102 16,16-23-174-16,19-14-605 16</inkml:trace>
  <inkml:trace contextRef="#ctx0" brushRef="#br0" timeOffset="12187.05">13172 4188 1034 0,'0'0'52'16,"0"0"197"-16,0 0-103 16,0 0-61-16,0 0-61 15,0 0 14-15,19-17-38 16,17 12-11-16,6 2-7 15,4 3-23-15,-7 4 14 0,-11 17-12 16,-7 6-11-16,-15 2 37 16,-6 6-37-16,0 2 14 15,-13-3 32-15,-7-1 4 16,1-8 0-16,4-6 0 16,4-10 7-16,7-3-5 15,4-6 7-15,0 0-9 16,0-5 41-16,15-18-28 15,6-10-2-15,9-10-11 16,5-4 8-16,4 2 0 16,-6 6-8-16,-12 12 32 15,-9 13 17-15,-12 8-8 16,0 6-19-16,0 0-22 0,-3 7 6 16,-11 18 4-1,4 7 4-15,1 7-7 0,9 1 6 16,0 6-13-16,15 2 0 15,31-2-24-15,26-6-87 16,28-16-119-16,21-20-341 16</inkml:trace>
  <inkml:trace contextRef="#ctx0" brushRef="#br0" timeOffset="12365.97">14218 4308 830 0,'0'0'130'15,"0"0"99"-15,0 0-80 16,0 0-25-16,0 0-84 0,0 0-28 16,-8 0-12-16,55-2-6 15,24-1-8-15,8-4-56 16,-2-1-109-16,-6-1-148 16,-25-3-105-16</inkml:trace>
  <inkml:trace contextRef="#ctx0" brushRef="#br0" timeOffset="12590.62">14374 4188 932 0,'0'0'302'0,"0"0"-10"16,0 0-144-16,0 0-22 16,0 0-38-16,0 0-42 15,-21-13 16-15,19 13-62 0,2 13-12 16,0 15 5-16,0 16 7 15,0 12 0-15,-6 9 0 16,-14 5-3-16,-4 8-8 16,-1 6-101-16,8 1-50 15,15-20-48-15,15-29-584 16</inkml:trace>
  <inkml:trace contextRef="#ctx0" brushRef="#br0" timeOffset="13153.06">15412 4143 704 0,'0'0'668'0,"0"0"-594"16,0 0 19-16,0 0-28 16,0 0-65-16,0 0-19 15,124-33-4-15,-68 26-8 16,-9 2-30-16,-14 0 9 15,-16 3-9-15,-15-1-44 16,-2 3 65-16,-8 0 1 16,-18 0 4-16,-14 0 24 15,-5 7 22-15,-1 3-11 16,1-2 30-16,9 0 15 16,3 3 23-16,8-3-8 15,4 2-25-15,3 3 35 0,2 2-51 16,3 6-1-16,3 4 2 15,3 0-17-15,4 1 9 16,3-2 1-16,0-7-12 16,0-3 38-16,0-8-30 15,3-3 10-15,0-3 9 16,8 0 3-16,8 0 12 16,6 0-3-16,14-7-33 15,4-9 34-15,-1 3-41 16,4 2 0-16,-7 5-2 0,-8 6 5 15,-7 0-6 1,-9 3-3-16,-3 17-16 0,-12 9 17 16,0 6-14-16,-17 3 14 15,-17 2 2-15,-14-3 4 16,-14-2-1-16,-18-8 0 16,-5-5-30-16,4-7 0 15,9-6-64-15,23-6 17 16,21-3-126-16,23-20-279 15</inkml:trace>
  <inkml:trace contextRef="#ctx0" brushRef="#br0" timeOffset="13784.48">16218 4272 68 0,'0'0'83'15,"0"0"58"-15,0 0 50 0,0 0 43 16,0 0-51-16,0 0 32 16,16-67-27-16,-10 58-73 15,5 0-65-15,5-1 7 16,6 4-37-16,4 3-10 16,8 3-10-16,-2 0 0 15,0 17-10-15,-13 10 3 16,-8 8-28-16,-11 6 13 15,-7 6-23-15,-26 1 14 16,-9-3 10-16,0-7-4 16,2-12 14-16,15-9 13 15,11-9-2-15,11-5 17 16,3-3-7-16,0-6 34 0,17-20 1 16,11-8-39-1,12-8-1-15,8-7-5 0,4-1 0 16,-5 1 8-16,-8 11-3 15,-13 12 4-15,-14 13 26 16,-9 9-3-16,-3 4 10 16,0 0-42-16,-9 21 4 15,-8 9-10-15,-1 13 12 16,-2 2-3-16,0 4 4 16,4 1-6-16,10-5-2 15,6-4-11-15,6-7-70 16,39-15-2-16,23-12-183 0,21-9-267 15</inkml:trace>
  <inkml:trace contextRef="#ctx0" brushRef="#br0" timeOffset="14202.48">16930 3735 426 0,'0'0'592'0,"0"0"-513"15,0 0 112-15,0 0-75 16,0 0-71-16,0 0-45 16,-20-11-24-16,66 5 23 15,9 1-41-15,2 0-26 16,-10 4 50-16,-15 1-31 16,-16 0 43-16,-12 3 0 0,-4 14 12 15,-11 5-5 1,-11 3 2-16,-10-1 21 0,4 0 21 15,7-5-25-15,8-5 2 16,10-6 2-16,3-5-17 16,0 0 15-16,6 0-22 15,17 0 5-15,9 4 39 16,1 0-36-16,-2 0-7 16,-1 3 4-16,-11-3-4 15,-5 0-2-15,-10-1 0 16,-4 5-5-16,-18 2-5 15,-16 4 1-15,-22 3 10 0,-9-4 0 16,-16-6-14-16,4-7-60 16,10-3-248-16,32-12-373 15</inkml:trace>
  <inkml:trace contextRef="#ctx0" brushRef="#br0" timeOffset="15162.53">19703 4420 845 0,'0'0'28'0,"20"-82"253"16,-20 45-189-16,0 10-42 15,-6 13 32-15,-27 14-65 16,-12 6-16-16,-11 27-2 0,-6 17 2 16,9 10 14-16,11 4-15 15,17 2 3-15,16-6-22 16,9-11 2-16,13-15-18 16,26-20 1-16,9-14 31 15,8-21 3-15,2-19 0 16,-4-2 1-16,-9-3 9 15,-8-2-10-15,-5-3 0 16,-10 8 8-16,-7 10-3 16,-9 15-5-16,-6 17 0 15,0 8-26-15,-13 29 18 16,-1 8 8-16,5 9 0 16,9 1 0-16,0-4 0 0,23-9-26 15,15-15-78 1,13-20 28-16,12-7-4 0,3-27 0 15,-1-14 13-15,-10-5 34 16,-13-6 33-16,-11-9 14 16,-1-9 70-16,0-10 49 15,-2-8-37-15,-3 4 17 16,-11 17-18-16,-7 22 0 16,-7 28-11-16,0 15-21 15,0 2-63-15,-18 28 6 16,-9 19-6-16,-5 15 0 15,0 7 0-15,5 5 13 0,4 3-8 16,3-6-5-16,10-7 0 16,4-12 12-16,4-18-15 15,2-15 3-15,0-12 0 16,0-7 13-16,0 0-10 16,17-28 26-16,13-15 1 15,14-15-24-15,10 2-12 16,1 8 0-16,1 17-23 15,-10 18 29-15,-4 13-32 16,-13 8 6-16,-3 18 5 16,-16 7-13-16,-10 1 19 15,0 0 5-15,-10-5 3 16,-17-2-9-16,-9-3 14 0,-10-2-9 16,-10-6 6-1,-2-6-14-15,5-5-17 0,12-5-77 16,19 0-62-16,22-9-90 15,17-20-43-15</inkml:trace>
  <inkml:trace contextRef="#ctx0" brushRef="#br0" timeOffset="15972.56">21015 4229 677 0,'0'0'157'15,"0"0"181"-15,0 0-241 16,0 0-88-16,0 0 43 15,-84 103-15-15,45-47-15 16,8-2 18-16,11-4-30 0,9-9-3 16,11-12-7-16,0-9-10 15,7-13 10-15,22-7-31 16,7-7 21-16,5-22 7 16,-2-12-53-16,-5-10 18 15,-6-10 1-15,-8-7 5 16,-13 4 16-16,-7 13 14 15,-9 21-13-15,-22 23 12 16,-12 7-2-16,-1 33 5 16,2 17 6-16,9 8-5 15,11 4 10-15,12-4-11 16,10-10-32-16,6-8-21 16,20-14-112-16,10-14 100 0,9-12 54 15,4-7 3-15,7-18 7 16,-5-6-1-16,2-9-3 15,4-3-5-15,1-7-76 16,-1 4 32-16,-17 10 6 16,-13 17 37-16,-18 15 11 15,-9 4 15-15,0 18 27 16,-9 14 2-16,-4 7 18 16,7 0-38-16,3-4 2 15,3-3-21-15,0-10-5 16,9-9 2-16,11-8-2 15,9-5 18-15,7 0-11 0,7-9-4 16,-5-8 13-16,1-4-14 16,1-1-2-16,-1-1 0 15,-4 6 9-15,-7 9-11 16,-7 8 2-16,-9 0-2 16,-2 2-3-16,0 10 10 15,3 1-10-15,-4-3 5 16,8-7-21-16,7-3 17 15,6 0-4-15,4-17-7 16,4-7-12-16,-2-4 20 16,-7-5 7-16,-2-7 31 15,-1-13 40-15,-4-13 29 16,5-13-14-16,-3-9-20 0,0 10 38 16,-11 20-36-1,-7 29 21-15,-6 19 3 0,0 10-60 16,-12 31-32-16,-14 26-9 15,-7 22 9-15,-2 11 8 16,1 5-8-16,5-4 0 16,10-3-4-16,12-11-62 15,7-14-89-15,20-24-191 16,22-28-171-16</inkml:trace>
  <inkml:trace contextRef="#ctx0" brushRef="#br0" timeOffset="16137.37">21931 4071 888 0,'0'0'152'0,"0"0"-81"16,0 0 22-16,0 0-93 16,101 22-31-16,-12-16 8 15,22-6-263-15,13 0-189 16</inkml:trace>
  <inkml:trace contextRef="#ctx0" brushRef="#br0" timeOffset="16611.16">23489 4009 1172 0,'0'0'94'15,"0"0"10"-15,0 0-29 16,0 0-61-16,0 0-14 16,0 0-30-16,121 50 26 15,-82-28-5-15,-16 3-26 16,-13 6-9-16,-10 2-21 16,-16 4 49-16,-19 2-7 15,-5-3 23-15,-2-9 5 16,9-8-4-16,9-8 4 15,11-8-5-15,7 0 7 0,6-3 22 16,0 0 17-16,3-22-12 16,22-8-34-16,12-8-8 15,16-7 8-15,0-2-17 16,1 4 17-16,-14 7 17 16,-12 14-11-16,-12 8 6 15,-9 11 33-15,-7 3-5 16,0 0-29-16,0 12-11 15,-10 16 0-15,-7 10 12 16,-1 7-4-16,2 4-5 16,-2 4 3-16,9-1-6 15,9-6-25-15,1-7-76 16,40-14-92-16,23-15-166 0,21-10-153 16</inkml:trace>
  <inkml:trace contextRef="#ctx0" brushRef="#br0" timeOffset="16796.66">24238 4217 712 0,'0'0'48'0,"0"0"260"15,0 0-131-15,0 0-84 16,0 0-40-16,0 0-53 16,-42-7-12-16,87 7 10 15,12 0-42-15,14 0-113 16,-2 0-94-16,-8 0-8 15,-15 0-20-15,-20 0-80 16</inkml:trace>
  <inkml:trace contextRef="#ctx0" brushRef="#br0" timeOffset="16949.57">24214 4355 112 0,'0'0'143'16,"0"0"134"-16,-97 36-5 15,93-33-52-15,4-3-57 16,14 0-44-16,31 0-77 15,24-6-32-15,19-5-10 16,12 2-73-16,1 5-85 16,1 1-168-16,-7-1-126 15</inkml:trace>
  <inkml:trace contextRef="#ctx0" brushRef="#br0" timeOffset="17292.48">25178 4113 547 0,'0'0'275'0,"0"0"-56"16,0 0-46-16,-97 0-75 15,71 24-56-15,1 7-4 16,-1 8-12-16,9 6-2 16,6 2-24-16,11-1 8 15,0-7-20-15,15-6 12 16,20-11-21-16,14-11 19 15,10-10-15-15,5-1 6 0,4-12-9 16,-7-16 18-16,-9-9 2 16,-13-7 1-16,-11-12 1 15,-9-6 15-15,-14 0-16 16,-5 5 24-16,-18 14 8 16,-21 16-18-16,-9 14 15 15,-4 13-30-15,2 8-12 16,9 24 0-16,14 6-112 15,15 8-170-15,7-3-274 16</inkml:trace>
  <inkml:trace contextRef="#ctx0" brushRef="#br0" timeOffset="17643.91">26184 4548 1301 0,'0'0'34'16,"0"0"122"-16,0 0-54 15,0 0-72-15,0 0-10 16,0 0-20-16,-7 0 6 16,7 0-9-16,3 0 3 15,4 0 0-15,4 0-6 16,5 0 15-16,4-6-9 0,0-5 16 15,-4-3-15 1,-5 1 21-16,-6 1-22 0,-4 7 0 16,-1 2 23-16,0 3-23 15,-17 0 0-15,-12 0-1 16,-4 16 0-16,-1 4-1 16,4 3-28-16,6 6-52 15,9 3-21-15,6-4-236 16,9-9-427-16</inkml:trace>
  <inkml:trace contextRef="#ctx0" brushRef="#br0" timeOffset="30620.48">3766 6632 540 0,'0'0'33'16,"0"0"128"-16,0 0-26 16,0 0-74-16,0 0 2 15,0 0-54-15,0 0-4 0,0 0 23 16,-85 138-25 0,58-49 20-16,-7 16 7 0,1 5-27 15,2-1 14-15,1-20-17 16,9-29 0-16,12-29 24 15,3-20-7-15,6-11 7 16,0 0 31-16,0-10 41 16,3-29 14-16,18-21-93 15,4-26-7-15,8-4-9 16,-3-5-1-16,-2-10 0 16,-4 2 0-16,-3 5 6 15,-2 17-8-15,-7 33 2 16,-4 25 0-16,-1 19-11 15,2 9 11-15,3 31-34 0,6 19 31 16,-3 20 3-16,-3 12-4 16,-8 9 4-16,-1 2-36 15,-1-10-19-15,1-16-80 16,3-21-69-16,7-22 13 16,-4-24-83-16,-1-5-87 15</inkml:trace>
  <inkml:trace contextRef="#ctx0" brushRef="#br0" timeOffset="30787.34">3606 6995 545 0,'0'0'14'0,"0"0"126"0,0 0-71 16,0 0-48-1,0 0-21-15,0 0-77 0,36 2 77 16,28-25-4-16,2-4-130 15,-2 1-159-15</inkml:trace>
  <inkml:trace contextRef="#ctx0" brushRef="#br0" timeOffset="31468.95">3876 6981 783 0,'0'0'8'15,"0"0"134"-15,0 0-105 16,0 0-37-16,0 0 0 16,57-75-4-16,-36 75 1 15,1 0-11-15,-4 18-26 16,-6 11 2-16,-6 10 37 15,-6 6-43-15,0-4 16 16,0-10 14-16,0-11 11 16,0-10 3-16,0-6 0 15,0-4 3-15,0 0 29 0,0-14 4 16,6-12 9-16,9-13-26 16,10-8-19-16,2-3 3 15,3 2-5-15,-3 7 6 16,0 15 3-16,-11 13-2 15,-7 13-5-15,-3 3 0 16,0 23 0-16,0 5 7 16,-3 4-2-16,3-4-2 15,3-9 0-15,1-6-3 16,4-8 0-16,2-8-9 16,8-7 14-16,10-22-5 15,5-10 2-15,3-11-1 16,1-4 0-16,-4 1-1 15,-11-5 0-15,-7 7 15 0,-9 12-12 16,-6 15 18-16,-6 15 65 16,0 9 30-16,0 0-29 15,0 19-83-15,-15 14-1 16,3 8 26-16,3 0-28 16,9-4 5-16,0-6-6 15,9-3 5-15,15-3-9 16,9-3 4-16,0 0 0 15,-5-3-12-15,-7 1-22 16,-18 2-29-16,-8 12-92 16,-42 8-38-16,-25 12 68 15,-28 4-69-15,-31 3-39 16,-23 0-1-16</inkml:trace>
  <inkml:trace contextRef="#ctx0" brushRef="#br0" timeOffset="31717.82">3187 7662 638 0,'0'0'48'0,"-103"36"197"15,87-32-21-15,16-4-66 16,16-2-63-16,47-24-66 16,43-13 7-16,46-11-5 15,33-6-22-15,19 1 34 16,11 5-29-16,3 4 3 16,-3 8 7-16,-20 3-19 15,-31 2 4-15,-43 7 7 16,-39 7-10-16,-40 5 40 0,-26 11-46 15,-13 0 7-15,-3 3 32 16,0-4-22-16,-16 3-17 16,-20 1-24-16,-16 1-98 15,-5 24-34-15,-16 3-352 16</inkml:trace>
  <inkml:trace contextRef="#ctx0" brushRef="#br1" timeOffset="42294.99">6549 6694 282 0,'0'0'158'16,"0"0"-38"-16,0 0 65 15,0 0-82-15,0 0 10 16,0 0-14-16,0 0 5 16,0-68-3-16,-3 53-37 15,-4 2 18-15,1 7-22 16,3 2-15-16,-3 4-14 15,-3 0-4-15,-3 0-14 16,-6 10-13-16,-3 18 0 16,-4 13-5-16,1 16 5 15,6 9-4-15,5 7 4 16,10 8 2-16,0-1-2 16,3 2-1-16,0-9-10 0,0-11 4 15,0-11-59-15,0-15-44 16,3-11-64-16,0-14-141 15,0-8-79-15,-3-3-104 16</inkml:trace>
  <inkml:trace contextRef="#ctx0" brushRef="#br1" timeOffset="42453.41">6193 7146 718 0,'0'0'119'16,"0"0"26"-16,0 0-8 15,0 0-87-15,100-40 15 16,-39 18-35-16,6-3-24 16,-6 0-6-16,0 0-152 0,-7-6-226 15</inkml:trace>
  <inkml:trace contextRef="#ctx0" brushRef="#br1" timeOffset="42903">6961 6382 516 0,'0'0'161'16,"0"0"13"-1,0 0-9-15,0 0-39 0,0 0-43 16,0 0 12-16,-12-19-36 16,12 19 13-16,-3 0-28 15,3 0-8-15,0 0 4 16,-3 0-26-16,0 0-7 16,-7 12-7-16,-1 15 4 15,-11 13 1-15,-2 10-5 16,0 4 0-16,0-2 6 0,2-4-1 15,5-10 0 1,7-14 0-16,4-9-1 0,3-9 12 16,3-5-16-16,0-1 0 15,0 0 7-15,0 0-4 16,0 0-2-16,0 0 3 16,0 0-1-16,0 0-6 15,6-1-14-15,7-1-70 16,1 2-71-16,-8 0-394 15</inkml:trace>
  <inkml:trace contextRef="#ctx0" brushRef="#br1" timeOffset="47506.67">7024 6459 305 0,'0'0'66'0,"0"0"76"15,0 0-72-15,0 0 6 16,0 0-26-16,0 0-19 16,0 0 27-16,-72 0-13 15,60 0 23-15,-3 0 24 16,0 0-42-16,-1 0-2 0,-1 0 4 15,-2 0-14 1,0 3 8-16,2 2-22 0,1-1-8 16,7-3 12-16,-2 5-24 15,1-3 5-15,7-1-2 16,0 1-6-16,0-3 5 16,0 9-6-16,-3 7 0 15,-1 9-9-15,1 12 13 16,-2 11-4-16,2 8 7 15,0 9 9-15,-4 5 2 16,7-4-2-16,0-2-15 16,3-11 13-16,0-3-14 15,6-9 1-15,13-7-6 16,8-11 5-16,15-9-35 16,7-12-108-16,15-2-125 15,5-27-9-15,-2-12-359 16</inkml:trace>
  <inkml:trace contextRef="#ctx0" brushRef="#br1" timeOffset="47836.05">7310 6737 818 0,'0'0'6'16,"0"0"156"-16,0 0 32 15,0 0-65-15,0 0-60 16,0 0-28-16,-88 20-41 15,79 16 0-15,5 3 0 0,4 7 4 16,7-5-9-16,18-7 3 16,5-10 0-16,6-10-6 15,3-13-12-15,-5-1-23 16,-1-17 43 0,-6-14 0-16,-5-6 9 0,-7-5-9 15,-10-6 0-15,-5-6-3 16,0 1 3-16,-17 6-19 15,-11 15-9-15,-8 22 7 16,-3 10-8-16,5 29-73 16,10 14-33-16,15 4 11 15,9-8-161-15,15-10-182 16</inkml:trace>
  <inkml:trace contextRef="#ctx0" brushRef="#br1" timeOffset="48062.65">7813 6505 1088 0,'0'0'120'15,"0"0"107"-15,0 0-116 16,0 0-68-16,0 0-43 16,0 0 0-16,3 54 0 15,37-6 10-15,5 12-10 16,-2 16 0-16,-9 13-4 15,-23 15-9-15,-11 17-38 16,-42 7-49-16,-24 8-128 0,-22-7-251 16</inkml:trace>
  <inkml:trace contextRef="#ctx0" brushRef="#br1" timeOffset="48504.55">6342 8185 665 0,'0'0'50'16,"0"0"270"-16,0 0-101 15,0 0-79-15,0 0-25 16,0 0-51-16,-46-37-34 15,37 66-13-15,3 23-14 0,-2 25-1 16,-2 22 3-16,4 12-5 16,-3 5 10-16,0 6-10 15,-6-9-4-15,6-16-2 16,6-22-43-16,3-20-72 16,0-21-108-16,0-25-222 15,-3-9-280-15</inkml:trace>
  <inkml:trace contextRef="#ctx0" brushRef="#br1" timeOffset="48663.91">6069 8724 993 0,'0'0'213'16,"0"0"56"-16,0 0-188 16,0 0-47-16,0 0-34 15,97-63 9-15,-39 45-9 0,2 4-13 16,1 0-15-16,0 5-160 15,-4-7-319-15</inkml:trace>
  <inkml:trace contextRef="#ctx0" brushRef="#br1" timeOffset="49074.53">6721 8012 258 0,'0'0'94'0,"0"0"136"15,0 0-57-15,0 0-21 16,0 0 3-16,0 0-18 15,0-9-9-15,0 9-34 16,0 0-11-16,0 0-19 16,0 0-28-16,0 0 2 15,0 0-30-15,-3 0-6 16,-3 25-2-16,-3 14 13 16,-6 18-10-16,0 9 13 0,-4 1-10 15,8-9 16 1,2-8-22-16,2-15 5 0,4-10-6 15,3-9 1-15,0-6-6 16,0-4-34-16,0-5-62 16,13-1-100-16,2-5-314 15</inkml:trace>
  <inkml:trace contextRef="#ctx0" brushRef="#br1" timeOffset="49472.59">7183 8269 697 0,'0'0'84'0,"0"0"230"16,0 0-109-1,0 0-84-15,0 0-75 0,0 0-11 16,-71 133-3-16,32-31 15 15,0 14-4-15,6-1-43 16,14-4-1-16,19-13 1 16,3-20-44-16,40-18-66 15,21-33-86-15,11-27-136 16,8-30-230-16</inkml:trace>
  <inkml:trace contextRef="#ctx0" brushRef="#br1" timeOffset="49876.33">7388 8596 762 0,'0'0'247'16,"0"0"-36"-16,-81 17-73 15,74-15-92-15,7 3-27 16,0-2-19-16,19 4-22 16,14 2 19-16,3 1-34 15,2 0-3-15,-2-1-25 16,-9-1-26-16,-9-2 19 15,-5 2-25-15,-7-3 8 16,-6 2 25-16,0 3 25 16,0 2 18-16,-6 0 14 15,-7 0 7-15,4-4 9 16,0-6-2-16,6-2 27 16,-1 0 21-16,4-9 24 0,4-19-56 15,17-15-5-15,6-9-7 16,4 0 17-16,-7 9-12 15,-5 12-7-15,-8 18 20 16,-8 11 6-16,-3 2-20 16,0 12-4-16,0 15-11 15,0 11 19-15,0 3-19 16,0 2-8-16,0-7 5 16,13-3-151-16,5-13-77 15,12-19-232-15</inkml:trace>
  <inkml:trace contextRef="#ctx0" brushRef="#br1" timeOffset="50110.63">7859 8283 639 0,'0'0'298'0,"0"0"47"16,0 0-163-16,0 0-133 16,0 0-30-16,0 0-12 15,36 23 4-15,8 16 30 16,6 11-15-16,2 12-21 15,-13 9 16-15,-14 11-21 16,-25 9 0-16,-3 7-4 16,-39-3-1-16,-13-3-27 15,-3-13-11-15,6-18-37 16,16-19 7-16,18-25-121 0,18-17-247 16</inkml:trace>
  <inkml:trace contextRef="#ctx0" brushRef="#br1" timeOffset="50517.02">8969 8524 1027 0,'0'0'37'16,"0"0"171"-16,0 0-45 15,0 0-89-15,0 0-74 16,0 0-1-16,25 0-4 16,38-7 0-16,18-3-55 0,10 3-98 15,-1-3-195-15,-11 5-179 16</inkml:trace>
  <inkml:trace contextRef="#ctx0" brushRef="#br1" timeOffset="50658.07">9051 8758 810 0,'0'0'41'16,"0"0"161"-16,0 0-171 15,0 0-17-15,149-7-28 16,-26-9-25-16,24-7-243 15,8-3-287-15</inkml:trace>
  <inkml:trace contextRef="#ctx0" brushRef="#br1" timeOffset="50982.65">11366 8824 1254 0,'0'0'2'0,"0"0"77"16,0 0-79-16,0 0 5 0,140 7-5 16,-17-7 14-1,30-13-6-15,5-4 6 0,9 3-14 16,-12-5 0-16,-19 5-4 15,-18-1 8-15,-30 2-3 16,-30 5-1-16,-25 2-16 16,-23 4 12-16,-10 2 0 15,-10 0 2-15,-14 0-139 16,3 0-136-16,6 0-223 16</inkml:trace>
  <inkml:trace contextRef="#ctx0" brushRef="#br1" timeOffset="51910.28">15235 8078 789 0,'0'0'50'15,"15"-75"107"-15,-12 33 60 16,-3 3-68-16,0 9-77 0,0 12 22 15,-6 11-28 1,3 7-22-16,-6 3 4 16,-9 33-48-16,-3 33 0 15,-6 37-2-15,5 12 2 0,5 8-2 16,11-4 0-16,5-22-5 16,1-21 1-16,0-24-59 15,0-21-48-15,4-20-19 16,6-14-142-16,-3-11-55 15,-4-26-27-15</inkml:trace>
  <inkml:trace contextRef="#ctx0" brushRef="#br1" timeOffset="52047.43">15068 8342 495 0,'0'0'205'16,"0"0"128"-16,0 0-76 16,0 0-118-16,0 0-76 0,7-76-63 15,45 59 6-15,23-1-6 16,6-3-28-16,10-3-90 15,0-5-216-15,-10-4-185 16</inkml:trace>
  <inkml:trace contextRef="#ctx0" brushRef="#br1" timeOffset="52235.39">15822 7685 873 0,'0'0'66'16,"0"0"283"-16,0 0-234 15,0 0-31-15,0 0-50 0,0 0-12 16,-39-6-17-16,27 31-10 16,-2 15 3-16,-1 11-19 15,-3 3-43-15,2 2-108 16,7-7-185-16,6-11-351 16</inkml:trace>
  <inkml:trace contextRef="#ctx0" brushRef="#br1" timeOffset="52442.56">16140 7836 1105 0,'0'0'53'16,"0"0"147"-16,0 0-89 0,0 0-94 16,-61 92 46-1,34-22-29-15,-4 16-16 0,-2 7 12 16,0 6-30-16,8 0-1 15,14-16-6-15,11-13-84 16,23-24-71-16,23-34-215 16,10-12-218-16</inkml:trace>
  <inkml:trace contextRef="#ctx0" brushRef="#br1" timeOffset="52714.07">16417 8045 888 0,'0'0'32'0,"0"0"212"15,-105 84-135 1,75-31-25-16,12 5-45 0,5-5-16 16,13-4 4-16,0-9-27 15,22-8-1-15,11-15-4 16,6-12-5-16,7-5-22 16,-1-28 24-16,-7-12 8 15,-8-15 7-15,-14-13-4 16,-14-1-2-16,-2 7 4 15,-18 16-3-15,-21 28 3 16,-4 18-5-16,-1 8-30 16,4 29 12-16,14 8-99 15,17 2-154-15,9-3-237 16</inkml:trace>
  <inkml:trace contextRef="#ctx0" brushRef="#br1" timeOffset="52953.1">16747 7860 1281 0,'0'0'184'0,"0"0"-71"16,0 0-60-16,0 0-36 16,105 37 1-16,-41 2 10 15,-3 14-28-15,-11 16-1 16,-18 13-11-16,-28 10 12 15,-11 4-15-15,-45 4-22 0,-26-4-18 16,-7-10-40 0,5-15-44-16,15-26-131 0,25-30-116 15</inkml:trace>
  <inkml:trace contextRef="#ctx0" brushRef="#br1" timeOffset="53141.18">17468 8250 1306 0,'0'0'100'15,"0"0"22"-15,0 0-28 16,0 0-59-16,0 0-34 16,131-24-2-16,-61 21-6 15,2 1-98-15,-7-3-50 0,-19 5-387 16</inkml:trace>
  <inkml:trace contextRef="#ctx0" brushRef="#br1" timeOffset="53291.08">17508 8458 1096 0,'0'0'124'16,"0"0"89"-16,0 0-147 15,0 0-45-15,0 0-21 16,147 3-9-16,-54-3-66 0,-1-8-236 15,-12 0-400 1</inkml:trace>
  <inkml:trace contextRef="#ctx0" brushRef="#br1" timeOffset="53996.08">6439 10099 722 0,'0'0'57'16,"0"0"220"-16,-45-71-122 15,23 57-45-15,-2 3-22 0,9 11-22 16,-3 0 0-16,-1 37-48 15,5 22-14-15,-2 27 2 16,4 26 1-16,6 13 1 16,0 4-8-16,3 6 4 15,-4-16-19-15,2-19-27 16,-1-20-78-16,0-25-96 16,-4-22-167-16,-4-26-101 15</inkml:trace>
  <inkml:trace contextRef="#ctx0" brushRef="#br1" timeOffset="54146.98">6008 10718 796 0,'0'0'59'15,"0"0"365"-15,0 0-285 0,0 0-102 16,0 0-16-16,116-87-17 16,-35 57-2-16,7-3-2 15,6-4-40-15,-3-2-168 16,-9-4-451-16</inkml:trace>
  <inkml:trace contextRef="#ctx0" brushRef="#br1" timeOffset="54347.2">6761 10026 1140 0,'0'0'55'0,"0"0"198"16,0 0-166-16,0 0-23 15,0 0-64-15,0 0-1 16,-36 50 1-16,32 0 2 16,-2 9-2-16,3 7-7 15,3-3-85-15,0-8-97 16,3-21-375-16</inkml:trace>
  <inkml:trace contextRef="#ctx0" brushRef="#br1" timeOffset="54521.86">6985 9956 1018 0,'0'0'176'15,"0"0"-14"-15,0 0-141 16,0 0-12-16,-6 77-2 16,-2-24-1-16,-2 12-6 15,-2 6-21-15,6 1-159 16,3 0-199-16</inkml:trace>
  <inkml:trace contextRef="#ctx0" brushRef="#br1" timeOffset="54766.03">7486 10086 1224 0,'0'0'102'16,"0"0"60"-16,0 0-69 15,0 0-45-15,0 0-38 16,0 0-10-16,-98 132 24 16,59-49-14-16,-3 22-2 15,2 20-8-15,7 12 0 16,12 0-9-16,14-14 9 16,7-18-58-16,35-31-28 15,19-35-84-15,13-32-228 16,5-17-392-16</inkml:trace>
  <inkml:trace contextRef="#ctx0" brushRef="#br1" timeOffset="55584.75">7759 10430 567 0,'0'0'118'15,"0"0"222"-15,0 0-126 16,0 0-68-16,0 0-40 15,0 0-33-15,-37-25-51 16,37 25-19-16,0 0-3 16,3 5-7-16,13 15-4 15,5 14 10-15,-3 5-29 16,-2 9 17-16,-8 2-25 16,-8 0 6-16,0-5 25 15,0-11-4-15,0-7-3 0,-8-11 12 16,5-10 4-16,3-3-3 15,0-3 1-15,0-3 0 16,0-19-5-16,20-17-4 16,8-15-14-16,-1-1 8 15,0 1 4-15,-5 7 9 16,-7 17 4-16,-5 13 26 16,-8 9 25-16,-2 8-20 15,0 0-16-15,0 13-17 16,0 19 4-16,0 12-4 15,-2 8 2-15,2-3-1 16,0-2 9-16,0-2-10 0,14-7-35 16,22-15-99-16,10-20-244 15,9-9-212-15</inkml:trace>
  <inkml:trace contextRef="#ctx0" brushRef="#br1" timeOffset="55802.85">8329 10222 1080 0,'0'0'157'16,"0"0"111"-16,0 0-184 16,0 0-28-16,0 0-48 15,0 0-6-15,16 35-2 16,33 9 12-16,10 15 0 16,-1 11-12-16,-6 5 0 0,-25 12-9 15,-21 7 7 1,-9 3-33-16,-33 5-25 0,-16-6-75 15,-7-13-97-15,10-25-203 16,11-29-141-16</inkml:trace>
  <inkml:trace contextRef="#ctx0" brushRef="#br1" timeOffset="56186.1">9203 10648 390 0,'0'0'930'0,"0"0"-900"15,0 0 136-15,0 0-123 0,0 0-39 16,0 0-2-16,74-30-2 15,7 23-45-15,10 0-105 16,-9 0-272-16,-18 2-328 16</inkml:trace>
  <inkml:trace contextRef="#ctx0" brushRef="#br1" timeOffset="56336.21">9288 10911 927 0,'0'0'81'0,"0"0"119"15,0 0-126 1,0 0-74-16,0 0-20 0,155 24 14 16,-25-24-83-16,16-13-260 15,3-10-340-15</inkml:trace>
  <inkml:trace contextRef="#ctx0" brushRef="#br1" timeOffset="56710.53">11898 11005 1170 0,'0'0'0'0,"0"0"-2"15,0 0-15-15,82-7-14 16,27-2 29-16,42-8-70 16,28-3 27-16,22-1 45 15,14 1 6-15,4 3-6 16,-1 5-9-16,-9 2 6 16,-32 3 3-16,-23 5 0 15,-41-1 0-15,-38 3 12 16,-32 0-12-16,-31 0 19 15,-12 0 20-15,-9 0 69 0,-11 0-89 16,7 0-9-16,10 0-10 16,3 0-49-16,19-7-328 15,24-14-282-15</inkml:trace>
  <inkml:trace contextRef="#ctx0" brushRef="#br1" timeOffset="57130.52">16660 10288 672 0,'0'0'37'0,"19"-86"150"16,-6 38-17-16,-1 0-47 15,-3 6-16-15,-6 14-46 16,-3 12 38-16,0 13-21 0,0 3-38 15,-26 26-40 1,-8 27 4-16,-8 22-13 0,7 19 9 16,8 8 0-16,12 7-4 15,-2 4 4-15,7-4-4 16,1-14-44-16,-4-13-63 16,0-22-125-16,-3-31-205 15,-3-25-190-15</inkml:trace>
  <inkml:trace contextRef="#ctx0" brushRef="#br1" timeOffset="57276.54">16323 10559 915 0,'0'0'117'16,"0"0"99"-16,0 0-178 0,136-83-26 16,-52 56-12-16,7 0-7 15,6 2-81 1,-6-3-312-16,-6-3-287 0</inkml:trace>
  <inkml:trace contextRef="#ctx0" brushRef="#br1" timeOffset="57460.77">17177 9907 801 0,'0'0'240'15,"0"0"-19"-15,0 0-83 16,0 0-99-16,0 0-10 15,0 0-28-15,-33 27 1 0,27 8-2 16,-1 5-4-16,-6 1 2 16,7 1-137-16,2-11-280 15,4-15-365-15</inkml:trace>
  <inkml:trace contextRef="#ctx0" brushRef="#br1" timeOffset="57625.81">17341 9847 922 0,'0'0'158'0,"0"0"141"16,0 0-177-16,0 0-65 16,0 0-57-16,0 0 0 15,10 70 5-15,-10-23-5 0,-12 5-9 16,-11 1-53 0,-3 0-79-16,1-10-216 0,5-10-277 15</inkml:trace>
  <inkml:trace contextRef="#ctx0" brushRef="#br1" timeOffset="57864.06">17898 9927 1274 0,'0'0'74'0,"0"0"99"15,0 0-121-15,-95 46 1 16,56-3-37-16,-3 13 5 0,-8 14 8 15,-4 12-19 1,2 18 0-16,3 8-10 0,10 5 3 16,14-1-18-1,17-12-6-15,8-18-57 0,28-24-40 16,28-33-90-16,20-25-141 16,9-30-205-16</inkml:trace>
  <inkml:trace contextRef="#ctx0" brushRef="#br1" timeOffset="58148.55">18005 10405 913 0,'0'0'129'0,"0"0"135"15,-85 18-198-15,59 20 8 16,4 9-48-16,1 10-1 0,9-1-4 16,5 0-14-16,7-3-2 15,4-9-5-15,17-13-4 16,9-10-5-16,10-21-34 15,5-4 3-15,1-29 26 16,-4-9-11-16,-10-9 25 16,-12-7-1-16,-20 2 5 15,0 6 19-15,-16 13-13 16,-14 20-1-16,-6 17 11 16,3 11-20-16,8 19-2 15,4 12-33-15,13-4-144 16,8-6-166-16,3-12-356 15</inkml:trace>
  <inkml:trace contextRef="#ctx0" brushRef="#br1" timeOffset="58396.71">18353 10205 1117 0,'0'0'152'0,"0"0"124"16,0 0-178-16,0 0-51 15,0 0-39-15,0 0-8 16,22 7-2-16,9 42 1 16,9 14 2-16,-1 13-4 15,-6 2 3-15,-14 3 0 0,-18-3-6 16,-8-2 6-16,-36 0 0 16,-18-2-40-16,-14-6-46 15,4-13-59-15,11-23-259 16,25-25-262-16</inkml:trace>
  <inkml:trace contextRef="#ctx0" brushRef="#br1" timeOffset="58758.57">19137 10427 1085 0,'0'0'83'0,"0"0"131"16,0 0-100-16,0 0-94 0,0 0-2 15,0 0-18 1,59-21 0-16,7 21-13 0,4-1-44 16,3 1-124-16,-12 0-323 15,-16 0-245-15</inkml:trace>
  <inkml:trace contextRef="#ctx0" brushRef="#br1" timeOffset="58925.59">19158 10668 990 0,'0'0'143'0,"0"0"1"16,0 0 4-16,0 0-97 15,0 0-50-15,0 0 23 16,146 8-24-16,-55-8-68 15,3-8-148-15,-9-3-193 16,-17-6-302-16</inkml:trace>
  <inkml:trace contextRef="#ctx0" brushRef="#br1" timeOffset="70346.95">21107 5755 66 0,'0'0'46'15,"0"0"27"-15,0 0-32 16,0 0 21-16,0 0-17 15,0 0 41-15,0 0 15 0,-42-64-39 16,38 60-12 0,1 4 48-16,-4 0-60 15,7 0-13-15,-5 0-25 0,2 9 7 16,0 21-5-16,0 14-2 16,1 16 2-16,1 15 28 15,1 10-13-15,0 7 5 16,0 7 6-16,0 5-17 15,4 5 9-15,2 0-6 16,1 5-8-16,0 1 39 16,-3 8-30-16,2 0-11 0,0 2 28 15,-1 1-20 1,0-3 4-16,-3-2 7 0,1-1-15 16,-2 2 18-16,2-4-20 15,1 5-3-15,-1 6 10 16,3 2-12-16,-3 14 16 15,2 1-9-15,-2 3-5 16,-1 3 25-16,-2 6-28 16,0 10 1-16,-5 1 19 15,-9 6-17-15,-9-2 9 16,4-11-3-16,-10-5-5 16,2 2 30-16,-2 6-32 15,0 5 2-15,3 9 23 16,0 14-13-16,3 1 7 15,3 11-14-15,2 13 1 0,3 2 0 16,0 0-8-16,0-9 0 16,-1-19-2-16,-1-13 2 15,0-12 0-15,-3-12 3 16,4-5 0-16,-3-15 5 16,3-13-8-16,0-10 0 15,6-12-4-15,-4-19 9 16,8-14-7-16,2-22 2 15,1-14-2-15,3-14 0 16,0-12-33-16,-2-5-40 16,1-5 21-16,-1-26 2 15,2-15-247-15,0-16 4 16,2-4-229-16</inkml:trace>
  <inkml:trace contextRef="#ctx0" brushRef="#br1" timeOffset="74604.55">23616 6588 597 0,'0'0'19'0,"0"0"90"15,0 0 45-15,-25-88-21 16,21 76 2-16,3 5-37 16,-1 4-15-16,2 3-17 15,-4 0-50-15,-9 34-14 16,-8 27-2-16,-11 23 0 0,-5 18 6 16,4-6-6-1,8-15 0-15,8-23 1 0,10-21 3 16,4-20-4-16,1-12 0 15,2-5 1-15,0-19 29 16,3-24-10-16,13-21-10 16,3-19-5-16,-1-11 0 15,3-8-5-15,-2 0 0 16,1 9 1-16,-1 26-4 16,2 28 3-16,-2 28-8 15,10 11 7-15,5 31-27 16,10 19 18-16,1 16-1 0,-2 9 7 15,-13-2-9-15,-13-2 11 16,-16-10-15-16,-1-9 15 16,-22-9-7-16,-15-12 7 15,-7-9 2-15,-8-9 0 16,-4-13-3-16,-3 0 3 16,7-25-4-16,7-15 3 15,17-4 2-15,17 0-1 16,11 6 0-16,20 13 4 15,23 7-10-15,14 7 3 16,15 6 3-16,0 2-9 16,3 2 0-16,-6-2-29 15,-9 1 10-15,-11 0 20 0,-12-4 8 16,-12 5 0-16,-13-2 2 16,-6 2 4-16,-6 1-5 15,0 0 36-15,0 0-14 16,0 0-17-16,0 4 6 15,-6 5-12-15,3-3 0 16,3-3 4-16,0-3-4 16,9 0 0-16,11 0 5 15,8-12 2-15,2-9 10 16,1 1-12-16,-6 3 4 16,-5 8 11-16,-7 6-20 15,0 3-2-15,0 6-1 0,-1 14 6 16,2 7-2-16,0-2-1 15,2-2 8-15,-1-6-15 16,-2-11 7-16,0-6 0 16,4 0 3-16,5-22 0 15,10-9 10-15,5-11-13 16,-2-1 2-16,-3-1-3 16,-6 10 1-16,-10 9 0 15,-5 12-1-15,-7 10 4 16,-4 3-6-16,0 0 2 15,0 0-15-15,0 13 9 16,0 1 2-16,0-5 5 16,-3-4 0-16,3-5 0 15,0 0 0-15,0 0 8 16,0 0-6-16,0-8 25 0,14-5-22 16,5-4 3-16,2 8 10 15,3 5-14-15,1 4 3 16,7 0-2-16,0 12-2 15,0 8-2-15,-2 5-1 16,-8 3 0-16,-9 1-12 16,-13 3 10-16,-3 5-20 15,-37 4-15-15,-24 2-103 16,-24 3-80-16,-25-5-219 16</inkml:trace>
  <inkml:trace contextRef="#ctx0" brushRef="#br1" timeOffset="74844.03">23367 7129 663 0,'0'0'188'0,"0"0"57"16,0 0-27-16,0 0-186 15,0 0 0-15,139 30 49 16,20-43-46-16,33-11-6 16,31-5 29-16,20 6-38 15,9-5-11-15,-15 6 10 16,-29-3-12-16,-45 2-4 15,-51 1-3-15,-42 8 0 16,-37 2-2-16,-30 4 2 16,-16 4-15-16,-41 4-45 15,-30 16-96-15,-29 30-89 16,-24 18-226-16</inkml:trace>
  <inkml:trace contextRef="#ctx0" brushRef="#br1" timeOffset="75414.62">23459 8246 249 0,'0'0'166'16,"5"-118"105"-16,-5 78-58 16,0 16-13-16,0 11-20 15,-5 11-46-15,2 0-18 16,2 2-48-16,-2 0-20 16,-3 0-30-16,-5 10 7 15,-12 31-25-15,-10 29 0 16,-9 25-5-16,-3 20 7 15,5 7-4-15,1 1 2 16,5-5-18-16,2-13 3 16,8-28-59-16,7-19-35 15,2-24 5-15,1-17-74 16,-2-17-74-16,-3 0 67 0,-5-26-88 16,-1-14 121-16,0-7 128 15,2 0 24-15,5 0 69 16,4 4 153-16,7 5 21 15,3 9-43-15,4 7-3 16,0 2-60-16,2 3-62 16,22-3-63-16,18-1 12 15,16 2-24-15,14-1 0 16,11 0 0-16,10 0 0 16,4-2-2-16,1 2-7 15,-2-4-20-15,-10 2-11 16,-17 5-68-16,-22 0-57 0,-21 8-100 15,-25 1-288 1</inkml:trace>
  <inkml:trace contextRef="#ctx0" brushRef="#br1" timeOffset="76876.64">24063 8071 441 0,'0'0'29'0,"0"0"95"15,0 0 42-15,0 0-65 16,0 0 4-16,0 0 29 16,0-7-8-16,-1 7-49 15,-2 0-26-15,-4 0 0 16,-7 4-41-16,-4 13-7 16,-2 9-2-16,-2 6 5 15,5 4-12-15,1 1 6 16,3 1 0-16,6-6-4 15,1-8 4-15,3-9 0 16,0-1 4-16,3-8 1 16,0-2-10-16,0-4 5 15,0 0 0-15,0 0 4 16,0 0-3-16,0 0-1 0,0 0 0 16,0 0 7-16,0 0-8 15,0 6 1-15,-4 4 0 16,-1 10-1-16,-1 6 1 15,1 11-2-15,-1 10 1 16,2 5 2-16,2 4-1 16,2 1 0-16,0-5 0 15,2-10-8-15,16-8 8 16,9-11-14-16,13-9-14 16,12-13-50-16,14-1-70 15,11-27-187-15</inkml:trace>
  <inkml:trace contextRef="#ctx0" brushRef="#br1" timeOffset="77310.63">24221 8345 850 0,'0'0'44'15,"0"0"121"-15,0 0 11 16,0 0-176-16,0 0-39 15,0 0 39-15,39 10 3 16,-6 7 4-16,-2 3 2 16,-5 2-5-16,-10 0-4 15,-8 0-8-15,-8 1-20 0,0-7 26 16,-8-2-22-16,-2-8 15 16,4-3 7-16,4-3-21 15,2 0 17-15,0-3-2 16,0-19-21-16,9-12-60 15,11-8 51-15,-3-1 38 16,0 5-2-16,-1 6 11 16,-4 11 2-16,-3 8 32 15,-3 7-25-15,-3 6 19 16,-3 4-37-16,0 19 0 16,0 13 26-16,0 6-16 15,-2-3 3-15,1-2-13 0,1-6-9 16,0-5 6-16,14-10-114 15,15-8-48-15,16-8-131 16,15-11 66-16,7-19-68 16</inkml:trace>
  <inkml:trace contextRef="#ctx0" brushRef="#br1" timeOffset="77528.6">24870 8126 575 0,'0'0'134'0,"0"0"184"16,0 0-74-16,0 0-119 15,0 0-60-15,0 0-47 16,-51-15-18-16,77 44 0 16,14 13 28-16,7 11-15 15,3 5-5-15,-8 7-8 16,-15 5 0-16,-21 5-4 0,-8 1 3 16,-37 1-19-16,-17-6-51 15,-10-10-54-15,-3-16-46 16,11-17-130-16,14-20-124 15</inkml:trace>
  <inkml:trace contextRef="#ctx0" brushRef="#br1" timeOffset="77724.67">25522 8355 1270 0,'0'0'18'0,"0"0"140"15,0 0-144 1,0 0-14-16,0 0-8 0,85-3 6 16,-15 3-14-16,6 0-54 15,-1-3-100-15,-10-4-113 16,-16 7-51-16</inkml:trace>
  <inkml:trace contextRef="#ctx0" brushRef="#br1" timeOffset="77880.6">25556 8615 708 0,'0'0'118'16,"0"0"179"-16,0 0-156 15,0 0-124-15,0 0 19 0,106 15 22 16,8-25-44-16,20-7-14 16,11 3-68-16,5-3-175 15,2-2-182-15</inkml:trace>
  <inkml:trace contextRef="#ctx0" brushRef="#br1" timeOffset="78308.23">26969 8270 1018 0,'0'0'188'0,"0"0"-51"0,0 0-43 16,0 0-94-16,0 0 8 15,88-49-24-15,-20 35-10 16,-3 4 3-16,-10 7 2 16,-12 3-2-16,-16 3-6 15,-17 15 8-15,-10 3 21 16,-7 6 1-16,-23 3 4 16,-6-1 4-16,0 0 42 15,6-5-32-15,8-7 3 16,12-4-9-16,4-4-10 15,6-1 3-15,0 1-6 16,19 1 0-16,10 0 7 16,11 0-6-16,6 4-1 15,-4-2 0-15,-3 5 8 16,-12-1-10-16,-14 0 2 0,-13 4-7 16,-3 0 7-16,-33 5 7 15,-12 0-7-15,-11-2 1 16,-2-4 0-16,5-5-2 15,15-3-33-15,14-6-53 16,15-5-133-16,12-8-230 16</inkml:trace>
  <inkml:trace contextRef="#ctx0" brushRef="#br1" timeOffset="78745.89">27801 8386 978 0,'0'0'219'15,"0"0"-58"-15,0 0-86 16,0 0-26-16,0 0-20 16,0 0-28-16,-39-15 1 15,65 15-4-15,12 0 0 16,3 7-7-16,-7 1 3 16,-5 4-16-16,-12 1-9 15,-12 7 10-15,-5 0-9 16,-5 7 16-16,-17 2 2 15,-6 1 12-15,-2-5-8 16,5-3 8-16,8-10 0 16,8-5-1-16,9-7 5 15,0 0-8-15,18-10 1 0,18-16 3 16,13-13 3-16,3-6-3 16,5-7 0-16,-3-1-1 15,-5 4 5-15,-16 13 0 16,-17 15 15-16,-10 15 18 15,-6 6 38-15,-4 10-75 16,-16 20 9-16,-8 16-15 16,-5 10 8-16,9 6-4 15,13 5 0-15,11-5-31 16,17-9-51-16,31-12-103 16,17-22-157-16,13-19-62 15</inkml:trace>
  <inkml:trace contextRef="#ctx0" brushRef="#br1" timeOffset="78916.86">28670 8424 927 0,'0'0'113'0,"0"0"188"16,0 0-220-16,0 0-61 16,0 0 2-16,119-9-2 15,-34 9-20-15,4-1-20 16,-5-6-65-16,-10-2-111 15,-17 0-117-15,-26-4-220 16</inkml:trace>
  <inkml:trace contextRef="#ctx0" brushRef="#br1" timeOffset="79132.37">28819 8286 435 0,'0'0'638'16,"0"0"-414"-16,0 0-91 15,0 0-63-15,0 0-7 16,0 0-58-16,-27 56-3 16,21 2 38-16,-6 6-27 15,-5 6-11-15,-4 5-2 16,-4-2-28-16,3-6-28 16,11-15-142-16,11-22-192 15,27-19-143-15</inkml:trace>
  <inkml:trace contextRef="#ctx0" brushRef="#br1" timeOffset="79638.62">29664 8263 544 0,'0'0'779'16,"0"0"-675"-16,0 0-8 15,0 0-96-15,0 0-17 16,0 0-38-16,61-32 41 15,-5 27-3-15,-1 2-1 16,-10-1-1-16,-16 4 10 16,-12 0-48-16,-16 0-10 15,-1 0 59-15,-27 0-17 0,-10 5 25 16,-11 6 2 0,2 0 4-16,-2 3 30 0,6-2-3 15,10-1-4-15,5 2-1 16,6 4-15-16,10-2-12 15,1 2-1 1,6-1 5-16,4 1-1 0,0-5-4 16,0-2 0-16,0-3 4 15,6-3 1-15,6-1 20 16,4-3 5-16,11 0-7 16,6 0 27-16,7-12-33 15,0 2-10-15,1 3 7 16,-3 4-11-16,-5 3-3 15,-8 3 0-15,-10 17 2 0,-10 6-8 16,-5 10 6-16,-18 1 0 16,-21 2 5-16,-10-6-3 15,-8 0-1-15,-9-6-2 16,-5-3-23-16,2-6-7 16,8-3-40-16,18-7-112 15,24-8-143-15,19-3-553 16</inkml:trace>
  <inkml:trace contextRef="#ctx0" brushRef="#br1" timeOffset="80094.73">30395 8332 1109 0,'0'0'84'0,"0"0"140"0,0 0-131 16,0 0-44-16,0 0-49 15,0 0-21-15,26-17-6 16,16 27 27-16,-1 6 6 16,-10-2-6-16,-7 7-10 15,-15 3-3-15,-9 4-26 16,-14 5 16-16,-21 6 8 16,-7 1-1-16,0-5 0 15,9-7 14-15,10-16-11 16,9-1 11-16,13-11 4 0,1 0-4 15,15 0-6-15,14-23 8 16,13-5 0-16,7-11 0 16,1-7 0-16,3-3 8 15,-4 0-6-15,-10 9 9 16,-9 10 18-16,-16 18-3 16,-7 5 29-16,-7 7-22 15,0 10-27-15,-19 18 2 16,-11 13-4-16,-6 8 15 15,3 5-16-15,2 1 2 16,9 1-8-16,13-3 3 16,9-9-51-16,13-11-3 15,38-18-114-15,17-15-168 0,17 0-138 16</inkml:trace>
  <inkml:trace contextRef="#ctx0" brushRef="#br1" timeOffset="80490.53">31272 8061 764 0,'0'0'305'0,"0"0"-131"15,-79-32-32-15,70 28-52 16,9 4-54-16,0-3-36 16,18 1-23-16,19-3 12 15,17 2 5-15,9-1 6 0,-1 2-2 16,-7 2-4-16,-14 0 8 15,-14 0-2-15,-15 0 0 16,-7 0-8-16,-5 5 3 16,0 6-28-16,-14 9 33 15,-9 2 5-15,-1 4 4 16,2-5 11-16,4-1-7 16,8 0-9-16,4-3 13 15,6-3-17-15,0 3 0 16,1-1 19-16,13-2-17 15,0 0 9-15,-1 0-11 16,-6-6 5-16,-7 1-9 16,0 3 4-16,-28-2-1 15,-26 7-11-15,-31-5-3 16,-30 1-17-16,-25-6-72 0,-24-3-217 16,-12-4-285-1</inkml:trace>
  <inkml:trace contextRef="#ctx0" brushRef="#br1" timeOffset="80994.53">29354 7383 459 0,'0'0'46'0,"0"0"104"15,0 0-102-15,-57 73 1 16,47-46 33-16,2 0-18 16,0-1 34-16,8-6-22 15,0-6-42-15,4-9 37 0,35-5 7 16,23-10 26-16,32-19-24 16,25-18-55-16,25-11 24 15,18-6-36-15,9-9-7 16,-3-2 28-16,-23 9-23 15,-33 9 1-15,-32 18 6 16,-29 16-12-16,-23 10 8 16,-17 9-14-16,-11 4-4 15,0 0-6-15,-2 0-48 16,-19 14-72-16,-8 6-63 16,-7 0-167-16,1-7-212 15</inkml:trace>
  <inkml:trace contextRef="#ctx0" brushRef="#br1" timeOffset="81526.53">30459 6053 797 0,'0'0'43'15,"0"0"243"-15,0 0-145 0,0 0-83 16,0 0-43-16,0 0 4 15,95-14 12-15,19-13 16 16,25-7-29-16,7-5-13 16,-18 3-10-16,-25 8-51 15,-31 10-24-15,-35 8 46 16,-29 8-48-16,-12 2 57 16,-37 0-22-16,-19 7-103 15,-11 8 130-15,2 4 20 16,9-2 2-16,11 0 77 0,16-3-14 15,14-6 9-15,9 0 3 16,5 6-28-16,5 12-30 16,0 10 24-16,0 15-16 15,0 12 8-15,5 7-33 16,-4 7-2-16,-1-1 0 16,0-11-37-16,-3-10-98 15,3-18-132-15,2-20-20 16,24-13-20-16,14-4-93 15</inkml:trace>
  <inkml:trace contextRef="#ctx0" brushRef="#br1" timeOffset="82246.4">31159 6374 168 0,'0'0'94'15,"37"-100"130"-15,-31 64-45 0,-6 16 6 16,-5 14 8 0,-20 6-74-16,-11 9-82 0,-8 21-25 15,2 11-9-15,4 3 24 16,13 6-27-16,14-8 0 15,11-4-3-15,0-12 3 16,25-9 0-16,12-11 0 16,11-6 1-16,2-9-11 15,-3-14 10-15,-10-11 0 16,-7-6 7-16,-9-5 1 16,-8 5-6-16,-7 7-2 15,-5 17 7-15,-1 15-14 16,0 2 7-16,-4 28-36 15,-8 8 35-15,6 6-10 0,6-7 0 16,5-6-16-16,17-10-19 16,5-12 23-16,6-8 16 15,3 0 7-15,-1-16-2 16,4-10 13-16,-5-8-11 16,-6-1 7-16,-5 4 0 15,-5 2 1-15,-9 15-5 16,-4 6 2-16,-5 8 1 15,0 0-6-15,0 15-26 16,0 9 25-16,11-1-40 16,7-4 23-16,9-7 3 0,6-9 8 15,7-3 1 1,2 0 6-16,0-14 0 16,1-3 17-16,-4-3 51 15,-6-3 5-15,-10 8 26 0,-10 3-30 16,-9 7 8-16,-4 5-22 15,0 0-31-15,0 20-24 16,-11 21 4-16,-1 22-4 16,2 16 0-16,3 16 7 15,2 9 21-15,1 7-28 16,-6 5 0-16,-3-3 4 16,-5-15-3-16,-10-14-1 15,-11-25 4-15,-13-18-2 16,-15-21 52-16,-9-15-26 0,-5-5-14 15,10-25 15-15,17-22-28 16,29-26 8-16,25-22-9 16,47-22-13-16,44-8-1 15,30 7-59-15,14 20-19 16,2 23-16-16,-6 24-47 16,-16 17-162-16,-21 4-259 15</inkml:trace>
  <inkml:trace contextRef="#ctx0" brushRef="#br1" timeOffset="82617.52">32680 5816 0 0,'0'0'479'16,"0"0"-357"-16,0 0 145 16,0 0-31-16,0 0-86 15,0 0-42-15,-28-11-26 16,25 7-38-16,-1-1 12 15,-2-2-45-15,1 2-11 0,2 0 9 16,0 3-5-16,1-1-8 16,2 3 2-16,0 0-41 15,-1 0 8-15,-4 3-80 16,-2 16-104-16,1 7-52 16,3 4-206-16</inkml:trace>
  <inkml:trace contextRef="#ctx0" brushRef="#br1" timeOffset="83520.53">32330 5878 528 0,'0'0'79'16,"0"0"72"-16,0 0 40 16,0 0-69-16,0 0-111 15,0 0-11-15,-45 106 16 16,25-17-2-16,3 0-1 15,5-2-13-15,4-12-5 16,4-12-29-16,4-17-109 16,3-22 35-16,19-19-6 15,14-5-32-15,4-15 5 0,2-19 72 16,-5-9 69 0,-3-7 14-16,-9-4 17 0,-5 0 40 15,-9 11 37-15,-5 15 21 16,-6 15-21-16,0 13 20 15,-9 7-101-15,-9 19-15 16,0 9-12-16,9 3-3 16,9-1 2-16,11-8-7 15,18-5-7-15,9-12-23 16,3-4 32-16,1-8-3 16,-4-3 9-16,-7-21 0 15,-10-2 6-15,-8-8-4 16,-10-5 3-16,-3 2 4 15,-7 2-9-15,-14 12 37 0,-6 10-11 16,1 13-3-16,3 0-23 16,9 10 5-16,8 8-12 15,6-4 5-15,9 2-21 16,24-6 18-16,10-7 5 16,11-3-2-16,3 0-1 15,-4-10 5-15,-3-4-2 16,-9 2 3-16,-13 2 3 15,-11 4 7-15,-8 4 19 16,-8 2-3-16,1 0 6 16,1 0-33-16,3 1-2 15,9 13 11-15,7 3-8 16,8 2 30-16,12-6-28 0,6 4 3 16,8-1 3-16,1 2-11 15,-4 3-10-15,-11 3-97 16,-19-4-160-16</inkml:trace>
  <inkml:trace contextRef="#ctx0" brushRef="#br1" timeOffset="87197.56">23652 10562 492 0,'0'0'499'0,"0"0"-447"15,0 0 17-15,0 0 131 0,-80-54-88 16,76 54-26-16,4 0-17 16,0 0-22-16,0 0-17 15,0 0-7-15,0 0 6 16,0 0-29-16,9 0 0 16,18 0 0-16,18-3 2 15,22 0 0-15,13-6-2 16,8 2-9-16,-4-1-3 15,-17 6-57-15,-19 2-32 16,-21 0-73-16,-20 0-231 16,-7 19-15-16,-33 8 89 15</inkml:trace>
  <inkml:trace contextRef="#ctx0" brushRef="#br1" timeOffset="87339.93">23565 10802 324 0,'0'0'179'0,"0"0"91"16,0 0-36-16,0 0-86 15,0 0 10-15,87 31-26 16,17-45-90-16,11-2-20 16,3-1-22-16,-2 0-16 15,-10-3-197-15,-19-9-463 16</inkml:trace>
  <inkml:trace contextRef="#ctx0" brushRef="#br1" timeOffset="88493.15">25534 10476 570 0,'0'0'85'0,"0"0"60"16,0 0-4-16,0 0-37 15,0 0 17-15,0 0 12 16,-11-51-21-16,8 51-14 16,0 0-18-16,-1 0-56 15,-3 0-1-15,-8 10-13 16,-9 14-8-16,-4 20-4 15,-2 8-2-15,7 10 4 16,5 2-1-16,5 2 1 16,12-8 0-16,1-5-2 15,1-12 5-15,18-12-5 16,5-15 2-16,4-9 0 0,7-5 1 16,8-19-1-16,3-15 0 15,-1-7 9-15,-7-9-7 16,-12 1 2-16,-11-4-4 15,-15-8 0-15,-4 6 4 16,-33 2-4-16,-17 16-1 16,-13 15-5-16,-2 22 6 15,3 19-13-15,16 21-15 16,22 20-29-16,26 5-23 16,8-7-178-16,34-9-346 15</inkml:trace>
  <inkml:trace contextRef="#ctx0" brushRef="#br1" timeOffset="88929.14">26247 10740 750 0,'0'0'81'0,"0"0"241"15,0 0-131-15,0 0-89 16,0 0 17-16,0 0-56 16,-29-8-10-16,29 8-5 15,0 0-21-15,0 0-15 16,10 0-12-16,27-5 4 16,23-2-1-16,18-6-3 15,3 2-2-15,-3-1-6 16,-14-1-8-16,-11 2-45 0,-12 2-22 15,-16 1-47-15,-14 3-202 16,-11 1-158-16</inkml:trace>
  <inkml:trace contextRef="#ctx0" brushRef="#br1" timeOffset="89162.23">26494 10503 1176 0,'0'0'97'0,"0"0"138"16,0 0-113-16,0 0-60 16,0 0 6-16,0 0-43 15,-19-10-9-15,19 20-15 0,12 26 5 16,5 19-9-16,-3 27 3 16,-9 9 0-16,-5 5-7 15,0-4-16-15,-6-11-67 16,0-14-28-16,2-24-170 15,1-27-685-15</inkml:trace>
  <inkml:trace contextRef="#ctx0" brushRef="#br1" timeOffset="91293.02">27603 10466 469 0,'0'0'379'0,"0"0"-206"16,0 0 76-16,0 0-89 15,0 0-104-15,0 0-17 16,-23-19-2-16,23 11-34 16,12-6 1-16,18-5-4 15,12-1 2-15,9 3-11 16,-1 8-15-16,-8 6-18 15,-9 3 26-15,-11 0-7 16,-14 23 5-16,-8 11 14 16,-3 5 4-16,-22 6 5 15,-8-1-4-15,-3-4 6 16,4-5 20-16,7-12-11 16,10-6 0-16,9-6-8 15,6-3-6-15,6 1-4 16,21 0 1-16,13-2 1 0,2-1 9 15,3-3-8-15,-9 2-1 16,-7 3 0-16,-9 1 0 16,-8 6-1-16,-9 7 1 15,-3 8 0-15,-16 7 4 16,-19 2 1-16,-11 0-3 16,-5-5-2-16,-1-7 2 15,9-13-6-15,8-9-8 16,13-5-25-16,13-19-7 15,9-21-183-15,17-13-301 16</inkml:trace>
  <inkml:trace contextRef="#ctx0" brushRef="#br1" timeOffset="91740.48">28115 10548 1012 0,'0'0'68'16,"0"0"230"-16,0 0-235 15,0 0 0-15,0 0-19 16,0 0-26-16,0 0-18 16,67-40 0-16,-8 30 0 15,1 10-10-15,-8 0 7 16,-11 14-30-16,-16 16 17 16,-12 0-9-16,-13 8 13 15,-7 3 12-15,-19 1 0 16,-9-5 6-16,2-3-6 15,6-12 0-15,9-9-2 0,9-7 2 16,9-6 0-16,0-9-2 16,12-20 3-16,16-15-4 15,7-8 0-15,4-1 2 16,0 3-5-16,-3 7 6 16,-6 10 0-16,-10 10 14 15,-7 13 3-15,-8 7 4 16,-4 3-7-16,-1 3-10 15,0 24 3-15,0 12 4 16,-11 14-10-16,-2 0 11 16,4 6-11-16,8-2 2 0,1-8-3 15,23-6-20-15,24-17-16 16,19-19-50-16,17-7-97 16,7-33-262-16</inkml:trace>
  <inkml:trace contextRef="#ctx0" brushRef="#br1" timeOffset="91914.16">29044 10604 594 0,'0'0'403'15,"0"0"-194"-15,0 0-21 16,0 0-112-16,0 0-58 16,0 0-10-16,25-3 3 0,38-6 22 15,10-1-33 1,1-4-28-16,1 4-70 15,-9-3-154-15,-20 3-245 0</inkml:trace>
  <inkml:trace contextRef="#ctx0" brushRef="#br1" timeOffset="92146.53">29188 10433 1026 0,'0'0'102'0,"0"0"234"15,0 0-251-15,0 0 16 16,0 0-59-16,0 0-13 16,-27 9-22-16,27 32 0 0,3 18-5 15,8 13-2-15,-2 7 0 16,-3 2 3-16,-6-2-3 16,0-7-26-16,0-11-50 15,7-19-39-15,7-23-127 16,10-19-360-16</inkml:trace>
  <inkml:trace contextRef="#ctx0" brushRef="#br1" timeOffset="92483.54">29904 10406 1437 0,'0'0'28'0,"0"0"84"16,0 0-99-16,0 0 17 15,0 0-23-15,-61 106-1 16,55-59 7-16,6 1-11 16,0-1-3-16,14-3 1 15,11-12-10-15,6-10 7 16,1-12-27-16,1-10-10 16,-2-13 33-16,-3-16-1 15,-7-14 8-15,-10-8-3 16,-11-7 3-16,0-7 9 15,-23 6-9-15,-8 11 0 16,-3 15 29-16,2 20-15 16,4 13-7-16,5 7-7 15,7 25-11-15,9 15-16 0,7 9-67 16,7-6-183-16,17-7-342 16</inkml:trace>
  <inkml:trace contextRef="#ctx0" brushRef="#br1" timeOffset="92768.29">30395 10592 1102 0,'0'0'130'0,"0"0"107"16,0 0-155-16,0 0-22 16,0 0-31-16,0 0-11 15,-88 46-5-15,84-33-12 16,2-4-1-16,2 2 0 0,2-8 2 15,14-3-14 1,2 0 12-16,3-3 0 0,0-20 6 16,-6-4-6-16,-5-2 1 15,-7-1-4-15,-3 7 3 16,0 9-16-16,-13 11 10 16,-4 3-40-16,-4 6-23 15,1 17-81-15,4 1-173 16,9-5-241-16</inkml:trace>
  <inkml:trace contextRef="#ctx0" brushRef="#br1" timeOffset="93241.1">30741 10380 1170 0,'0'0'24'0,"0"0"269"15,0 0-233-15,0 0-33 16,0 0-27-16,0 0-7 16,21-17 4-16,22 21 3 15,2 12-20-15,-6 1-1 16,-12 6-14-16,-11 3-12 16,-13 3 38-16,-3 5-19 15,-8-1 23-15,-17-3 1 0,-2-4 6 16,2-6-6-1,4-10 4-15,8-3 0 0,8-7 2 16,5 0-2-16,0-1 0 16,12-22 22-16,15-16-19 15,9-11 0-15,5-6-3 16,0 1 3-16,0 8 16 16,-6 16 7-16,-8 13 7 15,-14 10 8-15,-8 5-19 16,-4 3-4-16,-1 3-18 15,0 20 13-15,0 13-13 16,-3 14 0-16,-9 7 0 16,2-1 8-16,7 4-5 15,3-9-6-15,10-7 1 0,23-13-52 16,18-17-38-16,13-14-222 16,9-14-445-16</inkml:trace>
  <inkml:trace contextRef="#ctx0" brushRef="#br1" timeOffset="93561.96">31369 10079 1196 0,'0'0'52'16,"0"0"156"-16,0 0-141 15,0 0-42-15,0 0-23 16,0 0 2-16,69-36-3 0,-17 33-1 15,0 3-9-15,-7 0-13 16,-11 3 18-16,-14 11-13 16,-13 8 10-16,-7 5 7 15,-10 6 1-15,-17 4 3 16,-4-3-3-16,1-3 5 16,7-7 16-16,10-9-22 15,8-4 0-15,5-3 5 16,32-3-5-16,23-5 0 15,23 0-3-15,17 0-39 16,6-5-74-16,-4 0-289 16,-13-1-164-16</inkml:trace>
  <inkml:trace contextRef="#ctx0" brushRef="#br1" timeOffset="94282.52">25552 12351 866 0,'0'0'33'0,"0"0"254"0,0 0-69 15,0 0-137 1,0 0 7-16,0 0-42 0,-45-41-22 16,54 30 22-16,21 1-39 15,18 0-4-15,17 3 1 16,11 4-3-16,2 0-2 16,1 3-8-16,-3-1-26 15,-6-2-12-15,-12-2-67 16,-13-2-114-16,-17-3-167 15,-18-3-133-15</inkml:trace>
  <inkml:trace contextRef="#ctx0" brushRef="#br1" timeOffset="94490.01">25793 12112 1139 0,'0'0'82'0,"0"0"160"16,0 0-87-16,0 0-96 15,0 0-13-15,0 0-27 16,-31 39-15-16,45 16 13 16,5 24-17-16,-2 11-7 15,-1 7 1-15,-1-3-45 16,0-9-67-16,-6-15-170 16,-6-29-705-16</inkml:trace>
  <inkml:trace contextRef="#ctx0" brushRef="#br1" timeOffset="98430.49">26712 12184 710 0,'0'0'114'0,"0"0"180"15,0 0-122-15,0 0-85 16,0 0-29-16,0 0-31 16,0 0-22-16,-3-41 5 15,55 21-9-15,16 1-1 16,-1 0 0-16,-8 2-1 15,-17 4-6-15,-16 6-14 16,-15 3 10-16,-8 1 4 16,-3 3 7-16,-20 0 0 0,-24 10 0 15,-20 10-18-15,-6 1 18 16,6 1-4-16,10-2 4 16,19-4 0-16,14-9 0 15,12-1 0-15,6-2 2 16,3-4 1-16,0 4 0 15,0 5 3-15,0 7 8 16,7 6 18-16,-1 3-27 16,0 8 7-16,-5 1 6 15,-1-5-13-15,0-5 7 16,0-4 1-16,-3-8-11 16,2-5 29-16,1-4-27 15,0-3 5-15,6-3 28 16,24-21-4-16,16-3 10 15,12-5-22-15,-1 6-19 0,-6 9 9 16,-11 7-11-16,-10 10-5 16,-6 0 0-16,-5 27 4 15,-6 5-5-15,-10 6 5 16,-3 7 1-16,-16-3-2 16,-17-3 2-16,-9-5-2 15,-8-4-7-15,-4-7-3 16,3-6-14-16,7-7-21 15,12-10-14-15,17 0-63 16,12-16-218-16,3-14-436 0</inkml:trace>
  <inkml:trace contextRef="#ctx0" brushRef="#br1" timeOffset="98867.21">27394 12184 1268 0,'0'0'53'0,"0"0"113"16,0 0-92-16,0 0-9 16,0 0-45-16,0 0-18 15,30-21-2-15,-3 21 0 16,7 0-2-16,6 16 1 16,-7 6-17-16,-11 4 14 15,-11 2-27-15,-11 2 2 16,-2 0 19-16,-18-4 3 0,-6-1 7 15,5-6-1-15,3-7 1 16,8-4-4 0,5-5 4-16,5-3-10 0,0-7 9 15,17-22 1-15,10-7-6 16,7-7 5-16,2-7-3 16,1 3-2-16,-1 2 7 15,-2 6-1-15,-4 7 28 16,-9 10-11-16,-11 15 7 15,-5 4-12-15,-5 3-7 16,0 24-10-16,-8 14 3 16,-11 12 2-16,-5 3-8 0,2 0-1 15,4-4-21-15,9-10-21 16,9-13-59-16,0-14-133 16,31-12-242-16</inkml:trace>
  <inkml:trace contextRef="#ctx0" brushRef="#br1" timeOffset="99292.05">28050 11754 1007 0,'0'0'41'0,"0"0"203"16,0 0-161-16,0 0-60 15,0 0 18-15,0 0-41 0,-49-20-9 16,62 11 3-1,19-1-12-15,11 3 17 0,8-3-17 16,-5 10-16-16,-10 0 23 16,-15 0-20-16,-11 7 21 15,-8 9 10-15,-2 10 3 16,-7 1 2-16,-13 3 13 16,-4-1-1-16,0-7 21 15,8-5-16-15,4-3-10 16,7-7 10-16,4-4-21 15,1-3 6-15,0 0-1 16,7 2-3-16,16 3 11 16,5 0-14-16,-3 3 3 15,-6-2-10-15,-8 5 7 0,-8 3-5 16,-3 1-1-16,-15 9 6 16,-20 4-8-16,-12-1 6 15,-10 3-27-15,-2-4-1 16,-1 0-84-16,5 2-76 15,15-6-79-15,11-11-272 16</inkml:trace>
  <inkml:trace contextRef="#ctx0" brushRef="#br1" timeOffset="99511.56">28535 12227 1289 0,'0'0'102'15,"0"0"43"-15,0 0-87 16,0 0-26-16,0 0-29 16,0 0 8-16,55 0-11 15,-7 0 0-15,23-6-4 16,9-5 4-16,-1 2-23 16,-11-2-62-16,-17 1-67 15,-21 3-256-15,-21-3-322 16</inkml:trace>
  <inkml:trace contextRef="#ctx0" brushRef="#br1" timeOffset="99742.38">28670 12107 1183 0,'0'0'136'0,"0"0"101"15,0 0-170-15,0 0-19 16,0 0 17-16,0 0-42 15,22-29-12-15,-8 43-9 16,-1 17 0-16,-4 17-4 16,-9 8-2-16,0 6-8 15,-6 3 11-15,-8-5-61 16,2-2-18-16,9-14-44 16,3-10-201-16,23-24-438 15</inkml:trace>
  <inkml:trace contextRef="#ctx0" brushRef="#br1" timeOffset="100097.03">29682 12064 1580 0,'0'0'16'15,"0"0"81"-15,0 0-31 16,0 0-48-16,0 0-16 15,-101 33 7-15,67 7-7 16,9 3-2-16,12 7-1 0,13-1-4 16,2-2-10-1,24-7 6-15,9-18-32 0,9-15 11 16,1-7 3-16,1-17 8 16,-2-17 16-1,-10-8 3-15,-12-8 4 0,-10-4-4 16,-12-1 0-16,0 4 7 15,-19 10-2-15,-11 18-5 16,-3 13 3-16,2 10-3 16,2 7-18-16,10 19-73 15,10 10-73-15,9 0-218 16,5-2-321-16</inkml:trace>
  <inkml:trace contextRef="#ctx0" brushRef="#br1" timeOffset="100271.18">30060 12173 1455 0,'0'0'77'16,"0"0"105"-16,0 0-110 15,0 0 10-15,0 0-74 16,0 0-8-16,3-56-4 16,-3 56-71-16,0 9-53 15,0 8-59-15,0 0-263 16,0-7-582-16</inkml:trace>
  <inkml:trace contextRef="#ctx0" brushRef="#br1" timeOffset="100718.66">30326 12025 1375 0,'0'0'74'16,"0"0"107"-16,0 0-148 15,0 0-26-15,0 0-7 16,84-20-2-16,-39 20-26 16,-2 0-5-16,-9 6 1 15,-9 8-11-15,-12 6 10 16,-13 3 12-16,0 6-2 16,-21 0 20-16,-6 2 2 15,0-4-13-15,3-5 11 16,5-7-10-16,8-9 13 15,5-3-2-15,6-3 2 0,0-7 0 16,23-15 1-16,12-16-1 16,6-4 11-16,2-4-11 15,3-1 0-15,-10 5 6 16,-9 11 1-16,-9 11 39 16,-9 11 24-16,-6 5-15 15,-3 4-11-15,0 0-44 16,0 20 9-16,0 14-17 15,-12 15 8-15,-2 4 0 16,1 3-1-16,0-1-2 0,10-9-10 16,3-9-55-1,1-16-44-15,29-21-161 0,17-4-439 16</inkml:trace>
  <inkml:trace contextRef="#ctx0" brushRef="#br1" timeOffset="101056.55">31047 11595 1307 0,'0'0'23'15,"0"0"82"-15,0 0-62 16,0 0-10-16,0 0 7 16,-55 95-38-16,55-70 3 15,0-6-5-15,4-6 4 16,14-3-11-16,9-4-5 0,7-6-17 15,8-3 24-15,3-20-4 16,-2-10 9-16,-6-7 4 16,-5-2-3-16,-12 9 13 15,-10 13 2-15,-7 11 20 16,-3 9 42-16,0 0-60 16,0 9-18-16,-11 23-6 15,-7 13 3-15,-1 7-1 16,-1 1 3-16,0 7-30 15,-2 15-25-15,2 8-89 16,5-4-323-16,7-13-410 16</inkml:trace>
  <inkml:trace contextRef="#ctx0" brushRef="#br1" timeOffset="101243.98">31203 12180 1114 0,'0'0'146'0,"0"0"64"16,0 0-111-16,0 0-72 16,114-23-6-16,-44 16-19 15,0-2 4-15,-6 2-12 16,-5 4-39-16,-13-2-104 16,-20 5-280-16,-17-5-356 15</inkml:trace>
  <inkml:trace contextRef="#ctx0" brushRef="#br1" timeOffset="101478.53">31415 12008 1244 0,'0'0'121'16,"0"0"54"-16,0 0-85 15,0 0-14-15,0 0-30 16,0 0-18-16,41 23-28 15,-35 4 8-15,-5 15-10 16,-1 8 2-16,-6 1-3 0,-17 3 2 16,-6-4-38-16,-4-1-15 15,6-6-38-15,6-6-55 16,17-13-360-16</inkml:trace>
  <inkml:trace contextRef="#ctx0" brushRef="#br1" timeOffset="102188.42">32227 12431 1340 0,'0'0'169'15,"0"0"-113"-15,0 0 85 16,0 0-80-16,0 0-37 16,0 0 7-16,-15 0-24 15,24 0 3-15,18 0-7 16,6 0 0-16,4-3 8 16,-6-11-11-16,-10 2-9 15,-9 2 5-15,-8 6 6 16,-4 1-2-16,0 3 0 0,-13 0-12 15,-18 0 8-15,-8 16-12 16,0 5 9-16,5 1 2 16,11-5 3-16,11-3-16 15,5-8 0-15,7-3-14 16,0-3 29-16,2 0-9 16,17 0 12-16,8-12-9 15,1-9 9-15,-1 0-12 16,-8-1-6-16,-1 6-46 15,-10 7-14-15,-5 4-34 16,-3 5-70-16,0 0-208 0,0 5-289 16</inkml:trace>
  <inkml:trace contextRef="#ctx0" brushRef="#br1" timeOffset="102528.83">32817 12414 1450 0,'0'0'57'0,"0"0"86"15,0 0-76-15,0 0-39 16,0 0-28-16,0 0 3 16,-35 3-8-16,18 8 5 0,5 2-2 15,8-7-3 1,2-2 2-16,2 0-2 0,0-4-10 15,14 0 14-15,11 0-6 16,2-5 7-16,0-14 0 16,-9 2 10-16,-5-2-9 15,-7 4-1-15,-6 6 0 16,0 4-13-16,-6 2-1 16,-13 3-38-16,1 0-6 15,-2 15-6-15,4 2-57 16,10 2-153-16,6-5-179 15</inkml:trace>
  <inkml:trace contextRef="#ctx0" brushRef="#br1" timeOffset="102833.14">33326 12372 1161 0,'0'0'126'0,"0"0"-2"15,0 0-29-15,0 0-74 16,0 0-18-16,0 0 18 16,-82 42-21-16,82-34 0 15,0-5 0-15,0-3 2 16,13 0-2-16,7 0 9 16,7-11-8-16,4-11 23 15,-6-7-19-15,-4-2 25 0,-13 1 19 16,-8 7-12-16,-18 4 22 15,-32 9-47 1,-15 7 2-16,-7 3-28 0,4 19-19 16,10 11-75-16,14 3-74 15,10-8-587-15</inkml:trace>
  <inkml:trace contextRef="#ctx0" brushRef="#br1" timeOffset="112896.53">22181 9099 505 0,'0'0'26'0,"0"0"-26"16,-85-21 139-16,64 21-95 15,-1 0 19-15,4 0 8 16,5 1-36-16,2 2 3 16,8 0 10-16,3-3-11 15,0 0-6-15,22-7-31 16,25-18 0-16,27-9 50 16,15-7-47-16,4 2 7 15,-9 3-10-15,-14 10 0 16,-21 4-7-16,-10 5 1 0,-13 4-52 15,-11 4 24-15,-8 1-28 16,-7 1 29-16,-3-3-3 16,-21-3-10-16,-3 3 7 15,-2-1 10-15,1 3 29 16,3 0-6-16,2 5 6 16,8-3 0-16,4 1 17 15,3 2-2-15,5 1 25 16,3 2-28-16,0 0-2 15,0 0 7-15,0 0-17 16,8 0 0-16,14 7 1 16,8 3 3-16,-1 2 14 15,3 2-18-15,-5-1 4 0,-9 0-7 16,-8 4 3-16,-10 6 0 16,0 9-10-16,-22 11-51 15,-14 17-67-15,-10 10-150 16,-6 0-8-16</inkml:trace>
  <inkml:trace contextRef="#ctx0" brushRef="#br1" timeOffset="118635.09">12653 5336 23 0,'0'0'46'0,"0"0"-31"0,0 0 39 16,0 0-43-16,0 0 26 16,-3-73-3-16,9 67-24 15,6-1 10-15,5 0-14 16,12 1 0-16,7-4 3 16,22-4-9-16,24 2 0 15,30-2 8-15,31 2-8 16,36 3-5-16,19 6-33 15,24 3 18-15,28 0 11 16,29 0-3-16,19 0-4 16,17 0 15-16,10 0 2 15,3 0 1-15,-3 0-2 16,-10 0 3-16,-29-6 2 0,-26 4-5 16,-29 2 0-16,-31 0 8 15,-30 0-7-15,-40 0-1 16,-39 0 5-16,-33 0 5 15,-28 0 18-15,-21 0-13 16,-9 0 34-16,-3 0 135 16,-18 0-119-16,-3 0-36 15,-6 2-25-15,0 3 31 16,2-1-23-16,-2 3-12 16,-2 4-53-16,0 4-42 15,-14 9-47-15,-14-4-77 16</inkml:trace>
  <inkml:trace contextRef="#ctx0" brushRef="#br1" timeOffset="119204.43">13327 5225 117 0,'0'0'0'0,"0"0"-4"16,0 0-39-16,0 0 43 15,0 0 8-15,0 0-4 16,127 12-1-16,-54-12-1 16,13 0 5-16,34 0-3 15,20-2 9-15,36-5-6 0,29 2 0 16,25 3-2-1,20 2 2-15,-4 0-1 0,5 8-6 16,5 0 4-16,2-4-6 16,-5-4 2-16,-17 0 0 15,-30 0 0-15,-32 0 0 16,-27 0-4-16,-34 0-8 16,-35 0 5-16,-38 0 4 15,-40 6 3-15,-18 4 0 16,-40 2 26-16,-11-1 21 15,2 2-10-15,9-3-2 16,19-5-13-16,13-2-4 16,18 0-18-16,8 1-73 15,0-2-139-15</inkml:trace>
  <inkml:trace contextRef="#ctx0" brushRef="#br1" timeOffset="131112.84">26587 13614 366 0,'0'0'31'15,"0"0"107"-15,0 0 29 16,0 0 11-16,0 0-17 16,0 0-41-16,0 0 24 15,21-70-72-15,-21 70-5 0,0 7-30 16,1 20-37-16,2 15 14 15,0 17-5-15,-3 14-6 16,0 7 9-16,-14-4-12 16,0-7-23-16,2-16-35 15,9-17-52-15,3-12-42 16,6-21-126-16,17-10-64 16,8-36-64-16</inkml:trace>
  <inkml:trace contextRef="#ctx0" brushRef="#br1" timeOffset="131279.51">26869 13554 580 0,'0'0'150'16,"0"0"51"-16,0 0 30 15,0 0-164-15,0 0-39 0,0 0 2 16,-34 113 11-16,11-47-28 16,-3 13-13-16,0 0-21 15,1-3-89-15,1-10-180 16,2-20-81-16,2-16-152 15</inkml:trace>
  <inkml:trace contextRef="#ctx0" brushRef="#br1" timeOffset="131549.07">26444 13941 964 0,'0'0'37'15,"0"0"128"-15,0 0-22 16,0 0-130-16,0 0-6 0,-25 99 15 15,39-49-5-15,9-1-14 16,4-4-3-16,4-8 8 16,6-7-7-16,-3-16-2 15,5-14 0-15,2-10 1 16,6-27 18-16,8-16 4 16,8-16-20-16,6-8 44 15,-3-4-37-15,-11 7-8 16,-18 18-1-16,-16 24-44 15,-15 25-17-15,-6 7-122 16,-24 20-415-16</inkml:trace>
  <inkml:trace contextRef="#ctx0" brushRef="#br2" timeOffset="134496.17">24915 15477 760 0,'0'0'9'15,"0"0"50"-15,0-90 117 16,0 66-48-16,0 10-5 16,0 3-46-16,0 7-10 15,0 2-2-15,-2 2-25 16,-8 5-26-16,-8 29-14 0,-6 15 0 15,-4 18 31-15,0 12-31 16,1 4 0-16,2 2 0 16,3-3 0-16,6-10-1 15,7-8-40-15,8-16-74 16,1-14-78-16,0-14-106 16,0-16-81-16,0-4-54 15</inkml:trace>
  <inkml:trace contextRef="#ctx0" brushRef="#br2" timeOffset="134654.7">24582 15823 736 0,'0'0'121'0,"0"0"104"15,0 0-24 1,0 0-115-16,0 0-66 0,84-60-13 16,-14 38 11-16,9-1-18 15,6 3-4-15,-3 0-77 16,-6-4-150-16,-12 4-205 15</inkml:trace>
  <inkml:trace contextRef="#ctx0" brushRef="#br2" timeOffset="135081.75">25228 15232 1073 0,'0'0'25'16,"0"0"110"-16,0 0-32 16,0 0-66-16,0 0-32 15,0 0-6-15,64-69 1 16,-29 69 0-16,-5 0-13 16,-8 3 5-16,-7 13-14 15,-8 1 7-15,-5 3-5 16,-2 2 3-16,0-1 16 15,-8-4 1-15,-5-1 3 16,4-6-3-16,1-7 0 0,3 1 20 16,5-4-6-1,0 0 0-15,0 0-14 0,8 0 2 16,10 0 3-16,8-4-5 16,1 4 0-16,-5 0-5 15,-6 0 5-15,-7 7-1 16,-7 10-9-16,-2 0 3 15,-14 8-2-15,-14 1 3 16,-9 1-15-16,-7 4-22 16,-2-6-112-16,4-8-130 15,5-8-75-15</inkml:trace>
  <inkml:trace contextRef="#ctx0" brushRef="#br2" timeOffset="135313.09">25213 14942 406 0,'0'0'472'0,"0"0"-248"15,0 0-36-15,0 0-114 16,0 0-34-16,-91 102-13 16,66-39 34-16,0 12-52 15,7 8 2-15,12 3-7 16,6-4-4-16,9-13-17 15,28-15-66-15,12-24-78 16,16-21-74-16,10-9-54 16,9-33-245-16</inkml:trace>
  <inkml:trace contextRef="#ctx0" brushRef="#br2" timeOffset="135547.74">25796 15078 925 0,'0'0'148'15,"0"0"109"-15,0 0-145 16,0 0-57-16,0 0-42 16,0 0 23-16,-43 94-6 15,70-50-3-15,3 2-14 16,-3 7-8-16,-11 3-3 16,-14 0-2-16,-2 1-13 15,-35 1 10-15,-15-5-31 0,-9 0-29 16,-2-6-38-1,8-11-168-15,12-12-154 0,16-18-183 16</inkml:trace>
  <inkml:trace contextRef="#ctx0" brushRef="#br2" timeOffset="135793.65">26134 15447 548 0,'0'0'685'0,"0"0"-540"16,0 0-11-16,0 0-30 0,0 0-77 16,0 0-15-16,-23 16 2 15,-3 21-6-15,-9 19 16 16,-4 11-24-16,2 8 7 16,7 2-16-16,11 0 9 15,11-6-26-15,8-16-24 16,18-16-47-16,27-20-33 15,16-19-259-15,12-24-406 16</inkml:trace>
  <inkml:trace contextRef="#ctx0" brushRef="#br2" timeOffset="136087">26407 15679 1059 0,'0'0'130'16,"0"0"33"-16,-84 55-85 0,60-24-9 15,6 1-43-15,7 4 18 16,8-8-44-16,3-3 4 16,7-5-10-16,17-10 4 15,10-10-7-15,6 0-27 16,1-25-6-16,-4-5 24 16,-6-8-12-16,-10-8 30 15,-13 3-1-15,-8 7 1 16,-3 7 0-16,-21 18 10 15,-6 11-7-15,0 0-4 16,6 10 1-16,6 9-55 16,12 1-65-16,6-2-149 0,0-2-101 15,18-13-243 1</inkml:trace>
  <inkml:trace contextRef="#ctx0" brushRef="#br2" timeOffset="136341.07">26723 15453 917 0,'0'0'222'0,"0"0"74"16,0 0-175-16,0 0-43 15,0 0-18-15,0 0-48 16,0-23-3-16,13 51-6 16,7 6 6-16,7 7 36 15,1 8-45-15,-3 3 2 16,-9 2 0-16,-14 2 2 0,-2-3-8 15,-24-3 0-15,-12 2-31 16,-7-6 23-16,1-2-46 16,-2-6-35-16,5-9-41 15,8-15-255-15,11-14-367 16</inkml:trace>
  <inkml:trace contextRef="#ctx0" brushRef="#br2" timeOffset="136558.93">27433 15615 1425 0,'0'0'76'16,"0"0"52"-16,0 0-55 16,0 0-73-16,0 0 17 15,100-17-32-15,-35 17 15 16,3 0-30-16,-3 0-11 15,-10 0-52-15,-10 5-56 16,-18-5-158-16,-20 2-396 16</inkml:trace>
  <inkml:trace contextRef="#ctx0" brushRef="#br2" timeOffset="136709.73">27416 15820 800 0,'0'0'224'0,"0"0"6"15,0 0-142-15,0 0-61 16,118-13 6-16,-40-10-33 16,-5 2-4-16,-6 2-173 15,-16 4-219-15</inkml:trace>
  <inkml:trace contextRef="#ctx0" brushRef="#br2" timeOffset="140143">28915 15327 780 0,'0'0'127'0,"0"0"106"16,0 0-57-16,0 0-101 15,0 0-22-15,0 0-29 16,-19 0-21-16,19 0 22 16,21 0-19-16,13-9-3 15,11-1 30-15,4 0-32 16,-5 0 0-16,-6 1-2 0,-12 2-15 15,-10 5 16-15,-8 1-24 16,-8 1 24-16,0 0-3 16,-4 0 3-16,-18 0-9 15,-11 0 1-15,-7 0-9 16,-6 6 12-16,1 7 0 16,5-3 5-16,4 0 5 15,12 0-5-15,8-3 0 16,7-5 6-16,7 0-5 15,1-2 17-15,1 3-18 16,0 2 4-16,0 5 4 16,-3 9-4-16,-1 6-4 15,-3-1 16-15,1 5-10 16,0-3 12-16,-1 1-12 0,0-5-5 16,1-2 18-16,3-7-13 15,0-6-6-15,3-4 23 16,0 1-17-16,0-4 7 15,0 0 1-15,0 0-14 16,0 0 46-16,0 0-43 16,7 0 3-16,12 0 20 15,7 0-19-15,2 0-1 16,2 0-6-16,-5 0 0 16,-1 3 4-16,-5 7-4 15,-3 6 0-15,-6 1 0 0,-7 3 0 16,-3 6 0-16,0 0 0 15,-24 2 8-15,-10 1 8 16,-11-2-16-16,-7-5 1 16,-7 1 10-16,4-9-10 15,9-4-1-15,9-4 0 16,13-6-16-16,11 0 7 16,8 0-30-16,5 0-18 15,11-10-37-15,23 0-262 16,10-6-123-16</inkml:trace>
  <inkml:trace contextRef="#ctx0" brushRef="#br2" timeOffset="141045.22">29655 15533 70 0,'0'0'27'0,"0"0"51"0,0 0 5 16,0 0-5-16,0 0 34 16,0 0-26-16,-6-33-4 15,6 33 17-15,-1 0-27 16,-2 0 0-16,3 0 40 16,0 0-2-16,-2 0-4 15,2 0-39-15,-2 0-20 16,2 0 1-16,0 0-37 15,0 0 3-15,0 0-11 16,0 0-1-16,0 0 0 0,0 0-2 16,0 0 0-1,0 0-9-15,0 0 9 0,0 0-29 16,0 0-14-16,0 0-38 16,2 0 39-16,4 0-48 15,-3 0-55-15,-1 0 56 16,-1 0-43-16,-1 0-27 15,0 2-7-15,-4 8-75 16</inkml:trace>
  <inkml:trace contextRef="#ctx0" brushRef="#br2" timeOffset="145078.97">29752 15500 568 0,'0'0'114'0,"0"0"155"16,0 0-73-16,0 0-57 15,0 0-96-15,0 0-32 16,0 0 24-16,30 26-13 15,4 10 0-15,1 7-16 16,-2 4-1-16,-7-1-10 16,-5 0-124-16,-9-15-221 0,-5-13-208 15</inkml:trace>
  <inkml:trace contextRef="#ctx0" brushRef="#br2" timeOffset="145291.31">29900 15483 857 0,'0'0'76'0,"0"0"222"15,0 0-186-15,0 0-56 16,0 0-24-16,-100 36-23 16,65 11 21-16,-3 10-25 0,4 1 4 15,4 6-18-15,8-5-9 16,14-6-116-16,8-19-177 15,12-14-225-15</inkml:trace>
  <inkml:trace contextRef="#ctx0" brushRef="#br2" timeOffset="145730.47">30424 15404 1057 0,'0'0'76'0,"0"0"104"16,0 0-91-16,0 0-89 15,0 0 1-15,0 0-5 0,113-30 4 16,-68 27-6-16,-1 3-8 16,-11 0-11-16,-11 0 8 15,-14 3-19-15,-8 10 21 16,-5 4 8-16,-18 3 11 15,-4 0-4-15,-1 0 8 16,5-4 5-16,8-4 13 16,8-4-17-16,5-6-8 15,2 3 9-15,6 0 1 16,19-1-7-16,8 3 20 0,8 3-23 16,-1 0 8-1,-3 3-9-15,-7 0 0 0,-14 0-1 16,-8 0 1-1,-8 1 0-15,-8 5-3 0,-26-2 9 16,-12-3 1-16,-8 1-7 16,-1-5-17-16,6 1 11 15,10-8-60-15,15-3-92 16,17 0-88-16,7-27-97 16</inkml:trace>
  <inkml:trace contextRef="#ctx0" brushRef="#br2" timeOffset="145918.47">31147 15137 979 0,'0'0'80'0,"0"0"117"16,0 0-63-16,30 82-55 16,-27-39-34-16,-3 7-32 15,0 1 7-15,-23 10-20 16,-6 2-18-16,-6 0-48 15,-2-5-240-15,7-8-392 16</inkml:trace>
  <inkml:trace contextRef="#ctx0" brushRef="#br2" timeOffset="146273.93">31193 15872 1157 0,'0'0'121'16,"0"0"20"-16,0 0-82 16,0 0-57-16,0 0 10 15,0 0-12-15,-21 16 0 16,43-16-4-16,3 0 4 16,1-9 0-16,0-8 0 15,-9 2 6-15,-6 1-1 16,-6 4 21-16,-5 3-22 15,-2 7 2-15,-19 0 25 16,-4 0-20-16,-2 17-4 16,3 0-2-16,8-4 3 15,10 1-10-15,6-5 2 0,0-4-14 16,17-2 10-16,12-3-29 16,5 0-36-16,-3-8-37 15,-5-9-145-15,-14 0-113 16,-12 8-351-16</inkml:trace>
  <inkml:trace contextRef="#ctx0" brushRef="#br2" timeOffset="150238.99">24171 14947 185 0,'0'0'0'0,"0"0"-42"16,0 0 42-16,0 0 8 15,0 0-8-15,0 0 36 16,0 0 20-16,55 57 12 16,-51-57 34-16,3 0 71 15,-6-13-50-15,2-1 6 16,-3-2-39-16,0-4 19 16,0 4-20-16,0 9-23 15,0 5 42-15,0 7-44 0,0 46-59 16,-9 43 27-16,-3 44-13 15,-6 32 23-15,-5 12-29 16,-2 7-10-16,1 4-2 16,5-13-1-16,10-29-19 15,9-35-6-15,0-51-87 16,14-35-23-16,16-30-121 16,1-37-177-16</inkml:trace>
  <inkml:trace contextRef="#ctx0" brushRef="#br2" timeOffset="151152.56">24317 14733 941 0,'0'0'11'15,"0"0"43"-15,0 0 67 16,0 0-80-16,0 0-40 15,130-79 18-15,2 53-14 16,39-4-1-16,33-3-4 16,25 4 1-16,28 5 7 15,28 7-8-15,30 5 0 16,26 4-4-16,28 2 4 16,18 6 0-16,13-3-8 0,19 0-1 15,8-3 2 1,0-1-16-16,10-7-17 0,-7-2 37 15,-19 6-59-15,-19 3 17 16,-34 7 24-16,-48 0 5 16,-44 0 8-16,-57 7 7 15,-42-1 1-15,-36-2 26 16,-33 1 19-16,-24 0 3 16,-31-2 7-16,-21 0-23 15,-12 0 1-15,-8 8-20 16,-2 14-13-16,-2 14 58 15,-17 25-8-15,-3 17-9 16,-1 20-8-16,6 18-11 0,10 3 3 16,7 2-18-1,0-6-2-15,0-10 8 0,11-12-13 16,1-7 0-16,-3-13 2 16,-3-9-1-16,-6-12 4 15,0-9-5-15,-14-13-2 16,-26-2-4-16,-12-6 6 15,-20-6 0-15,-11 1 4 16,-11-8-4-16,-17 1-7 16,-21-4-15-16,-23 4-12 15,-23-2 32-15,-19 1-20 16,-16 2 11-16,-14 1 4 0,-14 4-4 16,-11 3-1-1,-18 5 2-15,-6 2-4 0,-8-2 13 16,-7-1-20-16,0-1 15 15,-4 2 2-15,0-3 4 16,4-1-2-16,5 0 2 16,2-4 6-16,4 2 4 15,7-3-10-15,0 3 2 16,7-4 2-16,7 2 0 16,4-2-4-16,7-4 0 15,8-1 3-15,12-5-3 16,19 0 7-16,24-7-5 15,28 0 21-15,28 0-20 16,25-9-3-16,26-4 13 16,21 4-2-16,20-2 1 0,14 7-4 15,14 2-6-15,6 2-1 16,3 0-1-16,0 0-95 16,0 0-50-16,0 3-81 15,0 8 20-15,11-3-49 16,1-8 68-16,-3 0-61 15</inkml:trace>
  <inkml:trace contextRef="#ctx0" brushRef="#br2" timeOffset="156900.18">29670 12922 186 0,'0'0'114'16,"0"0"-87"-16,0 0 59 15,0 0 32-15,0 0-64 16,0 0-28-16,0 0-9 16,-6 0-15-16,6 0-2 15,0 0-29-15,5-5-31 0,13-15-84 16,4-10-133-16</inkml:trace>
  <inkml:trace contextRef="#ctx0" brushRef="#br2" timeOffset="157183.93">30239 11685 22 0,'0'0'81'0,"0"0"-33"15,0 0 11-15,0 0-34 16,0 0-8-16,0 0-14 15,1-1-3-15,-1 1-39 16,0 1-76-16,-6 12 52 16</inkml:trace>
  <inkml:trace contextRef="#ctx0" brushRef="#br2" timeOffset="164787.57">23307 5046 279 0,'0'0'16'0,"0"0"6"16,0 0 32-16,0 0-12 16,0 0-8-16,0 0-34 15,0 0 2-15,25 8-2 16,28-8 18-16,23 0 51 16,21 0-53-16,20 0 21 15,16 0 1-15,20 0-27 0,9 0 6 16,18 2 6-16,16-2-17 15,13 0 7-15,7 0-7 16,-6 0-6-16,-14 0 4 16,-16-5-4-16,-23-1 8 15,-28-3-16-15,-25 2 20 16,-36 0 18-16,-25 2-24 16,-21 0 15-16,-15 1 17 15,-7 1 12-15,0 1 1 16,0-3-31-16,0 2-19 15,0-3 19-15,0 5-19 16,0-1-1-16,0 2 16 0,0-2-16 16,0 1 7-16,0 1-7 15,0-4 0-15,0 4-5 16,0 0 5-16,0 0 0 16,0 0-2-16,0 0 2 15,0 0-4-15,0 0 2 16,0 0-1-16,0 0-9 15,0 0 12-15,0 0 0 16,0 0-13-16,0 0 13 16,0 0-7-16,0 0 3 15,0 0-14-15,0 0 11 16,0 0-12-16,0 0-15 16,0 0 34-16,0 0-39 0,0 0-9 15,0 0-14-15,-11 0-49 16,-5 0-16-16,-11 9-3 15,-12-2-185-15</inkml:trace>
  <inkml:trace contextRef="#ctx0" brushRef="#br2" timeOffset="167169.74">8560 5280 317 0,'0'0'36'0,"0"0"-32"15,0 0 29-15,-82-6-25 16,70 3 21-16,3 1 16 16,5 0-23-16,4 2-7 15,0-1 10-15,0 1-25 16,0 0-35-16,0 0-31 15,0 0-61-15,0 0-24 0</inkml:trace>
  <inkml:trace contextRef="#ctx0" brushRef="#br2" timeOffset="167652.53">8196 5499 363 0,'0'0'40'0,"0"0"-40"0,-85-7 55 16,85 4-53-16,39-4 10 15,34-8-12-15,27-2 44 16,30-8-39-16,19 3-1 16,10-1-4-16,-2 6-7 15,4 0-3-15,-1 7-33 16,-14 3-53-16,-26-2-80 15</inkml:trace>
  <inkml:trace contextRef="#ctx0" brushRef="#br2" timeOffset="169234.47">12966 5029 4 0,'103'-6'8'16,"16"3"6"-16,21-2 10 16,13 3-20-16,8 2-4 15,9 0-5-15,-2 2-5 16,8 5 9-16,9-3-21 16,13 2 6-16</inkml:trace>
  <inkml:trace contextRef="#ctx0" brushRef="#br2" timeOffset="169521.65">17034 5101 9 0,'0'0'17'15,"0"0"29"-15,0 0-5 16,0 0 32-16,0 0 49 15,0 0-104-15,29 0-13 0,-39-2 14 16,0 1-7-16,4-2-5 16,3 3 1-16,3 0-4 15,-4 0-2-15,4 0-2 16,0 0 0-16,0 0-1 16,-3-3 1-16,-4 3-17 15,-3 0-53-15,-8 0-63 16,-6 0 7-16</inkml:trace>
  <inkml:trace contextRef="#ctx0" brushRef="#br2" timeOffset="172137.72">16660 5000 31 0,'0'0'36'0,"0"0"-27"16,0 0 18-16,0 0-10 15,0 0-12-15,0 0 2 16,0 0-3-16,0-11 9 0,0 10-9 16,0 1-2-1,0-2 5-15,0 2-7 0,0 0 0 16,0 0-2-16,0 0 2 16,-1 0-12-16,-2 0-13 15,-2 0-31-15,-2 0-11 16</inkml:trace>
  <inkml:trace contextRef="#ctx0" brushRef="#br0" timeOffset="183177.84">320 12121 439 0,'0'0'19'0,"0"0"-10"16,-35-86 72-16,27 56 3 15,2 4-2-15,3 6-28 16,0 8 4-16,0 4-1 16,0 5 7-16,3 3-3 0,0 0-51 15,0 0-10-15,6 14-1 16,24 5 1-16,13 3 0 16,14-2 16-16,28 0-5 15,10-3 10-15,17-7 26 16,15-3-43-16,6-4 24 15,19 0 6-15,13-2-25 16,10 2 9-16,20 0-14 16,14 1 6-16,9-1-4 15,6-1-6-15,-4 3 0 16,1-3 6-16,3 1-3 16,1-3-2-16,2 0-1 15,-9 0-5-15,-8 0 0 0,-1-3 5 16,0-4 0-1,-2 2-3-15,3-2 5 0,-14 0-2 16,-8 4 0-16,-3 2 0 16,4 1 6-16,-4 0-6 15,6 0 0-15,-9 0-5 16,-6 0 5-16,-6 0 0 16,-3 0-1-16,6 0 8 15,-1 0-9-15,5-2 2 16,-1-6 0-16,-6-2-9 15,-4 0 9-15,-8 1 0 16,4-1 1-16,1 3 2 0,3 0-1 16,2 2-2-1,-2 0 0-15,-1-2-6 0,-5 2 6 16,1 2 0-16,3 2-1 16,2-5-2-16,5 3 1 15,2-4 1-15,-10 4 1 16,-2-1-4-16,-6 2 4 15,3-1-2-15,6 3-1 16,9 0 3-16,9 0 0 16,6-3 0-16,-3 3 3 15,0 0-16-15,6 0 13 16,2 0 0-16,8 3-4 16,3 2 4-16,-1-1 0 15,-3-1-1-15,2 0 1 16,9-1-2-16,7 0 2 0,4-2 0 15,6 0-5-15,-4 0 6 16,4 0-1-16,-4 0 0 16,4 6 6-16,-1 3-15 15,-9-1 9-15,-10-1 0 16,0 2 0-16,-1-3 2 16,-5 1-2-16,5 0 1 15,-11 2-1-15,-3-2 0 16,1-3-2-16,-3 5 2 15,-6-2 3-15,0 0-3 16,-14 3-3-16,-8-1 0 16,-13-2 6-16,-8 3-6 0,-6-4 2 15,-2-2 1-15,-6-1 1 16,1-3-1-16,-7 0-3 16,-4 0 1-16,-1 0 4 15,-7 3-2-15,-9-2 0 16,-6 1 0-16,-8 1 1 15,-6 1 0-15,-1-3-1 16,3-1 5-16,1 3-4 16,0-3-2-16,1 3-1 15,0-3 2-15,-2 0 0 16,5 0 0-16,-1 0-3 16,-4 0 1-16,-5 0 3 15,-7 3-1-15,-3-2 0 0,-7 1 4 16,-2-2-7-1,6 0 3-15,-3 4 0 0,6-4 3 16,6 0-1-16,2 0 0 16,-5 0-2-16,-2 4 0 15,-3-4-1-15,1 3 1 16,-3 0 0-16,-2 0-6 16,3 0 7-16,-4 1-1 15,-2-4 0-15,0 3 7 16,-3-2-1-16,-2-1-6 15,0 0 0-15,-4 0 4 16,-9 2-3-16,-7-2-1 0,-10 3 3 16,-8 1 2-1,-8 0-1-15,-1 5-4 16,-4 4 0-16,2 7 13 0,0 4-7 16,-2 8-6-16,4 5 13 15,-4 5-13-15,0 5 7 16,1 9-7-16,1 10 1 15,-2 13 3-15,1 8-4 16,0 4 0-16,1 8 5 16,-1-2-3-16,3-2 6 15,-7 3-8-15,0-1 8 16,0-1 20-16,0-1-25 16,0 5 7-16,-8 3 15 15,-1 6-20-15,-1 3 15 16,1 1-12-16,0 1-6 0,-2-4 15 15,5 2-17-15,2-3 0 16,2 0 12-16,-1-5-10 16,3 3 3-16,0-4-5 15,0-5 7-15,0-2 1 16,0-2-8-16,0-6 0 16,0-4 14-16,0-2-11 15,0-3-3-15,2-7 0 16,2-2 6-16,-1-4-11 15,0-6 5-15,0-5 0 16,1 1 1-16,-2 0 3 16,-1-2-4-16,3-2 0 0,-1-2 0 15,0-3 1-15,0-8-1 16,1-5 0-16,1-5 1 16,-2 0-1-1,-1-8 0-15,0-1 3 0,1-3-2 16,-2-2-2-16,-1-1-1 15,0-2 2-15,0 2 5 16,0-1-5-16,0 1 0 16,2 1-5-16,-1 2 11 15,-1-3-9-15,0 2 3 16,0-3 0-16,0 4 0 16,0-7 0-16,0 6 0 15,0 4-2-15,0-3 7 0,0 5-5 16,0-3 0-16,0-2 0 15,0 0-5-15,0-1 5 16,0 1-1-16,2-6-5 16,1-5 6-16,-3 0-8 15,1-6 5-15,-1 0 3 16,0 0 0-16,2 0 0 16,-2 2 0-16,0-2 3 15,0 0 0-15,0 0-1 16,0 0-2-16,0 0 0 15,0 0 4-15,0 0-4 16,0 3 0-16,0-3 0 0,0 0 4 16,0 0-4-16,0 2 0 15,0 2 3-15,0 6-1 16,0 3-2-16,-6-3 0 16,1 2 6-16,2-2-6 15,0 1 0-15,1-5 0 16,2-3 2-16,0-2-3 15,0-1 1-15,0 0 0 16,0 0-12-16,0 0 10 16,0 0 2-16,0 0-3 15,14 0 6-15,13 0-3 16,12 0 0-16,18 0 0 16,15 0 7-16,14-1-7 15,17-2-4-15,12 0 3 16,16 3 1-16,12 0 0 0,15 0-3 15,5 0 3-15,13 6 5 16,10 4-1-16,13 3-4 16,14 4 0-16,11 2 2 15,11 0-4-15,13 3 2 16,13 4 0-16,15 1 8 16,12 2-7-16,11 4-1 15,12 0 16-15,11 7-8 16,9 2-5-16,8 5-1 15,10 0 2-15,10 2 25 16,11 0-24-16,7-2-5 16,9 2 20-16,6-5-17 0,10 1 0 15,7-1-3-15,9 2 6 16,10 0-5-16,7 0-1 16,8-1 0-16,5-4 6 15,-1-1-6-15,2-8-1 16,-24-6-3-16,-113-12 8 15,-111-14-7-15,-113-18 3 16,-82-24 0-16</inkml:trace>
  <inkml:trace contextRef="#ctx0" brushRef="#br0" timeOffset="184685.11">1634 12976 764 0,'0'0'20'16,"0"0"52"-16,0 0 1 16,0 0-69-16,0 0-1 15,0 0 34-15,0 0-28 0,96-34 2 16,-65 25-9-16,-7 3-2 16,-12-1-36-16,-6 7 6 15,-6-3 17-15,-3 3 2 16,-25-4 7-16,-14 1-61 15,-9 3 38-15,-3 0 9 16,5 3 18-16,10 9 4 16,8 0 19-16,12-5 21 15,8-1-28-15,4-3 21 16,7-2-1-16,-3 4-35 16,3 5 0-16,0 4-2 15,0 6 5-15,0 3 22 16,0 4-13-16,0 9 11 15,0 3 17-15,-3 4-1 16,-3 7-6-16,3-3-8 0,-2 1-13 16,4 2 12-16,1-11-25 15,0-9 0-15,0-6 17 16,0-11-15-16,6-4-4 16,6-6 2-16,7-3-29 15,5 0-28-15,7-15 16 16,5-9-6-16,0-8-83 15,-6-1-42-15,-8 2-40 16,-16 6-23-16,-6 5-50 16</inkml:trace>
  <inkml:trace contextRef="#ctx0" brushRef="#br0" timeOffset="184824.47">1530 13304 56 0,'0'0'55'0,"0"0"58"16,-106 49 50-1,90-40 61-15,7-8-37 0,9-1-57 16,0 0-72-1,25-10-58-15,17-10 0 0,22-6-19 16,15-7-46-16,12 2-125 16,0 1-159-16,-9 5-14 15</inkml:trace>
  <inkml:trace contextRef="#ctx0" brushRef="#br0" timeOffset="185284.06">1901 13134 590 0,'0'0'23'0,"0"0"168"0,0 0-155 16,0 0-17-16,0 0-15 16,-38 76 5-16,38-60-12 15,7-8 3-15,8-5-13 16,6-3-22-16,-3-3 19 16,7-21 16-16,-4-2 12 15,-2-1-5-15,-7-2 22 16,-4 2 27-16,-5 10 48 15,-3 8 11-15,0 9-13 16,0 0-14-16,0 7-80 16,0 26 5-16,-9 20-13 15,4 19 3-15,-1 12-2 16,6 5 9-16,0 6-3 0,0-3-6 16,0-5-1-16,0-9 1 15,0-9-3-15,-16-12-16 16,-6-10-18-16,-11-15-9 15,-9-15-13-15,-10-17-25 16,-11-3-80-16,-7-37 19 16,6-13-95-16,7-4 21 15,18 2 104-15,17 14 114 16,12 12 110-16,10 9 25 16,0 4-7-16,16-3-63 15,11 2-21-15,13 0-44 16,11 0-1-16,10-3-122 15,-6 5-233-15</inkml:trace>
  <inkml:trace contextRef="#ctx0" brushRef="#br0" timeOffset="185469.53">1532 13673 839 0,'0'0'23'16,"0"0"299"-16,0 0-184 15,0 0-105-15,0 0-20 16,88-23 14-16,11-1-10 16,18-2-17-16,14-1-18 0,5-1-112 15,-2 1-237 1,-6-7-299-16</inkml:trace>
  <inkml:trace contextRef="#ctx0" brushRef="#br0" timeOffset="185883.73">3077 12920 1331 0,'0'0'5'0,"0"0"99"15,0 0-69-15,0 0-35 16,0 0-4-16,0 0-36 15,58-10 29-15,-9 3 11 0,-1-3-40 16,1-3-20 0,-10 4-74-16,-12 4-25 0,-11 3-40 15,-16 2 37-15,-10 0 96 16,-29 3-124-16,-9 16 73 16,-7 3 56-16,3-3 61 15,3 1 63-15,7-8 18 16,6 1 51-16,11-5 52 15,4-5-54-15,9 3-17 16,6 7-15-16,1 8-77 16,4 11-8-16,1 14 11 15,0 10-15-15,0 4 14 0,0-4-23 16,0 0-9 0,0-13-80-16,0-13-103 0,12-13-125 15,0-11-49-15</inkml:trace>
  <inkml:trace contextRef="#ctx0" brushRef="#br0" timeOffset="186116.89">2958 13237 223 0,'0'0'514'16,"0"0"-367"-16,0 0 33 16,0 0-163-16,0 0-3 15,107-63-9-15,-52 48-5 16,-4 4 0-16,-8 8-24 15,-7 3-38-15,-11 0 28 16,-8 9-25-16,-7 13 17 0,-10 10 31 16,0 11 9-16,-6 0 4 15,-9 6-4-15,0-3-31 16,2-7-76-16,7-9-148 16,4-16-56-16</inkml:trace>
  <inkml:trace contextRef="#ctx0" brushRef="#br0" timeOffset="186257.19">3417 13036 822 0,'0'0'146'16,"0"0"80"-16,0 0-226 0,0 0-5 16,0 0-144-16,0 0-46 15,-21 109-198-15</inkml:trace>
  <inkml:trace contextRef="#ctx0" brushRef="#br0" timeOffset="187045.6">3360 13280 898 0,'0'0'73'0,"0"0"256"16,0 0-247-16,0 0-49 15,0 0-33-15,0 0 0 0,23-33-11 16,2 29 0-16,2 4-3 16,-5 0-15-16,2 11-12 15,-6 9 9-15,-5 6-18 16,-8 3-46-16,-5 5 16 16,0 2-41-16,-12-2 50 15,-3-9 18-15,3-8 43 16,2-4 10-16,2-10 7 15,8-3-4-15,0 0 53 16,0-14 15-16,14-16-30 16,8-9-32-16,8-3-9 15,6 2-30-15,-2 14-5 0,3 9 15 16,-10 11 18-16,-6 6-25 16,-6 3-20-16,-6 14-7 15,0 5 7-15,-2 2 42 16,8-4 5-16,9 0-133 15,9-11 35-15,9-5-38 16,7-4 63-16,0 0 20 16,-1-16 4-16,-8 2 13 15,-13-3 36-15,-6-3 19 16,-17 3 56-16,-4 2 39 16,0 5 59-16,-6 3 34 15,-6 4-99-15,-1 3-39 16,-2 0 0-16,-9 16-13 15,0 5-5-15,-4 8 30 16,6-6-19-16,-1 0 6 0,7-3-42 16,10-4-10-16,3-6-12 15,3-6-4-15,3-1-27 16,19-3-41-16,8-7 11 16,12-20 28-16,4-12-60 15,3-8 6-15,2-11 47 16,1-5 36-16,-10-13 7 15,-5-6 68-15,-10-5-19 16,-9 14 30-16,-9 20 9 16,-6 27-10-16,-3 23 35 15,0 3-74-15,0 13-28 16,-6 27-16-16,-12 14 4 0,3 10 31 16,-4 5-37-16,2 2 0 15,4 5 0-15,4 0 0 16,9 3-51-16,22-13-157 15,23-13-178-15,24-31-297 16</inkml:trace>
  <inkml:trace contextRef="#ctx0" brushRef="#br0" timeOffset="187270.89">5274 12956 1350 0,'0'0'6'0,"0"0"147"16,0 0-142-16,0 0-11 15,0 0-15-15,106-40 4 16,-33 17 4-16,0 4-64 16,-10 2-40-16,-14 1-81 15,-18 9-99-15,-22 1-35 16,-9 6 19-16</inkml:trace>
  <inkml:trace contextRef="#ctx0" brushRef="#br0" timeOffset="187419.1">5553 12876 69 0,'0'0'111'16,"0"0"98"-16,-94 37 9 15,76-25-28-15,3 0-62 0,-1 7 0 16,5 8-54-16,2 9-35 16,-1 7 20-16,4 10-39 15,-3 3-14-15,4 7-4 16,1-7-2-16,4-7-111 15,0-13-200-15,24-19-118 16</inkml:trace>
  <inkml:trace contextRef="#ctx0" brushRef="#br0" timeOffset="187756.59">5826 13058 719 0,'0'0'21'0,"0"0"136"0,-106 43-69 15,75-12-9 1,8-1-16-16,4-4-55 16,13-4 3-16,6-2-17 0,0-7 6 15,3-5-59-15,16-5-33 16,11-3 3-16,4-14 85 16,2-13-33-16,3-7 6 15,-3-3 28-15,-8 3 2 16,-7 4 1-16,-9 13 21 15,-9 9 13-15,-3 8 49 16,0 0 17-16,0 0-87 16,0 9 2-16,-3 7-14 15,-6 5 6-15,3-2-7 16,3 1-1-16,0-7-36 0,3-5-70 16,0-5 0-16,6-3-16 15,9 0-276-15</inkml:trace>
  <inkml:trace contextRef="#ctx0" brushRef="#br0" timeOffset="188184.45">5823 13101 1117 0,'0'0'73'15,"0"0"229"-15,0 0-184 0,0 0-29 16,0 0 6-16,0 0-30 16,-24 0-29-16,24 0 10 15,-3 0-24-15,0 0 2 16,3 3-24-16,-3 2 9 16,-10 11-20-16,-4 10 7 15,-8 10-13-15,-5 7 13 16,9-2-2-16,6-8 3 15,12-11-11-15,3-5-37 16,0-11 28-16,0-6-25 16,9 0-2-16,9-6 40 15,0-15 10-15,1-11 1 0,-5-4 10 16,-4 0-10-16,-7-1 13 16,-3 7-14-16,0 11 0 15,0 12-5-15,0 7 2 16,0 0-21-16,-3 7-16 15,-1 20-78-15,4 2 0 16,0 4-154-16,4-7-270 16</inkml:trace>
  <inkml:trace contextRef="#ctx0" brushRef="#br0" timeOffset="188520.23">6348 12837 1042 0,'0'0'212'0,"0"0"10"16,0 0-175-16,-106 17-25 15,79 15-2-15,5 2-18 16,8-1 1-16,10-3-3 16,4-7-3-16,10-3-6 15,10-3 1-15,10-2-30 16,-2-1 25-16,2-4 3 15,-5 0 9-15,-4-3 1 16,-15 2 0-16,-3 1-5 16,-3 4 1-16,-3 8 4 15,-24 3 0-15,-7 3 3 16,-5-5-3-16,-4-6 5 0,10-4 3 16,8-5-16-16,11-8-25 15,14-11-131-15,3-16-180 16,30-12-446-16</inkml:trace>
  <inkml:trace contextRef="#ctx0" brushRef="#br0" timeOffset="188665.84">6539 12997 1087 0,'0'0'262'0,"0"0"-48"16,0 0-127-16,0 0-52 15,0 0-31-15,0 0-8 16,0 6-58-16,0 13-153 0,0-2-202 15,0-1-513-15</inkml:trace>
  <inkml:trace contextRef="#ctx0" brushRef="#br0" timeOffset="189068.57">7085 13048 1270 0,'0'0'57'16,"0"0"105"-16,0 0-88 0,0 0-35 16,0 0-38-16,0 0-2 15,-9 60-3-15,9-20 4 16,0 5 12-16,3-1-12 15,13-4-5-15,1-10 4 16,2-13-39-16,0-9-1 16,1-8-29-16,2-3 46 15,2-19 20-15,-6-8 4 16,3-7 0-16,-9-5 8 16,-5-2-4-16,-7 2 3 15,0 5-7-15,-3 15 6 16,-10 12 6-16,-1 10-10 0,-5 3 2 15,3 23-4 1,8 6-52-16,8 6-101 0,0-6-125 16,12-5-159-16</inkml:trace>
  <inkml:trace contextRef="#ctx0" brushRef="#br0" timeOffset="189300.18">7514 13012 803 0,'0'0'249'16,"0"0"79"-16,0 0-195 16,0 0-80-16,0 0-48 15,0 0 11-15,-22 116-16 16,10-36 34-16,-3 12-26 0,-7 10 9 16,-2 7-17-16,-4 0 2 15,2-3-18-15,2-20-27 16,2-20-78-16,7-23 0 15,0-31-113-15,3-12-177 16,2-36-291-16</inkml:trace>
  <inkml:trace contextRef="#ctx0" brushRef="#br0" timeOffset="189447.57">7222 13442 1135 0,'0'0'122'16,"0"0"23"-16,0 0-108 15,91-37-32-15,-21 21-5 0,18-4-8 16,21 0-58-16,13 3-168 16,8-3-203-16</inkml:trace>
  <inkml:trace contextRef="#ctx0" brushRef="#br0" timeOffset="189774.44">8921 12880 956 0,'0'0'97'0,"22"-76"141"0,-16 40-82 15,-6 11-90-15,0 8 38 16,0 9-53-16,0 5-15 15,-6 3 5-15,-10 0-35 16,-5 20-6-16,-10 17-1 16,-8 15 1-16,3 15-6 15,0 14 6-15,2 5-1 16,4 7-12-16,6-4 10 16,5-5-45-16,7-9-23 15,6-12-61-15,2-17-108 16,4-23-148-16,-3-20-82 15</inkml:trace>
  <inkml:trace contextRef="#ctx0" brushRef="#br0" timeOffset="189930.86">8566 13218 1013 0,'0'0'234'16,"0"0"-15"-16,0 0-161 15,0 0-28-15,0 0-30 16,127-64 0-16,-45 48-10 15,4 3-39-15,2 0-78 16,-7-1-175-16,-8-2-94 16</inkml:trace>
  <inkml:trace contextRef="#ctx0" brushRef="#br0" timeOffset="190143.49">9267 12807 892 0,'0'0'137'0,"0"0"147"15,0 0-189-15,0 0-17 16,-61 73-30-16,52-31-9 16,-4 8 7-16,-4 11-25 15,1 10 14-15,-4 6-35 16,1-4 0-16,10-11-13 16,9-12-10-16,0-16-36 15,34-18-43-15,23-16-160 16,22-14-168-16</inkml:trace>
  <inkml:trace contextRef="#ctx0" brushRef="#br0" timeOffset="190577.71">9414 13061 1020 0,'0'0'231'15,"0"0"-28"-15,0 0-120 16,0 0-60-16,0 0-11 15,0 0-24-15,26-28-1 16,10 21-28-16,0 7 4 16,-2 0-1-16,-4 0-12 15,-11 10-8-15,-8 9-12 0,-7 4-11 16,-4 7-13 0,-12 0 7-16,-10 0 56 0,4-7-3 15,-3-4 17-15,9-8 14 16,9-9 6-16,3-2 9 15,0 0 4-15,9-15-2 16,13-14-24-16,5-8 16 16,3-1-7-16,-6 6 2 15,-3 8 9-15,-9 7 106 16,-2 9-8-16,-10 4-17 16,0 4-1-16,0 0-49 15,0 12-41-15,-3 15-2 16,-4 10 2-16,-2 2 19 15,0 6-19-15,9-3-9 0,0-6-24 16,0-3-145-16,18-14-126 16,19-12-5-16,8-7-256 15</inkml:trace>
  <inkml:trace contextRef="#ctx0" brushRef="#br0" timeOffset="190816.99">10028 12913 141 0,'0'0'861'0,"0"0"-516"16,0 0-173-16,0 0-76 16,0 0-51-16,0 0-34 15,-23-22-11-15,46 44-2 16,8 15 2-16,2 5 12 0,-6 5-12 16,-14-2 0-16,-13 5 0 15,-6 4 0-15,-31-2-2 16,-11 5-18-16,-4-5-45 15,0-9 13-15,13-10-80 16,16-20-120-16,22-13-121 16,6-16-175-16</inkml:trace>
  <inkml:trace contextRef="#ctx0" brushRef="#br0" timeOffset="191013.58">10638 13003 1109 0,'0'0'33'16,"0"0"227"-16,0 0-156 16,0 0-40-16,0 0-36 15,0 0-27-15,-3 13-1 16,49-7-23-16,6-2-53 16,5-4-40-16,-8 0-140 15,-13 0-138-15,-19 0-142 16</inkml:trace>
  <inkml:trace contextRef="#ctx0" brushRef="#br0" timeOffset="191168.71">10635 13210 650 0,'0'0'159'16,"0"0"188"-16,-78 37-132 16,72-33-85-16,6-4-94 0,0 0-28 15,12 0-8-15,30 0-28 16,25 0 28-16,20-11-101 15,17-3-175-15,2-4-201 16</inkml:trace>
  <inkml:trace contextRef="#ctx0" brushRef="#br0" timeOffset="191618.46">11349 13023 746 0,'0'0'575'16,"0"0"-485"-16,0 0 36 16,0 0-98-16,0 0-28 15,0 0-4-15,0 0 0 16,121-1-10-16,-82 1-31 16,-10 0-13-16,-6 4 18 15,-17 9-8-15,-3 3 1 16,-3 1 9-16,0 6 12 15,-9 0 15-15,-14 1 0 16,-3 1 11-16,-1-4 15 16,6-1 7-16,-2-7 25 15,13-4 2-15,3-5-17 16,7-4-3-16,0 0-29 0,7 3 10 16,16 3-2-16,5 5-8 15,12-1 5-15,-4 6-3 16,0-2 2-16,-11-1 1 15,-8-4-5-15,-14 1-2 16,-3 0-5-16,-13 3 0 16,-22 4 7-16,-11 0 4 15,-6-1-4-15,2-6-13 16,5 3-12-16,10-7-46 16,12-4-68-16,16-2-251 15</inkml:trace>
  <inkml:trace contextRef="#ctx0" brushRef="#br0" timeOffset="192098.29">11951 13033 1081 0,'0'0'86'0,"0"0"124"16,0 0-104-16,0 0-28 15,0 0-39-15,0 0-39 16,-14 3-7-16,41 16 2 15,5 1 7-15,-3 3-4 16,-9 0-25-16,-4 4-25 16,-13 1 33-16,-3 4-24 15,0-3 8-15,-12 5 10 0,-9-8-3 16,-3-1 5 0,0-4-13-16,-1-9 10 0,10-4 22 15,3-5-5-15,9-3 9 16,3 0 9-16,0-13 21 15,19-14-30-15,14-9-2 16,6-7-29-16,6-3 24 16,4-1-9-16,-7 5 16 15,-8 8 16-15,-16 17 26 16,-9 9 11-16,-9 8 33 16,0 0-60-16,0 0 13 15,-12 19-39-15,-8 7 35 0,-2 8 13 16,3 2-29-16,1 4 11 15,9 3-25-15,9-1-1 16,0-6-8-16,30-2 0 16,22-8-46-16,21-7-44 15,25-11-104-15,16-8-281 16,-1-8-242-16</inkml:trace>
  <inkml:trace contextRef="#ctx0" brushRef="#br0" timeOffset="192287.86">12817 13254 960 0,'0'0'155'16,"0"0"102"-16,0 0-119 15,0 0-59-15,0 0-23 16,0 0-25-16,-12 0-28 0,42 0-3 16,18 0 0-16,17 0-22 15,7 0-21-15,-5-7-74 16,-9-3-66-16,-16-4-238 15,-21 1-253-15</inkml:trace>
  <inkml:trace contextRef="#ctx0" brushRef="#br0" timeOffset="192496.54">12966 13104 883 0,'0'0'181'0,"0"0"110"16,0 0-128-16,0 0-54 0,0 0-54 15,0 0-16-15,-15 0-39 16,12 21 12-16,-1 16-11 16,1 9-1-16,-3 9 0 15,-3 8-2-15,2 3-4 16,7 4-57-16,0-4-71 16,22-19-292-16,24-25-478 15</inkml:trace>
  <inkml:trace contextRef="#ctx0" brushRef="#br0" timeOffset="193020.61">13666 13112 279 0,'0'0'1067'0,"0"0"-994"0,0 0 42 15,0 0-92-15,0 0-23 16,0 0-12-16,110-20-4 15,-65 17-16-15,-5-2-28 16,-11 3-9-16,-10 2-56 16,-13 0 33-16,-6 0 35 15,-9 0 5-15,-18 0-6 16,-9 7 56-16,-4 2 2 16,0 1 38-16,1-3 38 15,3 3-14-15,6-1 11 0,5 2-11 16,4 3-17-16,6-2-1 15,3 8-24-15,2-3-5 16,7 2-1-16,3 1-5 16,0-4 18-16,0-6-20 15,9-3 3-15,4-4 7 16,2-3 7-16,6 0 1 16,2 0 6-16,6-3-17 15,4-9 24-15,-2 1-38 16,2 1 0-16,-6 6 3 15,-2 4-1-15,-12 0-3 16,1 0 1-16,-8 17-19 16,-6 3 13-16,0 4-8 15,0 5 14-15,-10 1-6 16,-10-4 6-16,-8 3 0 0,-11-8-6 16,-7-1-29-16,-6-2 20 15,4-6-82-15,8-7-100 16,14-5-152-16</inkml:trace>
  <inkml:trace contextRef="#ctx0" brushRef="#br0" timeOffset="193530.47">14328 13174 1138 0,'0'0'110'0,"0"0"134"15,0 0-141-15,0 0-23 16,0 0-46-16,0 0-34 16,-6-12-10-16,37 24-6 15,9 5 14-15,2 5-32 16,-6 2 8-16,-14 2-28 16,-8 1 0-16,-14 2 4 15,-6-2-8-15,-18-1 30 16,-9 1-3-16,-1-1-9 15,-6-1 31-15,4-8-11 16,4-5 20-16,13-2-10 16,9-10 10-16,10 0 10 15,0-8-9-15,19-18-1 0,17-10-18 16,16-4 1 0,3-6-4-16,0 0-20 0,1 6 41 15,-18 6 12-15,-5 8 4 16,-10 7 69-16,-7 8-8 15,-10 5-19-15,-3 3-5 16,-3 3-16-16,0 6-31 16,0 16 18-16,-6 12-5 15,-3 7-1-15,-7 5 13 16,2 0-22-16,1 7-3 16,7-4-6-16,6-3-12 15,0-6 7-15,25-10-86 0,32-16-44 16,19-14-241-16,21-17-277 15</inkml:trace>
  <inkml:trace contextRef="#ctx0" brushRef="#br0" timeOffset="193976.1">15091 12828 709 0,'0'0'418'15,"0"0"-333"-15,0 0 133 16,0 0-138-16,0 0-47 16,0 0-33-16,7-24-2 0,45 19-16 15,6 0-4 1,-2 5-5-16,-11 0 19 0,-10 0-23 16,-18 13 22-16,-9-2-9 15,-8 1-12-15,0 5 26 16,-12 2-8-16,-7 1 12 15,0-1 4-15,2-2 0 16,2-2 10 0,4-2-6-16,5 0-3 0,6-4 9 15,0 5-14-15,0 2 0 16,20 1 1-16,1 3 0 16,6-1-1-16,1-2 0 0,-7-3 5 15,-8-8-13 1,-8 0 8-16,-5-3-1 0,0 5-9 15,-15-2 8 1,-20 4 2-16,-12-1 8 0,-8 2-6 16,-2 3-4-16,5 3-21 15,9 0-108-15,10 0-94 16,18-3-233-16</inkml:trace>
  <inkml:trace contextRef="#ctx0" brushRef="#br0" timeOffset="194798.84">15953 13372 7 0,'0'0'1207'0,"0"0"-1120"15,0 0 92-15,0 0-154 16,0 0 26-16,0 0-51 15,-95-36 0-15,73 43-6 16,-8 12 7-16,1 8-2 16,6 6-2-16,2 0 3 15,10-4-13-15,10-5-3 16,1-7-21-16,7-8-7 16,22-6-32-16,4-3 45 15,1-3 29-15,0-17-5 16,-2 0 7-16,-12-2 0 15,0-3 0-15,-8 3 21 0,-3 2-16 16,-4 11 3-16,-3 2 3 16,-2 7-11-16,0 0-2 15,0 19-42-15,0 11 44 16,0 4 5-16,0 2-4 16,0-10-1-16,10 1 0 15,16-15-17-15,7-7-22 16,-2-5-14-16,6-10 53 15,1-14-9-15,2-9-3 16,-4-1 12-16,-1-8 13 16,-2-4 35-16,-1-4 22 15,1-9-18-15,-7-3-1 16,-3 1 23-16,-8 12-42 0,-7 16 30 16,-6 20-15-16,-2 13 0 15,0 0-42-15,-10 27-5 16,-8 18 0-16,-6 14 1 15,2 11-1-15,8 0 0 16,5-3 2-16,2-8-2 16,4-13 3-16,3-20-3 15,0-13 0-15,0-9 2 16,0-4 3-16,0 0-5 16,0-7 38-16,14-17 15 15,8-16-39-15,6-4-14 16,5 0 0-16,4 10-10 0,-8 15 8 15,0 9-20 1,-3 10 3-16,-4 7-15 0,-3 18-1 16,-5 6 3-16,-8 8-4 15,-6-5 33-15,-3 1-17 16,-19-7 13-16,-10 1-2 16,-11-5 13-16,-9-5-8 15,-1-4-1-15,2-7-47 16,12-5-7-16,13-3-55 15,20-9-73-15,6-15-31 16,24-15-292-16</inkml:trace>
  <inkml:trace contextRef="#ctx0" brushRef="#br0" timeOffset="195655.94">16907 13329 408 0,'0'0'310'15,"0"0"-3"-15,0 0-69 16,0 0-160-16,0 0-27 15,-91 70 42-15,56-31-69 16,8 4-7-16,8 1-2 16,12-4-10-16,4-5-2 15,3-11-3-15,3-8-10 16,14-10 6-16,8-6-12 16,9 0 16-16,0-20-2 15,2-9-12-15,-3-7-1 16,-11-3 8-16,-5-6-19 0,-4-4 25 15,-10 4-29-15,-3 14 21 16,0 12 4-16,-26 19-8 16,-3 3 10-16,-4 24 2 15,0 10 1-15,8 5-8 16,13-3 8-16,3-2-7 16,9-4 1-16,1-11-56 15,22-8 4-15,2-8 42 16,8-6 16-16,7-3-7 15,8-14 7-15,-3-2-5 16,1-7 3-16,-4-1-17 16,-2-2-6-16,-11 7-14 15,-7 5-25-15,-15 9 61 16,-7 8-3-16,0 17-83 0,-16 10 89 16,-4 9 17-16,7-4 22 15,7 2-18-15,6-5-21 16,0-5 1-16,16-8-1 15,10-10 1-15,0-6 0 16,6-3-1-16,1-16 0 16,-4-5 7-16,4-3-2 15,2-1 13-15,5 0-7 16,-5 2-5-16,1 7-4 16,-13 9-2-16,-11 7 0 15,-12 3 0-15,0 3-20 16,0 14 20-16,-9 2 15 0,6 1-12 15,3-4 7 1,0-2-10-16,9-8-11 0,8-6 2 16,2 0 11-16,1-9-4 15,-1-11-10-15,0 0 12 16,-6-10 3-16,1-3 45 16,1-7 10-16,7-10 2 15,8-15 2-15,9-18-24 16,4-3 6-16,-4 11-37 15,-14 21 38-15,-13 29 21 16,-11 24-14-16,-1 7-30 16,-7 31-14-16,-15 15-8 15,-8 15 12-15,-2 4-8 0,0 4 9 16,-1-3-13-16,4 1-7 16,11-5 2-16,10-11-50 15,8-11-76-15,13-16-41 16,23-21-175-16,10-9-315 15</inkml:trace>
  <inkml:trace contextRef="#ctx0" brushRef="#br0" timeOffset="195826.89">17745 13297 959 0,'0'0'128'0,"0"0"85"16,0 0-47-16,0 0-89 15,0 0-68-15,0 0-9 16,45-3-47 0,8 3-9-16,15 6-129 0,5-6-279 15</inkml:trace>
  <inkml:trace contextRef="#ctx0" brushRef="#br0" timeOffset="196366.31">18602 13287 1167 0,'0'0'20'0,"0"0"85"15,0 0-18-15,0 0-47 16,0 0-29-16,95-19-8 15,-46 24 9-15,-4 12-12 16,-11 5-13-16,-7 2 7 16,-14 6-10-16,-13 0-12 15,0 4 4-15,-22 0-3 16,-14 0 26-16,-6-4-32 16,8-7-6-16,6-6 38 15,11-10-8-15,5-2 9 16,6-5 7-16,5 0 3 0,1 0 36 15,0-2-17 1,13-15-16-16,16-10-6 0,11-2-4 16,8-7-3-16,7 2 7 15,-3-2-7-15,-7 6 7 16,-9 10 1-16,-17 7 8 16,-10 6 46-16,-8 7-30 15,-1 0 9-15,0 0-17 16,-3 0-20-16,-13 17 4 15,-6 9 16-15,-7 7-4 16,2 4 13-16,8-2-33 16,-1 2 0-16,11 0-2 15,9-5 2-15,2-1-42 0,31-5-52 16,19-7-136-16,14-15-155 16,7-4-449-16</inkml:trace>
  <inkml:trace contextRef="#ctx0" brushRef="#br0" timeOffset="196564.75">19219 13467 973 0,'0'0'81'0,"0"0"179"16,0 0-164-16,0 0-60 15,0 0-22-15,0 0-6 0,79 2-13 16,-21 1 5-16,4-3-52 15,-4 0-73-15,-13 0-136 16,-13 0-45-16,-18 0-164 16</inkml:trace>
  <inkml:trace contextRef="#ctx0" brushRef="#br0" timeOffset="196719.06">19128 13620 519 0,'0'0'62'16,"0"0"-26"-16,0 0 62 16,0 0-88-16,119 0-10 15,-76-3-32-15,2-5-142 16,-8-1-123-16</inkml:trace>
  <inkml:trace contextRef="#ctx0" brushRef="#br0" timeOffset="197822.36">19255 13657 82 0,'0'0'46'15,"0"0"11"-15,0 0 33 16,0 0-56-16,0 0 6 15,0 0-20-15,0 0-1 16,0 0 35-16,0 0-5 16,-3 0 9-16,3 0-20 15,-5 0-10-15,2 0 13 16,1 0-9-16,1 0 20 16,1 0 1-16,0 0-8 15,-2 0 41-15,2 0 17 16,0 0-5-16,0 0-7 0,0 0-23 15,0 0-18-15,8-3-6 16,10-1-26-16,6 0 21 16,10-2-30-16,5 0 0 15,6-2 13-15,4 2-17 16,-3 3 5-16,-3-5-10 16,-8 6 2-16,-12 2 1 15,-7-3-3-15,-9 3 0 16,-4 0 4-16,-3 0-4 15,0 0-12-15,0 0-23 16,0 0-62-16,0 0-127 16,0 0-201-16,0 0-242 15</inkml:trace>
  <inkml:trace contextRef="#ctx0" brushRef="#br0" timeOffset="198601.77">20290 13428 445 0,'0'0'82'16,"0"0"125"-16,0 0-105 16,0 0-3-16,0 0 3 15,0 0 13-15,-15-3-54 16,-3 3-16-16,-5 0 9 15,-4 3-27-15,1 2 7 16,2-3-5-16,5-2-14 16,6 0 24-16,6 0-18 15,4 0 6-15,1-7 24 16,2-5-26-16,0-5-5 0,6-10-5 16,17 4-11-16,2 0 6 15,7 6-10-15,2 5 0 16,-6 5 2-16,1 4-2 15,-2 3 0-15,-5 3 2 16,-1 19-1-16,-12 5-2 16,-8 9-2-16,-1 7 3 15,-18 3 4-15,-10-2-4 16,-14-1 0-16,-1-4 7 16,-6-3-4-16,2-5 3 15,0-4-5-15,3-7 1 16,6-6 18-16,8-6-19 0,10-5-1 15,9-3 16-15,8 0-8 16,3-6 24-16,0-11-6 16,0-5-21-16,17-3 10 15,9 6-15-15,-2 3 0 16,3 6 12-16,-4 10-10 16,3 0 4-16,-6 0-6 15,2 3 4-15,0 9-3 16,-1 5-1-16,-2 4 0 15,4 2-4-15,-1 5 6 16,5 2-4-16,-1 1-20 16,4-2-46-16,0-5-12 15,0-7-63-15,3-8-156 0,0-6-89 16,1-3-250-16</inkml:trace>
  <inkml:trace contextRef="#ctx0" brushRef="#br0" timeOffset="199254.81">20999 13659 313 0,'0'0'272'15,"0"0"-68"-15,0 0 15 16,0 0-66-16,0 0-80 15,0 0 2-15,-1-5-7 16,-2 5-23-16,-3 0 1 16,-1 0-4-16,1 3-14 15,3-1 23-15,0 1-33 16,3-3-10-16,0 0 15 0,0 0-19 16,0 0 5-16,0 0-9 15,0 0 4-15,7-3 13 16,2-6-6-16,3-4-6 15,-4 0 21-15,-5 6-23 16,-3 2 12-16,0 5 14 16,0 0-27-16,-13 0 6 15,-10 5-8-15,-4 12 0 16,2 3-6-16,6 2 6 16,9 1-3-16,9-6 1 0,1-4-23 15,4-4 8 1,19-9-5-16,8 0 22 0,5-9 2 15,2-14 8-15,-3-3-9 16,-13 0 12-16,-2-2 0 16,-11 6 9-16,-8 8-21 15,-1 2 9-15,-7 12-20 16,-26 0 4-16,-14 25-75 16,-9 18-1-16,-10 15-208 15,1 3-670-15</inkml:trace>
  <inkml:trace contextRef="#ctx0" brushRef="#br0" timeOffset="208209.81">9138 13905 417 0,'0'0'42'0,"0"0"-16"16,0 0 91-16,0 0-63 15,0 0-48-15,0 0 1 16,0 0-5-16,0 0 5 16,0 0-7-16,0 0-55 15,-7 9-205-15</inkml:trace>
  <inkml:trace contextRef="#ctx0" brushRef="#br0" timeOffset="209280.5">9449 14089 376 0,'0'0'52'16,"0"0"51"-16,0 0 50 16,0 0-27-16,0 0-68 15,0 0 4-15,3-10-13 16,-3 34-11-16,0 18 40 16,-9 17-25-16,-6 12-7 15,-3 1-10-15,-1-2-27 16,1-4 19-16,3-13-11 0,6-8-15 15,6-14 13-15,3-6-15 16,12-12 1-16,24-6 2 16,16-7 1-16,21 0 26 15,18-15-3-15,12-2-17 16,10 3 9-16,-5-2-19 16,-7 8-10-16,-10 2 4 15,-13-3-20-15,-14 5-6 16,-18-3-7-16,-19 4-4 15,-18 0 10-15,-9 1-23 16,-9-3 53-16,-28-2-83 16,-5 2 37-16,-3-5 47 0,5-4 4 15,7 2 17-15,11-5 43 16,10 6 10-16,4 5-35 16,8-1 33-16,0 5 15 15,0-3-65-15,8 3 0 16,11-2-20-16,5 4 22 15,10 0-19-15,2 17-3 16,-3 5 13-16,-2 9-13 16,-7 8-1-16,-12 4 1 15,-12 4 0-15,-3 1-5 16,-26-1-24-16,-6 3-7 16,-11-8 24-16,1-2-62 15,2-10 26-15,10-4-52 0,12-16-25 16,12-10-71-16,9-8-180 15</inkml:trace>
  <inkml:trace contextRef="#ctx0" brushRef="#br0" timeOffset="209710.58">11218 14483 884 0,'0'0'23'0,"0"0"140"16,0 0 24-16,0 0-78 0,0 0-27 16,0 0-54-1,6-17-25-15,58 10 15 0,21-5-12 16,6-2-6-16,-3 1-9 16,-14-2-63-16,-12 3-14 15,-20 5-86-15,-23 4-79 16,-19 3 5-16,-15 0-11 15,-25 10 25-15,-11 10 177 16,-1 0 55-16,6-3 81 16,4-1 86-16,9-6 23 15,14-1-22-15,8-5-25 16,5 2 51-16,3 11-73 0,-7 10-21 16,-2 15 4-1,-3 19-30-15,0 10-34 0,-7 11-7 16,1 6-30-16,3 6 1 15,0-8-4-15,9-12-13 16,6-19-24-16,3-24-33 16,6-18-60-16,21-13-112 15,12-15-201-15</inkml:trace>
  <inkml:trace contextRef="#ctx0" brushRef="#br0" timeOffset="210022.78">11616 14763 723 0,'0'0'438'16,"0"0"-261"-16,0 0-39 16,0 0-64-16,0 0-30 0,0 0-43 15,0-9-1-15,33 31 0 16,15 11 0-16,4 10-3 16,0 4 3-16,-10 4 0 15,-12-4-2-15,-11-3-12 16,-13-15-3-16,-6-4 6 15,-3-11 8-15,-19-3-5 16,-8-8 8-16,-2-3 0 16,3-3 1-16,5-22-1 15,12-12 2-15,12-13-2 16,3-8-21-16,33-1 7 16,16 9-33-16,13 14-59 0,10 7-43 15,-3 10-165-15,-5 2-61 16,-6 7 43-16</inkml:trace>
  <inkml:trace contextRef="#ctx0" brushRef="#br0" timeOffset="210464.53">12289 14740 516 0,'0'0'230'0,"0"0"2"16,0 0-12-16,0 0-91 16,-94 93-60-16,76-47 0 15,3 3-46-15,5-2-1 16,10-4-7-16,0-7-13 15,7-14-4-15,11-11 0 16,12-11 2-16,9-1-9 0,7-24-3 16,6-16-17-1,-1-7 21-15,1-3-13 0,-13-1 14 16,-6 9 5-16,-11 12 2 16,-15 16 36-16,-5 11 6 15,-2 4 9-15,-3 11-25 16,-15 28-23-16,-8 27 6 15,-3 24-4-15,2 14 1 16,2 22 27-16,5 11-30 16,4 6-2-16,4-1 20 15,-2-8-17-15,7-21 2 16,-2-16-6-16,-7-19 2 0,-8-21 5 16,-8-22-7-1,-6-23 0-15,-12-12 14 0,-2-27-12 16,0-28 3-16,10-21-5 15,14-27-16-15,28-9 15 16,18-7-50-16,44 1 8 16,37 4-23-16,26 10-114 15,15 5-171-15,16 6-146 16</inkml:trace>
  <inkml:trace contextRef="#ctx0" brushRef="#br0" timeOffset="210682.53">13752 14584 1248 0,'0'0'83'15,"0"0"111"1,0 0-119-16,0 0-44 0,-25 86-17 16,22-19-3-16,-3 15 8 15,-5 7-19-15,-5 7 0 16,-9-5 0-16,5-7-43 15,7-20-62-15,10-22-186 16,3-32-209-16,16-10-76 16</inkml:trace>
  <inkml:trace contextRef="#ctx0" brushRef="#br0" timeOffset="211059.59">13594 14928 818 0,'0'0'197'15,"0"0"12"1,0 0-98-16,0 0-82 0,0 0-29 15,0 0-5-15,22 8-18 16,47-8-51-16,6 0-10 16,2-18 1-16,-5 1 40 15,-17 4 39-15,-22 4 4 16,-14 5 23-16,-16 4 39 16,-3 7 16-16,-3 23-49 15,-13 16 22-15,-4 7 13 16,4 4-48-16,7-5-2 15,9-6-13-15,0-13 10 16,19-13-17-16,13-13 6 0,5-7 0 16,2-10 1-16,-2-24-1 15,-1-11 0-15,-12-9 6 16,-15-11-5-16,-9 2 13 16,0 0-14-16,-15 17 0 15,-15 16 35-15,-6 23-35 16,-7 7 0-16,2 30-3 15,6 14-32-15,8 14-62 16,11-2-93-16,8 4-170 16</inkml:trace>
  <inkml:trace contextRef="#ctx0" brushRef="#br0" timeOffset="211515.03">15133 14945 170 0,'0'0'1096'16,"0"0"-1024"-16,-98 22 42 15,70 19-52-15,8 5-26 16,7 6-6-16,10 1-22 16,3-5-2-16,0-7 1 15,13-10-7-15,7-15-8 16,5-13-8-16,5-3-16 15,2-23 13-15,6-14 18 16,2-9 2-16,-7-6-3 16,-7 5 2-16,-4 11 0 0,-12 16 5 15,-7 17 0-15,-3 3-5 16,0 27-7-16,0 12 7 16,0 7-3-16,3 1 3 15,14-4-9-15,6-10 4 16,15-7-12-16,8-16-4 15,6-10 6-15,-1-7-15 16,4-26 28-16,-5-9 2 16,-12-8 1-16,-14-7 18 15,-12-2-19-15,-12-1-3 16,0 18-1-16,-6 17-20 16,-18 23-13-16,6 2-94 0,-5 17-120 15,6 5 61-15,8-2-220 16</inkml:trace>
  <inkml:trace contextRef="#ctx0" brushRef="#br0" timeOffset="211892.17">15773 14972 384 0,'0'0'254'15,"0"0"92"-15,0 0-61 16,63-73-131-16,-57 65-39 16,-3 3-45-16,9 5-33 15,12 0-5-15,7 0-32 16,15 10 0-16,3 16 0 15,5 10-1-15,-7 3 0 16,-12 1 0-16,-11 1-35 16,-15 1 23-16,-9-5-14 15,-9-4-20-15,-18-4 33 0,2-10-2 16,-2-6 14-16,5-13 0 16,2 0 4-16,7-10 19 15,7-18-12-15,6-12-1 16,12-10 9-16,25-7-15 15,11-1-2-15,1 11 0 16,-4 16-3-16,-5 19-8 16,-11 12 11-16,-7 7 0 15,-5 20-7-15,-6 12 13 16,-3 4-11-16,-4 1 5 0,-4 1-2 16,0-2-8-1,0-5-120-15,0-13-232 0,6-16-271 16</inkml:trace>
  <inkml:trace contextRef="#ctx0" brushRef="#br0" timeOffset="212044.14">16689 14687 1303 0,'0'0'162'16,"0"0"-23"-16,0 0-118 15,0 0-17-15,0 0-8 16,0 0-78-16,0 56-118 15,3-19-233-15,18-1-329 16</inkml:trace>
  <inkml:trace contextRef="#ctx0" brushRef="#br0" timeOffset="212243.96">17251 14786 694 0,'0'0'592'16,"0"0"-388"-16,0 0-43 15,0 0-114-15,0 0-38 16,-68 93-9-16,39-17 5 16,-2 6 3-16,0 4-8 15,-5 0-16-15,-3 0-9 16,3-15-82-16,14-13-83 16,6-29-270-16,16-29-242 0</inkml:trace>
  <inkml:trace contextRef="#ctx0" brushRef="#br0" timeOffset="212730.62">16767 15095 860 0,'0'0'198'0,"0"0"17"16,0 0-146-16,0 0-60 16,0 0-5-16,131 17-4 15,-40-9-78-15,3-3-63 16,9-4-96-16,2-1 31 15,-8 0-100-15,-9-9 139 16,-20-2 167-16,-30 0 37 16,-15 3 128-16,-23 7 84 15,0 1 48-15,-21 0-145 0,0 0-92 16,-2 9 17-16,6 5-44 16,8 2-16-16,6 2-14 15,3-2 7-15,6-3-20 16,14-6-9-16,9-7-38 15,4 0 14-15,3-3-1 16,-4-14-12-16,-3-5 6 16,-9-6 25-16,-7-1 25 15,-7-7 5-15,-6 3 14 16,0 6 31-16,-10 10 21 16,-13 17 15-16,-9 4 0 0,-10 33-52 15,-10 16 57-15,-1 9-19 16,2 7-13-16,11 1 8 15,19-7-65-15,17-8 2 16,8-11-4-16,38-18 3 16,26-15-12-16,25-11-13 15,17-17-48-15,5-16-39 16,-5-12-125-16,-5-3-286 16</inkml:trace>
  <inkml:trace contextRef="#ctx0" brushRef="#br0" timeOffset="213707.66">10417 16665 998 0,'0'0'69'16,"0"0"86"-16,0 0-15 16,0 0-104-16,0 0-30 15,0 0-2-15,0 0-4 16,6 0 0-16,6 1 6 16,-6 3-1-16,-3-4-5 15,-3 3 3-15,0-3-2 16,0 0 12-16,0 0-11 15,0 0 7-15,0 0 22 16,0 0-22-16,0 0 3 16,0 0 0-16,0 0-7 0,0 0 2 15,0 0-7-15,0 0 0 16,0 0-10-16,0 0 13 16,0 0-3-16,0 0 0 15,0 0-5-15,0 0 5 16,0 0-4-16,0 0-5 15,0 0 4-15,0 0-15 16,0 0-9-16,0 0-18 16,0 0-75-16,0 6-115 15,0-3-136-15</inkml:trace>
  <inkml:trace contextRef="#ctx0" brushRef="#br0" timeOffset="-214163.58">10411 16504 986 0,'0'0'59'16,"0"0"8"-16,0 0 73 15,-70 99-66-15,70-70-41 16,0-5-12-16,24-10-1 15,10-5 3-15,8-9-4 16,10-6 44-16,6-21-53 16,-4-7-8-16,-2-2 26 0,-13-3-23 15,-6-4-5-15,-17 2 1 16,-5 9 6-16,-4 13 8 16,-7 5-15-16,0 14 0 15,0 20-11-15,0 15 11 16,3 13 0-16,0 1 0 15,9-10 2-15,4-10-4 16,4-8 2-16,2-13 0 16,2-8-9-16,4 0 4 15,8-22 4-15,-3-10 1 16,0-2 13-16,-5 2 2 16,-7 2-13-16,-9 10 7 0,-3 11 7 15,-5 9-16-15,-4 0-2 16,0 24-2-16,0 14 4 15,3 6-1-15,11-5-14 16,5-5-55-16,8-12-17 16,4-8-200-16,2-14-112 15,-6-14-259-15</inkml:trace>
  <inkml:trace contextRef="#ctx0" brushRef="#br0" timeOffset="-214012.54">11242 16026 992 0,'0'0'109'0,"0"0"151"0,0 0-208 16,0 0-52-1,0 0-2-15,-21 75-69 0,52-26-130 16,8 2-170-16,3-3-397 16</inkml:trace>
  <inkml:trace contextRef="#ctx0" brushRef="#br0" timeOffset="-213787.75">12328 16276 53 0,'0'0'1264'16,"0"0"-1179"-16,-88-20 67 15,71 43-131-15,1 15-7 0,4 23-14 16,0 13 0-16,6 8-1 15,0 7-4-15,3-8-30 16,3-11-62-16,0-17-170 16,0-26-67-16,3-21 40 15,4-9-58-15</inkml:trace>
  <inkml:trace contextRef="#ctx0" brushRef="#br0" timeOffset="-212364.7">12129 16606 222 0,'0'0'74'16,"0"0"246"-16,-113-52-108 15,86 52-31-15,11 0-91 16,16 7-77-16,4 5-10 16,32 1-6-16,22-6-18 0,20-7-58 15,16 0 24 1,7-7 30-16,-1-9 25 0,-12 5 3 16,-23-1 0-16,-23 5 31 15,-19 7 20-15,-17 0 1 16,-6 0 55-16,-3 0-44 15,-16 14-16-15,2 5-26 16,2 8-20-16,1 0 11 16,10-1-15-16,4-4 6 15,0-7-10-15,3-9 4 16,15-3-6-16,3-3-29 16,6-4 26-16,3-16-1 15,-5-7-14-15,-1-1-1 0,-12-2 25 16,-2-1-7-16,-7 2 7 15,-3 7 4-15,0 7 1 16,-16 15 24-16,-11 4 2 16,-9 26-20-16,-4 19 13 15,0 7-22-15,7 11 15 16,6-3 10-16,18 0-20 16,9-10-2-16,21-11-5 15,24-21-24-15,23-18 17 16,16-4-19-16,7-26 1 15,10-12-13-15,-7-8 1 16,-16-3 36-16,-20-1-3 0,-25-1 4 16,-26 4 5-16,-7 10-4 15,-34 18 22-15,-11 18 42 16,-7 1-37-16,4 17 4 16,8 9-31-16,16-2 6 15,16-2-7-15,8-5 0 16,20-5-1-16,16-7 0 15,13-5-21-15,9 0 11 16,1-10 9-16,-5-2 4 16,-4 4 5-16,-18 4-3 15,-6 4-4-15,-11 0 12 16,-8 17-8-16,-6 7-2 0,-1 8 0 16,0 8 2-16,0-1-8 15,0-5-12-15,16-6-24 16,16-10-17-16,14-16-35 15,13-2-50-15,2-2-40 16,-3-22-6-16,-7-2 148 16,-14-4 40-16,-17-6 74 15,-14-4 44-15,-6 1 1 16,0-3 55-16,-19 8-24 16,5 10-1-16,2 12-70 15,2 10-28-15,3 2-13 16,0 14-24-16,-5 19-11 15,-1 12-3-15,3-2 9 16,4 5-8-16,3-9 2 16,3-7-3-16,0-10 1 0,0-13-3 15,0-6 2-15,3-3-1 16,16-5 1-16,3-19 4 16,8-11 11-16,3-8-15 15,2-7-5-15,4 0 1 16,-6 11-16-16,-12 14 4 15,-6 16 14-15,-9 9-3 16,-3 6 0-16,-3 22-9 16,0 7 14-16,0-1 1 15,3-5-1-15,0-5-5 16,7-12 4-16,-3-5-17 16,9-7 7-16,0 0-3 15,8-13 14-15,5-10 11 0,3-1-11 16,4-5 0-16,-8 3 6 15,-4 6-3-15,-9 10-3 16,-9 10-5-16,-5 0-4 16,-1 13 7-16,0 14 1 15,0 3 1-15,0-3 5 16,3 2-3-16,11-12-3 16,5-8 1-16,7-6-7 15,6-3 1-15,10-12-24 16,-3-15 23-16,4-4-5 15,-10 0-1-15,-12-11 13 16,-3 0-1-16,-9 0 8 0,-9 9 8 16,0 13 4-16,0 9 28 15,-6 11 21-15,-14 0-45 16,1 8-5-16,-4 14-4 16,7 4-12-16,3 1 12 15,10 2-14-15,3 2 0 16,9-1-3-16,19-1 3 15,8-2-2-15,4-4 1 16,-7-4-10-16,-15-8 0 16,-8-2 3-16,-10-2-2 15,-13 3-5-15,-20 6 11 16,-18 0-34-16,-7-2-2 16,0-2-71-16,2-1-108 15,18-2-154-15,14-9-114 0</inkml:trace>
  <inkml:trace contextRef="#ctx0" brushRef="#br0" timeOffset="-212018.51">15442 16656 1302 0,'0'0'11'0,"0"0"143"15,-87 73-62-15,64-34-71 16,3 4-1-16,13 3-7 16,7 0-11-16,0-5-1 0,20-10-1 15,9-14-18-15,7-14 6 16,3-3-27-16,7-22 19 16,-4-15 20-16,1-10 2 15,-14-5 10-15,-7-11-12 16,-12 4 1-16,-10 2 5 15,-4 14-4-15,-21 18-4 16,-7 18 1-16,-8 7-1 16,1 17-3-16,3 15 4 15,11 9-22-15,14-2-11 16,11 1-188-16,1-1-265 16</inkml:trace>
  <inkml:trace contextRef="#ctx0" brushRef="#br0" timeOffset="-211792.3">15936 16670 1139 0,'0'0'88'0,"0"0"196"16,0 0-178-16,0 0-24 16,0 0-62-16,0 0-18 15,-49 78 10-15,16 6 2 16,-3 17 6-16,1 14-20 15,-3 8-5-15,-2 2-2 16,-2-8-46-16,3-25-41 16,2-27-80-16,13-31-196 15,7-31-55-15</inkml:trace>
  <inkml:trace contextRef="#ctx0" brushRef="#br0" timeOffset="-211650.81">15581 17131 216 0,'0'0'886'0,"0"0"-682"16,0 0-33-16,0 0-137 16,121-55-31-16,-44 41-6 15,11-5-54-15,3-2-147 16,-7-2-335-16</inkml:trace>
  <inkml:trace contextRef="#ctx0" brushRef="#br0" timeOffset="-207978.35">17128 16798 194 0,'0'0'137'16,"0"0"-66"-16,0 0 135 16,0 0-53-16,0 0-24 15,-78-24 61-15,68 21-62 16,7 3 6-16,3 0-110 15,0-3 65-15,0-7-13 16,6 0-53-16,17-2-18 0,12 5-2 16,8 4-1-1,5 3-4-15,-2 12 2 0,-1 13 0 16,-12 10-8-16,-11 2 8 16,-15 2-2-16,-7 0-4 15,-4 1 1-15,-21-3 5 16,-8-1 0-16,0-3 6 15,5-8-5-15,8-11-1 16,10-6 0-16,7-8 7 16,3-5-7-16,0-23 0 15,20-12-3-15,13-10-8 16,8-3-2-16,5 2-3 0,-4-1 3 16,1 6 12-1,-11 1-9-15,-6 11 10 0,-11 14 0 16,-8 8 0-16,-7 8 16 15,0 4-7-15,0 16-2 16,-18 17 18-16,-5 14-19 16,-1 11 10-16,6-1-3 15,1 2-7-15,11-5 11 16,6-5-17-16,0-7-7 16,26-11 4-16,13-15-23 15,10-16-80-15,8-20-216 16,1-26-292-16</inkml:trace>
  <inkml:trace contextRef="#ctx0" brushRef="#br0" timeOffset="-207693.25">17741 16888 1003 0,'0'0'95'0,"0"0"160"16,0 0-125-16,0 0-63 15,0 0-11-15,0 0 1 16,34 6-20-16,14-6 20 16,10 0-11-16,4-6-24 15,0-8 4-15,-7 4-26 16,-13 0 5-16,-13 3-1 16,-12 7-4-16,-8-3-2 0,-9 3-1 15,0 0-13 1,0 0-19-16,3 0-29 0,-3 0-33 15,1 5 12-15,2 0-190 16,0-5-236-16</inkml:trace>
  <inkml:trace contextRef="#ctx0" brushRef="#br0" timeOffset="-207192.08">18473 16636 1351 0,'0'0'26'0,"0"0"138"15,0 0-97-15,0 0-19 0,0 0 13 16,0 0-29-16,-18 2-8 16,18-2 7-16,18-12-17 15,4-4-5-15,14 1-9 16,9 7 4-16,-3 7-10 15,4 1 0-15,-10 14 4 16,-8 15-6-16,-10 12 8 16,-9 10 0-16,-9 2-2 15,-9 8 5-15,-25-8-1 16,-8 0-2-16,-10-4 0 16,-2-6-3-16,-2-7 3 15,10-10 0-15,14-10 3 0,8-15 0 16,9-1 5-16,9-11-8 15,3-17 3-15,3-2-11 16,0 2 8-16,15 5 0 16,9 6 6-16,-2 5-3 15,4 7 2-15,0 5-5 16,6 0 6-16,-6 8-11 16,3 12 5-16,1 3-1 15,-1 4-6-15,0-1-13 16,1-7-31-16,-4-2-15 15,10-4-44-15,12-9-84 16,13-4-188-16,11-4-427 16</inkml:trace>
  <inkml:trace contextRef="#ctx0" brushRef="#br0" timeOffset="-206714.78">19450 17014 1329 0,'0'0'53'16,"0"0"103"-16,0 0-79 15,0 0-15-15,0 0-23 16,0 0 24-16,-3 20-44 16,3-12-1-16,0-5 6 0,0-3-24 15,0 0 0-15,0 0 5 16,4 0-4-16,4-3 9 15,-4-6-9-15,1 2 3 16,-4 3 18-16,-1 4-20 16,0 0 1-16,0 0 2 15,0 0-4-15,-6 7-2 16,-3 6-3-16,5-2 4 16,1-2-10-16,3-9 10 15,0 0-17-15,0 0 14 16,10 0-11-16,9-10 14 15,6-8-3-15,2-4 8 16,-5 0-7-16,-5 0 2 0,-7 10 0 16,-7 2 15-16,-3 8-2 15,0 2 10-15,-17 0-23 16,-8 2 11-16,-4 15-25 16,3 3 14-16,2-1-43 15,12 1-26-15,9-3-45 16,3-11-57-16,0-6-401 15</inkml:trace>
  <inkml:trace contextRef="#ctx0" brushRef="#br0" timeOffset="-201619.67">5474 13883 208 0,'0'0'15'0,"0"0"-15"15,0 0 16 1,0 0 90-16,0 0-53 0,-81-9 17 16,81 9 27-16,0 0-23 15,0 0-39-15,0-3 20 16,20 0-44-16,21-4 14 15,16-3 26-15,13-7-20 16,15-5-18-16,12-1-9 16,8-4 3-16,2-2-7 15,-4 2 0-15,-6 1 0 16,-15 5-6-16,-9 5-47 16,-16 7-67-16,-17 9-104 15,-19 0 5-15</inkml:trace>
  <inkml:trace contextRef="#ctx0" brushRef="#br0" timeOffset="-197874.69">19057 13938 629 0,'0'0'16'15,"0"0"-13"-15,0 0 9 16,0 0-12-16,0 0-19 16,0 0-4-16,-22 0-41 15,22 0-2-15,2 0 56 16,7 0 10-16,1-4-33 16,1 4-40-16,2 0-69 15</inkml:trace>
  <inkml:trace contextRef="#ctx0" brushRef="#br0" timeOffset="-197195.97">20336 13791 345 0,'0'0'25'0,"0"0"-25"16,0 0 2-16,0 0 8 15,0 0-10-15,0 0 0 16,-2-15 12-16,2 15 1 16,0-4 1-16,0 4 1 15,0 0 11-15,0 0 37 16,0 0-52-16,0 0 15 16,0 0-19-16,0 0-6 15,0 0-1-15,0 0 0 16,0 0 3-16,0 0-6 15,0 0 3-15,0 0-9 16,0 0 7-16,0 0-11 16,0 0-14-16,0 4 2 15,-1 5 1-15,-4 2 17 16,1-2-16-16,0-2-11 0,1 3 11 16,3-7-1-16,0 1-26 15,-3-1 17-15,3-3 23 16,0 0 7-16,0 0-6 15,0 0-14-15,0 0-14 16,-4 2-100-16</inkml:trace>
  <inkml:trace contextRef="#ctx0" brushRef="#br0" timeOffset="-196741.76">18976 13938 566 0,'0'0'4'0,"0"0"-8"16,0 0-15-16,0 0-73 16,0 0 15-16,0 0-8 15,0 0-3-15</inkml:trace>
  <inkml:trace contextRef="#ctx0" brushRef="#br0" timeOffset="-196115.61">20401 13687 288 0,'0'0'5'16,"0"0"3"-16,0 0 28 16,0 0-23-16,0 0 16 15,0 0 12-15,-3 0-13 16,3 0 36-16,0 0-22 16,0 0-11-16,-1 0 27 15,-2 0-31-15,-2 0-22 16,1 0 5-16,-5 0-9 0,3 0 7 15,2 0-8-15,-2 0-43 16,2 0 19-16,3 0-3 16,1 0 12-16,0 0-7 15,0 0 18-15,0 0 4 16,0 0 0-16,0 0 1 16,0 0 7-16,0 0-8 15,0 0-2-15,0 0-4 16,0 0 6-16,0 0-4 15,0 0-18-15,0 0-24 16,0 0 28-16,0 0-5 16,0 0 5-16,0 0 18 15,0 0 4-15,0 0-2 0,0 0-4 16,0 0-27 0,-4 0 15-16,-2 2-40 0,0 2-35 15,0 2-42-15</inkml:trace>
  <inkml:trace contextRef="#ctx0" brushRef="#br0" timeOffset="-171650.38">18837 13438 420 0,'0'0'175'0,"0"0"-30"16,0 0 48-16,0 0-56 15,0 0 12-15,0 0-17 16,27-89-66-16,-13 59-4 15,6 1-22-15,-1-1-12 16,7 4-8-16,-3 0-20 16,4 9 14-16,-3 7-14 15,2 8 0-15,1 2 9 16,-4 5-8-16,0 19 4 16,-2 5-5-16,-4 5 1 15,-4-1-2-15,-5-4 1 16,-3-4 0-16,-5-8 6 0,0-3-5 15,0-11-1-15,0 1 0 16,0-4 2-16,0 0 20 16,-2-4 4-16,-9-16-17 15,-6-3 0-15,-5-7-5 16,-5-2-4-16,-1-1 0 16,-5 9 1-16,1 7 2 15,0 17-3-15,-4 0 0 16,-5 24-2-16,-3 12 2 15,2 10 0-15,0 4-1 16,9 3 3-16,8 4-3 16,12-5 1-16,5 0 0 15,8-6 8-15,0-5-8 16,20-12 0-16,3-5 10 0,7-9-10 16,5-1 3-16,2-7-3 15,-6-1 8-15,-1-2 0 16,-5-4-3-16,-5 0-5 15,-7 0 5-15,-4 0-3 16,-8 0 1-16,-1 3-3 16,0-3 0-16,0 4 2 15,0-1-2-15,0 7 0 16,0 0 1-16,-7-1 3 16,-3-2 1-16,-2-3-5 0,-3-4 3 15,-2 0 12-15,-3-3-12 16,-6-17-1-16,-1-14 5 15,2-7 0-15,-1-4-9 16,10-2 2-16,9 2 0 16,7 6 5-16,0 2-5 15,1 4-1-15,17 0-7 16,5 7 2-16,0 2 2 16,3 4-14-16,-4 1-4 15,-2 9 21-15,-7 3-13 16,-7 3 14-16,-5 4-3 15,-1 0 6-15,0 0-3 16,0 0 3-16,0 0 1 0,-10 0 2 16,-9 4-6-16,-8 9 0 15,-3 4 1-15,-1 6 1 16,-2 6-2-16,1 8 12 16,6 6-4-16,5 7 8 15,9 2-7-15,9 2-7 16,3-7 21-16,6-5-23 15,24-6 0-15,5-13-3 16,13-10 6-16,9-13-3 16,5-10 0-16,6-26-31 15,-7-10-23-15,-11-6-82 16,-15-5-294-16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4:28:01.65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5211 1990 741 0,'0'0'48'0,"0"0"56"16,0 0 65-16,0 0-10 15,0 0-83-15,0 0 13 16,0 0-20-16,-10-46-23 16,7 44-10-16,0 2 7 15,0 0-20-15,-6 0-6 0,-6 14-8 16,-13 23-7-16,-5 23-4 16,-6 22 2-16,6 18 0 15,5 14 7-15,4 4-7 16,6-9 0-16,8-10 2 15,2-22-2-15,2-16 0 16,5-17-46-16,-1-13-80 16,2-17-73-16,0-14-209 15,0-4-106-15</inkml:trace>
  <inkml:trace contextRef="#ctx0" brushRef="#br0" timeOffset="165.52">4822 2531 389 0,'0'0'464'15,"0"0"-177"-15,0 0-60 16,0 0-159-16,0 0-27 16,0 0-27-16,152-80 3 15,-64 55-10-15,6-2-7 16,0 0-20-16,0-2-122 16,-3-6-312-16,-12-2-289 15</inkml:trace>
  <inkml:trace contextRef="#ctx0" brushRef="#br0" timeOffset="367.75">5656 2001 946 0,'0'0'216'0,"0"0"1"16,0 0-112-16,0 0-44 16,0 0-22-16,-88 98-21 15,55-23 11-15,-6 20 9 16,-1 22-37-16,4 6-1 15,12-6 0-15,18-19-25 16,6-29-76-16,23-32-37 16,26-32-207-16,9-15-238 15</inkml:trace>
  <inkml:trace contextRef="#ctx0" brushRef="#br0" timeOffset="793.85">5678 2308 1114 0,'0'0'84'16,"0"0"131"-16,0 0-205 15,0 0-10-15,0 0-14 16,88-6 14-16,-25-2 6 16,-8 2-6-16,-7 6 4 15,-14 0-17-15,-13 0 10 16,-15 0-20-16,-6 19 10 15,-6 8 7-15,-24 11 3 16,-7-1-6-16,1-5-40 16,6-11 43-16,14-10 1 15,7-8 5-15,9-3 8 0,0-5-8 16,16-23-44-16,14-11 42 16,15-10-2-16,4-4-8 15,-1 3 6-15,-2 3 6 16,-7 8 3-16,-14 11 2 15,-8 11 38-15,-13 12-6 16,-4 5 0-16,0 19-18 16,-15 20-16-16,-4 12 17 15,-1 7 2-15,1 4-22 16,10 7 0-16,9 5 0 16,6-3-47-16,30-16-192 15,16-28-394-15</inkml:trace>
  <inkml:trace contextRef="#ctx0" brushRef="#br0" timeOffset="1030.4">6582 2027 1245 0,'0'0'95'16,"0"0"66"-16,0 0-120 15,0 0-34-15,0 0 13 16,9 122-1-16,18-61-8 15,3 5 9-15,-11 7-11 16,-19 11-9-16,-7 9-3 16,-38 7 1-16,-21 4-9 15,-11-9-36-15,2-15-70 0,8-22-52 16,21-27-39-16,22-27-171 16</inkml:trace>
  <inkml:trace contextRef="#ctx0" brushRef="#br0" timeOffset="1223.81">7495 2417 756 0,'0'0'473'16,"0"0"-359"-16,0 0 42 0,0 0-92 15,0 0-64-15,0 0 11 16,146 2-14-16,-55-2 3 15,9 0-106-15,-6-6-157 16,-15-1-283-16</inkml:trace>
  <inkml:trace contextRef="#ctx0" brushRef="#br0" timeOffset="1393.73">7531 2735 1130 0,'0'0'65'15,"0"0"178"-15,0 0-152 16,0 0-84-16,86 3-5 16,19-3 10-16,29-6-12 15,24-8-4-15,15-3-180 0,9-9-245 16,0-3-285-16</inkml:trace>
  <inkml:trace contextRef="#ctx0" brushRef="#br0" timeOffset="1837.94">9561 2334 1199 0,'0'0'258'0,"0"0"-228"0,0 0 80 16,0 0-63-1,0 0-47-15,0 0-25 0,42-29 20 16,16 15-7-1,-3 6 10-15,-9 6-14 0,-10 2 10 16,-15 0-13-16,-10 7-10 16,-7 12 6-16,-4 8 9 15,-11 5 14-15,-14 5-2 16,-8-1 2-16,0-2 0 16,5-6 2-16,4-7 5 15,15-12 4-15,2-3-10 16,7-4 7-16,0 1-16 15,16 3 0-15,14 5 6 16,9-2 2-16,0 2 1 16,-4 0 5-16,-9 1-6 0,-13 3 2 15,-13-1 1-15,-9 6-3 16,-28 0 0-16,-14 5 18 16,-17 0-13-16,-1-2-3 15,-1 0-2-15,10-5-4 16,14-4-11-16,18-7-88 15,25-7-238-15,6-13-216 16</inkml:trace>
  <inkml:trace contextRef="#ctx0" brushRef="#br0" timeOffset="2271.73">10038 2376 827 0,'0'0'299'15,"0"0"9"-15,0 0-170 16,0 0-73-16,0 0-45 15,0 0 27-15,3-9-47 16,21 9-1-16,10 5 0 16,11 10 1-16,4 7 0 15,-7 3-1-15,-9 3-18 16,-17 3 15-16,-16 3-47 16,0 1 15-16,-28 2 12 15,-5-1-7-15,-3-6 7 16,4-8 2-16,12-8 22 15,7-8-5-15,7-3 5 16,6-3 0-16,0-4-5 16,19-20-8-16,17-12-48 15,16-11 3-15,-1-7-31 0,-2-2 68 16,-7 2 9-16,-8 11 12 16,-16 14 57-16,-7 15-6 15,-8 11 14-15,-3 3-8 16,0 0-34-16,0 12-19 15,-14 19-2-15,-4 11-2 16,0 15 21-16,-1 2-20 16,7 4-2-16,12 1 0 15,0-5-18-15,31-7-58 16,29-14-182-16,31-19-344 0</inkml:trace>
  <inkml:trace contextRef="#ctx0" brushRef="#br0" timeOffset="2468.25">10999 2643 1105 0,'0'0'92'0,"0"0"147"16,0 0-171-16,0 0-67 16,0 0 3-16,91-6-4 15,-14 6 11-15,11 0-11 16,0-2-51-16,-7-3-65 15,-8 1-192-15,-25-5-49 16,-23-2-220-16</inkml:trace>
  <inkml:trace contextRef="#ctx0" brushRef="#br0" timeOffset="2663.6">11200 2478 801 0,'0'0'212'16,"0"0"131"-16,0 0-193 15,0 0-79-15,0 0-66 16,0 0-2-16,-16 54 7 16,16-2 8-16,0 8-12 15,0 8-6-15,0 6-3 16,-3 3-5-16,0-6-120 16,3-22-295-16,28-26-536 0</inkml:trace>
  <inkml:trace contextRef="#ctx0" brushRef="#br0" timeOffset="3193.64">12405 2334 1378 0,'0'0'32'0,"0"0"-32"15,0 0-1-15,0 0-3 16,108-17-2-16,-44 14-75 15,-3-3-12-15,-4 0 61 16,-16 2-36-16,-18 2-61 16,-16-1 51-16,-7 0 78 15,-19 3-43-15,-17 0-30 0,-7 0 71 16,-5 0 4-16,-1 6 22 16,7 3 20-16,2 2-4 15,10-1 13-15,9-2 9 16,5 4 2-16,3 2-32 15,9 2-31-15,-3 2 14 16,4 1-14-16,3 1-1 16,0-2 22-16,0-5-17 15,3-2 19-15,7-7 2 16,1-2 15-16,-2-2 17 0,4 0-25 16,2 0 0-1,6 0 22-15,1-9-24 0,5-2-4 16,1 1-5-16,8 4-19 15,0 6 6-15,0 0-9 16,3 19 0-16,-8 10-11 16,-1 6 8-16,-10 4 2 15,-6-3 1-15,-14-1-3 16,-7-3 0-16,-32-3 3 16,-20-2-2-16,-9-3-8 15,-5-5-39-15,12-3-89 16,19-12-9-16,23-4-245 15</inkml:trace>
  <inkml:trace contextRef="#ctx0" brushRef="#br0" timeOffset="3674.62">13354 2486 1053 0,'0'0'127'16,"0"0"83"-16,0 0-71 15,0 0-56-15,0 0-53 16,0 0 13-16,31-8-43 16,11 8 0-16,15 0-1 15,1 0 2-15,-9 6-2 16,-13 6 0-16,-14 1-16 16,-16 5 9-16,-6 7-28 0,-16 7 3 15,-23 4 17-15,-10 4-10 16,-5-3 11-16,5-4-7 15,7-8 1-15,13-9 15 16,15-8 6-16,11-7 0 16,3-1 5-16,6-13-4 15,21-16-2-15,16-13-1 16,11-8-5-16,4-4 2 16,3-8-2-16,-1-1 7 15,-11 12 14-15,-14 10-13 16,-12 19 21-16,-14 14 19 15,-6 8-3-15,-3 0-15 16,0 22-23-16,0 17 0 0,-12 17 11 16,-1 5-11-1,2-2 0-15,0 5 0 0,3-3-1 16,8-1-12-16,0-9-75 16,20-19-115-16,26-23-198 15,9-11-183-15</inkml:trace>
  <inkml:trace contextRef="#ctx0" brushRef="#br0" timeOffset="4079.84">14289 2067 1101 0,'0'0'10'0,"0"0"189"15,0 0-112-15,0 0-30 0,0 0-44 16,0 0-13-16,-33-11-25 15,69 11 24-15,12 0 2 16,4 0-10-16,-3 0 1 16,-16 0-12-16,-14 1 12 15,-11 7-4-15,-8 4-4 16,0 3 9-16,-17 4 7 16,-6 3-2-16,-7-3 2 15,9-1 0-15,0-3 8 16,12-4-8-16,9 1-2 15,3 2 1-15,27 2-24 16,9-2 18-16,7 0 4 16,2-2 6-16,-13-2 5 0,-9-1-8 15,-12-4 0-15,-9 0 14 16,-5 2-13-16,-16 3 10 16,-26 2 3-16,-16 8 2 15,-21 1 2-15,-8 2-18 16,-14 3-7-16,-2-4-101 15,6-6-397-15</inkml:trace>
  <inkml:trace contextRef="#ctx0" brushRef="#br0" timeOffset="5023.54">21853 2809 327 0,'0'0'483'15,"0"0"-477"-15,0 0 67 16,0 0 79-16,0 0-98 16,0 0-54-16,13-50 3 0,84 53-3 15,36 2 77-15,27-3-71 16,1-2-5-16,3 0 1 16,-8-2-2-16,-11-13-68 15,-20 1-31-15,-25-8 29 16,-32 0 47-16,-32-4-23 15,-34-4 31-15,-15 1 3 16,-37-2-35-16,-12 2-2 16,-5 8 4-16,9 5 45 15,14 5 38-15,16 3 43 16,14 4-12-16,9 1 51 16,5 3-32-16,0 0-54 0,8 0-19 15,14 0-14-15,6 15 34 16,10 9-34-16,1 3-1 15,-3 8 17-15,-6 2-16 16,-11 9 8-16,-13 2-9 16,-6 3 9-16,-27 5-13 15,-20-1 4-15,-16-1-66 16,-9-4-138-16,1-11-128 16</inkml:trace>
  <inkml:trace contextRef="#ctx0" brushRef="#br0" timeOffset="5631.66">25621 2149 1088 0,'0'0'35'0,"0"0"136"16,0 0-70-16,0 0-49 16,0 0-52-16,0 0 0 15,87-54-2-15,0 41 1 16,4 3-45-16,-9 0-41 15,-13 2-56-15,-26 5 22 16,-18 3 31-16,-23 0 10 16,-4 0 68-16,-32 0 10 0,-12 0 4 15,-2 0 4-15,6 0 31 16,13 2 50-16,9-1 21 16,7-1-14-16,5 2 10 15,4 7-65-15,-4 15-22 16,-2 18-17-16,-1 18 4 15,-6 20 40-15,-5 16-28 16,-6 9-8-16,-2-4-8 16,3-11-6-16,11-20-64 15,16-23-209-15,0-27-165 16</inkml:trace>
  <inkml:trace contextRef="#ctx0" brushRef="#br0" timeOffset="5798.1">26147 2441 1374 0,'0'0'9'16,"0"0"145"-16,0 0-119 15,0 0-33-15,0 0-4 16,0 0-1-16,3 6-62 16,13 14-86-16,8 1-197 15,11-8-406-15</inkml:trace>
  <inkml:trace contextRef="#ctx0" brushRef="#br0" timeOffset="6121.9">26863 2135 1144 0,'0'0'29'0,"0"0"29"15,-99 7-24-15,73 8-19 16,2 2-4-16,10 2-11 15,6 1-5-15,8 2 1 16,0 3-8-16,10 5 11 16,14 1-4-16,7 4-11 15,11 1-30-15,0 0-7 16,-1 0 13-16,-9-5 13 16,-16-6 21-16,-14-3 6 15,-7-2 7-15,-34-1-4 0,-16-2 31 16,-14-1 13-16,-6-3-23 15,0-3-5-15,8-4-19 16,13-6-25-16,24-2-81 16,27-27-133-16,14-16-410 15</inkml:trace>
  <inkml:trace contextRef="#ctx0" brushRef="#br0" timeOffset="6293.22">27583 2338 1288 0,'0'0'17'0,"0"0"134"16,0 0-82-16,0 0-41 0,0 0-28 15,0 0-1-15,-52-4-4 16,45 21-93-16,2 1-136 16,5 0-163-16,0 1-421 15</inkml:trace>
  <inkml:trace contextRef="#ctx0" brushRef="#br0" timeOffset="7051.82">28510 2344 1288 0,'0'0'28'15,"-80"-23"92"1,30 23-91-16,-7 5-2 0,4 21-27 15,5 14 1-15,9 10-9 16,18 3 6-16,15-3-12 16,6-8-20-16,18-12-28 15,17-13 0-15,8-11 1 16,0-6 39-16,3-10 6 16,-3-17 16-16,-4-9-14 15,-2-9 14-15,-4-10-22 16,-3-1 22-16,-7 8 0 15,-6 13 8-15,-9 20 5 16,-8 15-13-16,0 8 0 16,-5 27-1-16,-7 15 1 15,5 8 0-15,7-4-2 0,4-5 6 16,24-13-10-16,11-8-2 16,10-15-49-16,4-11-18 15,1-2 8-15,-1-26-38 16,-5-13-22-16,-6-11 61 15,-6-17 66-15,-7-15 10 16,-2-10 35-16,-6-2 22 16,-6 16 6-16,-6 27 88 15,-7 24 20-15,-2 21-67 16,0 6-44-16,-9 20-70 16,-14 20 6-16,-3 15 22 15,-4 9 5-15,0 13-5 0,2 2-10 16,3-5-11-16,8-8-1 15,6-23-6-15,8-19 0 16,3-15-7-16,0-9 9 16,3 0-2-16,21-23 14 15,15-19 3-15,12-19-17 16,4-2-3-16,-2 10-29 16,-3 15 25-16,-9 26-32 15,-3 12-3-15,-10 8 22 16,-9 23 7-16,-8 9-9 15,-6 1 2-15,-5 1 1 16,-3-2 15-16,-23-7-14 16,-17-2 11-16,-15-3 2 0,-14-10 10 15,-4-9-10-15,10-6-38 16,16-3-91-16,21-7 56 16,29-19-47-16,15-16-177 15,35-5-294-15</inkml:trace>
  <inkml:trace contextRef="#ctx0" brushRef="#br0" timeOffset="7829.86">29600 2285 233 0,'0'0'159'15,"0"0"98"-15,0 0 46 16,0 0-105-16,0 0-144 16,-92 36-21-16,32 15-3 0,8 3 28 15,14 4-37 1,16-8-12-16,19-6-6 0,3-8-3 15,24-12 0-15,16-8-2 16,11-16-6-16,6-1 7 16,-1-26-71-16,-6-12-32 15,-10-14 11-15,-12-14 30 16,-11-11 2-16,-11 5-11 16,-6 11 63-16,-6 23 9 15,-26 28 18-15,-8 11 3 16,-9 26-1-16,-1 21-6 15,12 12-9-15,15 4-4 16,16-4 6-16,7-7-6 0,22-13-1 16,13-12 0-16,5-15 6 15,0-12-2-15,0-3 7 16,0-21-7-16,-2-10 1 16,-7-9-5-16,-3-7 0 15,-2-4-18-15,-8 8 14 16,-5 14-10-16,-7 18 14 15,-6 14 0-15,0 10-16 16,0 23 4-16,0 11 8 16,0 0 4-16,0-4 31 15,11-4-30-15,5-9 5 16,4-7 3-16,-1-8-7 0,0-7 1 16,4-5 3-1,2-7-2-15,2-13-4 0,1 1 0 16,-6 7-7-16,-6 4 3 15,-6 8 4-15,-6 0-2 16,-4 12-18-16,2 6 12 16,-1 1 1-16,5-2 7 15,6-5 0-15,8-2 3 16,5-10 1-16,5 0 2 16,3-10-6-16,-1-13 8 15,-2-7-3-15,0-7-5 16,-2-14 0-16,2-13 17 15,2-11 30-15,2-15 18 16,0 2 56-16,-7 12-75 16,-11 24 58-16,-11 28-43 0,-5 24-6 15,-18 6-16-15,-18 29-39 16,-11 16 0-16,2 12-3 16,9 12 7-16,9 10-12 15,9 6 8-15,9 1-33 16,9-12-108-16,2-22-204 15,23-29-114-15</inkml:trace>
  <inkml:trace contextRef="#ctx0" brushRef="#br0" timeOffset="7982.76">30319 2260 888 0,'0'0'32'16,"0"0"194"-16,0 0-226 0,0 0-1 15,0 0-17-15,140 28-19 16,-61-20-117-16,9-2-251 16</inkml:trace>
  <inkml:trace contextRef="#ctx0" brushRef="#br0" timeOffset="8219.85">31439 2263 821 0,'0'0'142'0,"0"0"192"0,0 0-184 16,0 0-52-1,0 0-66-15,0 0-30 0,-106 30 7 16,66 11-8-16,1 8 2 16,9-1-3-16,11-1 0 15,10-8-11-15,9-7 11 16,3-5-65-16,28-10-47 15,16-11-123-15,14-6-139 16,7-11-171-16</inkml:trace>
  <inkml:trace contextRef="#ctx0" brushRef="#br0" timeOffset="8393.95">31553 2392 98 0,'0'0'679'0,"0"0"-511"16,0 0 70-16,0 0-174 15,0 0-64-15,0 0 17 16,10-3 28-16,45 11-6 16,9-2-39-16,3-3-75 15,-7 5-44-15,-12-1-192 16,-21 2-77-16</inkml:trace>
  <inkml:trace contextRef="#ctx0" brushRef="#br0" timeOffset="8553.42">31660 2526 460 0,'0'0'211'16,"0"0"43"-16,-90 23-53 16,83-20-95-16,7-1-67 0,0-2-30 15,18 0 7-15,24 0-16 16,16 0 11-16,12-5-11 16,12-7-167-16,7-7-131 15,7-9-79-15</inkml:trace>
  <inkml:trace contextRef="#ctx0" brushRef="#br0" timeOffset="8858.93">32327 2237 715 0,'0'0'38'0,"0"0"173"16,0 0-30-16,0 0-83 0,0 0-45 15,0 0-22-15,15-13-6 16,23 13-6-16,3 1 4 15,-7 11-23-15,-9 0 0 16,-10 3 0-16,-9 2-5 16,-6 7-16-16,-15 5 7 15,-19 3 14-15,-11 4 1 16,-2-3-1-16,5-6 0 16,12-8 4-16,11-2-1 15,11-7 8-15,8-3-11 16,9 1-18-16,31-5 18 15,23-3 6-15,22 0 1 16,11 0-14-16,3 0-106 0,-6-6-314 16</inkml:trace>
  <inkml:trace contextRef="#ctx0" brushRef="#br0" timeOffset="15673.62">21901 4200 796 0,'0'0'22'0,"0"0"75"16,0 0 145-16,0 0-154 16,0 0-45-16,0 0-22 15,0 0-9-15,58 7 15 16,27-7-21-16,15 0 2 0,9-2 1 16,-4-4-8-16,-5 0-2 15,-7 2-42-15,-15 0-66 16,-19-1 10-16,-19-1-69 15,-22-1 50-15,-18-3 18 16,-1-4 77-16,-27-6-7 16,-16-3 30-16,-3-1 0 15,-1 2 37-15,2 3 3 16,10 7 4-16,12 3 54 16,13 4-2-16,11 0 22 15,0-1 8-15,8-4-84 16,16 1 6-16,7 3-34 15,3 6-11-15,1 5 12 0,3 21-14 16,0 12-1 0,-9 7 0-16,-5 8 4 0,-15 4-6 15,-9 3 2-15,-17 1 0 16,-28-2-13-16,-18-4-32 16,-11-1-51-16,-7-12-140 15,6-13-150-15</inkml:trace>
  <inkml:trace contextRef="#ctx0" brushRef="#br0" timeOffset="16312.18">24645 4617 920 0,'0'0'1'0,"0"0"126"16,0 0-17-16,0 0-92 15,0 0 11-15,0 0-24 16,24-24-1-16,34-2 87 16,9-10-70-16,3-6-17 15,-10-1 7-15,-9 0-10 16,-11-4 0-16,-12 7 2 15,-13 12-3-15,-8 12 17 16,-7 14-17-16,0 2-10 16,0 23 7-16,-8 17-11 15,0 13 14-15,7 0 0 16,1-6 4-16,7-10-3 0,13-12-1 16,-1-11-3-16,2-9-1 15,9-5 8-15,7-14 2 16,6-18 4-16,1-8-8 15,-3-2 18-15,-8 1-16 16,-6 6-4-16,-11 11 23 16,-5 10-23-16,-7 14 0 15,-1 3-14-15,0 22-8 16,3 10 18-16,7 4 4 16,7 0-43-16,10-7-31 15,7-6-163-15,6-15 12 16,2-11-120-16</inkml:trace>
  <inkml:trace contextRef="#ctx0" brushRef="#br0" timeOffset="16447.37">25582 3943 850 0,'0'0'30'16,"0"0"2"-16,0 0-32 15,0 0-26-15,0 0-20 16,103 48-222-16,-38-21-260 15</inkml:trace>
  <inkml:trace contextRef="#ctx0" brushRef="#br0" timeOffset="18066.59">27003 3903 1178 0,'0'0'15'0,"0"0"170"15,0 0-134-15,0 0-46 16,-43 78-5-16,15-11 0 16,-7 14-1-16,1 0 1 15,-2 0-21-15,3-9-84 16,5-15-96-16,9-18 22 16,10-18 40-16,9-18-22 15,0-3-46-15,0-30 117 16,0-12-122-16,1-12 95 15,-1 0 117-15,0 3 56 16,-16 9 113-16,-4 17 59 0,-2 13 20 16,3 7-121-16,5 5-29 15,8 0-18-15,6 0-80 16,2 0-16-16,32 7-12 16,21 1 28-16,21-3-4 15,14-5-8-15,1 0-32 16,-3-8 39-16,-6-6-22 15,-11-3-5-15,-12 2 30 16,-19 1-5-16,-18 7 7 16,-16 3 4-16,-6 4 58 15,-7 0 46-15,-20 1-85 16,-4 18-8-16,1 3-15 0,8 2 6 16,9-2-2-16,13-3-4 15,0-6-13-15,11-4 12 16,17-9-4-16,7 0 5 15,5-6 0-15,-1-16-25 16,-5-3 6-16,-9-6-27 16,-10-5 46-16,-8-3 0 15,-7-2 3-15,-4 7 5 16,-20 17-6-16,-12 17 17 16,-7 11-4-16,-3 29-15 15,3 13 0-15,16 5 19 16,19 0-19-16,8-8-4 15,30-8-5-15,19-11-2 16,14-11 6-16,9-14-11 16,5-6-9-16,1-9 14 0,-5-17-103 15,-9-10-23-15,-18-8 70 16,-11-15-12-16,-14-2 47 16,-18 7 15-16,-3 12 17 15,-10 21 180-15,-18 21-67 16,1 0-64-16,1 24-27 15,9 7 4-15,11 1-9 16,6-2-14-16,15-1 2 16,16-6 9-16,5-8-14 15,0-8 0-15,-2-7 24 0,0 0-20 16,-6-10 19-16,0-9 29 16,-3-1-40-16,-7 4 32 15,-7 6-44-15,-5 7 0 16,-5 3-1-16,-1 0-2 15,0 17-44-15,0 6 45 16,0 3 4-16,6-2 9 16,3-7-11-16,4-6-8 15,7-4 7-15,3-7 2 16,9 0 6-16,2-18 1 16,4-4-8-16,-4-6 13 15,-1-5-13-15,-5 4 0 16,-4 4-5-16,-8 9-3 0,-8 9 8 15,-5 7-6 1,-2 1-7-16,1 19-10 0,4 7 18 16,5-1 5-16,4-1 1 15,9-3 3-15,6-7-8 16,1-6 4-16,7-8 0 16,-2-1 0-16,1-6-4 15,-3-15 2-15,-4-2-19 16,-3-5 8-16,-5-2 13 15,-4 2 2-15,-4 8-2 16,-6 8 34-16,-6 7 46 16,-2 3 4-16,0 2-30 0,0-1-48 15,0 1-6 1,0-2 27-16,0 2 4 0,0-1-2 16,0 0 11-16,0-1 1 15,0 2 41-15,0-3-56 16,0 3-1-16,0-2 11 15,0 2-28-15,0-2 2 16,0 2-10-16,0 0 5 16,0 0-8-16,0 0 3 15,0 0 0-15,0 0-7 16,0 0 18-16,0 0-12 16,0 0 1-16,0-1 0 15,0 1 9-15,1 0-7 16,-1 0-2-16,0-2 30 15,0 1-14-15,0-6 8 16,0-4-1-16,-1-4-20 16,-8-6 1-16,2 6-4 0,2 2 0 15,0 6-1-15,4 4 1 16,1 3 0-16,-2 0-6 16,2 0 6-16,-1 0-3 15,-5 12-8-15,-4 15 3 16,-1 15-5-16,-2 7 13 15,5 2 0-15,8 3-3 16,0-2 11-16,14-4-16 16,7-7 5-16,0-9 3 15,-8-10 6-15,-4-13-6 0,-9-5-19 16,0-4 12-16,-21 0-11 16,-24-12 2-16,-16-2-83 15,-10 2-66-15,3 3-156 16,13 4-45-16</inkml:trace>
  <inkml:trace contextRef="#ctx0" brushRef="#br0" timeOffset="18398.48">30085 4126 1070 0,'0'0'8'0,"0"0"168"15,-102 37-160 1,46-4 14-16,10 6 3 0,17 1-29 16,22 1 8-16,7-7-12 15,16-7 0-15,21-9-1 16,17-10 4-16,9-8-5 16,7-8 2-16,0-20-29 15,-7-9 8-15,-14-11 17 16,-16-16 4-16,-16-8-8 15,-15 7 11-15,-4 14-6 16,-30 21 0-16,-16 28-11 16,-1 2 9-16,9 30-4 15,13 9-143-15,16 6-66 16,11 0-85-16,9-3-58 0</inkml:trace>
  <inkml:trace contextRef="#ctx0" brushRef="#br0" timeOffset="18644.12">30723 4126 737 0,'0'0'16'0,"13"-79"342"15,-13 64-122-15,0 15-92 16,0 6-117-16,-8 30-27 16,-9 24 12-16,-5 22 3 15,-2 21 9-15,0 12-22 16,-1 18 5-16,-4 3-7 15,-1-9-9-15,-1-18 0 16,3-31-74-16,4-31-38 16,9-24 30-16,9-23-77 0,0-12 18 15,-1-34-47-15,-5-17-168 16,0-23 173-16</inkml:trace>
  <inkml:trace contextRef="#ctx0" brushRef="#br0" timeOffset="18755.41">30398 4593 285 0,'0'0'305'16,"0"0"5"-16,0 0-127 15,113-30-98-15,-5 29-46 16,29 1-34-16,30 0-5 16,12 0-37-16,-7 8-113 15,-22 2-99-15,-41-1-120 0</inkml:trace>
  <inkml:trace contextRef="#ctx0" brushRef="#br0" timeOffset="19313.99">27699 5228 1050 0,'0'0'30'16,"0"0"264"-16,0 0-222 15,0 0-30-15,0 0-42 16,0 0 0-16,19-5-2 16,8 6 5-16,4 13-3 15,-3 8 0-15,-7 9-26 16,-9 5 13-16,-12 5-16 15,0 0 12-15,-18 0 4 16,-7-5 3-16,-4-11 7 16,4-8-1-16,4-8 8 15,11-4 2-15,5-5 4 16,5-5-2-16,3-21 46 0,27-13-54 16,15-9 0-16,13-3 0 15,0 7-4-15,-7 8 4 16,-18 12 0-16,-15 12 4 15,-11 9 30-15,-7 3-27 16,0 0-2-16,0 20-1 16,-10 11 6-16,-5 14-1 15,-3 9-9-15,4 4 2 16,6 1-8-16,8-4 6 16,2-7-53-16,25-15-30 15,19-19-109-15,22-14-140 16,12-18-116-16</inkml:trace>
  <inkml:trace contextRef="#ctx0" brushRef="#br0" timeOffset="19471.48">28377 5434 653 0,'0'0'139'16,"0"0"166"-16,0 0-165 16,0 0-4-16,0 0-98 15,0 0-35-15,3-15-3 16,61 10-1-16,19-3-46 15,10 1-131-15,3-6-181 16,-4-3-176-16</inkml:trace>
  <inkml:trace contextRef="#ctx0" brushRef="#br0" timeOffset="19784.23">28939 5271 624 0,'0'0'154'0,"0"0"102"15,0 0-135-15,0 0-32 16,0 0-89-16,0 0 0 16,73-21 11-16,-32 21-10 15,-1 0 1-15,-3 0-2 16,-11 14 2-16,-7 2-16 16,-11 3 13-16,-8 0 1 15,0 5-5-15,-25 3 13 16,-6-1 16-16,-9 3 24 0,4-3-15 15,6-6 14 1,11-4-43-16,12-4 3 16,7-6-7-16,22-2 0 0,31-3 0 15,18-1-3-15,9 0-40 16,-8-6-117-16,-20-8-117 16,-24-5-102-16</inkml:trace>
  <inkml:trace contextRef="#ctx0" brushRef="#br0" timeOffset="20145.58">27175 4782 734 0,'0'0'23'0,"0"0"82"15,0 0 53-15,0 0-17 0,4 96-75 16,-1-68-66-16,1 0 6 16,-2-3-14-16,0-5-36 15,-1-4-150-15,2-11-69 16,0-5-142-16</inkml:trace>
  <inkml:trace contextRef="#ctx0" brushRef="#br0" timeOffset="20301.82">27261 4788 61 0,'0'0'618'0,"0"0"-434"16,0 0 11-16,0 0-186 15,0 0-5-15,0 0 8 0,9 73 0 16,-2-30-12-16,3 3-16 16,-1 2-177-16,5-4-84 15,13-8-197-15</inkml:trace>
  <inkml:trace contextRef="#ctx0" brushRef="#br0" timeOffset="20685.46">29743 5043 611 0,'0'0'129'0,"0"0"98"16,0 0-142-16,0 0 1 15,0 0-62-15,0 0 8 16,-43 61 64-16,9-27-88 0,1 1-8 16,5-4-20-16,4-3-194 15,9-6-22-15,13-12-177 16</inkml:trace>
  <inkml:trace contextRef="#ctx0" brushRef="#br0" timeOffset="20833.74">29828 5145 700 0,'0'0'128'16,"0"0"-38"-16,0 0-60 15,0 0-27-15,0 0-3 16,-47 96-41-16,20-63-90 15,-3-4-163-15,0-1-43 0</inkml:trace>
  <inkml:trace contextRef="#ctx0" brushRef="#br0" timeOffset="21083.04">30240 5673 1348 0,'0'0'77'16,"0"0"117"-16,0 0-58 15,0 0-3-15,0 0-51 0,0 0-26 16,31-58-35-16,-26 43-21 16,-2 3 0-16,-3 3 0 15,0 1-83-15,-18 4-29 16,-39-2-113-16,-38-4-221 15,-47-7-527-15</inkml:trace>
  <inkml:trace contextRef="#ctx0" brushRef="#br0" timeOffset="24321.81">7598 4389 261 0,'0'0'309'16,"0"0"-222"-16,0 0 149 15,0 0-29-15,0 0-52 16,0 0-64-16,0 0 3 15,0 6 0-15,0-6-59 16,0 0 12-16,0 2-15 0,3-1-24 16,21 1 14-16,15 3-15 15,10-5 3-15,9 0 10 16,0 0-20-16,-3-2 0 16,-7-4-7-16,-8 1-56 15,-10 4-54-15,-21 1-80 16,-9 0-287-16,-16 0-139 15</inkml:trace>
  <inkml:trace contextRef="#ctx0" brushRef="#br0" timeOffset="24487.26">7556 4584 106 0,'0'0'628'0,"0"0"-502"16,0 0 160-1,0 0-150-15,0 0-38 0,0 0-76 16,88 16 49-16,9-20-51 15,24-10-15-15,19-1-10 16,-1-2-90-16,4 0-300 16,-19-7-547-16</inkml:trace>
  <inkml:trace contextRef="#ctx0" brushRef="#br0" timeOffset="25277.55">9459 4347 662 0,'0'0'164'0,"0"0"12"15,0 0 64-15,0 0-92 16,0 0-60-16,0 0-29 16,-10-5 1-16,10 4-39 15,0-2-6-15,3 0-15 16,24-4 6-16,16-2-12 15,11-1 6-15,4 3-14 16,-6 4 13-16,-6 3-27 0,-16 0 9 16,-12 4-6-16,-14 12-7 15,-4 7 25-15,-10 8-1 16,-21 3 8-16,-8 1 7 16,-1-4-4-16,4-6-3 15,14-6 7-15,8-8-5 16,11-6 9-16,3-4-11 15,0 0 3-15,17 3-11 16,18 2 8-16,4 2 0 16,6-1 6-16,-5 3-1 0,-10 2-5 15,-6-1 0 1,-9 3 6-16,-12 2-12 0,-3 3 6 16,-18 7 0-1,-24 5 21-15,-16 0-14 0,-12-3 6 16,-12-3-13-16,7-6 10 15,7-10-1-15,17-9-9 16,21 0-7-16,20-22 7 16,10-16-57-16,35-11-96 15,21-10-109-15,12 0-113 16,10-4-236-16</inkml:trace>
  <inkml:trace contextRef="#ctx0" brushRef="#br0" timeOffset="25565.82">10265 4146 672 0,'0'0'81'0,"0"0"180"16,0 0-75-16,0 0-42 15,0 0-54-15,0 0-3 16,-9 3-25-16,6-2-7 15,3 3-34-15,-3 5-19 16,-1 19 6-16,-1 16 2 16,-1 26-10-16,-6 19 16 15,-7 9-13-15,2 10 4 0,1 0-7 16,10-9 1-16,6-17-12 16,6-21 1-16,23-22-57 15,12-23-14-15,13-16-160 16,4-22-313-16</inkml:trace>
  <inkml:trace contextRef="#ctx0" brushRef="#br0" timeOffset="26075.95">10620 4483 1185 0,'0'0'52'16,"0"0"149"-16,0 0-75 15,0 0-94-15,0 0-4 16,0 0-28-16,-8-5-4 0,34 2-8 16,8-2 12-16,8 3 0 15,0 2 0-15,-11 0-16 16,-4 10 13-16,-14 7-20 16,-4 2-5-16,-9 12 17 15,0 1-3-15,-19 2 14 16,-11-2-4-16,2-1 4 15,-2-6-1-15,7-7 1 16,7-8 0-16,10-5 0 16,6-5 0-16,0 0-4 15,12-15 1-15,18-16-10 16,10-6 9-16,2-5 4 0,0-2 0 16,-3 2 4-16,-1 1 1 15,-8 7-5-15,-11 12 39 16,-8 9-15-16,-8 9 10 15,-3 4-3-15,0 0-24 16,0 0 15-16,0 2-22 16,-10 20 0-16,-7 8 0 15,-5 13 1-15,-1 6 4 16,4 2-5-16,1 7 5 16,12 0-13-16,6-3 8 15,3-9-32-15,27-12-47 16,13-18-23-16,12-16-196 15,12-7-133-15</inkml:trace>
  <inkml:trace contextRef="#ctx0" brushRef="#br0" timeOffset="26264.66">11440 4627 1104 0,'0'0'19'0,"0"0"214"15,0 0-153-15,0 0-68 16,0 0-12-16,0 0 0 16,92 15 4-16,-27-15-4 15,8 0-104-15,0-10-153 0,-2-2-154 16</inkml:trace>
  <inkml:trace contextRef="#ctx0" brushRef="#br0" timeOffset="26607.25">11943 4514 971 0,'0'0'140'0,"0"0"108"16,0 0-128-16,0 0-105 16,0 0-8-16,0 0 0 15,106-47-7-15,-68 41 0 0,0 1-11 16,-4 5 11-16,-16 0-19 15,-3 0 10-15,-15 15-29 16,0 6 23-16,-15 8-1 16,-10 3 16-16,-8 1 11 15,1-2-3-15,6-5-8 16,-1-1 20-16,9-8-1 16,5-7 7-16,8-6-26 15,5-1 8-15,5-2-12 16,26 1 6-16,18-2-2 15,17 0 0-15,14 0-71 16,5-10-116-16,-1-3-205 16,-8-4-276-16</inkml:trace>
  <inkml:trace contextRef="#ctx0" brushRef="#br0" timeOffset="26819.31">12617 4546 1127 0,'0'0'47'0,"0"0"169"16,0 0-107-16,0 0-83 15,0 0-22-15,81 0 46 16,-20 0-44-16,7 0 1 16,1 0-7-16,-4-1-41 15,-10-1-22-15,-16 0-122 16,-19-6-181-16,-20-1-259 15</inkml:trace>
  <inkml:trace contextRef="#ctx0" brushRef="#br0" timeOffset="27057.52">12867 4383 932 0,'0'0'159'0,"0"0"108"16,0 0-101-16,0 0-101 15,0 0-25-15,0 0 5 16,-4 8-32-16,4 15 2 16,6 13 28-16,5 6-42 15,-8 9 24-15,-3 7-25 0,0 7-1 16,0 6-7-16,-10-3-31 16,0-12-43-16,0-14-53 15,10-20-248-15,0-22-382 16</inkml:trace>
  <inkml:trace contextRef="#ctx0" brushRef="#br0" timeOffset="27425.8">13545 4478 1136 0,'0'0'97'0,"0"0"5"15,0 0-2 1,0 0-62-16,0 0-33 0,0 0-4 16,85-51-2-16,-49 44-2 15,-5 4 3-15,-1 3-21 16,-5 0-4-16,-7 0-31 16,-12 15 17-16,-6 4-33 15,0 8 32-15,-19 2 16 16,-11 2 24-16,-3 1 4 15,-5-3 1-15,6-5 27 16,5-4 40-16,11-6-22 16,7-8 4-16,5-3-27 15,4-1-21-15,17-2-7 16,25 0 2-16,19 0-2 0,14-3-17 16,6-7-114-16,4-3-172 15,-8-5-134-15</inkml:trace>
  <inkml:trace contextRef="#ctx0" brushRef="#br0" timeOffset="27651.98">14134 4174 1150 0,'0'0'139'15,"0"0"59"-15,0 0-105 16,0 0-46-16,0 0-44 0,0 0-2 15,39 103 69-15,-5-42-68 16,2 8 10-16,-9 5-12 16,-14 12-3-16,-17 10-11 15,-44 10-65-15,-46 9-69 16,-30 4-123-16,-25-8-464 16</inkml:trace>
  <inkml:trace contextRef="#ctx0" brushRef="#br0" timeOffset="28887.65">15182 4507 682 0,'0'0'36'15,"0"0"164"-15,0 0-3 16,-84-18-96-16,76 17 11 16,6 1-47-16,2 0-4 15,0-1-50-15,0 1 0 16,20 0 8-16,19 0-16 15,16 0 11-15,16 0-11 16,10 0 7-16,7-9-20 16,0-8-46-16,-4 1-85 15,-18-2-56-15,-22-1-121 16,-31 2-173-16</inkml:trace>
  <inkml:trace contextRef="#ctx0" brushRef="#br0" timeOffset="29102.04">15332 4233 844 0,'0'0'184'15,"0"0"-141"-15,0 0 159 16,0 0-96-16,0 0-67 16,0 0-2-16,0 42-19 15,0 5-1-15,0 17 4 16,0 13-21-16,-23 10-1 0,4 8-5 15,-5 2-68-15,8-8-165 16,7-16-296-16</inkml:trace>
  <inkml:trace contextRef="#ctx0" brushRef="#br0" timeOffset="29735.73">16306 4377 1413 0,'0'0'4'16,"0"0"18"-16,0 0 30 16,0 0-52-16,0 0 8 0,0 0-11 15,146-52 3-15,-71 43-17 16,-14-1 12-16,-15 5-31 15,-20 0 1-15,-13 5 9 16,-13 0-4-16,0 0 23 16,-27 0-23-16,-12 0-16 15,-12 0 42-15,-1 7 0 16,0 3 4-16,6-1 5 16,7 1-3-16,10-1 25 15,13-4-7-15,6 1-10 0,7-3 30 16,0 2-40-1,0 3 2-15,-3 5 0 16,2 3 3-16,1 1-1 0,2 1 2 16,1-2-1-1,-2-3 25-15,2-3-27 0,-2-1 12 16,2-5 5-16,0-2-5 16,0-2 3-16,0 0-9 15,0 0-7-15,0 0 42 16,5 0-36-16,17 0 0 15,8-5 27-15,9-5-21 16,8 2 2-16,3 6-16 16,3 2 2-16,-8 0 6 15,-10 9-8-15,-6 10-2 16,-10 6-6-16,-8 3 11 0,-11 0-3 16,0 1 0-16,-30-1 3 15,-12 2-1-15,-13-5-2 16,-14-2 0-16,-8-8 0 15,-8-5 0-15,1-8-53 16,5-2-52-16,19-2-182 16,27-23-339-16</inkml:trace>
  <inkml:trace contextRef="#ctx0" brushRef="#br0" timeOffset="30417.86">17517 4078 180 0,'0'0'86'16,"0"0"4"-16,0 0 90 15,0 0-30 1,0 0-60-16,0 0 12 0,0 0 10 16,0-7-13-16,0 7-18 15,0 0-27-15,0 0 19 16,0 0-30-16,0 0-13 16,0 0 8-16,0 0-21 15,0 0-4-15,0 14-13 16,-15 22 4-16,-15 21 10 15,-15 23-2-15,-4 17-11 16,3 4 25-16,4 5-17 16,5 0 8-16,16-3-17 15,11-10 2-15,10-15-17 16,13-22-4-16,26-18-81 0,13-23-73 16,16-15-193-16,10-22-256 15</inkml:trace>
  <inkml:trace contextRef="#ctx0" brushRef="#br0" timeOffset="30883.6">17605 4420 1020 0,'0'0'77'15,"0"0"56"-15,0 0 44 16,0 0-125-16,0 0-52 0,0 0 5 15,33-20-5-15,19 20 0 16,6 5-10-16,-10 11-4 16,-12 2-23-16,-13 4 19 15,-12 1-1-15,-11 2-5 16,-9 4 17-16,-16 0 6 16,-11-4 1-16,3-4-1 15,5-3 6-15,8-7-4 16,10-8-1-16,8-3 0 15,2 0 8-15,2-10-8 16,22-15-13-16,4-11 8 16,9-4 10-16,1-2 4 15,-4 4-6-15,-9 8 2 0,-2 9 9 16,-10 7-8 0,-7 9-3-16,-5 5 33 0,-1 0-36 15,0 13-6-15,-11 18 4 16,-8 12 2-16,-1 9 2 15,2-2-2-15,3 1 0 16,10-7-11-16,5-4-14 16,0-7-85-16,26-15-108 15,13-11-46-15,16-7-128 16</inkml:trace>
  <inkml:trace contextRef="#ctx0" brushRef="#br0" timeOffset="31064.58">18171 4556 1020 0,'0'0'39'0,"0"0"241"0,0 0-193 15,0 0-23-15,0 0-62 16,0 0 15-16,22 0-26 16,30 0 9-16,7-3-79 15,5-2-70-15,-2-2-192 16,-10-5-92-16</inkml:trace>
  <inkml:trace contextRef="#ctx0" brushRef="#br0" timeOffset="31399.97">18622 4414 882 0,'0'0'96'0,"0"0"123"16,0 0-87-16,0 0-122 15,0 0-5-15,87-46-5 16,-54 39 0-16,-2 6-1 16,-4 1 1-16,-10 0-6 15,-8 6 3-15,-9 12-37 16,0 6 23-16,-13 5 3 16,-16 4 14-16,0 1 15 15,-4-4-15-15,4-2 0 16,4-4 16-16,8-6 1 0,3-4-1 15,8-7-16-15,6-2 7 16,0-4-18-16,10-1 11 16,28 0-25-16,18 0 22 15,16 0-106-15,6 0-126 16,0-6-108-16,-1-6-173 16</inkml:trace>
  <inkml:trace contextRef="#ctx0" brushRef="#br0" timeOffset="31588.76">19161 4484 932 0,'0'0'153'16,"0"0"-25"-16,0 0-7 16,0 0-90-16,0 0-27 0,0 0-4 15,143-9 11-15,-73 2-11 16,0 2-89-16,-15 0-67 15,-7-3-146-15,-18-1-155 16</inkml:trace>
  <inkml:trace contextRef="#ctx0" brushRef="#br0" timeOffset="31807.23">19298 4339 719 0,'0'0'163'0,"0"0"-13"15,0 0 0-15,0 0-80 16,0 0-55-16,0 0 4 16,0 28-3-16,3 16-15 15,-3 12 34-15,0 12-30 16,-17 7-5-16,-9 1-5 16,0-11-119-16,7-12-99 15,10-24-57-15,9-21-252 16</inkml:trace>
  <inkml:trace contextRef="#ctx0" brushRef="#br0" timeOffset="32150.01">19782 4408 1073 0,'0'0'28'16,"0"0"136"-16,0 0-130 15,0 0-34-15,0 0 13 16,0 0-13-16,102-25 0 16,-59 23 5-16,-4 2-13 15,-6 0 8-15,-11 0-8 16,-13 7-1-16,-8 10-13 16,-1 5-5-16,-10 4 17 15,-18 2 10-15,-8 3 10 16,-1-1-10-16,1-2 2 0,5-8 23 15,8-6-13-15,13-7 7 16,10-5-19-16,0-2 2 16,36 0-8-16,19-3 3 15,19-11-78-15,13 2-100 16,-1-5-106-16,-2-5-198 16</inkml:trace>
  <inkml:trace contextRef="#ctx0" brushRef="#br0" timeOffset="32413.98">20233 4158 939 0,'0'0'69'16,"0"0"262"0,0 0-232-16,0 0-52 0,0 0-26 15,0 0-14-15,73 49 4 16,-19-1 53-16,1 6-54 15,-7 5 13-15,-12 7-2 16,-17 4-18-16,-19 3 3 16,-9 7-6-16,-40 0 0 15,-29 0-14-15,-13-6-36 16,-10-15-32-16,1-20-37 16,3-15-221-16,18-22-147 15</inkml:trace>
  <inkml:trace contextRef="#ctx0" brushRef="#br0" timeOffset="32907.68">20482 3805 596 0,'0'0'40'0,"0"0"208"0,0 0-64 15,0 0-106 1,0 0-15-16,0 0-58 0,115-56-2 16,-70 46 1-16,4 3 1 15,-1 5-10-15,-5 2 5 16,-14 0 0-16,-10 0-13 15,-12 8 0-15,-7 8-40 16,0 1 15-16,-13 5 22 16,-14-2 16-16,-2-1 8 15,3-2 2-15,4-6 16 16,6-1-22-16,7-5-4 16,8 2 15-16,1-3-14 15,0 2-2-15,10 1 2 16,12 0-1-16,4 4 21 0,0 0-21 15,0-1 0-15,-6-2 7 16,-11-1-7-16,-8 1 0 16,-1 1-15-16,-18 5-7 15,-28 5-2-15,-23 6 18 16,-19-3-179-16,-16-5-105 16,-14-6-348-16</inkml:trace>
  <inkml:trace contextRef="#ctx0" brushRef="#br0" timeOffset="33778.56">7696 6888 624 0,'0'0'21'16,"0"0"138"-16,0 0 59 15,0 0-68-15,0 0-49 16,0 0-17-16,-25-2-50 15,25 1-6-15,18-2-28 16,22-6 0-16,14-3 15 16,22 0-14-16,6-5-2 15,0 7-48-15,-3 1-109 0,-15 8-98 16,-15 1-22 0,-32 0-49-16</inkml:trace>
  <inkml:trace contextRef="#ctx0" brushRef="#br0" timeOffset="33944.99">7683 7040 384 0,'0'0'170'16,"0"0"95"-16,0 0-19 15,0 0-133-15,0 0-60 16,0 0-25-16,137-16-3 16,-25-4-4-16,19 8-21 15,18-2-57-15,8 3-197 0,-2-6-110 16,-3-5-187-1</inkml:trace>
  <inkml:trace contextRef="#ctx0" brushRef="#br0" timeOffset="34560.11">9401 6825 825 0,'0'0'37'0,"0"0"309"16,0 0-218-16,0 0-45 15,0 0 3-15,0 0-61 16,-55-34-25-16,85 26-10 16,22-4-16-16,15-2 20 15,5 3-90-15,-11 5-1 16,-12 6 32-16,-22 0 20 15,-15 3 24-15,-12 17-36 16,-15 5 57-16,-19 8-2 0,-11 1 2 16,-1-1 0-16,1-5 50 15,12-6 3-15,8-4 0 16,16-10-13-16,9-5-36 16,0-3-4-16,21 3-5 15,19 1 5-15,11 0 11 16,4 2-6-16,-9 4-5 15,-10 0 3-15,-13 7-2 16,-13 7-2-16,-10 3-1 16,-24 8 2-16,-21 4 17 15,-13-2-11-15,-15-1 0 0,-3-1-4 16,-3-7 5-16,15-6-14 16,22-11-40-16,24-11-57 15,18-10-104-15,30-30-311 16</inkml:trace>
  <inkml:trace contextRef="#ctx0" brushRef="#br0" timeOffset="34776.61">9974 6654 593 0,'0'0'219'16,"0"0"140"-16,0 0-174 16,0 0-114-16,0 0-62 15,0 0 23-15,-9 79 1 0,-12-19 1 16,-6 13 10-16,2 8-16 15,-2 3-5-15,5 5-20 16,8-2 9-16,14-6-24 16,1-9-4-16,34-15-88 15,14-24-63-15,6-25-108 16,11-13-47-16,-2-38-278 16</inkml:trace>
  <inkml:trace contextRef="#ctx0" brushRef="#br0" timeOffset="35187.58">10190 6965 835 0,'0'0'144'16,"0"0"173"-16,0 0-210 15,0 0 28-15,0 0-116 16,0 0-19-16,-3-24-1 0,39 21 1 16,6 3 0-16,4 0-11 15,-7 0-24-15,-11 7 32 16,-7 6-31-16,-12 7-2 15,-9 4 7-15,0 5-1 16,-9 2 27 0,-12 0-3-16,-1-4 6 0,7-15-8 15,3 0 8-15,9-10 0 16,3-2 3-16,0 0-1 16,3-9 15-16,21-21-17 15,5-9 0-15,6-5 18 16,-2 7-18-16,-3 8 1 0,-8 13 50 15,-13 7-16 1,-3 4 3-16,-6 5 10 0,0 0-31 16,0 6-11-16,-6 21-6 15,-6 14 0-15,-4 11 2 16,5 6-2-16,8 0-6 16,3 1-16-16,4-3-102 15,28-16-104-15,20-20-127 16,11-20-156-16</inkml:trace>
  <inkml:trace contextRef="#ctx0" brushRef="#br0" timeOffset="35355.25">11024 7082 992 0,'0'0'102'0,"0"0"171"0,0 0-174 15,0 0-38-15,0 0-51 16,0 0-20-16,60-18 8 15,7 13-57-15,9 0-104 16,3-2-230-16,-3-6-225 16</inkml:trace>
  <inkml:trace contextRef="#ctx0" brushRef="#br0" timeOffset="35638">11489 6933 866 0,'0'0'85'0,"0"0"251"0,0 0-251 16,0 0-63-16,0 0-22 16,0 0-3-16,88-14-3 15,-59 14-11-15,-10 0 17 16,-5 6-5-16,-7 7 5 16,-7 7-8-16,0 6 8 15,-10 10 0-15,-13-2 2 16,-2 5 3-16,1-6 8 15,2-6 23-15,8-5-34 16,11-9-2-16,3-5 0 16,13-5-14-16,29-3-12 15,24 0-70-15,15-9-195 16,17-21-115-16</inkml:trace>
  <inkml:trace contextRef="#ctx0" brushRef="#br0" timeOffset="35893.58">12080 6721 892 0,'0'0'88'0,"0"0"282"15,0 0-258-15,0 0 36 16,0 0-129-16,0 0-6 16,-55 0 10-16,85 29-16 15,16 14 16-15,15 6 1 16,0 4-13-16,-4 5 35 0,-19 0-46 15,-19 8 0 1,-19 0-7-16,-19-2 7 16,-28 4-11-16,-8-4-43 0,-6-3-28 15,-5-7-24-15,15-16-274 16,20-20-614-16</inkml:trace>
  <inkml:trace contextRef="#ctx0" brushRef="#br0" timeOffset="36098.22">12781 7149 733 0,'0'0'539'0,"0"0"-400"16,0 0 47 0,0 0-112-16,0 0-42 0,0 0-24 15,66-9 1-15,-11 9-18 16,6 3-16-16,5-2-70 15,1-1-2-15,-15 0-180 16,-19-1-281-16</inkml:trace>
  <inkml:trace contextRef="#ctx0" brushRef="#br0" timeOffset="36327.25">12978 6962 813 0,'0'0'245'0,"0"0"28"0,0 0-62 15,0 0-105-15,0 0-65 16,0 0 22-16,-8 5-57 16,8 23-1-16,14 17 36 15,1 14-29-15,-5 7 3 16,-7 4-15-16,-3 6 0 16,-2 4-14-16,-15-1 14 15,2 4-63-15,4-11-30 16,11-15-76-16,29-24-292 15,44-27-239-15</inkml:trace>
  <inkml:trace contextRef="#ctx0" brushRef="#br0" timeOffset="36658.64">14173 7072 1363 0,'0'0'32'16,"0"0"147"-16,0 0-103 15,0 0-60-15,-88 2 9 16,52 27-25-16,0 11 0 16,0 12-4-16,11 11 5 15,4 14-2-15,12 5-4 16,9-9 5-16,0-14-17 16,10-22-8-16,10-17-29 15,1-13 40-15,3-7-21 16,-5-11 32-16,-3-15 1 0,-5-4 4 15,-11-6 1-15,0 1-3 16,-21 1 0 0,-7 7 14-16,-8 16-14 0,-3 11 3 15,0 8-3-15,10 20-8 16,12 8-22-16,17-1-155 16,0-6-438-16</inkml:trace>
  <inkml:trace contextRef="#ctx0" brushRef="#br0" timeOffset="36884.74">14977 7268 609 0,'0'0'857'15,"0"0"-767"-15,0 0 35 16,0 0-111-16,0 0-12 15,88-30-4-15,-6 28-22 16,12-2-3-16,-3-1-53 16,-7-3-28-16,-13 5-95 15,-25-6-139-15,-24-2-219 16</inkml:trace>
  <inkml:trace contextRef="#ctx0" brushRef="#br0" timeOffset="37078.25">15302 7068 1007 0,'0'0'294'0,"0"0"-56"15,0 0-118-15,0 0-37 16,0 0-32-16,0 0-14 16,-19 39-37-16,9 19 0 15,-3 23-11-15,-6 16 11 16,-2 14-28-16,-3 8-101 15,-3-7-219-15</inkml:trace>
  <inkml:trace contextRef="#ctx0" brushRef="#br0" timeOffset="40258.03">16367 7028 34 0,'0'0'38'16,"0"0"10"-16,0 0 0 15,0 0-35-15,0 0 5 16,0 0 11-16,0 0-13 16,0-8 15-16,0 8 13 15,0 0-13-15,0 0 1 16,0 0-14-16,0-2-18 0,0 2 15 16,0-1-15-1,0-2 0-15,0 3 8 0,0 0 3 16,0 0 5-16,0 0 9 15,0 0-1-15,0 0 2 16,0 0-15-16,0 0-3 16,0 0 18-16,0 0-15 15,0 0 21-15,0 0-9 16,0-1-15-16,0 1 7 16,0 0-8-16,0 0-6 15,0 0 38-15,0 0-29 16,0-2 5-16,0 2 3 0,0-2-17 15,0 1 7-15,0-3-2 16,0 4-5-16,0-1 18 16,0 0-16-16,0 1 1 15,-2-2 8-15,1 1 16 16,-2-3 6-16,0 4-8 16,3 0 2-16,-3 0 61 15,3 0-43-15,-3-1-9 16,3 1 24-16,0 0-37 15,0 0 24-15,0 0-14 16,0 0-17-16,0 0 41 16,0 0-24-16,0 0-14 15,0-2 9-15,3-3-29 0,10 0 2 16,16-2 1-16,5-1 3 16,4-1-1-16,0 1-5 15,-2 3 0-15,-11-2-11 16,-8 5 11-16,-10 0-6 15,-7 2 4-15,0-1 2 16,-10 1-10-16,-20 0 7 16,-14 0-65-16,-6 0 51 15,-2 3 1-15,1 5 16 16,11 1-2-16,7-4 7 16,15 1-1-16,12-6-4 15,6 0 3-15,0 0 29 16,0 0-26-16,0 0 1 15,0 0 7-15,0 1-11 0,0 8-3 16,0 8-4-16,0 13 4 16,0 10 23-16,0 5-18 15,-11-2-3-15,1 1 18 16,1-8-18-16,2-9 23 16,4-12-24-16,0-8 7 15,3-7 14-15,0 4-20 16,0-4 0-16,0 0 31 15,9 0-4-15,18-8 7 16,11-8 15-16,5 1-40 16,3-1 16-16,-5 4-27 15,-5 7 0-15,-9 5-3 16,-4 3 3-16,-8 16-4 0,-1 7 3 16,-11 4 1-16,-3 7-9 15,-15-1 9-15,-16 3 0 16,-17-3-6-16,-15-3 6 15,-5-5-9-15,-4-6-13 16,11-9-30-16,17-6 9 16,21-7-24-16,23-12-56 15,9-28-195-15,40-19-259 16</inkml:trace>
  <inkml:trace contextRef="#ctx0" brushRef="#br0" timeOffset="42269.36">17869 4902 0 0,'0'0'38'0,"0"0"27"16,0 0 130-16,0 0-173 15,0 0 13-15,0 0 46 16,-37 4-16-16,37-4 28 16,0 0-15-16,0 0-11 15,0 0 56-15,0 0-89 16,0 0-19-16,0 0-15 16,23 0 2-16,20 2 2 15,22-1-4-15,18 1-6 16,25 0 4-16,11-2-27 15,8 3 11-15,0 3 3 0,-14 0-7 16,-11 0 13-16,-25 2-61 16,-22-1 24-16,-22-2-71 15,-23 0 6-15,-10 3-11 16,-23-5-8-16</inkml:trace>
  <inkml:trace contextRef="#ctx0" brushRef="#br0" timeOffset="42737.9">19931 4949 61 0,'0'0'27'16,"0"0"2"-16,0 0 70 15,0 0 5-15,0 0-32 16,0 0 35-16,6 0-6 16,-6-2-29-16,2 2 3 15,3-2-33-15,4 2-6 16,11-5 2-16,15 1-29 15,14-2-7-15,7 1-2 16,0 2-12-16,-2 1-105 16,-22 2-198-16</inkml:trace>
  <inkml:trace contextRef="#ctx0" brushRef="#br0" timeOffset="43970.43">17277 6677 217 0,'0'0'44'0,"0"0"99"15,0 0 43-15,0 0-36 16,-91 0-47-16,82 0 8 15,2 0 13-15,7 0-49 16,0 0-37-16,0 0-35 16,25 0-3-16,21-3 11 15,15-1-9-15,2-1 10 16,-4 0-12-16,-10 1-6 16,-11 1-3-16,-18 0-38 15,-7 3 1-15,-13 0-12 0,0 0 58 16,-30 0-12-16,-16-2-65 15,-8 2 59-15,-8 0 12 16,4 0 12-16,8 0-4 16,8 0-2-16,14 0 0 15,13 4 9-15,7 1-9 16,7 3 0-16,1 9 9 16,-2 9-3-16,1 9 9 15,-2 12 26-15,-3 12-7 16,-9 17 11-16,-4 13-5 15,-2 14-18-15,-9 9 19 16,-2 2-18-16,0 0 0 0,-5-1 8 16,2-14 2-1,5-14 13-15,8-15-31 0,9-17-3 16,9-14 21-16,4-12-30 16,4-9-3-16,21-7 0 15,24-11 6-15,26 0-16 16,22-12 4-16,17-12-124 15,9-4-27-15,-2-1-111 16,-13 0-134-16</inkml:trace>
  <inkml:trace contextRef="#ctx0" brushRef="#br0" timeOffset="44549.6">18039 7140 534 0,'0'0'48'0,"0"0"175"15,0 0-41-15,0 0-83 16,0 0-32-16,0 0-57 16,7-13-5-16,7 13-10 15,2 5 12-15,7 12-9 0,-3 8 2 16,-2-1-24-16,-7 2 22 16,-11 2-61-16,0-2 22 15,-15 1 4-15,-9-1-2 16,-2-7 28-16,6-2 8 15,3-7 3-15,8-4-8 16,6-6 8-16,3 0 0 16,0 0-9-16,26-13 5 15,10-17 2-15,13-8 4 16,2-6 4-16,1-2 38 16,-9-1-2-16,-7 8 6 15,-14 9 12-15,-9 13 3 0,-7 9-7 16,-6 8 26-1,-1 1-71-15,-24 26 13 0,-11 14-23 16,-5 12 0-16,1 3 15 16,11 0-13-16,6 0-1 15,10-6-2-15,13-11 0 16,0-6-8-16,33-13-93 16,16-13-108-16,12-7-129 15,14-13-272-15</inkml:trace>
  <inkml:trace contextRef="#ctx0" brushRef="#br0" timeOffset="44721.68">18524 7285 736 0,'0'0'70'16,"0"0"189"-16,0 0-100 16,0 0-31-16,0 0-108 15,0 0-9-15,20-31-3 16,42 18-8-16,11 1-66 15,6 2-131-15,-11 1-139 16,-6-3-112-16</inkml:trace>
  <inkml:trace contextRef="#ctx0" brushRef="#br0" timeOffset="45035.78">18955 7110 778 0,'0'0'161'0,"0"0"108"16,0 0-147-16,0 0-92 16,0 0-19-16,0 0-11 15,73-24-1-15,-34 24-2 16,-7 0-12-16,-6 2 6 16,-14 16-19-16,-8 5 1 15,-4 5 19-15,-13 5-5 16,-20 1 13-16,-5 0 3 15,-5 2 1-15,5-5 1 16,6-4-5-16,11-9 0 16,14-8 10-16,7-7-10 15,3-3-9-15,38 0 4 0,24 0-10 16,14-9-80-16,10-7-187 16,2-4-143-16</inkml:trace>
  <inkml:trace contextRef="#ctx0" brushRef="#br0" timeOffset="45283.81">19372 6958 768 0,'0'0'43'16,"0"0"227"-16,0 0-119 16,0 0-87-16,0 0-7 15,0 0-13-15,96 75-10 0,-36-29 10 16,1 4-7-1,-8 3-22-15,-14-2-15 16,-18 1 5-16,-21 8-12 0,-38 8 7 16,-40 5-31-16,-32-3-32 15,-10-11-94-15,-4-13-109 16,-6-17 160-16,1-16 6 16,-18-13-239-16</inkml:trace>
  <inkml:trace contextRef="#ctx0" brushRef="#br0" timeOffset="45666.88">17966 6907 186 0,'0'0'38'0,"0"0"96"15,0 0-46-15,0 0 2 16,0 0 15-16,0 0 12 16,55-68 16-16,-55 65 41 0,0 2-6 15,0 1-66 1,0 0-44-16,-20 20-16 0,-6 20-35 15,-12 23 8-15,-8 17 21 16,0 14-18-16,-5 15 24 16,6 4-42-16,14 3 0 15,21-10-12-15,17-14 3 16,56-22-110-16,31-23-67 16,48-28-140-16,37-19-330 15</inkml:trace>
  <inkml:trace contextRef="#ctx0" brushRef="#br0" timeOffset="46887.92">19817 6585 105 0,'0'0'27'16,"0"0"41"-16,0 0 47 16,0 0-16-16,0 0 32 15,0 0-17-15,-18-7-28 16,18 4 32-16,0 3-28 0,0-1 8 16,0 0-3-16,0-4-42 15,0 1-1-15,5-4-30 16,8-3-18-16,6 0 7 15,10 5-11-15,-1 3-5 16,2 3-1-16,-6 0-12 16,-7 1 7-16,-6 10-4 15,-8 6 1-15,-3 4 3 16,-9 6 10-16,-13 3 1 16,-10 0 1-16,1-5 2 15,6-4-2-15,2-6-1 0,13-6 3 16,5-8-1-1,5-1-2-15,0 0 0 0,8 0 9 16,19 0-1-16,10 0 17 16,4 0 1-16,-2 0-24 15,-4 10 0-15,-8 4-2 16,-7 3 0-16,-11-1-4 16,-9 1 7-16,0 1-3 15,-13 1 11-15,-20 0-6 16,-9-4 28-16,-13 2-22 15,-4-6-5-15,-9-8 9 16,9-3-15-16,14 0 0 16,16-5 1-16,19-10-1 15,10-5-95-15,29 0-260 0,18-1-235 16</inkml:trace>
  <inkml:trace contextRef="#ctx0" brushRef="#br0" timeOffset="47839.89">20440 7549 67 0,'0'0'278'15,"0"0"-235"-15,0 0 171 16,0 0-97-16,0 0-30 0,0 0-18 16,-9 0 19-1,9 0 22-15,0 0-35 0,0 0-9 16,0 0 4-16,0 0-34 16,0 0 26-16,0 0-54 15,5 0-4-15,19 0 13 16,18-1-3-16,17-4 19 15,16 1-7-15,1-3-25 16,10-3 26-16,-1 2-27 16,2-2 0-16,-16 1-3 15,-12 1 7-15,-21 2-5 16,-15 3 1-16,-13-1-29 16,-6 3 20-16,-4-3-29 15,0-1-3-15,-1-5-40 16,-15 0-118-16,-4 3 4 0,-2 3 6 15,-7 2-89-15,-3-2 5 16</inkml:trace>
  <inkml:trace contextRef="#ctx0" brushRef="#br0" timeOffset="48147.39">20810 7325 3 0,'0'0'246'16,"0"0"-229"-16,0 0 96 16,0 0-1-16,0 0 5 0,0 0-25 15,-15-37 3-15,15 31-7 16,0-1-1-16,0 4 46 16,0 2-59-16,0 1 40 15,0 0-53-15,0 0-32 16,0 4-13-16,0 29-9 15,0 23-3-15,0 19 21 16,0 11-14-16,-7-3 12 16,-10-6-23-16,4-8-4 15,0-13-5-15,4-9-120 16,3-15-225-16,-1-15-194 16</inkml:trace>
  <inkml:trace contextRef="#ctx0" brushRef="#br0" timeOffset="50361.82">22005 7229 388 0,'0'0'0'0,"0"0"79"15,0 0 5-15,0 0-79 16,0 0-5-16,0 0 0 15,0 0 0-15,-3 0 10 16,3 0-6-16,0 0 1 0,0 0 33 16,0 0 6-16,0 0 17 15,0 0-10-15,0 0-3 16,0 0 26-16,0 0-9 16,0 0-19-16,0 0 2 15,0 0-15-15,0 0-9 16,0 0 20-16,0-1-6 15,0-9 44-15,4-6-43 16,8-7-36-16,5 0 15 16,1-1-3-16,3 5 0 15,-1 4-10-15,3 5 3 16,-2 6-11-16,6 4 3 16,-2 0 0-16,-1 19-14 15,-3 1 14-15,-7 1-6 16,-4 0-4-16,-10 1-21 0,0 1 20 15,-22 2-8-15,-3-3 19 16,-3-1-2-16,3-4 2 16,2-7 0-16,10-2 3 15,3-3 2-15,5-2 7 16,5-2 3-16,0-1-11 16,0 2 10-16,1-1-14 15,19 2 0-15,5 4 18 16,6 3-16-16,4 2 1 15,-2 5-3-15,-4-1 0 16,-6 1 2-16,-10-4-1 16,-11 4-1-16,-2 0 6 0,-12 4 0 15,-21-1 2-15,-13 0 6 16,-9-3-3-16,-6-3 26 16,-10-4-25-16,6-7-4 15,0-3 1-15,15 0-5 16,15 0-7-16,16-1 3 15,15-8-32-15,4-1-29 16,25 0-298-16,18 1-79 16,9-3-82-16</inkml:trace>
  <inkml:trace contextRef="#ctx0" brushRef="#br0" timeOffset="52110.43">22877 7028 319 0,'0'0'55'0,"0"0"153"15,0 0-50-15,0 0-62 0,0 0 22 16,0 0 18 0,0 0-20-16,8-41 3 0,-8 41-40 15,0 0-42-15,0 8 2 16,-11 21-39-16,-16 21 0 16,-5 19-4-16,-5 7 7 15,4 4-3-15,6-5 0 16,10-5 1-16,14-11-15 15,3-16-28-15,24-14-122 16,17-19-66-16,9-10-63 0,1-20-182 16</inkml:trace>
  <inkml:trace contextRef="#ctx0" brushRef="#br0" timeOffset="52559.71">23004 7199 585 0,'0'0'82'16,"0"0"124"-16,0 0 1 16,0 0-116-16,0 0-10 15,0 0-43-15,-27-9-34 16,62 2-3-16,12 2 32 16,6 1-33-16,-3 4 0 15,-6 0 0-15,-14 1-3 16,-11 14-1-16,-12 5 1 0,-7 5 3 15,-4-2-2 1,-20 4 2-16,-9-4 0 0,2-3-1 16,4-5 5-16,7-6-2 15,10-7-2-15,7-2 0 16,3 0 0-16,3-5 0 16,20-19-17-16,6-9 0 15,6-5 17-15,-2 3 2 16,-5 4-2-16,-6 9 1 15,-8 10 26-15,-7 4-19 16,-6 8-5-16,-1 0 3 16,0 24-6-16,0 13 0 0,-3 5-3 15,-7 4 13-15,1 1-12 16,8-3 2-16,1-1-5 16,10-11-38-16,25-9-103 15,11-17-193-15,9-6-135 16</inkml:trace>
  <inkml:trace contextRef="#ctx0" brushRef="#br0" timeOffset="52722.11">23574 7272 769 0,'0'0'102'16,"0"0"64"-16,0 0-42 15,0 0-98-15,0 0-26 0,0 0 8 16,49-5-6-16,24-4-2 15,11 0-128-15,6-2-132 16,-6-3-87-16</inkml:trace>
  <inkml:trace contextRef="#ctx0" brushRef="#br0" timeOffset="53038.02">24013 7165 1076 0,'0'0'9'0,"0"0"254"16,0 0-215-16,0 0-42 16,0 0 2-16,104-39-8 15,-59 33-5-15,-6 1-9 0,-10 5-12 16,-8 0 15-16,-13 8-22 16,-8 13 1-16,0 8 32 15,-17 1-2-15,-11 3 2 16,-2-1 10-16,-3-5-5 15,6-1 29-15,8-12-28 16,8-4-2-16,11-5-4 16,8-5 1-16,41 0-1 15,24 0 18-15,24-3-18 16,11-12-113-16,-10-9-176 16,-10-2-35-16,-22-10-101 15</inkml:trace>
  <inkml:trace contextRef="#ctx0" brushRef="#br0" timeOffset="53293.51">24551 6967 634 0,'0'0'46'16,"0"0"222"-16,0 0-50 15,0 0-23-15,0 0-94 16,0 0-26-16,-52-14-54 16,82 17 31-16,17 18-37 15,9 13-3-15,11 8 16 16,-5 8-28-16,-11 1 6 15,-11 2-6-15,-25 7 4 16,-15 6-6-16,-19 8 2 16,-30-3 0-16,-6-10-5 0,-2-11 5 15,0-15-10-15,6-14-10 16,-4-6-61-16,3-15-43 16,10-6-307-16,12-25-300 15</inkml:trace>
  <inkml:trace contextRef="#ctx0" brushRef="#br0" timeOffset="53667.52">24824 6691 737 0,'0'0'109'0,"0"0"188"0,0 0-192 15,0 0-23-15,0 0-25 16,0 0-37-16,60-56 6 16,-14 39-26-16,6 3 0 15,0 7-2-15,-10 5 6 16,-12 2-8-16,-12 0-3 16,-15 16 7-16,-3 5-14 15,-12 4 14-15,-16 8 0 16,-8-3 5-16,-3-3-4 15,5-4 4-15,5-7 5 16,12-5-3-16,7-6 12 16,9-4-19-16,1-1-4 15,18 2 3-15,18 0 0 0,15-1 1 16,7-1-35-16,-2 0-150 16,1 5-145-16,-5 3-169 15</inkml:trace>
  <inkml:trace contextRef="#ctx0" brushRef="#br0" timeOffset="54133.59">25260 7397 627 0,'0'0'133'15,"0"0"-1"-15,0 0 144 16,0 0-165-16,0 0-15 16,0 0-4-16,3 6-55 15,-3-2 1-15,0-3 0 16,0 2-21-16,0 0-1 16,-3 3-16-16,-13 5 0 15,0 5-4-15,0 1 4 16,5-7 0-16,8-3-3 15,3-5 4-15,0-2-1 16,0 0 0-16,2 0 2 16,14 0-5-16,7-13 3 0,2-7 0 15,-3-6 8-15,-5 2-5 16,-8 1-3-16,-6 7 0 16,-3 7 3-16,0 7 4 15,-6 2-7-15,-14 2-6 16,-3 16-2-16,0 5 5 15,5 1-1-15,8-2-17 16,3-4-51-16,7-5 10 16,0-5-71-16,1-5-64 15,17-3-60-15,7-3-175 16</inkml:trace>
  <inkml:trace contextRef="#ctx0" brushRef="#br0" timeOffset="55677.35">25738 7199 45 0,'0'0'576'15,"0"0"-437"-15,0 0 168 16,0 0-207-16,0 0-2 15,0 0 10-15,21-29-63 16,-1 16-14-16,8-4-11 16,8 0-12-16,4 6 6 0,-1 2-14 15,-6 5 5-15,-5 4-8 16,-7 0 3-16,-9 18-10 16,-12 11 3-16,0 8 2 15,-24 4 2-15,-13 2 0 16,-7 1 3-16,-2-1-11 15,3-6 11-15,4-8 0 16,11-5 8-16,10-11-8 16,9-6 0-16,6-2-1 15,3-4 0-15,34-1 0 16,26 0-7-16,31 0-9 16,25 0-14-16,17 0-137 15,7-3-236-15,0-8-317 0</inkml:trace>
  <inkml:trace contextRef="#ctx0" brushRef="#br0" timeOffset="55932.03">26936 7345 1187 0,'0'0'102'0,"0"0"-14"16,0 0 40-16,0 0-95 0,0 0 7 16,0 0-40-16,100 0 15 15,-41-5-15-15,6 0-3 16,2 2-9-16,3-1-48 16,-4 0-55-16,-14-2-56 15,-19-1-213-15,-19-2-183 16</inkml:trace>
  <inkml:trace contextRef="#ctx0" brushRef="#br0" timeOffset="56340.07">27148 7140 732 0,'0'0'65'0,"0"0"237"15,0 0-169-15,0 0-35 16,0 0 5-16,0 0-64 16,13-11-2-16,-13 11 5 15,0 0-20-15,0 0-2 16,0 0-18-16,0 0 3 16,0 0 2-16,0 0-7 15,0 0 0-15,0 0 3 16,0 0-1-16,0 0-2 15,0 0 0-15,0 0 4 16,0 0-9-16,0 0 5 16,0 0 0-16,0 0-8 0,0 0 8 15,0 0-8-15,0 0-1 16,0 0-10-16,0 0 12 16,0 0-8-16,0 0-35 15,0 0 6-15,0 0-44 16,0 0-53-16,0 0-84 15,-1 0-42-15,-9 8-130 16</inkml:trace>
  <inkml:trace contextRef="#ctx0" brushRef="#br0" timeOffset="57083.37">27026 7238 238 0,'0'0'83'0,"0"0"9"15,-84 53 51-15,72-29-90 16,12 0-33-16,13-5-11 0,28-3 3 15,17-7 11-15,9-9-2 16,5 0-6-16,-1-9-13 16,-7-8 12-16,-10-7-9 15,-12-4 13-15,-14 1 62 16,-14-2-29-16,-13-1 20 16,-1-1-3-16,-15 3-34 15,-21 8 33-15,-14 9-56 16,-10 11-6-16,-3 8 9 15,10 18-14-15,14 6 0 16,17 1 0-16,16-3-3 16,6 0-9-16,22-7 1 0,17-9-43 15,11-6 29-15,0-8 0 16,-1 0 15-16,-10-11 7 16,-12-6 3-16,-13-3 13 15,-14 0-13-15,-16 3-49 16,-42 4-33-16,-35 7-199 15,-42 6-112-15</inkml:trace>
  <inkml:trace contextRef="#ctx0" brushRef="#br0" timeOffset="57613.73">18085 8444 843 0,'0'0'10'0,"0"0"321"16,0 0-174-16,0 0-63 16,0 0-19-16,0 0-51 15,-55 20 0-15,94-14-23 16,17 5 10-16,19-6 12 0,1-4-23 15,3-1-30-15,-1 0-50 16,-7 0-155-16,-15-9-130 16,-25-2-168-16</inkml:trace>
  <inkml:trace contextRef="#ctx0" brushRef="#br0" timeOffset="57823.11">18339 8236 906 0,'0'0'159'16,"0"0"130"-16,0 0-186 16,0 0-47-16,0 0-45 0,0 0 16 15,-9 82-14-15,6-18 7 16,-14 12-9-16,-2 11-9 16,-11 7 0-16,1-1-2 15,7-4-38-15,12-13-69 16,10-26-260-16,3-28-294 15</inkml:trace>
  <inkml:trace contextRef="#ctx0" brushRef="#br0" timeOffset="58236.12">19016 8490 1321 0,'0'0'31'15,"0"0"87"-15,0 0-63 0,0 0-45 16,0 0-10-16,0 0-30 16,15-17-22-16,34 14 38 15,3 3-40-15,-6 0 28 16,-11 0-17-16,-19 3 12 16,-9 9 10-16,-7 3-16 15,-8 9 37-15,-16 5 1 16,-9-1 3-16,-6 1 39 15,3-3-18-15,10-1 17 16,6-5-2-16,10-3-32 0,10-3 0 16,3 1-8-1,24-3 3-15,8 5 2 0,8-5-5 16,-7 2 0-16,-7-2 5 16,-14-5-4-16,-11 3-1 15,-4 4 0-15,-22 3 1 16,-17 2-7-16,-13 1 6 15,-10-1-29-15,4-5-15 16,3-5-110-16,15-9-91 16,21-4-188-16</inkml:trace>
  <inkml:trace contextRef="#ctx0" brushRef="#br0" timeOffset="58423.55">19463 8517 302 0,'0'0'782'0,"0"0"-563"15,0 0-6-15,0 0-184 16,0 0-28-16,2 86 10 16,-23-11-9-16,-12 5 10 15,-3 5-12-15,7 2 9 16,7-11-21-16,15-14-73 16,7-23-119-16,21-29-138 15,19-13-137-15</inkml:trace>
  <inkml:trace contextRef="#ctx0" brushRef="#br0" timeOffset="58858.21">19668 8693 796 0,'0'0'168'16,"0"0"92"-16,0 0-164 16,0 0-15-16,0 0-31 15,0 0-41-15,-26-15-9 16,61 10 0-16,14 1-12 15,-1 3 12-15,-2 1-53 16,-10 3 23-16,-17 16-29 16,-13 6 30-16,-6 4-2 15,-11 2 4-15,-19 2 20 16,-6-5 7-16,-3-3 0 16,3-6 4-16,9-6-4 15,9-9 0-15,14-4 6 16,4 0 7-16,3-13 24 15,22-14-37-15,9-12 6 0,8 3-13 16,-3 3 6-16,-3 3 1 16,-10 9 14-16,-6 8 9 15,-10 4 19-15,-4 9-7 16,-4 0-2-16,-2 0 6 16,0 12-37-16,0 12 0 15,-3 13 25-15,-6 5-26 16,-9 2 10-16,7 1-11 15,5-3-8-15,6-8-10 16,2-7-123-16,25-20-160 0,12-7-212 16</inkml:trace>
  <inkml:trace contextRef="#ctx0" brushRef="#br0" timeOffset="59022.14">20261 8782 862 0,'0'0'291'15,"0"0"-40"-15,0 0-161 16,0 0-44-16,0 0-23 16,0 0-23-16,-4-4-4 15,41 3-8-15,5-5-77 16,1-7-99-16,2-1-429 0</inkml:trace>
  <inkml:trace contextRef="#ctx0" brushRef="#br0" timeOffset="59313.92">20551 8615 907 0,'0'0'88'0,"0"0"235"16,0 0-272-16,0 0-45 16,0 0 20-16,0 0-25 15,117-12-1-15,-81 12 0 16,-7 0-16-16,-9 3 0 15,-12 14-2-15,-8 6 2 16,-3 7 7-16,-19 1 9 16,-7 1 0-16,-1-3 11 0,2-6 0 15,10-3 0-15,5-7-11 16,13-9-8-16,1-4 3 16,34 0-61-16,15-10-47 15,11-11-113-15,7-11-146 16,-3-11 24-16</inkml:trace>
  <inkml:trace contextRef="#ctx0" brushRef="#br0" timeOffset="59547.54">21068 8523 207 0,'0'0'464'0,"0"0"-151"15,0 0-59-15,-94-46-70 16,80 44-86-16,4 0 7 16,7 2-48-16,3 0-18 15,0 0 21-15,23 13-52 16,25 17 10-16,21 10 32 15,8 7-28-15,-9 1-5 0,-15 0-17 16,-28 2 0-16,-25 0-12 16,-11 1 12-16,-42 2-35 15,-26 3-6-15,-9-7-53 16,-2-9 33-16,6-13-52 16,12-15-117-16,24-12-270 15,25-8-206-15</inkml:trace>
  <inkml:trace contextRef="#ctx0" brushRef="#br0" timeOffset="59930.1">21519 8622 870 0,'0'0'414'16,"0"0"-286"-16,0 0 32 15,0 0-119-15,0 0-6 16,0 0-29-16,3 4 0 15,-3 22-6-15,-9 15 1 16,-2 5 4-16,2 3-5 16,2-6 0-16,4-7-11 15,3-12 8-15,0-12-28 16,1-12 1-16,20 0-14 16,9-9 42-16,9-16-27 15,0-6-10-15,-4-6 37 16,-3 1 1-16,-8 0 1 0,-9 8 7 15,-7 9 18-15,-6 15 45 16,-2 4-13-16,0 0-38 16,-3 20-17-16,-10 11-2 15,1 15 0-15,4 10-1 16,8 7 1-16,0 12-1 16,1-2-58-16,9-6-140 15,3-14-217-15,8-21-463 16</inkml:trace>
  <inkml:trace contextRef="#ctx0" brushRef="#br0" timeOffset="60359.11">22883 8953 981 0,'0'0'290'0,"0"0"-171"16,0 0 83-16,0 0-144 16,0 0 10-16,0 0-37 15,24 0-30-15,18 0 25 16,15 0-26-16,8 0-3 15,4-1-27-15,-3-1-55 16,-6-1-52-16,-21-2-158 0,-17-5-383 16</inkml:trace>
  <inkml:trace contextRef="#ctx0" brushRef="#br0" timeOffset="60581.86">23179 8707 262 0,'0'0'978'16,"0"0"-863"-16,0 0 36 16,0 0-57-16,0 0-51 15,0 0-25-15,-36 22 12 16,32 17-22-16,-2 14 11 16,-7 10-19-16,-3 2 11 15,0 3-22-15,-5 0 3 16,0 4-85-16,6-6-30 0,13-15-277 15,9-22-399-15</inkml:trace>
  <inkml:trace contextRef="#ctx0" brushRef="#br0" timeOffset="60973.27">23916 8794 441 0,'0'0'0'0,"0"0"0"0,0 0 24 15,0 0-3-15,0 0 31 16,0 0 39-16,12-12 11 16,-12 7 21-16,0-1-49 15,1 3 54-15,1-4-13 16,-2 4-21-16,1 2-41 15,-1 1 0-15,0 0 0 16,0 0-12-16,0 0-14 16,0 0-14-16,0 0 10 15,0 0-23-15,0 0 0 16,0 0-2-16,0 0 5 16,0 0-3-16,0 0 0 15,0 0 2-15,0 0-8 0,0 0 6 16,0 0-24-1,0 0 7-15,0 0-93 0,0 0-226 16,-6 0-304-16</inkml:trace>
  <inkml:trace contextRef="#ctx0" brushRef="#br0" timeOffset="62165.16">24108 8910 625 0,'0'0'87'16,"0"0"127"-16,0 0-17 15,0 0-86-15,0 0-9 16,0 0-39-16,18-13-47 15,-34 38-11-15,-10 14 16 16,-3 12-20-16,4 2 9 16,11-4-2-16,12-9-4 0,2-6-8 15,22-15 4-15,16-8-11 16,9-11 8-16,0-3-16 16,-1-18 0-16,-12-5 15 15,-10-2 4-15,-9-1 0 16,-12-3 0-16,-3 1 0 15,-6-2 3-15,-19-1-3 16,-7 5 0-16,-3 0 10 16,-3 3-9-16,1 3 17 15,10-1-13-15,11 0 6 16,14-3 25-16,2-4-29 0,29-2-5 16,8 0 19-16,2 12-19 15,-1 8 10 1,-8 10-6-16,-7 3 0 0,-5 16-3 15,-11 13-3-15,-7 10 0 16,-1 3 6-16,-23 5-6 16,-11 1-1-16,-3-1-3 15,-3 3-7-15,1-7-28 16,9-7-77-16,13-16-140 16,16-13-155-16,8-7-163 15</inkml:trace>
  <inkml:trace contextRef="#ctx0" brushRef="#br0" timeOffset="62548.88">24894 8345 1282 0,'0'0'16'0,"0"0"175"16,0 0-168-16,0 0 7 15,0 0 2-15,0 0-30 16,11-39-4-16,24 39 2 15,16 0 0-15,19-3 23 16,5 0-23-16,-3-1 0 16,-10 1 4-16,-16 1-3 15,-17 2 7-15,-17 0-8 16,-11 0 2-16,-1 12-14 16,-6 20 12-16,-15 22 0 0,-7 13 6 15,-8 10-6-15,-1 5 6 16,-1 8 10-1,6-4-8-15,-1 0 22 16,7-2-22-16,6-6-7 0,-3-11 16 16,-2-8-14-16,-18-1-3 15,-18-7 2-15,-26-1 0 16,-21-7-4-16,-26-4-34 16,-22-1-45-16,-32-4-66 15,-32-14-510-15</inkml:trace>
  <inkml:trace contextRef="#ctx0" brushRef="#br0" timeOffset="64040.45">7659 11202 248 0,'0'0'120'0,"0"0"129"16,0 0-79-16,0 0-60 16,0 0 31-16,0 0-15 15,0 0-35-15,-3-2-8 16,3 2 1-16,-3 0-27 16,3-2 5-16,0 2-13 0,0 0-32 15,0 0 22-15,0-2-30 16,0 2-8-16,0 0 10 15,21-3-10-15,18-1 0 16,19-3 2-16,15-3 2 16,15-3 1-16,3 0-6 15,-6 3-37-15,-13 3-20 16,-20 4-88-16,-27 3-150 16,-22 0-195-16,-6 8-169 15</inkml:trace>
  <inkml:trace contextRef="#ctx0" brushRef="#br0" timeOffset="64199.12">7780 11378 921 0,'0'0'135'0,"0"0"105"0,0 0-112 16,0 0-73-16,0 0-29 16,110 0 32-16,-5-23-23 15,17-4-35-15,21 0-18 16,-1 1-102-16,-11 0-324 15</inkml:trace>
  <inkml:trace contextRef="#ctx0" brushRef="#br0" timeOffset="65516.28">20181 9399 731 0,'0'0'0'0,"0"0"-10"16,0 0 7-16,0 0 1 15,0 0-82-15,0 0-158 16,0 0-25-16</inkml:trace>
  <inkml:trace contextRef="#ctx0" brushRef="#br0" timeOffset="68929.52">9716 11067 0 0,'0'0'17'16,"0"0"-8"-16,0 0 20 16,0 0 11-16,0 0 3 15,0 0-8-15,0 0-3 16,-19 3-13-16,19-3-17 16,-3 0-2-16,-2 0-29 15,2 0-25-15,-3 3-89 0</inkml:trace>
  <inkml:trace contextRef="#ctx0" brushRef="#br0" timeOffset="72238.93">13867 7972 157 0,'0'0'63'0,"0"0"63"16,0 0 1-1,0 0-34-15,0 0-30 0,0 0-8 16,0 0-12-16,0 0-3 16,0 0 3-16,12 0-43 15,18 0 0-15,9-2 42 16,10-3-37-16,0-2 8 15,-4 2-13-15,-2 2-40 16,-14-2-79-16,-10 5-97 16,-16 0-47-16</inkml:trace>
  <inkml:trace contextRef="#ctx0" brushRef="#br0" timeOffset="72550.67">13815 8098 458 0,'0'0'111'0,"0"0"-22"16,0 0 86-16,0 0-86 15,0 0-6-15,0 0-23 16,0 0-44-16,75-17 23 16,-30 11-30-16,3 2-8 15,1 0 18-15,-3-2-11 16,-2-1-8-16,-8 3 18 15,-6-4-15-15,-8 3 27 16,-4 3 4-16,-12-1 1 16,-3 3 30-16,0 0-41 0,-3 0-1 15,0-1 7-15,0 1-30 16,0 0 5-16,0 0-5 16,0 0-49-16,0 0-76 15,6-2-347-15</inkml:trace>
  <inkml:trace contextRef="#ctx0" brushRef="#br0" timeOffset="73293.7">16368 7724 289 0,'0'0'43'15,"0"0"112"-15,0 0-28 16,0 0-39-16,0 0-5 16,0 0-22-16,5-3 9 15,-4 3 16-15,1 0-10 16,0 0 10-16,-2-1-35 15,2 1 4-15,-2 0-5 16,0 0-28-16,0-2 2 16,0 2-23-16,0 0 7 0,0 0-9 15,0 0 1-15,0 0-5 16,0 0-7-16,0 0-148 16,0 2-164-16,-7 2-97 15</inkml:trace>
  <inkml:trace contextRef="#ctx0" brushRef="#br0" timeOffset="74328.06">24163 9330 54 0,'0'0'45'0,"0"0"-15"16,0 0-22-16,0 0-8 15,0 0-49-15</inkml:trace>
  <inkml:trace contextRef="#ctx0" brushRef="#br0" timeOffset="75581.32">24345 9243 204 0,'0'0'0'15,"0"0"-4"-15,0 0 4 16,0 0-41-16,0 0-27 15,0 0 0-15</inkml:trace>
  <inkml:trace contextRef="#ctx0" brushRef="#br0" timeOffset="78868.22">10005 11011 256 0,'0'0'29'0,"0"0"96"16,0 0-4-16,-7-76-11 16,7 50 2-16,0-1 10 15,7 3 20-15,-4 5-17 16,0 9-10-16,-2 3-16 15,-1 7-11-15,0 0-49 16,0 0-12-16,0 11-17 16,0 19-10-16,-1 15 0 15,-2 8 5-15,0 3-3 16,3-6-4-16,0-7 1 16,3-10 1-16,8-11 0 15,5-11 0-15,-1-7-4 0,6-4 1 16,0-4 0-16,9-16 3 15,1-10 0-15,3-9 4 16,-8-5 3-16,-1-2-7 16,-4 4 0-16,-9 12 3 15,-5 14 0-15,-7 12 5 16,0 4-6-16,0 14 11 16,0 25-26-16,-4 21 12 15,-8 12 1-15,0 1 10 16,-3 3-8-16,3-4-4 15,6-8-2-15,-1-12-21 16,7-12-45-16,0-17-96 0,13-13-211 16,6-10-206-1</inkml:trace>
  <inkml:trace contextRef="#ctx0" brushRef="#br0" timeOffset="79233.32">10752 10911 1161 0,'0'0'16'16,"0"0"246"-16,0 0-162 15,0 0-46-15,0 0-23 16,0 0-23-16,-7 0 3 0,-5 20-11 16,-7 17 0-1,-5 18 1-15,-6 12 4 16,2 6-8-16,1 3 3 0,9-4 0 15,5-12 0-15,13-14-1 16,0-13-3-16,16-16-7 16,6-8-27-16,8-9 18 15,6 0-16-15,-3-16-4 16,-5-10 37-16,-4-1-6 16,-18-2 8-16,-6-5-12 15,0 8 8-15,-18 5 5 16,-4 13 1-16,-8 8-1 15,-1 12-15-15,5 15-72 16,-1 3-122-16,14 0-96 16,10-11-145-16</inkml:trace>
  <inkml:trace contextRef="#ctx0" brushRef="#br0" timeOffset="79533.67">11570 11210 1264 0,'0'0'33'0,"0"0"140"16,0 0-72-16,0 0-42 16,0 0-8-16,0 0-33 0,-28 0-10 15,63-4 27-15,27-2-7 16,19 2 10-1,17 0-19-15,-4 1-16 0,-3 3-3 16,-17-4-7-16,-8 4-20 16,-17-3 11-16,-15 3-66 15,-14-2-2-15,-16 2-34 16,-4 0-19-16,-21 0-86 16,-13 0-394-16</inkml:trace>
  <inkml:trace contextRef="#ctx0" brushRef="#br0" timeOffset="79771.63">11928 10998 617 0,'0'0'463'0,"0"0"-306"16,0 0 44-16,0 0-81 15,0 0-65-15,0 0-21 16,-6 19 0-16,6 11-32 15,6 23 35-15,-3 7-7 16,-3 12-28-16,-6 4 23 16,-15 1-25-16,-4-2-7 15,3-9-3-15,8-7-52 16,2-9-42-16,12-26-204 16</inkml:trace>
  <inkml:trace contextRef="#ctx0" brushRef="#br0" timeOffset="81600.3">11834 7570 460 0,'0'0'10'0,"0"0"113"16,0 0-32-16,0 0-30 15,0 0-15-15,0 0-16 16,0 0-11-16,6 2-19 15,6-12-14-15,6-10-133 16,1-8-136-16,-6-13-113 0</inkml:trace>
  <inkml:trace contextRef="#ctx0" brushRef="#br0" timeOffset="82581.82">12334 6442 13 0,'0'0'81'0,"0"0"-49"16,0 0-8-16,0 0-7 16,0 0 2-16,0 0 18 0,0-19 29 15,0 19-22-15,0 0 6 16,0 0-29-16,0 0 25 15,-3 0-11-15,0 0-35 16,-4 19 0-16,0 11-2 16,0 3 6-16,-2 1-10 15,0-2-19-15,3-6-68 16,3-6 34-16,3-9-13 16,0-7 28-16,0-4 30 15,0 0 14-15,0-4 14 16,9-13-5-16,0-4 11 15,0-5 4-15,1-2-9 0,-4-5 8 16,-1-1 22 0,1-5-33-16,-3 5 37 0,1 10-19 15,-4 9 1-15,0 13 86 16,0 2-99-16,0 11-18 16,0 15-19-16,-10 10 19 15,0 5 17-15,6-5-16 16,2-7 1-16,2-4 30 15,0-10-12-15,0-7 13 16,0-3-18-16,0-5-15 16,0 0 17-16,3-2-7 15,7-15 31-15,-1-6-12 16,-2-7-28-16,-4-2-2 16,-3 2-1-16,0 5-17 15,0 8 1-15,0 17 14 0,-3 8-36 16,-13 32-191-16,-11 16 93 15,-5 13-76-15</inkml:trace>
  <inkml:trace contextRef="#ctx0" brushRef="#br0" timeOffset="83071.2">9755 7553 312 0,'0'0'2'0,"0"0"9"15,0 0-11-15,0 0-46 16,0 0-73-16,0 0-37 15</inkml:trace>
  <inkml:trace contextRef="#ctx0" brushRef="#br0" timeOffset="83563.67">9603 7565 149 0,'0'0'4'15,"0"0"-2"-15,0 0 50 16,0 0-1-16,0 0 23 16,0 0-28-16,-57 58-14 15,57-58 18-15,12 0 8 0,13-15 77 16,8-4-67-16,6 3-50 15,-8 1 15-15,-7 5-33 16,-9 1 0-16,-5 9 5 16,-10 0-5-16,0 0-1 15,0 0-2-15,-13 6-7 16,-15 8 5-16,-8 3 5 16,-3 3 0-16,-4-1 6 15,-2 1-2-15,3-3 7 16,5-4 24-16,9-4 5 0,11-1 19 15,11-5-27 1,6-3-18-16,0 0-14 0,12 0 7 16,18-4-7-16,12-12 4 15,4-4 11-15,3 4 15 16,-7 2-30-16,-6 5-1 16,-11 7-5-16,-4 2-22 15,-9 9-63-15,-12 18-49 16,0 4-249-16</inkml:trace>
  <inkml:trace contextRef="#ctx0" brushRef="#br0" timeOffset="86601.75">21714 9076 249 0,'0'0'126'16,"0"0"-69"-16,0 0 38 15,0 0-14-15,0 0-16 16,0 0-35-16,3 0 0 15,-3 0-30-15,0 0-16 16,-10 0-107-16,-20 0-258 16</inkml:trace>
  <inkml:trace contextRef="#ctx0" brushRef="#br0" timeOffset="86886.77">18738 8995 446 0,'0'0'0'0,"0"0"-10"15,0 0-75-15,0 0-87 16</inkml:trace>
  <inkml:trace contextRef="#ctx0" brushRef="#br0" timeOffset="87576.54">16312 7475 267 0,'0'0'9'15,"0"0"43"-15,0 0 50 16,0 0-27-16,0 0 20 16,0 0-32-16,3 0-2 15,-3 0-1-15,0 0-34 16,0 0-2-16,0 0-24 16,0 0 4-16,4 0-3 15,-4 0-1-15,0 0-26 16,0 6-92-16,-7 3-160 15,-20 1 27-15</inkml:trace>
  <inkml:trace contextRef="#ctx0" brushRef="#br0" timeOffset="91547.69">13315 11028 49 0,'0'0'87'16,"0"0"14"-16,0 0 41 0,0 0-41 15,0 0 1-15,0 0 20 16,0 0-24-16,48-81-28 16,-38 72 37-16,-6-1-2 15,-1 10-5-15,-3 0 0 16,0 0-44-16,0 0 2 15,0 7-49-15,-17 26-7 16,-10 17 35-16,-7 19-29 16,-5 7 5-16,6 4-2 15,8-5-9-15,8-5-1 16,17-15-1-16,0-18 0 16,29-14-9-16,5-12 9 0,6-11-4 15,5 0 3 1,1-21-7-16,-3-1 6 0,-8-5-5 15,-11 2 7-15,-18 0-2 16,-6 4 7-16,-13 3-5 16,-22 7 1-16,-11 11-1 15,-8 11-1-15,-5 22-26 16,12 6-24-16,11 3-41 16,20-5-97-16,16-14-186 15,3-22-241-15</inkml:trace>
  <inkml:trace contextRef="#ctx0" brushRef="#br0" timeOffset="92020.95">13794 11036 898 0,'0'0'31'16,"0"0"245"-16,-86-6-156 15,78 4-10-15,8-1-50 16,0-4-43-16,15-5 9 16,20-8-26-16,18-5 0 15,11 6-4-15,-6 5-2 16,-12 8-4-16,-11 6-11 0,-15 0 3 16,-7 6 15-1,-9 10-11-15,-4 7 6 0,-4 4 7 16,-18 0-3-16,-1-1 4 15,-4 0 0-15,2-6 3 16,9-6-2-16,5-4-1 16,8-8 0-16,3 2-1 15,0-1 1-15,10 5-4 16,13 1 3-16,5 4 2 16,5 4-3-16,4 3 2 15,-9-1 0-15,-5 4-1 16,-7-1 6-16,-13 3-5 15,-3 0 0-15,-19 3 0 16,-17 1 7-16,-9 1-7 16,-7 1-4-16,3-6-8 0,7-6-36 15,6-5-95-15,14-14-112 16,13 0-189-16</inkml:trace>
  <inkml:trace contextRef="#ctx0" brushRef="#br0" timeOffset="92403.96">14610 10769 157 0,'0'0'302'16,"0"0"-169"-16,0 0 46 16,0 0-56-16,0 0 10 15,0 0-6-15,3-68 12 16,-3 65-33-16,0 3-36 16,0 0-47-16,0 6 24 15,-9 22-43-15,-11 16-4 16,-5 22 42-16,-4 11-15 15,3 15-1-15,-1 9-18 16,11 2 2-16,10-7-11 0,6-7 1 16,23-13-13-16,25-12 9 15,15-12-70-15,10-15-76 16,12-24-266-16,-4-13-250 16</inkml:trace>
  <inkml:trace contextRef="#ctx0" brushRef="#br0" timeOffset="93835.95">14988 11196 75 0,'0'0'75'0,"0"0"88"16,0 0-8-16,0 0 19 15,0 0-14-15,0 0-8 16,-1-37 24-16,1 34-31 16,0-2-34-16,0 0-41 0,0-1 24 15,6-5-66-15,11-1-18 16,9-2 16-16,13 1-25 16,3 7 2-16,0 5-3 15,-2 1 1-15,-9 1-9 16,-8 19 8-16,-15 5-7 15,-8 6-5-15,-4 5 1 16,-23 0 10-16,-1 0-1 16,-1-10 2-16,9-9-3 15,7-7 3-15,9-6 0 16,4-4 2-16,0 0-2 16,0 0-1-16,11-18 0 0,12-14 1 15,12-8 0 1,1-5 0-16,-5 1 1 0,-1 2-5 15,-7 8 5-15,-7 14-1 16,-9 7 10-16,-4 12-6 16,-3 1 8-16,0 1-12 15,0 22 0-15,-13 14-5 16,-7 9 5-16,1 4 0 16,3 3-5-16,6-2 10 15,10-4-10-15,2-1 1 16,31-11-60-16,23-13-18 15,25-18-171-15,14-4-278 0</inkml:trace>
  <inkml:trace contextRef="#ctx0" brushRef="#br0" timeOffset="94015.42">15854 11212 795 0,'0'0'211'0,"0"0"18"16,0 0-38-16,0 0-91 15,0 0-53-15,0 0-17 16,-15-2-30-16,60-6 0 16,29-5-1-16,15-3-38 15,4 2-121-15,-5-2-203 16,-10-1-305-16</inkml:trace>
  <inkml:trace contextRef="#ctx0" brushRef="#br0" timeOffset="94343.9">16531 10944 349 0,'0'0'766'15,"0"0"-552"-15,0 0-37 16,0 0-78-16,0 0-76 16,0 0-15-16,18-35-4 15,12 28-4-15,-4 7 0 16,0 0-1-16,-8 0-6 15,0 7-5-15,-12 9-4 16,-3 7-9-16,-3 6 23 0,-3 0-7 16,-14 2 2-16,-2-1 5 15,-2 0 4-15,1-4-7 16,6-3 5-16,0-6 0 16,6-7-1-16,6-3 4 15,2-5-6-15,5 1 2 16,27 1-28-16,17-4-17 15,26 0-92-15,13-7-235 16,6-12-21-16</inkml:trace>
  <inkml:trace contextRef="#ctx0" brushRef="#br0" timeOffset="94602.04">17015 10744 875 0,'0'0'147'0,"0"0"221"16,0 0-239-16,0 0-25 16,0 0-42-16,0 0-38 15,-23-9-5-15,51 34-17 16,12 11 0-16,12 17 54 16,3 6-56-16,-10 8 0 15,-12 5 6-15,-22 10 0 16,-11 8-11-16,-41 2 5 15,-17 2-54-15,-16 1-13 0,-8-10-106 16,-3-24-360-16</inkml:trace>
  <inkml:trace contextRef="#ctx0" brushRef="#br0" timeOffset="95674.49">23299 7529 9 0,'0'0'0'15,"0"0"-3"-15</inkml:trace>
  <inkml:trace contextRef="#ctx0" brushRef="#br0" timeOffset="96238.88">24841 6807 105 0,'0'0'0'16,"0"0"-38"-16</inkml:trace>
  <inkml:trace contextRef="#ctx0" brushRef="#br0" timeOffset="97907.76">18089 11493 551 0,'0'0'153'0,"0"0"-37"15,0 0 173-15,0 0-154 16,0 0-5-16,0 0-59 16,-7-10-8-16,7 10 1 15,0 0-35-15,0 0-3 16,10-3-20-16,28-5 7 15,22-1 9-15,14-4-22 0,8-3 0 16,5 7-8 0,-2-3 8-16,-12 2-4 0,-9 1-40 15,-19 5-52-15,-17 2-14 16,-18 2-157-16,-10 0-101 16,-6 0 46-16</inkml:trace>
  <inkml:trace contextRef="#ctx0" brushRef="#br0" timeOffset="98104.2">18388 11246 877 0,'0'0'226'0,"0"0"27"16,0 0-89-16,0 0-97 16,0 0 26-16,0 0-80 0,-10-24-4 15,17 54-7-15,11 19 1 16,3 18-5-16,-6 16 2 15,-2 9-15-15,1 0-13 16,3-9-143-16,7-30-357 16</inkml:trace>
  <inkml:trace contextRef="#ctx0" brushRef="#br0" timeOffset="100167.08">19990 11232 203 0,'0'0'555'16,"0"0"-544"-16,0 0 250 16,0 0-118-16,-82-76-61 15,76 71-2-15,3 2-33 16,-2 1-14-16,5 2 3 16,0-3-16-16,0 3 1 15,0 0-21-15,0-1 6 16,8-5 1-16,10-1-2 15,6 0-5-15,2-3 17 0,-3 5-15 16,-11 1-2-16,-3 1 0 16,-5 0 5-16,-1 3-9 15,-3 0 4-15,0 0-13 16,0 0 12-16,-7 3-90 16,-17 11-108-16,-13 6-333 15</inkml:trace>
  <inkml:trace contextRef="#ctx0" brushRef="#br0" timeOffset="100683.77">19512 11255 282 0,'0'0'790'0,"0"0"-746"16,0 0 237-16,0 0-217 16,0 0-19-16,0 0-35 15,-17-66 3-15,34 57-16 16,16 0 3-16,8 1-2 16,8 5-10-16,-1 3 9 15,-4 0-2-15,-6 0-15 16,-12 5-26-16,-9 9 31 0,-14-1-30 15,-3 4 23 1,-3 0 17-16,-20 3 0 0,-3-1 5 16,-4 3 6-16,3-2-5 15,5-6 19-15,10 0-9 16,5-8-9-16,7 0 5 16,0 2-7-16,20 1 0 15,12 2 3-15,10-3-1 16,2-1-3-16,0 3 1 15,-9 0 0-15,-11-3-2 16,-12 1 2-16,-9 3 0 16,-3 7 0-16,-15 4 7 0,-25 11-4 15,-8 1-3 1,-11-2 1-16,4-2-8 0,9-7 7 16,14-12-72-16,15-11-72 15,17-10-176-15,6-27-73 16</inkml:trace>
  <inkml:trace contextRef="#ctx0" brushRef="#br0" timeOffset="100991.83">20212 11206 738 0,'0'0'283'0,"0"0"-16"16,0 0-128-16,0 0-74 15,0 0-60-15,0 0 0 16,-15 86 24-16,2-34-23 15,7 1 14-15,6-6-20 0,6-8 0 16,19-8-7-16,6-16 9 16,7-11-2-16,1-4 0 15,-4-19-4-15,1-15 3 16,-6-7-21-16,-11-4 12 16,-5-5-6-16,-14 0 15 15,0-1 0-15,-23 1 1 16,-13 19 1-16,-10 15-1 15,-3 16 0-15,-2 17-53 16,9 22-27-16,13 8-104 16,9-2-141-16,17-9-122 15</inkml:trace>
  <inkml:trace contextRef="#ctx0" brushRef="#br0" timeOffset="101245.54">21073 10967 631 0,'0'0'553'0,"0"0"-328"15,0 0-66-15,0 0-85 16,0 0-62-16,0 0 1 16,-42 39-13-16,20 25 0 15,-4 12 36-15,7 10-27 16,-1 10-9-16,14 9 0 0,6-8-6 15,15-15 2 1,28-21-51-16,16-29-22 0,12-22-20 16,14-17-209-16,3-37-424 15</inkml:trace>
  <inkml:trace contextRef="#ctx0" brushRef="#br0" timeOffset="101687.43">21451 11218 325 0,'0'0'729'16,"0"0"-566"-16,0 0 76 16,0 0-176-16,0 0-12 15,0 0-44-15,-38-22-2 16,82 19-6-16,12 0 1 0,-2 3 0 16,-7 0-13-16,-13 3 9 15,-11 14-24-15,-14 2 18 16,-8 7-13-16,-1 1 15 15,-6 2-3-15,-11-2-10 16,-8-1 10-16,5-10-3 16,3-6 14-16,8-6 1 15,8-4-1-15,1 0 0 16,3-16 11-16,18-15-10 16,7-9 12-16,2-5-13 15,0 1 0-15,-5 8 35 16,-5 10 2-16,-7 13 7 15,-7 6 1-15,-5 7-9 16,-1 0-9-16,0 3-27 0,0 21 0 16,-14 15-7-16,-3 11 11 15,-4 3-4-15,3 0 6 16,6-1-1-16,9 1-10 16,3-6 2-16,26-4-48 15,23-14-5-15,24-22-150 16,22-17-366-16</inkml:trace>
  <inkml:trace contextRef="#ctx0" brushRef="#br0" timeOffset="101863.6">22311 11262 1168 0,'0'0'47'0,"0"0"220"15,0 0-196-15,0 0-23 16,0 0-46-16,0 0-1 15,29 3-2-15,39-3-16 16,4-10-143-16,-4-6-273 16,-10-1-329-16</inkml:trace>
  <inkml:trace contextRef="#ctx0" brushRef="#br0" timeOffset="102168.66">22746 11114 1133 0,'0'0'173'16,"0"0"13"-16,0 0-157 0,0 0 5 15,0 0-34-15,0 0-3 16,105-38 1-16,-73 38-7 16,-2 0 7-16,-10 0-2 15,-4 14 4-15,-7 3-19 16,-7 8 19-16,-2 5-1 15,-2 1-5-15,-16 5 12 16,-3-3-5-16,1 1-1 16,3-9 1-16,7-8-5 15,8-1 4-15,2-9-5 16,21 0 1-16,28-7-27 0,18 0-94 16,23-4-241-16,11-25-254 15</inkml:trace>
  <inkml:trace contextRef="#ctx0" brushRef="#br0" timeOffset="102438.09">23423 10863 1062 0,'0'0'146'16,"0"0"138"-16,0 0-183 15,0 0-12-15,0 0-64 16,0 0-22-16,-11 9 8 15,54 27-2-15,11 8-3 16,12 10 12-16,-4 4-12 16,-21 7 2-16,-20 6-8 0,-21 4 0 15,-24 4-8-15,-29 1 8 16,-10-8-17-16,-4-6-21 16,1-13-25-16,11-19-22 15,6-14-102-15,19-20-230 16,21-18-210-16</inkml:trace>
  <inkml:trace contextRef="#ctx0" brushRef="#br0" timeOffset="102805.98">23792 10522 1192 0,'0'0'51'0,"0"0"124"15,0 0-40-15,0 0-94 16,0 0-22-16,0 0-19 16,25-33 8-16,12 25-7 15,17 0-1-15,3 4 0 16,-2 1-9-16,-10 3 4 16,-12 0-4-16,-18 12 1 15,-8 5-11-15,-7 10 17 16,-9 6-8-16,-22 6 10 15,-11 1-2-15,-1 0 2 16,9-7 0-16,7-8 2 0,13-10 1 16,11-5-4-16,3-7 1 15,25-3 0-15,25 0 6 16,30 0-6-16,22-13-4 16,22 3-49-16,14 0-106 15,8-2-282-15,5-2-264 16</inkml:trace>
  <inkml:trace contextRef="#ctx0" brushRef="#br0" timeOffset="103481.83">24834 11215 476 0,'0'0'91'16,"0"0"137"-16,0 0-50 16,0 0-32-16,0 0-35 15,0 0-28-15,0-3-11 16,2 3-33-16,7 0-17 16,10 0 16-16,13-2-31 15,12 1 13-15,7-2-6 16,6-1-9-16,1 4-10 0,0-2-1 15,-4-2-79 1,-9 0-78-16,-11-3-210 0,-16-2-118 16</inkml:trace>
  <inkml:trace contextRef="#ctx0" brushRef="#br0" timeOffset="103727.48">25048 11090 688 0,'0'0'80'16,"0"0"251"-16,0 0-102 16,0 0-101-16,0 0-27 15,0 0-38-15,-17-30-33 16,17 30-28-16,0 7 13 0,0 23-15 16,8 12 0-16,-2 15 0 15,-6 9 1-15,0 7-1 16,-12 6 0-16,-11 4-17 15,6-8-28-15,5-5-97 16,12-24-219-16,16-29-338 16</inkml:trace>
  <inkml:trace contextRef="#ctx0" brushRef="#br0" timeOffset="104335.75">26447 10822 1387 0,'0'0'104'0,"0"0"-81"0,0 0 108 15,0 0-106-15,0 0-4 16,0 0-21-16,13-33-1 16,34 27-16-16,11-1 17 15,3 0-33-15,-11 2 2 16,-15-2-11-16,-16 6 14 15,-13-1 8-15,-6 2 12 16,-10 0-9-16,-21 0 0 16,-13 10-22-16,-5 2 35 15,0 5 1-15,0-5 3 0,7 2 0 16,7-4 2-16,10 0 6 16,10-6 4-16,11-1 11 15,2 0 19-15,2-2-21 16,0 2-2-16,0 7-19 15,0 5 7-15,0 4 12 16,0 2-16-16,0-1-2 16,5-6 28-16,-1-2-23 15,2-4 8-15,-3-5 3 16,1-1-12-16,1-1 23 16,6-1-13-16,9 0-3 15,7 0 46-15,6 0-49 16,3 0 6-16,0-1-12 0,2 1 0 15,0 0-2 1,-1 9-1-16,-4 13 0 0,-5 6-7 16,-9 0 7-16,-13 5 0 15,-6-1-7-15,-16 1 3 16,-24-2 4-16,-18 2-1 16,-13-4 2-16,-6 1-17 15,8-8-20-15,16-8-22 16,23-7 9-16,19-7-69 15,11 0-155-15,27-27-239 16</inkml:trace>
  <inkml:trace contextRef="#ctx0" brushRef="#br0" timeOffset="104583.9">27287 10638 995 0,'0'0'187'16,"0"0"22"-16,0 0-55 15,0 0-80-15,0 0-45 16,0 0 9-16,0 0-38 16,-18 39 0-16,-6 21 43 15,-6 8-35-15,-4 9 2 16,3 5-7-16,5-2 4 16,7-1-14-16,9-4 5 15,10-11-1-15,8-15-10 16,26-16-69-16,17-19-41 15,15-14-53-15,9-21-336 0</inkml:trace>
  <inkml:trace contextRef="#ctx0" brushRef="#br0" timeOffset="105047.65">27522 10905 519 0,'0'0'432'0,"0"0"-196"16,0 0-10-16,0 0-131 15,0 0-19-15,0 0-38 16,-44-45-38-16,55 40 3 16,24 3-11-16,11 2 8 15,9 0-14-15,-4 0 13 0,-12 0-17 16,-14 12 16-16,-13 3-10 16,-10-1-1-16,-2 10-1 15,-8 0 9-15,-16 2 3 16,-6 1-6-16,-1-4 10 15,4-6-2-15,9-9 0 16,8-4 4-16,7-4-1 16,3 0-3-16,0 0 0 15,18-11 16-15,11-14-14 16,9-9 2-16,6-5 4 16,3-5-1-16,-3 3 18 15,-6 7-12-15,-11 8 2 16,-12 16 41-16,-9 6-32 0,-6 4-1 15,0 0-23 1,-2 23-7-16,-14 8 5 0,-5 14-2 16,-3-1 4-16,4 1-5 15,6-4 5-15,12 1-15 16,7-2-43-16,41-11-26 16,21-8-55-16,19-18-165 15,15-3-216-15</inkml:trace>
  <inkml:trace contextRef="#ctx0" brushRef="#br0" timeOffset="105214.09">28383 10892 776 0,'0'0'92'16,"0"0"233"-16,0 0-199 0,0 0-39 16,0 0-63-16,0 0-17 15,-28-10-7-15,75 3 0 16,13 0-71-16,5-3-131 15,4-2-183-15,3-5-77 16</inkml:trace>
  <inkml:trace contextRef="#ctx0" brushRef="#br0" timeOffset="105535.65">28805 10668 742 0,'0'0'160'15,"0"0"209"-15,0 0-224 0,0 0-27 16,0 0-62-16,0 0-25 16,31-44-31-16,20 38 4 15,-2 6-8-15,-3 0 4 16,-8 0 0-16,-13 10-2 16,-13 10 0-16,-9 3-1 15,-3 4 0-15,-19 7 3 16,-14 3-8-16,-4-1 8 15,4-2 0-15,8-8 0 16,8-9 2-16,9-7-2 16,8-1 0-16,0-8-5 15,25 2-5-15,28-3-1 0,22 0-58 16,8 0-77-16,7-11-262 16,-2-18-131-16</inkml:trace>
  <inkml:trace contextRef="#ctx0" brushRef="#br0" timeOffset="105797.86">29463 10532 117 0,'0'0'668'15,"0"0"-424"-15,0 0-8 16,0 0-66-16,0 0-74 16,0 0-56-16,-51-27-15 15,68 53-18-15,21 15 4 16,13 11 8-16,4 11-18 15,-1 7 33-15,-12-5-30 16,-15 7-4-16,-19-2 6 0,-15 3 0 16,-41 2-5-16,-29-2-1 15,-19-3-22-15,-8-4 1 16,-4-9-65-16,11-10-30 16,11-16-39-16,19-16-247 15,22-15-188-15</inkml:trace>
  <inkml:trace contextRef="#ctx0" brushRef="#br0" timeOffset="106264.31">29823 10072 1126 0,'0'0'2'15,"0"0"33"-15,0 0 141 16,0 0-114-16,0 0 21 16,0 0-24-16,-42-69-41 15,77 63-6-15,21-1-12 16,15 6-6-16,7 1-8 16,-10 1-24-16,-14 12 7 15,-21-2 28-15,-17-2-13 16,-14 5 16-16,-2 2-9 15,-18 0 9-15,-12 4 4 0,-4-3-3 16,-1 0-1 0,4-5 24-16,9 2-9 0,7-4 5 15,7-4-17-15,8 5 4 16,0 1 10-16,5 5-12 16,19 5-5-16,6 2 19 15,4-4-15-15,1 0-1 16,-7 0-3-16,-8-10 7 15,-6-1-7-15,-14-1 0 16,-11 1-3-16,-34 7-1 16,-27 1 6-16,-28 3-4 15,-26-1-51-15,-31 4-119 0,-18-1-409 16</inkml:trace>
  <inkml:trace contextRef="#ctx0" brushRef="#br1" timeOffset="112577.95">24439 12922 479 0,'0'0'34'16,"0"0"69"-16,0 0 21 15,0 0-40-15,0 0-30 16,0 0 10-16,0 0-50 16,-13-22-2-16,4 59 17 15,-9 18 40-15,-11 18 1 16,-6 7-24-16,2-4-43 15,9-10 12-15,16-17-15 16,8-13 0-16,29-12 0 16,41-18 11-16,33-6-11 15,37-23 14-15,26-13-8 0,10 0-2 16,1 2-4 0,-11 8 0-16,-5 6 3 0,-12 10-1 15,-18 1-2-15,-14 5 0 16,-26-2 5-16,-26 1-13 15,-23 3 6-15,-20 2-36 16,-17-3 34-16,-5-1-14 16,-21-1 12-16,-16-6 5 15,-10-3-7-15,0-2 5 16,8-4 3-16,9-3 0 16,11 0 25-16,7-1-21 15,6 9 13-15,3 4 21 16,0 3-22-16,3 8 23 0,0 0-39 15,9 0 23 1,24 12-40-16,22 10 17 0,16 12 0 16,13 9 2-16,-2 0 1 15,-10 7-6-15,-23-5 2 16,-25 1 1-16,-24-2-14 16,-12 2 4-16,-36-3-44 15,-11-1 43-15,-4-8-78 16,6-7-109-16,15-21-42 15,20-13-162-15</inkml:trace>
  <inkml:trace contextRef="#ctx0" brushRef="#br1" timeOffset="112923.85">26703 12917 1234 0,'0'0'1'0,"0"0"159"16,0 0-83-16,0 0-48 15,0 0-20-15,0 0-9 16,75-59 0-16,13 48-18 16,12-2 18-16,-3 6-83 15,-15-2-41-15,-22 5-41 16,-24-3-77-16,-23 4 94 16,-13 0 92-16,-33 3 40 15,-16 0 31-15,-5 3-15 16,6 7 95-16,5 3-9 0,15 1 65 15,8 3-29-15,7 8-71 16,10 12 12-16,2 12 11 16,1 11-36-16,0 6 7 15,-7 7-39-15,0-4-2 16,-3-2-4-16,1-5-16 16,1-12-43-16,4-11-213 15,4-17-158-15</inkml:trace>
  <inkml:trace contextRef="#ctx0" brushRef="#br1" timeOffset="113074.72">27169 13208 985 0,'0'0'130'0,"0"0"107"16,0 0-147 0,0 0-43-16,0 0-47 0,0 0-2 15,24-20-13-15,-23 45-71 16,-1 5-160-16,0-2-216 15</inkml:trace>
  <inkml:trace contextRef="#ctx0" brushRef="#br1" timeOffset="113434.48">27870 12797 1066 0,'0'0'30'0,"0"0"240"15,0 0-160-15,0 0-58 0,0 0-33 16,0 0-14-16,-63-15 14 16,14 41-19-16,0 7 0 15,10 4-4-15,13-2 4 16,16 2 0-16,10-1-5 16,18-3 5-16,19 1-7 15,14-3 7-15,9 0-1 16,-4-1-9-16,-3-7 10 15,-9 2-2-15,-14-5 0 16,-12-3 4-16,-9-3-17 16,-9 2 12-16,-13-3 3 15,-19 1-7-15,-13 3 7 16,-14-2 0-16,-5-2-2 0,-1-2-33 16,12-5-40-16,17 0-101 15,23-6-213-15,13-12-243 16</inkml:trace>
  <inkml:trace contextRef="#ctx0" brushRef="#br1" timeOffset="113591.29">28401 13039 587 0,'0'0'637'0,"0"0"-494"16,0 0-12-16,0 0-86 15,0 0-42-15,0 0-6 16,24-27-26-16,-36 48-83 0,-2 8-85 15,7-2-187-15,7-1-113 16</inkml:trace>
  <inkml:trace contextRef="#ctx0" brushRef="#br1" timeOffset="114799.78">29387 13263 296 0,'0'0'3'16,"0"0"55"-16,0 0-9 15,0 0-40-15,0 0 17 0,0 0-7 16,39-40-16-16,-38 38 19 15,1 2-22-15,0 0 1 16,-2 0 9-16,0 0 2 16,2 0-1-16,-2 0 10 15,0 0-21-15,0 0 5 16,0 0-5-16,0 0-24 16,-6 0 11-16,-6 6-98 15,-4 1-124-15</inkml:trace>
  <inkml:trace contextRef="#ctx0" brushRef="#br1" timeOffset="115449.52">29272 12897 746 0,'0'0'126'0,"0"0"-80"15,0 0 135-15,0 0-83 16,0 0-98-16,0 0 0 16,-61 42-2-16,49 11 6 15,3-6-1-15,5-5-3 16,4-8 3-16,0-12-12 16,0-11 9-16,8-8 0 15,13-3 4-15,9-17-1 16,6-13 5-16,3-6-8 0,-1-3 5 15,-3 2 0-15,-5 4-5 16,-7 10 0-16,-6 7-2 16,-5 12 2-16,0 4-8 15,3 6-36-15,3 25 28 16,2 2 2-16,6 0-7 16,7-6-86-16,4-15 56 15,3-12-13-15,-3 0 43 16,-10-7 12-16,-7-15 18 15,-9-4-1-15,-9-4-6 16,-2 1 11-16,0 2 41 16,-18-2-27-16,0 2-10 15,-1 4 26-15,3 12-35 16,8 5 32-16,5 6-38 16,3-3 11-16,0 3-26 0,22-7-9 15,14-3 22-15,8-7-4 16,2 1 11-16,-4-6-7 15,-4 2 8-15,-7 3-6 16,-9 6 65-16,-5 9-45 16,-5 2-4-16,0 13-8 15,-4 16-6-15,-5 8 9 16,-3 6-13-16,0 3 3 16,-2-7-4-16,-5-3 1 15,1-9-66-15,3-10-97 0,3-11-31 16,7-6-152-16,14-26-99 15</inkml:trace>
  <inkml:trace contextRef="#ctx0" brushRef="#br1" timeOffset="115581.63">30215 12511 485 0,'0'0'180'0,"0"0"35"16,0 0-146-16,0 0-62 15,0 0-14-15,0 0-10 16,-17 82-79-16,16-46-95 15,1-3-141-15</inkml:trace>
  <inkml:trace contextRef="#ctx0" brushRef="#br1" timeOffset="115826.33">30410 12414 675 0,'0'0'85'16,"0"0"184"-16,0 0-135 15,0 0-9-15,0 0-84 16,0 0-31-16,0-22 10 16,0 58-13-16,-5 17 13 15,-11 13 12-15,-6 16-24 16,-5 4 0-16,3 0-8 16,3-13 3-16,9-14-23 15,8-16-41-15,4-13-101 16,0-14-105-16,10-16-71 0,7-8-131 15</inkml:trace>
  <inkml:trace contextRef="#ctx0" brushRef="#br1" timeOffset="116313.73">30239 12746 59 0,'0'0'584'0,"0"0"-472"15,0 0 63-15,0 0-93 16,0 0-55-16,0 0-24 15,67-75-2-15,4 50 0 16,-2 1-2-16,-4 2-40 16,-6 2-25-16,-10 0 48 15,-10-3-29-15,-10-3 46 0,-9-4 1 16,-10-1 4 0,-7 6 10-16,-3 5 44 0,0 7 20 15,0 12 69-15,-9 1-98 16,-15 4-7-16,-4 23-13 15,-2 11-24-15,2 13 22 16,6 8 7-16,4 5-27 16,1 3 29-16,5-6-36 15,2-9 0-15,7-19 1 16,3-9 4-16,0-12-7 16,6-12 2-16,18 0 0 15,16-19 8-15,8-18-8 0,4-8 0 16,-5-8-7-1,-8 3 4-15,-12 10 3 0,-10 16 0 16,-9 16 3-16,-5 8-13 16,-3 13 10-16,0 21-5 15,0 10-1-15,0 6 7 16,-3-7-1-16,-1 0 0 16,4-6-45-16,12-8-66 15,16-4 17-15,16-13-225 16,5-12-127-16</inkml:trace>
  <inkml:trace contextRef="#ctx0" brushRef="#br1" timeOffset="116546.79">31630 12511 1008 0,'0'0'1'15,"0"0"202"-15,0 0-44 16,0 0-131-16,0 0-5 15,0 0 0-15,-100 32-20 16,73 1 0-16,5 8-3 16,8 1 7-16,10-3-16 15,4 1 9-15,13-10-16 16,19-8-55-16,11-11-103 16,11-8-151-16,4-3 54 15,2-14-182-15</inkml:trace>
  <inkml:trace contextRef="#ctx0" brushRef="#br1" timeOffset="116859.62">31873 12567 400 0,'0'0'201'16,"0"0"45"-16,0 0-55 15,0 0-80-15,-83-20 6 16,81 20-63-16,2 0-39 16,3 0-15-16,27 0 2 15,16 0-21-15,9 0-49 16,1 0-95-16,-9-4-40 15,-12 1-7-15,-15 3-51 16,-15 0 141-16,-5 0-17 16,-12 0 65-16,-18 13 42 15,-8 1 30-15,-3 2 108 0,-5 1 10 16,4 3 36 0,6-1 35-16,10-2-65 0,9-5-25 15,11-1-32-15,6-7-40 16,10 1 11-16,25 0 3 15,17-5 30-15,11-1-71 16,2-15-94-16,-1-1-116 16,-8-5-193-16</inkml:trace>
  <inkml:trace contextRef="#ctx0" brushRef="#br1" timeOffset="117167.93">32336 12392 758 0,'0'0'68'0,"0"0"240"16,0 0-252-16,0 0 19 15,0 0-75-15,0 0 10 16,116-41-11-16,-79 41 1 16,-5 0-7-16,-8 4-20 15,-8 9 25-15,-10 4-10 16,-6 6 12-16,-2 0 0 15,-15 4 2-15,-3-4 2 16,-1 0-4-16,2-4 16 16,4 1 16-16,0-6 11 15,7-5-43-15,8-2 13 16,0-4-23-16,17-3 10 0,22 4-98 16,14-4-210-16,13 0-96 15</inkml:trace>
  <inkml:trace contextRef="#ctx0" brushRef="#br1" timeOffset="117340.4">33096 12528 1109 0,'0'0'82'0,"0"0"156"16,0 0-151-16,0 0-23 15,0 0-45-15,0 0-19 16,-25-22 0-16,25 22-22 0,0 8-115 15,0 1-300-15,-6 5-297 16</inkml:trace>
  <inkml:trace contextRef="#ctx0" brushRef="#br1" timeOffset="117806.14">31547 13333 859 0,'0'0'22'16,"0"0"131"-16,0 0 103 15,0 0-162-15,0 0-22 16,0 0 33-16,-2-29-52 16,51 15-1-16,42-8-25 15,41-6-15-15,20-2-7 16,-2 4-5-16,-18 1-55 16,-30 4-15-16,-33 12-91 15,-33 1-184-15,-30 8-395 16</inkml:trace>
  <inkml:trace contextRef="#ctx0" brushRef="#br1" timeOffset="117957.54">31803 13405 1008 0,'0'0'137'0,"0"0"25"16,92-9-79-16,10-12-59 15,22-1-24-15,6 2-2 16,-14 3-98-16,-12-2-284 15,-21-4-544-15</inkml:trace>
  <inkml:trace contextRef="#ctx0" brushRef="#br1" timeOffset="128019.85">4124 3109 340 0,'0'0'30'16,"0"0"116"-16,0 0 0 15,0 0-40-15,0 0 3 16,0 0-44-16,0 0-6 16,0 0-34-16,-66-22-22 15,89 4 27-15,29-12-20 16,22-12 2-16,16-9 8 15,1-1-20-15,-9 4 0 0,-16 10 0 16,-17 11 0-16,-18 12-19 16,-20 9-15-16,-11 6-24 15,-11 6 15-15,-25 16-44 16,-10 8-28-16,-5-1 95 16,2-2 7-16,3-4 3 15,6-6 10-15,7-9 0 16,11-5 9-16,11-3-9 15,5-4-3-15,6-15-26 16,0-6 14-16,0-3-12 16,0-2 21-16,0 4 6 15,0 2 0-15,3 4 11 16,-3 4-10-16,0 1 56 0,-6 3-12 16,-7 2 12-16,-7 1-7 15,4-1 0-15,-1 3 41 16,4 0-25-16,7 4-29 15,3-2 32-15,3 1-21 16,0-7 1-16,27-5-14 16,15-3-25-16,13 2 29 15,9 5-33-15,-4 12-5 16,1 0 13-16,-6 3-12 16,-3 19 5-16,-10 6-7 15,-12 3 1-15,-11 6-1 16,-19 4 0-16,0 5 0 15,-19 3 22-15,-17 3-19 16,-7 2 15-16,1-6-9 0,0-5-4 16,15-6-10-16,11-8-19 15,16-2-120-15,16-9-107 16,20-15-141-16</inkml:trace>
  <inkml:trace contextRef="#ctx0" brushRef="#br1" timeOffset="129413.8">5829 15305 365 0,'0'0'104'15,"0"0"90"-15,0 0-47 16,0 0-5-16,0 0-43 16,0 0 2-16,-72-79-10 15,50 60-27-15,-5 2 11 16,0 0-44-16,-1 7-11 0,1 10 38 16,3 0-35-1,-6 33-5-15,2 33-10 0,-5 26-8 16,6 21 19-16,8 6-19 15,10-4 0-15,6-12 8 16,3-11-8-16,0-22-1 16,3-17 1-16,9-14-24 15,-3-16-28-15,1-9-44 16,-7-8-107-16,-3-6-34 16,0-10 2-16,-13-17-184 15</inkml:trace>
  <inkml:trace contextRef="#ctx0" brushRef="#br1" timeOffset="129579.74">5250 15765 675 0,'0'0'52'0,"0"0"188"15,0 0-24-15,0 0-106 16,0 0-31-16,0 0-48 16,94-61-9-16,-22 28 20 15,16 2-41-15,6-1-1 16,1 3-17-16,2 0-145 15,-12-5-241-15</inkml:trace>
  <inkml:trace contextRef="#ctx0" brushRef="#br1" timeOffset="130051.5">6163 14846 204 0,'0'0'522'0,"0"0"-419"16,0 0 81-16,0 0-99 16,0 0-12-16,24-76-72 15,4 63 4-15,5 2 2 16,-2 2-3-16,-4 9-8 15,-3 0 4-15,-12 9-32 0,-3 15 3 16,-9 3-25-16,0 5 15 16,-6 5 34-16,-9 2 5 15,-3-6 0-15,6-6 21 16,2-10-5-16,7-11 41 16,3-3-30-16,0-3 5 15,0 0-7-15,16-4-9 16,8-6 21-16,6 4-26 15,0 6-3-15,-5 0-4 16,-4 1-4-16,-9 18 0 16,-12 8-5-16,0 6 9 15,-15 6-4-15,-18 0 0 0,-10 4-35 16,-2-6 11-16,-4-8-97 16,4-5-97-16,5-16-35 15,9-8-218-15</inkml:trace>
  <inkml:trace contextRef="#ctx0" brushRef="#br1" timeOffset="130291.64">6048 14637 670 0,'0'0'173'0,"0"0"70"16,0 0-77-16,0 0-75 0,-94 90-18 15,76-37-29 1,2 16-18-16,10 10 18 0,6 4-44 16,12 1-11-1,31-9 7-15,11-19-16 0,20-20-51 16,14-19-73-16,11-17-72 16,11-14-96-16,-1-30-96 15</inkml:trace>
  <inkml:trace contextRef="#ctx0" brushRef="#br1" timeOffset="130507.21">6839 14647 837 0,'0'0'1'0,"0"0"342"16,0 0-157-16,0 0-88 0,0 0-21 16,0 0-65-16,-42-2-6 15,67 31 60-15,8 8-38 16,6 9 5-16,4 12-27 15,-6 15 6-15,-10 11-24 16,-21 12 11-16,-6 8-42 16,-31 3 16-16,-23 1-80 15,-16-5-102-15,-21-14-301 16</inkml:trace>
  <inkml:trace contextRef="#ctx0" brushRef="#br1" timeOffset="132879.03">7407 15272 43 0,'0'0'43'0,"0"0"35"15,0 0 54-15,0 0-57 16,0 0 61-16,0 0-37 16,0-31-10-16,0 28-6 15,0 1-8-15,-3-1 11 16,0 3-18-16,-3 0 7 16,-9 3-11-16,-7 26-52 15,-8 21 14-15,-4 22-2 16,-2 18 5-16,0 6 17 15,9 9-10-15,12 0-23 0,11-7 2 16,8-10-15 0,38-16-21-16,25-15-97 0,21-22-134 15,6-25-97-15</inkml:trace>
  <inkml:trace contextRef="#ctx0" brushRef="#br1" timeOffset="133696.37">7732 15477 353 0,'0'0'9'16,"0"0"181"-16,0 0-12 15,0 0-92-15,0 0-10 16,0 0-26-16,-24-4-1 15,18 6-23-15,-4 10-16 16,-2 1 67-16,-9 3-63 16,0-3-4-16,-6 0 13 0,2-5-18 15,7-5 1 1,6-3 3-16,3 0 0 0,9-11 44 16,0-15-38-16,3-10-6 15,20-3-18-15,9-2 15 16,4 15-8-16,3 10 2 15,-3 16 0-15,-2 3 3 16,-4 27-3-16,-11 9 0 16,-8 11-4-16,-11 3 4 15,0 2-6-15,-23 5 6 16,-14-4-29-16,0 1 27 16,-5-8-23-16,2-9 25 15,7-11-6-15,8-12 8 16,8-13-2-16,8-4 9 15,-1-12-9-15,7-19 3 0,0-10-3 16,3 5 0-16,0 4 5 16,0 13-5-16,9 8-16 15,1 11 14-15,5 0 4 16,6 17 3-16,4 11-5 16,8 2-7-16,3 0 5 15,9 0-99-15,7-3-44 16,6-11-146-16,2-16-71 15</inkml:trace>
  <inkml:trace contextRef="#ctx0" brushRef="#br1" timeOffset="133973.81">8180 15058 1015 0,'0'0'70'15,"0"0"151"-15,0 0-142 16,0 0-18-16,0 0-57 16,0 0 28-16,101 67 30 15,-34-19-44-15,-1 12 1 16,-2 9-14-16,-12 9 4 16,-19 9-11-16,-24 5 2 15,-9-2-7-15,-28 2 4 16,-14-9-63-16,-7-4-6 15,4-7-84-15,9-16-181 16,6-17-62-16,14-28-151 0</inkml:trace>
  <inkml:trace contextRef="#ctx0" brushRef="#br1" timeOffset="134223.34">9228 15487 1093 0,'0'0'25'16,"0"0"204"-16,0 0-126 15,0 0-30-15,0 0-11 16,0 0-45-16,-37-10-10 0,71 6-7 16,23-8 4-16,16-5 1 15,6 3-5-15,-8-3-59 16,-6 4 1-16,-10 4-70 15,-13 5-92-15,-20 4-122 16,-22 0-141-16</inkml:trace>
  <inkml:trace contextRef="#ctx0" brushRef="#br1" timeOffset="134385.79">9142 15748 818 0,'0'0'88'0,"0"0"179"15,0 0-137-15,0 0-68 0,80-36-29 16,8 5-5-16,15-2-28 16,18-3-40-16,16 6-44 15,2-2-226-15,-2-11-412 16</inkml:trace>
  <inkml:trace contextRef="#ctx0" brushRef="#br1" timeOffset="135534.41">26357 10769 10 0,'-92'122'7'15,"10"4"54"-15,15-9-33 16,23-3-28-16,24-4-13 16,20-14-43-16</inkml:trace>
  <inkml:trace contextRef="#ctx0" brushRef="#br1" timeOffset="136959.4">11118 15279 449 0,'0'0'83'16,"0"0"88"-16,0 0-20 15,0 0 7-15,0 0-25 16,0 0-44-16,0 0-35 15,-12-47-37-15,48 28 34 16,13-2-51-16,5 1 0 16,5 1 21-16,0-1-20 15,-1-1-1-15,-12 9 0 16,-16 2-12-16,-15 6 0 16,-12 4-21-16,-3 0 31 15,-15 0-3-15,-21 7-25 16,-13 7-17-16,-6 4 30 15,-1 1 17-15,7-4-10 16,3-1 12-16,9-5-2 16,10-1 27-16,9-8-7 0,9 0 4 15,6 0 4-15,3 0-25 16,0 0 11-16,0 2-14 16,0 5 0-16,0 10-2 15,-6 3 5-15,0 6-3 16,-4 3 8-16,1-2-3 15,1-1 9-15,2-4-10 16,-1-8 0-16,4-3 28 16,3-5-30-16,0-6 2 15,0 0 9-15,0 0-13 0,16 0 22 16,14-6 13-16,9-8-18 16,7-2 20-16,-1-1-35 15,1 7-2-15,-7 5 14 16,-3 5-12-16,-11 3 3 15,-4 14-5-15,-9 8 2 16,-9 8 0-16,-3 4-2 16,-12 3 0-16,-24 2 11 15,-16 2-11-15,-14 1 0 16,-11-8 0-16,2-5-2 16,6-8-14-16,20-11 16 15,18-9-35-15,14-4 21 16,17-10-17-16,11-24-53 15,26-15-254-15,17-10-185 16</inkml:trace>
  <inkml:trace contextRef="#ctx0" brushRef="#br1" timeOffset="139943.81">11970 15245 26 0,'0'0'77'16,"0"0"37"0,0 0-3-16,0 0 43 0,0 0 1 15,0 0-19-15,0 0 1 16,-16-73 14-16,13 71 1 15,0 2-50-15,2 0-36 16,1 0-6-16,0 0-53 16,0 0-7-16,0 9-3 15,14 13 3-15,14 6-3 16,-1 1 3-16,6 4 0 16,-5 1-15-16,2-5-46 15,-5 0-110-15,-2-5-95 16,-4-7-55-16,-10-11-99 0</inkml:trace>
  <inkml:trace contextRef="#ctx0" brushRef="#br1" timeOffset="140132.64">12133 15192 347 0,'0'0'76'16,"0"0"175"-16,0 0-41 15,0 0-8-15,0 0-117 16,0 0-34-16,-40 17-25 15,21 32 20-15,-6 12-5 16,-2 7-41-16,-3 6-21 16,5-2-58-16,16-7-135 15,9-15-108-15,6-29-144 16</inkml:trace>
  <inkml:trace contextRef="#ctx0" brushRef="#br1" timeOffset="140558.04">12529 15070 873 0,'0'0'66'0,"0"0"150"16,0 0-120-16,0 0-55 16,0 0-29-16,0 0-12 15,-43-7-18-15,80 1-17 16,8-3 0-16,4-2 3 15,-10 5 17-15,-14 2 6 0,-8 4-19 16,-10 0 26-16,-7 10-28 16,0 14 30-16,-21 2 3 15,-4 7 17-15,1-3 5 16,6-7-9-16,5-3-10 16,6-6 28-16,6-5-34 15,1-4 0-15,0-3 2 16,18 1-1-16,4 0 9 15,7 0-3-15,-6 1-7 16,0 3 18-16,-11 2-18 16,-9 7 0-16,-3 1 6 15,-3 6-6-15,-25 1 0 0,-8 1-1 16,-3-4-6 0,-4-1-17-16,10-7-58 0,8-11-120 15,16-2 14-15,9-26-152 16</inkml:trace>
  <inkml:trace contextRef="#ctx0" brushRef="#br1" timeOffset="140717.04">12935 14770 639 0,'0'0'164'0,"0"0"138"16,0 0-134-16,0 0-120 15,0 0-8-15,34 79-15 16,-25-10-19-16,-3 17-6 0,-6 5-63 15,0 4-181 1,0-15-248-16</inkml:trace>
  <inkml:trace contextRef="#ctx0" brushRef="#br1" timeOffset="140882.54">13069 15413 986 0,'0'0'253'16,"0"0"-30"-16,0 0-110 15,0 0-36-15,0 0-76 16,0 0 19-16,-17 2-40 16,7 20-34-16,-12 11-54 0,-5 9-155 15,-9-1-236 1</inkml:trace>
  <inkml:trace contextRef="#ctx0" brushRef="#br1" timeOffset="141705.96">4874 15051 483 0,'0'0'103'15,"0"0"71"-15,0 0-6 16,0 0 4-16,0 0-88 16,0 0-77-16,-49 142 14 15,71 9 1-15,-5 41 9 16,2 33-9-16,-8 16-15 16,-4 13-14-16,2 1 2 15,0-25-43-15,10-38 22 0,1-52-175 16,8-48 4-16,-1-50 42 15,1-42-113-15</inkml:trace>
  <inkml:trace contextRef="#ctx0" brushRef="#br1" timeOffset="142472.87">4734 14938 733 0,'0'0'22'0,"0"0"70"16,0 0 41-16,0 0 3 15,0 0-63-15,6-76-65 16,91 23 1-16,46-10 1 16,48-12-10-16,48-1 8 15,53-5-8-15,42 0 2 16,54-2-9-16,43-5 7 15,36 8-11-15,49 1-9 16,18 2-23-16,24 1-7 16,10-6-18-16,-1 3 2 15,-3 8 40-15,-42 12 3 0,-30 17-5 16,-61 9 24-16,-70 17-7 16,-63 6 10-16,-62 6 1 15,-62 4 0-15,-51 0 0 16,-44 7 0-16,-42 10 0 15,-20 9 21-15,-17 13 3 16,0 22 24-16,-16 20-4 16,2 17-29-16,5 19 16 15,9 5 0-15,3 7-14 16,27 0 11-16,13 3-18 16,11-4-3-16,7-2-1 15,-2 4 5-15,3-8-8 16,-7-3-3-16,-9-11 0 15,-20-15 6-15,-16-7-3 16,-10-10-3-16,-39-10 2 0,-40 0 4 16,-37-3-6-16,-47-4 13 15,-41-3-12-15,-40 0 17 16,-36 1-18-16,-30 6-5 16,-33 2 4-16,-21 7 0 15,-21-4-6-15,-12 4 3 16,-5 1 4-16,-7 5 11 15,-1 2-11-15,7 4 0 16,8-3 2-16,7 4-1 16,21-2 4-16,15-2-5 15,22-3 23-15,23-5-19 16,27-4 6-16,29-6-6 0,33-3 6 16,27-12-10-16,29-11 2 15,29-10 6-15,30-8 0 16,30-10-16-16,21-6-22 15,26-3-61-15,22-3-161 16,8-19 0-16</inkml:trace>
  <inkml:trace contextRef="#ctx0" brushRef="#br1" timeOffset="172865.9">28138 16874 632 0,'0'0'56'0,"0"0"107"0,0 0 43 16,0 0-136-1,0 0-13-15,0 0-9 0,0 0-21 16,66-92 13-16,-9 54-38 15,7-2 1-15,5 1-1 16,0 3-1-16,-8 5-2 16,-14 12-23-16,-20 6-41 15,-13 11 13-15,-14 2-93 16,0 0 71-16,-11 9 29 16,-16 11-85-16,-4 2 54 15,-2 6 65-15,1-9 11 16,7-2 4-16,5-6 3 0,7-6 44 15,7-5 36 1,3 1 29-16,3-1 36 0,0 0-48 16,0 0-29-16,0 0-3 15,-1 0-40-15,1 3-10 16,0 4-1-16,0 18-21 16,0 18 0-16,7 20 11 15,2 19-2-15,0 5 6 16,-3 5-15-16,0-10 0 15,3-11-5-15,7-12-31 16,7-17-67-16,6-15-147 16,6-17-137-16,-2-10-215 15</inkml:trace>
  <inkml:trace contextRef="#ctx0" brushRef="#br1" timeOffset="173026.31">28709 17033 982 0,'0'0'181'15,"0"0"72"-15,0 0-182 16,0 0-38-16,0 0-27 16,0 0-6-16,-42 1-10 15,42 17-65-15,16-1-65 16,12-7-219-16,6-8-230 16</inkml:trace>
  <inkml:trace contextRef="#ctx0" brushRef="#br1" timeOffset="173331.63">29050 16636 977 0,'0'0'87'15,"0"0"204"-15,0 0-183 16,0 0-55-16,0 0-16 16,0 0-37-16,-84 39-2 15,66 2 1-15,5 5-3 16,8-3-2-16,5-4-6 15,6-9-15-15,23-10 14 16,8-7-11-16,9-7 9 16,1-3 11-16,-7 0 0 15,-12 2-3-15,-13-2 2 16,-10 9-19-16,-5 5 14 0,-5 10-13 16,-19 6 6-1,-7 4-18-15,-3 1-45 0,-1-6-26 16,5-4-110-1,8-17-45-15,13-11-126 0</inkml:trace>
  <inkml:trace contextRef="#ctx0" brushRef="#br1" timeOffset="173483.04">29336 16702 920 0,'0'0'158'0,"0"0"82"16,0 0-181-16,0 0-53 0,0 0-6 15,0 0-87 1,-6 39-77-16,6-18-156 0,0-2-244 16</inkml:trace>
  <inkml:trace contextRef="#ctx0" brushRef="#br1" timeOffset="174734.34">30447 16465 454 0,'0'0'72'16,"0"0"108"-16,0 0-55 15,-86 5-70-15,59 25-29 16,2 14-7-16,5 7-19 0,7 2 1 16,10-5 0-1,3-11-1-15,3-8-11 0,13-12 8 16,3-14-9-16,3-3 6 15,-2-1-16-15,-1-18 22 16,-3-5 10-16,-6-5-10 16,-3-1 2-16,-4-3 5 15,-3 2-6-15,0 2 2 16,0 7-2-16,0 12 4 16,0 10-1-16,0 0-4 15,0 12-9-15,0 10 8 16,0 2 2-16,11 0-2 15,4-12 0-15,1-4-6 16,4-6 2-16,-1-2-3 0,2-5 4 16,3-16 4-16,-1-5-6 15,0-7-9-15,-4-6 2 16,-5-13 13-16,-5-2 1 16,-9-13-1-16,0 1 0 15,-12 1 11-15,-3 16 0 16,-1 18 47-16,4 21 24 15,4 10 7-15,-1 0-20 16,5 5-57-16,-2 10-11 16,1-1 2-16,2 3-2 15,2 1 0-15,1-1 3 16,0 0 2-16,0-4 30 16,0 4-24-16,0-4-8 0,6 3 20 15,0 4-22-15,3 3 14 16,-2 4-9-16,2 5-1 15,0 5 8-15,0 2-14 16,0 1 3-16,-2-6-3 16,3-7 4-16,-3-10-4 15,-3-5 0-15,-1-7 5 16,-3-5-1-16,0 0-4 16,0 0 0-16,0 0 29 15,0-17-23-15,0-8 1 16,0-8-2-16,3-4-5 15,6 7 0-15,3 7 0 0,2 11 0 16,8 7-15-16,6 5 8 16,8 0-30-16,0 15-2 15,1 7-9-15,-7 5 22 16,-9 3-31-16,-12-1 10 16,-9-2 9-16,-6 2-9 15,-21 2 22-15,-4-4-20 16,3-5-20-16,6-8 11 15,8-8-5-15,11-6-55 16,3-20 17-16,10-19-116 16,19-11-25-16</inkml:trace>
  <inkml:trace contextRef="#ctx0" brushRef="#br1" timeOffset="175056.34">31057 16365 153 0,'0'0'203'0,"0"0"82"0,0 0-61 16,0 0-25-16,0 0-82 15,0 0-87-15,-35 40-5 16,12 3-20-16,5 0 1 16,8-4 2-16,10-8-8 15,0-6-3-15,12-11 2 16,9-8-18-16,6-6 17 16,2 0-18-16,4-23 4 15,-1-4 9-15,-3-9-25 16,-3 7 24-16,-7-7-6 0,-10 5 8 15,-6 9 4 1,-3 6 2-16,0 12 0 0,0 4 7 16,-3 3-7-16,-2 16-12 15,4 2 6-15,1 2-8 16,1-4-48-16,23-4-40 16,14-3-1-16,15-6 68 15,14-6-126-15,7-3-150 16</inkml:trace>
  <inkml:trace contextRef="#ctx0" brushRef="#br1" timeOffset="175364.22">32049 15955 421 0,'0'0'224'0,"0"0"78"16,0 0-55-16,0 0-107 16,0 0-57-16,0 0-20 15,-37-10-35-15,21 31-17 16,-11 8-11-16,-3 12 4 16,0 10-1-16,6 2-3 15,11-3-1-15,10-10-1 16,3-7 2-16,12-16-6 15,21-7-13-15,11-10-53 0,14-4-54 16,10-26-192-16,5-10-172 16,0-6 18-16</inkml:trace>
  <inkml:trace contextRef="#ctx0" brushRef="#br1" timeOffset="175553.34">32285 15969 458 0,'0'0'187'15,"-84"29"37"-15,62-20-85 16,13-1-64-16,9-4-67 16,3-4-8-16,28 0-12 15,16 0 3-15,8-7-27 16,3-10-87-16,-3 0 9 0,-7-3-33 16,-8 4-51-1,-10 7 14-15,-15 1-72 0</inkml:trace>
  <inkml:trace contextRef="#ctx0" brushRef="#br1" timeOffset="175711.81">32369 16061 50 0,'0'0'124'15,"0"0"59"-15,0 0 29 16,0 0-88-16,0 0-61 16,0 0-38-16,-39 33 8 15,70-43 36-15,5-6-51 16,0 2-18-16,1-3-73 15,-1 5-130-15,-4-4-262 16</inkml:trace>
  <inkml:trace contextRef="#ctx0" brushRef="#br1" timeOffset="176009.83">32720 15899 436 0,'0'0'447'0,"0"0"-186"15,0 0-82-15,0 0-110 16,0 0-41-16,0 0-28 16,-6 0 0-16,32-5 3 15,6-3 3-15,4-6 12 16,0 1-18-16,-3-3 0 0,-3 3 11 15,-9-1-11-15,-6 8 2 16,-5 3-2-16,-7 0-3 16,0 3-2-16,-3 0-82 15,0 0-148-15,0 0-222 16</inkml:trace>
  <inkml:trace contextRef="#ctx0" brushRef="#br1" timeOffset="176459.6">33029 15648 704 0,'0'0'113'0,"0"0"221"16,0 0-174-16,0 0-72 15,0 0-79-15,0 0-6 16,12-36 4-16,9 32-7 15,4 1-2-15,4 3 1 16,2 0-11-16,-3 0-5 16,-2 7-29-16,-10 6 2 15,-6-1 3-15,-5 3 12 16,-5-2 19-16,0 3 10 0,-6 1 0 16,-7-3 10-1,2-5-7-15,1 1 24 0,7-5 21 16,1 0-39-16,2-1-1 15,0-1 2-15,4 4-9 16,12-1 9-16,6 1-10 16,-1-2 4-16,4 2 5 15,-1 0-9-15,-5-1 0 16,-8 5 4-16,-9-5-2 16,-2 7 5-16,-21 4-7 15,-18 5 6-15,-15 2-15 16,-11 3-6-16,-4-2-82 15,6-1-142-15,16-7-150 16</inkml:trace>
  <inkml:trace contextRef="#ctx0" brushRef="#br1" timeOffset="177113.2">32880 16327 491 0,'0'0'97'16,"0"0"93"-16,0 0-70 15,104-78 25-15,-56 55-50 16,12-4-21-16,6 2-14 16,5 1-26-16,4 2-7 15,-1-2-13-15,-1 4-11 16,-7 4 12-16,-12-1-13 15,-17 7 12-15,-16 3 16 0,-12 2 11 16,-6 3-9 0,-3 1 8-16,0 1-8 0,0-1 12 15,0 1-38-15,0 0 1 16,0 0 5-16,0 0-10 16,0 0-1-16,0 0-1 15,0 0 3-15,0 0-1 16,0 0-2-16,0 0 0 15,0 0 4-15,0 0-2 16,0 0-2-16,0 0 0 16,0 0 2-16,0 0-3 15,0 0 1-15,0 0 0 16,0 0 0-16,0 0 0 0,0 0 0 16,0 0 0-1,0 0 2-15,0 0-6 0,0 0 4 16,0 0-23-16,-3 0-9 15,-8 2-37-15,-8 12-49 16,-12 6-127-16,-7-3-172 16,-9 6-317-16</inkml:trace>
  <inkml:trace contextRef="#ctx0" brushRef="#br1" timeOffset="178693.8">30531 17905 413 0,'0'0'183'15,"0"0"81"-15,0 0-72 0,0 0-68 16,0 0-35-16,0 0-49 16,-16-35-17-16,27 23-19 15,0-2 6-15,-1 8-10 16,2 3 0-16,-1 0 0 16,-1 3 0-16,3 3-5 15,-2 12 4-15,1 9-4 16,-6 4 4-16,-2-2 0 15,-4 1-24-15,0-2 13 16,0-8-6-16,-1-1 2 16,-4-9 12-16,4-4-7 15,1-3 3-15,0 0 4 0,0-3-11 16,0-17 12 0,7-15-6-16,2-2 9 15,1-3 4-15,-4 2-4 0,-1 7 6 16,0 10 6-16,-4 11 3 15,1 5 26-15,-2 5-28 16,0 0-11-16,1 5 1 16,2 18 0-16,3 7 7 15,3 9 5-15,0 2-13 16,2-6 1-16,-1-1-3 16,2-9-8-16,4-6-14 15,4-9-52-15,10-10-105 16,4 0-113-16,1-21-148 15</inkml:trace>
  <inkml:trace contextRef="#ctx0" brushRef="#br1" timeOffset="178972.55">30902 17818 562 0,'0'0'157'0,"0"0"99"16,0 0-91-16,0 0-65 15,0 0-36-15,0 0-38 16,-43 22-7-16,67-30 2 16,13-9 28-16,5-8-4 15,0 1-30-15,-4-2-3 16,-5 9-12-16,-10-1 4 0,-5 9 0 16,-9 5-4-16,-6 2-5 15,-2 2-10 1,2 0-37-16,-3 0-28 0,1 0-84 15,1 0-122-15,-1 4-10 16,-1 1-199-16</inkml:trace>
  <inkml:trace contextRef="#ctx0" brushRef="#br1" timeOffset="179263.31">31406 17442 779 0,'0'0'162'0,"0"0"112"15,0 0-154-15,0 0-92 16,0 0 1-16,0 0-29 16,-74 58 0-16,62-29 5 15,3 1-3-15,6 1-2 16,3-1 0-16,0 0 0 15,6-7-1-15,10-9 1 16,5-5 0-16,6-6-3 16,6-3-20-16,4-5-46 15,2-16-56-15,1-2-167 16,-10 4-170-16</inkml:trace>
  <inkml:trace contextRef="#ctx0" brushRef="#br1" timeOffset="179790.22">31528 18403 513 0,'0'0'250'15,"0"0"52"-15,0 0-111 16,0 0-103-16,0 0-33 15,0 0-20-15,-17-9-34 16,17 1 5-16,10-6 7 16,14-3-11-16,6-3-2 15,4 5-33-15,-1-1-28 16,0 6-74-16,-2 1-135 16,-7 8-62-16,-6 1-151 15</inkml:trace>
  <inkml:trace contextRef="#ctx0" brushRef="#br1" timeOffset="179969.7">31614 18562 604 0,'0'0'194'0,"0"0"10"16,0 0-111-16,0 0-91 15,0 0 59-15,67-81-24 16,-30 44-37-16,5-6-34 15,9 4-152-15,-2 7-72 16,-6-1-185-16</inkml:trace>
  <inkml:trace contextRef="#ctx0" brushRef="#br1" timeOffset="180486.83">31955 18076 752 0,'0'0'93'0,"0"0"132"16,0 0-127-16,0 0-91 15,0 0 5-15,0 0-6 16,31-56-4-16,-8 42 5 16,4 8-7-16,-2 3 0 15,-1 3-3-15,-2 0 3 16,-10 9-1-16,-2 8-1 0,-9 7 4 15,-1 0-2 1,0 3 0-16,0 1-20 0,-11-5 13 16,4-2-29-16,-1-6 12 15,3-10 9-15,3 0-6 16,2-5-10-16,0 0 6 16,0-13 8-16,6-11 4 15,6-8 9-15,0-8 4 16,1-2 4-16,-1-2-4 15,0 2 3-15,0 5 3 16,-4 10 6-16,-2 10 43 16,-2 9-7-16,-4 7 7 15,0 1-9-15,0 0-31 16,0 0-1-16,0 9-11 16,0 11 5-16,0 8 45 0,1 7-33 15,2-1-10-15,2-1 0 16,1-1-10-16,9-5-3 15,3-7-15 1,10-11-31-16,6-5-97 0,5-4-117 16,4-9-184-16</inkml:trace>
  <inkml:trace contextRef="#ctx0" brushRef="#br1" timeOffset="180684.84">32431 17935 699 0,'0'0'121'16,"0"0"168"-16,0 0-172 16,0 0-70-16,0 0-37 15,0 0 13-15,63-40 9 16,-20 17-32-16,-1-1-18 16,2 0-94-16,-3 5-21 15,-8 2-111-15,-11 8-157 16</inkml:trace>
  <inkml:trace contextRef="#ctx0" brushRef="#br1" timeOffset="180923.03">32483 17805 764 0,'0'0'162'0,"0"0"150"16,0 0-170-16,0 0-73 15,0 0-32-15,0 0-37 16,-15 14 9-16,29 8-11 16,4 14 2-16,-3 2 0 15,-5 7-6-15,0 5 6 16,0-4-53-16,3 1-48 16,3-9-136-16,5-11-155 15,3-20-214-15</inkml:trace>
  <inkml:trace contextRef="#ctx0" brushRef="#br1" timeOffset="181364.37">32786 17665 655 0,'0'0'84'16,"0"0"126"-16,0 0-87 15,0 0-65-15,0 0-58 16,0 0 0-16,33-69-2 16,3 50-14-16,1 3 7 0,-4 4-21 15,-4 10 12 1,-9 2 14-16,-5 0-8 16,-9 1 10-16,-5 15 0 0,-1 7 2 15,0-4 8-15,-6 6-8 16,-5-6 4-16,3-2 9 15,2-5 11-15,5-6-5 16,1-1-11-16,0-3-5 16,0-2-6-16,6 2 4 15,11 3-1-15,6-1 8 16,4-1-8-16,0 3 3 16,-2-2-3-16,-3 3 2 15,-8 2-6-15,-10 0 4 16,-4 9 0-16,-15 4 22 15,-16 7-13-15,-14 5-9 0,-4 4-50 16,-6 1-111-16,-3 3-3 16,2-2-228-16</inkml:trace>
  <inkml:trace contextRef="#ctx0" brushRef="#br1" timeOffset="181896.19">32434 18542 941 0,'0'0'237'16,"0"0"-49"-16,0 0-73 16,0 0-71-16,0 0-22 15,0 0 6-15,114-119 5 16,-40 62-32-16,7-1 6 15,2 4-3-15,5 4-3 16,3 5 2-16,-3 5-3 16,-2 2 6-16,-8 6-10 15,-17 6 4-15,-13 6 0 16,-20 11-2-16,-17-1 4 16,-7 9 4-16,-2 1-5 15,-2 0 4-15,0 0 6 16,0 0-11-16,0 0 0 15,0 0 0-15,0 0 0 16,-5 0 0-16,-2 0 0 0,-2 0 2 16,-1 0-2-16,4 0 0 15,1 0 0-15,-1 0-1 16,3 0 4-16,0 0-4 16,3 0 1-16,-3 0 0 15,3 0-4-15,0 0 4 16,0 0-9-16,0 0 7 15,0 0-18-15,0 0 2 16,0 0-5-16,0 0-10 16,0 0 3-16,0 0-31 15,0 0-69-15,-3 0-163 16,-7 0-28-16,-5 0-199 16</inkml:trace>
  <inkml:trace contextRef="#ctx0" brushRef="#br1" timeOffset="185796.08">14838 17441 462 0,'0'0'32'15,"0"0"23"-15,0 0 208 16,0 0-170-16,0 0-29 15,0 0-16-15,0 0-13 16,-26-5-11-16,39-8 3 0,9-2 4 16,5-4-30-16,-2 2 3 15,2 5-1-15,-8 4-2 16,1 8-2-16,-8 0-9 16,-2 8-28-16,-4 14 31 15,-5 4-7-15,-1 4 14 16,0 1-1-16,-3-5 1 15,-8-6 1-15,5-8-1 16,0-2 1-16,3-8 13 16,3-2 3-16,0 0-3 15,0 0-8-15,0 1-6 16,3 3-18-16,13 3 16 0,4 1 2 16,2 3 6-16,-2-2-6 15,-1-1 0-15,-9 6-2 16,-4-4 4-16,-6 5 1 15,0 12 1-15,-19 2 0 16,-14 9 1-16,-6 1-5 16,-4-7-8-16,1-4 6 15,8-7-13-15,1-11-17 16,14-10 7-16,9 0-8 16,10-18-102-16,13-19-240 15,16-9-23-15</inkml:trace>
  <inkml:trace contextRef="#ctx0" brushRef="#br1" timeOffset="186291.9">15309 17377 680 0,'0'0'20'16,"0"0"195"-16,0 0-70 15,0 0-78-15,0 0-65 16,0 0 11-16,46-58-11 16,-8 46 7-16,1 7-8 15,-2 5-2-15,-8 0 1 0,-7 21-10 16,-6 5-30-16,-10 9 18 16,-6 4-14-16,0 0 34 15,-16-3-29 1,-4-5 21-16,4-6 5 0,4-12 10 15,3-3-2-15,5-9 0 16,4-1 4-16,0-1 24 16,0-22-12-16,4-14-14 15,11-5-2-15,5-1-1 16,-1-6 1-16,0 9-2 16,-1 7-1-16,-9 6 14 15,-3 10-9-15,-3 12 23 16,-3 2 11-16,0 3-15 15,0 0 0-15,0 20-18 0,0 12 5 16,0 10 27-16,0 2-21 16,0-2 0-16,0-2-6 15,19-8-11-15,11-5-4 16,12-10-7-16,14-10-77 16,18-7-190-16,4-14-168 15</inkml:trace>
  <inkml:trace contextRef="#ctx0" brushRef="#br1" timeOffset="186665.8">16312 17287 615 0,'0'0'115'0,"0"0"142"16,0 0-79-16,0 0-25 15,0 0-77-15,0 0-35 16,-32 0-9-16,32 0-29 0,13-4 12 16,16-9-14-16,10-1 0 15,13-5-1-15,2-3-9 16,6-2-56-16,-5 2-91 16,-6 7-144-16,-20 1-110 15</inkml:trace>
  <inkml:trace contextRef="#ctx0" brushRef="#br1" timeOffset="186896.5">16391 17118 821 0,'0'0'69'16,"0"0"210"-16,0 0-139 0,0 0-55 15,0 0-60-15,0 0 11 16,-24-14-36-16,33 33 0 15,12 9 7-15,2 12-6 16,0 23 4-16,-8 7-5 16,-1 8-16-16,5-10-46 15,0-14-170-15,5-24-157 16,-3-25-258-16</inkml:trace>
  <inkml:trace contextRef="#ctx0" brushRef="#br1" timeOffset="187416.19">16969 17065 1054 0,'0'0'14'16,"0"0"45"-16,0 0 20 16,0 0-79-16,0 0-24 15,0 0 23-15,81-46-25 16,-45 32-1-16,-11 1-7 15,-5 7-22-15,-10 0 9 16,-7 6 5-16,-3 0 20 16,-6 0 21-16,-17 12-60 15,-3 5 39-15,-3 7 17 16,-2-4 10-16,3 3 7 0,2-4 33 16,10-2-3-16,3-4 1 15,6-3 0-15,7-3-38 16,0-1-5-16,0-2-1 15,7-2 1-15,3 1 6 16,3-3-5-16,3 0 10 16,0 0-9-16,3 0 10 15,-2-6 26-15,2-5-25 16,-1 2 11-16,3-2 6 16,-2 4-17-16,1 6-2 15,-3 1-11-15,-1 0 0 16,3 19-1-16,-6 4 1 15,-1 10 0-15,-8-2 2 16,-4 5 0-16,0-3 1 16,-22-4 0-16,-4-1 1 0,-7 0 17 15,-3-6-20-15,1-5-2 16,6-6-34-16,6-11-109 16,13 0-34-16,10-20-321 15</inkml:trace>
  <inkml:trace contextRef="#ctx0" brushRef="#br1" timeOffset="187873.58">17491 17048 938 0,'0'0'77'0,"0"0"88"15,0 0 39-15,0 0-123 16,0 0-68-16,0 0-13 15,7-12-6-15,21 9 5 16,9 3-2-16,-1 0-23 16,-8 6-3-16,-1 14-30 15,-12 3-49-15,-8 8 81 16,-7 7-18-16,0-5 0 16,-4 2-10-16,-11-3 24 15,2-10 31-15,7-8-3 16,-1-8 3-16,7-6 0 15,0-10 7-15,0-17-7 16,13-12 14-16,3-11-13 0,0 1 7 16,1-4-5-16,-7 10 6 15,-1 11 54-15,-2 10-17 16,-4 17-6-16,-3 5 43 16,0 0-45-16,0 17-24 15,0 17-11-15,0 11 18 16,0 2 20-16,-3 4-36 15,3-1-4-15,0-6-2 16,10-8-2-16,12-13-55 16,14-14-61-16,9-9-142 15,7-32-180-15</inkml:trace>
  <inkml:trace contextRef="#ctx0" brushRef="#br1" timeOffset="188277.9">17954 16788 893 0,'0'0'33'0,"0"0"123"15,0 0 4-15,0 0-107 16,0 0-51-16,0 0 8 16,43-25-15-16,0 10 5 15,-1 5-55-15,-9 3 17 16,-14 2-8-16,-5 5-18 15,-8 0 2-15,-6 12 15 16,0 8 44-16,0 4 3 16,-6 2 3-16,-9-4 13 0,1-5 5 15,7-7-7-15,7-3 18 16,0-2-30-16,0 0 4 16,16-2 16-16,7-2 6 15,2 0 3-15,-1-1-18 16,-8 0-7-16,-4 2 12 15,-4 0-18-15,-8 1 0 16,0 9 3-16,0 3-3 16,-17 8 12-16,-9 2-12 15,-7 4-31-15,-9 0-35 0,-1 4-121 16,5-9-77-16,12-6-240 16</inkml:trace>
  <inkml:trace contextRef="#ctx0" brushRef="#br1" timeOffset="188616.77">18655 17299 974 0,'0'0'104'16,"0"0"21"-16,0 0 9 15,0 0-106-15,0 0-4 16,103-23-14-16,-58 13-3 15,1 0-14-15,-1 2 1 16,-11 6-105-16,-7 2-178 16,-9 0-103-16,-15 5-84 15</inkml:trace>
  <inkml:trace contextRef="#ctx0" brushRef="#br1" timeOffset="188777.37">18742 17524 536 0,'0'0'135'0,"0"0"80"15,0 0-50-15,0 0-59 16,0 0-56-16,0 0-47 16,49-12 59-16,12-19-45 15,15-1-17-15,4 5-78 16,10-4-155-16,1 3-150 16</inkml:trace>
  <inkml:trace contextRef="#ctx0" brushRef="#br1" timeOffset="189253.84">19606 17094 1183 0,'0'0'61'0,"0"0"-2"16,0 0 30-16,0 0-47 15,90-79-32-15,-24 50 2 16,-4 6-11-16,-4 6-2 16,-14 10 0-16,-13 5-49 15,-13 2 4-15,-12 9-18 0,-6 12-5 16,0 11 65-16,-6 3-12 16,-13 5 16-16,-4-3-4 15,1-6 9-15,4-6-1 16,6-8 4-16,6-6 12 15,4-8 20-15,2-3-28 16,0 0 1-16,15 0-2 16,15 0 13-16,12 0-8 15,6 0-14-15,7 0 3 16,-2 0-2-16,-5 12-3 16,-9 5-2-16,-16 7-3 15,-16 2 0-15,-7 7-4 16,-18 0 8-16,-19 6 2 0,-6-7 1 15,-8-1-2 1,8-6-14-16,5-6-3 0,13-10-46 16,11-9-82-16,13 0-149 15,1-23-383-15</inkml:trace>
  <inkml:trace contextRef="#ctx0" brushRef="#br1" timeOffset="189831.41">20585 16877 374 0,'0'0'40'15,"0"0"143"-15,0 0 16 16,0 0-37-16,0 0-2 15,0 0-8-15,-18-74-64 16,12 74-1-16,3 0-21 16,-4 0-38-16,-6 27-13 15,-6 17-15-15,-1 26 4 0,3 8 16 16,11 8-20-16,6 4 0 16,4-1 4-16,28-7 0 15,16-15-8-15,21-17-7 16,17-24-76-16,20-19-60 15,7-9-292-15</inkml:trace>
  <inkml:trace contextRef="#ctx0" brushRef="#br1" timeOffset="195193.55">20800 17181 874 0,'0'0'24'15,"0"0"9"-15,0 0 154 16,0 0-78-16,0 0-71 15,0 0-35-15,-25-70 14 16,50 45-11-16,2 1-5 0,4 4 4 16,-3 1 0-16,-2 10-1 15,-10 4-4-15,-4 5-9 16,-6 0 1-16,-5 13-7 16,-1 8 9-16,0 9 1 15,-6 0 2-15,-8-1 0 16,2-7-1-16,1-2 4 15,4-10-3-15,4-7 4 16,1-2-1-16,2-1 2 16,0 0 0-16,0-14-2 15,3-9 0-15,10-10 1 16,6-1 9-16,-2-2-10 0,3 0 0 16,-7 4 9-16,-4 10-7 15,0 11 21-15,-8 10-3 16,-1 1-5-16,0 0 20 15,0 0-27-15,0 10-5 16,0 9 15-16,0 8-8 16,-7 5 5-16,3-1-9 15,2 2-5-15,2-8 8 16,0 0-9-16,0-8-3 16,13-3-1-16,7-6-9 15,10-7-50-15,11-1-105 16,10-10-164-16,5-17-153 15</inkml:trace>
  <inkml:trace contextRef="#ctx0" brushRef="#br1" timeOffset="195404.16">21259 17022 700 0,'0'0'135'15,"0"0"38"-15,0 0 61 16,0 0-125-16,0 0-55 15,0 0-44-15,3-6 9 16,34-8-4-16,7-5 4 16,2-1-13-16,-1 3-6 0,-3 4-28 15,-10 4-83 1,-9 1-72-16,-16 5-160 0,-7 3-203 16</inkml:trace>
  <inkml:trace contextRef="#ctx0" brushRef="#br1" timeOffset="195637.1">21334 16874 861 0,'0'0'103'16,"0"0"125"-16,0 0-47 16,0 0-104-16,0 0-16 15,0 0-27-15,-18-17-20 16,18 37-14-16,0 11 8 15,0 14-2-15,1 11-6 0,1 4 0 16,2-1-3-16,7-8-23 16,4-6-68-16,12-15-98 15,2-16-154-15,7-14-315 16</inkml:trace>
  <inkml:trace contextRef="#ctx0" brushRef="#br1" timeOffset="196071.83">21756 16837 1190 0,'0'0'75'0,"0"0"119"16,0 0-142-16,0 0-22 16,0 0-30-16,0 0 0 15,0 0 0-15,92-56 0 16,-51 43-14-16,-7 3-23 15,-10 5-1-15,-12 4 31 16,-7 1-29-16,-5 0 9 16,0 10 24-16,-10 11 3 15,-8 7 0-15,-1-4 4 16,1-2-3-16,8-5 27 16,7-3-28-16,3-4 0 15,0-1 2-15,10-5-2 16,14 1-4-16,4-4 3 15,4 1 2-15,-1-2-1 16,-1 1 0-16,-8 3 0 0,-10-1-3 16,-7 3 2-16,-5 7 0 15,-5 7 0-15,-17 4 2 16,-5 0 4-16,-9 1-5 16,2-2-4-16,2-4 2 15,6-5-35-15,11-8-108 16,11-6-185-16,4-10-280 15</inkml:trace>
  <inkml:trace contextRef="#ctx0" brushRef="#br1" timeOffset="196326.13">22421 16811 1122 0,'0'0'91'15,"0"0"156"-15,0 0-155 16,0 0-7-16,0 0-46 16,0 0-3-16,3 0-3 15,25-10-18-15,13-6 17 16,4-1-32-16,2-3 7 16,-5 3-10-16,-7 5 3 15,-9 5-46-15,-8 1-32 16,-7 6-44-16,-10 0-144 15,-1 0-346-15</inkml:trace>
  <inkml:trace contextRef="#ctx0" brushRef="#br1" timeOffset="196761.83">22824 16561 1169 0,'0'0'115'0,"0"0"24"16,0 0-30-16,0 0-69 16,0 0-12-16,61-70-27 15,-27 51 7-15,2 9-8 0,-1 6-3 16,-9 4-7-16,-6 0-18 16,-7 3-15-16,-8 16 10 15,-5 9 8-15,0 4 24 16,-3 4-1-16,-9-4 4 15,-3-3-4-15,4-10 2 16,4-5 0-16,5-9 4 16,2-5-3-16,0 0 5 15,0 0 0-15,8 0-2 16,16 0 28-16,4 0-26 16,9 0-2-16,2 0 5 15,0 1-9-15,-8 10-2 16,-13 1-1-16,-10 1 4 15,-8 8-2-15,-12 4 1 16,-26 8 0-16,-15 6 1 0,-16 2-1 16,-10 4-26-16,-7 2-47 15,-8-5-257-15,-5-5-762 16</inkml:trace>
  <inkml:trace contextRef="#ctx0" brushRef="#br1" timeOffset="197427.57">23344 16233 458 0,'0'0'83'0,"0"0"161"16,0 0 0 0,0 0-70-16,0 0-26 0,-19-73-80 15,19 65 13-15,0 6-14 16,0 0-21-16,0 2-5 15,0 0-14-15,0 0-26 16,4 0 12-16,23 9-13 16,19 18 0-16,11 15 3 15,3 11-3-15,-5 13 0 16,-15 10-4-16,-17 14-15 16,-23 11-25-16,-21 10-91 15,-37 1-191-15,-23-6-493 0</inkml:trace>
  <inkml:trace contextRef="#ctx0" brushRef="#br1" timeOffset="197907.44">21261 18199 809 0,'0'0'93'16,"0"0"234"-16,0 0-173 15,0 0-67-15,0 0-31 16,0 0-18-16,-36 0-18 0,36 0-2 15,18-4-9-15,14-6-5 16,12-6 31-16,9-2-35 16,7-4 0-16,1-1-3 15,4-2-39-15,-10 5-54 16,-13 4-85-16,-17 5-206 16,-15 7-47-16</inkml:trace>
  <inkml:trace contextRef="#ctx0" brushRef="#br1" timeOffset="198118.51">21422 17935 851 0,'0'0'122'0,"0"0"164"16,0 0-133 0,0 0-67-16,0 0-38 0,0 0-33 15,-24 18-8-15,31 19-2 16,13 13-5-16,-7 5 2 15,3 8-1-15,0 3-2 16,1-2-79-16,9-8-71 16,-1-17-240-16,4-21-294 15</inkml:trace>
  <inkml:trace contextRef="#ctx0" brushRef="#br1" timeOffset="198717.6">21931 17908 1277 0,'0'0'93'16,"0"0"68"-16,0 0-106 15,0 0-40-15,0 0-13 16,0 0-4-16,35-40 1 16,-1 22-20-16,1 6 13 15,-6-4-34-15,-5 9 10 16,-10 0 14-16,-8 4-5 15,-5 3 5-15,-1 0 4 16,0 0 0-16,-12 3 7 16,-11 9-27-16,-6 6 17 15,1-1 17-15,1-3 2 16,6 2 2-16,2-7 2 0,8-1-2 16,7-6 20-16,0 0-21 15,4 3-3-15,0-2 7 16,0 4-3-16,0 0-2 15,0 1-2-15,7 1 4 16,0-1 7-16,-2-1-9 16,1-2-2-16,-3-3 26 15,-2 1-17-15,3-3 1 16,-2 0-2-16,-2 0-2 16,1 0 19-16,6 0-18 15,2 0-4-15,2 0 28 16,10-5-18-16,2 0-10 15,2 0-3-15,0 3 5 0,-5 2-10 16,1 0 4-16,-8 0 1 16,-1 10-7-16,-1 7 7 15,-10 6 0-15,-1 1-4 16,-1 8 9-16,-23-1-7 16,-9 2 2-16,-7 0 0 15,-6-4-6-15,-2 1-17 16,5-11-21-16,10-9-1 15,14-9-77-15,15-1-106 16,4-21-108-16</inkml:trace>
  <inkml:trace contextRef="#ctx0" brushRef="#br1" timeOffset="198980.3">22445 17660 1151 0,'0'0'57'16,"0"0"152"-16,0 0-94 16,0 0-60-16,0 0-21 15,0 0-7-15,-20 55-17 16,14-4 27-16,-4 7-22 16,3 12-14-16,1 6 15 15,3 3-16-15,3-2-3 0,9-13-5 16,19-13 7-1,8-11-39-15,6-17-30 0,11-17-56 16,9-6-172 0,-4-19-512-16</inkml:trace>
  <inkml:trace contextRef="#ctx0" brushRef="#br1" timeOffset="199431.34">22733 17869 1043 0,'0'0'106'0,"0"0"97"16,0 0-115-16,0 0-22 15,0 0-66-15,0 0 0 16,-19-14 0-16,48 14-5 0,9 0-3 16,-1 3-32-16,-4 9-5 15,-12 3 5-15,-7 2-49 16,-8 2 35-16,-6 1 15 15,0-1 1-15,-9 4-16 16,-5-6 20-16,2-3 13 16,-1-5 17-16,6-5-4 15,4-4 8-15,3 0-3 16,0-21-29-16,0-5 21 16,12-4-23-16,0-1 0 15,2 2 34-15,-3 7 4 16,-3 3 35-16,-4 8 83 0,0 5-13 15,-4 3 10-15,0 3-53 16,0 0-41-16,3 0 2 16,-1 12-27-16,4 12 0 15,2 5 3-15,4 1-3 16,7 1-3-16,3-3-24 16,7-7-102-16,3-8-42 15,6-10-150-15,1-3-192 16</inkml:trace>
  <inkml:trace contextRef="#ctx0" brushRef="#br1" timeOffset="199611.08">23195 17865 750 0,'0'0'149'16,"0"0"88"-16,0 0-57 0,0 0-109 15,0 0-53-15,0 0-18 16,8-17 0-16,29 4-2 15,6-2-15-15,1 0-90 16,0 3-74-16,-3-2-134 16,-9 1-189-16</inkml:trace>
  <inkml:trace contextRef="#ctx0" brushRef="#br1" timeOffset="199827.57">23192 17766 786 0,'0'0'106'0,"0"0"169"16,0 0-98-16,0 0-101 15,0 0-48-15,0 0-16 16,-17 14-7-16,33 14-4 16,3 8-1-16,-2 7 4 15,-3 5-16-15,-2 4-5 16,5-5-111-16,-5-10-147 15,5-13-153-15</inkml:trace>
  <inkml:trace contextRef="#ctx0" brushRef="#br1" timeOffset="200266.16">23542 17650 184 0,'0'0'928'0,"0"0"-907"16,0 0 117-16,0 0-137 16,0 0-1-16,0 0-8 15,95-55-1-15,-54 47-44 16,-5 5 19-16,-9 3-38 16,-12 0 9-16,-8 0 10 15,-5 0 1-15,-2 14 48 16,0 2 0-16,0 3 4 0,-9 2 0 15,0-5 18-15,3-2 26 16,3-6 9-16,3-1-10 16,0-3-20-16,0-4 27 15,11 1-30-15,12 0-3 16,6-1 1-16,2 1-14 16,4 5-1-16,-9-3-3 15,-3 5 2-15,-14 2-6 16,-9 3 4-16,-2 7 0 15,-23 2 13-15,-13 5-2 16,0-2-2-16,-5 0-9 16,7-5 4-16,9-3-11 15,9-5-53-15,8-12-210 16,10 0-205-16</inkml:trace>
  <inkml:trace contextRef="#ctx0" brushRef="#br1" timeOffset="200450.15">24159 17643 848 0,'0'0'240'0,"0"0"-90"16,0 0 30-16,0 0-102 16,0 0-55-16,0 0-22 15,40-56-2-15,-1 42-50 0,6-3-114 16,4 0-208-1,-1-3-383-15</inkml:trace>
  <inkml:trace contextRef="#ctx0" brushRef="#br1" timeOffset="200869.78">24541 17344 117 0,'0'0'822'15,"0"0"-682"-15,0 0 76 16,0 0-171-16,0 0-17 16,0 0-28-16,37-28 3 15,-6 25-8-15,-3 0-25 16,-5 3-27-16,-5 0-3 0,-11 4-10 16,-4 12 6-16,-3 3 33 15,0 4 31-15,-7 1 5 16,-7-1-3-16,0-1-2 15,1-5 39-15,5-6-12 16,3-5-14-16,5-3-4 16,0-3-5-16,0 1 8 15,15 1-6-15,3 3 14 16,3-3-1-16,-3 0-13 16,-3 6 7-16,-2-1-2 15,-6 5-5-15,-4 2 9 16,-3 6-14-16,-7 7-1 0,-17 2 11 15,-9 7-11-15,-1-5-7 16,-3 4-33-16,1-9-79 16,8-9-77-16,8-10-191 15</inkml:trace>
  <inkml:trace contextRef="#ctx0" brushRef="#br1" timeOffset="201134.1">24849 17137 981 0,'0'0'221'15,"0"0"-176"-15,0 0 137 0,0 0-125 16,0 0 6 0,84 58-11-16,-36-16-33 0,1 4 2 15,-9 7-19-15,-10 10 6 16,-16 0-5-16,-14 6-3 15,-11 4-2-15,-28 2-2 16,-12-5-34-16,-4-11-22 16,2-15-18-16,9-18-82 15,13-19-157-15,16-12-215 16</inkml:trace>
  <inkml:trace contextRef="#ctx0" brushRef="#br1" timeOffset="201538.29">25110 16881 1102 0,'0'0'31'16,"0"0"191"-16,0 0-102 16,0 0-58-16,0 0-55 15,0 0 0-15,62-68-14 16,-22 57 4-16,3 0-19 15,1 8 2-15,-9 3-27 16,-12 0-2-16,-12 3 5 16,-11 11-24-16,0 5 45 0,-3 4 18 15,-13-1 5 1,2-2 5-16,1-2 1 0,7-8 6 16,3-3 31-16,3-4-17 15,0 0-6-15,0 0 1 16,15 1 3-16,8 3 19 15,2-5-34-15,3 2 0 16,-1 2-6-16,-6-1 4 16,-8-3-7-16,-8 8 0 15,-5 3-15-15,-19 6 13 16,-25 15-33-16,-18 6-109 16,-23-1-137-16,-27 0-263 15</inkml:trace>
  <inkml:trace contextRef="#ctx0" brushRef="#br1" timeOffset="202313">14149 16751 277 0,'0'0'91'0,"0"0"93"15,0 0 11-15,0 0-65 16,0 0-35-16,0 0-88 15,-15 67-1-15,15 45 129 16,0 53-28-16,3 47-52 16,16 42-6-16,10 24-37 15,4 22 7-15,-1 0-19 16,7-38 0-16,3-69-10 16,4-85-8-16,-4-69-53 15,0-33-16-15,4-6-167 16,-10 0-87-16</inkml:trace>
  <inkml:trace contextRef="#ctx0" brushRef="#br1" timeOffset="203239.65">14198 16903 822 0,'0'0'0'16,"0"0"0"-16,0 0 67 15,0 0 71-15,0 0-81 0,0 0 5 16,-25-37-43-16,63 11-10 16,27-11 11-16,20 2-17 15,15-4 5-15,20 0-8 16,22-6 2-16,18-5 8 15,22-1-10-15,22-2 0 16,21-5 4-16,23 0-3 16,14-2 4-16,7-1-10 15,20-6 10-15,7 3 1 16,8 9-6-16,2 2-1 16,1 10-3-16,-3 4 4 15,2 0 0-15,-2-2-1 0,0 1 1 16,4 0 4-1,2-6-4-15,3-2 0 0,3-3-7 16,-1-1 7-16,-1-2-4 16,-6 5-16-16,-9 2 11 15,-16 9 7-15,-6 4 2 16,-7 5 0-16,-10-5-4 16,1 5 4-16,0-4 0 15,3-6-1-15,7-1 6 16,-4-4-5-16,2-1 0 15,-5 2 1-15,-5 4-1 16,2 2 0-16,-12 0 0 16,-2 4 1-16,-4 2 1 15,0-1-2-15,-3-1 0 16,-6 0 0-16,-4-2 1 0,-5 3-1 16,0 3 0-16,-1 2-4 15,0 5 13-15,-8 2-9 16,-4 0 0-16,-2 1 4 15,2-1-1-15,4 3-3 16,2 0 0 0,-2-2-6-16,8 5 12 0,-2 1-6 15,5 4 0-15,4-1 6 16,-8 3-15-16,0-1 9 16,-2 3 0-16,0 1 6 15,2 1-5-15,3-1-2 16,-4-2-3-16,5 3 4 0,-5 2 5 15,4 1-5-15,3 0-3 16,-4 0 0-16,-4 0 6 16,6 0-2-16,7 1-1 15,-5 2 0-15,-52-3-4 16,-63 0 4-16,-63 0 0 16,-50-12 1-16,5-5 2 15,-6 0-3-15,0-6 8 16,0-1 2-16,0-1 4 15,0 1-13-15,0 1-1 16,0 0 21-16,0-1-20 16,0 12-1-16,0-1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4:33:14.8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21395 3018 747 0,'0'0'30'0,"0"0"-30"15,0 0 123-15,0 0 2 16,0 0-39-16,0 0-86 15,0 0 11-15,-42 126-11 16,39 24 24-16,2 58 28 16,1 53-10-16,0 41-28 15,7 31-2-15,13 6-12 16,0-1 8-16,-3-13-5 0,-2-18-3 16,-11-17 0-1,-2-21 6-15,-2-20-1 0,0-31-3 16,0-23-4-16,0-25-30 15,0-30-33-15,0-24-78 16,0-26-43-16,6-28-52 16,-3-29-97-16</inkml:trace>
  <inkml:trace contextRef="#ctx0" brushRef="#br0" timeOffset="440.16">19796 6511 917 0,'0'0'11'16,"-100"-11"-11"-16,87 9 138 15,13-1-8-15,11-3-122 16,44-7-2-16,39-4 12 16,47-9 34-16,44 1-35 15,51-4 0-15,54-3 3 16,53-1-20-16,62-4 0 0,57-8-1 16,48-2 1-16,52-6 0 15,35 3-7-15,28 1 7 16,21 6-3-16,13 9-15 15,5 12 18-15,-11 17-9 16,-25 5 9-16,-42 15-4 16,-61 8 4-16,-68 5 1 15,-70-9 3-15,-76-4-4 16,-70-8-2-16,-75-7-9 16,-68 0-42-16,-57-5-67 15,-41-17-98-15,-48-4-223 16</inkml:trace>
  <inkml:trace contextRef="#ctx0" brushRef="#br0" timeOffset="1504.49">23452 5898 787 0,'0'0'24'0,"0"0"103"16,0 0 71-16,0 0-144 16,0 0-52-16,0 0 3 15,86-27 1-15,-7 8 7 16,5-5-13-16,-8 4-7 15,-10 0-32-15,-17 4-24 0,-19 7 26 16,-18 4 25-16,-12 2 12 16,-11 3 22-16,-25 0-22 15,-19 0-7-15,-11 16 7 16,-4 4 5-16,-1 2-1 16,8 1 16-16,11 0-2 15,15-2 7-15,11-3-3 16,14-1-17-16,6 2 15 15,3 0-19-15,2 6 1 16,1 4 32-16,-2 6-9 0,-2 5 9 16,0 1 9-1,-2 7-4-15,-5 3-1 0,-1 5-12 16,2 0-6-16,1-1 19 16,3-7-24-16,-2-10-2 15,8-8 1-15,0-10-13 16,20-4-1-16,17-8-5 15,17-8 5-15,17 0-14 16,10-2-37-16,2-13-111 16,-16-5-176-16,-23 4-314 15</inkml:trace>
  <inkml:trace contextRef="#ctx0" brushRef="#br0" timeOffset="1911.98">22982 6797 1164 0,'0'0'14'16,"0"0"223"-16,0 0-186 16,0 0-30-16,-91-55 20 15,72 55-34-15,1 0 2 16,-11 20-9-16,-1 17 0 15,2 8-8-15,7 3 8 16,15 1-12-16,6-9 7 16,13-10-35-16,15-13-8 0,6-12 4 15,2-5 31-15,-5-16 13 16,-1-14 3-16,-5-7-2 16,-7-1 20-16,-6-1-8 15,-6 2 11-15,-5 9 0 16,-1 11-6-16,0 12 29 15,0 5-36-15,0 5-8 16,0 25-6-16,0 10-13 16,0 11 8-16,24 1-34 15,20-5-54-15,20-7-48 16,16-12-208-16,16-21-161 16</inkml:trace>
  <inkml:trace contextRef="#ctx0" brushRef="#br0" timeOffset="2667.95">26593 5777 450 0,'0'0'3'0,"0"0"91"0,0 0 38 16,0 0-49-16,0 0 14 16,0 0 46-16,-33-5-20 15,33 5-35-15,0 0 26 16,0 0-74-16,0 0-13 16,12 0-26-16,18-1 4 15,15-3-5-15,7-5 0 16,2 0 6-16,1-2-7 15,-5-1 1-15,-8 2 0 16,-12 4 5-16,-14 3-1 16,-10 0 3-16,-6 3 19 0,0 0-14 15,0 15-1-15,-17 20-4 16,-4 20-5-16,-5 17 24 16,4 11-26-16,3-1 6 15,5 0-5-15,2-11 6 16,0-12 1-16,2-10-8 15,-3-15 0-15,-4-8-1 16,-7-7 7-16,-9-5-6 16,-13-3 0-16,-8-9-12 15,-2-2-26-15,4 0-85 16,11 0-53-16,16 3-90 16,16 4-263-16</inkml:trace>
  <inkml:trace contextRef="#ctx0" brushRef="#br0" timeOffset="3124.91">26993 6769 1231 0,'0'0'11'0,"0"0"225"16,-30-73-178-16,26 61-5 15,2 5 1-15,0 7-39 16,1 0-7-16,1 5-8 16,-3 29-15-16,0 17 8 15,-3 17 6-15,-6 8 2 0,0-3 2 16,-1-3-3-16,4-14 0 16,1-17 10-16,5-20-8 15,3-12 5-15,0-7-3 16,0 0-3-16,0 0 34 15,8-9-26-15,11-13 2 16,7-9 4-16,8-1-11 16,-3 5-8-16,-5 11 4 15,2 6 0-15,0 10-15 16,-1 0 14-16,0 3-14 16,-3 13 14-16,-9 1-13 15,-8 3 2-15,-7-1 3 16,-9 4 7-16,-27 0 2 0,-19 2 0 15,-19-4-17-15,-11-6-1 16,1-6-79-16,12-9-77 16,19-9-228-16</inkml:trace>
  <inkml:trace contextRef="#ctx0" brushRef="#br0" timeOffset="5952.72">6513 1627 143 0,'0'0'13'15,"0"0"93"-15,0 0 6 16,0 0-31-16,0 0 30 0,0 0 9 16,2-63-42-16,-2 47 9 15,0 2-37-15,0 1 23 16,3 4-10-16,-3 3-1 15,0 0-8-15,0 1-15 16,0 2-2-16,-3 0 1 16,1 1-11-16,-5 0 26 15,4 2-44-15,-3 0 3 16,0 0 10-16,-3 10-22 16,-6 15 8-16,-4 8-8 15,1 10 3-15,0 10 8 16,0 8-10-16,2 9-1 15,2 2 19-15,1 6-9 0,4-1 6 16,6 3 4 0,3 0-17-16,0 0 27 0,9 4-24 15,10 2-5-15,1 3 26 16,2 0-18-16,2-7 6 16,-2-4-10-16,-2-10-2 15,-7-6 12-15,-7-6-15 16,-6-10 0-16,0-8 17 15,-12-6-11-15,-7-2 10 16,-8-7-1-16,-3-1-10 0,-3-5 7 16,2-7-12-16,4-10 0 15,5 0 18-15,2-25-18 16,4-15-7-16,7-14-13 16,9-9-55-16,0 0-36 15,28 5-94-15,14 7-148 16,7 6-129-16</inkml:trace>
  <inkml:trace contextRef="#ctx0" brushRef="#br0" timeOffset="6364.44">7189 2095 385 0,'0'0'38'16,"0"0"178"-16,0 0-50 15,17-90-60-15,-17 74 42 16,-8 8-44-16,-7 3-13 15,-4 5 7-15,-2 0-45 16,-3 11-19-16,-3 14-13 16,0 16-19-16,-1 17 23 0,9 18-20 15,2 14 4 1,4 15 15-16,7 8-18 0,0-3 2 16,-2-9-8-16,1-13 2 15,-5-18-13-15,0-15-27 16,-3-12-85-16,6-13-20 15,-1-10-111-15,1-14-22 16,3-6 74-16,-5-13-199 16</inkml:trace>
  <inkml:trace contextRef="#ctx0" brushRef="#br0" timeOffset="6523.2">6734 2729 352 0,'0'0'55'15,"0"0"247"-15,0 0-71 0,0 0-35 16,-46-91-80-1,76 65-75-15,16-7-12 0,15-2-26 16,8 3 3-16,5 1-12 16,7 3-83-16,4 3-126 15,0-1-140-15,-4-3-255 16</inkml:trace>
  <inkml:trace contextRef="#ctx0" brushRef="#br0" timeOffset="6771.13">7644 2084 226 0,'0'0'375'16,"0"0"-166"-16,0 0 50 15,0 0-138-15,-88-12 20 16,79 12-65-16,-4 8-24 16,-1 18-14-16,-2 16-21 15,-6 18 3-15,-1 17 22 16,-4 15-38-16,-1 15 3 15,7-7 0-15,12-13-7 16,9-23 0-16,0-20-17 16,17-18-51-16,11-11-52 15,15-15-182-15,2-11-258 16</inkml:trace>
  <inkml:trace contextRef="#ctx0" brushRef="#br0" timeOffset="7212.29">7650 2328 669 0,'0'0'34'16,"0"0"165"-16,0 0-25 15,0 0-78-15,0 0-66 16,0 0-30-16,-25-2 0 16,56-3 20-16,2 1-8 15,0 4 4-15,-8 0-16 16,-1 0-5-16,-12 13 4 15,-2 3-21-15,-7 7-5 16,-3 4-17-16,0 3-28 16,-3-1 30-16,-10-3 3 15,-5-2 39-15,3-9-3 16,3-4 11-16,6-8-5 0,2-3 29 16,4-3 15-16,0-18 23 15,0-10-70-15,13-6-8 16,8 1 8-16,3 3 14 15,0 5-11-15,-2 9 2 16,-7 7 3-16,-3 9 4 16,-3 3-12-16,-9 5 3 15,0 15 4-15,0 8-7 16,0 7 4-16,0 3 0 16,0 1-4-16,0-1-14 15,6-4-64-15,16-4-65 0,8-11 32 16,12-13-161-1,1-6-73-15</inkml:trace>
  <inkml:trace contextRef="#ctx0" brushRef="#br0" timeOffset="7476.5">8072 2084 761 0,'0'0'103'15,"0"0"201"-15,0 0-149 16,0 0-74-16,0 0-52 15,0 0-26-15,-25 3 5 16,67 19 20-16,10 9 3 0,6 6-25 16,-6 7 13-1,-10 8-19-15,-9 6 0 0,-17 8 9 16,-16 4-6-16,-3 5-3 16,-30-5 0-16,-13-7-19 15,-2-8 4-15,-4-8-59 16,9-9-67-16,9-11-46 15,14-14-188-15,17-13-144 16</inkml:trace>
  <inkml:trace contextRef="#ctx0" brushRef="#br0" timeOffset="7962.29">8839 2510 781 0,'0'0'22'0,"0"0"233"16,0 0-142-16,0 0 12 15,0 0-34-15,-78-62-67 16,50 55 5-16,-5 7-24 16,-4 0-5-16,-2 12 8 15,5 24-8-15,1 9 0 16,9 8-5-16,9 0 5 15,8-8 0-15,7-7-2 16,13-9-3-16,17-12-4 16,9-10-21-16,7-7-17 0,2-7 42 15,1-19 5-15,-7-11 6 16,1-9 2-16,-12-9-6 16,-5-11 9-16,-7-12-11 15,-4-11 6-15,-9 0 6 16,-6 11-1-16,0 22-5 15,0 26 30-15,0 20 7 16,0 10 0-16,-11 7-43 16,1 28 10-16,-5 15-10 15,2 17 3-15,-1 13-3 16,4 10 0-16,-2 6 3 16,6-3-7-16,6-10-11 15,0-13-78-15,25-20-24 0,8-17-44 16,9-23-170-1,7-10-110-15</inkml:trace>
  <inkml:trace contextRef="#ctx0" brushRef="#br0" timeOffset="8429.93">9179 2403 641 0,'0'0'232'0,"0"0"-46"16,0 0-3-16,0 0-34 15,0 0-81-15,0 0-55 16,-37-14-13-16,68 14 0 0,12 0 4 16,8 0-4-1,-2 0-6-15,-4 14 0 0,-8 3-17 16,-14 4-7-16,-10 5-15 16,-13 2-27-16,0 2 56 15,-16 0-29-15,-8 2 22 16,-2-9 18-16,4-6 10 15,6-7-2-15,9-6-3 16,6-4 2-16,1 0 34 16,0-14 7-16,8-16-5 15,14-19-38-15,8-3-9 16,1-1 2-16,2 7 7 16,-9 12 0-16,-5 10 26 15,-10 9-19-15,-6 8-2 16,-3 4 36-16,0 3-17 0,0 0-7 15,-3 13-5-15,-10 13-12 16,1 10 38-16,3 3-30 16,4 2-8-16,5 0 11 15,0-3-10-15,20-1-2 16,9-8-27-16,9-3-45 16,2-9-169-16,-4-16-392 15</inkml:trace>
  <inkml:trace contextRef="#ctx0" brushRef="#br0" timeOffset="9800.56">6373 3525 296 0,'0'0'96'15,"0"0"75"-15,0 0 62 16,0 0-117-16,-9-83 18 16,-7 75-25-16,1 4-38 15,-9 4-5-15,-1 0-27 16,-5 16-26-16,-3 14-6 15,8 11-7-15,1 5 2 16,15 0 14-16,3-5-16 0,6-9 0 16,3-7-5-1,16-12 5-15,7-12-7 0,8-1 1 16,0-13 6-16,-1-14 27 16,-6-6-24-16,-3-3 2 15,-5-1 24-15,-8 1-26 16,-1 7 3-16,-10 8 7 15,0 12-3-15,0 7 32 16,0 2-41-16,0 0 6 16,0 22-14-16,0 7-21 15,0 10 22-15,0 5 1 16,12-6-78-16,24-3-46 16,10-10-165-16,9-25-197 15</inkml:trace>
  <inkml:trace contextRef="#ctx0" brushRef="#br0" timeOffset="10580.54">6582 1042 4 0,'0'0'352'0,"0"0"-286"16,0 0 137-16,0 0-59 16,0 0 11-16,0 0-8 15,0-17-34-15,0 17-22 16,0 0-35-16,0 0-9 16,0 1-47-16,0 17-5 15,0 14 5-15,6 15 5 16,0 7 8-16,0 2 6 15,-2-6-14-15,-2-10 15 16,-2-11-15-16,3-12-1 16,-3-10 8-16,0-7-8 15,3 0 2-15,0 0 16 0,0-5 3 16,6-14 19-16,7-10-32 16,1-6-8-16,5-1 12 15,-1 5-16-15,-6 4 0 16,1 13-2-16,1 6 7 15,2 8-12-15,2 0-1 16,4 5 6-16,-2 12-8 16,-4 7 5-16,-4-2 4 15,-3 1-5-15,-12 0-1 16,0 1 4-16,-15 2 0 16,-16 1 0-16,-11-1-6 15,-7-1-18-15,-2-8-60 16,-3-9-133-16,14-8-359 15</inkml:trace>
  <inkml:trace contextRef="#ctx0" brushRef="#br0" timeOffset="12814.4">1785 6293 554 0,'0'0'87'0,"-28"-88"141"16,10 51 46-16,6 4-155 16,-3 9-2-16,3 9-13 15,3 8-49-15,-1 7-7 16,1 0-30-16,0 7-10 15,-9 29-16-15,4 34-15 16,-5 24 23-16,7 18 4 16,2 2-1-16,10 0-6 15,0-10-4-15,0-12-71 16,0-18-17-16,0-19-57 0,0-21-87 16,-5-16-7-16,-8-18-56 15,-11-10 39-15</inkml:trace>
  <inkml:trace contextRef="#ctx0" brushRef="#br0" timeOffset="12938.23">1375 6657 627 0,'0'0'123'15,"0"0"144"-15,0 0-122 16,0 0-99-16,91-94-32 16,-25 68-14-16,17 0-54 15,8-4-296-15</inkml:trace>
  <inkml:trace contextRef="#ctx0" brushRef="#br0" timeOffset="13454.65">2288 6763 1071 0,'0'0'3'16,"0"0"18"-16,0 0-21 15,0 0 0-15,0 0 28 16,113-79-17-16,-67 33-9 16,-10-5-4-16,-6-2-9 15,-12-3 6-15,-5 1-39 16,-10 9 7-16,-3 12 35 16,0 18-28-16,0 15 29 0,0 1-30 15,0 27 10-15,-1 11 9 16,-2 4 8-16,3 3 4 15,0-8-1-15,1-9-15 16,10-12-21-16,2-11 29 16,7-5-41-16,2-13 28 15,5-18 11-15,1-11 10 16,2-6 10-16,-5 0-8 16,-5 7-2-16,-7 11 38 15,-10 14 36-15,-3 9 69 16,0 7 0-16,0 0-97 15,0 19-34-15,-3 8-12 16,0 9 0-16,3 5 7 16,0-5-7-16,0-4 1 15,0-5-2-15,0-5 3 0,0-5-15 16,-7-3 10-16,-20 0-24 16,-10 0-38-16,-20-4-34 15,-10-5-123-15,-2-5-117 16,5-14-60-16</inkml:trace>
  <inkml:trace contextRef="#ctx0" brushRef="#br0" timeOffset="13564.95">2459 6020 342 0,'0'0'209'16,"0"0"28"-16,0 0-65 0,0 0-115 16,0 0-57-16,0 0-198 15,5 67-105-15</inkml:trace>
  <inkml:trace contextRef="#ctx0" brushRef="#br0" timeOffset="14366.34">3514 6280 312 0,'0'0'12'0,"0"0"-9"16,0 0 22-16,40-94 26 15,-34 62-8-15,-4 9 56 16,-2 8-13-16,0 6 58 15,0 9-14-15,0 0-4 16,-2 0-35-16,-13 18-43 0,-7 19-43 16,-5 21 12-1,0 14-13-15,6 6 8 16,11-6-12-16,10-8 0 0,0-16-6 16,10-20 1-16,20-20-8 15,10-8-59-15,11-22 39 16,3-24 13-16,7-17 17 15,-6-10-23-15,-6-6 22 16,-10-12 8-16,-12-12 4 16,-8-4 15-16,-16 9 43 15,-3 26 0-15,0 32 30 16,-13 28-16-16,-2 12 11 0,-6 24-91 16,-4 29-3-1,5 27 3-15,7 13 2 0,13 5-2 16,6-1-6-16,21-6-33 15,6-14-85-15,5-13-97 16,1-25-125-16,-6-30-98 16</inkml:trace>
  <inkml:trace contextRef="#ctx0" brushRef="#br0" timeOffset="14525.51">3775 6196 906 0,'0'0'33'15,"0"0"231"-15,0 0-156 16,0 0-79-16,0 0-29 16,0 0-127-16,67-11 116 0,6 2-149 15,2 1-190-15,1 2-164 16</inkml:trace>
  <inkml:trace contextRef="#ctx0" brushRef="#br0" timeOffset="14876.02">4094 6467 884 0,'0'0'75'15,"0"0"171"-15,0 0-100 16,0 0-140-16,55-97 4 16,-19 47 8-16,3-4-13 0,0-8 10 15,-4-1-15-15,-12 4 5 16,-7 18 14-16,-11 17-7 15,-5 19 13-15,0 5 23 16,0 0-36-16,-14 14 6 16,-5 13-18-16,-2 7 2 15,3 4 7-15,11-1-9 16,7-3 0-16,0-1 3 16,19-1-3-16,11-2-5 15,9-1 2-15,2-2-20 16,-8-2 7-16,-9 0-26 15,-18 6-18-15,-9 8-42 0,-46 9-41 16,-39 5-39-16,-42 5-91 16,-43 2-337-1</inkml:trace>
  <inkml:trace contextRef="#ctx0" brushRef="#br0" timeOffset="15140.5">1382 7610 956 0,'-88'22'37'0,"45"-9"138"16,37-13 7-16,15 0-118 16,51-21-52-16,44-14 8 15,62-12 15-15,47-8-23 16,51-5 30-16,33-4-42 16,24-4 0-16,19-3 2 15,4-4-2-15,1 7-3 0,-20 1-1 16,-24 9 4-16,-34 6-5 15,-40 11 5-15,-48 14 0 16,-46 12-6-16,-29 11-27 16,-32 4-48-16,-26 0-295 15,-25 0-560-15</inkml:trace>
  <inkml:trace contextRef="#ctx0" brushRef="#br0" timeOffset="19782.53">23398 4787 74 0,'0'0'32'16,"0"0"40"-16,0 0 12 16,0 0-25-16,0 0 17 0,0 0-5 15,0 0 14 1,-8 4-9-16,8-3-10 0,-2 0 7 16,0 1-6-1,2-1-2-15,0-1 19 0,0 0-18 16,0 0 22-16,0 0-45 15,0 0-22-15,0 0 17 16,-1-5-17-16,-1-6-15 16,-1 6-3-16,2-1 1 15,1 6 13-15,-2 0-17 16,1 0-1-16,-2 0 1 16,-2 9-20-16,1 15 19 15,-4 4 0-15,5 2 2 16,2-6-2-16,1-10 1 15,0-8 0-15,0-1-5 0,9-5 5 16,6 0-4-16,7-5 4 16,5-15 20-16,6-9 26 15,-1-5-41-15,-3 0-3 16,-2-7 19-16,-8 5-14 16,-1 5 10-16,-4 7 5 15,-6 11-15-15,-5 6 25 16,-3 5-17-16,0 2-10 15,0 0 11-15,0 0-16 16,0 0-2-16,2 0 0 16,4-1 2-16,7-4-3 15,13-6 3-15,8-9 0 0,8-6 8 16,3-6-1-16,1-5-5 16,-5 0 13-16,0-5-15 15,-1-5 18-15,-6 2-11 16,-4 3 0-16,-3 6 14 15,-6 5-17-15,0 3-2 16,3-2 8-16,-5-1-7 16,7-2 9-16,-3-2-7 15,3 2-3-15,-3 8 14 16,-3 7-15-16,-5 6-1 16,-6 9 5-16,-1 3-5 15,5 5-2-15,2 17-5 16,8 8 7-16,3 2-3 15,4 1 3-15,-2-4 0 16,0-7-4-16,-1-2 2 0,-2-11-1 16,-1-4 3-16,3-5 0 15,6 0-4-15,2-14 4 16,1-9 0-16,0-2-4 16,-3 0 10-16,-5 2-6 15,-8 5 0-15,-10 8 2 16,-7 10-6-16,0 0 4 15,2 9-17-15,7 19 16 16,0 11 0-16,7 3 1 16,5 0 0-16,4-6 7 0,1-4-8 15,-1-9 1 1,-1-5-9-16,-5-8 4 0,-7-6-7 16,-3-1 10-16,-8-3-1 15,-1 0 3-15,-3 0 4 16,0 0-4-16,0 2 0 15,0 9-6-15,0 7-5 16,0 7 11-16,3 8 0 16,7-2 7-16,1-6-6 15,0-6-1-15,2-4-12 16,-4-8 11-16,0-3-8 16,-1-2 7-16,2-2 2 15,2 0 0-15,1 1 5 16,1 1-5-16,-1 3-4 15,1 2-1-15,1 4 5 0,-1 2-4 16,2-2 2-16,-2-2 2 16,-3-4-3-16,-4-3 3 15,0-2 0-15,-4 0 2 16,2 0 2-16,-3 0-4 16,1 0 0-16,-3 0 5 15,0 0-10-15,0 0 4 16,0 0 1-16,0 0-9 15,0 0 9-15,3 0 0 16,3 0 0-16,5 0 2 16,6 0 7-16,4 0-9 15,2-2 1-15,0-12-4 0,-4-3 3 16,1-7 0-16,-8-4 5 16,-1-7-1-16,-1-4-2 15,-3-9-2-15,-1-3 0 16,4-11-1-16,1-12 12 15,1-8-14-15,4-5 3 16,2-2 0-16,-1 7-3 16,0 1 3-16,0 1-17 15,2 5 5-15,-1 7 13 16,3 15-1-16,1 12 6 16,1 12-4-16,-7 5 2 15,-1 11-4-15,-3 3 1 16,3 6-4-16,1 1 3 15,8 2 0-15,1 1-4 16,5 0 4-16,0 0 0 0,0 0 0 16,-2 0 3-16,-5 5-18 15,1 11 14-15,-4 7-7 16,-1 8 3-16,0 4 4 16,0 7 1-16,-2 9 0 15,2 4 1-15,-4 1-1 16,3 1 0-16,1-5 0 15,-1-4-4-15,3-4 5 16,0-9-2-16,-2-10-5 16,-4-8 6-16,-3-9-9 15,-4-7 9-15,0-1-5 16,10 0 5-16,11-15 1 0,8-8 6 16,11-11-7-16,1-5 0 15,-1 1 2-15,-9 4-2 16,-9 10 0-16,-13 10 1 15,-9 9 1-15,-5 3-2 16,-2 2 0-16,1 0-5 16,5 3-5-16,4 11 9 15,5 3 1-15,3 0 2 16,4-3 0-16,0-2-2 16,0-4 0-16,1-5 2 15,-2-3 0-15,0 0-2 16,-2 0 0-16,-1 0 1 0,-5 0-1 15,-2 0-5-15,-3 3 5 16,-3 9-13 0,2 5 11-16,-2 3-10 0,0 2 9 15,-4-2-6-15,3-2 9 16,-4-2 0-16,-1-5-2 16,0-3-2-16,0-5 0 15,0 0-19-15,0 1 7 16,0 1 7-16,0 10 9 15,0 2-3-15,0 10 0 16,0 5 5-16,0-4-2 16,0 0 0-16,0-8 1 15,0-7-4-15,0-6 3 0,0-5 0 16,0-2 6-16,0 0-6 16,0 0 5-16,0 0 6 15,0 0 3-15,0-2 39 16,0-5-52-16,0 1-1 15,0 5 10-15,0-2-9 16,-1 3-1-16,-4 0 0 16,-3 0 0-16,-2 4-11 15,3 3 11-15,1-1-6 16,4 1 4-16,2-1-4 16,0 0-1-16,0 0-9 15,0 2-18-15,0 0 10 0,14 4-35 16,3-1 35-1,4 0 17-15,-4-4-49 0,1-5 40 16,-6 0 7-16,-2-2 9 16,-4 0 18-16,-3 0 9 15,-2 0 27-15,-1-4-11 16,0 0-10-16,0 4-1 16,0 0-1-16,0 0-26 15,-1 0 17-15,-8 0-22 16,-3 0 0-16,-1 2 0 15,2 4 2-15,7-2-4 16,1-2 2-16,1 0-1 16,2-2-12-16,0 1 5 15,0-1-12-15,0 0 18 16,0 0-15-16,0 0 3 0,3 0 14 16,5 0 0-16,2 0 12 15,1-4-12-15,-5 0 0 16,-3 1 12-16,-2 3-10 15,-1 0 3-15,0 0 1 16,0 0 3-16,0 0-9 16,-1 0 0-16,-5 0 0 15,0 0 6-15,-2 0-5 16,4 0-1-16,-1 0 0 16,5 0 3-16,0 0-3 15,0 0 0-15,0 0 0 16,0 0-4-16,0 0 4 0,0 0-21 15,6 0 5-15,3 0 16 16,2 0 4-16,2-2-4 16,-6-3 1-16,1 0 5 15,-5 0-3-15,-3 2-3 16,0 2 19-16,0 1-17 16,0 0 13-16,0 0-15 15,-15 0 4-15,-1 0-3 16,-4 9-1-16,2 1 0 15,8-2-4-15,4-1 9 16,3-2-6-16,3-3 1 16,0 0-20-16,0 0 20 15,12-1-41-15,4-1 41 0,4 0 5 16,-1 0-3 0,-2-4 5-16,-4-7-5 0,-6-1 3 15,-4 0 17-15,-3 3-18 16,0 1 16-16,-4 4 11 15,-11 2-21-15,-6 2 0 16,-6 0-10-16,-1 11 13 16,2 6-14-16,9-2 1 15,8-1 0-15,3-2-7 16,6 0 7-16,0-4-1 16,1 1-15-16,11-4-3 15,6-5 8-15,-3 0 10 0,0 0 1 16,-3 0 13-1,-2-14-4-15,-2 1 16 0,-5-2-8 16,-3 1-16-16,0 4 23 16,-3 4-24-16,-21 6-19 15,-18 0-63-15,-21 12-186 16,-26 0-351-16</inkml:trace>
  <inkml:trace contextRef="#ctx0" brushRef="#br0" timeOffset="20779.82">23633 4596 439 0,'0'0'37'15,"0"0"67"-15,0 0 10 16,0 0-66-16,-72 72-4 16,60-45 24-16,1-2-31 15,5-3-25-15,3-1 14 0,3-6-17 16,0-6 11 0,0-4-20-16,8-4 0 0,2-1 32 15,2 0 5-15,-1-2 1 16,-1-9 2-16,-3-6-12 15,-3 0 14-15,-4-2 8 16,0-1-35-16,-4 6 29 16,-8 7-26-16,-2 4-4 15,-9 3 9-15,-5 16-21 16,-5 12-4-16,0 11 1 16,4-1-5-16,10-4-1 15,6-5 4-15,9-9-31 0,4-5 33 16,0-8-15-1,1-5 12-15,17-2-17 16,3 0 21-16,3-13 13 0,0-4-11 16,-4-6 6-16,-6-1 14 15,-8-3 8-15,-6 2 2 16,0 6 0-16,0 7-19 16,-14 10 31-16,-8 2-38 15,-6 12 2-15,-3 16 2 16,-1 7-9-16,7-1 0 15,11-3-1-15,8-7 2 16,6-7-8-16,0-5 6 16,5-7-4-16,16-2-6 15,0-3 8-15,6 0 2 16,-4-10 6-16,0-7-6 0,-7-7 18 16,-4-4-17-16,-11-5 5 15,-1-1 24-15,-1 4-23 16,-15 10 0-16,1 9 13 15,-8 11-16-15,0 0-1 16,-4 16-3-16,3 13-22 16,4 0 18-16,9 4-72 15,5-3-88-15,3-4-118 16,3-7-79-16</inkml:trace>
  <inkml:trace contextRef="#ctx0" brushRef="#br0" timeOffset="23380.76">10428 2430 13 0,'0'0'19'0,"0"0"-7"15,0 0 8-15,0 0-2 16,0 0 1-16,0 0-19 16,0 0 4-16,2 0 3 15,-2 0 4-15,0 0 16 16,0 0 7-16,0 0 0 15,0 0 27-15,0 0 6 16,0 0 24-16,0 0 40 16,0 0 1-16,0 0-12 15,0 0-5-15,0 3 6 16,0-2-15-16,0-1-56 16,0 0-21-16,0 1-11 0,23 2-6 15,20 0 8-15,18-2 15 16,11-1-34-16,2 0 0 15,1 0-1-15,-7-7-71 16,-9 2-37-16,-13 3-144 16,-21 2-126-16,-22 0-91 15</inkml:trace>
  <inkml:trace contextRef="#ctx0" brushRef="#br0" timeOffset="23569.64">10587 2704 677 0,'0'0'30'16,"0"0"48"-16,0 0 11 15,0 0 6-15,94-10-26 16,-39-2-43-16,-1-3-21 16,2-1-5-16,0 2-136 15,-10 1-102-15,-15 3-200 16</inkml:trace>
  <inkml:trace contextRef="#ctx0" brushRef="#br0" timeOffset="27590.93">12133 3171 23 0,'0'0'80'0,"113"-12"-80"16,-38 2 35-16,6-1-31 15,-3 1 18-15,4 2-20 16,-9-2 4-16,-7 1-6 0,-11-2-65 15</inkml:trace>
  <inkml:trace contextRef="#ctx0" brushRef="#br0" timeOffset="27701.37">12802 3063 4 0,'0'0'14'15,"0"0"21"-15,0 0-35 16,0 0-29-16</inkml:trace>
  <inkml:trace contextRef="#ctx0" brushRef="#br0" timeOffset="34949.31">23390 5017 1 0,'0'0'16'16,"0"0"-15"-16,0 0 3 16,0 0-4-16,0 0 0 15,0 0-2-15,0 0 2 16,19 0-2-16,-19 0-4 16,0 0 5-16,0 0 1 15,0 3-1-15,0 6 1 16,0 7 6-16,1 5 1 15,2 11 11-15,2 8 7 16,0 9 9-16,0 10 3 16,-2 6-15-16,1 9-17 0,-1 3 42 15,-1 1-19-15,-1-1 2 16,2-11 2-16,-1-4-12 16,4-8-4-16,-3-6-9 15,-3-1-5-15,3-2 9 16,-2-1-11-16,1-3-2 15,-2 2 2-15,0-9 1 16,0-4 9-16,0-12-4 16,0-10-6-16,0-8-1 15,1 0-12-15,1 0 13 16,2-16 8-16,1-4 2 16,-2-5-10-16,2 4-4 0,-2-4-28 15,2-3-26 1,-2 1-68-16</inkml:trace>
  <inkml:trace contextRef="#ctx0" brushRef="#br0" timeOffset="35307.11">23379 5353 12 0,'4'119'88'0,"5"9"-34"15,-5 7-20-15,1 1-31 16,-4-7 0-16,6-20-3 16,-4-30-45-16,4-32-24 15,3-27 55-15</inkml:trace>
  <inkml:trace contextRef="#ctx0" brushRef="#br0" timeOffset="35592.4">24008 4321 192 0,'0'0'13'16,"-46"88"15"-16,15-8 20 15,-7 24-2-15,-4 30 17 16,-7 14-14-16,-3 11-15 16,6-2-34-16,3-16-8 15,10-17-5-15,15-29-39 16,13-26-28-16,5-38-23 15,17-31-66-15</inkml:trace>
  <inkml:trace contextRef="#ctx0" brushRef="#br0" timeOffset="35794.46">24608 4296 271 0,'0'0'10'15,"-106"150"-10"-15,22-29 42 16,-10 28-20-16,-6 21-5 16,-7 19-17-16,3 3-15 15,7-6-30-15,15-19-43 16,28-37 38-16,34-45-17 16,20-59 24-16</inkml:trace>
  <inkml:trace contextRef="#ctx0" brushRef="#br0" timeOffset="35988.44">25106 4617 44 0,'-67'104'1'16,"-18"22"26"-16,-9 16 14 15,-8 14 18-15,4-4-24 16,10-8-29-16,18-21 6 15,29-33-12-15,31-40-3 16,19-45-15-16,48-31-76 16</inkml:trace>
  <inkml:trace contextRef="#ctx0" brushRef="#br0" timeOffset="36166.21">25644 4542 305 0,'0'0'0'16,"-11"81"0"-16,-52 28 19 15,-21 30-7-15,-17 19 1 16,-5 9 0-16,-7-2-13 16,1-5 0-16,10-18-23 15,23-26-21-15,37-38 37 16,36-47-17-16,23-33-65 16</inkml:trace>
  <inkml:trace contextRef="#ctx0" brushRef="#br0" timeOffset="36334.37">26250 4400 179 0,'0'0'210'15,"-61"75"-159"-15,-17 17 68 16,-17 29-91-16,-8 21-20 16,-6 14 0-16,4 6-16 15,10-10-24-15,21-10-57 16,24-33-29-16,37-43-195 15</inkml:trace>
  <inkml:trace contextRef="#ctx0" brushRef="#br0" timeOffset="36515.48">26805 4156 332 0,'-63'78'19'16,"-20"35"6"-16,-20 24 8 15,-11 25-16-15,-8 13-6 16,0 4-11-16,6 0-1 16,17-20-52-16,32-32-18 15,35-50-105-15</inkml:trace>
  <inkml:trace contextRef="#ctx0" brushRef="#br0" timeOffset="36702.94">25972 4118 346 0,'-107'103'4'0,"10"1"21"16,15-5 8-16,24-14-33 15,30-20-1-15,28-32-87 16,28-33-115-16</inkml:trace>
  <inkml:trace contextRef="#ctx0" brushRef="#br0" timeOffset="36888.46">25931 3649 199 0,'-42'85'57'0,"-4"18"56"16,4 10 21-16,5-1-51 15,10 0-72-15,24-14-11 16,10-21-28-16,45-32-83 16,32-34-26-16,22-22-11 15,12-41-25-15</inkml:trace>
  <inkml:trace contextRef="#ctx0" brushRef="#br0" timeOffset="37032.61">26608 4132 105 0,'0'0'94'0,"-73"156"59"15,9-56-64-15,-11 9-16 16,-5 7-26-16,-5 9-28 0,-2-2-19 16,12-10 0-16,17-20 0 15,30-31-51-15,28-37-43 16,30-25-94-16</inkml:trace>
  <inkml:trace contextRef="#ctx0" brushRef="#br0" timeOffset="37182.65">26800 4688 390 0,'-55'75'34'0,"-7"17"87"15,-9 6-72-15,-2 5-36 16,-1-1-13-16,1-1-7 16,16-11-32-16,17-20-82 15,25-33-76-15</inkml:trace>
  <inkml:trace contextRef="#ctx0" brushRef="#br0" timeOffset="37348.28">26702 4954 305 0,'-33'75'48'0,"-9"17"42"16,-3 7-64-16,-7 1-16 15,-3 4 11-15,-4 0-18 16,-3-3-3-16,4-4-1 15,10-10-66-15,15-26-97 0</inkml:trace>
  <inkml:trace contextRef="#ctx0" brushRef="#br0" timeOffset="37624.64">26811 4391 558 0,'0'0'45'0,"0"0"37"15,0 0-65-15,-20 84-15 16,20-6 21-16,0 26-16 0,0 14-7 16,0 10 11-1,0 9-11-15,0 0 0 0,-14-6-1 16,-7-5 2-16,0-13-2 15,1-14-9-15,10-13-30 16,5-13-26-16,5-17-57 16,0-14-120-16</inkml:trace>
  <inkml:trace contextRef="#ctx0" brushRef="#br0" timeOffset="41577.33">12129 2864 389 0,'0'0'7'16,"0"0"85"-16,0 0 115 16,0 0-145-16,0 0 37 15,0 0-31-15,0 0-50 16,-61 2-18-16,94 2 1 16,25-1-1-16,26-1 37 15,23-2-23-15,14 0-14 16,15 0 0-16,7-1 12 15,12-9-22-15,5-5 10 16,-1-2-11-16,-10 0 3 0,-28 1-12 16,-34 5 20-16,-35 5 0 15,-27 4 2-15,-21 2 6 16,-4 0 6-16,-16 0 2 16,-14 5-16-16,-1 6-10 15,7-1-66-15,21-6-82 16,3-4-262-16</inkml:trace>
  <inkml:trace contextRef="#ctx0" brushRef="#br0" timeOffset="42898.58">14643 2597 357 0,'0'0'26'15,"0"0"65"-15,0 0 36 0,0 0-90 16,0 0-13-1,0 0-17-15,-13-91-2 0,17 66-5 16,5-3-1-16,4-2-50 16,2-4-16-16,3-2-41 15,1 0 1-15,1 4-73 16</inkml:trace>
  <inkml:trace contextRef="#ctx0" brushRef="#br0" timeOffset="58582.52">21743 9640 762 0,'0'0'14'16,"0"0"19"-16,0 0 28 15,0 0-31-15,0 0-23 16,-20 112 61-16,23-6 61 16,3 30-76-16,-5 31-8 15,-1 32 16-15,-10 33-11 0,-15 15-21 16,-7 4-11-16,-1 13-17 15,-1 0 30-15,-1-2-31 16,3-8 0-16,8-22-3 16,5-22 11-16,6-18-11 15,-1-21 3-15,5-12 0 16,-3-23-9-16,3-12-26 16,2-18-41-16,-4-16-5 15,4-18-110-15,-1-19-19 16,-1-26-130-16,-2-27-82 15</inkml:trace>
  <inkml:trace contextRef="#ctx0" brushRef="#br0" timeOffset="59370.06">20557 12550 524 0,'-91'-14'264'16,"22"4"-259"-16,27 5 63 15,20 0 100-15,14 3-63 16,8-6-45-16,23 2-57 16,34-7-3-16,34 3 28 15,29 3-11-15,35 1 2 0,29 3-11 16,29 3-4-16,37 0 8 15,40 0-8-15,43 0-2 16,38 0 6-16,44 0-5 16,31 0-3-16,24 0 0 15,25 14 5-15,6 2-6 16,6 7 1-16,-4 6 0 16,-14 1 4-16,-18 2 2 15,-35-5-5-15,-45-3-1 16,-47-9 0-16,-54-7-13 15,-61-8 10-15,-62 0-92 16,-66-17-74-16,-66-3-164 0,-44-2-242 16</inkml:trace>
  <inkml:trace contextRef="#ctx0" brushRef="#br0" timeOffset="60248.51">23968 12180 498 0,'0'0'31'0,"0"0"78"16,0 0 103-16,0 0-110 15,0 0-32-15,0 0 15 16,-24-1-70-16,31-2-12 16,19 3 19-16,10-3 2 15,4-3-3-15,5-1-21 0,-11-2 7 16,-9 1-2-16,-11 6-5 15,-8 1 0-15,-6 1 6 16,0 0-6-16,-23 0 7 16,-14 1-7-16,-15 15-4 15,-6 3-3-15,-8 6 7 16,2-3 0-16,5 1 14 16,9-4-9-16,13-5 18 15,8 0 8-15,12-8-4 16,9 0 25-16,3-1-39 15,4-3-8-15,1 5 16 16,0 6-15-16,0 6 17 0,0 5 10 16,0 9-21-1,0 3 28-15,0 9-34 0,-5 9 7 16,-5 10 22-16,0 5-29 16,-3 3 11-16,3-9-17 15,7-7 4-15,3-13-3 16,13-6-1-16,28-11-16 15,28-13 16-15,36-13-57 16,36-20-30-16,33-29-157 16,14-21-624-16</inkml:trace>
  <inkml:trace contextRef="#ctx0" brushRef="#br0" timeOffset="60892.2">27257 12339 993 0,'0'0'46'0,"0"0"147"16,0 0-121-16,0 0-54 15,0 0 3-15,0 0-21 16,22-10 0-16,23 10 20 16,15 0-1-16,7 0-3 15,-4 0-16-15,-4 0 9 0,-11 0-1 16,-12 0-8-16,-13 0 0 15,-9 3 10-15,-5 4-8 16,-5 5 9-16,-1 9-7 16,-3 12-2-16,0 6 39 15,0 14-26-15,-9 14-6 16,-6 3 23-16,3 8-28 16,2-6 13-16,6-6-17 15,1-3 1-15,1-10 9 16,1-5-10-16,-6-9 0 15,-6-8 1-15,-13 0 1 16,-15-4-4-16,-22-7-2 0,-29-3-61 16,-30-5-40-1,-35-7-265-15,-24-5-472 0</inkml:trace>
  <inkml:trace contextRef="#ctx0" brushRef="#br0" timeOffset="61582.54">23547 13366 296 0,'0'0'60'0,"0"0"89"16,0 0 8-16,-80-52-65 15,53 52-9-15,-7 2-23 16,-4 25-24-16,-3 5 2 16,5 6 19-16,11-1 8 15,9-3-52-15,12-4-8 16,4 0 2-16,0-10-7 16,9-9-3-16,7-6 0 15,4-5 3-15,7 0 10 0,-1-22 23 16,6-11-3-16,-2-8-15 15,-2-5-15-15,-6 4 5 16,-7 4-5-16,-7 16 4 16,-3 12 11-16,-5 10-9 15,0 0 0-15,2 20 0 16,4 17-6-16,3 10-2 16,12 2 0-16,12 3-3 15,16-10-23-15,18-6-226 16,12-16-88-16,12-16-189 15</inkml:trace>
  <inkml:trace contextRef="#ctx0" brushRef="#br0" timeOffset="62610.27">27762 13386 44 0,'0'0'101'16,"0"0"17"-16,0 0-26 15,0 0 20-15,0 0 10 16,0 0 11-16,8-40-4 16,-8 37-28-16,0 3 3 15,0 0 12-15,0 0-59 16,0 0-9-16,0 0-19 16,0 0-24-16,0 20-5 15,4 9 0-15,5 17 0 16,-2 0 30-16,-2 4-29 15,-5-4 13-15,0-2 4 16,0-6-6-16,0-10 11 16,-1-2-6-16,-7-12 4 15,5-4 28-15,0-4-32 0,2-6 5 16,1 0 12-16,0 0-5 16,0 0 15-16,0-11-7 15,0-14-9-15,7-5-8 16,11 0-20-16,6 0 0 15,4 3 1-15,7 5-1 16,0-1 0-16,4 9-1 16,1 5 1-16,-4 9-17 15,-7 0 16-15,-11 0-18 16,-10 9 10-16,-6 5-10 16,-2 6 16-16,-7 2 1 15,-19 2 2-15,-12-1-5 16,-10-1 5-16,-12-8-12 15,-6-7-24-15,-2-7-78 16,5-4-124-16,7-38-420 0</inkml:trace>
  <inkml:trace contextRef="#ctx0" brushRef="#br0" timeOffset="68040.42">23649 10872 193 0,'0'0'71'0,"0"0"20"15,0 0 34-15,0 0-46 0,0 0-7 16,0 0 24-16,0 0-7 16,-18 3-21-16,18-3 23 15,0 0 4-15,0-3-7 16,0-8-25-16,9-8-24 15,6-10-1-15,7-5-30 16,5-5-7-16,4-3 18 16,3-5-14-16,7-3-4 15,2-2 5-15,-1-4-3 16,5 2 6-16,-2 1-9 16,1 5 0-16,-4 1 3 15,-3 4 0-15,-3 0-3 16,-5 6 3-16,-1 4-2 0,0 4 4 15,-3-2-5-15,1 3 0 16,0 1 6-16,1 4-6 16,2-5 0-16,3 3-2 15,2 3 5-15,-2 0 1 16,-1 5-4-16,-5 2 0 16,-2 2 1-16,-5 5-1 15,0 5 0-15,1 3 0 16,2 0 0-16,4 0-2 15,8 11 1-15,0 8 1 16,4 1-3-16,2 5 3 16,4 4 0-16,-1 0-2 0,0-3 5 15,-5 4-2-15,-3-3-1 16,-1-5 0-16,-2-1 6 16,1-6-6-16,-3-1 0 15,4-4-3-15,-1-6 8 16,3-4-5-16,1 0 0 15,1 0 1-15,-2-14 8 16,0 0-9-16,-2-3 0 16,0 2 8-16,3-4-2 15,2-1-1-15,4-1-3 16,4-5 8-16,5 3-2 16,0-3-8-16,3 2 0 15,-1-1 2-15,-2 1 1 0,-2 1 0 16,-6 3 6-16,-4 0-8 15,-5 4 21-15,-1 3-22 16,2-1 0-16,2 2 15 16,5-3-3-16,0 2-4 15,-3 0-8-15,-1 4 4 16,-4-2 8-16,-4 5-12 16,-3 2 0-16,-3-3 7 15,-3 5-6-15,-2-2 4 16,2 1-1-16,0-2 3 15,4 0 9-15,8-2-16 16,2 0 0-16,1-2 19 0,0 3-17 16,-2 3 3-16,-5-1-5 15,-8 3 6-15,-7 1-11 16,-3 0 5-16,-1 0 0 16,1 1-8-16,2 8 12 15,5 1-4-15,-1 4 0 16,6 2 3-16,6 1-9 15,-1 5 6-15,3 1 0 16,-1 2-3-16,0 1 3 16,2 0 0-16,-6 0 1 15,-3-3 3-15,-6 1-4 16,-1-2 0-16,0-1 0 16,0 1-3-16,-2 5 3 15,2-4 0-15,-2 5 2 16,0 1 2-16,1 3-4 0,-3 1 0 15,1-2 0-15,-1-5-1 16,2 2 2-16,-4-3-1 16,3-6 0-16,-4-2 4 15,0-3-3-15,-3-2-1 16,-3-5 0-16,-1-1 2 16,-2-5-2-16,-3-1 0 15,0 0 7-15,0 0-6 16,0 0 10-16,0 0 0 15,0 0-10-15,0 0 27 16,0 0-26-16,0 0-2 16,0 0 13-16,1 0-12 0,-1 0 4 15,0 0-5-15,0 0 3 16,0 0-1-16,0 0-2 16,0 0 0-16,0 0-3 15,0 0 5-15,0 0-2 16,0 0 0-16,0 0 4 15,3 0-10-15,-3 0 6 16,6 0 0-16,3 0-1 16,3 0 4-16,4 0-1 15,5 0-2-15,2 0 2 16,7 0-4-16,1-4 2 16,3-2 0-16,-7 2 3 15,-3 1-3-15,-8 0 0 16,-7-1-2-16,-4 4 6 0,-4-2-1 15,1 2-3-15,-2 0 0 16,0 0 0-16,0 0 6 16,0 0-6-16,0 0 0 15,0 0 0-15,0 0-5 16,0 0 5-16,0 0-1 16,0 0-7-16,0 0 8 15,0 0 0-15,0 0-2 16,0 0 0-16,0 0-10 15,0 0 12-15,0 0-4 16,0 0-5-16,0 0 10 16,0 0-1-16,0 0 0 0,0 0 3 15,0 0-2-15,0 0-1 16,0 0 0-16,4-11 6 16,5 2-4-16,-3-2-2 15,-3 5 4-15,-3 2-2 16,0 4 1-16,0 0-3 15,0 0 0-15,-11 0-11 16,-9 13 10-16,-7 4-2 16,2 6 0-16,8 1 6 15,4-5-9-15,7 1 6 16,6-6 0-16,0-4-11 0,0-5 10 16,10-1-6-1,14-4 6-15,3 0 2 16,4-17-4-16,-2-9 3 0,-7-3 0 15,-7-2-3-15,-6-2 3 16,-9 5 0-16,0 4 0 16,-15 9 3-16,-10 10 5 15,-7 5-8-15,-4 3 2 16,4 16-1-16,3 11-1 16,12 3-1-16,10-2-5 15,7-2 5-15,5-6 1 16,20-7-16-16,5-9 5 15,4-7-2-15,-4-2 9 16,-3-19-6-16,-9-2 7 16,-12-3 2-16,-6 2 0 0,-2 4-16 15,-23 9-47-15,-20 11-55 16,-22 2-198-16,-27 15-226 16</inkml:trace>
  <inkml:trace contextRef="#ctx0" brushRef="#br0" timeOffset="69194.86">23617 10935 161 0,'0'0'147'16,"0"0"52"-16,0 0-2 15,0 0-51-15,0 0-60 16,0 0-45-16,0 0 21 15,-68 29-4-15,54-4 0 16,8 0-3-16,3-6-39 16,3-5-9-16,0-4-7 0,6-3 4 15,14-7 11-15,5 0-11 16,5-10-4-16,3-11 28 16,-5-7-25-16,-10-2 1 15,-5-6 18-15,-10-1 13 16,-3 4 23-16,-3 6-35 15,-14 7 2-15,-10 14 17 16,-5 6-21-16,-7 13-11 16,1 23-10-16,-2 7 2 15,13 4-5-15,12-4 3 16,13-8 0-16,2-8-6 16,9-7 10-16,12-10-5 15,3-7 1-15,2-3 0 16,-3 0 2-16,3-23-2 0,-9-3 0 15,-5-3 6-15,-9-2 0 16,-3 5-6-16,0 7 8 16,-7 8 9-16,-11 11 19 15,-5 0-36-15,-5 19 0 16,1 9-5-16,7-2 5 16,7 1-1-16,12-5-1 15,1-8-6-15,1-5 5 16,16-6-9-16,7-3 12 15,3-9-2-15,2-14 3 16,-2-7-1-16,-9-6 9 0,-4 0-7 16,-8 2-1-1,-6 8-1-15,0 9 0 0,-2 15 0 16,-19 2 0-16,-5 15-28 16,-4 18-47-16,0 11-46 15,10-2-165-15,7-4-275 16</inkml:trace>
  <inkml:trace contextRef="#ctx0" brushRef="#br1" timeOffset="81692.23">23763 12421 104 0,'0'0'198'16,"0"0"-179"-16,0 0-3 16,0 0 3-16,0 0 9 15,0 0 28-15,-13-4 43 16,13 8-3-16,0-4-37 15,0 0 3-15,0 0-29 16,0 0 8-16,0 0-15 16,0 0 6-16,0-4 21 15,0-1 9-15,0-2-13 16,0-1 2-16,-3 3-31 16,-9 5 3-16,-9 0-8 15,-8 10-14-15,-10 13 0 0,-2 3-1 16,6 4 0-1,11-5 9-15,9-3-9 0,12-7 0 16,3-1 0-16,0-7 0 16,18-5 0-16,4-2 10 15,10 0 2-15,5-6 25 16,-3-7-35-16,-4-4 1 16,-3 1 5-16,-14-1-2 15,-4-3 5-15,-7 4 15 16,-2-1-13-16,-3 7 25 15,-18 4-19-15,-12 6-14 16,-7 2 3-16,-2 18-6 16,3 7-2-16,11 0 0 15,5 2 0-15,14-2 1 0,9-7-1 16,0 0-2-16,20-11-6 16,10-1 12-16,10-8-4 15,-1 0 0-15,0-12 2 16,-10-3 2-16,-5-2-4 15,-10-3 0-15,-11 0 17 16,-3 3-14-16,0 2 3 16,-6 8 14-16,-12 4-10 15,-8 3-4-15,-4 6-6 16,2 8-1-16,4 1 1 16,12-4 0-16,8-1-5 0,4-4 0 15,0-2 2 1,1-4-1-16,17 0 4 0,6 0 0 15,4-10 2 1,-2-4 0-16,-7-1-1 0,-4 1 2 16,-4 1 1-16,-8 3-2 15,-2 4-2-15,-1 6-8 16,0 0-7-16,0 9-97 16,0 18-19-16,-4 9-95 15,2 7-54-15,2-1-379 16</inkml:trace>
  <inkml:trace contextRef="#ctx0" brushRef="#br1" timeOffset="82922.45">24541 12528 275 0,'0'0'67'16,"0"0"-28"-1,0 0 88-15,0 0-62 0,0 0 18 16,0 0-37-16,-45 72 8 16,45-67 12-16,0-3-28 15,1-2 19-15,16 0 13 16,-4 0-17-16,5-4 5 15,-1-9-42-15,-4-1 8 16,-3-2 14-16,-4-1-2 16,-3 0 12-16,-1 2-20 0,-2 4-13 15,0 2 31-15,0 9-22 16,-12 0-3-16,-7 0-16 16,-7 13-4-16,2 9-1 15,3 2 0-15,7 2 5 16,9-2-6-16,5-2 1 15,0-7 0-15,5-3-8 16,11-5 11-16,5-7-3 16,3 0 0-16,6 0 5 15,-1-19-1-15,1-3-2 16,-3-6-2-16,-6-2 10 16,-8-1-10-16,-4-1 5 0,-9 2-5 15,0 7 6 1,-9 7 13-16,-12 13-2 15,-9 3-11-15,-8 9-6 0,-1 15 1 16,3 8-1 0,9-3 0-16,14 2 1 0,10-2-11 15,3-9 10-15,10-4-1 16,16-6-2-16,3-10 6 16,6 0-2-16,4-5 1 15,1-19 3-15,0-5 3 16,-7-5-8-16,-9 1 0 15,-9-3 16-15,-12 5-10 16,-3 3 1-16,-3 11-3 0,-21 12 2 16,-9 5-12-1,-3 17-5-15,0 17-38 0,8 12 6 16,9 0-141-16,7 7-106 16,6 3-278-16</inkml:trace>
  <inkml:trace contextRef="#ctx0" brushRef="#br1" timeOffset="84438.47">25456 12540 347 0,'0'0'140'16,"0"0"68"-16,0 0-77 15,0 0-14-15,0 0 30 16,0 0-53-16,-5-10-19 16,5 8-33-16,0 2 11 0,0 0-41 15,-2 0-8-15,2 0 11 16,0 0-10-16,-1 0 5 16,1 0-1-16,0 0-8 15,-2 0 24-15,-2 0-25 16,-6 0 0-16,-4 2-1 15,0 15-2-15,0 0-1 16,4 2 4-16,7-2 0 16,3-5-13-16,0 1 13 15,13-6 0-15,10-2-2 16,4-5 4-16,6 0 1 16,0-12-3-16,-2-6 2 15,-6-2 11-15,-5 0-13 16,-10 0 0-16,-5-4 19 0,-5 7 0 15,0 2-1-15,-15 5 3 16,-12 10-19-16,-6 0-3 16,-3 20 1-16,2 7-3 15,10 9-4-15,11-7 7 16,8 0-4-16,5-5 4 16,0-8 0-16,16-5-6 15,3-5 6-15,4-6 0 16,3 0 11-16,-3-20-9 15,-1 0-2-15,-3-7 11 16,-6-2-10-16,-2-1 9 0,-5 3-10 16,-5 7 0-1,-1 11-4-15,0 6 4 0,0 3-9 16,0 6-46-16,0 15-115 16,0 11 46-16,0 5-188 15,6-1-174-15</inkml:trace>
  <inkml:trace contextRef="#ctx0" brushRef="#br1" timeOffset="85202.86">26397 12693 784 0,'0'0'63'16,"0"0"141"-16,0 0 13 15,0 0-164-15,0 0-9 16,0 0-19-16,0 0-19 15,-49-20 3-15,49 20-7 16,0-2 1-16,0 2 19 16,0-3-22-16,0-3 0 15,13-7 5-15,3-4 9 16,0-6-7-16,-1 4-1 16,-6-4-2-16,-3 3 8 15,-3-4-12-15,-3 5 0 16,0 4 10-16,-18 3-10 0,-10 10 2 15,-8 2-2-15,-7 5 0 16,1 16-8-16,6 6 8 16,9 2 0-16,11 0-8 15,10-8 8-15,6-2 0 16,0-3-5-16,3-2 1 16,16-8 2-16,8-5-4 15,6-1 6-15,1-4 3 16,1-16 0-16,-9-4-3 15,-3-1 6-15,-13-1-3 16,-5 2 9-16,-5 5-12 0,0 4 4 16,-9 10 22-1,-14 5-26-15,-5 0-1 0,1 7-1 16,5 13-2-16,9 2 2 16,9 4-29-16,4 7-35 15,20-3-111-15,17-3-179 16,12-10-273-16</inkml:trace>
  <inkml:trace contextRef="#ctx0" brushRef="#br1" timeOffset="85870.19">27117 12666 474 0,'0'0'81'0,"0"0"192"15,0 0-100-15,0 0-38 16,0 0-16-16,0 0-74 16,-72-4 14-16,51 15-38 15,5 1-18-15,2-1 14 16,8-6-13-16,3-1-4 15,3-4 0-15,0 4 0 16,2-4-8-16,14 0 15 16,1 0-7-16,5 0 33 15,0-13-32-15,-2-7 11 16,-5-5-6-16,-5-4-5 16,-5 7 13-16,-5-2-14 15,0 14 0-15,0 1 32 16,-8 9-31-16,-13 0 2 0,-4 23-3 15,-1 4 0-15,4 5-6 16,10-5 6-16,9-1 0 16,3-9-6-16,0-5 6 15,14-7 0-15,5-2 1 16,5-3 2-16,1 0 4 16,1-11-7-16,-4-6 0 15,-2-8 8-15,-4 3-8 16,-7 5 0-16,-6 6-3 15,-3 11-17-15,-15 3-49 16,-21 22-188-16,-22 9-136 0,-17 4-234 16</inkml:trace>
  <inkml:trace contextRef="#ctx0" brushRef="#br1" timeOffset="87582.19">23658 13874 174 0,'0'0'34'16,"0"0"57"-16,0 0-8 16,0 0-32-16,0 0 27 15,0 0-10-15,11-20 10 16,-11 20-1-16,0-3-26 15,0 3-1-15,0 0 1 16,0 0-4-16,0 0 35 16,0 0-35-16,0 0 8 15,0 0-17-15,0 0-12 16,0 0-16-16,0 0-5 16,0 0-3-16,0 0 6 0,-1 10-8 15,-9 9 0 1,-1 12-1-16,-3 2 2 0,0 3 1 15,3 0-2-15,1-2 1 16,6-5 1-16,1-5-2 16,-1-2 0-16,4-8-4 15,0-2 9-15,0-4-5 16,0-2 0-16,0-5 0 16,-1 1 0-16,-4 1 0 15,-4-3-4-15,-2 0 0 16,-1 0-13-16,-2-9 6 15,2-11-23-15,2 0 10 16,1-4 17-16,5 2 2 0,1 2 5 16,-1 7 5-16,4 6 1 15,0 1 11-15,0 6 20 16,-1 0-27-16,1 0 24 16,0 0-28-16,0 0-6 15,0 9 25-15,8 8 1 16,2 0-6-16,2 3-2 15,-2-4-14-15,5 0 23 16,-3-2-27-16,3-4 2 16,-2-5 10-16,4-3-10 15,4-2 10-15,3-2-9 16,2-15-1-16,1-8-2 0,-1 2 0 16,-7-7-30-1,-1 4-21-15,-4 9-78 0,-4 5-78 16,-9 9-113-16</inkml:trace>
  <inkml:trace contextRef="#ctx0" brushRef="#br1" timeOffset="88397.51">23036 14701 677 0,'0'0'61'0,"0"0"127"16,0 0-36-16,0 0-85 16,0 0-6-16,0 0-7 15,16-34-14-15,0 26-4 16,5 3-17-16,-1 2 11 16,4 3-30-16,-4 0 0 15,2 6-3-15,-6 13 7 16,-4 9-7-16,-9 1 3 15,-3 4 0-15,0 3-2 16,-17-5 2-16,-5-1 0 0,-3-5 5 16,-2-5-2-1,6-6-2-15,4-6-1 0,7-2 2 16,7-4 3-16,1-2-5 16,2-2 0-16,0-23 15 15,8-4-14-15,17-12-1 16,6 2 0-16,7-3 0 15,2 2-3-15,3 2 3 16,-4 3 0-16,-3 6-1 16,-9 12 6-16,-11 3-2 15,-8 11 7-15,-5 3-1 16,-3 0 16-16,0 0-24 16,0 7 3-16,-3 14 1 15,-9 7-5-15,-8 6 1 0,3-1 3 16,1 0-1-16,2 0-6 15,3-6 3-15,5-1-15 16,6-6-11-16,0-4-78 16,6-6-57-16,18-10-101 15,9 0-56-15,9 0-88 16</inkml:trace>
  <inkml:trace contextRef="#ctx0" brushRef="#br1" timeOffset="88674.36">23574 14812 435 0,'0'0'203'0,"0"0"-44"16,0 0 13-16,0 0-69 16,-88 57-14-16,73-35-11 0,5-1-44 15,5-3 5-15,5-1-28 16,0-3-8-16,0-8 5 16,14-2-7-16,6-4-1 15,7 0 1-15,2-16 7 16,-1-9-9-16,-4-4 1 15,-6-3 0-15,-8-1 5 16,-7 6-5-16,-3 5 0 16,-1 11 1-16,-19 5 2 15,-5 6-3-15,-5 3-13 16,0 17-57-16,4 3-16 16,6 2-198-16,8 0-156 0</inkml:trace>
  <inkml:trace contextRef="#ctx0" brushRef="#br1" timeOffset="90646.55">24737 12797 6 0,'0'0'66'15,"0"0"-8"-15,0 0 13 16,0 0 8-16,0 0-16 16,0 0-10-16,0 0 21 0,-16-10-3 15,13 10-13-15,2 0 2 16,-1 0 12-16,2 0-27 15,0 0-5-15,0-3 28 16,0 3 9-16,0 0 6 16,0-2-15-16,0-3-20 15,0 0 1-15,-1-2-44 16,1 0 1-16,-2 1 11 16,2 6-17-16,-1 0 13 15,-4 0-13-15,-2 19-4 16,-8 11 1-16,1 13-1 15,-3 6 4-15,1-3-2 16,3-2 2-16,3-8 0 0,2-9 4 16,2-8-2-1,5-12-4-15,1-1 2 0,0-6-4 16,0 0-6-16,0 0-3 16,0 0 13-16,0-16-3 15,0-7 5-15,0-7-4 16,0-3-6-16,0 1 8 15,0 8-6-15,0 12 12 16,0 7-6-16,0 5 0 16,0 0-8-16,-3 17-1 15,-2 5 6-15,5 2 3 16,0-1-3-16,0-3 3 16,2-7-7-16,11-6 6 15,5-7 2-15,6 0 6 0,6 0 4 16,3-10-10-16,1-12 13 15,-1-6-14-15,-2-2 0 16,-6 4-1-16,-5 9-40 16,-11 9-114-16,-8 8-18 15,-1 12-185-15,-19 21 118 16</inkml:trace>
  <inkml:trace contextRef="#ctx0" brushRef="#br1" timeOffset="91128.28">24442 13439 781 0,'0'0'105'0,"0"0"116"15,0 0-122-15,0 0-80 16,0 0 1-16,0 0-20 15,27-21-1-15,-5 21-6 16,2 0 2-16,-4 12 5 16,-4 5-4-16,-5 5-21 15,-5-2 13-15,-6-1-14 16,0 1 10-16,0-4 11 16,-8-2 3-16,-3-4 2 0,1-5-5 15,3 2 11-15,2-7-5 16,4 0-1-16,1 0 2 15,0-2 20-15,3-18-16 16,14-13-4-16,5-1-1 16,3 1 0-16,-1 3 12 15,-5 7-12-15,-2 10-1 16,-8 4 27-16,-4 5-19 16,-3 4 5-16,-2 0-8 15,0 1-5-15,1 18-1 16,2 1 0-16,0 8 1 15,-1 0-6-15,1 2-6 16,3-4-80-16,6-6-131 0,3-6-77 16,7-8-118-1</inkml:trace>
  <inkml:trace contextRef="#ctx0" brushRef="#br1" timeOffset="91308.71">24896 13479 452 0,'0'0'189'15,"0"0"4"-15,0 0-131 16,0 0 68-16,0 0-40 16,-84 66-41-16,72-40-22 15,6 0-16-15,2 1-10 16,4-1-1-16,0-5-43 16,0-3-165-16,15-8-55 15,8-10-229-15</inkml:trace>
  <inkml:trace contextRef="#ctx0" brushRef="#br1" timeOffset="91982.7">25634 12956 379 0,'0'0'93'16,"0"0"99"-16,0 0-51 0,0 0-36 15,0 0-2 1,0 0-23-16,0-36 5 0,0 32-7 16,0-2-25-16,0 4-26 15,0 2-15-15,0 0 19 16,0 0-31-16,-4 14 5 15,-7 20-11-15,-7 13 11 16,2 3-5-16,-4-5 9 16,4-6-7-16,0-9-2 15,5-9-1-15,1-5 1 16,5-10 3-16,2 2-3 16,2-5-5-16,1-3 1 0,0 0 8 15,0 0-3-15,-3 0-1 16,0-11 1-16,-2-11-8 15,1-4 7-15,-2-2-9 16,1 2 7 0,1 7 2-16,-1 5 0 0,4 11 0 15,-4 3 0-15,-1 0-12 16,-2 6 11-16,-3 14-1 16,0 0-2-16,4-1 8 15,6-2-3-15,1-3-1 16,0-1 0-16,1-3 5 15,12-3-4-15,4-4-1 16,4 0 14-16,1-3-10 0,3 0 8 16,1-6-8-16,-1-11-2 15,2-5 17-15,0-5-19 16,-2-1 0-16,-4 2-2 16,-9 9 2-16,-7 7-2 15,-4 7 0-15,-1 3-31 16,0 7-32-16,-6 19-117 15,-7 8-5-15,-4 2-39 16,1 4-163-16</inkml:trace>
  <inkml:trace contextRef="#ctx0" brushRef="#br1" timeOffset="92514.47">25324 13624 740 0,'0'0'47'16,"0"0"198"-16,0 0-152 15,0 0-71-15,0 0 4 16,0 0-19-16,11-7 11 15,19 7 55-15,3 0-48 16,-3 0-20-16,-3 6-3 16,-8 5 0-16,-5 1-3 0,-7 5 1 15,-7-1-12-15,0 1 3 16,-3 0 0-16,-12 3-8 16,0-7 5-16,1 0 4 15,3-10 4-15,6 0-5 16,2-3 9-16,3 0 3 15,0-10-3-15,2-12-17 16,15-7 17-16,3-2 0 16,4 1 2-16,0 4-2 15,-7 9 1-15,-3 10 23 16,-6 1-6-16,-7 6 4 16,-1 0-2-16,0 0-16 0,0 0-1 15,0 10-3-15,0 10 0 16,0 6 12-16,-4 4-12 15,-2 3-5-15,-1-1 5 16,4-1-61-16,3-9-58 16,0-5-118-16,10-10-154 15,17-7-86-15</inkml:trace>
  <inkml:trace contextRef="#ctx0" brushRef="#br1" timeOffset="92836.42">25826 13723 128 0,'0'0'609'0,"0"0"-493"0,0 0 64 16,0 0-107-16,0 0-21 15,0 0-52-15,-46-5-7 16,52 5 1-16,14 0 4 16,3 0 1-16,0 0 1 15,-5 5-17-15,-5 1 17 16,-7 0-13-16,-3 5 13 15,-3 2 6-15,0 7-5 16,-11 6 11-16,-8 1-3 16,-6-4 16-16,-2 2 24 15,2-8-31-15,8-3-2 16,10-8-2-16,7-2-14 16,3-4 0-16,31 0-18 15,15-16 13-15,27-9-37 0,12-1-104 16,6-3-7-16,0-7-343 15</inkml:trace>
  <inkml:trace contextRef="#ctx0" brushRef="#br1" timeOffset="93452.56">26632 12922 377 0,'0'0'122'0,"0"0"117"15,0 0-80-15,0 0-18 16,0 0-15-16,0 0-58 15,-11-39-10-15,8 39-20 16,-4 3-30-16,-3 21-7 16,-6 10 0-16,0 11 3 15,0-1 6-15,-2 1-10 16,3-8 0-16,0-10-1 16,4-5 1-16,5-7-5 0,-1-6-42 15,6-6-12-15,-1-3 23 16,-2 0-8-16,-2-7 33 15,-5-13-39-15,-1-7 11 16,3-6 31-16,2 4 6 16,4 2 2-16,0 12 11 15,0 5-3-15,3 10 26 16,-1 0-32-16,-4 10-1 16,2 12-1-16,-1 5 0 15,4 3 6-15,0-5 13 16,0-3-12-16,7-7 5 15,9-1 19-15,2-9-23 16,6-2 8-16,6-3 0 0,1-3-12 16,4-14 12-1,-2-5-16-15,-5-4 0 0,-3-4 0 16,-7 7 0-16,-9 6-2 16,-4 12-30-16,-5 5-70 15,0 9-98-15,-10 13-71 16,-12 9-82-16</inkml:trace>
  <inkml:trace contextRef="#ctx0" brushRef="#br1" timeOffset="93954.26">26309 13488 648 0,'0'0'117'15,"0"0"173"-15,0 0-117 16,0 0-85-16,0 0-43 16,0 0-32-16,-4-19-10 15,19 12 9-15,6 4-12 16,0-1 0-16,3 4-5 16,-5 0 0-16,-4 0 5 15,-5 3-10-15,-4 6-1 16,-4 3 7-16,-2-2-27 15,0 6 4-15,0-4 20 16,-2-1 5-16,-8-2 2 16,-3 2 0-16,3-5 4 15,3-2 12-15,1-1-14 0,5-3 8 16,1 0 4-16,0 0-12 16,0 0-2-16,0 0-5 15,0 3 5-15,7 1 5 16,4 3-5-16,-1 5 0 15,2 1-2-15,-3 1 7 16,-5-2-9-16,-2 2 4 16,-2 0-1-16,0-6-9 15,-11 1 12-15,-8-1-2 16,-5-3 0-16,3-5-4 16,0 0-19-16,4 0-8 0,5 0-33 15,7-5-98-15,5-7-90 16,3-5-302-16</inkml:trace>
  <inkml:trace contextRef="#ctx0" brushRef="#br1" timeOffset="94076.02">26602 13505 55 0,'0'0'30'16,"0"0"-30"-16</inkml:trace>
  <inkml:trace contextRef="#ctx0" brushRef="#br1" timeOffset="94712.47">26392 13525 455 0,'0'0'139'0,"0"0"137"15,0 0-98-15,0 0-50 16,0 0-46-16,0 0-47 16,13-41-11-16,1 41 6 15,2 0-30-15,-1 5 0 16,-2 11 0-16,-7 4 0 16,-4 0 0-16,-2 3-4 15,-5-1 4-15,-14 2 3 16,-5-4-3-16,1 0 0 15,0-7 3-15,2-4-1 16,9-6-3-16,6-3 1 16,6 0-1-16,0 0-5 0,0-9 6 15,16-15-27-15,14-5-23 16,8-5-14-16,5-1-23 16,0 4-20-16,-7 5 103 15,-8 7 4-15,-10 9 10 16,-10 6 27-16,-5 4 54 15,-3 0-29-15,0 0-23 16,0 0-5-16,0 4-29 16,-6 13 29-16,-10 5-1 15,-1 2-17-15,-4 5 11 16,1-3-15-16,1 3-5 16,4 2-7-16,2-8-9 0,7 1-2 15,6-7-113-15,0-8-44 16,19-4-158-16,21 0-134 15</inkml:trace>
  <inkml:trace contextRef="#ctx0" brushRef="#br1" timeOffset="95155.93">26724 13671 621 0,'0'0'46'16,"0"0"159"-16,0 0-150 15,0 0-19-15,0 0-10 16,0 0 2-16,-45 0 12 0,45 0-31 16,0 0-3-16,11 0 18 15,4 0-20-15,-3 0 1 16,-3 0-5-16,0 0-11 16,-3 2 4-16,-5 1-2 15,1 0 7-15,-2 5 1 16,0 1 2-16,0 4 2 15,-6 4 9-15,-3-5-8 16,0 5 23-16,4-4-19 16,2-2-5-16,3-5 10 15,0 0-10-15,0 2 1 16,8 1 9-16,5-2-10 0,-1 0 2 16,-4-4-5-1,-1 4 1-15,-4-5-1 0,-3 5 0 16,0 1 0-16,0-3 9 15,-12 5-4-15,-7 0 5 16,-8-4-10-16,-6 2-4 16,0-2 1-16,3-3-104 15,5-3-46-15,9 0-26 16,10-3-270-16</inkml:trace>
  <inkml:trace contextRef="#ctx0" brushRef="#br1" timeOffset="102454.51">23607 10992 175 0,'0'0'72'0,"0"0"98"16,0 0 30-16,0 0-96 15,0 0 9-15,0 0-10 16,0 0 10-16,0 0-23 16,26-44-26-16,-26 44-35 15,0 0-6-15,0 20-22 16,-7 13-1-16,-5 13 34 16,-2 7-5-16,-3 12 9 15,-5 9-9-15,-4 5-20 16,0 8 22-16,1 8-16 0,0 0-2 15,1 6 9-15,2-3-14 16,2-6 1-16,3-12 1 16,5-7-6-16,0-11 16 15,4-9-12-15,1-14-3 16,1-6 8-16,2-12-11 16,-1-6 2-16,4-8-4 15,-1-4 5-15,2 1-4 16,0-4-1-16,0 0 0 15,0 0 8-15,0 0-8 16,0 0 0-16,0 0 1 16,0 0 5-16,0 0-8 0,0 0 2 15,0 0 0-15,0 0 1 16,0 0 1-16,0 0-2 16,0 0 0-16,0 0 2 15,0 0-4-15,0 0 2 16,0 0 0-16,0 0-3 15,0 0 3-15,0 0 0 16,0 0-1-16,0 0 2 16,0 0 1-16,0 0-2 15,0 0 0-15,0 0 0 16,0-7 0-16,5-5-2 16,-2-2-12-16,2 1-27 0,-2 4-9 15,0-2-45 1,-1 5-136-16,1-2-175 0</inkml:trace>
  <inkml:trace contextRef="#ctx0" brushRef="#br1" timeOffset="103249.86">23614 10935 55 0,'0'0'77'15,"0"0"1"-15,0 0 46 0,0 0-37 16,0 0 32-16,0 0 20 15,35-63-41-15,-35 63-55 16,0 13-17-16,-3 11 3 16,-6 11 86-16,1 2-29 15,2 10-6-15,0 9-7 16,0 6-9-16,-1 11-24 16,-6 6 16-16,-3 3-29 15,-4 9 22-15,-3-2-21 16,4 5-11-16,-4-4 23 15,6-1-28-15,2-4 7 16,0-5-4-16,4-7-11 16,4-10 15-16,-2-4-15 0,3-6 0 15,-2-6 19-15,2-5-22 16,0-6 0-16,-2-2 10 16,2-8-9-16,1 1 7 15,2-5-9-15,2-8 0 16,1-7 8-16,0-2-5 15,0-3-3-15,0 4 8 16,0-4-8-16,0 3 5 16,0-5-5-16,0 2 5 15,0-2-2-15,0 0-1 16,0 0-2-16,0 0 7 16,0 0-4-16,0 0 4 0,0 0-7 15,0-2 3 1,0-11-3-16,0-6 0 0,4-3-19 15,5-1-10-15,3 4-34 16,5 5-47-16,0 0-108 16,12 5-302-16</inkml:trace>
  <inkml:trace contextRef="#ctx0" brushRef="#br1" timeOffset="103948.84">23757 11612 378 0,'0'0'135'16,"0"0"60"-16,56-93-53 16,-40 71 6-16,-4 5-62 0,-3 4-35 15,-5 9-34-15,-2 2 19 16,-2 2 8-16,0 0-25 16,0 8-12-16,0 29-7 15,-3 22 0-15,-9 22 64 16,2 7-39-16,1 4 7 15,-2 8 15-15,-1-1-26 16,-4-3-5-16,-1-11-14 16,0-12 4-16,-1-13 0 15,4-16-6-15,2-16 0 16,5-14-2-16,4-8 2 16,-1-6-23-16,2-3-34 0,2-23-86 15,0-13-238 1,0-14-122-16</inkml:trace>
  <inkml:trace contextRef="#ctx0" brushRef="#br1" timeOffset="104516.16">23840 10760 31 0,'0'0'83'0,"0"0"46"16,0 0 2-16,0 0-24 15,7-83-13-15,-6 73 2 16,-1 0-28-16,0 7-15 16,0 0-21-16,0 3 0 15,0 0 0-15,-5 3-32 16,-7 20 0-16,3 14 29 16,-2 13 34-16,7 12 21 15,1 9 1-15,0 7-10 0,-2 11 5 16,-1 3-41-16,-2 7-1 15,-5 10-10-15,0 13-14 16,-6 4 5-16,-4 2-7 16,0-5-8-16,-2-11 18 15,0-9-22-15,3-18 0 16,3-13 11-16,3-14-8 16,6-15 3-16,0-13-6 15,5-11 3-15,4-9-1 16,1-10-2-16,0 0 0 15,0-15 7-15,0-19-7 16,10-16-27-16,6-11-40 16,1-17-68-16,1-8-135 0,-6-10 9 15,-6 0-222-15</inkml:trace>
  <inkml:trace contextRef="#ctx0" brushRef="#br1" timeOffset="105015.49">23691 10832 112 0,'0'0'85'0,"0"0"51"15,0 0-37-15,0 0-10 16,0 0 0-16,20-85 7 16,-15 68-5-16,-2 2-2 15,0 7 39-15,-1 4 23 16,-2 2-38-16,0 2-22 16,0 0-47-16,0 0-22 15,0 29-22-15,0 23 0 16,0 19 17-16,4 20 0 15,-4 15 22-15,0 9-8 16,0 12-20-16,-20 14 16 16,-3 1-13-16,-7 4 0 15,-2-1 26-15,3-20-26 0,0-12 1 16,6-21 10-16,4-19-20 16,6-13 4-16,4-18-8 15,5-16 0-15,0-12 9 16,4-11-10-16,0-3 0 15,0-2 2-15,4-25-2 16,12-10-6-16,9-9-50 16,5 4-63-16,0 3-98 15,1 7-329-15</inkml:trace>
  <inkml:trace contextRef="#ctx0" brushRef="#br1" timeOffset="106866.03">24717 9927 31 0,'0'0'39'15,"0"0"-10"-15,0 0-10 0,0 0 13 16,0 0-4-16,0 0 19 16,19-69 1-16,-18 65 22 15,1 1 15-15,-1-1 7 16,-1 4-39-16,4 0 6 15,-4-3-32-15,0 3-6 16,3 0 6-16,-3 0-11 16,1 0 29-16,1-2-4 15,-2 2-4-15,0 0 23 16,0 0-18-16,0-1 19 0,0 1-4 16,0 0-22-1,0 0 18-15,0 0-49 0,0 0-4 16,0 3 0-16,0 14-7 15,0 10 7-15,0 7 3 16,-6 8-2-16,-2 5 15 16,0 6-6-16,0 1-1 15,0 6 4-15,-1 3-5 16,1 3-4-16,1-6-2 16,3-2 2-16,1-7 13 15,-2-5-9-15,1-3-7 16,-1 2 34-16,0-1-24 15,0 0 1-15,1 4 1 16,-3-1-2-16,1 6 0 16,2-5-7-16,-2 0-4 15,5-6 17-15,-1-8-14 0,1-5 1 16,-1-6 17-16,1 0-15 16,-2 1 7-16,0-1-5 15,0 0-4-15,-2 6 13 16,-4 1-16-16,3 0 0 15,-1 3 6-15,-1 0-7 16,1-7 2-16,0 3-2 16,2-5 3-16,0 4 2 15,1-6-5-15,1 2 0 16,-3-5 12-16,5 5-10 16,-2-5 0-16,-2 1-2 0,2 2 5 15,0-2 1-15,2 3-6 16,-2-2 0-16,-2 5 3 15,1 2 2-15,-2 0-5 16,1-2 0-16,2-2 0 16,2-5 7-16,-2-5-7 15,1 1 0-15,2-4 3 16,-1 5 0-16,1 1-6 16,0 0 0-16,0 3 3 15,0-1 1-15,0 4-1 16,0 4 0-16,0 0 4 15,6-1-3-15,-2-7-1 16,-2-2 0-16,-1-3 5 0,-1-1-8 16,0-1 4-1,0 3-1-15,0-1 3 0,0 3-3 16,0 0 0-16,0 3-3 16,0 6 9-16,0-2-6 15,0 3 0-15,-3-2 0 16,2-2 2-16,1 1 0 15,0-5-2-15,0 1 0 16,0-5 4-16,0-1-5 16,0 1 1-16,0 1 0 15,0 0 0-15,0-2 5 16,0 0-5-16,0-9 3 0,0-1 6 16,0-1-9-1,0 0 0-15,0-1 0 0,0 0 0 16,0-2 0-16,0 0 0 15,0 0 0-15,0 0 3 16,0 0 0-16,0 0-3 16,0 0 5-16,0 0-3 15,0 0-2-15,0 0 0 16,0 0 0-16,0 3-7 16,0-3 5-16,0 3-24 15,0 0 3-15,0-2 20 16,0-1-18-16,0 0 6 15,0 0 10-15,0 0-9 16,0 3 9-16,0-1-13 16,0 6-7-16,0 4 24 15,0-1-42-15,0 2 7 16,0-6 24-16,1 0-11 0,-1-7-5 16,2 0 28-16,1 0 3 15,3 0 26-15,-2-7-19 16,2-3-4-16,2-4 3 15,-2-1-7-15,4 3-4 16,-3 0-91-16,1 2-349 16</inkml:trace>
  <inkml:trace contextRef="#ctx0" brushRef="#br1" timeOffset="108984.74">25652 10069 91 0,'0'0'96'16,"0"0"5"-16,0 0-30 15,0 0 5-15,0 0 27 16,0 0-21-16,0 0-12 16,-2-4-8-16,2 4-20 15,0 0 2-15,0 0-36 16,0 0 5-16,0 0 12 16,0 0 8-16,0 0 20 0,0-1 6 15,0 1-19-15,0 0 9 16,0-2-23-16,0 0-1 15,0-2 26-15,0-5-11 16,0-2-18-16,0-2-14 16,0 7-3-16,-3 0 31 15,2 6-24-15,1 0 4 16,0 0 6-16,0 0-18 16,-2 0 0-16,2 0-4 15,-1 0 1-15,-4 0-5 16,-3 20 4-16,0 6 0 15,-1 12-2-15,0 6 3 16,2 5-1-16,-1 7 2 0,2 7 1 16,0 7-1-16,0 2-2 15,0 4 0-15,-1-2 5 16,1-9-4-16,0-2-1 16,-1 3 5-16,2-4-3 15,-1 2 5-15,0-2-7 16,1-6 0-16,-2 0 1 15,3-6-1-15,-2-3 0 16,3-5 4-16,0-2-4 16,-2-4 0-16,2 0 0 15,-1-5 1-15,1-3 0 16,0-1-1-16,0-3 0 16,1-2-2-16,1 2 6 15,-2 2-4-15,1-2 0 0,1-2 2 16,-2 4-4-16,1-6 2 15,1 1 0-15,-1-5 0 16,1 2 3-16,-2-3-3 16,2 2 0-16,1-1 1 15,-2-2-6-15,2 2 5 16,-1 1 0-16,-1 0 2 16,2-1 2-16,-3 2-4 15,2-1 0-15,-1-3 5 16,2 2-4-16,-1-2-1 15,1 2 0-15,0 1 1 16,-2 0-1-16,1 0 0 16,1 0 0-16,0-2 0 0,0-3 5 15,0 5-5 1,0 0 0-16,-4 2 3 0,3 2-2 16,1 1 3-16,-2 3-3 15,2 0 4-15,0-5 4 16,-1 3-8-16,-1-2-1 15,1 1 3-15,1 2 1 16,0-2-4-16,0 5 0 16,0-7 4-16,0 0-3 15,0-2-1-15,0-6 0 16,0 2-1-16,-3 1 2 16,2 2-1-16,-2-1 0 0,0 3 1 15,1-2-2-15,-1-1 1 16,2-2-21-16,-2-2-7 15,1-2-85-15,-1 0-95 16,3-10-279-16</inkml:trace>
  <inkml:trace contextRef="#ctx0" brushRef="#br1" timeOffset="110626.47">26498 9715 10 0,'0'0'90'0,"0"0"-22"0,0 0-16 15,0 0 2-15,0 0-13 16,0 0 10-16,0 1-17 15,0-1 0-15,0 0 5 16,0 0-10 0,0 0 3-16,0 0 4 0,0 0 11 15,0 0-22-15,0-1-24 16,0-4 21-16,0 5 24 16,0 0 10-16,0-1-4 15,-2 1-19-15,0 0-23 16,-1 0 2-16,0 10-12 15,-2 6 25-15,2 4 6 16,0 4 5-16,-2 5 13 16,4 10-2-16,-1 6-2 15,2 7 8-15,0 4-39 0,0 4 20 16,0 2 9-16,0-2-22 16,5-1-3-16,-4 1-1 15,-1-4-7-15,0 4 11 16,0-1-21-16,-1 0 0 15,-7-2 8-15,1-9-4 16,-2 2-3-16,1-3 1 16,-1-1-2-16,2 0 8 15,-3-3-8-15,2-1 0 16,0-1 1-16,0-4 2 0,-1-4-2 16,1-1-1-1,-1 1 0-15,2-4-2 0,-1 0 2 16,4-1 0-16,-1-2 4 15,-1 1-4-15,2-1-2 16,-2 1 2-16,2-1 0 16,-1 3 1-16,-1-2-1 15,0-3 2-15,0-2-4 16,0 2 2-16,0-4 0 16,2-1-1-16,-1-2 3 15,1-1 0-15,0 1-2 16,-1 0 0-16,3 1-3 15,-2-1 3-15,-2 6 0 16,3-3 1-16,-3 4 5 16,0-1-8-16,3 2 2 0,-1 0 0 15,-1-3-4 1,2 2 5-16,2 0-1 0,-1 2 0 16,0-4 1-16,1 0-1 15,-1 6 0-15,1-5 6 16,1 1-10-16,-3 2 4 15,3 2 0-15,0 2 2 16,0 0 1-16,0-3-6 16,0-1 1-16,-1-2 2 15,1 2 1-15,0 0 0 16,0 5-2-16,0-5 1 16,0 1 0-16,0-2 1 0,0-2-1 15,0 7 0-15,0 1-1 16,0-2 2-16,0 4-1 15,0-3 4-15,0-4-3 16,0 4-1-16,4-1-2 16,0 1 2-16,1-3 2 15,-2-1-2-15,0-1 0 16,-1 3-1-16,-1-2 1 16,-1-2 0-16,2-2-1 15,-2-8 1-15,0-2 3 16,0-5-3-16,0-4-2 15,0 0 1-15,0-3-8 16,0 0-41-16,0-18-81 0,0-8-166 16,0-18-404-16</inkml:trace>
  <inkml:trace contextRef="#ctx0" brushRef="#br1" timeOffset="111820.54">27332 9875 26 0,'0'0'22'0,"0"0"42"0,0 0 0 15,0 0 23-15,0 0 2 16,0 0 2-16,-10-11-9 15,10 8 14-15,0 0-24 16,0 3 2-16,0 0-25 16,0 0-5-16,-3 0-24 15,-1 6-16-15,-2 15 9 16,0 5-3-16,3 11 15 16,2 9 21-16,-1 7-7 15,-2 12 9-15,-1 5-35 16,-1 8 3-16,-3 5 8 15,3 4-19-15,0 2 7 16,0-7-5-16,0-2-6 0,-1-1 4 16,1-6-5-16,0-1 0 15,-3-2 1-15,0-8 2 16,3-2-3-16,2-4 5 16,1 1-1-16,1-5-8 15,2 1 3-15,-3-7 1 16,-1 0 7-16,-1 0-7 15,1-6-1-15,-1 6 1 16,1-3 0-16,-1 3 0 16,4-6 0-16,-1 0 0 15,2-4 4-15,0-3-4 16,-1-3 0-16,-1-4-5 16,-1-4 14-16,0 3-12 15,-2-5 3-15,0 2 0 0,-1-2 5 16,0 4-5-16,1 1 0 15,-2 2 0-15,3 3 0 16,-1 0 0-16,1-1-3 16,-1 1 8-16,2 3-5 15,-2-2 0-15,4-2 0 16,-3 1 0-16,1-4 9 16,1 3-5-16,1-3-3 15,-1 1-1-15,1 0 12 16,1 3-12-16,-2 3 3 15,2-7 6-15,-1 1-7 16,-1-5 3-16,-1-2-5 16,2-3 3-16,-2 0-5 0,0-8 2 15,1 0-8-15,1-2 3 16,1-2-15-16,-3-2 8 16,3-1-37-16,0-2-86 15,0 0-5-15,0 0-232 16</inkml:trace>
  <inkml:trace contextRef="#ctx0" brushRef="#br1" timeOffset="112742.65">27976 10291 10 0,'0'0'96'16,"0"0"-47"-1,0 0 13-15,0 0-25 0,0 0 7 16,0 0 0-16,1-50 9 16,-1 48-1-16,0-2 1 15,-1 4-14-15,-1-3 11 16,-1 3-11-16,2-1-5 15,-1 1 16-15,-2 0-8 16,-2 0-13-16,-3 13-7 16,-3 14 8-16,1 6 25 15,4 9-23-15,-2 9-21 16,2 11 41-16,-1 10-23 0,1 1-11 16,-4 7 0-1,7 0-11-15,-1 5 5 0,1-3-10 16,1 5 6-16,-3-5 0 15,-4-3-7-15,1-3 2 16,-2-6-3-16,-2-2 0 16,4-5-3-16,-2 0 3 15,1-3-1-15,2 3-2 16,1-7 2-16,1 0-3 16,-3-3 0-16,3-5-9 15,1 2 5-15,1-5-16 16,-1 1-4-16,1-3 23 15,0-7-5-15,2-4 10 16,-1-5-1-16,0-1 7 16,0-6-14-16,0 4 9 0,0-5-1 15,0 1 0-15,0-1-1 16,-1 4 0-16,-1-3 1 16,2 4-35-16,-1-2 25 15,-2 2 10-15,1-2 0 16,-2-2-7-16,3 1 13 15,-1-1-11-15,1 2 5 16,-1 2-2-16,3-5 2 16,1 5 0-16,-1-4 5 15,1-1-10-15,-1-2 5 16,1 0 0-16,-2 0 1 16,3-5 0-16,0 1-2 0,0-4 0 15,0-1 1-15,0-2-6 16,0-3 6-16,0 1 0 15,0-4-3-15,0 0-39 16,0 0-101-16,0-13-196 16</inkml:trace>
  <inkml:trace contextRef="#ctx0" brushRef="#br1" timeOffset="118180.36">23780 10681 120 0,'0'0'80'16,"0"0"51"-16,0 0-25 16,0 0 9-16,0 0-12 15,0 0-5-15,0 0-26 16,15-24-17-16,-8 18 54 16,2 3-38-16,6 2 2 15,0-3-35-15,7 4-1 16,4 0 25-16,4 0-41 15,4 0 15-15,3 0-6 16,6 4-20-16,4 0 7 16,3-1-1-16,4-3-1 0,-1 0-1 15,-3 0 4-15,-2 0-7 16,-5 0 1-16,-4 0-11 16,-6 0 11-16,-8 0-9 15,-6 0-3-15,1 0 3 16,-10 0-1-16,2 0-2 15,0 0 0-15,-5 0 2 16,0 0-2-16,-1 0 0 16,1 0 0-16,-3 3 1 15,-1-3 0-15,2 0 0 16,-2 0-1-16,0 0 2 16,1 0 2-16,1 0-4 0,1 0 0 15,-3 0 4-15,0 0-4 16,-2 0-1-16,-1 0-1 15,2 0 4-15,-1 0 3 16,2 0-5-16,2 0 0 16,-1 0 5-16,-1 0-5 15,1 0 0-15,-2 0 1 16,-1 0 4-16,1 0-3 16,-2 0-2-16,1 0 4 15,2 0-3-15,4 0-1 16,0 0 0-16,5 0 2 15,-2 0 5-15,3-3-2 0,-2 0-5 16,-3 0 4-16,-5-2-3 16,-3 5 1-16,0 0-4 15,0 0 1-15,0 0-40 16,-8 0-54-16,-8 4-110 16,-2-3-188-16,3-1-224 15</inkml:trace>
  <inkml:trace contextRef="#ctx0" brushRef="#br1" timeOffset="120017.3">24747 9905 57 0,'0'0'65'0,"0"0"-32"15,0 0 0-15,0 0-18 16,0 0 21-16,0 0 10 0,7-34 70 15,-7 27-82-15,3 4 84 16,-3-3-64-16,1 5 31 16,1-1-12-16,-1 1-16 15,1 1 7-15,-2-4-9 16,0 4 7-16,1 0-17 16,1 0-19-16,2 0 20 15,7 0-26-15,5 0 22 16,6 0 33-16,3 0-36 15,-2 0-13-15,-2 0-13 0,1 0-11 16,-3 0 16-16,0 0-18 16,-4 0 0-1,-2 0 6-15,-2 0-6 0,-2 0 2 16,1 0-2-16,0 0 2 16,0 0 0-16,1 0-2 15,-2 0 0-15,2 0 2 16,-3 0-1-16,0 4-1 15,0-3 0-15,-2 2 2 16,1-3-2-16,2 3 0 16,0 0 0-16,4 0 0 15,4 1 1-15,4 0-1 16,1-1 0-16,-6 0 4 0,-1 0-4 16,-6-1 0-1,-4-2 0-15,-2 2 0 0,-2-2 1 16,1 0-1-16,1 3 0 15,1-3 1-15,0 2-2 16,3 0 1-16,-3 0 0 16,2-2-1-16,-1 3 1 15,0 2 0-15,1-2-1 16,0-1 3-16,0 2-3 16,-1-1 1-16,2 2 0 15,-4-2 1-15,0-1-1 16,3 5-4-16,6 1 3 15,6 0 1-15,4-2 2 16,1 2-2-16,1-2 3 16,-2-4-9-16,-1-1 6 0,-6-1-4 15,-3 0 4-15,-6 0-5 16,-2 0 2-16,-1 0 3 16,-1 0 0-16,-1 0 1 15,-1 0-1-15,0 0 0 16,3 0 1-16,2 0 0 15,-1 0-2-15,3 0 0 16,-1 0 1-16,-1 0 0 16,0 0 0-16,-1 0 0 15,3 0 0-15,-1 0 1 16,3-2 0-16,0-2-1 16,5 1 3-16,1-2-5 0,4 0 2 15,5 5 0 1,-8-1 0-16,-2 1 0 0,-8 0 0 15,-6 0 0-15,1 0 0 16,-1 0-6-16,0 0 6 16,0 0-11-16,0 0 11 15,0 0-1-15,0 0 1 16,0 0 0-16,0 0 1 16,0 1-9-16,2 4 8 15,1 0 0-15,0 2 4 16,1-5-3-16,-2 1-1 15,-2-3 0-15,0 0-1 16,0 4-1-16,0-4 2 16,0 0 0-16,0 0 1 0,1 0 3 15,-1 0-3-15,3 0-1 16,-3 0 3-16,0 0-6 16,0 0 3-16,0 0 0 15,0 0-4-15,-3 3-1 16,-9 0 2-16,-1 3 2 15,-4 2 2-15,7-5 2 16,0 4-3-16,2 0 0 16,4-2 11-16,0-1-11 15,3 4 0-15,1-3 1 16,0-1 1-16,0-1 0 0,0 1-2 16,0-4 1-1,0 0 13-15,6 0-11 0,5 0 15 16,0 0 5-16,1 0-7 15,0 0-1-15,-4 0-6 16,-4-7-6-16,-1 0 22 16,0 2-21-16,-1 0 0 15,-2 1 0-15,0 1-3 16,0 3 2-16,0 0-3 16,0 0-1-16,0 0-8 15,0 0 5-15,-5 0-3 16,-1 0 7-16,0 1-10 15,-1 2-6-15,2 0-41 16,-1 0-49-16,2 2-26 0,-2-5-99 16,0 2 34-16,-4-2-100 15,0 0 12-15</inkml:trace>
  <inkml:trace contextRef="#ctx0" brushRef="#br1" timeOffset="120594.63">24860 9919 37 0,'0'0'113'15,"0"0"-20"-15,0 0 9 0,0 0-28 16,0 0-1-16,0 0-6 16,0 0-2-16,13-2 50 15,7 2-11-15,3 0 11 16,9 5-2-16,5 4-45 16,9 1-42-16,8 0 12 15,7 0-28-15,12-1 8 16,5 1-10-16,7-7 0 15,10 1-5-15,7-4-3 16,-5 0 0-16,-11 0 8 16,-25-4-8-16,-25 1 0 15,-21-4-1-15,-9 4 5 16,-6 3-2-16,0 0 0 16,0 0 1-16,0 0-6 15,-12 0-5-15,-3 0-24 0,2 0-33 16,2 7-139-16,4-6-77 15,7-1-313-15</inkml:trace>
  <inkml:trace contextRef="#ctx0" brushRef="#br1" timeOffset="128012.09">26471 9832 57 0,'0'0'239'0,"0"0"-140"15,0 0 58-15,0 0-63 16,0 0-22-16,0 0-23 16,0 0 1-16,-2-28 4 15,2 27 11-15,0 1-17 16,0 0 22-16,0 0-50 16,0 0 1-16,0 0 16 15,0 0-9-15,0-2-2 0,0 0 2 16,6-1 5-16,7 1 7 15,1-1-32-15,4 1 3 16,0 2 1-16,4 0-10 16,2 0 4-16,1 0-6 15,1 0 2-15,2 7 3 16,1-4-5-16,2 2 0 16,-4-1 4-16,-2-4-2 15,-4 3 0-15,-11-3-2 16,-4 2 3-16,-4-2 0 0,-2 0-3 15,0 0 0 1,0 0-4-16,0 0 5 0,0 0-1 16,0 0 0-16,0 0 5 15,0 0-5-15,0 0 0 16,0 0 0-16,0 0 0 16,0 0 0-16,0 0 0 15,0 0-6-15,0 0 10 16,0 0-7-16,0 0 3 15,0 0 0-15,0 0-2 16,0 0 2-16,0 0 0 16,1 0 1-16,5 0 5 15,-4 2-6-15,1-2 0 16,-2 0 3-16,1 0-5 16,2 0 2-16,2 0 0 0,3 0-3 15,7 0 7-15,2 0-1 16,0 0-3-16,2 0 3 15,2 0-3-15,-2 0 0 16,0 0-1-16,-3 0-1 16,1 0 3-16,1 0-2 15,2 0 1-15,3 0 0 16,-2 0-3-16,-7 0 3 16,-6 0 0-16,-6 0 3 15,-3 0-3-15,0 0 4 16,0 0-4-16,0 0 2 15,0 0-6-15,0 0 4 16,0 0-1-16,0 0-1 16,0 0 4-16,0 0-4 0,0 0 2 15,0 0 0-15,0 0-2 16,0 0 2-16,0 0 0 16,0 0-5-16,0 0-6 15,0 0-8-15,0 0-10 16,0 0 3-16,0 0 7 15,0 0-35-15,-2 0 11 16,-1 0-28-16,-1 3-40 16,-2 4-39-16,0-4-115 15,0 1-102-15</inkml:trace>
  <inkml:trace contextRef="#ctx0" brushRef="#br1" timeOffset="129075.9">27360 9919 207 0,'0'0'72'0,"0"0"-2"15,0 0-4-15,0 0-23 16,0 0 14-16,0 0 3 16,38 0 4-16,-35 0-8 15,-1 0-10-15,-2 0 13 16,0 0-9-16,1 0-18 16,-1 0 21-16,2-2-10 15,2-4 4-15,-1 2-14 16,2-1-30-16,-2 3 21 15,-1-1-18-15,-2 3 17 0,0 0 8 16,0 0-23-16,0-3-3 16,0 3-5-16,0 0 3 15,-2 0-6-15,-9 0 3 16,-2 0 0-16,-2 8 8 16,-3-5-1-16,-1 3 17 15,-5 0 15-15,-3-1-9 16,-1 1 16-16,-7 0-16 15,-3-1-9-15,-10 0 15 16,-6 2-29-16,0-2-2 16,-4 0 9-16,5-2-8 15,4 2 1-15,7-1-7 16,10 0 0-16,9-1 13 16,9-2-11-16,5-1-2 15,8 2 7-15,-1-2-5 0,1 0 0 16,-2 0-2-16,-3 0 0 15,-2 4 2-15,-7-1-2 16,-4 4 0-16,-7-4-2 16,-3 3 5-16,0-1-3 15,7-2 0-15,7-3 1 16,6 0-1-16,8 0 0 16,1 2 0-16,0-2-1 15,0 0 4-15,0 1-2 16,0-1-1-16,0 0 1 0,0 0 0 15,-2 0-1 1,1 0 0-16,-1 2 1 0,-2-2 1 16,2 1 1-16,1-1-3 15,1 0 0-15,0 0 0 16,0 0 0-16,-5 0-5 16,-1 0 1-16,-4 6-70 15,-2 1-107-15,-1-3-129 16,2-1-194-16</inkml:trace>
  <inkml:trace contextRef="#ctx0" brushRef="#br1" timeOffset="130674.14">25802 10037 136 0,'0'0'96'15,"0"0"9"-15,0 0 3 16,0 0 6-16,0 0-1 16,0 0 4-16,0 0 7 15,0 0-6-15,0 0-12 16,0 0-56-16,0 0-25 0,0 0 1 16,11 0-13-1,10 0 15-15,10 0-8 0,8 0-3 16,12 0 5-1,5 0-4-15,10 0-10 0,3 0 11 16,3 0-13-16,2-4-1 16,-5 2-1-16,-11-3 0 15,-15-1 8-15,-17 3-12 16,-12 0 0-16,-8 3 20 16,-3 0-16-16,-1-3 11 15,-2 3-9-15,0 0-5 16,0 0 4-16,0 0-5 0,0 0 0 15,0 0 1 1,0 0-1-16,0 0 0 0,0 0 0 16,0 0 0-16,0 0 0 15,1 0 0-15,5 0 0 16,0 0 3-16,0 0-3 16,3 0 0-16,0 0 2 15,1 0 0-15,1 0-3 16,2 0 1-16,-2 0 0 15,-2 0 2-15,-4 0 2 16,-3 0-4-16,-2 0 0 16,0 0 1-16,0 0-2 15,0 0 1-15,-2 0-27 16,-15 0-13-16,-9 0-140 16,-2 0-126-16,0 0-276 0</inkml:trace>
  <inkml:trace contextRef="#ctx0" brushRef="#br1" timeOffset="132526.54">27306 10239 37 0,'0'0'43'15,"0"0"-11"-15,0 0 41 16,0 0 41-16,0 0-42 15,0 0 39-15,0 0 13 16,37 0-8-16,-29 0-14 16,-1 0-4-16,2 0 49 15,-1 0-51-15,1-2-24 16,4 0-32-16,0 2-5 16,10 0-19-16,2 0-7 0,8 0 4 15,6 0-8-15,3 0 27 16,7 0-22-16,4 0-5 15,1 0 7-15,3 0-12 16,-2 0 1-16,-9 0-2 16,-12 0 7-16,-14 0-6 15,-8 0 0-15,-9 0 0 16,-2 0 1-16,-1 0 0 16,0 0-1-16,0 0 0 15,0 0 2-15,0 0 0 16,0 0-2-16,0 0 0 15,0 0 7-15,0 0-7 0,0 0 0 16,0 0 0-16,0 0 3 16,0 0-3-16,0 0 0 15,0 0 0-15,0 0-1 16,2 0 1-16,-1 0 0 16,2 0 4-16,0 0-2 15,-3 0-2-15,0 0 0 16,0 0 0-16,0 0 1 15,0 0-1-15,0 0-2 16,0 0-27-16,-4 5-30 16,-13 4-59-16,-5 3-55 15,-5 5-63-15,-4 6-26 16,-2-3-65-16</inkml:trace>
  <inkml:trace contextRef="#ctx0" brushRef="#br1" timeOffset="136239.47">24063 10782 357 0,'0'0'83'16,"0"0"158"-16,0 0-110 16,0 0-72-16,0 0 7 15,0 0-43-15,0 0-8 16,-11 20 0-16,-18 14-8 16,-4 5 6-16,-3 5-13 15,-1-2 3-15,1 2-10 16,3-9-42-16,10-5-15 15,8-7 8-15,10-9-64 16,5-11-116-16,6-3-46 16</inkml:trace>
  <inkml:trace contextRef="#ctx0" brushRef="#br1" timeOffset="136435.94">24263 10826 251 0,'0'0'17'15,"0"0"38"-15,0 0-54 16,0 0 52-16,0 0-34 16,-71 92 4-16,36-58-19 15,-1-1-3-15,-4 3 3 16,4-7-4-16,10-6-22 16,10-3-9-16,13-9-46 15,3-8-98-15</inkml:trace>
  <inkml:trace contextRef="#ctx0" brushRef="#br1" timeOffset="136618.18">24414 10909 222 0,'0'0'101'15,"0"0"-27"-15,0 0-73 16,0 0 35-16,0 0 8 16,-86 106-19-16,31-64-14 15,0 5-9-15,-4 2-2 16,1-2 4-16,5-1-4 15,15-10-14-15,20-10-23 16,18-13-61-16,10-13-168 16</inkml:trace>
  <inkml:trace contextRef="#ctx0" brushRef="#br1" timeOffset="136786.62">24594 11132 358 0,'0'0'66'0,"0"0"-29"0,-68 78 46 15,6-28-18-15,-9 5-50 16,-4 3-9-16,4-1-6 16,6-4-3-16,15-6-4 15,16-8-20-15,19-13-47 16,15-15-81-16,15-11-133 16</inkml:trace>
  <inkml:trace contextRef="#ctx0" brushRef="#br1" timeOffset="136968.1">24530 11490 26 0,'0'0'312'16,"-80"78"-208"-16,24-28-7 15,-10 3-75-15,1 1-11 16,4-6-10-16,9-7 1 16,7-5-2-16,18-10-1 15,14-9-3-15,13-12-54 16,0-5-83-16,26 0-24 15,10-9-6-15</inkml:trace>
  <inkml:trace contextRef="#ctx0" brushRef="#br1" timeOffset="137100.96">24286 11846 103 0,'0'0'123'16,"0"0"-11"-16,-68 84-24 16,35-50-16-16,1-2-42 15,3-3-26-15,6 0-4 16,0-8 0-16,10-4-11 15,10-8-95-15,3-9-20 16</inkml:trace>
  <inkml:trace contextRef="#ctx0" brushRef="#br1" timeOffset="137267.9">24360 12065 219 0,'0'0'143'16,"0"0"-33"-16,-71 95-34 15,24-54-25-15,-2 1-11 16,2-3-14-16,-1-5-10 0,6-6-16 16,16-11 0-16,13-12-54 15,13-5-273-15</inkml:trace>
  <inkml:trace contextRef="#ctx0" brushRef="#br1" timeOffset="138182.31">24841 10086 319 0,'0'0'101'0,"0"0"95"15,0 0-81-15,0 0-26 16,0 0-11-16,0 0-22 15,-20 0-19-15,37 0 2 16,21-10 14-16,21-10-4 16,12-5 1-16,8-6-37 0,3 9-6 15,-3 2 3 1,-12 6-10-16,-16 6-84 0,-20 3-117 16,-22 5-41-16,-9 0-73 15</inkml:trace>
  <inkml:trace contextRef="#ctx0" brushRef="#br1" timeOffset="138377.74">24929 10235 375 0,'0'0'83'0,"0"0"123"16,0 0-72-16,0 0-27 15,0 0-2-15,126-61-36 16,-63 33-4-16,4 0-35 15,0 6-11-15,-4 2-16 0,-14 11-3 16,-15 7-127-16,-22 2-128 16,-12 4-145-16</inkml:trace>
  <inkml:trace contextRef="#ctx0" brushRef="#br1" timeOffset="138571.04">24827 10607 480 0,'0'0'156'16,"0"0"32"-16,0 0-35 16,115-85-80-16,-44 36 4 15,14 6-1-15,6 2 1 0,-4 12-26 16,-11 12-51 0,-12 7-5-16,-16 5-114 0,-18 5-120 15,-18 0-7-15,-12 19-213 16</inkml:trace>
  <inkml:trace contextRef="#ctx0" brushRef="#br1" timeOffset="138751.19">24961 10865 400 0,'0'0'105'0,"0"0"4"15,82-23 33-15,-18-6-104 16,17-1-6-16,1 4 47 15,0 6 19-15,-8 9-74 16,-20 9-24-16,-15 2-164 0,-28 13-132 16,-11 24-214-16</inkml:trace>
  <inkml:trace contextRef="#ctx0" brushRef="#br1" timeOffset="138940.25">24893 11433 79 0,'0'0'548'0,"0"0"-500"16,0 0 96-16,120-48-30 16,-35 7-58-16,15 8 58 0,5 1-1 15,-7 5-50 1,-14 13-47-16,-27 8-16 0,-22 6-147 16,-29 3-149-16,-10 24-91 15,-36 12-69-15</inkml:trace>
  <inkml:trace contextRef="#ctx0" brushRef="#br1" timeOffset="139066.99">24858 11880 0 0,'0'0'123'0,"118"-27"-96"15,-49 10-21-15,-4 4-6 16</inkml:trace>
  <inkml:trace contextRef="#ctx0" brushRef="#br1" timeOffset="139247.67">24971 12160 397 0,'0'0'131'0,"0"0"-28"16,0 0-85-16,84-34 2 15,-3-20-20-15,20-13-24 16,14-12 22-16,9-7 1 16,-5-10-243-16</inkml:trace>
  <inkml:trace contextRef="#ctx0" brushRef="#br1" timeOffset="139770.43">26043 10221 62 0,'0'0'157'0,"50"-89"-23"16,-27 50 66-16,-7 13-32 15,-7 16-81-15,-6 6-4 16,-3 4-7-16,0 0-31 0,-1 16-27 16,-19 18-13-16,-14 15 8 15,-9 14 37-15,-11 10-25 16,-18 13-4-16,-13 6-8 15,-3 4-9-15,8-7 0 16,21-17-4-16,27-16-34 16,24-16-88-16,8-23-95 15,36-17-102-15,21-24-124 16</inkml:trace>
  <inkml:trace contextRef="#ctx0" brushRef="#br1" timeOffset="139936.57">26265 10397 237 0,'0'0'279'0,"-70"101"-184"16,19-31 33-16,-8 2-90 15,-7 8-13-15,-3 3-25 16,2 5 1-16,3-4-1 16,15-15-25-16,17-16-129 15,25-24-183-15</inkml:trace>
  <inkml:trace contextRef="#ctx0" brushRef="#br1" timeOffset="140108.28">26143 10939 875 0,'0'0'60'0,"-80"104"86"16,28-35-90-16,-3 9-53 15,-6 7-3-15,-3 4-14 16,-3 1-92-16,-2 4-71 15,12-7-50-15,13-12 56 16,23-24-73-16</inkml:trace>
  <inkml:trace contextRef="#ctx0" brushRef="#br1" timeOffset="140267.63">25968 11705 567 0,'0'0'57'15,"-58"96"1"1,29-47-54-16,4-3-4 0,7-7-20 16,9-10-19-1,8-12-119-15,1-14-51 0</inkml:trace>
  <inkml:trace contextRef="#ctx0" brushRef="#br1" timeOffset="140410.87">25986 12044 398 0,'0'0'102'16,"-58"135"35"-16,23-62-78 16,0 0-33-16,-7-6-26 15,-3-9-14-15,5-11-32 16,4-21-136-16,18-21-91 0</inkml:trace>
  <inkml:trace contextRef="#ctx0" brushRef="#br1" timeOffset="141445.57">26645 9735 74 0,'0'0'71'0,"0"0"-38"15,0 0 5-15,0 0 44 16,0 0-12-16,0 0 1 16,0 0 11-16,-3 0-54 15,-1 0 27-15,1 0 5 16,0 0-3-16,-5-3 22 15,-1 3-8-15,-5-3 17 16,-2 2-3-16,-3-1-23 0,0 2 8 16,-1 0-41-16,3 0-7 15,6 0 38-15,6 0-48 16,4 0 3-16,1 0-15 16,0 2 6-16,0 5-1 15,6 1 0-15,16 1 23 16,10-1 25-16,10-2-4 15,8-3-8-15,11 0-5 16,11-3-17-16,8 2 11 16,1-2-30-16,0 0 0 15,-7 0 0-15,-10 0 0 16,-13 0 0-16,-15 0-5 0,-17 0 7 16,-10-2-5-16,-9-1 3 15,0 3 0-15,0 0-5 16,-24 0 1-16,-13 0-14 15,-6 10-3-15,-8 0-9 16,0 2 18-16,-1 0-16 16,-1-4-2-16,6-1 27 15,4 0-15-15,9-4 8 16,10 0 9-16,7-2 1 16,10 1-2-16,3-2 2 15,4 0 0-15,0 0 2 16,0 0-1-16,0 0-1 15,11 0 5-15,15 3-5 0,11 1 19 16,9-1-14-16,7-2-4 16,-1 2 5-16,-7-3-6 15,-11 0-17-15,-12 0-22 16,-13 0-83-16,-9 0-34 16,0-3-21-16,-13 2-49 15,-19 1-90-15,-7 0 30 16</inkml:trace>
  <inkml:trace contextRef="#ctx0" brushRef="#br1" timeOffset="141699.04">26767 9844 469 0,'0'0'211'16,"0"0"-17"-16,0 0 46 15,0 0-143-15,0 0-43 16,0 0-35-16,-38 44 6 16,-4-4-8-16,-6 5 3 15,-7 5-4-15,3-4-15 16,8-6-1-16,16-10 0 16,13-10-35-16,15-11-36 15,5-9-119-15,29-6-97 16,17-24-130-16</inkml:trace>
  <inkml:trace contextRef="#ctx0" brushRef="#br1" timeOffset="141887.75">26985 9885 685 0,'0'0'140'0,"0"0"7"16,0 0-29-16,0 0 14 15,-39 84-72-15,1-42-16 16,-7 0-24-16,-9 6-16 15,2 0-4-15,7-7 0 16,9-7-1-16,17-10-81 16,16-15-91-16,5-9-137 15,34-13-103-15</inkml:trace>
  <inkml:trace contextRef="#ctx0" brushRef="#br1" timeOffset="142067.53">27203 9997 562 0,'0'0'309'15,"0"0"-19"-15,0 0-191 16,0 0-75-16,-103 87-3 16,32-36 5-16,-12 9-24 15,-8-1-2-15,-4 5 0 16,11-5-3-16,20-1-11 16,23-7-22-16,24-12-185 15,17-13-179-15,24-22-222 16</inkml:trace>
  <inkml:trace contextRef="#ctx0" brushRef="#br1" timeOffset="142229.07">27186 10340 611 0,'0'0'217'0,"0"0"-17"16,0 0-47-16,-137 99-89 16,66-49-49-16,-11 3 6 15,-8 5-21-15,-2-4-23 16,4 2-68-16,18-4-48 15,19-9-52-15,26-5-160 16</inkml:trace>
  <inkml:trace contextRef="#ctx0" brushRef="#br1" timeOffset="142405.87">27137 10743 750 0,'0'0'114'16,"-77"73"19"-16,21-18-63 15,-12 5-57-15,0 3-13 16,-3 3-50-16,3 0-39 16,8 1-30-16,9-8 66 15,17-10-50-15,21-22-159 16,13-17-49-16</inkml:trace>
  <inkml:trace contextRef="#ctx0" brushRef="#br1" timeOffset="142569.66">27042 11296 338 0,'0'0'303'0,"-43"79"-161"16,4-29-20-16,-7 1-67 15,-7 3-42-15,4 5-13 16,1-6-30-16,5-2-23 16,9-9-50-16,10-9-70 15,15-16-1-15,9-17-102 16</inkml:trace>
  <inkml:trace contextRef="#ctx0" brushRef="#br1" timeOffset="142749.87">26973 11705 189 0,'0'0'59'16,"0"0"134"-16,0 86 19 0,-35-38-139 16,-10 6-46-16,-9 5 7 15,-4 3-34-15,0 2-9 16,-6-2 4-16,-2-9-56 15,3-6 21-15,8-11-45 16,18-13-28-16,22-17-2 16,15-6-203-16</inkml:trace>
  <inkml:trace contextRef="#ctx0" brushRef="#br1" timeOffset="143138.57">27595 10762 87 0,'0'0'247'0,"0"0"-99"16,0 0 76-16,0 0-75 16,0 0 6-16,0 0-58 0,-12-13 29 15,12 13-46-15,0-2-30 16,0 2-18-16,17-7-7 15,16-3-19-15,13-2-6 16,7-5 0-16,-2 1-82 16,-6 2-80-16,-12 3-141 15,-15 5-113-15</inkml:trace>
  <inkml:trace contextRef="#ctx0" brushRef="#br1" timeOffset="143319.04">27404 10911 665 0,'0'0'137'0,"0"0"17"16,0 0-17-16,0 0-105 15,0 0 33-15,151-56-62 16,-73 20-3-16,-2 3-9 16,-17 7-163-16,-17 12-38 15,-21 5-124-15,-21 9-72 16</inkml:trace>
  <inkml:trace contextRef="#ctx0" brushRef="#br1" timeOffset="143468.97">27360 11325 486 0,'0'0'139'0,"0"0"-33"16,85-10 15-16,-23-16-118 15,10-1-3-15,-4 3-9 16,-8 4 0-16,-18 8-136 15,-17 6-222-15</inkml:trace>
  <inkml:trace contextRef="#ctx0" brushRef="#br1" timeOffset="143627.38">27400 11635 429 0,'0'0'66'15,"0"0"28"-15,104-46-94 0,-48 15-10 16,0 3-25-16,-6 8-135 16,-12 7-34-16</inkml:trace>
  <inkml:trace contextRef="#ctx0" brushRef="#br1" timeOffset="143785.19">27439 11846 378 0,'0'0'158'0,"0"0"-80"16,0 0-13-16,0 0-42 15,103-23-23-15,-48-9-155 0,0 2-58 16,0 3-83 0</inkml:trace>
  <inkml:trace contextRef="#ctx0" brushRef="#br1" timeOffset="143970.68">27315 12285 256 0,'0'0'394'0,"0"0"-348"15,128 31 97-15,-76-28-131 16,-4-3-2-16,-9 0-10 15,-16-3-150-15,-12-8-303 16</inkml:trace>
  <inkml:trace contextRef="#ctx0" brushRef="#br1" timeOffset="144133.03">27375 12530 349 0,'0'0'280'15,"0"0"-105"-15,97-41-79 16,-47 7-96-16,4-9-11 16,0-1-86-16,-5 1-418 0</inkml:trace>
  <inkml:trace contextRef="#ctx0" brushRef="#br1" timeOffset="145816.78">24071 11560 594 0,'0'0'5'16,"0"0"-4"-16,0 0 14 15,0 0 2-15,0 0-10 16,0 0-5-16,-6 0 3 16,6 0-10-16,0 0-33 15,0 0-109-15,0 0-67 16</inkml:trace>
  <inkml:trace contextRef="#ctx0" brushRef="#br1" timeOffset="149740.34">23863 10685 0 0,'0'0'101'15,"0"0"-58"-15,0 0-23 16,0 0 4-16,0 0-23 15,0 0 16-15,0 0-10 16,-7 1 6-16,7 0 9 16,0-1-7-16,0 3 11 15,0 0 11-15,0-2 14 16,0-1 19-16,0 0-6 16,0 0 7-16,3 0 25 15,-2 0-22-15,2 0-4 0,-3 0 18 16,0 0-17-16,4 0 4 15,-4-4-51-15,0 0 3 16,0-1 32-16,0 0-35 16,0 0 29-16,0 2-21 15,-8 2-19-15,-10-2-1 16,-1 3-3-16,-5 0-7 16,-3 7 12-16,0 7-12 15,3 4-2-15,3-1 6 16,7 3-6-16,1 0 5 15,10-6-5-15,3-5 2 16,0 1 8-16,5-4-8 0,16-2 5 16,6-2 24-16,5-2-9 15,3 0-4-15,-6 0-16 16,-3-12 0-16,-3-5 27 16,-12-2-25-16,-3-3 8 15,-8-3 13-15,0 2-19 16,-3 7 4-16,-17 2-10 15,-3 5 3-15,-10 9-3 16,-5 0 0-16,0 9 0 16,3 8-3-16,8 3 3 15,10 0-4-15,6-2 2 16,10-3 3-16,1-5-12 16,0 0 10-16,12-3 1 0,11-2 2 15,6-5 2-15,1 0-2 16,-2 0-2-16,-3-10 7 15,-8-5-1-15,-6-4-4 16,-4-3-2-16,-7-1 15 16,0 7-15-16,-4 2 9 15,-15 8-5-15,-8 6 3 16,-5 0-14-16,-3 13 5 16,1 7-1-16,7 6-1 15,9-2 6-15,9-4-5 16,8-1 3-16,1-6-3 15,3-6-4-15,15 0 7 16,3-7 0-16,6 0 9 16,-4 0-8-16,3-10 7 15,-6-7 10-15,-5-5-6 0,-4-2 9 16,-8 1-16-16,-3 6-1 16,0 4 20-16,-1 10-24 15,-12 3-4-15,-2 0 3 16,-2 0-9-16,-1 11 6 15,3 10-70-15,2 3-42 16,0 3-157-16,4-8-233 16</inkml:trace>
  <inkml:trace contextRef="#ctx0" brushRef="#br1" timeOffset="150466.94">22833 10265 148 0,'0'0'89'16,"0"0"12"-16,0 0-4 16,0 0 16-16,0 0-4 15,0 0 23-15,24-70 28 16,-24 60-68-16,0 6 70 16,0 1-62-16,0 3-4 0,0 0-44 15,0 0-18-15,0 0-22 16,-11 17-6-16,-11 19-5 15,-7 14-1-15,-3 12 0 16,-1 10 10-16,-3-1-10 16,-4 1-4-16,2-9 2 15,3-10-2-15,6-9-31 16,12-15-49-16,4-9-58 16,9-13-23-16,4-7-47 15,0 0 76-15,0-25-46 16,3-6 29-16,5-10 132 15,-2 2 21-15,1 1 26 0,-1 3 106 16,0 12 7-16,-2 3 38 16,-1 6-4-1,0 9-16-15,8-3-44 0,2 2-64 16,11-2-42-16,9 3 8 16,6 1-15-16,7 1-8 15,2 3-35-15,5 0-84 16,-2-3-130-16,-6-2 20 15,-9-7-147-15</inkml:trace>
  <inkml:trace contextRef="#ctx0" brushRef="#br1" timeOffset="150676.87">23064 10310 114 0,'0'0'179'16,"0"0"1"-16,0 0 57 0,0 0-91 16,0 0 43-16,0 0-66 15,1-23-47-15,-2 23-30 16,-14 17-34-16,-3 17-11 15,-7 8 28-15,-4 8-27 16,0 3-1-16,-6-1 5 16,5 3-6-16,7-11-5 15,10-7-24-15,12-14-86 16,1-7-17-16,17-8-72 16,12-8-9-16,6-3-135 15</inkml:trace>
  <inkml:trace contextRef="#ctx0" brushRef="#br1" timeOffset="151404.46">23092 10478 93 0,'0'0'224'16,"0"0"55"-16,0 0-110 0,0 0-25 15,0 0 1-15,0 0-54 16,-18-55-22-16,18 55-10 16,0 0-18-16,0-1-27 15,0 1-9-15,0 0-3 16,10 0-1-16,3 0-2 15,-4 0-3-15,-2 10-25 16,-3 5 23-16,-4 4-15 16,0 7 5-16,0-3 9 15,-10 4-11-15,-3-7-5 16,3-2 2-16,-1-6-5 16,5-5 17-16,4-5 9 0,2-2 0 15,0 0 3-15,0 0-3 16,16-11 3-16,6-11-9 15,8-4 13-15,-4 3-7 16,3-3 0-16,-4 2-8 16,-8 11 8-16,-7 4 1 15,-6 4 0-15,-4 5 6 16,0 0-5-16,0 0 1 16,0 0-3-16,0 7-3 15,-10 8 0-15,0 2 6 16,-3 0-2-16,3-3-1 15,3 3 5-15,4-4-12 16,3 0 7-16,0-3-93 0,0-3-67 16,15-4-7-1,4-3-43-15,3 0 80 0,1-3 75 16,-4-10 55 0,3-4 25-16,-4 0 31 0,-6 3 82 15,-3 5-21-15,-7 2 12 16,-2 7 34-16,0 0-43 15,0 0-62-15,-12 3-57 16,-7 10-1-16,-1 5 14 16,5 1-10-16,5-2-3 15,4 3-1-15,6-6 1 16,0-4-7-16,0-5 6 16,1-1 0-16,13-4 5 15,3 0-2-15,2-4-1 0,-2-9 0 16,-2-8 5-16,-4-4-5 15,-5 2-2-15,-6-1-2 16,0 9 0-16,-5 5-22 16,-14 8-40-16,-3 2-88 15,-3 0-14-15,3 5-95 16,6 4-171-16</inkml:trace>
  <inkml:trace contextRef="#ctx0" brushRef="#br1" timeOffset="151686.16">23501 10258 642 0,'0'0'118'0,"0"0"198"16,0 0-164-16,0 0-52 15,0 0-24-15,0 0-30 16,2-21-24-16,-1 21-22 15,4 17 1-15,0 19-9 16,0 7 8-16,-5 10 0 16,0 3-4-16,-13-5 6 15,-17 1-4-15,-6-5-14 16,-9-5-43-16,-6-2-31 16,-5-7-111-16,2-5-162 0,12-14-197 15</inkml:trace>
  <inkml:trace contextRef="#ctx0" brushRef="#br1" timeOffset="152193.79">23584 10690 379 0,'0'0'133'0,"0"0"49"15,0 0-112-15,0 0-46 16,0 0-18-16,0 0 9 15,-19 30-7-15,13-15-7 16,3-1 17-16,2-3-16 16,1-4-1-16,0-1 11 15,0-5 8-15,12-1 30 16,5 0 26-16,4 0-16 16,0-7-16-16,2-6-42 15,-4-4 7-15,-2-2-1 0,-11 2-5 16,-1 0 24-16,-5 4 10 15,0 2-21-15,-8 8 32 16,-12 3-42-16,-4 0-6 16,0 7 2-16,4 6-1 15,6 6 0-15,6-5-1 16,7 0-19-16,1-1 7 16,4-4-120-16,19-6-61 15,1-3-97-15,9 0-264 16</inkml:trace>
  <inkml:trace contextRef="#ctx0" brushRef="#br1" timeOffset="153566.87">24815 9894 19 0,'0'0'38'16,"0"0"69"-16,0 0-20 15,0 0 22-15,0 0 6 16,0 0 24-16,9-11 7 16,-9 11-37-16,0-2 36 0,0 2-22 15,0 0-25-15,-2 0-27 16,-15 0-43-16,-6 7-22 15,-1 10 36-15,5-3-34 16,4 1-7-16,8 1 7 16,5-6-8-16,2-3 3 15,0-4-3-15,3 0 4 16,16 1 1-16,7-4-2 16,4 0-2-16,1-8 11 15,-3-8-8-15,-5-3 0 16,-5-4 3-16,-8 0-5 15,-3-1 24-15,-7 4-22 16,0 4-3-16,-11 9 20 0,-15 7-16 16,-6 0-5-16,-4 4-1 15,4 15 1-15,9 1-4 16,9 4 4-16,9-7 0 16,5-3-6-16,0-2 6 15,8-2 0-15,14-4-1 16,8-3 4-16,3-3-4 15,1 0 1-15,-1-6 0 16,-6-11 8-16,-6-5-5 16,-8-5 0-16,-5-4 3 15,-8 2-5-15,0 7 13 16,-6 8-13-16,-15 8-1 16,-9 6 4-16,-6 0-4 0,2 23-5 15,4 3 3 1,9-4 2-16,11 3-4 0,8-9 0 15,2-2 4-15,0-5-10 16,11-1 11-16,7-5-1 16,5-3 2-16,3 0 0 15,1-3 8-15,-2-11-7 16,-3-6-1-16,-5-4 34 16,-11-2-29-16,-6 6 1 15,0 8 17-15,-6 5-22 16,-18 7 1-16,-4 0-4 15,-7 3-4-15,5 13-8 16,8 1 12-16,7-2-4 0,8-4 1 16,5-1-1-16,2-3 2 15,0-4 1-15,0 0 1 16,14 1-12-16,1-4 11 16,7 0-5-16,0 0 3 15,-5-4 6-15,-3-9 1 16,-6-3-2-16,-6-1 1 15,-2 6 9-15,0 2-12 16,0 5 0-16,-6 4-1 16,-11 0 0-16,2 0-2 15,-3 4-2-15,6 5-12 16,4-1 9-16,3 1-51 16,5-3-46-16,0-1-75 15,12-2-111-15,8-3-131 0</inkml:trace>
  <inkml:trace contextRef="#ctx0" brushRef="#br1" timeOffset="154719.91">24764 9890 89 0,'0'0'165'16,"0"0"-61"-16,0 0 20 15,0 0-33-15,0 0-29 16,0 0 7-16,0 0-4 15,0-32-17-15,0 32 4 16,-1 0-47-16,-9 0-4 0,-4 10 2 16,-2 5 1-16,4 2-4 15,3-3 0-15,6 2 1 16,-1-7 4-16,4-1-5 16,0-4 0-16,4-2-4 15,8-2 10-15,5 0 5 16,3 0-1-16,1-2-9 15,1-10 7-15,-5-3-4 16,-4-4-4-16,-6 2 5 16,-5 4-2-16,-2 2 7 15,0 8 0-15,-2 3-4 16,-14 0-5-16,0 0-1 16,-2 11-8-16,7 0 6 0,2 0-28 15,2 0-34 1,4-5-45-16,2 0-84 0,1-6-16 15,0 0-68-15</inkml:trace>
  <inkml:trace contextRef="#ctx0" brushRef="#br1" timeOffset="156579.31">25016 5884 470 0,'0'0'55'0,"0"0"146"16,0 0-135-16,0 0-45 16,0 0 8-16,0 0-8 15,-35 89-9-15,29-67-10 16,-2-8 7-16,7-6-9 15,1-3 4-15,0-5-3 16,0 0 2-16,0 0-1 16,0-5 32-16,9-12-7 15,-2-5 0-15,-2-6-24 16,-2 0 5-16,-3 6-11 16,0 3 14-16,0 12-11 0,0 7 31 15,-9 0-23-15,-11 14-8 16,1 12 0-16,1 4 0 15,7-1-1-15,4-5 1 16,7-4 0-16,0-3 3 16,3-8-1-16,13-2 21 15,5-4 20-15,8-3-8 16,-3 0-2-16,0-3-31 16,-2-11-1-16,-6-1 5 15,-6-6 2-15,-5-1-7 16,-4 0-1-16,-3 3 4 15,0 7-7-15,-10 4 3 16,-7 6-1-16,-4 2-4 0,-2 0 6 16,0 0-2-16,5 7 1 15,5-2 0-15,5-1 4 16,4-1-4-16,4 0 0 16,0 7-2-16,0 4 2 15,0 3 0-15,9 2 0 16,7 0 3-16,2-6-10 15,5-6-12-15,-3-7-6 16,-3 0 22-16,-1 0 6 16,-5-19-1-16,-4-1 5 15,-6-7-5-15,-1 2 21 16,0 0-7-16,-10 5-15 16,-5 17-2-16,-7 3-1 15,-3 13-78-15,-8 18-103 0,-2 8-90 16,5 5-318-16</inkml:trace>
  <inkml:trace contextRef="#ctx0" brushRef="#br1" timeOffset="157074.47">24784 6522 679 0,'0'0'243'0,"0"0"-19"16,0 0-55-16,0 0-121 0,0 0 22 16,0 0-39-16,0 0 3 15,25-55-34-15,-12 55 6 16,1 0-9-16,1 0 3 16,1 0-4-16,1 11 2 15,-5 6-19-15,-5 0 3 16,-5 3-4-16,-2 2 6 15,0-1 11-15,-12-1-3 16,-6-8 1-16,3 2 6 16,0-3 2-16,6-5-2 15,3-4 1-15,4-2 0 16,2 0-1-16,0 0 1 16,20-16-1-16,8-11 1 0,9-6 0 15,1 0 7-15,-4 2-3 16,-4 3-3-16,-11 13 38 15,-8 7-25-15,-7 1 12 16,-4 7 9-16,0 0-16 16,0 0-7-16,-3 14-12 15,-7 5 0-15,-3 6-6 16,3 1 6-16,7-3-1 16,3-4-5-16,0-5-18 15,29-14-54-15,16-4-72 16,14-27-299-16</inkml:trace>
  <inkml:trace contextRef="#ctx0" brushRef="#br1" timeOffset="158918.54">25130 4414 67 0,'0'0'89'0,"0"0"67"0,0 0-54 15,0 0-29-15,0 0-12 16,0 0-9-16,0-3-3 15,0 3 21-15,-3 0 19 16,-3 0-16-16,-3 0 25 16,0 6-25-16,-3 4-32 15,-3 5-5-15,0 2-28 16,2-1 1-16,5 1 10 16,4-3-14-16,4-6 2 15,0 1-4-15,0-4 1 16,4-2 8-16,10-1-3 15,5-2 18-15,2 0 4 0,-1 0-21 16,-1-9 6-16,-4-6 11 16,-2-2-8-16,-4-5 13 15,-4-3-9-15,-5 0-3 16,0 2 6-16,0 3-9 16,-12 6 4-16,-3 4-11 15,-2 6 11-15,-7 4-21 16,-2 3-2-16,-3 16 2 15,3 7-8-15,7 2 8 16,8-2-2-16,6 1-1 16,5-9 2-16,0-3-4 15,2-3 3-15,12-7 2 16,5-2-4-16,4-3 6 16,4 0-2-16,0-8 3 15,-3-11 0-15,-8-5 6 0,-3-3-8 16,-5-2 0-16,-8 3 13 15,0 6-12-15,0 8-2 16,-18 7 8-16,-3 5-4 16,-7 2-5-16,-4 19 1 15,3 7 0-15,6 3-5 16,10-3 5-16,6-1 0 16,7-5-6-16,0-6 7 15,3-4-2-15,11-7 1 16,2-3 0-16,1-2 3 15,4-2-3-15,0-13 0 16,0-9 14-16,-5-1-8 0,-5 0 8 16,-5 3-10-16,-6 8-2 15,0 6 29-15,0 5-28 16,-8 3 0-16,-8 0-3 16,-1 5-3-16,1 7 2 15,4 3-2-15,4-1 3 16,3-4-10-16,3 0-7 15,2-5-51-15,0-1-1 16,0-4-27-16,9 0-21 16,0 0-70-16,2-8 62 15,-1-5 14-15,-3 3-36 16,-1 0 64-16,-3 7 73 16,-1 1-2-16,-2 2-1 0,0 0-16 15,0 0-4-15,0 0 33 16,0 2 4-16,0 0 12 15,0-1 24-15,0-1-4 16,0 2 5-16,0 6-8 16,0 1-28-16,0 9 36 15,0 8-34-15,-5 3 1 16,-2 8 5-16,-5 6-7 16,0 9-3-16,-2 8 0 15,0 4-3-15,0-2-3 16,1-3-8-16,4-9-5 15,0 0 12-15,-3 3-15 0,0-1-28 16,-4 2-13-16,-2 2-19 16,2 0 42-16,-3-5-47 15,5 2 52-15,3-3-4 16,1 0 13-16,4 0 9 16,3-2 5-16,1-2-22 15,2-8 14-15,0-2-27 16,0-8 34-16,0-4 3 15,-1-3-72-15,-8 1 79 16,0 2 4-16,0 3 106 16,1 5-91-16,-1-1 26 15,1 1-9-15,2 1-16 16,-2-4 7-16,2-9-23 16,0-3-8-16,3-10 5 15,2-2-2-15,1-3 1 0,0-2 0 16,0 3 10-16,0-3 2 15,0 5 14-15,0-1 27 16,0 6 33-16,0-3-60 16,-2 4-22-16,1-5-1 15,1-1-6-15,0-5-9 16,0 0-37-16,0-17-18 16,4-17-122-16</inkml:trace>
  <inkml:trace contextRef="#ctx0" brushRef="#br1" timeOffset="159844.13">25172 4368 89 0,'0'0'386'16,"0"0"-243"-16,0 0 10 15,0 0-88-15,0 0-5 16,0 0-45-16,11-86 35 16,0 42-3-16,1-7 12 15,4-10-20-15,1-8-25 16,1-12-12-16,1-9 11 16,-1-5 8-16,-2 5-17 15,-7 18 2-15,-3 27 2 0,-4 24 18 16,-2 15 18-16,0 6-21 15,0 0-17-15,-6 13-6 16,-11 12 0-16,-4 8-1 16,4-2 1-16,3-5 6 15,6-6-6-15,3-8-1 16,3-8-2-16,2-4 6 16,0 0 1-16,0 0-1 15,12-13 7-15,8-13 61 16,8-10-47-16,0-8-20 0,1-2 18 15,-7 7-21 1,-8 11 3-16,-7 12 10 16,-6 13-6-16,-1 3-2 15,0 5-6-15,0 20-9 0,-12 9 0 16,0 7 10-16,3-7-1 16,4-8 0-16,5-9-17 15,0-5-17-15,0-12-80 16,7-1-78-16,8-28-81 15,3-17-235-15</inkml:trace>
  <inkml:trace contextRef="#ctx0" brushRef="#br1" timeOffset="160112.4">25503 2832 594 0,'0'0'88'16,"0"0"214"-16,0 0-96 15,0 0-44-15,10-82-53 16,-10 72-38-16,0 8-27 16,0 2-18-16,-4 0-22 15,-13 17-8-15,-5 22-6 16,-6 17 10-16,-1 11-5 16,6 8 11-16,1-4-11 15,8-6 5-15,5-8-16 16,5-11 10-16,4-11-85 15,0-12-44-15,0-10-100 0,0-11-83 16,0-2-81-16</inkml:trace>
  <inkml:trace contextRef="#ctx0" brushRef="#br1" timeOffset="160270.24">25215 3130 13 0,'0'0'549'0,"0"0"-271"16,0 0-16-16,0 0-165 15,0 0-36-15,0 0-44 16,64-46-12-16,-21 29-5 16,9 2-87-16,2-3-81 15,0-4-135-15,-2-9-123 16</inkml:trace>
  <inkml:trace contextRef="#ctx0" brushRef="#br1" timeOffset="160474.37">25762 2743 496 0,'0'0'131'0,"0"0"144"16,0 0-57-16,0 0-125 16,0 0-22-16,0 0-45 15,-38 38-24-15,12 6 33 16,-1 8-18-16,5 5-6 16,6-2-11-16,8-6 4 15,8-11-9-15,0-13-8 16,9-8-87-16,18-11-55 15,7-6-149-15,8-11-110 16</inkml:trace>
  <inkml:trace contextRef="#ctx0" brushRef="#br1" timeOffset="161126.31">25901 2796 460 0,'0'0'116'0,"0"0"153"15,0 0-135-15,0 0-100 16,0 0 22-16,0 0-51 15,-34 27 4-15,34-15-5 16,9-3 3-16,10 0 0 16,5-3-7-16,1-2 2 15,-4-1 9-15,-5-1-7 16,-8 0-5-16,-5 3 1 16,-3 8-14-16,0 7 14 15,-5 6-3-15,-11 2 8 0,-2-3 3 16,3-6-8-16,8-7 0 15,4-7 0-15,3-3 4 16,0-2-4-16,7-2 0 16,16-17 0-16,8-10 14 15,3-12-14-15,-1-9 0 16,-1-9 6-16,-6 1 4 16,-5 10-10-16,-9 16 9 15,-6 15-4-15,-5 12 27 16,-1 5-25-16,0 8-7 15,-17 16-9-15,-4 12 9 0,1 3 11 16,4 2-11-16,5-4 4 16,5-3-3-16,5-6-1 15,1-6-10-15,0-10 6 16,7-8-73-16,10-4-79 16,7-2 8-16,3-21-23 15,1-11 62-15,-1-11 69 16,-4-10 40-16,-1-1 54 15,-8 8 57-15,-5 14-51 16,-6 15 70-16,-3 12-4 16,0 4 36-16,0 3-75 15,0 0-41-15,0 0-1 16,0 0-33-16,0 5-10 16,0 14 1-16,0 10-3 15,5 10 22-15,11 5-16 0,1 6 0 16,-1 4 3-16,-7 3-9 15,-9-1-3-15,-12-3-10 16,-34-9-114-16,-23-5-185 16,-17-6-169-16</inkml:trace>
  <inkml:trace contextRef="#ctx0" brushRef="#br1" timeOffset="162963.97">24915 9847 395 0,'0'0'11'0,"0"0"119"15,0 0-13-15,0 0-44 16,0 0 21-16,0 0 49 0,0 0-20 15,14-3-38 1,-14 3-23-16,0 0-28 16,0 0 12-16,0-2-20 0,0 1-7 15,-8-2 2-15,-10 3-14 16,-1 0-7-16,-1 3 3 16,4 10 0-16,-2 1-1 15,3-1-2-15,6 0 0 16,6-2-1-16,3-6 1 15,0-4-6-15,15-1 6 16,6 0 0-16,4 0 8 16,2-6-8-16,-3-9 0 15,-9 0 12-15,-3 4-7 16,-8 1 8-16,-4 0 8 16,0 8-18-16,-13 2-3 0,-11 0-17 15,-10 2-45-15,-2 18-95 16,5-6-236-16,7-9-224 15</inkml:trace>
  <inkml:trace contextRef="#ctx0" brushRef="#br1" timeOffset="163426.46">24858 9111 387 0,'0'0'185'16,"0"0"40"-16,0 0 20 15,26-79-96-15,-26 75 24 16,0 2-81-16,0 2-12 0,0 0-37 16,0 0-34-1,0 0 7-15,-8 10-16 0,-8 13-3 16,-10 19-1-16,1 12 8 15,1 9-2-15,2 5-2 16,3 2 0-16,-1-7-7 16,8-8 7-16,5-11-8 15,1-9-49-15,0-10-40 16,4-10-110-16,-1-11-129 16,-3-4-43-16,0-7 59 15</inkml:trace>
  <inkml:trace contextRef="#ctx0" brushRef="#br1" timeOffset="163594.04">24609 9353 390 0,'0'0'115'0,"0"0"161"16,0 0-29-16,0 0-65 15,0 0-74-15,0 0-46 16,0-43-39-16,28 40-18 16,11-5 0-16,9 2-5 15,3 3-28-15,2-5-79 16,-6-1-177-16,-4-3-86 15,-12-5-136-15</inkml:trace>
  <inkml:trace contextRef="#ctx0" brushRef="#br1" timeOffset="163795.67">25020 9152 470 0,'0'0'222'0,"0"0"29"0,0 0-82 15,0 0-48-15,0 0-55 16,0 0-38-16,-49 55-3 15,24-5 8-15,0 6-7 16,0 6-25 0,-1-2 12-16,8-9-26 0,8-12 7 15,10-10-118-15,2-9-52 16,20-16-57-16,8-4-82 16,3-11-179-16</inkml:trace>
  <inkml:trace contextRef="#ctx0" brushRef="#br1" timeOffset="164192.51">25048 9324 285 0,'0'0'181'16,"0"0"94"-16,0 0-92 0,0 0-19 15,0 0-49-15,0 0-49 16,-42-34-31-16,42 30-28 16,14 1 7-16,6 1 1 15,1 2-15-15,-4 0 0 16,-1 0 9-16,-7 0-9 15,-5 5 0-15,-2 12-8 16,-2 4 8-16,0 4 5 16,-6-2-5-16,-6 2 0 15,-1-8 1-15,2-3-1 16,2-4-4-16,6-9 4 0,3 2 0 16,0-3-4-1,0 0-5-15,20-11-7 0,3-9-3 16,4-3 18-16,-3-2-27 15,-4 1 15-15,-6 12 13 16,-9 4-3-16,-4 6 3 16,-1 2 0-16,0 0 8 15,0 12-8-15,-10 9-4 16,-2 6 0-16,0 2-2 16,-1 1 0-16,4-4-149 15,3-2-157-15,4-12-119 16</inkml:trace>
  <inkml:trace contextRef="#ctx0" brushRef="#br1" timeOffset="164395.78">25351 9416 828 0,'0'0'189'0,"0"0"121"16,0 0-215-16,0 0-49 15,0 0 2-15,0 0-44 16,-2 6-4-16,-10 14-3 15,-7 10 3-15,1 4-1 16,-2 0 1-16,3-3-40 16,4-5-39-16,6-6-134 15,3-13-108-15,4-7-92 16</inkml:trace>
  <inkml:trace contextRef="#ctx0" brushRef="#br1" timeOffset="164642.47">25455 9131 573 0,'0'0'332'0,"0"0"-27"15,0 0-114-15,0 0-133 16,0 0-20-16,0 0-21 16,0-13-15-16,1 16 0 15,8 21-2-15,6 8 0 16,2 15 3-16,-5 8-3 15,-8-1 0-15,-4 2-7 16,-10-6-49-16,-22-7 10 16,-10-2-60-16,-10 0-53 0,-1-4-117 15,-2-7-68-15</inkml:trace>
  <inkml:trace contextRef="#ctx0" brushRef="#br1" timeOffset="165093.26">25530 9983 508 0,'0'0'58'0,"0"0"90"16,0 0-102-16,0 0-20 15,0 0 6-15,0 0-17 16,1 31-8-16,-1-22-7 16,0 5 0-16,0-1-4 15,0-1-40-15,3-5-37 16,5-1-28-16,3-6-109 15,1 0 53-15</inkml:trace>
  <inkml:trace contextRef="#ctx0" brushRef="#br1" timeOffset="167454.68">25820 10057 319 0,'0'0'91'0,"0"0"61"16,0 0-8-16,0 0-26 15,0 0-6-15,-64 75-8 16,57-58-49-16,5-1-7 16,2 0-8-16,0-9-27 15,9 0 6-15,9-7-9 16,6 0-4-16,1 0 27 16,-1-10-25-16,-3-10 2 15,-3-1 13-15,-7-5-7 16,-7 1 17-16,-4 1-7 15,0 5-6-15,-3 2 19 16,-14 4-34-16,-5 12-3 0,-6 1 4 16,-4 0-6-16,1 17 0 15,4 3 0-15,7-2 0 16,7-3-6-16,10 2 6 16,3-8 0-16,0-1-8 15,6-2 14-15,14-6-6 16,1 0 0-16,1 0 3 15,-1 0 4-15,-4-14-6 16,-4 2-1-16,-6-2 23 16,-5 4-17-16,-2 5 16 15,0 0-12-15,-9 5-3 16,-9 0-12-16,0 0 5 0,3 0-35 16,8 0-10-1,5 0-120-15,2 0-114 0,0 0-154 16,3 0-17-16</inkml:trace>
  <inkml:trace contextRef="#ctx0" brushRef="#br1" timeOffset="167837.12">26053 9465 184 0,'0'0'48'15,"0"0"91"-15,0 0-69 16,0 0 36-16,0 0 42 16,0 0-30-16,15-73-2 15,-15 59 41-15,0 3-55 16,0 4 7-16,1 3-55 15,-1 4-4-15,0 0 4 16,0 0-51-16,-6 12-1 16,-13 17-2-16,-6 12 3 15,-2 7-3-15,0 3 0 16,0 2 2-16,3-4-12 0,2-8-15 16,4-9-108-1,6-9-2-15,5-12-110 0,2-8 37 16,5-3-36-16,0-6 14 15</inkml:trace>
  <inkml:trace contextRef="#ctx0" brushRef="#br1" timeOffset="168180.55">25868 9665 44 0,'0'0'155'16,"0"0"35"-16,30-81 15 15,-22 68-39-15,-3 3-44 16,-2 3 51-16,2 3-75 16,-1-2-30-16,5-1-43 15,8 1-25-15,6-3-21 16,9 1-40-16,2-5-47 0,3-2-16 15,-1 1 16 1,-4-3 25-16,-3-2 79 0,-6 1 3 16,-7-1 1-16,-1 2 18 15,-7 2 25-15,-2 1 50 16,-2 0 22-16,-1 5-3 16,-2 5-10-16,1-3-32 15,-2 7 31-15,0 0-45 16,0 0-25-16,0 5-27 15,-15 20-4-15,-6 8 0 16,-4 7-1-16,4 0 1 16,2-4-4-16,7-6 2 15,6-7-46-15,6-7-26 16,0-5-65-16,15-8-45 16,10-3 18-16,2-7-90 0,1-16-69 15</inkml:trace>
  <inkml:trace contextRef="#ctx0" brushRef="#br1" timeOffset="169142.28">26302 9416 84 0,'0'0'122'0,"0"0"86"16,0 0-42-16,0 0-13 16,21-77-44-16,-21 77-14 15,-1-3 1-15,-1 3-28 16,2 0 2-16,0 0-16 16,0-3-41-16,0 3 2 15,5-3-5-15,9 2-9 16,-2 1 4-16,2 0-5 15,-5 0 0-15,-3 0-5 0,0 1 5 16,-5 15-5-16,-1-2-2 16,0 6 8-16,-1-1-4 15,-13-2 3-15,-2-2 0 16,4-1 1-16,0-6-1 16,6-5 0-16,5-1 2 15,1-2 0-15,0 0-2 16,0 0 0-16,7-5-15 15,12-10 7-15,5-5-7 16,-2 1-3-16,-2 2 18 16,-5 4 0-16,-6 7 3 15,-6 6-3-15,-3 0 3 16,0 0 17-16,0 0-17 0,0 0 1 16,0 4-8-1,0 7 9-15,-5 5-5 0,1-1 0 16,1 4 5-16,1-5-7 15,2 0 2-15,0-5-9 16,0 1 7-16,0-4-79 16,14-5-116-16,4-1 31 15,3 0 3-15,4-1 28 16,-1-11 75-16,-3-5 60 16,-8-4 5-16,-5 4 69 15,-4 2 56-15,-3 8 5 16,-1 3-19-16,0 2 36 0,0 2-81 15,0 0-20 1,0 0-19-16,0 0-31 0,0 0 6 16,0 0-7-16,0 0-4 15,0 0 1-15,0 0 1 16,9 0 2-16,1 0 15 16,0 0-14-16,-3 3-1 15,1 2 1-15,-4 3 0 16,-1 8-1-16,-3-3 0 15,0 9 0-15,0-3 3 16,-1-2-3-16,-5-3-2 16,1-5 1-16,2-3-5 15,3-4-13-15,0-2-37 16,0 0-57-16,11-9 11 16,13-13-47-16,4-6-17 15,6-7-6-15,-1-9 15 0,0-8 114 16,-3-5 43-16,-6 4 26 15,-9 7 58-15,-7 20-10 16,-8 12 75-16,0 4-9 16,0 4-22-16,0 6-14 15,0-1 36-15,0-1-40 16,0 2-26-16,0 0-36 16,0 0-4-16,2 0-11 15,12 13-21-15,6 11 19 16,7 8 23-16,-2 2-35 15,-5 5 1-15,-10 3-10 0,-10-2 0 16,-13 1-4-16,-26-2-52 16,-19 0-63-16,-11 1-200 15,-7-1-142-15</inkml:trace>
  <inkml:trace contextRef="#ctx0" brushRef="#br1" timeOffset="172398.52">5396 10410 852 0,'0'0'248'0,"0"0"10"16,6-77-144-16,2 60-34 16,2 0-18-16,5 3-28 15,6 3-10-15,7 2-24 16,5 5 4-16,6 4-14 15,0 7 10-15,-5 15-9 0,-4 12 7 16,-11 9-15-16,-13 12 4 16,-6 1-3-16,-9 1-15 15,-16-10 30-15,-5-11-30 16,2-7 28-16,4-9-3 16,9-11 12-16,9-4-6 15,6-5 0-15,0 0 0 16,3-7 3-16,28-16-3 15,8-14 0-15,10-9-3 16,2-7-12-16,1-3 14 16,-6 7-5-16,-10 6 6 15,-9 14 10-15,-9 15 0 0,-15 9-10 16,-3 5 34-16,0 0-34 16,0 19 0-16,-12 15-8 15,-3 13 8-15,-3 7 12 16,-1 5-12-16,4-1 0 15,-3 0-7-15,9 0 7 16,6-10-26-16,3-9-69 16,6-13-72-16,19-9-175 15,5-14-5-15,6-3-119 16</inkml:trace>
  <inkml:trace contextRef="#ctx0" brushRef="#br1" timeOffset="172599.54">6023 10690 344 0,'0'0'267'0,"0"0"81"15,0 0-48-15,0 0-130 16,0 0-61-16,0 0-49 0,7-26-25 16,-7 26 21-16,0 0-51 15,0 10 1-15,0 19-7 16,0 14 5-16,-7 10-4 16,-10 3 0-16,-8 0 4 15,1-6-18-15,6-10-7 16,11-11-73-16,7-12-47 15,0-14-289-15,24-3-214 16</inkml:trace>
  <inkml:trace contextRef="#ctx0" brushRef="#br1" timeOffset="172801.84">6321 10640 460 0,'0'0'707'0,"0"0"-450"15,0 0-108-15,0 0-57 16,0 0-47-16,0 0-24 16,-6-16-21-16,27 16-9 15,19 0-3-15,20 0-17 16,19 2-61-16,10 6-68 16,-2-5-219-16,1-3-260 15</inkml:trace>
  <inkml:trace contextRef="#ctx0" brushRef="#br1" timeOffset="173274.56">6849 10419 645 0,'0'0'298'0,"0"0"51"16,0 0-183-16,0 0-111 15,0 0-31-15,0 0-9 16,84-47-15-16,-38 47 0 15,-1 5-10-15,-2 15 10 16,-9 6 0-16,-10 6-10 16,-6-1-4-16,-15 5 8 15,-3 0-10-15,-12-2-6 0,-21-2 20 16,-4-2 1 0,-3-3 1-16,7-7-2 0,15-8 5 15,6-7-4-15,12-5 1 16,0 0 0-16,15-17-5 15,19-13 3-15,8-7-6 16,1 2-31-16,5-3 8 16,-2 2 22-16,-4 6 7 15,-9 4 2-15,-11 9 19 16,-11 4-10-16,-8 7 20 16,-3 6-10-16,0 0-12 15,-20 20-14-15,-2 10 6 16,-2 12 1-16,3 3-5 0,3 3 5 15,6 2-32 1,9-3-41-16,3-5-84 0,12-13-65 16,18-12 11-16,9-15-34 15,7-2 52-15,-1-2-44 16</inkml:trace>
  <inkml:trace contextRef="#ctx0" brushRef="#br1" timeOffset="173520.7">7495 10687 243 0,'0'0'292'0,"0"0"-31"15,0 0-159-15,0 0-29 16,0 0-29-16,0 0 5 16,-76 89-15-16,73-62-21 15,3-4 19-15,7-6-29 16,10-5-2-16,5-7 7 0,5-5 0 16,1 0 7-16,5-17-12 15,0-4 4-15,-11-5-7 16,-8-6 0-16,-11-5 0 15,-3 3 5-15,-11 9-5 16,-20 8-6-16,-9 14-54 16,-2 3-75-16,3 6-11 15,17 7-158-15,8-4-140 16</inkml:trace>
  <inkml:trace contextRef="#ctx0" brushRef="#br1" timeOffset="173791.58">7932 10343 1080 0,'0'0'186'16,"0"0"73"-16,0 0-151 16,0 0-55-16,0 0-34 15,0 0 17-15,131 50-36 16,-68 1 0-16,1 10-2 15,-13 9 2-15,-14 2-3 16,-22 4-6-16,-15-3-47 16,-28-1 14-16,-32-9-39 15,-24-5-12-15,-17-10 5 16,-21-9-101-16,-23-8-147 0,-22-21-170 16</inkml:trace>
  <inkml:trace contextRef="#ctx0" brushRef="#br1" timeOffset="174376.31">5404 9743 37 0,'0'0'95'0,"0"0"-4"0,0 0-8 16,0 0-58-16,0 0-11 15,0 0 6-15,0 0-11 16,0 0 15-16,0 0 54 15,0 0-5-15,0 0 10 16,0 0-6-16,0 0-9 16,0 0 23-16,0 0-23 15,0 0 16-15,0 2 0 16,-5 10-34-16,-8 7 1 16,-8 16 36-16,-9 12-43 15,-6 19 22-15,-10 17-32 16,-3 16-29-16,7 13 11 15,9 6-16-15,11-1-3 0,16-2-3 16,6-12-110-16,3-12-165 16,18-21-402-16</inkml:trace>
  <inkml:trace contextRef="#ctx0" brushRef="#br1" timeOffset="175996.43">5062 10735 495 0,'0'0'51'15,"0"0"34"-15,0 0-17 0,0 0 16 16,0 0-11-16,0 0-46 16,33 39 16-16,-24-30-17 15,-3 1 12-15,1 7 16 16,2-1-30-16,-3 4 12 16,-1-3-36-16,-2 0 2 15,0 0 12-15,-3 0-13 16,0 4-1-16,0-4 5 15,0-1-3-15,0-3-2 16,4-5-109-16,2-5-149 16,3-3-163-16</inkml:trace>
  <inkml:trace contextRef="#ctx0" brushRef="#br1" timeOffset="176536.59">3438 10017 387 0,'0'0'112'0,"0"0"90"15,0 0 10-15,36-87-63 16,-35 71 16-16,-1 7-64 16,0 1-15-16,0 8 4 0,0 0-29 15,0 0-17 1,0 0-35-16,0 0 1 0,-1 10-16 16,-8 24 6-16,-5 19 0 15,-2 17 19-15,4 12-19 16,-3 13 9-16,3 7-9 15,-1 2 6-15,2-9-2 16,-1-13-4-16,-1-12-16 16,7-15-11-16,1-11-95 15,2-15-70-15,-3-18-157 16,-4-11-71-16,-5-7-19 16</inkml:trace>
  <inkml:trace contextRef="#ctx0" brushRef="#br1" timeOffset="176688.47">3196 10406 665 0,'0'0'247'0,"0"0"17"16,0 0-154-16,91-87-42 15,-40 67-38-15,13 6-23 16,12 0-7-16,11 4-25 16,2 3-172-16,2-3-177 15,-4-2-232-15</inkml:trace>
  <inkml:trace contextRef="#ctx0" brushRef="#br1" timeOffset="176911.24">4058 9994 843 0,'0'0'277'16,"0"0"-46"-16,0 0-136 16,0 0-46-16,0 0 12 0,0 0-59 15,-58 37 2-15,36 7 21 16,-8 13 8-16,0 16-17 15,-4 13-16-15,-5 9 8 16,6 2-11-16,3-10 3 16,11-19-2-16,16-16-1 15,3-15-45-15,15-15-49 16,18-11-138-16,13-11-355 16</inkml:trace>
  <inkml:trace contextRef="#ctx0" brushRef="#br1" timeOffset="177360.95">4097 10271 602 0,'0'0'316'0,"0"0"-19"16,0 0-151-16,0 0-50 16,0 0-82-16,0 0-13 15,-6-11-1-15,24 11-10 16,6 0 2-16,1 0-12 15,-4 11-39-15,-6 12 35 16,-7-1-50-16,-7 5-8 16,-1 2 54-16,-3 2-11 15,-15-2 10-15,-3-5 27 16,-1-4 2-16,7-4-2 0,6-13 2 16,3 0 0-16,6-3 4 15,0-3 0-15,12-16 12 16,9-8-14-16,3-3 5 15,1 0 0-15,-4 4-2 16,-6 3-5-16,-2 4 59 16,-4 6 4-16,-6 6 4 15,-3 5-4-15,0 2-5 16,0 0-14-16,0 0-44 16,-1 15-19-16,-10 14 13 15,-2 12 3-15,4 7 0 16,0 3-25-16,2-2-47 15,2-2-121-15,5-12-14 0,0-15-212 16,5-11 18 0</inkml:trace>
  <inkml:trace contextRef="#ctx0" brushRef="#br1" timeOffset="177629.9">4367 10525 401 0,'0'0'215'16,"0"0"-84"-16,0 0-19 15,0 0 27-15,-88 101-21 16,76-70-12-16,3-1-59 16,9 1-31-16,0-9 9 15,2-5-24-15,17-7 2 0,3-10-3 16,1 0-17 0,11-18 10-16,-4-7-50 0,-9-9 21 15,-5-5 30-15,-10-5-7 16,-6-1 13-16,-3 5 0 15,-19 16 0-15,-11 12-5 16,-3 9-34-16,0 3-103 16,8 0-59-16,12 3-271 15</inkml:trace>
  <inkml:trace contextRef="#ctx0" brushRef="#br1" timeOffset="177864.39">4561 10143 642 0,'0'0'546'16,"0"0"-263"-16,0 0-125 15,0 0-82-15,0 0-52 16,0 0 16-16,30 3-40 16,-3 39 0-16,7 24 8 15,6 18-5-15,-10 8-6 16,-18 10 1-16,-12 6-16 15,-42 1-34-15,-34 7-124 16,-27-6-254-16,-25-15-607 16</inkml:trace>
  <inkml:trace contextRef="#ctx0" brushRef="#br1" timeOffset="192756.7">3350 12395 359 0,'0'0'189'16,"0"0"61"-16,0 0 7 15,0 0-72-15,0 0-61 16,0 0 5-16,0 0-44 15,0 0-27-15,-30-7 6 16,30 7-16-16,-3 0-5 16,3 0-19-16,0 0-19 15,0 0 25-15,0 0-30 16,13 0 0-16,23-3-1 16,16-4 1-16,14 1 0 0,4 2-5 15,2 2 10-15,2 2-20 16,-2 0 13-16,-1 0-67 15,-15 0 11-15,-10 0-34 16,-19 0-18-16,-17 5-91 16,-10 2-153-16,-10 0-87 15</inkml:trace>
  <inkml:trace contextRef="#ctx0" brushRef="#br1" timeOffset="193018.4">3584 12075 825 0,'0'0'248'15,"0"0"37"-15,0 0-129 16,0 0-63-16,0 0-34 16,0 0-14-16,0 0-36 15,0 26 4-15,12 20-6 16,3 20 3-16,-6 14 27 15,-6 7-35-15,0 5 0 16,-3-7-4-16,0 0-62 16,4-9-24-16,8-12-69 15,3-19-191-15,3-28-457 16</inkml:trace>
  <inkml:trace contextRef="#ctx0" brushRef="#br1" timeOffset="193573.87">4886 12272 486 0,'0'0'153'16,"0"0"69"-16,0 0-1 15,0 0-58-15,0 0-58 16,0 0-15-16,8-62-7 16,-8 62-25-16,0 0 30 15,0 0-52-15,0 0-7 16,0 0 0-16,-5 0-17 16,-1 0 0-16,-3 16-12 0,-1 8 10 15,-2 12-6-15,0 7-4 16,6 6 0-16,-3 14 12 15,6 0-11-15,0 9 8 16,0 1-9-16,0 4 9 16,3-6-5-16,0-4-4 15,0-11-2-15,0-10-10 16,0-6 4-16,0-10-62 16,6-11-9-16,-3-9-68 15,-3-10-78-15,0-7-207 16,-9-22-48-16</inkml:trace>
  <inkml:trace contextRef="#ctx0" brushRef="#br1" timeOffset="193754.86">4646 12612 777 0,'0'0'289'16,"0"0"-20"-16,0 0-149 15,0 0-54-15,0 0-34 16,103-52 11-16,-49 39-39 15,4 3 0-15,3 1-4 16,6 4-17-16,0 0-80 16,-10-5-220-16,-8-4-510 15</inkml:trace>
  <inkml:trace contextRef="#ctx0" brushRef="#br1" timeOffset="194012.16">5335 12123 932 0,'0'0'251'16,"0"0"17"-16,0 0-95 15,0 0-84-15,0 0-35 16,0 0-19-16,-22 7-35 16,17 23-2-16,-1 16-6 15,-4 17 8-15,4 14 4 16,-3 8-4-16,6 5-2 0,0 1-4 15,3-5 4 1,0-9-55-16,15-14-33 0,12-23-38 16,7-21-95-16,5-19-340 15</inkml:trace>
  <inkml:trace contextRef="#ctx0" brushRef="#br1" timeOffset="194460.4">5493 12351 1031 0,'0'0'267'0,"0"0"-104"15,0 0-92-15,0 0-18 16,0 0-46-16,0 0-2 16,5-16-5-16,29 7 0 15,9 2-15-15,-1 4 3 0,-6 3-34 16,-8 0 28-16,-7 0-6 15,-6 13 8-15,-5 4 0 16,-8 3-13-16,-2 6 29 16,-2 4-15-16,-17-1 11 15,0 1-7-15,2-7 2 16,4-11 1-16,7-5 2 16,3-7-4-16,3 0 9 15,0-12-16-15,13-15-12 16,5-7 21-16,0-2-14 15,0 7 22-15,-3 2 4 0,0 5 2 16,-8 8 39-16,-1 8-7 16,-6 5 13-16,0 1 2 15,0 1-53-15,0 19 0 16,0 12 2-16,0 8-1 16,0-1 1-16,0 1-2 15,0-1-25-15,0-5-75 16,12-8-271-16,9-16-215 15</inkml:trace>
  <inkml:trace contextRef="#ctx0" brushRef="#br1" timeOffset="194677.75">6005 12441 1090 0,'0'0'221'0,"0"0"-39"0,0 0-84 16,0 0-40-16,0 0-5 15,0 0-34-15,1 48 1 16,4-7-7-16,-2 9-3 16,-3 2-6-16,0 4-4 15,0-6-21-15,0-6-32 16,0-18-36-16,0-13-56 16,0-13-206-16,0-24-362 15</inkml:trace>
  <inkml:trace contextRef="#ctx0" brushRef="#br1" timeOffset="195006.72">6212 11976 784 0,'0'0'292'0,"0"0"-45"15,0 0-85-15,0 0-79 16,0 0-32-16,0 0-25 16,72 8-25-16,-35 36 16 0,6 15-14 15,-4 11-3-15,-12 3 12 16,-15 7-12-16,-12 1 0 15,0 3 0-15,-21-2-25 16,-16-2-16-16,-8-5-43 16,-10-7-113-16,-5-18-280 15</inkml:trace>
  <inkml:trace contextRef="#ctx0" brushRef="#br1" timeOffset="195636.77">6743 12087 16 0,'0'0'480'0,"0"0"-286"16,0 0 16-16,0 0 16 0,0 0-87 16,0 0-26-16,12-36-3 15,-12 36-48-15,0 0-15 16,0 24-42-16,-10 18 8 16,-4 20 12-16,-5 19 10 15,-2 10-23-15,3 5 28 16,2 4-39-16,10-5 1 15,6-15-2-15,1-11-7 16,23-16-11-16,15-17-61 16,19-16-59-16,11-20-87 15,8-7-298-15</inkml:trace>
  <inkml:trace contextRef="#ctx0" brushRef="#br1" timeOffset="196295.72">7079 12276 268 0,'0'0'110'0,"0"0"68"16,0 0-55-16,0 0 49 16,0 0-3-16,0 0-4 15,-17-7-31-15,17 4-48 16,0-3-11-16,0-2-43 15,5 3 8-15,1 1-32 16,3 4 0-16,4 0-7 16,4 3-1-16,8 17-3 15,-1 10-10-15,-5 9 9 16,-4 1-18-16,-12 7-9 16,-3-5 2-16,0-2 24 15,-18-7-20-15,-1-4 25 16,4-9-3-16,3-10 4 0,6-6-1 15,6-1 0-15,0-3 3 16,0-3 14-16,0-21-13 16,6-5-3-16,13-14-2 15,8 0 0-15,2-1-4 16,3-1 3-16,1 5 1 16,-7 4-4-16,-4 6 5 15,-9 14 0-15,-7 6 22 16,-4 10 7-16,-2 0-8 15,0 7-21-15,-2 25 12 16,-11 14-5-16,1 9 2 0,0 6-3 16,3 2-3-16,3 0-3 15,6-5-2-15,0-10-59 16,5-9-55-16,20-16-199 16,11-20-173-16</inkml:trace>
  <inkml:trace contextRef="#ctx0" brushRef="#br1" timeOffset="196648.49">7550 12547 707 0,'0'0'252'0,"0"0"-7"16,0 0-108-16,0 0-52 0,0 0-47 15,0 0-38-15,-25 10-1 16,28-10 0-16,9 0-3 15,4 3 0-15,-4 4-13 16,-3 2-21-16,-3 2 35 16,-3 2-28-16,0 4 20 15,-3 3 4-15,0-1 14 16,0 8-7-16,-6-1 0 16,-4-6 0-16,-4 3 26 15,-1-3-17-15,5-8 5 16,2 1 20-16,5-6-31 15,3-4 3-15,0-2-6 0,2 2 0 16,17-3-15-16,14 0 14 16,4 0-66-16,8-3-87 15,1-8-129-15,-1-4-220 16</inkml:trace>
  <inkml:trace contextRef="#ctx0" brushRef="#br1" timeOffset="196846.59">7838 12526 875 0,'0'0'259'0,"0"0"-11"16,0 0-150-16,0 0-55 0,0 0-14 16,0 0-29-1,63 2 0-15,-11-2-6 0,6-7-51 16,6-3-140-16,2-4-275 15,-2-2-254-15</inkml:trace>
  <inkml:trace contextRef="#ctx0" brushRef="#br1" timeOffset="197308.46">8306 12233 522 0,'0'0'522'0,"0"0"-250"15,0 0-128-15,0 0-50 16,0 0-85-16,0 0-5 0,23 4 3 16,7 5-7-16,1 2-1 15,-1 1 1-15,-5 8-23 16,-7 3 2-16,-12 1-15 16,-6 6 6-16,0 1 17 15,-16 3-20-15,-4 2 10 16,-5-6 15-16,11-9-13 15,4-9 2-15,4-5 9 16,6-7 10-16,0 0 2 16,0 0 1-16,16-16-3 15,4-5 9-15,5-2-4 16,2-4-2-16,3-2-3 16,-5-7 0-16,-2 2 28 0,2-1-9 15,-1 1 9-15,-2 7 27 16,-5 9-22-16,-4 8 8 15,-10 6-4-15,-3 4-21 16,0 3-5-16,-3 18-11 16,-10 11 0-16,-1 8-1 15,1 2 5-15,7 2-8 16,6-2-27-16,0-2-86 16,25-13-45-16,21-11-252 15,5-16-367-15</inkml:trace>
  <inkml:trace contextRef="#ctx0" brushRef="#br1" timeOffset="197497.66">8982 12405 422 0,'0'0'772'0,"0"0"-545"16,0 0-103-16,0 0-12 16,0 0-75-16,0 0-37 15,-9 50 19-15,5-4-17 16,1 6 1-16,-3 10-3 15,-5 6-34-15,-2-5-35 16,1-18-134-16,9-18-225 16,3-24-254-16</inkml:trace>
  <inkml:trace contextRef="#ctx0" brushRef="#br1" timeOffset="197731.37">9358 11962 420 0,'0'0'976'16,"0"0"-776"-16,0 0-87 15,0 0-9-15,0 0-73 16,0 0-4-16,91 56-24 16,-28-2 5-16,-11 8-6 15,-24 14-2-15,-22 10-23 16,-9 13-62-16,-46 12-46 0,-27 8-29 15,-21-6-153 1,-24-10-514-16</inkml:trace>
  <inkml:trace contextRef="#ctx0" brushRef="#br1" timeOffset="205918.56">3802 14046 276 0,'0'0'92'16,"0"0"88"-16,0 0-9 16,0 0-38-16,0 0-5 15,0 0-17-15,0 0 13 0,-5 0-30 16,5 0-24-16,0 0-16 16,0 0-29-16,0 0 18 15,0 0-43-15,0 0 0 16,0 0 7-16,11 0-7 15,23 0 0-15,11 0-3 16,10 0 10-16,3 0-1 16,0-3-6-16,-7-4-17 15,-5-3-4-15,-13 3-69 16,-9 2-62-16,-21 5-107 16,-3 0-205-16</inkml:trace>
  <inkml:trace contextRef="#ctx0" brushRef="#br1" timeOffset="206175.43">3972 13768 673 0,'0'0'256'0,"0"0"35"15,0 0-120-15,0 0-48 16,0 0-74-16,0 0-24 15,0-13-11-15,0 27-14 16,0 29-1-16,0 19-5 16,0 22 6-16,0 1 0 15,0 4 0-15,-12-3-5 16,3-3-66-16,0-8-50 16,1-14-148-16,0-19-367 0</inkml:trace>
  <inkml:trace contextRef="#ctx0" brushRef="#br1" timeOffset="206527.87">4291 14717 764 0,'0'0'9'0,"0"0"32"16,-15 83-41-16,9-37-1 15,-1 13-4-15,-1 3-223 0,1 2-311 16</inkml:trace>
  <inkml:trace contextRef="#ctx0" brushRef="#br1" timeOffset="206686.18">4260 15447 491 0,'0'0'0'0,"0"0"-35"15,0 0-185-15</inkml:trace>
  <inkml:trace contextRef="#ctx0" brushRef="#br1" timeOffset="206857.06">4260 15447 439 0,'88'92'234'0,"-88"-92"-221"15,13-3-13-15,2-10-193 16,0 2-299-16</inkml:trace>
  <inkml:trace contextRef="#ctx0" brushRef="#br1" timeOffset="207531.9">4519 15794 37 0,'0'0'120'15,"0"0"-29"-15,0 0 39 16,0 0-28-16,82 0-24 0,-49 0-20 16,9 0-51-16,10 0-7 15,9 6-2-15,8-2-141 16,17-4-144-16</inkml:trace>
  <inkml:trace contextRef="#ctx0" brushRef="#br1" timeOffset="207689.14">6427 15823 180 0,'0'0'160'16,"0"0"-154"-16,0 0-6 15,0 0-218-15</inkml:trace>
  <inkml:trace contextRef="#ctx0" brushRef="#br1" timeOffset="208401.97">8982 15662 289 0,'0'0'77'16,"0"0"29"-16,0 0-53 15,0 0-23-15,0 0-8 16,0 0 22-16,0 0 9 16,0 0-5-16,0 0 21 15,0 0-29-15,0 0-7 16,0 0 18-16,0 0-10 15,0 0 7-15,0 0-14 16,0 3-16-16,0-3 19 0,0 0-27 16,0 0-1-16,0 0 13 15,0 0-21-15,0 0 13 16,0 0-9-16,0 0-3 16,0 0 24-16,0 0-22 15,0 0 0-15,0 0 15 16,0 0-14-16,0 0 7 15,0 0-10-15,0 0 7 16,0 0-6-16,0 0-3 16,0 0-11-16,0 0 11 15,0 0-58-15,0 0-105 16,0 0-208-16</inkml:trace>
  <inkml:trace contextRef="#ctx0" brushRef="#br0" timeOffset="-195381.39">24090 12237 68 0,'0'0'27'16,"0"0"10"-1,0 0 1-15,0 0-14 0,0 0 5 16,0 0-2-16,0 0-14 16,0 3 0-16,0-3-2 15,0 0 0-15,0 0 25 16,0 3-17-16,0-3-3 16,0 0 12-16,0 0-18 15,0 0 4-15,0 0-9 16,0 0-4-16,0 0-2 15,0 0-6-15,0 0-44 16,3-13-31-16,2-11-134 16</inkml:trace>
  <inkml:trace contextRef="#ctx0" brushRef="#br0" timeOffset="-191787.95">24317 10109 3 0,'0'0'1'0,"-54"76"0"15,29-29-1-15,1 6-2 16,2 2 0-16,2 2 1 15</inkml:trace>
  <inkml:trace contextRef="#ctx0" brushRef="#br0" timeOffset="-191427.78">24077 10631 88 0,'0'0'82'16,"0"0"22"-16,0 0-26 15,0 0-23-15,0 0-20 16,0 0-19-16,0 0-16 16,0-3 0-16,0 3 4 15,0 0-4-15,0 0 4 16,0 0 31-16,0 0-17 0,0 0 2 16,0 0 0-1,0 0-11-15,0 0 9 0,0 0-10 16,0 0-5-16,0 0 13 15,0 0-16-15,0 0 2 16,0 0 1-16,0 0-1 16,0 0-2-16,0 0 0 15,0 0 0-15,0 0-9 16,0 0-5-16,0 0-39 16,1 0-28-16,5 0 1 15,3 0-49-15,-1 0-125 16</inkml:trace>
  <inkml:trace contextRef="#ctx0" brushRef="#br0" timeOffset="-189924.53">24979 9902 57 0,'0'0'48'16,"0"0"14"-16,0 0-36 15,0 0 4-15,0 0-10 16,0 0 20-16,-4 5 9 16,4-5-2-16,0 0 0 15,-4 0-18-15,4 3-21 0,-1-2-1 16,1-1-7 0,-3 0 0-16,3 3 2 0,0-3-1 15,0 0-1-15,0 0 0 16,0 0 0-16,0 0-7 15,0 0 0-15,0 0-5 16,0 0 4-16,3 5 6 16,5-2 2-16,2-1-7 15,5 1-14-15,2-2 13 16,2 1 5-16,3-1-5 16,-1-1 7-16,1 3-4 15,-1-1 4-15,-4 1-14 0,1-1 0 16,-3 1-13-1,1 0-9-15,-1-3 13 0,3 0 5 16,2 0-4-16,0 0 0 16,-1 0 11-16,2 0-27 15,-4 0 21-15,-3 1-63 16,-1 2 66-16,-6 4 12 16,2-1 6-16,-3-2-3 15,0-2 4-15,3 1-3 16,0 2 9-16,0-3-2 15,1-2 15-15,2 0-10 16,0 0 8-16,0 1-12 16,-2 1 9-16,-1 2 0 0,-1-1-10 15,1 4 11 1,-3-1-11-16,0-2 29 0,1 0-36 16,-2-4 9-16,2 0-7 15,2 0 25-15,2 0 10 16,2 0-9-16,-3 0-17 15,-2 0-12-15,-4 0-2 16,-2 0 2-16,1 0-6 16,0 3-2-16,-2-1 6 15,1 1-6-15,1-2 8 16,-3-1-7-16,1 0 7 16,-1 0-10-16,0 0-14 15,0 0-13-15,0 0 0 16,0 0-173-16</inkml:trace>
  <inkml:trace contextRef="#ctx0" brushRef="#br0" timeOffset="-189344.27">25801 9964 10 0,'0'0'9'0,"0"0"-8"16,0 0-1-16</inkml:trace>
  <inkml:trace contextRef="#ctx0" brushRef="#br0" timeOffset="-187765.64">9333 12787 346 0,'0'0'0'15,"0"0"-9"-15,0 0 9 16,0 0-71-16,0 0-2 15,0 0-15-15,-6 24-17 16</inkml:trace>
  <inkml:trace contextRef="#ctx0" brushRef="#br0" timeOffset="-187344.03">10250 12540 76 0,'0'0'103'16,"0"0"-13"0,0 0 1-16,0 0-51 0,0 0-34 15,0 0-2-15,-6 0 0 16,6 0-1-16,0 0-3 15,0 0 0-15,0 0 3 16,0 0-3-16,0 0 2 16,0 0-4-16,0 0-2 15,0 0 2-15,0 3-78 16,0-3-78-16</inkml:trace>
  <inkml:trace contextRef="#ctx0" brushRef="#br0" timeOffset="-183517.92">25016 12358 84 0,'0'0'7'15,"0"0"-6"-15,0 0-2 16,0 0-35-16,0 0 20 16,0 0 9-16,-1 3 5 15,1-3 0-15,0 0 2 0,0 0 0 16,0 0 7-16,0 0-6 15,0 0-2-15,0 0-33 16</inkml:trace>
  <inkml:trace contextRef="#ctx0" brushRef="#br0" timeOffset="-180506.29">26199 9835 11 0,'0'0'2'16,"0"0"-2"-16,0 0 0 16,0 0-3-16,0 0-7 15,0 0 10-15,0 0 0 0,-13 26 0 16,16-26 0-16,1 0 0 15,2 3 0-15,-3-3 0 16,0 0 0-16</inkml:trace>
  <inkml:trace contextRef="#ctx0" brushRef="#br0" timeOffset="-179805.51">26945 10016 37 0,'0'0'5'0,"0"0"6"16,0 0 25-16,0 0 17 16,0 0 9-16,0 0 30 15,-16 7-49-15,13-7-40 16,0 0-6-16,1 0-17 16,-2 0-4-16,4-3-52 15,0 3 1-15,0 0-45 16</inkml:trace>
  <inkml:trace contextRef="#ctx0" brushRef="#br0" timeOffset="-179376.18">26829 9847 0 0,'0'0'0'16</inkml:trace>
  <inkml:trace contextRef="#ctx0" brushRef="#br0" timeOffset="-172336.39">11901 12344 516 0,'0'0'107'16,"0"0"-21"-16,0 0 8 15,0 0-35-15,0 0-31 16,0 0-21-16,0 0 21 15,91-3-27-15,-31 3 5 16,13 0 1-16,15 0-7 16,13 0-3-16,0 5-12 15,-6 3-114-15,-18-4-24 16,-23-1-78-16,-27-3 1 16</inkml:trace>
  <inkml:trace contextRef="#ctx0" brushRef="#br0" timeOffset="-172103.32">12087 12533 387 0,'0'0'76'16,"0"0"104"-16,0 0-96 15,0 0-38-15,0 0 0 16,84 0 26-16,-29-5-34 15,5-2-26-15,1 0-2 16,-2-1-10-16,0 2 0 0,-5-5-59 16,-11 2-109-16,-14-4-104 15,-13 1-179-15</inkml:trace>
  <inkml:trace contextRef="#ctx0" brushRef="#br0" timeOffset="-171841.61">12337 11966 527 0,'0'0'83'0,"0"0"127"16,0 0-87-16,0 0-54 15,0 0-63-15,0 0 1 16,-33 126 40-16,15-38 9 0,-6 21 1 15,-9 13-48-15,2 7 0 16,-2-3-6-16,11-12-3 16,9-11-3-16,13-20-119 15,0-16-120-15,16-28-92 16,21-29-114-16</inkml:trace>
  <inkml:trace contextRef="#ctx0" brushRef="#br0" timeOffset="-171278.3">14410 11952 479 0,'0'0'153'0,"0"0"66"15,0 0-32-15,0 0-78 16,0 0-24-16,0 0-43 16,-23 37-28-16,13 9 33 15,-6 23-2-15,3 14 9 16,2 6-20-16,-1 7-8 15,6-1 19-15,-8 4-37 16,5-6 3-16,-1-6-11 16,-3-15 3-16,-4-10 1 0,-5-12-4 15,-4-8 0-15,-3-5-13 16,-4-7 1-16,0-11-13 16,8-5 0-16,4-8-21 15,12-6-5-15,9 0-30 16,0-3-149-16,3-14-175 15,18-2-153-15</inkml:trace>
  <inkml:trace contextRef="#ctx0" brushRef="#br0" timeOffset="-170915.81">14543 12908 785 0,'0'0'221'0,"0"0"-33"0,0 0-80 15,0 0-42-15,-91 55-24 16,58-15-20-16,-3 5-1 16,7 5-20-16,12 0 2 15,11-5 1-15,6-8-4 16,6-10-4-16,10-13-2 16,8-8 5-16,6-6 1 15,-1-9-4-15,6-19-6 16,-5-8 8-16,-4-6-20 15,-4-5 19-15,-9-3 1 16,-10 8 4-16,-3 8 7 16,0 14 9-16,0 17-3 0,-10 3 31 15,-9 23-46-15,-1 14-4 16,5 9 0-16,3 7 4 16,9-2-1-16,3-4-16 15,3-10-102-15,18-10-143 16,2-24-129-16</inkml:trace>
  <inkml:trace contextRef="#ctx0" brushRef="#br0" timeOffset="-170454.36">14832 11277 742 0,'0'0'94'0,"0"0"217"0,0 0-141 15,0 0-88-15,0 0-67 16,0 0-15-16,-43 34 0 16,24 43 10-16,-4 8 10 15,-1 4-4-15,5-7-6 16,7-18-7-16,6-21 19 15,3-20-19-15,3-10-3 16,0-10 4-16,0-3-2 0,3 0 10 16,19-19 7-16,11-12 12 15,6-4-12-15,0 3-19 16,-7 7 0-16,0 12-4 16,-2 13 3-16,-2 0 0 15,2 24-10-15,-10 13-11 16,-7 2 21-16,-13 3-25 15,0 0 8-15,-19-8 18 16,-18 2-8-16,-12-9 6 16,-9-4-6-16,-6-6-43 15,2-4-17-15,12-10-81 16,9 0-127-16,15-2-70 16,9 2-127-16</inkml:trace>
  <inkml:trace contextRef="#ctx0" brushRef="#br0" timeOffset="-170206.23">14985 12266 687 0,'0'0'419'0,"0"0"-171"15,0 0-81-15,0 0-73 16,0 0-52-16,0 0-39 15,0 0-3-15,-23 56-5 16,20 14 5-16,3 22-2 16,-4 17 3-16,-3 3-9 0,-6 1-27 15,-6-11-52-15,-11-22-50 16,-5-25-174-16,-2-18-144 16</inkml:trace>
  <inkml:trace contextRef="#ctx0" brushRef="#br0" timeOffset="-169876.26">14747 12649 755 0,'0'0'187'15,"0"0"3"-15,0 0-58 16,104-62-108-16,-56 48-24 16,7 1 0-16,5-4-69 15,1 2-83-15,-2-5-72 0,-4-1 8 16,-13-5 31-16,-9-4 150 15,-7-6 35-15,-11 4 158 16,-9 8 38 0,-5 10 47-16,-1 11 15 0,0 3-107 15,0 0-24-15,-1 0-85 16,-11 24-34-16,-7 13 8 16,-4 14-7-16,-6 16 1 15,3 12-10-15,-4 9 1 16,5-4-6-16,4-12 5 15,15-20-54-15,6-20-11 16,4-18-63-16,28-14-89 0,11-14-236 16</inkml:trace>
  <inkml:trace contextRef="#ctx0" brushRef="#br0" timeOffset="-169456.48">15420 12516 800 0,'0'0'150'0,"0"0"85"16,0 0-110-16,0 0-91 16,0 0-30-16,0 0 0 15,-17 12-4-15,43-12 0 16,-1 0-1-16,2 0-10 16,-8 0-36-16,-2 5-6 15,-8 9-12-15,-9 3 1 16,0 9-4-16,-6 6 0 0,-14 2 18 15,-2-2 3 1,2-2 22-16,7-10 24 0,3-10 1 16,7-6 1-16,3-4-1 15,0-6 12-15,20-18 41 16,9-10-51-16,1 0-1 16,2 0 11-16,-3 10-9 15,-7 4 68-15,-5 10 26 16,-11 4-31-16,-2 6-1 15,-4 0-61-15,0 10-2 16,0 16 4-16,0 7 0 16,-7 4 0-16,-2-1-6 15,5-6-37-15,3-7-52 16,1-10-150-16,11-13 42 0,18 0-181 16</inkml:trace>
  <inkml:trace contextRef="#ctx0" brushRef="#br0" timeOffset="-169238.4">15890 12316 429 0,'0'0'317'16,"0"0"62"-16,0 0-145 15,0 0-96-15,0 0-73 16,0 0-27-16,25 6-17 16,5 30 7-16,3 14 21 15,3 3-40-15,-6 14-3 0,-13 8-9 16,-16 5 3-16,-2 2-19 15,-33-3-30-15,-15-10-34 16,-2-10-56-16,0-12-68 16,14-20-161-16,14-25-12 15</inkml:trace>
  <inkml:trace contextRef="#ctx0" brushRef="#br0" timeOffset="-168856.38">16482 12743 618 0,'0'0'451'0,"0"0"-173"0,0 0-116 16,0 0-72-1,0 0-87-15,0 0 6 0,-82 9-7 16,56 23-2-16,10 2 0 16,7-2 0-16,5-2 1 15,4-7-6-15,7-10-7 16,14-9-1-16,12-4 5 15,7-12 0-15,-1-18-5 16,3-10-1-16,-6-14-9 16,-1-12 22-16,-5-15-4 15,-4-9 5-15,-7 10 6 16,-6 21 4-16,-9 23-9 16,-4 22 52-16,0 14-6 15,0 10-47-15,-14 24-2 16,-9 19 2-16,1 15-4 0,-2 9 4 15,5 5-4-15,4-2 0 16,2-5-24-16,13-12-58 16,0-16-125-16,28-22-208 15,24-24-192-15</inkml:trace>
  <inkml:trace contextRef="#ctx0" brushRef="#br0" timeOffset="-168422.58">17053 12560 836 0,'0'0'331'16,"0"0"-99"-16,0 0-102 15,0 0-31-15,0 0-80 16,0 0-12-16,-35-7-14 0,57 7 0 16,6 7 4-16,5 9-18 15,0 4-25-15,-7 4 31 16,-3 5-33-16,-13 1 12 15,-4 3 19-15,-6 1-15 16,-3-5 4-16,-13 4-5 16,-8-3-3-16,6-10-4 15,3-4-12-15,9-12 41 16,6-4 11-16,0-2 11 16,11-24 29-16,12-13-40 15,9-7 0-15,4-10 0 16,-1-2 0-16,-2 7 0 15,-4 7 53-15,-13 14 14 0,-7 10 1 16,-8 11-4-16,-1 6 6 16,0 3-25-16,-10 10-45 15,-9 26 0-15,-8 14 2 16,2 11-2-16,8 3 0 16,8 1-6-16,9-7-21 15,15-5-71-15,28-17-148 16,15-16-537-16</inkml:trace>
  <inkml:trace contextRef="#ctx0" brushRef="#br0" timeOffset="-165182.08">24424 14340 25 0,'0'0'86'15,"0"0"-23"-15,0 0-24 16,0 0-3-16,0 0 8 16,0 0-16-16,0 0 8 15,0-7-9-15,0 7 5 16,0 0 28-16,0 0-31 15,0 0 12-15,0 0 2 16,0 0-14-16,0 0 1 0,0 0-19 16,11 0-7-1,14 7 8-15,18 3-5 0,19-1 0 16,21-2 12-16,27 1-16 16,25-3 2-16,26-4-5 15,16 2 0-15,24 0 3 16,14-3-3-16,15 0 0 15,16 0 0-15,-1 0 0 16,4-6-10-16,-5 2 9 16,-8 4-18-16,-15 0 12 15,-29 0-13-15,-28 0 2 16,-40 0-31-16,-36 0 27 16,-37 0-57-16,-33 4-20 15,-18-1-46-15,-22 5-57 16</inkml:trace>
  <inkml:trace contextRef="#ctx0" brushRef="#br0" timeOffset="-163464.28">19528 16167 784 0,'0'0'61'0,"0"0"110"15,0 0-148-15,-33 79 4 16,30-10 8-16,3 15-29 16,0 8 20-16,0 0-21 15,0-5-3-15,0-16 8 16,0-18-10-16,-6-15 0 15,3-16 14-15,3-12-12 16,-4-8 21-16,4-2 46 0,-1-6 39 16,-1-24-9-1,1-19-86-15,1-17-11 0,0-20 3 16,8-16 2-16,7-11-7 16,7 1 0-16,0 16 1 15,2 27-6-15,-1 30-18 16,-1 28-8-16,8 15 1 15,6 36-27-15,7 19 35 16,-4 11 15-16,-8 5-26 16,-10-6 25-16,-15-6-12 15,-6-10 2-15,-9-9 12 16,-21-13 7-16,-3-9-1 16,1-7 21-16,3-10 4 15,5-5 11-15,2-8-3 16,3-18-21-16,5-8 5 15,6 2-15-15,7 9-2 0,1 12 0 16,0 11-1-16,6 9-11 16,14 23 5-16,9 7 7 15,8 7-10-15,5 0 4 16,12-6-37-16,8-12-30 16,12-9 27-16,8-13 2 15,0-6-79-15,-6-6-4 16,-7-15-15-16,-14-8-62 15,-15-10 82-15,-19-5 93 16,-15-7 29-16,-6 3 135 16,0 9 60-16,-5 15-3 0,-2 18 92 15,1 6-100-15,0 4-147 16,-1 22-25-16,4 3-12 16,3 2 5-16,0 1-5 15,0-9 10-15,11-6-15 16,3-8 5-16,4-4 0 15,-3-5 4-15,4 0-4 16,5-17-12-16,-6-10-9 16,0-2 1-16,-12-11 19 15,-6 0-17-15,0 4 18 16,-9 7 6-16,-8 12-4 16,-2 17 14-16,-10 19-8 15,-5 27 3-15,-1 14-18 0,2 1 7 16,10 7 0-1,13-8-1-15,10-5 1 0,3-11-3 16,28-15-26-16,17-16-96 16,17-13 63-16,20-16 50 15,14-17-66-15,3-13 53 16,-8-7 19-16,-19-3 6 16,-23-7 36-16,-20 3 60 15,-19 4 30-15,-13 15-22 16,0 19-32-16,0 15 55 15,-6 7-57-15,0 0-20 16,-5 21-42-16,-1 21-5 16,-6 21 3-16,4 15-6 15,8 18 3-15,5 11 8 0,1 15-11 16,0 10-2-16,0-7 2 16,0-19-10-16,0-25-26 15,0-33-20-15,0-18-31 16,0-19 3-16,0-11-77 15,-21-15-12-15,-4-28-111 16,-8-22-9-16,-2-22-21 16,-1-4 227-16,4 5 87 15,2 22 260-15,11 24 55 16,5 13-28-16,8 12-70 16,6-2-101-16,3-1-49 15,20-2-27-15,17-1-36 16,5-4 12-16,8 1-16 0,5-3-2 15,7-3-4 1,-3 2-2-16,1 0-11 0,-3-5-11 16,-5-3-10-16,-13-7 35 15,-10-9-10-15,-6-2 15 16,-9 5 5-16,-9 15-3 16,-3 18 36-16,-5 13 35 15,0 3-25-15,0 19-29 16,0 20-19-16,-5 15 0 15,-1 10 9-15,4-3-8 16,2-8 0-16,0-12-1 16,2-14-25-16,12-12-27 0,8-15-72 15,14-10-111-15,8-26-241 16,3-20-185-16</inkml:trace>
  <inkml:trace contextRef="#ctx0" brushRef="#br0" timeOffset="-163221.98">21602 16087 313 0,'0'0'535'16,"0"0"-339"-16,0 0-28 16,-100 104-55-16,88-66-62 15,8-4-24-15,4-11-6 16,0-11-16-16,7-8-5 16,13-4 11-16,1-2-3 15,6-22 13-15,-4-12-19 0,-7-5 4 16,-6-7 8-16,-10 10-12 15,0 12-2-15,-3 23 0 16,-15 6-8-16,-4 33-61 16,-3 13-14-16,2 12-73 15,5 1-89-15,4-1-129 16</inkml:trace>
  <inkml:trace contextRef="#ctx0" brushRef="#br0" timeOffset="-162563.24">21652 16590 505 0,'0'0'387'0,"0"0"-6"16,0 0-176-16,0-79-95 15,0 72-1-15,0 7-56 0,0 0-31 16,0 8-22-16,0 20-9 16,0 8 9-16,0 6 0 15,0 5 0-15,6-10-14 16,1-8-6-16,-1-12-19 15,3-12 23-15,2-5-4 16,6-5 14-16,7-22 0 16,4-9-4-16,1-6 3 15,-4-3-2-15,-6 11 7 16,-4 7-1-16,-6 10 6 16,-4 17-6-16,-2 0 1 15,1 14-25-15,5 11 23 16,3 2-22-16,10-1-32 15,10-2 14-15,8-12 18 16,11-4-47-16,5-8-7 0,7 0-3 16,1-18-37-16,-6-5-15 15,-10-4 102-15,-16-5 33 16,-18 0 16-16,-12 1 88 16,-2 8 34-16,0 11-1 15,-5 9-20-15,-4 3-52 16,1 7-61-16,-3 12 6 15,5 8-9-15,4-5-1 16,2-5 0-16,0-5 2 16,9-5-5-16,11-4-4 0,-1-3-6 15,7-8 5-15,-3-13-8 16,1-5-22-16,-6-1 25 16,-4-7 8-16,-10 2 5 15,-4 2 3-15,0 8-2 16,-12 9 41-16,-9 13-5 15,-7 9-18-15,-3 21-14 16,-5 16-3-16,9 4 9 16,11-1-11-16,13 1 3 15,3-4-6-15,37-7 3 16,24-10-30-16,26-10-30 16,21-13-88-16,16-6-218 15,9-20-541-15</inkml:trace>
  <inkml:trace contextRef="#ctx0" brushRef="#br0" timeOffset="-162211.8">24105 16508 666 0,'0'0'132'0,"0"0"189"15,0 0-145-15,0 0-69 0,0 0-35 16,0 0-27-16,0-28-19 16,0 28-8-16,0 0-17 15,-1 0 19-15,-1 0-20 16,-2 0 0-16,-1 4 3 15,-2 3-3-15,1-1 3 16,3-2-3-16,3-1-14 16,0-3-5-16,0 4-62 15,0-4-37-15,0 3-88 16,0-3-146-16,0 0-409 16</inkml:trace>
  <inkml:trace contextRef="#ctx0" brushRef="#br0" timeOffset="-158732.18">24017 16433 423 0,'0'0'389'0,"0"0"-239"0,0 0 83 15,0 0-160-15,0 0-57 16,0 0-11-16,5 116 38 16,3-53-16-16,0 1-25 15,6-7 9-15,-1-9-8 16,3-14-3-16,1-14-1 15,-1-11-5-15,-1-9 6 16,2-4 0-16,-3-25 2 16,-2-14 2-16,-2-10 11 15,-7-6-15-15,-3-2 0 16,-3 0 5-16,-16 4-3 16,2 18 0-16,-6 20-2 15,-2 19-7-15,-5 22 1 0,-2 19-2 16,3 17 6-16,6-3-5 15,11-5 10-15,11-5-7 16,1-11 4-16,12-13-30 16,18-11 22-16,9-10-9 15,3-2 17-15,7-22-8 16,3-10 17-16,0-8-5 16,-6 1-4-16,-10 8 2 15,-14 13 2-15,-13 10-1 16,-9 10-3-16,0 0 2 15,0 17-2-15,0 15 1 16,0 15-7-16,0 3 12 0,0-7-10 16,23-7 4-1,3-8 0-15,4-17-6 0,8-11 6 16,5-5 0-16,6-24 7 16,2-9-6-16,-4-4 7 15,-8-1-8-15,-12-3 0 16,-9 12 17-16,-8 9-3 15,-5 14 5-15,-5 11 13 16,0 0-28-16,1 19-4 16,2 10-7-16,6 10 7 15,6-1-1-15,10-4 1 16,10-10-16-16,10-4-7 0,4-10 18 16,3-10 5-1,-3 0-3-15,2-17 0 0,2-17-4 16,-5-10 7-16,-6-8 0 15,-11-14 7-15,-13-9-4 16,-6 1 16-16,-9 8 13 16,-3 20-3-16,0 16 24 15,0 18-4-15,-1 5-3 16,-5 6-6-16,-3 1-16 16,1 0-11-16,1 4-13 15,-3 6 0-15,4 1 1 16,1-6-1-16,2-1 0 15,1-1 3-15,2-3 0 16,0 0 0-16,0 0-3 16,0 0 2-16,0 0 18 0,0 0-18 15,0 0 3-15,0 0-1 16,-1 3-4-16,1 4-1 16,-2 7-4-16,2 3 5 15,0 1-1-15,0-4 1 16,0 2 0-16,0-2-3 15,5 2 4-15,3 1-1 16,2 0 0-16,5-3 0 16,-1-2-8-16,3 1 8 15,4-4-3-15,-4 1-3 16,-1 4 4-16,0-4 0 16,1 6 0-16,-5 4 4 0,-5 2-3 15,-7 5 1-15,0 2 0 16,-4 1 0-16,-10 1 0 15,0-3 0-15,4-3-1 16,7-6-23-16,3-5-59 16,27-13-102-16,37-1-203 15,38-15-112-15</inkml:trace>
  <inkml:trace contextRef="#ctx0" brushRef="#br0" timeOffset="-158492.28">26976 16211 1094 0,'0'0'228'0,"0"0"-86"0,0 0-34 16,0 0-66-16,-77 84-34 16,62-14 11-16,2 18-8 15,0 18-9-15,-1 10 16 16,-1 7-18-16,0-2 0 15,3-1-4-15,3-8-42 16,6-19-25-16,3-21-42 16,0-26-205-16,1-29-276 15</inkml:trace>
  <inkml:trace contextRef="#ctx0" brushRef="#br0" timeOffset="-158222.22">26994 16473 1287 0,'0'0'115'0,"0"0"13"16,0 0-58-16,0 0-70 15,0 0-9-15,0 0-6 16,93-21-44-16,-43 27-25 16,1 10 1-16,-8 7-27 15,-13 0 82-15,-15 1-24 16,-15 2-2-16,-18 7 34 15,-24 4 20-15,-11 2 28 16,-2-2 2-16,4-2-27 16,15-12 1-16,19-6-4 0,17-17-109 15,11 0-180-15,30-26-4 16</inkml:trace>
  <inkml:trace contextRef="#ctx0" brushRef="#br0" timeOffset="-157456.6">27545 16500 429 0,'0'0'210'0,"0"0"118"16,0 0-109-16,0 0-135 16,0 0-82-16,-87 64 0 15,55-22 12-15,6 0-9 16,10-5-3-16,14-7-2 16,2-12 3-16,19-10-6 15,16-8-2-15,8-3-31 16,6-23 35-16,-4-7-47 0,-6-1 40 15,-14-1 2-15,-8 1 6 16,-10 7 8-16,-5 9 5 16,-2 11 3-16,0 7-15 15,0 6-1-15,0 18-14 16,0 5 11-16,0 3-1 16,13-4-1-16,10-9-12 15,9-6-12-15,10-6 27 16,8-7-3-16,7-3 5 15,7-17-1-15,-3-10-28 16,-7-6-9-16,-8-8 4 16,-16-4 32-16,-19 9 2 15,-11 10 49-15,-2 15 43 0,-23 11 54 16,-2 3-112 0,3 8-25-16,3 9-4 0,14 0 4 15,7-2-7-15,0-1-2 16,9-4 0-16,13-6 3 15,5-1-3-15,1-3 10 16,2 0-10-16,0 0 4 16,-6 0 3-16,-2 7-7 15,-4 2-2-15,-6 8-2 16,-6 5 4-16,-3 5-6 16,-3 2 4-16,0-1-31 15,2-9-4-15,8-5 8 0,8-8-2 16,13-6 10-16,14 0-18 15,4-23-22-15,10-7-9 16,-4-12 31-16,-5-11 25 16,-8-14 11-16,-7-12 3 15,-4-16 42-15,-7-8 22 16,-8 0 7-16,-9 21 34 16,-7 26-23-16,0 30 36 15,0 19-32-15,-17 7-53 16,-9 22-20-16,-11 28-8 15,0 20-5-15,1 12 9 16,3 11-8-16,5 1-2 16,4-2 0-16,10-11-11 0,11-12-25 15,3-20-65-15,12-18-72 16,23-21-206-16,12-10-202 16</inkml:trace>
  <inkml:trace contextRef="#ctx0" brushRef="#br0" timeOffset="-157172.21">28620 16347 1041 0,'0'0'109'0,"0"0"74"16,0 0-137-16,0 0-43 16,0 0 4-16,0 0-14 15,88 8 6-15,-27-16-6 16,2-3-19-16,-8 2-15 0,-13 7 33 15,-11 2-11-15,-13 0 19 16,-12 16-3-16,-6 18 3 16,-3 12 40-16,-21 7 1 15,-4 7-22-15,-2-6 0 16,6-6-19-16,8-11 0 16,7-15-21-16,9-13-71 15,4-9-127-15,23-14-87 16,19-20-248-16</inkml:trace>
  <inkml:trace contextRef="#ctx0" brushRef="#br0" timeOffset="-157050.25">29333 16120 679 0,'0'0'310'16,"0"0"-127"-16,0 0-147 16,0 0-36-1,0 0-10-15,0 0-219 0,-75 89-312 16</inkml:trace>
  <inkml:trace contextRef="#ctx0" brushRef="#br0" timeOffset="-156826.21">29593 16123 936 0,'0'0'343'0,"0"0"-151"16,0 0-99-16,0 0-60 15,0 0-27-15,-75 100-2 16,44-35 1-16,-3 12-5 16,-5 6 0-16,0 3-14 15,4-8-40-15,9-14-70 16,8-19-114-16,13-25-203 16,5-20-211-16</inkml:trace>
  <inkml:trace contextRef="#ctx0" brushRef="#br0" timeOffset="-156560.99">29249 16405 873 0,'0'0'224'15,"0"0"-5"-15,0 0-101 16,0 0-87-16,0 0-25 16,0 0-6-16,126-30 5 15,-48 24-8-15,6 6 3 16,3 0-12-16,-5 9 12 15,-13 15-22-15,-16 2 9 16,-16 8 6-16,-21 5 7 16,-16 7-5-16,-8-3 5 15,-23 3 0-15,-4-7-6 16,7-10-4-16,10-4-90 16,11-16-92-16,7-9-118 15,4-7-140-15</inkml:trace>
  <inkml:trace contextRef="#ctx0" brushRef="#br0" timeOffset="-156426.15">30311 16279 276 0,'0'0'791'0,"0"0"-554"16,0 0-96-16,0 0-132 16,0 0-9-16,0 0-3 15,-56 87-144-15,40-42-348 16</inkml:trace>
  <inkml:trace contextRef="#ctx0" brushRef="#br0" timeOffset="-155829.78">30437 16487 1111 0,'0'0'154'0,"0"0"26"16,-98 7-120-16,50 26-44 15,-6 6-7-15,2 10-7 16,8 2 6-16,13 4-8 16,13-5 0-16,18-10 0 15,2-7 0-15,28-17-24 16,13-12 15-16,6-4-9 0,5-20 13 16,-2-13 2-1,-6-7 0-15,-7-8-1 0,-11-2 4 16,-8-5 0-16,-10 6-3 15,-7 11 9-15,-3 18-1 16,-13 17-5-16,-18 3 2 16,-5 12-4-16,1 12 2 15,12-2-5-15,10 0 3 16,12-4 2-16,1-4-1 16,7-7-1-16,20-5 0 15,12-2 2-15,9 0 0 16,6-14 5-16,9-3-3 15,2 2 1-15,-1 1 0 16,-5 6-3-16,-14 3 2 16,-15 5 28-16,-15 0-30 0,-9 0-1 15,-4 10-5-15,-2 7 9 16,1-2-3-16,2-3 0 16,3-4 1-16,7-3-1 15,7-5 0-15,7 0 0 16,3-5 7-16,1-7-7 15,0-1 0-15,-1 3-2 16,-5 3 5-16,-4 4-8 16,-10 3-2-16,-7-3-10 15,-1 3 16-15,0 0-58 16,3-1-61-16,1-2-118 16,0-7-149-16</inkml:trace>
  <inkml:trace contextRef="#ctx0" brushRef="#br0" timeOffset="-148502.35">12019 12461 586 0,'0'0'9'0,"0"0"39"16,0 0 53-16,0 0-95 15,0 0 12-15,-6 82 8 16,9-55-2-16,15-4 8 16,3-7-17-16,7-5-10 15,5-11 27-15,10 0-29 16,5-13 8-16,4-14 8 15,3-10-13-15,-4-5 2 16,-10-1-7-16,-9-3 1 16,-23 0 30-16,-9 2-30 15,-3 8 58-15,-19 7-13 16,-11 15-26-16,-6 14-4 16,-7 0 14-16,-15 29-28 15,-5 15 20-15,2 18-23 0,3 1 0 16,19 0 31-16,18-10 31 15,21-14-37-15,3-9-25 16,20-11 3-16,15-13-14 16,4-6 11-16,9-12-9 15,1-18 4-15,1-9-10 16,-6-8 15-16,-11 1 0 16,-20-3 1-16,-13 9 14 15,-3 6-15-15,-25 12 0 16,-15 22 6-16,-5 4-6 0,-14 40-17 15,3 17-92 1,1 14-136-16,6 5 73 0,16 3-263 16</inkml:trace>
  <inkml:trace contextRef="#ctx0" brushRef="#br0" timeOffset="-147706.66">12042 13657 289 0,'0'0'71'16,"0"0"41"-16,0 0 30 15,0 0-42-15,0 0-9 16,0 0 37-16,-8 22 30 15,8-22-10-15,0 0-34 16,0 0-45-16,0-16 7 16,10-10-58-16,7-11-11 15,5 1 7-15,2-3-10 16,1 5-5-16,5 7 1 0,-3 8 0 16,-3 2 3-1,0 5-3-15,-5 9 0 0,5 3-7 16,-3 0 7-16,9 20-4 15,-2 6 2-15,5 6 4 16,3-1-14-16,-7-8 12 16,3-4 0-16,-5-12-2 15,1-7 4-15,-1 0-2 16,1-6 0-16,5-15 4 16,-3-9 1-16,-1-5-5 15,0-5 0-15,-10 1 12 16,-5 5-10-16,-5 4-2 15,-5 13 11-15,-4 7-8 16,0 5 10-16,0 5-13 16,0 0 0-16,0 0-10 0,0 5-41 15,0 15-71-15,0 6-80 16,-4 8-158-16,-8 2-182 16</inkml:trace>
  <inkml:trace contextRef="#ctx0" brushRef="#br0" timeOffset="-146710.28">12304 13967 150 0,'0'0'98'15,"0"0"-15"-15,0 0-18 16,0 0-11-16,0 0-8 0,0 0 32 16,0 10-13-1,0-7-3-15,0-3 14 0,0 0-25 16,0 0-2-1,0 0 4-15,-3 0 7 0,0 0-25 16,-3 0-27-16,3-3 15 16,0-4 27-16,3 1-16 15,0 2 11-15,0-1-4 16,0-3-26-16,0-1 8 16,0-4-23-16,6-4 5 15,6 0 0-15,2 0-5 16,5-3 0-16,0 0 7 15,-1 5-6-15,0-2 17 16,-4 4-4-16,-1 3-2 0,0 7 26 16,-7-1-37-16,3 1 3 15,-3 3 2-15,6 0-3 16,0 0-1-16,0 0-2 16,2 3 0-16,6 7 2 15,-2-1-2-15,3-1 0 16,1 1 3-16,1 2-1 15,5-1 3-15,-1-3 0 16,-7-2 0-16,-1-2 7 16,-3-3-7-16,-7 0-5 15,-2 0 34-15,4-10 2 16,-2-9 10-16,0-5-14 16,-2-2-24-16,-1-9 28 0,-3-2-32 15,0 3 7-15,-2 4 9 16,1 8-15-16,-1 10 6 15,-1 4 4-15,4 8-15 16,-4 0 20 0,0 0-20-16,0 0-5 0,0 0 0 15,0 0-36-15,3 0-65 16,4 8-192-16,-4 0-213 16</inkml:trace>
  <inkml:trace contextRef="#ctx0" brushRef="#br0" timeOffset="-142166.3">13961 13422 19 0,'0'0'40'0,"0"0"-14"16,0 0-24-16,0 0 2 16,0 0-2-16,0 0-2 0,-3 79 23 15,12-43-4 1,-3 10 6-16,2-3-13 0,-1 2-8 15,2-3 4-15,-3-3-7 16,4-6 0-16,0-3 13 16,-1-6-11-16,5-9 7 15,-2-1-4-15,5-4-5 16,9-3 18-16,3 2 4 16,17-6-12-16,9 0 8 15,19 2-19-15,17-5 0 16,23 0 7-16,13 0-6 15,13-10-1-15,12 3-8 0,0-3 8 16,2 0-5 0,1 3-7-16,4 0 12 0,7 2 18 15,6 2 3-15,2 3-3 16,3 0-6-16,-1 12 76 16,-5 8-41-16,-3-1-33 15,-8 1-9-15,-11-7 26 16,-8-5-22-16,-12-3 2 15,-11-5 1-15,-9 0-12 16,-13 0 11-16,-10-2-11 16,-15-9 0-16,-11 2-3 15,-15-1 7-15,-11-4-1 0,-7-3-3 16,-10-2 0-16,-4-3 16 16,-7-9-14-1,1-1 13-15,-4-9 14 0,3-5-7 16,0 0-2-16,1-2-7 15,4 7 1-15,-2 5 35 16,-3 9 6-16,0 11-18 16,-5 3 20-16,2 9 16 15,-3 1 13-15,0 3-29 16,0-3-15-16,0 3 14 16,0 0-36-16,0 0 0 15,0 0 16-15,0 0-22 16,0 0 6-16,0 0-8 15,0 0-10-15,0 0 21 16,0 0-23-16,0 0 0 0,0 0 15 16,0 0-14-16,0 0 4 15,0 0-5-15,0 0 8 16,0 0-5-16,0 0-3 16,0 0 0-16,0 0-2 15,0 0 8-15,0 0-5 16,0 0-1-16,0 0 2 15,0 0-1-15,0 0-1 16,0 0 0-16,0 0 0 16,0 0 0-16,0 0 0 15,0 0 0-15,0 0 5 16,0 0-6-16,0 0 1 0,0 0 0 16,0 0-3-16,0 0 3 15,0 0 0-15,0 0 3 16,0 0 0-16,0 0-5 15,0 0 2-15,0 0 0 16,0 0-2-16,0 0 2 16,0 0 0-16,0 0-3 15,0 0 8-15,0 0-11 16,0 0 6-16,0 0-18 16,0 0 12-16,0 0-46 15,0 0-56-15,0 6-110 16,0-2-70-16,-7-4-119 15</inkml:trace>
  <inkml:trace contextRef="#ctx0" brushRef="#br0" timeOffset="-131666.52">3821 11493 247 0,'0'0'0'0,"0"0"-40"16,0 0-114-16</inkml:trace>
  <inkml:trace contextRef="#ctx0" brushRef="#br0" timeOffset="-131237.37">5341 15736 247 0,'0'0'0'16,"-42"-108"-117"-16,17 36 48 15</inkml:trace>
  <inkml:trace contextRef="#ctx0" brushRef="#br0" timeOffset="-130967.97">3951 11585 135 0,'0'0'9'16,"0"0"1"-16,0 0-10 15,0 0-16-15,0 0-99 0,39 91 92 16</inkml:trace>
  <inkml:trace contextRef="#ctx0" brushRef="#br0" timeOffset="-130212.46">5335 16416 175 0,'0'0'3'0,"0"0"-3"16,0 0-11-16,0 0 11 16,0 0 12-16,0 0-12 15,0 0 2-15,0 0-1 16,0 0 3-16,0 0-4 0,0 0 6 15,0 0-6-15,0 0 5 16,0 0-5-16,0 0 0 16,0 0 3-16,0 0-3 15,0 0 1-15,3 0 2 16,-3 0-1-16,3 0-2 16,-3 0 0-16,0 0 0 15,3 0-5-15,-3 0 4 16,0 0-5-16,3 0 1 15,-3 0 7-15,0 0-2 16,0 0 0-16,0 0 1 16,0 0-4-16,0 0-4 15,0 0-5-15,3 0 4 0,0 0-56 16,0 0 23-16</inkml:trace>
  <inkml:trace contextRef="#ctx0" brushRef="#br0" timeOffset="-126125.43">4179 10892 154 0,'0'0'30'16,"0"0"34"-16,0 0-33 16,0 0-12-16,0 0-13 15,0 0 1-15,0 0 60 0,58-4-26 16,-25-9-18-1,-2 1 2-15,-1 0-11 0,0-3 6 16,-2 5-15-16,-8 3-4 16,-4 1 8-16,-8 3-9 15,-7 3 3-15,-1 0 12 16,0 0 32-16,0 0 4 16,-9 0-6-16,-10 0-44 15,-5 0 3-15,-4 6 3 16,-2-3-3-16,-3 4 18 15,0-4-3-15,-1 1 35 16,4 2-9-16,5-3-22 16,8-2 29-16,7 2 0 15,4 0-33-15,6-3 19 16,0 1-38-16,0 0-3 0,0 3-2 16,16 2 5-16,4 2-1 15,8-2 1-15,2-1 0 16,0-3 5-16,3-2-5 15,-8 0-4-15,0 0 0 16,-7 0-21-16,-6 0 24 16,-6 0 2-16,-3 0 0 15,-3-2 26-15,0 2-8 16,0 0 15-16,0 0 25 16,-3-5-17-16,-12 1-29 15,-7-2-12-15,-8 4 6 16,-3 2 4-16,2 0-11 0,-2 0 0 15,0 5 20-15,3 7-3 16,5 0 8-16,1 4-11 16,9-6-7-16,8-3 17 15,4-4-24-15,3-3-4 16,0 7 0-16,13-3 3 16,14-1 1-16,4-1 0 15,8-2 9-15,0 0-5 16,1-9-4-16,-1-4 0 15,-2 0 17-15,-1-2-16 16,-6 3 4-16,-11 2-5 16,-5 9 3-16,-11-1 5 15,-3 2-6-15,0 0-2 0,0 0 33 16,0 0-17-16,0 0 7 16,0 0-11-16,0 0-4 15,0 0 17-15,0 0-25 16,0 0 0-16,0 0 6 15,0 0-3-15,0 0-3 16,0 0 0-16,0 0 4 16,0 0-4-16,0 0 0 15,0 0 0-15,0 0 2 16,0 0-1-16,0 0-1 16,0 0 1-16,0 0 2 15,0 0 0-15,0 0-3 0,0 0 0 16,0 0 0-16,0 0 0 15,0 0 0-15,0 0 0 16,0 0 3-16,0 0-5 16,0 0 2-16,0 0 0 15,0 0-2-15,0 0 2 16,0 0 0-16,0 0-3 16,0 0 5-16,0 0-7 15,0 0-1-15,0 0-20 16,0 0 13-16,0 0-66 15,0 0-10-15,0 0-36 16,0 0-120-16,0 0-38 16,-3 0 17-16</inkml:trace>
  <inkml:trace contextRef="#ctx0" brushRef="#br0" timeOffset="-124295.03">5741 12963 377 0,'0'0'122'0,"0"0"-1"0,0 0 14 16,0 0-45-16,0 0-17 16,0 0-12-16,-3 3-9 15,3-3-17-15,0 0-19 16,12 0 19-16,9 0-4 15,1-3-7-15,5-4-8 16,1 1-15-16,-1-5 4 16,4 2-5-16,-1-4 4 15,3-1 0-15,-5 2-4 16,-2 1-2-16,-10 7-3 16,-10 2 5-16,-3 2-10 15,-3 0 7-15,0 0 6 16,-6 0-13-16,-13 0 3 0,-2 6-25 15,-6 2 27-15,3-3-3 16,-4-1 8-16,4-1 0 16,6 0 7-16,6-1-3 15,6 1 1-15,3-1 2 16,3-2-7-16,0 3-6 16,6 6-35-16,15 2-44 15,9 3-17-15,1-2-115 16,-1-8-216-16</inkml:trace>
  <inkml:trace contextRef="#ctx0" brushRef="#br0" timeOffset="-123260.58">6057 15754 76 0,'0'0'560'0,"0"0"-425"16,0 0 1-16,0 0-31 15,0 0-44-15,0 0-39 16,-4 0-2-16,4 0-14 16,0 0-6-16,13-6 10 15,2-11-3-15,6 1-5 16,4-8 5-16,2-2-7 15,6 1-34-15,1-3-105 0,2 4-98 16,-6 5-52-16</inkml:trace>
  <inkml:trace contextRef="#ctx0" brushRef="#br0" timeOffset="-116733.93">23828 10624 294 0,'0'0'238'0,"0"0"-156"16,0 0 67-16,0 0-78 16,0 0-44-16,0 0-24 15,0 0 4-15,0 7 0 16,0-7-6-16,0 0 4 15,0 0-5-15,0 0 5 16,0 0-14-16,0 0 3 16,4 0-90-16,-1 3-94 15,0 1-195-15</inkml:trace>
  <inkml:trace contextRef="#ctx0" brushRef="#br0" timeOffset="-113564.2">23610 6161 375 0,'0'0'29'15,"0"0"98"-15,0 0-66 16,0 0-26-16,0 0-23 16,0 0-9-16,0 0 32 15,3 44-4-15,9-44 1 16,3 0 3-16,1-10 9 15,0-7 15-15,-3-2-25 16,-7 1 2-16,-6 2-11 16,0 1 6-16,-3 1-4 15,-10 7-11-15,-1 4-16 16,2 3-29-16,3 9-89 16,2 14-18-16,7 4-56 15,0-1-151-15</inkml:trace>
  <inkml:trace contextRef="#ctx0" brushRef="#br0" timeOffset="-113166.64">24332 5884 820 0,'0'0'1'0,"0"0"139"15,0 0-35-15,0 0-96 16,-49 72 10-16,49-38-15 0,0-7 11 16,0-5 10-16,10-6-21 15,2-9-4-15,-2-4 0 16,3-3-10-16,-2 0 10 16,3-12 22-16,0-12-1 15,-4-4 25-15,-7-6-22 16,-3 1 13-16,-2 2 9 15,-10 6-9-15,-3 8-25 16,6 16-8-16,-1 1 0 16,-4 14-4-16,4 20-14 15,-2 7 14-15,8 0 4 16,4-5-4-16,0-9-29 16,6-7-28-16,4-7-49 15,2-4-1-15,-3-8-85 16,0-1-95-16,-8-1-33 0</inkml:trace>
  <inkml:trace contextRef="#ctx0" brushRef="#br0" timeOffset="-112138.23">23561 4590 92 0,'0'0'162'16,"0"0"-44"-16,0 0-9 0,0 0-24 15,0 0-35-15,0 0-1 16,0 10-32-16,0 1-9 15,0 6 35 1,0 9 25-16,0 8-3 0,0 10-6 16,4 12 0-16,5 6-1 15,0 11-21-15,2 7-14 16,-5 7-2-16,2 8-13 16,-2 8-1-16,0 1-2 15,-3-5-5-15,-1-11 14 16,-2-8-14-16,0-13 0 15,0-2 3-15,0-7-3 16,0-7 3-16,0 0-1 16,0-2 3-16,0 1 0 0,0 3-5 15,0 3 0-15,0 2-1 16,1-3 4-16,2-6-3 16,1-9 0-16,0-14-1 15,-1-10-4-15,-3-8 5 16,0-6-16-16,3-2-45 15,0-17-102-15,3-26 46 16,-2-15-258-16</inkml:trace>
  <inkml:trace contextRef="#ctx0" brushRef="#br0" timeOffset="-111246.66">24147 4173 78 0,'0'0'97'0,"0"0"-6"16,0 0-26-16,0 0-24 15,0 0-9-15,0 0 1 16,0 48 28-16,0-6 3 0,0 11 10 16,3 19 23-16,6 11-36 15,1 16-13-15,5 9 9 16,-1 3-35-16,-1 2 14 16,-1-3-16-16,2-7-2 15,2 0 12-15,1-7-24 16,2-7 6-16,0-8 2 15,-3-6-14-15,2-5 8 16,-4-9-5-16,-3-8-2 16,-1-7 5-16,-6-5-3 0,-1-2-1 15,-1-5 21-15,-1-1-1 16,1-5-11-16,2-6 6 16,-1-5-8-16,-2-8 9 15,-1-1-4-15,2-2-2 16,-1 4 11-16,-1 0-16 15,2 3 2-15,-2-5 7 16,0-3-12-16,1-5 3 16,-1 0-6-16,2 0 4 15,-2 0 8-15,1 0-9 16,-1 0 8-16,0 0 38 16,0-2-14-16,0-5-19 15,0 0-17-15,0 4-1 0,0 3-8 16,0-3-15-1,0 3-16-15,0 0-40 0,2 0-39 16,2-4-89-16,-1 1-36 16,-1-4-213-16</inkml:trace>
  <inkml:trace contextRef="#ctx0" brushRef="#br0" timeOffset="-110847.64">23874 6046 388 0,'0'0'68'0,"0"0"173"16,0 0-109-16,0 0 8 16,0 0-43-16,0 0-31 15,-34 10-18-15,34-10-26 0,0 3-21 16,20 0 5-16,15-2 13 15,15-1 31 1,15 0-26-16,8-8-13 0,10-11-11 16,2-10-45-16,-4 2-89 15,-19-6-154-15,-24-3-272 16</inkml:trace>
  <inkml:trace contextRef="#ctx0" brushRef="#br0" timeOffset="-110249.1">23685 4710 136 0,'0'0'32'16,"0"0"67"-16,0 0-53 15,0 0-46-15,0 0-1 16,0 0-6-16,-13-2-40 15,13 2 6-15,0 0 6 16,0 0-13-16,0 0-10 16,0 0-18-16</inkml:trace>
  <inkml:trace contextRef="#ctx0" brushRef="#br0" timeOffset="-109281.18">23685 4710 7 0,'-30'-85'153'0,"18"78"7"16,0 2-45-16,0 3 43 15,3 2-7-15,0 0-41 16,2 0-26-16,0 0 3 16,0 10-78-16,1 6 4 15,0 1-12-15,3 0-1 16,2 3 8-16,1-4-7 16,0-3 0-16,0-4-1 15,8-6 0-15,1-1-5 16,1-2 12-16,0 0 7 15,5 0 21-15,-2-10 0 16,-1-6-11-16,-1 1 5 16,-7-2 5-16,-2-2 3 0,-2-1-8 15,0-4 1-15,-14 4 4 16,-8 0-16-16,-2 4 3 16,1 9-12-16,1 3 0 15,0 4 5-15,-2 9-14 16,3 13 0-16,2 4 13 15,7 2-13-15,9 0 0 16,3 1 3-16,0-2-1 16,7-7-3-16,10-1 1 15,4-10-1-15,-1-6-2 16,1-3 3-16,2 0-9 16,-3-3 6-16,-1-14 3 15,-2-7 7-15,-8-2 1 0,-4-4-2 16,-5-1 10-1,-2-1-12-15,-17-1 5 0,-8 5 8 16,0 9-14 0,3 10 11-16,2 9-5 0,-1 3-7 15,-2 22 4-15,0 6-6 16,4 6 0-16,11 2 1 16,10-2 4-16,0-3-4 15,0-5-1-15,10-9 0 16,8-9-9-16,0-3 9 15,1-8-8-15,2 0 4 16,1-8-1-16,-5-11 5 0,-1-5 14 16,-10-6-13-1,-6-2 20-15,0-1-19 0,-4 8 11 16,-10 7 1-16,4 8-13 16,2 10 16-16,-3 0-17 15,-2 11 3-15,-1 10-13 16,0 1 10-16,8 0 0 15,5-4 6-15,1-3-4 16,0-5-1-16,0-2-1 16,6-6 1-16,0 0-9 15,1-2-5-15,2 0 4 16,-2-4 9-16,1-9 7 16,-3-5-2-16,-4-2 13 15,-1 0-14-15,0 2 17 16,0 8-21-16,0 4 0 0,0 5 14 15,-3 1-14 1,3 0-7-16,-3 0 5 0,2 0-19 16,1 7 9-16,-3 1 6 15,3 0 6-15,0-1 5 16,0-4-5-16,0-1-16 16,0-1-19-16,0-1-13 15,0 0-26-15,0 0-50 16,0 0-79-16,4 0-102 15,8 0-273-15</inkml:trace>
  <inkml:trace contextRef="#ctx0" brushRef="#br0" timeOffset="-106470.61">24196 4183 34 0,'0'0'58'0,"0"0"-13"16,0 0 5-16,0 0 13 15,0 0 10-15,0 0-17 16,0 0 40-16,-8-23-26 16,4 21 2-16,-1 0 7 15,0-1-21-15,0 0 5 16,-1 2-8-16,3-2-11 15,0 3 33-15,-1 0-30 16,2 0-16-16,-2 0-5 16,0 3-23-16,-3 8-1 0,3 9-2 15,-1-1 9-15,5-2-7 16,0 0-2-16,0-6 0 16,2-3-7-16,5-5 7 15,3-3-1-15,-2 0-2 16,1 0 3-16,0 0 27 15,3 0-19-15,-1-9 4 16,-4-3 12-16,-1-1-1 16,-2-1 5-16,-4-1-6 15,0 0-4-15,0-2 8 16,-5 3-26-16,-4 2 3 16,3 4-1-16,-2 3 2 15,1 5-8-15,1 0 2 0,-2 2-20 16,-2 12 18-16,3 3 4 15,0 2 0-15,6-4 4 16,1-4-4-16,0-3-2 16,0-5-1-16,0-1-7 15,0-1 10-15,0-1-23 16,8 0-2-16,0 0 25 16,3 0 1-16,-1-8 0 15,2-2 14-15,-4-3-10 16,-4-1 6-16,-2-1 1 15,-2-1-8-15,0-3 19 16,0 4-16-16,-9 0-1 0,1 6-4 16,3 5-1-1,1 4-1-15,0 0-1 0,-4 10-19 16,1 12 18-16,-2 8 2 16,8 0 0-16,-2-4 9 15,3-3-9-15,0-6-1 16,0-4 1-16,7-6 0 15,2-3-9-15,0-4 9 16,4 0-21-16,-1 0 21 16,2-10 7-16,2-5 2 15,-7-4-2-15,-3-1-1 16,-6-2 15-16,0-6-20 16,-1 3 0-16,-13 2 16 15,-1 4-16-15,5 10-2 0,-1 6 0 16,-1 3-11-16,-1 7 9 15,-3 20-11-15,2 5 14 16,2 4 10-16,3 0-9 16,8-5-1-16,1-6 0 15,0-6 1-15,0-8-9 16,3-6 8-16,8-2-6 16,3-3-10-16,2 0 16 15,1 0 5-15,0-12 3 16,0-5-8-16,-4-3 17 15,-5-3-16-15,-7-2 1 16,-1-3 14-16,0 0-15 16,-10 2 14-16,-3 7-15 0,2 9 1 15,-3 9 3-15,0 1-4 16,-4 9-11-16,0 13 11 16,0 6 0-16,5-1 4 15,3-4-4-15,5-2 3 16,5-5-2-16,0-5-1 15,0-5 0-15,0-3-3 16,3-3-2-16,9 0-21 16,1 0 26-16,5-4 2 15,0-11 7-15,0-2 0 16,-2-4-6-16,-5 0 9 16,-5 0-9-16,-6 1 0 15,0 0 8-15,0 6-2 16,-3 5 9-16,0 5-18 0,-5 4 0 15,-1 0 0-15,3 0 0 16,-3 5 0-16,0 5 3 16,1 1-3-16,1-3 7 15,3 1-7-15,2-5 6 16,1-1-5-16,-1-2-1 16,2-1 0-16,0 0 7 15,0 0-7-15,0 0 4 16,0 0-4-16,0 0 4 15,0 0 10-15,0 0-11 16,0 0-1-16,0 0 7 0,0 0-7 16,0 0 2-1,0 0-4-15,0 0 0 16,0 0 8-16,0 0-8 0,0 0 0 16,0 0 11-16,0 0-10 15,0 0 2-15,0 0-3 16,0 0 4-16,0 0-1 15,0 0-3-15,0 0 0 16,0 0-6-16,0 0 6 16,0 2-41-16,0 9-81 15,0 13-85-15,2 13 44 16,-2 6-276-16</inkml:trace>
  <inkml:trace contextRef="#ctx0" brushRef="#br0" timeOffset="-105409.33">23873 4448 294 0,'0'0'24'0,"0"0"35"15,0 0-51-15,0 0-1 16,0 0 22-16,-11 76 20 16,12-59-1-16,9-5-22 15,0-6 11-15,0-2 13 16,1-4-25-16,2 0 4 16,-1 0 20-16,3-3-22 15,-5-9 1-15,0-3-1 16,-2-4-6-16,-6-3 11 15,-2-2-9-15,0-2-2 16,-9 1 20-16,-5 6 9 16,-2 7-23-16,4 9 14 15,-3 3-7-15,-1 3-5 0,-2 18-19 16,4 6-9-16,4 6 4 16,7 0-4-16,3-4-1 15,0-5 5-15,0-7-1 16,6-7-2-16,3-6-2 15,2-2 1-15,0-2-2 16,1 0 5-16,5-2 3 16,-7-15 7-16,-2-2-5 15,-5-5-3-15,-3-3 1 16,0-4-5-16,-12-1 23 0,-6 6-25 16,4 9 6-1,4 10-6-15,0 7 0 0,-1 5-1 16,0 20-5-16,0 4 6 15,6 6 11-15,5-4-11 16,0-5 0-16,0-6-4 16,8-5 8-16,3-9-1 15,-2-3-3-15,1-3-15 16,0 0 13-16,-1 0 2 16,0-12 8-16,-1-5 10 15,-5-7-11-15,-3-1-4 16,0-3 2-16,-1 3-5 15,-8 8 13-15,2 6-13 16,4 8-7-16,0 3 1 16,1 0-11-16,1 12-33 0,-2 5 41 15,3 0 18-15,0-5-11 16,0 1 2-16,0-4-31 16,0-3-10-16,0-3-87 15,0-3-33-15,0 0-52 16,1 0-42-16,-1 0-91 15</inkml:trace>
  <inkml:trace contextRef="#ctx0" brushRef="#br0" timeOffset="-105090.27">23906 4461 135 0,'0'0'85'0,"0"0"-6"16,0 0-63-16,0 0-16 15,0 0-6-15,0 0 4 16,0 26 4-16,0-1 7 16,0 13-9-16,7 13-1 15,-1 16-12-15,0 16 2 16,-3 10-22-16,0 8 18 15,-3 2-30-15,0-6-6 16,0-1-4-16,0-3 30 16,0-11 0-16,0-4 23 15,0-5-10-15,0-3 12 0,0-3-14 16,0-4-2-16</inkml:trace>
  <inkml:trace contextRef="#ctx0" brushRef="#br0" timeOffset="-104818.75">23931 6171 32 0,'0'0'24'0,"0"0"6"16,0 75 2-16,0-55-28 0,0-4 3 16,3-6 3-1,-2-6-1-15,2-3 5 0,-3-1 48 16,0 0-10-16,0 0-27 15,0 0-25-15,0 5 7 16,0-3-3-16,0 1-2 16,0-3-1-16,0 0 9 15,0 0-10-15,1 0 1 16,-1 0 5-16,2-10-6 16,-1-9-9-16,-1-8-120 15</inkml:trace>
  <inkml:trace contextRef="#ctx0" brushRef="#br0" timeOffset="-104142.52">23871 4454 276 0,'0'0'68'0,"0"0"-21"15,0 0-34-15,0 0-13 16,0 0 0-16,0 0 0 16,2 29-1-16,-1-25 1 15,3-3-5-15,1-1-12 16,-1 0 6-16,1 0 4 15,1 0-5-15,-2-8 12 16,2-1-2-16,-5 1 3 16,-1-1-1-16,0 3 10 15,0 0-1-15,0 3 11 16,0 1 11-16,0 2 11 0,0 0 1 16,0 0-2-1,0 0-21-15,0 0-20 0,0 0-3 16,0 14-2-16,7 15-11 15,3 15-109-15,3 18-101 16</inkml:trace>
  <inkml:trace contextRef="#ctx0" brushRef="#br0" timeOffset="-102824.45">26457 1288 301 0,'0'0'144'0,"0"0"70"0,0 0-38 15,0 0 8-15,0 0-33 16,0 0-50-16,-4-62-13 16,4 60 4-16,-3 2-42 15,3 0 4-15,-3 0-31 16,0 0-16-16,-2 3-1 16,-5 19-4-16,-2 13-2 15,0 23 14-15,0 17-13 16,5 14-1-16,2 11 2 15,2-1 2-15,-1-5-3 16,1-9-1-16,-2-13 0 0,-2-16-8 16,2-11 8-1,-2-10-31-15,2-14-30 0,4-8-55 16,1-13-86-16,0-5-162 16,0-24 55-16</inkml:trace>
  <inkml:trace contextRef="#ctx0" brushRef="#br0" timeOffset="-102628.64">26218 1671 656 0,'0'0'180'16,"0"0"58"-16,0 0-109 16,0 0-50-16,87-27 8 15,-44 15-49-15,2 3-21 0,3-1-8 16,-6 0-9-16,-2 3 0 15,-9 0-59-15,-6 2-112 16,-6-3-95-16,-6-1-149 16</inkml:trace>
  <inkml:trace contextRef="#ctx0" brushRef="#br0" timeOffset="-101541.77">26997 1214 235 0,'0'0'96'0,"0"0"61"15,0 0 58 1,0-73-90-16,0 59 16 0,0 4-3 16,0 7-31-16,0-1 8 15,0 4-46-15,-1 0-9 16,-1 0-9-16,-1 0-23 15,-1 0-15-15,-4 9-13 16,-6 20 1-16,-5 17-2 16,-4 23 1-16,-3 24 0 15,1 16 7-15,1 13-6 16,8 1 0-16,11-14-1 16,5-20-9-16,21-21-10 0,21-18-88 15,10-17-65-15,6-24-150 16,1-9-192-16</inkml:trace>
  <inkml:trace contextRef="#ctx0" brushRef="#br0" timeOffset="-100882.49">27169 1511 390 0,'0'0'169'15,"0"0"60"-15,0 0-95 16,0 0-3-16,0 0-30 15,0 0-15-15,-15-5-17 16,15 1-28-16,0-3-4 16,0 1-11-16,4-1-26 15,2 2 1-15,5 1-3 16,5 4 1-16,4 0-6 16,5 7 0-16,-1 13-22 15,-2 6 25-15,-5 3-11 0,-9 2-21 16,-8 0 25-16,0 1-16 15,-4-4 18-15,-9-3 4 16,-1-3 5-16,1-7 9 16,7-6-9-16,3-5 1 15,1-4 9-15,2 0-4 16,0 0 20-16,0-13 4 16,3-9-23-16,8-10 10 15,5-2-17-15,2-4-13 16,3-2 10-16,1-2 3 15,-4 0 3-15,0 4-3 16,-6 9 0-16,-3 9 15 16,-5 12-14-16,-4 3 18 0,0 5 22 15,0 0-26 1,0 3-15-16,0 22-11 0,0 11 10 16,0 9 1-16,0 2 8 15,0-6-5-15,0-4 2 16,12-9-5-16,9-6-23 15,11-13-70-15,9-9-131 16,7-3-178-16,2-24-218 16</inkml:trace>
  <inkml:trace contextRef="#ctx0" brushRef="#br0" timeOffset="-98340.89">27643 1230 30 0,'0'0'42'15,"0"0"23"-15,0 0-18 16,0 0-20-16,0 0-20 16,0 0-7-16,-25-11 2 0,23 10 2 15,2-3 15-15,-1 3 17 16,-1-2 21-16,-1 1 2 15,1-2 14-15,-1-3 8 16,-1 4-21-16,1-2 37 16,0 4-10-16,3 1-3 15,-1 0 29-15,-1 0 8 16,1 0-36-16,1 0-2 16,-2 0-28-16,2 0-30 15,0 1-13-15,0 12-12 16,17 8 0-16,7 6 8 15,1 4-8-15,-1 1 0 16,-4-6-2-16,-3-2-36 16,-5-6-34-16,-2-5-30 0,-2-5-120 15,-3-8 25-15,-4 0-128 16,-1-4-1-16</inkml:trace>
  <inkml:trace contextRef="#ctx0" brushRef="#br0" timeOffset="-98149.36">27704 1167 280 0,'0'0'262'16,"0"0"-15"-16,0 0-62 16,0 0-29-16,0 0-112 15,0 0-36-15,-30 27-5 16,23 9 6-16,0 1-8 16,-1 2-1-16,-1-1-2 15,-1-6-98-15,2-3-55 0,2-12-2 16,2-10-68-16,2-7-25 15,1-3-56-15</inkml:trace>
  <inkml:trace contextRef="#ctx0" brushRef="#br0" timeOffset="-97969.36">27567 1291 340 0,'0'0'276'0,"0"0"-57"16,0 0-56-16,0 0-43 15,0 0-53-15,0 0 4 16,-9 0-50-16,30 0 15 15,10 0 27-15,9 0-37 16,4 0-12-16,-1-3-14 16,-3-1-3-16,-7-1-21 0,-4-2-138 15,-7 1-154-15,-7-3-87 16</inkml:trace>
  <inkml:trace contextRef="#ctx0" brushRef="#br0" timeOffset="-97560.83">27976 1049 941 0,'0'0'190'0,"0"0"-43"15,0 0-111-15,0 0-29 16,0 0 13-16,71 109 32 15,-19-48-10-15,-1 11-14 16,-6 13-22-16,-14 9-6 0,-20 0-1 16,-11-2 1-1,-22-10-6-15,-22-9-14 0,-3-7-16 16,2-15-7-16,7-11-73 16,14-18-60-16,15-22-202 15,9-9-260-15</inkml:trace>
  <inkml:trace contextRef="#ctx0" brushRef="#br0" timeOffset="-97312.05">28465 1155 1090 0,'0'0'95'0,"0"0"177"15,0 0-154-15,0 0-21 0,0 0-59 16,0 0-5-16,-10-11-7 15,10 32-26-15,0 15-7 16,0 18 7-16,10 24 1 16,3 8 1-16,5 6-2 15,2-2 0-15,4-12-6 16,2-19-27-16,3-15-40 16,4-15-32-16,6-19-104 15,2-10-282-15</inkml:trace>
  <inkml:trace contextRef="#ctx0" brushRef="#br0" timeOffset="-96854.03">28735 1388 222 0,'0'0'838'0,"0"0"-593"16,0 0-103-16,0 0-99 15,0 0-22-15,0 0-12 16,-23 10-9-16,39-11-9 15,13-9-18-15,11-1 27 16,5 2 0-16,-2 5-5 16,-10 2-24-16,-12 2-9 15,-6 5 18-15,-10 12-13 16,-5 8-4-16,0 6 26 16,-5 3-16-16,-10-1-2 0,3-7-12 15,3-8 11-15,6-12 28 16,1-5-5-16,2-1 5 15,0-12-4-15,13-21-4 16,6-15 10-16,1-8 20 16,3-2-1-16,0 9 38 15,-2 9 7-15,-3 14-7 16,-9 12 0-16,-5 7-3 16,-4 7-2-16,0 0-4 15,0 0-28-15,0 19-11 16,-1 12-9-16,-2 18 0 15,-2 8 11-15,4 7-11 16,1 0-2-16,0-5-56 0,14-12-82 16,19-16-98-1,8-19-166-15,2-12-326 0</inkml:trace>
  <inkml:trace contextRef="#ctx0" brushRef="#br0" timeOffset="-96671.2">29329 1422 935 0,'0'0'203'16,"0"0"88"-16,0 0-185 16,0 0-62-16,0 0-38 15,-26 84 7-15,26-33 6 16,3 2-18-16,6 0-1 0,-4 1 0 16,-5 0-27-1,0-9-84-15,-2-16-233 0,-2-16-452 16</inkml:trace>
  <inkml:trace contextRef="#ctx0" brushRef="#br0" timeOffset="-96479.35">29528 1344 1334 0,'0'0'102'16,"0"0"60"-16,0 0-121 15,0 0-41-15,0 0-2 16,0 0-31-16,127-28 30 16,-43 6-37-16,11-5-72 0,1 0-137 15,-13-3-309-15</inkml:trace>
  <inkml:trace contextRef="#ctx0" brushRef="#br0" timeOffset="-96043.77">29936 1135 752 0,'0'0'313'0,"0"0"-43"15,0 0-134-15,0 0-112 16,0 0-1-16,0 0-18 16,118-23-5-16,-72 23-2 0,-11 0-4 15,-8 8 4-15,-10 12-23 16,-13 4-18-16,-4 6 38 15,0 3-23-15,-12-1 14 16,-5-6-13-16,3-8 27 16,5-5 0-16,3-7-3 15,6-6-16-15,0 0 5 16,9-17-38-16,9-11-12 16,6-8 43-16,1-3 15 15,-3 0 3-15,-3 2 6 16,-5 9 3-16,-3 8 31 15,-8 10-5-15,-3 6 37 16,0 4 6-16,0 0-27 0,0 2-48 16,-6 20 0-1,-5 6 0-15,0 9 12 0,3 1-12 16,5-3-6-16,3-2-34 16,0-7-93-16,21-8-25 15,18-11-173-15,10-7-120 16,9-8 134-16</inkml:trace>
  <inkml:trace contextRef="#ctx0" brushRef="#br0" timeOffset="-95782.77">30617 1134 552 0,'0'0'165'16,"0"0"56"-16,0 0-71 0,-96 65-57 16,79-31 13-1,6 0-57-15,7-2-31 0,4-1 4 16,0-8-22-1,16-6-1-15,7-9 0 0,3-8-7 16,3 0-29-16,8-22 6 16,2-9-31-16,-6-6 32 15,-9-4 27-15,-12-4 3 16,-12 7 14-16,-3 9-14 16,-26 15 0-16,-11 14-8 15,-6 3-1-15,1 17-63 16,12 0-116-16,12-2 15 15,15-6-252-15</inkml:trace>
  <inkml:trace contextRef="#ctx0" brushRef="#br0" timeOffset="-95540.21">30885 835 777 0,'0'0'310'15,"0"0"1"-15,0 0-149 16,0 0-109-16,0 0-23 16,0 0-8-16,22 51 4 15,33-9 41-15,14 8-29 16,3 3-35-16,-4 9-3 16,-22 5-3-16,-28 12-17 0,-18 15-50 15,-54 12-50 1,-28 7-188-16,-19 6-702 0</inkml:trace>
  <inkml:trace contextRef="#ctx0" brushRef="#br0" timeOffset="-94339.39">29415 2956 736 0,'0'0'84'0,"0"0"197"15,0 0-202-15,0 0-60 16,0 0-12-16,0 0 4 16,0 0-6-16,102 19-5 0,-77-2-1 15,-4 5-25-15,-11 2-5 16,-5 1-4-16,-5-1 1 16,0-1 24-16,-9-3 10 15,-3-4 1-15,0-3-1 16,6-6-10-16,4-4 4 15,2-3-8-15,0 0 11 16,0-14 3-16,11-16 15 16,10-11-12-16,6-6 5 15,1-7-3-15,0 2 43 16,-4 6 9-16,-6 13 18 0,-6 11 18 16,-8 14-34-1,-4 8 0-15,0 0-27 0,0 16-29 16,0 17-6-16,0 15 6 15,3 8-3-15,5 2 6 16,1-10-6-16,4-4 0 16,-1-14-40-16,1-12-32 15,4-15-75-15,1-3-131 16,-2-21-278-16</inkml:trace>
  <inkml:trace contextRef="#ctx0" brushRef="#br0" timeOffset="-94145.38">29840 2668 844 0,'0'0'290'0,"0"0"-23"0,0 0-165 15,0 0-48-15,0 0-35 16,0 0 9-16,30 46-9 16,3-17-8-16,-5-3-8 15,-3 1-3-15,-2-4-48 16,-7-3-54-16,-2-9-106 15,-4-11-155-15,-4 0-183 16</inkml:trace>
  <inkml:trace contextRef="#ctx0" brushRef="#br0" timeOffset="-93990.46">30019 2638 432 0,'0'0'353'16,"0"0"-34"-16,0 0-107 0,0 0-92 15,0 0-45-15,0 0-42 16,-30-4-33-16,20 30 0 15,-6 18-1-15,-7 7-8 16,1 4-58-16,-2 1-52 16,6-11-169-16,6-12-202 15</inkml:trace>
  <inkml:trace contextRef="#ctx0" brushRef="#br0" timeOffset="-93816">29858 2800 922 0,'0'0'266'16,"0"0"-2"-16,0 0-203 0,0 0-36 15,0 0-4-15,102-60-21 16,-59 39-31-16,1 1-68 16,-3 5-221-16,-7 1-339 15</inkml:trace>
  <inkml:trace contextRef="#ctx0" brushRef="#br0" timeOffset="-93373.76">30414 2785 670 0,'0'0'207'0,"0"0"129"16,0 0-194-16,0 0-71 15,0 0-46-15,0 0-5 16,-53 62-19-16,32-14 0 16,6 8 13-16,6 2-4 15,4-3 0-15,5-9-10 16,0-11 1-16,11-9-8 15,10-12-24-15,0-11-44 16,7-3-89-16,4-13-214 16,-6-17-214-16</inkml:trace>
  <inkml:trace contextRef="#ctx0" brushRef="#br0" timeOffset="-93200.39">30424 3014 580 0,'0'0'168'0,"0"0"178"15,0 0-154-15,0 0-82 16,0 0-70-16,0 0-25 16,-38 36-12-16,79-52 7 15,8-6-10-15,9-6-26 16,12-3-171-16,0-3-192 16,2-4-228-16</inkml:trace>
  <inkml:trace contextRef="#ctx0" brushRef="#br0" timeOffset="-92670.27">31005 2528 816 0,'0'0'114'16,"0"0"266"-16,0 0-257 15,0 0-63-15,0 0-40 16,0 0-16-16,0 0-3 15,-21-23 7-15,11 19-8 16,-5 4-10-16,-7 0-1 16,-5 4 5-16,0 13 4 15,3 3-2-15,3-3 8 16,6 3-8-16,5 2 4 0,2-3-3 16,5 2 0-1,2 1 1-15,1 2 2 0,0-2 0 16,0 1 0-16,0 2 3 15,0 0-3-15,0 3 0 16,6 4 6-16,-2 3-1 16,2-1 4-16,-1 1 0 15,2-3-7-15,-4-4 15 16,0-1-17-16,-1-5 0 16,-2-3 4-16,0 1-2 15,0-4 0-15,0-2-2 16,0-4 0-16,0-6-1 15,0-1 1-15,0-2 0 16,1 1-1-16,-1-2 2 16,2 1-1-16,-1 0 0 15,2 1 0-15,0-2-4 0,3 1 3 16,4 1-10-16,4-2 2 16,8 0-28-16,5 0-28 15,9-9-74-15,7-8-126 16,5-5-147-16</inkml:trace>
  <inkml:trace contextRef="#ctx0" brushRef="#br0" timeOffset="-91882.02">31067 2791 376 0,'0'0'254'15,"0"0"-73"-15,0 0 30 16,0 0-91-16,0 0-64 16,0 0-6-16,44-32 14 15,-20 28-42-15,0 4-14 16,0 0-8-16,-2 0-23 15,-4 16-21-15,-6 2-24 16,-8 3 5-16,-4 4 5 0,0-3-9 16,-3 1 26-1,-10-5 37-15,-2-2 8 0,3-6 0 16,3-5-2-16,6-3 6 16,3-2 4-16,0 0 0 15,5-6 7-15,17-14-1 16,6-10-10-16,2-3 37 15,-2-1-8-15,-2 0-5 16,-8 3-12-16,-6 9 12 16,-6 10-2-16,-6 7 44 15,0 5-13-15,0 0-23 16,-2 6-31-16,-8 16-6 16,-2 5 12-16,4 3-13 15,5 3 0-15,3-2-2 0,0-1-6 16,9-4-40-16,12-9-95 15,4-9 29-15,10-8-79 16,4-5-25-16,0-15 6 16,-1-1 93-16,-10 3-71 15,-14 5 130-15,-6 6 60 16,-8 4 30-16,0 2 220 16,0 1-23-16,-8 0-89 15,-10 13-83-15,-1 13-6 16,1 6 18-16,4 2-18 15,8 0-24-15,5-5-1 16,1-9-24-16,1-11-2 16,13-5-3-16,5-4-2 0,2-8 7 15,1-13 11-15,-2-5-10 16,-8-6 11-16,-6 0-5 16,-6-1 39-16,0 7 19 15,-6 6-13-15,-11 7-5 16,-4 10-45-16,-1 3-2 15,1 2-57-15,6 15-120 16,3 2-70-16,7 1-233 16</inkml:trace>
  <inkml:trace contextRef="#ctx0" brushRef="#br0" timeOffset="-91671.25">31781 2869 791 0,'0'0'398'16,"0"0"-149"-16,0 0-101 16,0 0-82-16,0 0-63 15,0 0 7-15,28 77-5 16,-10-38-5-16,-8 2-5 16,-4 0-18-16,-6-2-85 15,0-4-75-15,0-11-232 16,0-14-179-16</inkml:trace>
  <inkml:trace contextRef="#ctx0" brushRef="#br0" timeOffset="-91229.54">31964 2595 673 0,'0'0'360'0,"0"0"-185"15,0 0-48-15,0 0-120 16,0 0-7-16,0 0 6 16,121-3-6-16,-82 3-38 15,-8 0-15-15,-7 5-21 16,-8 5 45-16,-10 4-72 0,-6 3 21 16,0 2 22-1,-3-1 13-15,-11-2 26 0,0-3 19 16,2-5 0-16,6-4 2 15,6-4 6-15,0 0 2 16,2-14 10-16,15-11 22 16,6-1 3-16,4-6-4 15,3 1 28-15,1 5-6 16,-4 6 22-16,-8 4-19 16,-8 5 7-16,-8 9-3 15,-2 1-13-15,-1 1-18 16,0 0-20-16,0 19-18 15,0 9 6-15,-1 10-6 16,-2-1-2-16,1-3-28 0,2-1-69 16,0-7-99-16,0-9-155 15,10-11-79 1</inkml:trace>
  <inkml:trace contextRef="#ctx0" brushRef="#br0" timeOffset="-91071.36">32471 2646 170 0,'0'0'409'15,"0"0"-89"-15,0 0-23 16,0 0-128-16,0 0-108 16,0 0-50-16,18 63 12 15,-3-26-10-15,-7-1-13 16,-7 1-17-16,-1-3-93 16,0-6-186-16,-4-9-234 0</inkml:trace>
  <inkml:trace contextRef="#ctx0" brushRef="#br0" timeOffset="-90652.38">32504 2294 99 0,'0'0'799'15,"0"0"-540"-15,0 0-31 16,0 0-149-16,0 0-41 15,0 0-35-15,0 0 29 16,85-48-31-16,-35 32-1 0,0 5 9 16,-3 2-9-16,-4 3 0 15,-8 1 1-15,-9 5 5 16,-8 0-3-16,-5 0-3 16,-5 11 0-16,-1 9 11 15,3 6-3-15,-1 6 1 16,1 7 12-16,-3 3-12 15,-1 5 20-15,-2 6-28 16,2 4 6-16,-1 4 10 16,-1-2-12-16,-1-3 3 15,0-6-5-15,-3-6 0 16,0-5 3-16,0-4-6 0,-13-3 0 16,-9-3-5-1,-8 0-21-15,-11-8-24 0,-15-4-34 16,-22-6-71-16,-25-8-252 15,-31-3-504-15</inkml:trace>
  <inkml:trace contextRef="#ctx0" brushRef="#br0" timeOffset="-89150.57">24036 4703 49 0,'0'0'14'16,"0"0"29"-16,0 0 15 16,0 0 1-16,0 0-26 15,0 0-6-15,-67-65 15 16,49 65-36-16,-4 0 13 16,1 0-14-16,-4 0 15 15,-1-1 5-15,4-4-24 16,-2 0 12-16,6 1 0 15,7-1-7-15,1 5 14 16,6 0-20-16,-1 7 1 16,1 22-2-16,-5 16 2 15,2 15-1-15,-2 12 0 16,-3 6 0-16,0 2 2 16,0 1-2-16,2 2-6 15,7 5 5-15,3 0-29 0,0-1-14 16,4-5-39-16,18-12-28 15,8-21-27-15</inkml:trace>
  <inkml:trace contextRef="#ctx0" brushRef="#br0" timeOffset="-88874.38">24196 4683 30 0,'0'0'51'16,"-106"-106"41"-16,46 79 37 0,-2 11-71 16,0 15-18-16,-1 1-20 15,2 29-20-15,-1 15-11 16,7 16-11-16,6 20 1 16,13 18 18-16,11 15-18 15,12 14-9-15,8 7 23 16,5 4-18-16,0 4-18 15,16-6 5-15,8-3-20 16,4-6 58-16,8-14-134 16,8-14 127-16</inkml:trace>
  <inkml:trace contextRef="#ctx0" brushRef="#br0" timeOffset="-88807.26">23948 6237 59 0,'0'0'36'0,"87"-112"-27"0,-53 30-9 15,-5-10-32 1</inkml:trace>
  <inkml:trace contextRef="#ctx0" brushRef="#br0" timeOffset="-88604.47">24108 4584 60 0,'0'0'50'0,"-63"-114"-6"16,25 78-16-16,-5 14-9 15,1 7 23-15,1 12-41 16,0 3 31-16,-3 18-32 15,-5 26 0-15,-6 20 5 0,0 29-5 16,-7 28-4-16,15 19-25 16,16 15 4-16,27 4 5 15,11-6-84 1</inkml:trace>
  <inkml:trace contextRef="#ctx0" brushRef="#br0" timeOffset="-88349.79">23953 4637 160 0,'-91'5'6'15,"-3"41"-4"-15,0 32 12 16,3 27-4-16,8 29-10 16,14 16 3-16,17 11-6 15,22 4-1-15,19-10-99 16</inkml:trace>
  <inkml:trace contextRef="#ctx0" brushRef="#br0" timeOffset="-82058.31">27428 1944 314 0,'0'0'12'0,"0"0"52"16,0 0 86-16,0 0-53 16,0 0-13-16,0 0-11 15,0 0-36-15,-34-2-4 16,34-1-27-16,15-2-5 15,13 1 30-15,14-1-9 0,12-2-9 16,10 1 3-16,5-1-11 16,-1 0 8-16,-5 1-13 15,-8 0 0-15,-18 4-2 16,-13 2 2-16,-15-3-11 16,-9 3-31-16,0 0-2 15,-18 0 22-15,-22 8 16 16,-18 4 6-16,-14-1-2 15,-13 0 2-15,-9-1 0 16,-10-1 2-16,-2 2 2 16,6-3 1-16,15-3-5 15,28-4 7-15,29-1 27 16,22 0-19-16,6 0-15 16,28 0-4-16,23-6 4 15,25-5 4-15,19-2-4 0,9 3 0 16,3-3 12-16,-7 4-12 15,-9-1 0-15,-15 1 1 16,-24 4 2-16,-24 1 1 16,-17 1-4-16,-11 1 3 15,-9 1 69-15,-22-1-56 16,-16 2-6-16,-16 0-2 16,-5 0-2-16,1 3-2 15,13 3-4-15,17-3 6 16,19 0 12-16,12-1-16 15,6-2-2-15,0 0 0 16,0 0-3-16,12 0-1 0,9 0-18 16,3 0 22-16,4-2 22 15,0-1-22-15,-5 0 1 16,-4 0 6-16,-8 3-2 16,-7 0-3-16,-4 0-2 15,0 0 5-15,0 0 10 16,0 0-14-16,0 0 5 15,0 0 11-15,0 0-13 16,0 0 3-16,0 0-7 16,0 0 7-16,0 0-7 15,0 0 0-15,0 0-17 16,0 0 2-16,0 0-87 16,0 0-36-16,0 6-182 0,0 2 105 15,0-1-122-15</inkml:trace>
  <inkml:trace contextRef="#ctx0" brushRef="#br0" timeOffset="-71490.03">26174 2276 188 0,'0'0'16'0,"0"0"28"0,0 0 42 16,0 0-38-16,0 0-24 15,0 0 23-15,0 0 16 16,-3 0-19-16,3 0 7 16,0 0 1-16,0 0-9 15,0 0 18-15,0 0-24 16,0 0-8-16,0-2-2 15,1-1-27-15,26-7 0 16,21 0 4-16,24-4-2 16,20-2 11-16,21 2-13 0,19 1 0 15,17 3 5 1,18-2-5-16,16 2 0 16,8-6-1-16,3 2 1 15,-3 0-5-15,-9 5 5 0,-13-2-14 16,-25 2 7-16,-24 1-12 15,-34 0-10-15,-38 2-13 16,-27 2-47-16,-21 4 8 16,-27 0-51-16,-33 0-107 15</inkml:trace>
  <inkml:trace contextRef="#ctx0" brushRef="#br0" timeOffset="-70972.26">25901 2241 24 0,'0'0'20'0,"0"0"11"0,0 0 69 16,0 0-59-16,0 0-37 15,0 0-4-15,0 0 36 16,22-14-6-16,17 2 2 15,13 1 1-15,12-2-5 16,12 3-6-16,11-4-3 16,16 2 14-16,13 0-17 15,16 0 20-15,20 0 7 16,19 2-21-16,17-1 7 16,6 2-11-16,-6 1-17 15,-13 1 12-15,-25 1-13 16,-21 1 0-16,-21 1-3 15,-20-2 3-15,-24-1 0 16,-26 4-5-16,-22 0-21 0,-16 2 3 16,-16 1-29-16,-34 0-76 15,-24 0-56-15,-20 0-26 16</inkml:trace>
  <inkml:trace contextRef="#ctx0" brushRef="#br0" timeOffset="-70546.42">26332 2176 225 0,'0'0'0'0,"0"0"-3"16,0 0 3-16,0 0 3 16,0 0 2-16,0 0 13 15,71-14-15-15,-39 7 7 16,7 1 12-16,10 0-5 16,9 1-3-16,9-1-5 15,17 0-6-15,16 1 8 16,13-1-11-16,14 0-1 15,6-2-2-15,-1-1 4 0,-4 2-2 16,-7 2-1-16,-15-2 2 16,-16 1-3-16,-19 1 3 15,-21 0 0-15,-19 2 2 16,-16 0 2-16,-15 3-8 16,0-3-1-16,-16 1 3 15,-11 0 2-15,-3 0-75 16,3-4-45-16</inkml:trace>
  <inkml:trace contextRef="#ctx0" brushRef="#br0" timeOffset="-70042.25">27983 926 50 0,'0'0'16'16,"0"0"-8"-16,-44-105 16 15,24 69-17-15,-4 2-7 16,-6 0 13-16,-7 2-6 15,-5 3 13-15,-6 5-10 16,-8 2 10-16,-10 4-8 0,-10 3-12 16,-9 1 0-16,-9 4-1 15,-4 5-36-15,-4 5 14 16,-3 0-6-16,1 12 24 16,6 8 5-16,1 3 0 15,10 7 0-15,2 4 12 16,1 6-7-16,2 4 2 15,4 2 3-15,0 5-2 16,11 2-8-16,9 4 0 16,13 0 0-16,10 6 4 15,12 5-4-15,7 7 0 16,7 7 0-16,6 13 3 0,3 4-3 16,0 2-2-16,6 1-12 15,10-3 9-15,7-3-23 16,3-2-15-16</inkml:trace>
  <inkml:trace contextRef="#ctx0" brushRef="#br2" timeOffset="-33756.11">1139 1956 148 0,'0'0'12'0,"0"0"48"15,0-79 65-15,3 54-27 16,-3 3-1-16,0 1-13 16,0 3 98-16,0 4-143 15,0 2 19-15,0 7 52 16,-3 1-76-16,-1 4 15 16,4 0-31-16,-3 10-18 15,-2 35-14-15,1 30 9 16,2 29 5-16,2 21 12 15,5 6-8-15,23 12-4 16,14 5 6-16,10-8-1 16,6-8 1-16,-1-24-6 15,-5-19 0-15,-10-16 15 0,-8-18-12 16,-13-10-1-16,-7-5 0 16,-13-3 1-16,-1 3 11 15,-9-2-13-15,-13 0 5 16,-8-4-12-16,-4-1-22 15,-4-5-13-15,-1-2-51 16,-2 1-131-16,8-8-87 16</inkml:trace>
  <inkml:trace contextRef="#ctx0" brushRef="#br2" timeOffset="-33531.81">1333 3843 776 0,'0'0'8'16,"0"0"108"-16,0 0-71 16,0 0-27-16,0 0-18 15,0 0-6-15,78-59 3 16,-29 27-124-16,3-2-125 15,-7-2-229-15</inkml:trace>
  <inkml:trace contextRef="#ctx0" brushRef="#br2" timeOffset="-33050.02">1775 3413 665 0,'0'0'12'15,"0"0"12"-15,0 0-17 16,-26 100-7-16,38-63 2 16,9 0-1-16,7-8-1 15,-5-10 0-15,1-8-4 16,-2-11 4-16,2 0-5 16,-6-15 5-16,7-15 16 15,-4-8-1-15,-3-3-4 0,-5-6-2 16,-8 2 78-16,-5-7-28 15,0 7 27-15,0 13-15 16,0 11-48-16,0 15 19 16,0 6-42-16,0 6-33 15,6 16 28-15,13 7 5 16,1 7 7-16,-1 5-1 16,-8-3-6-16,-4-3 10 15,-7-3 3-15,0-8-12 16,-2-6 50-16,-11-7-32 15,-2-6 0-15,-4-5 31 16,-14 0-30-16,-3-3-2 0,-10-19-18 16,-2-10 8-16,-10-7 0 15,-2-3-8-15,11 8-4 16,16 13-3-16,18 17 4 16,15 5-40-16,6 30-264 15,24 9 161-15,9 3-111 16</inkml:trace>
  <inkml:trace contextRef="#ctx0" brushRef="#br2" timeOffset="-32315.57">1209 1363 336 0,'0'0'14'0,"0"0"138"15,0 0 24-15,0 0-16 16,0 0-59-16,0 0-21 16,0-16-41-16,0 22-39 15,6 17 2-15,9 18-2 0,5 12 75 16,-4 0-53-16,-4-3 10 15,1-15-8-15,-7-16-24 16,-3-8 8-16,0-7-8 16,-3-4 3-16,2 0 17 15,-1 0 4-15,1-3 28 16,1-16 9-16,3-10-26 16,1-9-28-16,5-4-4 15,6 6 2-15,0 6-9 16,6 9 4-16,1 11-6 15,5 10-7-15,1 0 13 16,-4 5-8-16,-10 12-6 16,-9 7-11-16,-8 8 4 15,0 4 12-15,-19 6 9 0,-6 1-3 16,-8 0-38-16,0-7-120 16,5-9-103-16,1-13-99 15</inkml:trace>
  <inkml:trace contextRef="#ctx0" brushRef="#br2" timeOffset="-30778.14">3630 1316 180 0,'0'0'14'16,"0"0"87"-16,0 0 1 15,0 0 76-15,0 0-59 16,0 0-42-16,-24-42-23 16,21 49-54-16,0 28 3 15,-1 25 5-15,4 27 8 16,6 17 15-16,15 21 1 15,16 7 1-15,9 7 1 16,8 2-26-16,10-7 5 0,-1-9 11 16,1-9-17-1,-6-14 5-15,-1-15-12 0,-11-17 8 16,-12-17-3-16,-14-11-5 16,-17-9-2-16,-3-2 0 15,-17-3 3-15,-14 0-6 16,-12-4-40-16,-11-7-136 15,-13-10-248-15</inkml:trace>
  <inkml:trace contextRef="#ctx0" brushRef="#br2" timeOffset="-29624.81">4449 2995 568 0,'0'0'35'16,"0"0"109"-16,0 0 26 15,0 0-71-15,0 0-69 16,0 0-21-16,-73 86 12 16,58-32-12-16,3 2-9 15,9-5 34-15,3-5-20 16,0-10 2-16,0-10-16 15,8-12 1-15,5-7 3 16,-1-7-2-16,4 0-2 16,1-16 29-16,4-11 19 0,-2-5 15 15,-7-5-20 1,-3 4-35-16,-3 5 32 16,-5 10-40-16,1 9 0 15,-2 9 7-15,0 0-7 0,4 7-9 16,7 17-41-16,11 11 7 15,8 0-13-15,9-6-92 16,4-11-77-16,-1-16-91 16,-3-7-147-16</inkml:trace>
  <inkml:trace contextRef="#ctx0" brushRef="#br2" timeOffset="-29002.24">3587 1076 280 0,'0'0'3'0,"0"0"116"16,-61-80 74-16,56 76-48 16,4 4-47-16,1 6-98 15,0 22 0-15,9 10 22 16,10 3 33-16,5 0-19 15,-3-10-19-15,3-9-1 16,-2-7-11-16,2-8-5 16,-6-7 13-16,4-3 5 15,-1-21 12-15,-3-12 26 16,-3-7-33-16,-6-6 3 16,-9-2-17-16,0 3-7 15,0 9 9-15,0 17-4 16,0 15-1-16,0 7-6 0,9 14-23 15,12 11 20-15,4 7 1 16,-1-1 2-16,-3-1 4 16,-3-7-1-16,-9-4-3 15,-3-10 0-15,-6-3 1 16,0-2 1-16,-11-4 1 16,-17 0 4-16,-14 0 11 15,-7-16-14-15,-6-9-4 16,4-3-12-16,5 3-3 15,16 13-4-15,15 12-19 16,15 27-230-16,0 19-137 16,6 11 40-16</inkml:trace>
  <inkml:trace contextRef="#ctx0" brushRef="#br2" timeOffset="-27246.36">4530 606 379 0,'0'0'37'15,"0"0"-37"-15,0 0 110 16,0 0 19-16,0 0-67 16,0 0-19-16,-2-19-43 0,2 19-3 15,2 0 2 1,8 4 1-16,8 14 0 0,9 8-1 15,6 16 4-15,7 16 10 16,3 22-5-16,2 25-3 16,1 24 11-16,-7 28 5 15,0 22-2-15,1 17-15 16,2 9 5-16,1-4 22 16,5-6-13-16,-2-1 8 15,-3-6 15-15,-2-6-23 16,-3-9 8-16,-5-15-4 15,-6-6-3-15,-6-7 25 16,0-2-27-16,-2-5-13 16,-1-8 12-16,-3-10-7 0,-3-17-9 15,-3-19 0-15,-5-16 4 16,-4-15 4-16,0-14 14 16,0-12 15-16,-7-7 40 15,-8-6-53-15,-9-6 33 16,-15-6 8-16,-13-2-46 15,-18 0-3-15,-21-7-16 16,-18-7 0-16,-24 3 2 16,-32 6-2-16,-37 5 0 15,-32 10 10-15,-21 22-9 16,-25 8-2-16,-11 13-5 16,-6 4 6-16,15 4-16 15,24-4 16-15,37-11-1 0,32-12-5 16,25-8 5-1,31-7-23-15,26-6-13 0,29-5-30 16,29-7-61-16,27-2-193 16,22-34-170-16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4:32:37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10983 880 593 0,'0'0'67'15,"0"0"97"-15,0 0 38 16,0 0-105-16,0 0-36 0,0 0-7 16,0 0-11-16,13 0-27 15,-13 23-16-15,-3 27 0 16,-18 25 40-16,-14 26-15 15,-6 8-5-15,-5 5-13 16,1-7-5-16,6-14-4 16,12-18 0-16,11-23-80 15,16-24-100-15,0-23-149 16,26-10-66-16</inkml:trace>
  <inkml:trace contextRef="#ctx0" brushRef="#br0" timeOffset="459.42">11039 917 541 0,'0'0'216'16,"0"0"-80"-16,0 0 85 16,0 0-90-16,0 0-26 15,0 0-84-15,-37-21 11 16,44 19-32-16,23-3-7 15,8 0 2-15,18 4 9 16,-1 1-8-16,-4 0-1 16,-8 9-16-16,-13 5 17 15,-9 6-14-15,-11 4 3 0,-10 1 6 16,-7 3-1 0,-29 1 0-16,-12 0 6 0,-16 0 4 15,-6-4 5-15,-3-5-5 16,7-4 0-16,17-7 10 15,15-4-9-15,19-5 26 16,9 0 17-16,6 0-30 16,0 0 6-16,0 0-20 15,16 3-7-15,4 6 5 16,10 8 2-16,5 10 0 16,-2 7 0-16,3 7 2 15,-5 2 0-15,2 3-2 16,-3-2-4-16,6 0 2 0,1-3 2 15,7-5-131 1,4-12-139-16,0-12-167 0</inkml:trace>
  <inkml:trace contextRef="#ctx0" brushRef="#br0" timeOffset="917.27">11667 1154 531 0,'0'0'78'0,"0"0"127"15,0 0 100-15,0 0-121 0,0 0-63 16,0 0-60 0,0-19-27-16,0 35-10 0,0 17-13 15,-6 13-11-15,-3 10 25 16,-7 8-20-16,-1 0-5 16,1-6-26-16,4-9-100 15,5-15-126-15,7-20-262 16</inkml:trace>
  <inkml:trace contextRef="#ctx0" brushRef="#br0" timeOffset="1066.56">11853 1012 951 0,'0'0'202'0,"0"0"-5"0,0 0-133 15,0 0-64-15,0 0-55 16,0 0-72-16,-13 44-221 15,13-19-102-15</inkml:trace>
  <inkml:trace contextRef="#ctx0" brushRef="#br0" timeOffset="2565.67">11919 1313 994 0,'0'0'48'16,"0"0"-26"-16,0 0 21 0,0 0-43 16,0 0 6-16,0 0 8 15,54 14-11-15,-24-14-2 16,5 0-1-16,-2-14 0 16,-3-3-50-16,-6-5 29 15,-3-2 7-15,-5-2 8 16,-13 1 12-16,-3 6 2 15,-3 3-5-15,-23 15 2 16,-9 1-5-16,-14 19 2 16,-5 18 0-16,4 7 8 0,14 3-7 15,13-2-1 1,13-5 1-16,10-6-3 16,33-5-2-16,25-14-7 0,24-10 2 15,18-5 0-15,7-6-113 16,-1-15-13-16,-11-8 2 15,-17-2 49-15,-25-1 82 16,-21-7 27-16,-23 0 92 16,-9 1 110-16,0 5-44 15,-12 11-54-15,-1 11 25 16,2 8-85-16,5 3-9 16,3 0-46-16,0 17-6 15,-1 15-3-15,4 11-7 16,0 4 0-16,0-1 12 15,0-3-12-15,0-7 6 16,4-12-6-16,-1-10 3 0,0-9 0 16,-2-5-3-16,1 0 0 15,2 0 17-15,6-22-10 16,3-15 34-16,9-11-41 16,7-3 6-16,-2 8-7 15,4 10 1-15,-7 16-14 16,1 13 14-16,-1 4-11 15,-6 18-1-15,-3 15 9 16,-9 6-14-16,-3 1 15 16,-3-2-17-16,0-7 8 15,0-10 6-15,0-7 5 0,0-9 0 16,0-5 0-16,0 0 5 16,13-7 8-16,17-22-5 15,9-9 5-15,13-11 9 16,5-4-19-16,1 5-3 15,-9 11 4-15,-13 15-1 16,-13 17-6-16,-7 5-4 16,-6 15-4-16,-1 17 2 15,-8 10 9-15,-1 2-5 16,0 5 5-16,0 1-19 16,0 0-9-16,0-7-64 15,17-5-26-15,15-16 2 0,19-17-40 16,21-5-21-16,9-22-5 15,1-17-33 1,-5-9 121-16,-22-8 94 0,-15 6 15 16,-17 4 99-16,-17 14 62 15,-6 10-5-15,-10 13 71 16,-20 9-94-16,-15 7-103 16,-10 22-29-16,0 5-11 15,4 2 29-15,8 2-29 16,19-1 2-16,15-3-6 15,9-7 4-15,0-3-9 16,25-10 4-16,11-14-15 16,11 0 4-16,7-17-13 15,2-14 14-15,-4-10 10 16,-6 2 2-16,-15 3 1 0,-11 13 0 16,-10 12 0-1,-10 8 57-15,0 3-52 0,0 5-8 16,-7 20-17-16,-5 6 17 15,6 7 2-15,6 1-2 16,0-1-20-16,25-2-52 16,8-8-46-16,12-13-122 15,7-11 45-15,3-4-3 16,-3-28-95-16,-1-8 220 16,-11-9 73-16,-8-6 97 15,-10-1 53-15,-7 6 45 16,-12 16 41-16,-3 13 41 15,0 12-67-15,0 5-108 0,0 0-40 16,-3 3-43-16,-4 16-17 16,-4 7-2-16,2 8 23 15,3 0-18-15,2 1-2 16,1-4 3-16,3-7 0 16,0-6-3-16,0-9-3 15,0-7 0-15,13-2 7 16,10-11-5-16,13-17 22 15,11-13-2-15,3-2-21 16,-1-1 8-16,-11 11-9 16,-11 13 0-16,-15 11-3 15,-2 9 3-15,-2 0-10 0,1 14 3 16,3 10 0-16,-5 5 5 16,0 0-18-16,3 4-33 15,-1 0-8-15,1-4-84 16,6-2-149-16,10-13-132 15,4-11 1-15</inkml:trace>
  <inkml:trace contextRef="#ctx0" brushRef="#br0" timeOffset="2917.82">14886 1296 803 0,'0'0'301'15,"0"0"-47"-15,0 0-143 16,0 0-44-16,0 0-17 15,0 0-37-15,0 0-10 0,10 10-3 16,7 14 0-16,2 5 7 16,-6 3-7-16,-6 1 0 15,-4-4-4-15,-3-7 4 16,0-10-4-16,0-7-16 16,0-5-2-16,7 0 15 15,5-12 7-15,10-15-10 16,12-12 2-16,7-5-7 15,2 4-1-15,-1 8 0 16,-9 11 16-16,-8 10-13 16,-9 6 13-16,-2 5-4 15,-1 3 2-15,-6 17-8 16,2 6 8-16,1 6-7 16,-3 2-1-16,-7 4-12 15,0 1-118-15,0-5-95 0,-10-7-290 16</inkml:trace>
  <inkml:trace contextRef="#ctx0" brushRef="#br0" timeOffset="3856.21">16916 1398 891 0,'0'0'47'0,"0"0"158"15,0 0-138-15,-83 30-42 16,69-13-9-16,8-3-1 16,3-5-15-16,3-4 0 15,9-5 3-15,20 0-1 16,21-18 21-16,4-12 20 16,1-6-33-16,-3-4 9 15,-6-3-19-15,-4 4 3 16,-15 7 8-16,-9 13-7 15,-10 12-4-15,-5 7-3 16,0 15-25-16,2 20 4 0,3 4 17 16,5 2-4-16,2-9 10 15,12-5-26-15,4-8 9 16,5-14-11-16,4-5 13 16,2-8 16-16,3-19 0 15,7-8 4-15,7-12-1 16,3-3 1-16,-4-4-4 15,-9 6 0-15,-22 15 2 16,-15 15 10-16,-6 17 0 16,-6 2-1-16,0 31-11 0,-12 11 0 15,1 10 14 1,10 1-14-16,1-5 2 0,15-6-5 16,14-10 1-1,9-11-32-15,5-12 34 0,8-10-46 16,9-19 9-16,-2-18-65 15,-3-16 63-15,-2-12 39 16,-8-18 5-16,-3-19-4 16,-3-20 67-16,-9-3-37 15,-11 22 57-15,-6 34 13 16,-8 38 9-16,-5 31-24 16,-3 10-77-16,-19 36 9 15,-13 26-9-15,-1 23-6 16,7 12-1-16,5 7-2 15,12-1 0-15,12-9-4 0,0-12-55 16,24-18-129-16,10-21 9 16,5-23-62-16,0-30-181 15</inkml:trace>
  <inkml:trace contextRef="#ctx0" brushRef="#br0" timeOffset="5961.71">18085 1102 771 0,'0'0'9'16,"0"0"188"-16,0 0-144 16,0 0-49-16,0 0-4 15,89 21 22-15,-6-21-13 0,6 0-9 16,1-3-72-16,-2-12 36 16,-10-5-27-16,-10 1 33 15,-22 4 11-15,-16 6 19 16,-21 4 7-16,-9 5 49 15,0 0 10-15,-24 17-31 16,-4 7-4-16,-4 7-28 16,8 1-3-16,12-3 9 15,11-5-9-15,1-5 0 16,10-5-1-16,19-6-3 16,10-8-3-16,1 0-14 15,-1-14 21-15,-2-11-5 16,-7-7-16-16,-6-8 21 15,-8-2 14-15,-10 2-7 16,-6 7 11-16,0 13 33 0,-16 17-3 16,-19 3 42-16,-10 29-89 15,-8 17-1-15,1 12 10 16,10 7-9-16,10 1 16 16,21-3-17-16,11-10 4 15,20-10-6-15,29-10 2 16,19-15 0-16,17-15 6 15,12-3-6-15,6-29-42 16,5-16-18-16,2-7-56 16,-9-13 28-16,-20-11 14 0,-22 1 52 15,-27 13 22 1,-28 18 4-16,-8 22 131 0,-29 18-40 16,-8 4-42-16,-2 7-11 15,1 15-29-15,13 5 10 16,10-3-2-16,12-1-20 15,7-5 9-15,0-4-6 16,0-3 2-16,9-5 49 16,-3-3-27-16,-3-3 2 15,1 0 20-15,3 0-6 16,3 0 4-16,-1-10-19 16,0-1-26-16,1 0 19 15,-5 4-22-15,-2 3 0 16,-3 1 9-16,0 1-5 0,0 2 0 15,0 0-4-15,0 0 3 16,0 0 6-16,0 0-9 16,0 0 0-16,0 0 6 15,0 0-2-15,0 0-3 16,0 0-1-16,0 0 0 16,0 0-9-16,0 0 9 15,-3 6-2-15,-5 6-1 16,2 3 3-16,2 0 0 15,-1 4 0-15,4-2 1 16,1-1-8-16,0 1 7 16,0-1-12-16,6-5 11 15,12-4-13-15,3-4-2 0,6-3 3 16,1 0-5-16,2-19 15 16,-1-4-2-16,0-5 5 15,1-6-3-15,-7-5 10 16,-3-4-7-16,-8-1 0 15,-6 5 2-15,-5 13 23 16,-1 11 1-16,0 10-3 16,0 5 26-16,0 0-33 15,-7 5-15-15,-2 17-2 16,-8 14 3-16,2 14-4 16,4 16 2-16,-1 11 0 15,1 17-1-15,1 19 1 16,-2 12 0-16,-6 8 4 15,-3 0-2-15,-2-14 5 16,-3-18-7-16,-7-16 2 0,-3-22 1 16,-2-15-1-16,-4-14-2 15,4-13 8-15,7-10-7 16,9-8 8-16,7-3-9 16,6-14 0-16,9-28 18 15,0-25-18-15,37-25-8 16,27-17 8-16,21-8-20 15,18-4 16-15,5-1-15 16,2 10 0-16,-7 10 9 16,-9 14-9-16,-15 13 19 15,-21 10-2-15,-18 7 7 16,-14 12-3-16,-14 11-2 0,-7 11 1 16,-5 9 8-16,0 10-6 15,0 5-3-15,0 0 12 16,0 0-12-1,-1 10-1-15,-9 10-2 0,2 2 3 16,7 3-3-16,1-2 3 16,0 2 0-16,7-1 5 15,12-1-4-15,5-2-1 16,2 1 0-16,1-5 4 16,-3-1-7-16,-5-2 3 15,-6 0 0-15,1 0-3 16,-5 3 3-16,-6 4 0 0,-3 1-26 15,0 2-16-15,0-2-16 16,0 0-17 0,0-10-81-16,1-5 1 0,26-7 11 15,10-2 61-15,9-20 34 16,2-9 5-16,1-11 44 16,-2-6-2-16,-1-8 8 15,-7-4 26-15,-5 4 15 16,-13 13 66-16,-13 10 24 15,-8 14 13-15,0 14-17 16,-17 5-89-16,-19 3-29 16,-10 22-7-16,-3 8-7 15,5 6-1-15,12 2 1 0,11-3 2 16,10-5-3-16,11-4 0 16,0-8 0-16,11-5 1 15,16-10-1-15,12-6-8 16,4 0 6-16,5-22-2 15,-2-11 2-15,-1-7 2 16,-14-3 0-16,-7 4 13 16,-13 15-3-16,-9 12-6 15,-2 12 26-15,0 0-30 16,-7 20-6-16,-8 11-25 16,-3 10 31-16,6 2 2 15,10-3-2-15,2-2-7 0,11-9-18 16,20-10-25-1,11-6 10-15,6-13-51 0,5 0 10 16,4-20 30-16,1-9-62 16,-5-5 65-16,-4-7 23 15,-15 2 25-15,-10 6 61 16,-14 9 36-16,-8 12 56 16,-2 7-24-16,0 5-62 15,0 0-26-15,0 0 4 16,0 0-38-16,0 0 3 15,0 0 6-15,0 0-14 16,1 0 26-16,-1 0-25 16,0 0 0-16,3 0 24 0,-3 0-8 15,0 0-1 1,1-1 0-16,-1 1-17 0,0 0 18 16,0-2-19-16,0 2 0 15,0 0 1-15,0 0-1 16,0 0-2-16,0-5-19 15,0 2-34-15,0-1-36 16,-11-1-194-16,-4-3-271 16</inkml:trace>
  <inkml:trace contextRef="#ctx0" brushRef="#br0" timeOffset="7270.18">21422 719 658 0,'0'0'171'16,"0"0"84"-16,0 0-33 16,0 0-126-16,0 0-47 15,0 0-16-15,0 0-33 16,-33 83 0-16,3 2 2 15,-7 14 7-15,6-1-4 0,-1-7-5 16,10-11-11-16,8-15-9 16,13-15-100-16,1-20-61 15,7-19-59-15,20-11 21 16,2-19 17-16,-7-14-42 16,-6-10-1-16</inkml:trace>
  <inkml:trace contextRef="#ctx0" brushRef="#br0" timeOffset="7568.7">21288 1078 153 0,'0'0'98'0,"-87"-39"20"16,35 32 60-16,0 6-38 16,6 1-16-16,20 0 19 15,13 0-40-15,13 0-70 16,0 0 11-16,32 0-41 0,34 0 32 16,25 0 52-16,18 0-42 15,3 0-22-15,-12-5-19 16,-12-4 4-1,-17 4-7-15,-22 1 2 0,-19 2 3 16,-19 2 2-16,-10 2-8 16,-1 21-15-16,-7 14 15 15,-15 11 30-15,-7 6 10 16,-1 0-40-16,6-4 7 16,3-9-15-16,7-10 4 15,9-13-66-15,5-9-39 16,8-9-136-16,26-10-24 0,11-18-88 15,2-11 26-15</inkml:trace>
  <inkml:trace contextRef="#ctx0" brushRef="#br0" timeOffset="7682.26">21997 950 193 0,'0'0'210'16,"0"0"88"-16,0 0-105 16,0 0-131-16,0 0-62 15,0 0-4-15,-85-24-100 16,72 51-107-16,12 1-247 15</inkml:trace>
  <inkml:trace contextRef="#ctx0" brushRef="#br0" timeOffset="8348.04">22211 1177 1107 0,'0'0'6'0,"0"0"176"15,0 0-82-15,0 0-100 16,0 0 1-16,0 0-4 16,-94 75 6-16,74-41-1 15,10 0-2-15,6-4 0 16,4-9-7-16,0-5 7 16,19-12 0-16,9-4-6 15,7-8-12-15,0-19-14 0,-2-10-8 16,-7-8 14-16,-15-5 11 15,-11 0 13-15,0 5 4 16,-14 11 16-16,-15 15-1 16,-4 16 21-16,-2 3-38 15,-1 20-1-15,6 10-2 16,11 1-3-16,13 0-14 16,6-5 15-16,7-6-17 15,24-7 18-15,9-8 2 16,10-5 4-16,7-5 16 15,4-15-5-15,1-3-10 16,0-7 15-16,-4-4-15 16,-9 2 30-16,-10 5-7 0,-16 8-17 15,-10 11 23 1,-10 6 5-16,-3 2-25 0,0 15-12 16,0 16-17-16,-3 8 17 15,-2-2 13-15,5-4-5 16,0-8-3-16,5-8-5 15,8-8 5-15,5-5 1 16,9-4 2-16,9-7 12 16,3-18 19-16,9-8-25 15,2-4 1-15,-6 1-5 16,-4 7-9-16,-14 10 34 16,-10 11-33-16,-11 7 2 0,-2 1-4 15,2 9-6 1,3 14-2-16,4 10 7 0,6 1 1 15,8-1-7-15,14-2-36 16,9-6-55-16,12-14-62 16,-4-11-331-16</inkml:trace>
  <inkml:trace contextRef="#ctx0" brushRef="#br0" timeOffset="9209.89">17238 831 473 0,'0'0'135'0,"0"0"75"16,0 0-58-16,0 0-58 15,0 0-61-15,0 0-32 16,6 32 2-16,-6-15 67 15,-3 2 16-15,0-7-62 16,0-3-16-16,3-6 13 16,0 0-12-16,0-3 3 15,0 0 1-15,12 0 5 16,6 0 54-16,3-10-46 16,-2-5-17-16,-1 0 7 15,-6-1-8-15,-5 2 18 16,-4 6-6-16,-3 3-7 0,0 5 20 15,0 0-33-15,-10 2-6 16,-12 18 6-16,0 2 0 16,5 1 0-16,8-5 0 15,9-6-3-15,0-4-5 16,6-5-4-16,14-3-4 16,5 0 13-16,3-16 3 15,2-3 1-15,-11-3 6 16,-5-2-6-16,-10 2-1 15,-4-1-6-15,-4 6-88 16,-29 11-93-16,-12 6-462 16</inkml:trace>
  <inkml:trace contextRef="#ctx0" brushRef="#br0" timeOffset="9943.7">10326 1744 447 0,'0'0'56'0,"0"0"168"16,0 0-85-16,-94 33-38 16,82-21-16-16,9 2-51 15,3 4-19-15,24 6 5 16,33 5 12-16,44-5 54 0,41-2-32 15,50-9-21-15,51-7-8 16,37-3-25-16,48 2 2 16,36-2-1-16,19 3-1 15,6 1-8-15,-12-2-26 16,-26 0 34-16,-36-2-10 16,-50 2 21-16,-47-1-11 15,-57 3 0-15,-46 1-4 16,-42-3-14-16,-47 0-95 15,-26-1-130-15,-8-1-82 16</inkml:trace>
  <inkml:trace contextRef="#ctx0" brushRef="#br0" timeOffset="10417.91">15429 2031 682 0,'0'0'50'16,"0"0"69"-16,0 0 141 15,-81 0-130-15,81 0-55 16,18-5-40-16,48-4 6 16,45-2 12-16,64-5-22 15,52 4-12-15,46 1-5 16,32 7-13-16,30 0 15 15,15 4-16-15,1 0-2 16,-7 0 2-16,-25-6 1 16,-34-3 4-16,-46-2-5 0,-57-2 0 15,-60 3-5 1,-53 3 5-16,-46 0-21 0,-23 2 16 16,-29-2-39-16,-25 3-117 15,-10 4-54-15,9 0-320 16</inkml:trace>
  <inkml:trace contextRef="#ctx0" brushRef="#br0" timeOffset="10883.59">20320 1923 480 0,'0'0'25'16,"-110"0"172"-16,69 0-56 15,15 0 21-15,12 0-16 16,9 0-43-16,5 0-9 16,0 0-40-16,14 0-26 15,36 0-16-15,47-7 2 16,64-1 18-16,63-2-30 16,70 7 5-16,61 2 2 15,50 1-9-15,42 0 8 0,16 0-8 16,9 0 0-16,-10 0-12 15,-31 0 11-15,-50 0-5 16,-61 0 2-16,-75-10 8 16,-80-5-8-16,-70 1 4 15,-72-3-32-15,-36-2 32 16,-60-1-188-16,-29-2-391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04:39:41.57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4900 3188 51 0,'0'0'50'15,"0"0"-3"-15,0 0-13 16,0 0 3-16,0 0 12 0,0 0-6 15,0 0 3 1,0 0-13-16,0 0-6 0,0 0 14 16,0 0-30-16,0 0-1 15,0 0-10-15,0 0 9 16,0 0-18-16,0 0-28 16,10 0-34-16,8 0-30 15,3 0-134-15</inkml:trace>
  <inkml:trace contextRef="#ctx0" brushRef="#br0" timeOffset="234.09">5477 3116 194 0,'0'0'0'0,"0"0"-95"16,0 0 49-16</inkml:trace>
  <inkml:trace contextRef="#ctx0" brushRef="#br0" timeOffset="19969.78">4713 3093 0 0,'0'0'4'15,"0"0"-4"-15,0 0-4 16,0 0 4-16</inkml:trace>
  <inkml:trace contextRef="#ctx0" brushRef="#br0" timeOffset="20434.39">5575 3006 212 0,'0'0'0'0,"0"0"-2"16,0 0 2-16,0 0 8 15,0 0 0-15,0 0 1 0,-28 3-9 16,28-3 0-16,0 0 0 15,0 0 1-15,0 0 2 16,0 0-3-16,-2 0 0 16,2 0 12-16,0 0-7 15,-1 0 2-15,-1 3-1 16,2-3-6-16,-1 0 5 16,1 0-5-16,0 0 0 15,0 0 0-15,0 0 0 16,0 0-3-16,0 0 2 15,0 0-14-15,0 0-7 16,-3 0-8-16,0 0-37 0,-3 0-35 16</inkml:trace>
  <inkml:trace contextRef="#ctx0" brushRef="#br0" timeOffset="20863.84">6148 3073 23 0,'0'0'0'16,"0"0"-23"-16</inkml:trace>
  <inkml:trace contextRef="#ctx0" brushRef="#br0" timeOffset="24236.44">8960 3056 38 0,'0'0'38'16,"0"0"34"-16,0 0-6 16,0 0-6-16,0 0 4 15,0 0-1-15,-7-4 41 16,7 2-41-16,0 2-35 15,0 0 15-15,0 0 6 16,0 0-19-16,-1 0-6 0,-5 0-24 16,-4 0 3-1,4 0 5-15,0 0-8 0,3 0 0 16,3 2 5-16,0-2 1 16,0 0 8-16,0 0-7 15,0 0-5-15,0 0 6 16,0 0-7-16,0 0-1 15,15 1 12-15,2 1-2 16,9-1 16-16,1 0-14 16,1 1 1-16,5-2 30 15,3 0-38-15,6 0 4 16,4 0 14-16,2-3-10 16,7-1 6-16,-3 0-14 15,0 1 3-15,-4 0 3 16,1 1-11-16,2 1 0 0,-2 1 1 15,0 0-1-15,1-1 0 16,2 1 0-16,-3 0 2 16,-4 0 2-16,1 0-4 15,-4 0 0-15,-5 0 1 16,3 0 4-16,-4 0-3 16,-3 0-2-16,-2 0 0 15,-1 0-4-15,-6 0 4 16,0 0 0-16,0 4 4 15,-2-1-3-15,-1 0-1 16,3-1 0-16,0-2 4 16,1 0 12-16,5 0-2 0,1 0-11 15,2 0 15-15,0 0-16 16,-3 0-1-16,4 0 3 16,-1 0-3-16,-3 0-1 15,5 0-1-15,-5 0 1 16,3 0 11-16,-4 0-11 15,6 2 0-15,-5-2 1 16,1 1 3-16,2-1-4 16,0 0-1-16,-3 2 1 15,4-1 2-15,-1 0-2 16,3 1 0-16,4-1 7 16,-5 1-7-16,6-1 6 15,2 0-6-15,-4 2 0 0,3-3 5 16,-2 0-5-1,-1 0 0-15,0 0 5 0,-2 0-5 16,0 0 8-16,-4 0-8 16,0 0 1-16,-2 0 1 15,-1 0-2-15,3 0 0 16,-2 0 18-16,5 0-18 16,-3 0 3-16,-1 0-3 15,3 0 5-15,-5 0-3 16,-4 0-2-16,-3 0 0 15,-8 0-4-15,-7 0 8 16,-4 0-4-16,-4 0 0 0,0 0 3 16,0 0 2-16,0 0-5 15,0 0-26-15,-7 0-66 16,-4 0-50-16,2 0-46 16,0 0-263-16</inkml:trace>
  <inkml:trace contextRef="#ctx0" brushRef="#br0" timeOffset="29847.64">5204 3995 243 0,'0'0'0'16,"0"0"-6"-16,0 0 5 16,0 0 2-16,0 0-2 0,0 0-5 15,0 0-35-15,-21 28 11 16,21-26-60-16</inkml:trace>
  <inkml:trace contextRef="#ctx0" brushRef="#br0" timeOffset="31998.68">5280 3984 109 0,'0'0'9'15,"0"0"8"1,0 0 10-16,0 0 11 0,0 0 3 16,0 0-24-16,0 0 0 15,-3 9-12-15,3-9 0 16,0 0-10-16,0 2-12 16,0 1-36-16,0-1-7 15,3-1-22-15</inkml:trace>
  <inkml:trace contextRef="#ctx0" brushRef="#br0" timeOffset="32367">6151 3945 125 0,'0'0'0'16,"0"0"-8"-16,0 0 1 16,0 0 1-16,0 0-80 15</inkml:trace>
  <inkml:trace contextRef="#ctx0" brushRef="#br0" timeOffset="32968.43">11907 4253 268 0,'0'0'52'16,"0"0"-52"-16,0 0 19 16,0 0 8-16,0 0-22 15,0 0-5-15,0 0-64 16,51-23-100-16</inkml:trace>
  <inkml:trace contextRef="#ctx0" brushRef="#br0" timeOffset="34204.97">17124 4106 307 0,'0'0'2'0,"0"0"-2"16,0 0-11-16,0 0-5 16,0 0 16-16,0 0-64 15,33 0-31-15</inkml:trace>
  <inkml:trace contextRef="#ctx0" brushRef="#br0" timeOffset="34398.99">18284 4001 410 0,'0'0'0'0,"0"0"-97"16,0 0-17-16,0 0-80 15</inkml:trace>
  <inkml:trace contextRef="#ctx0" brushRef="#br0" timeOffset="38418.67">1927 3652 4 0,'0'0'53'0,"0"0"16"16,0 0 33-16,0 0-18 15,0 0-27-15,0 0-12 16,0 0 28-16,0-34-9 16,0 30 6-16,0-1 1 15,-6 0-53-15,-8 2 3 0,-11 1 10 16,-8 2-25-16,-9 0 5 15,-19 7-4-15,-7 8-5 16,-10 5 6-16,-7 5-8 16,-3 5 0-16,-3 8-2 15,-6 2 3-15,0 3-1 16,9-2 0-16,11-4 1 16,11-4-3-16,17 0-3 15,10 2 5-15,11 0 8 16,8 2-8-16,7 2-3 15,8 5 1-15,1 4 4 16,1 5-1-16,3 4-1 16,0 5 0-16,0 8-3 0,0 9 3 15,0 10 0-15,0 10 8 16,4 14-8-16,1 3 6 16,4 8-6-16,1 5 5 15,2 1 10-15,-3 3-15 16,0-1 10-16,3-1 7 15,4 12-9-15,4-2 3 16,2 4 20-16,5 1-23 16,3-9 5-16,1-1-10 15,-1-6-3-15,4 1 15 16,-2 2-3-16,-1 2-3 16,-3 7 0-16,-1 0-6 15,0-2 16-15,4-6-19 0,-1-4 0 16,0-5 16-16,4 1-16 15,-1 2 8-15,3-2-8 16,0 5 3-16,-2-5 3 16,-4-8-6-16,0-4 0 15,-8-5 7-15,-1-7-3 16,-3-1-2-16,0-3-2 16,-3 7 3-16,-2-3-3 15,4 1 0-15,-4 6 0 16,2-3 0-16,1 2 2 15,1 2-2-15,2-7 0 16,-1-2 5-16,-3-6-9 0,-5-4 4 16,-4 1 0-1,2-7-5-15,-7 5 12 0,2-4-8 16,-1-3 1-16,-2-1 0 16,0 0 1-16,0-3-1 15,0-6 0-15,0-3 3 16,3-4-3-16,0-10-3 15,7 0 1-15,-1-10 4 16,-3-3 0-16,0-3-2 16,0-7 0-16,-2 1-2 15,-1 0 2-15,-1 10 0 16,1-1-4-16,0 1 17 16,0-5-17-16,0-3 4 15,0-10 0-15,4 5-2 0,-4-12 2 16,2-3 0-16,-4-7 1 15,-1-4 1-15,2-2-2 16,-2 0 0-16,0-3 1 16,0 0 3-16,0 0-4 15,0 0 0-15,0 3 20 16,0-3-20-16,0 0 12 16,0 0-12-16,0 0 2 15,0 0 18-15,0 0-20 16,0 0 22-16,0 0 10 15,1 0-5-15,10 0-18 16,14 0-9-16,24 11 0 16,17-2 22-16,20 2-22 0,8-3 0 15,5 0 8-15,1-5-5 16,-9-3-2-16,-6 0-1 16,-18 0 3-16,-10 0-9 15,-19-3 6-15,-12-4 0 16,-13 3-2-16,-10 2 7 15,-3-1 1-15,0-1 10 16,0-3-15-16,-9-10 7 16,-12-2-8-16,-4-1 0 15,1-2 6-15,0 1-2 16,-1-1-4-16,1 1 10 16,10 4-4-16,3 8 39 0,3 3-2 15,8 5-9 1,0-3 21-16,0 4-38 0,0-2-6 15,0 2-6-15,0-3-2 16,3 3-6-16,18 0-5 16,10 0 8-16,5 10 2 15,3 9-2-15,-8 4 0 16,-7 11-5-16,-12 5 0 16,-12 14 3-16,0 11-17 15,-21 4-4-15,-12 7 3 16,-7-2-97-16,-5 1-10 15,-2-9-142-15,8-21-302 16,9-24 454-16</inkml:trace>
  <inkml:trace contextRef="#ctx0" brushRef="#br0" timeOffset="39490.35">4776 11493 437 0,'0'0'170'0,"0"0"18"15,0 0-10-15,0 0 0 16,0 0-82-16,0 0-22 0,13-17-13 15,-13 17-28-15,0 0-8 16,0 0-25-16,6 7 1 16,0 20-15-16,0 16 14 15,-4 9 0-15,-2 4 11 16,0-2-10-16,-5-12 2 16,-4-12-3-16,3-13 3 15,3-10 0-15,0-7-3 16,3 0 0-16,0 0 18 15,0-17 20-15,6-16 9 16,11-18-47-16,5-13 3 0,8 0-4 16,6 8 1-16,-2 13 0 15,-1 16-3-15,-6 15 3 16,-5 12-1-16,0 3-3 16,-5 26-4-16,-7 12-4 15,-4 11 12-15,-3 5 0 16,-3-4-1-16,0-14 1 15,-3-10 0-15,0-13 6 16,0-11-4-16,3-5 6 16,0 0-8-16,0-8 0 15,0-18 64-15,0-20-64 16,9-13 0-16,10-2 0 0,1 7 3 16,2 13-1-1,-1 18-2-15,-6 9 0 0,6 14-6 16,-3 0 6-16,6 15 0 15,-2 14-5-15,-3 11 8 16,-5 12-3-16,-8 11 0 16,-6 3-3-16,0-3-7 15,0-6-47-15,0-12-33 16,-3-8-78-16,3-15-77 16,0-22-179-16,22-9 49 15</inkml:trace>
  <inkml:trace contextRef="#ctx0" brushRef="#br0" timeOffset="39710.17">5981 11430 995 0,'0'0'185'0,"0"0"26"0,0 0-102 16,0 0-43-16,0 0-42 15,0 0 19-15,42 0-43 16,1 0 0-16,21 3 17 15,15-3-15-15,5 0-4 16,-1-6-22-16,-14-4-54 16,-14 3-26-16,-28 4-147 15,-24 3-159-15,-6 0-80 16</inkml:trace>
  <inkml:trace contextRef="#ctx0" brushRef="#br0" timeOffset="39888.9">6045 11718 97 0,'0'0'708'16,"0"0"-413"-16,0 0-57 16,0 0-129-16,0 0-60 15,0 0-9-15,39-8-34 16,22-1 13-16,12 1-17 16,9 5-2-16,2 3-34 15,-1 0-115-15,-1 0-261 16,-1-5-217-16</inkml:trace>
  <inkml:trace contextRef="#ctx0" brushRef="#br0" timeOffset="40466.44">7790 11560 719 0,'0'0'177'0,"0"0"112"15,0 0-178-15,0 0-40 16,0 0-64-16,0 0-7 16,0 9-4-16,14 4 4 15,5-3 6-15,6-7-6 16,5-3 0-16,9-13 8 15,3-14-8-15,1-8 1 16,-7-2 4-16,-2-7 1 16,-7-5-2-16,-5-4-4 0,-5-12 0 15,-1 3 13-15,-7 8-13 16,-3 15 0-16,-4 22 5 16,-2 10-5-16,0 7 41 15,0 14-41-15,-14 19 7 16,-2 16-5-16,4 5 4 15,9-1-3-15,3-5 7 16,3-7-6-16,15-9-8 16,12-13 2-16,11-11-32 15,9-8-12-15,11-22-177 16,-3-22-264-16</inkml:trace>
  <inkml:trace contextRef="#ctx0" brushRef="#br0" timeOffset="40616.83">8442 10769 972 0,'0'0'189'0,"0"0"-16"15,0 0-154-15,0 0-19 16,0 0 0-16,0 0-83 16,57 43-277-16,-32-22-309 15</inkml:trace>
  <inkml:trace contextRef="#ctx0" brushRef="#br0" timeOffset="41088.08">8299 11260 861 0,'0'0'278'16,"0"0"-87"-16,0 0-68 15,0 0-87-15,0 0-36 16,0 0 5-16,70-58 2 16,-37 56-14-16,-2 2 5 15,-1 6 2-15,-5 17-18 16,-5 8 18-16,-7 7-21 0,-13 2 2 16,0 0-13-1,-3-1 16-15,-10-9 2 0,2-8 14 16,2-8 5-16,2-8-5 15,7-6 0-15,0 0 27 16,0-16 22-16,0-10-5 16,7-16-41-16,13-9 3 15,11-5 8-15,5 1-14 16,1 8 0-16,-1 14 16 16,-5 13-15-16,-1 13 15 15,-3 7-10-15,-3 0 2 16,-6 15-2-16,-6 16-6 15,-8 6 0-15,-4 13-8 16,0 5 7-16,-7 1 1 16,1 0-63-16,3-6-51 0,3-10-119 15,0-20-153-15,28-20-86 16</inkml:trace>
  <inkml:trace contextRef="#ctx0" brushRef="#br0" timeOffset="41562.33">9333 11136 210 0,'0'0'188'0,"0"0"56"16,0 0-41-16,0 0-6 15,0 0-31-15,-36-72-22 16,21 65-58-16,0 4 13 15,0 3-61-15,-4 0-3 16,-2 3 4-16,0 20-32 0,-6 16 13 16,5 15-3-1,1 16-11-15,3 11 38 0,6 20-42 16,3 10-2-16,6 4 13 16,3 5-8-16,0-15-2 15,0-9-3-15,0-17 2 16,0-18-24-16,0-13 9 15,-3-15-49-15,-3-8-4 16,0-13-76-16,-12-12-119 16,-4-12-195-16</inkml:trace>
  <inkml:trace contextRef="#ctx0" brushRef="#br0" timeOffset="41749.78">8943 11503 974 0,'0'0'288'0,"0"0"-145"16,0 0-77-16,0 0-33 16,97-40-17-16,-31 24 18 15,10 2-34-15,6 0 0 16,3 2-12-16,-6 5-54 16,-6-3-170-16,-10-5-201 15,-8-9-353-15</inkml:trace>
  <inkml:trace contextRef="#ctx0" brushRef="#br0" timeOffset="41945.83">9735 11143 873 0,'0'0'290'0,"0"0"-20"16,0 0-166-16,0 0-43 16,0 0-41-16,0 0-10 15,-13 69 2-15,10-19-12 16,0 3 4-16,0 0-7 15,0-7 3-15,3-6-59 16,0-18-50-16,15-22-119 16,6-5-157-16,4-36-72 15</inkml:trace>
  <inkml:trace contextRef="#ctx0" brushRef="#br0" timeOffset="42147.62">9920 10839 588 0,'0'0'268'0,"0"0"-15"15,0 0-121-15,0 0-50 16,0 0-41-16,-64 96-21 16,64-74-20-16,0-7 7 15,0-9-5-15,9-6-2 16,9 0 0-16,0-6 9 16,1-18-4-16,-2 4-5 15,-7 1-40-15,-7 4-130 16,-3 15-109-16,0 0-180 15</inkml:trace>
  <inkml:trace contextRef="#ctx0" brushRef="#br0" timeOffset="43077.33">9940 11388 963 0,'0'0'96'15,"0"0"198"-15,0 0-206 16,-33-90-9-16,40 71-44 16,19 0-32-16,2 7-2 15,9 7-1-15,-1 5-1 16,-6 0-16-16,-2 12 2 0,-11 15-18 16,-4 9-6-1,-4 1-25-15,-9 5 26 0,0-5-13 16,0-7 5-16,0-11 35 15,0-9-2-15,0-6 13 16,-3-4 8-16,0 0 20 16,0-14 56-16,3-13-49 15,0-10-15-15,0-4-2 16,21-2-18-16,12 4 0 16,1 11 1-16,2 9 0 15,-5 9 5-15,-4 10-6 16,-3 4 0-16,-6 21-14 15,-6 5 14-15,-5 9-1 16,-4 2-10-16,0-2 5 16,-3 0-5-16,0-9-39 0,3-7-32 15,-2-12 49-15,6-8-18 16,6-3-152-16,5-6 130 16,12-25 58-16,3-5-45 15,1-9-23-15,0-2 68 16,-4 4 15-16,-9 10 59 15,-8 11 71-15,-5 11 69 16,-5 8-47-16,-3 3-59 16,0 0-61-16,0 0-25 15,0 14 5-15,0 8 0 16,0 7-2-16,0 4 17 16,3 6-25-16,10-3 1 0,-1 1-3 15,2-7-3-15,5-6-7 16,5-11-42-16,4-13 5 15,5 0 14-15,6-20-10 16,0-10 10-16,-4-7 23 16,-9 1 10-16,-7-6 4 15,-4-2 1-15,-6 5 6 16,-3 10 65-16,-3 12-27 16,-3 14 17-16,0 3 19 15,0 0-54-15,0 0-19 16,0 3-12-16,-3 11 0 15,-6 5-1-15,3 4 2 16,-3-3-1-16,6 0 1 0,0-1 6 16,3-5-9-16,0-4 2 15,0-5 0-15,0-3-6 16,0-2 6-16,0 0-1 16,0 0-6-16,0 0 14 15,0 0-4-15,0 0-3 16,0 0 2-16,0 0 0 15,0 0-2-15,0 0-28 16,0 0-3-16,0 5-77 16,-9 3-151-16,-7-2-129 15,-1 0-192-15</inkml:trace>
  <inkml:trace contextRef="#ctx0" brushRef="#br0" timeOffset="44485.95">10860 11355 107 0,'0'0'145'16,"0"0"-29"-16,0 0 22 15,81-68 12-15,-62 49-33 16,-7 6-4-16,-5 4 48 16,-4 6-47-16,-3 3-17 15,0 0-38-15,0 0-51 16,0 17-5-16,-3 17 5 15,-4 10 2-15,-2 8 34 16,3 2-37-16,3 2 7 16,3-10-8-16,0-10-3 15,3-10 9-15,9-16-12 16,12-10 0-16,7-3 7 0,12-30-2 16,5-9-10-16,-2-8-5 15,-4-1-14-15,-9 6 23 16,-8-2-6-16,-4 11 7 15,-12 7 5-15,-6 15-4 16,-3 8-1-16,0 6 0 16,0 10-8-16,0 16-33 15,-3 6 41-15,0 6 0 16,3-3 8-16,0-4-8 16,16-2-23-16,10-12 0 15,4-14-54-15,4-3 43 16,9-10-13-16,-1-16 17 15,-6-7 17-15,-6-1 11 16,-11-2 2-16,-7-1 19 16,-9 2 36-16,-3 6 19 0,0 12 26 15,0 6-23 1,0 11 37-16,-2 0-86 0,-2 4-27 16,-5 20 5-16,0 8-6 15,-1 4 7-15,3 0-7 16,6 0 8-16,1-12-2 15,0-6-6-15,0-9 0 16,0-7 1-16,0-2 0 16,8 0-1-16,5-9 5 15,5-13 1-15,6-12 12 16,2-7-18-16,3 3 0 16,-2 6 1-16,-5 11 0 0,-4 14-1 15,0 7 0-15,0 6-15 16,-3 18 4-16,-3 6-38 15,-2 5-4-15,-7-4 12 16,0-1-7-16,-3-5 19 16,0-11 21-16,0-7 16 15,0-7-7-15,3 0 0 16,0-12 31-16,11-17 41 16,8-13-69-16,5-1 19 15,7 4 7-15,2 5-23 16,-3 9 25-16,1 13-30 15,-2 7-1-15,0 5 20 16,-2 0-21-16,-12 17-7 0,-7 12 6 16,-6 11-9-1,-5 6 3-15,-6 4-47 0,-19 2-24 16,-11 4-29-16,-4-9-219 16,1-12-226-16</inkml:trace>
  <inkml:trace contextRef="#ctx0" brushRef="#br0" timeOffset="47299.43">13200 11018 634 0,'0'0'1'0,"0"0"70"15,0 0 85-15,1-74 25 16,-1 65-67-16,0 2 0 15,-4 4-53-15,-1 3 1 16,0 0-40-16,-4 6-8 16,-6 24-2-16,-6 17-7 15,-4 18 8-15,4 13 6 16,3 10-18-16,-5 8 26 16,7-1-27-16,-7-2-4 0,6-10-6 15,2-16-19-15,5-19-60 16,2-22-47-16,3-13-59 15,2-13-3-15,-1-13-47 16,-2-24-87-16</inkml:trace>
  <inkml:trace contextRef="#ctx0" brushRef="#br0" timeOffset="47458.28">12857 11361 270 0,'0'0'177'16,"0"0"172"-16,0 0-113 15,0 0-79-15,0 0-67 16,0 0-90-16,13-43 11 15,49 46-11-15,22-3 0 16,17 0-4-16,3-3-3 0,-1-18-112 16,-12-4-103-1,-9-4-113-15,-18-8-158 0</inkml:trace>
  <inkml:trace contextRef="#ctx0" brushRef="#br0" timeOffset="47680.28">13682 10981 376 0,'0'0'303'0,"0"0"-76"16,0 0 42-16,0 0-129 16,0 0-59-16,0 0-19 15,-46 36-29-15,26 0 26 16,-2 11-31-16,-5 12-8 0,2 8 23 16,-2 5-41-1,6 3-1-15,8-1-1 0,9-11-1 16,4-11 0-1,17-19-56-15,16-19-43 0,15-14-29 16,4-20-321-16,3-23-240 16</inkml:trace>
  <inkml:trace contextRef="#ctx0" brushRef="#br0" timeOffset="48100.41">13773 11215 817 0,'0'0'193'0,"0"0"67"15,0 0-150-15,0 0 15 16,0 0-90-16,0 0-24 16,0-19 0-16,33 12-8 0,12-2-3 15,4 2-11-15,-12 7-34 16,-7 0 37-16,-16 0-36 16,-4 12-4-16,-10 9 29 15,0 5-16-15,-18 7 16 16,-7-2 19-16,-1-3-9 15,-3-1 5-15,9-10 4 16,5-7 0-16,4-5 14 16,8-3-12-16,3-2 15 15,0 0 29-15,17-17-31 16,7-10-5-16,13-9-10 16,-1 0 0-16,-6-1-1 0,-2 11 2 15,-13 9-1-15,-3 7 10 16,-9 10-10-16,-3 0 0 15,0 19-4-15,0 12 4 16,0 12-9 0,0-1 9-16,0-5-7 0,0 0-20 15,18-11-113-15,9-10-78 16,2-16-74-16,7 0-90 16</inkml:trace>
  <inkml:trace contextRef="#ctx0" brushRef="#br0" timeOffset="48340.05">14340 10925 711 0,'0'0'331'16,"0"0"6"-1,0 0-204-15,0 0-28 0,0 0-57 16,0 0-34-16,-35-14 20 16,42 47-26-16,18 12 15 15,5 6 24-15,1 6-29 16,-1 6-8-16,-9 6-10 15,-21 3 1-15,-4 5-4 16,-34 1 3-16,-11-1-39 16,-11-9-9-16,-4-8-30 15,-7-13-40-15,-14-18-182 16,-5-15-706-16</inkml:trace>
  <inkml:trace contextRef="#ctx0" brushRef="#br0" timeOffset="49595.03">12747 10786 251 0,'0'0'524'15,"0"0"-510"-15,0 0 79 0,0 0 86 16,0 0-82-1,0 0-29-15,25-12-24 0,-1-13-8 16,4-6-7-16,5-1-29 16,-10 0 0-16,-4-1 3 15,-10 6-1-15,-6 3 11 16,-3 5-11-16,0 13 5 16,-18 6 16-16,-12 6-23 15,-12 30-2-15,-4 14-5 16,1 16 13-16,10 7-6 15,11 11 0-15,9-5 0 16,5-3 0-16,9-11 0 16,1-11-1-16,0-6-3 0,11-4 8 15,-2-2-4-15,1-9 0 16,-7 1 5-16,-3-1-7 16,0-4 2-16,-10 7 0 15,-17-2-2-15,0-1 9 16,-7-3-7-16,-1-2 0 15,9-8 1-15,3-9 0 16,10-8-1-16,10-3 0 16,0 0 13-16,3-3-11 15,0-11-2-15,0 1 0 16,9 4 3-16,4 4 11 16,1 5-14-16,2 7 0 0,0 33 14 15,1 16-11-15,-5 20 9 16,-6 14 12-16,-6 2-17 15,4 7 7-15,2-7-14 16,4-12 0-16,16-14-10 16,16-19 10-16,23-21-54 15,26-26-67-15,33-23-266 16,21-36-535-16</inkml:trace>
  <inkml:trace contextRef="#ctx0" brushRef="#br0" timeOffset="50107.09">15053 11153 1149 0,'0'0'227'0,"0"0"-20"16,0 0-73-16,0-89-28 15,0 78-27-15,0 5-16 16,0 3-57-16,0 2 3 16,0 1-18-16,0 4-61 0,3 22-107 15,-3 13 46-15,0 12-57 16,0 4-249-16,-6-4-135 16</inkml:trace>
  <inkml:trace contextRef="#ctx0" brushRef="#br0" timeOffset="50299.88">15045 11608 1197 0,'0'0'78'16,"0"0"81"-16,0 0-64 16,0 0-94-16,14 73 55 0,-14-29-55 15,-3 2 2-15,-21 0-6 16,-4 3-2-16,-2-2-46 15,-5-8-77-15,2-16-304 16,10-23-329-16</inkml:trace>
  <inkml:trace contextRef="#ctx0" brushRef="#br0" timeOffset="50802.46">16016 11165 1426 0,'0'0'42'0,"0"0"87"15,0 0-29-15,0 0-58 16,0 0-38-16,0 0-5 16,5-14 1-16,16 14-38 15,13 0 32-15,2 12-36 16,-7 10 4-16,-3 8-8 15,-14 4-15-15,-8 2 32 16,-4 3-28-16,-1-5 13 16,-18-2 32-16,-1-5-10 15,1-10 12-15,7-4 6 16,3-10 4-16,9-3 5 0,0-14 4 16,12-17 6-1,13-13-8-15,8-2-7 0,3-4-15 16,1 7 14-1,-3 3 2-15,-2 4 19 0,-10 12 12 16,-4 6 7-16,-12 7 33 16,-3 11-34-16,-3 0-11 15,0 10-15-15,0 16-5 16,-12 18 19-16,-9 12-8 16,-1 4-15-16,-2 6 8 15,12 4-11-15,9-5-10 16,3-9-32-16,30-17-68 15,25-23 10-15,19-16-60 16,20-16-225-16,14-29-303 16</inkml:trace>
  <inkml:trace contextRef="#ctx0" brushRef="#br0" timeOffset="51026.36">17258 11070 925 0,'0'0'240'16,"0"0"-42"-16,0 0-103 15,-108 6-17-15,73 18-37 16,-1 10 34-16,0 8-45 16,3 8-24-16,1 6 26 15,13 6-28-15,9-1 1 16,10-2-5-16,0-4 4 16,10-14-20-16,9-12-35 0,13-20-37 15,11-9 5-15,2-13-126 16,7-19-211-16,-10-12-353 15</inkml:trace>
  <inkml:trace contextRef="#ctx0" brushRef="#br0" timeOffset="51176.49">17102 11347 68 0,'0'0'594'16,"0"0"-421"-16,0 0 72 15,-85 43-46-15,85-39-188 16,7-1-3-16,28-3-6 15,18 0-2-15,24-17-29 16,14-8-204-16,11-2-208 16</inkml:trace>
  <inkml:trace contextRef="#ctx0" brushRef="#br0" timeOffset="51708.28">18342 10975 1038 0,'0'0'279'0,"0"0"-210"15,0 0 70-15,0 0-75 16,0 0-43-16,0 0 1 0,-12 0-21 16,12 0 28-1,0 0-26-15,0 0-3 0,0 0 14 16,0 0-11-16,0 0-1 15,0 0-2-15,-7 0 1 16,-7-7-15-16,-8 0-2 16,-3 4 14-16,-1 3-5 15,-7 0 7-15,1 0 0 16,-2 6-4-16,6 8 4 16,1 3-8-16,5 3 8 15,2 2 0-15,7 5-5 16,4 2 6-16,-1 1-1 15,0 7 1-15,6 1 2 16,1-1 28-16,3 3-23 16,0 0-2-16,0 3 41 0,0-1-32 15,0 9 4-15,-2-2 9 16,-2 1-10-16,0 1 16 16,-1-6-34-16,1-3 0 15,1-5 21-15,0-8-21 16,3-6 0-16,0-9 0 15,0-5 4-15,0-8-9 16,22-1-12-16,18 0-42 16,21-16 36-16,13-12-86 15,8-8-123-15,0-17-332 16</inkml:trace>
  <inkml:trace contextRef="#ctx0" brushRef="#br0" timeOffset="52086.39">18693 11182 508 0,'0'0'617'0,"0"0"-364"16,0 0-99-16,0 0-59 15,0 0-3-15,-97-31-77 16,71 36-4-16,-13 19-11 16,2 8 7-16,-1 8-6 15,9 2-1-15,6 1-2 16,14-5-7-16,9-6 8 15,0-6-8-15,14-15-26 16,17-11 9-16,11 0 10 16,0-25 1-16,1-4-22 15,-8-3 34-15,-8-5-5 0,-5-2 6 16,-6 3 2-16,-6 2 0 16,-4 12 23-16,-3 11-8 15,-3 8 5-15,0 3-1 16,0 6-19-16,-9 21-13 15,-1 7 12-15,-2 5-13 16,4 7 14-16,5 4-51 16,3 2-64-16,0-9-73 15,14-10-217-15,11-16-352 16</inkml:trace>
  <inkml:trace contextRef="#ctx0" brushRef="#br0" timeOffset="52264.59">19025 11330 896 0,'0'0'300'0,"0"0"-13"16,0 0-159-16,0 0-65 16,0 0-15-16,0 0-48 15,0 0-7-15,-15 87 7 16,3-28 0-16,-1 8 0 16,1-2-23-16,-1-9-79 15,0-15-15-15,6-12-211 16,7-26-273-16</inkml:trace>
  <inkml:trace contextRef="#ctx0" brushRef="#br0" timeOffset="52676.17">19460 11114 835 0,'0'0'415'0,"0"0"-146"15,0 0-158-15,0 0-56 16,0 0-23-16,0 0-31 15,-16 22-1-15,-4 13 0 16,3 6 0-16,5 9 8 16,-3-1-8-16,6-2 0 15,1-5-4-15,5-12 6 16,2-16-2-16,1-7 0 16,0-7 2-16,0 0 15 0,10-7-16 15,16-12 13-15,3-3 10 16,6-1-20-16,-2 7-3 15,-4 7-1-15,0 8 0 16,1 1-16-16,-5 0 16 16,-1 10-30-16,-12 11 11 15,-6-1-18-15,-6 5 14 16,-6-1 13-16,-20-2 10 16,-6-1-6-16,-9-8 6 15,-3-9 0-15,0-4-15 16,1-4 12-16,10-16-23 15,14-14-51-15,16-15-56 16,3-17-318-16,42-18-490 0</inkml:trace>
  <inkml:trace contextRef="#ctx0" brushRef="#br0" timeOffset="53043.65">19915 10851 1111 0,'0'0'63'15,"0"0"68"-15,0 0 43 16,0 0-116-16,0 0-23 16,0 0 16-16,78-18-51 15,-36 7 0-15,-2 8 3 16,-3 0 2-16,-7 3-10 0,-9 0 4 16,0 10 1-16,-8 10-3 15,0 9 3-15,-7 7 0 16,-6 11-3-16,0 9 7 15,-7 6 0-15,-12 5 3 16,-1 5-4-16,4-2 17 16,4 6-20-16,2-3 0 15,-1-7 16-15,3-4-11 16,-5-15 17-16,-3-12-18 16,-10-8 3-16,-10-2 4 15,-8-7-11-15,-8-5-13 16,-2-3-5-16,2-4-50 15,6-6-40-15,10 0-93 16,18-18-321-16</inkml:trace>
  <inkml:trace contextRef="#ctx0" brushRef="#br0" timeOffset="53734.45">20464 10707 455 0,'0'0'156'15,"0"0"38"-15,0 0-54 16,0 0-12-16,0 0-34 16,0 0 48-16,-33-69-80 15,33 48 14-15,0-7 2 16,3-2-55-16,17 3 0 16,5 3-23-16,5 9 0 15,-1 8-2-15,1 7 2 16,-1 3-3-16,-11 20 0 15,-5 16 3-15,-9 10-5 0,-4 5 3 16,-1 5 2-16,-15-3-8 16,1 1 8-16,-2-8-5 15,8-2-2-15,9-8-4 16,0-2-2-16,26-10 1 16,13-9 6-16,9-11-4 15,1-7 10-15,0 0-3 16,-7-15-1-16,-11-9 4 15,-9 5 0-15,-8 2-1 16,-7 9 8-16,-7 5 6 16,0 3-13-16,-18 11 9 15,-9 15-4-15,-8 17 0 16,-1 13 10-16,0 7 3 0,2 9-7 16,13 4 18-1,3 10-29-15,15 0 8 0,3 3 11 16,8-6-17-16,9-8 5 15,-2-8 1-15,-8-11-3 16,-7-6 2-16,-13-11-7 16,-27-5 0-16,-17 1-15 15,-13-2 9-15,-13-5-21 16,-23-3-40-16,-12-8-120 16,-21-14-567-16</inkml:trace>
  <inkml:trace contextRef="#ctx0" brushRef="#br0" timeOffset="61796.3">4907 13198 357 0,'0'0'44'16,"0"0"73"-16,0 92-20 0,0-33-22 16,-6 10 10-16,-1 18-6 15,-4 5 9-15,2-2-12 16,2-15-7-16,4-15-42 16,3-21-1-16,0-15 26 15,0-12-3-15,0-12-21 16,0 0 32-16,0 0-8 15,0-23-1-15,6-10 19 16,10-17-51-16,-1-6-6 16,-3-9-13-16,-3-10 3 15,-6-3 2-15,-3-6-5 16,0 6-2-16,0 16-8 16,0 16 10-16,0 25 0 0,0 12-1 15,0 5 4-15,-3 4-4 16,3 0 1-16,0 4-8 15,0 16 0-15,13 14 0 16,4 9 8-16,8 6 2 16,-4-3 1-16,3 0-3 15,0-12 0-15,-5-9 0 16,3-11-7-16,-2-11 7 16,5-3 0-16,5-17 4 15,3-16 3-15,6-13 19 16,1-9-16-16,-1-1-9 15,-5 5 23-15,-7 8-22 0,-11 21 10 16,-10 12 6-16,-6 10-7 16,0 0-8-16,0 28-3 15,3 17 0-15,0 23-8 16,-3 18 8-16,0 11-4 16,0 5 4-16,0-8 0 15,0-7-3-15,5-24 3 16,14-20-57-16,17-24 6 15,9-19-149-15,10-30-226 16,12-24-234-16</inkml:trace>
  <inkml:trace contextRef="#ctx0" brushRef="#br0" timeOffset="61992.34">6033 13399 577 0,'0'0'505'0,"0"0"-399"15,0 0 100-15,0 0-133 16,0 0-50-16,0 0-13 16,55 0-7-16,1 0 2 15,12-7-2-15,4-6-3 16,-2 0-104-16,-12 0-167 16,-18 6-184-16,-25 4-209 15</inkml:trace>
  <inkml:trace contextRef="#ctx0" brushRef="#br0" timeOffset="62142.46">6145 13571 725 0,'0'0'99'0,"0"0"203"0,0 0-187 16,0 0-69-16,0 0-41 16,87-27 3-16,-4 0-8 15,23-1-6-15,12 1-167 16,16 0-251-16</inkml:trace>
  <inkml:trace contextRef="#ctx0" brushRef="#br0" timeOffset="62620.91">8248 12933 783 0,'0'0'39'16,"0"0"152"-16,0 0-37 15,0 0-32-15,0 0-42 16,0 0-44-16,-36-33 27 15,23 33-35-15,-2 10-26 0,-6 13 10 16,-4 3-11-16,4 12 5 16,6 1-6-16,9 3 3 15,6 1-12-15,0-2 9 16,9-5-6-16,12-7-2 16,-3-5 0-16,4-4 3 15,-8-1-1-15,-4-2 6 16,-7 0-6-16,-3 2 6 15,-3 1 0-15,-24 3-9 16,-15 7 10-16,-10-4-1 16,-6-4 0-16,3-2-3 15,6-7 0-15,13-12-9 16,18-1-18-16,18-26-12 16,0-13-147-16,37-14-185 15,20-3-186-15</inkml:trace>
  <inkml:trace contextRef="#ctx0" brushRef="#br0" timeOffset="63152.17">8384 13026 812 0,'0'0'204'15,"0"0"-27"-15,0 0-109 16,-6 73-12-16,-10-15-13 16,2-2-16-16,5 4 1 15,6-9-22-15,3-13-3 16,3-14-3-16,14-14 0 0,11-10-14 15,5-16-2 1,10-18-20-16,-1-10 6 0,-3-4-3 16,-5 1 23-16,-10 2 4 15,-11 8 12-15,-4 10 18 16,-6 11-23-16,-3 16 6 16,0 0 1-16,0 26-8 15,0 14-3-15,-3 13 1 16,3 0 2-16,6-7 0 15,21-7 0-15,15-9-9 16,7-13-1-16,6-14-58 16,6-6 37-16,-1-28-89 15,-2-12-4-15,-10-6 67 16,-15-10 34-16,-14 0 23 16,-10-11 72-16,-6-3 44 0,-3 1 3 15,0 16-15-15,-9 19-3 16,-3 18 39-16,2 19-63 15,1 0-19-15,-2 16-17 16,-5 24-40-16,-2 19 7 16,-9 24 10-16,1 19-4 15,6 23 12-15,-1 12-26 16,6 11 0-16,6 8-9 16,3-11 9-16,6-27-47 15,0-32 5-15,0-46-124 16,0-34 50-16,3-19-346 15,3-42-168-15</inkml:trace>
  <inkml:trace contextRef="#ctx0" brushRef="#br0" timeOffset="64773.28">9030 13089 882 0,'0'0'179'15,"0"0"23"-15,0 0-105 16,0 0-97-16,0 0 9 15,0 0-15-15,107-17 6 16,-68 27-21-16,-6 0-44 16,-9 2-44-16,-15 9 32 15,-9 2 3-15,-6 8 50 16,-27-2 24-16,-6 6 0 16,0-1 0-16,-1-2 24 15,12-5 28-15,8-8-22 0,13-2-29 16,7-14 2-16,10-3-6 15,23 0-63-15,15-20-62 16,15-13-55-16,8-9-85 16,4-4 95-16,-1-7 154 15,-5 0 19-15,-11-3 73 16,-13 3-25-16,-18 3 42 16,-17 14 4-16,-10 11 55 15,0 13 17-15,-18 9-5 16,-1 3-91-16,-3 17-19 0,2 9-38 15,5 1 4 1,8-4 25-16,7-3-39 0,0-3 1 16,3-4-1-16,13-1-3 15,6-5 15-15,1-1-14 16,4-6 4-16,-2 0 11 16,-1 0-16-16,-9 0 0 15,-2 4-2-15,-7 12 7 16,-2 1-9-16,0 6 4 15,-4 4 0-15,0 4-11 16,7-6-31-16,5-2-39 16,13-7-50-16,14-8 31 15,10-8-25-15,4-8 17 16,8-14-5-16,-6-12 60 16,-6-8 53-16,-10-5 33 0,-12 4 99 15,-11 10-8-15,-13 13 64 16,-3 11 46-16,0 9-85 15,0 0-48-15,-7 16-96 16,-9 11-2-16,6 9 3 16,3-4-5-16,7-2 8 15,0-5-9-15,0-10 1 16,13-5-5-16,4-10 4 16,5 0 0-16,2-16 6 15,1-14-6-15,-5-7-6 16,-1-3-3-16,-10 1 9 15,-9 0-5-15,0 10 5 0,0 12 0 16,-15 10 6-16,-9 10-6 16,-1 28-6-16,-5 19 1 15,2 11 5-15,4 2 11 16,12 3-10-16,6-10 2 16,6-12 2-16,6-15-2 15,19-9-3-15,8-15 0 16,16-5 2-16,5-19 14 15,9-13-16-15,2-12 0 16,-11-6 12-16,-5-1-11 16,-10-3 7-16,-15 11 7 15,-8 14 4-15,-10 16 17 16,-6 13-14-16,0 0-17 16,0 30-10-16,-3 6 5 15,0 9-2-15,3-3-3 0,0-10 10 16,0-6-2-16,3-13-3 15,0-6 0-15,0-7 3 16,1 0 2-16,13-3-3 16,1-18 30-16,9-11-14 15,4-4-8-15,-1-8-10 16,0 8 0-16,1 9-2 16,-7 15 2-16,-6 12-4 15,0 0 1-15,-6 18-6 16,4 10 9-16,2-2 0 0,0-3 0 15,1-2-8 1,-2-13 8-16,-4-7 0 0,-1-1-1 16,0-4 3-16,6-18 5 15,1-8-7-15,5-1 0 16,1-7-8-16,7 1 8 16,-5 7-5-16,-8 10 2 15,-6 14-8-15,-5 6 9 16,-8 0-8-16,3 19 0 15,-3 9-5-15,6-2 15 16,3-3-2-16,4-4-4 16,-2-9-9-16,5-7 3 15,-4-3-15-15,0-6 18 16,6-15-5-16,1-1-6 16,4-4 5-16,-4 3 10 0,-3 2-1 15,-2 4 5-15,-5 8-2 16,-9 6 3-16,0 3-6 15,0 9 6-15,-3 16-7 16,-3 4 2-16,3 1 7 16,3-2-3-16,3-7 1 15,19-9-4-15,5-7-7 16,6-5 10-16,5-5-45 16,6-14 14-16,-4-3-29 15,-4 2 21-15,-13 3 26 16,-7 8 11-16,-10 5-5 15,-3 4 8-15,-3 0-8 0,0 4 8 16,4 8 10-16,-1 2 13 16,0-4-9-16,4 0-12 15,3-5 2-15,0-2-4 16,5-3-21-16,6 0 19 16,4 0-16-16,5-3-12 15,-5 1-16-15,-5 2-173 16,-7-3-81-16,-7-1-359 15</inkml:trace>
  <inkml:trace contextRef="#ctx0" brushRef="#br0" timeOffset="65666.64">12838 12811 515 0,'0'0'238'0,"0"0"-235"16,0 0 162-16,0 0-28 15,0 0-58-15,0 0 13 16,-15 23-41-16,15-23-16 16,0 0 31-16,18-7-39 0,10-12 23 15,11-7-7-15,1-10-41 16,-4-5 12-16,-10 2-14 15,-7 5 0-15,-9 11 12 16,-10 10-5-16,0 4-7 16,-13 9 2-16,-17 3-2 15,-9 24-2-15,-7 18-9 16,2 11 11-16,7 3-5 16,6 2 5-16,7-6 0 15,8-1 6-15,7-4-5 16,3-4 1-16,6 3-2 15,0-3 2-15,-4-3-3 0,-3-1 1 16,-3-5 0 0,-5 0 4-16,-9-5-1 0,-1-3-3 15,-2-7 0-15,2-3 0 16,8-13-2-16,4-3 2 16,4-3 0-16,6-3 12 15,0-16-12-15,3-5 0 16,0-5 0-16,15 3 0 15,4 9-6-15,2 7 6 16,1 10 0-16,4 0-6 16,-1 17 9-16,2 18-3 15,-8 12 0-15,1 9 3 16,-4 14 21-16,-3 3-18 0,4-5-5 16,2 4 11-1,7-8-12-15,10-5 0 0,10-15 0 16,15-18-37-1,14-23-33-15,6-9-175 0,9-34-260 16</inkml:trace>
  <inkml:trace contextRef="#ctx0" brushRef="#br0" timeOffset="65981.75">13773 12896 204 0,'0'0'631'0,"0"0"-510"16,0 0 136-16,-3-78-105 16,0 74-70-16,-4 1-12 15,7 3-13-15,-8 0-29 16,0 27-19-16,-3 23-9 15,-7 31 6-15,-2 18-14 16,-3 12 8-16,0 4-4 16,-2-10 0-16,1-15-14 0,12-21-79 15,5-24-54 1,7-25-117-16,0-20-78 0,0-26-104 16</inkml:trace>
  <inkml:trace contextRef="#ctx0" brushRef="#br0" timeOffset="66289.03">13548 13237 525 0,'0'0'187'0,"0"0"148"16,0 0-177-16,0 0-110 15,0 0-48-15,124-75 8 16,-56 60-18-16,4-4-67 16,-4-1-140-16,-3-4 39 15,-13-2 15-15,-18-1 40 16,-13-7 123-16,-9-4 108 15,-9 6 108-15,-3 5-72 16,0 10 51-16,0 12-22 0,0 5-77 16,0 5-34-16,-9 25-31 15,-10 13-30-15,-4 20 38 16,1 10-24-16,2 6-15 16,7 7 9-16,7-7-9 15,6-13-3-15,0-16-30 16,28-25-65-16,11-25-69 15,11-13-189-15,12-33-254 16</inkml:trace>
  <inkml:trace contextRef="#ctx0" brushRef="#br0" timeOffset="66688.16">14302 13075 231 0,'0'0'534'15,"0"0"-346"-15,0 0 50 0,-84 9-127 16,84-9-56-1,0 0-51-15,7 0 0 0,11 0 3 16,12 0-7-16,-1 5 0 16,0-2-1-16,-9 3-7 15,-4 0-5-15,-6 8-18 16,-10 5-20-16,0 6 37 16,-7 4-25-16,-15 3 22 15,-1-1 16-15,-1-2-10 16,12-12 11-16,2-8 0 15,10-9 1-15,0 0-13 16,16-9 6-16,14-20 6 0,12-8-5 16,-2-4-22-16,-5-4 11 15,0 5 14-15,-8 4 4 16,-8 17 44-16,-7 5-20 16,-4 11 14-16,-8 3 15 15,0 7-55-15,0 18 0 16,0 8-3-16,-10 8 7 15,3-4-13-15,0 2-18 16,4-3-99-16,3-7-167 16,0-15-234-16</inkml:trace>
  <inkml:trace contextRef="#ctx0" brushRef="#br0" timeOffset="66904.84">14728 12854 792 0,'0'0'306'15,"0"0"0"-15,0 0-196 16,0 0-59-16,0 0-51 16,0 0 0-16,41 83 6 15,-4-27-4-15,-2 4 10 16,-11 5-12-16,-18 1 1 16,-6 1-5-16,-27-4 4 15,-17-5-33-15,-3-11-59 16,-2-11-117-16,13-27-221 15,21-9-212-15</inkml:trace>
  <inkml:trace contextRef="#ctx0" brushRef="#br0" timeOffset="67047.09">15318 12922 1254 0,'0'0'116'0,"0"0"-5"16,0 0-39-16,0 0-72 15,0 0-32-15,-22 87-93 16,9-41-442-16</inkml:trace>
  <inkml:trace contextRef="#ctx0" brushRef="#br0" timeOffset="67227.28">15341 13494 397 0,'0'0'795'15,"0"0"-676"-15,0 0 90 16,0 0-145-16,-29 79-23 16,10-38-37-16,-11 4-2 15,-8 12-2-15,-6 6-49 16,-10 4-73-16,3-8-387 16</inkml:trace>
  <inkml:trace contextRef="#ctx0" brushRef="#br0" timeOffset="67752.89">16349 12950 168 0,'0'0'1210'16,"0"0"-1187"-16,0 0 76 16,0 0-74-16,0 0-25 15,0 0 9-15,61-6-9 16,-12 21 0-16,-3 6-10 0,-8 2 10 16,-19 13-49-16,-12 0-14 15,-7 7 11-15,0 3-8 16,-14 0-25-16,-4-2 30 15,-5-11-32-15,6-6 33 16,8-12-40-16,3-8 70 16,6-7 24-16,0 0 20 15,12-22 57-15,14-15-73 16,10-6-4-16,3-10 13 16,3-3 7-16,-6-1 44 15,-1 11 54-15,-6 7-19 16,-12 15-8-16,-4 12-4 15,-10 9-35-15,-3 3 16 16,0 0-68-16,0 20 5 16,-16 16-5-16,-4 12 5 0,-1 12 9 15,-3 0-14-15,8 2 0 16,13-2-11-16,3-4-56 16,23-10-127-16,29-20-309 15,28-26-356-15</inkml:trace>
  <inkml:trace contextRef="#ctx0" brushRef="#br0" timeOffset="67998.27">17635 12900 1161 0,'0'0'72'0,"0"0"127"16,0 0-76-1,-82-24-53-15,56 24-24 0,4 12-20 16,-8 17-18-16,5 10 5 15,-1 19-13-15,9 3 0 16,6 6 3-16,8-1-3 16,3-3-5-16,0-15 5 15,14-14-37-15,9-15-28 16,12-16-33-16,11-3-55 16,2-17-182-16,-2-15-16 15,-13-4-197-15</inkml:trace>
  <inkml:trace contextRef="#ctx0" brushRef="#br0" timeOffset="68142.22">17508 13174 524 0,'0'0'192'0,"0"0"78"15,0 0-42-15,0 0-95 16,0 0-107-16,0 0-13 16,-23 5-13-16,67-5-3 15,12-3-13-15,13-9-199 16,-2-4-300-16</inkml:trace>
  <inkml:trace contextRef="#ctx0" brushRef="#br0" timeOffset="68696.42">18671 12807 195 0,'0'0'160'16,"0"0"50"-16,0 0-19 15,0 0-91-15,-7-78 52 0,-6 58-71 16,-4 3 13 0,1 4-22-16,-4 5-5 0,2 8-13 15,2 0-29-15,-7 0 3 16,6 12-26-16,-3 7 2 16,4 5 22-16,4 5-24 15,2 3 4-15,3 5 13 16,3 0-7-16,1 5 7 15,3-3 1-15,0 5-14 16,0-1 42-16,0 0-31 16,0-6 9-16,0 5-1 15,-3-2-8-15,-2 3 1 16,0 0 5-16,-1 2-22 0,-3 2 19 16,-1 0-20-16,3-11 0 15,4-9-5-15,3-9 9 16,0-10-8-16,2-8 4 15,22 0-25-15,19-7-8 16,15-12-56-16,17-13-90 16,5-10-383-16,-1-5-285 15</inkml:trace>
  <inkml:trace contextRef="#ctx0" brushRef="#br0" timeOffset="69032.25">19022 12969 882 0,'0'0'170'0,"0"0"114"16,0 0-163-16,0 0-33 0,-91 0-24 16,70 14-46-16,5 6-9 15,4 6-9-15,-1 0 8 16,8 3-13-16,5-1 5 16,0-2-13-16,0-5 11 15,18-6-52-15,-1-10-13 16,4-5 45-16,5 0 10 15,1-17 4-15,-4-11 0 16,-3-2 8-16,-2-2 6 16,-6 3-2-16,-4 9-4 15,-3 9 39-15,-5 8 0 16,0 3 7-16,0 0-46 16,0 7 0-16,0 16-9 0,-9 13 3 15,-4 7-12-15,4 1-55 16,-9 2-75-16,7-3-256 15,7-7-199-15</inkml:trace>
  <inkml:trace contextRef="#ctx0" brushRef="#br0" timeOffset="69221.6">19353 13193 1078 0,'0'0'241'16,"0"0"-40"-16,0 0-120 15,0 0-81-15,0 0 15 16,0 0-24-16,-37 97 9 16,28-48 0-16,3-2-9 0,-6 2-43 15,4 0-46-15,4-11-179 16,4-16-252-16</inkml:trace>
  <inkml:trace contextRef="#ctx0" brushRef="#br0" timeOffset="69609.97">19706 12824 1064 0,'0'0'102'0,"0"0"-14"16,0 0-17-16,0 0-68 16,0 0-3-1,-23 96 36-15,17-40-31 0,0 7 8 16,-4-4-11-16,-1-6 3 15,2-11-5-15,0-12 0 16,6-13 0-16,0-10 0 16,3-7 3-16,0 0-3 15,0-10 22-15,18-17 18 16,6-9-16-16,7-1-24 16,2 8 0-16,3 5-12 15,0 12 11-15,-5 12-12 16,-1 0 0-16,-8 6-21 0,-7 14 3 15,-15 7 8 1,0 2-13-16,-17 1 32 0,-9-6-17 16,-15 2 21-16,-3-6-4 15,-3-6-1-15,3-5-51 16,6-6-47-16,12-3-139 16,12-7-163-16</inkml:trace>
  <inkml:trace contextRef="#ctx0" brushRef="#br0" timeOffset="70034.61">20135 12709 866 0,'0'0'118'16,"0"0"149"-16,0 0-113 15,0 0-66-15,0 0-42 16,0 0-16-16,0 0-28 15,43-26 5-15,-1 16 0 16,4 3-7-16,-5 0-8 16,-3 2 3-16,-10 0-5 15,-10 5 9-15,-9 0 0 16,-4 0-9-16,1 17 4 16,-2 9 6-16,-4 11 0 15,0 9 0-15,0 9 0 16,-15 15-1-16,-3 2-4 15,2 9 10-15,-4 0 3 0,5-2-8 16,1-2 0-16,1-9 19 16,0-7-17-16,-3-8 4 15,-5-14-1-15,-7-9-1 16,-10-10 3-16,-2-8-7 16,-3-7 0-16,5-5 6 15,6 0-6-15,5-3-12 16,9-14-28-16,6-7-95 15,12-19-332-15</inkml:trace>
  <inkml:trace contextRef="#ctx0" brushRef="#br0" timeOffset="70592.27">20844 12654 820 0,'0'0'48'16,"0"0"249"-16,0 0-162 15,0 0-50-15,0 0-15 16,0 0-23-16,-13-68-41 16,15 48 20-16,15-3-26 15,9 3 0-15,-4 3-7 16,4 8 7-16,-4 6-3 0,-1 3-8 15,-8 29-18 1,-4 24 23-16,-6 17-2 0,-3 13 7 16,-10-1-2-16,-12 0 3 15,-1-3 0-15,4-15-3 16,8-11-6-16,8-13-1 16,3-15 8-16,0-8 2 15,11-9-8-15,2-8 8 16,8 0-2-16,4-3 1 15,0-14-7-15,-1-4-2 16,-9 1 2-16,-7 6 8 16,-7 5 13-16,-1 9 13 15,-1 0 1-15,-20 4-15 16,-9 22-11-16,-1 8 31 0,-1 5-30 16,8 6 4-16,7 9 7 15,5 2-13-15,9 9 0 16,3 1 0-16,0 1 4 15,0-1-6-15,7 1 2 16,-4-8 0-16,-3-6 0 16,-24-5 0-16,-22-7-26 15,-25 4-35-15,-20-4-152 16,-12-6-248-16</inkml:trace>
  <inkml:trace contextRef="#ctx0" brushRef="#br0" timeOffset="75002.3">7021 5075 39 0,'0'0'34'16,"0"0"28"-16,0 0 0 15,0 0-12-15,0 0 18 16,0 0 1-16,0 0 1 15,0-7 0-15,0 7 2 16,0-1-10-16,0-2-33 16,7 0-24-16,20 0 4 15,16-1-7-15,12 3-2 16,14 1 11-16,6 0-11 16,5 0 3-16,11 0-3 15,6-2 2-15,9 1 1 16,0 0-3-16,7 1 0 15,-1 0 1-15,-6 0 0 16,-6 1-2-16,-12 8-3 0,-9 0 4 16,-15-2 0-16,-9 0 0 15,-10-4 0-15,-9-1 2 16,-6-2 0-16,0 0 4 16,-5 0-6-16,-4 0 0 15,-2 0 2-15,-7 0-2 16,-3 0 0-16,0 0-5 15,-6 0 4-15,-3 0 0 16,0 0 1-16,0 0 0 16,0 0 1-16,0 0-1 15,0 0 0-15,0 0-3 16,0 0 3-16,0 0-7 0,-7 5-4 16,-10 2-118-16,-5-2-23 15,-8 0-241-15</inkml:trace>
  <inkml:trace contextRef="#ctx0" brushRef="#br0" timeOffset="76015.59">5572 5162 24 0,'0'0'56'0,"0"0"1"16,0 0 14-16,0 0-3 15,0 0-26-15,0 0 17 16,-19 0-1-16,19 0-18 16,0 0-29-16,0 0-10 15,0 0-1-15,0 0-7 16,9 0-14-16,13-4 21 15,5-4 3-15,6-1 5 0,6 3 8 16,2-1-9-16,4 0-5 16,1 0 18-16,-1-3-20 15,-3 4 3-15,-5 0 26 16,-14 1-17-16,-7 2-9 16,-10 1-3-16,-6 2-57 15,0 0-38-15,-15 6-35 16,-15 7-24-16</inkml:trace>
  <inkml:trace contextRef="#ctx0" brushRef="#br0" timeOffset="76352.39">5611 5196 89 0,'0'0'55'16,"0"0"97"0,0 0-12-16,0 0-48 0,0 0-55 15,0 0-35-15,-9 0-1 16,9 0 0-16,0 0-1 15,0 0-7-15,18 0-8 16,6-2 15-16,7-1 9 16,2 0-6-16,0 0 0 15,1 0 17-15,-1-4-16 16,0 0 13-16,-5 1-2 16,-4-2-8-16,-8 3 9 15,-8 1-1-15,-5 4-12 16,0 0 19-16,-3 0-21 0,0 0 1 15,0 0 6 1,0 0-6-16,0 0 3 0,0 0-5 16,0 0 0-16,0 0 8 15,0 0-8-15,0 0-6 16,0 0-31-16,6 0-201 16</inkml:trace>
  <inkml:trace contextRef="#ctx0" brushRef="#br0" timeOffset="76849.77">5413 4889 36 0,'0'0'2'0,"0"0"-4"16,0 0-2-16,0 0 4 16,0 0 0-16,0 0-2 15,0-59 0-15,0 59-14 16,0 0 15-16,0 0-10 16</inkml:trace>
  <inkml:trace contextRef="#ctx0" brushRef="#br0" timeOffset="81349.78">13727 5017 269 0,'0'0'25'15,"0"0"13"-15,0 0 57 16,0 0-30-16,0 0-41 16,0 0-24-16,-42-28-4 15,33 37-16-15,2 8-68 0,0 0-61 16,4-7-106 0</inkml:trace>
  <inkml:trace contextRef="#ctx0" brushRef="#br0" timeOffset="81512.62">13727 5017 363 0,'0'49'0'15,"-3"-45"0"-15,3 4-102 16,0-8-34-16</inkml:trace>
  <inkml:trace contextRef="#ctx0" brushRef="#br0" timeOffset="81673.83">13776 5051 181 0,'0'0'19'15,"0"0"-19"-15,0 0-41 16,0 0-114-16</inkml:trace>
  <inkml:trace contextRef="#ctx0" brushRef="#br0" timeOffset="84144.49">17123 5121 157 0,'0'0'0'16,"0"0"21"-16,0 0 5 15,0 0 59-15,0 0-50 16,0 0-23-16,-6 3 18 16,6-3-30-16,0 0 2 15,0 0-4-15,0 1-89 16,1 3 8-16,9-1-29 15</inkml:trace>
  <inkml:trace contextRef="#ctx0" brushRef="#br0" timeOffset="84521.43">17852 5155 114 0,'0'0'0'16,"0"0"-46"-16,0 0 13 15</inkml:trace>
  <inkml:trace contextRef="#ctx0" brushRef="#br1" timeOffset="92330.22">26350 4850 516 0,'0'0'66'0,"0"0"160"0,0 0-22 16,0 0-74-16,-11-75-5 16,10 72-14-16,-1 2-59 15,1 1-7-15,-2 0-45 16,2 21 11-16,-1 28-19 16,2 23 8-16,0 15 0 15,0 5 2-15,0-10 2 16,0-13-4-16,3-18 0 15,3-16 2-15,-5-18 6 16,1-11-8-16,-2-5 0 16,1-1 17-16,-1 0-1 15,0 0 21-15,0-18 7 16,0-18-8-16,0-18-13 16,0-17-23-16,-6-11 0 15,-2-10 2-15,2 5 4 0,6 15-6 16,0 23 0-16,0 23 0 15,6 11-12-15,10 5 7 16,8 6-3-16,5 2 1 16,6 2-13-16,-1 11 9 15,-1 11 2-15,-6 6-3 16,-10 4 8-16,-12 7-9 16,-5 2-1-16,-9 1-1 15,-25 4 12-15,-12-2-2 16,-11-6 0-16,0-7 7 15,10-11-7-15,14-8-7 16,18-10-26-16,13-2 30 0,2-2-96 16,27-21-107-16,17-11-287 15,14-7 35-15</inkml:trace>
  <inkml:trace contextRef="#ctx0" brushRef="#br1" timeOffset="92533.2">26959 4864 772 0,'0'0'78'0,"0"0"172"15,0 0-73-15,0 0-100 16,0 0-17-16,0 0-60 16,-44 28 3-16,78-28-3 15,20 0 0-15,10-3-6 0,5-5-94 16,-5 1-205-16,-9 3-63 15,-17-1-254-15</inkml:trace>
  <inkml:trace contextRef="#ctx0" brushRef="#br1" timeOffset="92690.8">26954 5179 744 0,'0'0'83'16,"0"0"221"-16,0 0-281 15,0 0-15-15,0 0-5 0,118-44-3 16,-36 13-68-16,0-2-175 16,-2-6-310-16</inkml:trace>
  <inkml:trace contextRef="#ctx0" brushRef="#br1" timeOffset="93278.64">27813 4657 1065 0,'0'0'58'16,"0"0"92"-16,0 0-135 0,0 0 0 16,75-90-15-1,-37 49-6-15,-2 7-20 0,-9 1 9 16,-8 6-7-16,-11 6 24 15,-8 5 4-15,0 4 4 16,-11 4 15-16,-12 6-23 16,-6 2 0-16,-7 10-1 15,2 16 6-15,3 10-2 16,5 0 3-16,12 6 0 16,8-3 5-16,6 0-11 15,0-2 0-15,6-4-1 16,10-1 1-16,-1-3 0 15,1-4-1-15,-4-2 5 16,-4 2-5-16,-4-2 1 0,-4 4 0 16,0 2 2-16,-12 0 0 15,-7-5-2-15,-7-2 0 16,1-3 2-16,1-5 1 16,8-6-3-16,6-3 0 15,5-5 11-15,4 0-8 16,1 0 1-16,0 0 11 15,0 0-11-15,1 0 8 16,10 0-12-16,5 0 1 16,5 17-2-16,0 15 5 15,1 13-4-15,0 6 2 16,-5 2 1-16,1-6-1 16,-3-3-2-16,1-11-11 0,3-14-12 15,5-12-98-15,9-7-85 16,12-22-37-16,8-25-174 15</inkml:trace>
  <inkml:trace contextRef="#ctx0" brushRef="#br1" timeOffset="93727.35">28165 4727 786 0,'0'0'73'0,"0"0"230"16,0 0-204-16,-85 0-9 15,85 0-50-15,0 0-40 0,18-5 8 16,18 0-21 0,12 0 13-16,8-2-5 0,-2 7-1 15,-11 0-39-15,-6 0 3 16,-12 7-20-16,-11 10 7 16,-8 3 46-16,-6 9-19 15,-1 2 10-15,-20 1 18 16,1-6-22-16,0-6 11 15,6-7 3-15,4-9 8 16,10-4 11-16,0-13-11 16,3-23-19-16,18-9 5 15,5-2-34-15,7 6 30 16,-3 10 18-16,-2 5 8 0,-8 9 72 16,-8 7-21-1,-6 4-13-15,-6 6 15 0,0 0-50 16,0 10-11-16,0 16 0 15,-8 14 0-15,1 9 0 16,4-1 0-16,3-3-64 16,0-4-37-16,15-13-64 15,9-14 35-15,2-14-68 16,6-1-18-16,2-27-15 16</inkml:trace>
  <inkml:trace contextRef="#ctx0" brushRef="#br1" timeOffset="93966.34">28742 4738 172 0,'0'0'288'0,"0"0"-47"16,0 0-163-16,0 0-33 0,-59 86 29 16,48-45-42-16,7-3-9 15,4-8-8-15,0-7-15 16,12-10 0-16,3-9-5 16,1-4 5-16,1-6 5 15,-3-16 2-15,-3-9 12 16,-8-2 4-16,-3-5-19 15,0 6 9-15,-6 9-7 16,-6 10-4-16,-3 13 30 16,1 0-32-16,1 22-87 15,3 12-36-15,4 2-178 16,6-4-168-16</inkml:trace>
  <inkml:trace contextRef="#ctx0" brushRef="#br1" timeOffset="94153.38">29063 4911 833 0,'0'0'232'0,"0"0"98"15,0 0-253-15,0 0-24 16,0 0-36-16,0 0-9 16,-4 46-15-16,-2-3 7 15,-3 5-12-15,1-1-4 16,-1-1-109-16,0-8-219 15,3-18-207-15</inkml:trace>
  <inkml:trace contextRef="#ctx0" brushRef="#br1" timeOffset="94596.3">29232 4633 967 0,'0'0'70'0,"0"0"213"15,0 0-222-15,0 0-28 16,0 0-33-16,0 0-27 16,10-12-1-16,33 12-15 15,2 0-35-15,-2 3-6 16,-8 10-69-16,-16 7 12 0,-7 2 15 16,-12 6-11-1,0 2 34-15,-6 1-17 0,-13-3 50 16,-4-3 14-16,4-5 16 15,2-8 36-15,8-7 4 16,6-5 63-16,3-11 93 16,6-19-107-16,21-7-22 15,9-5 19-15,5 2 1 16,-4 4 27-16,-5 6 2 16,-9 9 25-16,-10 9 57 15,-5 5-13-15,-7 5-14 16,-1 2-39-16,0 2-76 0,-6 19-9 15,-5 8-7 1,-2 12 2-16,4 3-2 0,5 6 0 16,4 0-96-1,0-3-87-15,0-10-107 0,16-18-62 16,10-19 17-16</inkml:trace>
  <inkml:trace contextRef="#ctx0" brushRef="#br1" timeOffset="94753.49">29760 4797 355 0,'0'0'356'0,"0"0"47"16,0 0-183-16,0 0-119 16,0 0-47-16,0 0-13 15,-11 27-41-15,1 12 0 16,0 7-2-16,0 11-1 16,4 2-5-16,-1-2-98 0,-2-5-237 15,8-19-194-15</inkml:trace>
  <inkml:trace contextRef="#ctx0" brushRef="#br1" timeOffset="94943.31">30107 4979 1203 0,'0'0'113'15,"0"0"105"-15,0 0-213 16,0 0 0-16,0 0-10 15,-30 89 4-15,17-39-5 0,1 5-57 16,-4 0-93-16,4-9-237 16,3-20-357-16</inkml:trace>
  <inkml:trace contextRef="#ctx0" brushRef="#br1" timeOffset="95408.31">30337 4609 1057 0,'0'0'39'15,"0"0"268"-15,0 0-256 16,0 0-9-16,0 0-42 16,0 0-2-16,2-35 0 0,27 31 2 15,3 4-17-15,-5 0 12 16,-5 7-41-16,-10 16 5 15,-7 4 16-15,-5 5-11 16,0-3 26-16,-8 1-18 16,-6-2 12-16,0-6 9 15,3-3-3-15,3-9 7 16,7-7-3-16,1-3 10 16,0-1-11-16,6-24-13 15,18-10 20-15,9-6 10 16,4-5-10-16,0 5 0 15,-5 6 10-15,-10 9 4 16,-11 10 32-16,-7 6 6 0,-4 10 1 16,0 0 12-16,0 0-58 15,-7 14-7-15,-7 13 0 16,-2 9 4-16,5 5-4 16,7 3 0-16,4 4-6 15,0-2-5-15,10-2-70 16,14-8-99-16,6-16-96 15,7-20-154-15</inkml:trace>
  <inkml:trace contextRef="#ctx0" brushRef="#br1" timeOffset="95698.37">30799 4742 625 0,'0'0'176'15,"0"0"111"-15,0 0-172 16,0 0 25-16,0 0-118 15,0 0-17-15,-22-12-5 16,37 7-10-16,3 2-13 16,-3 3 23-16,-2 0-37 15,-5 0 10-15,-4 3-11 16,-2 11 13-16,-2 8 22 16,0 2 3-16,0 4-2 15,-11 0 2-15,-3-2 0 16,1-2 34-16,1-7-9 15,2-6-8-15,7-7-16 0,3-2-1 16,0-2-20-16,10 0-162 16,13-2-115-16,7-10-96 15</inkml:trace>
  <inkml:trace contextRef="#ctx0" brushRef="#br1" timeOffset="95886.87">31117 4847 739 0,'0'0'210'16,"0"0"56"-16,0 0-149 16,0 0-65-16,0 0 3 15,0 0-53-15,0 42 4 16,-3-6-4-16,-6 5 2 16,0-2-8-16,0 1-15 15,-3-3-118-15,4-8-160 0,3-15-312 16</inkml:trace>
  <inkml:trace contextRef="#ctx0" brushRef="#br1" timeOffset="96059.83">31357 4853 226 0,'0'0'728'15,"0"0"-697"-15,0 0-31 16,0 0-72-16,0 0-111 16,0 0-184-16</inkml:trace>
  <inkml:trace contextRef="#ctx0" brushRef="#br1" timeOffset="96238.31">31618 4827 714 0,'0'0'110'15,"0"0"28"-15,0 0-106 16,0 0-32-16,0 0-102 16,0 0-61-16,46-8-280 0</inkml:trace>
  <inkml:trace contextRef="#ctx0" brushRef="#br1" timeOffset="96547.33">31888 4802 448 0,'0'0'83'0,"0"0"178"16,0 0-135-16,0 0 28 16,0 0-94-16,0 0-30 15,-10 0 29-15,10 0-59 16,1 0-12-16,17 0-14 15,6 0-75-15,2-7-154 16,3-1-143-16</inkml:trace>
  <inkml:trace contextRef="#ctx0" brushRef="#br1" timeOffset="97147">32207 4743 117 0,'0'0'391'16,"0"0"-197"-16,0 0-8 0,0 0-53 15,0 0-65 1,0 0-44-16,6 6-6 0,-12 2-4 16,-3 1-11-16,-2-3 17 15,0-1-19-15,0-4-1 16,3-1 14-16,0 0-9 16,2 0 13-16,3-10 12 15,2 0-26-15,1 1 8 16,0 1-12-16,0 4-6 15,10 1 3-15,5 1-12 16,0 2-9-16,1 0-13 16,-4 0-33-16,-3 0 26 15,-6 6-17-15,-3-3 18 16,0-1 34-16,0 1 7 16,0-3 2-16,0 0 29 0,0 0 49 15,0 0 48-15,0 0-44 16,0-9-12-16,0-1-21 15,0 4-24-15,0 3 15 16,0 2 8-16,0 1-10 16,0 0 2-16,0 0-40 15,0 17-6-15,-1 18-1 16,-5 17 4-16,-3 8-5 16,-3 1-31-16,0-3-41 15,-6-10-35-15,0-9-165 16,0-17-76-16,8-16-229 15</inkml:trace>
  <inkml:trace contextRef="#ctx0" brushRef="#br1" timeOffset="97596.3">32392 4414 1013 0,'0'0'162'16,"0"0"59"-16,0 0-159 15,0 0-18-15,0 0-31 16,0 0-13-16,0-2-1 16,18 11-8-16,3 11 9 15,3 0-2-15,-5-1 2 16,-7 1-13-16,-6 0 7 16,-4 1-26-16,-2 0 1 15,0-1-14-15,-2-2-17 0,-4-5 22 16,5-6-34-16,-1-4 30 15,2-3 32-15,0 0 12 16,0-3 5-16,0-18 44 16,9-8-26-16,6-5 16 15,-3 5-16-15,0 2-1 16,-3 6 27-16,-3 5-23 16,-3 7 12-16,-1 6 5 15,-2 3-22-15,0 0 10 16,0 0-31-16,0 10-3 15,1 13 1-15,5 9 2 16,0 3 0-16,0 1 0 0,1 1-11 16,1-3-14-16,2-4-93 15,-1-7-53-15,3-11-202 16,9-10-186-16</inkml:trace>
  <inkml:trace contextRef="#ctx0" brushRef="#br1" timeOffset="98023.32">32768 4617 577 0,'0'0'152'0,"0"0"136"15,0 0-128-15,0 0 17 16,0 0-135-16,0 0-7 16,-16-8-9-16,16 6-20 0,0 2-6 15,3 0-7-15,9 0 7 16,4 0-16-16,-4 4-16 15,0 10 5-15,-5 3 20 16,-2 3-20-16,-5 0 22 16,0-2-18-16,0-3-24 15,0-6 33-15,0-4-15 16,0-4 29-16,0 1 0 16,0-2 1-16,0 0 37 15,0-8 36-15,0-13-16 16,9-7-18-16,6-5-31 15,1 4 3-15,-1 6 27 0,-4 10-29 16,-4 8-1-16,-6 5-9 16,1 0 13-16,1 0-27 15,0 15 13-15,1 11 1 16,1 3 0-16,-5 4 4 16,0-1-7-16,0 0 3 15,0 1-62-15,-12-5-56 16,-6-7-274-16,3-18-303 15</inkml:trace>
  <inkml:trace contextRef="#ctx0" brushRef="#br1" timeOffset="98585.76">33023 4180 697 0,'0'0'250'15,"0"0"-26"-15,0 0-55 16,0 0-75-16,0 0-44 16,-31-82-4-16,31 69-38 15,4-1 2-15,17 5-3 16,9-1-7-16,12 8 0 16,10 2 0-16,3 0-1 15,-4 12-4-15,-6 10-3 16,-17 6-7-16,-14 9-1 0,-13 3 7 15,-1 3 6 1,-9-1-5-16,-12-3 12 0,3-7-5 16,2-9 1-16,8-7 0 15,5-5-2-15,3-3 2 16,0-4-1-16,9-4-8 16,14 0 11-16,5 0-2 15,-1-10 3-15,-8-1 5 16,-5 3 7-16,-11 7-8 15,-3 1 1-15,0 0 28 16,0 0-32-16,-2 12-4 16,-14 13-2-16,-2 7 2 15,0 6 6-15,7 2-6 16,11 6 0-16,0 2 12 16,0 2-11-16,13-1 9 0,4 0 4 15,1-4-13-15,5 1 22 16,-10-9-23-16,-7-6 0 15,-6-6 3-15,-15-5-3 16,-18 3-1-16,-22-1-8 16,-20-1-26-16,-19-6-11 15,-22-3-120-15,-8-11-431 16</inkml:trace>
  <inkml:trace contextRef="#ctx0" brushRef="#br1" timeOffset="100949.29">3001 5984 213 0,'0'0'0'0,"0"0"1"15,0 0 14-15,0 0-15 16,0 0 0-16,0 0-1 16,0 0-5-16,3-1-65 0,0-4-2 15</inkml:trace>
  <inkml:trace contextRef="#ctx0" brushRef="#br1" timeOffset="106064.27">17037 5199 422 0,'0'0'39'0,"0"0"-15"16,0 0 39-1,0 0-57-15,0 0-6 0,0 0-1 16,10 0-1-16,-4 0-48 15,1 0-25-15,2 0 7 16,5 0-41-16,-2 0 9 16,5-3 10-16</inkml:trace>
  <inkml:trace contextRef="#ctx0" brushRef="#br1" timeOffset="106803.82">17015 5104 188 0,'0'0'15'15,"0"0"51"-15,-88 28 11 0,62-19-45 16,3 0 16-16,6-4 11 16,4 0-26-16,7-2 15 15,3-3-7-15,2 0-40 16,1 0 2-16,0 0-3 15,17 0 0-15,11 0 13 16,11 0-2-16,7 0 14 16,4-5-23-16,0-4 1 15,2-2 4-15,-5-2-4 16,-5 2-3-16,-10-1 6 16,-13 5-3-16,-8 4 17 15,-5-1 2-15,-6 1 7 16,0 0 45-16,-12 0-39 15,-18 3-34-15,-13 0 0 16,-11 5 5-16,-6 12-9 0,-7 7 3 16,2 0 0-16,0 1 11 15,10-3-11-15,15-8 8 16,15-4 22-16,14-6-7 16,11-4 5-16,0 0-28 15,27 0 3-15,21-11 3 16,16-11 25-16,13-1-16 15,4 0 4-15,-5 3-18 16,-3-1 0-16,-9 7 1 16,-19 2 4-16,-18 2 19 15,-18 8-8-15,-9 0 31 16,-2 2 39-16,-29 0-16 0,-21 0-52 16,-18 7-19-1,-24 14 2-15,-17 6-2 0,-9 7 0 16,3 3 0-16,14-4-4 15,35-9 4-15,32 0-66 16,36-12-135-16,15-12-408 16</inkml:trace>
  <inkml:trace contextRef="#ctx0" brushRef="#br1" timeOffset="108236.27">30529 5842 226 0,'0'0'23'0,"0"0"86"15,0 0 88-15,0 0-67 16,0 0-39-16,0 0 15 15,0 0-27-15,0-67-56 16,-1 71-23-16,-8 30-5 16,-2 24 5-16,-4 20 0 15,-1 7 3-15,2-6-13 16,3-10 10-16,3-14-41 16,5-14 4-16,3-12-12 0,0-12 17 15,0-10-21 1,0-4-8-16,-1-3 39 0,-9 0 11 15,-3-10-9-15,-4-12-13 16,-1-5 20-16,0-2 13 16,3-1 7-16,3 2 3 15,5 11 40-15,2 8-1 16,3 9-3-16,2 0-46 16,0 20-4-16,2 6 4 15,10 1 3-15,4-1-2 16,3-5 2-16,1-7-3 15,4-6 2-15,3-8 35 16,6 0-6-16,6-24-3 0,7-5-13 16,0-5-12-16,2-5-3 15,-10 1 0-15,-6 5-41 16,-10 13-41-16,-13 19-117 16,-9 1-196-16</inkml:trace>
  <inkml:trace contextRef="#ctx0" brushRef="#br1" timeOffset="108979.75">27716 8087 659 0,'0'0'22'15,"0"0"13"-15,0 0 121 16,0 0-36-16,0 0-54 16,0 0-42-16,-19-20-6 0,76 14 34 15,26-4 18 1,38 1-20-16,40-1-16 0,46-4-4 15,50-5 12-15,34 1-41 16,37 2 4-16,27 0 14 16,16 2-17-16,26 2 4 15,12 3 5-15,-4 1-4 16,-6 1 24-16,-32 5-29 16,-48 2 1-16,-52 0 2 15,-57 0-2-15,-58 0 6 16,-44 0-4-16,-46 0 5 15,-30 0 25-15,-22 0-23 16,-10 0 21-16,-1 0 11 0,-31-8-44 16,-21-2-1-1,-21-2-66-15,-12 1-51 0,-10 5-50 16,-2 2-178-16,-8 1-122 16</inkml:trace>
  <inkml:trace contextRef="#ctx0" brushRef="#br1" timeOffset="109840.43">29258 7699 744 0,'0'0'8'16,"0"0"138"-16,0 0 62 16,0 0-140-16,0 0-3 0,0 0-15 15,16-21-7-15,-16 21-15 16,0 0-26-16,-10 0 30 15,-13 0-22-15,-9 0-2 16,-7 0-9-16,-1 0 2 16,0 0-1-16,7 1 0 15,9 2 5-15,11-2-7 16,5 1 2-16,7 1 0 16,-1-2 0-16,2 3 0 15,0 5 0-15,0 4-1 16,0 4 2-16,0 3 10 15,0 7-6-15,0 4 1 16,-1 8 40-16,-3 1-36 0,-2 6 15 16,-4-2 3-16,3-1-22 15,-2-1 14-15,3-5-14 16,2-2-6-16,1-6 24 16,3-9-19-16,0-6-5 15,0-3 11-15,0-5-11 16,1 2 4-16,13-6-4 15,11-2 0-15,8 0 0 16,8 0 0-16,4-10-22 16,-3 1-39-16,-11 8-58 15,-16 1-98-15,-15 8-323 16,0 11-112-16</inkml:trace>
  <inkml:trace contextRef="#ctx0" brushRef="#br1" timeOffset="110305.86">28565 8682 443 0,'0'0'15'16,"0"0"227"-16,0-98-99 15,0 74 29-15,0 9-47 16,-8 10-7-16,-3 2-34 16,-9 3-49-16,-11 10-5 0,-4 15-30 15,-2 9 9-15,9 3-7 16,10-1-2-16,6 0 0 16,12-5-2-16,0-6 2 15,10-5-4-15,14-7 2 16,3-10 2-16,7-3-6 15,2-6 6-15,2-13 0 16,-4-9-5-16,-4-4 6 16,-3-8-1-16,-5 0 4 15,-9-3-1-15,-3 6 4 16,-5 12-7-16,-5 11 1 16,0 11 36-16,0 3-17 0,0 4-20 15,0 22-1-15,0 8-11 16,0 8 11-16,5 3-13 15,18-4-80-15,13 3-90 16,14-9-181-16,15-12-94 16</inkml:trace>
  <inkml:trace contextRef="#ctx0" brushRef="#br1" timeOffset="111288.29">32521 7715 222 0,'0'0'45'0,"0"0"117"16,0 0-14-16,0 0-33 15,0 0-43-15,0 0-27 16,20-8-21-16,-18 8 18 16,6 0-11-16,8 0 8 0,12 0 60 15,9-3-46-15,5 1-16 16,3-2-5-16,-6-1-24 15,-9 2 29-15,-11 3-27 16,-12 0 8-16,-4 0 18 16,-3 0-19-16,0 0 0 15,0 8-17-15,0 12 5 16,0 6 61-16,0 8-34 16,-4 4-9-16,1 3 14 15,-2 4-24-15,4 3 9 16,-1-3-3-16,2 2-10 15,-1-4 18-15,-2-7-18 16,0-6-3-16,-1-7 15 0,-2-7-15 16,-3-2 4-16,-5-3 9 15,-2-2-13-15,-8-4 14 16,-9-3-20-16,-7-2 3 16,-11 0 1-16,-2-5-4 15,8 5-26-15,6 0-30 16,16 0-54-16,7 20-159 15,12 6-184-15,4 3-37 16</inkml:trace>
  <inkml:trace contextRef="#ctx0" brushRef="#br1" timeOffset="111798.53">32913 8415 776 0,'0'0'93'0,"0"0"178"15,0 0-128-15,0 0-26 16,0 0-46-16,0 0 6 16,-5-37-54-16,5 37-14 15,-1 0 7-15,1 8-16 16,-3 16-1-16,1 13-2 15,-2 10 3-15,-2 6 18 16,-1 3-18-16,-2-3 0 16,1-2 5-16,2-17-1 0,2-7-2 15,2-13-2-15,2-9 5 16,0-4-4-16,0-1-1 16,0 0 0-16,0 0 23 15,0 0 9-15,10-17 23 16,12-6-5-16,8-9-45 15,2 6 8-15,-2 4-13 16,4 10 0-16,-7 7-3 16,0 5 3-16,-2 0-4 15,-5 0 2-15,-7 12-6 16,-3 4 7-16,-10 3-8 16,0 2 5-16,-10-1-12 0,-18 2 16 15,-9-5-2-15,-14-1-2 16,-9-5-38-16,-7-8-29 15,-8-3-55-15,-7 0-126 16,-2-20-343-16</inkml:trace>
  <inkml:trace contextRef="#ctx0" brushRef="#br1" timeOffset="113127.24">28635 8992 324 0,'0'0'152'15,"0"0"3"-15,0 0 28 16,0 0-108-16,0 0-40 15,0 0-8-15,0 0 61 16,9 95-54-16,-13-61 33 16,-5 2-43-16,0-3-8 15,2-5-2-15,-1-9-14 16,2-5 6-16,1-8-6 16,4 0 0-16,-1-6 8 15,1 0-4-15,-4 0-4 0,-3-9 14 16,-2-8-9-16,0-2-3 15,-2-1-2-15,3-1 1 16,2 6 20-16,2 5-16 16,2 6 34-16,3 4 16 15,0 0-38-15,0 0-9 16,0 0-8-16,0 14 0 16,11 5-4-16,2 1 4 15,3 2 0-15,0-4 9 16,1-5-6-16,-1-3 9 15,-2-5 0-15,4-5 4 16,1 0 26-16,4-15-15 16,0-7-9-16,-1-6 5 0,-2 1-21 15,-3 1 0 1,-8 6-2-16,-3 10-34 0,-5 10-5 16,-1 0-94-16,-4 17-227 15,-15 10-195-15</inkml:trace>
  <inkml:trace contextRef="#ctx0" brushRef="#br1" timeOffset="113696.82">28229 9766 768 0,'0'0'140'16,"0"0"83"-16,0 0 15 16,0 0-189-16,0 0 7 15,0 0-28-15,9-67-25 16,20 50 13-16,2 8-16 16,2 4 0-16,-2 5-3 15,-2 0 3-15,-6 5-6 16,-4 12 0-16,-6 5 2 15,-7 4-5-15,-6 2-4 16,0 2 13-16,-15 2-18 16,-8-2 16-16,1-5-6 15,2-3 7-15,4-8-8 0,9-6 7 16,4-5-3-16,3-3 5 16,0-6-12-16,18-21 1 15,10-6 11-15,9-13 2 16,0-3 4-16,4-1-3 15,-4 1 8-15,-2 6-9 16,-9 9 43-16,-6 15-34 16,-10 9 2-16,-7 10 23 15,-1 0-18-15,-2 0-7 16,0 0-11-16,0 23 1 16,-9 11-6-16,-5 10 5 15,1 3 0-15,4 4-3 0,3-3 3 16,4-4 0-16,2-5 0 15,3-9-64-15,18-4-22 16,5-15-112-16,2-5-127 16,0-6-95-16,1-9-26 15</inkml:trace>
  <inkml:trace contextRef="#ctx0" brushRef="#br1" timeOffset="113990.64">28813 9900 436 0,'0'0'200'16,"0"0"3"-16,0 0-53 15,0 0-40-15,0 0-41 16,0 0-3-16,-8 73-12 16,8-47 11-16,0-2-40 15,2-4-8-15,10-1 2 16,4-6-17-16,-3-6 6 0,4-5-7 16,-2-2 4-16,1-5 19 15,-1-14-17-15,0-8 7 16,-6-3 6-16,-5-6-7 15,-4-1 6-15,0 1-19 16,-7 10 10-16,-10 5 1 16,0 16-11-16,-4 5 0 15,1 0-2-15,1 16 0 16,1 11-31-16,9 2-62 16,1 1-192-16,4-7-197 0</inkml:trace>
  <inkml:trace contextRef="#ctx0" brushRef="#br1" timeOffset="116494.31">33061 8952 76 0,'0'0'85'0,"0"0"74"15,0 0 40-15,0 0-41 16,0 0 8-16,0 0 6 15,25-38-48-15,-25 38-4 16,0 0-42-16,0 0-17 16,0 0-25-16,0 0-9 15,0 0 18-15,0 0-36 16,0 0 10-16,0 0 0 16,0 0-11-16,0 0 11 0,0 0-19 15,0 0 5-15,0 0-3 16,0 9 0-16,0 15-2 15,0 10 5-15,0 7 2 16,0 6 5-16,0 5-12 16,-5 1 1-16,-2-3 21 15,0-8-22-15,4-6 0 16,1-8 9-16,1-8-8 16,-1-3 2-16,1-9-3 15,-1-3 0-15,2-5 3 16,0 0-3-16,0 0 0 15,0 0 0-15,0 0 1 16,0 0-1-16,0 0 0 0,0 0-23 16,0 0 20-16,0-8-38 15,0-1-41-15,-3-1 13 16,0 0-107-16,0 0-99 16,-3-4 15-16,2-2-90 15</inkml:trace>
  <inkml:trace contextRef="#ctx0" brushRef="#br1" timeOffset="116942.3">33040 9015 263 0,'0'0'23'0,"0"0"130"0,0 0 30 16,0 0-74-1,0 0 28-15,0 0-27 0,-3-54-27 16,1 54-11-16,-7 0-52 15,-3 5-11-15,-10 10 0 16,-2 7-6-16,0 4 12 16,2 1-11-16,4-1 17 15,3-9 15-15,9-5-27 16,3-8 1-16,3-4 4 16,0 0-12-16,0 0 20 15,0 0 11-15,16-8 6 16,7-10 45-16,5-9-59 15,4 1-4-15,2-7 12 16,-6 0-13-16,2 3-8 16,-8 7-9-16,-7 9 6 0,-7 8 13 15,-8 6-21-15,0 0 6 16,0 0-3-16,0 4-4 16,10 17-3-16,8 7-3 15,0 3 6-15,3-1-5 16,-5-2 5-16,-4-5 0 15,4 0-4-15,-2-1-5 16,1-1-75-16,-2-5-86 16,-5-8-344-16,-2-8-197 15</inkml:trace>
  <inkml:trace contextRef="#ctx0" brushRef="#br1" timeOffset="118420.93">32789 9782 428 0,'0'0'182'15,"0"0"129"-15,0 0-120 16,0 0-13-16,0 0-69 16,0 0-57-16,-3-16 8 15,3 13-30-15,8 2-26 16,8-1 11-16,6 2-12 16,-2 0-3-16,-1 16 0 15,-4 7 0-15,-5 3-7 0,-7 7 7 16,-3 1 0-16,-4 2-9 15,-14-4 9-15,-1-5-6 16,4-5 5-16,0-8-1 16,6-6 0-16,4-3 2 15,5-5 0-15,0 0-1 16,0 0 1-16,3-5-6 16,15-15 6-16,9-13 5 15,7-9 6-15,-1-4-11 16,3-3 1-16,-2 2 24 0,-8 10-24 15,-7 12 10 1,-10 12 9-16,-9 10-5 0,0 3 13 16,0 0-28-16,0 2 11 15,-6 20-24-15,-7 7 12 16,-1 10 1-16,1 4-2 16,5-2 4-16,5-2-4 15,3 3-1-15,0-6-43 16,10-8-2-16,12-8-74 15,5-10-81-15,5-8-114 16,3-2-111-16</inkml:trace>
  <inkml:trace contextRef="#ctx0" brushRef="#br1" timeOffset="118840.3">33295 9980 513 0,'0'0'245'16,"0"0"-30"-16,0 0-43 15,0 0-35-15,0 0-40 16,0 0-25-16,-18-19-35 16,18 16-34-16,13-2 12 15,5 3-15-15,8 1 0 16,-3 1-8-16,-6 1 7 16,1 15-3-16,-9 3-7 15,-6 4 0-15,-3 1 2 16,0-1 4-16,0-3-14 15,-11-3 13-15,-2-4 4 16,-2-7 2-16,4-3 1 16,4-3 0-16,1 0 18 0,5 0 11 15,1-6 9-15,0-17 26 16,13-10-53-16,18-3 3 16,10 0 5-16,0 8-20 15,-4 9 17-15,-8 9-9 16,-10 5-7-16,-4 5 15 15,-4 0-16-15,-4 11-2 16,-1 10 2-16,-6 9-6 16,0 8-6-16,-18 3-41 15,-16 5-49-15,-14-3-93 16,-8-11-388-16</inkml:trace>
  <inkml:trace contextRef="#ctx0" brushRef="#br1" timeOffset="120251.61">29865 7840 288 0,'0'0'116'0,"0"0"124"16,0 0-80-16,0 0-39 15,0 0 18-15,0 0-41 16,0 0-35-16,11-10 16 15,-11 10-49-15,0 9-14 16,0 9-6-16,-4 10-3 16,-6 3 8-16,2-2-15 15,2-4 4-15,0-6 0 16,4-5-4-16,-1-9 0 16,3-1 4-16,0-4-2 0,0 0 4 15,0 0 11 1,0 0 0-16,0-9 29 0,3-12-24 15,9-7-14-15,0-6 9 16,-3 6-16-16,-3 6 8 16,-4 9-5-16,-2 6-3 15,0 7 44-15,0 0-45 16,0 3 2-16,-6 21-9 16,-11 10 2-16,-4 9 5 15,5-5-1-15,4-5 5 16,3-11-9-16,4-8 5 15,5-5 0-15,0-8-7 0,0-1 7 16,0-3-3 0,14-20 3-16,5-10 0 15,1-7 0-15,-3-4-36 0,-3 10-33 16,-2 7-27-16,-3 13-56 16,-6 14-98-16,0 0-117 15,-2 14-45-15</inkml:trace>
  <inkml:trace contextRef="#ctx0" brushRef="#br1" timeOffset="120678.23">30471 7807 712 0,'0'0'43'16,"0"0"14"-16,0 0 43 15,0 0-99-15,0 0 45 16,0 0 35-16,-3 78-31 16,-9-43 18-16,2 1 0 15,-5-1-14-15,5-6-27 16,2-10-24-16,3-8 23 15,5-7-26-15,0-4 0 16,0 0 12-16,0 0-1 16,0-15 44-16,11-15 4 0,7-10-49 15,0-7 17-15,-2 0-27 16,-2 8 2-16,-6 10 6 16,-3 15-4-16,-4 11-4 15,-1 3 0-15,0 0-15 16,0 20 9-16,0 14-63 15,-10 5-12-15,4 3-80 16,-3-3-141-16,0-4-140 16</inkml:trace>
  <inkml:trace contextRef="#ctx0" brushRef="#br1" timeOffset="121196.11">31156 7836 503 0,'0'0'62'16,"0"0"174"-16,0 0-59 0,0 0-28 15,0 0-56-15,0 0-9 16,24-12-73-16,-24 35-6 16,-8 7 69-16,-2 1-37 15,-2 3-5-15,1-7-7 16,1-4-20-16,4-6 16 15,2-8-21-15,2-7 0 16,2-2 4-16,0 0-4 16,0 0 13-16,0-8 14 15,12-18 10-15,7-11-5 16,4-7-32-16,-4 3 0 0,-2 7 9 16,-8 14-7-1,-5 10-2-15,-1 7 0 0,-3 3 0 16,0 0-13-16,0 17 2 15,0 9-25-15,0 11 32 16,0 0-64-16,0 1-49 16,0-1-197-16,-3-8-186 15</inkml:trace>
  <inkml:trace contextRef="#ctx0" brushRef="#br1" timeOffset="121562.08">31917 7850 824 0,'0'0'191'0,"0"0"-77"16,0 0 50-16,0 0-106 16,0 0-32-16,0 0 10 15,-54 61-23-15,45-39 2 16,6-3-15-16,1-6 8 15,2-3-7-15,0-6-1 16,0-4 0-16,0 0 5 16,0 0-4-16,0 0 34 15,11-18 16-15,8-8-29 16,5-10 13-16,-5 7-35 16,-5 8 0-16,-8 8 9 0,-3 10-8 15,-3 3 5-15,0 0-6 16,0 20-8-16,-8 13-3 15,-5 6-4-15,-5 8-60 16,-7-7-37-16,-7-1-217 16,-5-3-360-16</inkml:trace>
  <inkml:trace contextRef="#ctx0" brushRef="#br1" timeOffset="122289.92">29757 7450 659 0,'0'0'49'16,"0"0"280"-16,0 0-212 16,0 0-33-16,0 0-22 15,0 0-56-15,-2-19-5 16,5 19-1-16,9 0 4 0,-1 0-17 15,-2 10 13 1,-2 5-24-16,-4 4 14 16,-3 3-12-16,0 0-1 0,0-5 12 15,-5-7 8-15,1 0-9 16,3-7 12-16,1-3-5 16,0 0 1-16,0 0 3 15,0 0-2-15,13-14-2 16,3-6 5-16,4-5 21 15,-3 0-21-15,-1 0 0 16,-6 11 14-16,-3 5-4 16,-4 6 14-16,-3 3 13 15,0 0-36-15,0 0-1 16,0 20-3-16,0 5 3 16,0 6 8-16,0 2-8 0,0-3-2 15,0-1 1-15,0-6-101 16,6-7-95-16,3-7-33 15,5-9-84-15,-1 0 15 16</inkml:trace>
  <inkml:trace contextRef="#ctx0" brushRef="#br1" timeOffset="122470.7">30001 7548 314 0,'0'0'191'16,"0"0"133"-16,0 0-58 15,0 0-116-15,0 0-73 16,0 0-28-16,8-9-26 15,-8 18-21-15,0 13 9 0,0 7-11 16,0 7 0 0,0 7-1-16,0-1 1 0,0-1-94 15,0-6-153-15,0-11-151 16,0-15-194-16</inkml:trace>
  <inkml:trace contextRef="#ctx0" brushRef="#br1" timeOffset="123017.73">30398 7464 439 0,'0'0'124'16,"0"0"70"-16,0 0 53 15,0 0-168-15,0 0-13 16,0 0-50-16,33-36-14 16,-26 36 6-16,-2 0-8 15,1 0-11-15,0 9-10 16,-6 15-26-16,0 2 13 0,0 6-18 15,-9-2-19 1,-6 0 47-16,0-6 3 0,3-4 18 16,2-9 1-16,5-5 4 15,4-6 1-15,1 0-3 16,0 0 0-16,3-11 23 16,11-8 0-16,3-9 4 15,1-5 23-15,-2 4 1 16,1 1 16-16,-5 6-4 15,-1 10-15-15,-6 4 24 16,-4 8-53-16,-1 0 2 16,0 0-18-16,0 14-3 15,0 12-6-15,-11 9 3 16,0 3 6-16,1 2 1 16,-1-3-4-16,5-3-11 15,6-8-117-15,0-8-89 16,8-12-85-16,22-6-100 0</inkml:trace>
  <inkml:trace contextRef="#ctx0" brushRef="#br1" timeOffset="123334.43">30684 7556 632 0,'0'0'39'15,"0"0"147"-15,0 0-90 16,0 0-6-16,0 0-87 15,0 0 4-15,-19 0-4 0,37 0-3 16,0 0 16-16,0-3-16 16,-5 3 2-16,-3 0-2 15,-3 0-17-15,-6 3 11 16,-1 11-6-16,0 1 12 16,0 2 5-16,-11-1-4 15,0-2 9-15,2-1 25 16,0-6 0-16,3-2 10 15,6-2-44-15,0-2 3 16,0 2-8-16,12-3 4 16,11 0-21-16,2 0-78 15,2-10-169-15,7 4-284 16</inkml:trace>
  <inkml:trace contextRef="#ctx0" brushRef="#br1" timeOffset="123521.85">31285 7599 845 0,'0'0'0'15,"0"0"0"-15,0 0-14 16,0 0-138-16,0 0-201 15</inkml:trace>
  <inkml:trace contextRef="#ctx0" brushRef="#br1" timeOffset="123701.82">31715 7559 485 0,'0'0'122'15,"0"0"-64"-15,0 0-22 16,0 0-25-16,0 0-22 16,0 0-107-16,106-10-86 15,-64 4-11-15</inkml:trace>
  <inkml:trace contextRef="#ctx0" brushRef="#br1" timeOffset="123986.46">32079 7532 141 0,'0'0'324'0,"0"0"-276"16,0 0 178-16,0 0-106 16,0 0 45-16,0 0-21 15,9 0-41-15,-9 0-23 16,2 0-22-16,-2 0-47 16,0 0 7-16,1 0-18 15,-1 0-2-15,0 0-2 16,0 0-14-16,0 0 18 15,0 0-7-15,0 0 7 0,0 0-12 16,0 0 1 0,0 0-11-16,0 0-3 0,0 0-40 15,0 0 7-15,0 0-36 16,-3 4-105-16,-18 2-52 16,-7 0-257-16</inkml:trace>
  <inkml:trace contextRef="#ctx0" brushRef="#br1" timeOffset="133330.31">26448 5559 353 0,'0'0'6'0,"0"0"44"15,0 0-6-15,0 0-42 16,0 0 21-16,0 0-23 0,0 0 0 15,2 0 2 1,-2 0-2-16,0 0-20 0,0 0-16 16,0 0-30-16,0 0-6 15,-6 0-67-15</inkml:trace>
  <inkml:trace contextRef="#ctx0" brushRef="#br1" timeOffset="144872.46">6512 6892 56 0,'0'0'7'16,"0"0"33"-16,0 0-9 15,0 0 5-15,0 0 4 16,0 0 17-16,0 0-39 16,0-9-9-16,0 9 6 15,0 0-12-15,0 0 4 16,0 0-7-16,0 0-10 16,0 0 9-16,0 0-39 15,-6 0-118-15</inkml:trace>
  <inkml:trace contextRef="#ctx0" brushRef="#br1" timeOffset="145473.06">3560 7347 10 0,'0'0'0'0</inkml:trace>
  <inkml:trace contextRef="#ctx0" brushRef="#br1" timeOffset="151010.28">16841 7236 7 0,'0'0'2'16,"0"0"2"-16,0 0 1 16,0 0 3-16,0 0 3 15,0 0 6-15,0 0-5 16,0 0 26-16,0 0-17 15,0 0 8-15,0 0-2 0,0 0 2 16,0 0 2-16,-2 0-9 16,2 0-15-16,0 0 6 15,0 0-13-15,0 0 0 16,0 0-1-16,0 0-2 16,0 0-19-16,16 2 1 15,3-2-42-15,5 0-81 16</inkml:trace>
  <inkml:trace contextRef="#ctx0" brushRef="#br1" timeOffset="156976.41">4946 16017 9 0,'0'0'59'15,"0"0"14"-15,0 0-1 0,0 0-17 16,0 0 9-16,0 0-5 16,0 0 6-16,-33-45 10 15,30 42-2-15,3 0-10 16,-3-1 18-16,3 1-34 15,-3-1 1-15,0 1 19 16,0 1 24-16,2-3-6 16,-2 2-34-16,1 3 4 15,-1-2 24-15,3 0-33 16,0 2-14-16,0 0-1 16,0 0-30-16,0 0-1 15,0 0-7-15,0 0 7 0,8 17-8 16,2 6 8-16,-4 8 0 15,0 4-7-15,-6 2 7 16,0-5 0-16,0-5 1 16,0-7 2-16,0-10-1 15,0-6-2-15,0-1 0 16,0-3 13-16,0 0-11 16,0 0 2-16,0-20 13 15,0-9-5-15,0-14-9 16,9-6-3-16,6 1 0 15,0 2 2-15,4 12 1 16,-1 7-3-16,0 15 0 16,-2 4 1-16,1 8-6 0,-1 0 1 15,2 5 4 1,-3 9-10-16,-3 9 10 0,-2-1 0 16,-7 3-2-1,-3-3 7-15,0-2-5 0,0-5 0 16,0-3 4-16,0-6-2 15,0-6-2-15,0 0 0 16,0 0 4-16,0 0-4 16,0-13 13-16,12-13-9 15,6-10 2-15,5-1 3 16,2 1-9-16,-3 9 0 16,-4 7 1-16,-3 6-1 15,-4 11 0-15,-1 3-1 16,2 3 1-16,4 14-4 0,-1 7 4 15,-3 2 0-15,-3 7 3 16,-3 6-3-16,-6 8 0 16,0 5 0-16,0-2-60 15,0 3-62-15,3-8-136 16,12-10-87-16,0-16-131 16</inkml:trace>
  <inkml:trace contextRef="#ctx0" brushRef="#br1" timeOffset="157455.97">5641 15958 594 0,'0'0'113'0,"0"0"190"16,0 0-88-16,0 0-85 16,0 0-66-16,0 0-2 15,-5-13-24-15,4 13-5 16,1 0-14-16,0 0-11 15,0 0 14-15,0 0-22 16,0 0 0-16,-2 0-1 16,2 0 5-16,0 0-1 15,0 0-3-15,0 0 0 16,0 0 4-16,0 0-4 16,0-3 0-16,0 3 2 15,0 0 1-15,0 0-3 16,0 0 0-16,0 0 0 0,0 0 9 15,0 0-9-15,0 0 0 16,0 0 4-16,0 0-2 16,0 0 1-16,0 0-3 15,0 0 5-15,0 0-14 16,0 0 9-16,-4 3-11 16,1 24 4-16,0 18-1 15,-3 22 8-15,0 6 0 16,0 7 3-16,-1-12-9 15,4-12 6-15,3-15-9 16,0-12-37-16,0-10-42 16,3-8-75-16,10-7-189 15,-1-4 5-15,4-15-108 16</inkml:trace>
  <inkml:trace contextRef="#ctx0" brushRef="#br1" timeOffset="157815.94">5777 16095 542 0,'0'0'219'16,"0"0"27"-16,0 0-108 15,0 0-49-15,0 0-10 16,0 0-41-16,3-4 11 16,-3 26-41-16,-17 6 4 15,-5 10 6-15,-5-4-16 16,2-4 4-16,-1-7-6 0,7-6 2 15,4-7 4-15,9-8-6 16,3-2 0-16,3 0 9 16,0 0-8-16,0-2 6 15,0-8-7-15,9-4 0 16,0 4-4-16,0 5 4 16,3 1-3-16,4 4 1 15,8 0-1-15,6 16 2 16,4 6 1-16,5 7 0 15,0 3-10-15,7 1 10 16,-7-4-76-16,4-2-80 16,-4-7-150-16,3-17-60 15</inkml:trace>
  <inkml:trace contextRef="#ctx0" brushRef="#br1" timeOffset="158056.57">6391 15866 871 0,'0'0'48'0,"0"0"291"15,0 0-203-15,0 0-35 16,0 0-100-16,0 0 7 16,-10-7-10-16,41 7 4 15,9 0 4-15,8 0-6 16,1-2 2-16,-4-5-13 15,4 0-63-15,-7-3-51 0,-9 10-99 16,-14 0-117-16,-16 0-147 16</inkml:trace>
  <inkml:trace contextRef="#ctx0" brushRef="#br1" timeOffset="158233.54">6430 16065 702 0,'0'0'155'15,"0"0"161"-15,0 0-200 16,0 0-95-16,0 0-20 16,0 0 21-16,85-21-6 15,-27 11-13-15,12-2-3 16,18 5-110-16,14-6-195 0,5-1-211 16</inkml:trace>
  <inkml:trace contextRef="#ctx0" brushRef="#br1" timeOffset="158680.84">8150 15850 828 0,'0'0'43'0,"0"0"112"16,0 0-59-16,0 0-92 15,0 0 6-15,0 0-6 16,43 3-4-16,-18-3 0 16,2-3 14-16,3-14-7 15,1-9 3-15,-1-4-10 16,-4-3 1-16,-4 1 9 15,-9-2-10-15,-8-2 1 16,-5-3 7-16,0 2-7 16,0 4-1-16,-5 12 14 15,-2 11 17-15,4 10 76 16,0 0-87-16,0 20-16 0,0 17-8 16,3 19 8-16,0 3-4 15,0 1 0-15,3-4-2 16,13-9-1-16,7-15-1 15,7-10-35-15,5-14-73 16,4-8-177-16,3-25-45 16</inkml:trace>
  <inkml:trace contextRef="#ctx0" brushRef="#br1" timeOffset="158841.38">8624 15369 794 0,'0'0'30'0,"0"0"219"0,0 0-173 16,0 0-41-16,0 0-35 16,0 0-6-16,-34 81-27 15,49-54-238-15,-5-4-232 16</inkml:trace>
  <inkml:trace contextRef="#ctx0" brushRef="#br1" timeOffset="159286.37">8548 15695 800 0,'0'0'195'0,"0"0"113"0,0 0-194 16,0 0-32-1,0 0-60-15,0 0-22 0,61-77-1 16,-19 67-5-16,-3 10-2 15,-8 0-20-15,-4 20-19 16,-5 6 13-16,-11 7-33 16,-5 1-3-16,-6-1 9 15,0-7 9-15,0-6 51 16,-3-7-3-16,-3-6 4 16,3-3 13-16,3-4-2 15,0 0 38-15,0-17 25 16,3-17-60-16,16-8-5 0,11-5-9 15,1 0 0-15,2 13-6 16,0 7 6-16,0 13 0 16,-5 14 0-16,-1 0 5 15,-5 21-11-15,-2 11 4 16,-1 5 2-16,-1 9-11 16,0 0 10-16,4-3-85 15,2-3-92-15,9-14-51 16,7-10 33-16,11-16 3 15,3 0 48-15,1-26 9 16</inkml:trace>
  <inkml:trace contextRef="#ctx0" brushRef="#br1" timeOffset="159482.29">9495 15718 60 0,'0'0'202'15,"9"-110"-4"-15,-9 47 5 0,-12 15-57 16,-1 12 101-16,4 19-63 16,3 17-34-16,2 0-81 15,-1 29-56-15,2 20-11 16,-3 24 6-16,3 23 0 15,0 17 16-15,3 19-24 16,0 2 0-16,0-10-1 16,3-21-3-16,0-28-28 15,3-33-69-15,-3-23-51 16,-3-11-43-16,0-11-96 16,-3-33-31-16</inkml:trace>
  <inkml:trace contextRef="#ctx0" brushRef="#br1" timeOffset="159641.29">9294 15840 574 0,'0'0'209'0,"0"0"26"16,0 0-151-16,0 0-79 15,0 0 10-15,0 0 7 16,110-10-20-16,-47 10 7 16,4 0-18-16,-3-10-18 15,2-10-167-15,-8-7-71 16,-9-2-88-16</inkml:trace>
  <inkml:trace contextRef="#ctx0" brushRef="#br1" timeOffset="159791.26">9840 15576 73 0,'0'0'121'16,"0"0"105"-16,0 0 57 0,0 0-100 15,0 0-79 1,0 0-57-16,-39 29 0 0,33 14-6 16,6 0-35-16,0 1-3 15,0-2-3-15,6-6 0 16,6-16-91-16,5-10-146 15,9-10-60-15,4-27-98 16</inkml:trace>
  <inkml:trace contextRef="#ctx0" brushRef="#br1" timeOffset="159913.44">10080 15270 496 0,'0'0'225'15,"0"0"-43"-15,0 0-176 16,0 0-6-16,-45 113-28 0,32-63-181 15,5-3-187-15</inkml:trace>
  <inkml:trace contextRef="#ctx0" brushRef="#br1" timeOffset="161252.29">10138 15665 746 0,'0'0'193'0,"0"0"156"16,0 0-215-16,0 0-61 16,0 0-72-16,0 0-1 15,-9 6-7-15,21 21 7 0,6 6-3 16,-3-1 3-16,1-8 0 16,-2-7-5-16,-1-8 5 15,-4-6-15-15,3-3 5 16,0-3 10-16,3-16-1 15,1-5 1-15,-2-10 0 16,2-1-5-16,-4-1 5 16,6 5-10-16,-6 9 0 15,0 13-8-15,1 9 12 16,4 2-13-16,2 18 19 16,8 7-3-16,1 0 3 15,11-2 0-15,0-5-3 0,4-8 6 16,-7-7-7-1,-2-5 3-15,-4 0 1 0,-3-10 3 16,-2-9-3-16,-1-6 0 16,-3-4 1-16,3-4 1 15,-5-1 0-15,-3 5-2 16,-2 9 0-16,-5 7 4 16,-3 13-4-16,0 4-10 15,1 16 9-15,4 9-2 16,-2 1 2-16,1 0 1 15,2-7 0-15,-5-7-15 16,4-6 10-16,-2-6-25 16,-3-4 18-16,7 0-1 15,4-11 13-15,2-8 0 16,-1-9 1-16,0-1 0 0,-6 0-1 16,-1 6 0-16,-6 6 4 15,0 11-2-15,-5 6 1 16,0 6-3-16,0 17-17 15,0 8 10-15,0 4 7 16,3-1 0-16,6-1-8 16,13-12-38-16,8-2 25 15,6-10-72-15,4-9 18 16,5 0 26-16,4-15-19 16,-7-9 3-16,-5 0 37 15,-10-3 23-15,-14-2 5 16,-7-3 25-16,-6-2 37 0,0 11 66 15,0 3-12-15,0 13 2 16,-3 5 6-16,3 2-59 16,-3 0-2-16,0 0-18 15,-1 0-21-15,1 0 14 16,3 0-38-16,0 0 11 16,0 0-8-16,0 0-3 15,0 0 0-15,0 0 5 16,0 0-5-16,0-3 12 15,0 1-10-15,0 2 2 16,0 0 35-16,0 0-31 16,0 0 4-16,0 0 0 15,0 0-11-15,0 0 3 0,0 0-4 16,0 0 0-16,0 0-4 16,0 0 4-16,0 0-3 15,0 0 2-15,0 14-13 16,0 9 14-16,0 14-4 15,0-1 4-15,7 4-12 16,2-4-1-16,2-3-27 16,2-10 7-16,8-9-15 15,0-9 5-15,5-5 20 16,3-5-13-16,1-17 28 16,4-6-20-16,-1-1 17 15,-6-2 2-15,-8-5 15 16,-7 7-6-16,-6 5 0 15,-1 8 7-15,-5 9 17 0,0 7-10 16,0 0-12-16,0 6-2 16,0 14-7-16,0 6 7 15,3 1 0-15,4-5 0 16,2-1-5-16,3-11 5 16,3-4 0-16,0-2-9 15,4-4 14-15,2 0-5 16,3-16 0-16,0-1 9 15,-1 0-11-15,-3 7 2 16,-2 0 0-16,-8 7-5 16,1 3 5-16,4 0 0 0,4 4-1 15,5 12 1 1,4-1-11-16,-1-1-16 0,3 3-21 16,1-1-100-16,5-2-131 15,6-3-87-15</inkml:trace>
  <inkml:trace contextRef="#ctx0" brushRef="#br1" timeOffset="161822.71">13069 15397 848 0,'0'0'164'0,"0"0"101"0,0 0-96 15,0 0-96-15,0 0-20 16,0 0-51-16,-17-53 0 16,65 17 5-16,12-4-7 15,-3 1-15-15,-8 0 7 16,-13-1-4-16,-14 7 0 16,-10 9 12-16,-6 7 0 15,-6 11 13-15,-6 6-12 16,-18 10 0-16,-13 19-1 15,-5 15 0-15,1 4-5 16,9 2 5-16,8 1 0 16,11-9-1-16,10 1 4 15,3-6-6-15,6 0 3 0,14-8 0 16,6 3-7-16,3-2 7 16,0-3 0-16,-8-1 0 15,-9 1 2-15,-6 3-1 16,-6 3-1-16,-15-1 2 15,-18 4-10-15,-7 1 8 16,-2-7-18-16,0-10 14 16,5-7 5-16,9-6-1 15,2-7 0-15,10 0 3 16,7 0-1-16,6 0-2 16,3-1 0-16,0 1-7 15,6 0 3-15,15 0-5 0,13 10 6 16,11 14-12-1,4 3 13-15,9 9-33 0,5-4-30 16,1 1-20 0,4-3-129-16,10-10-125 0,0-17-315 15</inkml:trace>
  <inkml:trace contextRef="#ctx0" brushRef="#br1" timeOffset="162054.41">14188 15291 452 0,'0'0'468'16,"0"0"-160"-16,0 0-100 0,0 0-139 15,0 0-29 1,0 0-40-16,-84 75 4 0,74-11 7 16,10 8-11-16,0 5 0 15,0 9-1-15,7-3 1 16,3-1 0-16,-2-6-19 15,0-10-104-15,-8-16-119 16,0-21-230-16,-10-26-15 16</inkml:trace>
  <inkml:trace contextRef="#ctx0" brushRef="#br1" timeOffset="162220.96">13934 15671 677 0,'0'0'136'0,"0"0"174"0,0 0-170 15,0 0-86-15,102-66-54 16,-27 44 0-16,16-2-12 16,11 4-41-16,1-3-100 15,-6 7-107-15,-12-7-156 16,-15 0 27-16</inkml:trace>
  <inkml:trace contextRef="#ctx0" brushRef="#br1" timeOffset="162406.87">14750 15255 56 0,'0'0'435'15,"0"0"-130"-15,0 0-39 16,0 0-122-16,-82-7-25 16,64 44-91-16,2 12 18 15,-5 14 2-15,6 1-8 0,0 8 5 16,3 0-30-16,3 4-13 16,6-3 5-16,3-11-7 15,0-12-12-15,16-20-77 16,22-20-32-16,11-10-135 15,17-20-185-15</inkml:trace>
  <inkml:trace contextRef="#ctx0" brushRef="#br1" timeOffset="162834.5">14945 15437 805 0,'0'0'190'0,"0"0"48"16,0 0-107-16,0 0-95 15,0 0-28-15,0 0-6 16,-26 65-2-16,52-51 0 16,6-1 1-16,-5 0-1 15,-5-3-5-15,-12 0-31 16,-3 7-30-16,-7-3 19 16,0 8-26-16,-5 3 26 15,-10 3 22-15,-9 2-33 16,2-4 12-16,10-9-27 15,1-4 7-15,9-9 61 16,2-4-9-16,10-7 3 16,15-19 11-16,8-4 5 15,3-11-2-15,-5-4-3 16,-4 2 4-16,-8 0 24 0,-8 12 34 16,-5 16 63-16,-6 8 36 15,0 7-62-15,0 0-72 16,0 20-27-16,-10 9 3 15,-3 11-11-15,0 6 8 16,4 1 0-16,9 5-12 16,0 2-39-16,15-5-101 15,18-13-190-15,16-26-198 16</inkml:trace>
  <inkml:trace contextRef="#ctx0" brushRef="#br1" timeOffset="163066.41">15608 15305 92 0,'0'0'900'0,"0"0"-695"16,0 0 16-16,0 0-114 15,0 0-72-15,0 0-22 16,-65 27-13-16,77 18 2 16,17 8 22-16,8 1-23 15,-4 5-1-15,-5 1 5 16,-14-4-5-16,-14 1 0 15,-7 2 0-15,-28-1-19 16,-14-5-7-16,-7-3-107 16,5-11-127-16,10-19-235 15</inkml:trace>
  <inkml:trace contextRef="#ctx0" brushRef="#br1" timeOffset="163243.97">16186 15483 1041 0,'0'0'128'0,"0"0"44"15,0 0-29-15,0 0-143 16,0 0-9-16,0 0-62 16,2 53-164-16,-2-10-431 15</inkml:trace>
  <inkml:trace contextRef="#ctx0" brushRef="#br1" timeOffset="163450.22">16403 15894 911 0,'0'0'261'0,"0"0"-19"15,0 0-91-15,0 0-82 16,0 0-53-16,0 0-11 15,-32 75-10-15,16-19 5 16,-8 6-21-16,2 13-22 16,0 3-103-16,8-6-232 0,14-23-433 15</inkml:trace>
  <inkml:trace contextRef="#ctx0" brushRef="#br1" timeOffset="163976.04">17248 15603 1191 0,'0'0'82'16,"0"0"102"-16,0 0-92 0,0 0-83 15,0 0 6-15,96-53-19 16,-49 46 4-16,-3 7-10 16,-7 0 9-16,-7 16-48 15,-15 8 8-15,-14 8 3 16,-1 2-30-16,0 1 2 16,-13 2-48-16,-5-4-1 15,-1-10 31-15,4-3 46 16,4-10 29-16,2-7 5 15,6-3 8-15,3 0 66 16,0-16 49-16,16-13-97 16,13-11-5-16,10-4-14 15,6-3-3-15,-2 6 3 16,-7 7 0-16,-7 8 53 16,-6 9 11-16,-14 10-11 0,-6 7 16 15,-3 0-39-15,0 0-24 16,0 13 1-16,-6 15-9 15,-6 8 40-15,-2 6-18 16,7 4-21-16,7-2 6 16,0 3-8-16,27-8-10 15,21-6-42-15,14-11-91 16,16-18-214-16,16-4-72 16</inkml:trace>
  <inkml:trace contextRef="#ctx0" brushRef="#br1" timeOffset="164726.03">18689 15497 313 0,'0'0'94'0,"0"0"188"0,0 0-52 15,0 0 3-15,11-80-74 16,-11 74-37-16,-8 2-9 16,-1 4-60-16,-4 0-9 15,-11 8-24-15,-10 24-15 16,-11 13-3-16,-1 13-2 16,4 0 0-16,6 3-7 15,10 1 7-15,13-10-1 16,13-8-3-16,0-19-21 15,32-11-12-15,21-14-16 16,22-7-41-16,5-22-72 16,1-8-214-16,-15-5 16 15,-20 6 137-15,-24 2 52 16,-17 11 98-16,-5 7 77 16,-15 8 112-16,-20 8 20 0,-8 0-45 15,0 0 54-15,1 11-17 16,7-2 29-16,12-4-49 15,10 1 36-15,10-6-59 16,3 0-31-16,20 0-50 16,25 0 0-16,20-11-1 15,10-1-49-15,6-2-161 16,3-5-100-16,-3-2-156 16</inkml:trace>
  <inkml:trace contextRef="#ctx0" brushRef="#br1" timeOffset="165182.79">19720 15209 137 0,'0'0'673'0,"0"0"-500"16,0 0 60-16,0 0-108 15,0 0-88-15,0 0-8 16,-30-33-29-16,11 29 0 16,-5 4-5-16,-8 0 5 15,0 0 0-15,-3 10-2 16,2 1 9-16,4 5-9 0,5-2 2 16,6 4 0-16,0 3-3 15,7-1 3-15,3 6 0 16,8-2-2-16,0 5 6 15,0 1-2-15,0 4-2 16,7 2 0-16,-4 0 16 16,-3 3-12-16,0 1 11 15,-3 4 8-15,-10 1-1 16,-3-2 7-16,2 0-9 16,5-7-17-16,0-3 16 15,5-9-19-15,4-6 0 16,0-3 1-16,17-11-1 0,27 1-4 15,22-5-41 1,24-3-77-16,18-21-169 0,0-8-377 16</inkml:trace>
  <inkml:trace contextRef="#ctx0" brushRef="#br1" timeOffset="165662.17">20002 15450 811 0,'0'0'111'0,"0"0"140"16,0 0-94-16,0 0-63 15,0 0-63-15,0 0-17 0,-23-17-14 16,52 17 3 0,7 0-7-16,-1 0 4 0,-1 17-11 15,-9 3 11-15,-12 2-30 16,-9 2-6-16,-4 2-2 15,0-2-31-15,-4-2 12 16,-9-2-1-16,-4-5 20 16,4-6 36-16,5-4-6 15,4-2 8-15,2-3 11 16,2-3 21-16,0-16 18 16,12-11-50-16,17-8 5 15,3-8 6-15,5 3-3 0,-7 8 7 16,-9 13 57-16,-7 9 1 15,-11 9 5-15,-3 4-22 16,0 0-36-16,0 0 11 16,0 0-31-16,-3 7 0 15,-12 12 6-15,0 5 9 16,-1 6 10-16,2 3-25 16,2 0 4-16,5 3-11 15,4-6 7-15,3 3-17 16,6-3-52-16,21-5-70 15,11-11-283-15,10-11-167 16</inkml:trace>
  <inkml:trace contextRef="#ctx0" brushRef="#br1" timeOffset="165881.49">20506 15588 891 0,'0'0'242'16,"0"0"-1"-16,0 0-114 15,0 0-63-15,0 0-54 16,0 0 11-16,-17 40-14 16,16-6 5-16,1 9 12 15,0 7-21-15,0 5-2 16,0 1-1-16,0 1-19 16,1-5-25-16,6-10-96 15,3-14-153-15,3-19-143 16</inkml:trace>
  <inkml:trace contextRef="#ctx0" brushRef="#br1" timeOffset="166211.34">20810 15652 840 0,'0'0'234'0,"0"0"27"15,0 0-123-15,0 0-112 16,0 0-11-16,0 0 1 15,-40 17-7-15,12 5 10 16,-7 2-19-16,-1-1 0 16,-3 4 1-16,0-2-1 15,6-2-4-15,7-3 4 0,11-10-3 16,9-6 0 0,5-1 3-16,1-3 0 0,0 0-10 15,9 0 7-15,15 0 3 16,5 7 3-16,6 2 1 15,1 2-3-15,-4-2-1 16,3 5-6-16,3 5-5 16,3-2-69-16,2 5-41 15,2-11-247-15,-3-8-189 16</inkml:trace>
  <inkml:trace contextRef="#ctx0" brushRef="#br1" timeOffset="166391">20982 15843 862 0,'0'0'210'0,"0"0"68"15,0 0-176-15,0 0-61 16,0 0-41-16,0 0 7 16,27-6-12-16,8 6 5 15,11 0-57-15,-4 0-150 16,1-7-357-16</inkml:trace>
  <inkml:trace contextRef="#ctx0" brushRef="#br1" timeOffset="166600.29">21344 15691 957 0,'0'0'270'0,"0"0"-78"16,0 0-97-16,0 0-55 15,0 0-34-15,0 0 10 16,-22 44-5-16,22-11-8 16,0 6 1-16,0-2-4 15,0 5-27-15,0 5-85 16,0-11-265-16,1-13-373 16</inkml:trace>
  <inkml:trace contextRef="#ctx0" brushRef="#br1" timeOffset="166794.96">21771 15712 956 0,'0'0'261'0,"0"0"-121"16,0 0-20-16,0 0-65 15,0 0-55-15,-35 72 0 16,28-26-2-16,1 1-4 15,2 4-44-15,-1 0-162 16,2-8-316-16</inkml:trace>
  <inkml:trace contextRef="#ctx0" brushRef="#br1" timeOffset="167306.6">22022 15487 1087 0,'0'0'132'15,"0"0"13"-15,0 0-4 16,0 0-71-16,0 0-69 16,0 0 9-16,13-26-10 15,23 26 0-15,-1 0-12 0,0 6 9 16,-7 14-36-1,-6 2-3-15,-9 2-19 0,-9 2 9 16,-4 3-53-16,0-2-28 16,-11-5-2-16,-5-1 6 15,0-8 60-15,2-3 39 16,4-4 21-16,4-6 9 16,1 0 8-16,5-3 52 15,0-16 38-15,6-9-56 16,20-4 2-16,2-7-22 15,8-4-5-15,0 7 14 16,1 3 26-16,-8 9 17 16,-10 7 42-16,-6 8-75 15,-9 5 31-15,-4 4-15 16,0 0-46-16,0 4-2 0,-8 16-8 16,-4 9-1-16,-2 8 29 15,-1-1-29-15,6 4 0 16,8 6-5-16,1 0 2 15,0 0-55-15,15-6-116 16,15-14-305-16,10-16 46 16</inkml:trace>
  <inkml:trace contextRef="#ctx0" brushRef="#br1" timeOffset="167507.81">22612 15609 750 0,'0'0'291'0,"0"0"6"0,0 0-165 15,0 0-82-15,0 0-50 16,0 0 23-16,-3 36-22 16,-3-2 9-16,-1 8 7 15,1 2-17-15,0 4-1 16,0-2-1-16,-3-6-59 16,7-6-61-16,2-12-209 15,8-11-149-15,13-11-14 16</inkml:trace>
  <inkml:trace contextRef="#ctx0" brushRef="#br1" timeOffset="167762.12">22756 15698 99 0,'0'0'425'0,"0"0"-226"16,0 0-53-16,0 0-26 16,0 0-51-16,0 0-22 15,-68 0 6-15,52 9-12 16,-2-1 12-16,6 2-10 15,3-1-23-15,2-2-13 16,7-3-7-16,0 2 0 16,0 1-10-16,3 3 10 15,13-1 0-15,4 1 6 16,0 3-6-16,2-3 1 16,1 0-1-16,0 3-16 15,0-2-59-15,1-3-152 0,4-3-152 16</inkml:trace>
  <inkml:trace contextRef="#ctx0" brushRef="#br1" timeOffset="168371.62">23100 15172 95 0,'0'0'109'15,"0"0"15"-15,0 0-3 16,0 0 64-16,0 0-73 16,0 0 12-16,-19-52 61 15,15 48-88-15,4 4 1 16,0-4-29-16,0 1-46 16,11 0 13-16,18-3-16 15,16-1-18-15,10 0 11 16,2-3-13-16,-9 0 0 15,-6 2 3-15,-14 4 0 16,-10 1-3-16,-6 3 0 0,-8 0 2 16,-2 15-11-16,-2 14 9 15,0 16 0-15,-3 7 3 16,-13 8 0-16,-1 7-2 16,-2 1-1-16,-1-2 2 15,4 0 23-15,1-2-19 16,8 1 5-16,-4-5 5 15,4 0-13-15,1-1 6 16,-3-7-9-16,0-6 5 16,-8-5-5-16,-6-12 0 15,-9-2 0-15,-8-8-5 0,-9-6 5 16,-7-3-23 0,-7-6-35-16,1-4-131 0,16 0-335 15</inkml:trace>
  <inkml:trace contextRef="#ctx0" brushRef="#br1" timeOffset="169142.22">23832 14971 362 0,'0'0'129'16,"0"0"23"-16,0 0 24 15,0 0-44-15,0 0-8 16,0 0-28-16,0 0-10 16,-75-41-9-16,75 33 9 0,0-3-47 15,3-9-16 1,20-5-8-16,12-5-14 0,6 3 3 16,-1 11-4-16,0 10 2 15,-7 6-5-15,-5 22 3 16,-6 24-3-16,-8 15-3 15,-9 5 8-15,-5 3-4 16,0 0 2-16,-8 1 0 16,-5-5-10-16,9-5 10 15,4-12-7-15,0-4 3 16,14-14-4-16,8-6 8 16,4-12-4-16,3-8 0 15,2-4-9-15,0-4-3 16,-1-16 1-16,-3-6 11 15,-3-1-17-15,-8-2 19 16,-3 9-1-16,-6 10 3 0,-7 6 10 16,0 4-10-16,-26 14-4 15,-8 15 4-15,-7 8 4 16,3 7 1-16,7-1 4 16,5 3-6-16,10-1 26 15,7 5-29-15,7 0 0 16,2-1 16-16,0 0-14 15,2-2 10-15,4 1 3 16,-3 4-7-16,-3-4 15 16,0-2-23-16,-6-5 0 15,-17-9 26-15,-11-2-25 0,-12-5 4 16,-6 3 0-16,-14-2 2 16,-9-2-9-16,-8-5 2 15,-8-2-45-15,-1-5-53 16,8-7-403-16</inkml:trace>
  <inkml:trace contextRef="#ctx0" brushRef="#br1" timeOffset="170908.22">26566 15308 19 0,'0'0'376'16,"0"0"-151"-16,0 0-19 15,0 0-49-15,0 0-9 16,0 0-49-16,0 0-36 15,6-26-9-15,-6 26-37 16,0 0-1-16,0 9-12 16,0 18 2-16,0 12-5 15,-1 15 3-15,-5 2 0 16,0 3 20-16,0 1-21 16,1-4 0-16,1-11-3 15,4-7-5-15,0-8-41 16,0-8-94-16,10-9-120 0,5-10 6 15,3-3-137 1</inkml:trace>
  <inkml:trace contextRef="#ctx0" brushRef="#br1" timeOffset="171328.55">26787 15411 493 0,'0'0'200'0,"0"0"23"15,0 0-45-15,0 0-89 16,0 0-12-16,0 0-28 16,3-17-23-16,-24 34-26 0,-7 5 6 15,-2 8 1-15,0-1-7 16,2-2 0-16,4-7 1 16,9-3 0-16,6-11 2 15,6-2-3-15,2-4 2 16,1 0 8-16,0 0-9 15,0-4 3-15,0-6 25 16,1-6-28-16,6 6 0 16,-1 3 0-16,2 1 2 15,-1 6 7-15,5 0-10 16,2 0 0-16,3 13-6 16,3 6 8-16,2 5-2 15,-1 0 2-15,-4 1-2 16,-1-6 3-16,-4-2-3 15,0-2 0-15,-5-5-3 0,-1-2 3 16,0-4-16-16,0-4-107 16,2 0-106-16,-1-4-15 15,-1-14-133-15</inkml:trace>
  <inkml:trace contextRef="#ctx0" brushRef="#br1" timeOffset="171718.23">26541 15209 162 0,'0'0'165'16,"0"0"-11"-16,0 0-19 16,0 0 24-16,0 0-24 15,0 0 48-15,25-52-73 16,-25 52-50-16,0 0-26 0,0 22-34 15,0 15 0-15,0 16 10 16,0 12-5-16,0 8-1 16,0 3-4-16,0 0-53 15,0-3-151-15,-7-10-193 16,-4-14-265-16</inkml:trace>
  <inkml:trace contextRef="#ctx0" brushRef="#br1" timeOffset="172694.81">25776 15678 784 0,'0'0'104'16,"0"0"21"-16,0 0 1 15,0 0-33-15,-12 87-10 0,3-59-30 16,4-8-25-16,2-6 8 15,2-4-26-15,1-7-1 16,0-3 5-16,0 0-8 16,0 0 29-16,0-13 10 15,0-10-11-15,3-6 4 16,0-1-34-16,-3 6-3 16,0 7 10-16,0 11-8 15,0 6-1-15,0 0-2 16,0 0-12-16,0 3 8 15,0 17-17-15,0 3-8 16,-2 3 13-16,2-2-47 16,0-2-23-16,0-1-77 15,0-8-79-15,0-1 39 0,0-8-30 16,9-4 20-16,0 0 90 16,2-19 92-16,-4-12 31 15,0 2 106-15,-1 0 55 16,-3 5 25-16,1 11-7 15,-3 7 34-15,-1 6-20 16,0 0-100-16,0 0-61 16,0 0-9-16,0 3-13 15,-3 10 23-15,-5 1-15 16,1-1-8-16,-3-3 23 16,2-1-24-16,-2 1 10 15,-1-4 8-15,-1 1-12 16,-2-3 0-16,3-4-8 0,-1 0 3 15,2 0 20-15,2 0-24 16,1-11 4-16,2 1 5 16,4 0-13-16,1 5 6 15,0 0-8-15,0 0 5 16,6 1-12-16,6-2 7 16,5-1 0-16,0 4-6 15,-2 0 11-15,-8 2-5 16,-2 1 0-16,-5 0 0 15,0 0 4-15,0 0-4 16,0 0 0-16,0 0 0 16,0 0 0-16,0 0-1 0,0 0-1 15,0 0 2-15,0 0-6 16,0 0 6-16,0 1 0 16,1 5 2-16,4 4-2 15,4 7 4-15,-2 5-4 16,-1 15 2-16,-6 13-7 15,0 11 5-15,-27 16-1 16,-19 12-4-16,-21 6-81 16,-20 4-163-16,-18-6-490 15</inkml:trace>
  <inkml:trace contextRef="#ctx0" brushRef="#br1" timeOffset="173949.84">27527 15519 59 0,'0'0'774'0,"0"0"-617"16,0 0 113-16,-91-10-161 16,83 10-29-16,6 0-39 15,2 0-20-15,0 0-21 16,13-2-1-16,24-5-2 0,17-1 3 15,10-1-17-15,2-4-38 16,-7 4-65-16,-11 1-121 16,-20 5-41-16,-19 3-102 15</inkml:trace>
  <inkml:trace contextRef="#ctx0" brushRef="#br1" timeOffset="174120.09">27393 15684 597 0,'0'0'118'16,"0"0"165"-16,0 0-130 16,0 0-68-16,0 0-40 0,105-26 2 15,-33 0-41-15,5 2-2 16,3 2-8-16,-1 2-102 16,-8 4-164-16,-8-1-169 15</inkml:trace>
  <inkml:trace contextRef="#ctx0" brushRef="#br1" timeOffset="174355.25">28198 15251 212 0,'0'0'660'16,"0"0"-470"-16,0 0 91 15,0 0-191-15,0 0-35 16,0 0-19-16,0 0-20 0,-8-19 4 15,8 42-20-15,5 13 0 16,6 10 11-16,-5 8-10 16,-5 2-1-16,-1 4-2 15,0-1-32-15,0 0-53 16,0-6-253-16,0-15-347 16</inkml:trace>
  <inkml:trace contextRef="#ctx0" brushRef="#br1" timeOffset="174549.51">28622 15632 1212 0,'0'0'149'0,"0"0"-38"16,0 0-35-16,0 0-53 16,0 0-15-16,-17 72-8 15,1-32 4-15,-1 0-2 16,5-1-4-16,5-5-44 15,1-5-106-15,6-12-225 16,7-17-367-16</inkml:trace>
  <inkml:trace contextRef="#ctx0" brushRef="#br1" timeOffset="174915.66">29076 15377 703 0,'0'0'383'16,"0"0"-230"-16,0 0 41 16,0 0-116-16,0 0-12 15,0 0-51-15,-19-40-10 16,49 30-7-16,7-2 2 16,5 5-18-16,-6 7-13 15,-9 0-13-15,-11 0-1 16,-4 19 5-16,-9 5-1 15,-3 3 33-15,-5 6-2 16,-18 0 10-16,-6 3 0 16,-5-4 2-16,0-2 6 0,-1-3 22 15,7-8-2-15,10-4 14 16,9-10-28-16,9-4-10 16,0-1-3-16,25 0 5 15,19-4-12-15,15-8 3 16,9 2-51-16,3 6-14 15,-1 4-248-15,-3 0-148 16</inkml:trace>
  <inkml:trace contextRef="#ctx0" brushRef="#br1" timeOffset="175124.9">29609 15559 973 0,'0'0'163'16,"0"0"85"-1,0 0-151-15,0 0-53 0,0 0-3 16,0 0-37-16,-6 20 4 16,5 6 10-16,-5 9-12 15,-7 4 0-15,-3 6-6 16,-4-1-8-16,1 1-43 16,2-5-117-16,6-13-271 15,11-16-300-15</inkml:trace>
  <inkml:trace contextRef="#ctx0" brushRef="#br1" timeOffset="175365.84">30213 15652 1346 0,'0'0'138'0,"0"0"-44"15,0 0 50-15,0 0-79 16,0 0-27-16,0 0-16 16,-7 2-20-16,7-2-4 15,0 0-9-15,0 0-97 16,6 5-15-16,10 1-85 16,5-3-199-16,6-3-199 15</inkml:trace>
  <inkml:trace contextRef="#ctx0" brushRef="#br1" timeOffset="175806.8">30704 15634 777 0,'0'0'539'0,"0"0"-374"15,0 0 24-15,0 0-77 16,0 0-16-16,0 0 5 16,-3 0-60-16,3 0-23 15,0 0-14-15,0 0-4 16,0 0-7-16,0 0-70 15,2 0-70-15,14 0 3 0,-1 0-67 16,4 0-285-16,-1 0-423 16</inkml:trace>
  <inkml:trace contextRef="#ctx0" brushRef="#br1" timeOffset="176052.17">31387 15625 859 0,'0'0'586'0,"0"0"-575"0,0 0 159 16,0 0-84-16,0 0-44 16,0 0 2-16,-6 0-29 15,6 0-7-15,0 0-8 16,0 0-38-16,0 0-62 15,9 7-107-15,2-2-102 16,2-5-450-16</inkml:trace>
  <inkml:trace contextRef="#ctx0" brushRef="#br1" timeOffset="176286.8">31715 15588 562 0,'0'0'777'0,"0"0"-749"15,0 0 110-15,0 0-64 16,0 0-70-16,0 0 37 16,-25 96-12-16,13-49-21 15,-8 2 1-15,-2 4-9 16,-5-6-10-16,1 1-80 15,0-10-105-15,8-16-332 16</inkml:trace>
  <inkml:trace contextRef="#ctx0" brushRef="#br1" timeOffset="176746.02">32129 15363 1186 0,'0'0'123'16,"0"0"26"-16,0 0-23 15,0 0-65-15,0 0-43 16,0 0-1-16,-10-19-17 16,28 19-5-16,12 3-1 15,4 13 5-15,1 4-9 16,-9 4-26-16,-13 2-9 15,-12 4 26-15,-1-3-27 0,-15 2 9 16,-9-6 35-16,2-6-10 16,7 0 12-16,3-11 0 15,8-2 2-15,2-4 8 16,2 0 20-16,0 0 26 16,0-17 16-16,21-16-57 15,13-6-9-15,11-5-4 16,10 2 6-16,0 5-8 15,-4 12 0-15,-12 10 0 16,-12 13-3-16,-8 2 3 0,-6 5-3 16,-2 21 3-16,-4 8 0 15,-5 2-2-15,-2 6 1 16,-6 2-8-16,-18-1-11 16,-15 0-126-16,-3-3-342 15</inkml:trace>
  <inkml:trace contextRef="#ctx0" brushRef="#br1" timeOffset="178286.52">5250 17389 277 0,'0'0'12'16,"0"0"141"-16,0 0 12 15,0 0-50-15,0 0-12 0,0 0-17 16,-77-75 61-16,75 74-53 15,1 1-58-15,1 0-14 16,0 27-22-16,-2 15 0 16,2 17 6-16,0 10-3 15,0 5 2-15,0-8 3 16,0-7-8-16,0-19 15 16,0-13-3-16,0-15-9 15,0-9 25-15,0-3-17 16,2 0 32-16,-1-1 26 15,2-23-5-15,3-13 2 16,-3-19-64-16,3-13 4 16,-3-8 0-16,0-14-4 15,3-9-2-15,-3 12 4 16,4 18-4-16,2 23 1 0,-4 27-1 16,-2 17 0-16,3 3-16 15,7 12 15-15,8 19-6 16,0 16 7-16,4 3 1 15,-4 4 0-15,3-4-1 16,-6-6 0-16,-2-8 2 16,-5-13-2-16,-5-9 0 15,0-8-1-15,-6-6 5 16,4 0-4-16,-1 0 0 16,3-16 5-16,9-18 36 15,6-14-41-15,7-13 0 16,2-1 8-16,0 6-7 0,-2 18 1 15,-7 20-2-15,-3 18 0 16,1 9-14-16,1 30 12 16,4 17 0-16,-2 8-3 15,-1 8 6-15,-6 1-2 16,1-1-3-16,-4-5 3 16,-1-8-8-16,2-16-21 15,2-10-13-15,3-13-9 16,10-13-59-16,2-7-139 15,3-15-158-15,-2-17-253 16</inkml:trace>
  <inkml:trace contextRef="#ctx0" brushRef="#br1" timeOffset="178586.13">6118 17611 479 0,'0'0'87'15,"0"0"142"-15,0 0-38 16,0 0-29-16,0 0-35 16,0 0-29-16,-4-34-58 15,4 34-6-15,0 7-34 16,7 23-5-16,8 10 5 0,3 12 2 15,-6 5 5-15,-3 2-7 16,-2-1-21-16,1-5-28 16,-2-12-101-16,3-11-92 15,1-20-23-15,-1-10-123 16</inkml:trace>
  <inkml:trace contextRef="#ctx0" brushRef="#br1" timeOffset="178911.56">6348 17674 236 0,'0'0'637'0,"0"0"-539"0,0 0 103 15,0 0-107 1,0 0-34-16,0 0-16 0,-30 49-27 16,5-23 8-16,-5 4-25 15,6-9 0-15,3-3 4 16,5-9-2-16,10-9-2 15,6 0 4-15,0 0 3 16,0 0 12-16,0-7-19 16,0-3-21-16,16 0 20 15,5 9 0-15,3 1-1 16,9 9-1-16,-2 12 1 16,-1 8-8-16,0 1 6 15,1 3-50-15,-1-4-40 16,6-5-46-16,1-15-94 0,0-9-97 15,5-18-195-15</inkml:trace>
  <inkml:trace contextRef="#ctx0" brushRef="#br1" timeOffset="179105.87">6907 17459 978 0,'0'0'48'0,"0"0"126"15,0 0-39-15,0 0-70 16,0 0-50-16,0 0-9 16,26 0-7-16,20 0 1 15,9-10-2-15,12 2-111 0,-1-1-102 16,-8 0-158 0,-12 8-127-16</inkml:trace>
  <inkml:trace contextRef="#ctx0" brushRef="#br1" timeOffset="179263.39">7046 17634 460 0,'0'0'53'0,"0"0"176"15,0 0-74-15,0 0-39 16,0 0-87-16,0 0-19 16,24 0 4-16,43-27-14 15,18 1-56-15,9-1-169 0,6 2-181 16</inkml:trace>
  <inkml:trace contextRef="#ctx0" brushRef="#br1" timeOffset="180860.31">8563 17069 1044 0,'0'0'54'0,"0"0"207"16,0 0-130-16,0 0-67 16,0 0-34-16,0 0-10 0,-100-15-20 15,70 42-1 1,2 10-1-16,10 4 2 0,12-2-11 16,6 0 8-16,0-6-3 15,24-4-1-15,7-4-11 16,8-4-8-16,0-6-1 15,1-3 2-15,-7-2 24 16,-5-1-13-16,-11 2 3 16,-4-2 4-16,-13 3-14 15,0 3 3-15,0-1 11 16,-24 6 2-16,-7 0 5 16,-5-2-3-16,-4-1 3 15,1-7-8-15,9-10 8 16,8 0 0-16,7-13-2 0,12-13 2 15,3-2-41-15,18-1-64 16,16-1-31-16,8 1-12 16,0 7 58-16,-4 5 39 15,-5 7 35-15,-6 4 14 16,-9 6-1-16,-2 0 3 16,-5 3 0-16,-2 10 2 15,-2 1-2-15,2 3 0 16,3 0 3-16,3-4-2 15,6-6 2-15,3-4 3 16,-2-3-6-16,2-3 35 16,-6-12-21-16,-2-7 25 15,-8 0 31-15,-5-3 2 0,-3-3-10 16,0 2-6-16,0 1-32 16,-3 6 34-16,-4 9-22 15,6 8 43-15,1 2-38 16,-3 0-40-16,0 20-1 15,3 13-9-15,0 10 9 16,0 1-3-16,0-5 3 16,3-2 0-16,11-9-3 15,5-3 3-15,5-16-9 16,13-6-4-16,5-3-19 16,10-12 10-16,2-16-48 15,-6-2 9-15,-5-7 39 0,-15-5 20 16,-14-10 2-16,-11-6 11 15,-3 3 5-15,0 11 33 16,-7 12 9 0,3 18 7-16,1 11 13 0,0 1-14 15,3 2-25-15,0 0-12 16,0 0-19-16,0 0 13 16,-3 0-17-16,3 0 5 15,0 0 30-15,0 0-35 16,0 0 8-16,0 0 8 15,0 0-19-15,0 0 12 16,0 0-13-16,0 0 0 16,0 0 10-16,0 0-8 15,0 0-2-15,0 0 11 16,0 0-5-16,0 0 6 0,0 0-12 16,-4 0 5-16,4-3 1 15,0 3-6-15,0 0 0 16,0 0 0-16,0 0 4 15,0 0-3-15,0 0-1 16,0 0 0-16,0 0-6 16,0 0 6-16,0 0 0 15,0 0 0-15,0 0 2 16,0 0-2-16,0 0 0 16,0 0 1-16,0 0-1 15,0 0 0-15,0 0 0 16,0 0 5-16,0 0-2 0,0 0-2 15,0 0-1-15,0 0 0 16,0 0-7-16,0 0 7 16,0 0-8-16,0 0 3 15,-3 5 1-15,-3 15 3 16,0 9 1-16,-3 15 0 16,3 6-9-16,3 6 9 15,3-3-2-15,0-2-2 16,0-7 4-16,9-13-8 15,6-8-20-15,4-7-13 16,5-16 35-16,12 0-23 16,9-20 7-16,13-16 15 15,3-12-35-15,0-4-8 16,-4-7 15-16,-15-7 20 16,-11-4 6-16,-10-1 9 0,-15 7 0 15,-6 12 17-15,0 18-15 16,-3 11 35-16,-6 10 16 15,1 11-9-15,1 1 5 16,4 1-18-16,0 0-16 16,3 0 21-16,0 0-28 15,0 0-3-15,0 0-5 16,0 10 3-16,0 19-8 16,0 21 5-16,0 18 0 15,0 18 30-15,0 18-28 0,0 12-2 16,0 10 5-16,0-5 0 15,-3-4-5-15,0-14 0 16,0-19 0-16,3-19-10 16,0-18-29-16,0-18-30 15,12-12-36-15,3-17-75 16,3-5-138-16,4-36 36 16,-1-22-353-16</inkml:trace>
  <inkml:trace contextRef="#ctx0" brushRef="#br1" timeOffset="181123.44">9755 17280 542 0,'0'0'207'0,"0"-72"101"16,0 55-83-16,0 10-97 15,0 4-37-15,0 2-48 16,0 1-35-16,10 0-8 0,17 0-10 16,10 7-3-16,9 13-1 15,4 0-45-15,-10 4-18 16,-7-2-4-16,-12 1-33 15,-15-3 17-15,-6 0 31 16,-13 4 65-16,-16-5 2 16,-17 4 0-16,-5-2 45 15,-6 1-18-15,5-1-3 16,10-1-23-16,11-8 2 16,16-1-8-16,12-10-144 15,3-1-150-15</inkml:trace>
  <inkml:trace contextRef="#ctx0" brushRef="#br1" timeOffset="182036.16">11951 16808 528 0,'0'0'221'16,"0"0"-124"-16,0 0 179 15,0 0-128-15,0 0-56 16,0 0-29-16,-32-17-33 16,47-6 21-16,9-12-51 15,11-3 0-15,3-1 2 16,-8-2-2-16,-8 2 0 15,-15 3 0-15,-7 7 4 16,0 5 2-16,-6 14-6 16,-17 10 0-16,-13 17-4 15,-16 29 4-15,-5 17-2 16,0 10-1-16,6 4 3 0,16 0-8 16,8-7 8-16,8-7 0 15,11-10-9-15,5-10 9 16,3-9 0-16,0-7 2 15,0-7 0-15,0-8-1 16,0-2-1-16,0-3 0 16,-3-2 4-16,-6 2-2 15,-7-1-2-15,-5 2 6 16,0-5-3-16,-6 3-4 16,2-3 1-16,4 5 0 15,6-6 0-15,12-2 0 16,3 0-1-16,0 0-2 0,0 0-2 15,18 0-1-15,12 10 2 16,3 9 4-16,1 8-1 16,3 10 1-16,-7 5 0 15,-1 8 3-15,0 3-2 16,-6 0 6-16,-1-3-7 16,2-2 7-16,1-9-10 15,5-10 3-15,4-9-9 16,16-18-1-16,21-2-123 15,17-23-159-15,18-19-232 16</inkml:trace>
  <inkml:trace contextRef="#ctx0" brushRef="#br1" timeOffset="182330.01">12887 16864 896 0,'0'0'176'0,"0"0"89"16,0 0-122-16,0 0-56 16,0 0-25-16,0 0-9 15,-43-23-32-15,37 36-15 16,-4 21-6-16,3 17 0 16,3 16-2-16,4 16 2 15,0 7 0-15,0 7 1 0,0-4-1 16,0-10 0-1,0-8-1-15,0-15-8 0,0-16-28 16,0-13-56-16,0-16-51 16,0-13-140-16,-15-2-179 15,-11-22-110-15</inkml:trace>
  <inkml:trace contextRef="#ctx0" brushRef="#br1" timeOffset="182674.43">12684 17353 653 0,'0'0'192'15,"0"0"132"-15,0 0-163 16,45-77-102-16,2 42-54 16,12-2 15-16,11 0-20 0,3 5-7 15,0 1-36 1,-1 6-100-16,-7-1-158 0,-8-1 11 16,-19-2 2-16,-16-2 70 15,-12 1 94-15,-10 5 124 16,0 8 249-16,-7 11 10 15,-5 4-66-15,-2 2-55 16,-2 2 9-16,-4 18 7 16,4 11-65-16,0 10 4 15,-1 8-23-15,4 11-24 16,1 5-6-16,0 8-17 16,0-1-17-16,6 1 6 15,3-13-12-15,3-14-5 16,9-15 0-16,24-16-38 0,16-15-56 15,10-7-94-15,12-24-176 16,-3-14-115-16</inkml:trace>
  <inkml:trace contextRef="#ctx0" brushRef="#br1" timeOffset="183094.04">13559 17135 707 0,'0'0'179'16,"0"0"97"-16,0 0-110 15,0 0-100-15,0 0-47 16,0 0 1-16,-23 0-20 16,38 0-2-16,9 0-13 15,1 0 7-15,-4 5-37 0,-3 6 1 16,-7 5-32 0,-5 5 35-16,-6 8-6 0,0-2 10 15,-4 2 34-15,-12 0-3 16,1-6 6-16,-2-5 2 15,10-8-1-15,4-3 0 16,3-7-1-16,0 0 0 16,3-16 32-16,12-14-30 15,9-11-1-15,1-11 1 16,-1 0-1-16,-5 3 4 16,-2 10-1-16,-8 14 36 15,-6 11 6-15,1 6-6 0,-4 8-8 16,0 2-32-16,0 24-4 15,0 10 3-15,-4 17 1 16,1 0 0-16,3-3-12 16,0-7-34-16,10-10-106 15,10-14-124-15,5-13 16 16,5-6-243-16</inkml:trace>
  <inkml:trace contextRef="#ctx0" brushRef="#br1" timeOffset="183321.65">13955 16953 60 0,'0'0'727'0,"0"0"-343"16,0 0-142-16,0 0-153 0,0 0-39 15,0 0-47 1,0 10 2-16,15 26 3 0,9 17-4 16,2 6 15-16,3 11-19 15,-10 7 0-15,-10 1 5 16,-9-3-4-16,-13-7-2 15,-20-6-7-15,-4-8-38 16,-2-9 6-16,-1-12-75 16,4-22-188-16,11-11-338 15</inkml:trace>
  <inkml:trace contextRef="#ctx0" brushRef="#br1" timeOffset="183554.78">14803 17181 551 0,'0'0'864'15,"0"0"-705"-15,0 0 23 16,0 0-48-16,0 0-22 16,0 0-67-16,-8-33-45 15,8 33 0-15,0 0-6 16,0 0-78-16,0 19-75 15,0 21-47-15,0 16 45 16,-9 4-312-16,-7 0-304 16</inkml:trace>
  <inkml:trace contextRef="#ctx0" brushRef="#br1" timeOffset="183715.95">14851 17769 794 0,'0'0'197'0,"0"0"137"15,0 0-178-15,-71 89-93 16,48-60-52-16,7 5 3 16,-5 3-14-16,5 5-33 15,-5-5-106-15,1-8-376 16</inkml:trace>
  <inkml:trace contextRef="#ctx0" brushRef="#br1" timeOffset="184384.34">16206 17256 855 0,'0'0'257'0,"0"0"-32"16,0 0-28-16,0 0-113 16,0 0-9-16,0 0-65 15,12-68-2-15,21 64-8 16,6 4-1-16,0 4 1 16,-4 23-8-16,-11 2-18 15,-12 10 17-15,-9 8-26 16,-3-3 2-16,-6 4 8 0,-11-11-8 15,1-6 20-15,7-11 3 16,-1-8 10-16,7-7-4 16,3-5 4-16,0-7 0 15,7-18 0-15,12-19 0 16,13-8-14-16,0-4-20 16,1 0 0-16,-4 6 27 15,-10 8 8-15,-5 12-1 16,-7 13 36-16,-7 9 4 15,0 8 7-15,0 0-45 16,0 19 6-16,-15 20-16 16,0 11 9-16,2 12-1 15,0-3 3-15,7 0-1 0,6-6-4 16,3-3-2-16,30-13-47 16,17-15-40-16,14-18-97 15,6-8-183-15,12-30-294 16</inkml:trace>
  <inkml:trace contextRef="#ctx0" brushRef="#br1" timeOffset="184634.95">17283 17036 926 0,'0'0'188'16,"0"0"101"-16,0 0-195 15,0 0-37-15,-94 18-5 0,61 14-21 16,0 13-8-1,2 5-3-15,2 15-16 0,6 5 19 16,1 0-23-16,14-1 3 16,5-7-5-16,3-11 2 15,11-13-3-15,18-16-6 16,10-17-47-16,9-5-5 16,13-16-47-16,4-14-138 15,-9-6-123-15,-13-6-127 16</inkml:trace>
  <inkml:trace contextRef="#ctx0" brushRef="#br1" timeOffset="184797.79">17177 17396 556 0,'0'0'209'0,"0"0"53"0,0 0-76 16,0 0-113-16,0 0-33 15,0 0-39-15,19 15 0 16,38-18-1-16,16-14-50 15,1 0-186-15,5-4-132 16,1 1-161-16</inkml:trace>
  <inkml:trace contextRef="#ctx0" brushRef="#br1" timeOffset="185283.9">18404 17005 220 0,'0'0'832'15,"0"0"-700"-15,0 0 97 16,0 0-143-16,0 0-48 16,0 0 7-16,-19-52-38 15,9 43-7-15,-6 1 11 16,-4 5-8-16,-4-1-3 15,3 4 0-15,-5 0 2 16,6 1-7-16,-6 13 5 16,4-5 0-16,2 5-7 0,1 2 9 15,6 3-2-15,-1 2 0 16,5 4 0 0,3 8-4-16,3-1 4 0,2 9 0 15,1 4 2-15,0 5-1 16,0 3-1-16,0-2 6 15,0 2 2-15,0-1 16 16,0 0-12-16,-6 2-4 16,2-4 26-16,-2-4-24 15,-1-3 2-15,4-6-3 16,2-8-7-16,1-3 0 16,0-6-2-16,0-8 0 15,21-7-12-15,18-5-42 0,19-3-46 16,12-18-56-16,13-8-317 15,2-17-141-15</inkml:trace>
  <inkml:trace contextRef="#ctx0" brushRef="#br1" timeOffset="185733.9">18515 17276 803 0,'0'0'201'15,"0"0"110"-15,0 0-132 16,0 0-73-16,0 0-21 0,0 0-56 16,-26 0-24-1,49 0-1-15,11 0 1 16,11 0-10-16,2 0 5 0,-9 0-23 16,-11 14 21-16,-13 6-22 15,-8 3-1-15,-6 6 13 16,0 0-8-16,-11 3 12 15,-8-6-5-15,2-6-9 16,5-3 18-16,6-14-12 16,3 0 15-16,3-3 1 15,0 0 4-15,0-17 4 16,3-9-8-16,10-10 0 16,6 0-6-16,3 2 6 0,-2 1 0 15,0 10-1 1,-13 6 5-16,-1 10-2 0,-4 2 18 15,-2 5-7 1,0 0-13-16,0 11 0 0,0 16 0 16,-9 7-10-16,3 5 10 15,6 3-23-15,0 5-51 16,3 3-153-16,22-9-217 16,11-9-375-16</inkml:trace>
  <inkml:trace contextRef="#ctx0" brushRef="#br1" timeOffset="185938.09">19076 17529 35 0,'0'0'1058'0,"0"0"-870"15,0 0 22-15,0 0-113 16,0 0-40-16,0 0-25 16,-19-5-30-16,13 28 6 15,-2 11-8-15,-1 8 0 16,0 5 4-16,-6 3-4 15,1-1-14-15,3-3-60 16,5-3-57-16,6-16-112 16,0-17-296-16</inkml:trace>
  <inkml:trace contextRef="#ctx0" brushRef="#br1" timeOffset="186214.36">19258 17587 933 0,'0'0'221'16,"0"0"51"-16,0 0-162 16,0 0-64-16,0 0-28 15,0 0-17-15,-71 17 4 16,48-1-5-16,-3 7 1 16,4-1-4-16,1 0 3 15,6 0 0-15,2-5 0 16,6 0 0-16,7-1-13 15,0-2-3-15,13 1 0 16,7-3 13-16,9 3-29 16,3-6-21-16,4 2-17 15,7-5-143-15,4-3-225 16,5-3-243-16</inkml:trace>
  <inkml:trace contextRef="#ctx0" brushRef="#br1" timeOffset="186388.58">19444 17736 1099 0,'0'0'172'15,"0"0"5"-15,0 0-94 16,0 0-55-16,0 0-25 16,0 0-3-16,31 0-12 15,9-1-2-15,2-5-159 16,-3 0-325-16</inkml:trace>
  <inkml:trace contextRef="#ctx0" brushRef="#br1" timeOffset="186583.48">19794 17614 940 0,'0'0'244'15,"0"0"-17"-15,0 0-103 16,0 0-76-16,0 0-46 15,0 0 9-15,-43 82-11 16,33-38 6-16,4 2-15 16,1 0-2-16,1 2-122 15,4-9-256-15,0-17-390 0</inkml:trace>
  <inkml:trace contextRef="#ctx0" brushRef="#br1" timeOffset="186777.46">20236 17547 650 0,'0'0'701'15,"0"0"-601"-15,0 0 16 16,0 0-88-16,0 0-27 16,-79 98 17-16,57-47-18 15,2 2-3-15,1 3-7 0,2 0-42 16,5-6-102-16,9-16-414 15</inkml:trace>
  <inkml:trace contextRef="#ctx0" brushRef="#br1" timeOffset="187272.3">20712 17325 686 0,'0'0'689'0,"0"0"-576"16,0 0 68-16,0 0-113 15,0 0-51-15,0 0-15 0,14-57-2 16,19 52-3-16,0 5-27 16,-1 3-24-16,-10 18 24 15,-9 11-49-15,-6 6 13 16,-7 4 14-16,0 0-13 15,-13-2 9-15,-3-4 6 16,3-6-2-16,3-10 31 16,2-10-6-16,8-9 22 15,0-1 5-15,0-11 11 16,18-17 25-16,5-9-21 16,7-7-10-16,1-6 13 15,1 2-14-15,-5-5 9 16,-5 9 42-16,-5 10 20 0,-8 13 3 15,-5 11-10-15,-1 3-15 16,-3 6 19-16,0 1-49 16,0 0-22-16,0 17-2 15,-10 15 3-15,-1 12-2 16,3 6 0-16,8 3 0 16,0 2-10-16,5-6-25 15,19 0-64-15,5-10-68 16,9-13-269-16,5-16-37 15</inkml:trace>
  <inkml:trace contextRef="#ctx0" brushRef="#br1" timeOffset="187469.2">21316 17462 863 0,'0'0'309'16,"0"0"-23"-16,0 0-157 0,0 0-77 15,0 0-3-15,0 0-41 16,0 7-5-16,-8 22 0 15,-4 12-2-15,-2 10 1 16,3 2-2-16,-1-2-10 16,5 1 3-16,4-8-78 15,3-10-53-15,0-10-137 16,13-17-234-16</inkml:trace>
  <inkml:trace contextRef="#ctx0" brushRef="#br1" timeOffset="187736.31">21558 17568 985 0,'0'0'251'0,"0"0"-24"15,0 0-126-15,0 0-61 16,0 0-22-16,0 0-16 16,-50 2 2-16,26 15 0 15,2 0-4-15,1 2-2 16,5 3 0-16,1-5 4 15,7 0 0-15,5-4-2 16,3-1 0-16,0 0-8 16,9 4 8-16,15-2-13 15,7 0 0-15,5 2-17 0,6-6-14 16,3 2-54-16,-1-2-117 16,-2-7-309-16</inkml:trace>
  <inkml:trace contextRef="#ctx0" brushRef="#br1" timeOffset="188548.45">21781 17108 602 0,'0'0'163'15,"0"0"137"-15,0 0-125 0,0 0-54 16,0 0-62-1,0 0-19-15,17-26-8 0,11 17-27 16,11-2 0-16,8 5-5 16,0 2 0-16,-9 4-5 15,-9 0 10-15,-13 0-10 16,-8 4 5-16,-5 19-3 16,-3 9-7-16,0 14 10 15,0 12 0-15,-9 0 7 16,0 2-6-16,0 6 15 15,1 4 1-15,5 5-17 16,0 1 29-16,2-2-16 16,-1-2-8-16,-1-11 12 15,-3-3-15-15,-7-12 3 16,-7-7-2-16,-3-9-2 0,-7-7 7 16,-6-4-8-16,-2-5 0 15,-7-6 1-15,-11-8-1 16,1 0-36-16,9-8-47 15,15-11-116-15,16-8-155 16,15-16-298-16</inkml:trace>
  <inkml:trace contextRef="#ctx0" brushRef="#br1" timeOffset="189215.04">22535 17089 609 0,'0'0'88'16,"0"0"179"-16,0 0-80 15,0 0-41-15,0 0-59 16,0 0-34-16,-23-65 26 16,23 50-43-16,0-7-12 0,3-2 2 15,17-2-24-15,5 5 2 16,3 5-4-16,-1 10 0 16,-2 6-8-16,0 3 8 15,-6 24-9-15,-5 17 3 16,-11 17-2-16,-3 13 6 15,-3 7-2-15,-13 1 4 16,6-8-8-16,0-12 8 16,8-12 0-16,2-14-2 15,0-12 2-15,13-9-1 16,6-13 0-16,7-2 1 16,11-2-12-16,3-17 8 15,-2-8 1-15,-7 1 3 0,-10 4 0 16,-11 8 1-16,-6 6 1 15,-4 8 3-15,0 0 1 16,-19 12-6-16,-7 20 0 16,-7 11 11-16,0 10-7 15,8 7 8-15,7-1-5 16,6 0 1-16,9 0-3 16,3-3-5-16,0 2 1 15,9-5 2-15,0-2-2 16,-4-1-1-16,-5-11 3 15,-2-5-1-15,-21-5 0 16,-8-2-2-16,-4-3 0 0,-4-2-8 16,-6-5-23-1,-11 0-48-15,0-8-139 0,5-9-413 16</inkml:trace>
  <inkml:trace contextRef="#ctx0" brushRef="#br1" timeOffset="189612.59">25443 17808 727 0,'0'0'456'16,"0"0"-419"-16,0 0 29 16,0 0-47-16,0 0 4 0,-57 111-20 15,31-56-3-15,1 5-5 16,-1 1-141-16,3-3-207 16,10-12-312-16</inkml:trace>
  <inkml:trace contextRef="#ctx0" brushRef="#br1" timeOffset="190220.93">27582 17386 582 0,'0'0'455'15,"0"0"-404"-15,0 0 153 16,0 0-138-16,0 0-64 0,0 0-2 15,-12 73 0 1,2-15 5-16,-4-2-5 0,5 2-13 16,3-10-27-16,3-4-133 15,3-15-118-15,0-18-90 16,17-11-56-16</inkml:trace>
  <inkml:trace contextRef="#ctx0" brushRef="#br1" timeOffset="190488.79">27822 17452 609 0,'0'0'130'16,"0"0"178"-16,0 0-173 16,0 0-93-16,0 0-34 0,0 0-8 15,-58 40 31-15,28-17-27 16,2-4 13-16,-1-4-14 16,6-3 1-16,3-5 14 15,11-5-17-15,5-2-1 16,4 0 17-16,0-6-11 15,0-4-5-15,6 3-1 16,7 4 0-16,1 3-12 16,2 10 5-16,2 17-1 15,1 8 1-15,1 4-24 16,-2 0-52-16,-1-1-137 16,3-14-58-16,5-14-221 15</inkml:trace>
  <inkml:trace contextRef="#ctx0" brushRef="#br1" timeOffset="190669.68">28110 17488 762 0,'0'0'470'16,"0"0"-339"-16,0 0-28 16,0 0-29-16,0 0-74 15,0 0 2-15,6-13-8 16,31 10-41-16,9 1-65 15,2 1-199-15,-11 1-145 16,-13 0-154-16</inkml:trace>
  <inkml:trace contextRef="#ctx0" brushRef="#br1" timeOffset="190819.24">28140 17590 585 0,'0'0'162'15,"0"0"51"-15,0 0-55 16,0 0-59-16,0 0-64 15,0 0-29-15,0 0-6 16,61 21-30-16,3-31-206 16,6-7-175-16,-3-3-41 15</inkml:trace>
  <inkml:trace contextRef="#ctx0" brushRef="#br1" timeOffset="190993.62">28665 17408 1055 0,'0'0'116'15,"0"0"81"-15,0 0-121 16,0 0-60-16,0 0-2 16,0 0-14-16,-27 90 0 15,27-41 11-15,0 8-11 16,0-1 0-16,-4 4-7 16,-10-11-159-16,2-8-312 15</inkml:trace>
  <inkml:trace contextRef="#ctx0" brushRef="#br1" timeOffset="191166.67">29089 17650 1128 0,'0'0'127'0,"0"0"-70"16,0 0-32-16,0 0-25 15,-42 79 0-15,21-39 3 16,3 1-3-16,0-1-46 15,4-4-132-15,9-14-250 16</inkml:trace>
  <inkml:trace contextRef="#ctx0" brushRef="#br1" timeOffset="191493.77">29663 17458 777 0,'0'0'374'15,"0"0"-166"-15,0 0-48 16,0 0-79-16,0 0-53 16,0 0-13-16,33-79-15 15,-4 69-4-15,1 7-11 16,-4 3-28-16,-6 0-7 16,-11 13-24-16,-9 10 21 15,0 8 52-15,-22 6-11 16,-9 5 12-16,-5 0 6 15,-1-1-4-15,2-2 39 16,5-8-9-16,10-11-15 16,9-11 17-16,9-4-34 15,2-5 1-15,17 0 0 0,19 0-1 16,15 0-48-16,4-5-130 16,4 3-195-16,-4-5-144 15</inkml:trace>
  <inkml:trace contextRef="#ctx0" brushRef="#br1" timeOffset="191667.03">30034 17653 228 0,'0'0'590'0,"0"0"-529"16,0 0 162-16,0 0-77 16,0 0-40-16,0 0-34 15,-21 96-50-15,9-59-18 16,-1 1 3-16,-6-1-7 0,-5 4-65 15,6-15-233-15,13-9-359 16</inkml:trace>
  <inkml:trace contextRef="#ctx0" brushRef="#br1" timeOffset="191870.29">30595 17769 1165 0,'0'0'44'16,"0"0"39"-16,0 0 1 0,-66 80-67 15,47-44-16-15,0 3-1 16,2-3-8-16,-4-1-128 16,8-7-286-16,11-20-337 15</inkml:trace>
  <inkml:trace contextRef="#ctx0" brushRef="#br1" timeOffset="192044.31">31018 17827 1118 0,'0'0'46'16,"0"0"2"-16,0 0-48 15,0 0-31-15,0 0-203 0,0 0-127 16</inkml:trace>
  <inkml:trace contextRef="#ctx0" brushRef="#br1" timeOffset="192208.6">31502 17858 733 0,'0'0'126'15,"0"0"147"-15,0 0-67 16,0 0-138-16,0 0-43 0,0 0-25 16,58-3-82-1,-25 0-271-15,6-1-374 0</inkml:trace>
  <inkml:trace contextRef="#ctx0" brushRef="#br1" timeOffset="192433.26">32182 17795 819 0,'0'0'295'16,"0"0"-38"-16,0 0-125 16,0 0-53-16,0 0-79 15,0 0 4-15,0 0 9 16,-82 85-12-16,45-39-1 0,-2 2 0 15,-3 5-34 1,-3-4-56-16,11-6-154 0,12-20-318 16</inkml:trace>
  <inkml:trace contextRef="#ctx0" brushRef="#br1" timeOffset="192888.83">32473 17458 1136 0,'0'0'104'15,"0"0"78"-15,0 0-88 16,0 0-40-16,0 0-45 16,0 0-6-16,27-9 7 15,-3 9-10-15,4 13-13 16,-6 6-17-16,-10 8-11 15,-8 2 6-15,-4 4-9 16,-5 4 0-16,-15-4 33 16,1-3-19-16,2-10 21 15,4-7 6-15,6-7 6 16,2-6-1-16,5 0 7 16,0 0 45-16,0-15 45 15,3-14-68-15,18-12-6 16,9-6 12-16,10-6-29 15,5 7-3-15,3 9-5 0,-6 12 5 16,-10 11-12-16,-6 6 7 16,-10 8 0-16,-7 0-5 15,-5 14-1-15,-4 12 5 16,0 9-3-16,-12 6-10 16,-10 5 14-16,-3 2-85 15,-3-2-70-15,5-9-265 16,8-11-423-16</inkml:trace>
  <inkml:trace contextRef="#ctx0" brushRef="#br1" timeOffset="193077.31">33205 17812 1136 0,'0'0'293'0,"0"0"-104"15,0 0-51-15,0 0-73 16,0 0-65-16,0 0-26 16,-4-14-69-16,-1 18-186 15,-4 6-1060-15</inkml:trace>
  <inkml:trace contextRef="#ctx0" brushRef="#br1" timeOffset="208020.59">5126 12190 120 0,'0'0'0'0,"0"0"-103"15</inkml:trace>
  <inkml:trace contextRef="#ctx0" brushRef="#br1" timeOffset="208508.93">5656 14427 630 0,'0'0'0'0,"0"0"-40"16,0 0 33-16,0 0 3 15,0 0-203-15,-27 105 2 16</inkml:trace>
  <inkml:trace contextRef="#ctx0" brushRef="#br1" timeOffset="209154.39">6003 16500 258 0,'0'0'0'0,"0"0"-61"15,0 0-4-15</inkml:trace>
  <inkml:trace contextRef="#ctx0" brushRef="#br1" timeOffset="209634.37">6387 17850 436 0,'0'0'19'16,"0"0"33"-16,0 0-45 16,0 0-7-16,0 0-79 15,0 0-7-15,-6-10-81 16</inkml:trace>
  <inkml:trace contextRef="#ctx0" brushRef="#br1" timeOffset="212262.14">26435 5726 213 0,'0'0'19'16,"0"0"108"-16,0 0 80 16,0 0-100-16,0 0 17 15,0 0 29-15,0 0-28 16,-61-5-16-16,61 5-15 15,0 0-49-15,0 0 24 16,0 0-51-16,0 0-10 16,15 0 13-16,29 0-18 15,22 0 9-15,14 0 4 16,4 0-6-16,0 0 1 0,-5-5-11 16,-12-1 0-16,-15 3-2 15,-21 0 4-15,-17-1-2 16,-14 4 0-16,0-1 2 15,-14-3 17-15,-30-1-19 16,-27-2 0-16,-24 6-9 16,-15 1 9-16,-7 0-1 15,4 0-7-15,6 5 16 16,17 0-6-16,23-1-2 16,24-1 0-16,25-3 16 15,15 0-16-15,3 0 0 16,3 1-1-16,30 3 0 15,22 4-7-15,21-4 8 0,15-1 0 16,1-3 0-16,-4 0 2 16,-4 0-2-16,-12 0 1 15,-19 0 6-15,-18 0-3 16,-19-3-4-16,-15 3 0 16,-1-1 14-16,-34-2-11 15,-29 0-3-15,-28 1 0 16,-24-1 5-16,-8 3-12 15,5 0 7-15,21 0 0 16,29 3 21-16,32 2-15 16,24-2-6-16,12 1 0 15,23 3-5-15,40 8 5 0,33-2-5 16,24-2 5-16,10-8-1 16,-7-3 1-16,-12 0-1 15,-15 0 1-15,-27 0 0 16,-25-1 8-16,-26-1-8 15,-18-1 0-15,-27-5 21 16,-32 0-20-16,-31-2 2 16,-22 4-6-16,0 2-6 15,14 4 6-15,29 0-5 16,32 0-13-16,27 0-1 16,10 10-107-16,40 7-97 15,23 0-9-15,20-3-59 16,5-4-227-16</inkml:trace>
  <inkml:trace contextRef="#ctx0" brushRef="#br1" timeOffset="-185321.18">29909 7810 6 0,'0'0'57'16,"0"0"-35"-16,0 0-22 16,0 0-7-16,0 0-12 15,0 0 8-15,0 0 11 16,0 0 0-16,0 0 13 16,0 0 1-16,0-17 0 15,0 14 23-15,0 3 9 16,0 0 0-16,0-2 19 15,0 0-5-15,0 2-6 16,-3-1 7-16,0-1 16 16,-2 0-17-16,4 2 14 0,-1 0-17 15,2 0-2-15,0 0-24 16,0 0-6-16,0 0-20 16,0 0-4-16,0 0 22 15,8 0-7-15,7-2 14 16,3 0-1-16,2-1-10 15,4-2 0-15,-3 2-18 16,-3 1 1-16,-6-1 2 16,-5 3-4-16,-5 0 0 15,-2 0 3-15,0 0-2 16,0 0-2-16,0 0 1 16,-4 0-8-16,-11 0 4 15,-5 0-13-15,-2 0 4 16,-2 4 11-16,2 0 4 0,3 1 1 15,5-2-3-15,3-1 0 16,4 0 10-16,3 2-9 16,1 1 9-16,-2 0-8 15,2 0-2-15,0 5 13 16,0-1-12-16,1 5 3 16,1 2 25-16,-1 5-18 15,-2 4-2-15,1 3 5 16,-1 3-7-16,-1 1 13 15,-1-3-6-15,2 3 2 16,-2-4 13-16,3-2-16 0,1-6-3 16,-1-1 11-1,3 1-12-15,-1-3 3 0,1-4 2 16,0-4-11-16,0 2 20 16,0-5-21-16,0 1-1 15,-2-4 14-15,2 2-5 16,0-1-2-16,-1 1 0 15,1 0 0-15,-2 0 14 16,1-1-6-16,1 2-10 16,-2-4 14-16,2-1-10 15,0-1-4-15,0 0 1 16,0 2-5-16,0-2 11 0,2 0-11 16,17 0 0-1,7 0 14-15,11 0-12 0,8-2-4 16,8-8-2-16,10 0-96 15,6-1-81-15,-4-5-189 16,-6-1-198-16</inkml:trace>
  <inkml:trace contextRef="#ctx0" brushRef="#br1" timeOffset="-184520.52">30405 7853 75 0,'0'0'57'16,"0"0"88"-16,0 0-59 16,0 0 29-16,0 0 13 0,0 0-25 15,-22-20 15 1,21 20-40-16,1 0 33 0,0-3-39 15,-2 3-31-15,2 0 5 16,0 0-30-16,0 0 0 16,0-3 6-16,2 0-8 15,7-4 2-15,4 0-15 16,-3 4 0-16,3-4 15 16,-3 6-16-16,-3-2 0 15,-1 2 12-15,-3-1-11 16,-1 2 2-16,-2 0-3 15,0 0 4-15,0 0-10 16,0 0 2-16,0 7 4 0,0 9 1 16,0 4 4-16,0 4-1 15,0 2-4-15,0 4 5 16,0 4-1 0,0 2-4-16,0 0 0 0,0 3 7 15,0 1-4-15,0-1 6 16,0-2-2-16,0-4-5 15,0-3 11-15,0-10-3 16,0-4-5-16,0-2 17 16,0-8-15-16,0 1 8 15,0-4-1-15,0-3-3 16,0 0 16-16,-2 0-10 0,-4 0 0 16,-4 2 20-1,-6 1-12-15,-7-1-16 0,-1 0 0 16,-3 3-8-16,3-3 3 15,7 4-4-15,5-2 0 16,6-4-2-16,4 0 2 16,2 0 0-16,0 0-6 15,0 0-47-15,2 0-64 16,14 0-175-16,6 0-494 16</inkml:trace>
  <inkml:trace contextRef="#ctx0" brushRef="#br1" timeOffset="-183815.28">25075 7340 129 0,'0'0'38'0,"0"0"-24"16,0 0 2-16,0 0-16 15,0 0 7-15,0 0-14 16,0 17 7-16,0-13-85 16</inkml:trace>
  <inkml:trace contextRef="#ctx0" brushRef="#br1" timeOffset="-179681.84">29960 7816 123 0,'0'0'0'16,"0"0"0"-16,0 0-6 16,0 0-56-16</inkml:trace>
  <inkml:trace contextRef="#ctx0" brushRef="#br1" timeOffset="-178625.02">30540 7741 12 0,'0'0'37'15,"0"0"2"-15,0 0-7 16,0 0-17-16,0 0 5 0,0 0-9 16,0 0-9-16,0 0 22 15,0 0-21-15,0 0 9 16,0 0 7-16,0 0 2 15,0 0 15-15,0 0-18 16,0 0-2-16,0 0 1 16,0 0-7-16,0 0-7 15,0 0-1-15,0 0 2 16,0 0 0-16,0 0-3 16,0 0-1-16,0 0 17 0,0 0-16 15,0 0 1-15,0 0 2 16,0 0-4-16,0 0 7 15,0 0-7-15,0 0 0 16,0 0 5-16,0 0-4 16,0 0-2-16,0 0-1 15,0 0 2-15,0 0 6 16,0 0-6-16,0 0 0 16,0 0 2-16,0 0-2 15,0 0-2-15,0 0 1 16,0 0 1-16,0 0 5 15,0 0-5-15,0 0 0 16,0 0 4-16,0 0-4 0,0 0 0 16,0 0 2-16,0 0-1 15,0 0 3-15,0 0-4 16,0 0 0-16,0 0-4 16,0 0 4-16,0 0 0 15,0 0-1-15,0 0-1 16,0 0 0-16,0-1 0 15,0-1 2-15,0 1 1 16,0 1-1-16,0 0-2 16,1 0 1-16,-1 0-18 15,2 0-11-15,-2 0-4 16,1 0-40-16,-1 0 34 16,3 0-22-16,-1 0 27 15,1-2-71-15</inkml:trace>
  <inkml:trace contextRef="#ctx0" brushRef="#br1" timeOffset="-176368.37">15961 8035 416 0,'0'0'223'15,"0"0"-99"-15,0 0 41 16,0 0-34-16,0 0-78 16,0 0-25-16,10-29-3 15,16 18-17-15,7 2 15 16,3-3-23-16,-4 3 0 16,0 4-5-16,-5-1 5 15,-5 4-24-15,-13 0 2 16,-3 2-26-16,-6 0 6 15,0 0 28-15,-21 0-15 0,-12 11-14 16,-6 3 19 0,-1 3 14-16,3 0 7 0,4-1 3 15,4-6 4-15,12 0-3 16,5-1 4-16,6-2 28 16,-3 2-25-16,6 2 12 15,1 9-3-15,1 8 4 16,1 6 7-16,0 6-16 15,-2 3-6-15,1 1 23 16,-2-2-27-16,3-5 0 16,0-4-2-16,0-7 1 15,0-6 0-15,0-4-1 16,10-10-10-16,16-3 9 0,7-3-63 16,16-12-52-1,12-16-125-15,0-10-98 0</inkml:trace>
  <inkml:trace contextRef="#ctx0" brushRef="#br1" timeOffset="-175716.54">16235 8090 184 0,'0'0'114'0,"0"0"50"16,0 0 68-16,0 0-78 15,0 0 1-15,0 0-40 16,-68-15-48-16,89 1-56 15,12 2 4-15,7-2-12 16,-1 7-2-16,-1 1-1 16,-3 6-1-16,-2 0-15 0,-10 9 1 15,-3 5-11-15,-11 9 23 16,-9 4-8-16,0 2 10 16,-9 3-4-16,-15-2-1 15,2-3 6-15,3-9-1 16,5-6 2-16,8-9 6 15,6-3-7-15,0-3 8 16,0-24 0-16,12-4-6 16,12-10-2-16,1 1 4 15,2 3-3-15,-5 5 3 16,1 6-4-16,-6 8 0 16,-4 5 24-16,-3 7-15 0,-10 6 5 15,0 0 3-15,0 2-11 16,0 19 1-16,0 9 2 15,0 9-2-15,0 4 10 16,0 3-15-16,0-2-2 16,0-6 0-16,9-7-50 15,5-11-52-15,8-6-140 16,1-11-18-16,3-3 25 16,-3 0 26-16,-4-14 61 15,-6-9 117-15,-9 0 31 16,1-5 153-16,-2 0 36 15,-3 9 1-15,0 5 19 16,0 8-37-16,0 6 40 0,0 0-87 16,0 0-77-1,0 12-35-15,0 15-7 0,3 9-6 16,1 1 25-16,-1 3-25 16,-3-1-2-16,5 0 0 15,-5-2-51-15,6-4-55 16,6-3-142-16,10-8-67 15,6-11-132-15</inkml:trace>
  <inkml:trace contextRef="#ctx0" brushRef="#br1" timeOffset="-175391.52">16965 8226 618 0,'0'0'263'0,"0"0"-10"0,0 0-113 16,0 0-83-16,0 0-26 15,0 0-31-15,-55 17 0 16,34 5 7-16,0-1-7 16,-6 4 0-16,2-4-1 15,-1-2 4-15,10-9-7 16,6 0 4-16,4-9 0 16,6-1 1-16,0 0 2 15,0 0-3-15,0 0 0 16,0 0 0-16,3 0-7 15,13 0 7-15,0 0 0 16,10 6-3-16,-1-2 3 16,3 3-6-16,4-1-8 0,0 4-58 15,6-4-47-15,6 2-95 16,4-8-83-16,4 0-166 16</inkml:trace>
  <inkml:trace contextRef="#ctx0" brushRef="#br1" timeOffset="-175183.41">17177 8296 665 0,'0'0'140'16,"0"0"82"-16,0 0-99 0,0 0-62 15,0 0-46-15,0 0-6 16,28-3 6-16,15-7-3 15,6 1-12-15,8-5-63 16,6 0-130-16,-1-3-91 16,-4-5-281-16</inkml:trace>
  <inkml:trace contextRef="#ctx0" brushRef="#br1" timeOffset="-174949.25">17624 8081 809 0,'0'0'266'16,"0"0"-27"-16,0 0-116 15,0 0-63-15,0 0-32 0,0 0 0 16,-10 39-26-16,10-6-2 16,6 13 17-16,2 7-16 15,-1 1 3-15,-4 1-8 16,0-2-7-16,-3-6-43 15,0-1-49-15,9-6-166 16,1-11-263-16</inkml:trace>
  <inkml:trace contextRef="#ctx0" brushRef="#br1" timeOffset="-174418.37">18066 8378 1154 0,'0'0'220'16,"0"0"-84"-16,0 0-57 16,0 0-66-16,0 0-11 15,0 0-4-15,-26 4 1 16,20 3 1-16,0 1 4 16,-1-3-4-16,4-1 0 15,3-4 2-15,-4 0 2 16,4 0 3-16,0 0-7 0,0-14 2 15,0-7-2 1,11-8 0-16,3 2-11 16,-2 8 6-16,-3 9-4 0,-3 9 3 15,-3 1 6-15,-2 0-32 16,2 11 6-16,0 8 3 16,-3 5 6-16,0-2 1 15,-1-2 7-15,-8-6-6 16,0-2 14-16,-2-5 2 15,5-2 0-15,3-4 2 16,2-1-2-16,1 0 31 16,0-5 7-16,0-13 1 15,4-7-37-15,7-2-1 16,1 4 18-16,-3 9-20 16,-1 5 0-16,-5 6 4 0,0 3-3 15,-1 3-2-15,1 16-14 16,-2 12 15-16,-1 2-6 15,0 5 6-15,-17 3-29 16,-4-2 3-16,-6 1-37 16,1 2-39-16,3-9-208 15,5-9-285-15</inkml:trace>
  <inkml:trace contextRef="#ctx0" brushRef="#br1" timeOffset="-173900.45">18466 7974 820 0,'0'0'240'15,"0"0"35"-15,0 0-168 16,0 0-46-16,0 0-2 16,0 0-49-16,-26-20-4 15,26 20-6-15,15 0-7 16,12 0 3-16,3 7-2 15,-1 4-9-15,3 0 14 16,-4 4-33-16,-7 2 7 16,-3 0 2-16,-7 2-3 15,-7 1-4-15,-4-1 0 16,0 2-12-16,-4-1-1 16,-12-5 27-16,3-4 17 15,3-5 1-15,-1-4 1 0,6-2 26 16,0-5 18-1,5-15 1-15,0-6-13 0,0-7-28 16,21-1-1-16,2-1-1 16,3 9 0-16,-1 1 0 15,-2 6-3-15,-9 8 0 16,-5 3 8-16,-6 5-5 16,-3 3 10-16,0 0 1 15,0 5-14-15,0 20 0 16,0 6 8-16,3 8-6 0,8 5 17 15,-2 3-19 1,10-1 0-16,4-4 0 0,5-5-21 16,5-8-46-16,4-12-66 15,2-9-91-15,-10-8-104 16,-5-1-221-16</inkml:trace>
  <inkml:trace contextRef="#ctx0" brushRef="#br1" timeOffset="-173696.83">19028 8126 602 0,'0'0'232'16,"0"0"47"-16,0 0-134 16,0 0-48-16,0 0-32 15,0 0-35-15,0 34-4 16,0 3 12-16,12 11-26 16,2 3 14-16,2-2-26 0,-3 1-1 15,-7-6-2-15,0-6-58 16,-2-11-34-16,1-3-97 15,4-7-106-15,3-6-18 16,1-11 58-16</inkml:trace>
  <inkml:trace contextRef="#ctx0" brushRef="#br1" timeOffset="-173389.91">19252 8290 465 0,'0'0'307'16,"0"0"-6"-16,0 0-112 15,0 0-85-15,0 0-6 16,0 0-63-16,-23-16-4 16,16 16-6-16,-5 5-19 0,-3 9-4 15,0 3-2-15,-1 1 0 16,2-1-9-16,2-1 9 16,3-2 0-16,5-7-2 15,1-1 2-15,3-4-3 16,0 0-2-16,0 1 5 15,3 0-2-15,14 1 2 16,8 2-1-16,7-3-3 16,10 6-19-16,6-2-14 15,6 2-21-15,1-1-51 16,-2-1-89-16,-8-2-102 0,-6-5-328 16</inkml:trace>
  <inkml:trace contextRef="#ctx0" brushRef="#br1" timeOffset="-172836.42">19602 7740 371 0,'0'0'197'0,"0"0"30"15,0 0-79-15,0 0-26 16,0 0-61-16,0 0 15 16,-10-11-44-16,20 10 7 15,20-6 26-15,15 1-20 16,5-2-14-16,5-1-21 15,-2-1-9-15,-3 1 23 16,-9 4-21-16,-7 0-3 16,-12 5 3-16,-8 0 0 15,-7 0-6-15,-5 5 3 16,-2 19 0-16,0 5 12 16,0 12-11-16,-6 5 30 0,-3 7-15 15,1 5 13-15,7 3-7 16,1 7-8-16,0 2-13 15,1 3 33-15,10-5-33 16,-1-8 10-16,1-3 2 16,-3-8-10-16,-5-2 3 15,-3-8-6-15,0-5 4 16,0-3 4-16,-20 0-8 16,-10-1 0-16,-9 0 6 15,-12-1-2-15,-8-2-8 16,-5 0-9-16,-2-1-84 15,6-9-86-15,21-11-442 0</inkml:trace>
  <inkml:trace contextRef="#ctx0" brushRef="#br1" timeOffset="-172062.42">21516 8042 157 0,'0'0'79'0,"0"0"17"16,0 0 1-16,0 0 14 16,0 0 0-16,0 0 9 15,3-13-5-15,-3 9-4 16,0 1 18-16,0-1-62 15,-6-2-9-15,-8 0-12 16,-1 3-36-16,-2 0 30 16,-10 3-21-16,-2 0-9 15,0 0 0-15,-9 6-6 16,2 10 11-16,-3 4-10 16,-1 5-4-16,2 6 20 0,2 6-14 15,4 1 7-15,6 3 3 16,6-3-15-16,10-4 24 15,5 1-26-15,5-4 0 16,0-2 15-16,22-4-14 16,14-3 11-16,14-3 6 15,17-8-11-15,9-2 31 16,9-9-32-16,0 0 8 16,-10 0 15-16,-16-9-12 15,-18 2 2-15,-21 3-5 16,-11-2-9-16,-5 6 8 15,-4 0-13-15,0 0-14 0,0 0-28 16,0 0-118 0,0 0-412-16</inkml:trace>
  <inkml:trace contextRef="#ctx0" brushRef="#br1" timeOffset="-171268.39">22529 7810 397 0,'0'0'246'0,"0"0"-12"15,0 0-63-15,0 0-21 16,0 0-81-16,0 0-30 16,-19-7 6-16,24 7-34 15,18 0 4-15,14 0 20 16,3 0-30-16,0 0 9 15,2 0-14-15,-9 0-9 16,-12-3-8-16,-9 3-8 16,-9 0 23-16,-3 0 0 15,-10 0 4-15,-19 0-4 16,-11 0-6-16,-5 3 8 16,-3 4 0-16,3 3 3 15,6 0-3-15,7-1 18 0,11-2-7 16,9-3 21-16,5 3-32 15,4 3 2-15,3 6 11 16,0 7-10-16,0 7 1 16,0 6 23-16,0 3-20 15,0 7 14-15,0 4-15 16,0 3-4-16,0 3 33 16,0-2-33-16,0-2 17 15,-10-2-4-15,0-2-10 16,3-4 10-16,2-11-15 15,5-6 2-15,0-6-3 0,0-5 1 16,11-3-2-16,17-5-1 16,20-8-8-16,14 0-8 15,15-7-46-15,11-12-80 16,-4-9-217-16,-3-3-283 16</inkml:trace>
  <inkml:trace contextRef="#ctx0" brushRef="#br1" timeOffset="-170863.66">23036 8050 773 0,'0'0'155'0,"0"0"178"0,0 0-192 16,0 0-36-1,-84-52-47-15,65 49-27 0,1 3-26 16,-3 0 1-16,-1 23-8 15,4 6 2-15,-2 11-5 16,11 4-1-16,6 2 6 16,3-4-6-16,5-11 6 15,14-7-26-15,7-8 20 16,1-10-5-16,1-6-10 16,-3 0 16-16,-1-10 10 15,-3-11-5-15,-6-8 2 16,-3-1 3-16,-4-11 4 0,-1-3-8 15,-4 8-1 1,-3 12 10-16,0 10-8 0,0 12 14 16,0 2-16-16,0 6-8 15,0 21 5-15,0 10-10 16,0 8-14-16,0 2-16 16,1 3-54-16,12-4-114 15,4-10-161-15,5-7-263 16</inkml:trace>
  <inkml:trace contextRef="#ctx0" brushRef="#br1" timeOffset="-170653.6">23315 8280 734 0,'0'0'197'0,"0"0"176"16,0 0-229-16,0 0-38 15,0 0-46-15,0 0-42 0,-16-14-18 16,14 37-7-16,-1 10 7 15,-2 10-1-15,1 7 1 16,-5 2-4-16,4-5-33 16,5-8-52-16,0-11-19 15,12-16-91-15,20-9-83 16,8-3-175-16</inkml:trace>
  <inkml:trace contextRef="#ctx0" brushRef="#br1" timeOffset="-170233.35">23625 8115 363 0,'0'0'222'16,"15"-95"73"0,-12 67-8-16,-2 11-104 0,-1 7-51 15,0 5-48-15,0 5-11 16,0 0-63-16,2 0-8 16,1 12-4-16,0 19-2 15,0 16 4-15,-2 4 0 16,-1 4 6-16,0-8-3 15,0-10-3-15,0-11 0 16,0-7 1-16,0-11-1 16,0-2 0-16,0-6 0 15,0 0 3-15,0 0 9 16,16-8-11-16,4-11 1 0,7-7 9 16,3 4-11-16,-3 5 0 15,-1 4-1-15,0 6 6 16,-1 7-16-16,-1 0 10 15,-2 17-1-15,-5 3-7 16,-8 2 4-16,-9 2-2 16,0 2-2-16,-29 0-4 15,-11 1 10-15,-14-5-17 16,-2-4-39-16,2-5-12 16,11-7-36-16,16-6-23 15,15 0-76-15,12-16-18 16,3-15-137-16</inkml:trace>
  <inkml:trace contextRef="#ctx0" brushRef="#br1" timeOffset="-169760.43">24066 7728 775 0,'0'0'168'0,"0"0"118"16,0 0-153-16,0 0-53 15,0 0-1-15,0 0-55 16,-47-30-6-16,53 22 0 16,21-1-5-16,5-4-2 15,10-1-11-15,-2 8 3 16,-2-2 0-16,0 3-3 16,-5 5 0-16,-5 0-3 15,-11 0 7-15,-5 0-7 16,-6 3 3-16,-5 7 0 0,1 4-8 15,-2 3 8-15,0 6 0 16,0 3 0-16,-2 10 7 16,-4 3-6-16,1 7-1 15,-3 2 5-15,5 0 8 16,0 2-10-16,1 4-1 16,2 1 6-16,0 6-7 15,0-5 6-15,0-3-7 16,-1-5 5-16,-4-9 2 15,-2-2-7-15,-2-7 0 16,-2-5 3-16,-3-1-3 0,-4-6 0 16,-5-2 7-16,-3-3-4 15,-12-3-6-15,-12 1 1 16,-16 0-75-16,-10 0-61 16,-12-2-552-16</inkml:trace>
  <inkml:trace contextRef="#ctx0" brushRef="#br1" timeOffset="-167674.97">18154 9151 64 0,'0'0'0'0,"0"0"-19"15,0 0-3-15,0 0 21 16,0 0-1-16,0 0-5 16,0 0-6-16,39 0 13 15</inkml:trace>
  <inkml:trace contextRef="#ctx0" brushRef="#br1" timeOffset="-159622.15">23685 8245 62 0,'0'0'47'0,"0"0"3"15,0 0 4-15,0 0 14 0,0 0-31 16,0 0-4-16,0 0 14 15,0-19-18-15,0 19-16 16,0 0 22-16,0 0-12 16,0 0-2-16,0-2-13 15,0 2 4-15,0 0 17 16,0 0-22-16,0 0 6 16,0 0-1-16,0 9 3 15,-7 8 14-15,1 3-16 16,0 3-6-16,-1-1 21 15,0 2-21-15,2-8-4 16,2-2 5-16,3-5-3 0,0-5-2 16,0-1 5-16,0-3-4 15,8 0 14-15,9 0-1 16,6-3-1-16,4-7-16 16,6-1-2-16,1 2-110 15,-7-4-174-15</inkml:trace>
  <inkml:trace contextRef="#ctx0" brushRef="#br2" timeOffset="-42550.72">5893 16618 30 0,'0'0'82'16,"0"0"28"-16,0 0-1 15,0 0-33-15,0 0 20 16,0 0-17-16,0 0-15 16,-9-25 31-16,9 22-2 0,-3 3-9 15,3 0-31-15,-3 0-28 16,3 0 17-16,0 0-42 15,0 0-3-15,0 0-8 16,0 0-74-16,3 8-104 16,18-3 1-16,6-5-105 15</inkml:trace>
  <inkml:trace contextRef="#ctx0" brushRef="#br2" timeOffset="-41773.19">8827 16181 293 0,'0'0'19'0,"0"0"-19"16,0 0 0-16,0 0 39 15,106 15-21-15,-42-15-12 16,15 0 4-16,15 5-4 15,9-2-5-15,18 2 3 16,13-5 0-16,12 0-4 16,14-3-10-16,4-9-18 15,3-1 22-15,5 6 6 0,2 3-4 16,-7 4 4 0,-6 0 7-16,-18 1-7 0,-16 10 3 15,-18 1-3-15,-21-2 8 16,-18-1-8-16,-19-2 8 15,-14-7 22-15,-16 6 4 16,-9-6 19-16,-9 0-3 16,-3 3 15-16,0-3-10 15,3 0-55-15,3 4-29 16,10 3-94-16,11-1-52 16</inkml:trace>
  <inkml:trace contextRef="#ctx0" brushRef="#br2" timeOffset="-40901.1">15683 15959 402 0,'0'0'4'0,"0"0"16"16,0 0 81-16,0 0-82 0,0 0-19 16,0 0-1-16,-1-1-64 15,1 15 24-15,4 0-121 16,15-5-97-16</inkml:trace>
  <inkml:trace contextRef="#ctx0" brushRef="#br2" timeOffset="-39986.58">20483 16233 139 0,'0'0'66'0,"0"0"68"15,0 0-91-15,0 0-27 16,0 0 13-16,0 0 7 16,5-24 3-16,9 21-14 15,6-1 8-15,12 4-28 16,11 0 7-16,9 0 18 16,14 0-28-16,14 4 5 15,16 3-7-15,19 0 0 16,13-4-5-16,15 0 5 15,8 0-9-15,4-2-13 16,8 6 10-16,-4-4 6 0,4 3-14 16,-10-3 7-16,-8 2 4 15,-14 0 4-15,-13 2 5 16,-19-3 0-16,-18 2 0 16,-19 1 16-16,-20-4 1 15,-20-3 9-15,-15 2 10 16,-7-2-9-16,0 0 99 15,-7 0-62-15,-4 0-45 16,3 2 5-16,5 1-13 16,-1-3-10-16,4 0 16 15,0 0-17-15,0 0-2 16,0 0 2-16,0 0 0 0,0 0-5 16,0 0-16-16,0 2-58 15,0 3-116-15,-1 0-101 16</inkml:trace>
  <inkml:trace contextRef="#ctx0" brushRef="#br0" timeOffset="192548.67">6033 16453 22 0,'0'0'70'0,"0"0"-31"15,0 0 14-15,0 0-25 0,0 0-18 16,0 0-3-16,0 0-1 15,55-17-6-15,-38 17-68 16</inkml:trace>
  <inkml:trace contextRef="#ctx0" brushRef="#br0" timeOffset="200515.7">340 16709 23 0,'0'0'125'15,"0"0"-24"-15,0 0 16 16,0 0-24-16,0 0 15 15,0 0-6-15,0 0-13 16,0-10-26-16,0 10-34 16,0 0-8-16,0 0-21 15,0 3-16-15,0 14 6 16,3 5 10-16,4 5 2 16,-4-4-2-16,-3 4 4 15,0-5-1-15,0-8-3 16,0-4 0-16,0-5 9 15,0-3-6-15,0-2 9 16,0 0 25-16,0 0 12 16,0 0 46-16,0-2-20 0,0-18-20 15,0-5-37-15,0-8-18 16,0 4 0-16,0 3-3 16,0 6 7-16,0 8-8 15,6 7 4-15,0 5-16 16,0 0 5-16,6 0-55 15,0 5 11-15,0 12 30 16,4 0-3-16,-7 3 5 16,0-4 6-16,-6-5 7 15,0-2 6-15,0-5 7 0,-3-4-4 16,0 0 1-16,0 0 0 16,3 0 20-16,0-7 12 15,3-13 16-15,4-6-21 16,1-3-12-16,-2 5-2 15,1 5-10-15,-4 5 7 16,-1 11-2-16,-1 0-8 16,2 3-15-16,6 0 6 15,0 5 1-15,9 12-5 16,-3 4 12-16,-5 4-15 16,-2 5-11-16,-8 2-54 15,-3 5-46-15,0-3-59 16,0-5-183-16</inkml:trace>
  <inkml:trace contextRef="#ctx0" brushRef="#br0" timeOffset="200787.57">834 16782 288 0,'0'0'369'0,"0"0"-225"16,0 0-9-16,0 0-90 16,0 0-32-16,0 0-13 15,0 23 0-15,2 9 2 16,3 9-2-16,-4 5 7 0,2 0-7 16,-1-2-8-16,-2-4-5 15,0-3-56-15,0-10-22 16,0-8-36-16,3-5-76 15,0-13-38-15</inkml:trace>
  <inkml:trace contextRef="#ctx0" brushRef="#br0" timeOffset="201115.68">941 16861 252 0,'0'0'184'0,"0"0"24"16,0 0-95-16,0 0-68 15,0 0 1-15,0 0-29 16,0-1 1-16,-6 10 38 16,0 5-21-16,-6 0-11 0,6-4-2 15,-6-1-12-15,0 2 11 16,0-5-20-16,3 0 2 16,5-1 4-16,1-5-4 15,3 0 0-15,0 0 3 16,0 0-1-16,0 0 3 15,0 0-8-15,0 0-11 16,0 0 10-16,10 0-9 16,5 4 9-16,3 4-2 15,0 2-16-15,6 4-11 0,-2-2-50 16,2 5-17-16,0-4-51 16,-6-2-182-1</inkml:trace>
  <inkml:trace contextRef="#ctx0" brushRef="#br0" timeOffset="201507.4">1269 16378 703 0,'0'0'153'0,"0"0"23"16,0 0-109-16,0 0-35 0,0 0-13 16,0 0-13-16,-5 0 15 15,-11 16-4-15,-2 4-16 16,-3-1 9-16,2 3-9 16,2-4 0-16,3 0-1 15,3-8 3-15,5 0-3 16,3-1 0-16,-1-5 0 15,4 2-6-15,0 1 1 16,0 0 0-16,4 3 4 16,5 2 2-16,6 3-5 0,3-1 4 15,6-1-9 1,1 2 4-16,2-2-39 0,3-1-58 16,0-1-34-16,-6 0-39 15,-8-6-142-15</inkml:trace>
  <inkml:trace contextRef="#ctx0" brushRef="#br0" timeOffset="201769.61">1175 16811 493 0,'0'0'194'16,"0"0"-12"-16,0 0-57 15,0 0-49-15,0 0-18 0,0 0-10 16,12-3-16 0,4-2 13-16,1 4-19 0,8 1-15 15,5 0 3-15,1 0-13 16,4 9-2-16,-4 0 1 16,-1 1-17-16,-8 1-45 15,0 2-142-15,-8-3-48 16,-8-5-177-16</inkml:trace>
  <inkml:trace contextRef="#ctx0" brushRef="#br0" timeOffset="202272.34">1870 16204 181 0,'0'0'315'0,"0"0"-152"16,0 0 48-16,0 0-108 15,0 0-5-15,0 0-66 16,-57 16-24-16,47 23 7 15,4 7-11-15,6 10 37 16,0 7-23-16,0 4-7 16,0 1 1-16,5-4-12 15,-4-5-2-15,-1-8-3 16,0-10-26-16,0-10-43 0,0-9-81 16,0-9 30-16,-1-12-16 15,-10-1-23-15,2-6 1 16,-3-18-59-16</inkml:trace>
  <inkml:trace contextRef="#ctx0" brushRef="#br0" timeOffset="202444.31">1708 16606 181 0,'0'0'251'15,"0"0"-33"-15,0 0-55 16,0 0-30-16,0 0-40 16,0 0-61-16,16-52-3 15,12 32-18-15,8-2-2 16,9 1-9-16,4-3 2 15,0 5-7-15,-4-1-42 0,-12 3-91 16,-3 1-18 0,-11 6-137-16,-13-6-68 0</inkml:trace>
  <inkml:trace contextRef="#ctx0" brushRef="#br0" timeOffset="202670.42">2058 16263 301 0,'0'0'171'15,"0"0"84"-15,0 0-51 16,0 0-9-16,0 0-99 16,0 0-31-16,-22-7-42 15,19 27-21-15,-2 9-2 0,2 18 0 16,0 5 2-16,3 5 1 16,0-4-3-16,0-3-3 15,0-14-4-15,6-10-49 16,5-9-27-16,5-11-116 15,-1-6-17-15,6-4-129 16</inkml:trace>
  <inkml:trace contextRef="#ctx0" brushRef="#br0" timeOffset="203103.61">2141 16375 419 0,'0'0'211'16,"0"0"-10"-16,0 0-51 0,0 0-26 15,0 0-40 1,0 0-51-16,0-6-16 0,0 6-17 16,0-3-6-16,0 3 5 15,2 0-37-15,1 0-12 16,6 0 40-16,-3 6-42 16,4 7 2-16,-4 4-1 15,-1 5 0-15,-4 2 40 16,-1 0-5-16,0-3 16 15,0-3-1-15,0-9 4 16,0-2-3-16,0-4 5 16,0-3 5-16,0 0 50 15,0 0 35-15,0-10-20 16,0-7-28-16,0-4-46 0,3 4 1 16,5 4 5-16,-5 6-5 15,0 4 2-15,1 3-4 16,-1 0-8-16,0 3 8 15,9 13-11-15,0 0 11 16,0 4-3-16,-3-6 3 16,0-1-3-16,1-6-38 15,4-1-66-15,13-6-18 16,4 0-66-16,9-17-48 16</inkml:trace>
  <inkml:trace contextRef="#ctx0" brushRef="#br0" timeOffset="203343.25">2510 16128 91 0,'0'0'616'0,"0"0"-382"15,0 0 34-15,0 0-147 16,0 0-35-16,0 0-32 16,-21-8-33-16,21 8-1 15,5 4-20-15,14 20 0 16,8 7 0-16,1 10 1 15,0 2-1-15,-8 6 0 16,-11 5 4-16,-9 5-11 16,0 3-10-16,-21 5-50 15,-15-1-17-15,-7-1-178 0,-15-7-236 16</inkml:trace>
  <inkml:trace contextRef="#ctx0" brushRef="#br0" timeOffset="208841.08">2993 16187 114 0,'0'0'98'0,"0"0"5"16,0 0-20-16,0 0 28 15,0 0-16-15,0 0 3 16,0 0-2-16,0-36-24 16,0 35-13-16,0 1 5 15,0 0-11-15,0 0-12 0,0 0-28 16,-10 4-11 0,-2 13 11-16,-4 6-12 0,-4 3 1 15,1 0 6-15,-2-3-7 16,6 1 6-16,2-7-5 15,-1 0-2-15,5-3 9 16,6-3-5-16,-4-2-4 16,4-1 4-16,3-2-1 15,0-3-5-15,0 1 2 16,0-1 0-16,0-2 4 16,0 1-2-16,6 4-2 15,7-1 5-15,4-2-2 16,2 0 3-16,8 3-6 15,-2-3 0-15,0 2 4 16,-5-5-4-16,-4 0-3 0,-5 2-18 16,-5 2-150-16,-3 4 1 15,-3 4-164-15,0 4-13 16</inkml:trace>
  <inkml:trace contextRef="#ctx0" brushRef="#br0" timeOffset="209087.24">2883 16556 87 0,'0'0'307'16,"0"0"-104"-16,0 0 3 15,0 0-69-15,0 0-13 16,0 0-37-16,-6 0-40 0,6 0-8 16,0 0-8-16,0 0-18 15,9 0 6-15,10 0 2 16,8 0-12-16,6 0 7 15,1 0-16-15,2 0-4 16,-6 0 4-16,-8 0-42 16,-2 3-98-16,-4-3-109 15,-1 2-30-15,0-2-90 16</inkml:trace>
  <inkml:trace contextRef="#ctx0" brushRef="#br0" timeOffset="209982.63">3393 16015 264 0,'0'0'105'0,"0"0"99"16,0 0-30-16,0 0-96 16,0 0-14-16,0 0-51 15,-24-8-10-15,18 38 0 16,0 14-3-16,2 12 0 15,4 3 10-15,0 1-9 16,0-11 1-16,0-9 2 0,0-13-4 16,0-14 13-1,0-7-8-15,0-6 12 0,0 0 13 16,4 0 13-16,-4 0 26 16,0 0-11-16,0-13-2 15,0-13 12-15,0-9-68 16,0-6 2-16,0-15 2 15,0-4-3-15,0-6 2 16,0 9-3-16,0 18 0 16,0 19-1-16,0 14 1 15,0 6 0-15,0 0 0 16,0 3-21-16,6 17 10 0,6 7 5 16,3 5 6-16,0 5-3 15,-2-5 3-15,-2-1 0 16,1-8 0-16,-5-9 2 15,-1-9-4-15,-3-2-2 16,-3-3 4-16,3 0 3 16,6-3 4-16,3-16-7 15,0-10 7-15,0-8-5 16,1 1 4-16,-5 2-6 16,-2 10 0-16,-3 12 7 15,1 2-2-15,-4 10-3 16,0 0-2-16,3 3-7 15,6 16-8-15,0 12 11 0,0 12 4 16,-3 3-5-16,-3 4 5 16,-3 3-1-16,0-3-16 15,0-3-69-15,0 1-86 16,0-8-76-16,0-10-185 16</inkml:trace>
  <inkml:trace contextRef="#ctx0" brushRef="#br0" timeOffset="210248.68">3788 16260 685 0,'0'0'234'16,"0"0"7"-16,0 0-157 0,0 0-40 15,0 0-20-15,0 0-24 16,-1 28-3-16,-1 6-5 15,2 9 8-15,-3 0 0 16,3 7 0-16,0 0-3 16,-4-9-5-16,4-4-46 15,0-11-14-15,0-6-82 16,0-7-15-16,16-9-6 16,2-4-17-16,-3-6-293 15</inkml:trace>
  <inkml:trace contextRef="#ctx0" brushRef="#br0" timeOffset="210587.33">3873 16369 147 0,'0'0'215'0,"0"0"57"15,0 0-117-15,0 0-7 0,0 0-9 16,0 0-44-16,0-33-62 16,0 33-15-16,0 0-7 15,-4 0-10-15,-2 9 2 16,-3 2-2-16,-2 5 2 15,-5-3 3-15,4-3-5 16,2-1-1-16,4-2 0 16,3-4 0-16,1-1-3 15,2-2 2-15,0 3-2 16,0-1-5-16,0 1 8 0,0 4 0 16,5 0 1-1,8-2-1-15,-1 5 0 0,7-1-2 16,-2 1 2-16,4 0 0 15,-3 2 0-15,4 2-3 16,-4-5 0-16,-3 1 2 16,-2-3-47-16,-4-1-139 15,-3 1-8-15,-6-5-142 16</inkml:trace>
  <inkml:trace contextRef="#ctx0" brushRef="#br0" timeOffset="211152.81">4221 15738 409 0,'0'0'105'0,"0"0"117"16,0 0-81-16,0 0-8 15,0 0-37-15,0 0-31 16,-9-13-52-16,9 23-9 15,0 20-4-15,0 18 24 16,9 9 29-16,3 15-7 0,-2 11-27 16,-2 12 26-1,-5 5-26-15,-2 5-10 0,-1-6 11 16,0-6-17-16,0-12-3 16,0-6-5-16,-1-10-8 15,-2-12-58-15,-2-4-123 16,-1-18-137-16,-1-16-215 15</inkml:trace>
  <inkml:trace contextRef="#ctx0" brushRef="#br0" timeOffset="213371.27">4227 15598 145 0,'0'0'52'0,"0"0"45"15,0 0-34-15,0 0-12 16,0 0-6-16,0 0 10 15,-39-3 2-15,30 3 7 16,-1 0 15-16,-4 0-30 16,-2 0-10-16,1 3-5 15,-6-3-12-15,-1 5-2 16,-1-3-15-16,-7 1 0 16,-8 1 1-16,-4 2-1 0,-10-1-5 15,-5 0 0-15,-10-1 5 16,-5-4-7-16,-8 2 2 15,-8-2-8-15,0 0-7 16,-3 0 5-16,0 0-1 16,0 0 6-16,0 0 2 15,4 3 2-15,7 0-4 16,1-1 5-16,4 1 1 16,-2 4-1-16,-1-1-2 15,2-2 1-15,3 3-9 16,-3 2 0-16,4 0 0 0,2 2 8 15,6-2-5 1,0-1 7-16,7 1-3 0,0-2 3 16,4 0 0-16,-4 3-6 15,-4-3 5-15,6 1 1 16,-5 2-1-16,6 0 4 16,-1 0-4-16,0 1 2 15,-2-2-2-15,-7 2 2 16,3 2-2-16,-6 0 4 15,-6-1-9-15,-5 3 4 16,-5 2-6-16,-1 0-11 16,5-3 11-16,3 1 2 0,4 0 5 15,-2-1 1 1,2-5-1-16,-1 5 1 0,6-4 0 16,3 4-3-16,9 1 4 15,-1-1-3-15,4 5 2 16,6-2-2-16,4 0 1 15,11-2 1-15,6-5 0 16,8 0 0-16,8-6 3 16,3-1-3-16,5-2 0 15,-2-1 0-15,0 7-3 16,1-4 4-16,-1 6-1 16,0 1 15-16,-4-1-7 15,7 3 3-15,-3 6-11 16,3 3 1-16,0 9 1 15,0 10 0-15,13 6-2 0,-1 10 16 16,6 9-10-16,2 5 5 16,-1 1-8-16,3 3-2 15,-2-3 19-15,-1 3-17 16,3-4-1-16,-5 1 8 16,5 0-3-16,-1 2 3 15,-1 2-4-15,-1-4-3 16,0-4 7-16,-4-3-8 15,-4-11-1-15,-1-5 7 16,-4-4 5-16,-3-5-2 16,0-6-11-16,0 1 2 15,0-9 11-15,-1 0-11 16,2-6 6-16,-3-5 2 16,2 3-10-16,0-8 7 0,-1 3-7 15,1-2 1-15,-3-2 9 16,3-4-10-16,-3-1-1 15,0-1 0-15,0-2-10 16,3 0 8-16,3 0-13 16,9 0-6-16,7 0 22 15,5 0 2-15,13 0 0 16,20-9-2-16,10-4-2 16,18-1-6-16,9-2-10 15,5 0-14-15,8-5 30 16,6-4-16-16,5 4-2 0,3-1 14 15,-5-5 4 1,2 4 2-16,6-2-5 0,-5 3 5 16,5 0-5-16,-3-1 5 15,-11 3-8-15,-6 0 3 16,-7-1 3-16,-7 4-3 16,-10-3-1-16,-8 8 6 15,-1-4-10-15,-8 5 14 16,-3-1-4-16,-2-1 0 15,-3-1 2-15,0 3 3 16,-4-1-5-16,-2-1 0 16,-6 4-4-16,-4-3 4 15,-6 2 0-15,-6 2-1 16,-6-1 3-16,-8 4-4 0,-7 2 2 16,-6 1 0-16,-3 2 6 15,0 0-6-15,0 0 0 16,0 0 3-16,0 0 1 15,0 0-5-15,0 0 1 16,0 0 0-16,0 0 0 16,0-1 3-16,3 1-6 15,0-1 0-15,0 1 3 16,6-2 1-16,0-1-1 16,0-2 0-16,7 2-1 15,5-3 4-15,6-2-3 16,6 2 0-16,4 0 2 15,5-3 4-15,1 0-6 0,0 3 1 16,-4 0-4-16,-3 0 5 16,-9 4-2-16,-8 2 2 15,-7 0-1-15,-6 0 2 16,-3-3 0-16,3 1-3 16,0-1 30-16,0-1-23 15,3-1 2-15,9 0-8 16,1-5 0-16,5 3 4 15,3-1-5-15,3 1 0 16,-5 2 0-16,-1-2 0 16,-2 2-2-16,-2-2 2 15,2 4 1-15,2-3 2 0,-9 1-3 16,1 2 0 0,-10 0 0-16,-1 3 2 0,-2-6-2 15,-3 3 6-15,3 3 8 16,0-7 18-16,-3 0-20 15,4-3 7-15,2-2 0 16,0-2-18-16,3 1 1 16,1 1 3-16,-2 0 1 15,-2 3 4-15,0 2-10 16,-3 4 3-16,0-4 20 16,4 3-18-16,-4-1 5 15,3 1-7-15,-1-5-1 0,1 5 7 16,1-4-9-16,-1-1 2 15,0-2 22 1,0 2-13-16,-3-7 20 16,2-1 5-16,-5-6-31 0,0-6 11 15,0 2-16-15,-8 3-5 16,-1 5 2-16,0 7-106 16,-3 1-94-16,-3 5-234 15</inkml:trace>
  <inkml:trace contextRef="#ctx0" brushRef="#br0" timeOffset="214526.4">2082 16924 229 0,'0'0'139'0,"0"0"5"16,0 0-35-16,0 0-49 15,0 0-9-15,0 0-10 16,0 0-11-16,0-7-4 16,0 7-16-16,1 0 4 15,5 13-14-15,2 15 0 16,4 13 35-16,3 14 14 16,-5 14-5-16,2 9-8 15,-6 4 0-15,0-3 2 16,0-7-23-16,-3-14-15 0,1-13 9 15,-2-12-9 1,-1-9 0-16,-1-7-1 0,0-8 5 16,0-1-11-16,0-3 7 15,0-4-14-15,0 1 2 16,2-1 6-16,-2-1 6 16,0 0 0-16,0 0 0 15,0 0 3-15,0 0-3 16,0 6-2-16,1 1 2 15,2 0 0-15,2 6 2 16,-2-4-2-16,0-3 0 16,-3 3 11-16,3-4-11 15,-3 1 0-15,3 2 3 16,0 3-1-16,4 6 0 0,-4 1-2 16,5-1 0-16,-4-5-1 15,1-5 1-15,-4-4 0 16,-1-2 3-16,2-1-2 15,-2 0 15-15,0 0-12 16,0 0 12-16,0-8 6 16,-9-7-21-16,-5-2-1 15,-5-2 0-15,4 2-1 16,-3 0-14-16,9 7 3 16,0 6 12-16,6 2-12 15,2-1 13-15,-1 3-1 16,2 0 8-16,0 0-6 15,0 0 1-15,0 0-3 0,0 0 0 16,0 0-5-16,2 0 10 16,11 0-5-16,2 5 20 15,6-5-2-15,-3 0 14 16,9 0-9-16,1-5-20 16,8-12 5-16,4-3-8 15,2-6-6-15,-6 6-129 16,-11 0-127-16,-7 4-331 15</inkml:trace>
  <inkml:trace contextRef="#ctx0" brushRef="#br0" timeOffset="-214349.42">1955 18071 189 0,'0'0'431'16,"0"0"-270"-16,0 0 66 0,0 0-95 16,0 0-59-16,0 0-29 15,-18-12-36-15,18 12-3 16,0 0-10-16,0 0-17 16,8 7-22-16,8 8 36 15,-1 7 1-15,3 1-4 16,-9-1-23-16,-6-1-15 15,0-5 15-15,-3-2 12 16,0-1 6-16,0-10 11 16,0-2 2-16,0 2 2 0,0-3 1 15,0 0 0 1,0 0 16-16,0-13-16 0,0-6-9 16,0 0 6-16,0-4-13 15,0 7 12-15,3-4 3 16,0 6 1-16,-3 5 9 15,3 4 11-15,-3 5 23 16,0 0-22-16,4 0-18 16,-1 8-3-16,3 13-15 15,0 8 15-15,3 1 5 16,0 0-3-16,3-5-3 16,-3-2 1-16,3-10-33 15,0-2-32-15,4-11-57 16,11 0-137-16,3-20-173 0</inkml:trace>
  <inkml:trace contextRef="#ctx0" brushRef="#br0" timeOffset="-214084.72">2443 18020 763 0,'0'0'174'16,"0"0"111"-16,0 0-168 15,0 0-53-15,0 0-15 16,0 0-33-16,-15 0-14 16,9 17-2-16,0 12 0 15,-1 3-5-15,5 6 5 0,2-4-2 16,0 0 1-16,9-4 0 16,3-4 0-16,0-9-39 15,6-8-59-15,-3-4-5 16,1-5-110-16,2-6-9 15,-9-14-136-15</inkml:trace>
  <inkml:trace contextRef="#ctx0" brushRef="#br0" timeOffset="-213587.9">2923 17786 118 0,'0'0'48'0,"0"0"33"15,0 0-20-15,0 0-27 16,0 0-8-16,0 0 14 16,0-6 8-16,0 6 5 15,0 0-38-15,0 0-14 16,0 0 2-16,0 0-3 16,0 0 3-16,0 0-9 15,0 0 2-15,0 0-18 16,0 0-31-16,0 0-66 15,0 0-155-15</inkml:trace>
  <inkml:trace contextRef="#ctx0" brushRef="#br0" timeOffset="-212149.7">8056 18487 365 0,'0'0'127'16,"0"0"-75"-16,0 0 75 16,0 0-101-16,0 0-26 15,0 0-22-15,-15-2-119 16,9 2-161-16</inkml:trace>
  <inkml:trace contextRef="#ctx0" brushRef="#br0" timeOffset="-209082.59">7884 18416 779 0,'0'0'104'0,"0"0"122"16,0 0-94-16,0 0-92 15,0 0-28-15,0 0-2 16,0-9-10-16,0 3-51 0,0-1-132 15,0-1-332-15</inkml:trace>
  <inkml:trace contextRef="#ctx0" brushRef="#br0" timeOffset="-207823.32">1957 15969 205 0,'0'0'26'16,"0"0"106"-16,0 0-45 16,0 0-11-16,0 0 22 15,0 0-7-15,0-36 12 16,0 28-18-16,0-1 16 15,0 1 0-15,0-1-41 16,0-4-30-16,-2-7 7 16,-1-9-21-16,0-8-6 15,2-9 4-15,-5-10-8 0,-5-8 7 16,-2-8 8 0,-2-3-16-16,-9-1 4 0,-3 6-6 15,2 17 1-15,3 16-1 16,11 18-3-16,5 8-1 15,6 11 1-15,0 0 0 16,-6 0 0-16,3 17-35 16,-4 10 35-16,2-1-8 15,4-2 6-15,1-7 1 16,0-8 1-16,0-3 0 16,0-4 3-16,0-2-3 15,0 0 2-15,0 0 19 16,0-5-10-16,0-14 4 0,0-8 0 15,0-9-12-15,0-3 10 16,3-1-6-16,3 7-4 16,4 3 2-16,-1 13 3 15,2 4-8-15,-4 9 0 16,2 4 1-16,3 0-2 16,12 0-4-16,4 9 1 15,-1 5 2-15,-2 2 2 16,-7 2-4-16,0-2-3 15,-2 1-79-15,-2 8-96 16,-5 0-256-16</inkml:trace>
  <inkml:trace contextRef="#ctx0" brushRef="#br0" timeOffset="-206660.23">2130 17529 318 0,'0'0'47'15,"0"0"34"-15,0 0 42 0,-36-74-76 16,28 57 25-16,-5 1-14 16,-2-4-23-16,-1 4 18 15,2 4-12-15,1 7 34 16,7 5 32-16,-3 0-27 16,-4 0-30-16,-1 17-24 15,5 8-15-15,6 9 3 16,3 2 0-16,0-2 1 15,6-2 1-15,12-9-14 16,3-6-2-16,1-8 0 16,-2-7-4-16,-1-2 4 15,3-4-12-15,-5-20-19 16,5-12 22-16,-4-10 9 16,-3-10 0-16,-3-10 0 15,-12-1-16-15,0 6 9 0,-9 11 9 16,-6 19-2-16,5 16 14 15,-2 15-8-15,-6 0 36 16,-2 27-22-16,-8 21-18 16,6 13 8-16,1 13 7 15,6 10-10-15,12-1 18 16,3 4-7-16,0-1-12 16,12-9-3-16,12-11-1 15,1-16-4-15,-1-16 2 16,-3-12-15-16,0-13-12 0,-5-9-17 15,-1 0-5-15,0-15 20 16,-3-4 12-16,-3 7 14 16,-6 3-2-16,0 9 5 15,1 7-3-15,2 15 9 16,3 17-6-16,4 4 14 16,-2 0-9-16,1-3 20 15,1-10-19-15,-5-10 0 16,-2-14 0-16,0-6-6 15,1-3-7-15,2-20-1 16,0-17 7-16,-1-9-22 16,-6-7-66-16,0 1-135 15,4 1-46-15,-3-1-133 0</inkml:trace>
  <inkml:trace contextRef="#ctx0" brushRef="#br0" timeOffset="-205671.62">1296 14628 186 0,'0'0'123'0,"0"0"51"15,0 0-27-15,0 0-31 16,0 0 12-16,0 0 23 16,-45 9-34-16,45-9-20 15,0 0-39-15,0 0-7 16,0 0-42-16,0 0-7 16,0 5-3-16,15 4 3 15,0 7-2-15,6 4 0 16,-2 1 3-16,-4 4-7 15,-1 2-18-15,-6 3-10 16,-6-4 1-16,-2 1 7 16,0-1 10-16,0-3 10 15,-8-4 0-15,3-5 2 0,2-9 2 16,1-5 0 0,2 0 5-16,0-5-3 0,0-18 4 15,0-7-6-15,0-10 0 16,0 1 0-16,5-4 0 15,3 4-10-15,0 2 9 16,1 8 1-16,1 4-4 16,-4 13 4-16,-3 5 2 15,-3 4-1-15,0 3 1 16,0 0-2-16,0 10 8 16,0 16-8-16,0 10 0 15,0 5 6-15,6 2-2 16,5-4 4-16,2-6-8 15,1-7 0-15,2-9-8 0,6-4 8 16,4-13-49-16,11 0-95 16,5-10-60-16,5-13-214 15</inkml:trace>
  <inkml:trace contextRef="#ctx0" brushRef="#br0" timeOffset="-205422.72">1873 14425 836 0,'0'0'110'16,"0"0"121"-16,0 0-94 15,0 0-79-15,0 0-36 16,0 0-12-16,-66 94-3 0,66-43-6 16,0 7 2-16,3-2 0 15,17-3 2-15,2-10-5 16,2-11-2-16,1-8 0 15,-8-11-12-15,7-10-39 16,-2-3-78-16,-1-11-88 16,0-15-103-16,-5-6-76 15</inkml:trace>
  <inkml:trace contextRef="#ctx0" brushRef="#br0" timeOffset="-205257.56">1876 14684 351 0,'0'0'196'15,"0"0"41"-15,0 0-83 16,0 0-14-16,0 0-68 16,0 0-64-16,-40 29-4 15,68-29 2-15,9-15-6 16,5-1-77-16,2-9-170 16,-3 0-250-16</inkml:trace>
  <inkml:trace contextRef="#ctx0" brushRef="#br0" timeOffset="-204839.23">2225 14307 441 0,'0'0'332'0,"0"0"-214"16,0 0 49-16,0 0-137 15,0 0-6-15,0 0-23 16,-40-16 11-16,31 16-12 16,-3 0 2-16,0 13 2 15,1-1 0-15,1 2 1 16,3-3 5-16,2 2-9 16,2 2 4-16,3-1-5 15,0 0 0-15,0 5-3 0,0-2 8 16,3 2-3-1,8 1 6-15,-2 3-6 0,1 7 18 16,-1-2-17-16,0 3-2 16,7 3 17-16,-5-2-13 15,-1 0 3-15,2-6-5 16,-3-4 0-16,0-6-2 16,-3-5-1-16,0-8-5 15,3-3-5-15,4 0-75 16,4-14-110-16,8-12-49 15,-1-3-147-15</inkml:trace>
  <inkml:trace contextRef="#ctx0" brushRef="#br0" timeOffset="-204365.98">2334 14479 41 0,'0'0'372'15,"0"0"-183"-15,0 0 17 16,0 0-62-16,0 0-14 15,0 0-52-15,-43 0-62 16,43 0-15-16,4 0-1 16,8-7-1-16,6 1-1 15,0-1 2-15,3 7-51 16,-3 0-12-16,-2 0-23 16,-2 0 12-16,-4 13 11 15,-4 0-16-15,-6 7 6 16,0 0-13-16,0-2 16 0,0 0 21 15,0-7 36-15,-6-2 13 16,3-6 8-16,3-3 22 16,-2 0 40-16,2-6 0 15,0-14-49-15,0-6 1 16,0-1-9-16,0-3 8 16,0 5 6-16,5 5-8 15,-2 7 23-15,0 9 21 16,-3 1 5-16,0 3 21 15,3 0-46-15,0 0-19 16,3 20 7-16,3 2 11 16,-2 5-19-16,4 3-8 15,5 2-14-15,1-1-1 0,-1-2 0 16,2-5-80 0,1-9-99-16,2-8-8 0,3-7-120 15,-6 0-26-15</inkml:trace>
  <inkml:trace contextRef="#ctx0" brushRef="#br0" timeOffset="-204178.22">2649 14512 275 0,'0'0'192'0,"0"0"83"15,0 0-58-15,0 0-42 16,0 0-99-16,0 0-33 16,-5 14-15-16,5 11 19 15,5 5-14-15,5 4-29 0,-1 1-2 16,0 2-2-1,-1-7-37-15,-1-10-85 0,-1-3-71 16,0-14 17-16,6-3-62 16,1 0-81-16</inkml:trace>
  <inkml:trace contextRef="#ctx0" brushRef="#br0" timeOffset="-203938.95">2774 14539 233 0,'0'0'204'16,"0"0"58"-16,0 0-93 15,0 0-9-15,0 0-82 16,0 0-51-16,-37 9-18 16,26 5-1-16,1 5 11 0,1 1-8 15,3-3-6 1,3-1-3-16,3 4 0 0,0-7 0 16,0-1-2-16,0-3 0 15,0-1-7-15,12 0 6 16,3-1-6-16,0-5-17 15,1-2-32-15,8 0-84 16,-3 0-55-16,3-2-127 16</inkml:trace>
  <inkml:trace contextRef="#ctx0" brushRef="#br0" timeOffset="-203748.02">2872 14618 442 0,'0'0'421'16,"0"0"-220"-16,0 0-45 16,0 0-137-16,0 0-18 15,0 0-2-15,0 0-3 16,14 0-29-16,5-3-51 16,1-8-199-16,2-2-207 15</inkml:trace>
  <inkml:trace contextRef="#ctx0" brushRef="#br0" timeOffset="-203562.85">3011 14469 793 0,'0'0'184'0,"0"0"43"16,0 0-113-16,0 0-103 15,0 0 4-15,-1 76 12 16,14-46-21-16,-4 6 0 15,-3 0-6-15,0-1-40 16,-6-4-136-16,9-7-270 16</inkml:trace>
  <inkml:trace contextRef="#ctx0" brushRef="#br0" timeOffset="-203375.93">3165 14380 701 0,'0'0'374'0,"0"0"-281"16,0 0 1-16,0 0-90 15,-9 72-2-15,9-39-4 16,6 1-31-16,0 0-46 16,-3-6-198-16,4-11-216 15</inkml:trace>
  <inkml:trace contextRef="#ctx0" brushRef="#br0" timeOffset="-202910.94">3162 14175 966 0,'0'0'179'0,"0"0"17"16,0 0-132-16,0 0-42 15,0 0 0-15,0 0-22 16,19-36-8-16,-2 29 6 16,-1 4-27-16,-4 0 1 15,1 3-1-15,-5 0-20 16,1 3-1-16,-3 13-4 16,-2 5 23-16,-1 8-3 15,0 0 4-15,-3-2 22 16,0-8-15-16,0-5 18 0,0-7 4 15,0-4 1-15,0-3 0 16,0 0 0-16,8-10-4 16,-1-9 4-16,2-5 14 15,0-5-7-15,-6-1 28 16,3 2-23-16,-3 8 16 16,0 11 1-16,3 4-1 15,-5 2-12-15,2 3 10 16,3 0-24-16,5 15 7 15,2 4 1-15,5 9-7 16,3-2 1-16,-3 4-4 16,-3-7-53-16,1-1-106 15,-7-8-158-15,3-11-160 0</inkml:trace>
  <inkml:trace contextRef="#ctx0" brushRef="#br0" timeOffset="-202722.65">3557 14166 82 0,'0'0'617'16,"0"0"-448"-16,0 0 49 16,0 0-156-16,0 0-13 15,0 0 8-15,2 89-31 16,4-57-25-16,1 1-1 16,-1-6-10-16,-3-5-37 15,0-11-94-15,3-2-70 0,4-9-74 16,-2-3-153-16</inkml:trace>
  <inkml:trace contextRef="#ctx0" brushRef="#br0" timeOffset="-202476.19">3663 14184 226 0,'0'0'312'0,"0"0"-89"16,0 0-59-16,0 0-49 15,0 0-52-15,0 0-5 16,-37 31-27-16,28-21-14 15,4 0 5-15,-1 3-10 16,2-1 3-16,-2 3 4 16,3-3-12-16,3-2 12 0,0 0-19 15,0-1 1 1,12-1 0-16,6-2-1 0,1 1-30 16,5-7-23-16,4 0-78 15,-1-4-55-15,3-9-62 16,-6 0-191-16</inkml:trace>
  <inkml:trace contextRef="#ctx0" brushRef="#br0" timeOffset="-202116.73">3581 13805 809 0,'0'0'151'15,"0"0"83"-15,0 0-160 16,0 0-48-16,0 0-9 16,0 0-17-16,28-67 0 15,-7 55 5-15,0-1-3 16,3 6-1-16,0 2-1 16,4 5 0-16,5 0-3 15,-2 0 3-15,-1 12-5 16,-6 10 5-16,-6 8-2 15,0 13 2-15,-6 7-2 16,-2 9 6-16,-7 5 4 16,0 1 3-16,-3-6-7 15,0-2 9-15,-3-1-10 16,-7-2 1-16,1-5-8 16,-9-4-23-16,3-1-89 0,-12-4-161 15,-6-4-262-15</inkml:trace>
  <inkml:trace contextRef="#ctx0" brushRef="#br2" timeOffset="44960.13">5265 4253 131 0,'0'0'111'0,"0"0"-83"15,0 0 17-15,0 0 3 16,0 0-9-16,0 0-35 15,0 0-4-15,0 0 4 16,0 7-1-16,0-7-6 16,0 0-16-16,0 0-99 0,0 0-155 15</inkml:trace>
  <inkml:trace contextRef="#ctx0" brushRef="#br2" timeOffset="47044.55">26579 5871 109 0,'0'0'0'0,"0"0"3"0,0 0 11 15,0 0-10-15,0 0 2 16,0 0 12-16,-10 0 2 15,10 0-5-15,0 0 1 16,0 0 7-16,0 0 26 16,0 0-24-16,0 0-3 15,0 0-12-15,0 0-8 16,0 0-1-16,0 0-1 16,0 0 2-16,0 0-9 15,0 0-12-15,0 0-17 16,0 0 9-16,-1 0-5 15,-4 0-5-15,-2 0-43 16</inkml:trace>
  <inkml:trace contextRef="#ctx0" brushRef="#br2" timeOffset="49922.02">5365 11754 25 0,'0'0'37'0,"0"0"-6"16,0 0-27-16,0 0-4 0,0 0 0 16,0 0 0-16,-6 79-3 15,6-66-15-15,0 4-14 16,0 3 11-16,0 2-2 15,0 3 23-15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9EA7-D44E-4256-8522-BBDB86868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DD403-E32D-4B1F-BE0B-9E27E31AE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FC28-5223-490D-8621-FE2AB630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0C20-9697-4F50-AF22-258F3CC2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3F73C-77A6-47B2-A9F3-772CC9FF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5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8022-7029-484C-91F3-8E7C23B2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1A978-4850-4B1B-9DE2-BEADEE026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4F4E-27EE-478A-BFC6-7A3EE7C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A961-0698-4F57-AC58-7FF39F1E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8F64-FC3D-475E-9AF8-506EFD63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8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7F001-72CB-4E45-A691-EB1338CDE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29B7C-D707-4FD3-99B3-8EDD6C2C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96C0A-4C41-4F80-893C-4B8890B2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D823-AF1E-4799-AB8E-AA17A647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34D4D-5DB8-4A9D-BC57-D146E689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94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7DEA-3906-492B-B462-D6D0139C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6539-8441-4599-8BBC-A773C2AD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F4679-365A-4FDF-816D-629498C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2BFA4-06E4-47E2-A810-706B00C0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C12F-53A4-424F-9D79-63FE4850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4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1E43-ACCB-45CB-BC0E-09E6C2ED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C617C-920E-4AE0-AC21-EF2F2B7F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F2D9-7C30-4283-AF25-3E969ACA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10E2-9A96-4259-AD3E-BB96C3A9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DB6F-3538-4F03-94FD-DA0CEBEA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3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A6F7-096F-4266-BC4A-F8837ECF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34C2-D2A7-44F9-9192-16C92A67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71DDB-FDA8-4171-B925-F959A6F88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878A7-8ECA-45E0-A7DB-29E3B08D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2977D-37F7-4AD3-92E6-F31046F5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8B3CD-6072-4C53-99A1-D860567F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1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E0E0-B24B-4504-BB40-84741CA5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A5684-C2C7-453C-825C-13C8C3E82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A405-7270-4242-8D50-6086E0362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D67B0-5DE9-4293-A69E-DB3F520CC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CA7DF-3EEA-450A-A574-E36ED366B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A6D65-6927-40F5-9A8E-279DC796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B4A63-BD57-4E2A-840E-FBACBA0F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628B4-5A87-492A-AC5F-78651055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5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8BA3-A546-4276-A98C-C81A687A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85772-7CBF-4F39-8860-43F14D0F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A7C44-A301-464E-BFC9-17E829B6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8C186-1B6C-4BBA-B0CC-DD9F6A73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4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3F2A9-2244-4F81-959C-A15F6E80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B1B5E-00E6-416E-8759-F58554F5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195A8-EA27-4C8B-BEC8-87B1E513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03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23D7-9C08-4CEC-BB17-1D429C29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3D9D-68D8-4A90-8BE5-EC52000F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39D0B-DA35-4B35-BC0E-C883B83F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A8B-ED67-4FF5-B72B-CB50A23D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5D2C-72A4-4105-B75A-C07F562E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7D7EB-D599-4B51-8914-471026BA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7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484E-497E-4F7E-BC01-6126C559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8F3C5-1FEA-47E8-919B-868B10BA8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52EA-C3D8-4931-8E3D-33AD0407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7D066-537B-4FF7-A53F-6863E3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F83E-7D7A-4997-85A7-03C09233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E2B99-7C94-4FC4-A9D4-06048EA3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1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C10EB-4FA2-4A54-9E28-C1B49B7F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F2804-559F-475F-96D8-25D2363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B5CD-D645-454E-89A5-BB8207C1B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B4E5-1254-48AB-AEEE-0949EFEEE91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53635-E8EE-42A9-865B-596CB26FA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15E6-8346-4795-BC15-1F4391A33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3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customXml" Target="../ink/ink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26E781-F0D1-49F1-878D-129C1562AABA}"/>
                  </a:ext>
                </a:extLst>
              </p14:cNvPr>
              <p14:cNvContentPartPr/>
              <p14:nvPr/>
            </p14:nvContentPartPr>
            <p14:xfrm>
              <a:off x="448920" y="185040"/>
              <a:ext cx="11277720" cy="618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26E781-F0D1-49F1-878D-129C1562A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560" y="175680"/>
                <a:ext cx="11296440" cy="62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79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75CF3-0310-4492-B731-AF1FAAF78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3" y="787790"/>
            <a:ext cx="9066266" cy="1828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FC9166-F8CA-4A3E-AA25-E4275448BD17}"/>
                  </a:ext>
                </a:extLst>
              </p14:cNvPr>
              <p14:cNvContentPartPr/>
              <p14:nvPr/>
            </p14:nvContentPartPr>
            <p14:xfrm>
              <a:off x="382320" y="690480"/>
              <a:ext cx="11428560" cy="6166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FC9166-F8CA-4A3E-AA25-E4275448BD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960" y="681120"/>
                <a:ext cx="11447280" cy="61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B0F2B6-7B0F-4438-8CD1-D78775F326FA}"/>
                  </a:ext>
                </a:extLst>
              </p14:cNvPr>
              <p14:cNvContentPartPr/>
              <p14:nvPr/>
            </p14:nvContentPartPr>
            <p14:xfrm>
              <a:off x="5747400" y="5206680"/>
              <a:ext cx="5018400" cy="140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B0F2B6-7B0F-4438-8CD1-D78775F326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8040" y="5197320"/>
                <a:ext cx="5037120" cy="14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88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C51482-D5AE-4669-9871-C875A3DDE778}"/>
                  </a:ext>
                </a:extLst>
              </p14:cNvPr>
              <p14:cNvContentPartPr/>
              <p14:nvPr/>
            </p14:nvContentPartPr>
            <p14:xfrm>
              <a:off x="353880" y="156960"/>
              <a:ext cx="11769480" cy="642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C51482-D5AE-4669-9871-C875A3DDE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520" y="147600"/>
                <a:ext cx="11788200" cy="64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D13F70-D6A8-411C-AB62-CFD6B3766E44}"/>
                  </a:ext>
                </a:extLst>
              </p14:cNvPr>
              <p14:cNvContentPartPr/>
              <p14:nvPr/>
            </p14:nvContentPartPr>
            <p14:xfrm>
              <a:off x="201960" y="696240"/>
              <a:ext cx="9257040" cy="429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D13F70-D6A8-411C-AB62-CFD6B3766E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600" y="686880"/>
                <a:ext cx="9275760" cy="43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28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759FE7-6A4C-454C-9F3F-A5F8DF15A523}"/>
                  </a:ext>
                </a:extLst>
              </p14:cNvPr>
              <p14:cNvContentPartPr/>
              <p14:nvPr/>
            </p14:nvContentPartPr>
            <p14:xfrm>
              <a:off x="1747080" y="648360"/>
              <a:ext cx="10398960" cy="585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759FE7-6A4C-454C-9F3F-A5F8DF15A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7720" y="639000"/>
                <a:ext cx="10417680" cy="58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86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513990-7082-43B7-826C-DEEB1E38C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5" y="393895"/>
            <a:ext cx="7302208" cy="115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EBFCE2-AF86-4D40-919E-CD4D98C95579}"/>
                  </a:ext>
                </a:extLst>
              </p14:cNvPr>
              <p14:cNvContentPartPr/>
              <p14:nvPr/>
            </p14:nvContentPartPr>
            <p14:xfrm>
              <a:off x="1103400" y="383040"/>
              <a:ext cx="11039400" cy="647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EBFCE2-AF86-4D40-919E-CD4D98C955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4040" y="373680"/>
                <a:ext cx="11058120" cy="64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75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8F6E35-E28C-408D-BBE3-CDC28FE785A5}"/>
                  </a:ext>
                </a:extLst>
              </p14:cNvPr>
              <p14:cNvContentPartPr/>
              <p14:nvPr/>
            </p14:nvContentPartPr>
            <p14:xfrm>
              <a:off x="379440" y="420480"/>
              <a:ext cx="11643480" cy="635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8F6E35-E28C-408D-BBE3-CDC28FE785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080" y="411120"/>
                <a:ext cx="11662200" cy="63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82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496589-676F-45A2-B04A-256BE8A10599}"/>
                  </a:ext>
                </a:extLst>
              </p14:cNvPr>
              <p14:cNvContentPartPr/>
              <p14:nvPr/>
            </p14:nvContentPartPr>
            <p14:xfrm>
              <a:off x="221040" y="537120"/>
              <a:ext cx="10856160" cy="601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496589-676F-45A2-B04A-256BE8A105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527760"/>
                <a:ext cx="10874880" cy="60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1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BBB2DA-C0A8-4CD9-941A-71B9B0F8BDB7}"/>
                  </a:ext>
                </a:extLst>
              </p14:cNvPr>
              <p14:cNvContentPartPr/>
              <p14:nvPr/>
            </p14:nvContentPartPr>
            <p14:xfrm>
              <a:off x="93240" y="521280"/>
              <a:ext cx="12103560" cy="590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BBB2DA-C0A8-4CD9-941A-71B9B0F8B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80" y="511920"/>
                <a:ext cx="12122280" cy="59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6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4BC82B-BE05-47F6-803C-3CACC892834C}"/>
                  </a:ext>
                </a:extLst>
              </p14:cNvPr>
              <p14:cNvContentPartPr/>
              <p14:nvPr/>
            </p14:nvContentPartPr>
            <p14:xfrm>
              <a:off x="1460880" y="699120"/>
              <a:ext cx="10735920" cy="615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4BC82B-BE05-47F6-803C-3CACC8928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520" y="689760"/>
                <a:ext cx="10754640" cy="61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9FA883-8A77-408D-9923-C553362351BA}"/>
                  </a:ext>
                </a:extLst>
              </p14:cNvPr>
              <p14:cNvContentPartPr/>
              <p14:nvPr/>
            </p14:nvContentPartPr>
            <p14:xfrm>
              <a:off x="403560" y="197280"/>
              <a:ext cx="11459880" cy="609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9FA883-8A77-408D-9923-C553362351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00" y="187920"/>
                <a:ext cx="11478600" cy="610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99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11E081-F057-4246-9A9E-A68F15B18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6" y="745588"/>
            <a:ext cx="9646034" cy="2166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4A5D6E-3D7A-4241-B16C-17A30976E468}"/>
                  </a:ext>
                </a:extLst>
              </p14:cNvPr>
              <p14:cNvContentPartPr/>
              <p14:nvPr/>
            </p14:nvContentPartPr>
            <p14:xfrm>
              <a:off x="3678120" y="227520"/>
              <a:ext cx="5404320" cy="59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4A5D6E-3D7A-4241-B16C-17A30976E4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8760" y="218160"/>
                <a:ext cx="542304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29898E-1A5E-40C1-AA0C-1D38206A284D}"/>
                  </a:ext>
                </a:extLst>
              </p14:cNvPr>
              <p14:cNvContentPartPr/>
              <p14:nvPr/>
            </p14:nvContentPartPr>
            <p14:xfrm>
              <a:off x="13320" y="1082160"/>
              <a:ext cx="12079440" cy="557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29898E-1A5E-40C1-AA0C-1D38206A28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0" y="1072800"/>
                <a:ext cx="12098160" cy="55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14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448A5E2-B182-4DF9-9F72-236D7D21D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9" y="506438"/>
            <a:ext cx="8348279" cy="33887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7C80F1-8176-43E9-8C56-1F85BC0DD142}"/>
                  </a:ext>
                </a:extLst>
              </p14:cNvPr>
              <p14:cNvContentPartPr/>
              <p14:nvPr/>
            </p14:nvContentPartPr>
            <p14:xfrm>
              <a:off x="16920" y="133920"/>
              <a:ext cx="12150000" cy="671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7C80F1-8176-43E9-8C56-1F85BC0DD1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0" y="124560"/>
                <a:ext cx="12168720" cy="67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807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5</cp:revision>
  <dcterms:created xsi:type="dcterms:W3CDTF">2020-12-16T02:24:01Z</dcterms:created>
  <dcterms:modified xsi:type="dcterms:W3CDTF">2020-12-16T11:19:18Z</dcterms:modified>
</cp:coreProperties>
</file>