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3" r:id="rId3"/>
    <p:sldId id="274" r:id="rId4"/>
    <p:sldId id="287" r:id="rId5"/>
    <p:sldId id="275" r:id="rId6"/>
    <p:sldId id="288" r:id="rId7"/>
    <p:sldId id="276" r:id="rId8"/>
    <p:sldId id="28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8T06:00:17.30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26618 13464 486 0,'0'0'26'0,"0"0"66"16,0 0 38-16,0 0-27 16,0 0-39-16,0 0 25 15,0 0 17-15,0 0-41 16,-47-59-4-16,45 59-6 15,1 0-5-15,-1 11-27 0,1 28-10 16,1 24 5 0,0 28-10-16,9 21 11 15,15 16-3-15,7 0-5 0,3 4 0 16,3 2 7-16,-1-11-9 16,-2-6 4-16,-4-16 4 15,-6-11-2-15,-9-10-2 16,-9-8 1-16,-6-2-4 15,-9-4-5-15,-18-1-5 16,-2-6 0-16,-4-8-4 16,3-18-32-16,3-13-27 15,3-20-29-15,2-17-62 16,1-33-217-16,7-22-77 16</inkml:trace>
  <inkml:trace contextRef="#ctx0" brushRef="#br0" timeOffset="502.47">27290 14089 350 0,'0'0'10'15,"0"0"84"-15,-14-105-17 16,10 76-1-16,1 8 14 0,1 11 9 16,1 0 3-16,-1 10 56 15,-1-3-32-15,0 3-16 16,-1 0-41-16,-2 0-18 16,-3 0-12-16,-3 16-23 15,0 17-6-15,-1 7-5 16,5 10 4-16,8 3-5 15,0-2-3-15,8-1 1 16,15-6-3-16,6-10 1 16,4-6-2-16,1-11 1 15,-3-7-6-15,-2-3 3 16,-9-4 4-16,-8 0 0 16,-6-3 0-16,-6 0 1 0,0 7-1 15,0 2-13 1,-10 11-26-16,-12 7-7 0,-5 6-7 15,-1 0 24-15,-2 0-1 16,7-4 15-16,2-5 12 16,9-8-7-16,7-13-73 15,5-3-68-15,0-16-40 16,10-20-54-16,5-13-62 16</inkml:trace>
  <inkml:trace contextRef="#ctx0" brushRef="#br0" timeOffset="698.56">27370 14030 660 0,'0'0'138'0,"0"0"103"0,0 0-125 15,0 0-37-15,0 0-25 16,0 0-42-16,36 63 45 16,-16-17-4-16,0 0-24 15,1 4-14-15,1-1-15 16,-4-6 0-16,3-11-30 15,-4-15-124-15,-4-17-230 16,-4-12-143-16</inkml:trace>
  <inkml:trace contextRef="#ctx0" brushRef="#br0" timeOffset="839.83">27514 13789 990 0,'0'0'124'16,"0"0"-18"-16,0 0-44 15,0 0-62-15,0 0-9 16,-5 91-109-16,20-66-244 16,-2 0-386-16</inkml:trace>
  <inkml:trace contextRef="#ctx0" brushRef="#br0" timeOffset="1267.81">27589 14112 715 0,'0'0'394'0,"0"0"-244"0,0 0 32 15,0 0-127-15,0 0-22 16,0 0-28-16,5-62-5 16,17 38-2-16,3 9-7 15,5 10-10-15,2 5-2 16,-3 17-12-16,-3 16-9 15,-5 11 19-15,-5-2 7 16,-7-2 8-16,-4-7 8 16,-5-7 2-16,0-7-1 15,0-9 8-15,0-10 22 16,0 0 7-16,0-22 15 16,0-14-24-16,3-20-9 0,8-10-9 15,3-1 5-15,5 5-2 16,-1 15-6-16,2 11-5 15,-1 19-3-15,2 17-2 16,3 0-4-16,4 34 2 16,2 15 1-16,0 8 3 15,-5 4-30-15,-4-1-34 16,0-6-28-16,-6-5-82 16,1-9-227-16,2-18-276 15</inkml:trace>
  <inkml:trace contextRef="#ctx0" brushRef="#br0" timeOffset="2383.21">28399 13947 82 0,'0'0'77'16,"0"0"110"-16,0 0 3 16,0 0-23-16,0 0-22 15,0 0 19-15,-37-50-38 16,34 41 4-16,2-1-39 15,-1 3-32-15,2-3-12 16,0 3-31-16,3-3-3 16,12 2-11-16,5 4-1 0,3 4-1 15,3 0-4-15,-1 9 2 16,-5 11 1-16,-4 7-1 16,-7 6 1-16,-6 4-2 15,-2-1 2-15,-1-4 1 16,0-5-2-16,0-11 3 15,0-6-1-15,0-10 3 16,0 0-3-16,0 0 0 16,3-26 0-16,8-13 3 15,2-15-3-15,3-6-1 16,-2 4-3-16,2 8 4 0,-2 4 2 16,-4 15 1-1,-4 15 0-15,-1 6 11 0,-5 8 5 16,0 0-1-16,0 0-7 15,0 17-9-15,0 11 0 16,0 8 3-16,1 1-3 16,8 2-2-16,7-3-3 15,7-6-12-15,8-10-61 16,8-14-55-16,4-6-188 16,6-17-154-16</inkml:trace>
  <inkml:trace contextRef="#ctx0" brushRef="#br0" timeOffset="2766.82">29072 13609 967 0,'0'0'49'0,"0"0"245"16,0 0-219-16,0 0-13 16,-84 48-39-16,68-18-9 15,6 1-12-15,4 1-2 16,6 0 0-16,0-6-2 15,0-9-8-15,10-8-24 16,5-9-38-16,2 0 14 16,0-19 22-16,-2-17 18 15,0-5-26-15,-6-8 24 16,-7-6 20-16,-2-4 1 16,0-8 8-16,-3-2 11 15,-6 9 17-15,-3 13 5 16,6 19 10-16,3 18 15 0,0 10-2 15,3 3-41-15,0 26-23 16,0 17-1-16,0 7 0 16,13 10 1-16,8 0 2 15,1-5-3-15,4 0-10 16,2-12-72-16,2-13-46 16,-4-14-206-16,-1-19-164 15</inkml:trace>
  <inkml:trace contextRef="#ctx0" brushRef="#br0" timeOffset="3216.3">29279 13481 170 0,'0'0'902'16,"0"0"-809"-16,0 0 135 16,0 0-194-16,0 0 7 15,0 0-41-15,-18-2-1 16,39-5-5-16,5-1 1 15,4 6-37-15,-2 2-11 16,-1 0 8-16,-6 7-13 16,-4 13 13-16,-8 5 20 15,-1 2-5-15,-3 3 9 16,-5-4 13-16,0 0-1 16,0-9 9-16,0-3 1 15,0-9-1-15,0-5 0 0,0-2 5 16,3-22 6-16,4-12 3 15,0-7-1-15,2-3-10 16,2 0 19-16,1 2 19 16,-2 12 22-16,-4 12 19 15,0 9-21-15,-6 9-7 16,0 2-20-16,0 5-17 16,0 23-17-16,1 8 0 15,4 6 7-15,4 2-3 16,7-4-3-16,5-1-2 15,8-9 0-15,7-4-24 16,7-12-24-16,6-14-61 0,6-3-156 16,-1-28-289-16</inkml:trace>
  <inkml:trace contextRef="#ctx0" brushRef="#br0" timeOffset="3405.25">30050 13204 611 0,'0'0'551'16,"0"0"-480"-16,0 0 64 15,0 0-117-15,0 0-8 16,133-79-10-16,-70 49-42 16,0 3-83-16,-5 5-143 15,-9 5-165-15,-19 11-10 16</inkml:trace>
  <inkml:trace contextRef="#ctx0" brushRef="#br0" timeOffset="3569.35">30103 13489 659 0,'0'0'134'16,"0"0"104"-16,0 0-118 15,0 0-15-15,123-76-48 16,-54 29-48-16,6-5-9 15,4 6-12-15,-2 4-227 0,-4 7-338 16</inkml:trace>
  <inkml:trace contextRef="#ctx0" brushRef="#br0" timeOffset="7280.87">31017 12939 251 0,'0'0'89'0,"0"0"-25"15,0 0 102-15,0 0-80 16,0 0 13-16,0 0 8 15,0 0 13-15,-6 3-15 16,4-3-21-16,2 0-4 16,-2 0-5-16,2 0-24 15,0 0 5-15,0 0-10 16,0 0-2-16,0 0-17 16,18-12-14-16,16-13-2 0,13-9 3 15,9 1-10 1,-1-1 1-16,-1 7-5 0,-4 2 2 15,-8 5-1-15,-10 9 12 16,-15 2-2-16,-9 9-3 16,-8 0 1-16,0 0 8 15,0 0-6-15,-6 0-11 16,-7 0-8-16,-3 6-29 16,2-2-23-16,8-4-32 15,4 0-138-15,2 0-333 16</inkml:trace>
  <inkml:trace contextRef="#ctx0" brushRef="#br0" timeOffset="8069.54">31796 12441 1041 0,'0'0'91'0,"0"0"81"16,0 0-94-16,0 0-71 15,-94 87-3-15,70-39 8 16,4 2-11-16,13-3 0 16,7 1-1-16,0-7-2 15,9-9-1-15,19-12-28 0,7-13 15 16,5-7-4-16,8-17-12 16,-5-15 3-16,-3-5 16 15,-10 3 6-15,-12 1 7 16,-6 11 2-16,-9 5 5 15,-2 8 3-15,-1 6 16 16,0 3-3-16,0 0-7 16,0 17-15-16,0 5 0 15,0 7-1-15,0-2 2 16,20-4-3-16,8-6 1 16,9-7-4-16,2-10-8 15,0 0-12-15,0-16-11 16,-5-15-3-16,-9-1-2 0,-10 0 5 15,-13-2 35 1,-2 0 3-16,-21-9 1 0,-12 7-4 16,-6 4 1-1,2 11 0-15,-3 17 23 0,4 4 7 16,5 30-9-16,5 7-19 16,13 2 6-16,13-2-6 15,4-5-3-15,28-9-10 16,14-12-35-16,2-11-10 15,2 0-14-15,1-22-1 16,-5-9 12-16,-4-5 53 16,-9-1 5-16,-8-4 15 15,-7-4 45-15,-10-2 16 16,-7-2-35-16,-1 6-1 0,0 14-20 16,-9 10 47-16,0 14 20 15,-1 5-32-15,1 5-48 16,3 10-1-16,4 9-1 15,2 5 4-15,14-3-5 16,17-2-3-16,8 3 1 16,8-4-1-16,3-1 3 15,-5 3-4-15,-10-6 0 16,-9 1 0-16,-16-1 0 16,-10 7 2-16,-4-2-2 15,-26 8-3-15,-9-2-6 16,-4-4-31-16,-2-2-36 15,5-11-107-15,7-9-142 0,14-4-231 16</inkml:trace>
  <inkml:trace contextRef="#ctx0" brushRef="#br0" timeOffset="8533.84">32671 12243 1262 0,'0'0'23'16,"0"0"84"-16,0 0-84 16,0 0-3-16,0 0-18 15,0 0 3-15,60-3 0 16,-24 3-4-16,-2 0-1 16,-11 3-2-16,-9 11-8 15,-8 8-3-15,-6 9-9 0,0 0 10 16,-3 3-2-16,-13-4 11 15,1-4 3-15,3-6-2 16,6-10 3-16,3-7-1 16,3-3 1-16,0 0-1 15,3-13 0-15,16-13 9 16,5-11-3-16,0-10-1 16,0-5 10-16,-2 6 12 15,-5 4 0-15,-7 12 11 16,-5 19 8-16,-5 5-17 0,0 6-4 15,0 17-17 1,-6 18-6-16,-6 9 6 0,6 8 13 16,6-3-10-16,0 2-9 15,16-9-1-15,12-6-2 16,13-15-7-16,9-16-37 16,12-5-34-16,-1-15-63 15,-10-18-298-15,-8-11-403 16</inkml:trace>
  <inkml:trace contextRef="#ctx0" brushRef="#br0" timeOffset="15726.95">28193 16888 66 0,'0'0'298'0,"0"0"-192"0,0 0-13 15,0 0 4-15,0 0-21 16,0 0-9-16,0 0-6 16,8 0-4-16,-7 0-6 15,-1 0-8-15,2 0-20 16,-2 0-2-16,0 0-11 15,0 0-8-15,0 0-2 16,0 0-1-16,0 0-29 16,3 0-99-16,2 0-70 15,3-7-151-15</inkml:trace>
  <inkml:trace contextRef="#ctx0" brushRef="#br0" timeOffset="16387">29530 17970 159 0,'0'0'264'0,"0"0"-264"16,0 0-38-16,0 0-68 16,0 0-100-16</inkml:trace>
  <inkml:trace contextRef="#ctx0" brushRef="#br0" timeOffset="20301.03">32343 13314 19 0,'0'0'5'0,"0"0"21"16,0 0 34-16,0 0-21 15,0 0 23-15,0 0 15 16,0 0-14-16,-27 18 6 16,27-18 10-16,0 0 2 15,0 0-1-15,0 0-16 16,2 0-9-16,11 0-13 15,16-10-18-15,14-5-19 16,22-9 1-16,15 1 6 16,11-3-12-16,7-4 2 15,5 0 0-15,-5 1-2 16,-2-1-1-16,-4 4-13 16,-13-1-27-16,-15 11 13 0,-25 6-39 15,-26 7-1-15,-13 3 2 16,-40 0-54-16,-22 15-103 15</inkml:trace>
  <inkml:trace contextRef="#ctx0" brushRef="#br0" timeOffset="20638.29">32395 13402 72 0,'0'0'17'15,"0"0"50"-15,0 0 97 16,0 0-26-16,0 0 8 15,0 0-2-15,23-16-75 16,19-4 25-16,13-3-9 0,13-1-17 16,16-5-9-16,7 2-16 15,6-6-17-15,10 1-3 16,12-2-7-16,5-2-3 16,3-3-11-16,-11 8 0 15,-19 2 0-15,-22 3 3 16,-24 9 3-16,-23 3 1 15,-15 8 3-15,-13 4 14 16,0 2-2-16,-10 0-24 16,-20 0-1-16,-10 2-11 15,-11 12-34-15,-4 3-22 16,0 2-33-16,-8 1-67 0,-5 2-48 16,-3-5-188-1</inkml:trace>
  <inkml:trace contextRef="#ctx0" brushRef="#br0" timeOffset="24195.93">27125 15183 7 0,'0'0'56'16,"0"0"-15"-16,0 0 18 16,0 0-3-16,0 0 1 15,0 0 23-15,0 0 19 16,6-57 19-16,-3 48 9 15,-1 1-5-15,-2 6 28 16,0 1 7-16,0 1-25 16,0 0-29-16,0 0-20 15,0 0-13-15,0 0-17 0,0 3-28 16,-6 21-12-16,-6 13-11 16,5 19-2-16,2 13 0 15,5 2 0-15,2-7 0 16,15-11-1-16,5-17-1 15,1-16 1-15,4-14-7 16,1-6 1-16,2-9 7 16,-1-25 4-16,-7-5 2 15,-9-8-2-15,-10 5 2 16,-3 0 1-16,-7 1-6 16,-18 12 3-16,-5 5-3 15,-2 15-2-15,3 9-7 16,5 29-33-16,9 18-42 15,15 5-39-15,0-5-93 16,30-24-216-16</inkml:trace>
  <inkml:trace contextRef="#ctx0" brushRef="#br0" timeOffset="25047.19">26341 12772 355 0,'0'0'225'16,"0"0"-59"-16,0 0 83 15,0 0-112-15,0 0-18 16,0 0-26-16,0 3-29 0,0-3-20 16,0 0-10-16,7-10-20 15,17-14-5-15,12-8 11 16,8-9-9-16,3 7-11 15,-5 3-3-15,-5 4-7 16,-11 7-33-16,-12 7-19 16,-9 10-50-16,-5 3-10 15,-12 0 12-15,-17 17-135 16,-10 9-2-16,-3 3 37 16,6-2 151-16,4-4 37 15,10-9 22-15,11-5 38 16,4-6 121-16,7 1 89 0,0-4-26 15,-1 0-7-15,1 1-54 16,0-1-80-16,0 0-28 16,0 5-29-16,1 6-24 15,22 6 3-15,8 9-1 16,2 9 1-16,-3 2-3 16,-5 0-6-16,-6-1-28 15,-4 0-70-15,-3-6-94 16,-6-13-144-16,-1-14-76 15</inkml:trace>
  <inkml:trace contextRef="#ctx0" brushRef="#br0" timeOffset="25245.06">26585 12702 474 0,'0'0'249'0,"0"0"59"16,0 0-33-16,0 0-164 15,0 0-40-15,0 0-31 16,0 0-20-16,-17-23-20 15,17 32-2-15,7 15-17 16,14 12 18-16,6 10 1 16,-2 7-7-16,-1 3-51 15,-6-6-84-15,-6-6-132 16,-6-12-135-16</inkml:trace>
  <inkml:trace contextRef="#ctx0" brushRef="#br0" timeOffset="25453.95">26871 12797 958 0,'0'0'197'15,"0"0"8"-15,0 0-98 16,0 0-71-16,0 0-18 16,0 0-11-16,-17 123-3 15,17-54 5-15,0 7-9 16,0 1-5-16,4-1-11 15,10-11-72-15,1-15-109 16,-3-14-188-16,-2-26-135 16</inkml:trace>
  <inkml:trace contextRef="#ctx0" brushRef="#br0" timeOffset="25782.73">27042 13053 321 0,'0'0'790'15,"0"0"-624"-15,0 0-8 16,0 0-109-16,0 0-9 16,0 0-15-16,0-12-11 15,0 0-14-15,12-5-4 16,9-3-17-16,7-3-36 16,0 7-11-16,-2 5 15 15,-7 11-9-15,-5 0-16 0,-7 22 50 16,-5 11 19-16,-2 9 9 15,0 3 20-15,-17 9 28 16,2-4 11-16,2-4-10 16,3-20 4-16,5-9-21 15,5-14-2-15,1-3-21 16,31-23-1-16,20-17 2 16,17-15-10-16,9-6-47 15,-1 6-252-15,-11 2-529 16</inkml:trace>
  <inkml:trace contextRef="#ctx0" brushRef="#br0" timeOffset="38017.91">33136 11642 292 0,'0'0'106'0,"0"0"17"15,6-94 26-15,-6 72 10 16,-1 5-31-16,-8 8-7 16,3 2-22-16,3 7-5 15,2 0-36-15,-1 0-27 16,1 0-6-16,1 10-10 0,0 26-8 16,12 20 17-16,7 25 33 15,0 11-13-15,-5 12-14 16,-2 10 1-16,-8 1-5 15,-4-3 0-15,0-6-12 16,0-11 4-16,0-9-12 16,9-13 0-16,3-14-6 15,6-12 0-15,-3-14-4 16,1-7-42-16,-4-4-57 16,2-10-145-16,-4-9-368 15</inkml:trace>
  <inkml:trace contextRef="#ctx0" brushRef="#br0" timeOffset="38690.58">33396 12666 366 0,'0'0'90'0,"0"0"8"16,0 0-17-16,0 0 6 15,0 0-29-15,0 0-27 16,73-27-21-16,-62 30-10 0,-2 14-4 16,-6 7 0-16,-3 5 3 15,0 2 1-15,0-2-3 16,-11-4-38-16,4-4 21 16,-2-12 2-16,6-2 18 15,1-7 4-15,2 0 1 16,0 0 9-16,5-16 18 15,14-5-20-15,5-8-5 16,3-1 6-16,1-3-9 16,-1 7-3-16,-9 6 5 0,-5 10-6 15,-8 7 16 1,-5 3 12-16,0 5-28 16,-2 17-13-16,-12 10 13 0,1 1 24 15,2 4-21-15,6-8-3 16,5-6-30-16,0-3-77 15,13-17-140-15,7-3-93 16</inkml:trace>
  <inkml:trace contextRef="#ctx0" brushRef="#br0" timeOffset="38847.82">33773 12654 286 0,'0'0'249'0,"0"0"-222"15,0 0 46-15,0 0-73 16,0 0-32-16,0 0-75 16,32-12 11-16,-8 2-134 15</inkml:trace>
  <inkml:trace contextRef="#ctx0" brushRef="#br0" timeOffset="38997.87">33773 12654 292 0,'-37'58'35'16,"37"-55"-11"-16,9-3 9 15,18 0-7-15,9-3-26 0,-5-13-108 16,-10-4-141 0</inkml:trace>
  <inkml:trace contextRef="#ctx0" brushRef="#br0" timeOffset="39792.32">32910 11341 396 0,'0'0'158'15,"0"0"29"-15,0 0-69 16,0 0-56-16,0 0 29 16,0 0-42-16,109-33-40 15,-70 33-9-15,3 3-2 16,-4 16-2-16,-8 9-9 0,-15 4 0 15,-15 3-13 1,0-4-4-16,-22 2 14 0,-8-5 13 16,0-6 3-16,6-6 4 15,3-6-2-15,9-6 0 16,3-4 7-16,8 0 6 16,1-23 30-16,13-9-42 15,17-9 8-15,9-5-9 16,7-3-2-16,-4 6 1 15,-8 5-1-15,-13 16 3 16,-15 15-3-16,-6 7 0 16,0 9-13-16,-9 22-2 15,-7 8 15-15,-2 8 0 0,9-2 1 16,6-1-1-16,3-10-16 16,17-8-105-16,13-14 18 15,8-7-90-15,4-5-62 16,-1-10-18-16</inkml:trace>
  <inkml:trace contextRef="#ctx0" brushRef="#br0" timeOffset="39957.83">33465 11337 32 0,'0'0'180'0,"0"0"11"16,0 0-15-16,0 0-47 16,-79-19-29-16,79 19-39 15,0 0-61-15,10 0-6 0,20 0 5 16,13 0-1-1,2 0-73-15,-2 0-95 0,-3 0-30 16,-13 0 18-16,-12 0-42 16</inkml:trace>
  <inkml:trace contextRef="#ctx0" brushRef="#br0" timeOffset="40093.06">33489 11419 134 0,'0'0'136'15,"0"0"15"-15,-96 35 8 16,87-33-58-16,9-2-71 15,3 0-30-15,30 0-7 16,13 0 6-16,13-13-126 16,2-5-116-16,0-7-52 15</inkml:trace>
  <inkml:trace contextRef="#ctx0" brushRef="#br0" timeOffset="40445.87">33724 11182 260 0,'0'0'65'16,"0"0"105"-16,0 0-76 16,0 0-94-16,0 0-17 15,0 0-17-15,68-26-104 16,-36 18 47-16,-6-4 43 16,-7 2-35-16,-15-2 44 15,2 2 9-15,-6 6-22 16,0-3-5-16,-12 4 57 0,-11 3 0 15,-4 0 94-15,3 0-3 16,7 0 6-16,6 0-20 16,3 7-23-16,5 3-31 15,2 2 10-15,1 9 32 16,0 4-26-16,0 6-11 16,0 2-21-16,1 3-6 15,2-5-1-15,0-3-21 16,2-8-58-16,-1-3-22 15,3-5 7-15,1-10-40 16,0-2-23-16</inkml:trace>
  <inkml:trace contextRef="#ctx0" brushRef="#br0" timeOffset="40587.04">33824 11294 16 0,'0'0'110'0,"0"0"-18"16,0 0 26-16,9-79 1 0,-9 76 30 15,0 3-60-15,0 0-89 16,0 20 13-16,0 10-13 15,0 6 1-15,0 4-1 16,0 2-41-16,0-3-153 16,8-4-40-16</inkml:trace>
  <inkml:trace contextRef="#ctx0" brushRef="#br0" timeOffset="41089.21">33842 11701 601 0,'0'0'103'15,"0"0"-6"-15,0 0-79 16,0 0-18-16,0 0-17 15,0 0-12-15,25-11 24 16,-20 11 0-16,-4 0 5 16,5 0 0-16,-6 14-1 15,0 0-13-15,0 8 14 16,0 1 1-16,-9 1 4 16,-11 0-3-16,-6-2 7 15,4-5 15-15,7-7 3 16,9-4 1-16,6-3-10 0,0 0-11 15,24-3-5-15,1 0 0 16,-1-3-2-16,-8-11-147 16,-13 2-194-16</inkml:trace>
  <inkml:trace contextRef="#ctx0" brushRef="#br0" timeOffset="41818.25">30210 14982 281 0,'0'0'168'0,"0"0"70"16,0 0-73-16,0 0 68 16,0 0-68-16,0 0-67 15,0 2 12-15,3-2-57 16,0 0-17-16,7-2-12 16,7-13-16-16,11-2-2 15,10-8-6-15,8 1-2 16,7-5-36-16,4 3-80 0,-7 6-98 15,-11 3-144-15,-20 13-56 16</inkml:trace>
  <inkml:trace contextRef="#ctx0" brushRef="#br0" timeOffset="41984.86">30355 15027 364 0,'0'0'195'16,"0"0"-47"-16,0 0-8 15,0 0-51-15,0 0-36 16,0 0 56-16,94-56-18 16,-35 18-91-16,6 4-64 15,-1-2-374-15,-8 2-170 16</inkml:trace>
  <inkml:trace contextRef="#ctx0" brushRef="#br0" timeOffset="43602.9">31669 14536 566 0,'0'0'234'0,"0"0"-61"16,0 0-8-16,0 0-33 15,0 0-83-15,0 0-2 16,-6-22-5-16,11 8-12 16,12-10-1-16,8-6-6 15,4-8-13-15,-5-1-9 16,1-3 2-16,-4-1-3 0,-9 10 0 15,-3 11 0-15,-8 11 1 16,-1 8 4-16,0 3-5 16,0 0-1-16,0 0-2 15,0 23-2-15,0 11 0 16,-4 18 5-16,4 10-1 16,0 2-5-16,0 0-35 15,3-3-61-15,4-8-75 16,-2-11-93-16,-1-8 53 15,-4-12-36-15,0-5 107 16,0-6 44-16,-7-5 47 16,-9 4 54-16,-3-4 1 15,-4 1 111-15,-3 3 57 16,0-6 59-16,2 4-29 0,6-6 23 16,5 0-13-16,7 1-73 15,4-3-30-15,2 0-37 16,0 0-24-16,12 0-15 15,30-15-17-15,17-9 7 16,22-9-15-16,1-3-4 16,3 2-61-16,-8 1-92 15,-11 0-312-15</inkml:trace>
  <inkml:trace contextRef="#ctx0" brushRef="#br0" timeOffset="46231.6">32723 14754 1406 0,'0'0'12'15,"0"0"17"-15,0 0-17 16,0 0-6-16,0 0-6 16,0 0-10-16,0 0-79 0,38-47-195 15,-40 44-475-15</inkml:trace>
  <inkml:trace contextRef="#ctx0" brushRef="#br0" timeOffset="47906.42">31294 14033 63 0,'0'0'0'0,"0"0"-44"0,0 0 32 15,-80 50 9-15</inkml:trace>
  <inkml:trace contextRef="#ctx0" brushRef="#br0" timeOffset="51588.52">25186 11761 55 0,'0'0'64'15,"0"0"36"-15,-91 46 23 16,54-32-33-16,0 1-4 16,-2 2 23-16,0-1-36 15,1-5 15-15,-1-2 5 16,1-5 42-16,6-1-14 15,5-1-44-15,8 0 9 0,13-2-13 16,2 0-23-16,4 0-32 16,8 0-10-16,34 0-7 15,22 0 11-15,37-14 18 16,32-19-13-16,33-9 8 16,38-9-16-16,32-8-5 15,35-10 4-15,38-3-8 16,35-2-3-16,41 2 3 15,31-1 0-15,38 1 0 16,19 1 0-16,8 7 0 16,10 3-5-16,-12 9 2 15,-9 3-14-15,-15 2 10 16,-26 2 4-16,-27 1-7 16,-38 4 10-16,-48 1-5 15,-51 0 1-15,-53-2-12 0,-52 1 1 16,-46 0-11-16,-39-6-12 15,-24 10-31-15,-23-1-21 16,-22 6-29-16,-6 14-113 16,-36 6-221-16</inkml:trace>
  <inkml:trace contextRef="#ctx0" brushRef="#br0" timeOffset="53028.56">24891 11777 360 0,'0'0'36'16,"0"0"135"-16,0 0-31 15,0 0-41-15,0 0-12 16,0 0 2-16,-6-3-24 16,5 3-18-16,1 3-30 15,0 21-17-15,0 14 0 0,1 26 41 16,7 14-4-16,-2 23-16 15,-2 13 11-15,-4 12-4 16,0 12-11-16,-9 17-8 16,-10 7-4-16,-2 14-3 15,-2 5-2-15,4-1 4 16,6-3-1-16,4 5-6 16,3-1 2-16,6-2 0 15,0 0-1-15,0-11 0 16,0-9 2-16,0-14-4 15,6-10-3-15,-2-4 0 16,2-5-13-16,-1-10 4 0,1-3-10 16,-2-7 1-16,2-10-3 15,-3-4 0-15,-2-4 13 16,-1-10-5-16,0-3 5 16,0-7-13-16,-3-1 4 15,-5-6 5-15,0 1-19 16,2-3-60-16,0-3 92 15,3-9-7-15,2-7 2 16,1-13 9-16,0-9 2 16,0-7 1-16,0-2 2 15,0-5 12-15,0 2 8 16,0 7-11-16,0 3 25 16,0 5-23-16,0-1 13 0,0 2-17 15,-5-2-7-15,5 1 13 16,0-5-9-16,0-3 0 15,0-3-2-15,17-3 3 16,9-7-3-16,16 0 10 16,17 0 14-16,16-7 30 15,21-3-28-15,20 0-21 16,26 0 8-16,26 1-11 16,28-2 4-16,24 1-5 15,21-3 5-15,21 1-1 16,23-5 7-16,22-3 18 15,16-1 12-15,16-1-14 0,9 1 4 16,6 1-18-16,-4 1-16 16,5 2 3-16,-2 0-2 15,-2 2 4-15,3 1 1 16,-5 1 10-16,-2 0-3 16,-7 6-13-16,-1 4 0 15,-11 3 3-15,-19 0 5 16,-18 14-11-16,-30-2 0 15,-22-5 0-15,-23 0 1 16,-34-4-1-16,-39 0-8 16,-48-2 1-16,-42 2-2 15,-28-3 5-15,-18 0 4 16,-7 0 2-16,0 3-2 16,0-3-33-16,-22 0-30 15,-18 0-167-15,-18 0-222 0</inkml:trace>
  <inkml:trace contextRef="#ctx0" brushRef="#br0" timeOffset="144039.51">1536 5501 326 0,'0'0'0'0,"0"0"45"16,0 0 136-16,0 0-51 15,0 0-55-15,0 0-43 16,0 0-19-16,0-36-13 15,0 38-4-15,0 17-2 16,0 15 6-16,0 13 37 16,-4 12 5-16,-7 8-21 15,-4 10 18-15,-4 7-8 16,-2-4 4-16,1-7-16 16,4-10 4-16,1-15-11 15,5-9 1-15,5-8 17 16,4-7-12-16,1-7-15 0,0 0-2 15,3-5 0-15,16 5-1 16,11 1 2-16,18-4 0 16,17 0 5-16,22-5-1 15,31-5 6-15,19-4-8 16,18 0 0-16,9 0 3 16,3-1-5-16,2-5 2 15,4 5-3-15,4 1 6 16,-1 0-5-16,-4 0-1 15,-5 1-1-15,-15 8-2 16,-9 2 2-16,-13-1 5 16,-6-1-3-16,-5-1 2 15,-3 0 1-15,-8-1-2 0,-1 0 2 16,-13-1-2-16,-9-2-2 16,-4-1 6-16,-4-1-5 15,-8-2 12-15,-6 0-1 16,-8 0 9-16,-6 0-3 15,-10 0-8-15,-11-2 0 16,-4-4 4-16,-9 5-1 16,-6-2 8-16,-2 0-5 15,2-1 11-15,5-3-3 16,5-1-7-16,2-2-10 16,0-2-4-16,3 0 1 0,-5-4 2 15,-2-4 16-15,-4-4 13 16,-1-7 1-1,-6-5-16-15,1-9-3 0,-4-6-8 16,-3-13-8-16,0-2 3 16,0-4-1-16,0 9-2 15,0 18-2-15,-3 16 0 16,0 17-1-16,3 6 0 16,-4 4-3-16,4 0-50 15,0 26-123-15,-3 15-258 16,0 14 19-16</inkml:trace>
  <inkml:trace contextRef="#ctx0" brushRef="#br0" timeOffset="151148.91">16975 5175 56 0,'0'0'35'0,"0"0"6"16,0 0 9-16,0 0 25 16,0 0-8-16,0 0-14 15,0 0 22-15,-7-9-5 0,7 8 5 16,0 1-9-16,0 0 3 16,0 0-13-16,0 0-17 15,0 0-10-15,0 0-7 16,0 0-1-16,0 0-12 15,0 0-6-15,10 0-3 16,16 0 7-16,13 0 25 16,13 0 0-16,16 0 11 15,14 3-15-15,14 3-9 16,13-1-9-16,5 6-1 16,12-2-9-16,7 3 0 15,7 2 0-15,2-2 4 0,-2-3-3 16,-14-5-1-16,-15 0-5 15,-23-4 0-15,-21 0 7 16,-27 0-2-16,-14 0 0 16,-20 0 2-16,-3 0-2 15,-3-4 0-15,0 4-11 16,-15 0-108-16,-6 0 7 16,6 0-51-16,1 4-98 15,10-1-52-15</inkml:trace>
  <inkml:trace contextRef="#ctx0" brushRef="#br0" timeOffset="152027.15">20995 5119 129 0,'0'0'7'15,"0"0"71"-15,0 0-32 0,0 0-18 16,0 0-9-1,0 0-1-15,-10 0 17 0,27 0 31 16,10 0 24-16,12 0-9 16,12 0-19-16,13 0 13 15,11 0-26-15,13 0-13 16,14 0-5-16,11 0-24 16,17 2 2-16,16 1-5 15,9-3-6-15,15 0 2 16,-9 0 0-16,-9-10-4 15,-14 0 11-15,-21 1-16 16,-26 2 11-16,-26 1-2 16,-24 2 4-16,-20 4-4 0,-14 0 0 15,-7 0-3-15,-6 0-8 16,-25 0-90-16,-17 4 10 16,-14 9-56-16,-15-4-4 15,-3 1-102-15</inkml:trace>
  <inkml:trace contextRef="#ctx0" brushRef="#br0" timeOffset="152237.76">22012 5150 260 0,'0'0'33'0,"0"0"-32"0,0 0 35 15,0 0 8-15,93 4-15 16,-30-3-23-16,15-1 2 16,13 0-8-16,7 0-1 15,2 2-100-15,-2-1-89 16</inkml:trace>
  <inkml:trace contextRef="#ctx0" brushRef="#br0" timeOffset="158040.47">24794 1617 182 0,'0'0'141'0,"0"0"-139"16,0 0 23-1,0 0 19-15,-58 75 2 0,58-71-7 16,0-4 7-16,1 0 64 16,19-3 43-16,14-19 29 15,16-14-41-15,9-12-91 16,8-11-20-16,8-16-2 15,1-19-4-15,6-8-2 16,0-7-8-16,-6-2-7 16,-6 12-1-16,-9 12-2 15,-16 21 0-15,-12 25 1 16,-14 24 9-16,-11 11-4 16,-7 4-4-16,1 2-6 15,2 0-7-15,6 0 6 0,6 11-3 16,3 5 2-16,3 6 3 15,-1 4-1-15,5 5 0 16,-3 4 0-16,1-1 0 16,-4 3 0-16,0-4 0 15,0-4 3-15,-2-4-3 16,0-6 2-16,-2-5-2 16,2-4 0-16,-4-6 9 15,0-1 2-15,0-3 9 16,1 0 14-16,-3 0-11 15,1 0 2-15,0-9-8 16,4-2-7-16,-2 0-4 16,-5 0-4-16,-2 3 2 0,-7 5-4 15,-1 3 0-15,0 0-3 16,0 0-16-16,0 0-35 16,0 0-45-16,2 0-99 15,5 2-120-15,4 6 23 16,8-7-96-16</inkml:trace>
  <inkml:trace contextRef="#ctx0" brushRef="#br0" timeOffset="158708.26">26187 1103 222 0,'0'0'26'0,"0"0"114"16,0 0-46-16,0 0 24 15,0 0-17-15,88-81-22 16,-62 52-6-16,5-4-5 16,3-7-2-16,5-8-23 15,1-7 0-15,5-2-30 16,-6 7 16-16,-8 11-15 15,-10 17 4-15,-12 13 0 0,-7 9-13 16,1 0-5 0,1 19-15-16,5 11 10 15,-2 12 5-15,1 1 4 0,1 0-3 16,4-8-1-16,2-6 1 16,0-9 4-16,-3-5-5 15,1-8 3-15,1-4-3 16,8-3 36-16,9-3 51 15,10-14-38-15,8-9-23 16,8-5-16-16,1-1-3 16,-9 5-6-16,-6 8 1 15,-19 8-2-15,-9 9 0 16,-6 2-1-16,-1 5-7 0,3 20 4 16,3 1 3-1,4 3-1-15,0-6 2 0,6-5-1 16,2-5 1-16,4-7 1 15,2-6 3-15,7 0-1 16,11-4 4-16,2-15-1 16,3-3 4-16,-4-3-5 15,-8 2 2-15,-8 4 1 16,-9 6 7-16,-9 8-9 16,-5 3-5-16,0 2-1 15,4 0-3-15,2 0 3 16,8 6-1-16,-1 0 0 15,-1 1-7-15,-3-3-55 16,-8 0-108-16,-12-4-274 16,-1 0-269-16</inkml:trace>
  <inkml:trace contextRef="#ctx0" brushRef="#br0" timeOffset="159436.87">26187 1013 62 0,'0'0'230'0,"0"0"-132"16,0 0 78 0,0 0-86-16,0 0-29 15,0 0-40-15,-38 0-14 0,26 17 27 16,1-1 7-16,4-1-18 16,2-3-7-16,4-6 3 15,1-4-7-15,0-2 1 16,0 0 6-16,0 0 34 15,0 0 63-15,0 0-9 16,0-12-17-16,0-6-78 16,0 1-5-16,-5 3-4 15,-2 4 1-15,-2 8-1 16,-6 2-3-16,-9 2-8 16,-3 18-3-16,2 6 5 15,5-3 4-15,11-3-2 0,5-5 0 16,4-6-1-16,0-3 1 15,7-4 4-15,7-2 0 16,5 0 6-16,6-10 6 16,4-9 6-16,-2-7-4 15,0-6-7-15,-6 1-2 16,-8-1-4-16,-3 10 4 16,-7 8-5-16,-3 7-8 15,3 7-21-15,0 0-119 16,7 17-138-16,9 12 178 15,9 0-92-15,13-2-54 16</inkml:trace>
  <inkml:trace contextRef="#ctx0" brushRef="#br0" timeOffset="159631.34">27522 958 597 0,'0'0'7'0,"0"0"-7"15,0 0 0-15,0 0-19 16,0 0-88-16,0 0-73 16,-31 60-113-16</inkml:trace>
  <inkml:trace contextRef="#ctx0" brushRef="#br0" timeOffset="160470.97">24185 2036 407 0,'0'0'398'16,"0"0"-333"-16,0 0 171 16,0 0-150-16,0 0-47 15,0 0-4-15,7-17-4 0,-30 23-16 16,-14 11-14-16,-15 6-1 16,-11 6 19-16,-1 0-16 15,1 0 0-15,8-4 1 16,10-3-4-16,9-4 9 15,16-5-5-15,8-6-2 16,9 0-2-16,1 0 0 16,2 5 1-16,0 6 0 15,0 11 1-15,-1 9 7 16,-4 13 10-16,-2 8-7 16,-6 5 0-16,-1-1 1 0,2-8-6 15,2-10-5 1,5-9 0-16,5-8-4 0,0-6 2 15,28-7-3-15,25-10-19 16,20-5-75-16,22-17-55 16,8-17-188-16,-4-4-172 15</inkml:trace>
  <inkml:trace contextRef="#ctx0" brushRef="#br0" timeOffset="160981.01">23308 2509 72 0,'0'0'860'15,"0"0"-807"-15,0 0 229 0,0 0-188 16,0 0-44-16,0 0-50 15,30-54 0-15,96 42 1 16,56-1 1-16,53-4 2 16,61 6-3-16,63 3 4 15,51 6-4-15,48 2 3 16,25 0-4-16,7 0 0 16,1 0 1-16,-32-6-5 15,-54-4 2-15,-71-3 2 16,-81-4 10-16,-80 2-9 15,-75-3 0-15,-56-1-1 16,-42-1 12-16,-60 0-12 16,-52 0-70-16,-56 4-121 15,-47 5-148-15,-49 0-112 0</inkml:trace>
  <inkml:trace contextRef="#ctx0" brushRef="#br0" timeOffset="161679.03">24039 2878 467 0,'0'0'21'16,"0"0"81"-16,0 0 32 16,-82-23-100-16,59 37-30 15,2 14-4-15,-6 6 0 16,8 2 1-16,8-2 3 16,6-4 2-16,5-8 0 15,0-6-1-15,6-9-4 0,10-4 5 16,6-3 30-16,2-5 35 15,2-16 32-15,0-6-51 16,-5-4-21-16,-5 1 3 16,-5 7-9-16,-5 9-12 15,-5 8 4-15,-1 6-4 16,0 0-13-16,0 2-11 16,0 19-34-16,0 7 5 15,9 4 10-15,9-2-62 16,9-6-6-16,13-7-47 15,12-16-176-15</inkml:trace>
  <inkml:trace contextRef="#ctx0" brushRef="#br0" timeOffset="162393.78">27779 2369 355 0,'0'0'19'0,"0"0"176"0,0 0 40 15,0 0-121-15,0 0 29 16,0 0-43-16,-9-48-37 16,9 41 20-16,3-2-33 15,9-2-32-15,12-2-14 16,10 0-4-16,8 0-1 15,1 2 1-15,-3 2 0 16,-8 4 3-16,-11 0-2 16,-11 4 0-16,-6 1 1 15,-4 0-2-15,0 3-2 16,0 25-7-16,0 13 9 16,0 15 4-16,-4 12-4 15,-2 2 0-15,0 2 0 0,-3-4 1 16,-1-10 0-16,-2-8-1 15,0-8 0-15,-9-7 1 16,-11-8 0-16,-11-3 2 16,-9-7-3-16,-11-5 0 15,-3-2-3-15,0-1-46 16,5-1-54-16,6 7-43 16,11 3-116-16,11 4-143 15</inkml:trace>
  <inkml:trace contextRef="#ctx0" brushRef="#br0" timeOffset="162818.78">28017 3214 1127 0,'0'0'11'0,"0"0"195"15,0 0-114-15,0 0-62 16,0 0-26-16,0 0-4 15,0 17-8-15,-1 15-1 16,-14 12 8-16,-4 9 1 16,-4-3 0-16,3-4 0 15,1-10 0-15,6-8 0 16,7-11 1-16,3-11 1 16,3-3-2-16,0-3 2 0,0 0 0 15,0-4 14-15,18-21 17 16,5-8 4-16,6-4-29 15,7 6-6-15,-2 9-2 16,-1 9-2-16,-2 10 0 16,1 3-2-16,-4 6-3 15,-1 18-5-15,-6 4 0 16,-8 4-4-16,-8-2-1 16,-5-1-1-16,-22-3-1 15,-22-4 13-15,-20-9 4 16,-26-12-1-16,-23-1-55 15,-15-16-116-15,-8-12-195 0,12-7-71 16</inkml:trace>
  <inkml:trace contextRef="#ctx0" brushRef="#br0" timeOffset="167731.07">7871 6791 435 0,'0'0'25'0,"0"0"98"15,0 0 26-15,0 0-45 16,0 0-3-16,0 0 22 16,0 0-50-16,3-58-26 15,-6 54 17-15,-3-1-7 0,0 2-38 16,0 2 22-16,3 1-28 15,-3 0-3-15,3 0-2 16,-9 13-6-16,-4 23-2 16,-4 15-3-16,-2 11 2 15,1 9 1-15,6 4 4 16,-1 4-3-16,2-1 3 16,5-6-3-16,-1-5 2 15,1-8-2-15,3-1 1 16,-6-9-2-16,3-7 2 15,0-9-3-15,3-6 1 16,-4-11-27-16,2-4-95 0,-1-7-29 16,-4-5-78-16,1 0-19 15,-6-14-124-15</inkml:trace>
  <inkml:trace contextRef="#ctx0" brushRef="#br0" timeOffset="169599.53">2874 6475 496 0,'0'0'4'0,"0"0"124"16,0 0 58-16,0 0-7 16,0 0 5-16,0 0-54 15,0-53-62-15,0 53-31 16,0 0-23-16,-6 20-14 15,-9 24 0-15,-1 15-1 16,-4 14 1-16,-2 11 1 0,3 4 0 16,2 0 1-1,-2-1-2-15,4-12 1 0,3-12 2 16,3-12 2-16,6-17 2 16,0-15-2-16,3-11 3 15,0-7-5-15,0-1 2 16,3 0 3-16,16 0-6 15,17 0 8-15,22-6 10 16,20-1 17-16,19 3-21 16,10 4-12-16,5 0-4 15,-6 3-2-15,-3 2-3 16,-15-5-7-16,-9 0-13 16,-18 0-11-16,-19-12 5 0,-12 2-8 15,-20-5 19 1,-10-6-4-16,-13-5 24 0,-23-9-14 15,-12 1-28-15,-1 8 27 16,0 7 15-16,13 10 11 16,11 4 29-16,11 5 31 15,11 0-33-15,3 0-22 16,0 0-14-16,9 0-2 16,15 9-4-16,9 11 4 15,3 10 5-15,-5 8-2 16,-1 10-2-16,-5 7 0 15,-13 8-1-15,-12 10-4 16,-3-1-40-16,-31 9-106 16,-11-6-104-16,-13 0 25 0,-5-16-71 15</inkml:trace>
  <inkml:trace contextRef="#ctx0" brushRef="#br0" timeOffset="170122.91">5514 6820 957 0,'0'0'82'16,"0"0"115"-16,-27-88-49 0,21 79-45 16,-1 4-41-16,-2 3-3 15,6 2-27-15,-3 0-6 16,-9 22-18-16,-3 28-8 16,-9 30 0-16,-1 30 0 15,1 15 4-15,5 10-4 16,5 1-1-16,-2-11 1 15,7-25 0-15,5-20 1 16,2-24-3-16,2-20-28 16,3-17-37-16,0-10-54 15,-3-9-79-15,-16-14-54 16,-11-22-76-16,-12-14-344 16</inkml:trace>
  <inkml:trace contextRef="#ctx0" brushRef="#br0" timeOffset="170243.74">5001 7417 631 0,'0'0'161'15,"0"0"214"-15,0 0-208 16,0 0-126-16,109-89-8 16,-36 66-23-16,15 3-10 15,6 3-36-15,12 3-207 16,4 1-447-16</inkml:trace>
  <inkml:trace contextRef="#ctx0" brushRef="#br0" timeOffset="170844.33">6270 7536 1068 0,'0'0'214'15,"0"0"-204"-15,0 0 18 16,0 0-26-16,0 0-1 15,0 0 7-15,78-7 0 16,-39-18 0-16,4-10-4 16,-4-6-4-16,-8-4 2 15,-4 5 4-15,-11-4-1 16,-7 1 3-16,-9 2-5 16,0 5 5-16,0 17-8 15,0 12 4-15,-6 7-4 0,-10 24 0 16,-1 18-7-16,-2 14-2 15,10 8 6-15,6-5-2 16,3-7 3-16,9-12-5 16,15-11-14-16,-3-20 15 15,9-9 1-15,8-18 5 16,4-25 1-16,10-13-1 16,-2-10 7-16,-1-12-7 15,-10-6 1-15,-14 8 14 16,-13 19 9-16,-12 21 32 15,0 24 12-15,-9 12 12 16,-13 0-55-16,-8 26-25 0,9 17-2 16,0 8 2-16,18 5 4 15,3-2-4-15,12-1 0 16,15-10 0-16,1-4-2 16,-4-9 2-16,-9-7 0 15,-6-6 0-15,-9-4 1 16,-18 3 1-16,-18-4-2 15,-22-3-5-15,-12-4-37 16,-9-5-33-16,-12-2-52 16,-3-27-251-16,12-18-543 15</inkml:trace>
  <inkml:trace contextRef="#ctx0" brushRef="#br0" timeOffset="170971.67">6513 6808 1022 0,'0'0'256'15,"0"0"-94"-15,0 0-128 16,0 0-34-16,0 0-41 16,0 0-173-16,14-15-364 15</inkml:trace>
  <inkml:trace contextRef="#ctx0" brushRef="#br0" timeOffset="171683.75">7881 6662 593 0,'0'0'154'0,"0"0"114"16,0 0-91-16,0 0-77 15,0 0-45-15,0 0-38 16,3-10-12-16,-3 40-1 15,0 18 4-15,-13 19 42 16,-2 11-23-16,-6 14-1 16,-1 5 5-16,-1-1-12 15,-2-4-6-15,1-16 3 16,5-13-9-16,2-7-5 16,4-13-1-16,4-11-1 0,3-12-2 15,6-9-61-15,0-11-74 16,0 0-82-16,0-28-13 15,12-16-203-15</inkml:trace>
  <inkml:trace contextRef="#ctx0" brushRef="#br0" timeOffset="172389.04">7753 6754 379 0,'0'0'80'0,"0"0"197"0,0 0-173 16,0 0 60-16,0 0-32 15,0 0-87-15,18-70 26 16,4 51-14-16,5-3-2 16,6 3-32-16,4 6-8 15,2 0-4-15,4 10-10 16,2 3 0-16,1 0-1 15,-4 12-5-15,-6 13-1 16,-6 8 5-16,-11 5 1 16,-16 8-2-16,-3 1 0 15,-22 2 2-15,-17-2 5 16,-7-5-3-16,-7-1-1 16,-5-5 3-16,6-5-3 15,7-5 1-15,8-10 9 0,9-10 9 16,8-3-13-16,10-3 1 15,7 0 9-15,0 0 6 16,3 0-7-16,0 0-3 16,0 0-5-16,0 3-8 15,6 11-8-15,15 13 5 16,4 13 3-16,5 7 5 16,1 7 6-16,2 1-7 15,0 2 5-15,0-6-7 16,1-6-2-16,-1-14 0 15,-3-12-2-15,-2-12-2 16,-4-7-6-16,-2-7-12 0,-2-23 2 16,2-15 7-16,2-8 2 15,-2-12 4-15,1-10-9 16,2 3 14-16,-4 13 2 16,-9 21 1-16,-2 21 18 15,-7 14 17-15,-3 3-11 16,0 13-22-16,0 22-2 15,0 15-1-15,-6 11 11 16,2 0-3-16,4-2-3 16,0 0-5-16,0-12-1 15,19-11-3-15,5-14-41 16,6-22-47-16,-2-5-108 16,5-34-236-16,-5-19-115 15</inkml:trace>
  <inkml:trace contextRef="#ctx0" brushRef="#br0" timeOffset="172578.34">8602 6978 365 0,'0'0'390'16,"0"0"3"-16,0 0-235 16,0 0-93-16,0 0-42 15,0 0-14-15,0 36-2 16,0-16-7-16,0-4 0 16,10-7-1-16,2-9-2 15,3 0-2-15,0-6-19 16,-3-14-4-16,-2-2-32 15,-5-2-60-15,-5 12-83 0,0 9-59 16,-18 3-98-16</inkml:trace>
  <inkml:trace contextRef="#ctx0" brushRef="#br0" timeOffset="173387.22">8635 7268 765 0,'0'0'43'16,"0"0"14"-16,0 0-19 15,0 0-13-15,0 0-3 16,0 0-12-16,46 47-10 16,-21-47 7-16,5-10-7 15,-2-10-42-15,-5-2-13 0,-4-3 23 16,-8-1 28-16,-7-4 4 15,-4-3 4-15,0 7 6 16,-9 6-6-16,-12 9 27 16,-9 11 3-16,-10 20-18 15,-4 22-6-15,2 14 28 16,9 8-1-16,6 4-1 16,18-2-8-16,9-10-22 15,13-12-6-15,26-16-7 16,16-22-7-16,11-6-18 0,7-25 17 15,0-17-13 1,-6-6-27-16,-13-5 49 0,-14-6 6 16,-16 0 103-16,-12 2 2 15,-9 12-11-15,-3 14 49 16,0 17-50-16,0 12-3 16,-6 2-52-16,-9 25-38 15,-6 13 0-15,2 10-3 16,7-1 2-16,6-1 1 15,6-5 0-15,0-10 0 16,0-6 1-16,0-13-1 16,6-8 3-16,3-4-1 15,4-4 2-15,4-23 33 16,5-14 3-16,5-9-26 16,-6 2-8-16,-4 9-2 15,-4 14-4-15,-6 13-1 16,-4 11-1-16,-3 1-7 0,3 13-21 15,6 15 4-15,0 3 22 16,3-2-3-16,3-5-6 16,-2-8 1-16,1-9-3 15,-4-7 9-15,5 0 6 16,6-12 1-16,7-16 16 16,5-11 10-16,3-5-3 15,-2 2-15-15,-4 5 3 16,-9 17-11-16,-6 9-1 15,-5 11-2-15,-4 6-6 0,0 19 1 16,-2 15-1 0,-1 7-7-16,4 0-13 0,6 1-23 15,5-4-34-15,12-10-65 16,10-6-154-16,8-19 8 16,13-9-125-16</inkml:trace>
  <inkml:trace contextRef="#ctx0" brushRef="#br0" timeOffset="174022.73">10099 7084 371 0,'0'0'383'16,"0"0"-52"-16,0 0-153 15,0 0-104-15,-122-17-43 16,79 49 6-16,4 8-9 0,6 0-12 16,11 0-7-1,11-1-7-15,11-3-2 0,0-8 0 16,5-5-2-16,17-14 0 15,5-9-1-15,10 0-12 16,2-22 15-16,3-15 7 16,-2-9 0-16,-7-8-6 15,-5 5 10-15,-11 12-9 16,-7 17 2-16,-7 15 0 16,-3 5-2-16,0 19-2 15,-3 14-11-15,-10 9 11 16,2-1 0-16,11-2 0 15,0-6-29-15,11-6-60 16,20-7-28-16,15-13-55 0,11-7 14 16,-3-6 26-16,-5-22 33 15,-10-8 99-15,-14-10 23 16,-7-13 85-16,-12 1 53 16,-6 7-21-16,0 18 25 15,0 19-16-15,0 14-35 16,0 0-89-16,-3 17-24 15,-9 16-1-15,0 15-3 16,3 6 3-16,-1-1 5 16,7-5-3-16,-4-7-2 15,7-14 5-15,0-9-5 16,0-11 0-16,0-7 1 16,4 0 4-16,15-13 1 15,8-15 37-15,7-13-17 16,2-8-17-16,-3-3-4 0,0 7-2 15,-11 16 2-15,-10 16-5 16,-5 13-5-16,-6 3-2 16,2 24-15-16,4 10 15 15,-1 5 4-15,0 2-14 16,4-2-35-16,3-3-34 16,10-2-79-16,7-4-189 15,10-10-84-15</inkml:trace>
  <inkml:trace contextRef="#ctx0" brushRef="#br0" timeOffset="174420.74">10979 7139 872 0,'0'0'273'16,"0"0"-48"-16,0 0-96 15,0 0-63-15,0 0-47 16,0 0-19-16,-3-16-1 15,33 16 1-15,9 0-1 16,3 0-7-16,-2 0-20 16,-6 14-26-16,-11 3-14 15,-4 2 31-15,-12 0-25 0,-7-1-33 16,0 0 61 0,0-8 20-16,-1-2 10 0,-5-5 4 15,3-3 4-15,0 0 2 16,3 0 68-16,0-16-23 15,0-7-30-15,15-9-21 16,15-6-5-16,10 1-6 16,-1 6 7-16,0 13 3 15,-8 12 2-15,-1 6 8 16,-7 13 3-16,-3 19-8 16,-17 11-4-16,-3 6-4 15,-10 4 2-15,-20-3-31 16,-3 2-86-16,2-9-383 15</inkml:trace>
  <inkml:trace contextRef="#ctx0" brushRef="#br0" timeOffset="174999.69">12723 7285 763 0,'0'0'331'15,"0"0"-271"-15,0 0 96 16,0 0-112-16,0 0-31 15,27 72-8-15,7-72 1 0,13 0 9 16,5-24-8-16,0-10-1 16,-3-3 2-16,-7-7-3 15,-8-8 7-15,-1-5 5 16,-6 2-4-16,-8 10 8 16,-7 17-11-16,-7 17 11 15,-5 11 10-15,-4 14-31 16,-18 33-4-16,-5 15-7 15,-1 15 11-15,10-2 0 16,16-15-5-16,2-8-6 16,26-15-58-16,16-18-52 15,10-19-35-15,9-19-152 0,-1-28-38 16,-5-18 38 0</inkml:trace>
  <inkml:trace contextRef="#ctx0" brushRef="#br0" timeOffset="175105.16">13506 6770 157 0,'0'0'343'0,"3"-93"47"15,-12 83-141-15,-14 10-149 16,0 3-100-16,5 21-9 16,-3 14-136-16,12 0-148 15,6 0-354-15</inkml:trace>
  <inkml:trace contextRef="#ctx0" brushRef="#br0" timeOffset="175539.87">13351 7074 1066 0,'0'0'92'0,"0"0"122"16,0 0-203-16,0 0-11 16,0 0-81-16,100-23 51 15,-30 22-28-15,0 1 15 16,-12 7 34-16,-16 15 7 15,-12 2-1-15,-14 2-1 16,-12-2 1-16,-4-9 0 16,0-5 2-16,0-6 1 15,0-3 4-15,0-1 3 16,0 0 52-16,-1-10 23 16,1-17-57-16,0-9-7 0,1-6-7 15,21-2-9-15,4 7-2 16,9 8-4-16,2 16 4 15,-1 12-1-15,-1 1 0 16,-3 23-5-16,-5 14 5 16,-12 9 0-16,-8 3-2 15,-7 1 3-15,0-1-3 16,-10-9-45-16,-2-10-67 16,9-10-114-16,3-13 56 15,22-7-89-15,20-10 91 16,13-26-43-16</inkml:trace>
  <inkml:trace contextRef="#ctx0" brushRef="#br0" timeOffset="175702.8">14419 6821 119 0,'42'-108'230'0,"-14"27"101"0,-16 27 27 15,-12 32-85-15,0 17-137 16,0 5-62-16,-12 23-74 16,-9 27-11-16,-5 28 11 15,3 20 4-15,7 18-4 16,9 8-1-16,7-4-2 15,0-6-112-15,20-28-205 16,13-32-160-16,5-29 46 16</inkml:trace>
  <inkml:trace contextRef="#ctx0" brushRef="#br0" timeOffset="178029.08">14302 6914 865 0,'0'0'48'15,"0"0"57"-15,0 0-36 16,0 0-69-16,0 0-25 16,0 0 21-16,137 7 3 15,-47-7-64-15,-1 0-50 16,-6-7 36-16,-10-8 48 16,-19 4 0-16,-21 1 31 15,-17 4 0-15,-16 6 91 16,-6 0 52-16,-21 3-104 15,-8 19-29-15,0 9 30 16,11 8-6-16,5 3-28 16,11-6 0-16,8-7-5 0,0-11-2 15,5-7 0-15,17-7-2 16,2-4-2-16,4-1-2 16,2-17-8-16,-8-8-5 15,-5-5 17-15,-11-6 3 16,-6-1 14-16,0 1-4 15,-23 13 12-15,-9 15 20 16,-13 9-1-16,-8 18-17 16,0 26-18-16,6 16 17 15,15 6 2-15,8 4-14 16,18-4 6-16,6-4-17 0,22-6 0 16,28-10-1-16,24-9-3 15,18-17 3-15,17-14-1 16,11-6-10-16,-2-20-17 15,-12-19 17-15,-18-15 12 16,-17-18 2-16,-28-15 10 16,-23 1 7-16,-20 16 16 15,-14 22 31-15,-24 32 29 16,-16 16-67-16,-6 22-19 16,1 31 3-16,11 8-6 15,15 7-3-15,20-5-2 16,13-7-2-16,6-5-4 15,28-13 1-15,8-12 0 0,13-18-6 16,3-8 3 0,4-8 7-16,6-21 3 0,-4-7-1 15,-1-14 2-15,-11-6 3 16,-13-2 0-16,-20 7-3 16,-15 16 29-16,-4 18 14 15,-10 16 4-15,-22 4-44 16,-9 30-7-16,-4 21-2 15,0 16-1-15,10 19-5 16,2 15 7-16,6 13-1 16,8 11 1-16,0 2 1 15,6 3 0-15,3-2-2 0,1-5 5 16,-11-18 0 0,0-26-1-16,-13-23-1 15,-11-20 2-15,-8-22-1 0,-4-13 2 16,-2-4-1-16,7-33 1 15,15-26 1-15,15-27-2 16,21-20-2-16,11-12 2 16,38-3-3-16,27 7 0 15,23 6-10-15,21-3-22 16,13 0 1-16,7-1 8 16,-1 5-3-16,-5 11 2 15,-25 14 20-15,-24 23 2 16,-32 19 1-16,-24 20 1 15,-20 8 4-15,-9 7 7 16,-12 0-1-16,-25 0 1 16,-8 5-11-16,-7 0 0 0,7 17 0 15,8 3-1-15,7 7-2 16,12 6 1-16,5 1-4 16,10 4 2-16,3-4-3 15,3-2-9-15,22-6-14 16,11-9 6-16,10-8 1 15,3-9-10-15,2 0-9 16,-2-8-13-16,-10-11-1 16,-6-6 0-16,-11-3 9 15,-8-6 10-15,-10 0 31 16,-4 6 5-16,0 11 1 16,-14 17 8-16,-12 1 14 0,-7 26-22 15,0 11 0-15,8 3 2 16,13-2 0-16,4-8-2 15,8-4-4-15,0-14 0 16,14-3 4-16,6-10 2 16,9 0-2-16,-1-13 8 15,5-9-3-15,0-7 0 16,-4-3-5-16,0-4 8 16,-9 3 8-16,-7 9-8 15,-10 11 24-15,-3 9 21 16,0 4-42-16,-6 18-11 15,-14 14-14-15,3 13 14 0,2-3-1 16,12-3 0 0,3-9 1-16,0-5-1 0,15-10-13 15,10-10-6-15,8-5 11 16,3-5 1-16,4-18-15 16,2-7 19-16,1-10-39 15,-1-13 41-15,-5-16 1 16,-1-11 1-16,-6-3 21 15,-10 11 14-15,-3 19 20 16,-14 24 57-16,-3 16-32 16,0 7-5-16,0 6-32 15,0 0-16-15,0 0-9 16,0 0 0-16,0 0-11 16,0 0-3-16,0 0-4 15,-3 16-5-15,-14 20 5 0,-3 20 2 16,-9 17 2-16,-2 16-1 15,-3 4 4-15,-2-9 3 16,6-13-6-16,11-17 2 16,7-20-5-16,9-14 0 15,3-13 0-15,0-7 0 16,0 0 4-16,0-2 3 16,6-23 16-16,16-9 9 15,11-16-25-15,6-6-6 16,7-2-4-16,2 2-1 15,-2 11-3-15,-1 18-12 16,-2 18-10-16,-1 9-1 16,-2 22-1-16,-6 11-3 0,-11 3-17 15,-13 2 33-15,-10-2-3 16,-16-1 15-16,-23-5 1 16,-17 0 2-16,-5-5 1 15,-1-6-16-15,4-10-29 16,16-7-48-16,12-2-26 15,20-21-54-15,10-19 10 16,32-17 8-16,27-25-41 16,13-17 20-16,13-4 86 15,-1 7 91-15,-6 24 189 16,-20 26-23-16,-25 22-16 0,-17 14-12 16,-9 10-20-16,-7 25-70 15,0 17 33-15,0 16 23 16,-14 15-63-16,-7 7 2 15,3 1-10-15,-4-4-10 16,-2-11-17-16,6-9-6 16,1-8-1-16,8-16-15 15,9-13-51-15,0-20-20 16,15 0 36-16,17-17 49 16,8-15-9-16,-1-8-57 15,0-7 17-15,-7-4 51 16,-3 4 1-16,-10 13 42 15,-8 17 7-15,-11 17-5 16,0 0-45-16,0 24-17 16,-10 7 15-16,3 0 4 0,5-7-4 15,2-4 0-15,0-10-13 16,16-4-18-16,6-6 23 16,5-3 10-16,-2-16 2 15,-2-6 4-15,-7-6 5 16,-7-6-7-16,-6 3 18 15,-3 5 4-15,0 10 9 16,-3 15 39-16,-18 4-23 16,-9 20-37-16,-6 18-7 15,4 7 0-15,9 3-7 16,13-1-2-16,10-4 1 0,3 0-22 16,37-8-134-1,21-10-131-15,23-20-207 0</inkml:trace>
  <inkml:trace contextRef="#ctx0" brushRef="#br0" timeOffset="178179.17">17979 7207 1303 0,'0'0'146'16,"0"0"53"-16,0 0-132 16,0 0-27-16,0 0-40 15,0 0-7-15,-4-20-55 16,-5 20-60-16,-9 12-160 0,-13 4-462 15</inkml:trace>
  <inkml:trace contextRef="#ctx0" brushRef="#br0" timeOffset="178922.55">9112 9128 1250 0,'0'0'5'16,"0"0"21"-16,0 0 42 15,0 0-48-15,0 0-20 16,0 0-9-16,67 3 9 16,21 0 0-16,24-3-4 15,7 0-126-15,-7-3-155 16,-15-2-46-16,-33-3-25 15</inkml:trace>
  <inkml:trace contextRef="#ctx0" brushRef="#br0" timeOffset="179080.14">9528 9185 153 0,'-104'28'60'15,"7"2"76"-15,19-7 33 16,23-6-3-16,34-7-65 16,21-10-66-16,46 0-29 15,38-12 5-15,34-12 52 16,22-1-47-16,0-3-16 15,-12 1-74-15,-17 4-120 16,-29 0-5-16,-36 1-19 16</inkml:trace>
  <inkml:trace contextRef="#ctx0" brushRef="#br0" timeOffset="179310.76">9553 8886 154 0,'0'0'238'15,"-101"-85"63"-15,77 58-96 16,14 10 2-16,6 9-32 15,4 8-52-15,29 0-104 16,20 7-12-16,26 19 3 16,10 13-7-16,2 9 4 15,-7 10 5-15,-16 7-12 16,-22 5 4-16,-27 6-4 16,-15 13 0-16,-30 3 0 15,-21 7-4-15,-10-6-22 16,-5-7-48-16,8-13-134 15,18-15-258-15,31-34-205 0</inkml:trace>
  <inkml:trace contextRef="#ctx0" brushRef="#br0" timeOffset="179654.4">11943 8826 1313 0,'0'0'45'0,"0"0"17"16,0 0 65-16,0 0-64 16,-86-27-34-16,39 33-13 15,-5 20-8-15,-2 10 7 16,-4 16-4-16,0 12-2 16,8 12 0-16,15 13 3 0,11 17 1 15,15 7-6-15,9 11-3 16,0-1 1-16,3-5-5 15,9-12 0-15,-9-14-2 16,-3-22 4-16,-6-13-4 16,-25-15 4-16,-11-9-2 15,-10-9 0-15,-11-4-3 16,-1-11-34-16,6-1-39 16,16-6-62-16,15 4-89 15,17-2-158-15,10-4-135 16</inkml:trace>
  <inkml:trace contextRef="#ctx0" brushRef="#br0" timeOffset="179993.52">11746 10142 247 0,'0'0'447'16,"0"0"-290"-16,0 0 127 16,0 0-127-16,0 0-62 15,0 0-56-15,-12 7-28 16,-28 22-10-16,1 3 5 15,10 2 2-15,12-4-4 16,8 4-3-16,9-6-2 16,0-7-2-16,6-6 3 15,10-11-4-15,11-4-9 16,6-16 10-16,1-14 1 0,-4-6-7 16,-7 2 9-16,-7-2 0 15,-6 13 4-15,-10 7 5 16,0 9 3-16,0 7 11 15,0 0-23-15,-4 17-2 16,-8 15-11-16,-6 9 12 16,9 5-9-16,3-3-67 15,3 3-108-15,3-14-186 16,0-20-93-16</inkml:trace>
  <inkml:trace contextRef="#ctx0" brushRef="#br0" timeOffset="180443.04">12149 8665 1079 0,'0'0'34'15,"0"0"203"-15,0 0-153 16,-14-72-13-16,12 71-14 15,2 1-42-15,-3 0-9 16,2 21-6-16,-6 26-6 16,-2 17 6-16,0 16 2 15,3 0-1-15,-3-5 0 16,4-15-1-16,5-21 0 16,0-18-2-16,0-15 2 0,0-6 0 15,0 0 4-15,0 0 6 16,14-23 18-16,7-14 18 15,9-7-43-15,1-1 0 16,5 9-3-16,4 13-3 16,-4 13-7-16,3 10-5 15,-7 7-13-15,0 16 4 16,-8 12 2-16,-15 3 1 16,-9-2-1-16,-9-3 12 15,-24-3 0-15,-16 0 6 16,-13-5-27-16,0-2-16 15,1-2-89-15,13-4-150 16,18-8-246-16</inkml:trace>
  <inkml:trace contextRef="#ctx0" brushRef="#br0" timeOffset="180814.34">12632 9353 821 0,'0'0'385'15,"0"0"-194"-15,0 0-12 16,0 0-116-16,0 0-47 16,0 0-16-16,3 19-8 15,-15 34 1-15,-4 20 7 16,-1 16-3-16,1 4 3 0,-3 6 0 16,2-6-5-16,-2-14-11 15,3-13-46-15,-1-21-63 16,-1-21-131-16,0-18-142 15,0-9-51-15,-2-30 236 16,10-14 192-16,-3-11 21 16,1 4 189-16,0 1-3 15,3 13 44-15,6 8 15 16,3 6-45-16,0 6-69 16,27 3-115-16,12-2-16 15,16 2-11-15,6 1-94 16,4-1-72-16,3 1-88 15,-6-1-117-15,-8-6 67 0</inkml:trace>
  <inkml:trace contextRef="#ctx0" brushRef="#br0" timeOffset="180984.19">12869 9508 76 0,'0'0'238'0,"0"0"103"15,0 0-65-15,0 0-33 16,0 0-91-16,0 0-88 16,-28-22-43-16,4 58-16 15,3 16 5-15,0 13-1 16,5 8 0-16,4 1-9 15,2-2 0-15,10-11-3 16,0-19-68-16,3-16-70 16,16-19-91-16,7-7 15 15,9-21-127-15,-2-13-92 16</inkml:trace>
  <inkml:trace contextRef="#ctx0" brushRef="#br0" timeOffset="181364.76">12961 9687 160 0,'0'0'331'0,"0"0"96"16,0 0-188-16,0 0-76 15,0 0-97-15,0 0-29 16,-29-69-23-16,29 69-14 16,0 0-2-16,0 0-11 15,19 1-9-15,0 14 13 16,7 2-12-16,1 5 8 16,-5 1-8-16,-9-1-22 15,-2 0 3-15,-11-5-6 16,0-5 15-16,0-2 11 15,-9-4 8-15,1-6 11 16,1 0 2-16,1 0 6 0,2-16 0 16,4-8-3-16,0-11 1 15,13-2-5-15,8-2 2 16,0 2-1-16,3 13 0 16,-8 8 30-16,-10 9 11 15,-3 4 14-15,-3 3-42 16,0 14-14-16,0 9-3 15,0 10 2-15,0-2 2 16,0-3-2-16,0-5 0 16,4 1-81-16,13-7-45 15,1-8-84-15,9-9-131 16,4 0-150-16</inkml:trace>
  <inkml:trace contextRef="#ctx0" brushRef="#br0" timeOffset="181568.7">13376 9422 162 0,'0'0'662'15,"0"0"-279"-15,0 0-166 16,0 0-118-16,0 0-18 16,0 0-46-16,-40-40-32 15,55 69-1-15,14 16 8 16,12 10 19-16,5 7-18 16,-4-1-11-16,-15 2 0 15,-15-3-6-15,-12-2-27 16,-15-9-36-16,-21 4-37 15,-10-9-139-15,7-11-252 0,7-16-186 16</inkml:trace>
  <inkml:trace contextRef="#ctx0" brushRef="#br0" timeOffset="181942.72">14240 9581 1123 0,'0'0'161'15,"0"0"5"-15,0 0-145 16,-110 3-10-16,58 30-8 16,10 6 8-16,6 7-11 15,7 1 1-15,16 3-1 0,10-8-2 16,3-8 1 0,9-9-9-16,18-14-22 0,8-11-6 15,6-6 11-15,3-25 13 16,0-11-4-16,-4-14 18 15,-4-10 1-15,-5-13 6 16,-1-17-3-16,-6-8 15 16,-6 16-1-16,-12 24 17 15,-2 32 33-15,-4 25 0 16,0 7-49-16,-4 31-19 16,-8 17-16-16,-8 21 10 15,10 8 3-15,4 9-26 16,3 2-41-16,3-4-82 0,0-4-192 15,15-19-92 1,29-20 59-16</inkml:trace>
  <inkml:trace contextRef="#ctx0" brushRef="#br0" timeOffset="182332.54">14838 9561 803 0,'0'0'186'0,"0"0"105"16,0 0-180-16,0 0-60 15,0 0-51-15,0 0-2 16,-35-4 1-16,76 30-21 16,4-5-33-16,1 1 5 15,-7-5-16-15,-13 0-3 16,-6-1 13-16,-14-2 42 0,-6 2-27 16,-6 1 17-1,-17 3 4-15,-3-3 19 0,0-1 0 16,10-3 1-16,6-8 0 15,10-3 1-15,0-2-1 16,13-5-2-16,17-17 2 16,4-4 32-16,0-7-31 15,-2 0 30-15,-7 4 32 16,-4 5 18-16,-6 7-29 16,-11 11 37-16,-2 5-40 15,-2 1-35-15,0 1-14 16,0 22-15-16,0 12 14 15,0 5-7-15,5 10-49 0,30 2-20 16,27-9-219-16,28-9-355 16</inkml:trace>
  <inkml:trace contextRef="#ctx0" brushRef="#br0" timeOffset="182684.97">16952 9590 1158 0,'0'0'80'0,"-97"11"94"16,61 12-126-16,9 2-34 15,16-1-14-15,11-4-8 0,0-3 2 16,18-4-14-16,22-8-22 16,15-5-17-16,7 0-30 15,-3-18-87-15,-9-5 11 16,-17-7 103-16,-14-6 36 15,-13-4 26-15,-6-4 24 16,0 10 28-16,-8 6 5 16,-15 18 107-16,-13 10-95 15,-10 19-44-15,-2 20-10 16,-4 19 0-16,7 12-12 16,8 5-3-16,13 0-2 15,15-8-3-15,9-16-97 16,30-19-95-16,16-19 53 15,18-13-59-15,8-20-77 16</inkml:trace>
  <inkml:trace contextRef="#ctx0" brushRef="#br0" timeOffset="183023.34">17371 9614 55 0,'43'-91'111'0,"-19"16"111"16,-16 32 157-16,-8 23-64 16,0 17-88-16,-4 3-140 15,-11 17-70-15,5 15-15 16,4 11 3-16,6 1 2 15,0 5-3-15,12-2-4 16,5-8-2-16,5-7 0 16,0-11-39-16,5-15-95 15,-7-6-77-15,2-13-53 16,0-16-72-16,-1-10 159 0,-3-18 179 16,3-2 45-16,-12 8 51 15,-9 12 36-15,0 16 178 16,-9 15-63-16,-18 8-138 15,-6 0-16-15,-3 15-65 16,-1 15-8-16,-6 9-11 16,1 8 5-16,-1 9-14 15,4 3 4-15,1 0-4 16,6 2-1-16,8-13-37 16,15-12-254-16,9-22-157 15,21-14-8-15</inkml:trace>
  <inkml:trace contextRef="#ctx0" brushRef="#br0" timeOffset="183189.79">17917 9399 519 0,'0'0'577'0,"0"0"-351"16,0 0-118-16,0 0-103 16,-65 73 7-16,39-17-7 15,3 3-3-15,7 5-2 16,10-3-5-16,-5-8-76 15,11-15-230-15,0-23-266 16</inkml:trace>
  <inkml:trace contextRef="#ctx0" brushRef="#br0" timeOffset="183323.65">18163 9276 868 0,'0'0'197'16,"0"0"74"-16,0 0-271 0,0 0-25 15,0 0-89-15,-64 82-285 16,48-43-151-16</inkml:trace>
  <inkml:trace contextRef="#ctx0" brushRef="#br0" timeOffset="184012.48">18242 9587 419 0,'0'0'512'0,"0"0"-286"16,0 0-72-16,-94 14-75 0,73 2-45 16,9-2-27-16,2-5-7 15,10 0 1-15,0-5-2 16,0-4-5-16,10 0 6 16,16 0 0-16,13-13 6 15,9-9-1-15,5-6-1 16,-4-8-4-16,-1-4-7 15,-5 1 1-15,-12 6 6 16,-14 13 10-16,-10 7 5 16,-7 6 23-16,0 4 7 15,0 3-16-15,-7 0-19 16,-10 0-10-16,-5 10-3 0,-4 9 3 16,10 1 0-16,-1 6-2 15,11-2 1-15,6 3 1 16,0-1 0-16,13 1 0 15,9-4-2-15,8 0 2 16,-5-4 2-16,2-5-1 16,-5-3-1-16,-8-6 0 15,-11-2 0-15,-3 0-3 16,-9 0-3-16,-18 8 4 16,-12-2 2-16,-9 1 1 15,-1-3-1-15,3 0-12 16,13-7-49-16,15 0-14 15,18-14 26-15,19-18-29 16,32-17-184-16,21-18 50 0,17-11 69 16,11-9 113-16,0-2 30 15,-9 3 96-15,-16 19 55 16,-25 21 37-16,-18 22 3 16,-20 13-58-16,-12 7-54 15,0 4-4-15,0 0-65 16,0 22-10-16,0 22-3 15,0 16 0-15,-6 8 5 16,-14 5-4-16,2 4 1 16,-3-2-1-16,5-2-55 15,6-16-47-15,7-15-78 0,3-18-39 16,7-18 14-16,11-6-74 16,2-13-50-16</inkml:trace>
  <inkml:trace contextRef="#ctx0" brushRef="#br0" timeOffset="184134.31">18858 9442 442 0,'0'0'164'16,"0"0"61"-16,0 0-94 15,0 0-87-15,0 0-44 16,0 0-39-16,55-3-103 16,5 3-203-16</inkml:trace>
  <inkml:trace contextRef="#ctx0" brushRef="#br0" timeOffset="185320.16">19040 9868 693 0,'0'0'90'0,"0"0"104"15,0 0-15-15,0 0-126 16,0 0-27-16,0 0-4 16,76-72-9-16,-44 38 10 15,6-12 10-15,9-10 0 16,7-11-11-16,5-12 1 15,-4-10-5-15,-12 7-1 16,-19 20-9-16,-14 25-6 16,-10 23 51-16,0 8-30 15,-3 6 10-15,-21 3-20 16,-9 24-13-16,-5 15-5 0,4 8 5 16,11-2-3-1,13 0 2-15,10-12 0 0,0 0-2 16,14-8 2-16,15-6 0 15,-1-2 1-15,6-4 0 16,1-6 1-16,-5 1-1 16,-11-3 0-16,-7-3-2 15,-11-3 2-15,-1 5-1 16,-9 10 0-16,-26 5-3 16,-12 11 4-16,-12-2 0 15,1-1 0-15,6-3-1 16,13-8-58-16,15-3-25 15,13-10-80-15,11-6-168 16,15-6-132-16</inkml:trace>
  <inkml:trace contextRef="#ctx0" brushRef="#br0" timeOffset="185619.89">20052 9631 1006 0,'0'0'117'0,"0"0"23"15,0 0-63-15,0 0-42 16,0 0 28-16,0 0-19 16,0 0-13-16,-50 66-12 15,50-66-4-15,0 0-6 0,0 0 1 16,3 0 2-16,13-8 9 16,1-11 8-16,2 0-8 15,-7-6-8-15,-6 0 6 16,-6 7-7-16,0-1-4 15,0 9-8-15,-15 9 0 16,-7 1-11-16,-5 11-30 16,-3 22-31-16,-1 7-35 15,-5 8-120-15,-2 2-227 16,1 1-226-16</inkml:trace>
  <inkml:trace contextRef="#ctx0" brushRef="#br0" timeOffset="204596.72">6315 12107 463 0,'0'0'63'0,"0"0"54"16,0 0-2-16,0 0-73 16,0 0-20-16,0 0 6 15,0 0 51-15,94-6-22 16,-67-1-1-16,-8 0-37 15,-5 2-11-15,-5 3-4 0,-9 2 1 16,0-2 7-16,0 2 27 16,-15-6-17-16,-15 5-22 15,-9-2-3-15,-1 3 3 16,1 0 6-16,6 4 3 16,5 6 9-16,7 0-3 15,6-1 15-15,-1 4-10 16,7-4-1-16,3 9-10 15,-6 1 3-15,6 11-4 16,-3 6 7-16,-3 7 4 16,0 4 9-16,-6 8 8 15,2 2-15-15,-8-1-3 16,3 3 0-16,0-6-1 16,5-3-2-16,10-11-3 15,3-9-6-15,3-7-4 0,3-6-1 16,22-4-2-16,11-4 0 15,16-6-2-15,14-3-24 16,11-5-83-16,1-19-106 16,-2-12-222-16,-9 0-215 15</inkml:trace>
  <inkml:trace contextRef="#ctx0" brushRef="#br0" timeOffset="204896.3">6657 12305 595 0,'0'0'198'15,"0"0"59"-15,-84 7-125 16,54 10-32-16,5 5-30 0,4 2-42 16,6 3-24-16,5-4-4 15,10-1 0-15,0-5-3 16,3-4-3-16,19-6-33 16,5-7-41-16,6 0 23 15,1-17-19-15,-4-9 46 16,-3-3 30-16,-5-5 10 15,-10 4 47-15,-3 8 39 16,-5 8-13-16,-4 7-5 16,0 7-16-16,0 0-39 15,-4 17-23-15,-5 12-16 16,-6 11 13-16,2 0-30 16,5 9-81-16,-1-3-152 0,6-5-334 15</inkml:trace>
  <inkml:trace contextRef="#ctx0" brushRef="#br0" timeOffset="205079.23">7007 12530 853 0,'0'0'277'16,"0"0"9"-16,0 0-133 16,0 0-98-16,0 0-34 15,0 0-21-15,-6 46-4 16,-4 4 3-16,-5 9 0 15,0 7-52-15,0 1-99 0,2-7-215 16,7-13-353-16</inkml:trace>
  <inkml:trace contextRef="#ctx0" brushRef="#br0" timeOffset="205220.3">7622 12566 353 0,'0'0'0'0,"0"0"-101"15</inkml:trace>
  <inkml:trace contextRef="#ctx0" brushRef="#br0" timeOffset="205783.37">7664 12336 1030 0,'0'0'63'0,"0"0"161"16,0-79-10-16,0 72-116 16,0 7-33-16,0 0-40 15,0 2-25-15,0 35-12 16,-11 15-2-16,-1 15 14 15,-1 5 0-15,-1-5 0 16,5-5-1-16,-1-15 2 16,4-15 1-16,6-18-2 15,0-11 0-15,0-3 0 16,0 0 5-16,12-22 1 16,18-12 4-16,10-10 3 0,14-1-10 15,-2 8-3 1,0 14-2-16,-7 10-5 0,-5 10 6 15,-10 3-14-15,-15 10-10 16,-12 17 2-16,-3 5-12 16,-27 11 15-16,-13 6 0 15,-11-2 20-15,-10-7-10 16,3-4-19-16,7-17-6 16,12-12-18-16,18-7-51 15,15-19-148-15,6-30-191 16</inkml:trace>
  <inkml:trace contextRef="#ctx0" brushRef="#br0" timeOffset="206178.37">8306 11998 1109 0,'0'0'87'0,"0"0"61"15,0 0-78-15,0 0-52 16,0 0-11-16,0 0-4 15,26 20 2-15,11-16-1 16,8-4 1-16,4 0 5 16,-1-4-9-16,-5-9 10 15,-10 4-10-15,-8 4 12 16,-13 3-5-16,-6 2 2 0,-4 5-6 16,1 23-2-1,-3 12 0-15,0 12 17 0,0 14 8 16,-5 6-11-16,-7 8 2 15,-4 2 2-15,1 4-7 16,-6-3 7-16,-1-4-4 16,-1-12 0-16,-4-16-6 15,-4-13 4-15,-5-9-2 16,-4-9 4-16,1-7-6 16,-3-7-7-16,1-6-3 15,-1 0-30-15,9-3-39 16,9-13-81-16,15-7-80 15,9-3-515-15</inkml:trace>
  <inkml:trace contextRef="#ctx0" brushRef="#br0" timeOffset="206726.72">9962 12417 442 0,'0'0'572'15,"0"0"-429"-15,0 0 78 16,0 0-115-16,0 0-61 15,112-16-11-15,-27 3-13 16,9 0-16-16,6-1-5 16,7-1 4-16,-4-2-8 15,-12-2-12-15,-16 2-28 16,-29 0-20-16,-23 1 4 16,-23 3 19-16,-8-4 20 15,-33 8-64-15,-15-2-8 16,-5 7 75-16,6 2 18 15,10-1 21-15,21 3 52 16,12 0-13-16,9-3 15 16,3 3-21-16,3 0-29 0,27 0-7 15,15 0 2-15,19 12-5 16,4 5-9-16,-2 6-2 16,-8-1 7-16,-13 8-1 15,-9 0-4-15,-17 1-3 16,-13 3-3-16,-6 3-1 15,-15 4-1-15,-12 2 2 16,-4 3-28-16,1-1-55 16,11-5-126-16,19-13-241 15,9-15-174-15</inkml:trace>
  <inkml:trace contextRef="#ctx0" brushRef="#br0" timeOffset="207010.4">12184 12201 931 0,'0'0'230'0,"0"0"-50"16,0 0-9-16,0 0-100 16,0 0-4-16,0 0-23 15,-54-67-9-15,28 67-6 16,-10 0-27-16,-13 13-2 15,-9 20 0-15,-2 13-5 16,11 7 2-16,10 9-3 0,17 5-1 16,19-3-32-16,3 0-20 15,26-7-21-15,20-13-73 16,16-19-121-16,8-24-98 16,6-5-94-16</inkml:trace>
  <inkml:trace contextRef="#ctx0" brushRef="#br0" timeOffset="207178.45">12366 12444 579 0,'0'0'250'0,"0"0"158"16,0 0-236-16,0 0-80 15,0 0-35-15,0 0-38 16,0 14-18-16,-3 15-1 16,-4 12 2-16,-2 14-2 15,3 8-5-15,-4 6-31 16,0-2-159-16,4-12-307 0,6-18-324 15</inkml:trace>
  <inkml:trace contextRef="#ctx0" brushRef="#br0" timeOffset="207768.79">12981 12654 989 0,'0'0'179'15,"0"0"-4"-15,0 0 37 16,0 0-133-16,0 0-28 15,0 0-20-15,6-32-19 16,-9 32-12-16,-12 4-10 16,0 4-3-16,-1 0-3 15,4-4 0-15,8-4-6 16,4 0 17-16,0 0 2 16,0-1 3-16,10-19-1 15,15-9-5-15,11 3-27 0,0 6 0 16,-8 7-8-16,-4 9 22 15,-12 4 15-15,-9 0-2 16,-3 4-5-16,0 12-4 16,-3 4 3-16,-15 3 10 15,-5-4 1-15,3-5-6 16,3-6 7-16,4-3 6 16,4-5-4-16,6 0 16 15,3-13 30-15,0-9-14 16,0-5-10-16,12 3-8 15,1 8-6-15,-2 6 0 16,-2 10 2-16,1 0-11 0,-1 17-1 16,-3 16-7-16,-6 13 3 15,0 13 3-15,-18 4-8 16,-11 3-52-16,-3-6-34 16,2-4-255-16,8-14-249 15</inkml:trace>
  <inkml:trace contextRef="#ctx0" brushRef="#br0" timeOffset="207982.29">13867 12179 1301 0,'0'0'29'0,"0"0"199"0,0 0-175 15,-88 11-47 1,49 29-1-16,0 9 1 0,14 7 3 15,5 0-9-15,16 0 0 16,4-2-4-16,7-8-37 16,28-10-84-16,12-19-162 15,15-17-205-15</inkml:trace>
  <inkml:trace contextRef="#ctx0" brushRef="#br0" timeOffset="208300.7">14130 12444 93 0,'0'0'529'16,"0"0"-368"-16,-81 11 94 16,68-8-120-16,8-3-18 15,5 0-41-15,0 0-8 16,0 0-25-16,8 0-17 16,14 0-15-16,8 0-8 15,-1 0-2-15,3 0-1 16,-11 0-1-16,-9 0-18 15,-9 14 4-15,-3 3-1 16,-3 10 12-16,-23 7 3 16,-6 3 1-16,-1 2 2 15,0-3 0-15,4-13-1 0,13-6 4 16,10-7 4-16,2-7-9 16,4-3 0-1,11 0-7-15,24 0-42 0,20-13-79 16,11-6-310-16,17-2-359 15</inkml:trace>
  <inkml:trace contextRef="#ctx0" brushRef="#br0" timeOffset="208467.84">14786 12587 1102 0,'0'0'13'0,"0"0"69"16,0 0-82-16,0 0-16 0,100-7-148 16,-42-7-315-16</inkml:trace>
  <inkml:trace contextRef="#ctx0" brushRef="#br0" timeOffset="208632.29">15458 12560 707 0,'0'0'48'15,"0"0"7"-15,0 0-55 16,0 0-5-16,0 0-233 16,96-13-174-16</inkml:trace>
  <inkml:trace contextRef="#ctx0" brushRef="#br0" timeOffset="210108.29">15108 12612 5 0,'0'0'14'0,"0"0"15"15,0 0-23-15,0 0-6 16,0 0 1-16,0 0 8 16,54-26 49-16,-50 23 25 15,-1 3 31-15,0 0 23 16,-2 0 16-16,1 0-22 15,-2 0-6-15,0 0 13 16,0 0-30-16,0 0-34 16,0 0-14-16,0 0-19 15,0 4-21-15,0 5-9 16,-6 4 8-16,-4 4 0 16,1-4-10-16,-2-3-7 15,5-3-1-15,2-4 3 0,4-3 2 16,0 0 13-16,0 0 20 15,0-17 8-15,0-8-19 16,8-2-26-16,5 4-1 16,-4 9-1-16,-2 8 0 15,-7 6-1-15,3 0-5 16,-2 3-3-16,2 20-2 16,-3 7 9-16,0 6 2 15,0 1 1-15,-1-8-1 16,-5-5 1-16,-1-7 0 15,1-11-1-15,6-3 2 16,0-3 6-16,0 0 20 0,0 0 19 16,0-17-7-16,0-9-11 15,3-3-22-15,3 5-4 16,1 10-3-16,-6 8 1 16,-1 6-1-16,0 0-1 15,0 6-6-15,0 22-3 16,-4 14 1-16,-15 15 4 15,-14 1-9-15,-6 3-18 16,-10 1-16-16,3-6-19 16,4-4-22-16,13-9-35 15,16-13-175-15,13-19-63 16</inkml:trace>
  <inkml:trace contextRef="#ctx0" brushRef="#br0" timeOffset="211374.31">16076 12341 365 0,'0'0'250'0,"0"0"-161"16,0 0 171-16,68-89-106 16,-63 74-46-16,-5 1 13 15,0 9-37-15,-5 0-24 0,-18 5-19 16,-19 5-20-16,-13 27-18 15,-7 14-1-15,7 12-1 16,15 0-1-16,18 2-1 16,22-4-25-16,6-11-35 15,49-9-61-15,24-19-59 16,18-17-143-16,9-6-192 16</inkml:trace>
  <inkml:trace contextRef="#ctx0" brushRef="#br0" timeOffset="211788.5">16419 12523 563 0,'0'0'132'15,"0"0"-40"-15,0 0 90 16,0 0-147-16,0 0-13 16,0 0-20-16,-31 14 3 15,69-14 5-15,10-4-6 16,-8 1-4-16,-5 3-1 15,-16 0-1-15,-8 0 2 16,-8 3-3-16,-3 11 0 16,0 6 3-16,-9 0 4 15,-8 5 2-15,4 0-2 16,-3 0 4-16,5-4 3 0,5-8 5 16,3-4-2-16,3-5-2 15,0-1 3-15,3-3-1 16,14 6 16-16,8-2-13 15,5 6 0-15,1 1-12 16,-3 4-5-16,-7 2 0 16,-13-1 0-16,-8 4-1 15,-7 7-5-15,-22-1 6 16,-13 6 5-16,-7-3-5 16,-6-1 0-16,-2-1-54 15,7-7-154-15,14-17-28 16,14-3-340-16</inkml:trace>
  <inkml:trace contextRef="#ctx0" brushRef="#br0" timeOffset="212779.16">18297 12243 833 0,'0'0'87'0,"0"0"178"15,0 0-113-15,0 0-117 16,0 0-14-16,45-72-18 16,4 55-3-16,4 6-4 15,1 5 1-15,-2 6-10 16,-13 0-17-16,-13 14-4 15,-16 8-3-15,-10 6 5 0,-7 4 29 16,-26 1 3-16,-8 6 6 16,-2-8 2-16,8-4 3 15,8-7 14-15,15-8-8 16,12-5-10-16,0-1-7 16,10 0 2-16,26 2-2 15,9-2 3-15,4-3 1 16,-1 4-4-16,-20-4-1 15,-10 3 0-15,-15-2 1 16,-6 9 0-16,-29 4 0 16,-21 6 11-16,-19 3 4 15,-8 1 2-15,-5 2-17 16,7-6 2-16,20-6-2 16,18-4-2-16,28-7-62 0,12-6-208 15,49-11-342-15</inkml:trace>
  <inkml:trace contextRef="#ctx0" brushRef="#br0" timeOffset="213310.31">19401 12380 926 0,'0'0'112'16,"0"0"187"-16,0 0-262 15,-123 15-21-15,64 12-14 16,-2 6 13-16,7-4 13 0,17 3-14 15,8-5-11 1,22-3-3-16,7-5-4 16,3-12 0-16,23-7-8 15,12 0 12-15,5-26 0 0,3-11-1 16,2-6 0-16,-3-3 2 16,2-12 1-16,-3-3 3 15,-4-6-5-15,-4-1 1 16,-21 7 6-16,-8 20-7 15,-7 21 9-15,0 19 30 16,-6 2-18-16,-20 28-21 16,-7 18-3-16,-6 13 2 15,6 1-2-15,12 6 3 16,11-5-2-16,7-9-3 0,3-10 3 16,12-9-1-16,17-12 1 15,13-15-4-15,14-7-9 16,3-13-3-16,4-20-15 15,-10-13-4-15,-8-7 16 16,-12-6 20-16,-10-2 1 16,-7 13 4-16,-10 17 9 15,-3 14 19-15,-3 17 16 16,0 1-44-16,-9 32-4 16,-11 10-1-16,4 13-1 15,4-3 1-15,8 0-5 16,4-6-42-16,6-14-120 15,31-13-177-15,14-20-50 0</inkml:trace>
  <inkml:trace contextRef="#ctx0" brushRef="#br0" timeOffset="213442.19">20213 11998 859 0,'0'0'203'15,"0"0"23"-15,0 0-226 16,-78 36-2-16,51 2-117 15,6-3-232-15,3-1-274 16</inkml:trace>
  <inkml:trace contextRef="#ctx0" brushRef="#br0" timeOffset="213851.19">19899 12533 1012 0,'0'0'195'0,"0"0"25"16,0 0-109-16,12-102-108 16,30 62-3-16,10-12-5 15,4-2-30-15,-1 4-24 16,-11 11 15-16,-14 14 33 16,-14 14 11-16,-12 8 7 15,-4 3 18-15,0 0 5 16,0 0-18-16,0 0-2 0,-7 6-3 15,-2 7 6 1,3 1 1-16,5 2-7 16,1 5-4-16,0 2 2 15,19 3-1-15,4 3-3 0,5 5 0 16,3-5 1-16,-2 4-3 16,-9-9 1-16,-11-2 0 15,-9-5 0-15,-1 3-3 16,-24-3-1-16,-10 0 4 15,-1-5-7-15,0 1-23 16,7-6-8-16,3-7-43 16,13 0-108-16,11-10-226 15,2-16-301-15</inkml:trace>
  <inkml:trace contextRef="#ctx0" brushRef="#br0" timeOffset="-214282.22">20785 12260 768 0,'0'0'318'0,"0"0"-32"16,0 0-133-16,0 0-106 16,0 0-30-16,0 0-11 15,-81 26-4-15,32 13 0 16,3 2-1-16,8 5-2 16,8 2-2-16,14-2 0 15,12-2-3-15,4-8 6 16,17-13-14-16,22-15-12 15,26-8 6-15,9-21 3 16,16-18-38-16,2-4-9 0,-4-7 26 16,-10-3-29-16,-16-7 36 15,-20 11 31-15,-19 9 5 16,-14 18 47-16,-9 12 49 16,0 6-31-16,-13 4-42 15,-6 0-24-15,3 0-4 16,-5 9-3-16,7 3 3 15,7-7 0-15,4 0-3 16,2-5 2-16,1 0 0 16,0 0 1-16,0 0 3 15,0 0 4-15,0 0 16 16,7-2 18-16,-1-3-11 16,-2 2-4-16,-2 2-4 0,-1-2-2 15,-1 3-4-15,0 0-5 16,0 0-6-16,0 0-2 15,0 0-2-15,0 0-1 16,0 0-1-16,0 0-2 16,0 0 3-16,0 0 0 15,0 0 1-15,0 0 3 16,0 0 1-16,0 0-2 16,0 0 4-16,0 0-1 15,0 0 1-15,2 0-1 16,-2 0-1-16,0 0-4 15,0 0 0-15,1 0-2 16,-1 0 0-16,0 0-1 0,0 0 2 16,0 0-4-16,0 0 0 15,-1 14 0-15,-13 5 2 16,-3 10 2-16,3-2-2 16,4-1 1-16,7 1-3 15,3-7-20-15,0 0-1 16,10-4 2-16,13-10-5 15,6-3 10-15,7-3-5 16,6-6-1-16,-2-13-8 16,-5-4-12-16,-6-4 21 15,-9-2 13-15,-8-7 4 16,-9-5 5-16,-3 2-3 0,-3 5 3 16,-20 5-1-16,-2 12 4 15,-12 10 3-15,-2 7 2 16,0 8-6-16,8 14-2 15,7 9-2-15,16-2 0 16,8 0-1-16,11-5-20 16,23-8 4-16,11-8 7 15,10-8 13-15,0 0 1 16,1-8 4-16,-4-8 4 16,-13-1 9-16,-7 5 7 15,-9 2-9-15,-13 6-2 16,-7 4 0-16,-3 0-7 15,0 0-7-15,3 4-8 0,0 15-2 16,3 4 10-16,5 0 1 16,0-3-1-16,4-8 0 15,4-5-1-15,4-7 1 16,3 0 2-16,5-3 0 16,0-13 3-16,4-6-3 15,-2-2 2-15,2 4 7 16,-4 1-4-16,-4 2 1 15,-10 10-8-15,-6 2 1 16,-8 5-2-16,-3 0-6 16,0 9-13-16,0 11 15 15,0-1-6-15,0 0-21 16,6-5-22-16,10-8-33 16,7-6 0-16,12 0 57 0,9-6-37 15,0-14-105 1,-1-7 147-16,-6-4 25 0,-7-10 57 15,0-8 41-15,-1-7-10 16,3-8 5-16,-2 0-15 16,-12 13-43-16,-7 18 47 15,-11 20 5-15,0 13-30 16,-3 0-44-16,-22 29-13 16,-6 11 0-16,-4 16 0 15,7 4 0-15,6 9-3 16,6 6 2-16,7 1-3 15,9-5-24-15,0-14-63 16,9-15-82-16,21-23-97 0,6-16-33 16,5-3-62-16</inkml:trace>
  <inkml:trace contextRef="#ctx0" brushRef="#br0" timeOffset="-214033.56">22223 12173 498 0,'0'0'109'0,"0"0"158"15,0 0-72-15,0 0-114 16,0 0-40-16,0 0-38 16,0 0 0-16,86-19-2 15,-25 8-1-15,4 2-2 16,-9-2-3-16,-9 11 4 0,-14 0 1 16,-13 0 0-16,-14 20-2 15,-6 10 0-15,-7 7-1 16,-19 5 3-16,-2 2 0 15,2-5-1-15,6-8-41 16,10-12-159-16,10-12-12 16,8-7-100-16</inkml:trace>
  <inkml:trace contextRef="#ctx0" brushRef="#br0" timeOffset="-213912.75">22877 12005 420 0,'0'0'184'0,"0"0"118"15,0 0-136-15,0 0-166 0,0 0-98 16,0 0-76-16,-80 26-319 16</inkml:trace>
  <inkml:trace contextRef="#ctx0" brushRef="#br0" timeOffset="-213215.73">22847 12190 730 0,'0'0'454'16,"0"0"-253"-16,0 0-118 15,0 0-83-15,0 0-10 0,0 0-1 16,-19 47 6 0,19-18-5-16,0-2 0 0,0-4-4 15,0-7-16-15,5-4 2 16,-2-8 9-16,5-4 17 15,5 0 2-15,7-7 10 16,9-12 7-16,5-7-10 16,3-4 0-16,2-1-4 15,-4 5-3-15,-10 6 3 16,-10 11-3-16,-11 9 0 16,-4 0-4-16,0 21-2 15,0 4 1-15,-3 1 2 16,0 1-7-16,3-7-29 15,0-7-30-15,9-9 27 16,12-4-17-16,5 0 54 0,11-11 4 16,2-8 2-16,1-5-1 15,0 2 8-15,-6-8-4 16,-4 0 6-16,-7 10-8 16,-9 1 7-16,-6 12-1 15,-8 7 23-15,0 0-31 16,0 17-13-16,0 8 12 15,-8 5 1-15,4-1-2 16,4-2-16-16,0-4-22 16,8-9 30-16,8-8-53 15,3-6 28-15,7 0 28 16,7-16 7-16,1-7 4 0,2 0 2 16,1-7 18-16,-4-3 73 15,-12 0-4-15,-4 7 0 16,-6 6-53-16,-8 11-5 15,-3 7 3-15,0 2-29 16,-4 7-9-16,-13 13-6 16,-2 10 5-16,4-1 1 15,6-1-2-15,9-5-28 16,0 0-35-16,24-8-47 16,10-8 0-16,11-7-146 15,-4-3-199-15,-3-19 74 16</inkml:trace>
  <inkml:trace contextRef="#ctx0" brushRef="#br0" timeOffset="-213087.08">23913 12100 89 0,'0'0'168'16,"41"-102"113"-16,-26 63-59 16,-9 16 78-16,-6 13-75 15,0 6-132-15,0 4-84 16,0 4-9-16,-4 17-13 16,-6 4-34-16,0 1-113 15,6 1-176-15,4-8-237 16</inkml:trace>
  <inkml:trace contextRef="#ctx0" brushRef="#br0" timeOffset="-212901.93">24250 11880 650 0,'0'0'64'0,"0"0"317"16,0 0-156-16,0 0-143 15,0 0-82-15,0 0-10 16,-3 18 10-16,-23 34 0 15,0-1 0-15,-3 9-5 16,-5-4-10-16,-5 0-140 16,2-6-164-16,10-13-86 15</inkml:trace>
  <inkml:trace contextRef="#ctx0" brushRef="#br0" timeOffset="-212390.19">24032 12190 267 0,'0'0'141'16,"0"0"174"-16,0 0-120 0,0 0-26 15,0 0-86 1,0 0-48-16,-9-69-35 0,9 69-7 16,0 0-24-16,16 0-38 15,14 5 17-15,11-1-75 16,3-4-1-16,1 0 18 16,-3-4 80-16,-5-2 30 15,-7 0 24-15,-10-1 45 16,-9 7-58-16,-9 0 39 15,-2 0-20-15,-5 16-29 16,-10 4 9-16,2 4-1 16,1-4-8-16,11-6 3 15,1-2-4-15,0-7-3 16,7-5-16-16,12 0 16 0,8-5-4 16,5-12-17-16,-1 1 17 15,0-1 7-15,-2-3 6 16,-3 3 29-16,-5 5 15 15,-7 2 43-15,-8 7 11 16,-5 3-22-16,-1 0-47 16,0 13-33-16,-4 20 3 15,-4 13 18-15,2 8 4 16,5 9-19-16,1 5 2 16,0 9-3-16,0-2 12 15,0-5-10-15,-3-14 6 16,-12-16-9-16,-16-14-2 15,-17-13-3-15,-19-10 16 0,-17-3-8 16,-22 0-6-16,-19-12-3 16,-23-2-25-16,-10 3-188 15,7 3-363-15</inkml:trace>
  <inkml:trace contextRef="#ctx0" brushRef="#br0" timeOffset="-210051.56">3929 14386 593 0,'0'0'42'16,"0"0"115"-16,0 0 65 15,0 0-120-15,0 0-35 16,0 0-24-16,-26 30-21 16,10 13-8-16,-5 17 19 15,0 16 4-15,-3 11-3 16,2 14-9-16,1 12-7 15,3 5-9-15,0-6-1 16,6-9 0-16,6-20 5 16,-1-12-3-16,1-17-3 0,-3-8 5 15,-9-10-5-15,-6-5-2 16,-10-2 4-16,-14 0-6 16,-12-3 0-16,-10-1-3 15,-6-3-2-15,9-5-18 16,15 0-27-16,19-7-25 15,24-1-64-15,9-2-188 16,21 0-150-16</inkml:trace>
  <inkml:trace contextRef="#ctx0" brushRef="#br0" timeOffset="-209675.57">3930 15729 962 0,'0'0'94'0,"0"0"134"16,0 0-160-16,0 0-8 16,-97 7-32-16,69 11 3 15,-2 5-13-15,7 7-9 16,4 3-8-16,7 4 0 16,12-8-1-16,0 1-2 15,9-8-1-15,15-8-4 16,7-14-10-16,2 0 5 0,3-17 12 15,0-10 0 1,-5-5 0-16,-7-5 4 0,-9 5-1 16,-2-2 5-16,-10 9-2 15,-1 8 4-15,-2 10 4 16,0 7 9-16,0 1-23 16,-6 24-4-16,-6 12-1 15,0 3 0-15,6 1-2 16,6-1-37-16,0-9-54 15,0-4-117-15,12-18-178 16,6-9-107-16</inkml:trace>
  <inkml:trace contextRef="#ctx0" brushRef="#br0" timeOffset="-209091.54">4288 13955 426 0,'0'0'283'15,"0"0"-21"-15,0 0-67 0,0 0-44 16,0 0-65 0,0 0-30-16,-3-11-32 0,3 11-7 15,-3 0-10-15,-3 20-7 16,-3 20 0-16,-6 15 0 16,0 15 14-16,-1 5-7 15,2-2 12-15,1-6-4 16,4-15-6-16,6-15-3 15,0-15-2-15,3-11-2 16,0-5 2-16,0-6-1 16,0 0 8-16,0 0 8 15,0 0 11-15,0 0-3 16,9-13 1-16,13-13-7 16,8-4-16-16,9 7-2 0,3 4-3 15,4 12-3-15,-4 7-2 16,-2 0-3-16,-4 10 3 15,-11 12 1-15,-8 5-3 16,-11-1 2-16,-6 1-7 16,-11 2 6-16,-28-2-1 15,-22 2 5-15,-10-5-7 16,-4-1-6-16,9-3-31 16,19-10-17-16,20-4-42 15,18-6-137-15,9 0-190 16</inkml:trace>
  <inkml:trace contextRef="#ctx0" brushRef="#br0" timeOffset="-208686.2">4980 14786 486 0,'0'0'53'0,"0"0"210"16,0 0 17-16,0 0-89 15,0 0-82-15,0 0-15 16,-3-40-57-16,-13 54-14 16,-7 26-3-16,-11 26-7 15,-6 23-4-15,1 14 5 16,-3 12-3-16,5 0-11 16,9-5 0-16,11-16-2 15,14-20-39-15,3-25-51 16,6-22-72-16,12-21-41 15,-3-6-90-15,-6-30-44 0</inkml:trace>
  <inkml:trace contextRef="#ctx0" brushRef="#br0" timeOffset="-208521.92">4561 15201 608 0,'0'0'184'0,"0"0"118"15,0 0-221-15,0 0-39 16,0 0-21-16,146-61-18 15,-61 38-3-15,12-1-4 16,2-3-18-16,-4 2-125 16,-5-8-73-16,-10 2-36 15,-16-1-27-15</inkml:trace>
  <inkml:trace contextRef="#ctx0" brushRef="#br0" timeOffset="-208344.6">5390 14862 256 0,'0'0'107'15,"0"0"172"-15,0 0-108 16,-91 17 33-16,75 0-71 15,-2 15-59-15,0 12-27 16,5 18-8-16,-2 13-9 16,-3 9-18-16,6 3-8 15,0-1-4-15,5-16-3 16,7-16-51-16,0-25-87 16,19-19-81-16,11-10-25 15,1-25-146-15</inkml:trace>
  <inkml:trace contextRef="#ctx0" brushRef="#br0" timeOffset="-207921.98">5383 15133 505 0,'0'0'117'15,"0"0"115"-15,0 0-3 16,0 0-90-16,0 0-70 16,0 0-40-16,-54-4-29 15,63 4-1-15,13 5 1 16,4 4 8-16,1 1-4 15,-2-1-3-15,-1 1 0 16,-9 5-1-16,-8-1-4 16,-7 8-11-16,0 6-5 15,-13 1 1-15,-11 6 6 16,0-6-5-16,0-7 1 0,8-5 1 16,10-9 3-16,6-8-3 15,0 0 1-15,13-17 0 16,13-16 13-16,11-10 2 15,0-10-2-15,2 0 2 16,-3-5 3-16,-3 7 6 16,-5 15 1-16,-10 14 8 15,-12 11-1-15,-6 11 42 16,0 0-59-16,0 27 2 16,-11 2 10-16,1 10 1 15,4-2-9-15,6-1-4 16,0 1-3-16,3-1-17 15,15-6-66-15,7-7-113 0,5-12-47 16,6-11-155 0</inkml:trace>
  <inkml:trace contextRef="#ctx0" brushRef="#br0" timeOffset="-207687.86">5796 14833 829 0,'0'0'87'0,"0"0"248"15,0 0-253-15,0 0-44 16,0 0-36-16,0 0-1 16,28 92 33-16,5-42-18 15,0 2 18-15,-3 4-27 0,-5 1-6 16,-14 4 2-16,-11 6-3 16,-11 3 0-16,-20 0-10 15,-12-5-47-15,-2-9-48 16,3-16-78-16,8-21-210 15,19-17-98-15</inkml:trace>
  <inkml:trace contextRef="#ctx0" brushRef="#br0" timeOffset="-207292.14">6384 15157 984 0,'0'0'22'0,"0"0"127"15,0 0-16-15,-108-24-72 16,64 44-51-16,2 10 7 0,6 13-10 16,9 0-4-16,11 6-3 15,10-6 0-15,6-4-3 16,6-12 1-16,19-10-14 16,8-17-15-16,10 0-3 15,2-29 17-15,7-12-5 16,-4-11 13-16,-2-8 9 15,-10-10 4-15,-6-13 7 16,-8-8 24-16,-13 9 3 16,-3 15-16-16,-6 27 30 15,0 26 0-15,0 14-1 16,-12 7-33-16,-7 33-18 0,-1 16-1 16,-2 13-3-16,7 5 3 15,0 2-2-15,6 0 1 16,-1-1-3-16,10 0-24 15,0-8-74-15,25-17-72 16,14-21-184-16,10-25-34 16</inkml:trace>
  <inkml:trace contextRef="#ctx0" brushRef="#br0" timeOffset="-206841.44">6761 15199 886 0,'0'0'115'0,"0"0"77"0,0 0-35 16,0 0-71-16,0 0-59 16,0 0-27-16,-52 10-2 15,86-3 2-15,14 3-3 16,-3 2-1-16,-11 1-11 16,-7 4-13-16,-14 3-15 15,-10 4 1-15,-3 1 5 16,-6 1 5-16,-16 5 3 15,-2-8 12-15,2 1 1 16,8-12 8-16,5-2-7 16,5-9-2-16,4-1-1 15,4-3 0-15,19-17 18 0,5-14 3 16,5-10 1-16,-3 3-3 16,-5-2 7-16,-1 5 31 15,-12 13 58-15,-5 10-33 16,-4 10 17-16,-3 5-20 15,0 0-38-15,0 3-23 16,0 17-3-16,-10 12 3 16,1 15 0-16,6 2 5 15,3 4-4-15,0 1-2 16,22 1-3-16,17-5-23 16,19-14-91-16,20-11-86 15,13-20-212-15,10-5-273 16</inkml:trace>
  <inkml:trace contextRef="#ctx0" brushRef="#br0" timeOffset="-206629.38">7747 15272 1099 0,'0'0'125'0,"0"0"-9"15,0 0 12-15,0 0-62 16,0 0-52-16,0 0-13 15,103 3 7-15,-33 1-4 16,5-4-4-16,-4 1-11 16,-8-1-57-16,-21 5-51 15,-23 1-144-15,-19 5-137 16,-13 2-126-16</inkml:trace>
  <inkml:trace contextRef="#ctx0" brushRef="#br0" timeOffset="-206472.46">7729 15522 634 0,'0'0'143'16,"0"0"142"-16,0 0-132 16,0 0-115-16,0 0 4 15,130-10-7-15,-63 2-28 16,12 1-7-16,9 2-1 16,6 3-121-16,0-1-246 15,0-4-346-15</inkml:trace>
  <inkml:trace contextRef="#ctx0" brushRef="#br0" timeOffset="-205761.56">10483 14485 391 0,'0'0'169'0,"0"0"93"0,0 0-10 16,0 0-97-16,0 0-33 15,0 0-53-15,-11-13-20 16,-8 36-35-16,-8 23-4 15,-15 25 4-15,-1 24 10 16,-3 20 13-16,-3 15-9 16,7 11 1-16,3-2-9 15,9-10-8-15,8-7 10 16,11-12-14-16,5-8 4 0,6-14 1 16,0-18-8-1,0-7-1-15,0-17 3 0,0-13-7 16,-7-6 5-16,-14-11-2 15,-9 0 1-15,-10-6-4 16,-11-9-8-16,-4-1-29 16,3 0-33-16,4 3-45 15,8-1-43-15,16 6-375 16</inkml:trace>
  <inkml:trace contextRef="#ctx0" brushRef="#br0" timeOffset="-205273.98">10665 16051 566 0,'0'0'97'15,"0"0"112"-15,0 0-53 16,0 0-47-16,0-76-10 16,-4 70-22-16,-9 6-22 15,-9 0-6-15,-8 0-20 16,-3 17-20-16,-1 12-4 16,-2 7 4-16,6 8-2 0,5 2-3 15,7 0-1-15,6-7-2 16,9-9 1-16,3-7-1 15,0-9-1-15,0-9 0 16,18-5 0-16,9 0 4 16,3-18 4-16,7-8-2 15,0-12-2-15,-7 1 1 16,-2-2 2-16,-8 3-1 16,-4 7 5-16,-10 15 2 15,-3 11 11-15,-3 3-3 16,0 0-21-16,0 23-5 15,0 7-1-15,0 7 4 16,0 2-6-16,8-6-44 0,17-3-36 16,8-7-131-16,13-17-204 15</inkml:trace>
  <inkml:trace contextRef="#ctx0" brushRef="#br0" timeOffset="-173270">12229 12927 295 0,'0'0'6'0,"0"0"2"15,0 0 28-15,0 0-4 16,0 0-22-16,0 0-1 15,0 0-3-15,0-2 2 16,0 2-1-16,0 0-7 16,0 0-3-16,0 8-29 0,1 3-109 15</inkml:trace>
  <inkml:trace contextRef="#ctx0" brushRef="#br0" timeOffset="-172962.39">13815 13138 283 0,'0'0'100'16,"0"0"-100"-16,0 0-5 16,0 0-5-16,0 0-133 15,0 0 63-15,61 4-65 16</inkml:trace>
  <inkml:trace contextRef="#ctx0" brushRef="#br0" timeOffset="-172558.62">15413 13307 385 0,'0'0'2'0,"0"0"-2"15,0 0-27-15,0 0-169 16</inkml:trace>
  <inkml:trace contextRef="#ctx0" brushRef="#br0" timeOffset="-170098.78">10888 14327 281 0,'0'0'50'0,"0"0"114"15,0 0-52-15,0 0-1 16,0 0 11-16,0 0 1 0,33-69-13 16,-30 59-15-16,-3 3-11 15,0 1-7-15,0 2-28 16,0 2-8-16,0-2 0 16,-3 4-3-16,-10 0-13 15,-6 0-5-15,-7 0-13 16,-10 23-7-16,-1 11-1 15,-1 11 1-15,9 7 0 16,5-4 0-16,15-3 0 16,6-8 0-16,3-5-5 15,9-8-22-15,12-5-24 16,7-5-16-16,5-8-52 16,6-6-90-16,4 0-146 15,-1-6-133-15</inkml:trace>
  <inkml:trace contextRef="#ctx0" brushRef="#br0" timeOffset="-169849.67">11191 14475 706 0,'0'0'157'15,"0"0"122"-15,0 0-84 16,0 0-105-16,0 0-17 15,0 0-17-15,0 0-23 16,0 4-18-16,0 12-8 16,0 11-6-16,-7 12 1 15,-10 15 2-15,-2 5-4 0,1 4-4 16,-3-3-38-16,5 1-78 16,7-7-184-16,1-11-510 15</inkml:trace>
  <inkml:trace contextRef="#ctx0" brushRef="#br0" timeOffset="-169366.15">12383 15519 711 0,'0'0'65'16,"0"0"247"-16,0 0-82 15,0 0-137-15,0 0-24 16,0 0-31-16,3-3-20 15,25 3-7-15,23 0 10 16,16 0-1-16,18-4-8 16,6-4-12-16,6-2-2 15,-3 3-20-15,0-3-53 16,-9 3-104-16,-24-2-202 16,-28-2-264-16</inkml:trace>
  <inkml:trace contextRef="#ctx0" brushRef="#br0" timeOffset="-169129.01">12814 15275 1235 0,'0'0'31'16,"0"0"113"-16,0 0 14 15,0 0-82-15,0 0-37 16,0 0-26-16,-22-20-13 15,19 53-6-15,-1 23 2 0,0 26 2 16,-5 15 1 0,-1 5-52-16,7-3-18 15,3-16-86-15,0-21-197 0,16-25-293 16</inkml:trace>
  <inkml:trace contextRef="#ctx0" brushRef="#br0" timeOffset="-168697.87">13964 14604 479 0,'0'0'9'15,"0"0"146"-15,0 0 62 16,0 0-3-16,0 0-54 16,0 0-47-16,-33-36-28 15,27 36-23-15,-10 23-32 16,-3 18-12-16,-4 23-6 16,0 23 1-16,10 21 0 15,0 9 3-15,10 8-3 16,0-3 2-16,3-11-5 15,0-4-3-15,0-18 0 16,0-9-1-16,3-14-6 0,-3-11 3 16,0-8-2-16,-6-10-1 15,-18-5 0-15,-11-5 0 16,-3-3 0-16,-2-4-2 16,1-4-45-16,10-10-41 15,13 0-58-15,9-1-115 16,7 0-139-16,0-5-161 15</inkml:trace>
  <inkml:trace contextRef="#ctx0" brushRef="#br0" timeOffset="-168113.81">14270 15930 382 0,'0'0'183'0,"0"0"71"16,0 0 25-16,0 0-107 16,0 0-26-16,0 0-48 15,-39-31-30-15,21 31-19 0,-3 9-19 16,-9 21-22-16,2 15-7 15,1 8 1-15,5 6 0 16,8 3-4-16,8-3 1 16,6-9-9-16,2-9-19 15,22-12-49-15,8-13-46 16,18-13-108-16,8-3-146 16,6-19-66-16</inkml:trace>
  <inkml:trace contextRef="#ctx0" brushRef="#br0" timeOffset="-167946.85">14538 16184 539 0,'0'0'213'16,"0"0"102"-16,0 0-109 0,0 0-101 15,0 0-27 1,0 0-22-16,-22 111-10 0,13-61-33 16,0 4-11-16,0-3-2 15,4-1-20-15,5-10-114 16,0-21-272-16,0-17-394 15</inkml:trace>
  <inkml:trace contextRef="#ctx0" brushRef="#br0" timeOffset="-167513.4">14575 14112 304 0,'0'0'300'0,"0"0"-103"16,0 0 46-1,0 0-72-15,0 0-30 0,0 0-45 16,-94-72-42-16,65 72-4 16,-20 29-31-16,-7 14-4 15,-8 16-9-15,6 15-6 16,9 1 0-16,16-4 0 15,20-10-2-15,13-11-2 16,13-11 1-16,32-12-58 16,27-17-38-16,19-10-96 15,16-13-96-15,0-23-184 16</inkml:trace>
  <inkml:trace contextRef="#ctx0" brushRef="#br0" timeOffset="-167190.02">14728 14391 334 0,'0'0'136'0,"0"0"154"16,-91 19-72-16,80-16-33 15,9-3-63-15,2 0-48 16,16 0-42-16,22 0-19 16,12-10 16-16,8 0-21 15,-3 3 1-15,-10 4-8 16,-12 3 1-16,-14 0-2 15,-12 3-1-15,-7 14-1 16,0 7 2-16,-13 8 5 16,-19 9-1-16,-3-2 1 0,-8 0 0 15,4 1-2-15,9-8 7 16,11-8-6-16,16-10-4 16,3-6-1-16,31-8-5 15,32-3-3-15,25-16-28 16,28-5-66-16,21-5-146 15,8-1-395-15</inkml:trace>
  <inkml:trace contextRef="#ctx0" brushRef="#br0" timeOffset="-166670.05">17105 15573 639 0,'0'0'41'16,"-90"-7"228"-16,64 7-50 16,9 0-58-16,11-4-52 15,6 4-42-15,0 0-33 16,0 0-15-16,15-3-11 0,19 3-6 16,16-6 15-1,16 3-17-15,11-5-2 0,8-1-35 16,0-2-45-16,-1-2-68 15,-22 4-132-15,-17-4-91 16,-25-1-105-16</inkml:trace>
  <inkml:trace contextRef="#ctx0" brushRef="#br0" timeOffset="-166467.25">17268 15349 819 0,'0'0'81'15,"0"0"210"-15,0 0-86 16,0 0-121-16,0 0-47 16,0 0-34-16,-33 45 0 15,33 5 1-15,0 13 6 0,-3 9-10 16,-7 11 0-16,7 3-5 16,3-1-93-16,0-5-121 15,13-18-284-15</inkml:trace>
  <inkml:trace contextRef="#ctx0" brushRef="#br0" timeOffset="-166110.02">18538 14743 1105 0,'0'0'66'0,"0"0"-66"0,-14-79 181 15,5 72-78-15,-1 7-35 16,3 0-18-16,1 0-27 16,-10 27-9-16,-7 22-7 15,-3 33 7-15,-3 21 4 16,6 23-2-16,-3 12 8 16,10 5-3-16,-1-7-1 15,7-15-5-15,4-12-7 16,0-20-1-16,3-12-4 15,-1-11-3-15,-6-14-1 16,-3-5-1-16,-9-8-1 0,-7-6-10 16,-4-7-44-16,-2-5 1 15,-1-2-35-15,-1 0-63 16,7 1-99-16,12-3-178 16,5-7-245-16</inkml:trace>
  <inkml:trace contextRef="#ctx0" brushRef="#br0" timeOffset="-165839.05">18717 16199 819 0,'0'0'199'0,"0"0"86"15,0 0-173-15,0 0-16 0,0 0-42 16,0 0-14-16,-38-18-15 15,26 21-17-15,-8 19-8 16,2 12-2-16,1 9 0 16,0 10 0-16,8 5-1 15,5-4 0-15,4-5-9 16,3-12-30-16,21-10-35 16,8-10-22-16,13-9-117 15,11-8-177-15,5-7-123 16</inkml:trace>
  <inkml:trace contextRef="#ctx0" brushRef="#br0" timeOffset="-165495.25">18940 16514 714 0,'0'0'75'15,"0"0"150"-15,0 0-95 16,0 0-65-16,0 0 7 15,0 0-36-15,9-3-19 16,7-8 29-16,4 4-39 16,-3 5 3-16,-2 2-10 15,-1 0-4-15,-7 0-11 16,-4 13-25-16,-3 10 23 16,0 9 17-16,-10 4 0 0,-14 5 4 15,2-4 2-15,-4-1 3 16,4-2 30-16,2-9-19 15,8-8 13-15,8-11-18 16,4-6-10-16,0 0-5 16,22 0-8-16,15-20 4 15,13-8-36-15,13-6-100 16,2-5-173-16,10-16-365 16</inkml:trace>
  <inkml:trace contextRef="#ctx0" brushRef="#br0" timeOffset="-165024.6">19131 14330 686 0,'0'0'75'15,"0"0"176"-15,0 0-98 16,0 0-50-16,0 0-19 16,-103-19-57-16,64 45-3 15,-4 8 8-15,4 11-14 16,1 8 0-16,12 7-15 0,8-2-1 15,15 0-4 1,3-10-11-16,34-8-59 0,20-16-77 16,21-15-114-1,3-9-216-15</inkml:trace>
  <inkml:trace contextRef="#ctx0" brushRef="#br0" timeOffset="-164587.08">19301 14612 308 0,'0'0'105'0,"0"0"90"16,0 0-53-16,-88 0-14 15,85 0 32-15,3 0-32 16,0 0-23-16,0 0-27 16,18-1-32-16,12-9-5 0,13 1-21 15,2 4-15-15,-6 0 0 16,-6 5-5-16,-11 0-1 15,-11 2-6-15,-11 15 3 16,0 3 3-16,-4 9 0 16,-19-3 1-16,-3 2 1 15,-3-6 0-15,6-5 1 16,3-6-1-16,8-5 1 16,8-3 5-16,4-3 1 15,0 0-1-15,6 0 0 16,16 0 7-16,8-6 12 15,6 3-9-15,4-1-10 0,-6 4-5 16,-3 0-1-16,-12 0-2 16,-9 4 1-16,-10 8-4 15,0 2-1-15,-30 8 5 16,-18 5-25-16,-14 6 15 16,-10-4-50-16,-2 1-84 15,6-6-252-15,18-11-294 16</inkml:trace>
  <inkml:trace contextRef="#ctx0" brushRef="#br0" timeOffset="-163964.9">21726 15473 41 0,'0'0'51'16,"0"0"1"-16,0 0-26 16,0 0 14-16,0 0-14 15,0 0-18-15,0 0-3 16,0 0-5-16,0 0 1 16,0 0-1-16,-7 0-9 15,-1 4-35-15,1-1-52 16</inkml:trace>
  <inkml:trace contextRef="#ctx0" brushRef="#br0" timeOffset="-161685.83">10979 16920 231 0,'0'0'13'0,"0"0"60"16,0 0-20-16,0 0 19 15,0 0-7-15,-7-79 42 16,7 73-56-16,0 1 10 15,0 2 23-15,0 3-22 16,0 0-2-16,0 0-5 0,0 0-11 16,0 13-41-16,0 24 3 15,0 19 14-15,0 20 51 16,0 10-55-16,0 0-9 16,0-4-3-16,-3-12-6 15,0-20 3-15,3-11-2 16,-3-12 1-16,0-10-3 15,-3-8-5-15,0 2-41 16,-5-9 13-16,1 0-34 16,-9-2 32-16,-4 0 13 15,-2-9-5-15,-2-3 1 16,2-6 29-16,1 3 3 16,9 7 27-16,5 2 10 0,3 3 21 15,7 3-22-15,-1 0-32 16,1 0-7-16,0 6-14 15,5 14 14-15,14 1 4 16,-4 1 1-16,6-5 2 16,-2-5-3-16,1-5-2 15,-1-7 8-15,0 0 6 16,1-9 7-16,5-17 21 16,2-8-1-16,-4-8-27 15,0-2-12-15,-5-2-4 16,0 6-37-16,-3 13-101 15,-2 15-89-15,-6 12-331 0</inkml:trace>
  <inkml:trace contextRef="#ctx0" brushRef="#br0" timeOffset="-160949.46">14762 16908 696 0,'0'0'56'16,"0"0"-5"-16,0 0 37 15,0 0-73-15,-21 94-5 16,17-34 24-16,1 10-20 15,-3 5 15-15,1-2-6 16,2-4-22-16,1-15-2 16,1-8 2-16,-1-16-3 15,1-11-11-15,-1-7-12 16,-2-5-21-16,-3-7 4 16,-2 0 19-16,-8-9-17 15,1-13 3-15,-3-9 21 0,-3 1 16 16,5 4 8-16,0 6 49 15,8 10 27-15,5 3 41 16,4 7-44-16,0 0-76 16,0 12-4-16,10 13-1 15,13 8 0-15,7-4 2 16,2-2-4-16,10-7-1 16,3-8-11-16,10-10-16 15,11-2-63-15,4-13-5 16,15-15-73-16,6-8-229 15</inkml:trace>
  <inkml:trace contextRef="#ctx0" brushRef="#br0" timeOffset="-160319.95">18625 17391 600 0,'0'0'87'15,"0"0"144"-15,0 0-42 16,0 0-101-16,0 0-55 16,0 0-27-16,-13-9-6 15,13 46 0-15,-6 13 20 16,-1 1-14-16,0 2 1 16,3-2-7-16,-1-5 0 15,1-13 1-15,1-12-1 16,3-5 4-16,0-13-3 15,-3-3-1-15,3 0 5 16,0 0 0-16,-3-20 5 0,-3-9-10 16,-1-5 0-16,-1 5 2 15,3 5 1-15,1 13 12 16,2 9 29-16,1 2-22 16,1 0-22-16,0 22-17 15,0 7 17-15,13 8 0 16,7-3 3-16,2-1-2 15,7-11-1-15,1-2-6 16,-5-9-7-16,2-8-9 16,-4-3 18-16,3-6 4 15,-7-17 21-15,1-7-13 16,-3-4-2-16,-6-5-6 16,-5 3-1-16,-5 6-37 0,-1 10-11 15,0 12-25-15,0 8-83 16,0 0-131-16,3 0-307 15</inkml:trace>
  <inkml:trace contextRef="#ctx0" brushRef="#br0" timeOffset="-158116.22">4577 16501 518 0,'0'0'41'0,"0"0"80"16,0 0 5-16,0 0-71 16,0 0-43-16,0 0 20 15,108-4 58-15,-14 4-17 16,24-6-25-16,19-8-21 15,12-2-1-15,18-7-13 16,9-1-5-16,0-4-8 16,-9 0-2-16,-22 5-10 15,-32 0-39-15,-35 11-50 16,-35 9-86-16,-37 3-92 16,-15 11-91-16</inkml:trace>
  <inkml:trace contextRef="#ctx0" brushRef="#br0" timeOffset="-157817.78">5062 16658 621 0,'0'0'0'16,"0"0"20"-16,0 0 115 16,0 0-116-16,0 0-6 15,0 0 87-15,118-29 20 16,-45 15-35-16,12 2-30 15,9 2-29-15,6 3 4 16,4 2-13-16,-5 0-17 16,-10-2 0-16,-11-3 3 0,-14 2-7 15,-22 1 4-15,-14 3-10 16,-22 1 8-16,-6 3 1 16,0 0-2-16,-3 0 0 15,-22 0-27-15,-8 3-120 16,-12 13-99-16,-7 4-199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1T03:13:31.3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13257 3964 952 0,'0'0'16'0,"0"0"109"16,0 0 78-16,0 0-110 16,0 0-84-16,0 0-5 15,-79 91-4-15,67-33 0 16,9 2-3-16,3-9 3 15,12-11-2-15,13-11 1 16,8-11-63-16,-3-16 7 16,-1-2-16-16,0-21 26 15,-8-11 41-15,-9-7 10 16,-6-5-4-16,-6-4 16 16,-9-5-10-16,-21 0 31 0,-5 5-18 15,0 14-18 1,-5 19 57-16,4 15-58 0,4 16-10 15,9 20-31-15,10 9-31 16,13 0-88-16,26-4-16 16,22-10-134-16,13-17-104 15</inkml:trace>
  <inkml:trace contextRef="#ctx0" brushRef="#br0" timeOffset="201.63">13776 3903 491 0,'0'0'256'15,"0"0"94"-15,0 0-130 0,0 0-103 16,0 0-51 0,0 0-65-16,-115 131 26 15,75-14-6-15,4 16-14 16,-1 7-7-16,7-1 1 0,6-9-2 16,11-23-25-16,6-26-68 15,7-34-4-15,0-30-108 16,0-17-148-16,0-39 0 15</inkml:trace>
  <inkml:trace contextRef="#ctx0" brushRef="#br0" timeOffset="346.32">13296 4280 261 0,'0'0'563'0,"0"0"-476"16,0 0 135-16,0 0-218 15,0 0-3-15,132-25 13 0,-12 20-14 16,17 1-1-16,12-1-133 15,-3-4-152-15,-4-6-220 16</inkml:trace>
  <inkml:trace contextRef="#ctx0" brushRef="#br0" timeOffset="978">14683 4199 946 0,'0'0'46'0,"0"0"-43"16,0 0 7-16,0 0 108 0,0 0-50 16,123 3-37-16,-68-25-8 15,0-2-23-15,-6-5-23 16,-10 0-17-16,-8-5-9 16,-10 1-15-16,-12 8 34 15,-9 8 28-15,0 12-3 16,0 5 5-16,-3 26-70 15,-9 9 53-15,1 8 17 16,10-4 2-16,1-8-2 16,7-9 0-16,16-7-5 15,4-13 11-15,8-2 19 16,5-6-11-16,4-18 0 16,2-6 3-16,-1-2-16 15,-2-5-1-15,-4-1 23 16,0 3 2-16,-8 7 12 0,-10 11-11 15,-9 10-13-15,-9 7 18 16,-3 12-30-16,1 17-1 16,1 5 31-16,9 3-27 15,8-4 6-15,9-4-10 16,13-9 2-16,4-14-13 16,6-6 5-16,0-2 1 15,-10-22-6-15,-3-6-34 16,-11-9-1-16,-8-3 20 15,-5-6 26-15,-11-11 24 16,0-12-3-16,0-3 29 16,-3 8 17-16,0 21 3 0,0 23 46 15,0 22-35 1,0 11-80-16,0 29-1 0,-13 20 0 16,1 13 0-16,4 4-2 15,2 3 4-15,3 0-6 16,3-5-41-16,3-12-143 15,14-22-70-15,9-24-82 16,-2-17-234-16</inkml:trace>
  <inkml:trace contextRef="#ctx0" brushRef="#br0" timeOffset="2587.92">15766 3902 800 0,'0'0'27'0,"0"0"29"16,0 0-11-16,0 0-38 15,0 0 42-15,104 7-41 16,-19-7-8-16,4-6-111 16,0-10-9-16,-10-1 47 15,-15 2-32-15,-21 2 53 16,-24 5 30-16,-15 1 22 16,-4 2 168-16,-17 5-77 15,-8 0 13-15,-5 2-3 16,0 13-49-16,8 5 6 15,10 1-52-15,7-2-1 16,5 0-10-16,11-3-4 0,15-7-1 16,10-6-15-1,5-3-26-15,2-4 43 0,-1-15-35 16,-6-5 27-16,-8-2 9 16,-7-1 7-16,-15 1 2 15,-6 0 12-15,-14 6 16 16,-20 12 28-16,-12 8 31 15,-9 14-54-15,-4 26 20 16,8 9-32-16,10 10 6 16,17 2-14-16,14-2-11 15,10-8-8-15,13-9 1 16,29-13-31-16,19-14 5 16,8-15-25-16,12 0-1 15,4-28-43-15,-5-11-51 16,-6-8 8-16,-17-6 51 0,-18-7 75 15,-23-6 15-15,-16 12 19 16,-7 13 96-16,-26 25 40 16,-11 16-24-16,-3 21-67 15,5 23-12-15,7 9-23 16,15 4-20-16,11-1-5 16,9-6-4-16,0-13 0 15,18-12-3-15,6-9-5 16,1-13-5-16,5-3 4 15,-1-14-7-15,1-15 27 0,2-3-11 16,-9-5 12 0,-1-3 9-16,-9 2 49 0,-4 9 11 15,-6 14 7 1,-3 11 19-16,0 4-80 0,-5 20-23 16,-8 22-4-16,-6 21 0 15,3 14 13-15,5 18-13 16,5 16 0-16,3 17 14 15,3 15-9-15,-3 3-5 16,-3-6 0-16,-11-21 6 16,-6-21-11-16,-9-32 5 15,-5-25 0-15,-9-24 22 16,-5-17-6-16,-1-15 14 16,3-27-4-16,11-20-23 15,25-24 21-15,13-18-24 0,29-6 0 16,33 3-8-1,14 9 8-15,16 11-6 0,13 1 3 16,2 7-7-16,0 2-4 16,-13 4 14-16,-20 8 0 15,-27 12-17-15,-21 14 21 16,-20 11-4-16,-6 12 0 16,-17 8 5-16,-15 8-19 15,-7 0 7-15,3 8 3 16,3 11-12-16,11-1 14 15,10 0 2-15,6 0 0 16,6-1-15-16,2 2 4 0,20 2 6 16,-2 2-14-1,6 0 11-15,-3 0-5 0,-1 1 8 16,-8-4-17-16,2 2-25 16,-6-1 10-16,-4-2-41 15,0 0-14-15,-2-5-14 16,7-6-100-16,10-8 70 15,5 0 74-15,13-14-23 16,10-13-29-16,5-9 4 16,3-10 31-16,-9-8 77 15,-9-7 2-15,-19 6 106 16,-15 14 15-16,-5 16 135 16,-15 21-49-16,-20 4-171 15,-2 17-3-15,1 16 16 16,4 5-46-16,8 0 9 0,12-1-11 15,6-7 9-15,6-5-20 16,3-8 10-16,17-9-1 16,12-8-10-16,7 0-12 15,3-13 23-15,-2-10 0 16,-6-5 7-16,-7-6 0 16,-9-2-7-16,-6 2 0 15,-6 5 11-15,-3 11-6 16,-3 11 25-16,0 7 9 15,-3 13-37-15,-15 20-2 16,0 9 0-16,2 2 1 16,9-4-3-16,7-4 2 0,7-6-3 15,16-9 1-15,15-10 0 16,4-11-7-16,7-1 8 16,3-22 1-16,-3-11-9 15,-1-6-3-15,-9-11 12 16,-6-13 0-16,-5-14 8 15,-4-16 8-15,-4-11 12 16,-7 11 38-16,-7 21 20 16,-3 28-17-16,-3 31 22 15,0 14-50-15,-22 25-38 16,-7 29 2-16,-7 21-5 16,-3 8 0-16,8 5-10 15,6 4 8-15,13 4 1 0,4 3 0 16,8-9-110-16,0-18-143 15,0-27-324-15</inkml:trace>
  <inkml:trace contextRef="#ctx0" brushRef="#br0" timeOffset="2871.68">15172 3643 1270 0,'0'0'0'15,"0"0"182"-15,0 0-82 16,0 0-69-16,0 0-31 15,0 0 0-15,-6 5-10 16,6-1-79-16,26 1-203 16,20 0-159-16,21 0-235 15</inkml:trace>
  <inkml:trace contextRef="#ctx0" brushRef="#br0" timeOffset="3129.36">18673 3995 1468 0,'0'0'0'15,"0"0"0"-15,0 0 95 16,0 0-36-16,0 0-30 15,-33-72 7-15,33 63-36 16,0 0 0-16,7-1-48 16,13 1-93-16,0-2-188 0,-1-1-496 15</inkml:trace>
  <inkml:trace contextRef="#ctx0" brushRef="#br0" timeOffset="3894.41">18580 4196 613 0,'0'0'26'0,"0"0"4"15,0 0 62-15,0 0-43 0,0 0 40 16,0 0-8-16,0 0-10 16,32 1 24-16,-4-6-50 15,0-7-2-15,1-2-25 16,-14-1 1-16,-5 1 9 15,-9-5-21-15,-1 3 21 16,-7 1-12-16,-16 4-16 16,-3 9 20-16,-9 2-20 15,4 8 2-15,3 12-11 16,7-1 10-16,10-3-1 16,8-4 0-16,3-4-1 15,0-2-7-15,19-3 8 16,3-3 0-16,5 0 12 0,-8-6-5 15,-4-8-2 1,-4 0-5-16,-4-1 6 0,-7 5-11 16,0 3 5-16,-11 7-38 15,-18 0-136-15,-10 5-221 16</inkml:trace>
  <inkml:trace contextRef="#ctx0" brushRef="#br1" timeOffset="-29875.1">16243 3021 208 0,'0'0'6'15,"0"0"-3"-15,0 0 79 16,0 0-25-16,0 0-56 15,0 0 20-15,0 0-21 16,0 0 5-16,0 0 6 16,-3 0-9-16,3 0 9 15,0 0 1-15,0 0-9 16,0 0 25-16,0 0-19 0,0 0 1 16,0 0 14-1,0 0-24-15,0 0 15 0,0 0-10 16,0 0 1-16,0 0 9 15,0 0-14-15,0 0-1 16,0 0 14-16,0 0-10 16,0 0 8-16,0 0-7 15,0 0 0-15,0 0 12 16,0 0-17-16,0 0 0 16,0 0 7-16,0 0 1 15,0 0-7-15,0 0-1 16,0 0 8-16,0 0-13 15,0 0 5-15,0 0-7 16,0 0-8-16,0 2-107 16,0 8-7-16,1-5-77 0</inkml:trace>
  <inkml:trace contextRef="#ctx0" brushRef="#br1" timeOffset="-27977.97">18534 1744 142 0,'0'0'2'0,"0"0"51"16,0 0 30-16,0 0-11 16,0 0-9-16,0 0-6 15,3-8 2-15,-3 6-8 16,0-2-12-16,0 0 25 16,-6 0-62-16,-1-1 22 0,-2 2 42 15,-1 2-49-15,2 0 29 16,2 1-25-16,3 0-9 15,0 0 36-15,0 0-43 16,-3 7-4-16,-8 25-2 16,-2 26 3-16,-6 27 0 15,-4 22-1-15,3 15 1 16,1 10 45-16,2 10-26 16,-4 0 4-16,12-4 17 15,-4-7-29-15,5-22-1 16,3-20-12-16,-3-22 3 15,2-20 3-15,3-12-6 16,2-12 0-16,4-10-3 0,0-9-37 16,7-4-71-16,18-16-11 15,5-25-132-15,-1-23-104 16</inkml:trace>
  <inkml:trace contextRef="#ctx0" brushRef="#br1" timeOffset="-26967.29">18501 1649 11 0,'0'0'367'0,"0"0"-361"16,0 0 59-16,0 0 8 15,0 0-19-15,0 0-30 16,20-19-24-16,12 15 28 16,21-5-6-16,11-2 2 15,18-2 4-15,15-1-24 16,16-1 2-16,29 1 26 16,35-4-18-16,37 3 39 15,24 2-33-15,13 3-15 16,8 5 6-16,4-4-11 15,6-4 0-15,-4-6-1 16,-14-5 5-16,-23 2-7 16,-26 5 3-16,-25 5 0 0,-17 6-12 15,-24 3 12-15,-25 3 0 16,-31 0-4-16,-23 0 15 16,-23-1-11-16,-13 1 0 15,-8 0 2-15,-5 0-2 16,-2 0 0-16,-1 0 0 15,1 0-1-15,4 0 11 16,2 13-11-16,6 11 1 16,3 10 0-16,3 8 3 15,2 5-3-15,0 7 0 16,-4 10 7-16,-7 11 3 16,-7 15-2-16,-8 9 12 0,0 8-17 15,-19 0 46-15,-3-1-33 16,-3 1 12-16,0 2 27 15,-5-3-37-15,3-5 22 16,3-7-11-16,0-14-25 16,3-7 44-16,5-9-47 15,1-10 3-15,3-11 6 16,0-9-2-16,5-8 4 16,-3-12-12-16,3-3 4 15,-2-4 24-15,-1-3-18 16,-8-1 10-16,-13-3 16 15,-13 0-28-15,-16 0 0 16,-15-3-8-16,-18-7-13 0,-8 2 10 16,-7 2-38-1,-7 2 22-15,-1 4 14 0,-6 0 0 16,-15 0 2-16,-8 8 3 16,-9 5 0-16,-5 1-3 15,-10 0 3-15,0 1 0 16,1 2-5-16,2 2 8 15,11-1-3-15,8-1 0 16,11-1 5-16,5-2-12 16,7-1 8-16,5-2-1 15,-1 1 4-15,7 1 12 16,1-3-17-16,10 4 1 16,7-1 0-16,5 1-3 0,16-3 3 15,14-2 0-15,17-5 5 16,14-1 7-16,13-2-11 15,10-1-1-15,6 0 6 16,0 0-8-16,0 0 2 16,-3 0-7-16,-1 0 6 15,-2-5-151-15,-1-9-109 16,4-7-8-16,3-9-209 16</inkml:trace>
  <inkml:trace contextRef="#ctx0" brushRef="#br1" timeOffset="-26073.71">20360 2687 243 0,'0'0'0'0,"0"0"-226"15</inkml:trace>
  <inkml:trace contextRef="#ctx0" brushRef="#br1" timeOffset="-8212.42">5277 10875 70 0,'0'0'47'15,"0"0"-42"-15,0 0 21 16,0 0 12-16,0 0-11 16,0 0 36-16,0 0-3 15,0 0-24-15,3 5 5 16,-3-5-5-16,3 0 26 15,-3 0-3-15,3 0-14 16,-3 0 20-16,0 0-33 0,3 0 0 16,-3 0 28-16,0 0-11 15,0 0 9-15,0 0 9 16,0 0-4-16,0-9 2 16,0-2-38-16,-12 0-16 15,-1 1 26-15,-4 3-24 16,1 4 14-16,2 3 2 15,-5 0-25-15,-2 0 3 16,-6 13-7-16,5 5 0 16,-2 2 1-16,9 2 4 15,6-5-5-15,6 2 0 16,3-2 2-16,0-4-14 16,6 3 12-16,12-2 0 15,6-1-3-15,-2 1 9 16,5-2-6-16,0-2 0 0,-3 3 3 15,-5-3-3-15,-1 3 0 16,-6 1 0-16,-3-1-8 16,-6 3 17-16,-3 1-9 15,0 5 0-15,0 2 4 16,-17-1-1-16,-8 0-2 16,-5-1-1-16,-1-2 25 15,-5-5-23-15,2-6 20 16,1 1-2-16,2-7-18 15,8-3 29-15,1 0-30 0,7-6 5 16,0-13 0-16,6-2-1 16,5-4-10-16,4-3-16 15,0 6-82-15,16 2-42 16,8 7-142-16,-3 1-122 16</inkml:trace>
  <inkml:trace contextRef="#ctx0" brushRef="#br1" timeOffset="-6371.13">5487 10955 233 0,'0'0'106'0,"0"0"77"15,0 0 24-15,0 0-43 16,0 0-25-16,0 0 18 16,20-61-66-16,-20 61-12 15,0 0-20-15,0 0-37 16,0 0-21-16,0 11 4 16,0 15-4-16,0 21-1 15,0 12 20-15,0 4-18 16,0 0 21-16,0-11-23 15,0-10 0-15,0-12-7 16,0-16 7-16,0-8-103 0,13-6-47 16,14-20-103-16,1-21-55 15</inkml:trace>
  <inkml:trace contextRef="#ctx0" brushRef="#br1" timeOffset="-6219.73">5656 10664 472 0,'0'0'72'0,"0"0"-23"16,0 0 1-16,0 0-24 15,-30 93-26-15,33-61-18 16,18-2-147-16,-2-3-208 16</inkml:trace>
  <inkml:trace contextRef="#ctx0" brushRef="#br1" timeOffset="-5755.01">5617 11117 1045 0,'0'0'75'0,"0"0"149"15,0 0-136-15,0 0-24 16,0 0-42-16,0 0-2 15,69-44-20-15,-31 31 0 0,-2 3-8 16,-3 7-20-16,-5 3 27 16,-11 0-18-16,-4 10-9 15,-7 9 18-15,-6 8-8 16,0-1 7-16,-3-4 11 16,-6-2-14-16,-1-9 8 15,7-1 6-15,0-9 0 16,3-1 5-16,0 0 2 15,0-17 21-15,6-13-2 16,13-9-16-16,5-4-10 16,4 7 0-16,-2 5 5 15,2 9 9-15,-7 11-3 16,1 8-9-16,-8 3-2 16,2 11 7-16,-4 15-11 0,-6 9 4 15,-6 5 0-15,0 4-7 16,0-1 7-16,-6-1-3 15,3-5-20-15,3-1-71 16,0-6-49-16,15-14-200 16,9-9-120-16</inkml:trace>
  <inkml:trace contextRef="#ctx0" brushRef="#br1" timeOffset="-4996.77">6667 11076 337 0,'0'0'195'15,"0"0"-178"-15,0 0 114 16,0 0-19-16,0 0 58 16,0 0-45-16,-33-9 3 15,33 9 11-15,0-3-64 16,0 3 5-16,0-10-24 16,0 0-46-16,12-4 8 15,6 5-18-15,3 6 0 16,6 3-4-16,1 0 3 15,-4 12-7-15,-9 12 8 0,-6 6-10 16,-9 8-11-16,-6-1 16 16,-15 0 5-1,-3-1-10-15,-4-8-3 0,7-6 9 16,3-7 3-16,8-11 1 16,7-1-6-16,3-3 6 15,0-3 0-15,10-19-6 16,11-11-16-16,6-11 15 15,6-2-10-15,1-3 7 16,3 2-12-16,-4 8 22 16,-8 12 0-16,-11 8 4 15,-5 12 13-15,-9 6 7 16,0 1-16-16,0 5 3 0,-3 17-11 16,-11 12 13-1,-2 11-13-15,1 4 40 0,5 0-38 16,10-5 21-16,0 1-23 15,35-11 0-15,21-7-18 16,35-13-30-16,25-14-89 16,18-14-362-16,8-22-363 15</inkml:trace>
  <inkml:trace contextRef="#ctx0" brushRef="#br1" timeOffset="-4315.51">8397 11193 863 0,'0'0'15'0,"0"0"80"16,0 0 70-16,0 0-121 15,0 0-6-15,0 0-33 16,-7 29 2-16,25-16 22 16,4-2-19-16,8-8-10 15,6-3 0-15,1-11 0 16,9-17 11-16,-7-9-11 16,-3 0 0-16,-3-6 3 0,-11 3 6 15,-5-2-9-15,-4 3 3 16,-10 6 1-16,-3 12 28 15,0 11-15-15,0 10 10 16,0 1-27-16,-9 32 9 16,-3 11-9-16,0 10 0 15,6 3 0-15,6-8-8 16,0-10 8-16,12-9 0 16,12-16-5-16,12-14-6 15,6-3 10-15,13-27-1 16,6-10-26-16,3-9-34 15,-13-8 3-15,-11-7 59 0,-13-3 9 16,-8 6-6-16,-11 16 35 16,-8 18 35-16,0 20-3 15,0 7 20-15,-14 14-84 16,-5 19-4-16,1 10 33 16,6 2-30-16,9 2 26 15,3-2-26-15,6-4 10 16,21-8 3-16,6-1-18 15,4-5 0-15,0-6 11 16,-14-8 1-16,-7-4-12 16,-16-1 0-16,0 2 3 15,-22 2-16-15,-20 5 13 16,-12-3-18-16,-16-5 4 0,-9-9-65 16,-6 0-38-1,6-9-217-15,12-32-361 0</inkml:trace>
  <inkml:trace contextRef="#ctx0" brushRef="#br1" timeOffset="-4174.68">8806 10631 680 0,'0'0'123'15,"0"0"120"-15,0 0-59 16,0 0-57-16,0 0-127 16,0 0-11-16,24-13-6 15,-15 38-92-15,0 6-124 16,-2-4-209-16</inkml:trace>
  <inkml:trace contextRef="#ctx0" brushRef="#br1" timeOffset="-3144.88">10830 10789 990 0,'0'0'139'0,"0"0"41"15,0 0-125-15,-85 10-10 16,36 20-40-16,-5 13 37 16,5 7-41-16,7 0 0 15,8-4 2-15,19-7 4 16,12-9-7-16,3-10 0 16,6-8 4-16,18-8-17 15,7-4 13-15,8-4 0 16,0-18 10-16,-2-8-3 15,-6-7-7-15,-4-7 0 0,-11-3 3 16,4 2-4-16,-11 12 1 16,-3 14 0-16,-3 13-6 15,-3 6 5-15,0 15-13 16,0 16 1-16,0 15 13 16,3-2-4-16,8 1 4 15,8-12-1-15,6-7-7 16,5-12-30-16,0-11 7 15,2-3 6-15,3-17 25 16,-5-9 3-16,-1-3-3 16,-3-3 0-16,-9-2 38 15,-4-2-37-15,-7 2 54 16,-2 9-21-16,-4 8-21 16,0 10 52-16,0 7-65 0,0 0 8 15,3 17-22-15,3 10 19 16,3 4-5-16,6 2 0 15,3-5 5-15,-1-8-8 16,2-11 3-16,-3-4 0 16,5-5 2-16,0 0 9 15,6-11-3-15,4-9-8 16,5-7 11-16,-2-3-6 16,-1-3-5-16,-5 6 0 15,-13 11-5-15,-4 7 11 16,-7 9-6-16,-4 10 0 0,3 19-16 15,3 10 7 1,3 7 9-16,12-2 0 0,4-8-12 16,11-9 12-16,3-11-13 15,7-12-9-15,-1-4 3 16,7-20 0-16,0-9 19 16,-4-11-6-16,-5-7-8 15,-10-10 19-15,-5-15-5 16,-2-12 6-16,-4-17 2 15,-1-1 15-15,-12 22-7 16,-3 25 8-16,-3 30 52 16,-3 25-35-16,0 14-29 15,-12 36-12-15,-14 19 2 16,0 15 6-16,-4 8-8 16,2 6 0-16,2 3-3 0,10-9 3 15,5-14-1-15,11-21-34 16,0-22-68-16,17-24 22 15,14-11-94-15,12-27-186 16,2-23-257-16</inkml:trace>
  <inkml:trace contextRef="#ctx0" brushRef="#br1" timeOffset="-2875.17">11818 10743 445 0,'0'0'357'16,"0"0"-131"-16,-91 31-62 15,91-31-119-15,0 0-38 0,25 0 3 16,24 0 6-16,14-17 12 16,10 3-10-16,3-2-7 15,-6 7 2-15,-4 6-13 16,-14 3 0-16,-13 9-10 16,-11 19 7-16,-22 13 3 15,-6 12 8-15,-12 3-7 16,-20 3 16-16,6-5-17 15,0-15-18-15,13-9-23 16,10-17-125-16,3-13-82 16,12-10-192-16,21-24 0 15</inkml:trace>
  <inkml:trace contextRef="#ctx0" brushRef="#br1" timeOffset="-2746.32">12547 10483 271 0,'0'0'526'16,"0"0"-186"-16,0 0-190 15,0 0-117-15,0 0-32 16,0 0-2-16,-31 6-36 16,20 24-285-16,6 2-252 15</inkml:trace>
  <inkml:trace contextRef="#ctx0" brushRef="#br1" timeOffset="-1210.97">12890 10822 878 0,'0'0'174'16,"0"0"70"-16,0 0-126 0,0 0-50 16,0 0-40-16,-85-55 32 15,42 50-60-15,-8 5 13 16,-1 11-13-16,3 19 8 16,10 10-18-16,13 9 10 15,16 1 0-15,10-8-15 16,3-8 9-16,24-15-35 15,15-13 11-15,7-6-18 16,9-22 47-16,-3-14-23 16,-4-7 20-16,-5-7-11 15,-10-6 23-15,-6-6-8 16,-5-9 24-16,-4-8-22 16,-6 6 46-16,-6 24-32 15,-9 16 5-15,0 30 30 0,0 13-51 16,-18 42 0-16,-5 19-11 15,3 16 18-15,5 0-15 16,8-7 8-16,7-14-25 16,3-17 8-16,23-19-59 15,4-17 24-15,5-13 13 16,9-14 9-16,3-22 17 16,-2-7 12-16,-3-10-35 15,-9-7 25-15,-14 4 21 16,-5 8-10-16,-8 15 31 15,-3 19 22-15,-3 14 24 16,-3 6-77-16,-9 24 0 0,-3 10 5 16,9 4 1-16,6-5-6 15,0-3 0-15,3-14 5 16,18-8-15-16,7-11 10 16,2-3 0-16,0-10-12 15,-3-17 12-15,-3-5-1 16,-5-4-5-16,-9-3 12 15,-4-4-9-15,-6 2 3 16,0 9 0-16,-6 14 29 16,-13 18-19-16,-11 4 6 15,-6 30-16-15,1 21 11 16,2 9-11-16,15 5 0 16,6-3 0-16,12-13-12 0,12-10 12 15,23-16-7-15,21-15 6 16,8-12-10-16,7-9 0 15,10-24-2-15,-9-10-32 16,-8-4 37-16,-15-12-10 16,-16-4 18-16,-14 3 10 15,-8 8-5-15,-11 15 40 16,0 21-24-16,-7 12 20 16,-13 4-28-16,1 10-3 15,0 6-10-15,11 4 0 16,8 4 9-16,0-7-21 15,24-3 12-15,10-5 0 0,10-9-9 16,3 0 15-16,2-6-6 16,0-6 0-16,-7-1 9 15,-9 4-14-15,-11 2 5 16,-11 4 0-16,-8 3-7 16,-3 2 7-16,0 18-6 15,-17 11-2-15,-2 6 16 16,3 2-9-16,8 0 1 15,8-6 0-15,0-7-11 16,18-8 11-16,18-9-2 16,6-9 0-16,13 0-30 15,6-23-5-15,-3-7-11 16,-5-2-50-16,-11-8 85 16,-10-3 18-16,-8-4-5 0,-12 5 65 15,-8 11-39-15,-1 15 35 16,-3 13 3-16,-3 3-50 15,-13 30-1-15,-8 17-4 16,-6 15-7-16,6 7 1 16,3-4 12-16,9-7-30 15,11-9 12-15,1-20-99 16,10-15-72-16,26-14-129 16,10-21-164-16</inkml:trace>
  <inkml:trace contextRef="#ctx0" brushRef="#br1" timeOffset="-1074.88">14756 10333 829 0,'0'0'313'16,"0"0"-105"-16,0 0-164 15,-103 20-36-15,77 13-9 16,9 11 1-16,5-1-37 16,3-1-204-16,3-6-463 15</inkml:trace>
  <inkml:trace contextRef="#ctx0" brushRef="#br1" timeOffset="-751.8">14689 10681 1283 0,'0'0'134'15,"0"0"-63"-15,-20 79-29 16,19-34 3-16,1 3-40 15,0-7-5-15,7-4 0 16,13-10 7-16,-1-7-9 16,1-9 2-16,2-11 0 15,2 0 7-15,-4-21 2 16,5-12-8-16,-3-11-1 16,2-11 11-16,-1-12-23 15,6 1 10-15,-7 6-39 16,1 21 36-16,-4 20-46 15,-2 13-26-15,2 6-28 0,1 10-194 16,8 15 63 0,12 9-91-16,5 2-13 0</inkml:trace>
  <inkml:trace contextRef="#ctx0" brushRef="#br1" timeOffset="-212.87">15402 10786 178 0,'0'0'141'0,"0"0"40"15,0 0 104-15,0 0-161 16,0 0 10-16,-97-32 15 15,59 27-88-15,2 5-34 16,4 8 16-16,3 17-34 16,9 5-3-16,4 4 7 15,9 0-13-15,7-3 0 0,2-4-4 16,22-10-48-16,4-11-3 16,5-6 2-1,3-3 24-15,-3-16-7 16,0-9-30-16,2-3 44 0,-8-6 19 15,-2-7 6-15,-2-1 11 16,-10 6 7-16,-7 14 15 16,-5 12 86-16,-1 13-8 15,0 9-102-15,-4 23-11 16,-9 10 3-16,4 10 18 16,9 1-22-16,0-4 9 15,19-5-8-15,17-7-1 16,12-15 0-16,10-14-1 0,15-8-18 15,-3-11 16 1,-1-18-23-16,-5-8 2 0,-9-14 7 16,-5-13 23-16,-3-22-6 15,-1-21 25-15,-3-21-5 16,-8 2 16-16,-11 18 4 16,-14 35 20-16,-7 44 69 15,-3 27-67-15,-7 9-46 16,-21 36-13-16,-9 30 3 15,-2 16 21-15,4 11-22 16,5-1 5-16,3 0-4 16,11-7-6-16,7-3-5 0,9-15-27 15,3-19-90 1,27-28-69-16,9-27-259 0,13-13-16 16</inkml:trace>
  <inkml:trace contextRef="#ctx0" brushRef="#br1" timeOffset="72.39">15906 10618 839 0,'0'0'151'16,"0"0"10"-16,0 0-75 16,0 0-30-16,0 0-43 15,0 0 11-15,143 3-1 16,-59-6-16-16,1-4 9 15,-6 3-9-15,-11 1-3 0,-11 3 5 16,-18 0-9-16,-15 13 0 16,-18 13-4-16,-6 16 7 15,-17 5-3-15,-17 7 0 16,-3 3 3-16,-2-6-4 16,3-3 1-16,11-12-41 15,9-13-72-15,16-16-188 16,0-7-33-16</inkml:trace>
  <inkml:trace contextRef="#ctx0" brushRef="#br1" timeOffset="223.41">16767 10304 980 0,'0'0'75'0,"0"0"6"15,0 0-67-15,0 0-11 16,-66 92-3-16,55-49-78 15,4-4-162-15,3-2-401 16</inkml:trace>
  <inkml:trace contextRef="#ctx0" brushRef="#br1" timeOffset="545.93">16754 10706 1184 0,'0'0'176'0,"0"0"-45"0,0 0-96 16,0 0-15-16,0 0-20 15,-26 83 1-15,20-36 2 16,6-3-2-16,0 1-1 16,0-6 0-16,3-11 10 15,3-12-11-15,-2-9 1 16,8-7 0-16,5 0 8 15,3-17-8-15,9-17 0 16,2-8-1-16,5-8-38 16,6-9 28-16,5-5-52 15,4 2-55-15,-8 9-164 16,-8 20-30-16,-12 19 25 0,-10 14 102 16,-9 0-56-16</inkml:trace>
  <inkml:trace contextRef="#ctx0" brushRef="#br1" timeOffset="866.89">17111 10762 549 0,'0'0'204'0,"0"0"15"15,0 0-18-15,0 0-124 16,0 0 17-16,0 0-31 16,0 2-39-16,10-2-8 15,13 0-16-15,0-4 9 16,5-10-29-16,-1-5 20 15,-1 2 0-15,-3-6-12 0,-8 0 14 16,-4-4-7-16,-8 1 5 16,-3 5 0-16,0 6-24 15,-14 15 24-15,-16 0 0 16,-4 19-10-16,-5 24 26 16,-10 10 10-16,1 11 22 15,-1 4-21-15,7-2 12 16,12-10-39-16,21-8 0 15,9-12-4-15,45-14-50 16,40-12 2-16,31-10-90 16,29-13-410-16</inkml:trace>
  <inkml:trace contextRef="#ctx0" brushRef="#br1" timeOffset="1390.84">19014 10774 842 0,'0'0'73'0,"0"0"188"16,0 0-126-16,0 0-68 16,0 0-50-16,-100 19 37 15,71 21-50-15,0 7 12 16,10 1-9-16,5-1 6 15,11-5-14-15,3-12 1 16,12-7-24-16,20-20 19 16,14-3-28-16,6-16 19 15,2-14 0-15,-3-11-32 16,-11-3 26-16,-6-7 15 16,-11-11 5-16,-9 0-1 0,-11 2 1 15,-3 21 0-15,-17 19 14 16,-28 20-13-16,-7 3 14 15,-2 23-15-15,10 15 0 16,15 1-17-16,17 1 5 16,12-3-99-16,0-8-178 15,27-13-39-15,19-14-53 16</inkml:trace>
  <inkml:trace contextRef="#ctx0" brushRef="#br1" timeOffset="1760.44">19184 10851 223 0,'0'0'333'15,"114"-65"-101"-15,-73 28-46 16,-5-2 15-16,-7 0-39 15,-12 6-32-15,-8 9-88 16,-9 14 61-16,0 10-56 16,-4 3-18-16,-21 28-16 0,-11 25 0 15,-6 24 28-15,-1 18-3 16,4 16-30-16,8 12 27 16,4 10-35-16,5 10 0 15,3-1-2-15,5-8-3 16,8-19-2-16,3-29-56 15,3-33-52-15,0-31 26 16,0-25-247-16,0-28-1 16,0-28 31-16,0-17 154 15,0-24 134-15,-20-18-7 16,-6-4-170-16,-1 11 132 0,9 25 63 16,1 30 298-1,13 23 114-15,4 10-176 0,10 3-5 16,32 3-172-16,21-3-56 15,28 2 8-15,25 0-11 16,30-2-33-16,29 0-28 16,25 1-69-16,17-2-84 15,10-3-262-15</inkml:trace>
  <inkml:trace contextRef="#ctx0" brushRef="#br1" timeOffset="2622.27">21928 10486 1273 0,'0'0'8'16,"0"0"114"-16,0 0-18 15,0 0-85-15,0 0-16 16,-121 46 18-16,74-3-5 16,3 8-10-16,8 4-6 0,11 1 1 15,11-7-15 1,12-6 14-16,2-17-14 16,24-10 6-16,17-16-31 0,8-8 31 15,5-22 2 1,2-10-32-16,-5-1 26 0,-8-5 1 15,-4-3 11-15,-6 9-2 16,-18 10 17-16,-4 13-15 16,-11 15 10-16,0 6 0 15,-14 25-20-15,-10 18 11 16,-1 15-1-16,7 1 6 16,13-4 7-16,5-11-15 15,39-9 2-15,21-19 0 16,7-15-4-16,9-5 4 15,0-19-13-15,-5-17 11 16,-12-7-13-16,-19-10 15 16,-19-5 0-16,-12-9 8 0,-9 3-1 15,-18 11-2-15,-21 17-5 16,-16 24 22-16,-6 12-10 16,3 19-6-16,6 17-6 15,17 7 12-15,17 7-14 16,15-3 2-16,3-2 0 15,34-12-12-15,19-10 23 16,17-17-11-16,7-6 0 16,2-2 2-16,0-19-20 15,-6-5 18-15,-4-6 0 16,-6-7-11-16,-10-8 24 0,-7-6-13 16,-16 3 0-1,-15 8 11-15,-15 13 29 0,0 14-10 16,-26 13-18-16,-7 2 4 15,-5 12-7-15,2 18-2 16,10 9-7-16,10 3 15 16,11-1-4-16,5 2-11 15,13-1 0-15,20-1 1 16,12 1 14-16,6-5-15 16,-7 0 0-16,-6-10 4 15,-13-8-11-15,-13-4 7 16,-12-1-16-16,-3 0 7 0,-29-1-29 15,-15-1 17 1,-10-7-25-16,-5-2-48 0,3-3-107 16,13-11-379-16</inkml:trace>
  <inkml:trace contextRef="#ctx0" brushRef="#br1" timeOffset="3112.08">23335 10502 1313 0,'0'0'7'0,"0"0"28"15,0 0 44-15,0 0-55 16,0 0 32-16,0 0-31 16,11 40-14-16,14-27-1 0,6 2-10 15,4 0 0-15,-2 0-2 16,-10-1 2-16,-7 3-1 15,-9 0-25-15,-7 3-30 16,0 2 46-16,-15 3-31 16,-10 0 6-16,1-5 26 15,0-4-41-15,5-6 26 16,8-3 23-16,5-7 2 16,6 0 6-16,0 0-4 15,10-17 40-15,13-12-30 16,4-8 1-16,5-6-10 15,3-6 13-15,-2 6-14 16,-5 3 53-16,-8 16-34 16,-9 11-6-16,-8 10 41 0,-3 3-44 15,0 8-11-15,-17 17-2 16,-8 9 0-16,-9 11 55 16,3 2-40-16,7 5-1 15,6-2-11-15,12-7 5 16,6-6-16-16,5-13 1 15,28-12-74-15,7-9 10 16,7-3-204-16,-2-20-446 16</inkml:trace>
  <inkml:trace contextRef="#ctx0" brushRef="#br1" timeOffset="3820.96">22162 10561 17 0,'0'0'69'16,"0"0"15"-16,0 0-29 15,0 0-22-15,0 0-18 16,0 0-9-16,3 0-6 15,-2 0 0-15,2 1 0 16,2 2 9-16,2 0-1 16,2-1 17-16,1 0 16 15,4-2 7-15,-2 0 30 16,2 0-11-16,-1 0-28 0,-4 0 45 16,-1 0-14-16,-5-4 22 15,-1-2-4-15,-2-5-18 16,0 5 31-16,0 0-51 15,-10-4-10-15,-6 3 30 16,-4 4-51-16,-1 3 23 16,-6 0-5-16,-3 6-33 15,-1 11 42-15,-8 9-41 16,0 10 2-16,0 8 41 16,3 9-38-16,5 0 1 15,12-4-11-15,10-6 7 16,9-11-22-16,6-8 15 15,25-12 0-15,14-7-11 0,9-5 11 16,2-11-12 0,-5-15-41-16,-8-3-13 0,-10-5 47 15,-7-2-5-15,-7-3-2 16,-10-4 17-16,-6 2-53 16,-3 12 15-16,-17 9-98 15,-20 19 16-15,-6 1-56 16,-2 4-283-16</inkml:trace>
  <inkml:trace contextRef="#ctx0" brushRef="#br1" timeOffset="4977.1">24259 10789 804 0,'0'0'2'0,"0"0"66"15,0 0 44-15,0 0-24 16,0 0-15-16,0 0-34 15,-30 64 30-15,30-62-38 16,9-2-14-16,12 0 49 16,3 0-45-16,-9-2 15 15,-2-5 1-15,-9-6-23 16,-4 2 44-16,0-1-54 16,0-2 2-16,-4 7 0 15,-11 4-3-15,-2 3-3 16,-5 3 0-16,-3 13 3 0,1 8-17 15,8-3 14 1,-1 0 0-16,10-3-14 0,5-5 20 16,2-4-6-16,0-2 0 15,5-6 2-15,11-1-9 16,4 0 7-16,0 0 0 16,-2-14-11-16,-4 1 8 15,-5 1-4-15,-1-3-28 16,-5 3-73-16,-3 2 14 15,0 6-170-15,-6 4-60 16,-11 0-355-16</inkml:trace>
  <inkml:trace contextRef="#ctx0" brushRef="#br1" timeOffset="5719.44">26116 10270 55 0,'0'0'82'0,"0"0"-22"16,0 0-14-16,0 0 5 16,0 0-37-16,0 0 9 15,0 0-23-15,0 0-4 16,0 0-4-16,0 0-18 15,0 1-38-15,-5 2-29 16</inkml:trace>
  <inkml:trace contextRef="#ctx0" brushRef="#br1" timeOffset="6079.39">26565 10281 281 0,'0'0'372'0,"0"0"-370"15,0 0-2-15,0 0 17 16,0 0-7-16,0 0 0 15,4 4 21-15,-4-4-21 0,0 0 44 16,0 0-16-16,0 0 25 16,0 0 32-16,0 0-46 15,0 0 7-15,0 0-13 16,0 0-36-16,0 0 15 16,0 0-22-16,0 0 0 15,0 0-11-15,0 0-133 16,0 0-121-16,-10-5-413 15</inkml:trace>
  <inkml:trace contextRef="#ctx0" brushRef="#br1" timeOffset="8471.7">25624 10674 716 0,'0'0'87'15,"0"0"11"-15,0 0 136 16,0 0-125-16,0 0-36 15,0 0-40-15,0 0 7 0,-8 0-37 16,42 0 3-16,18 0 15 16,16 0-16-16,3 0-5 15,5-6 0-15,-9-2-60 16,-10-1-10-16,-18 6-77 16,-21 3-68-16,-18 0 31 15,-13 9-34-15,-29 15 183 16,-20 5-86-16,-9 10 38 15,-11 5 76-15,-6-1 14 16,3-4 16-16,13-5 49 16,22-12 37-16,21-9 105 15,19-9-69-15,10-4-51 0,23 0 58 16,31-9-53-16,27-11 0 16,11-2-76-16,5 0-16 15,-1 2-14-15,-7 1 7 16,-5 2-103-16,-14 3-99 15,-19 2-75-15,-26 1-69 16</inkml:trace>
  <inkml:trace contextRef="#ctx0" brushRef="#br1" timeOffset="8737.68">25900 10532 343 0,'0'0'238'15,"-54"-93"-81"-15,49 64 151 16,5 12-142-16,5 4-52 15,16 5-39-15,7 5-16 16,9 3-17-16,12 15-24 0,13 20 19 16,5 15-26-16,0 9-7 15,-6 5 5-15,-16-2-8 16,-19 4-1-16,-19-4 0 16,-9-1 9-16,-37-2-17 15,-19-4 8-15,-15-4 0 16,-6-6-13-16,1-8-19 15,14-10-27-15,18-18-41 16,22-9-124-16,21-14-208 16</inkml:trace>
  <inkml:trace contextRef="#ctx0" brushRef="#br1" timeOffset="9919.81">27870 10400 1050 0,'0'0'139'0,"0"0"-93"15,0 0 117-15,0 0-134 16,0 0-7-16,-109-57 9 16,64 57-25-16,2 12 0 15,0 19 4-15,8 10-6 16,10 5 7-16,10 3-11 15,12-9 0-15,3-8-4 0,8-8 4 16,20-11 0-16,8-13-2 16,6-3 8-16,5-24-6 15,-2-9 0-15,0-10 0 16,-9-9-11-16,-7-3 18 16,-3-2-7-16,-10-1 3 15,-3-5 6-15,-5 1 0 16,-6 10-2-16,-2 20 0 15,0 16 50-15,0 17-29 16,0 2-21-16,-7 33-7 16,-3 17-2-16,-6 19-7 15,1 14 9-15,-5 11-17 0,-3 7-9 16,-3-2-85-16,-4-3-120 16,1-15-367-16</inkml:trace>
  <inkml:trace contextRef="#ctx0" brushRef="#br1" timeOffset="10106.81">27288 11021 1170 0,'0'0'125'16,"0"0"12"-16,0 0-79 16,0 0-23-16,83 19 12 15,28-19-3-15,25-4-43 16,1-4 10-16,-4-2-22 15,-17 6-63-15,-29 1-119 16,-31 3-292-16,-36 0-293 0</inkml:trace>
  <inkml:trace contextRef="#ctx0" brushRef="#br1" timeOffset="10536.17">27482 11517 1172 0,'0'0'246'16,"0"0"-161"-16,0 0-23 0,0 0-49 15,-85-8-5 1,45 29-8-16,-8 14 25 0,-3 12-6 16,1 9 20-16,6 6-25 15,11 2-14-15,14-8 11 16,15-8-11-16,4-13 0 15,16-18-3-15,17-17-18 16,10-3 18-16,11-35-8 16,2-11-15-16,-3-10 21 15,-7-7-14-15,-12-14 19 16,-5-6-2-16,-9-7 7 16,-6 2-8-16,-8 17 3 15,-3 25 0-15,-3 22 16 16,0 24-5-16,-6 9 3 15,-11 28-14-15,0 18 8 0,0 12-2 16,4 15-6-16,2 4 1 16,1 2-13-16,4-2 4 15,6-14-48-15,0-17-62 16,18-22-162-16,15-23-154 16</inkml:trace>
  <inkml:trace contextRef="#ctx0" brushRef="#br1" timeOffset="10976.93">27754 11460 1338 0,'0'0'91'0,"0"0"81"0,0 0-156 16,0 0 3-16,0 0-19 16,0 0 0-16,7 40-11 15,22-34 10-15,0 5-10 16,-2-2 8-16,-6 8-24 15,-12 9 23-15,-8 11-11 16,-1 3-10-16,-7 4 21 16,-11 1-35-16,-3-6 11 15,2-6 6-15,4-10-15 16,3-7 32-16,7-9 2 16,4-7 3-16,1 0-14 15,6-17 21-15,16-18-7 16,8-12 0-16,3-17 8 15,3-1-5-15,2 0 25 16,-3 8 32-16,-4 18 38 0,-11 18-52 16,-7 11-9-16,-12 10-3 15,-1 1-31-15,-6 26 2 16,-16 9-5-16,0 13 0 16,5 3-1-16,4-2 2 15,8-2-2-15,5-14-13 16,3-7-48-16,29-16-5 15,18-11-93-15,16-21-219 16,17-28-340-16</inkml:trace>
  <inkml:trace contextRef="#ctx0" brushRef="#br1" timeOffset="11586.27">29062 10575 1408 0,'0'0'8'15,"0"0"95"-15,0 0-44 16,0 0-56-16,0 0 19 16,-99 32-4-16,72-15-13 15,8 6 18-15,4-2-23 16,11 4 3-16,4 0-4 16,1 1 1-16,23-1 0 15,9-1 0-15,6 2 8 16,4-2-16-16,-3-2 8 15,-7-5-13-15,-12-5-3 0,-12-1-4 16,-9-2 9-16,-2 5 7 16,-26 5-17-16,-10-2 16 15,-8-3-1-15,3-3-23 16,1-2 24-16,13-4-39 16,10-5-18-16,16 0-17 15,3-14-40-15,30-23-95 16,21-16 14-16,19-7-20 15,5 0-45-15,-1 8 208 16,-7 15 57-16,-13 18 253 16,-15 8-4-16,-14 11-52 15,-13 4 3-15,-12 22-91 0,0 14 28 16,-7 9-60-16,-12 1-50 16,-1-1-13-16,4-9-3 15,5-10-22-15,4-10-2 16,7-10-67-16,6-10-68 15,25-10-189-15,9-23 130 16,8-17-246-16,-2-13 201 16,0-7 252-16,-4-6 98 15,-9 10-33-15,-12 18 110 16,-14 21 131-16,-7 21-57 16,0 6 15-16,-15 3-218 15,-5 16-45-15,-1 9-1 16,4 4-66-16,4-3-206 0,10 2-393 15</inkml:trace>
  <inkml:trace contextRef="#ctx0" brushRef="#br1" timeOffset="11988.93">29585 10799 1152 0,'0'0'177'0,"0"0"-46"15,0 0-81-15,0 0 21 16,0 0-58-16,0 0-6 16,75-6-7-16,-42 6-11 0,-4 17 6 15,-5 6-32 1,-9 9 7-16,-8 0 1 0,-7-1-42 16,0-4 30-16,-8-4-2 15,-3-9 18-15,2-5 10 16,2-9 17-16,3 0-2 15,4-7 21-15,0-19-13 16,1-7 27-16,21-13-14 16,11-4-18-16,6 0 32 15,4 10-29-15,-4 15 32 16,-5 14-3-16,-7 11-31 16,-8 0 20-16,-8 22-24 15,-11 12 0-15,0 10-7 16,-9 4 7-16,-13 0-3 15,-2-2-16-15,1-3-70 0,-1-8-87 16,8-14-279-16,15-11-322 16</inkml:trace>
  <inkml:trace contextRef="#ctx0" brushRef="#br1" timeOffset="12433.16">30255 10707 1262 0,'0'0'68'16,"0"0"108"-16,0 0-173 16,0 0 66-16,0 0-63 15,0 0 5-15,39-6-6 0,-3 6 4 16,-1 0-9-16,-3 3 0 16,-7 13-7-16,-9 4-8 15,-11 7-2-15,-5 2-7 16,0 1 3-16,-13 2-28 15,-6-5 17-15,-1-7-34 16,3-6-23-16,4-5 67 16,7-9 8-16,4 0 14 15,2 0 15-15,0-9 9 16,15-16 0-16,8-6-8 16,5-10-12-16,3-5 30 15,-1 5-25-15,-3 4 27 16,-9 13 28-16,-8 14-38 15,-7 6 23-15,-3 4-49 16,0 14 14-16,-3 15-12 0,-10 8 4 16,4 6 18-16,3 7-23 15,6-3 7-15,0 1-16 16,22-8-15-16,17-10-103 16,18-13-61-16,19-17-190 15,10 0-279-15</inkml:trace>
  <inkml:trace contextRef="#ctx0" brushRef="#br1" timeOffset="12762.41">31106 10618 1270 0,'0'0'0'0,"0"0"181"15,0 0-124-15,0 0-15 16,0 0-6-16,0 0-36 15,22 6 7-15,28-6-5 0,8 0-2 16,0 0-53-16,-2-6-52 16,-14 2-65-1,-14 0-143-15,-18 3-188 0</inkml:trace>
  <inkml:trace contextRef="#ctx0" brushRef="#br1" timeOffset="12905.28">31092 10796 413 0,'0'0'359'16,"0"0"-177"-16,0 0-2 16,0 0-174-16,0 0 31 15,124 23-37-15,-43-32-35 0,7-8-168 16,0-2-146-16</inkml:trace>
  <inkml:trace contextRef="#ctx0" brushRef="#br1" timeOffset="13706.89">31888 10449 975 0,'0'0'41'0,"0"0"238"16,0 0-222-16,0 0-55 15,0 0 44-15,-54 102 37 16,37-52-65-16,0 0 52 0,1-3-63 15,8-8-2 1,5-9-5-16,3-8 10 0,9-12-21 16,21-10 2-1,12 0-18-15,12-20 21 0,-1-5-47 16,-1-9 20-16,-7 1 33 16,-10 3-3-16,-10 1 2 15,-9 12 1-15,-11 7 0 16,-5 8 25-16,0 2-25 15,-6 8 0-15,-12 13-9 16,0 8 20-16,6-5-11 16,6 2 0-16,6-1 2 0,0-5-14 15,12-5 12 1,12-13-15-16,3-2 15 0,4-2-35 16,0-16 10-16,1-1-21 15,-3-7-41-15,-5-7 37 16,-6-10 9-16,-3-7 40 15,-9-9-10-15,-4 12 22 16,-2 10-6-16,-5 19 84 16,-17 18-47-16,-6 5-7 15,-2 22-34-15,6 7 6 16,9 2-2-16,10-4 1 16,5-3-9-16,9-9 3 15,20-9 0-15,7-8 5 16,7-3-5-16,5-4-10 15,1-16 4-15,-3-5-19 0,-1-8 22 16,-5 4 3-16,-9-5 0 16,-7 7 23-16,-12 7-22 15,-9 11 50-15,-3 2 23 16,0 7-38-16,0 0-2 16,-12 9-34-16,-3 11 2 15,-1 6 21-15,5 2-20 16,7-2 4-16,4 1 9 15,0-1-10-15,6 0 3 16,15 4-9-16,6-6 4 16,1-4-3-16,-6-4-1 15,-10-10-7-15,-5 0 3 16,-7-4-35-16,0 1 5 0,-19-1-26 16,-9-2 21-16,-3 0 2 15,-2 0-95-15,4 0-104 16,9-5-82-16,15-7-238 15</inkml:trace>
  <inkml:trace contextRef="#ctx0" brushRef="#br1" timeOffset="14118.65">32788 10469 872 0,'0'0'249'15,"0"0"-73"-15,0 0-97 16,0 0-21-16,0 0-36 0,0 0 2 15,31-5-22 1,-12 10 3-16,-2 9-3 0,-2 1-2 16,-5 6 0-16,-5 2-7 15,-5 0-11-15,0 4 1 16,-8-5-11-16,-10-2-12 16,2-6 35-16,4-5-31 15,3-2 21-15,4-3 12 16,5-4 0-16,0 0 3 15,0 0 15-15,17-17-15 16,7-6 10-16,7-5-10 16,5-7 0-16,-5-5 26 0,-3 4-13 15,-6 6 37 1,-9 10-13-16,-7 14-8 0,-6 6 42 16,0 0-71-16,0 11 0 15,0 14-3-15,-6 8 6 16,0 0-2-16,0 0-1 15,5 0-33-15,1 0-2 16,0-3-107-16,17-7-172 16,16-12-545-16</inkml:trace>
  <inkml:trace contextRef="#ctx0" brushRef="#br1" timeOffset="14317.35">33359 10631 151 0,'0'0'1127'0,"0"0"-952"0,0 0-39 16,0 0-62-16,0 0 22 16,0 0-39-16,-11-22 11 15,23 10-68-15,0 0 13 16,-1 2-33-16,-8 3-25 16,-3 7-46-16,-21 0-14 15,-26 21-258-15,-15 7-558 16</inkml:trace>
  <inkml:trace contextRef="#ctx0" brushRef="#br1" timeOffset="20363.03">15461 3110 67 0,'0'0'106'16,"0"0"-69"-16,0 0 40 15,0 0-36-15,0 0 13 16,0 0-27-16,0 0-22 16,17 0 49-16,19 0-42 15,16 0 4-15,9 0-16 16,8-4 3-16,2-1 1 15,-2 0-4-15,-11-1-4 16,-19 3-4-16,-17-3-13 16,-13 5 21-16,-9 0-1 15,-3-2-6-15,-28 0 5 0,-22 0-2 16,-9 2 4-16,-5-1 12 16,1-2-11-16,8 3 0 15,9 1-1-15,10 0-31 16,10 0 9-16,12 0-24 15,11 0 17-15,3 0 6 16,3 5-10-16,0-2-6 16,26 1 30-16,21-2 9 15,23-2 32-15,8 0-20 16,5-2-6-16,-8-8 12 16,-17 1-13-16,-20 2 7 15,-19 1-5-15,-19 2-3 0,-11 0 7 16,-44 4-11-16,-35 0-1 15,-27 19-29-15,-22 24 9 16,-31 13 16-16,-12 2-134 16</inkml:trace>
  <inkml:trace contextRef="#ctx0" brushRef="#br1" timeOffset="26574.97">23376 10860 148 0,'0'0'242'0,"0"0"-241"16,0 0 31-16,0 0 43 15,0 0-46-15,0 0 46 16,0 0-20-16,-2 0 15 16,2 0 3-16,0 0-25 0,0 0 30 15,0 0-36-15,-9 0 6 16,-7 1-21-16,-2 3-14 16,2 6-7-16,-4-3 14 15,7 3-20-15,1-1 30 16,0-1-24-16,6-6 1 15,3 1 17-15,1 1-15 16,2-4-1-16,-1 1 2 16,1-1-5-16,0 0 23 15,0 0-23-15,4 0 3 16,26-8 34-16,15-14 7 16,16-12-18-16,5-8-31 0,-4-7-27 15,-12 3-51 1,-19 2-181-16,-19 7-139 0</inkml:trace>
  <inkml:trace contextRef="#ctx0" brushRef="#br1" timeOffset="28392.93">5092 12755 1038 0,'0'0'1'16,"0"0"130"-16,0 0-22 15,0 0-33-15,0 0-11 16,-97-54-24-16,70 54-17 16,2 1 33-16,-2 19-57 15,-3 13 2-15,8 6-4 16,11 5 9-16,11 1-7 15,0-3 0-15,27-3-2 16,6-6-11-16,3-7 13 16,-2-8 0-16,-10-4-6 15,-9-4 14-15,-8 0-8 0,-7 4 0 16,0 5 0-16,-16 5-12 16,-14 3 12-16,-9 1 0 15,-10-2-11-15,-6-2 3 16,7-7-10-16,5-7 4 15,22-10-33-15,15-4 25 16,6-35-70-16,36-23-259 16,16-15 101-16,15-3-69 15,2 3 151-15,-5 10 168 16,-6 8 81-16,-16 15 109 16,-9 15 19-16,-14 18-36 15,-10 11 22-15,-2 20-142 0,-2 27 49 16,-2 12 20-1,-3 17-85-15,0 4 0 0,-16-2-37 16,-1-6 0-16,11-11-5 16,2-15-91-16,4-27-195 15,10-19-85-15,20-26-90 16</inkml:trace>
  <inkml:trace contextRef="#ctx0" brushRef="#br1" timeOffset="28522.27">5374 12639 648 0,'0'0'304'15,"0"-89"33"-15,-11 79-170 16,-2 10-96-16,-2 3-71 16,2 24-8-16,1 20-28 15,1 15-66-15,11 2-252 16,0-3-269-16</inkml:trace>
  <inkml:trace contextRef="#ctx0" brushRef="#br1" timeOffset="28940.6">5325 12939 1193 0,'0'0'78'0,"0"0"182"16,0 0-182-16,0 0-26 16,0 0-26-16,19-73-19 15,11 65-7-15,1 4 0 16,2 4-25-16,0 4 22 0,-8 18-25 15,-7 8 17-15,-9 7-5 16,-9 5 17-16,0-2-1 16,-9-7 0-16,-1-6 3 15,4-15-10-15,-2-4 7 16,8-5 0-16,-3-3 2 16,3-4 11-16,0-22-6 15,11-13-7-15,11-11 11 16,5 1-20-16,4 5 9 15,-1 10 0-15,-5 12-10 16,-5 15 13-16,-1 7-3 16,-2 7 0-16,-4 23 3 15,-7 9-11-15,-6 11 8 0,0 6 0 16,0 7-12-16,-9 3 11 16,-1-1-58-16,5-5-87 15,4-14-290-15,1-22-218 16</inkml:trace>
  <inkml:trace contextRef="#ctx0" brushRef="#br1" timeOffset="29428.89">5969 12937 1241 0,'0'0'6'0,"0"0"187"0,0 0-117 16,0 0-12-1,0 0-20-15,0 0-40 0,-40-4-4 16,62 4 0-16,8 0 1 16,16 9-13-16,-1-1 12 15,-3 5-32-15,-5-4 22 16,-16 5-39-16,-5 6 22 16,-11 7 3-16,-5 5-4 15,-3 4 22-15,-18 0-21 16,3-6-2-16,3-9 22 15,3-8-4-15,6-6 11 16,6-7 0-16,0 0 7 16,0-17 10-16,3-20-17 0,17-8 4 15,2-6-14 1,3 2 20-16,-4 3-10 0,-3 5 21 16,-3 12 10-16,-9 14 31 15,-3 8-8-15,-3 7-15 16,0 0-9-16,0 3-21 15,-3 19-9-15,-6 12 7 16,-6 12-7-16,3 7 29 16,5 0-29-16,7-1 0 15,0-5-8-15,10-7 8 16,20-10-13-16,9-13-66 16,7-17-91-16,5-4-305 0,7-26-320 15</inkml:trace>
  <inkml:trace contextRef="#ctx0" brushRef="#br1" timeOffset="31491.08">6883 13121 421 0,'0'0'99'16,"0"0"134"-16,0 0-86 15,0 0 49-15,0 0-81 0,0 0 8 16,-13-3-25-16,13 3-42 15,-3 0 16-15,0 0-39 16,3 0-21-16,-3 0 27 16,3 0-30-16,0 0-8 15,0 0-1-15,19 0 9 16,17 7-9-16,19-3 0 16,8-4 11-16,1 0-11 15,5 0 0-15,-8-4 0 16,-3-9-3-16,-16 2-63 15,-12 5-4-15,-14 0-88 16,-16 1-112-16,0 3 14 16,-12-2-152-16</inkml:trace>
  <inkml:trace contextRef="#ctx0" brushRef="#br1" timeOffset="31716.7">7167 12936 801 0,'0'0'90'0,"0"0"144"15,0 0-4-15,0 0-132 16,0 0 10-16,0 0-66 16,-27-14 2-16,24 17-15 15,3 11-20-15,0 16-4 16,0 15-5-16,0 16 0 16,0 6-3-16,-9 4 3 15,3-1-1-15,-1-4-14 16,7-13-101-16,0-10-58 0,16-26-298 15,11-17-219-15</inkml:trace>
  <inkml:trace contextRef="#ctx0" brushRef="#br1" timeOffset="32158.89">7787 12944 1361 0,'0'0'29'0,"0"0"127"16,0 0-85-16,0 0-11 16,0 0-17-16,0 0-21 15,-7-44 8-15,23 22-30 16,8 2 0-16,4-1-16 16,5 8 16-16,6 7 0 0,3 6-5 15,1 6-9-15,-7 20 11 16,-11 15-7-16,-13 7 5 15,-12 13-19-15,-12 4 19 16,-21 2-2-16,-11-3 6 16,-4-6-19-16,-3-12 16 15,9-7 4-15,1-15 0 16,11-8-5-16,12-9 5 16,0-7 0-16,9 0 8 15,6-17 7-15,3-6-8 0,0-4-7 16,6 8 0-16,16 2-7 15,4 7 7-15,11 8 0 16,2 2-7-16,9 0-4 16,7 6 8-16,9 17-51 15,9 1-72-15,5 1-15 16,-1-5-208-16,5-10-349 16</inkml:trace>
  <inkml:trace contextRef="#ctx0" brushRef="#br1" timeOffset="32969.54">9625 12772 827 0,'0'0'74'0,"0"0"-57"16,0 0 58-16,0 0-48 16,0 0-23-16,-22 102 56 15,18-56-48-15,0 6-12 16,-2-1 0-16,-3-2-115 15,2-12-194-15,4-21-363 16</inkml:trace>
  <inkml:trace contextRef="#ctx0" brushRef="#br1" timeOffset="33131.06">9694 12818 948 0,'0'0'62'16,"0"0"-26"-16,0 0 35 15,-36 85-43-15,36-34-22 16,0 4-2-16,0 4-4 16,0 1-130-16,0-14-202 15</inkml:trace>
  <inkml:trace contextRef="#ctx0" brushRef="#br1" timeOffset="33570.53">14714 12794 1198 0,'0'0'15'0,"0"0"45"15,0 0-2-15,0 0-55 16,-64 106 24-16,34-50-27 16,5 2-8-16,1 0 4 15,8-9-154-15,7-8-125 0,9-19-131 16</inkml:trace>
  <inkml:trace contextRef="#ctx0" brushRef="#br1" timeOffset="33735.82">15023 12818 1025 0,'0'0'127'0,"0"0"-71"15,0 0 49-15,-39 82-47 16,17-32-45-16,2 3 2 15,7 2-15-15,3-1-31 16,4-7-109-16,6-10-384 16</inkml:trace>
  <inkml:trace contextRef="#ctx0" brushRef="#br1" timeOffset="34168.97">19511 12969 852 0,'0'0'83'15,"0"0"68"-15,0 0-40 16,0 0-47-16,0 0-27 16,-90 86-30-16,61-40 19 0,0 4-26 15,9-3-13 1,6-5-4-16,9-8-216 0,5-11-156 16,6-20-189-16</inkml:trace>
  <inkml:trace contextRef="#ctx0" brushRef="#br1" timeOffset="34333.41">19720 13009 680 0,'0'0'198'0,"0"0"-68"16,0 0-62-16,0 0-43 16,-30 75 7-16,11-30-20 15,-2 0-2-15,3-1-10 0,1 1-17 16,7-8-148-16,10-11-198 15</inkml:trace>
  <inkml:trace contextRef="#ctx0" brushRef="#br1" timeOffset="34711.91">22269 12878 755 0,'0'0'260'15,"0"0"-227"-15,0 0 57 16,0 0-63-16,0 0 23 16,-52 91-17-16,28-57-33 15,3-1-7-15,8-4-42 16,3-10-191-16,10-8-57 0,0-11-160 15</inkml:trace>
  <inkml:trace contextRef="#ctx0" brushRef="#br1" timeOffset="34866.32">22522 12874 301 0,'0'0'340'16,"0"0"-144"-16,0 0-46 15,0 0-58-15,0 0-23 16,-58 82 8-16,32-41-77 15,-1 1 15-15,6 1-31 16,0-4-50-16,12-6-253 16,9-11-160-16</inkml:trace>
  <inkml:trace contextRef="#ctx0" brushRef="#br1" timeOffset="35323.88">24220 12903 772 0,'0'0'59'15,"0"0"213"-15,0 0-79 16,0 0-74-16,-82 0-43 16,82 0 16-16,0 0-71 15,0 2 19-15,13 1-10 16,28 2-30-16,24-1 82 15,25-1-82-15,13-3 5 16,10 0-6-16,-1-3 11 0,-11-9-10 16,-14 0 0-16,-21 2-34 15,-28 3 26 1,-17 2-64-16,-18 1-8 0,-3 4 13 16,-33 0-75-16,-15 11-170 15,-18 7 45-15,-9-1-126 16,-4 3-2-16</inkml:trace>
  <inkml:trace contextRef="#ctx0" brushRef="#br1" timeOffset="35571.28">24381 13016 20 0,'0'0'180'16,"-95"20"85"-16,66-13-26 15,10-4 7-15,10-1-25 16,4 1-74-16,5-3-21 16,0 2-72-16,0-2 11 15,0 2-17-15,21 1-38 16,17 1 59-16,18 6-41 0,16-10-24 15,10 3 24-15,6-3-16 16,4 0-12-16,-1 0 0 16,-3-3 1-16,-10-4-24 15,-20 0 4-15,-20 2-31 16,-21-5 24-16,-14 0-47 16,-3-4 15-16,-9-2-48 15,-18 2-164-15,-2-2-119 16,-1 2-165-16</inkml:trace>
  <inkml:trace contextRef="#ctx0" brushRef="#br1" timeOffset="35864.19">24800 12528 939 0,'0'0'164'15,"0"0"112"-15,0 0-206 16,0 0-20-16,0 0 19 15,0 0-60-15,-18 38 53 16,41 3 0-16,6 3-48 16,10-2 45-16,9 3-43 15,6-8-9-15,-2-1 39 16,-1-3-44-16,-11-3 8 16,-13-7-10-16,-12 5 11 15,-15 6-25-15,-18 9 14 0,-30 8 0 16,-22 5-15-16,-18 9 10 15,-10 1-40-15,-6 6-44 16,6-1-91-16,13-2-204 16</inkml:trace>
  <inkml:trace contextRef="#ctx0" brushRef="#br1" timeOffset="39808.91">26712 13036 857 0,'0'0'138'0,"0"0"-32"15,0 0 58-15,0 0-100 16,0 0 11-16,0 0-14 16,-46 0-60-16,13 0 43 15,-7 0-40-15,-3 0 6 0,-8 7-6 16,0 18 8-16,8 5-13 15,12 4 1-15,14-2 0 16,17-3-20-16,0-5 20 16,29-14-5-16,14-10 4 15,9-6-10-15,8-27 11 16,-2-10 0-16,-4-7 5 16,-8-2 7-16,-7 1-8 15,-8-4-4-15,-6-4 24 16,-8-8-21-16,-10 2 19 15,-4 12-17-15,-3 22-1 16,0 15 39-16,0 16-29 0,-12 13-12 16,-7 30-2-1,-8 30-16-15,-3 19 10 0,5 10 5 16,3 1-53-16,1-1 0 16,0-8-176-16,-5-19-228 15,3-19-165-15</inkml:trace>
  <inkml:trace contextRef="#ctx0" brushRef="#br1" timeOffset="40010.68">26199 13450 692 0,'-82'19'348'0,"14"3"-242"16,26-5 132-16,22-3-156 15,20-2-45-15,46-9-26 16,47-3-2-16,40-3 24 0,34-20-23 15,12-4 5-15,3 10-15 16,-14 8-1-16,-26 6-55 16,-43 3-115-16,-47 3-209 15,-48 14-274-15</inkml:trace>
  <inkml:trace contextRef="#ctx0" brushRef="#br1" timeOffset="40423.28">26397 14050 1337 0,'0'0'49'0,"0"0"99"16,0 0-111-16,0 0-19 16,0 0 8-16,-96-50-15 15,58 80-9-15,-7 10-2 16,-2 15 0-16,8 4 1 15,11 2-1-15,16-9 0 16,12-12-2-16,0-18-3 16,25-15 3-16,12-7-6 15,8-26 8-15,6-24-17 16,-2-11 17-16,2-9 0 16,-5-3 1-16,-9-7 13 15,-5 1-8-15,-13 10-6 0,-7 23 5 16,-7 23 25-16,-5 22-29 15,0 1 12-15,-3 24-13 16,-17 22-5-16,-1 17 0 16,-1 7 5-16,3 1 0 15,3-1-14-15,5-4-19 16,9-12-61-16,2-15-65 16,3-23-291-16,20-16-57 15</inkml:trace>
  <inkml:trace contextRef="#ctx0" brushRef="#br1" timeOffset="40834.37">26659 13977 891 0,'0'0'255'0,"0"0"13"15,0 0-182-15,0 0-46 16,0 0 6-16,0 0-42 16,0-10 11-16,1 10-15 15,18 0 0-15,11 13-12 16,5-4 12-16,-1 6-17 15,-4 4 7-15,-6 1-22 16,-14 7 27-16,-10 6-1 16,0-2 0-16,-10 6-11 15,-13-4 17-15,1-6 0 16,4-7-5-16,5-6 11 16,7-11-6-16,6-3 0 15,0-16 2-15,14-21-13 16,18-16 11-16,7-11-1 0,4-4-7 15,0 2 16-15,-4 10 9 16,-6 19 20-16,-14 15-5 16,-7 14 10-16,-10 8-40 15,-2 20-2-15,-11 24 0 16,-14 11 11-16,-3 8-6 16,2-3-5-16,7 2 0 15,7-9-19-15,12-8-26 16,12-11-67-16,28-24-262 15,21-13-274-15</inkml:trace>
  <inkml:trace contextRef="#ctx0" brushRef="#br1" timeOffset="41232.93">27907 12682 829 0,'0'0'290'0,"0"0"-168"16,0 0 99-16,0 0-162 16,0 0 9-16,0 0-3 15,-19 1-65-15,-8 59 19 16,-9 25-7-16,-9 34-5 16,-1 16 48-16,3 10-55 15,7 3 0-15,14-6-3 16,22-19-6-16,8-20-35 15,39-30-53-15,22-28-57 16,16-40-159-16,17-22-416 0</inkml:trace>
  <inkml:trace contextRef="#ctx0" brushRef="#br1" timeOffset="41840.89">28483 13218 222 0,'0'0'1077'15,"0"0"-1009"-15,0 0 118 16,0 0-125-16,0 0-6 16,0 0 22-16,-30-54-55 15,27 54 12-15,-3 0-34 16,-9 0 7-16,-7 17-25 16,-4 3 18-16,3 6 0 15,7 1-5-15,6-1-3 16,9-2 5-16,1-4-13 0,1-5-29 15,16-1 42-15,3-1-35 16,0-4 4-16,-2-1 25 16,-5 1-24-16,-1-2 33 15,-7 2-8-15,-5 2 8 16,0 5-15-16,-5 4 15 16,-17 0 0-16,-8 2 1 15,-3-2 12-15,2-6-13 16,8-4 0-16,13-7 1 15,10-3-16-15,0-10 15 16,28-23-35-16,17-13-23 16,13-13-34-16,10 2 13 0,1 5 7 15,-5 9 72-15,-11 20 16 16,-13 10 48-16,-19 13-5 16,-6 0 2-16,-11 15-60 15,-4 16 34-15,0-2 3 16,0 7-29-16,-6-2 16 15,-3-7-25-15,-1-2 0 16,6-11-4-16,2-5 3 16,2-9-25-16,5 0-9 15,20-9 13-15,6-8 8 16,4-6-7-16,-9 6 0 16,-6 4 18-16,-11 7-4 15,-8 6 4-15,-1 0 3 16,-4 0-94-16,-16 6-151 15,-1 7-160-15,0-3-134 0</inkml:trace>
  <inkml:trace contextRef="#ctx0" brushRef="#br1" timeOffset="42232.97">28772 13257 938 0,'0'0'215'0,"0"0"55"16,0 0-166-16,0 0-15 15,0 0-68-15,0 0-19 16,-13 65 40-16,-2-15-31 16,-6 6 15-16,0 0-26 15,0-6 8-15,3-4-27 16,11-14-8-16,7-15-46 15,0-9-21-15,19-8-130 0,14-25-133 16,12-16-142-16</inkml:trace>
  <inkml:trace contextRef="#ctx0" brushRef="#br1" timeOffset="42353.07">28960 13234 118 0,'0'0'269'0,"42"-113"68"16,-38 87-4-16,-4 13-84 15,-4 13-132-15,-14 0-108 16,-3 7-9-16,-1 13-33 15,5 5-106-15,6 3-136 16,6-3-54-16</inkml:trace>
  <inkml:trace contextRef="#ctx0" brushRef="#br1" timeOffset="42771.43">28920 13379 1040 0,'0'0'64'0,"0"0"201"16,0 0-242-16,0 0-20 15,0 0-3-15,0 0 3 16,13 0-3-16,16 0 0 16,-4 0-12-16,-3 7 7 15,-5 7-15-15,-4 4 9 16,-7 2 2-16,-6 1-3 15,0-3 10-15,0-4-4 0,0-4 6 16,0-6-6-16,0-4 17 16,0 0-7-16,0-8 81 15,9-17-47-15,12-9-23 16,12-5-1-16,1-2-9 16,2 7 29-16,-3 10-21 15,-6 11 7-15,-8 9 3 16,-4 4-15-16,-6 7-11 15,-8 22 3-15,-1 7-1 16,-8 9-20-16,-11 2 11 0,-3 0-43 16,0-4-36-1,4-7-144-15,5-19-186 0,13-12-117 16</inkml:trace>
  <inkml:trace contextRef="#ctx0" brushRef="#br1" timeOffset="43198.93">29482 13218 1150 0,'0'0'71'0,"0"0"129"15,0 0-168-15,0 0-32 16,0 0 16-16,0 0-27 16,20 0 11-16,5 9 0 15,5 1-7-15,-2 4 2 16,-2 3-4-16,-3-2 2 0,-6 6-24 15,-10 1 29-15,-7 1-52 16,0 3 20-16,-20 1 34 16,-2-1-49-16,2-9-11 15,3-7-17-15,11-6-28 16,6-4 80-16,0-4 19 16,12-18 6-16,12-12 10 15,8-7-6-15,6-1 1 16,-1-1 13-16,-2 4 8 15,-7 9 36-15,-10 10 17 16,-11 15 26-16,-7 5-24 16,0 0-53-16,-6 14-20 0,-13 14-8 15,-5 8 2-15,1 4 13 16,4 6-15-16,6 7 0 16,10 6-4-16,3 0-7 15,16-5-118-15,23-18-254 16,18-23-275-16</inkml:trace>
  <inkml:trace contextRef="#ctx0" brushRef="#br1" timeOffset="43394.49">30179 13309 1242 0,'0'0'59'0,"0"0"129"16,0 0-150-16,0 0 9 15,0 0-34-15,146-2-3 0,-74 2-6 16,-1 0-4-16,-8-3-30 16,-12-4-87-16,-13 4-112 15,-13-4-90-15,-15-3-111 16</inkml:trace>
  <inkml:trace contextRef="#ctx0" brushRef="#br1" timeOffset="43611.57">30416 13147 940 0,'0'0'259'16,"0"0"-31"-1,0 0-137-15,0 0-54 0,0 0-10 16,0 0 13-16,-14 24-33 16,14 15 0-16,0 14 25 15,-5 8-26-15,-6 1 4 16,-11-1-10-16,-8 3-17 15,0-7-6-15,3-11-102 16,17-20-172-16,10-23-321 16</inkml:trace>
  <inkml:trace contextRef="#ctx0" brushRef="#br1" timeOffset="43945.02">30868 13099 1156 0,'0'0'183'16,"0"0"-78"-16,0 0-52 16,0 0-27-16,0 0-26 15,0 0 0-15,28-17-11 16,3 17 11-16,2 0-6 16,-1 0-10-16,-6 7-19 15,-7 3 31-15,-8 9-16 16,-11 1 20-16,0 9-14 15,-16 2 21-15,-14 5-7 16,-7 1 21-16,-2-1-21 16,3-4 29-16,9-8-29 0,11-12 0 15,10-4-4-15,6-5 4 16,11-3 0-16,23 0-10 16,18-3-118-16,9-14-208 15,8-6-80-15,4-13-104 16</inkml:trace>
  <inkml:trace contextRef="#ctx0" brushRef="#br1" timeOffset="44203.17">31335 12765 834 0,'0'0'103'16,"0"0"194"-16,0 0-145 15,0 0-40-15,0 0-30 0,0 0-17 16,-76-36-64-1,76 55 12-15,29 17-13 0,18 21 3 16,17 10 30-16,0 8-30 16,-7 0 7-16,-19 5 9 15,-26 0-10-15,-12-4-9 16,-34 2 0-16,-24-3-17 16,-18 0 17-16,-6-10-71 15,0-6-57-15,7-16-2 16,18-16-259-16,26-22-159 15</inkml:trace>
  <inkml:trace contextRef="#ctx0" brushRef="#br1" timeOffset="44401.55">32019 13121 1333 0,'0'0'21'0,"0"0"108"15,0 0-85-15,0 0-3 16,0 0-41-16,0 0 0 16,91-9-15-16,-40 9-66 15,-5 0-158-15,-5 3-150 16,-13 0-109-16</inkml:trace>
  <inkml:trace contextRef="#ctx0" brushRef="#br1" timeOffset="44540.89">32094 13271 263 0,'0'0'187'0,"-85"43"16"16,54-28-53-16,10-5 11 16,11-3-39-16,10-1-59 15,0-5-63-15,25-1-22 16,19 0-25-16,10 0-160 16,13-10-205-16</inkml:trace>
  <inkml:trace contextRef="#ctx0" brushRef="#br1" timeOffset="45304.97">32859 13095 686 0,'0'0'259'0,"0"0"-48"15,0 0-176 1,0 0-14-16,-109 6-18 0,66 25 6 16,4 5 42-16,5 4-34 15,4 6 16-15,11-6-12 16,8-1-17-16,11-6 4 15,0-13-8-15,18-6-5 16,15-12-7-16,4-2-2 16,4-3-6-16,2-17-6 15,-6-4-11-15,-3-5 30 16,-5-3 7-16,-5-2 0 16,-11 1 0-16,-3 10 4 15,-7 10 0-15,-3 13 12 0,0 0-7 16,-16 13-18-1,-6 13 7-15,2 4 2 0,4 0-1 16,10-4 5-16,6-3-4 16,0-7 0-16,18-5-10 15,6-8 5-15,6-3-23 16,4 0-2-16,-2-14 3 16,-2-5-40-16,-7-3 51 15,-7-9 13-15,-10-1 6 16,-3-11-14-16,-3 3 12 15,0 4-1-15,0 5 19 16,-1 19 7-16,-14 12 29 0,-6 0-55 16,-4 19 11-1,1 7-11-15,7 7 0 0,10-2 0 16,7-6-6-16,1-5 4 16,23-6-26-16,9-8-4 15,10-6 13-15,1 0-5 16,3-3 24-16,-3-14-27 15,-6-3 13-15,-7-5 14 16,-9-5 20-16,-5-1 62 16,-8-2-75-16,-7 7 41 15,-2 9 1-15,0 9 29 16,0 6 26-16,0 2-69 16,0 0-8-16,0 4-27 15,0 16 7-15,0 6-2 16,0 1-5-16,9-1 0 0,4-1 8 15,-1 0 0-15,-2-2-8 16,-2 4 0-16,-5-7 13 16,-3 0-20-16,0 0 7 15,-14-5 0-15,-21 2-8 16,-10-1-15-16,-2-3-18 16,2-2-66-16,7-5-211 15,16-6-90-15</inkml:trace>
  <inkml:trace contextRef="#ctx0" brushRef="#br1" timeOffset="45735.98">33490 13046 834 0,'0'0'195'16,"0"0"65"-16,0 0-181 16,0 0-60-16,0 0 20 15,0 0-36-15,36 2-3 16,-11 12 37-16,8 2-31 15,-3 1 11-15,-3 0-17 16,-5-1 2-16,-10-2-10 16,-5 3 8-16,-7-2-3 15,-5-1-11-15,-15-1 4 16,-1-4 2-16,2-1-2 16,7-3-3-16,4-5 8 15,4 0 5-15,4 0 0 0,0-2 14 16,0-15-8-1,14-3-6-15,9-7 0 0,10-5 8 16,-2 2-14-16,-4 3 6 16,-9 12 0-16,-7 5 33 15,-10 10-32-15,-1 0 16 16,0 5-17-16,-8 19 3 16,-11 8 1-16,-3 6 6 15,-2-4-7-15,3-2 10 16,-1 0-12-16,3-1-2 15,6-2-36-15,9-3-146 16,4-9-193-16,9-5-287 16</inkml:trace>
  <inkml:trace contextRef="#ctx0" brushRef="#br1" timeOffset="45967.93">33327 13701 488 0,'0'0'1060'0,"0"0"-980"16,0 0 100-16,0 0-110 0,0 0-26 15,0 0-44 1,20-30-7-16,-20 26-76 0,0 4-84 15,-21 0-95-15</inkml:trace>
  <inkml:trace contextRef="#ctx0" brushRef="#br1" timeOffset="48061.43">6127 14107 538 0,'0'0'6'16,"0"0"-6"-1,0 0 70-15,0 0-49 0,0 0-6 16,0 0-15-16,0-17-125 16,-3 56 118-16,-3 16-102 15,-1 2-105-15</inkml:trace>
  <inkml:trace contextRef="#ctx0" brushRef="#br1" timeOffset="48240.21">6091 14933 170 0,'0'0'315'0,"0"0"-315"15,0 0-27-15,-40 98-49 16,40-66-31-16,0 5-123 16</inkml:trace>
  <inkml:trace contextRef="#ctx0" brushRef="#br1" timeOffset="48426.24">6030 15850 493 0,'0'0'6'0,"0"0"1"15,0 0 84-15,0 0-67 0,0 0-24 16,0 0-40-16,-7 0-29 16,7 0-103-16,0 0-168 15</inkml:trace>
  <inkml:trace contextRef="#ctx0" brushRef="#br1" timeOffset="55220.89">10584 2977 295 0,'0'0'12'16,"0"0"184"-16,0 0-22 16,0 0-84-16,0 0 23 15,0 0-9-15,0 0-21 16,0 0 16-16,-18-15-65 15,18 15 5-15,-2 0 18 16,1 0-44-16,1 0 12 16,0 0-25-16,0 0 15 15,0 0-27-15,1 0 12 16,19 0 0-16,8 0 2 16,11 2 9-16,6-1-8 15,4-1-3-15,7 0 8 0,12 0-13 16,8 0 5-16,3 0 0 15,6 0-1-15,0 0 8 16,0 2-7-16,6-1 0 16,0 1 3-16,0 0-5 15,3-2 2-15,3 0 0 16,0 0 0-16,0 0 5 16,-6-2-5-16,0-4 0 15,-3 1 2-15,-3 1-9 16,-3 0 7-16,-6 4 0 15,-7 0-2-15,-4 0 6 16,-7 0-4-16,5 0 0 16,-9 0 6-16,-2 0-13 15,3 4 7-15,-6-3 0 0,6 2 2 16,7-2 1-16,-4 1-3 16,0-1 0-16,-1 0 6 15,-2-1-15-15,-3 0 9 16,2 0 0-16,1 0-7 15,5 0 15-15,-2 0-8 16,0 0 0-16,-2-4 3 16,3 2-5-16,-4-1 2 15,2 1 0-15,-1 0 0 16,1 2 6-16,0 0-6 16,-2-1 0-16,3 1 8 0,-3-2-9 15,4 2 1 1,3-2 0-16,-4-2 4 0,4 0 1 15,-7-3-5 1,0 4 0-16,-3-3 4 0,-4 1-8 16,-2 2 4-16,-7 0 0 15,-9 0-3-15,-5 2 13 16,-9 1-10-16,-5-2 0 16,-5 2 4-16,0 0-3 15,-3 0-1-15,1 0 0 16,3 0 2-16,6 0 9 15,0 0-11-15,2 0 0 16,-1 0 9-16,-1 0-1 16,-4 0-8-16,-3 0 0 15,-2 0 1-15,-4 0 4 0,0 0-5 16,0 0 0-16,0 0 7 16,0 0-12-16,0 0 5 15,0 0-9-15,0 0 3 16,0 0-56-16,-10 0-64 15,-35 0-99-15,-31 0-249 16</inkml:trace>
  <inkml:trace contextRef="#ctx0" brushRef="#br1" timeOffset="65748.85">19990 6304 72 0,'0'0'0'0</inkml:trace>
  <inkml:trace contextRef="#ctx0" brushRef="#br1" timeOffset="65954.92">20105 6266 142 0,'0'0'0'15</inkml:trace>
  <inkml:trace contextRef="#ctx0" brushRef="#br1" timeOffset="66166.47">20204 6238 574 0,'0'0'0'0,"0"0"-2"16,0 0 2-16,0 0 30 15,0 0-30-15,0 0-21 16,-11 8-64-16,18 0-34 16,8-4-120-16</inkml:trace>
  <inkml:trace contextRef="#ctx0" brushRef="#br1" timeOffset="67583.78">24263 6304 368 0,'0'0'1'0,"0"0"2"16,0 0-3-16,0 0 24 16,0 0-24-16,0 0-1 15,-15-43-6-15,26 19-2 0,2-6 0 16,1-6-30-1,3-8-112-15</inkml:trace>
  <inkml:trace contextRef="#ctx0" brushRef="#br1" timeOffset="67781.92">24590 5606 261 0,'0'0'0'0,"0"0"-137"16,0 0 13-16</inkml:trace>
  <inkml:trace contextRef="#ctx0" brushRef="#br1" timeOffset="68050">24987 6382 480 0,'0'0'20'16,"0"0"-20"-16,0 0 1 15,0 0 11-15,0 0-12 16,0 0-15-16,0 0-37 16,6-7-75-16,5-8-119 15</inkml:trace>
  <inkml:trace contextRef="#ctx0" brushRef="#br1" timeOffset="68259.14">26105 6000 396 0,'0'0'0'15,"0"0"-236"-15</inkml:trace>
  <inkml:trace contextRef="#ctx0" brushRef="#br1" timeOffset="69045.89">27826 6087 440 0,'0'0'6'0,"0"0"10"16,0 0 9-16,0 0 2 16,0 0-13-16,0 0-14 15,-7 0 0-15,11 0-3 16,15 0-15-16,4 0-33 16,7 0-48-16,5-5-113 15</inkml:trace>
  <inkml:trace contextRef="#ctx0" brushRef="#br1" timeOffset="69250.03">28653 6095 342 0,'0'0'72'16,"0"0"-72"-16,0 0-77 0,0 0-12 16,0 0-56-16</inkml:trace>
  <inkml:trace contextRef="#ctx0" brushRef="#br1" timeOffset="69466.43">29557 6056 321 0,'0'0'0'0,"0"0"-147"15,0 0 76-15</inkml:trace>
  <inkml:trace contextRef="#ctx0" brushRef="#br1" timeOffset="69977.97">30518 5956 91 0,'0'0'29'0,"0"0"-29"16,0 0 0-16,0 0 29 15,0 0-10-15,0 0-1 16,3 0 12-16,-3 0-17 16,0 0 19-16,0 0-10 0,0 0-11 15,0 0 18-15,0 0-22 16,0 0 10-1,1 0 1-15,-1 0-17 0,0 0 22 16,0 0-20-16,0 0 0 16,0 0 11-16,0 0-14 15,0 0 0-15,0 0 1 16,0 0 8-16,0 0-9 16,0 0 0-16,0 0-6 15,0 0-3-15,0 0-3 16,0 0-10-16,0 2-22 15,0-1-41-15,0 1 7 16,0 0-60-16</inkml:trace>
  <inkml:trace contextRef="#ctx0" brushRef="#br1" timeOffset="86661.79">4825 6936 908 0,'0'0'17'15,"0"0"41"-15,0 0-2 16,0 0-12-16,0 0-44 16,0 0 0-16,-22 98 19 15,41-29-19-15,-4 3 28 16,4-1-22-16,-8-6-3 16,-1-12 10-16,-7-14-5 15,-3-15-7-15,3-14 16 16,-3-6-14-16,0-4 42 0,0-8 18 15,0-18 10 1,0-23-57-16,0-17-13 0,0-16-3 16,0-16 0-16,6-3-5 15,5 15 2-15,2 22-40 16,2 30-19-16,-3 20 49 16,-3 9-35-16,7 5-37 15,5 7 24-15,3 14 5 16,1 8 54-16,-11 5-7 15,-7 5 9-15,-7 10-5 16,-27 4 5-16,-19 0-15 16,-12-2-37-16,-3-7-41 15,13-8 13-15,11-7-21 0,20-8-5 16,17-10-74-16,3-8-147 16</inkml:trace>
  <inkml:trace contextRef="#ctx0" brushRef="#br1" timeOffset="87380.89">5123 7453 607 0,'0'0'25'16,"0"0"54"-16,0 0-5 16,0 0-14-16,0 0-26 15,0 0-25-15,-16 17 56 0,40-46-38 16,4-9-23-16,2-11 1 15,-5-1-2-15,-8-6-3 16,-4 3 0-16,-7 12-1 16,-6 14 1-16,0 17 0 15,-6 10-4-15,-13 3-2 16,-11 16-15-16,0 5 21 16,2 3-2-16,11-5 2 15,7-5-6-15,7-1 6 16,3-7-5-16,6-5-4 15,15 0 3-15,10-4 6 16,5 0 15-16,4 0-14 16,-1-6 14-16,-3 6-15 0,-8 0 0 15,-7 0-3 1,-9 7 3-16,-3 8-1 0,-5 6-1 16,-4 2-10-16,0 0-14 15,0-4-43-15,0-6-32 16,3-9 45-16,9-4-42 15,9 0 48-15,4-20 46 16,5-6-1-16,0-4 5 16,0-4 5-16,-9-1 17 15,-2-3 77-15,-8 5-40 16,-5 12 11-16,-6 9 9 16,0 12 24-16,0 0-70 0,-3 17-32 15,-11 8 1 1,1 11 43-16,4-1-43 15,9-5 2-15,0-6-4 0,0-8 5 16,9-6-10-16,9-7 5 16,-2-3 0-16,5 0 11 15,3-15-9-15,-5-4 4 16,-4-4-6-16,-10 1 9 16,-5-3 1-16,0 0-10 15,-14 3 0-15,-8 5-5 16,-2 10 5-16,-4 7-13 15,2 10-25-15,4 15-44 16,7 5 11-16,15 0-42 16,3-6-70-16,27-8-42 15,13-5-51-15</inkml:trace>
  <inkml:trace contextRef="#ctx0" brushRef="#br1" timeOffset="87696.42">5914 7212 42 0,'0'0'105'0,"0"0"65"16,0 0 0-16,22-72-22 15,-26 61-20-15,-2 9-10 16,-3 2 6-16,-2 0-55 16,-2 13-23-16,4 7-34 15,3-1 4-15,6-2-9 16,0-3 2-16,6-5-6 16,9-7-3-16,9-2 1 15,1 0 18-15,5-14-14 0,-2-6-5 16,-4-4 0-1,-9 1 10-15,-10-4-8 0,-5 0-1 16,-5-2 5-16,-17 5 9 16,-8 4-15-16,-1 11 0 15,-2 9 0-15,6 7-5 16,6 15-3-16,11-1 2 16,10 2-80-16,0-4-77 15,35-6-48-15,16-9-80 16,12-4-165-16</inkml:trace>
  <inkml:trace contextRef="#ctx0" brushRef="#br1" timeOffset="87936.93">6455 6909 308 0,'0'0'175'16,"0"0"83"-16,0 0-115 0,0 0 54 16,-68-77-32-16,62 73-57 15,3 4-73-15,3 10-35 16,0 30 4-16,0 24-4 15,3 27 0-15,10 19 3 16,-1 15 67-16,-6 4-45 16,-1-7-24-16,-4-17-1 15,-1-26-4-15,3-22-3 16,-2-24-38-16,1-16-36 16,1-13-21-16,-3-4-97 15,-10-17 62-15,-23-20-327 16</inkml:trace>
  <inkml:trace contextRef="#ctx0" brushRef="#br1" timeOffset="88088.4">6179 7408 339 0,'0'0'182'16,"0"0"54"-16,0 0-84 15,0 0-3-15,0 0-91 16,0 0-9-16,117-66-8 16,-41 52-41-16,0-3 0 15,-3 1 0-15,-12 3-111 16,-13 2-93-16,-21 5-69 15,-24 4-133-15</inkml:trace>
  <inkml:trace contextRef="#ctx0" brushRef="#br1" timeOffset="88362.72">4613 7965 959 0,'0'0'0'0,"-94"33"30"15,94-25 71-15,36-8-72 16,58 0 39-16,49-11 75 16,48-12-105-16,37-13 25 15,20-3-46-15,25-8-6 16,6-4 2-16,0-2-13 16,-12 0 0-16,-33-5 0 15,-43-1 0-15,-45 11 0 0,-58 9-63 16,-49 11 11-1,-36 17 37-15,-24 11-82 0,-33 0-114 16,-17 14-17-16,-7 8-191 16</inkml:trace>
  <inkml:trace contextRef="#ctx0" brushRef="#br1" timeOffset="89292.63">11363 7682 604 0,'0'0'27'0,"0"0"92"15,0 0 15-15,0 0-12 16,0 0-26-16,0 0-7 16,-3-48-24-16,-4 45-11 15,4 1 16-15,0 2-40 0,2 0 0 16,-5 0-8-16,-10 16-15 15,-2 20-1-15,-3 21 4 16,-2 15-5-16,6 17 44 16,5 10-19-16,6 3-4 15,6-5 1-15,0-3-25 16,6-10 13-16,6-11-13 16,-1-10 5-16,-1-14-1 15,-10-16-6-15,0-6 0 16,-8-5 0-16,-23-4 8 15,-15-2-4-15,-16 1-4 16,-6-8 4-16,0-4-20 16,6-2 14-16,13-3-36 15,20 0-14-15,19 0-44 0,10 0-20 16,17 0-212-16,25-12-199 16,14-4 75-16</inkml:trace>
  <inkml:trace contextRef="#ctx0" brushRef="#br1" timeOffset="89827.06">11675 8586 328 0,'0'0'72'0,"0"0"111"15,0 0-21-15,0 0-39 16,0 0-19-16,0 0 24 16,-4-55-38-16,-3 52-8 15,-5 3-33-15,-11 0-39 16,0 17 3-16,-7 10-13 15,2 10 5-15,2 3 6 16,4 4-10-16,4-5-1 16,9-3 2-16,6-7 7 15,3-10-9-15,0-4 0 0,9-8 2 16,9-7-1-16,0 0 2 16,1 0-3-16,2-17 14 15,-3-5-12-15,0-6 7 16,-6-4-9-16,-2-5 5 15,-1 0 10-15,-2 4-13 16,0 11-1-16,-4 13 18 16,-3 9-15-16,0 0-3 15,0 19-1-15,0 10-1 16,-3 12-12-16,0 1 13 16,3 3-10-16,0-6-26 15,6-5-64-15,22-10-92 0,12-12-52 16,5-12-140-16</inkml:trace>
  <inkml:trace contextRef="#ctx0" brushRef="#br1" timeOffset="94487.51">11746 7470 368 0,'0'0'36'15,"0"0"146"-15,0 0-32 16,0 0-61-16,0 0 6 15,0 0 11-15,0 0 5 16,-19 0-33-16,19 0-3 16,0 0 4-16,0 0-39 0,0 0 0 15,0-4-22-15,7-5-14 16,2 2 11-16,6 7-15 16,6 0 0-16,1 0-2 15,2 16 5-15,-3 7-3 16,-3 2 0-16,-6 4 5 15,-12 4-10-15,0 2 5 16,-23-1 0-16,-5 0-6 16,-2-6 8-16,0-7-2 15,11-9 0-15,7-6 8 16,8-3-11-16,4-3 3 16,0 0 0-16,0 0-5 15,7-14 8-15,14-10-3 16,9-4 0-16,3-7 5 15,3-3-4-15,-4 3-1 0,-5 6 0 16,-12 12-3-16,-9 12 3 16,-6 5 0-16,0 0 0 15,0 12-8-15,0 14 8 16,-9 7 0-16,-3-3 0 16,3 2 5-16,4-1-4 15,4-8-1-15,1 3 0 16,0-3 3-16,18-2-12 15,10-2-51-15,11 0-144 16,9-2-53-16,8 0-176 0</inkml:trace>
  <inkml:trace contextRef="#ctx0" brushRef="#br1" timeOffset="94858.89">12496 8254 392 0,'0'0'180'0,"0"0"-156"15,30-94 158-15,-21 55-70 16,-6 2 48-16,0 10-37 0,-3 10-41 15,0 9 31-15,0 5-41 16,0 3-17-16,0 0-9 16,0 0-36-16,-9 22 2 15,-7 24-12-15,-4 14 0 16,-2 16 6-16,-2 4-5 16,2-1-1-16,0-1 0 15,-1-5 2-15,3-10-6 16,7-13-59-16,4-13-45 15,-1-12-69-15,2-14-113 16,-1-11-20-16,-7 0-106 16</inkml:trace>
  <inkml:trace contextRef="#ctx0" brushRef="#br1" timeOffset="95010.73">12204 8497 200 0,'0'0'147'0,"0"0"-21"15,0 0 79-15,0 0-133 16,0 0-26-16,88-61-24 15,-27 47-22-15,8-3-2 16,9-2-5-16,2 1-72 16,-1-1-51-16,-12 2-85 15,-14-2-163-15</inkml:trace>
  <inkml:trace contextRef="#ctx0" brushRef="#br1" timeOffset="95221">12883 8097 573 0,'0'0'107'15,"0"0"116"-15,0 0-21 0,0 0-70 16,0 0-46-16,0 0-22 16,-33 20-45-16,21 17 14 15,-3 15 17-15,0 7-31 16,-1 8 9-16,0-1-11 16,2 3-14-16,5-5-6 15,6-6 2-15,3-7-51 16,12-15-47-16,25-16-146 15,8-20-106-15,13-3-188 16</inkml:trace>
  <inkml:trace contextRef="#ctx0" brushRef="#br1" timeOffset="95533.33">13260 8272 764 0,'0'0'114'0,"0"0"75"16,0 0-25-16,0 0-58 15,-85 10-33-15,66 4-42 16,2 3 8-16,8 2-26 16,2 0-13-16,7 2 4 15,0 2-4-15,3 2 0 16,16 2-1-16,2-4 4 16,0 4-8-16,0 0 5 15,1-4 0-15,-6-3-13 16,-2-5 13-16,-5-7-6 0,-6-5 5 15,-3 0-1-15,0 2-7 16,-15-3 9-16,-15 4 0 16,-6-2-6-16,-7-4-14 15,6 0-35-15,1-3-85 16,13-18-134-16,19-12-108 16</inkml:trace>
  <inkml:trace contextRef="#ctx0" brushRef="#br1" timeOffset="95764.93">13470 8100 762 0,'0'0'189'0,"0"0"-92"15,0 0 52-15,0 0-25 16,111 24-14-16,-50 9-33 16,1 7-29-16,-3 3-7 15,-16-1-37-15,-21-2 6 16,-22 3-7-16,-7 7 8 15,-35 8-7-15,-25 3-4 16,-12 1-11-16,-3 1-3 16,5-10-92-16,18-8-117 15,23-20-180-15,30-19-409 16</inkml:trace>
  <inkml:trace contextRef="#ctx0" brushRef="#br1" timeOffset="96215.14">14347 8398 1042 0,'0'0'27'0,"0"0"98"16,0 0 7-16,-85-37-65 16,54 34 20-16,-2 3-74 15,-6 0-8-15,3 18-5 16,4 4 6-16,5 7-11 15,9 2 5-15,4-2-5 16,13 4-4-16,1-6-3 0,15-7-16 16,13-11-2-16,8-9-12 15,3 0 23-15,0-14 12 16,1-12-10-16,-8-7 10 16,0-9-11-16,-2-8 18 15,-5-10 8-15,2-17-3 16,2-15 8-16,-4 8 9 15,-9 15 1-15,-5 29 28 16,-5 25 15-16,-6 15-18 16,0 7-48-16,0 32 0 15,-9 19-1-15,-4 15 1 16,-1 5 0-16,-1 1-8 16,-5-2 8-16,7-4-2 15,6 0-37-15,7-12-80 16,16-17-156-16,20-17-29 0,10-17-54 15,8-10-77-15</inkml:trace>
  <inkml:trace contextRef="#ctx0" brushRef="#br1" timeOffset="96658.32">14929 8300 359 0,'0'0'321'0,"0"0"-137"15,0 0 56-15,0 0-42 16,0 0-114-16,0 0-30 15,-24-28 3-15,24 26-57 16,0 2 0-16,18 0-4 16,10 4-2-16,5 8 3 0,0 1 3 15,-4-1-11-15,-7 2 2 16,-5 3 1-16,-7 2-11 16,-7 2-4-16,-3-1-2 15,-3 5 6-15,-17-4-2 16,-2 1-5-16,-1-2 12 15,7-10-15-15,6-3 18 16,6-7 9-16,4 0 4 16,0-7 23-16,4-16-22 15,18-15 17-15,8-9-25 16,5 0 13-16,-2 8-5 16,-4 9 20-16,-13 19-3 15,-12 9 30-15,-4 2-25 0,0 0-11 16,0 17-8-1,-3 11 1-15,-8 9 8 0,-1 4 6 16,4 4-18-16,5 2 9 16,3-5-12-16,1-1-12 15,24-12 1-15,15-7-84 16,18-14-185-16,17-8-195 16</inkml:trace>
  <inkml:trace contextRef="#ctx0" brushRef="#br1" timeOffset="97504.88">16443 8269 189 0,'0'0'74'0,"0"0"32"16,0 0 50-16,0 0-50 16,0 0-19-16,0 0 8 15,0-7-27-15,0 5 15 0,0 2 36 16,0 0-37-16,0 0-13 15,0 0 1-15,0 0-28 16,0-3 15-16,0 3-34 16,0 0 2-16,3 0 6 15,18 0-29-15,16 0 28 16,8 3 1-16,8 3-29 16,4-3 12-16,3-2-14 15,-2-1 0-15,-2 0 0 16,-6 0 0-16,-13 0-13 15,-14 0-41-15,-10 0-63 16,-13 0-7-16,0 0-65 0,-24 0-37 16,-14 2-195-16,-11 0 23 15</inkml:trace>
  <inkml:trace contextRef="#ctx0" brushRef="#br1" timeOffset="97693.26">16400 8422 470 0,'0'0'131'15,"0"0"25"-15,0 0-38 16,0 0 21-16,0 0 1 16,0 0-13-16,29 61-48 15,19-54-13-15,12-3-41 16,4-4-22-16,5 0 3 16,-1 0-6-16,-2-7-75 15,-12 1-94-15,-14-2-186 16,-18 0 18-16</inkml:trace>
  <inkml:trace contextRef="#ctx0" brushRef="#br1" timeOffset="103205.5">18039 8321 269 0,'0'0'40'16,"0"0"113"-16,0 0-74 15,0 0-50-15,0 0 15 16,0 0 26-16,-34-8-15 16,27 5 10-16,1 1 36 15,-1 0-24-15,0-1 60 16,1 3-35-16,-3 0-36 15,2-2 1-15,2 2-6 16,3 0-27-16,2 0-1 0,0 0-33 16,5 0 8-1,23 0-8-15,18 0 0 0,12 0 2 16,4 0 6-16,-7 0-5 16,-7 0-3-16,-15-1 0 15,-10-3-8-15,-11 4-8 16,-4-3-18-16,-8 3 21 15,-18 0 7-15,-18 0-34 16,-18 0-26-16,-5 0 26 16,-5 0 8-16,5 3 20 15,11 4 3-15,15-2 9 16,13-2 7-16,11-1-3 16,9 0 5-16,0 8 3 15,0 10-6-15,0 13 6 16,0 11 33-16,0 9-20 0,0 3 5 15,-4 5-25 1,-8-1 2-16,-5 0-7 0,7-7-7 16,-2-7-9-16,9-13-90 15,0-10-40-15,3-9-25 16,0-9 1-16,0-5-9 16,0 0 11-16,0-12 127 15,0-10 20-15,3-6 21 16,-3-5 0-16,0 0 38 15,0 4 46-15,0 12 68 16,0 6 7-16,0 5-6 16,0 4 26-16,3-1-86 0,9-2-30 15,15-2-22-15,8-2-21 16,14-1-1-16,13-3-9 16,2-3-6-16,0-1-7 15,-4 3 3-15,-11 1-86 16,-7 1-166-16,-13-5-211 15</inkml:trace>
  <inkml:trace contextRef="#ctx0" brushRef="#br1" timeOffset="103529.36">18683 8204 1104 0,'0'0'26'0,"0"0"146"15,0 0-36-15,0 0-68 16,0 0-17-16,0 0-27 16,0 0 4-16,0 29-28 15,0 18 0-15,-4 22 56 16,-5 12-44-16,0 12 8 15,-6 4-14-15,6-2 2 16,6-13-11-16,3-18 3 16,3-19-14-16,21-12 5 15,8-13-52-15,13-13-37 0,14-7-109 16,2-22-405-16</inkml:trace>
  <inkml:trace contextRef="#ctx0" brushRef="#br1" timeOffset="103984.84">18920 8556 892 0,'0'0'32'0,"0"0"221"16,0 0-142-16,0 0 9 16,0 0-59-16,0 0-52 15,-12-3 0-15,50-5-6 16,12 3 3-16,0-4-6 0,-9 6 8 15,-9 1-11-15,-14 2 3 16,-8 0-31-16,-9 8 16 16,-1 11-15-16,-3 4 20 15,-14 4-6-15,-6-4-16 16,5-3 14-16,4-3 0 16,3-9 0-16,6-3 17 15,4-5-14-15,1 0 5 16,3-5-8-16,18-17-8 15,1-7 23-15,7-10 1 16,1-2 2-16,-2-2 14 16,-1 3-8-16,-8 11 32 0,-10 12 1 15,-5 14-17-15,-4 3 14 16,0 0-36-16,0 17 8 16,-4 11-7-16,-5 9 0 15,-1 6 10-15,7-1-11 16,3-2-4-16,3 1-1 15,19-12-61-15,11-9-135 16,10-13-76-16,3-7-63 16</inkml:trace>
  <inkml:trace contextRef="#ctx0" brushRef="#br1" timeOffset="104225.43">19451 8179 866 0,'0'0'32'0,"0"0"239"0,0 0-139 16,0 0-62-16,0 0-37 16,0 0-25-16,17 53 12 15,29-9 30-15,3 9-24 16,-1 0-10-16,-9 1-1 16,-12 5-12-16,-21 3-3 15,-6 1 0-15,-15 2-5 16,-18-9-31-16,0-10-101 15,8-15-87-15,8-16-110 16,17-15-165-16</inkml:trace>
  <inkml:trace contextRef="#ctx0" brushRef="#br1" timeOffset="104436.36">20003 8439 1231 0,'0'0'12'16,"0"0"99"-16,0 0-48 16,0 0-20-16,0 0-17 15,105-3-1-15,-32-2-23 16,3-2-4-16,-6-2-45 16,-15-1-56-16,-9 0-85 15,-17 3-179-15,-22 1-90 0</inkml:trace>
  <inkml:trace contextRef="#ctx0" brushRef="#br1" timeOffset="104661.89">20193 8233 1128 0,'0'0'53'15,"0"0"109"-15,0 0-70 16,0 0-47-16,0 0-19 15,0 0-23-15,11 85 40 16,1-35-17-16,-2 2-21 16,-10 6 5-16,0 4-10 0,-10 1-11 15,1-3-22-15,6-8-150 16,3-18-185-16,25-22-149 16</inkml:trace>
  <inkml:trace contextRef="#ctx0" brushRef="#br1" timeOffset="104992.45">21149 8193 103 0,'0'0'1191'16,"0"0"-1181"-16,0 0 89 0,0 0 6 15,0 0-66-15,0 0 5 16,-17-25-31-16,-8 43 1 15,-14 12-2-15,-4 11-5 16,-3 5 9-16,5 6-14 16,8 4 2-16,13 1-2 15,12-8-2-15,8-6 0 16,15-11-2-16,28-9-1 16,15-6-3-16,14-13 4 15,9-4-8-15,-8-4 9 16,-7-13-37-16,-20-2-7 15,-17-1 11-15,-17 1-45 16,-12 7 7-16,0 7-125 16,-20 5-274-16</inkml:trace>
  <inkml:trace contextRef="#ctx0" brushRef="#br1" timeOffset="112041.42">21023 3123 94 0,'0'0'0'0,"0"0"0"16,0 0 12-16,0 0 23 15,0 0-21-15,0 0 5 16,0 0 19-16,-5 0-11 16,5 0 8-16,-3 0-1 15,0 0-22-15,0 0-1 16,-8 0-11-16,-7 1-20 16,-9-1-94-16</inkml:trace>
  <inkml:trace contextRef="#ctx0" brushRef="#br1" timeOffset="113400.69">22922 8231 748 0,'0'0'173'0,"0"0"-170"0,0 0 41 16,0 0 124-16,0 0-120 16,0 0-12-16,-16-5 17 15,45 5-32-15,12 0 36 16,5 0-33-16,5 0-21 15,-2-5 9-15,-3 0-12 16,-4 2-14-16,-8-3 10 16,-8 6-121-16,-13 0-78 15,-13 0-74-15,0 3-98 16,-24 8-17-16</inkml:trace>
  <inkml:trace contextRef="#ctx0" brushRef="#br1" timeOffset="113587.08">22818 8395 597 0,'0'0'124'0,"0"0"-112"16,0 0 95-16,0 0-8 15,0 0 31-15,81 10-63 16,-31-10-47-16,13-3-6 16,6-7 5-16,-1 3-19 15,-4-2-16-15,-11-2-98 16,-14-2-148-16,-19-4-68 15,-16-3-137-15</inkml:trace>
  <inkml:trace contextRef="#ctx0" brushRef="#br1" timeOffset="113802.89">23006 8049 565 0,'0'0'84'16,"0"0"-71"-16,0 0 128 15,0 0-39-15,0 0 31 16,113-40-8-16,-57 40-57 15,-1 13-3-15,-6 10 4 16,-10 7-53-16,-14 10-5 16,-13 8-9-16,-12 10 8 15,-8 7-4-15,-28 4-6 16,-14 0-15-16,-11-3-22 16,-5-2-94-16,-3-6-137 0,5-10-193 15</inkml:trace>
  <inkml:trace contextRef="#ctx0" brushRef="#br1" timeOffset="115716.15">24905 7484 214 0,'0'0'0'0,"0"0"0"16,0 0 52-16,34-84 9 16,-25 58-13-16,0 4 31 15,-5 5-22-15,1 6 18 16,-5 5 16-16,0 3-20 15,0 1 1-15,0 0-19 16,0 2 16-16,0 0 10 16,0 0-24-16,0 0 5 0,0 0-14 15,-3 13-45-15,-12 17 12 16,-4 19-5-16,-1 14-4 16,4 7 17-16,8 5-14 15,7 9 15-15,1 6 10 16,0 2-16-16,0 5 35 15,0-1-45-15,0-3 11 16,0-6-4-16,-8-15-7 16,-4-12 7-16,-4-12-9 15,-10-10-2-15,-5-2 16 16,-9-4-17-16,-3-7-1 16,-3-7 0-16,4-8-3 0,6-7-6 15,6-3-42-15,11 0-51 16,11 0-42-16,8 0-123 15,9-2-124-15</inkml:trace>
  <inkml:trace contextRef="#ctx0" brushRef="#br1" timeOffset="116104.7">25178 8461 946 0,'0'0'24'15,"0"0"1"-15,0 0 129 16,0 0-127-16,-105 20 42 16,71 13-21-16,1 6-22 0,5 9 14 15,7 0-37 1,9-4-3-16,9-2 2 0,3-12 1 16,0-8-6-16,16-8 3 15,4-8-7-15,3-6-4 16,3-2 7-16,2-21 4 15,-1-8 0-15,-3-2 1 16,-5-7-1-16,-5 2 0 16,-8 1 3-16,-5 13 6 15,-1 12-6-15,0 6-2 16,0 6 15-16,-3 15-13 16,-9 19-4-16,-2 7 1 0,4 6-3 15,7-6-10-15,3-2-35 16,0-9-54-16,8-12-39 15,16-13-77-15,6-5-47 16,5-30-87-16</inkml:trace>
  <inkml:trace contextRef="#ctx0" brushRef="#br1" timeOffset="116564.96">25365 7042 892 0,'0'0'38'0,"0"0"36"16,0 0 60-16,0 0-86 15,0 0-25-15,0 0-18 16,-16-11 12-16,16 54 36 16,0 15-15-16,0 14 15 15,0 2-39-15,0 2-6 16,0-10 8-16,-6-5-7 15,0-18-8-15,0-14-1 16,5-17 7-16,1-5-7 16,0-7 4-16,0 0-4 15,0-7 27-15,7-19 1 16,10-13-11-16,5-4-17 16,3 3 3-16,-1 13-11 15,-1 11 8-15,-1 16-2 0,0 0-3 16,-2 26-14-16,-2 7 18 15,-6 9 1-15,-11 2 0 16,-1-4-16-16,-9-3 16 16,-18-5 0-16,-6-3-3 15,-5-1-12-15,-7-6-21 16,5-5-55-16,5-6-60 16,10-5-32-16,14-6-50 15,11 0-46-15,0 0-113 16</inkml:trace>
  <inkml:trace contextRef="#ctx0" brushRef="#br1" timeOffset="116916.23">25964 7911 279 0,'0'0'302'16,"0"0"-266"-16,0 0 97 15,0 0-17-15,0 0 9 16,0 0-17-16,0-22-50 16,-2 3-11-16,-5-2-16 15,-1 1 41-15,-1 5-23 16,5 8-20-16,-2 3 26 16,3 4-44-16,-3 0-4 0,-6 7-7 15,-3 27 5-15,-7 16-5 16,-2 14 0-16,0 18 2 15,-6 9-10-15,0 2 8 16,-3-6 0-16,3-12-8 16,4-16-1-16,3-14-24 15,7-15-43-15,4-10-69 16,4-13-60-16,-2-7-75 16,0-16-125-16</inkml:trace>
  <inkml:trace contextRef="#ctx0" brushRef="#br1" timeOffset="117073.84">25577 8206 392 0,'0'0'162'0,"0"0"100"0,0 0-128 16,0 0-42-1,0 0-76-15,117-62-14 0,-49 54 21 16,5 1-23-16,8 2-11 16,1-2-63-16,2-3-93 15,-9 1-42-15,-15-8-71 16,-17 0-58-16</inkml:trace>
  <inkml:trace contextRef="#ctx0" brushRef="#br1" timeOffset="117253.4">26311 7945 268 0,'0'0'174'0,"0"0"61"15,0 0-100-15,0 0 61 16,0 0-81-16,0 0-69 16,-60 27 9-16,44 13-4 15,1 9 7-15,-3 11-32 0,-1 4-20 16,-4-3 7-16,6-1-13 15,8-14-14-15,7-12-90 16,2-13-87-16,17-17-32 16,14-4-117-16,7-21 9 15</inkml:trace>
  <inkml:trace contextRef="#ctx0" brushRef="#br1" timeOffset="117536.9">26411 8045 356 0,'0'0'195'16,"0"0"127"-16,0 0-129 15,0 0-74-15,0 0-48 16,0 0-37-16,-24 5 27 16,11 12-26-16,1 1-25 0,4 4 15 15,4 2-25 1,4 2 0-16,0 3-2 0,11-5 2 16,9-2-1-16,2-1 1 15,4-2-2-15,-7-5-8 16,-1 1-21-16,-7-5 25 15,-7-1-1-15,-4-1-8 16,0 2 10-16,-18 1 3 16,-9-5-25-16,-7 0 6 15,-2-2-58-15,-1-4-59 16,7 0-15-16,11-10-14 16,13-20-187-16</inkml:trace>
  <inkml:trace contextRef="#ctx0" brushRef="#br1" timeOffset="117750.33">26627 7916 595 0,'0'0'149'0,"0"0"25"15,0 0 1-15,0 0-73 16,0 0-11-16,84 73-18 16,-60-27-20-16,-9 9-23 15,-11 1-4-15,-4 4-26 16,-21 0 0-16,-20 2 2 15,-12 2-2-15,-7-5-3 16,-2-3-65-16,5-7-105 0,13-19-106 16,15-13-129-1</inkml:trace>
  <inkml:trace contextRef="#ctx0" brushRef="#br1" timeOffset="117965.9">27199 8168 1231 0,'0'0'5'15,"0"0"24"-15,0 0-25 16,0 0 44-16,0 0-48 16,0 0 10-16,71-3-12 15,-17 3 2-15,4 0-45 0,-3 0-48 16,-4 0-155-16,-14-5-42 15,-13 2-231-15</inkml:trace>
  <inkml:trace contextRef="#ctx0" brushRef="#br1" timeOffset="118131.34">27102 8436 875 0,'0'0'53'0,"0"0"47"15,0 0-94-15,0 0 2 16,103 0 8-16,-20-5-16 16,13-4-127-16,-1-2-184 0,-7-3-196 15</inkml:trace>
  <inkml:trace contextRef="#ctx0" brushRef="#br1" timeOffset="118924.9">28778 7582 463 0,'0'0'5'0,"0"0"97"15,0 0 5-15,0 0 3 16,0 0-26-16,0 0-22 16,41-43 52-16,-41 40-19 15,0 0-43-15,0-1 25 16,0 3-48-16,0 0-7 16,0-1 12-16,0 1-32 15,0-1 19-15,0 2-13 0,0 0-3 16,0-2 12-16,0 2-17 15,0 0 0-15,0 0 1 16,0 0 4-16,0 0-6 16,-8 13 1-16,-4 13 0 15,-3 11-1-15,3 18 1 16,-1 14 0-16,1 15 9 16,3 11 2-16,2 12-6 15,2 1-5-15,5-6 11 16,0-3-5-16,0-12-6 15,0-19 0-15,0-7 7 16,0-16-3-16,-9-9 9 16,-18-6-3-16,-9-7-6 0,-7-2 8 15,-11-5-12 1,-4-3-9-16,0-7-22 0,4-6-112 16,16 0-164-16,15-19-279 15</inkml:trace>
  <inkml:trace contextRef="#ctx0" brushRef="#br1" timeOffset="119846.67">29151 8699 593 0,'0'0'85'0,"0"0"47"16,0 0 15-16,0 0-44 16,0 0-43-16,0 0-2 0,-106-17-44 15,69 42 18-15,-2 3-13 16,8 2-7-16,6-4 11 16,11-2-23-16,6-8 0 15,8-4-5-15,0-8 1 16,0-4 3-16,17 0 0 15,5 0 1-15,5-16 31 16,0-7-30-16,-3 0 2 16,-8-4 8-16,-2 8-4 15,-7 6 5-15,-4 8 10 16,-3 5-18-16,0 0-4 16,0 15-3-16,0 14 3 0,0 7-12 15,2-4 12-15,11-5-33 16,11-10-70-16,7-10-159 15,11-7-16-15,3-20-223 16</inkml:trace>
  <inkml:trace contextRef="#ctx0" brushRef="#br1" timeOffset="120440.57">29193 7254 465 0,'0'0'4'0,"0"0"126"16,0 0 69-16,0 0-109 16,0 0 3-16,0 0 8 15,-24-39-33-15,24 37 11 16,0 2-70-16,6 0-7 0,13 0-3 16,5 6 9-16,-1 11-12 15,-3 4 4-15,-6 4 0 16,-5 6-5-16,-9 3 5 15,0 2 0-15,-7-2-5 16,-10-2 15-16,-2-8-10 16,1-7 0-16,4-4 4 15,5-8 2-15,3-3-3 16,6-2-3-16,0 0 26 16,0-2-17-16,6-16 20 15,9-6-29-15,9-9 0 16,0-6 2-16,6-1-2 15,-5 7 0-15,-7 11 5 0,-5 11 2 16,-10 11-8 0,-3 0 1-16,0 23-5 0,0 16-2 15,-4 8 7-15,-9 5 0 16,2 2-3-16,4 2 3 16,7-1-4-16,0-4-95 15,28-5-167-15,23-8-83 16</inkml:trace>
  <inkml:trace contextRef="#ctx0" brushRef="#br1" timeOffset="120746.88">30209 8163 679 0,'0'0'40'15,"0"0"-22"-15,0 0 126 16,0 0 16-16,0 0-36 16,0 0-51-16,7 10-26 15,25-4 41-15,12 0-62 16,4-5-18-16,6-1-2 15,-2 0-6-15,-3 0-22 16,-6-4-103-16,-8-1-120 0,-9-4-46 16,-15-2-112-16</inkml:trace>
  <inkml:trace contextRef="#ctx0" brushRef="#br1" timeOffset="120957.43">30446 7906 275 0,'0'0'642'0,"0"0"-513"16,0 0-13-16,0 0-66 15,0 0-3-15,-25 76 41 16,21-18-20-16,3 6-47 0,-2 2-17 16,-2 4 3-16,-3-4-7 15,-4 0-12-15,1 1-64 16,2-9-219-16,5-15-145 15</inkml:trace>
  <inkml:trace contextRef="#ctx0" brushRef="#br1" timeOffset="121926.4">31573 7643 100 0,'0'0'29'15,"0"0"34"-15,0 0-3 0,0 0 15 16,0 0-36-16,0 0 15 16,2-18-16-16,-2 18 2 15,0-1 20-15,0 1-5 16,0-1 4-16,0-1 7 15,0 1-33-15,0-4-13 16,0 4 8-16,0-3-22 16,0 0 14-16,0 1-8 15,0-1-7-15,0 0 17 16,0 1-20-16,0 0 13 16,0 3 12-16,0-3-18 0,0 3 13 15,0 0-2-15,0-1-8 16,-3-2 15-1,-6 3-23-15,-1 0 8 0,-4 0 8 16,-1 0-14-16,0 17 7 16,-4 9 3-16,1 14-8 15,0 10 38-15,5 10-14 16,1 8-1-16,6 4 9 16,3 2-3-16,1 1-8 15,2 4 9-15,0-1-22 16,0-3 27-16,0-10-19 15,0-2-15-15,0-10 2 0,-3-10-7 16,-16-6 2 0,-5-8-6-16,-7-2 1 0,-3-8-8 15,-4-2-2-15,1-10-45 16,2-2-66-16,9-5-101 16,6 0-105-16,14 0-210 15</inkml:trace>
  <inkml:trace contextRef="#ctx0" brushRef="#br1" timeOffset="122458.96">31536 8702 508 0,'0'0'255'0,"0"0"-149"16,0 0 38-16,0 0-39 15,0 0-9-15,0 0-19 16,-40 0-51-16,40 0-7 16,6 0 8-16,10 0-21 15,7 0-3-15,-1 0-2 16,-1 8 6-16,-3 11-8 16,-5 3 1-16,-7 9-1 15,-6-2-14-15,-3 4 8 16,-16 0-20-16,-5-4 24 15,3-4-17-15,5-7 13 16,6-8 1-16,5-5 6 16,5-5-7-16,0 0 7 0,0 0-9 15,19-20 4-15,6-5 3 16,8-8 2-16,0-3 3 16,3-7-1-16,0-3 8 15,-5 7-8-15,-4 10 22 16,-11 12 24-16,-10 14-18 15,-6 3 26-15,0 0-30 16,0 8-17-16,-9 18-2 16,-7 6-3-16,-2 4 14 15,0 3-1-15,6-1-13 16,3 0 5-16,9-1-9 0,0-5-3 16,7-10-13-1,19-10-33-15,19-8-32 0,16-4-120 16,14-21-176-16,4-15-334 15</inkml:trace>
  <inkml:trace contextRef="#ctx0" brushRef="#br1" timeOffset="123020.43">32127 7146 139 0,'0'0'175'0,"0"0"-100"0,0 0 131 15,0 0-60-15,0 0-40 16,0 0-33-16,6-36 8 16,-6 36-36-16,0 0 4 15,0 0-2-15,-4 12-27 16,0 12 24-16,-2 13 7 15,0 9-16-15,-4 7 37 16,-3 7-42-16,-3 1 18 16,0-3-12-16,1-7-34 15,0-10 15-15,5-12-13 16,1-8 4-16,3-11 7 16,5-5-15-16,-1-3 0 0,2-2 27 15,0 0-17-15,0 0 25 16,8-12 0-16,12-10-33 15,10-8 10-15,3 1-12 16,1 1 0-16,-2 7-2 16,-4 10 10-16,-6 10-9 15,-2 1 1-15,-4 12 0 16,-4 14-12-16,-5 6 12 16,-5 2 0-16,-2-1-7 15,-6-7 15-15,-18-3-8 16,-9-4 0-16,-8-5 4 15,-6-4-2-15,-6-6-2 16,5-3 0-16,6-1-3 16,12 0-51-16,17 0-13 15,13 0-76-15,0-15-200 0,21-2-323 16</inkml:trace>
  <inkml:trace contextRef="#ctx0" brushRef="#br1" timeOffset="127341.33">20279 8603 19 0,'0'0'50'0,"0"0"9"15,0 0 6-15,0 0 2 16,0 0 1-16,0 0 2 16,0 0-10-16,-1 0-19 15,1 0-27-15,0 0-14 16,0 0-24-16,7 3-63 0,12 4 2 15,5 2-113-15</inkml:trace>
  <inkml:trace contextRef="#ctx0" brushRef="#br1" timeOffset="127693.26">21535 9134 79 0,'0'0'283'0,"0"0"-282"16,0 0 7-16,0 0 36 16,0 0-6-16,0 0 4 15,0 0 2-15,0 0 2 16,0 0-38-16,0 0-1 0,0 0-7 16,0 0-11-1,-1 0-52-15,-5 0-78 0,-6 0-139 16</inkml:trace>
  <inkml:trace contextRef="#ctx0" brushRef="#br1" timeOffset="133617.46">29170 8748 78 0,'0'0'95'15,"0"0"-83"-15,0 0 33 16,0 0 13-16,0 0-14 16,0 0-6-16,-56-72 28 0,44 65-16 15,0 3 3-15,-2 2-15 16,-2 2-6-16,0 0-13 15,-7 6 12-15,-2 11-21 16,-3 7 5-16,-1 4 16 16,3 2-10-16,3-4 4 15,7 1-15-15,7-8-9 16,7-4 14-16,2-6-15 16,0-4 0-16,15-2 9 15,11-3 8-15,5 0 39 16,6-6-18-16,0-8-17 15,-1-3 13-15,-6-2-2 0,-3 2 7 16,-8-4 0-16,-4 1-16 16,-6 3 22-16,-4 2-9 15,-4 5-30-15,-1 6 40 16,0 4-16-16,0 0-26 16,0 9-4-16,-10 16-4 15,-4 6 2-15,1 3 2 16,10-2-5-16,3-6-5 15,3-4-56-15,21-10-70 16,7-2-22-16,9-10-102 16,5-10-129-16</inkml:trace>
  <inkml:trace contextRef="#ctx0" brushRef="#br1" timeOffset="135266.85">29421 4993 326 0,'0'0'19'16,"0"0"-8"-16,0 0 25 16,0 0 15-16,0 0-32 15,0 0 12-15,-1 0-8 16,1 10-21-16,-3 7 49 15,-2 5-4-15,1-3-18 16,0-2 12-16,4-8-27 16,0-1 12-16,0-8-14 15,11 0 0-15,17 0 60 16,16-5-8-16,16-17-12 16,8-4-18-16,4-6-33 15,2-2 16-15,4-5-11 0,-7-3 0 16,-8-3-5-16,-14 4-1 15,-16 7 0-15,-15 11-7 16,-12 13-7-16,-6 10-22 16,-8 4-65-16,-27 19-181 15,-13 12 101-15,-10 2-6 16</inkml:trace>
  <inkml:trace contextRef="#ctx0" brushRef="#br1" timeOffset="135547.44">29555 5141 54 0,'0'0'393'0,"0"0"-375"16,0 0-1-16,0 0 4 16,0 0 34-16,0 0-28 15,-25 33-12-15,34-28 35 16,19-5 40-16,18 0 4 15,13-9-9-15,17-13-57 16,9-7-8-16,4-3 19 16,1-2-35-16,-11-2-4 15,-8-6-3-15,-10-8-14 16,-13-10-71-16,-13-1-6 16,-13 6-132-16,-17 19-30 0</inkml:trace>
  <inkml:trace contextRef="#ctx0" brushRef="#br1" timeOffset="137045.9">12587 9194 189 0,'0'0'9'0,"0"0"0"16,0 0 38-16,0 0 0 15,0 0-25-15,0 0-2 16,-13 0 1-16,13 0-20 16,13 7 8-16,23 7 14 15,19 3 21-15,20 0 0 16,25 5-28-16,25-3-2 15,17 1-8-15,21-6-2 16,11-9-8-16,-4-5 2 16,-12 0 2-16,-15-10-5 15,-22-6 5-15,-27 3-20 16,-29 2-27-16,-24 6-35 16,-30 5-12-16,-15 0-43 0</inkml:trace>
  <inkml:trace contextRef="#ctx0" brushRef="#br1" timeOffset="137328.91">12671 9461 282 0,'0'0'3'16,"0"0"38"-16,0 0-25 15,0 0 4-15,0 0 84 0,121 0-17 16,-37 0-32-16,24 0 32 16,9 0-60-16,18 0-5 15,8 3 5-15,0 2-25 16,1 1 12-16,-12 1-14 16,-11 0 6-16,-21-1-21 15,-18 5-1-15,-28-3-88 16,-24 6-53-16,-30 2-86 15</inkml:trace>
  <inkml:trace contextRef="#ctx0" brushRef="#br1" timeOffset="138056.88">8670 8719 646 0,'0'0'21'0,"0"0"92"16,0 0 18-16,0 0-64 16,0 0 38-16,0 0-22 15,-58-21-68-15,97 16-1 16,28-7 36-16,24-1-2 15,18-3-14-15,7 3-32 16,1 0-2-16,5 2 5 16,-4 2 0-16,-8-1-6 0,-16 0 1 15,-22 3-33-15,-23 2-47 16,-22 2-58-16,-24 2-76 16,-6-2 120-16,-36 3-194 15,-16 0-71-15</inkml:trace>
  <inkml:trace contextRef="#ctx0" brushRef="#br1" timeOffset="138462.94">9197 8328 476 0,'0'0'16'0,"0"0"149"16,0 0-42-16,0 0-11 15,0 0 25-15,0 0-35 16,-9-43-25-16,9 43 25 16,0 0-62-16,0 0-5 15,0 0-35-15,0 0 12 16,6 4-12-16,22 10 10 0,14 5-10 15,16 4 10 1,2-3 5-16,7-3-17 0,-8 3 2 16,0-3 0-16,-4 0-13 15,-19 3 13-15,-11 2-2 16,-25 11 0-16,-16 9-11 16,-38 11 4-16,-37 14 7 15,-27 9-70-15,-28 6-9 16,-21 4-126-16,-17-5-82 15,-5-7-235-15</inkml:trace>
  <inkml:trace contextRef="#ctx0" brushRef="#br1" timeOffset="139565.07">3979 9089 328 0,'0'0'295'15,"0"0"-262"-15,0 0 142 16,-89-17-54-16,77 17-64 16,3-3 54-16,6 3-22 15,0 0-53-15,3 0 13 16,0 0-47-16,0-4 8 16,13-2-5-16,7 0-4 15,2-2 12-15,2 2-10 16,-12 3 2-16,-2-1 1 15,-7 1-6-15,-3 3 5 16,0 0 0-16,0 0-5 0,0 0 0 16,0 0-2-16,0 0 11 15,0 0-18-15,-3 0 9 16,-7 0-29-16,1 0 24 16,-3 0-18-16,0 3 3 15,3-3 17-15,3 0-7 16,3 4 6-16,-1-4 4 15,4 0 0-15,-3 0-6 16,3 0 6-16,-3 0 0 16,3 0 1-16,0 0 9 15,0 0-9-15,0 0-1 16,0 0 2-16,0 0-4 0,0 0 7 16,0 0-5-16,0-4 6 15,19-9 11-15,8-6-13 16,9 0 2-16,-2 2-1 15,5 0 12-15,-6 6-17 16,-8 2 0-16,-4 4-2 16,-9 3-1-16,-9 1-28 15,-3 1-17-15,0 0-2 16,-18 3-10-16,-15 8 1 16,-10 0 40-16,-5 1 12 15,-1 2 14-15,4-1 6 16,5 2 9-16,10-1-16 15,9 10 24-15,11 2-28 16,10 16 0-16,0 14 4 0,13 16 2 16,11 9-4-16,0 5-4 15,-2-3 3-15,-1-14-17 16,-6-10-3-16,-3-16-120 16,0-11 9-16,-3-11-75 15,-2-15-46-15,-7-6-22 16</inkml:trace>
  <inkml:trace contextRef="#ctx0" brushRef="#br1" timeOffset="139834.66">3882 9501 179 0,'0'0'69'0,"-43"-95"143"15,31 61-89-15,9 12 46 16,3 5-109-16,0 1-19 0,15-1-28 16,15 0-5-16,10 0-8 15,2 3 0-15,4 2 0 16,-7-1-6-16,-5 6 6 15,-7-2 0-15,-8 2-2 16,-8 4 11-16,-8 3-5 16,-3 0 1-16,0 0 11 15,0 19 3-15,9 15-14 16,1 19 13-16,1 3 19 16,-2 0-34-16,4-3-6 15,2-17-6-15,6-12-100 16,4-19-27-16,8-7-153 0,0-30-3 15</inkml:trace>
  <inkml:trace contextRef="#ctx0" brushRef="#br1" timeOffset="139956.99">4376 8995 241 0,'0'0'344'0,"0"0"-344"15,0 0 0-15,-52 77-8 16,52-35-57-16,7-4-140 15</inkml:trace>
  <inkml:trace contextRef="#ctx0" brushRef="#br1" timeOffset="140816.78">4488 9478 844 0,'0'0'29'16,"0"0"232"-16,0 0-147 15,0 0-60-15,0 0-17 16,-27-84-35-16,27 33 9 16,0-9 2-16,3-2-13 15,-3 5 0-15,0 11-1 16,0 17 3-16,0 18-2 16,0 9 0-16,0 2-6 15,-3 2-5-15,-3 16-28 16,0 7 39-16,-3 2-11 15,5-1 19-15,2-6-10 0,2-7 2 16,0-5 0 0,0-8-13-16,8 0 0 0,14 0-1 15,8-11 5-15,4-5 18 16,2 2 9-16,-3 4-18 16,-5 3 5-16,-7 4 0 15,0 3-5-15,-6 3 0 16,-2 14-4-16,-4 10 10 15,-1-4-4-15,-2 0-2 16,-2-4 2-16,2-9-8 16,-3-4 6-16,-3-6 0 15,6 0-1-15,0-3-22 16,4-19 8-16,4-5 3 0,-2-9 8 16,1-1-5-1,-4 1 6-15,-6-3 3 0,-3 10 1 16,0 5 10-16,0 14-2 15,0 10 17-15,0 0 2 16,0 0 3-16,-3 0-29 16,-3 9-2-16,6 8 1 15,0 0 7-15,0-1-9 16,8-5 1-16,11-1 0 16,6 0-7-16,2-4 9 15,6 5-2-15,-5-3 0 16,-2 1 9-16,-7 3-15 0,-8 4 6 15,-10 3 0 1,-1 9-14-16,-3 1 6 0,-15 6-10 16,-4-7-28-1,8-8-39-15,1-11-34 0,10-9-14 16,3-15 59-16,0-27-137 16,12-16-68-16,6-9 197 15,1-12 53-15,-7-9 29 16,3-1 66-16,-6 9 32 15,0 20 76-15,0 25-16 16,-2 19-8-16,-2 13-1 16,2 3-41-16,4 15-107 15,8 14 31-15,2 17-17 16,-3 4-9-16,-5 6-7 16,-5 5 1-16,-5 1-41 0,-3-3-158 15,6-9-64-15,-3-20-221 16</inkml:trace>
  <inkml:trace contextRef="#ctx0" brushRef="#br1" timeOffset="140967.4">5153 9019 734 0,'0'0'85'0,"0"0"79"16,0 0-80-16,0 0-32 15,0 0-52-15,0 0-26 16,9 0-54-16,51 0-59 15,10-9-65-15,6-4-246 0</inkml:trace>
  <inkml:trace contextRef="#ctx0" brushRef="#br1" timeOffset="143143.9">5829 8815 936 0,'0'0'119'15,"0"0"115"-15,0 0-174 16,-79 10-22-16,67 17-30 16,6 14-5-16,3 13-3 15,3 9 0-15,0 6 12 16,3 6-12-16,3-5 0 16,0-8-2-16,-3-15-2 0,0-12 1 15,-3-14-15-15,0-11-32 16,0-4-4-16,0-6-23 15,-3 0 56-15,-14-16 17 16,-8-15 5-16,3-17-1 16,-2-2 0-16,9-6 8 15,7 12 0-15,8 12-8 16,5 8-4-16,23 5 3 16,11 3 1-16,10 5-6 15,5-2 6-15,10-3-18 16,-3 6 0-16,0-7-7 0,-5-2 1 15,-12 2 20 1,-11 0-9-16,-12 1-52 0,-12 0 65 16,-6 2 3-16,-3 5 34 15,0 1-2-15,0 6 17 16,0 1 2-16,0 1-38 16,-3 0-8-16,0 8-8 15,3 7 0-15,0 2-6 16,0-4 6-16,9 0 0 15,7-6-4-15,1-4-3 16,8-3 7-16,2-6-7 16,4-11 1-16,-4-5 1 15,0 1-19-15,-9-3 24 16,-2-1-4-16,-8-1 11 16,-5 2-1-16,0 5-6 0,-3 9 6 15,0 3 1 1,7 7-7-16,2 0-11 0,3 7 8 15,12 6-2-15,6 6 2 16,1-8 3-16,2-3 0 16,3-6-11-16,4-2 9 15,-3 0-26-15,2-10-25 16,-3-10-13-16,-6 0 53 16,-11-2-44-16,-10-2 57 15,-9 3 31-15,0-4-22 16,-21 1 56-16,-6 8 14 15,2 6-24-15,1 10-7 0,-1 0-10 16,1 17-35-16,6 13 8 16,3-1-11-16,9 5 0 15,6-5-2-15,0-6-3 16,6-6 1-16,15-11-19 16,4-6-17-16,5 0 16 15,0-10 18-15,-2-16-4 16,-1-3 3-16,-12-7-5 15,-6-6 12-15,-9-6 0 16,0-15 8-16,-12-11 22 16,-10-17-23-16,2-5 9 15,-2 15 19-15,7 23 0 0,6 32 49 16,6 26-22-16,3 9-54 16,0 30-8-16,0 25 8 15,9 13-8-15,6 5 2 16,-3 6 6-16,-2-2-12 15,2-3 4-15,9-13-37 16,7-14-37-16,11-23-94 16,15-18-13-16,4-15 57 15,9-15-227-15,5-25 91 16,-5-12 193-16,-6-14 67 16,-16-10 12-16,-20-2 58 15,-19 11 60-15,-6 18 37 16,-6 24 68-16,-13 18-2 15,-8 7-85-15,-3 20-109 16,-4 10 10-16,4 13-29 0,11 3-6 16,8-3 4-16,8 1-10 15,3-8-10-15,0-10 2 16,14-9-3-16,8-7-10 16,8-10-44-16,6-5 24 15,-2-20 26-15,0-8-63 16,-10-7 2-16,-9-7 35 15,-12-8 33-15,-3 1 6 16,0 9-1-16,-3 15-5 16,-3 16 51-16,-1 14 5 15,5 7-49-15,-1 19-7 16,3 8 0-16,0 2-4 0,0 0 4 16,18-5 0-16,4-9-2 15,8-5-4-15,6-11 3 16,1-6 3-16,2-3-14 15,1-17 6-15,-7-7-57 16,-9-2 54-16,-6-2 10 16,-12-7 1-16,-6-3 9 15,0 8 0-15,0 8 9 16,0 15 74-16,0 10-31 16,0 0-28-16,0 10-33 15,0 10 0-15,13 6 1 16,7-4-1-16,2-5 5 15,2-6 9-15,4-10-7 0,-1-1-4 16,3-2 23-16,-2-17-24 16,-5-5 14-16,-4 1-16 15,-7 2 2-15,-3 5 4 16,-6 7-5-16,-3 7-1 16,3 2 2-16,0 0-2 15,6 0-3-15,4 0 0 16,7 2 3-16,2-2 2 15,8 0-2-15,4-4 0 16,2-16-7-16,4-3-14 16,-4-2-2-16,-3-2-26 15,-8 4-8-15,-8 2 26 0,-4 5-56 16,-7 0 31-16,-6 5 55 16,0 2 2-1,0-2 5-15,-6 2 12 0,-4 2 17 16,7 2 35-16,-2 1-52 15,2 4 22-15,3 0-6 16,0 0-33-16,0 0-2 16,0 4-13-16,5 8 14 15,4-5-9-15,1 0 9 16,-4-1-18-16,3-6 3 16,-2 0-15-16,1 0 19 15,-5 0-7-15,-3-6 12 16,0-1-10-16,0 0 21 15,0 3-5-15,-3 1 18 0,-2 3-13 16,-5 0 28-16,7 0-33 16,-3 14 1-16,3 2-15 15,3-2 14-15,0-1-2 16,6-3-4-16,10-7-36 16,1-3 17-16,5 0 0 15,8-6-15-15,3-12 8 16,1-4-12-16,2-2-35 15,-9-1-15-15,-8-1 44 16,-10-5 41-16,-9-8 9 16,0-9 38-16,0-8 35 15,0-2-22-15,0 11 28 16,0 16 72-16,0 17-54 16,0 9 3-16,0 5-37 0,0 0-47 15,0 14 0-15,0 16-12 16,8 10 24-16,14 2 17 15,11 5-45-15,6-5 9 16,7 1-9-16,-4-10-16 16,3-4-31-16,-1-12-125 15,2-16-140-15,-7-1-170 16</inkml:trace>
  <inkml:trace contextRef="#ctx0" brushRef="#br1" timeOffset="143794.84">8681 7786 649 0,'0'0'75'16,"0"0"73"-16,0 0-66 16,0 0-30-16,0 0-38 15,0 0 1-15,0 0 32 16,64-21-6-16,-25 8-41 16,1-4-27-16,-3 0-21 15,-4 1-2-15,-9-1 12 16,-6 6 19-16,-11 5 19 15,-7 0 17-15,0 1 16 16,-10 2-12-16,-11 3 18 16,-3 0-21-16,2 0 13 15,1 6 2-15,3 8-32 0,8 7 12 16,10 2-13-16,0-1 0 16,0-1-7-16,19-4 7 15,3-5-1-15,2-6-5 16,1-5-1-16,1-1 3 15,-2 0 4-15,4-16-54 16,-1 0 31-16,-5-5-1 16,-5 1-2-16,-8-2 17 15,-5-2 18-15,-1 0 5 16,0 10-14-16,-3 3 0 16,0 7 28-16,0 4-28 15,3 0-11-15,3 10 6 16,3 6 4-16,3-2-2 0,0 0 3 15,1-4 0 1,-1-6-15-16,-1-4 15 0,-1 0-13 16,2-4 6-16,2-14-16 15,2-5 21-15,0-2 1 16,-4-6 1-16,-1-5 2 16,-1-8 8-16,-4-10-5 15,-3-4 51-15,-3 3-30 16,0 15 56-16,0 20 19 15,0 13 1-15,0 7-41 16,0 16-61-16,0 15 0 16,0 18-14-16,3 8 25 15,15 7-18-15,10 6 7 16,2 5-48-16,-6 3-111 0,-3 0-232 16,-12-7-339-16</inkml:trace>
  <inkml:trace contextRef="#ctx0" brushRef="#br1" timeOffset="145706.88">7358 9290 509 0,'0'0'433'0,"0"0"-299"16,0 0 44-16,0 0-86 16,0 0 6-16,0 0-61 15,-26-4-33-15,26 37-7 16,3 17 3-16,8 12 0 16,1 1-2-16,1-10 7 15,-4-3-12-15,-1-13-26 16,-5-14-58-16,1-10-18 15,-4-10-130-15,0-3 92 16,0-13 66-16,-15-13-173 16,-3-7 159-16,-6-4 95 15,2 1 13-15,1 6 59 16,6 10 80-16,6 11 7 16,2 5 31-16,7 3-59 0,0-1-67 15,0-2-64-15,7-1 10 16,17-6-10-16,9-6 8 15,13-6-4-15,-4-1-2 16,-2-4 4-16,-4-3-8 16,-8-2 2-16,-8-2 0 15,-7 2-1-15,-10 0 1 16,-3 12 0-16,0 5 13 16,0 12-8-16,0 4 43 15,0 1-48-15,0 22 8 16,0 16-25-16,0 11 22 15,0 0-5-15,6-4 7 16,3-7 1-16,3-9-8 0,-3-8 0 16,4-10 0-16,-4-7-12 15,2-5 12-15,5-3 0 16,-1-13 5-16,0-15-1 16,-3-3 1-16,-3-10-5 15,1 4 0-15,-1 10-12 16,-7 11 4-16,4 19-3 15,-3 0 6-15,7 10-69 16,2 9 71-16,6 1 3 16,3 0-31-16,0-7-24 0,1-6-78 15,0-7 49 1,-5 0-30-16,2-7 27 16,-8-12 43-16,1-2 6 0,-5 1 38 15,-4-6 10-15,0-3-10 16,-3-5 0-16,0 5 11 15,0 9 7-15,0 10 37 16,0 10 60-16,0 0-91 16,0 10-5-16,0 10-4 15,0 0-2-15,0 0-3 16,0-5-7-16,0-3-3 16,6-6 0-16,-3-4 5 15,0-2-17-15,0 0 2 16,4 0 10-16,-5-8 19 15,-2-4-13-15,0-3 0 0,0 1 8 16,0 5-13-16,0 4 32 16,0 2 8-1,0 3-15-15,-5 14-26 0,-2 16 0 16,4 13-1-16,3 6 1 16,0-3 0-16,3-5-6 15,18-10-19-15,7-11-33 16,11-6 18-16,7-12-18 15,-1-2 8-15,4-16-29 16,-7-9-168-16,-9-9 127 16,-8-5 83-16,-14-4 37 15,-11-4 37-15,0 2 89 0,0 4-19 16,-3 18 17-16,0 10 21 16,-2 13 72-16,2 3-184 15,0 24-23-15,0 10 10 16,3 12-14-16,0-3 11 15,6 0-17-15,12-7 0 16,10-10-2-16,-2-10 2 16,7-10-3-16,-1-9-4 15,-6 0 1-15,-7-17-67 16,-1-11 26-16,-9-6-7 16,-6-9 49-16,-3-6-15 15,0-7 14-15,-19-2 1 16,-1 7 4-16,-2 15 1 15,1 15 16-15,6 21 80 16,-1 0-37-16,-1 26-59 0,1 5 0 16,4 8 10-16,7-2-4 15,5-8-2-15,0 0-4 16,5-11-1-16,10-5-18 16,4-7 11-16,5-6-26 15,1 0 33-15,1-17-1 16,-1-5-1-16,-1-1-29 15,-5-7 30-15,1 0-4 16,-1 3 12-16,-7 10 3 16,-3 5 24-16,-6 9-28 15,-3 3 77-15,0 0-82 16,0 10 4-16,0 10 10 0,0 2-14 16,0 1 1-16,0-5-1 15,9-5 7-15,3 0-8 16,6-4 1-16,1-1 0 15,4-2-13-15,2-4 1 16,-1-2-145-16,-5 0 47 16,-1-10-172-16,0-9 118 15,-6-3 1-15,-3-5 38 16,-5-7 125-16,-4 5 46 16,0 3 46-16,0 9 46 15,0 7 51-15,0 10 27 16,0 0-129-16,0 3-74 15,-4 18 25-15,-2 1 30 0,3 0-55 16,3-4 4-16,0-5-10 16,0-3-6-16,0-4-1 15,6-5-7-15,7-1-4 16,1 0 10-16,8-14-22 16,2 0-18-16,1-4 24 15,-5-2-34-15,-7 0 39 16,-7 7 12-16,-6 3 11 15,0 6 11-15,0 4 50 16,0 0-43-16,0 13-19 16,-3 4 12-16,0 3-18 15,3-3 3-15,0-1-10 0,0-3 3 16,0-6-3-16,9-4-11 16,9-1-68-16,3-2 28 15,12 0-32-15,7 0-65 16,-6 0-71-16,-10 0-236 15</inkml:trace>
  <inkml:trace contextRef="#ctx0" brushRef="#br1" timeOffset="145925.11">8582 9557 586 0,'0'0'193'0,"0"0"25"16,0 0-63-16,0 0-115 15,0 0-2-15,0 0 62 16,78 27-29-16,10-64-24 0,12-2-47 16,1-4 0-16,-7 0-3 15,-9 7 3-15,-13 6-1 16,-14 4-25-16,-19 9-132 16,-13 4-186-16,-12 3 5 15</inkml:trace>
  <inkml:trace contextRef="#ctx0" brushRef="#br1" timeOffset="146164.75">9707 9235 1332 0,'0'0'188'0,"0"0"-67"16,0 0 13-16,0 0-35 15,0 0-48-15,0 0 4 16,-3-3-55-16,3 3 12 16,0-5-33-16,0 5 19 15,0 0-41-15,0 0-28 16,0 0-86-16,-14 5-34 16,-12 6-392-16</inkml:trace>
  <inkml:trace contextRef="#ctx0" brushRef="#br1" timeOffset="161062.68">28413 6022 344 0,'0'0'0'16,"0"0"19"-16,0 0-4 15,0 0 59-15,0 0 25 16,0 0-41-16,0 0 13 15,0 0-13-15,0 0-31 16,0 0 33-16,0 0-43 16,0 0 0-16,0 0-4 15,0 0-2-15,0 0-12 16,0 0 1-16,1 0-31 16,10 0-73-16,8 0-150 15,11 0 79-15,3 0-99 16</inkml:trace>
  <inkml:trace contextRef="#ctx0" brushRef="#br1" timeOffset="161451.47">31541 6304 203 0,'0'0'232'0,"0"0"-227"15,0 0-4-15,0 0 12 16,0 0 12-16,0 0-24 16,-32 0 14-16,32 0-5 15,-1 0-10-15,-4 0-10 16,-5 0-98-16,-5-7-205 0</inkml:trace>
  <inkml:trace contextRef="#ctx0" brushRef="#br1" timeOffset="162089.13">31451 6554 454 0,'0'0'22'0,"0"0"36"15,0 0 18-15,0 0 68 16,0 0-67-16,0 0 10 15,-70 4-2-15,70-4-36 16,0 0 27-16,12 0-44 16,24-13-22-16,24-10 23 15,15-3-32-15,9 1-1 0,0-1 0 16,-2 4-2-16,-11 2 0 16,-9 6-67-16,-18 6-87 15,-22 5 24-15,-17 3-98 16,-5 1 1-16,-35 16 92 15,-15 9 1-15</inkml:trace>
  <inkml:trace contextRef="#ctx0" brushRef="#br1" timeOffset="162253.84">31566 6615 69 0,'0'0'81'0,"-94"58"42"16,75-45 40-16,14-11-7 16,5-2-58-16,18 0-7 15,28-2 66-15,25-14 19 16,17-4-105-16,16-2-29 0,2 1-41 15,-1-1 6-15,-4 2-7 16,-14 2-64-16,-15 2-133 16,-18-3-162-16,-20 3-220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1T03:23:46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7998 5531 673 0,'0'0'0'16,"0"0"-16"-16,0 0 16 15,0 0 100-15,0 0-72 16,0 0-13-16,0 0-7 16,-23 9 4-16,59-9-4 15,19 0 34-15,11 0-4 16,10-9 31-16,6-2-51 16,9-3 12-16,6 0-14 15,-3 1-9-15,-3-1-8 0,-12 4 1 16,-15 0 0-16,-18 4-10 15,-16 3-35-15,-21 1-39 16,-9 1 7 0,-6-1 39-16,-27 0-109 0,-13 1-78 15,-9-3 61-15,-3-4 25 16</inkml:trace>
  <inkml:trace contextRef="#ctx0" brushRef="#br0" timeOffset="299.95">8427 5277 203 0,'0'0'195'15,"0"0"-145"-15,0 0 177 16,0 0-153-16,0 0-22 16,0 0 20-16,-19-36-23 15,22 36-2-15,13-1 29 0,7-1-64 16,8 2 22-16,6 0 5 16,2 0-26-16,6 9 19 15,4 7-32-15,0 4 11 16,2 2-10-16,-2 7-1 15,-4 5 0-15,-12 1 0 16,-8 6 4-16,-16 1-4 16,-9 0 1-16,-15 4 21 15,-24 0 3-15,-13 0-21 16,-12-2-4-16,-8-1 0 16,4-4-3-16,17-3-88 15,14-5-113-15,22-12-75 16,15-13-156-16</inkml:trace>
  <inkml:trace contextRef="#ctx0" brushRef="#br0" timeOffset="9006.39">5101 8365 618 0,'0'0'79'15,"0"0"-7"1,0 0 100-16,0 0-42 0,0 0-38 16,0 0 27-16,0 0-68 15,-22-23-25-15,22 23-15 16,0 0 15-16,0 0-23 16,0 0-3-16,-5 10 12 15,-1 13-6-15,-3 13 22 16,-4 14 0-16,2 12-17 15,2 16 43-15,5 17-47 16,1 10 18-16,3 8-5 16,0 5-19-16,0-5 28 15,0-6-27-15,0-9 0 16,3-13 29-16,-3-17-24 16,0-17-4-16,0-8 17 0,0-9-17 15,-9-5 11 1,-9-4-14-16,-12 0 2 0,-10-6 0 15,-8 4 1-15,-10-6-3 16,-8 3 0-16,1-3-51 16,11 1 2-16,14-1-50 15,23-3-38-15,17-5-221 16,3-9-294-16</inkml:trace>
  <inkml:trace contextRef="#ctx0" brushRef="#br0" timeOffset="9441.6">5316 9749 1084 0,'0'0'33'16,"0"0"104"-16,0 0 18 15,0 0-78-15,0 0-46 16,0 0 35-16,-36 0-46 15,12 3-5-15,-1 14-15 16,-5 13 12-16,2 12-17 16,8 5 5-16,4 1 0 15,13-1-10-15,3-4 11 16,0-9-1-16,9-15 0 0,10-5 2 16,5-12-8-1,-2-2 6-15,1-9 0 0,2-13 2 16,-4-9 2-16,-3-2-4 15,-5 1 0-15,-7-5 9 16,-4 0-5-16,-2 7-4 16,0 10 0-16,0 11 1 15,0 9 1-15,0 0-2 16,0 12 0-16,0 22-8 16,0 9 2-16,0 6 6 15,0 1-15-15,9-6-22 16,7-12-89-16,6-13-110 15,-2-19-198-15</inkml:trace>
  <inkml:trace contextRef="#ctx0" brushRef="#br0" timeOffset="10044.7">5493 7999 708 0,'0'0'30'16,"0"0"172"-16,0 0-36 16,0 0-59-16,0 0-26 15,0 0-37-15,-12 13-42 16,12 26 18-16,0 20-1 16,0 8 19-16,0 10 29 15,0-6-34-15,0-11-3 16,0-15-9-16,0-14-18 15,0-9 16-15,0-8-19 0,0-7 0 16,0-5 4-16,0-2 6 16,0 0-10-16,3 0 24 15,3-12 1-15,8-15 28 16,5-12-53-16,5-3 0 16,4 5-8-16,-5 8 8 15,-1 12 0-15,-1 15-4 16,-3 2-3-16,-2 7-3 15,-2 17 3-15,-4 2 7 16,-10 4-17-16,-3-1 20 16,-24 2-3-16,-19 2 0 15,-12-3-9-15,-6-4 1 0,4-3-56 16,18-11-31-16,17-9-17 16,19-3-111-16,6-18-139 15,6-15-386-15</inkml:trace>
  <inkml:trace contextRef="#ctx0" brushRef="#br0" timeOffset="10552.48">6403 8847 443 0,'0'0'210'16,"0"0"-15"-16,0 0 92 0,0 0-125 16,0 0-34-16,0 0-42 15,3-29 0-15,-3 29-43 16,-3 0-16-16,-9 8 12 15,-4 23-32-15,-5 18 0 16,0 26-7-16,3 9 8 16,6 8-4-16,2 5-4 15,4-1 0-15,0-10-8 16,-2-14 8-16,5-16-28 16,-1-13-65-16,4-16-101 15,-6-10-48-15,-6-17-144 16,-9 0-74-16</inkml:trace>
  <inkml:trace contextRef="#ctx0" brushRef="#br0" timeOffset="10704.29">6078 9303 987 0,'0'0'211'16,"0"0"-12"-16,0 0-129 16,0 0-60-16,124-68 14 15,-45 46-24-15,4 0 0 16,1 2-7-16,-2 0-40 15,-9 0-179-15,-16 0-296 16</inkml:trace>
  <inkml:trace contextRef="#ctx0" brushRef="#br0" timeOffset="10934.28">6819 8874 926 0,'0'0'132'16,"0"0"146"-16,0 0-146 15,0 0-36-15,0 0-56 16,0 0 22-16,-28 37-59 16,16 13 2-16,0 17 65 15,-4 16-63-15,2 13 6 16,5 7-13-16,2-4 6 16,7-10-17-16,10-20-57 15,23-17-44-15,9-22-23 16,7-23-253-16,6-10-278 15</inkml:trace>
  <inkml:trace contextRef="#ctx0" brushRef="#br0" timeOffset="11182.66">7271 9053 648 0,'0'0'564'0,"0"0"-386"15,0 0-29-15,0 0-68 16,0 0-27-16,0 0-13 15,-4 23-39-15,4 12 52 16,-3 19-22-16,-3 13-13 16,0 11 11-16,1 1-24 0,-1-3-6 15,2-16 0 1,4-15-9-16,0-15 0 0,0-16-58 16,12-7-37-16,6-7 22 15,12-11-105-15,8-18-127 16,1-15-293-16</inkml:trace>
  <inkml:trace contextRef="#ctx0" brushRef="#br0" timeOffset="11355.22">7313 9300 364 0,'0'0'112'16,"-115"33"121"-16,67-19-100 16,10-1 32-16,18-5 5 15,13-7-99-15,7-1-35 16,10 0-36-16,29-1 5 15,16-14-23-15,17-5 17 0,5-6-105 16,-2-2-105-16,-2-4-61 16,-12 0-209-16</inkml:trace>
  <inkml:trace contextRef="#ctx0" brushRef="#br0" timeOffset="11585.93">7586 8869 336 0,'0'0'641'0,"0"0"-431"16,0 0-35-16,0 0-61 15,0 0-71-15,0 0 1 0,42 28-34 16,7 11 33-16,-1 14 9 16,-2 3-51-16,-15 10 11 15,-17 17-12-15,-14 9 8 16,-17 11-23-16,-32 6 10 15,-18 3-86-15,-18-7-76 16,-9-12-432-16</inkml:trace>
  <inkml:trace contextRef="#ctx0" brushRef="#br0" timeOffset="13048.45">8663 9523 337 0,'0'0'96'0,"0"0"-38"16,0 0 131-16,0 0-15 16,0 0-66-16,18-87 76 15,-29 65-106-15,-11 5 26 16,-8 2-31-16,-9 8-65 16,-7 7 5-16,-2 5 18 15,-1 24-23-15,3 9-6 16,15 1-2-16,11 0 3 15,10-3-11-15,10-10 8 0,0-3 0 16,19-7-7-16,14-11 12 16,9-5-5-1,10-10 0-15,6-21 5 0,-4-5-2 16,-2-10-3-16,-7-4 0 16,-3-11 9-16,-11-10 1 15,-7-8-6-15,-5 3 9 16,-13 9 3-16,-3 22 31 15,-3 18-31-15,0 17 3 16,0 10 9-16,0 10-28 16,-6 27-2-16,-6 22 1 15,-1 26 2-15,5 5-4 0,2 6 3 16,3-9-13-16,3-16 7 16,0-18-103-16,17-12-83 15,11-27-122-15,5-14-128 16</inkml:trace>
  <inkml:trace contextRef="#ctx0" brushRef="#br0" timeOffset="13296.98">9170 9058 930 0,'0'0'198'16,"0"0"37"-16,0 0-133 15,0 0-38-15,0 0-50 16,0 0 27-16,-3 60-12 0,3-13 7 15,0 12 12 1,0 10-33-16,0 3 13 0,-6 1-27 16,0-10 15-16,-1-10-19 15,7-10 3-15,0-16-13 16,0-8-10-16,0-13-62 16,16-6-11-16,11-12-48 15,7-18-124-15,-1-13-269 16</inkml:trace>
  <inkml:trace contextRef="#ctx0" brushRef="#br0" timeOffset="13456.41">9179 9293 620 0,'0'0'121'16,"-91"31"167"-16,67-22-142 0,11-6-8 16,13-3-54-16,9 0-65 15,37 0 10-15,24-12-29 16,27-10-6-16,18-4-47 15,-2-3-283-15,-8 2-295 16</inkml:trace>
  <inkml:trace contextRef="#ctx0" brushRef="#br0" timeOffset="15891.95">4425 11959 719 0,'0'0'117'0,"0"0"74"16,0 0 6-16,0 0-80 15,0 0-57-15,0 0 12 16,0-9-29-16,0 9-24 15,0 0 32-15,0 0-46 16,0 0 0-16,0 6 3 16,0 17 4-16,0 13 8 15,0 14 10-15,0 11-28 16,-10 6 38-16,4 5-38 16,-6-1-2-16,3-5 5 15,-3-10 9-15,6-10-14 16,6-17 0-16,0-9 1 15,0-9-11-15,0-5 10 0,12-6-7 16,12 0 7-16,10-6-56 16,5-21 13-16,1-4-77 15,-1-8-108-15,-3 0-63 16,-6-6-105-16,-8 1-48 16</inkml:trace>
  <inkml:trace contextRef="#ctx0" brushRef="#br0" timeOffset="16089.98">4188 12272 607 0,'0'0'114'0,"0"0"139"16,0 0-38-16,0 0-105 16,0 0-30-16,0 0-49 0,-19 4-2 15,77-14-27-15,12-4 10 16,6-1-24-16,0 1-26 15,-1 0-159-15,-5-5-211 16,-6 2-361-16</inkml:trace>
  <inkml:trace contextRef="#ctx0" brushRef="#br0" timeOffset="16319.09">5183 12082 1333 0,'0'0'43'0,"0"0"68"16,0 0-45-16,0 0 0 15,0 0-66-15,0 0 6 16,61 28 16-16,-22-24-13 16,-3-4-17-16,1 0 8 15,-3 0-76-15,-11-2-16 16,-4 0-158-16,-16 2-153 15,-3 0-137-15</inkml:trace>
  <inkml:trace contextRef="#ctx0" brushRef="#br0" timeOffset="16476">5107 12316 796 0,'0'0'130'0,"0"0"75"15,0 0-55-15,0 0-119 16,0 0-8-16,88 3 27 15,-19-3-41-15,8-9-18 16,8-5-67-16,3 0-311 16,-4-8-180-16</inkml:trace>
  <inkml:trace contextRef="#ctx0" brushRef="#br0" timeOffset="17398.32">5241 12180 38 0,'0'0'3'0,"0"0"47"0,0 0-16 16,0 0 21-16,0 0 8 15,0 0 3-15,-16-13 2 16,14 9 38-16,1 4-17 15,-1 0 31-15,-1 0-36 16,3 0 6-16,0 0 26 16,0 0-23-16,-3 0 0 15,3 0-15-15,0 0-20 16,0 0 16-16,0 0-44 16,0 0-2-16,0 0 9 15,0 0-30-15,0 0 20 16,0 0-27-16,0 0 6 15,8 0-5-15,14 0 3 0,5 0-4 16,7 0 0-16,2 0 8 16,-3 0-19-16,3 0-5 15,-2 0-90-15,-7 0-41 16,-8-3-175-16,-14 3-121 16,-5 0-29-16</inkml:trace>
  <inkml:trace contextRef="#ctx0" brushRef="#br0" timeOffset="17589.24">5170 12351 502 0,'0'0'230'16,"0"0"-222"-16,0 0 15 0,0 0 14 15,0 0 23-15,89 0-18 16,-49 0-12-16,5-5-30 15,4-6-25-15,-1-5-201 16,6-7-260-16</inkml:trace>
  <inkml:trace contextRef="#ctx0" brushRef="#br0" timeOffset="18546.52">6361 11981 325 0,'0'0'140'15,"0"0"70"-15,0 0-57 16,0 0 1-16,0 0-9 15,0 0-50-15,17-22-23 16,-17 22-24-16,0 0 6 16,0 0-42-16,0 0 11 15,0 5-14-15,0 20 3 0,-8 8 2 16,-5 13 20 0,4 3-25-16,0 4 33 15,3-2-41-15,0-3 15 0,5-5-2 16,1-11-8-16,0-8 0 15,7-9-6-15,8-6 0 16,4-4 0-16,8-5 1 16,6-2-1-16,6-18 2 15,-2-7 8-15,-1-5-8 16,-12-2-2-16,-5-5 0 16,-7-3 5-16,0-2-2 15,-9-1-3-15,0 8 3 16,-3 13 6-16,0 12 14 0,0 12 7 15,0 0-30 1,0 0 7-16,0 12-7 0,-3 17 0 16,-3 12-10-16,-3 8 23 15,3 2-21-15,3 0 8 16,3 2-42-16,0-10 5 16,3-3-81-16,21-17-75 15,12-13-145-15,7-10-132 16</inkml:trace>
  <inkml:trace contextRef="#ctx0" brushRef="#br0" timeOffset="19056.16">6968 12008 1039 0,'0'0'78'0,"0"0"155"15,0 0-144-15,0 0-2 16,0 0-36-16,0 0-16 15,-19-3 30-15,19 3-51 16,0 0 13-16,0 0 7 16,0 0-33-16,0 0 27 15,0 0-28-15,0 0 1 16,0 0-7-16,0 0 6 16,0 0 0-16,0 0-1 15,0 0-17-15,0 0 14 16,0 0-29-16,0 0-2 15,0 0 34-15,0 0-36 0,0 0 37 16,0-4-5-16,0 4 14 16,0-3-10-16,0 3 1 15,0 0 0-15,0 0 3 16,0 0 9-16,0 0-6 16,0 0 12-16,0 0-13 15,0 0 17-15,0 0-22 16,0 0 4-16,0 0-14 15,-6 17 10-15,-4 16 0 16,-4 9 0-16,-2 5 13 16,1 3-18-16,4 0 5 15,-5-1 0-15,7 1-10 0,3-6 10 16,6-3-6-16,3-7-39 16,18-8-49-16,12-7-38 15,10-15-118-15,2-4-160 16,7-15-289-16</inkml:trace>
  <inkml:trace contextRef="#ctx0" brushRef="#br0" timeOffset="19664.34">7076 12180 473 0,'0'0'102'16,"0"0"151"-16,0 0-94 15,0 0-2-15,0 0-50 16,0 0 1-16,100-66-62 16,-67 59-16-16,-1 7 12 15,1 0-38-15,-3 0 9 16,-6 14-13-16,-3 6 6 0,-8 10-15 16,-10 0 9-16,-3 4 0 15,-10-3-4-15,-10-1 6 16,1-10-2-16,3-4 0 15,5-9 10-15,8-2-12 16,0-5 2-16,3 0 0 16,0-3 9-16,9-16-8 15,12-14-2-15,9-4-2 16,1-5-16-16,2 3 17 16,-3 5-6-16,-5 7 8 15,-7 11 5-15,-6 12-2 16,-12 1 13-16,0 3 14 15,0 0-27-15,0 17 9 16,-3 9-8-16,-7 4 6 0,2 3 13 16,5 1-20-16,3-1-3 15,0 0 0-15,24-4-8 16,15-3-23-16,10-13-96 16,12-13-79-16,6 0-149 15,-7-26-323-15</inkml:trace>
  <inkml:trace contextRef="#ctx0" brushRef="#br0" timeOffset="19882">7859 11969 333 0,'0'0'522'15,"0"0"-166"-15,0 0-125 16,0 0-89-16,0 0-56 0,0 0-47 16,-57-66 7-16,57 66-40 15,21 19-6-15,12 11 12 16,6 7-8-16,-2 8 12 15,-7 3-16-15,-14 7 0 16,-16 6-12-16,-13 7 8 16,-32 5-26-16,-13 0-29 15,-14-4-52-15,-5-3-63 16,-11-20-340-16</inkml:trace>
  <inkml:trace contextRef="#ctx0" brushRef="#br0" timeOffset="22287.97">11609 9303 439 0,'0'0'49'0,"0"0"104"16,0 0-26-16,0 0 21 16,0 0 6-16,0 0-39 15,-61-4 35-15,61 4-92 16,0 0-6-16,0 0-26 16,0 0-26-16,0 0 18 15,25 8-18-15,18 2 0 16,11-1 56-16,16-5-53 0,3-4 17 15,6 0-20 1,-4 0 8-16,-4 0-24 0,-11-4 14 16,-15-3-62-16,-14 5 10 15,-10 1-64-15,-21-2-27 16,-3 3 74-16,-30 0-158 16,-16 3-51-16,-16 8 35 15,-10 1-70-15</inkml:trace>
  <inkml:trace contextRef="#ctx0" brushRef="#br0" timeOffset="22552.17">11506 9491 363 0,'0'0'100'0,"0"0"138"15,0 0-91-15,0 0-59 16,0 0 32-16,0 0-30 0,12 46 67 16,43-32-71-16,18-4-8 15,11-4 2-15,14-3-57 16,5-3 10-16,4 0-11 15,-9-3-18-15,-8-7 24 16,-21 3-28-16,-20 1 0 16,-27-1 5-16,-11 5 10 15,-11-1-13-15,0 2-2 16,0-2 9-16,0 3-27 16,-18 0 7-16,-10 0-44 15,-5 0-47-15,-6 4-206 16,3-1-437-16</inkml:trace>
  <inkml:trace contextRef="#ctx0" brushRef="#br0" timeOffset="24149.19">3557 11467 569 0,'0'0'31'16,"0"0"6"-16,0 0 131 16,0 0-120-16,0 0-23 15,100 66 92-15,-66 33-39 16,-11 40 39-16,-10 34-21 15,-13 24-49-15,-13 23 3 0,-29 12-39 16,-10-4-7-16,1-20 1 16,5-41-1-16,16-51-4 15,18-48 0-15,12-35-39 16,9-33-89-16,22-17-150 16,7-46-149-16</inkml:trace>
  <inkml:trace contextRef="#ctx0" brushRef="#br0" timeOffset="24906.5">3542 11486 1104 0,'0'0'17'15,"0"0"-17"-15,0 0 0 16,0 0 13-16,112-15 35 15,-12 7 4-15,30-2-22 16,34-4 13-16,40 2-38 16,41-1 13-16,34 4-18 15,24 4 0-15,22 2-11 16,15 0 11-16,4-1-1 16,1 2-11-16,-17-6 4 15,-22 1 3-15,-21-2-6 16,-39-4-5-16,-28 6 5 0,-39 1 6 15,-39 5 3 1,-37 1-12-16,-35 0 21 0,-29 0-7 16,-22 0 0-16,-7 0 3 15,-1 7-1-15,4 10 2 16,4 12 3-16,-1 15 28 16,-1 19-32-16,3 12 24 15,-6 14 2-15,-3 7-17 16,-2 2 26-16,-4 2-25 15,0-4 4-15,-3-6 15 16,0-4-14-16,0-8 10 16,-9 2-12-16,-4-7-12 0,-2-5 14 15,-3-4-17 1,-4-5-1-16,-5-6 6 0,-7-3 5 16,-11-8-11-16,-9-2 0 15,-16-3 2-15,-21-8 0 16,-16-7-2-16,-26-5 0 15,-21-2-9-15,-23-5-4 16,-29 2 12-16,-28 4 1 16,-23 1 0-16,-19 7-16 15,-16 5 16-15,-9 4 0 16,-2 1 5-16,12 1-5 16,15-1 0-16,27-6 0 15,22-3 5-15,20-5-4 16,25-8-1-16,21-1 0 15,27-8 0-15,29-3 8 0,32 0-3 16,28 0 0-16,26-3 2 16,13-4-4-1,6 0-3-15,0-5-29 0,6-5-15 16,7 3-56-16,1 0-50 16,-1 4-164-16,-4 1-129 15</inkml:trace>
  <inkml:trace contextRef="#ctx0" brushRef="#br0" timeOffset="28894.99">14809 8620 827 0,'0'0'27'15,"0"0"-4"-15,0 0 152 16,0 0-89-16,0 0 27 15,0 0-83-15,-46 82 29 16,33-13-10-16,7 20 27 0,6 7-42 16,0 10 8-16,21 13-4 15,6 3-15-15,3 13 17 16,2-6-31-16,-3-9-3 16,-9-13 16-16,-10-16-16 15,-10-8 4-15,-8-11-10 16,-23-9 11-16,-11-7-6 15,-16-8-5-15,-12-4 0 16,-4-10-2-16,-1-15 11 16,3-9-9-16,11-10 0 15,16-13-31-15,19-37-8 16,26-19-84-16,35-24-163 16,34-7-295-16</inkml:trace>
  <inkml:trace contextRef="#ctx0" brushRef="#br0" timeOffset="29243.82">15552 9235 666 0,'0'0'167'16,"26"-84"-140"-16,-17 44 165 15,-2 8-74-15,-7 9-1 0,0 6-31 16,0 7 0-16,-5 3-9 16,-3 4-32-16,-1 3 4 15,-3 0-49-15,-6 20 1 16,-1 23 11-16,-4 23-2 16,7 26-10-16,1 17 25 15,0 4-24-15,3 3 33 16,-4-12-34-16,-3-7 0 15,2-12-11-15,-4-15 11 16,6-21-27-16,2-12-34 16,1-14-74-16,-9-19-111 15,-4-4-254-15</inkml:trace>
  <inkml:trace contextRef="#ctx0" brushRef="#br0" timeOffset="29399.15">15159 9653 1075 0,'0'0'64'16,"0"0"94"-16,102-46-80 16,-39 26-19-16,12-3-35 15,7 3-21-15,6-2-3 16,3-2-15-16,-3 1-160 16,-14-4-277-16</inkml:trace>
  <inkml:trace contextRef="#ctx0" brushRef="#br0" timeOffset="29652.36">16006 9069 894 0,'0'0'75'16,"0"0"259"-16,0 0-179 16,0 0-61-16,0 0 1 15,0 0-54-15,-6-10-33 16,3 43 7-16,-3 20 0 15,-7 23 24-15,-6 13-2 16,-1 9-31-16,0 0 28 16,7-3-34-16,7-7 0 15,6-15-15-15,9-14 12 16,27-16-45-16,17-15-40 16,18-23-71-16,10-8-202 0</inkml:trace>
  <inkml:trace contextRef="#ctx0" brushRef="#br0" timeOffset="30741.89">16592 9343 113 0,'0'0'109'16,"0"0"5"-16,0 0 32 15,0 0-83-15,0 0-9 16,0 0 19-16,0-13-12 16,0 13 2-16,0-1 1 15,0 1 1-15,0-2 60 16,0-1-28-16,0-2-8 16,0 3 6-16,0-2-36 0,0 1 14 15,0 3-15-15,0 0-32 16,0 0 8-16,-4 0-34 15,1 20 0-15,0 19-11 16,-10 20 19-16,0 8-8 16,0 5 0-16,-3-3 8 15,5-9-3-15,3-13-5 16,8-14 0-16,0-10-5 16,0-9 11-16,9-12-6 15,14-2 0-15,2-7 7 16,5-18 0-16,3-12-7 15,-7-10 0-15,-1-1-6 0,-5-6 14 16,0-3-8-16,-8 3 0 16,-6 10 9-16,-1 13-7 15,-3 17-2-15,-2 11 0 16,0 3 10-16,0 3-8 16,0 22-2-16,0 15 0 15,-6 13 1-15,2 6-2 16,-5 3 1-16,3 1 0 15,3-5-7-15,3-7 10 16,0-8-6-16,0-9-37 16,12-14-92-16,18-14-99 15,1-6-332-15</inkml:trace>
  <inkml:trace contextRef="#ctx0" brushRef="#br0" timeOffset="31002.31">17120 9411 1008 0,'0'0'112'16,"0"0"149"-16,0 0-119 15,0 0-47-15,0 0-19 16,0 0-42-16,0-5 2 16,0 10-36-16,0 26 16 15,0 13-15-15,0 14-1 16,0 8 6-16,0 6 8 0,0-2-2 15,0 0-12 1,-6-9 0-16,0-13-25 0,3-12-30 16,3-16-58-16,0-17-83 15,18-3-254-15,10-30-269 16</inkml:trace>
  <inkml:trace contextRef="#ctx0" brushRef="#br0" timeOffset="31243.36">17446 9448 1097 0,'0'0'180'16,"0"0"-45"-16,0 0-8 15,0 0-39-15,0 0-71 16,0 0 11-16,0 24-12 16,0 18 3-16,0 8 22 0,0 10-41 15,0 5 4-15,0-5-6 16,-3-5 5-16,3-15-6 15,0-12-16-15,0-12-65 16,0-10 17-16,7-6-113 16,5 0-116-16,1-19-56 15,2-12-293-15</inkml:trace>
  <inkml:trace contextRef="#ctx0" brushRef="#br0" timeOffset="31401.2">17355 9687 623 0,'0'0'125'0,"0"0"100"0,0 0-37 16,0 0-116-16,0 0-41 16,0 0 8-16,32 9-11 15,34-23-4-15,1 0-24 16,6-3-138-16,-6-3-138 16,-3-7-276-16</inkml:trace>
  <inkml:trace contextRef="#ctx0" brushRef="#br0" timeOffset="31657.05">17769 9382 837 0,'0'0'188'0,"0"0"13"16,0 0-59-16,0 0-54 15,0 0-27-15,0 0-29 0,70 23 34 16,-31 3-25-16,0 8-35 15,-8 7 17-15,-7 4-23 16,-17 8 0-16,-7 3-8 16,-7 3 16-16,-26 1-16 15,-5-7 4-15,-3-7-70 16,4-10 2-16,1-11-152 16,7-20-201-16,16-5-209 15</inkml:trace>
  <inkml:trace contextRef="#ctx0" brushRef="#br0" timeOffset="31946.08">18102 9010 1146 0,'0'0'50'16,"0"0"114"-16,0 0-10 15,0 0-66-15,0 0-61 16,0 0 27-16,72 26-39 16,-14 14 46-16,1 12-50 15,-5 14-3-15,-7 14 7 16,-9 6-15-16,-15 7 0 16,-21-2-6-16,-8 4 9 0,-37-5-6 15,-15-4-28-15,-9-7-63 16,-11-9 21-16,-10-14-163 15,-2-16-379-15</inkml:trace>
  <inkml:trace contextRef="#ctx0" brushRef="#br0" timeOffset="33703.11">5080 14125 1060 0,'0'0'36'0,"0"0"-4"16,0 0 141-16,0 0-164 15,-119 70-6-15,68-14 18 16,2 3-21-16,13 0 29 16,9-8-15-16,12-8-13 15,11-14 12-15,4-9-13 16,13-6 0-16,14-14-2 16,9 0 11-16,9-21-3 15,4-18-6-15,3-10 5 16,-10-4-1-16,-5-4-1 15,-13-9-3-15,-8 0 7 0,-11-13 4 16,-5 4 5-16,0 18-15 16,0 23 11-16,0 18 4 15,-2 16-16-15,-1 20-9 16,-4 23 8-16,4 23-4 16,3 16 5-16,0 8 0 15,0 2-15-15,0-6 11 16,0-10-112-16,19-20-147 15,5-28-144-15,3-26-246 16</inkml:trace>
  <inkml:trace contextRef="#ctx0" brushRef="#br0" timeOffset="33956.51">5456 14030 973 0,'0'0'196'0,"0"0"6"16,0 0-107-16,0 0-40 15,0 0-36-15,0 0 8 16,0 43 10-16,0-1-2 16,9 8 30-16,0 9-59 15,-2 4 7-15,-1 4 7 16,-6 1-8-16,0-1-12 16,0-8 0-16,-6-12-20 15,2-17 17-15,4-15-77 16,0-15-21-16,7-6-24 0,13-27-77 15,-1-13-158 1,3-9-241-16</inkml:trace>
  <inkml:trace contextRef="#ctx0" brushRef="#br0" timeOffset="34106.92">5477 14324 324 0,'0'0'141'16,"0"0"50"-16,-94 42 22 15,76-32-55-15,9-3-35 16,6-4-33-16,3-3-30 15,0 0-10-15,24 0-50 16,25 0 11-16,26-15-24 16,19-9-98-16,10-9-333 15</inkml:trace>
  <inkml:trace contextRef="#ctx0" brushRef="#br0" timeOffset="34294.92">6187 14280 780 0,'0'0'460'0,"0"0"-382"15,0 0 9-15,0 0-43 16,0 0-38-16,140 0 2 16,-70-3-8-16,2-2-58 15,-2 1-175-15,-15-2-201 16</inkml:trace>
  <inkml:trace contextRef="#ctx0" brushRef="#br0" timeOffset="34444.82">6306 14512 703 0,'0'0'38'0,"0"0"175"16,0 0-122-16,0 0-68 15,0 0-8-15,81 7-15 16,4-31-25-16,22-2-145 15,12-4-143-15</inkml:trace>
  <inkml:trace contextRef="#ctx0" brushRef="#br0" timeOffset="34887.51">7413 14036 1250 0,'0'0'66'16,"0"0"21"-16,0 0 2 16,0 0-43-16,0 0-28 15,0 0-18-15,-3 40 0 16,3 4 29-16,0 4-22 16,3 5-3-16,0-6 1 15,0-8 8-15,7-6-15 16,-2-14 2-16,4-7 0 0,4-9-17 15,1-3 16 1,8-10 0-16,-1-14-5 0,4-9-20 16,-7-4 18-16,0-9 0 15,-8-7 8-15,-2 2-2 16,-1 7 14-16,-4 14-10 16,-3 14 50-16,-3 12-30 15,0 4 32-15,0 0-54 16,0 20 12-16,0 17-23 15,-3 9 11-15,-3 9 0 16,2-1-4-16,4-5 13 16,0-9-22-16,0-10-4 15,4-13-66-15,14-15-23 16,6-2-151-16,1-32-463 16</inkml:trace>
  <inkml:trace contextRef="#ctx0" brushRef="#br0" timeOffset="35083.01">7914 13706 1086 0,'0'0'105'0,"0"0"106"15,0 0-92-15,0 0-45 16,0 0-49-16,0 0 5 16,-24 66-15-16,21-23 12 15,-3 0-27-15,-1-1 2 16,1 2-19-16,0-4 17 15,3-3-80-15,0-8-101 0,0-13-369 16</inkml:trace>
  <inkml:trace contextRef="#ctx0" brushRef="#br0" timeOffset="35333.32">8099 13885 639 0,'0'0'672'0,"0"0"-561"16,0 0 26-16,0 0-57 16,0 0-60-16,0 0 19 15,-30 102 9-15,21-43-11 16,-1 4-11-16,-5 7-18 0,0-1 1 16,0-1-9-1,8-8 2-15,4-9-23 0,3-12-11 16,16-16-48-16,20-17-3 15,22-12-124-15,11-31-231 16</inkml:trace>
  <inkml:trace contextRef="#ctx0" brushRef="#br0" timeOffset="35790.32">8390 14050 724 0,'0'0'380'16,"0"0"-257"-16,0 0 66 0,0 0-96 15,0 0-15-15,0 0-31 16,-24 0-41-16,45 0 11 16,9 0-6-1,10 3-11-15,-3 3 0 0,-7-3 3 16,-6 8-15-16,-12-5 12 16,-3 11-34-16,-9 4 34 15,0 4-35-15,-3 4 12 16,-15-2 11-16,-3-4-31 15,5-6 39-15,4-4-17 16,9-9 19-16,1-4-12 16,2 0 17-16,2-14-3 15,13-13 0-15,7-16 6 16,5-2-11-16,0 5 5 16,-2 0 0-16,-10 15 14 0,-3 10-1 15,-6 6 12-15,-3 6 14 16,-3 3-28-16,0 0 3 15,0 0-14-15,3 15 0 16,-3 12-3-16,0 3 7 16,0 7-4-16,0-1 0 15,0 4 5-15,0-1-14 16,9-5-24-16,8-6-96 16,12-14-78-16,7-14-175 15,-3-7-121-15</inkml:trace>
  <inkml:trace contextRef="#ctx0" brushRef="#br0" timeOffset="36020.43">8906 13897 545 0,'0'0'400'15,"0"0"-151"-15,0 0-24 16,0 0-158-16,0 0-4 16,0 0-59-16,-3-3 14 15,18 23 5-15,10 13 2 16,11 7 13-16,9-1-33 15,1 8-4-15,-1 2 15 16,-5 4-14-16,-19-7-2 16,-9 1 0-16,-12-5-13 15,-18-2-21-15,-15 1-43 16,-7-10-75-16,3-11-105 16,11-12-252-16</inkml:trace>
  <inkml:trace contextRef="#ctx0" brushRef="#br0" timeOffset="36896.25">9610 13997 989 0,'0'0'101'16,"0"0"74"-16,0 0-111 16,-88 17 19-16,45 8-31 15,1 9-17-15,6 5 16 16,4 0-43-16,12 5 0 0,11-5-5 15,9-5 0 1,0-8-3-16,6-6 0 0,21-13-1 16,7-7-7-16,2-1-6 15,6-22-25-15,1-9 28 16,-1-8-42-16,1-10 53 16,-1-10-1-16,-7-12 1 15,3-11 6-15,-8-6 11 16,-8 9-6-16,-7 24 35 15,-12 25 14-15,-3 20 0 16,0 11-9-16,0 0-44 16,0 13-11-16,-3 27 4 15,-11 13 0-15,4 14 4 16,1 1 2-16,2 4-6 16,4 1 0-16,3-3 5 0,6-4-18 15,20-13-19-15,16-17-65 16,11-19 2-16,5-17-114 15,6-10-81-15,-9-24-80 16,-6-9 48-16,-16-12 184 16,-12-7 138-16,-12 1 38 15,-3 11 118-15,-6 19 56 16,0 11 64-16,0 12 27 16,0 5-105-16,0 3-49 15,0-1-55-15,0 1-44 16,0 0 20-16,0 0-59 15,6-2 8-15,21 2-19 0,7 0 10 16,12 0-16-16,-4 0 6 16,-12 6 0-16,-7 7-15 15,-6 2 14-15,-11 1-10 16,-6 7 2-16,0 2-8 16,-13 5 10-16,-7-3-1 15,-2-3-2-15,1-5 0 16,9-9-5-16,3-5 15 15,9-5-1-15,0 0 14 16,0 0-12-16,3-15-1 16,15-15-1-16,6-9-14 15,5-8 10-15,6-1 3 16,-5-6-5-16,-2 8 14 0,-7 15-5 16,-15 16-1-16,-3 8 0 15,-3 7 29-15,0 0-28 16,0 12-2-16,-9 12 1 15,-4 12 3-15,-1 4 18 16,1 1-22-16,7 0 3 16,6 2-3-16,3 1 0 15,24-2-1-15,14-8-19 16,9-12-82-16,8-11-139 16,-9-11-421-16</inkml:trace>
  <inkml:trace contextRef="#ctx0" brushRef="#br0" timeOffset="38442.94">19366 9431 781 0,'0'0'116'16,"0"0"81"-16,6-73 24 16,-6 64-116-16,0 7-56 15,0 2 3-15,0 0-15 16,0 13-37-16,-12 21 0 15,-2 14-6-15,-3 11 14 16,5-3 0-16,8-6-8 16,4-8 0-16,0-11-5 15,3-12 8-15,16-12-3 16,9-7 4-16,10 0 1 0,1-26 5 16,0-3-10-1,-4-8 0-15,-5-4-2 0,-4-4 11 16,-4-5-9-16,-5 3 0 15,-4 15 8-15,-6 11-3 16,-7 12-5-16,0 9 0 16,0 3 0-16,0 24-8 15,0 16 8-15,-3 4 0 16,-4 1 7-16,3-1-14 16,4-5 7-16,0-5-54 15,7-11-8-15,12-13-110 16,11-9-78-16,4-4-30 0,3-26-245 15</inkml:trace>
  <inkml:trace contextRef="#ctx0" brushRef="#br0" timeOffset="38824.5">19978 9028 810 0,'0'0'117'0,"0"0"105"15,0 0-123-15,0 0-46 16,0 0-29-16,0 0 77 16,0 71-37-16,-2-25-20 15,-8 3-5-15,-3-2-26 16,4-6 13-16,-1-13-26 16,6-9 0-16,1-12-2 0,3-7 4 15,0 0-2-15,0 0 13 16,0-12-11-16,10-16 16 15,6-14-18-15,-3-11 0 16,0-10-1-16,1 4 2 16,-4 5-1-16,-4 18 0 15,-3 16 8-15,-1 12-20 16,-2 8 11-16,0 11-36 16,-2 17-5-16,-5 11 5 15,1 7-7-15,0 6-12 16,3 2-69-16,-3-1-85 15,4 2-137-15,2-8-206 16</inkml:trace>
  <inkml:trace contextRef="#ctx0" brushRef="#br0" timeOffset="40272.94">17411 9544 53 0,'0'0'274'16,"0"0"-185"-16,0 0 105 15,0 0-85-15,0 0 24 16,0 0 44-16,0-7-49 16,0 5 19-16,0 0-62 0,-4 0-25 15,4-1 14-15,0 3-29 16,0-3-1-16,0 3-12 15,0 0-28-15,0 0 17 16,0 0-21-16,0 0 0 16,10 0-10-16,8 0 14 15,6 19-4-15,-4 1 0 16,-5 9 3-16,-4 9-11 16,-8 4 8-16,-3 0 0 15,-6 3-4-15,-17-9 11 16,0 3-7-16,-4-13 0 0,5-4 7 15,6-8-8 1,7-6 1-16,4-8 0 0,5 0 3 16,0 0 7-16,0 0-8 15,0-13 1-15,16-15 7 16,5-8-17-16,7-3 7 16,2-5 0-16,3-2-9 15,-1 3 0-15,-2-3 9 16,-4 10 0-16,-7 4-4 15,-4 8-5-15,-7 12 9 16,-2 4 0-16,-6 5 1 16,0 3 3-16,0 0-4 15,0 0 0-15,-6 11 1 16,-12 14-11-16,-3 11 10 16,0 11 0-16,5 4 6 0,4 7 3 15,-1-7-3-15,8-4-1 16,5-7 7-16,0-11-18 15,0-8 6-15,11-4 0 16,5-9-6-16,-3-3-24 16,3-5-16-16,1 0-41 15,-5-10-52-15,-1-10-31 16,-6-6-109-16,-5-7 30 16,0-6-104-16</inkml:trace>
  <inkml:trace contextRef="#ctx0" brushRef="#br0" timeOffset="40520.18">17320 9557 454 0,'0'0'127'16,"0"0"119"-16,0 0-82 16,0 0-51-16,0 0-24 15,0 0-42-15,15-26-22 16,2 26-8-16,5 0-17 15,3 19 0-15,-1 12-7 16,-12 5 18-16,-5 6-11 16,-7 1 0-16,-4 4 6 15,-20-3-17-15,-8-2 11 16,-6-3-90-16,-1-6-105 0,5-6-171 16</inkml:trace>
  <inkml:trace contextRef="#ctx0" brushRef="#br0" timeOffset="41052.1">20428 9185 1091 0,'0'0'45'0,"0"0"111"15,0 0-67-15,-88 108-19 16,52-51-40-16,1 4 35 16,0 3-46-16,8 5 2 15,8 6-6-15,15-1-7 16,4-5-8-16,9-9 0 16,27-14-63-16,14-17-30 15,13-19-116-15,10-10-139 16,-5-24-185-16</inkml:trace>
  <inkml:trace contextRef="#ctx0" brushRef="#br0" timeOffset="41482.24">20499 9503 783 0,'0'0'48'0,"0"0"233"16,0 0-146-16,0 0-61 15,0 0-34-15,0 0-28 16,-13-8 0-16,52 19-7 15,10 1-5-15,-4 1 10 16,-9 0-15-16,-10 4 5 16,-10 0-13-16,-12 2 12 15,-4 1-34-15,0-1 28 16,-17-2 1-16,0-2-2 0,1-6-6 16,7-4 14-1,6-5 0-15,0 3-1 0,3-3 12 16,0-3-10-16,15-16-1 15,15-10 4-15,-1-8-10 16,4-3 17-16,2-2-11 16,-7 5 70-16,-4 7-39 15,-13 13 25-15,-5 11-6 16,-4 3-31-16,-2 3-2 16,0 9-17-16,0 18 0 15,0 10-9-15,-3 12 19 16,-3-3-10-16,-1 0 0 0,7 0-14 15,0-5 6 1,11-7-55-16,18-12-110 0,6-15-92 16,9-7-138-16</inkml:trace>
  <inkml:trace contextRef="#ctx0" brushRef="#br0" timeOffset="41703.71">21067 9232 922 0,'0'0'181'15,"0"0"2"-15,0 0-40 16,0 0-106-16,0 0 9 16,0 0-40-16,49 39 37 0,12 7 14 15,5 4-37 1,-11 2 8-16,-15 1-28 16,-18 0 0-16,-22 6-5 15,-7 0 14-15,-35 4-18 0,-14-4-13 16,-8-6-88-16,4-7-34 15,16-13-315-15,22-16-207 16</inkml:trace>
  <inkml:trace contextRef="#ctx0" brushRef="#br0" timeOffset="42116.44">22091 9458 1169 0,'0'0'131'15,"0"0"-8"-15,0 0-89 0,-97-10-11 16,34 31-7-16,-3 8 16 16,6 10-30-16,14 2 8 15,14-1-6-15,13-2-4 16,15-4 0-16,4-9-6 16,7-8 0-16,25-9 3 15,7-8-1-15,11-11-1 16,8-16-9-16,-1-12 0 15,-2-10 5-15,-7-8-2 16,-5-14 11-16,-9-16 0 16,-6-2 0-16,-7 6 9 15,-9 27-1-15,-7 23 29 0,-5 26-10 16,0 7-5-16,0 13-22 16,-9 28 0-1,-6 18 0-15,0 16 7 0,0 5-4 16,3-1-3-16,2-3 0 15,1 4-5-15,6-8 0 16,3-12-39-16,0-15-88 16,19-21-210-16,11-21-40 15,6-6-139-15</inkml:trace>
  <inkml:trace contextRef="#ctx0" brushRef="#br0" timeOffset="42582.43">22499 9353 1111 0,'0'0'83'0,"0"0"143"0,0 0-188 16,0 0 72-16,0 0-71 15,0 0-12-15,20-14 2 16,21 14-24-16,6 0 9 16,1 14-14-16,-6 2 7 15,-9 7-18-15,-10 4 11 16,-10 2 0-16,-13 7-10 15,0 2-3-15,-26 1 11 16,-5 1-8-16,1-5-25 16,5-11 30-16,11-8-29 15,10-12 29-15,4-2-2 16,0-2-18-16,16 0 25 16,13-12-3-16,8-10-1 0,8-12-8 15,-7-7 4-15,7-7 8 16,-8-3-1-16,-7 5 10 15,-10 17 1-15,-12 12 18 16,-8 12 1-16,0 5 0 16,-6 3-29-16,-19 19 0 15,-9 15 4-15,-8 10 4 16,9 4 0-16,10 2-4 16,12-4 2-16,11-6-2 15,16 1-4-15,29-10 0 16,18-11 0-16,14-12-22 15,9-11-57-15,5-9-173 0,-5-24-342 16</inkml:trace>
  <inkml:trace contextRef="#ctx0" brushRef="#br0" timeOffset="44052.77">7625 12547 487 0,'0'0'40'16,"0"0"-18"-16,0 0 80 15,0 0-22-15,0 0-24 0,0 0 3 16,0 0-9-16,0 0-7 15,0 0 8-15,0 0 14 16,0 0-47-16,0 0 27 16,0 0-34-16,0 0 3 15,0 0-3-15,0 0-2 16,0 0-1-16,0 0-8 16,0 0 0-16,0-7-13 15,0-3-78-15,0-9-124 16,0-5-185-16</inkml:trace>
  <inkml:trace contextRef="#ctx0" brushRef="#br0" timeOffset="44524.12">7520 12348 170 0,'0'0'40'0,"0"0"54"16,0 0-22-16,0 0-20 15,0 0 19-15,0 0-7 16,3 0-16-16,-3 0 15 16,0 0-28-16,0 0 3 15,0 3 4-15,2-3-27 16,-2 0 11-16,0 0-19 15,0 0-5-15,0 0 13 16,0 0-12-16,0 0-3 0,0 0 0 16,0 0 6-1,0 0-9-15,0 0 3 0,0 0-41 16,1 0-38-16,1 0-139 16,4-12-255-16</inkml:trace>
  <inkml:trace contextRef="#ctx0" brushRef="#br0" timeOffset="47194.42">4525 12521 474 0,'0'0'226'0,"0"0"-223"16,0 0 42-16,0 0-15 16,0 0-14-16,0 0-5 15,9 0-7-15,-7 0 4 16,2 0-8-16,-1 0 0 16,-3 0-8-16,0 0-4 15,0 0-47-15,0 0-26 16,0 0-29-16,0-10 31 15,0-10-143-15</inkml:trace>
  <inkml:trace contextRef="#ctx0" brushRef="#br0" timeOffset="47879.58">7474 12282 293 0,'0'0'92'15,"0"0"-58"-15,0 0 72 16,0 0-51-16,0 0 20 16,0 0 10-16,8 0-8 15,-8 0 16-15,0 0-25 16,0 0 4-16,0 0 0 15,0 0-51-15,0 0 8 0,0 0-21 16,0 0-1-16,0 0-14 16,0 0-13-16,0 0-171 15,-5-6-74-15,-13-10-333 16</inkml:trace>
  <inkml:trace contextRef="#ctx0" brushRef="#br0" timeOffset="59890.46">17709 5554 63 0,'0'0'85'16,"0"0"22"-16,0 0-36 16,0 0-33-16,0 0 19 15,0 0-29-15,0 0 31 16,-6-3-22-16,6 3-31 0,0 0-1 15,0 0 1-15,0 0 1 16,0 0-8-16,0 0 1 16,0 0-6-16,0 0 2 15,0 0-86-15,0 0-45 16,0 0 3-16,3 0-60 16</inkml:trace>
  <inkml:trace contextRef="#ctx0" brushRef="#br0" timeOffset="60086.08">17709 5554 262 0,'15'13'5'0,"-17"-13"-3"15,2 0 76-15,0 0-73 16,0 0 11-16,0 0-16 15,0 0-30-15,0 0-45 16,-1-3-178-16</inkml:trace>
  <inkml:trace contextRef="#ctx0" brushRef="#br0" timeOffset="60289.39">17687 5534 379 0,'0'0'0'0,"0"0"0"15,0 0 0-15,0 0 5 16,0 0-10-16,0 0 2 16,35 8-39-16,-8-8-84 15</inkml:trace>
  <inkml:trace contextRef="#ctx0" brushRef="#br0" timeOffset="60490.84">18527 5530 594 0,'0'0'6'16,"0"0"-12"-16,0 0-7 16,0 0-36-16,0 0-91 15,0 0-41-15</inkml:trace>
  <inkml:trace contextRef="#ctx0" brushRef="#br0" timeOffset="60702.95">17485 5640 628 0,'0'0'0'16,"0"0"-167"-16,0 0 108 15,0 0-75-15,0 0 27 16</inkml:trace>
  <inkml:trace contextRef="#ctx0" brushRef="#br0" timeOffset="60912.84">18461 5559 271 0,'0'0'290'0,"0"0"-290"16,0 0-45-16,0 0-32 15,0 0-64-15</inkml:trace>
  <inkml:trace contextRef="#ctx0" brushRef="#br0" timeOffset="69022.17">4850 9958 124 0,'0'0'67'15,"0"0"63"-15,0 0-42 16,0 0 11-16,0 0 13 15,0 0-13-15,14-77-16 16,-14 74 12-16,0 3 24 16,0 0-56-16,0 0-8 0,0 0-42 15,-3 14-5-15,-2 13 22 16,-1 15-28-16,0 11 7 16,2 2 6-1,1-1-12-15,3-9 22 0,0-8-6 16,0-11-18-16,0-13 14 15,3-3-15-15,6-6 0 16,-2-4 5-16,1 0 2 16,5 0 4-16,-1-14 2 15,3-8 18-15,-6-5 19 16,0-3-49-16,-3 0 1 16,-3 4 3-16,1 6 3 0,-4 7-3 15,0 11-5-15,0 2 1 16,0 0-11-16,0 10 3 15,3 15-3-15,3 10 2 16,2 6 16-16,-2 5-15 16,1-7 7-16,2-8-56 15,-3-4-4-15,3-8-54 16,0-6-156-16,0-6 15 16,-6-7-130-16</inkml:trace>
  <inkml:trace contextRef="#ctx0" brushRef="#br0" timeOffset="69404.07">4983 9799 145 0,'0'0'162'0,"0"0"-32"16,0 0-5-16,0 0-28 0,0 0-2 16,0 0-31-1,3 0-30-15,-3 2 23 0,0 18-20 16,-3 6 13-16,-3 17-6 15,3 8-27-15,3 7 19 16,0 8-10-16,0 4-1 16,14 2 21-16,2-5-44 15,6-11 0-15,4-10-2 16,8-12-12-16,0-12-42 16,8-10-192-16,7-12-114 15</inkml:trace>
  <inkml:trace contextRef="#ctx0" brushRef="#br0" timeOffset="69670.87">5550 9728 442 0,'0'0'360'0,"0"0"-235"16,0 0 46-16,0 0-116 15,0 0-5-15,0 0-33 16,28 18 27-16,8 12 62 16,6 9-92-16,-5 14 6 15,-6 13-14-15,-14 11 7 16,-17 8-16-16,0 4 3 16,-30 0-54-16,-9-10-88 0,-13-17-196 15,-9-21-218-15</inkml:trace>
  <inkml:trace contextRef="#ctx0" brushRef="#br0" timeOffset="70403.11">4580 7810 370 0,'0'0'90'15,"0"0"112"-15,0 0-40 16,0 0-43-16,0 0-36 16,0 0-47-16,5 39 33 15,-2-5-34-15,6 6 5 16,-2-2-29-16,7-4-8 15,-1-7 3-15,5-7-3 16,3-8-3-16,-3-8 0 16,6-4 6-16,-2 0-21 0,0-8 11 15,1-13-5-15,-1-5-7 16,-1-5 18-16,-6-5-2 16,-3-1 3-16,-8 2 3 15,-4 7 17-15,0 11-16 16,0 8 1-16,0 9 49 15,0 0-57-15,0 20-3 16,0 14 3-16,5 10 13 16,4 6 2-16,4 3-15 15,5-3 0-15,3-4-12 16,4-5-68-16,5-10-84 16,3-13-114-16,0-18-120 0</inkml:trace>
  <inkml:trace contextRef="#ctx0" brushRef="#br0" timeOffset="70665.05">5113 7715 687 0,'0'0'111'16,"0"0"132"-16,0 0-99 15,0 0-78-15,0 0 1 16,0 0-8-16,-18 34-52 15,15 7 45-15,0 9-6 16,3 15-34-16,0 5 23 0,9 6-35 16,3 4 0-16,7-1 5 15,5-3-1-15,6-13-8 16,9-10 4-16,7-14-94 16,8-15-41-16,10-19-191 15,6-7-193-15</inkml:trace>
  <inkml:trace contextRef="#ctx0" brushRef="#br0" timeOffset="70987.9">5726 7576 1024 0,'0'0'10'0,"0"0"163"15,0 0-5-15,0 0-107 16,0 0-12-16,0 0-11 15,-18 0-37-15,30 20 29 16,22 7-14-16,8 7 12 16,10 8 15-16,-1 3-43 15,4 6 26-15,-4 1-26 16,-11 4 10-16,-13-1-10 16,-11-1 0-16,-13-5 0 15,-3 1-3-15,0-5 11 16,-13-4-8-16,1-5 0 15,3-7-21-15,3-12 2 0,6-10-63 16,0-4-47 0,0-3-107-16,0-7-96 0,6-15-83 15</inkml:trace>
  <inkml:trace contextRef="#ctx0" brushRef="#br0" timeOffset="72262.89">7589 12371 487 0,'0'0'85'0,"0"0"-63"15,0 0 39-15,0 0-58 16,0 0 6-16,0 0-9 16,0 7-2-16,0-5-17 15,0 1-108-15,0-1-21 16,0-2 1-16,0 0-7 16</inkml:trace>
  <inkml:trace contextRef="#ctx0" brushRef="#br0" timeOffset="83040.43">15007 10478 733 0,'0'0'114'0,"0"0"67"0,0 0-51 16,0 0-29-1,0 0-34-15,-91-25-24 0,55 33 10 16,-3 20-40-16,-2 11 3 15,6 5-16-15,7 2 9 16,12-4-11-16,12-4 2 16,4-9 0-16,0-9-8 15,14-5 9-15,8-10-1 16,5-5 0-16,1 0 7 16,2-20 1-16,0-7-8 15,-5-3 0-15,-5-3 19 16,-1 4-15-16,-7 1 10 15,-5 7 8-15,-4 10-20 16,-2 5 29-16,-1 6-31 16,0 0 0-16,0 13-9 0,0 13 7 15,7 7 2 1,2 1 0-16,8-9-53 0,12-11-10 16,7-14-125-16,6-1-131 15,2-37-186-15</inkml:trace>
  <inkml:trace contextRef="#ctx0" brushRef="#br0" timeOffset="83723.48">15224 8146 663 0,'0'0'29'0,"0"0"163"16,0 0-21-16,0 0-122 15,0 0-1-15,0 0 40 16,-22 104-17-16,16-61 17 15,-1-4-42-15,0 0-26 16,3-8 14-16,1-9-20 16,0-5 8-16,1-7-20 15,2-5 8-15,0-4-3 16,0-1-5-16,0 0-2 16,0 0 29-16,0 0-17 15,14-12 19-15,10-3-25 0,3-4 6 16,-1 3-12-16,3 3 0 15,-3 3 0-15,2 6-4 16,-6 4 7-16,-1 0-3 16,-8 4 0-16,-1 9 3 15,-8 2-18-15,-4 4 15 16,0-2 0-16,-11 5-8 16,-13 1 19-16,-16-1-11 15,-5-1 0-15,-10-5 1 16,6-5-18-16,10-8 4 15,9-3-14-15,15 0-14 16,8-14-116-16,7-6-181 16,4-3-368-16</inkml:trace>
  <inkml:trace contextRef="#ctx0" brushRef="#br0" timeOffset="84886.5">22867 9885 842 0,'0'0'2'16,"0"0"-1"-16,0 0 61 0,0 0-39 16,0 0-1-1,0 0-22-15,0 7-1 0,-23-5-24 16,-16 1-253-16</inkml:trace>
  <inkml:trace contextRef="#ctx0" brushRef="#br0" timeOffset="85306.01">16455 10710 762 0,'0'0'69'0,"0"0"-48"15,0 0 95-15,0 0-50 16,0 0-29-16,0 0-15 16,0 4 12-16,0-4-34 15,0 0-14-15,0 0-133 16,-19 0-220-16</inkml:trace>
  <inkml:trace contextRef="#ctx0" brushRef="#br0" timeOffset="87044.35">4676 10142 248 0,'0'0'75'15,"0"0"136"-15,0 0-64 16,0 0-6-16,0 0 55 16,0 0-34-16,0-7-38 0,0 7-3 15,-3 0-54-15,3 0-5 16,0 0-36-16,0 4-21 16,0 22-5-16,0 16 3 15,0 12-3-15,0 3 1 16,0-8 9-16,6-10-13 15,3-9 3-15,1-10 0 16,1-10-6-16,-2-7 6 16,1-3 0-16,2 0-2 15,7-13 12-15,-2-8-5 16,2-11-5-16,-1-4 2 16,-6-5 0-16,0 0-2 0,-5-3 0 15,-1 8 3-15,-4 12 7 16,-2 11-7-16,0 10 3 15,0 3 3-15,0 0 4 16,0 13-13-16,0 16 0 16,0 8-7-16,4 9 14 15,1-6-11-15,4-3 4 16,-2-4-27-16,5-11-5 16,6-8-81-16,-3-6-103 15,3-8-152-15,-6-11-244 16</inkml:trace>
  <inkml:trace contextRef="#ctx0" brushRef="#br0" timeOffset="88486.03">4561 12587 289 0,'0'0'554'16,"0"0"-538"-16,0 0-16 15,0 0-3-15,0 0 0 16,0 0-7-16,40-1-19 16,-17 1-93-16,-1 0-137 15</inkml:trace>
  <inkml:trace contextRef="#ctx0" brushRef="#br0" timeOffset="90234.1">24247 9571 50 0,'0'0'1'16,"0"0"29"-16,0 0 17 15,0 0 35-15,0 0 26 16,0 0-2-16,-2 0 29 16,2 2-27-16,0-1-18 15,0-1 10-15,0 4-27 0,-1-4 19 16,1 3-15-16,0-3-47 16,0 0-2-16,7 3-28 15,32-3 7-15,25 0 12 16,23 0-17-16,10 0-4 15,2-6-4-15,-5-8-123 16,-10 1-10-16,-11-1-14 16,-19 0-102-16,-21 5-53 15</inkml:trace>
  <inkml:trace contextRef="#ctx0" brushRef="#br0" timeOffset="90705.49">24630 9399 170 0,'0'0'28'16,"0"0"6"-16,0 0 16 0,0 0-47 15,0 0 4-15,0 0-7 16,-9-30-41-16,18 26 7 15,10-3-58-15,4-1-33 16</inkml:trace>
  <inkml:trace contextRef="#ctx0" brushRef="#br0" timeOffset="91004.5">24828 9303 67 0,'0'0'124'0,"0"0"76"16,0 0 15-16,0 0-41 15,0 0-80-15,0 0 29 16,-10-10 28-16,10 10-91 16,0 0-14-16,0 3-29 15,1 20-11-15,19 8 47 0,11 1-18 16,4 4-6-16,2-6-2 16,-3 0-21-16,-1 0-3 15,-5-3-3-15,-8-1 8 16,-8-3-8-16,-12-3 0 15,0 2 0-15,-36 5 20 16,-22 2-18-16,-23 8 2 16,-10 4-4-16,-6-2-65 15,3 6-67-15,6-1-224 16,6-1-178-16</inkml:trace>
  <inkml:trace contextRef="#ctx0" brushRef="#br0" timeOffset="96517.07">14968 11956 305 0,'0'0'0'0,"0"0"0"16,0 0 6-16,0 0 4 16,0 0-10-16,0 0 0 15,0 0-2-15,-24-9 1 16,32 18-12-16,-5-1-125 16</inkml:trace>
  <inkml:trace contextRef="#ctx0" brushRef="#br0" timeOffset="97610.74">13730 11863 301 0,'0'0'30'16,"0"0"-30"-16,0 0 41 16,0 0 37-16,0 0 40 15,0 0-41-15,0-14-7 16,0 14-41-16,3 4-28 16,-3 12 22-16,0 20 11 15,0 11 38-15,0 19 11 0,0 16-11 16,0 16-7-1,-3 23-8-15,-9 27-36 0,-5 22 27 16,4 21-37-16,1 14 2 16,2 5-10-16,-3 2 11 15,6 0-13-15,-3-5-1 16,7-11 0-16,-3-8 35 16,-4-13-12-16,-3-10 4 15,0-9 3-15,-6-5-23 16,-2 5 22-16,-3-1-20 15,0-5-4-15,5-4 15 16,0-10-12-16,8-4-8 0,-1-1 2 16,6-1 7-16,-3 0-1 15,9-6-8 1,0-3 0-16,0-6 12 0,0 0-5 16,1 1-7-1,7-7 8-15,-2 0 1 0,0 0-1 16,0 6-8-16,0-5 5 15,-1 8 3-15,1-2 3 16,-3-2-11-16,4 3 5 16,-1-1 6-16,-3-1-2 15,1-6-9-15,-4-4 0 16,0-4 8-16,0 3-2 16,0-7-6-16,0 0 0 15,0-5 6-15,-4-5-18 16,-2-2 7-16,3-14 5 0,-1-21-12 15,4-24-5-15,0-19-53 16,0-1-33-16,4-6-76 16,5 0-140-16,1 0-255 15</inkml:trace>
  <inkml:trace contextRef="#ctx0" brushRef="#br0" timeOffset="98921.98">13757 11893 38 0,'0'0'41'0,"0"0"77"15,0 0 47-15,0 0-72 16,-81 20 54-16,77-20-23 0,4 0-29 15,0 0-42-15,0 0-31 16,7 3-13-16,15 0 22 16,20 0 57-16,10 1-17 15,14 0-5-15,11 1-35 16,16-4 22-16,25 2-24 16,28-3 3-16,27 0 19 15,24-9-49-15,21-8 12 16,19-3-14-16,21 3 10 15,18-6 0-15,15 6-10 16,7-2 0-16,11 3-8 16,7 2 17-16,2-2-9 0,10-1 0 15,-3 0 3-15,6 1 6 16,4-4-9-16,9 0 0 16,-1 0 25-16,3 5-11 15,-6 4 18-15,-2 4-8 16,0 5-14-16,-12 2 34 15,-3 0-42-15,-1 3-2 16,-3 10 28-16,-4-4-23 16,4-1 7-16,8-6-7 15,7 1 3-15,8-2 4 16,6-1-12-16,4 3 0 16,0 0 2-16,-1 7 0 15,-4-1-2-15,-5 5 0 16,-5-3 8-16,-9 4-10 0,3 2 2 15,-1 0 0-15,7-1-1 16,9 5 6-16,12-5-5 16,16 0 0-16,8 1 10 15,11-1-18-15,-6 1 8 16,-12 3 0-16,-17 3-3 16,-23 6 13-16,-20 0-10 15,-23-2 0-15,-16 3 3 16,-7-6-9-16,-8-2 6 15,-2-2 0-15,4-7-5 16,-8-2 4-16,3-1-6 0,-14 0 7 16,-27-1-30-1,-32 2 23-15,-61-3-9 16,-52-3-5-16,-39 0 15 0,-27-4-57 16,0 2-14-16,-6-3-51 15,0 0-77-15,0-3-183 16</inkml:trace>
  <inkml:trace contextRef="#ctx0" brushRef="#br0" timeOffset="106268.04">22717 5636 866 0,'0'0'14'0,"0"0"-14"15,0 0 158-15,0 0-57 16,0 0-68-16,0 0 7 15,105-38-40-15,0 21 54 16,26-5-5-16,19-6-38 16,18-2 6-16,3-1-17 15,-2 0 0-15,-14 6-11 16,-26 6 15-16,-31 7-8 16,-40 4-10-16,-30 6-52 15,-24 2 28-15,-11 0-6 16,-39 0 28-16,-21 2 12 0,-15 1-72 15,-2-3 76 1,8 0 0-16,13-17 7 0,17-6 7 16,20 1-5-16,17 2 25 15,9 1 13-15,7 1-36 16,28 0 6-16,17 4-14 16,4 3 5-16,5 8 15 15,0 3-23-15,-5 7 1 16,-7 16 9-16,-10 14-9 15,-13 12-1-15,-15 11 0 16,-11 12 11-16,-25 9-20 16,-25 0 9-16,-10-2-14 15,-2-4-5-15,8-11-67 0,20-14-99 16,21-24-62-16,13-26-129 16</inkml:trace>
  <inkml:trace contextRef="#ctx0" brushRef="#br0" timeOffset="108435.93">17711 12566 433 0,'0'0'30'0,"0"0"83"15,0 0 38-15,0 0-14 16,0 0-29-16,-15-75 20 15,9 73-21-15,-4 2-48 16,-3 0-7-16,-4 11-6 16,-9 19-46-16,-5 20 30 15,-3 19-18-15,-1 20-6 16,9 20 39-16,7 13-45 16,13 8 17-16,6 1 0 15,18 1-11-15,14-15 11 16,8-13-17-16,-4-14 0 0,-8-17 5 15,-5-11 3-15,-9-12-8 16,-12-8 7-16,-2-1 1 16,-22-5 6-16,-17 3-2 15,-16-2-11-15,-13-7 15 16,-10-4-12-16,-6-9-4 16,-4-9 0-16,3-8-55 15,10-9-19-15,23-33-155 16,21-18-246-16,25-16-244 15</inkml:trace>
  <inkml:trace contextRef="#ctx0" brushRef="#br0" timeOffset="113527.7">18037 13861 560 0,'0'0'137'16,"0"0"62"-16,0 0 10 15,0 0-143-15,0 0-27 0,0 0 2 16,-81 94-30-16,65-43 25 16,6 2 2-16,3-7-36 15,7-5 22-15,0-8-24 16,8-11 0-16,13-8 1 16,5-8 12-16,7-6-13 15,7-16 0-15,-5-14 4 16,1-13 5-16,-7-3-7 15,-14-1-2-15,-8 2 17 16,-7-5-11-16,-10 11 18 16,-19 12-24-16,-9 17 13 15,-7 10-27-15,-1 29 14 0,4 8-59 16,16 4-82-16,20-16-291 16,6-16-312-1</inkml:trace>
  <inkml:trace contextRef="#ctx0" brushRef="#br0" timeOffset="114245.87">18267 12233 95 0,'0'0'90'15,"0"0"48"-15,0 0-32 16,0 0 1-16,0 0 21 16,0 0-45-16,0 0-13 15,0 0-8-15,0-3 8 16,0 3 36-16,0-3-35 16,0 2-24-16,0-4 28 15,0-3-9-15,0 1-8 16,0 2-15-16,-2-3-16 15,1 4 9-15,-2 2-17 0,3-1-8 16,0 3 41-16,-3 0-51 16,3 0 11-16,-1 0-12 15,-2 17-5-15,0 17 3 16,0 17 2-16,-3 11 0 16,0 2 19-16,1 1-14 15,-4-12-2-15,5-7 6 16,2-13 1-16,-1-5-8 15,3-14-2-15,0-6 0 16,0-4-12-16,0-4-17 16,0 0-64-16,0 0-65 15,5 0-158-15,-2-1-115 0</inkml:trace>
  <inkml:trace contextRef="#ctx0" brushRef="#br0" timeOffset="120586.73">18998 13157 1257 0,'0'0'96'15,"0"0"-13"-15,0 0 19 16,0 0-76-16,0 0-1 15,0 0-25-15,82-25 0 0,-40 25 9 16,-3 0-6-16,-8 16-3 16,-7 7 0-16,-11 10 4 15,-10 6-9-15,-3 5 5 16,-16 2 0-16,-11 0-5 16,2-7 8-16,-2-10-3 15,6-7 0-15,6-7 8 16,7-10-15-16,5-3 7 15,3-2 0-15,0-3-12 16,0-21 6-16,14-7-7 16,7-10 5-16,4 2-21 15,0 0 26-15,-1 2-14 0,3 3 14 16,-5 8-12 0,2 0 13-16,-7 3 2 0,-2 6-1 15,-3 3 9-15,-5 5-5 16,-3-1-3-16,-4 10 0 15,0-3 13-15,0 3-9 16,0 0 3-16,0 0-2 16,0 0 6-16,0 0-12 15,0 0 1-15,0 0 0 16,0 0-13-16,0 0 13 16,0 0 0-16,0 0 0 15,0 0 8-15,0 0-17 16,0 0 9-16,0 0 0 0,0 0-7 15,0 0 14 1,0 0-7-16,0 0 0 0,0 0 9 16,0 0-16-16,0 0 7 15,0 0 0-15,0 0-12 16,0 0 15-16,0 0-5 16,0 0 2-16,0 0-42 15,0 0 1-15,0 6-80 16,-3 7-21-16,-10 10-27 15,0 1-54-15,-7 5-109 16,0 4-93-16</inkml:trace>
  <inkml:trace contextRef="#ctx0" brushRef="#br0" timeOffset="121064.5">19359 13145 318 0,'0'0'63'0,"0"0"75"16,0 0-9-16,0 0-37 16,0 0 16-16,0 0 37 15,33-67 14-15,-33 67 2 16,0 0-55-16,0 0-20 15,0 0-24-15,-12 11-47 16,-5 9 17-16,-7 16-28 16,1 10 0-16,5 6 40 15,-2 2-34-15,13-5 19 0,7-6-22 16,0 1 9-16,12-13-23 16,19-4 7-16,15-7-37 15,18-13-7-15,18-7-61 16,14-10-68-16,1-23-273 15</inkml:trace>
  <inkml:trace contextRef="#ctx0" brushRef="#br0" timeOffset="121678.87">20135 13418 675 0,'0'0'432'0,"0"0"-322"16,0 0 65-16,0 0-64 15,0 0-59-15,0 0 12 16,0 96-10-16,0-62-40 15,0 1 32-15,8-1-44 16,0-5-1-16,4-5 3 16,3-7 8-16,-3-11-12 15,-2-3 0-15,3-3 4 16,3 0 1-16,1-12-5 0,3-13 0 16,-8-5 7-16,-3-9 3 15,-1-7-10-15,-2-10 0 16,-3-13 6-16,-3-7-10 15,0-13 4-15,0-3 0 16,0 2 1-16,0 24 10 16,0 23-9-16,0 24-2 15,0 14 5-15,0 5 24 16,0 0-27-16,13 0-2 16,22 0 16-16,32 0-15 15,30 0 43-15,29 0-17 16,32 0 3-16,30 0 20 15,21-9-46-15,12-1 2 0,0 0 6 16,-15 0 0-16,-25-2-8 16,-36 2-4-16,-47-1 0 15,-43 5-17-15,-29 3 17 16,-26-5-22-16,-16 8 16 16,-31 0-89-16,-22 0-28 15,-23 21 17-15,-25 5-56 16,-20 7-349-16</inkml:trace>
  <inkml:trace contextRef="#ctx0" brushRef="#br0" timeOffset="121920.28">20932 13217 1256 0,'0'0'121'16,"0"0"62"-16,0 0-74 15,0 0-1-15,0 0-69 16,0 0 8-16,-20 9-47 16,20 25 3-16,0 13 2 15,0 12-2-15,0 5-3 16,-15 4 0-16,3-2-65 16,3-10-19-16,9-13-44 15,0-17-122-15,1-22-283 16</inkml:trace>
  <inkml:trace contextRef="#ctx0" brushRef="#br0" timeOffset="122114.85">21137 13422 659 0,'0'0'736'0,"0"0"-607"16,0 0-23-16,0 0-31 15,0 0 8-15,121-30-63 16,-51 24-1-16,1-1-19 15,-3 0 12-15,-10 1-25 16,-16 3-42-16,-16 2-66 16,-19-3-13-16,-7 4-266 15,-23-6-270-15</inkml:trace>
  <inkml:trace contextRef="#ctx0" brushRef="#br0" timeOffset="122309.13">21352 13204 1048 0,'0'0'200'0,"0"0"8"16,0 0-106-16,0 0-10 16,0 0-74-16,4 89 68 15,9-39-29-15,-3 6-47 16,-6 7 11-16,-4 6-21 16,0 0-20-16,-1 4-26 15,-2-13-89-15,3-14-66 16,0-26-272-16,11-20-380 15</inkml:trace>
  <inkml:trace contextRef="#ctx0" brushRef="#br0" timeOffset="122783.95">21719 13358 1356 0,'0'0'98'15,"0"0"37"-15,0 0-36 16,0 0-30-16,0 0-23 15,0 0-43-15,76-6 2 16,-44 6 1-16,-3 6-6 16,-9 8 0-16,-4 3 0 15,-10 7-52-15,-6 5 36 0,0 4-34 16,-20 6 9-16,-7 1 31 16,-3-1-45-16,4-3 22 15,2-8 18-15,10-12-17 16,6-10 25-16,8-5 7 15,0-1 0-15,0 0 21 16,4-17-19-16,9-12 14 16,10-10-14-16,2-5 10 15,1-2-8-15,-3 5-2 16,3 10-2-16,-9 7 54 16,-8 14-37-16,-4 7 22 15,-4 3-1-15,-1 0-38 16,3 3 19-16,4 14-15 15,-3 9-4-15,0 7 25 16,-1 3-17-16,-1 7-4 0,1-4-4 16,1 2 7-16,5-8-26 15,8-10-19-15,2-4-36 16,11-15 6-16,4-4-118 16,8-9-243-16,2-25-289 15</inkml:trace>
  <inkml:trace contextRef="#ctx0" brushRef="#br0" timeOffset="123118.35">22208 13204 971 0,'0'0'169'16,"0"0"27"-16,0 0-63 0,0 0-20 16,0 0-30-16,0 0-61 15,-34-13 22-15,47 10-44 16,12-4 1-16,8 5-3 15,4-3 2-15,-2 2-1 16,-8 3-14-16,-7 0-23 16,-9 0 38-16,-5 13-34 15,-6 7 13-15,0 6 17 16,-14 1-11-16,-6 6 15 16,-7-4 0-16,1 1 5 15,8-7-11-15,5-6 6 16,9-4 0-16,4-7-6 15,8-6 8-15,24 0-7 16,22 0-8-16,21-9-64 16,19-1 19-16,17 4-136 0,5 3-181 15,1 3-187-15</inkml:trace>
  <inkml:trace contextRef="#ctx0" brushRef="#br0" timeOffset="123562.27">23297 13439 608 0,'0'0'488'15,"0"0"-265"-15,0 0-81 0,0 0-18 16,0 0-38-16,-70-73-49 16,40 70 26-16,-9 3-57 15,-7 0-6-15,-1 20 0 16,4 10 10-16,7 7-10 15,11 2 0-15,12 0 0 16,10-6-19-16,3-4 8 16,4-10-42-16,18-11 22 15,8-8-34-15,8-5 32 16,7-24 4-16,-3-6-18 16,7-5 28-16,-8-6-13 15,-7-8 32-15,-2-5-13 16,-7-10 26-16,-1-10-7 0,-3-1 13 15,0 17-17 1,-8 21 71-16,-6 23-51 0,-5 15 35 16,-2 4-26-16,0 29-18 15,0 14-13-15,0 17 18 16,-7 6-15-16,1 0 6 16,0 3-9-16,1-3-25 15,5 1-17-15,0-4-83 16,8-12-131-16,15-17-312 15</inkml:trace>
  <inkml:trace contextRef="#ctx0" brushRef="#br0" timeOffset="124019.1">23643 13297 1244 0,'0'0'122'0,"0"0"61"16,0 0-84-16,0 0-52 15,0 0 6-15,0 0-53 16,74-43 0-16,-37 40-1 16,-1 3 5-16,-4 0-12 15,-4 0 0-15,-8 9-35 16,-9 4 43-16,-6 8-43 16,-5 1 15-16,-2 5 16 15,-19 2-20-15,-2 1 27 16,0-4-26-16,4-2 9 15,4-12 13-15,8-4 0 16,7-5 9-16,0-3 4 16,0 0 3-16,3-20 17 0,14-7-21 15,9-12 9-15,-1-1-8 16,-1-2-3-16,0 3-1 16,-6 8 11-16,-8 15-2 15,-4 8 29-15,-6 8-14 16,0 0-21-16,0 5 11 15,0 14 3-15,0 8-15 16,0 3 28-16,0-2-24 16,0-4-1-16,0-1-5 15,0-3-22-15,6-4 4 0,6-8-98 16,2-5-115-16,-6-3-335 16</inkml:trace>
  <inkml:trace contextRef="#ctx0" brushRef="#br0" timeOffset="124836.36">22132 13435 180 0,'0'0'7'15,"0"0"3"-15,0 0 17 16,0 0 69-16,0 0-10 16,0 0-29-16,-11-5 27 15,11 3 12-15,0 2-23 16,0 0 8-16,0 0-17 15,0 0-20-15,0-3 15 0,0 0-39 16,0-1 3 0,0 2 16-16,-1-1-32 0,1-2 25 15,0 2 6-15,-3 0-11 16,3 0 14-16,-4 0 0 16,4-1-26-16,0 1 8 15,-4 0-19-15,3-4 6 16,1 3 3-16,0-2-13 15,0 0 22-15,0 1-12 16,0 2 22-16,0 3-11 16,0 0-12-16,0 0-2 15,-2 0 1-15,1 0-1 0,-2 0 2 16,1 0-9-16,-4 3 0 16,-3 14 1-16,-5 7 12 15,-4 2-13-15,4 8 1 16,1-2 12-16,2 5-24 15,5 3 11-15,5-5-141 16,1-5-255-16</inkml:trace>
  <inkml:trace contextRef="#ctx0" brushRef="#br0" timeOffset="138956.09">28325 13280 1027 0,'0'0'44'16,"0"0"147"-16,0 0-73 16,0 0-69-16,0 0-9 15,0 0-13-15,0 0-15 16,4-36-12-16,19 36 0 16,6 0 9-16,1 0-19 15,-6 0 10-15,-4 13 0 16,-9 4-5-16,-8 6 1 15,-3 6 4-15,-4 0 0 16,-17 5 5-16,-4-7-19 16,0-5 8-16,3-8 6 15,9-4-3-15,7-8 11 0,5-2-8 16,1 0 0-16,1-12 7 16,23-15-12-16,7-15 5 15,11-5 0-15,4-6-3 16,1-3 13-16,-3 3-12 15,-5 8 2-15,-11 15 0 16,-10 13 6-16,-12 13-6 16,-4 4-4-1,-2 11-4-15,0 28 5 0,-6 12 3 16,-12 13 0-16,-1 0 3 16,0-5 2-16,8-3-5 15,9-11-2-15,2-11-2 0,18-17-97 16,21-13-19-16,19-8-106 15,14-33-150-15,5-14-210 16</inkml:trace>
  <inkml:trace contextRef="#ctx0" brushRef="#br0" timeOffset="139302.01">28935 12867 831 0,'0'0'100'16,"0"0"176"-16,0 0-176 16,0 0-34-16,0 0-53 0,0 0 15 15,76-23-21 1,-45 13-4-16,-4 6-2 0,-10 4-1 16,-6 0-5-16,-5 0 3 15,-4 17-26-15,-2 7 21 16,-2 5 3-16,-17 4 4 15,-5-2-3-15,-4 2 3 16,4-7 0-16,3-6 0 16,8-8 9-16,11-5-7 15,2-4-2-15,12-3 0 16,25 0-14-16,20 0 14 16,13-12-1-16,11-2-78 15,5 6-80-15,2 3-136 16,-7 5-131-16</inkml:trace>
  <inkml:trace contextRef="#ctx0" brushRef="#br0" timeOffset="139488.51">29314 13268 1066 0,'0'0'45'15,"0"0"195"-15,0 0-150 16,0 0-69-16,0 0-21 15,0 0 5-15,67 3-11 16,-17-6-19-16,0-1-148 16,-11 3-123-16,-11 1-89 15,-18 0-167-15</inkml:trace>
  <inkml:trace contextRef="#ctx0" brushRef="#br0" timeOffset="139645.91">29254 13462 763 0,'0'0'59'0,"0"0"251"16,0 0-196-16,0 0-44 16,0 0-70-16,0 0 7 15,139-20-14-15,-35 3-45 16,15 0-95-16,2-5-149 16,-7-2-248-16</inkml:trace>
  <inkml:trace contextRef="#ctx0" brushRef="#br0" timeOffset="139901.6">30245 13055 1039 0,'0'0'39'15,"0"0"223"-15,0 0-163 16,0 0-10-16,0 0-36 16,0 0-5-16,-11-9-27 15,11 28-18-15,0 20 28 16,0 11-10-16,-6 13 4 15,-9 3-6-15,0-3-12 16,2-1-10-16,7-8 3 16,6-15-6-16,0-9-2 15,15-13-47-15,14-11-13 16,15-6-63-16,14-9-92 0,2-14-189 16,-8-15-174-16</inkml:trace>
  <inkml:trace contextRef="#ctx0" brushRef="#br0" timeOffset="140072.54">30132 13324 670 0,'0'0'154'15,"0"0"143"-15,0 0-126 16,0 0-60-16,0 0-37 16,0 0-73-16,42 2 7 15,43-4-8-15,5-6-64 16,-4 6-116-16,-10-3-98 0,-17 5-258 15</inkml:trace>
  <inkml:trace contextRef="#ctx0" brushRef="#br0" timeOffset="147546.57">28759 13861 445 0,'0'0'9'16,"0"0"10"-16,0 0 107 15,0 0-63-15,0 0-50 0,0 0 30 16,0 0-43-16,0 0-14 16,-8-27-55-16,40 9-132 15,17-9-33-15</inkml:trace>
  <inkml:trace contextRef="#ctx0" brushRef="#br0" timeOffset="147777.07">30813 13571 135 0,'0'0'0'0</inkml:trace>
  <inkml:trace contextRef="#ctx0" brushRef="#br0" timeOffset="149058.54">28432 14427 1183 0,'0'0'6'15,"0"0"64"-15,0 0 92 16,0 0-77-16,0 0-54 16,0 0-2-16,-67-31-17 15,66 68-12-15,-2 15 0 0,-6 18 1 16,-2 5 1 0,-7 2-4-16,-4-4 0 0,-1-4-112 15,4-10-93-15,8-20-258 16,11-19-295-16</inkml:trace>
  <inkml:trace contextRef="#ctx0" brushRef="#br0" timeOffset="149259.67">28708 14667 1353 0,'0'0'45'0,"0"0"5"16,0 0 39-16,0 0-43 15,0 0-39-15,0 0 2 16,91-22 1-16,-5 22-10 0,19 2 6 16,7 2-6-16,-9 2-79 15,-15-4-54-15,-24 1-172 16,-34-3-279-16</inkml:trace>
  <inkml:trace contextRef="#ctx0" brushRef="#br0" timeOffset="149460.6">29072 14492 1034 0,'0'0'27'0,"0"0"274"15,0 0-232 1,0 0-30-16,0 0-15 0,0 0-18 16,17 69 35-16,-11-12-33 15,-6 9-7-15,-5 0-2 16,-20 6-2-16,-1 5-65 15,1-5-126-15,7-12-255 16,14-25-239-16</inkml:trace>
  <inkml:trace contextRef="#ctx0" brushRef="#br0" timeOffset="149934.51">29696 14615 1355 0,'0'0'17'16,"0"0"18"-16,0 0 46 16,0 0-26-16,0 0-49 15,0 0 4-15,110-11 6 16,-46 27-7-16,-1 6-6 16,-16 0-3-16,-15 1 0 15,-14-2-9-15,-17 1-4 16,-1 2-7-16,-15-2 15 15,-12 2-19-15,1-2 14 16,2-5-20-16,7-7 0 16,9-7 26-16,6-3-2 15,2 0 6-15,0-6 0 0,15-18 4 16,7-8-9-16,6-8 5 16,1 1 0-16,3-1 11 15,-4 6-9-15,-3 12 12 16,-6 5 7-16,-8 10-9 15,-7 7 32-15,-4 0-44 16,0 10 3-16,-3 23 7 16,-15 9-9-16,-7 8 24 15,-2 1-21-15,3-2 4 16,9-3-9-16,11-7 1 16,4-9-9-16,21-10-24 15,26-20-46-15,25 0-50 0,19-33-195 16,6-12-248-16</inkml:trace>
  <inkml:trace contextRef="#ctx0" brushRef="#br0" timeOffset="150278.34">30544 14442 812 0,'0'0'2'15,"0"0"187"-15,0 0-54 16,0 0-44-16,0 0 35 15,0 0-92-15,-61-6-16 16,91 0 2-16,14-4-18 16,8 3-4-16,0-1 0 15,-12 6-19-15,-12 2 10 16,-15 0-34-16,-9 0 25 0,-4 10-18 16,-8 13 30-16,-19 4 8 15,-11 5 0-15,-1-2 3 16,0-2 7-16,11-3-2 15,7-8-8-15,10-8 14 16,10-1-8-16,1-5-8 16,10 0 2-16,23-3-19 15,15 0 10-15,13 0-16 16,9 0-91-16,6 0-82 16,-3 0-142-16,-4 0-106 15</inkml:trace>
  <inkml:trace contextRef="#ctx0" brushRef="#br0" timeOffset="150476.07">30775 14872 360 0,'0'0'838'0,"0"0"-779"16,0 0 148-16,0 0-141 15,0 0-58-15,0 0-6 16,24-9 3-16,30 4-10 15,4 2-30-15,-1 3-65 16,-10 0-93-16,-11 0-119 16,-15 7-185-16</inkml:trace>
  <inkml:trace contextRef="#ctx0" brushRef="#br0" timeOffset="150646.84">30759 15058 228 0,'0'0'598'0,"0"0"-525"16,0 0 128-16,0 0-175 16,0 0-26-16,0 0 6 15,74 5-15-15,-2-11-35 16,13-4-156-16,8 0 25 16,2-2-128-16</inkml:trace>
  <inkml:trace contextRef="#ctx0" brushRef="#br0" timeOffset="151036.96">31973 14630 824 0,'0'0'48'16,"0"0"237"-16,0 0-96 16,0 0-83-16,0 0-1 15,0 0-30-15,2-18-39 16,-2 18 14-16,0 0-32 0,0 0-13 16,0 22 14-16,0 15-13 15,-3 15 30-15,-12 11 11 16,-6 3-37-16,-4 7 14 15,-4 0-24-15,3-3 0 16,6-12-9-16,7-12 9 16,10-14-3-16,3-13-26 15,23-6-57-15,29-13 27 16,23-3-53-16,10-18-38 16,0-15-149-16,-16-7-186 15,-16-7-128-15</inkml:trace>
  <inkml:trace contextRef="#ctx0" brushRef="#br0" timeOffset="151200.88">31834 14888 833 0,'0'0'133'16,"0"0"137"-16,0 0-95 16,0 0-105-16,0 0-57 15,0 0-12-15,127-25-1 16,-30 17-39-16,3 5-172 15,-12-3-217-15,-19 3-267 16</inkml:trace>
  <inkml:trace contextRef="#ctx0" brushRef="#br0" timeOffset="154172.84">15325 15958 1151 0,'0'0'17'15,"0"0"23"-15,0 0 91 16,0 0-14-16,0 0-65 0,0 0-30 15,-38-16 8-15,47 16-30 16,24-4 8-16,19 2 4 16,16-4-9-16,16-1 1 15,-3 3-4-15,-6 1-14 16,-10 3-36-16,-16 0-55 16,-16 0-71-16,-21 7-104 15,-12 8-50-15,-12 6-20 16</inkml:trace>
  <inkml:trace contextRef="#ctx0" brushRef="#br0" timeOffset="154321.84">15235 16226 321 0,'0'0'269'0,"0"0"-95"16,0 0 32-16,0 0-121 16,0 0-26-16,128-52 27 0,-10 19-65 15,15 10-21-15,13 9 0 16,1 14-125-16,-4 3-211 15,-14 21-393-15</inkml:trace>
  <inkml:trace contextRef="#ctx0" brushRef="#br0" timeOffset="154819.88">18196 15322 802 0,'0'0'141'16,"0"0"56"-16,0 0 15 16,0 0-79-16,0 0-50 0,-80-43-5 15,52 43-39 1,0 23-16-16,-4 19 22 0,5 18-35 16,5 16 22-1,15 17-6-15,7 18-16 0,0 12 30 16,7 10-38-16,12 8 4 15,1-6 6-15,-5-5-4 16,-6-14-2-16,-8-19-6 16,-1-16 7-16,-7-19-14 15,-15-16 7-15,-11-11 0 16,-8-7 0-16,-11-9 4 16,-7-9-8-16,-15-10-22 15,-1-10-70-15,9-26-11 16,22-15-42-16,30-16-134 0,14-9-313 15</inkml:trace>
  <inkml:trace contextRef="#ctx0" brushRef="#br0" timeOffset="159391.72">23130 16666 194 0,'0'0'0'0,"0"0"-68"16,0 0 20-16,0 0-29 16</inkml:trace>
  <inkml:trace contextRef="#ctx0" brushRef="#br0" timeOffset="164857.72">19324 13718 433 0,'0'0'0'0,"0"0"-35"16,0 0 15-16,0 0-51 16,0 0-89-16,0 0 13 15</inkml:trace>
  <inkml:trace contextRef="#ctx0" brushRef="#br0" timeOffset="165051.5">19324 13718 98 0,'-40'-34'44'0,"40"37"-44"16,3-1-76-16</inkml:trace>
  <inkml:trace contextRef="#ctx0" brushRef="#br0" timeOffset="165226.88">19314 13709 328 0,'0'0'0'0,"0"0"-36"16,0 0 5-16,0 0-16 16,0 0-41-16</inkml:trace>
  <inkml:trace contextRef="#ctx0" brushRef="#br0" timeOffset="167895.34">29290 16341 758 0,'0'0'58'16,"0"0"45"-16,0 0 93 15,0 0-106-15,0 0-28 16,0 0 0-16,-30-51-62 15,41 44 14-15,9-3-9 16,6 3 5 0,5 4-9-16,2 3-1 0,-2 0 0 15,-3 3-5-15,-4 14 5 16,-6 7-2-16,-8 6 2 16,-10 5-6-16,0 4-4 15,-25 0 10-15,-6-5-9 16,-6-1 1-16,4-10 4 15,7-7 4-15,7-6 0 16,12-7 2-16,5-3 13 0,2-3-15 16,12-23-4-16,19-10-2 15,13-7 0-15,6-2 6 16,1 1 0-16,-7 7 11 16,-13 7-10-16,-12 15-1 15,-11 11 0-15,-8 4-5 16,0 14-7-16,-3 21 12 15,-15 18 6-15,-3 7-2 16,0 3 5-16,6-5-9 16,9-7-23-16,6-9-29 15,15-14-87-15,25-19-62 16,20-9-57-16,16-9-36 0,10-25-66 16</inkml:trace>
  <inkml:trace contextRef="#ctx0" brushRef="#br0" timeOffset="168240.53">30129 16300 445 0,'0'0'234'0,"0"0"-149"16,-114 8 92-16,62 25-75 15,1 14-13-15,12 1-33 16,14 0-38-16,14-2 12 16,11-7-30-16,3-13-4 15,26-9 0-15,8-11-14 16,10-6 18-16,6-15-1 0,2-22 11 15,-1-9-23-15,-11-7 10 16,-6-12 3-16,-14-15 10 16,-10-13-8-16,-12-5 17 15,-1 11-12-15,0 21 30 16,-6 26 57-16,-4 27-56 16,-5 13-14-16,-6 33-19 15,-5 25 5-15,3 20-8 16,5 7-2-16,11-1-1 15,7-6-15-15,0-5-3 16,21-15-79-16,9-10-31 16,7-21-128-16,1-18 20 15,3-9-129-15</inkml:trace>
  <inkml:trace contextRef="#ctx0" brushRef="#br0" timeOffset="168666.87">30435 16140 788 0,'0'0'30'0,"0"0"247"16,0 0-127-16,0 0-114 16,0 0-22-16,0 0-10 15,33 8-4-15,7 11 12 16,2 4-3-16,-3-4-3 16,-8 5-6-16,-13 2-16 15,-9 1 2-15,-9 3-24 0,-6 1-7 16,-16 4 26-16,-7-3-32 15,0-5-16 1,5-6 0-16,8-10 29 0,8-7 35 16,8-4 6-16,0 0-2 15,12-25 21-15,15-8-18 16,8-11 4-16,4-4-4 16,0-3-1-16,3 1 25 15,-8 11 13-15,-13 12 17 16,-8 15 30-16,-13 12-44 15,0 2-20-15,-7 27-21 16,-12 12 8-16,-7 9 45 16,3 2-49-16,4 1-2 0,6-4-8 15,9-3 3 1,4-8 0-16,6-9-46 0,22-10-45 16,20-11-60-16,13-8-152 15,6-13-150-15</inkml:trace>
  <inkml:trace contextRef="#ctx0" brushRef="#br0" timeOffset="168850.54">31169 16266 820 0,'0'0'60'0,"0"0"186"16,0 0-134-16,0 0-47 15,0 0-28-15,0 0-30 16,57-3-7-16,-6 6-3 15,8-3 0-15,-2 0-127 0,-8 0-108 16,-10 0-78-16,-15 0-165 16</inkml:trace>
  <inkml:trace contextRef="#ctx0" brushRef="#br0" timeOffset="169020.5">31144 16441 648 0,'0'0'135'0,"0"0"83"16,0 0-83-16,0 0-103 16,0 0-13-16,100 2-13 15,-17-4-6-15,10-6-27 16,4 0-84-16,-2 4-100 16,-7-1-186-16</inkml:trace>
  <inkml:trace contextRef="#ctx0" brushRef="#br0" timeOffset="169522.41">32447 16293 536 0,'0'0'85'16,"0"0"111"-16,0 0-3 16,0 0-23-16,0 0-62 15,-91-70-50-15,50 70-2 16,-9 17-41-16,4 9 5 16,5 6-6-16,6 5-8 15,13-3-7-15,11-1 1 16,11-7-20-16,0-4 5 15,17-11-45-15,13-10-9 16,8-1 41-16,6-10 4 16,3-17-25-16,-2-10 29 0,-3-6-3 15,-3-14 23 1,-8-8 1-16,-4-10 5 0,-6-3 17 16,-5 17-3-16,-7 21 40 15,-6 21 32-15,-3 18-55 16,0 1-29-16,-9 29-2 15,-12 22-6-15,-1 14 15 16,-1 8-9-16,6-3-7 16,6-7 1-16,10-2-50 15,1-8-66-15,9-14-106 16,21-12-82-16,7-20-16 16,9-7-89-16</inkml:trace>
  <inkml:trace contextRef="#ctx0" brushRef="#br0" timeOffset="169730.91">32811 16054 458 0,'0'0'215'0,"0"0"49"16,0 0 1-16,0 0-139 15,0 0-106-15,0 0-2 16,-14 57 63-16,0 4-63 16,2 4 4-16,0-7-15 15,3-1 3-15,3-10-14 16,3-8 4-16,3-15-26 15,0-6-8-15,3-16-35 16,14-2-74-16,11-8-63 16,2-18-97-16,1-14-50 15</inkml:trace>
  <inkml:trace contextRef="#ctx0" brushRef="#br0" timeOffset="169906.22">32750 16256 239 0,'0'0'120'0,"0"0"135"15,0 0-71-15,-82 7-23 16,82-7-22-16,12 0-101 16,24 0-5-16,16 0-13 15,15 0-20-15,2 3-38 16,-6 0-135-16,-14 4-40 16,-20 3-79-16,-23 6-138 15</inkml:trace>
  <inkml:trace contextRef="#ctx0" brushRef="#br0" timeOffset="170128.42">32055 16815 426 0,'0'0'706'0,"0"0"-585"16,0 0 77-16,0 0-91 15,0 0-89-15,0 0 10 16,139-36-17-16,-27 20-5 15,7 11-10-15,2 5 4 16,-11 0-9-16,-17 4 6 16,-25 8-64-16,-20 5-56 15,-20-3-71-15,-19 5-180 16,-9 1-164-16</inkml:trace>
  <inkml:trace contextRef="#ctx0" brushRef="#br0" timeOffset="170421.2">32369 17079 865 0,'0'0'96'16,"0"0"160"-16,0 0-105 15,0 0-109-15,0 0-37 16,0 0 0-16,71-7-2 16,-28 7-6-16,-8 0-5 15,-10 2 2-15,-10 17 2 16,-12 6 1-16,-3 9 3 0,-16 4 1 15,-16 6 0-15,-5-8 21 16,-1-1-11-16,9-7 18 16,9-12 2-16,13-3-7 15,7-10-1-15,16-3-23 16,38 0 0-16,29-3-6 16,25-14-29-16,16-1-79 15,5-4-155-15,3 0-268 16</inkml:trace>
  <inkml:trace contextRef="#ctx0" brushRef="#br0" timeOffset="171740.31">18749 16378 526 0,'0'0'242'0,"0"0"-69"16,0 0 71-16,0 0-103 16,0 0-81-16,0 0-11 15,0 0-11-15,-15 8-37 0,15 20 7 16,8 8 25-16,5 5-22 15,-1-2 17-15,1-8-25 16,1-6-3-16,-1-11 0 16,-6-8-1-16,2-6-2 15,5 0 1-15,-2-25 2 16,3-12 26-16,3-16-25 16,-1-2-1-16,0-9 1 15,-2-8 7-15,-6-12-5 16,-5-8-3-16,-4 6 0 15,0 14 2-15,0 22 4 16,0 25-6-16,0 15 8 16,0 9-8-16,0 1 7 0,0 0-7 15,19 0-1 1,20 1-1-16,21 4 4 0,25-5 5 16,26 0 3-16,23-6-2 15,16-5-11-15,5 1 3 16,-16 1 0-16,-19 6-11 15,-32 0 11-15,-35 3-21 16,-26 0-42-16,-27 0-95 16,-11 15-116-16,-30 5-22 15,-16 7-298-15</inkml:trace>
  <inkml:trace contextRef="#ctx0" brushRef="#br0" timeOffset="172056.34">19702 16034 883 0,'0'0'248'15,"0"0"-38"-15,0 0-117 16,0 0-39-16,0 0-8 16,0 0-31-16,0 14 9 15,3 22 14-15,-3 8-16 16,0 5 23-16,-2 7-33 15,-10-1 5-15,-2 2 5 16,-2-3-18-16,5-12 12 16,3-6-16-16,5-9 0 15,3-11-7-15,0-5 4 0,3-5-8 16,13-6-25-16,10-6-14 16,13-17-3-16,3-11-67 15,-3-2-130-15,-4-3-144 16,-12-2-221-16</inkml:trace>
  <inkml:trace contextRef="#ctx0" brushRef="#br0" timeOffset="172220.84">19727 16229 409 0,'0'0'185'16,"-113"34"-63"-16,69-18 40 16,15-5 59-16,16-3-72 15,6-4-70-15,7 1-53 0,10-2-26 16,21-1 0-16,21-2-3 15,21-4-22-15,19-9-161 16,14-6-155-16,5 2-37 16</inkml:trace>
  <inkml:trace contextRef="#ctx0" brushRef="#br0" timeOffset="172935.89">20847 16194 701 0,'0'0'160'16,"0"0"29"-16,-89-24-11 16,61 24-47-16,-2 0-90 15,0 17 6-15,-1 9-25 16,1 15-18-16,3-2 16 15,8 0-20-15,10 1 4 16,9-10-8-16,0-7 0 16,4-7 1-16,17-9-10 15,9-7-10-15,6-12 15 0,6-20 8 16,4-11-3 0,-1-6-3-16,1-7 0 0,-8-10 6 15,1-11 0-15,-6-5 8 16,-3 0 3-16,-11 12-8 15,-6 24-1-15,-7 17 28 16,-6 25-10-16,0 4 17 16,0 20-37-16,-4 23 0 15,-8 22 17-15,-1 12-17 16,0 5 2-16,2 3-6 16,5-3 0-16,6-11-45 15,0-14-72-15,12-18-128 0,13-22-163 16,4-17-111-1</inkml:trace>
  <inkml:trace contextRef="#ctx0" brushRef="#br0" timeOffset="173179.87">21362 15847 594 0,'0'0'241'16,"0"0"69"-16,0 0-91 15,0 0-132-15,0 0-38 16,0 0-34-16,-19 66 43 15,10-7-12-15,-3 6-29 16,3 5 13-16,1 2-30 16,2-5 5-16,1-11 2 15,3-6-7-15,2-17-6 16,0-13 6-16,0-11-38 0,10-9-6 16,16-10-30-16,8-22-41 15,6-8-126-15,1-6-44 16,-6-7-112-16</inkml:trace>
  <inkml:trace contextRef="#ctx0" brushRef="#br0" timeOffset="173339.31">21418 16068 126 0,'0'0'204'0,"-81"33"-32"16,48-14 101-16,14-6-131 16,8-1 13-16,9-7-66 15,2-3-70-15,16 0-18 16,16-2-1-16,17 0 0 0,11-14-131 15,6-3-131 1,-7 1-41-16,-6 7-102 0</inkml:trace>
  <inkml:trace contextRef="#ctx0" brushRef="#br0" timeOffset="174006.59">20665 16741 621 0,'0'0'139'16,"0"0"-30"-16,0 0 125 0,0 0-139 16,0 0-32-1,0 0-17-15,60 0 15 0,9-3 8 16,25-9-40-16,17-2-23 15,19-2-3-15,12 5 2 16,-3 1-4-16,-14 5-1 16,-21 1-23-16,-29 4-60 15,-30 0-164-15,-29 0-104 16,-16 7-208-16</inkml:trace>
  <inkml:trace contextRef="#ctx0" brushRef="#br0" timeOffset="174440.33">21120 16997 816 0,'0'0'109'16,"0"0"140"-16,0 0-95 16,0 0-71-16,0 0-21 15,0 0-3-15,-69-41-32 16,69 29-14-16,0 1-2 15,0 2-6-15,13 1-5 16,6 5 0-16,5 1 2 16,1 2-9-16,2 0 7 15,-2 16 0-15,-6 10-7 0,-9 11 3 16,-10 2 3 0,0 5-7-16,-22 6 0 0,-11 1 2 15,-5 2 5-15,-6-7 1 16,-3-5-4-16,4-8 7 15,6-8-3-15,13-11 0 16,14-9 4-16,3-5 1 16,7 0-5-16,0-9-9 15,19-8 8-15,7-1-7 16,10 4 8-16,6 8 0 16,6 4-2-16,7 2-10 15,5 0-29-15,-1 15 3 0,2-2-146 16,-4-1-196-1,-14-3-312-15</inkml:trace>
  <inkml:trace contextRef="#ctx0" brushRef="#br0" timeOffset="176466.87">29839 14982 536 0,'0'0'65'0,"0"0"-58"15,0 0 41-15,0 0 71 16,0 0-65-16,0 0 10 15,-58-10-48-15,35 5-16 16,-13-1-96-16,-23-3-345 16</inkml:trace>
  <inkml:trace contextRef="#ctx0" brushRef="#br0" timeOffset="177470.05">18236 16929 363 0,'0'0'47'15,"0"0"97"-15,0 0-1 16,0 0-52-16,0 0 2 15,0 0 43-15,-8-22-10 16,8 22-44-16,0 0-10 16,0 2-14-16,0 25-37 15,0 12 43-15,0 15-13 0,0 6-26 16,0 3 14-16,0 0-29 16,-1-9 7-16,-1-10-4 15,1-14-13-15,1-13 22 16,-2-12-20-16,2-5-1 15,0 0 22-15,0-5-18 16,3-25 17-16,8-13-3 16,-5-10-17-16,-3-3 12 15,0-4-14-15,-3 4 0 16,0 0-1-16,-3 16 5 16,-6 10-4-16,9 18 0 15,-4 7 3-15,4 5-12 0,0 10 7 16,0 19-28-16,0 12 14 15,10 8-42-15,13-3-67 16,9-8-253-16,1-10-528 16</inkml:trace>
  <inkml:trace contextRef="#ctx0" brushRef="#br0" timeOffset="179188.41">18414 14955 131 0,'0'0'26'0,"0"0"102"15,0 0-31-15,0 0 17 16,0 0-13-16,0 0 33 16,-44 12-17-16,42-12 4 15,2 0 9-15,0 0-19 0,0 0-30 16,0 0-16-16,0-5-35 15,0-5-26-15,2-1 7 16,16-5-11-16,3-1 0 16,9 5-3-16,7-2 11 15,-5 7-8-15,4 4 0 16,-4 3 4-16,-2 0-15 16,-11 14 11-16,-4 5-3 15,-4 6 0-15,-7 6-1 16,-4 5 4-16,0 4 0 15,-21 1 6-15,-1-2 4 16,-4-3-10-16,4-6 0 16,-2-4 4-16,8-9 2 0,7-10-4 15,6-4-2 1,3-3-7-16,18 0 2 0,28-17-28 16,18-9 22-16,15 3-70 15,5-3-45-15,4 8-98 16,-6 12-68-16,-15 3-291 15</inkml:trace>
  <inkml:trace contextRef="#ctx0" brushRef="#br0" timeOffset="179985.67">22584 16508 773 0,'0'0'217'0,"0"0"-192"16,0 0 103-16,0 0-27 0,0 0-48 16,0 0-29-1,-65 0-23-15,82 0 17 0,16 0-8 16,14-7 12-16,10 0-12 15,3-3-6-15,-5 3-8 16,-9 3-44-16,-11 4-112 16,-10 0-98-16,-12 0-138 15</inkml:trace>
  <inkml:trace contextRef="#ctx0" brushRef="#br0" timeOffset="180157.57">22599 16665 622 0,'0'0'309'16,"0"0"-273"-16,0 0 188 16,0 0-125-16,0 0-95 15,0 0 12-15,63-9-14 16,5-1-2-16,7 2-7 16,-4 2-159-16,-12 1-295 15</inkml:trace>
  <inkml:trace contextRef="#ctx0" brushRef="#br0" timeOffset="181161.98">23948 16098 556 0,'0'0'4'16,"0"0"74"-16,0 0 79 16,0 0-35-16,-9-79 4 15,5 75-34-15,3 1-28 16,-1 3 14-16,2 0-60 15,-1 0-6-15,-2 26-12 16,0 23 0-16,-2 21 14 16,1 6-10-16,-8 6-2 15,3-3-2-15,-2-1-6 16,1-6 1-16,3-9-111 16,7-11-149-16,0-12-78 15,-5-16-127-15</inkml:trace>
  <inkml:trace contextRef="#ctx0" brushRef="#br0" timeOffset="181378.41">23510 16864 201 0,'0'0'626'15,"0"0"-608"-15,0 0 72 16,0 0-47-16,0 0 39 15,101 30 6-15,-20-27-40 16,17-3-2-16,7 0-32 16,-1 0-3-16,-10 0-11 0,-16 0-68 15,-17 0-202 1,-23 0-177-16</inkml:trace>
  <inkml:trace contextRef="#ctx0" brushRef="#br0" timeOffset="181850.27">23768 17191 854 0,'0'0'74'0,"0"0"10"16,0 0 71-16,0 0-116 0,0 0 14 15,0 0-3 1,-67-80-25-16,67 70-6 0,0 0-19 15,0 1 0-15,13 6-1 16,5 0 1-16,6 3-3 16,-1 3 2-16,2 19-3 15,-1 8-3-15,-5 8-28 16,-9 8 19-16,-7-3-22 16,-3-2 0-16,-4 3 33 15,-21-8-2-15,-13-4 7 16,-9 2 2-16,-11-4-2 15,-8-7 16-15,-3-4-13 16,6-7 6-16,13-7 18 16,16-5-2-16,11-3 7 15,17-18-30-15,6-3 3 0,5-4-10 16,23 3-7 0,8 11 7-16,7 6 3 0,5 8-6 15,9 2 7-15,-4 18-2 16,2 5-9-16,0 5 12 15,-1 1-64-15,2-2-88 16,3 0-49-16,7-8-109 16,7-8-112-16</inkml:trace>
  <inkml:trace contextRef="#ctx0" brushRef="#br0" timeOffset="182330.37">25292 16569 233 0,'0'0'49'0,"0"0"11"0,0 0 79 16,0 0-59-16,0 0 9 15,0 0-5-15,-6-10 0 16,6 10-28-16,0 0 15 15,0 0 6-15,0 0-18 16,-1 0-5-16,-1 0-28 16,2 0-12-16,0 0 11 15,0 0-22-15,0 0 4 16,0 0-6-16,0 0 5 16,0 0-11-16,0 0 5 15,0 0-19-15,0 0-6 16,0 0-92-16,0 0-41 0,0 5-105 15,0 4 5-15,-1 4-114 16</inkml:trace>
  <inkml:trace contextRef="#ctx0" brushRef="#br0" timeOffset="185016.21">25403 16441 506 0,'0'0'88'0,"0"0"55"15,0 0 71-15,0 0-48 16,0 0-62-16,0 0-3 16,0 0-30-16,-45-66-44 15,45 66 17-15,-1 0-22 16,-1 0-20-16,1 29 2 16,-2 15 4-16,1 19-3 15,-4 9 29-15,-3 3-33 0,0-2 9 16,3-6-10-16,3-11 4 15,3-13-14-15,0-13 5 16,8-10-39-16,16-14 2 16,8-6-57-16,7-9-35 15,3-19-59-15,-6-11-95 16,-13-3-24-16,-15-2 28 16</inkml:trace>
  <inkml:trace contextRef="#ctx0" brushRef="#br0" timeOffset="185180.84">25088 16715 724 0,'0'0'32'0,"0"0"179"16,0 0-45-16,0 0-165 0,0 0 15 16,95-39-16-16,-24 19-6 15,2 0-106-15,-2-1-133 16,-13-4-147-16</inkml:trace>
  <inkml:trace contextRef="#ctx0" brushRef="#br0" timeOffset="185600.37">25458 16081 806 0,'0'0'23'0,"0"0"7"15,0 0 117-15,0 0-147 16,0 0-17-16,0 0 14 16,59-25 3-16,-11 23-46 15,-3-1 25-15,-11 3-17 16,-14 0 31-16,-10 0 3 16,-8 0 0-16,-2 13 3 15,-2 4 1-15,-14 6 6 16,-4-4 26-16,3 1-19 15,3-3 6-15,4-7 9 16,7-3-16-16,3-2 3 16,0 0-15-16,0-2 3 15,14 3 7-15,5 2 6 16,4 1-3-16,0 4 5 16,-8 4-17-16,-4-1 8 0,-11 8-9 15,0-2 4-15,-14 5 11 16,-13-1-13-16,-6 4-1 15,2-4-1-15,2 1-13 16,10-7-106-16,12-11-66 16,7-9-172-16</inkml:trace>
  <inkml:trace contextRef="#ctx0" brushRef="#br0" timeOffset="185774.4">25934 16184 796 0,'0'0'126'0,"0"0"48"0,0 0-72 16,0 0-83-16,-39 72-7 16,25-30-1-16,6 1-11 15,2 4-1-15,3-4-62 16,3-7-155-16,0-10-106 16,0-11-222-16</inkml:trace>
  <inkml:trace contextRef="#ctx0" brushRef="#br0" timeOffset="186073.4">26014 16345 776 0,'0'0'37'16,"0"0"104"-16,0 0-16 0,0 0-105 16,0 0-12-16,0 0 3 15,29-30-9-15,-1 25 0 16,-4 3-4-16,-6 2 4 15,-7 0-7-15,-8 7 4 16,-3 10-6-16,0 7 7 16,-16 6 3-16,-6 3 3 15,-4-2 3-15,3-4-3 16,3-4 22-16,10-11-23 16,7 0-3-16,3-6-2 15,10-6-20-15,22 0-28 16,11 0-61-16,8 0-74 0,-5 0-70 15,-10 0-198-15</inkml:trace>
  <inkml:trace contextRef="#ctx0" brushRef="#br0" timeOffset="186307.04">25087 17157 1113 0,'0'0'62'16,"0"0"102"-16,0 0-86 16,0 0-78-16,135-54 32 0,-16 23-21 15,17 4 5 1,15 11-16-16,3 9 2 0,1 7-8 16,-12 0 3-16,-28 7-10 15,-30 6-166-15,-37-1-177 16,-37 3-148-16</inkml:trace>
  <inkml:trace contextRef="#ctx0" brushRef="#br0" timeOffset="186704.11">25503 17360 25 0,'0'0'742'0,"0"0"-742"16,0 0 8-16,0 0-5 15,95-8-6-15,-56 8-16 16,-17 0-18-16,-7 0 26 16,-13 8-23-16,-2 6 23 15,-5 1 11-15,-13 2 6 16,2 0 21-16,0-2-19 16,2-4 19-16,2-2 0 15,8-1-2-15,1-5 10 16,3-3-24-16,0 0 3 15,0 0-10-15,0 0 4 16,7 3 3-16,8 4 11 0,0 3-19 16,4 6 9-1,-4-2-12-15,-1 4 6 0,-8 1 7 16,-6 2 10-16,0-4 6 16,-15 0 4-16,-6-2-21 15,-1-1 21-15,-1-4-33 16,4-5-31-16,4-5-50 15,9 0-96-15,6-12-212 16</inkml:trace>
  <inkml:trace contextRef="#ctx0" brushRef="#br0" timeOffset="186899.16">25965 17287 802 0,'0'0'305'0,"0"0"-214"0,0 0-1 15,0 0-27-15,-18 97 2 16,-1-43-41-16,-6 6 11 16,-8 9-35-16,0 0 3 15,2 1-3-15,2-7-47 16,13-5-95-16,2-15-221 16,13-16-192-16</inkml:trace>
  <inkml:trace contextRef="#ctx0" brushRef="#br0" timeOffset="187357.5">26026 17690 135 0,'0'0'982'0,"0"0"-941"16,0 0 123-16,0 0-130 15,0 0 6-15,0 0 14 16,-16-13-25-16,16 10 31 15,0 2-18-15,0-2-22 16,0 0 19-16,0 1-31 16,0 2 9-16,0 0-1 15,0 0-10-15,0-3-7 16,1-2 1-16,10-2-2 16,5-3-9-16,2 1 11 15,3 2-4-15,-3 3 0 0,-3 4-10 16,-1 0 14-1,-3 0-14-15,-3 6-6 0,-5 13 16 16,-3 6-10-16,0-1 12 16,-6 5-2-16,-8-3 7 15,-2-4-3-15,1-2 0 16,-2-1 2-16,4-5 4 16,3-3-6-16,5-7 0 15,4-3-2-15,1-1 1 16,0 0 0-16,14 0-32 15,12-10-7-15,14-8-14 16,7-3-142-16,11-4-104 0,4-9-92 16,8-6-151-1</inkml:trace>
  <inkml:trace contextRef="#ctx0" brushRef="#br0" timeOffset="187640.34">26938 16094 1101 0,'0'0'20'0,"0"0"86"15,0 0-46-15,-70 162 17 16,53-43-1-16,-2 26-28 0,-2 22 31 15,-4 23-56-15,-4 12-7 16,-4-4-14-16,-4-6 4 16,-2-21-12-16,5-23-2 15,7-20-48-15,11-21-76 16,8-32-290-16,4-28-243 16</inkml:trace>
  <inkml:trace contextRef="#ctx0" brushRef="#br0" timeOffset="188504.05">27069 17960 732 0,'0'0'160'0,"0"0"20"15,0 0-67-15,0 0-32 0,0 0-14 16,0 0-15-16,-5 14 14 16,4 12 3-16,-5 8-4 15,-5 5-22-15,-5 7-18 16,-3-3 13-16,-1 1-33 16,2 1 1-16,2-5-3 15,7-8 3-15,3-3-9 16,6-9 3-16,0-9-22 15,1-4-3-15,18-7-25 16,6-9-41-16,8-23 48 16,1-13-83-16,-3 1-114 0,-7 6-82 15,-9 6-1 1,-11 7 56-16</inkml:trace>
  <inkml:trace contextRef="#ctx0" brushRef="#br0" timeOffset="188654.13">27017 18126 111 0,'0'0'160'15,"0"0"1"-15,-99 10 10 16,78-7-7-16,14-1-34 16,5-2 20-16,2 0-47 15,17 0-98-15,21-5 6 16,15-11-11-16,14-4-129 16,0-1-172-16,-4-2-169 15</inkml:trace>
  <inkml:trace contextRef="#ctx0" brushRef="#br0" timeOffset="188844.71">27440 18017 1192 0,'0'0'49'15,"0"0"-22"-15,0 0-27 16,0 0-8-16,96-23-81 15,-65 12-113-15,-7 8 19 16,-15 3-100-16,-9 0 3 0</inkml:trace>
  <inkml:trace contextRef="#ctx0" brushRef="#br0" timeOffset="188982.51">27398 18175 179 0,'0'0'229'15,"0"0"-26"-15,0 0 10 16,0 0-71-16,0 0-13 15,0 0-85-15,26 7-32 16,25-29-12-16,4 1-94 16,6 1-151-16,0-1-199 15</inkml:trace>
  <inkml:trace contextRef="#ctx0" brushRef="#br0" timeOffset="189157.97">27906 17965 621 0,'0'0'678'0,"0"0"-610"16,0 0 33-16,0 0-78 16,0 0 30-16,-45 96-45 15,43-54-8-15,2 3 0 16,-3 2-24-16,2-4-84 16,-6-4-293-16,1-15-434 15</inkml:trace>
  <inkml:trace contextRef="#ctx0" brushRef="#br0" timeOffset="189688.39">27273 15949 721 0,'0'0'24'15,"0"0"209"-15,0 0-30 16,0 0-126-16,0 0 4 15,0 0-35-15,-7 10-29 16,10 37 83-16,5 15-51 0,-5 11-18 16,-3 6-15-1,0-4-8-15,0-9-10 0,0-8 2 16,0-16-18-16,8-16 9 16,6-10-52-16,9-8-6 15,13-8-44-15,12-17-88 16,4-19-129-16,-9-11-121 15</inkml:trace>
  <inkml:trace contextRef="#ctx0" brushRef="#br0" timeOffset="189860.34">27227 16237 488 0,'0'0'116'0,"0"0"29"16,0 0 3-16,0 0-56 0,0 0-55 15,0 0 17-15,80 0-46 16,-16-14-8-16,5 0-124 16,-5 1-167-16,-8-4-216 15</inkml:trace>
  <inkml:trace contextRef="#ctx0" brushRef="#br0" timeOffset="190062.71">27819 16120 1071 0,'0'0'29'0,"0"0"56"16,0 0-76-16,0 0-7 16,0 0-4-16,103-16-58 15,-63 13-97-15,-8 0-79 16,-10 3-97-16,-16 0-30 15</inkml:trace>
  <inkml:trace contextRef="#ctx0" brushRef="#br0" timeOffset="190200.45">27818 16293 374 0,'0'0'153'16,"0"0"35"-16,0 0-60 15,0 0-53-15,0 0-39 0,0 0-16 16,124-37-20-1,-66 7-177-15,0 0-239 0</inkml:trace>
  <inkml:trace contextRef="#ctx0" brushRef="#br0" timeOffset="190506.65">28182 15945 651 0,'0'0'173'0,"0"0"-88"15,0 0 103-15,0 0-139 16,0 0-39-16,0 0 6 0,16-9-1 16,11 9 12-16,-4 0 0 15,-6 0-27-15,-8 4 4 16,-5 8-2-16,-4 8 6 16,0 6 6-16,-5 7 4 15,-10 4 8-15,-5-1 14 16,5-6-23-16,7-4 9 15,6-5-26-15,2-6 3 16,22-7-13-16,24-8 10 16,17 0-3-16,16-14-35 15,9-6-137-15,5-7-114 16,-8-5-153-16</inkml:trace>
  <inkml:trace contextRef="#ctx0" brushRef="#br0" timeOffset="202440.1">26116 4925 768 0,'0'0'3'0,"0"0"52"16,-108-43 43-16,75 41-51 15,4 2 11-15,-3 9-16 16,1 27-18-16,-6 18-1 16,-2 28-11-16,2 22 22 15,4 10 0-15,6 2-10 16,11-3 32-16,13-21-36 0,3-22-2 16,25-24-18-1,18-16-2-15,11-22 2 0,13-8 1 16,12-33 5-16,8-17 7 15,-1-14-13-15,-10-5 4 16,-13-2-8-16,-18-10 10 16,-17-5 1-16,-15-6-7 15,-11-2 5-15,-2 0-11 16,-12 10-5-16,-7 18 11 16,4 23 7-16,3 25-6 15,4 14 9-15,5 6-10 16,-1 36-1-16,2 21 1 15,2 23 1-15,0 11 0 0,0-4 30 16,0-3-13-16,5-15 14 16,4-16-32-16,2-15 4 15,-1-15 4-15,-1-14-8 16,-5-6 0-16,5-5 8 16,1-11 0-16,7-16 32 15,4-13-9-15,1-11-26 16,-3-1 17-16,-2-3-22 15,-4 9 0-15,-4 16 0 16,-3 15 6-16,-3 15-12 16,3 7-1-16,4 23-3 15,3 12-2-15,1 5 12 0,-2-2 0 16,5-4-4-16,1-14-36 16,6-10 4-16,2-12-30 15,7-5-19-15,9-20 30 16,10-17-78-16,8-8-74 15,-4-7 92-15,-3-4-33 16,-15-1 41-16,-12-3 83 16,-14 5 24-16,-11 11 26 15,-1 14 71-15,-3 14 33 16,-16 16 36-16,-8 7-49 16,-10 25-49-16,-2 15-45 15,0 8-7-15,8 2 17 16,10-7-30-16,12-8 1 15,9-9-4-15,0-13-1 0,17-10 0 16,9-10-1-16,10-5 2 16,6-25 25-16,-2-8-24 15,-1-8 8-15,-8 1-5 16,-7 0-1-16,-9 0 3 16,-9 7 6-16,-6 11-5 15,0 12 45-15,0 15-11 16,0 3-41-16,0 25-7 15,-6 7 7-15,4 3 2 16,2-5-2-16,6-8-28 16,21-8-4-16,9-10-19 0,9-7 0 15,7-7 28 1,2-19-24-16,-2-10 6 0,-10-3-49 16,-12-6 90-16,-15 0 6 15,-10-5 0-15,-5 4 58 16,0 14 43-16,-4 13-26 15,-2 16 30-15,2 3-59 16,-2 16-46-16,-1 18 2 16,3 8-3-16,1 3-1 15,3-6 0-15,0-9 3 16,7-4-9-16,3-9 2 16,0-9 0-16,3-6-2 15,4-2 11-15,7-17-9 16,4-16 16-16,2-9-10 0,-2-6 9 15,-6-3-10-15,-5 8-4 16,-4 10 18-16,-7 12-15 16,-4 13-4-16,1 8 0 15,0 0-10-15,6 16 4 16,4 8 2-16,8 4 4 16,5-1-8-16,12-8 0 15,7-6-14-15,7-11 11 16,5-2-33-16,-5-11 8 15,-3-16-38-15,-7-5 13 16,-12-2 27-16,-11-2-1 16,-13-3 33-16,-6 1-3 15,-6 3 10-15,-11 8 12 16,-2 10 26-16,2 13-5 0,-4 4 8 16,-2 20-43-16,3 9-6 15,6 7 2-15,8-2-24 16,6-5 10-16,0-3-32 15,17-9-15-15,6-12 2 16,4-5-19-16,0-2 46 16,-1-23 29-16,-1-6-1 15,-1-3 5-15,-4-4 0 16,-9-4 20-16,-3 2 56 16,-5 7-6-16,-3 7 18 15,0 15 22-15,0 11-46 16,0 14-64-16,2 27-1 15,9 22 1-15,9 24 27 0,6 19-23 16,3 17 6-16,3 15-10 16,-3 3 14-1,-6-8-22-15,-5-6 8 0,-13-19 0 16,-5-18-8-16,-19-18 16 16,-23-19-8-16,-17-14 3 15,-9-21 3-15,-4-18 12 16,7-7-18-16,10-37 4 15,19-23-2-15,19-25-2 16,17-21 0-16,9-14-22 16,35-3-20-16,24 2 12 15,16 2-89-15,11 7 26 16,-1 13-17-16,-10 11-43 0,-13 21 99 16,-20 20 6-16,-17 21 44 15,-17 16 4-15,-14 11 39 16,-3 6 56-16,0 0-54 15,-20 22-37-15,-2 8 22 16,1 1 21-16,10-2-1 16,10-7-4-16,1-3-33 15,12-7-7-15,13-7 15 16,5-5-16-16,4-3 31 16,-2-20-14-16,-4-9-15 15,-6-11 4-15,-11-7-7 16,-11-4 0-16,0 5 8 0,-15 13-5 15,-7 16 3-15,-7 20-6 16,-5 12 8-16,-5 32-1 16,1 17-6-16,11 9 0 15,16 5 30-15,11-5-21 16,14-5-10-16,29-10-4 16,21-13-5-16,18-22 3 15,16-20-36-15,14-11-109 16,2-39-132-16,-2-12-336 15</inkml:trace>
  <inkml:trace contextRef="#ctx0" brushRef="#br0" timeOffset="202746.05">29624 4193 204 0,'0'0'712'0,"0"0"-616"0,0 0 59 15,0 0-117-15,-36 84 14 16,36-52-26-16,3 1 12 15,12-7-26-15,6 0-6 16,4-8-12-16,7-6 2 16,2-11-11-16,6-1-65 15,3-18-16-15,4-15 42 16,-3-11-94-16,-8-9 106 16,-12-11-9-16,-18 2 45 15,-6 9 6-15,-16 17 38 0,-19 28 102 16,-8 8-20-16,-8 28-71 15,3 13-38-15,8 10-1 16,15 1-10-16,18 2-32 16,7-9-115-16,20-9-101 15,21-16-177-15</inkml:trace>
  <inkml:trace contextRef="#ctx0" brushRef="#br0" timeOffset="202993.8">30243 3903 899 0,'0'0'162'16,"0"0"134"-16,0 0-196 0,0 0-37 15,0 0-39 1,-66 95-9-16,44-18 40 0,4 16-39 16,-1 16 12-16,5 14-13 15,2 6-6-15,6 10-10 16,6-3 1-16,0-15-10 15,0-12 0-15,0-28-50 16,0-22-32-16,0-25-35 16,0-31-189-16,-4-15-108 15,-15-39-183-15</inkml:trace>
  <inkml:trace contextRef="#ctx0" brushRef="#br0" timeOffset="203123.16">29824 4562 787 0,'0'0'7'0,"0"0"285"0,0 0-161 15,0 0-129-15,142-92-2 16,-42 68 0-16,13-5-8 16,3 3-47-16,-1-5-171 15,-6-4-180-15</inkml:trace>
  <inkml:trace contextRef="#ctx0" brushRef="#br0" timeOffset="203847.54">27790 6858 1210 0,'0'0'4'16,"-62"-79"-4"-16,46 46 160 0,7 11-118 15,3 9 10 1,6 6-6-16,0 7-26 0,0 0-16 16,15 20-4-16,16 26 0 15,11 16 16-15,4 12-11 16,-9-8 6-16,-7-7-11 15,-8-18 3-15,-8-14-1 16,-6-14-2-16,-1-13 0 16,2-16 2-16,7-33 2 15,2-23 7-15,0-25-5 16,-7-4 1-16,-11-11-1 16,0 3-6-16,-5 20 3 15,-4 25-8-15,3 31 5 16,6 26-6-16,0 7-9 0,9 16-76 15,22 18-17-15,16 12-7 16,8 0-189-16,1-4-229 16</inkml:trace>
  <inkml:trace contextRef="#ctx0" brushRef="#br0" timeOffset="204634.17">28595 6442 821 0,'0'0'150'0,"0"0"111"15,-52-85-101-15,30 81-68 16,-4 4-37-16,-13 32-30 16,-1 19-25-16,1 13 0 15,9 1-2-15,14-2-1 16,16-14-3-16,0-8-11 16,18-17-39-16,11-14 33 0,7-10-19 15,6-20 30-15,4-19 12 16,-2-14 0-16,-4-2 1 15,-11-1-1-15,-10 6 0 16,-8 16 5-16,-6 14 1 16,-5 18-4-16,0 2 6 15,0 24-2-15,0 15-11 16,0 6 5-16,3-3 0 16,16-8-9-16,11-7 9 15,10-15 0-15,8-10 0 0,6-2-15 16,-2-27 10-1,-1-9-6-15,-11-8-16 0,-12-9 26 16,-13-7-1-16,-12 2 2 16,-3 5 10-16,-7 13-8 15,-13 14 38-15,-2 16-17 16,0 10-14-16,2 0 6 16,5 16-13-16,11 9-4 15,4 3-2-15,7-2 2 16,25-7-9-16,8-7 10 15,6-7 1-15,-2-5-4 16,-1 0 5-16,-8-11-1 16,-3-3 0-16,-5 3 6 0,-5 6-6 15,-7 4 0 1,0 1 0-16,-8 3 0 0,1 14 7 16,-2 8-7-16,0 2 2 15,1-4 6-15,1-3-12 16,1-6 4-16,4-6 0 15,4-6-7-15,6-2-3 16,9-16 5-16,-1-14 4 16,-1-9-15-16,-5-4 13 15,-10-5-11-15,-5-3 14 16,-5 0 2-16,-4 5 2 16,-1 14 0-16,0 15 19 15,0 17-4-15,0 0 2 16,0 27-21-16,0 15 0 0,0 11-5 15,0 4 9-15,0-5-4 16,8-4 0-16,4-10-15 16,4-9-23-16,5-14-78 15,7-15-64-15,8-10-69 16,0-31-152-16</inkml:trace>
  <inkml:trace contextRef="#ctx0" brushRef="#br0" timeOffset="204911.54">29709 5779 873 0,'0'0'5'0,"0"0"152"15,0 0-89-15,-46 78-9 0,46-51-51 16,11-8 4 0,9-5-12-16,2-9 5 0,1-5 6 15,-2-5 5-15,-2-21 39 16,-3-4-9-16,-7-3-31 15,-4-6 5-15,-5 4-4 16,0 10-13-16,-2 6 6 16,-10 19-9-16,-4 5-13 15,-3 23-13-15,1 13-28 16,3 10 6-16,12 5-47 16,3 7-109-16,5 3-142 15,18-4-230-15</inkml:trace>
  <inkml:trace contextRef="#ctx0" brushRef="#br0" timeOffset="205661.51">30132 6056 600 0,'0'0'259'16,"-80"-64"-170"-16,44 53 145 16,2 11-132-16,-1 20-50 15,0 24-37-15,5 10-8 16,12 6-5-16,10-7-4 15,8-4 2-15,9-10-18 16,15-12-9-16,8-10-34 16,0-17-1-16,6-3 24 0,-2-25-1 15,0-11 6 1,-5-10-34-16,-4-5 47 0,-8-4 17 16,-8-5 4-16,-8 0-1 15,-3 13 47-15,0 20 0 16,0 20 36-16,0 10-37 15,0 20-32-15,0 22-21 16,0 10 7-16,0 7 0 16,3-6-5-16,20-10 4 15,9-9-7-15,8-13-50 16,2-15-76-16,0-6 52 16,1-22-49-16,-3-15 70 15,-6-11-36-15,-5-13 70 16,-13-11 27-16,-9-5 65 0,-7-11 56 15,0-2 16-15,-7 4 42 16,-5 16-45-16,5 24-12 16,2 25-11-16,1 16-13 15,-1 5-70-15,-2 27-26 16,-1 20 6-16,2 18-2 16,2 8 5-16,2 2 10 15,2 0-21-15,0-2 17 16,0-8-17-16,2-14 1 15,5-17 2-15,-1-20-3 16,-3-11 0-16,0-3 9 16,8-10-6-16,4-30 17 15,11-19-4-15,4-13-11 0,5 7 2 16,-1 14-7-16,3 21 0 16,3 19-5-16,-2 11-9 15,-2 3 13-15,-3 25-10 16,-8 11-3-16,-9 9 4 15,-11 7 1-15,-5 1 7 16,-15-3-5-16,-19-4-5 16,-13-8 11-16,-14-7-18 15,-10-9-28-15,5-14-23 16,9-11-71-16,21-6 11 16,23-33-6-16,13-23-162 15,9-24-129-15</inkml:trace>
  <inkml:trace contextRef="#ctx0" brushRef="#br0" timeOffset="206178.53">30921 5274 561 0,'0'0'217'15,"0"0"-90"-15,0 0 53 16,77 78-67-16,-60-14-10 16,-3 15-44-16,-9 10-10 15,-5 1-4-15,0 2-10 16,-9-6 10-16,-4-7-42 15,6-13-2-15,7-18-2 16,0-21-2-16,6-20-7 16,20-7-47-16,17-23 8 0,6-22 22 15,5-19-125 1,-5-9 3-16,-10-2 34 0,-11 11 66 16,-10 16 6-16,-9 22 43 15,-8 21 45-15,-1 5 80 16,0 17-94-16,-3 12-4 15,-3 5 25-15,5-2-46 16,1-4 8-16,0-8-14 16,10-8-10-16,13-10 9 15,5-2-36-15,2-8-12 16,1-18-28-16,-3-3 32 16,-8-6-29-16,-5-4 61 15,-12-1-8-15,-3 0 21 16,-2 8 21-16,-15 12 54 0,-9 20 75 15,-5 6-78-15,-5 31-24 16,0 19-12-16,2 10 24 16,8 2 5-16,10-2-28 15,12-6-8-15,4-2-20 16,22-14-6-16,26-10-6 16,14-14 2-16,16-17-19 15,10-5-51-15,5-29-167 16,-1-12-235-16</inkml:trace>
  <inkml:trace contextRef="#ctx0" brushRef="#br0" timeOffset="206554.31">32531 5719 857 0,'0'0'104'0,"0"0"130"16,0 0-60-16,0 0-61 16,0 0-25-16,0 0-28 15,17-28-24-15,-41 49-27 16,-8 8 19-16,-2 1-13 16,3 1-6-16,11-8 9 15,8-6-15-15,8-7-3 0,4-6 0 16,0-4 4-16,7 0-9 15,16 0 5-15,8-15 0 16,2-10 5-16,-2-9 2 16,-4-2-7-16,-11 3 1 15,-7 7 6-15,-7 10-9 16,-2 8 2-16,-8 8-35 16,-23 7-7-16,-20 19-64 15,-17 14-36-15,-19 3-145 16,-19-1-328-16</inkml:trace>
  <inkml:trace contextRef="#ctx0" brushRef="#br0" timeOffset="210507.75">24110 13723 1140 0,'0'0'28'0,"0"0"-1"15,0 0 33-15,0 0-26 16,0 0-21-16,0 0-13 16,0 0-9-16,-35-30-104 15,19 53-165-15,-24 20-39 16,-31 27-74-16</inkml:trace>
  <inkml:trace contextRef="#ctx0" brushRef="#br0" timeOffset="211384.09">21319 16098 111 0,'0'0'32'16,"0"0"36"-16,0 0-3 15,0 0-21-15,0 0 5 16,0 0 27-16,-41-7 41 15,40 7 24-15,-1 0-30 16,1 0-35-16,-2 0 13 16,0 0-7-16,-4 0-34 15,-1 0-2-15,1 0-36 16,-2 0 17-16,-2 0-26 16,5 0 1-16,3 0 20 15,2 3-10-15,1-3 10 16,0 1-11-16,0-1-9 0,0 0-2 15,0 3 0-15,6 3 0 16,12-6-2-16,3 0 2 16,6 0-2-16,1 0-29 15,0-10-91-15,-1-3-114 16,-8-4-209-16</inkml:trace>
  <inkml:trace contextRef="#ctx0" brushRef="#br0" timeOffset="211598.23">21331 15793 714 0,'0'0'41'15,"0"0"-41"-15,-3 95-3 16,3-38 1-16,3 5-75 15,0 12-70-15,0 2-8 16,-3 7 6-16,0-8-36 16</inkml:trace>
  <inkml:trace contextRef="#ctx0" brushRef="#br0" timeOffset="212171.8">24308 13646 931 0,'0'0'10'0,"0"0"1"16,0 0 8-16,0 0-19 16,0 0-15-16,0 0-32 15,-104 94-115-15,65-49-219 16</inkml:trace>
  <inkml:trace contextRef="#ctx0" brushRef="#br0" timeOffset="212413.15">22208 16375 1074 0,'0'0'41'0,"0"0"-33"16,0 0 1-16,0 0-9 16,0 0-91-16,-49-99-142 15,64 36-143-15</inkml:trace>
  <inkml:trace contextRef="#ctx0" brushRef="#br0" timeOffset="212631.26">24414 13904 894 0,'0'0'0'0,"-81"57"-68"15,46 1 44-15,-3 12-150 16,-8 9-260-16</inkml:trace>
  <inkml:trace contextRef="#ctx0" brushRef="#br0" timeOffset="212827.76">22305 16857 827 0,'0'0'0'0,"0"0"-435"15,1-99 43-15</inkml:trace>
  <inkml:trace contextRef="#ctx0" brushRef="#br0" timeOffset="-212591.29">13078 5767 553 0,'0'0'2'0,"0"0"-2"16,0 0 13-16,0 0-12 16,0 0 5-16,0 0-6 15,0 0-12-15,-3 0 0 16,9 0-93-16,14 0 62 16,15 0-68-16,7-7-105 15</inkml:trace>
  <inkml:trace contextRef="#ctx0" brushRef="#br0" timeOffset="-212217.82">18352 5646 302 0,'0'0'0'0,"0"0"-115"16,0 0 114-16,0 0-132 15</inkml:trace>
  <inkml:trace contextRef="#ctx0" brushRef="#br0" timeOffset="-210635.98">4212 9072 535 0,'0'0'24'0,"0"0"42"15,0 0 42-15,0 0-55 16,0 0-15-16,0 0 29 16,-36 32-9-16,36-32-13 15,0 0 52-15,0 0-58 0,0 0 21 16,0-15 8-1,12-9-43-15,2-5 6 0,-1-4-19 16,-10 3-8-16,-3 4 16 16,0 12-12-16,0 4-4 15,0 9 4-15,0 1-2 16,-3 10-12-16,-6 24-1 16,-3 12 7-16,3 7-9 15,6-4 12-15,3-12-3 16,0-14 0-16,9-9 4 15,3-9-17-15,3-5 8 16,0 0 5-16,4-12-4 0,-1-12 8 16,-3-5 6-16,-2-7-3 15,-10 3 3 1,-3 0-1-16,-4 4-9 0,-14 5 0 16,2 10 7-16,7 8 0 15,1 6-7-15,2 11 0 16,-1 18-7-16,4 14-3 15,3 0 10-15,0-7 0 16,3-8-15-16,12-14 14 16,-5-3 1-16,-1-8 0 15,-3-3-11-15,0 0 11 16,0-17 0-16,2-6 0 16,-4-4 10-16,-4 1-5 15,0-4-5-15,-15 1 0 16,0 12 6-16,0 5-18 0,6 12-7 15,6 2-74-15,3 28-145 16,0 13 76-16,8 13-13 16,17 4-82-16,6 3-103 15</inkml:trace>
  <inkml:trace contextRef="#ctx0" brushRef="#br0" timeOffset="-205277.04">32655 5486 585 0,'0'0'63'16,"0"0"132"-16,0 0-10 15,0 0-63-15,0 0-58 16,0 0-1-16,-88 32-62 16,55 9 15-16,6 6-3 15,9-4-6-15,12-5-7 16,6-6 0-16,2-10 0 0,16-9-7 15,3-5 9-15,3-8-2 16,4 0 6-16,0-21 5 16,-4-8 9-16,-2-6-20 15,-10-5 3-15,-4-8 0 16,-8-3 5-16,0 4-7 16,-21 6-1-16,-13 16 7 15,-7 21-17-15,-8 4 0 16,3 24-12-16,10 13-18 15,15 6-38-15,21-4-114 16,19-3-16-16,31-15-191 16</inkml:trace>
  <inkml:trace contextRef="#ctx0" brushRef="#br0" timeOffset="-205048.06">33029 5241 649 0,'0'0'87'0,"-27"-106"203"15,9 86-90-15,-2 17-80 16,-1 3-77-16,0 36-6 16,-2 26-37-16,7 24 0 15,10 18 25-15,6 7-19 16,0 4 4-16,0-5-10 16,0-1 5-16,0-8-13 15,0-13-11-15,-3-16-86 0,-6-26-43 16,-3-24-170-16,3-22-60 15,-1-17-88-15</inkml:trace>
  <inkml:trace contextRef="#ctx0" brushRef="#br0" timeOffset="-204919.15">32680 5726 825 0,'0'0'0'16,"0"0"296"-16,0 0-211 15,0 0-67-15,118-36-7 16,-24 25-11-16,20 0-75 15,3-1-223-15,-11-3-218 16</inkml:trace>
  <inkml:trace contextRef="#ctx0" brushRef="#br0" timeOffset="-204244.02">28960 7757 758 0,'0'0'5'0,"0"0"169"16,0 0-74-16,0 0-32 15,0 0-13-15,0 0-43 16,-64 43-6-16,86-43 11 15,13-19 66-15,8-8-31 16,5-7-25-16,-5-7-21 16,-3-7-4-16,-9-11-2 15,-8-10 5-15,-4-1 5 16,-8 14-10-16,-7 21 0 16,-1 18 21-16,-3 16 2 15,0 1 0-15,0 21-23 0,0 27-8 16,-3 12-6-1,3 7 14-15,0-5 0 0,12-10-7 16,6-12-6-16,8-10-29 16,3-13-93-16,7-14-89 15,4-3-49-15,-2-29-240 16</inkml:trace>
  <inkml:trace contextRef="#ctx0" brushRef="#br0" timeOffset="-204077.1">29469 7146 1091 0,'0'0'4'16,"0"0"87"-1,0 0 48-15,0 0-139 0,0 0-9 16,0 0-7-16,-15 14-76 16,30 18-5-16,-5 5-196 15,-8 2-287-15</inkml:trace>
  <inkml:trace contextRef="#ctx0" brushRef="#br0" timeOffset="-203473.98">29454 7489 544 0,'0'0'549'0,"0"0"-489"16,0 0 140-16,0 0-186 0,0 0 42 15,0 0-53 1,34-43 11-16,2 41-14 0,-3 2-32 16,-7 12 23-16,-4 13-62 15,-8 4-11-15,-6 3 4 16,-7 1-57-16,-1-4 0 16,0-8 59-16,-4-6 23 15,-2-7 47-15,4-8 6 16,2 0 1-16,0-20 74 15,2-13-62-15,14-13 42 16,11-13-29-16,3 0 5 16,1 2 23-16,-5 16-30 0,-6 16 10 15,-7 21-3-15,-3 4-29 16,2 21 2-16,-2 23-4 16,0 15 3-16,-5 5 13 15,-5 3-16-15,0-11-4 16,0-7 3-16,0-18-78 15,2-11-13-15,10-17 25 16,15-6-72-16,14-27 70 16,13-17-119-16,4-12-22 15,-4-10 169-15,-5-14 31 16,-7-16 10-16,-8-10 67 16,-7 10 62-16,-12 19 1 15,-5 34 87-15,-10 30 4 0,0 16-51 16,0 30-150-1,-13 29-6-15,-4 20 20 0,-2 13-33 16,1 5 7-16,6-12-8 16,5-2-7-16,5-16 7 15,2-16-106-15,3-18-79 16,12-19 43-16,3-14-207 16,-1-19 24-16</inkml:trace>
  <inkml:trace contextRef="#ctx0" brushRef="#br0" timeOffset="-201821.6">30103 7278 687 0,'0'0'7'0,"0"0"198"15,-84 40-186-15,81-25-1 0,3-1-18 16,18-7-11-16,22-3 6 16,11-4-84-16,7-5 44 15,4-15-52-15,-4-8 1 16,-6 1-24-16,-10-5 45 15,-11 2-8-15,-12 7 83 16,-10 8 4-16,-7 11 97 16,-2 4 82-16,-5 5-113 15,-11 18-35-15,-5 4 11 16,5 0-16-16,8-1-2 16,5-6-27-16,3-4 2 15,0-6-3-15,5-6 5 16,9-4-8-16,2 0 6 0,3-8 5 15,-6-11 6 1,-4-1-11-16,-6-3-3 0,-3-3 14 16,0 0-3-16,-12 6 47 15,-4 8 7-15,-8 12-8 16,-6 15 14-16,-3 24-62 16,-1 11-1-16,7 1-3 15,9 2 1-15,12-3-6 16,6-8 0-16,17-10-18 15,20-14-2-15,20-17-49 16,13-1-32-16,16-26 53 16,7-13-123-16,-2-8-8 0,-5-6 0 15,-14-7 64-15,-17-15 107 16,-21 5 8-16,-20 10 10 16,-14 18 121-16,-11 33 157 15,-26 11-106-15,-15 32-124 16,-6 19-21-16,5 6 50 15,15-2-70-15,18-11-9 16,19-10-8-16,1-13-19 16,26-11 17-16,16-12-27 15,7-6 3-15,4-23 12 16,-1-11 14-16,-7-6 0 16,-5-5 2-16,-10-7 3 15,-9 7 36-15,-8 13 26 0,-8 18 9 16,-5 20 53-16,0 7-87 15,-18 36-35-15,-8 19 4 16,-5 23-1-16,3 12 32 16,2 15-24-16,6 14-3 15,7 10 0-15,5-2-11 16,3-6-4-16,-1-8 0 16,-7-19 4-16,-16-14-6 15,-9-21 2-15,-7-19 0 16,-12-21 19-16,-5-19-18 15,2-7 13-15,8-20-10 16,19-40 2-16,27-29-11 16,9-19 5-16,43-8-48 15,21 2 30-15,18 9-41 0,11 6-15 16,4 8 25-16,-2 7 19 16,-7 16 26-16,-9 7 1 15,-16 8 3-15,-17 8-3 16,-18 1 13-16,-16 10-6 15,-13 9 27-15,-2 5 20 16,-12 7-10-16,-18 10-27 16,-9 3-12-16,-8 0-3 15,3 14 4-15,8 4-3 16,12-3 0-16,11-1 3 16,10-2-10-16,3 0 3 15,9-2 4-15,22 6-5 16,10-2 9-16,5 2-4 0,2-5 0 15,-8 5 4-15,-3-2-6 16,-10-2 2-16,-6 2 0 16,-5-2-7-16,-5 2 7 15,-4-4-2-15,0 0-46 16,0-7-4-16,0 4-7 16,7-6-81-16,10-1-4 15,10-4 45-15,7-17-77 16,4-11-29-16,-3-8 91 15,-5-13 112-15,-4-1 2 16,-11 0 62-16,-7 7 82 16,-10 17 65-16,-5 16-76 0,0 9 59 15,-15 5-86-15,-7 5-85 16,-5 19 10-16,2 5-25 16,5 7-5-16,5-2 0 15,8-4 1-15,5-8-2 16,2-8 0-16,0-4-16 15,18-10 9-15,8 0-30 16,5-11 37-16,3-15-5 16,0-8 5-16,-3-5 0 15,-8 0-1-15,-5 3 4 16,-9 15-3-16,-6 10 2 16,-3 11 6-16,0 0-3 15,-5 23-5-15,-11 13 0 0,0 7 0 16,5 1 7-16,9-3-19 15,2-14 11-15,8-3-4 16,16-12 3-16,7-12-33 16,5 0 4-16,8-20-20 15,-2-13-54-15,-3-7 38 16,-3-10 11-16,-3-9 25 16,-5-10 31-16,-1-9 5 15,0-6 18-15,-5 9 52 16,-5 15 30-16,-7 24 64 15,-7 22-43-15,-3 14-48 16,0 15-73-16,-19 26 4 16,-6 18-9-16,-2 16 0 15,4 7 6-15,4 7-17 0,7-3 11 16,6-10-64-16,6-17-56 16,0-19-106-16,4-23 88 15,13-17-86-15,4-8-61 16</inkml:trace>
  <inkml:trace contextRef="#ctx0" brushRef="#br0" timeOffset="-201576.42">32100 6945 270 0,'0'0'208'0,"0"0"-138"16,0 0 72-16,-85 8-93 16,85 1-41-16,0-4-6 15,16 2 9-15,14-7 17 16,9 0 5-16,9 0-12 15,-1-13-16-15,-2 0 25 0,-6 3-13 16,-8 8 30-16,-5 2 37 16,-9 2-67-16,-6 25 12 15,-8 11-26-15,-3 9-3 16,-1 9 0-16,-16-2-5 16,-2-7-74-16,7-5-77 15,3-16-116-15,9-16 47 16</inkml:trace>
  <inkml:trace contextRef="#ctx0" brushRef="#br0" timeOffset="-201425.89">32486 6855 562 0,'0'0'176'0,"0"0"125"0,0 0-211 16,0 0-76-16,0 0-14 15,0 0-6-15,0 61-41 16,0-10-137-16,0 2-28 15,0-5-193-15</inkml:trace>
  <inkml:trace contextRef="#ctx0" brushRef="#br0" timeOffset="-200787.68">32649 6981 685 0,'0'0'34'0,"0"0"255"16,0 0-107-1,0 0-141-15,0 0-11 0,0 0 0 16,-78 112-23-16,72-65 34 16,6-8-41-16,0-6 2 15,5-12-6-15,10-9 10 16,1-9-6-16,5-3 0 16,2-13-7-16,0-18-11 15,0-7 13-15,-4-6-10 16,-7-8 7-16,-9 0-11 15,-3 12 19-15,0 12 10 16,-5 16 2-16,-9 12 48 0,-1 0-57 16,-3 23 1-1,3 3-6-15,3 8 9 0,11-7-9 16,1-4 2-16,0-8 0 16,13-8-1-16,3-4 7 15,8-3-6-15,4-7 27 16,4-14-27-16,-1-5 11 15,-1 1-11-15,-5 2 1 16,-6 6-1-16,-6 7 0 16,-9 5 0-16,-2 5 2 15,-2 2-2-15,0 16-1 16,0 4 0-16,0 5 1 16,6-7 1-16,1-3-1 15,0-7 0-15,2-4 1 16,5-6 7-16,5 0 1 0,7-10 9 15,2-7-16-15,2-6 13 16,0 3-15-16,2 3 0 16,-5 4 0-16,0 11 9 15,-3 2-9-15,-6 0 0 16,6 0 0-16,1 2-4 16,8 9 4-16,0-4 0 15,3-1-1-15,-4-5-3 16,-3-1 0-16,-7 0-57 15,-7 0-128-15,-8-7-87 16,-7 0-110-16</inkml:trace>
  <inkml:trace contextRef="#ctx0" brushRef="#br0" timeOffset="-200255.85">29284 8863 601 0,'0'0'26'16,"0"0"104"-1,-27-88 66-15,24 74-44 0,3 9 8 16,-3 3-34-16,1 2-62 16,2 20-43-16,-2 31-1 15,0 25 36-15,-2 20-30 16,-5 14-4-16,-5 10-16 15,-7 6-6-15,-7-4 0 16,-2-4-10-16,-1-18-22 16,2-21-91-16,7-23-165 15,4-32-196-15</inkml:trace>
  <inkml:trace contextRef="#ctx0" brushRef="#br0" timeOffset="-200089.85">28981 9235 796 0,'0'0'122'16,"0"0"-21"-16,0 0 31 16,109-87-131-16,-41 67 2 15,10-4-3-15,6 2-43 16,-5 2-99-16,-9 6-59 16,-22 2-149-16,-25 8-58 15</inkml:trace>
  <inkml:trace contextRef="#ctx0" brushRef="#br0" timeOffset="-198980.9">29443 9092 159 0,'0'0'136'0,"0"0"121"16,0 0-38-16,0 0-17 0,0 0-3 15,0 0-42-15,-1-53-133 16,23 17-18-16,-2 2 22 16,-2-3-21-16,-5-4-7 15,-3-3 6-15,-5-2 4 16,-5 6-10-16,0 11 0 15,0 13 6-15,0 10-11 16,-3 6 5-16,-10 0 0 16,-2 14-12-16,-3 8 12 15,4 0 0-15,8-5 0 16,6-3 2-16,0-2-13 16,8-2 11-16,11-3-5 15,7-4-6-15,5-3 10 0,2 0 1 16,0 0 0-16,-6 0 10 15,-4 7-17-15,-7-1 7 16,-3 5-16-16,-4 1 15 16,-4 5-30-16,-3 5 12 15,-2 2-19-15,0-5-5 16,0-2-14-16,1-7-95 16,13-5 40-16,8-5 35 15,8 0-5-15,4-20 0 16,1-5 16-16,-4-1 40 15,-4-7 26-15,-8-4 14 16,-5 1 14-16,-7 3 51 0,-4 13-34 16,-3 10 66-1,0 10-9-15,0 0-83 0,0 20-7 16,0 13-2-16,0 6 44 16,0-3-6-16,6-4-45 15,6-10 11-15,6-5-9 16,-2-8-4-16,5-9 0 15,3 0-1-15,-3-16-13 16,0-11-28-16,-9-2-12 16,-6-5 48-16,-6-5-17 15,0-4 15-15,-14 4 5 16,-4 10 2-16,0 14 0 16,-1 15 61-16,0 4-34 15,-2 29-19-15,0 13 5 16,6 4-3-16,12 0 17 0,3-8-20 15,9-9-2-15,16-8 9 16,7-10-13-16,-1-10 34 16,3-5 0-16,-1-8 8 15,-1-15 9-15,0-7-49 16,-5-4 4-16,-5-5 17 16,-3-1-23-16,-8 4 9 15,-5 11-4-15,-3 14 1 16,-3 11 12-16,0 0-19 15,0 19-1-15,-1 9-12 16,-2 1 18-16,3-4-5 16,0-4 0-16,6-9 2 0,10-4-10 15,-1-8 8 1,6 0 0-16,4-3 9 0,4-16 0 16,2-5-9-16,0-3 0 15,-3 0 4-15,-3 1-5 16,-8 10 1-16,-6 3 0 15,-5 12 8-15,-6 1-3 16,0 0-10-16,0 15 4 16,3 6 1-16,3 0-4 15,0-2 4-15,4-5 0 16,4-7-2-16,1-4 13 16,5-3-11-16,7 0 0 15,2-14 4-15,2-8 6 16,0-7-10-16,-4 0 0 15,0 3 1-15,-9 4 9 0,-3 8-10 16,-5 9 0-16,-5 5-8 16,3 0-3-16,3 11-12 15,6 8-35-15,9 3-34 16,14 2-191-16,11-4-60 16</inkml:trace>
  <inkml:trace contextRef="#ctx0" brushRef="#br0" timeOffset="-198499.01">31681 8448 1181 0,'0'0'38'0,"0"0"154"15,0 0-162-15,0 0 19 16,0 0-10-16,100-40-32 15,-44 37 2-15,1 3-9 16,-8 0 3-16,-7 12-21 16,-11 10 18-16,-13 4-33 15,-10 6 5-15,-8 8-31 16,-3-1 23-16,-21 5-39 16,-8-5 1-16,3-10 9 15,5-7-44-15,11-10 55 16,7-5 53-16,6-7-8 0,0 0 9 15,17-17 0-15,15-10 4 16,5-12 8-16,2-6-12 16,2-11 0-16,0-11 28 15,-2-1 26-15,-5 9 13 16,-12 18 14-16,-7 20 11 16,-13 18 10-16,-2 3-72 15,-2 15-25-15,-17 16 13 16,-3 9-9-16,2 10 20 15,7-2-29-15,10 8 6 16,3 2-10-16,10 1 4 16,23 3-6-16,6-6-18 0,7-2-159 15,0-12-226-15</inkml:trace>
  <inkml:trace contextRef="#ctx0" brushRef="#br0" timeOffset="-198109.9">30656 9614 886 0,'24'-77'46'0,"4"15"154"16,-7 18-6-16,-6 22-99 16,-9 15-18-16,-6 7-6 15,0 0-43-15,0 17-26 16,0 22 6-16,0 21 4 16,0 15-5-16,-6 12 13 15,-9 2-19-15,-3-3 13 16,-3-7-14-16,8-13 4 15,4-10-7-15,9-16 3 16,5-18-4-16,23-8-5 0,18-14-64 16,11-17-12-16,11-19-33 15,1-12-250-15,-12-10 7 16,-20-1-179-16</inkml:trace>
  <inkml:trace contextRef="#ctx0" brushRef="#br0" timeOffset="-197715.94">30769 9811 294 0,'-82'7'31'0,"11"0"182"16,14 3-56-16,23-7-24 16,19-3-44-16,15 0-82 15,16 0 0-15,29-16-2 16,18-7-5-16,10-7-8 16,1 1-55-16,-5 1 9 15,-6 9 53-15,-14 6-4 16,-13 10 5-16,-16 3 9 0,-12 3-2 15,-8 23-6-15,0 8 20 16,-6 5 4-16,-7 7 16 16,4-3-11-16,7-4-11 15,2-7 16-15,2-10-30 16,20-10-2-16,8-12 23 16,6 0-12-16,4-20 24 15,0-9-38-15,-9-7 0 16,-9-8 3-16,-11-6 3 15,-8-4-6-15,-3-4 16 16,-3 15-8-16,-17 14 13 16,-9 19 37-16,-5 10-52 0,-4 14-6 15,4 21-8-15,4 6-36 16,11 9-89-16,11-4-107 16,8-4-277-16</inkml:trace>
  <inkml:trace contextRef="#ctx0" brushRef="#br0" timeOffset="-197248.42">32142 9377 984 0,'0'0'360'0,"0"0"-301"0,0 0 17 16,0 0-68-1,0 0 5-15,0 0-2 0,-55 112 15 16,53-66-26-16,2-7 0 16,0-3-7-16,12-12 12 15,6-10-6-15,3-9 1 16,4-5-15-16,9-7 6 16,2-15 1-16,-2-9-4 15,-2-1 4-15,-7-7 5 16,-7 6 3-16,-6 9 6 15,-9 14-4-15,-2 3 27 16,-1 7-14-16,0 0-11 0,0 24-7 16,-6 7 14-1,-2 10-11-15,2 8 28 0,4 4-21 16,2 0 22 0,0-3-18-16,0-3-11 0,0-8 18 15,0-10-10-15,-7-5-4 16,-13-5 3-16,-8-7-2 15,-8-3 10-15,-9-3-15 16,1-6-7-16,5 0 4 16,11 2-64-16,11 3-35 15,16 2-157-15,1-4-427 16</inkml:trace>
  <inkml:trace contextRef="#ctx0" brushRef="#br0" timeOffset="-197075.72">32795 9864 1466 0,'0'0'76'16,"0"0"88"-16,0 0-82 15,0 0-19-15,0 0-10 16,0 0-53-16,12-22-12 16,-12 22-5-16,0 0-113 15,-13 0-51-15,-17 0-535 16</inkml:trace>
  <inkml:trace contextRef="#ctx0" brushRef="#br0" timeOffset="-176680.19">28450 1976 352 0,'0'0'0'0,"0"0"-1"16,0 0 1-16,0 0 52 15,0 0-25-15,0 0-1 16,0 0 4-16,-78 7-3 16,78-7 33-16,-1 0-10 15,1 0-1-15,0 0 11 16,-2 0-31-16,2 0 1 0,0 0-30 15,36-10 15 1,28-10 14-16,30-11 16 16,21-7-18-16,7-2-9 0,-1 4-12 15,-9 5-6-15,-6 5 0 16,-10 5 10-16,-13 3-19 16,-16 3 9-16,-19 6-14 15,-27 1-23-15,-21 1 2 16,-8 0 27-16,-35-3-14 15,-20 0-30-15,-11 2 2 16,2 0 10-16,5-2 30 16,13 0 2-16,14 4 16 15,18 0-5-15,12 1 25 16,10-2 7-16,1-3-11 0,24-2-18 16,11 0-1-16,6 5 38 15,0 4-32-15,-1 3 9 16,0 0-3-16,-1 0-14 15,-3 11 35-15,0 3-35 16,-7 5 4-16,-10 2 11 16,-9 2-12-16,-9 3 9 15,-2 1 36-15,-15 4-11 16,-16 1 22-16,-8-3-41 16,-5 1-16-16,-1-2-2 15,6 0 0-15,7-1-6 16,13-1-138-16,12-1-79 0,7-8-143 15</inkml:trace>
  <inkml:trace contextRef="#ctx0" brushRef="#br0" timeOffset="-174983.98">28778 2614 155 0,'0'0'5'15,"0"0"29"-15,0 0 21 0,0 0 13 16,0 0-42-16,0 0 5 16,0 0 9-16,-40 0-7 15,27 0 29-15,0 3-19 16,6-1 8-16,-3-1 1 16,4 0-7-16,1 1-24 15,2-2 3-15,2 0-12 16,1 0 12-16,0 0-16 15,-2 0-6-15,2 0 13 16,-1 0-15-16,-1 0 0 16,2 0 2-16,0 0 4 15,0 0-12-15,2 0 1 16,24-6 5-16,21-13 10 0,19-10 13 16,19-3 6-16,6 0 2 15,1 3-20-15,4 5 3 16,-1 6-14-16,-2 1 0 15,-10 6-1-15,-17 1 1 16,-20 1 0-16,-20 5-3 16,-13 1 10-16,-13-1-7 15,0-2 0-15,-9-1-13 16,-17 0-9-16,-5-1-29 16,-6 3 14-16,-1 0-7 15,1-1-9-15,1 1 50 16,6-1-3-16,4 1 6 15,8 0-1-15,4 2 9 0,8 0-8 16,6 3 32-16,0 0-30 16,0 0-4-16,0 0-13 15,0 0 15-15,11 0 27 16,13 0-4-16,7 0 11 16,5 0 10-16,2 0-35 15,1 5 16-15,-1 2-9 16,-5 7-11-16,-5 0 21 15,-7 5-24-15,-9 6 0 16,-11 7-4-16,-1 6 10 16,-18 9-7-16,-22 8-1 15,-11 1-56-15,-10 4-47 16,-5-8-128-16,-4-12-145 16</inkml:trace>
  <inkml:trace contextRef="#ctx0" brushRef="#br0" timeOffset="-174490.38">28872 3103 384 0,'0'0'6'0,"0"0"59"0,0 0-42 15,0 0-15 1,0 0 46-16,0 0-9 0,115-26 9 16,-57 9-21-16,9-5-11 15,14-3 18-15,11-5-38 16,8 0 6-16,-1 1-8 15,-5 2 6-15,-11 3-14 16,-15 3 7-16,-18 1-69 16,-19 4-48-16,-18 2-14 15,-13 3 25-15,-10 2 22 16,-21 6-20-16</inkml:trace>
  <inkml:trace contextRef="#ctx0" brushRef="#br0" timeOffset="-174302.78">29539 2777 10 0,'0'0'78'0,"0"0"18"0,0 0-69 16,0 0 18-16,0 0 27 16,0 0-28-16,94-25-15 15,-60 23 18-15,1 2-19 16,0 0 3-16,-2 5-10 16,-5 11 2-16,-5 9-4 15,-10 9-16-15,-13 11-6 16,-6 14-5-16,-35 7-139 15,-21-2-87-15</inkml:trace>
  <inkml:trace contextRef="#ctx0" brushRef="#br0" timeOffset="-173432.17">27510 3025 503 0,'0'0'0'0,"0"0"-60"16,0 0 59 0,0 0 1-16,0 0 0 0,81 55 5 15,-57-37-5-15,-2 4-5 16,-5 2-72-16,-10 1-165 15</inkml:trace>
  <inkml:trace contextRef="#ctx0" brushRef="#br0" timeOffset="-173237.96">28241 3889 624 0,'0'0'0'16,"0"0"0"-16,0 0 0 15,0 0-63-15,0 0-50 16,0 0-168-16</inkml:trace>
  <inkml:trace contextRef="#ctx0" brushRef="#br0" timeOffset="-173047.47">27426 3213 219 0,'0'0'0'0,"84"61"-13"15,-38-19-131-15</inkml:trace>
  <inkml:trace contextRef="#ctx0" brushRef="#br0" timeOffset="-172869.52">28253 3913 22 0,'0'0'704'16,"0"0"-694"-16,0 0-20 15,0 0-135-15,0 0-281 16</inkml:trace>
  <inkml:trace contextRef="#ctx0" brushRef="#br0" timeOffset="-172438.67">27663 2820 520 0,'0'0'0'16,"7"80"-106"-16,8-13 96 15,9 9 10-15,5 4-85 16,1-1-55-16</inkml:trace>
  <inkml:trace contextRef="#ctx0" brushRef="#br0" timeOffset="-172232.12">27944 3643 82 0,'0'0'619'16,"0"0"-619"-16,0 0-14 15,0 0-30-15,0 0-65 16,0 0-18-16,21-2-79 16</inkml:trace>
  <inkml:trace contextRef="#ctx0" brushRef="#br0" timeOffset="-171985.96">27560 2963 308 0,'0'0'0'0,"0"0"-158"0,0 0 124 16,-4 74-82-16</inkml:trace>
  <inkml:trace contextRef="#ctx0" brushRef="#br0" timeOffset="-171506.19">27879 3824 674 0,'0'0'22'15,"0"0"-19"-15,0 0 46 0,0 0-2 16,0 0-26-16,0 0-16 16,0 0 3-16,0 0 13 15,0 0-12-15,0 0 25 16,0 0-22-16,0 0-1 16,0 0 19-16,0 0-29 15,0 0 13-15,0 0-2 16,0 0-11-16,0 0 17 15,0 0-18-15,0 0 0 16,0 0 9-16,0 0-2 16,0 0-7-16,0 0 0 15,0 0 6-15,0 0-10 16,0 0 4-16,0 0 0 0,0 0-2 16,0 0 8-16,0 0-6 15,0 0 0-15,0 0 6 16,0 0-10-16,0 0 4 15,0 0-7-15,0 0 4 16,0 0-57-16,0 0-5 16,0 0-66-16,0 0-128 15,0-3-219-15</inkml:trace>
  <inkml:trace contextRef="#ctx0" brushRef="#br0" timeOffset="-170477.35">28259 4330 453 0,'0'0'6'16,"0"0"5"-16,0 0 54 16,0 0-58-16,0 0 10 15,0 0 18-15,0-5-11 16,0 5 40-16,0 0-13 15,0 0-21-15,0 0 23 16,0 0-48-16,0 0 7 16,0 0-5-16,0 0 0 15,0 0-7-15,0 0 0 0,0 0-54 16,0-7-42 0,0-6-205-16</inkml:trace>
  <inkml:trace contextRef="#ctx0" brushRef="#br0" timeOffset="-162480.22">33041 9832 42 0,'0'0'46'15,"0"0"27"-15,0 0-6 0,0 0 29 16,0 0-48-16,0 0 9 16,-51-77 17-16,41 65 16 15,1 4-10-15,2-1-6 16,-4 2-5-16,2 4 12 16,0-1-35-16,5 4 17 15,1-2 26-15,1 2-33 16,2 0-4-16,-1 0-9 15,-2 0-28-15,-6 13 31 16,-2 7-38-16,-3 3 5 16,0 7 29-16,3-1-40 15,3 1 17-15,5-7-13 0,3-7 5 16,0 4-11 0,3-7 0-16,18-4 0 0,7-6-12 15,6-3 7-15,11-20-1 16,-2-14-5-16,-2-7-38 15,-4-2 34-15,-16 2-45 16,-10 4 7-16,-11 13 45 16,0 5-1-16,-20 12 9 15,-12 2 10-15,-5 5-8 16,0 0 42-16,4 0-37 16,12 12 17-16,5-3 31 15,10-5-54-15,4 2 12 16,2-3-13-16,2 5 4 15,10-2-21-15,4 1 17 16,1-1-52-16,0 1 34 0,1 2-35 16,-7 1-1-16,-10 4-80 15,-1 11 6-15,-4 6-8 16,-20 5-136-16,0 5-9 16</inkml:trace>
  <inkml:trace contextRef="#ctx0" brushRef="#br0" timeOffset="-162247.04">32629 10433 120 0,'0'0'685'0,"0"0"-661"16,0 0-10-16,0 0 49 15,0 0-40-15,0 0 42 16,84-14-11-16,-20-19-31 15,9-3-21-15,12 2 0 16,3 3-2-16,-1 6-27 16,-8 2-58-16,-16 7-39 15,-14 5-34-15,-23 3-145 16</inkml:trace>
  <inkml:trace contextRef="#ctx0" brushRef="#br0" timeOffset="-162081.18">33048 10539 798 0,'0'0'0'16,"0"0"-44"-16,118-47 29 16,-43 10-15-16,11-8-155 15,-1-2-98-15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8T06:04:12.74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14208 11430 113 0,'0'0'18'16,"0"0"37"-16,0 0 11 15,0 0-12-15,0 0-26 16,0 0-2-16,0 0 1 16,10-3 7-16,-3 3 20 15,-4 0 19-15,0 0-3 16,0 0-18-16,0 0 1 16,-3 0-3-16,0 0-10 15,0 0-10-15,0 0-21 16,0 0-9-16,0 0-4 15,0 0-51-15,0 0-131 16,-9 7-155-16</inkml:trace>
  <inkml:trace contextRef="#ctx0" brushRef="#br0" timeOffset="203.54">14185 11751 360 0,'0'0'0'0,"0"0"-104"0,0 0-61 15</inkml:trace>
  <inkml:trace contextRef="#ctx0" brushRef="#br0" timeOffset="1591.44">11121 14403 506 0,'0'0'103'16,"0"0"-61"-16,0 0-14 15,0 0-22-15,0 0-6 16,0 0-1-16,0 0-9 16,6-3-22-16,-3 0-49 15,0-3-41-15,3-11-47 16</inkml:trace>
  <inkml:trace contextRef="#ctx0" brushRef="#br0" timeOffset="1777.85">11688 12494 186 0,'0'0'0'15</inkml:trace>
  <inkml:trace contextRef="#ctx0" brushRef="#br0" timeOffset="10491.59">14055 14466 175 0,'0'0'4'0,"0"0"-4"15,0 0 0-15,0 0-101 16</inkml:trace>
  <inkml:trace contextRef="#ctx0" brushRef="#br0" timeOffset="10900.84">15231 12494 61 0,'0'0'13'0,"0"0"-13"15,0 0 6-15,0 0-5 16,0 0 0-16,0 0-2 16,0-7 2-16,0 7-2 15,0 0 1-15,0 0-1 16,0 0-1-16,0 0-6 15,0 0 0-15,0 0 6 0,0 0-3 16,0 0-2-16,0 0-12 16,0 0-10-16</inkml:trace>
  <inkml:trace contextRef="#ctx0" brushRef="#br0" timeOffset="11175.66">15225 14374 107 0,'0'0'0'0,"0"0"-3"16,0 0-23-16</inkml:trace>
  <inkml:trace contextRef="#ctx0" brushRef="#br0" timeOffset="12157.84">17382 14608 342 0,'0'0'1'15,"0"0"-1"-15,0 0 0 16,0 0-10-16,0 0-34 16,0 0 11-16,3-24 13 15,9 8-57-15</inkml:trace>
  <inkml:trace contextRef="#ctx0" brushRef="#br0" timeOffset="12865.23">19384 14198 189 0,'0'0'92'15,"0"0"-92"-15,0 0-42 16,0 0-13-16,0 0 1 15,0 0-16-15</inkml:trace>
  <inkml:trace contextRef="#ctx0" brushRef="#br0" timeOffset="13566.61">18287 14727 35 0,'0'0'78'0,"0"0"14"16,0 0 36-16,0 0 4 16,0 0-1-16,0 0-15 15,80-10-25-15,-23-11 31 16,13-8-53-16,16-4-3 0,11 3-15 15,3 1-37 1,1 5-10-16,0 9-3 0,-7 1-1 16,-3 4-2-16,-16 7-4 15,-7-1-41-15,-16 4-85 16,-16 0-22-16,-27 0-147 16,-9 0-187-16</inkml:trace>
  <inkml:trace contextRef="#ctx0" brushRef="#br0" timeOffset="14026.66">18622 14961 387 0,'0'0'321'16,"0"0"-210"-16,0 0 60 15,0 0-6-15,81-62-129 16,-25 29 37-16,7 3-22 15,3-1-20-15,-1 6-11 16,-2 5-12-16,-3 3-5 16,-8 4 0-16,-9 3-2 15,-15 3 2-15,-5 2 0 16,-12 1-1-16,-6 4 1 16,-4 0 4-16,-1 0-3 15,0 0 2-15,0 0-2 16,0 0-4-16,0 0 3 15,0 0-3-15,0 0 0 0,0 0-3 16,0 0 3-16,0 0 3 16,0 0-3-16,0 0 0 15,0 0 0-15,0 0 0 16,0 0 0-16,0 0 0 16,0 0 2-16,0 0-1 15,0 0-1-15,0 0 0 16,0 0-2-16,0 0 2 15,0 0-5-15,0 0-44 16,-7 0-5-16,-9 7-74 16,-13 2-107-16,-7 1-88 15</inkml:trace>
  <inkml:trace contextRef="#ctx0" brushRef="#br0" timeOffset="52976.74">4704 4783 34 0,'0'0'1'0,"0"0"-2"16,-49 78 1-16,46-65-2 15,0-9-5-15,3-4 2 16,0 0-2-16,0-20-6 15</inkml:trace>
  <inkml:trace contextRef="#ctx0" brushRef="#br0" timeOffset="66167.08">17806 6873 56 0,'0'0'8'16,"0"0"-8"-16,0 0-9 15,0 0-5-15,0 0-27 16</inkml:trace>
  <inkml:trace contextRef="#ctx0" brushRef="#br0" timeOffset="72873.81">2935 7271 149 0,'0'0'0'15,"0"0"0"-15,0 0-77 16</inkml:trace>
  <inkml:trace contextRef="#ctx0" brushRef="#br0" timeOffset="76074.02">11570 6911 415 0,'0'0'67'15,"0"0"24"-15,0 0 96 16,0 0-78-16,0 0 3 16,0 0-38-16,0 0-25 15,-25 0-19-15,25 0-11 16,0 0-11-16,0 0-7 16,7 0 0-16,11 3 14 15,12 0 12-15,6-1-5 16,5-2-2-16,-1 0-10 15,-2 0 11-15,-11 0-7 16,-11 0 4-16,-10 0-2 0,-6 0 0 16,0 0 9-1,0 0 4-15,-9 0-4 0,-13 0 2 16,-14-2-27-16,-7 2-4 16,-5 0 0-16,5 0 3 15,1 0 2-15,6 0 0 16,8 0-1-16,7 0 1 15,6 0 1-15,11 0-2 16,1 0 0-16,3 0-4 16,0 5-1-16,19 1-6 15,8 2 11-15,10 0 1 16,5-4 4-16,4-4-4 16,-1 0 3-16,-5 0-1 15,-7 0-2-15,-11 0-1 0,-11-1 2 16,-8-1 1-16,-3 1 2 15,0-2 7-15,-17-2 13 16,-11 0-22-16,-9 2-3 16,-5 3-2-16,-4 0 0 15,-2 3 1-15,5 8 1 16,4 3 1-16,14-6-1 16,12-2 0-16,12 1-4 15,1-3-5-15,7 2-2 16,28 2 9-16,11-6-7 15,9-2 6-15,8 0-7 16,-9-2 2-16,-5-9-9 16,-19 8 10-16,-14-1-6 0,-13 4 10 15,-3 0-1-15,-29 0 1 16,-17 15-153-16,-10 10-93 16,-14 5-64-16,-2-3-325 15</inkml:trace>
  <inkml:trace contextRef="#ctx0" brushRef="#br0" timeOffset="77418.73">17344 6933 780 0,'0'0'46'16,"0"0"158"-16,0 0-79 16,0 0-36-16,0 0-42 15,0 0-26-15,-24-9-5 16,37 6 2-16,13 1-9 16,8-5 7-16,9 1-1 15,5-3-9-15,-3 1-6 16,-2-3 0-16,-7 5-15 15,-6 0-1-15,-14 3 7 16,-12 1 9-16,-4 2 0 0,0-2 9 16,-4 1-9-16,-26-2-6 15,-13 1-68-15,-9 2 27 16,-1 0 33-16,4 5 14 16,4 5 4-16,10 0 0 15,11-2 12-15,6-5 6 16,13 0-14-16,5 0-8 15,0 1-6-15,23-1 2 16,13 1 4-16,12-4 7 16,4 0 0-16,3 0-4 15,-10-4-3-15,-8-3 0 16,-16 4 4-16,-10 0-2 16,-11 0 18-16,0-1 48 15,-16-3-4-15,-18 0-58 0,-13 2 6 16,-8 3-3-16,-1 2 0 15,4 0 5-15,13 0-14 16,15 5-1-16,12 4 0 16,12 4-70-16,6 3-105 15,30-1-168-15,11-3-376 16</inkml:trace>
  <inkml:trace contextRef="#ctx0" brushRef="#br0" timeOffset="83275.11">10781 4197 358 0,'0'0'7'0,"0"0"22"16,0 0 23-16,0 0-17 15,0 0-15-15,0 0-10 16,0 0 64-16,30 7-24 16,-5-12-20-16,-1-1-7 0,1 1 4 15,-2-1-15-15,-1 1 1 16,-4-1-3-16,-9 3 17 15,-6 1 5-15,0-1 20 16,-3 0 37-16,0 0 27 16,-15-3-55-16,-6 1-51 15,-1 2 3-15,2 3 5 16,4 0 10-16,1 0-10 16,4 0 2-16,7 3-13 15,1 0-6-15,3-2 0 16,0-1-1-16,0 1-5 15,0 1-4-15,3-1 5 0,12 1 4 16,3-2 0-16,2 0-1 16,6 0 1-16,-10-3-8 15,1-4 2-15,-8-1 6 16,-6 4 0-16,-3-1 5 16,0-1 1-16,-15 1 5 15,-12 5-10-15,-5 0-1 16,3 0-5-16,5 0 4 15,8 5 1-15,4 2-2 16,9 1-33-16,3 4-103 16,3-2-90-16,22 0-60 15</inkml:trace>
  <inkml:trace contextRef="#ctx0" brushRef="#br0" timeOffset="86387.42">5383 9036 18 0,'0'0'71'0,"0"0"-62"0,0 0 40 15,0 0 15-15,0 0-36 16,0 0-19-16,0 0 6 16,0 0-7-16,0 0-4 15,-3 0 1-15,3 0 7 16,-3 0 0-16,0 0 20 15,0 0-10-15,-3 0-6 16,1 0-14-16,-2-4 25 16,1 0-22-16,0-2-5 15,0 3 5-15,-4-1-5 16,7 1 0-16,-2 2 1 16,4 1-1-16,1 0-1 15,0 0 1-15,0 0-18 0,0 0-8 16,0 0-11-16,0 0 11 15,6 0-4-15,7 4-58 16,2 0 32-16,3-1-76 16</inkml:trace>
  <inkml:trace contextRef="#ctx0" brushRef="#br0" timeOffset="87398.61">5329 9036 0 0,'0'0'37'0,"0"0"17"0,0 0-8 16,0 0 23-16,0 0-13 15,0 0-12-15,-4 0-1 16,4 0-4-16,0 0-8 15,0 0-11-15,0 0-12 16,0 0-7-16,7 0 0 16,21 0 24-16,17 0 10 15,15 0-4-15,17 0-9 16,16-4-14-16,10-2-1 16,10-1-7-16,8 3-5 15,3 1 5-15,-5 2 0 0,-1 1-11 16,-6 0 6-16,-2 0-3 15,-1 0 5-15,0 0 0 16,0 1 2-16,-3-1 0 16,1 0 1-16,-4 0 2 15,-4 0-2-15,-10 0 4 16,-7-4-3-16,-10 2 0 16,-4 2-1-16,-8 0 0 15,-6 0 1-15,-2 0 3 16,-6 0-4-16,-1 0 1 15,4 0-1-15,-1 0 0 16,7 0 2-16,-3 1-4 0,-7-1 4 16,1 0-3-16,-10 0 2 15,-6 0 2-15,-2 0-1 16,-7 0-1-16,-6 0 5 16,-2 0-5-16,1 0 0 15,-5 0 5-15,1 0-2 16,-7 0-3-16,0 0-1 15,-3 0 0-15,0 0 0 16,0 4-19-16,-6 4-69 16,-19-1-40-16,-11-1-123 15</inkml:trace>
  <inkml:trace contextRef="#ctx0" brushRef="#br0" timeOffset="87963.43">7942 9128 49 0,'0'0'0'0,"0"0"-46"16</inkml:trace>
  <inkml:trace contextRef="#ctx0" brushRef="#br0" timeOffset="88442.71">5517 8712 16 0,'0'0'7'0,"0"0"29"16,0 0-6-16,0 0-14 15,0 0-12-15,0 0-3 16,0 6 1-16,0-6 0 16,0 0-2-16,0 0 0 0,0 0-1 15,0 0 1-15,0 0 0 16,0 0-2-16,0 0-31 16,3 0-36-16</inkml:trace>
  <inkml:trace contextRef="#ctx0" brushRef="#br0" timeOffset="89627.03">7774 8874 129 0,'0'0'8'0,"0"0"18"15,0 0-1-15,0 0 4 16,0 0-20-16,0 0-4 15,0 0 3-15,0 0 8 16,0 0 9-16,0 0 7 0,0 0 5 16,0 0-3-16,0 0-7 15,0 0-1-15,0 0-15 16,0 0-4-16,0 0-5 16,0 0-2-16,0 0 0 15,0 0 0-15,0 0 0 16,0 0-3-16,0 7-21 15,-3 2-26-15,0-2-53 16,-3-3-94-16</inkml:trace>
  <inkml:trace contextRef="#ctx0" brushRef="#br0" timeOffset="96775.06">18378 8445 462 0,'0'0'3'15,"0"0"68"-15,0 0 13 16,0 0-40-16,0 0-13 16,0 0-12-16,0 0-4 15,66-4 16-15,14-1 26 16,25 0-5-16,25-2-5 0,18 5-12 16,12 2-5-16,9 0-25 15,0 6 1-15,3 7-6 16,-8 3 0-16,-14-5 0 15,-17-2-2-15,-25-3 1 16,-33-4 1-16,-28-2 0 16,-26 0 1-16,-18 0-1 15,-3-7 60-15,-30-10-50 16,-14-3-10-16,-12-2-48 16,-5-7 0-16,5 0 22 15,15 0 25-15,7 3-1 16,12 6 4-16,8 6-1 15,8 5 6-15,3 6-3 0,3-3 6 16,0 5-8 0,0 1 1-16,3 0 7 0,19 0 12 15,9 7 19-15,11 7-7 16,7 8 2-16,1 7-13 16,-4 7-10-16,-7 9-2 15,-12 5 1-15,-11 1-12 16,-16 3 0-16,-7 0-1 15,-38 4 0-15,-20 1-2 16,-16 0-71-16,-7 0-108 16,-3-3-29-16,10-10-228 15</inkml:trace>
  <inkml:trace contextRef="#ctx0" brushRef="#br0" timeOffset="97579.67">27436 7149 318 0,'0'0'5'0,"0"0"61"16,0 0-16-16,0 0-4 15,0 0 9-15,0 0-33 16,0-26-9-16,0 26 4 16,0 0 2-16,0 0-10 15,0 0-9-15,0 0-7 16,0 0-57-16,0 3-38 16,0 8 51-16,0 5-53 0,-8-3-109 15</inkml:trace>
  <inkml:trace contextRef="#ctx0" brushRef="#br0" timeOffset="98048.85">27608 7068 552 0,'0'0'30'0,"0"0"-30"16,0 0 32-16,0 0-25 15,-26 115 84-15,13-13-25 16,-4 24 6-16,-8 28 30 0,-7 21-7 16,-1 25-17-16,1 13-39 15,2-5-14-15,3-4-14 16,-4-28 5-16,-1-17-4 15,2-23-11-15,2-21 2 16,4-22-3-16,1-24-3 16,3-17-19-16,1-20-81 15,3-23-98-15,0-9-113 16,-1-34-275-16</inkml:trace>
  <inkml:trace contextRef="#ctx0" brushRef="#br0" timeOffset="98395.28">26193 8673 804 0,'0'0'6'16,"0"0"-6"-16,0 0 0 15,0 0 3-15,115 23 84 16,-10-12-37-16,30 3 3 16,40 0-15-16,41 2 1 15,42 4-18-15,36 3-11 16,21 7-9-16,10-4 2 16,-9-2 1-16,-13-7-4 0,-33-5 1 15,-30-9-1-15,-41 1 0 16,-42-4-1-16,-40 0-15 15,-49-7-36-15,-39-2-53 16,-29-1-39-16,-29-7-95 16,-32-3-324-16</inkml:trace>
  <inkml:trace contextRef="#ctx0" brushRef="#br0" timeOffset="99955.23">28058 7400 531 0,'0'0'1'0,"0"0"50"15,0 0-30-15,0 0 32 16,0 0 21-16,0 0 8 15,31 36 30-15,8-39 6 16,7-19-48-16,11-9-25 16,4-7-17-16,5-5-9 15,6-8 0-15,2-7-13 16,-1-5 3-16,-3 3-2 16,-12 11 10-16,-13 15-12 15,-12 20 8-15,-6 14-10 16,-4 7-3-16,4 24 0 15,1 8-1-15,5 2 2 0,5-6 2 16,5-9-3-16,8-2 4 16,1-14-3-16,4-10 0 15,1 0 5-15,4-13 8 16,0-14-4-16,2-7 9 16,-3-5-6-16,-5-10 2 15,-3 0-7-15,-9 5 3 16,-10 13-10-16,-13 16 3 15,-7 8-4-15,-2 7 0 16,-1 3-8-16,5 18 6 16,2 7 4-16,6-2-1 15,6-2-1-15,5-7 0 0,7-8 0 16,4-4 4-16,3-5 4 16,4-4-6-16,4-13 6 15,0 2 0-15,-2 0-4 16,-9 3-3-16,-11 3 2 15,-7 6-1-15,-9 1 0 16,-6-1 0-16,-2 3-2 16,-4 0 0-16,2 0 0 15,-2-1-2-15,4-1-2 16,-1 1-32-16,3-2-27 16,4-1-88-16,5-2-193 15,0-6-122-15</inkml:trace>
  <inkml:trace contextRef="#ctx0" brushRef="#br0" timeOffset="100689.14">30595 6657 236 0,'0'0'16'0,"0"0"81"15,0 0-65-15,0 0-24 16,0 0 42-16,0 0 72 16,-6-4 10-16,18-1-28 15,6 0-24-15,-2 0-1 16,-3 2-21-16,-5 0-26 15,-5 3-11-15,-3 0-9 0,0 0-5 16,0 0-5-16,3 0-2 16,2 0 0-16,6-1 0 15,4-2 2-15,3-1-1 16,-1-3 1-16,-3-3-2 16,-3 0 3-16,-3-5-3 15,-5 0 1-15,-2-3 0 16,-1-3 0-16,0 1 2 15,0 3-2-15,-4 2-1 16,-2 8 1-16,3 0 8 16,-2 4-9-16,2 0 15 15,0 0 24-15,1 0-12 0,2 3 13 16,0 0-4-16,0 0-13 16,0 0-10-1,0 0-12-15,0 0 2 0,0 0-2 16,0 0 3-16,0 0-4 15,0 0 2-15,0 0 0 16,0 0 0-16,5 0-2 16,6 0-1-16,-1 0-12 15,2 0-63-15,-2 0-29 16,4 0-111-16,-2 3-74 16,5 0-105-16</inkml:trace>
  <inkml:trace contextRef="#ctx0" brushRef="#br0" timeOffset="101236.6">31005 6261 596 0,'0'0'22'0,"0"0"222"0,0 0-52 16,0 0-50-16,0 0-71 16,0 0-41-16,0 0-18 15,-85 46 18-15,64 25 21 16,2 13-6-16,4 22-14 15,3 3-15-15,2-4-7 16,0-9-9-16,-1-18-4 16,-1-20 1-16,0-15 3 15,0-16-32-15,0-12-40 16,-6-15-66-16,-4-1-37 0,-5-33-82 16,-6-16-29-16,4-11 117 15,4-14 89-15,6 0 43 16,8 5 37-16,4 11 76 15,7 20 91-15,0 11-41 16,9 16-18-16,22-1-60 16,23 4-34-16,21 3 3 15,17 0-3-15,17 4-9 16,-2-4-5-16,-1-2-1 16,-12-5-33-16,-22-7-59 15,-17-3 71-15,-18-9 5 16,-16-5 17-16,-10 1 2 15,-11 5 7-15,0 12 78 0,-6 9 8 16,-10 10-29-16,-1 0-3 16,-4 7 1-16,1 23-21 15,-2 8-2-15,3 13 17 16,2 5-11-16,3 5-11 16,1 0-28-16,2-5-8 15,3-8-27-15,2-9-61 16,3-7-91-16,2-15-104 15,1-12-175-15</inkml:trace>
  <inkml:trace contextRef="#ctx0" brushRef="#br0" timeOffset="101645.23">31418 6575 222 0,'0'0'395'15,"0"0"-247"-15,0 0-27 16,0 0-66-16,0 0-29 15,0 0-8-15,8-12 17 16,32 10-11-16,2 2-13 16,-5 0-5-16,-9 0 5 15,-10 3-4-15,-12 11-6 16,-6 3 0-16,-14 5 0 16,-18 2 2-16,-7 2 3 15,3-3-1-15,7-5 1 16,6-5 3-16,13-7-2 15,5-4-3-15,5-2-3 16,5 0 2-16,25-9 10 0,13-12-3 16,11-11-6-16,-2-7-4 15,-4-1 0-15,-11 5-8 16,-15 10 8-16,-8 12 0 16,-14 13 0-16,0 0-1 15,-18 16-25-15,-6 6 19 16,4 3-21-16,4 1-30 15,12-2-29-15,4-4-29 16,7-3-118-16,26-8-61 16,9-9 2-16</inkml:trace>
  <inkml:trace contextRef="#ctx0" brushRef="#br0" timeOffset="101811.18">31948 6402 685 0,'0'0'31'0,"0"0"269"15,0 0-204-15,0 0-82 16,0 0 49-16,-24 103-5 16,47-44-26-16,5 12-14 15,-4 7-18-15,-20 16-71 16,-14 8-184-16,-56-3-189 16</inkml:trace>
  <inkml:trace contextRef="#ctx0" brushRef="#br0" timeOffset="102565.16">29801 8884 385 0,'0'0'48'15,"0"0"208"-15,0 0-161 16,0 0 53-16,0 0-7 16,0 0-34-16,-11-12 1 15,12 7-58-15,29 5-24 16,18 0-5-16,25 0 1 0,29 0-7 16,33 17 11-16,36 5-12 15,44 4-6-15,39 1 1 16,25-5-9-16,7 0-4 15,-15-8 3-15,-27-6 0 16,-39-4-6-16,-39-4-2 16,-51 0-13-16,-50 0 7 15,-36-10-30-15,-29-3-25 16,-32-3-42-16,-42-5-302 16,-35-6-279-16</inkml:trace>
  <inkml:trace contextRef="#ctx0" brushRef="#br0" timeOffset="103764.7">28395 7964 506 0,'0'0'16'16,"0"0"-2"-16,-79 19 117 16,69-11-81-16,7-5-14 15,3-2-4-15,0-1 23 16,1 0 76-16,24 0 20 0,15-6-16 16,10-13-67-16,5-6-24 15,3 3-11-15,2-7-14 16,1-5 1-16,3-2-4 15,-1 2-5-15,-4 4 2 16,-4 5-6-16,-8 8 6 16,-3 3-7-16,-8 9-2 15,-3 1-3-15,-4 4 3 16,-1 0-3-16,-3 15 0 16,-1 12-1-16,-3 7 0 15,-3 11 1-15,-6 3 1 16,0-4 3-16,-2-2-3 15,2-6-2-15,4-11 2 0,5-4-2 16,5-8 0 0,11-8 6-16,9-5 5 0,11-3 0 15,6-19-2-15,-4-5-5 16,-1-6 3-16,-6 1-3 16,-3-4-1-16,-5 6 1 15,-14 10-4-15,-12 9 1 16,-9 8-1-16,-8 3 0 15,2 0-3-15,0 16-3 16,2 2 6-16,1 4 2 16,2 0-2-16,3-2 1 15,4-6-1-15,3-1 1 0,0-6 0 16,1-2 0 0,7-3 3-16,5-2 2 0,6 0-2 15,2 2-4-15,-9-1 1 16,-3 6-1-16,-3 0 1 15,-4-1-1-15,0 5 0 16,-8-5 1-16,-5-3-1 16,-4 2 2-16,0-5-2 15,3 0 0-15,1 0 1 16,6 0-1-16,1 0 3 16,-2 0-2-16,-3 0-1 15,-5 0 0-15,-4 0-5 16,0 2 0-16,0 4-18 15,-5 5-49-15,-13 4-1 16,-8 9-108-16,0-7-154 0,5-5-299 16</inkml:trace>
  <inkml:trace contextRef="#ctx0" brushRef="#br0" timeOffset="104348.83">30661 7986 470 0,'0'0'68'0,"0"0"159"16,0 0-82-16,0 0 16 15,0 0-50-15,0 0 3 16,-18-3-41-16,26 3-28 16,31 0-18-16,20 0 0 15,21 0-10-15,14 0-12 16,9 0-1-16,9 0-3 16,3 0-2-16,-8 0 2 15,-11 0-2-15,-22 0-14 16,-23 0-25-16,-23-9-1 15,-18-4 18-15,-10-3 10 16,-11 2-32-16,-27-9-18 16,-12 4-2-16,-10 0 26 0,6 2-10 15,8 4 47-15,15 6 2 16,16 1 3-16,8-1 2 16,7 6 44-16,14-2-2 15,25 3-16-15,15 0 1 16,8 0-16-16,0 13-3 15,0 7 13-15,-1 5-3 16,-10 3-2-16,-12 1 4 16,-15-4-22-16,-21 1-3 15,-3 3 0-15,-27 2 0 0,-22 8 0 16,-14 1 0 0,-6-4-22-16,8-3-27 0,14-7-62 15,29-6-88-15,18-10-88 16,32-10-178-16</inkml:trace>
  <inkml:trace contextRef="#ctx0" brushRef="#br0" timeOffset="105002.54">32347 7833 721 0,'0'0'195'16,"0"0"55"-16,0 0-81 15,0 0-96-15,0 0-52 16,0 0-20-16,-96-23 5 15,63 37-6-15,6 6-1 16,6 3-3-16,6-1 2 0,11-5-3 16,4-1-2-16,0-7-4 15,13-5-3-15,10-4 8 16,9 0 5-16,7-12 1 16,1-12 0-16,-4 2 8 15,-4-2-3-15,-13 4 11 16,-10 14 9-16,-6 3 5 15,-3 3-8-15,0 9-22 16,-14 18-7-16,-6 15 7 16,-1 8 0-16,4 9 1 15,4 8-4-15,5-1 6 16,5-6-6-16,2-12 4 0,1-20-3 16,-2-12 1-16,1-11 1 15,-4-5 1-15,-5 0 0 16,-3-11 3-16,-4-19 4 15,5-20-6-15,12-12-2 16,2-8-4-16,34 1-13 16,14 14-7-16,8 9-14 15,6 15 1-15,-2 4 9 16,-6 4-9-16,-4 3 20 16,-10 3 8-16,-9 2 9 15,-9 5 0-15,-12 2 2 16,-3 3 3-16,-8 5 30 15,-1 0 4-15,0 0-1 0,0 0-29 16,-7 16-5 0,-11 13-4-16,-6 13 20 0,2 8 3 15,1 4 1-15,1 6-8 16,4-2-14-16,4-4-2 16,5-4-1-16,3-11-22 15,4-11-40-15,0-10-47 16,25-11-29-16,13-7-73 15,9-8-24-15,0-26-85 16,-6-13-2-16</inkml:trace>
  <inkml:trace contextRef="#ctx0" brushRef="#br0" timeOffset="105376.53">32844 7995 1 0,'0'0'186'0,"0"0"-18"16,0 0-36-16,0 0 13 16,0 0-43-16,0 0-40 15,-72-39 2-15,72 39-31 16,5 0 0-16,13 0 37 15,11 0-48-15,-1 0-18 16,-4 13-2-16,-7-1-2 16,-8 2-3-16,-9 3 0 15,0 3 3-15,-6 2 3 16,-14-1-2-16,-3-6 5 16,4-1-4-16,1-7-1 15,9-3 2-15,6-2 4 16,3-2-7-16,0 0 19 15,15-7 56-15,15-13-43 16,7-6-26-16,5 1-6 0,-9 1 1 16,-10 8 1-16,-8 6-2 15,-10 7 2-15,-5 3-2 16,0 0-6-16,-2 13-8 16,-5 8 14-16,-1 1 2 15,8 4-2-15,0-4 0 16,8 5-35-16,14-13-71 15,8-5-58-15,3-9-53 16,1 0-151-16</inkml:trace>
  <inkml:trace contextRef="#ctx0" brushRef="#br0" timeOffset="105572.61">33274 7860 385 0,'0'0'251'0,"0"0"115"15,0 0-205-15,0 0-18 16,0 0-97-16,0 0-28 15,-5-7-14-15,14 36 17 16,9 8 22-16,-3 5-30 16,-9 3-13-16,-6 0 0 15,-13 8-5-15,-35 0-38 16,-22 5-68-16,-16-4-94 16,-13-10-175-16,-6-15-299 15</inkml:trace>
  <inkml:trace contextRef="#ctx0" brushRef="#br0" timeOffset="108104.87">30980 6428 375 0,'0'0'6'0,"0"0"140"15,0 0-56-15,0 0-34 0,0 0 16 16,0 0 12 0,0 0 5-16,40-41-14 0,-35 31 12 15,-2-4-25-15,-2-3-22 16,-1-5 15-16,0-6-13 15,0-5-30-15,-6-1-1 16,-8 5 1-16,-3 7 6 16,-4 6-10-16,0 11 3 15,-6 5-1-15,-6 11-10 16,-2 19-2-16,-1 9-2 16,6 2 4-16,5 5 0 15,10-4 0-15,2-6-2 16,9-8 1-16,4-6-3 0,0-12 3 15,12 0 1 1,6-7 0-16,4-3 0 0,4-3 2 16,2-16 6-16,-4-6-8 15,-3-8 9-15,-2-7-6 16,-5-1 7-16,-3 5-4 16,-6 12 4-16,-2 10 9 15,-3 9 16-15,0 5-6 16,0 0-5-16,0 0-24 15,-1 19 0-15,-10 15-4 16,-5 19 4-16,2 8 3 16,-4 9 3-16,2 7 7 0,-3 8 9 15,-2 5-13-15,0-4 2 16,-2-1 4-16,1-6-5 16,-3-11-1-16,0-7 1 15,-4-15 1-15,5-10 3 16,2-14 2-16,1-10-5 15,4-4-2-15,0-8 2 16,-4 0 8-16,0-17-4 16,0-10-4-16,2-7-6 15,7 2 2-15,7-1 6 16,5 2-2-16,5-2-7 16,26-3-4-16,16 2 1 15,21-5-1-15,15 0 0 16,7 2-3-16,-2 4 2 15,-3 5-1-15,-11 6 2 0,-13 8 1 16,-19 4 0-16,-18 5 4 16,-15 2 4-16,-6 3-1 15,-3 0 1-15,0 0-7 16,0 0 0-16,0 0-2 16,0 0-1-16,0-2-10 15,0-3-54-15,-4 5-34 16,-2 0-102-16,0 0-334 15</inkml:trace>
  <inkml:trace contextRef="#ctx0" brushRef="#br0" timeOffset="109062.4">32404 7576 70 0,'0'0'150'0,"0"0"25"15,0 0-1-15,0 0 10 16,0 0-44-16,0 0 11 16,6-23-17-16,-6 19-24 15,0-2-31-15,-9-1 3 16,-1-2-42-16,-2 2 23 15,-3 2-29-15,1 0-7 16,-2 5-3-16,0 0-8 0,-7 0-6 16,-2 18-4-1,-2 13-5-15,-3 16 2 0,2 11 7 16,3 10 4-16,4 13 6 16,-2 5 3-16,6 4 5 15,2-4-5-15,0-1-13 16,4-9 2-16,-1-6-9 15,-3-15 2-15,2-14-5 16,-3-12 0-16,2-12-3 16,2-7-20-16,2-7-32 15,1-3-18-15,-3-5-9 16,7-29-82-16,5-13-130 16,0-15-232-16</inkml:trace>
  <inkml:trace contextRef="#ctx0" brushRef="#br0" timeOffset="109403.31">31976 8015 311 0,'0'0'128'0,"0"0"227"16,0 0-111-16,0 0-28 15,-84-34-60-15,79 32-45 16,2 1-32-16,3 1-34 16,0 0-20-16,7 0-16 15,24 0-8-15,20 0 0 16,18 1 3-16,4-1 1 15,3 0-4-15,-5 0 0 16,-12 0-1-16,-16-4 3 16,-16 1-2-16,-17 1 0 0,-8 1 5 15,-2-3 3-15,0-1 11 16,-27-2-2-16,-21-1-18 16,-18 5-7-16,-9 3 7 15,1 0-8-15,15 0 3 16,17 3 3-16,19 6-25 15,17-1-12-15,6 2-38 16,36 0-71-16,21-1-70 16,10-8-190-16</inkml:trace>
  <inkml:trace contextRef="#ctx0" brushRef="#br0" timeOffset="109703.66">32461 8465 589 0,'0'0'0'16,"0"0"-17"-16,0 0-269 15</inkml:trace>
  <inkml:trace contextRef="#ctx0" brushRef="#br0" timeOffset="112345.92">28030 8686 592 0,'0'0'14'0,"0"0"142"15,0 0-12-15,40-76-33 16,-34 67-2-16,-3 1-41 16,-3 8 12-16,0-1-7 15,0-1-6-15,-9 2-16 0,-14 0-34 16,-7 0-13-16,-4 6-3 15,-2 11 0-15,3 6-1 16,5 4 0-16,4 3-1 16,5 3 1-16,4-1-1 15,2 1 1-15,4 0 0 16,3-4 1-16,0 1 0 16,0 0 1-16,3-3 4 15,0 3-3-15,-2 0 4 16,1-1-4-16,-4 7 6 15,-2-2 1-15,1-2-2 16,1-1-3-16,2-5 3 16,2-4-3-16,4-5-5 15,0 0 2-15,0-4-2 0,9-4-2 16,6 1-2-16,7-7-33 16,4-3-16-16,2-5-30 15,0-12-126-15,-5-3-149 16,-5 4-96-16</inkml:trace>
  <inkml:trace contextRef="#ctx0" brushRef="#br0" timeOffset="112759.84">27533 9276 810 0,'0'0'9'16,"0"0"192"-16,0 0-92 0,-36-75-76 16,27 72 68-16,-7 3-25 15,-10 0-44-15,-7 23-7 16,-2 10-17-16,-3 12-3 16,8 6 9-16,10-2-11 15,12-6 1-15,8-11-4 16,2-11-1-16,20-10-1 15,4-11 0-15,3-3 2 16,4-22 1-16,-4-8 3 16,-4-10 0-16,-8-1-2 15,-4-4 1-15,-6 11-2 0,-3 11 4 16,-2 11-5-16,-2 10 6 16,0 5 12-16,0 8-18 15,0 21-6-15,0 14-1 16,0 10 3-16,0 6-23 15,12 0-22-15,12-2-120 16,10-11-121-16,10-17-201 16</inkml:trace>
  <inkml:trace contextRef="#ctx0" brushRef="#br0" timeOffset="113472.99">30443 8791 639 0,'0'0'10'0,"0"0"68"16,0 0 26-16,0 0-75 16,10-70 23-16,11 54 2 15,1 4 0-15,0 1 7 0,0 2-19 16,0 4-19-1,2 0-4-15,0 2-7 0,-2 2-1 16,-3 1-8 0,-5 0 1-16,-2 0 9 0,-3 12 14 15,-5 10 2-15,-2 11 11 16,-2 9-7-16,0 8 6 16,-6 6-5-16,-6 0-5 15,0 0-2-15,1-3-8 16,-2-3 0-16,1-11 1 15,2-10-2-15,-5-9 3 16,-3-4 2-16,-4-8 4 0,-8-5-9 16,-6-3-5-1,-4 0-9-15,-1 0-4 0,3-3 0 16,2 0-7-16,9 3-17 16,5 6-20-16,8 14-35 15,13 13-86-15,1 3-189 16,13 7-139-16</inkml:trace>
  <inkml:trace contextRef="#ctx0" brushRef="#br0" timeOffset="113922.75">30810 9537 1194 0,'0'0'91'0,"0"0"134"0,0 0-189 15,0 0-16 1,0 0-19-16,0 0-1 0,-18 27 0 16,13 9 4-16,-2 15 6 15,-4 7-4-15,-2 2 1 16,-1 3 11-16,0-12-15 16,3-10 7-16,4-12 1 15,0-9-2-15,5-10-1 16,2-7 1-16,0-3-5 15,0 0 7-15,0-5-1 16,15-15 0-16,7-7-1 16,5-5-6-16,7 5-1 15,5-1-2-15,3 9-1 16,4 4 0-16,-3 8 0 0,-3 7-2 16,-11 0 1-16,-8 2-1 15,-12 15 1-15,-9 5-1 16,-3 5 3-16,-24 1 1 15,-13-2 3-15,-12-3-4 16,-14-6-5-16,-10-4-24 16,-6-11-21-16,8-2-34 15,18 0-33-15,18-13-128 16,22-10-321-16</inkml:trace>
  <inkml:trace contextRef="#ctx0" brushRef="#br0" timeOffset="118902.6">28501 8022 39 0,'0'0'85'0,"0"0"-6"16,0 0-27-16,0 0-12 15,0 0 14-15,0 0-12 16,0 0 16-16,28-70-13 16,-28 67 12-16,0 3 24 15,0 0-35-15,-22 9-36 16,-14 22-10-16,-16 19 0 0,-12 12 0 16,-13 7 0-1,-11 6 0-15,-6 1 0 0,3 0 0 16,8-3 0-16,17-6-3 15,16-14-11-15,17-14-9 16,21-16-37-16,12-10-69 16,16-13-24-16,29 0 8 15</inkml:trace>
  <inkml:trace contextRef="#ctx0" brushRef="#br0" timeOffset="119150.61">28898 8042 159 0,'0'0'159'0,"0"0"-158"0,-129 79 64 16,71-26-8-16,-9 13-5 15,-12 9-1-15,-9 10-27 16,-6 2-22-16,-2-7-2 15,11-8-9-15,23-18-40 16,29-20 6-16,28-13-34 16,14-18-42-16,39-3-84 15</inkml:trace>
  <inkml:trace contextRef="#ctx0" brushRef="#br0" timeOffset="119376.8">29109 8075 414 0,'0'0'6'0,"0"0"20"16,0 0-5-16,0 0-8 15,-42 98 12-15,-4-38-15 16,-10 8-4-16,-10 3-1 16,-4 8-5-16,-3 1-2 15,6-5-2-15,10-8-38 16,17-16-15-16,20-18 0 15,20-22-3-15,14-11-34 16,32-17-6-16</inkml:trace>
  <inkml:trace contextRef="#ctx0" brushRef="#br0" timeOffset="119564.43">29515 8104 311 0,'0'0'0'16,"0"0"0"-16,0 0 27 15,-75 129 14-15,14-63-24 16,-6 3-15-16,-6 4 10 16,3 0-12-16,4-3 0 15,14-11-2-15,19-12-23 16,26-21-41-16,7-20-33 16,34-9-112-16</inkml:trace>
  <inkml:trace contextRef="#ctx0" brushRef="#br0" timeOffset="119734.83">30066 8031 276 0,'0'0'99'16,"-81"122"-73"-16,21-42 16 16,-11 2-6-16,-2 1-15 15,4-3-20-15,8 2-1 16,15-10-9-16,19-8-99 15,21-22-72-15</inkml:trace>
  <inkml:trace contextRef="#ctx0" brushRef="#br0" timeOffset="119909.92">30389 8213 465 0,'0'0'5'0,"-86"95"28"15,22-25 9-15,-13 9-36 16,-3 4-2-16,-4 3-4 16,4 3-15-16,7-10-111 15,12-9-85-15</inkml:trace>
  <inkml:trace contextRef="#ctx0" brushRef="#br0" timeOffset="128171.83">3645 10031 25 0,'0'0'24'16,"0"0"34"-16,0 0-1 15,0 0-15-15,0 0 8 16,0 0 0-16,0 0-30 15,0-41 13-15,0 41 16 16,0 0-10-16,0 0-8 0,0 0-6 16,0 0-2-16,0 0-5 15,0 0-7-15,0 0-3 16,0 0 1-16,0 0-1 16,0 0 4-16,2 0-4 15,-2 0 5-15,0-1 4 16,0 1 9-16,0 0-5 15,0 0-6-15,0 0-4 16,0 0-5-16,0 0-6 16,0 0 0-16,0 0-14 15,0 0-85-15,0 5-112 16,0 8-32-16</inkml:trace>
  <inkml:trace contextRef="#ctx0" brushRef="#br0" timeOffset="128884.98">3647 9999 186 0,'0'0'50'16,"0"0"23"-16,0 0-14 16,0 0-12-16,0 0 0 15,0 0-8-15,-8-13-15 16,8 27-22-16,0 17 33 15,14 5 23-15,-1 3-8 16,2 1-33-16,4-8 6 0,-2-8 15 16,5-8-6-16,2-12 14 15,6-4-3-15,9-7 19 16,14-26 3-16,13-10-3 16,13-10-45-16,10-10-7 15,4 1-5-15,-2-5-5 16,-15 11-7-16,-15 12-36 15,-21 16-52-15,-23 25-59 16,-17 3-192-16,-17 23-99 16</inkml:trace>
  <inkml:trace contextRef="#ctx0" brushRef="#br0" timeOffset="129177.48">3763 10360 515 0,'0'0'31'0,"0"0"2"16,0 0 30-16,0 0-36 16,0 0-24-16,0 0-3 15,-9 20 0-15,9-3 9 16,0-4 5-16,12-8 2 15,12-5 22-15,10-2 15 0,20-27 24 16,10-12-49 0,19-8-16-16,13-8-10 0,10-4-2 15,12-2-16-15,4-3-185 16,-7-8-167-16</inkml:trace>
  <inkml:trace contextRef="#ctx0" brushRef="#br0" timeOffset="134915.24">17394 10875 49 0,'0'0'7'16,"0"0"16"-16,0 0 1 15,0 0-10-15,0 0-9 16,0 0-3-16,0 0 2 16,44-96-4-16,-29 66-3 15,0-5-17-15,-4-11-66 16</inkml:trace>
  <inkml:trace contextRef="#ctx0" brushRef="#br0" timeOffset="137149.87">19444 10512 43 0,'0'0'0'15</inkml:trace>
  <inkml:trace contextRef="#ctx0" brushRef="#br0" timeOffset="148618.67">17148 11632 112 0,'0'0'14'0,"0"0"22"15,0 0 103-15,0 0-65 0,0 0-29 16,0 0-5-16,0 0-18 16,-4 0 4-16,4 0-13 15,9 0-7-15,24 7 22 16,19 2 19-16,18 4-6 15,22-1-22-15,22 0-16 16,13 1 2-16,19-3-5 16,19 7-3-16,13-2-5 15,8 8-30-15,6 1-31 16,-8 6 9-16,-11-1 17 16,-16 4-8-16,-21-6 25 15,-17 0 5-15,-15-8 3 0,-10-2-2 16,-15-5 7-16,-7-2 8 15,-11-7-5-15,-6-1 5 16,-6-2 4-16,-10 0 1 16,-7 0 0-16,-15 0-3 15,-3 0 13-15,-2 0 0 16,-9 0 1-16,1 0-1 16,-1 0 0-16,2 0 2 15,2 0-9-15,3 0 19 16,3 0-7-16,0-2 0 15,0-1 5-15,4 1-7 16,-8 2 7-16,-3-3-11 16,-3 3 4-16,-2 0 6 15,-1 0 2-15,0 0-3 0,0 0 2 16,0 0-11-16,0 0 1 16,0 0-2-16,0 0-8 15,-3 0 0-15,-3 0-13 16,2 0-19-16,-2 0-5 15,-5 0-52-15,7 0-76 16</inkml:trace>
  <inkml:trace contextRef="#ctx0" brushRef="#br0" timeOffset="150510.87">14312 14386 4 0,'0'0'3'0,"0"0"-3"0,0 0 4 16,0 0-3-16,0 0 0 15,0 0 17-15,41 5-4 16,-17-35-14-16,-3-11-45 16</inkml:trace>
  <inkml:trace contextRef="#ctx0" brushRef="#br0" timeOffset="154132.6">20841 13911 330 0,'0'0'28'0,"0"0"66"0,0 0 36 15,0 0-64-15,0 0-12 16,0 0-7-16,0 0-10 16,0-14-17-16,0 14-7 15,14 0 5-15,17 0 33 16,20 3 15-16,18-3-29 16,9 0-22-16,9 0-5 15,4 4-10-15,-3-3-4 16,-6 8 2-16,-13-2-56 15,-12-3-14-15,-22 4-63 0,-18 0-92 16,-17-5-43 0</inkml:trace>
  <inkml:trace contextRef="#ctx0" brushRef="#br0" timeOffset="154313.2">20915 14192 312 0,'0'0'24'15,"0"0"-4"-15,0 0 71 16,0 0 14-16,80 9 31 16,-5-9-61-16,16 0-34 15,9 0-18-15,1 0-10 16,-4 0-13-16,-9 0-39 0,-22 8-271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1T03:04:23.0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28462 1296 43 0,'0'0'57'16,"0"0"24"-16,0 0 15 15,0 0-5-15,0 0-42 16,0 0-45-16,0 0 109 15,0-5-87-15,0 5-5 16,0 0-21-16,0 0 8 16,0 0-15-16,0 0 7 15,0 0-7-15,0 0 1 16,0 0-75-16,0 0-23 0,0 0-30 16,0 5 39-1,0 1-53-15</inkml:trace>
  <inkml:trace contextRef="#ctx0" brushRef="#br0" timeOffset="457.94">28462 1296 381 0,'-2'29'65'0,"-3"-35"76"16,0 2 4-16,1-1-24 16,1 3-13-16,-2 0 6 0,0 2-29 15,1 0-52-15,-2 0 40 16,2 0-50-16,-4 0-18 16,-2 21 0-16,-7 16-5 15,0 23 0-15,0 16 3 16,1 14 12-16,4 8-12 15,4 0-3-15,7-3 7 16,1 0-5-16,0-12-2 16,4-7 0-16,5-10 10 15,-3-8-2-15,-3-7 1 16,-3-9-3-16,0-7 3 16,-21-5 19-16,-12-2-26 0,-10 0-1 15,-13 0 12-15,-5-4-7 16,-2-5-6-16,6-4 0 15,14-6-21-15,13-1 16 16,12-8-57-16,14 0-60 16,4 0-115-16,14 0-186 15,22 0 21-15</inkml:trace>
  <inkml:trace contextRef="#ctx0" brushRef="#br0" timeOffset="847.85">28554 2469 719 0,'0'0'68'0,"0"0"207"0,0 0-231 16,0 0 96-16,0 0-111 16,-83 7-26-16,55 23-3 15,-2 6 1-15,4 9-1 16,6-2 0-16,6-5-6 15,11-7-1-15,3-11-6 16,0-7-16-16,15-10 26 16,9-3 1-16,6-5 2 15,4-19 0-15,8-8 9 16,-3-7 9-16,-4 1-11 0,-5 0-1 16,-9 4 19-1,-9 10-23-15,-6 9 41 0,-4 8-9 16,-2 7-23-16,0 0 0 15,0 2-11-15,-6 18 0 16,-3 13-11-16,1 4 11 16,6 2-25-16,2-1-86 15,0-6-129-15,19-10-47 16,7-12-182-16</inkml:trace>
  <inkml:trace contextRef="#ctx0" brushRef="#br0" timeOffset="1486.04">28783 1071 57 0,'0'0'61'16,"0"0"76"-16,0 0-26 15,0 0 18-15,0 0-15 16,0 0 44-16,-20-48-46 16,20 48 11-16,0 0-21 15,-2 0-102-15,0 11 1 16,-3 19-1-16,-1 11 11 16,-1 7 4-16,-3 1 17 15,2-4-28-15,4-4 29 16,1-10-31-16,1-8 2 15,2-10-1-15,0-9 9 16,0-4-12-16,0 0 14 0,0 0 11 16,8-12 58-1,11-13-46-15,9-9-31 0,2 1 3 16,0 1 2-16,-2 5-11 16,-8 8 0-16,-4 9 0 15,-5 8-16-15,-2 2 13 16,-1 15-4-16,-3 13 1 15,-5 5 7-15,0 6-12 16,-16-2 10-16,-13 2-12 16,-11 0 5-16,-5-5-22 15,-7 1-34-15,-2-7-31 16,4-6-157-16,11-10-5 0,12-12-136 16</inkml:trace>
  <inkml:trace contextRef="#ctx0" brushRef="#br0" timeOffset="2243.53">29379 1478 526 0,'0'0'42'16,"0"0"130"-16,0 0-92 16,0 0-39-16,0 0-3 15,0 0 9-15,-85 103 64 16,65-47-49-16,1 9-8 15,3 8 13-15,1 4-60 16,0 1 14-16,3-5-21 16,-2-13 1-16,3-11-6 15,3-13-27-15,2-12-74 16,4-9-92-16,0-13-55 0,2-2-114 16,-3-15 126-1</inkml:trace>
  <inkml:trace contextRef="#ctx0" brushRef="#br0" timeOffset="2594.73">29048 1903 371 0,'0'0'117'16,"0"0"8"-16,0 0 17 15,0 0-112-15,0 0-19 16,0 0-6-16,94-56 3 16,-28 44-3-16,7-2-5 15,1 2-28-15,2-3-78 16,-5-2-49-16,-10-4 19 15,-13-4-2-15,-13-4-24 16,-15 3 152-16,-10-1 10 16,-10 8 137-16,0 4 31 0,-4 7 11 15,-7 4 8-15,2 2-104 16,-2 2 16-16,3 0 1 16,-3 7-61-16,0 19-5 15,2 9 18-15,-2 12 6 16,1 9 8-16,2 3-49 15,5 2-9-15,2-7-8 16,1-11-11-16,3-9 3 16,13-6-48-16,9-12-115 15,3-9-17-15,5-7-56 16,2-7-79-16</inkml:trace>
  <inkml:trace contextRef="#ctx0" brushRef="#br0" timeOffset="3028.82">29781 1819 492 0,'0'0'143'0,"0"0"66"16,0 0-104-16,0 0-16 16,0 0-44-16,0 0-28 15,-60-18-17-15,72 18-5 16,15 0 4-16,8 0 1 16,4 4-4-16,-3 2-42 15,-5 2 11-15,-7 0 6 16,-10 0-22-16,-6 2-4 15,-8 3 19-15,0 3-22 16,-13 2 36-16,-11-1 16 0,0-1 6 16,0-4 6-1,7-5-6-15,6-3 0 0,10-4 17 16,1 0-14-16,6-6 0 16,16-11 30-16,9-10-23 15,4-7 16-15,2-3-24 16,-3-7 5-16,-2 2 31 15,-8 6-13-15,-10 11 50 16,-6 13-8-16,-7 9-18 16,-1 3 2-16,0 8-51 15,-9 18 0-15,-5 9 3 16,1 8 4-16,6-1-14 0,7-1 5 16,0-5-50-1,13-5-58-15,11-7-20 0,8-9-87 16,6-13-39-16,4-2-110 15</inkml:trace>
  <inkml:trace contextRef="#ctx0" brushRef="#br0" timeOffset="3271.3">30268 1613 231 0,'0'0'401'16,"0"0"-188"-16,0 0 45 15,0 0-141-15,0 0-67 16,0 0-20-16,-6-24-23 15,39 45 58-15,8 8-24 0,5 8-24 16,-4 4 19 0,-5 5-35-16,-9 5-1 15,-9 2 0-15,-16 3 6 16,-3-1-13-16,-25-2 1 0,-14-2-53 16,-6-7-17-16,1-8-97 15,6-13-106-15,13-12 6 16,15-11-178-16</inkml:trace>
  <inkml:trace contextRef="#ctx0" brushRef="#br0" timeOffset="3688.8">30941 1809 363 0,'0'0'456'0,"0"0"-400"16,0 0 90-16,-112 12-111 15,66 11-13-15,-3 5 18 16,2 6-28-16,10-1 11 16,10-1-11-16,11-1-4 15,16-4-16-15,0-5-5 16,10-6 13-16,18-9-19 16,8-7 7-16,8 0-45 15,2-20 57-15,-4-8 2 16,-6-6 10-16,-10-7-12 15,-6-9 0-15,-8-11 22 16,-5-4-19-16,-1 4 8 0,-5 15 39 16,-1 17-48-16,0 17 125 15,0 12-45-15,0 0-81 16,0 3-1-16,0 23-4 16,-8 13 4-16,-1 12 2 15,1 9 10-15,2 5-24 16,2 3 10-16,4-5-87 15,0-3-12-15,10-13-152 16,10-13 5-16,7-14-67 16,7-14-51-16</inkml:trace>
  <inkml:trace contextRef="#ctx0" brushRef="#br0" timeOffset="4124.8">31109 1891 242 0,'0'0'510'0,"0"0"-291"15,0 0-24-15,0 0-95 16,0 0-59-16,0 0-39 16,19-24 25-16,15 24-15 15,-2 0-8-15,1 0 0 16,-4 13-4-16,-5 3-7 16,-5 2-33-16,-7 4-22 15,-6-2 12-15,-6 2 4 16,0-5-21-16,-10-2 49 15,-6-3-22-15,0-5 40 16,4-2-4-16,5-5 13 16,5 0 4-16,2 0 0 0,0-14-10 15,14-6 27-15,11-9-30 16,6-5 25-16,1-2 17 16,-1 2-11-16,-7 5 33 15,-9 9 6-15,-7 7-26 16,-4 9 24-16,-4 4-36 15,0 0-12-15,0 0-19 16,0 8 2-16,0 16-3 16,0 7 0-16,0 3 1 15,0 4-7-15,0-1 6 16,-4 4-39-16,-7 1-63 16,-3 0-86-16,-7-5-122 0,-4-8-174 15</inkml:trace>
  <inkml:trace contextRef="#ctx0" brushRef="#br0" timeOffset="4365.28">31553 2479 42 0,'144'-18'0'0</inkml:trace>
  <inkml:trace contextRef="#ctx0" brushRef="#br1" timeOffset="168988.54">5875 8035 5 0,'0'0'2'16,"0"0"27"-16,0 0-6 15,0 0 16-15,0 0 17 16,0 0-32-16,0 0 27 0,-4-41 8 16,4 36 2-1,0 5 3-15,0-3-37 0,0 3 31 16,0 0-29-16,0 0-29 15,0 0-5-15,0 3-3 16,0 11 8-16,7 3 5 16,2-2-5-16,3-3 0 15,1-2 9-15,1-6-3 16,2-4 6-16,8 0 2 16,3-3 25-16,10-20 32 15,8-12-18-15,7-9-34 16,6-9 14-16,2-3-30 15,-2-3 13-15,0 3-2 16,-13 5-6-16,-6 10 1 0,-12 11-9 16,-11 13 0-16,-7 6-9 15,-6 8-1-15,-3 3-58 16,3 6-91-16,-3 13-19 16,3 5 25-16</inkml:trace>
  <inkml:trace contextRef="#ctx0" brushRef="#br1" timeOffset="170091.83">7595 8075 26 0,'0'0'37'0,"0"0"7"16,0 0 2-16,0 0-10 15,0 0 5-15,0 0-3 16,6-14-1-16,-6 14 18 16,0 0-28-16,0 0 3 15,0 0-7-15,0 0-22 16,4 0-2-16,-1 6 4 15,3 8-3-15,2 2 52 16,1-3-27-16,1-3-9 16,-1-6-1-16,9-4-12 15,0 0 35-15,12-10 23 16,7-20 20-16,12-12 1 16,14-11-54-16,13-5 12 0,3-6 8 15,6 4-31-15,-3-3 27 16,-1 7-22-16,-7 3-12 15,-8 11 24-15,-14 8-29 16,-16 11 13-16,-14 9 11 16,-10 7-28-16,-9 6 35 15,-3 1-3-15,3 0-20 16,-3 0 32-16,0 0-44 16,3 0 3-16,-1 0-4 15,-2 0 13-15,0 0-24 16,0 0 11-16,0 0 0 15,0 0-14-15,0 0 14 16,0 0-8-16,0 0-10 0,0 0-42 16,0 0-19-16,0 0-71 15,0 3-68-15,0 7-196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18T06:07:02.88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2693 768 252 0,'0'0'104'0,"0"0"92"16,0 0-123-16,0 0-32 15,0 0 35-15,0 0-50 16,0 0-25-16,-25 20-1 16,22-1 33-16,-3 1 57 15,2 1-25-15,-2 3-14 16,1 5 41-16,-1 10-42 0,-3 7-11 15,2 8-13-15,-5 4 20 16,3 1-32-16,-4-2 23 16,-1-5-34-16,1-13 9 15,7-11-4-15,4-14 1 16,2-9 5-16,0-4-2 16,0-1 15-16,0 0 32 15,0-18 9-15,2-15-19 16,11-17-39-16,4-15-6 15,2-17-2-15,2-8-1 16,3-9-1-16,-5 4 0 16,-4 16-3-16,-3 22 1 15,-3 24 2-15,-6 21 1 16,-3 12-1-16,0 0-2 0,3 2-8 16,3 25-19-16,4 19 10 15,-1 13 19-15,-1 8 0 16,2-2 2-16,-1-9-1 15,-1-12 0-15,-1-16-1 16,-1-11 0-16,-3-9 0 16,0-6 2-16,3-2 0 15,6 0 2-15,12-22 25 16,7-11-5-16,9-9-21 16,2-11 1-16,0 2-1 15,-9 10-1-15,-8 15-2 16,-13 16 0-16,-8 10-1 0,-2 14-6 15,-2 30-13-15,0 18 20 16,0 16 3-16,-21 6-3 16,-1-3 0-16,7-11-6 15,0-14-23-15,12-15 4 16,3-15-2-16,0-10-34 16,19-16-39-16,8-5-50 15,6-26-17-15,3-14-32 16,-2-10-19-16,-7-4 41 15,0 2 57-15,-8 13 94 16,-10 19 26-16,-6 17 55 16,-3 8 110-16,0 9-131 15,-9 15 98-15,-1 7-33 0,4-4-6 16,3 0-22 0,3-4-14-16,0-6-18 15,3-7 12-15,13-3-15 16,9-7 2-16,5 0-14 0,9-14-3 15,0-10-11-15,-5-5-4 16,-10-7-4-16,-8-3-1 16,-13 2 6-16,-3 7-7 15,0 11 7-15,-19 16-4 16,-9 3-2-16,-8 16-1 16,-6 16-3-16,5 6 3 15,9 4 3-15,11-2-3 0,8-3-8 16,9-6 7-1,0-4-4-15,15-8-20 0,21-7-17 16,19-7-28-16,15-5 39 16,14-6-18-16,5-17-36 15,-4-8 1-15,-10-6-4 16,-17-1 22-16,-22-3 50 16,-17 4 16-16,-19 6 27 15,0 9 68-15,-22 17 24 16,-8 5 19-16,-6 12-71 15,-1 17-20-15,4 3-21 16,9 2-14-16,9-2-11 16,8-2-1-16,7-5 0 15,3-7-7-15,13-5 2 16,8-7-33-16,4-6 7 0,2 0 10 16,0-11 5-16,1-11 11 15,-8-4 5-15,-7-1 5 16,-7 1 5-16,-7 5 41 15,-2 6-9-15,0 7 11 16,0 6 25-16,0 2-45 16,0 7-33-16,0 14-16 15,-2 6 15-15,2 4-2 16,0-1-1-16,15-1-2 16,6-5-27-16,9-7 11 15,4-11 3-15,0-6 2 16,-1 0 12-16,0-19-1 15,-5-7 6-15,-4-7 0 16,-9-4 3-16,0-4 23 0,-6 10 15 16,-3 6 6-16,-3 14-17 15,-3 8 27-15,0 3-36 16,0 7-21-16,0 14-13 16,0 9 13-16,0 1 0 15,0-6 0-15,0-2 2 16,6-5-3-16,1-5 2 15,-1-5-2-15,3-7 2 16,2-1 4-16,8-4 7 16,11-18 40-16,6-8-23 15,5-5-11-15,-2 2-5 0,-6 7-6 16,-9 10 4 0,-12 10-8-16,-6 6-3 0,1 9-10 15,-1 16-2-15,0 9 11 16,0 2-10-16,2-2-21 15,8-1-32-15,11-6-68 16,15-8-40-16,10-15-182 16,15-4-327-16</inkml:trace>
  <inkml:trace contextRef="#ctx0" brushRef="#br0" timeOffset="1784.91">6006 986 32 0,'0'0'52'0,"0"0"15"0,0 0 33 15,0 0-8-15,0 0 20 16,0 0-36-16,-4-30 57 15,-1 26-41-15,1 0 5 16,4-2 36-16,-3-1-19 16,0 2-26-16,0-2-6 15,0 3-9-15,0-1-16 16,0 1-4-16,0 3-4 16,0 1-19-16,3 0-4 15,0 0-23-15,0 5-3 16,0 24-13-16,15 23 10 0,12 17 3 15,1 8 1-15,2 5 8 16,-3-7-5-16,-5-14-3 16,-4-18 1-16,-3-19 0 15,-9-12 0-15,0-8-2 16,-3-4 4-16,10-8 5 16,7-21 29-16,8-12-15 15,5-13-15-15,-3-6-7 16,1-10 2-16,-4-9-2 15,-2 3-1-15,-4 11 0 16,-9 24-2-16,-3 18-15 16,-3 16-8-16,-3 7-30 15,9 1-83-15,4 20-163 16,7 10 45-16,2 3-179 0</inkml:trace>
  <inkml:trace contextRef="#ctx0" brushRef="#br0" timeOffset="2984.59">6825 1211 748 0,'0'0'23'0,"0"0"198"16,0 0-59-16,0 0-58 15,-80-63-32-15,60 63-47 16,-7 17-24-16,-4 14-2 0,1 6-2 15,5 2 1 1,7-1 2-16,6-2-4 0,9-8-5 16,3-7-19-16,0-8-40 15,3-10 19-15,19-3-10 16,4-9 43-16,4-17 16 16,5-6 6-16,-9-2 0 15,1 0-4-15,-8 4 1 16,-7 8 7-16,-2 9 8 15,-8 11-6-15,-2 2-5 16,0 9-7-16,0 12-5 16,0 6 5-16,0 0 4 15,0-5-4-15,15-1-3 0,7-7-1 16,8-8-15-16,6-6 12 16,7-10-2-16,5-19-9 15,-2-9-41-15,-4-10-10 16,-3-6 60-16,-5-13 9 15,-7-11 32-15,-2-14 25 16,-4-3 5-16,-9 9-21 16,-6 23 26-16,-2 27-7 15,-4 25 25-15,0 11-36 16,0 25-49-16,-13 25-12 16,-6 20 12-16,-1 16 5 15,7-1-2-15,7-4-3 0,6-6 3 16,0-11-7-16,22-11 4 15,11-17-1-15,6-12-2 16,4-14 0-16,-1-10-13 16,7-9 3-16,-1-21-10 15,1-18-7-15,-13-8 2 16,-5-4 7-16,-10 4 1 16,-12 17 15-16,-3 18 5 15,-6 17 17-15,0 4-17 16,-6 25-5-16,-6 10 4 15,-3 8 1-15,9-2-4 16,3-3 3-16,3-4 1 16,6-6-4-16,18-7 3 15,7-10-1-15,8-9 1 16,7-2-1-16,2-16 1 0,1-13-11 16,-4-7-1-16,-8-6-9 15,-7 1 19-15,-12 6 3 16,-6 13 4-16,-9 10 8 15,-3 12 15-15,0 2-27 16,0 22-22-16,-2 5 20 16,-5 6 2-16,7-1 0 15,0-1-1-15,24-7-2 16,9-6-19-16,10-7-34 16,8-13-34-16,13 0-23 15,-2-15-30-15,-3-11-92 16,-7-8 45-16,-13-6 123 0,-7-1 67 15,-15 3 11-15,-11 9 25 16,-6 14 103-16,0 8 40 16,0 7-31-16,0 0-102 15,-9 12-34-15,1 5 11 16,2-2-23-16,6-1-1 16,0-2-5-16,0-4 3 15,8-5-29-15,4-3-29 16,7 0 61-16,5-17 2 15,-6-4-2-15,-2-5-21 16,-5-3-14-16,-11-4 24 16,0 0 5-16,0 9 0 15,-17 11 6-15,-8 13 36 0,-5 8-19 16,-3 28 8-16,-5 12 57 16,-1 9-15-16,9 4 25 15,5-2-23-15,17-5-40 16,8-8-29-16,39-12-26 15,34-8-93-15,36-19-78 16,25-7-73-16</inkml:trace>
  <inkml:trace contextRef="#ctx0" brushRef="#br0" timeOffset="3248.14">9874 667 155 0,'0'0'1042'0,"0"0"-883"16,0 0 37-16,0 0-109 15,0 0-38-15,0 0-23 16,-25 4-26-16,25 24-1 16,0 22 1-16,10 20 1 15,-7 14-1-15,-3 9-2 16,0 1 0-16,-3-9-58 15,-7-10-42-15,7-17-44 16,0-19-159-16,3-19-105 16,0-20-277-16</inkml:trace>
  <inkml:trace contextRef="#ctx0" brushRef="#br0" timeOffset="5368.77">9680 1081 798 0,'0'0'130'16,"0"0"164"-16,0 0-160 15,0 0-69-15,0 0-65 16,0 0-13-16,39-22-76 16,26 14 85-16,19-3-26 15,-5-4-33-15,-4-7-24 16,-11-3 34-16,-15-8 28 16,-16-9 25-16,-14 2 16 15,-16-4 14-15,-3 13 34 16,0 16 57-16,0 10-24 15,0 5-7-15,-10 3-63 16,1 23-25-16,-3 20-2 0,-6 14 3 16,9 10 8-16,-1 3 5 15,7 1 1-15,3-6-8 16,0-13-5-16,13-12-4 16,2-14-4-16,3-14 4 15,0-12-5-15,-1-3-6 16,9-17 11-16,1-16-1 15,4-19 1-15,-1-2 0 16,-7 1-7-16,-7 14-8 16,-7 20 12-16,-6 18 0 15,-3 2-11-15,0 28-37 0,0 7 42 16,0 8 9 0,4 0 0-16,9-6-4 0,10-4-9 15,10-8-29-15,2-11-58 16,13-12 15-16,8-3-37 15,2-19-32-15,3-12-21 16,-9-8 74-16,-13-11 84 16,-9-6 17-16,-17 1 66 15,-7 12 3-15,-6 16 101 16,0 18 17-16,0 9-49 16,-9 6-122-16,2 19-12 15,-5 11 4-15,4 7-8 16,8-1 0-16,0-6-1 0,11-6-4 15,11-8-1-15,2-9-1 16,0-12-27-16,0-1 17 16,-2-8 17-16,-4-13 6 15,-6-9-2-15,-6-11 1 16,-6-9-4-16,0-6-2 16,-3 8-5-16,-16 12 6 15,-1 22 36-15,-10 14-2 16,-1 17-27-16,-5 23 0 15,-1 12-4-15,13 7-3 16,3 4-2-16,8-4 1 16,13-3-3-16,0-5-2 15,27-7-9-15,15-12-18 16,17-13-5-16,11-19 6 16,12 0-2-16,6-31 19 0,-4-15-62 15,-10-12-6-15,-17-20 40 16,-19-11 43-16,-12 2 11 15,-20 17 13-15,-6 26 123 16,0 29 16-16,-9 15-77 16,-11 10-74-16,0 26-6 15,-6 14-1-15,10 5-5 16,10 1 2-16,6-4-4 16,0-6 3-16,15-5-2 15,15-9 1-15,10-10-4 16,11-10-18-16,4-12 6 0,4-3 13 15,-3-21-4-15,-11-17-5 16,-20-12 6-16,-16-20 3 16,-9-4-20-16,-18 7 13 15,-21 21 10-15,-7 27 26 16,-6 22 10-16,-6 10-34 16,7 28 29-16,5 10-20 15,16 4-11-15,21 1 0 16,9-7-1-16,15-4-9 15,22-12-11-15,11-12-33 16,7-11 10-16,6-7 42 16,5-8-3-16,1-19 5 15,-7-10-24-15,-11-10-24 0,-18-10 34 16,-16-7 6 0,-15 9-40-16,0 14 48 0,-18 22 39 15,2 13 46-15,-2 6-60 16,0 6 9-16,0 15-14 15,8 9-20-15,6 1-7 16,4-1 7-16,14-5-10 16,10-3-14-16,6-5 3 15,-3-7 21-15,-2 1 11 16,-4-1-4-16,-3 1-2 16,-5 5-5-16,-7 3 0 15,-3 3-4-15,-3 3 1 16,0 0 3-16,3-2-27 15,9-5-25-15,6-5-27 0,12-10-39 16,13-3 40-16,5-5 0 16,4-19-35-16,0-7 33 15,-4-8 18-15,-5-12 58 16,-13-4 4-16,-12 4 30 16,-8 14 74-16,-10 15 82 15,0 15 17-15,0 7-45 16,-7 0-121-16,-8 17-25 15,0 9-8-15,0 3-4 16,6-1 5-16,5-2-10 16,4-4 4-16,0-6 0 15,4-6-4-15,8-9-21 16,6-1-15-16,0-3 41 0,1-19 9 16,1-6-8-16,-1-11 1 15,-12-1-4-15,-2 4 5 16,-5 10-3-16,0 14 9 15,-8 12 16-15,-15 10-19 16,-7 21-6-16,-5 12 7 16,6 10-7-16,6-1 1 15,7-1 4-15,16-6-5 16,0-7-2-16,26-8-6 16,18-8-8-16,16-10 15 15,8-11 1-15,4-1 0 16,-2-17-6-16,-7-16 1 0,-11-9 5 15,-10-14 1-15,-11-3 5 16,-7 6-6-16,-11 19 9 16,-10 19 19-16,-3 15 16 15,0 5-44-15,0 22-18 16,-6 4 18-16,-1 6 3 16,7-4-3-16,0-5 0 15,0-8 1-15,0-7-1 16,3-8 1-16,7-5 1 15,2 0 9-15,9-5 25 16,4-15 16-16,8-9-38 16,-3-2 1-16,-4 0-6 15,-4 9-4-15,-6 10-4 16,-9 7-1-16,-1 5-1 16,2 10-15-16,-2 14 1 0,3 9 9 15,-3 0 4-15,1-5-1 16,0-6 1-16,0-8-13 15,-4-6 2-15,0-8 12 16,6 0 1-16,7-3 3 16,8-16 9-16,12-8-7 15,-4-10 13-15,6-5-5 16,-2 3 2-16,-13 7 1 16,-6 15-5-16,-11 13-3 15,-3 4-8-15,0 3-1 16,3 16-20-16,2 9 18 15,5 4-3-15,3 3-24 0,2 2-38 16,6-4-102-16,-4-8-251 16</inkml:trace>
  <inkml:trace contextRef="#ctx0" brushRef="#br0" timeOffset="5790.7">14036 635 1038 0,'0'0'102'0,"0"0"-78"16,0 0 122-16,0 0-116 0,0 0-7 16,0 0 5-1,-8 52-4-15,16-45-7 0,-1-3-11 16,-4-3 2-16,0-1 9 15,0 0-2-15,3 0 6 16,0-12 8-16,4-6-11 16,-2 4-10-16,-5 2 0 15,-3 9-3-15,0 3-5 16,0 5-9-16,-20 16-43 16,1 6 50-16,1 2 0 15,7-5 2-15,7-6-6 16,4-5 3-16,0-5-3 0,0-5-2 15,0-3-2-15,10 0-33 16,10 0 43-16,1 0 5 16,3-11-5-16,-2 2-47 15,-5 2-68-15,-4 7-170 16,-10 0-64-16,-3 17-101 16</inkml:trace>
  <inkml:trace contextRef="#ctx0" brushRef="#br0" timeOffset="6239.37">14173 1317 1071 0,'0'0'66'0,"0"0"63"16,0 0 17-16,0 0-114 15,0 0-32-15,0 0-2 16,-51 42 2-16,39-16 6 16,3-5-1-16,5-5-2 15,1-7-3-15,3-6-1 16,0-3-3-16,3 0 3 16,14-5 1-16,3-13 18 15,1-6-5-15,-3-7-5 16,-3-3 2-16,-5 3-8 0,-6 4 8 15,-4 9 2-15,0 10 15 16,0 5-9-16,-1 3-10 16,-8 0-8-16,-7 14-6 15,-2 4 4-15,9 0-5 16,6-1-10-16,3-2-8 16,0-2-12-16,9-6-8 15,5-5-14-15,9-2 10 16,-5 0 0-16,3-14-93 15,-9-3-36-15,-6 2 7 16,-5-2-98-16,-1 4-154 16</inkml:trace>
  <inkml:trace contextRef="#ctx0" brushRef="#br0" timeOffset="6780.03">14162 662 643 0,'0'0'16'0,"0"0"41"0,0 0 81 15,0 0-44-15,0 0 2 16,0 0-13-16,-42 7-15 16,36 2 7-16,2-2-20 15,4 2-24-15,0-4-17 16,0-2-2-16,0 0 1 16,0-3-10-16,0 0 5 15,0 0 6-15,3 0 13 16,1-7-5-16,6-7-14 15,-7-3-1-15,1-1-7 16,-4 1 5-16,0 6-1 16,0 6-1-16,-12 5-3 15,-9 7-20-15,-8 16 13 0,0 7 7 16,3-2-4 0,12-1 4-16,5-6-3 0,9-5 2 15,0-6-7-15,3-3-14 16,16-4-29-16,1-3 50 15,5 0 1-15,2-12 13 16,-5-6-13-16,-2-4-6 16,-7 1-34-16,-10 0-103 15,-3 11-122-15,-12 10 6 16,-25 0-259-16</inkml:trace>
  <inkml:trace contextRef="#ctx0" brushRef="#br0" timeOffset="34821.71">13727 3763 192 0,'0'0'32'15,"0"0"-30"-15,0 0 28 0,0 0 19 16,0 0-30-16,0 0-18 16,0 0 6-16,0 0-7 15,0 1-44-15,0-1-139 16</inkml:trace>
  <inkml:trace contextRef="#ctx0" brushRef="#br0" timeOffset="38948.33">18686 3767 376 0,'0'0'12'0,"0"0"-12"0,0 0 10 16,0 0-10-16,0 0-17 15,0 0-79-15,0 0-23 16</inkml:trace>
  <inkml:trace contextRef="#ctx0" brushRef="#br0" timeOffset="39133.08">18686 3767 187 0,'78'-1'0'0,"-78"1"-37"16,0 0 34-16,0 1-65 15</inkml:trace>
  <inkml:trace contextRef="#ctx0" brushRef="#br0" timeOffset="39699.39">18689 3837 334 0,'0'0'15'0,"0"0"-6"16,0 0 43-16,0 0-30 0,0 0-17 15,0 0-5-15,0 5-14 16,0-4 1-16,0 2-6 16,1 1-2-16,6 2-9 15,-4 1-30-15,0-3-84 16</inkml:trace>
  <inkml:trace contextRef="#ctx0" brushRef="#br0" timeOffset="40273.42">18635 3912 73 0,'0'0'5'0,"0"0"-5"15,0 0-12-15,0 0-50 16</inkml:trace>
  <inkml:trace contextRef="#ctx0" brushRef="#br0" timeOffset="40762.33">20788 3626 69 0,'0'0'61'0,"0"0"-61"15,0 0-56-15</inkml:trace>
  <inkml:trace contextRef="#ctx0" brushRef="#br0" timeOffset="43445.46">15129 5750 436 0,'0'0'9'16,"0"0"-9"-16,0 0 31 15,0 0-12-15,0 0-12 16,0 0-7-16,0 0-6 16,-9 0-25-16,26-4-13 15,12-4-44-15,-3-1-73 16</inkml:trace>
  <inkml:trace contextRef="#ctx0" brushRef="#br0" timeOffset="43875.64">16956 5409 396 0,'0'0'0'0,"0"0"-1"16,0 0-6-16,0 0-89 16,0 0-92-16</inkml:trace>
  <inkml:trace contextRef="#ctx0" brushRef="#br0" timeOffset="44377.3">18277 5412 275 0,'0'0'0'0,"0"0"-90"16,0 0 62-16,0 0-22 16,0 0-57-16</inkml:trace>
  <inkml:trace contextRef="#ctx0" brushRef="#br0" timeOffset="49722.93">26329 8410 56 0,'0'0'13'0,"0"0"18"16,0 0-2-16,-89-104-1 15,72 41 29-15,-1-20 6 16,6-2-7-16,3 5 13 16,-3 8-13-16,3 16 54 15,-1 9 48-15,0 12-50 16,2 15-25-16,2 13 72 0,1 7-77 16,4 32-63-16,-5 41-8 15,5 59 8 1,-2 55 52-16,-2 55-32 0,2 46 2 15,-9 42-4-15,-10 42-8 16,-11 29-18-16,-7 25 1 16,3 1-6-16,5-8-2 15,14-23-4-15,8-29 1 16,6-28-16-16,4-37 0 16,0-35-17-16,-4-42-6 15,-2-40-14-15,-7-39 4 16,0-30-15-16,-4-32-30 0,-1-30-138 15,-4-42-77 1</inkml:trace>
  <inkml:trace contextRef="#ctx0" brushRef="#br0" timeOffset="50173.02">24098 12210 724 0,'0'0'38'0,"-109"-17"-38"0,84 11 83 15,12 3 103-15,13-5-56 16,5 3-118-16,34-9-10 15,31-2 14-15,39-2 2 16,45 2-2-16,50 1-1 16,46 1 8-16,47 0 6 15,55-5 4-15,43-1-16 16,46-4-2-16,40-5-13 16,29-4 10-16,33-6-12 15,18-1 1-15,18 6 8 16,-6 9-6-16,-21 14 13 0,-25 11-13 15,-60 0 5-15,-44 11-6 16,-66 9-3-16,-68-1 1 16,-60 1-2-16,-69-14-4 15,-59-3-19-15,-55-3-59 16,-46 0-72-16,-36-19 46 16,-65-14-428-16</inkml:trace>
  <inkml:trace contextRef="#ctx0" brushRef="#br0" timeOffset="50869.87">28168 11569 235 0,'0'0'104'0,"0"0"35"15,0 0 58-15,0 0-68 16,0 0-18-16,0 0 21 15,0-39-17-15,-1 35-24 16,-10 1-13-16,-8 3-56 16,-14 0-10-16,-19 0-5 15,-12 13-3-15,-8 11-4 16,1 5 0-16,11 4 0 0,10 0 4 16,10 2 5-16,12 0-6 15,11-3 1-15,10 1-2 16,7 0 0-16,0-1-2 15,1-1 0-15,10-8 3 16,0-2 2-16,0-1 2 16,-3-4 10-16,-2 7 2 15,-2-1-2-15,-2 6 0 16,0 4-5-16,-2-2-5 16,0 0-4-16,0-1-3 15,4-5-1-15,5-2 0 0,10-5-2 16,7-7-10-16,12-10-37 15,10 0-29-15,12-3-57 16,-4-14-183-16,-10 5-286 16</inkml:trace>
  <inkml:trace contextRef="#ctx0" brushRef="#br0" timeOffset="51304.97">27583 12587 581 0,'0'0'159'0,"0"0"-33"16,0 0 25-16,11-76-56 15,-11 69-17-15,-2 7 18 16,-15 0-33-16,-9 12-44 15,-6 19-9-15,-1 9-8 16,3 10 12-16,10 1-9 16,10-1 1-16,9-6-6 15,1-12-1-15,5-16-1 16,12-5 1-16,5-11-2 16,8-17 2-16,3-25 1 15,1-14 3-15,-4-2-2 16,-6 7 2-16,-8 10-1 15,-6 22-1-15,-4 9 2 16,-6 6-2-16,0 4-1 0,4 7-5 16,0 19-3-16,5 15 8 15,9 8 0-15,10 6-19 16,11-1-59-16,16-5-52 16,21-12-113-16,21-24-159 15</inkml:trace>
  <inkml:trace contextRef="#ctx0" brushRef="#br0" timeOffset="52016.84">31122 11464 352 0,'0'0'186'16,"0"0"51"-16,0 0-51 15,0 0-16-15,0 0-101 16,0 0-36-16,0-8-16 15,1 8-14-15,24 0 8 16,17 0 9-16,18 0-4 16,7 0-13-16,-2 0-2 15,-5-2-1-15,-19 2 5 16,-15 0-4-16,-12 0-1 0,-10 0 1 16,-4 0-1-16,0 15 1 15,-9 13 17-15,-6 8 37 16,-2 9-16-16,3 3-3 15,1 5-9-15,7 3-9 16,6 6 4-16,0 1-10 16,4 3-4-16,15-1-4 15,1-2-4-15,-5-13 2 16,-3-11 0-16,-8-11-2 16,-4-9 1-16,-9-3-1 15,-22 4 7-15,-17-3 5 16,-16 2-2-16,-15-2-10 15,-1 0 0-15,6 3-1 16,15 0-14-16,17 5-43 0,16 5-26 16,22 4-97-16,4-4-172 15,21-5-207-15</inkml:trace>
  <inkml:trace contextRef="#ctx0" brushRef="#br0" timeOffset="52516.18">31718 12491 721 0,'0'0'285'0,"0"0"-19"0,0 0-127 16,0 0-26-16,0 0-65 16,0 0-35-16,-27-47-8 15,27 47-4-15,0 11-1 16,0 21-7-16,0 18 7 15,0 20 3-15,0 16 3 16,2 5-3-16,-2 5 4 16,0-12-6-16,0-12 1 15,0-16 0-15,0-14 1 16,0-14-1-16,0-14-2 16,0-6 1-16,0-5 1 15,0-3 1-15,0 0 3 0,0 0 1 16,6-13-6-1,9-10 6-15,3-7-7 0,8 4 2 16,3 3-2-16,2 4-2 16,0 7 1-16,-1 4-2 15,-4 4 0-15,-3 4 1 16,-6 0 0-16,-1 10-3 16,-1 12 3-16,-2 6-2 15,-5 1-1-15,-6 1 4 16,-2-4-9-16,-21-2 8 15,-18-4 1-15,-19-8 1 16,-15-12-6-16,-11 0-30 16,-4-12-73-16,10-19-148 15,12-14-204-15</inkml:trace>
  <inkml:trace contextRef="#ctx0" brushRef="#br0" timeOffset="54882.6">27718 9939 343 0,'0'0'7'0,"0"0"33"16,0 0 86-16,0 0-49 16,0 0-17-16,0 0 8 15,-26 31-5-15,26-31 12 16,0 0 34-16,0 0 28 0,0-23-58 15,9-14-26 1,6-12-34-16,6-11 9 0,-1-12-12 16,0-11-10-1,4-26 4-15,3-19-9 0,9-24 2 16,10-16-3-16,12 1 2 16,4 13-1-16,-4 26 4 15,-5 21-5-15,-7 22 0 16,-10 22 0-16,-4 19 1 15,-9 21-1-15,-6 18-1 16,5 5-5-16,7 22 3 16,2 25 3-16,6 18 0 15,1 8 1-15,2 3 1 0,3-9-2 16,5-14 0-16,0-13 0 16,-2-18-2-16,-3-9 2 15,2-13 5-15,1 0 3 16,5-26 10-16,4-10-8 15,-3-7-5-15,-1-3-2 16,-8-4-1-16,-6 5-2 16,-7 7 1-16,-10 16-1 15,-4 18-1-15,-2 4-2 16,0 26 1-16,3 18 2 16,5 8-2-16,5 1 2 15,9-7 1-15,8-7 0 0,6-9 1 16,2-13-2-1,-2-8-1-15,-5-9 1 0,1 0 1 16,-7 0-1-16,-3-9 1 16,-4-1-1-16,-4 6 0 15,-3 1-2-15,0 3 3 16,0 3-1-16,0 14 0 16,5 7-2-16,3-1 2 15,5 3 0-15,6-4-1 16,2 2 1-16,0-7 4 15,0-2-4-15,-7-4 0 16,-8 0 0-16,-4 6 1 16,-7 0-1-16,-3 7-3 15,1 7 3-15,-3 1 2 16,6 1-2-16,3 0 1 0,2-2-3 16,5-6 5-16,3-5-3 15,0-6 0-15,2-11-1 16,1-3 1-16,6 0 1 15,-1-9 1-15,3-5-2 16,4 0 0-16,-3 5-1 16,-1 1 0-16,-4 3 0 15,-8 5-1-15,-3 0-1 16,-5 8 3-16,-4 6-3 16,-2 6-2-16,-10 4 2 15,-5 1-4-15,-4 2 7 16,0 0-1-16,-16 3 1 0,0 2 1 15,-1 4-1-15,7 5 0 16,4 4-1-16,6-5-2 16,0 3 3-16,9-9-6 15,13-6 0-15,6-14-8 16,5-7 11-16,3-7 3 16,1-3 0-16,-1-15 1 15,-2-4 4-15,-8 2-3 16,-5 0-1-16,-7 7-1 15,-6 7 2-15,-5 2-1 16,-3 4-1-16,0 0 0 16,0 0-3-16,0 0-3 15,0 13 5-15,0-3 1 0,0-3 0 16,0-1 0 0,0-2-3-16,0 3 0 0,6-2 0 15,12 3 3-15,1-2 2 16,4 3-2-16,0 1 0 15,0-1 0-15,-7-1 0 16,-2-4-3-16,-8-2 3 16,-5-2 0-16,-1 3 5 15,0-3 2-15,0 0 11 16,0 0 1-16,0-3-1 16,-1-6-4-16,-7-1-7 15,1 7 11-15,4 2-1 0,-2 1 0 16,1 0-14-1,-2 6-3-15,1 11-4 0,4 3 1 16,1-4-3-16,0-5 1 16,7 0-7-16,4-5 10 15,5-6 1-15,5 0 1 16,3-3 4-16,3-17-1 16,-2-1-1-16,-10-2-2 15,-6 0 8-15,-9 4-2 16,0 3 3-16,-3 5 0 15,-15 5-1-15,-6 6-5 16,-1 6-2-16,1 18-1 16,3 7 0-16,8 0-2 15,10-4 1-15,3-4-3 16,0-4-1-16,13-8 1 0,5-8-3 16,6-3 5-16,1 0 4 15,-2-13 2-15,-7-8-1 16,-6-1 0-16,-10-2-1 15,0 5-2-15,-11 9-2 16,-24 10-35-16,-15 10-118 16,-27 20-135-16,-27 0-191 15</inkml:trace>
  <inkml:trace contextRef="#ctx0" brushRef="#br0" timeOffset="55730.18">27654 9978 88 0,'0'0'43'0,"0"0"43"16,0 0 14-16,0 0-17 16,0 0 43-16,0 0-29 15,-4 9-13-15,11-19-8 16,-1-6-25-16,-2-4-19 15,-1 1 7-15,-3-1 14 16,0 3-18-16,-7 3 31 16,-4 7-22-16,-1 7-5 15,-1 0-18-15,-1 21-21 16,-2 13 0-16,5 3-1 0,5-3 1 16,6-4 2-16,0-7-1 15,5-9-2-15,5-6 0 16,3-6 1-16,1-2 12 15,-2 0 6-15,0-14 21 16,-3-6-7-16,-1-2-14 16,-5-6-8-16,-3 5-1 15,0 2 1-15,0 6 1 16,-8 8 4-16,-1 7 2 16,-4 2-14-16,2 20-3 15,1 7-4-15,7 4 4 16,3-5-6-16,4-12-83 0,21-6-40 15,5-10-158-15,3-26-205 16</inkml:trace>
  <inkml:trace contextRef="#ctx0" brushRef="#br0" timeOffset="56479.3">28544 8197 279 0,'0'0'61'15,"0"0"137"-15,0 0-56 16,0 0-24-16,0 0-18 16,0 0-14-16,10-53 1 15,20 10-74-15,8-7 4 16,0-2 4-16,0-2-10 15,-5-2-9-15,-10 13 3 16,-8 10-1-16,-7 16-2 16,-8 11 2-16,0 6 3 15,-2 0 5-15,-20 20-12 16,-5 3-15-16,-3 4 4 0,8-4 6 16,5-7 0-16,10-9 3 15,4-5 1-15,3-2 0 16,4-9-12-16,20-18-1 15,4-12 14-15,0 2 11 16,-5 2-1-16,-6 9 16 16,-8 11 16-16,-5 6-21 15,-4 9 5-15,0 0-16 16,3 13-7-16,0 12-3 16,4 7 5-16,1 4 0 15,1-3-5-15,6 2 0 16,0-4-5-16,4-4-53 0,3-9-90 15,6-10-133-15,4-8-142 16</inkml:trace>
  <inkml:trace contextRef="#ctx0" brushRef="#br0" timeOffset="56734.94">29297 7311 599 0,'0'0'141'0,"0"0"114"15,0 0-100-15,0 0-30 16,0 0-69-16,0 0-22 16,-73-46-13-16,57 80-11 15,-1 20-9-15,4 17 9 0,5 13 5 16,7 7 3 0,1 5-7-16,0-1-11 0,3-6-2 15,5-12 0-15,-4-18-41 16,2-16-72-16,-6-16-34 15,0-12-93-15,0-15-71 16,-20-3-46-16</inkml:trace>
  <inkml:trace contextRef="#ctx0" brushRef="#br0" timeOffset="56863.61">29036 7819 243 0,'0'0'176'0,"0"0"29"15,0 0-89-15,72-95-50 16,-19 66-4-16,13-2-55 15,9-2-7-15,10-2-70 0,-6-2-145 16,-15 2-77-16</inkml:trace>
  <inkml:trace contextRef="#ctx0" brushRef="#br0" timeOffset="57047.13">29613 7407 198 0,'0'0'186'16,"0"0"73"-16,0 0-74 15,0 0-61-15,0 0-30 16,0 0-21-16,-58 85-9 15,58-35 14-15,0 4-26 16,14 4-28-16,2-4-23 16,1-2-1-16,-3-12-36 0,1-11-82 15,2-14-31 1,2-15-39-16,5 0-79 0,0-24 5 16</inkml:trace>
  <inkml:trace contextRef="#ctx0" brushRef="#br0" timeOffset="57411.63">29725 7575 182 0,'0'0'154'16,"0"0"95"-16,0 0-42 16,0 0-100-16,0 0-39 15,0 0-68-15,-41-22 0 16,75 14 19-16,8-1-3 16,-1 2-6-16,-6 7-9 15,-9 0 0-15,-10 0-1 16,-8 13 0-16,-8 7 0 0,0 4 4 15,-8 5 2-15,-11-4-2 16,-3-1 0-16,1-7-2 16,6-8 7-16,4-4-7 15,9-5-2-15,2-2 12 16,10-23-12-16,19-14-14 16,6-5-39-16,3-2-53 15,-5 7 27-15,-6 12 76 16,-12 10 3-16,-5 8 1 15,-7 9 4-15,-3 0-2 16,0 10 8-16,1 11 14 16,2 1-15-16,5 2-5 15,5-6-5-15,7-4-61 0,8-14-205 16,6 0-45 0</inkml:trace>
  <inkml:trace contextRef="#ctx0" brushRef="#br0" timeOffset="57619.18">30192 7099 538 0,'0'0'281'0,"0"0"-34"15,0 0-91-15,0 0-62 16,0 0-50-16,0 0-24 16,-51 89 27-16,90-49-1 15,12 0-11-15,3 11-5 16,-3 4-27-16,-10 12-3 15,-20 4-2-15,-21 12-6 0,-21 7-36 16,-52 8-88-16,-37-2-297 16</inkml:trace>
  <inkml:trace contextRef="#ctx0" brushRef="#br0" timeOffset="58610.68">12929 5806 229 0,'0'0'20'15,"0"0"16"-15,0 0-3 16,0 0-27-16,-14 88 8 16,11-4-5-16,-1 27 20 15,-2 21 30-15,-3 11 18 16,-1-1-30-16,-3-14-34 0,6-30-13 16,4-28 0-16,0-26 0 15,3-18 1-15,0-13-1 16,-4-12-32-16,-2-1-44 15,-6-20-6-15,-6-14-157 16,-7-5 99-16</inkml:trace>
  <inkml:trace contextRef="#ctx0" brushRef="#br0" timeOffset="58797.18">12681 6640 49 0,'0'0'100'16,"0"0"3"-16,0 0-36 16,0 0-36-16,-55 83 13 15,55-43-16-15,15 0 10 16,15-5-11-16,4-7 17 0,0-11-9 15,3-11 29-15,1-6-28 16,-5-7-6-16,-4-20-2 16,-3-7-7-16,-2-5-16 15,-9-10-5-15,-5-2-36 16,-4-3-90-16,-3 4-77 16,-2 11-50-16</inkml:trace>
  <inkml:trace contextRef="#ctx0" brushRef="#br0" timeOffset="65058.8">11646 8263 266 0,'0'0'23'15,"0"0"-14"-15,-18-84 48 16,15 56 44-16,-3 1-31 0,-10 0 11 15,-3 1-28-15,-4 9-1 16,-4 12-17-16,-7 5-3 16,-5 21-19-16,-10 30-12 15,0 18-2-15,7 7 4 16,12-7-2-16,18-14-1 16,12-15-2-16,9-14 1 15,21-15-1-15,4-11 2 16,5-10 0-16,-3-20 2 15,1-12-2-15,-4-5 4 16,-12-5-3-16,-2 2 3 16,-8 7-4-16,-7 7 0 15,-4 14 2-15,0 8-2 16,0 14 5-16,0 0-5 16,0 27-4-16,0 18-4 0,0 7 8 15,15-4 0-15,9-13 0 16,7-18-3-16,5-13 2 15,3-4 1-15,4-36 0 16,-4-12-1-16,-4-10 2 16,-3 2-1-16,-11 6 1 15,-12 3-2-15,-9 5 0 16,0 5-4-16,-17 7 1 16,1 8 4-16,1 14 0 15,5 8 8-15,2 10-8 0,6 10-3 16,2 7 3-1,0-10-1-15,10-3-1 0,6-9 0 16,2-5 2-16,3 0 0 16,1-13 1-16,5-7 8 15,-2-1 1-15,1 3 3 16,-3 7-5-16,3 6-6 16,1 5 0-16,-2 0-2 15,-1 15 1-15,-6 4-3 16,-1 2-3-16,-1-2-9 15,0-7-3-15,-7-10-34 16,1-2 25-16,7-2 0 16,-2-22 25-16,3-4-2 15,1-6 0-15,-4-1 0 16,-8 0-3-16,1-1 5 0,-8 7 0 16,0 8 2-16,0 9 3 15,0 12 15-15,0 0 25 16,-3 12-42-16,3 12-1 15,0 1-2-15,0-5-3 16,0-3 0-16,6-10-19 16,6-7-4-16,4 0 12 15,1-10 15-15,-1-13 2 16,-1-2-2-16,0-3 2 16,-9 3-2-16,-3 3 2 15,-3 8 2-15,0 3 1 16,-3 7 14-16,-14 4 13 0,1 20-15 15,-3 14-14-15,-1 7-2 16,4 5-1-16,10-3-1 16,6-7 1-16,0-9-9 15,18-13-32-15,9-9-17 16,7-5 27-16,13-19 31 16,9-17 3-16,2-10-3 15,-3-4 0-15,-10 1-2 16,-12 6 2-16,-20 7 0 15,-13 6 2-15,0 10 12 16,-13 9 29-16,-10 10-2 16,4 1-10-16,-4 25-24 0,6 4-5 15,8 8 1-15,6-7-3 16,3-3-4 0,0-14-5-16,12-6-35 0,4-7 9 15,5-7 35-15,-2-17 4 16,1-9 7-16,-1 0 14 15,-9 2 6-15,0 0 5 16,-10 5-5-16,0 8 7 16,0 6-3-16,0 11-18 15,0 1-10-15,0 14-7 16,3 18-18-16,13 7-6 16,9-1-102-16,15-6-154 15,16-10-74-15</inkml:trace>
  <inkml:trace contextRef="#ctx0" brushRef="#br0" timeOffset="66559.39">12201 9121 780 0,'0'0'15'16,"0"0"172"-16,0 0-143 15,0 0-44-15,0 0-4 16,0 0 4-16,3 111 3 15,13-74 1-15,-2-7-4 16,2-10-4-16,2-6-4 16,-3-11 1-16,3-3 7 15,2-23 2-15,3-11 3 16,-4-10 0-16,-2-1-2 16,-5 3 0-16,-6 8-2 15,-2 9 2-15,-1 15-3 16,-3 7 0-16,4 3-3 0,6 0-20 15,6 9 1-15,3 5 20 16,4-6-5-16,-1-8-16 16,2 0 2-16,-3-13 19 15,3-13 2-15,-2-10 1 16,-2 1 0-16,-4 2 0 16,-3 2-1-16,-2 9 1 15,-5 11-1-15,0 5 0 16,0 6-1-16,4 0-4 15,2 7-2-15,9 2-3 16,1-5-25-16,7-4-9 16,-2 0-19-16,1-11 13 0,-4-12 28 15,-2-5 6-15,-2-3 0 16,-4 1 8-16,-4 0 3 16,-11 1 5-16,-1 4 12 15,0 3 10-15,-7 5-5 16,-2 9 25-16,-4 8 20 15,-1 0-8-15,-2 22-54 16,-2 14 0-16,-3 7-1 16,3 3 1-16,4-6 0 15,8-6 4-15,6-12-8 16,0-11 4-16,0-11-6 16,20 0-26-16,4-28 22 15,6-12 10-15,7-15-5 0,-3-7-16 16,-7-4 11-16,-12-4 10 15,-14-9 1-15,-1-11 6 16,-26-2-1-16,-10 5 11 16,0 21-4-16,11 31 28 15,7 24 27-15,9 11-3 16,3 27-52-16,6 20-10 16,0 18-2-16,0 5-1 15,19-1-1-15,11-5-2 16,9-8-16-16,13-11-66 15,6-9 19-15,11-16-45 16,-5-20 6-16,-5-12 26 16,-3-29 6-16,-11-14 63 15,-10-4 10-15,-12-6 20 0,-20-3 37 16,-3 10 19-16,-6 10 16 16,-11 19 13-16,4 18-25 15,1 11 4-15,-1 10-79 16,0 20-5-16,9 10-17 15,4 2-1-15,0-8-12 16,6-8-58-16,14-12 12 16,-1-8-12-16,-1-6 30 15,3-10 45-15,3-23 13 16,-5-6 7-16,-4-1-4 16,-9 5 18-16,-6 3-10 15,0 12 30-15,-2 11-18 16,-8 9 47-16,-2 9-13 0,-1 28-53 15,2 17 0-15,6 8-3 16,5 1-2-16,2-10 0 16,22-14-37-16,1-15-49 15,7-21-25-15,2-3 85 16,2-33 20-16,2-17 3 16,6-16 2-16,0-6 1 15,-5-2-48-15,-7-2 2 16,-16 3 47-16,-15 9 26 15,-1 14-8-15,-4 19 44 16,-12 20 87-16,-7 11-59 16,4 8-70-16,3 13-19 0,3 1-1 15,12 2-11 1,1-7-52-16,1-8-49 0,18-4-20 16,4-5 66-16,6-11 50 15,4-12 10-15,1-2 6 16,3 0 24-16,-4 9 29 15,-9 7 0-15,-3 9 24 16,-5 5-55-16,-9 28 8 16,-2 9-16-16,-4 2 0 15,1-1-14-15,3-10-1 16,5-8-40-16,5-13-66 16,18-12-27-16,13-24-21 15,15-26-109-15</inkml:trace>
  <inkml:trace contextRef="#ctx0" brushRef="#br0" timeOffset="67505.2">13181 9478 350 0,'0'0'9'15,"0"0"115"-15,0 0-26 16,0 0-9-16,0 0 26 15,0 0-20-15,-67-76-8 16,53 68 16-16,1 8-42 16,-2 0-12-16,3 5-31 15,4 31-12-15,7 18-4 16,1 24-2-16,10 18 0 16,19 10 3-16,7 0-3 15,1-4-5-15,-5-17-2 0,0-15-4 16,-5-17-43-1,-9-16-57-15,-5-15-19 0,-9-12 6 16,-4-10-26-16,-7-5 128 16,-18-20-97-16,-15-1 5 15,-2-4 40-15,-7 4 22 16,4-1 52-16,9 11 34 16,6 6 83-16,17 7 42 15,4 3-10-15,9-4-69 16,0-9-46-16,13-9-31 15,23-14 1-15,15-22-4 16,16-3 0-16,10-7 0 0,7 6-61 16,-9 10-254-1</inkml:trace>
  <inkml:trace contextRef="#ctx0" brushRef="#br0" timeOffset="68508.92">12808 11219 514 0,'0'0'10'0,"0"0"28"15,-58 82 21-15,58-62-43 16,0-4-9-16,0-9-6 15,6-7 0-15,4 0-1 16,3-9 47-16,7-18 22 16,-2-6-38-16,-4-10-19 15,-4 0-6-15,-4-3 3 0,-6 3-5 16,0 3 9-16,-3 8 11 16,-6 12 6-16,1 9-4 15,4 9 7-15,4 2-25 16,0 11-8-16,21 13 0 15,7 10 2-15,5-8 0 16,6-12-2-16,-5-8-5 16,-6-6-1-16,-2-3 4 15,-7-21 2-15,-1-12 2 16,-3-3 3-16,-6-8 2 16,-1 5 1-16,-3 5 4 15,0 10-1-15,1 15 1 16,0 11-6-16,10 1-6 0,8 16 0 15,7 18 0 1,8 5 0-16,0 5-32 0,1-5-83 16,-4-16-144-16,-15-13-115 15</inkml:trace>
  <inkml:trace contextRef="#ctx0" brushRef="#br0" timeOffset="68676.35">12981 10589 199 0,'0'0'612'16,"0"0"-544"-16,0 0 77 0,0 0-145 15,0 0-35-15,0 0-94 16,-17 0 32-16,43 12-146 16,0-4-79-16</inkml:trace>
  <inkml:trace contextRef="#ctx0" brushRef="#br0" timeOffset="69071.08">14097 10125 662 0,'0'0'67'0,"0"0"88"0,0 0-128 16,0 0 18-16,0 0-40 15,0 0-5-15,-97-19-33 16,67 42-5-16,-2 7-39 16,3 4 33-16,2-5 32 15,6-2 12-15,11-5 34 16,10-2 21-16,0 3-20 16,10-1-6-16,8 2 23 15,6-1 17-15,-2 0-27 16,1 7-10-16,-1 3 7 15,-1 3-21-15,-2 8-5 16,-4-1-8-16,3-7 4 16,-3 0-9-16,1-4 0 15,4-8 0-15,2-1-3 0,11-10-3 16,10-13-34-16,8-4-119 16,8-30 26-16,3-16-62 15,-4-14-120-15,-16 2 2 16</inkml:trace>
  <inkml:trace contextRef="#ctx0" brushRef="#br0" timeOffset="69400.89">14458 10168 78 0,'0'0'10'16,"0"0"69"-16,0 0-34 16,0 0 29-16,0 0 17 15,-91 30 7-15,82-16-20 16,2 6-66-16,6 6-11 0,1 6 0 15,0-1-1 1,4-2-7-16,12-3-27 0,0-9-16 16,1-10 13-16,2-7 19 15,-2-3 18-15,2-22 72 16,-3-7 0-16,-3-4 4 16,-2 0 16-16,-8 0-19 15,-3 6-32-15,0 6-10 16,0 14-9-16,0 4 7 15,-3 6 9-15,3 0-38 16,0 14-35-16,6 12 1 16,9 7 20-16,9 2-42 0,-2-4-48 15,5-2-131-15,-6-6-9 16</inkml:trace>
  <inkml:trace contextRef="#ctx0" brushRef="#br0" timeOffset="69575.89">14865 10182 687 0,'0'0'118'0,"0"0"104"15,0 0-212-15,0 0-10 16,0 0-36-16,0 0 28 16,32 72-25-16,-13-35-34 15,-3 2-49-15,-4 0-163 0,-5-2 9 16</inkml:trace>
  <inkml:trace contextRef="#ctx0" brushRef="#br0" timeOffset="69994.7">14962 9785 515 0,'0'0'141'16,"0"0"17"-16,0 0-109 15,0 0 24-15,0 0-31 16,0 0-42-16,-36-19-25 16,36 52 10-16,0 6 8 15,0 4 4-15,9 0 2 0,8-3 1 16,-1-7 1-16,0-10-1 16,-6-10 1-16,-4-9 1 15,1-4 25-15,-7 0 29 16,7 0 6-16,-4-21 11 15,3-8-30-15,3-5-35 16,-2 3-5-16,4 3-3 16,1 12 0-16,1 2-13 15,3 11-22-15,7 3-17 16,-3 0-11-16,2 14 32 16,-6 5 12-16,-4 1 12 15,-7 5-1-15,-5 0 8 16,0 1-2-16,-13 3 0 0,-10-1-2 15,-7 0-62-15,-5-7-89 16,3-11-75-16,2-10-118 16</inkml:trace>
  <inkml:trace contextRef="#ctx0" brushRef="#br0" timeOffset="70354.92">14996 9372 847 0,'0'0'4'0,"0"0"53"16,0 0-57-16,0 0-6 0,0 0-35 15,0 0 8-15,36-45 8 16,-12 20-3-16,4-4 11 16,2 0 17-16,-7 5 3 15,-1 7 7-15,-8 7 24 16,-5 8 9-16,5 2-19 15,-2 3 13-15,5 18 1 16,8 15 9-16,0 10 0 16,6 15 19-16,4 9-30 15,-6 0-26-15,0 5 12 16,-2-8-17-16,-7 3-5 16,-1-8 0-16,-6-9-2 15,-10-3 0-15,-3-8-5 0,-12-3-16 16,-18-1-43-1,-13-4-53-15,-18-2-93 0,-14-6-173 16</inkml:trace>
  <inkml:trace contextRef="#ctx0" brushRef="#br1" timeOffset="79351.11">30095 11930 9 0,'0'0'57'15,"0"0"-44"-15,0 0-13 16,0 0 0-16,-100 3-19 15,77-3-21-15,3 0 20 16</inkml:trace>
  <inkml:trace contextRef="#ctx0" brushRef="#br1" timeOffset="79763">29862 11797 32 0,'0'0'44'16,"0"0"-26"-16,0 0-11 15,0 0 3-15,0 0-2 16,0 0 8-16,65-20 0 15,-61 16 15-15,1-1-8 16,-2 5-18-16,3-4-5 16,1 4-46-16,1 0-17 15,1 0-38-15</inkml:trace>
  <inkml:trace contextRef="#ctx0" brushRef="#br1" timeOffset="80228.5">30177 11801 32 0,'0'0'10'0,"0"0"27"16,0 0-29-16,0 0-8 15,0 0-5-15,0 0-21 16</inkml:trace>
  <inkml:trace contextRef="#ctx0" brushRef="#br1" timeOffset="82262.02">29427 11849 32 0,'0'0'56'0,"0"0"29"15,0 0-6-15,0 0 11 16,0 0-3-16,0 0 10 15,-36-19-22-15,21 19-16 16,-4 0 33-16,0 0-87 16,-4 3 16-16,-1 4 15 15,1 3 1-15,2 3-13 16,6-7 0-16,7 4-23 16,3-6-1-16,4-4 0 15,1 0-6-15,0 0 4 16,0 0-4-16,0 0 0 0,0 0-11 15,0 0 4-15,0 0-4 16,0 0 4-16,5 0-58 16,-4 0-95-16,-1-3-89 15</inkml:trace>
  <inkml:trace contextRef="#ctx0" brushRef="#br1" timeOffset="82919.95">28792 11754 254 0,'0'0'10'16,"0"0"136"-16,0 0 7 0,0 0 9 16,0 0-37-1,0 0 21-15,-27-36-21 0,27 36-43 16,-2 0-17-16,0 0-38 16,2 0-19-16,0 17-8 15,4 8 0-15,8 9 16 16,1 1 5-16,2-4-9 15,-3-2-6-15,-2-2-1 16,-2-7-5-16,-2-4 0 16,-3-4-3-16,1-4-23 15,-2-4-102-15,4-4-118 16,-2 0-6-16,2-14-43 16,-3-12-92-16</inkml:trace>
  <inkml:trace contextRef="#ctx0" brushRef="#br1" timeOffset="83138.56">28891 11718 300 0,'0'0'231'0,"0"0"-1"16,0 0-103-16,0 0 14 15,0 0-19-15,0 0-42 16,-14-3-15-16,0 13-31 16,-5 12-20-16,-8 11-4 15,-3 4-2-15,-1 6-8 16,0 0 0-16,-2 1 0 15,4-5-4-15,8-10-51 16,7-5-71-16,9-12-119 16,5-9 6-16,0-3-101 0,2-13 13 15</inkml:trace>
  <inkml:trace contextRef="#ctx0" brushRef="#br1" timeOffset="83387.73">28651 11900 381 0,'0'0'216'15,"0"0"30"-15,0 0-31 16,0 0-71-16,0 0-43 16,0 0-37-16,-44-2-29 15,44 2-21-15,5 0-5 16,21-2 7-16,14-5 34 16,8-2-17-16,1-2-11 15,-4 2-18-15,-5-1-2 0,-9 0 2 16,-5 3-4-16,-13 3-6 15,-5 1-29-15,-8 3-14 16,0 0-7-16,-8 0-47 16,-14 13-274-16,-11 8-152 15</inkml:trace>
  <inkml:trace contextRef="#ctx0" brushRef="#br1" timeOffset="84809.35">28645 12380 642 0,'0'0'100'0,"0"0"118"0,0 0-62 16,0 0-124-16,0 0-15 16,0 0-10-16,5 0 2 15,20-8 44-15,9-9 14 16,7-6-29-16,-2-4-17 15,-4 4-9-15,-9 3-3 16,-8 5 1-16,-8 3-9 16,-5 4 9-16,-5 4 0 15,0 4 1-15,0 0 8 16,-12 0-3-16,-18 7-16 16,-11 15-2-16,0 11-4 15,4-2 5-15,8 1-1 16,13-2 0-16,9-6-2 15,7-4 1-15,0-1-8 0,10-5-8 16,6-8 0-16,5 0 0 16,-2-3-3-16,-4-3 4 15,-3 0 13-15,-6 0 0 16,-3 0 5-16,-3 0 0 16,0 2-2-16,0 7-2 15,0 4 4-15,0 7 2 16,-6 2 5-16,-3-2 0 15,2-3 5-15,4-4-8 16,3-3-4-16,0-1-2 16,0-2-2-16,12 1 3 0,9-6-3 15,6 2 4-15,-1-4 1 16,-2 3-1-16,-9-3 0 16,-7 0 1-16,-5 0 1 15,-3 0 2-15,0 8 10 16,0 4 1-16,-5 7 5 15,-10 15 28-15,-7 2-14 16,0 1-7-16,0-4 0 16,3 0-11-16,2-7-15 15,4-5-1-15,4-6 0 16,5-5-2-16,-2-3-50 16,3-7-100-16,-3 0-123 15,-3 0-360-15</inkml:trace>
  <inkml:trace contextRef="#ctx0" brushRef="#br1" timeOffset="86748.01">28841 8777 9 0,'0'0'50'0,"0"0"-10"15,0 0-38-15,0 0 2 16,0 0-3-16,0 0 0 16,0 0 3-16,-6 34-5 15,4-29 1-15,1-3-1 16,1-2-2-16,0 0 3 15,0 0 0-15,0 0 3 16,0 0 1-16,0 0 2 16,0 0-3-16,0 0-2 15,0 0 4-15,0 0-5 0,-3 0 0 16,1 0-2-16,-1 0 2 16,1 0 10-16,2 0 14 15,0 0 4-15,0 0 3 16,0 0 6-16,0 0 5 15,0 0-20-15,0 0-14 16,0 0-3-16,0-3-5 16,0 3 4-16,0 0 4 15,0 0 7-15,0 0 3 16,0 0-6-16,0 0-8 16,0 0-3-16,0 0-1 15,0 0 0-15,0 0 0 16,0 0 0-16,0-1 0 0,0 1 0 15,0 0-6 1,0 0-28-16,0 0-64 0,0 0-36 16</inkml:trace>
  <inkml:trace contextRef="#ctx0" brushRef="#br1" timeOffset="89000.96">28847 8884 19 0,'0'0'61'16,"0"0"-24"-16,0 0 2 15,0 0 8-15,0 0-20 16,0 0-10-16,0-10-14 16,0 10-3-16,0-2-7 15,-5-1 7-15,4 0 0 16,-2-2 1-16,0 1 0 0,-2-6 6 15,2 3 43 1,-2-2-2-16,0-1-14 0,2 0 5 16,-1 0 19-16,-1 3-15 15,2 1 12-15,0 5-25 16,0 1 19-16,3 0 3 16,-2 0-8-16,2 0-2 15,-2-2 0-15,2 2 6 16,-2 0 1-16,-1 0 13 15,0 0 6-15,0 0-21 16,-1-3-23-16,-1 3-8 16,1-4-8-16,-1 3-3 15,-1-2-1-15,3 0 2 0,-1 0 3 16,1 0-1-16,1-1 4 16,1 4 0-16,1 0 0 15,0 0-3-15,0 0-2 16,0 0-3-16,0 0 2 15,0 0 4-15,0 0 9 16,-2 0 0-16,2 0-1 16,-1 0-2-16,1 0-5 15,-3 0-8-15,0 13-1 16,-3 7-2-16,2 4 3 16,-1 5 1-16,1 8 0 15,0 1 1-15,1 4 3 16,0 2-4-16,0 1-1 15,3-4 0-15,-1 2 4 0,1-3 1 16,-3 1-3-16,3-2 4 16,-1 0-2-16,1-5-2 15,-2 1 0-15,2-8-3 16,-1-1-1-16,1-2 0 16,0-2 0-16,0 0-1 15,0 0 0-15,0-2 0 16,0 2 0-16,0 2 0 15,0-1 1-15,0 4-1 16,0 0 0-16,0-1 0 16,0-4 0-16,-2-2 0 15,2-1 1-15,0-5-1 0,0-3 0 16,0 0 0-16,-1 1-1 16,1 1 1-16,0 3 0 15,0 1 0-15,0-5 0 16,0 8 0-16,0-3 0 15,0-1 1-15,0-2-1 16,0 2 0-16,0-2 0 16,0 3 0-16,0-2 0 15,0 2 0-15,0-1 0 16,0 1 0-16,0 0 0 16,0 0 0-16,0 0 0 15,0-2 0-15,0 2-1 16,0 0 1-16,0-1 0 15,0 1 0-15,0 3 0 16,0-3 0-16,-2 0 0 0,2 0 0 16,-1-3 0-16,-2 5 1 15,1-5-1-15,1 2 0 16,-1-2 0-16,1-2-1 16,1 0 2-16,0 0-2 15,-2-2 2-15,2 3-2 16,0 0 1-16,-1-3 0 15,1 1 0-15,0-2 0 16,-2 2 0-16,1 2 1 16,1 4-1-16,-2 0-1 0,0 2 1 15,0 1-1-15,2-1 1 16,-1-2 0-16,-3 2 1 16,1-2-1-16,2 0 0 15,-2 0-1-15,1-2 1 16,1-1-1-16,-1-1 1 15,1 4 1-15,1-4 0 16,0 2-2-16,-2 2 1 16,1 0-1-16,-1 2 1 15,1-1 0-15,-3 1 1 16,1 0-1-16,-2 2 1 16,1-4-3-16,1 1 3 15,1-4-1-15,-1 3 0 16,1-1-1-16,-1-2 1 15,0 6 0-15,-1-4 0 0,1 3 1 16,0-2-1-16,2-3 0 16,-1 1 0-16,1-3-3 15,1-3 4-15,0 1-2 16,-2 3 1-16,2-4-2 16,0 8 2-16,-1-3 1 15,-1 2-1-15,1 1 0 16,-2-1-1-16,1 1 1 15,2 0 0-15,-1-1 0 16,1 0 0-16,0-3 0 16,-2 0 0-16,2-1-1 15,0-3 1-15,-1 4-1 16,-1 1 1-16,0-2 0 0,0 7-1 16,1-2 2-16,-1 3-2 15,0 1 2-15,2-3-2 16,0-2 2-16,0-1-2 15,0-2 1-15,0 3-3 16,0-7 3-16,0 2 0 16,0-4 0-16,0 3-1 15,0 4 0-15,0-2 0 16,0 2-1-16,0 1 0 16,0-1 0-16,0-1-1 15,0-3 1-15,0-1-4 16,0-2 0-16,0-3-12 0,0-4-16 15,0 3-52-15,0 0-32 16,-7-3-101-16,-2 0-53 16,2-17-67-16</inkml:trace>
  <inkml:trace contextRef="#ctx0" brushRef="#br1" timeOffset="91664.93">28634 11112 205 0,'0'0'52'0,"0"0"55"0,0 0 9 16,0 0-80-1,0 0-25-15,0 0-10 0,3 28 44 16,0 0 20-16,2 4 0 16,-2 0 13-16,2 1-24 15,-1 6-9-15,1 1 2 16,0 6 7-16,-2 7 9 16,-1-3-17-16,0 3-20 15,-2-4 0-15,0-5-11 16,0-4-2-16,0-9 3 15,1-1-6-15,1-6 4 16,-1-1 21-16,-1-6-14 0,0 0-8 16,0-5-4-1,0 1-2-15,0 1-4 0,2-2-2 16,-2-1 4-16,0-5-2 16,0 1-1-16,0-3-1 15,0-4 5-15,0 0 1 16,0 0 6-16,0 0 2 15,0 0 2-15,0 0-4 16,0 0-9-16,0 0-2 16,0 0 0-16,0 3-4 15,0-3 0-15,0 2 1 16,0-1 2-16,0-1 0 16,0 0 0-16,0 0 3 15,0-1 6-15,0-21 10 16,0-15-16-16,3-15-2 0,0-8-4 15,3-13-5-15,-2 4-11 16,2 3-5-16,-2 7 0 16,1 2 17-16,1 2-1 15,2-2 6-15,2-6-6 16,0 0-6-16,2-9 4 16,3-5 1-16,-4-8-3 15,-2-2-6-15,-2 5-11 16,-6 11 11-16,-1 13 8 15,0 8 9-15,0 2 0 16,0-1-1-16,0 5 1 16,0-2 0-16,-1 0 0 0,1 0 0 15,0-5 0-15,0-4 0 16,0-4 0-16,0 6-5 16,0 7 5-16,0 13-4 15,0 2 7-15,0 9-3 16,0 0 6-16,0 0-5 15,0-1 4-15,0 0 2 16,0-4-4-16,0-2-3 16,0-7 0-16,1-3 1 15,-1-2-1-15,0 5 0 16,0 4 2-16,0 8-3 16,0 4 3-16,0 7-2 15,0 0 1-15,0-1-1 0,2 0 3 16,1-1 1-16,2-5-4 15,-1 0 3-15,2-3-4 16,0-6 1-16,0 0 0 16,-3-1 2-16,0 6 0 15,-2 0-3-15,-1 7 2 16,0 1-1-16,0 4 0 16,0 1 1-16,0-3-1 15,0 0 0-15,0-3 0 16,0-3 1-16,0-1-1 15,0 1 0-15,0 1 0 16,0-1-1-16,0 1 2 16,0-1-1-16,0 3 0 15,0 4 0-15,0-4 0 0,0 4 0 16,0 0 1-16,0-7-1 16,0-2 0-16,2-6 0 15,-2 2-1-15,1 0 1 16,-1 3 0-16,0 6 0 15,0 4 1-15,0 7-1 16,0 2 0-16,2-1 0 16,-2 0 0-16,0 2 0 15,0-4 1-15,0 3-2 16,1-8 1-16,1-2 0 16,-1-6 1-16,1 1-1 15,0 2 0-15,-2 4 0 16,0 7 0-16,0 3 0 0,0 3 0 15,0 0-2-15,0 0 2 16,0 0-2-16,0 0 1 16,0 0-1-16,0 0 2 15,0 0 0-15,0 0 3 16,0 0-2-16,0 0 0 16,0 0 0-16,0 2-1 15,-11 15 0-15,-3 10-1 16,-2 8 1-16,4 2 0 15,2 2 1-15,2-5 0 16,5-4 0-16,2-11-1 16,1-8 0-16,0-3 0 0,0-7 1 15,0-1-1-15,0 0 1 16,0 0 0-16,0 0 7 16,0 0 14-16,0-9-1 15,4-8-14-15,1 0-2 16,-2-7-4-16,0 5 0 15,-3 2-1-15,0 5 0 16,0 7 1-16,0 3 0 16,0 2 2-16,0 0-3 15,0 0 0-15,0 7-4 16,-5 5 4-16,-1-1 0 16,3-3-1-16,2 0 1 15,1-4 0-15,0-2 0 16,0-1 0-16,0-1-1 15,0 0 1-15,4 0 1 0,7-1 2 16,2-13 0-16,1 0 0 16,-3-5-1-16,0-2 3 15,-7 0-5-15,-1 2 1 16,-3 5 2-16,0 9-3 16,0 3 1-16,0 2 5 15,-16 7-6-15,-6 19-3 16,-2 8 2-16,3 5 0 15,4-2 1-15,8-2-1 16,6-8 0-16,3-5 0 0,0-10 1 16,0-3 0-1,9-8 0-15,7-1 0 0,4-5 2 16,2-12 4 0,1-8-4-16,-7 1-2 0,-2-5 2 15,-7 0 1-15,-5-1-2 16,-2 0-1-16,0 4-1 15,-6 6 1-15,-8 13 1 16,-2 7 1-16,-3 4-2 16,-1 19-3-16,5 4 1 15,6 0 1-15,6-6 1 16,3-4-1-16,0-7 0 16,0-6 1-16,9-1 0 15,5-3 0-15,3 0 2 16,0-11 1-16,-1-8-2 0,-2-2 1 15,-5-4 1-15,-5-5-1 16,-4 0-2-16,0 5 1 16,0 5 0-16,-9 11-1 15,-9 9-1-15,-7 11-1 16,-5 17 0-16,-3 3 0 16,7-1 0-16,9-9 0 15,7-5-2-15,8-7-3 16,2-5-7-16,0-4 1 15,21 0 8-15,9-7 5 16,4-12 0-16,4-5 0 16,-6-5-1-16,-3 2-1 0,-8-3 2 15,-11-1 0-15,-7 6 0 16,-3 11 2-16,-6 6 9 16,-19 8 13-16,-13 6-16 15,-7 16-5-15,-4 5-3 16,9-1 11-16,10-4-5 15,14-3-4-15,11-7-2 16,5-4-3-16,6-5 1 16,21-3 1-16,9 0 1 15,9 0-2-15,0-6-3 16,-2-8-7-16,-9 0 5 16,-10 1-2-16,-11 1 8 15,-10 1 1-15,-3 0 3 16,-6-3-2-16,-16 7 5 15,-6 3-2-15,-5 4 2 0,2 11-6 16,2 8-2-16,10 8 2 16,7 2-2-16,9 4-10 15,3-1-54-15,4 4-26 16,16 6-141-16,0 0-125 16</inkml:trace>
  <inkml:trace contextRef="#ctx0" brushRef="#br1" timeOffset="97155.83">29263 10047 150 0,'0'0'420'16,"0"0"-321"-16,0 0 78 15,0 0-59-15,0 0 8 16,0 0-34-16,0 0 0 0,-42-70-29 16,30 70-10-1,0 0-14-15,-2 13-23 0,-3 17-10 16,-2 17 0-16,4 11 4 16,3 10 4-16,6 7 4 15,0 10 0-15,4 4-5 16,-1 1-2-16,2-4-7 15,-4-10-4-15,-2-13-2 16,3-8-6-16,-6-12-51 16,1-13-30-16,-2-10-77 15,-1-16-109-15,-3-4-60 16,0-20-139-16</inkml:trace>
  <inkml:trace contextRef="#ctx0" brushRef="#br1" timeOffset="97297.68">28972 10575 455 0,'0'0'220'0,"0"0"15"16,0 0 9-16,37-99-138 16,1 70-39-16,5 1-30 15,8 3-34-15,4 0-3 16,1 3-57-16,2 3-141 16,-5 2-207-16</inkml:trace>
  <inkml:trace contextRef="#ctx0" brushRef="#br1" timeOffset="97550.86">29561 10053 476 0,'0'0'278'0,"0"0"-96"16,0 0 51-16,0 0-118 15,0 0-35-15,0 0-35 16,-41 7-8-16,32 29-21 15,-5 20 19-15,-2 14 6 16,1 12-29-16,-3 11-1 16,6 2-11-16,0-7 0 15,6-14-4-15,6-18-26 16,0-19-40-16,2-15-53 16,18-17-232-16,6-6-216 0</inkml:trace>
  <inkml:trace contextRef="#ctx0" brushRef="#br1" timeOffset="98145.43">29560 10372 808 0,'0'0'36'16,"0"0"242"-16,0 0-128 15,0 0-111-15,0 0-30 16,0 0-7-16,19-51-4 15,11 27-1-15,4-2-19 16,-5 6 1-16,-4-2-12 0,-7 5 4 16,-8 7 29-1,-6 3 1-15,-4 7 12 0,0 0 8 16,-8 0-13-16,-14 10-8 16,-5 14 0-16,3 5 0 15,1 0 0-15,7 0-3 16,6-5-1-16,4-1 4 15,1-3-1-15,3-7-6 16,2-6-14-16,0-5-18 16,0-2-13-16,11 0-22 15,1 0 1-15,-2 0 21 16,-4 0 52-16,-3 0 4 16,-1 5 0-16,-2 7 5 15,0 5 32-15,0 8 36 16,-11-6-28-16,3 0-20 0,0-9-14 15,5-3-6-15,3-4-8 16,0 0-1-16,0 0-2 16,2 0 2-16,14 1 0 15,5-4 0-15,0 4 0 16,-1-4 3-16,-4 3-2 16,-5 0 1-16,-8 3 9 15,-3 5 4-15,-1 9 9 16,-18 2 69-16,-10 5-46 15,-2 2-25-15,-3-3-16 16,2-5-3-16,4-4-3 16,7-6-12-16,11-3-80 0,10-8-105 15,0-3-130 1</inkml:trace>
  <inkml:trace contextRef="#ctx0" brushRef="#br1" timeOffset="98371.54">29945 10014 939 0,'0'0'261'0,"0"0"-57"16,0 0-107-16,0 0-36 16,0 0-44-16,0 0-15 15,19 50 11-15,17 1 18 0,5 16-13 16,-8 19-18-1,-18 22-3-15,-15 11-27 0,-29 17-67 16,-37 6-85 0,-25-10-280-16</inkml:trace>
  <inkml:trace contextRef="#ctx0" brushRef="#br1" timeOffset="104676.3">18800 2964 432 0,'0'0'10'0,"0"0"84"15,0 0 51 1,0 0-25-16,-30-75-68 0,44 30-35 15,21-18-3-15,15-22 3 16,15-14 11-16,11-17-1 16,18-12-12-16,22-4-11 15,20-8 2-15,10-2-6 16,0 9 0-16,-15 12-1 16,-28 12 2-16,-28 15-1 15,-24 14 0-15,-18 11 2 16,-19 17-2-16,-9 12-1 15,-5 12-11-15,-12 9-2 16,-14 10-5-16,-12 9-26 16,-2 0-13-16,-10 16 3 15,9 4 16-15,8-6 35 0,12-3 4 16,13-7 4-16,8-2-4 16,0-2 0-16,3 0 0 15,17 0 4-15,5 0 17 16,5 0 14-16,6 0-6 15,-2 5-12-15,-1 9-3 16,-3 4 3-16,-11 8-5 16,-9 8-9-16,-10 8 3 15,0 6-6-15,-7 5-10 16,-15-3-64-16,-1-6-68 16,4-17-122-16,3-17-33 15</inkml:trace>
  <inkml:trace contextRef="#ctx0" brushRef="#br1" timeOffset="104902.9">20151 981 757 0,'0'0'61'0,"0"0"133"15,0 0-120-15,0 0-67 16,0 0-7-16,0 0 0 15,78 37 5-15,-32-10 1 16,4 4-5-16,0-2 1 16,3 3-2-16,1-4-7 0,-2-2-132 15,-4-8-38-15,-15-13-180 16</inkml:trace>
  <inkml:trace contextRef="#ctx0" brushRef="#br1" timeOffset="105131.01">20421 978 593 0,'0'0'29'0,"0"0"183"16,0 0-61-16,0 0-96 16,0 0-49-16,0 0-6 0,-16 35 0 15,8 8 1-15,-7 13 13 16,-1 4-6-16,-4-1-8 15,5-5-12-15,4-9-96 16,5-6-10-16,6-14-29 16,0-17-149-16</inkml:trace>
  <inkml:trace contextRef="#ctx0" brushRef="#br1" timeOffset="105338.32">20733 989 859 0,'0'0'12'16,"0"0"228"-16,0 0-156 15,0 0-69-15,0 0-15 0,0 0 1 16,-14 46-5-16,25-20 6 16,4-2-4-16,-1-2-20 15,2-5-142-15,1-6-20 16,1-11-134-16,-1 0-6 15</inkml:trace>
  <inkml:trace contextRef="#ctx0" brushRef="#br1" timeOffset="105563.17">20831 867 160 0,'0'0'152'0,"0"0"54"16,0 0 68-16,0 0-170 15,0 0-59-15,0 0-36 0,-24-21-8 16,24 30-1-16,0-1 1 15,14-2 1-15,-5-3 1 16,1-3-2-16,-1 0 2 16,-2 0-2-16,-1-9 6 15,1-5-3-15,-7 3-4 16,0 7-27-16,0 4-60 16,-7 9-123-16,-12 20-236 15,-7 10 248-15</inkml:trace>
  <inkml:trace contextRef="#ctx0" brushRef="#br1" timeOffset="105749.73">20625 1627 821 0,'0'0'127'15,"0"0"89"-15,0 0-151 16,88-95-40-16,-16 45-8 15,5-1-11-15,10 9-6 16,1 6-31-16,-9 6-143 16,-25 3-295-16</inkml:trace>
  <inkml:trace contextRef="#ctx0" brushRef="#br1" timeOffset="111720.22">15498 5806 208 0,'0'0'11'15,"0"0"-7"-15,0 0 67 16,0 0-32-16,0 0-23 16,0 0 0-16,0 0 6 15,0 0-19-15,6 0-3 16,10 0-40-16,1 3-25 15,6 1-115-15</inkml:trace>
  <inkml:trace contextRef="#ctx0" brushRef="#br1" timeOffset="112131.79">16758 5736 282 0,'0'0'0'0,"0"0"-11"16,0 0-4-16,0 0-156 15</inkml:trace>
  <inkml:trace contextRef="#ctx0" brushRef="#br1" timeOffset="112590.88">16462 5671 128 0,'0'0'0'0,"0"0"-40"0,0 0-48 15</inkml:trace>
  <inkml:trace contextRef="#ctx0" brushRef="#br1" timeOffset="114350.87">17666 5774 174 0,'0'0'86'0,"0"0"113"0,0 0-68 16,0 0 0-16,0 0 13 15,0 0-13 1,-22-21-5-16,22 21-39 0,0 0-35 16,0 0-23-16,17 0-17 15,27 2 3-15,21 13 35 16,20 3-6-16,23 10-28 15,18 3 4-15,24 8-6 16,9 4-10-16,7-2-3 16,-7-4-1-16,-13-8 0 15,-22-12 2-15,-27-5-1 16,-26-7 2-16,-33-2-3 16,-18-3 0-16,-14 2 0 0,-6-2 6 15,0 0-3 1,-15 0-3-16,-17 0-6 0,-5 0-47 15,-6-2 25-15,2-6-5 16,6-7 3-16,2-4 4 16,-1-11 7-16,10-5 5 15,0-3 14-15,5 5-1 16,8 9 1-16,3 12 3 16,3 5 20-16,2 7 2 15,3-2 15-15,-2 2-11 16,2 0-17-16,0 0-3 15,2 2-5-15,22 15-2 16,13 8 35-16,10 6 6 0,6 7-23 16,-2 3-1-16,1 5-10 15,-6-1-4-15,-7-2-5 16,-17 0 1-16,-16 1-3 16,-6 6 4-16,-34 5-5 15,-23 6 3-15,-20 1-5 16,-17 5-15-16,-17 1-43 15,-2 1-128-15,2-6-349 16</inkml:trace>
  <inkml:trace contextRef="#ctx0" brushRef="#br1" timeOffset="119279.06">20239 6261 17 0,'0'0'42'0,"0"0"-22"15,0 0 35-15,0 0-54 16,0 0-1-16,0 0-4 16,0 0 4-16,-6 21 8 15,2-18 1-15,1 0-2 16,3-3 17-16,-3 0 7 15,3 0 21-15,0 0 10 0,0 0 14 16,-3 0-8-16,-1 0 32 16,1-1-59-16,0-4 25 15,0 0 6-15,0 0-42 16,-1-1 9-16,-2-2 73 16,0 4-53-16,2-1 23 15,-2 2 61-15,-2 3-71 16,4 0-18-16,1 0-6 15,-2 0-24-15,-4 0-17 16,-16 12-7-16,-15 30 0 16,-13 15-167-16,6 14 159 15,19-4-4-15,16-6 12 16,7-10 0-16,5-5-17 16,1-15 7-16,15-12-10 15,0-14 6-15,2-5 11 0,3-6-24 16,9-23 27-16,-4-10 15 15,0-8-5-15,-4-3-7 16,-5-1 0-16,-11-3-3 16,-2 3-1-16,-4 11-1 15,0 15-4-15,0 16 6 16,0 9 6-16,-4 0-6 16,1 27-18-16,3 11 18 15,0 7 3-15,0 0 0 16,10-1-3-16,9-8 0 0,7-11-7 15,4-7 7 1,-4-11 0-16,6-7 4 0,-1-5-3 16,5-24 4-16,5-12-1 15,0-6 2-15,-5-6-5 16,-8-3-1-16,-10 2-4 16,-14 5-10-16,-4 15 1 15,-3 15 9-15,-11 16 2 16,-9 3-12-16,7 10 14 15,-2 10 4-15,7 3-4 16,10-3-3-16,1-7-2 16,1-4-8-16,17-6 13 15,6-3 6-15,12-4 22 16,-1-14-6-16,4 1-3 16,-4 5-7-16,-8 4-4 0,-2 8 0 15,-1 0-8 1,-6 27 2-16,-1 15-2 0,-4 9 2 15,-6 1-2-15,-3-4 5 16,1-13-5-16,1-11-7 16,0-13-1-16,9-11-19 15,3 0-1-15,12-28 8 16,9-16 16-16,4-13-80 16,-6-9 0-16,-7 1-14 15,-11-2 64-15,-8 8 27 16,-8 17 7-16,-3 18 6 15,0 17 49-15,0 7 92 16,-6 14-113-16,-5 13-3 0,4 9-5 16,5-3-9-16,2-3-3 15,7-8 1-15,12-7-14 16,1-6 3-16,6-9-3 16,-1 0 3-16,6-16-4 15,1-14 10-15,-4-11-3 16,-5-2-7-16,-15-6-9 15,-8-4-3-15,-4 8 10 16,-20 11 2-16,-4 16 2 16,-11 18-1-16,-1 27 0 15,-1 20 5-15,5 10 4 16,10 3-3-16,14-4-2 16,12 0-4-16,5-10-1 15,27-3-5-15,11-9 0 0,15-15-37 16,13-16-16-16,14-5 28 15,12-30-54-15,5-14 0 16,0-9-39-16,-7-6-26 16,-14-7 51-16,-23-2 45 15,-30 2 53-15,-28 13 11 16,-10 16 80-16,-32 24 92 16,-10 15 0-16,-1 5-75 15,-6 27-31-15,8 11-36 16,10 6-9-16,13-2-16 15,11-3-14-15,15-5-2 16,2-7-2-16,13-8-5 0,13-10-13 16,7-11-24-16,5-3-16 15,-2-16 20-15,0-14 40 16,-3-9 5-16,-7-7 6 16,-11-5-5-16,-7 2 20 15,-8 14 25-15,0 13 3 16,0 12 36-16,0 10-19 15,-5 0-71-15,5 27-6 16,0 10 6-16,0 10-3 16,20 1-36-16,18-3-36 15,15-1-84-15,13-7-106 16,8-15-238-16</inkml:trace>
  <inkml:trace contextRef="#ctx0" brushRef="#br1" timeOffset="119609.15">22714 5707 933 0,'0'0'167'15,"0"0"69"-15,0 0-188 16,0 0-32-16,0 0-5 16,-63 95-2-16,60-55-9 15,3-1-2-15,9 0 1 16,19-6-9-16,11-8-22 15,6-17-22-15,5-8 8 16,3-22 11-16,2-20 2 16,-5-6 21-16,-11-4 12 0,-13-3 0 15,-25 0 5-15,-2 3 5 16,-28 12-6-16,-13 15 12 16,-7 21 21-16,-1 4-22 15,0 30-10-15,11 9-5 16,19-3-2-16,13 4-58 15,11-6-82-15,27-5-129 16,12-10-201-16</inkml:trace>
  <inkml:trace contextRef="#ctx0" brushRef="#br1" timeOffset="119855.81">23307 5478 773 0,'0'0'41'16,"0"0"241"-16,0 0-69 15,0 0-104-15,0 0-52 16,0 0-47-16,-94 18 1 16,79 45 0-16,6 18 9 15,6 20 2-15,3 22-2 16,0 14-16-16,0 11-4 16,8-4-1-16,-2-14-5 15,-6-17-5-15,0-25-49 16,0-19-72-16,-8-22-53 0,-4-24-104 15,-12-23-79 1,-12-9-153-16</inkml:trace>
  <inkml:trace contextRef="#ctx0" brushRef="#br1" timeOffset="120004.78">22739 6296 995 0,'0'0'99'0,"0"0"82"16,108-89-113-16,-14 48-22 15,19-2-16-15,12-5-15 16,1-1-15-16,-3 3-1 16,-20 3-148-16,-27 6-439 15</inkml:trace>
  <inkml:trace contextRef="#ctx0" brushRef="#br1" timeOffset="123192.98">20210 7827 494 0,'0'0'22'0,"0"0"20"16,0 0 63-16,0 0-53 16,0 0 30-16,0 0-18 15,6-34 2-15,4 1-7 16,0-12-37-16,-1-13-2 15,-2-10-10-15,-4-9-2 16,-3 2-2-16,0 12-4 0,-6 20-1 16,-7 20 2-16,-7 23 15 15,-5 3-12-15,-9 33-4 16,-2 11-2-16,5 9 18 16,7 1-18-16,16-11 0 15,8-10-6-15,0-10-5 16,17-7-3-16,10-13 2 15,6-6 12-15,1-5 1 16,1-15 6-16,-2-6 0 16,-4 2 4-16,-7 2 7 15,-6 8 2-15,-3 7-4 16,-10 5-5-16,2 2-11 16,0 12 5-16,2 15-5 0,4 7 2 15,1 4-2-15,-2-1-1 16,5-3-12-16,5-9-66 15,0-8-26-15,9-15 12 16,5-2 44-16,9-25-18 16,6-14-114-16,-4-12 25 15,-11-4 43-15,-16 1 112 16,-14 5 1-16,-4 9 60 16,-4 10 55-16,-8 18 56 15,1 7-19-15,5 5-6 16,0 0-50-16,6 14-63 15,0 6-25-15,0 1-8 16,3-4 0-16,11-1-5 16,3-4 4-16,2-8-18 0,-1-4-30 15,2-3 3-15,-3-15 46 16,-2-10 1-16,-5 1 2 16,-7-1 0-16,-3-1-3 15,0 7 1-15,-16 5 5 16,-7 12 4-16,-6 5 12 15,-4 22 7-15,1 21-8 16,-1 12 2-16,14 11-5 16,8-6-11-16,11-1 1 15,11-12-8-15,17-12-5 16,15-17-6-16,13-16-6 0,15-7 6 16,14-36 9-1,6-18 1-15,-3-8 1 0,-15-7-49 16,-17 0 42-16,-18 2-8 15,-17 2 15-15,-18 14 2 16,-3 14 26-16,0 22 61 16,0 12 19-16,0 8-25 15,0 17-62-15,0 9-17 16,0 6-1-16,0-3 0 16,3-7 0-16,7-6-3 15,0-5 1-15,-5-11-1 16,-2 3 2-16,-2-3 1 15,-1 0 12-15,4-3 18 16,-4-15 11-16,0-3-30 0,0-1-8 16,0 0-2-16,-11 5 0 15,-7 6 2-15,-3 7 0 16,-1 4-4-16,-5 12-2 16,0 16-4-16,3 11 2 15,8 7 2-15,6 8-1 16,10 0-1-16,0-3 1 15,10-5 0-15,16-10-2 16,10-13-3-16,11-12-6 16,10-11-8-16,7-17 17 15,4-24-9-15,-1-14-13 16,-6-9-21-16,-8-8-9 16,-15-11 34-16,-16-6 16 0,-14-7 5 15,-8-4 1-15,0 16 22 16,-11 25 17-16,0 23 42 15,5 28-5-15,-3 8-7 16,2 31-63-16,2 21-7 16,4 16 0-16,1 10 5 15,0 5-5-15,17 2-3 16,5-2 2-16,3-14-39 16,5-17-46-16,-2-21-108 15,-6-22-103-15,-8-9-213 16</inkml:trace>
  <inkml:trace contextRef="#ctx0" brushRef="#br1" timeOffset="124625.29">21457 7199 565 0,'0'0'73'0,"0"0"229"16,-86 16-126-16,86-16-107 16,12-5-69-16,34-18 5 15,15-11-5-15,21-9 17 16,12 1-17-16,9 2-24 15,3 6-6-15,-12 4-26 16,-19 4-16-16,-26 9 25 16,-22 5 22-16,-24 6 25 15,-3 6 59-15,-27 0-17 16,-11 8 13-16,-6 19-13 16,4 13-2-16,2 6 9 15,11 7-7-15,10-4-25 0,15-5-11 16,2-7-6-16,5-12-4 15,17-12-2-15,3-12 1 16,7-1-2-16,-4-22 4 16,5-15 3-16,0-10 6 15,-11-1-4-15,-4-4 1 16,-6 7 3-16,-8 8-4 16,-2 13 3-16,-2 12-3 15,0 11 28-15,0 1-5 16,-2 20-19-16,-2 11-1 15,1 8-5-15,3 4 4 16,0-4-4-16,10-3-3 0,14-6-27 16,9-15-33-16,3-11 28 15,6-4-48-15,1-22-23 16,-1-14 46-16,-8-10-33 16,-7-4 93-16,-10-2 3 15,-14-1 18-15,-3 7 41 16,0 11 18-16,-4 12 79 15,-3 15-43-15,2 8-27 16,2 8-65-16,0 21-24 16,2 5 11-16,1 5-4 15,0-3 1-15,10-5-7 16,13-4 3-16,-3-5-4 16,0-10 2-16,-2-7-1 0,-1-5 0 15,2-8 8-15,-2-20 8 16,5-8 0-16,0-6-12 15,-3-2-3-15,-2 1-2 16,-3 12 0-16,-6 13-1 16,-2 9-1-16,-1 9-3 15,2 0-13-15,0 21-5 16,4 3 20-16,5 3-7 16,8-4-11-16,9-5-26 15,12-10-13-15,11-8 11 16,13 0-106-16,11-20 65 15,-1-13-193-15,-7-6 150 0,-16-4 115 16,-24-2 18-16,-22 4 12 16,-10 7 29-16,-7 12 87 15,-20 8 20-15,-6 14 37 16,-3 0-96-16,-5 17-38 16,2 10-26-16,6 7-12 15,6 4-4-15,11-1 6 16,6 2-8-16,10-3-2 15,0-10-5-15,8-2-2 16,13-14-6-16,9-8 7 16,5-2-29-16,6-19 6 15,1-20 24-15,-6-11 1 16,-5-10 0-16,-10-6 6 16,-10-13-3-16,-11-14-2 15,0-6 9-15,-8 9-9 0,-9 20 5 16,1 26 28-16,2 28 38 15,1 15-24-15,0 1-3 16,-1 25-42-16,2 14-3 16,6 9 7-16,5 8-4 15,1 10 1-15,0 4 3 16,13 6 1-16,8 0-3 16,4-7-6-16,5-16 0 15,9-13-7-15,3-18 2 16,10-20-22-16,6-7-23 15,7-31-13-15,-7-10-24 16,-12-12 3-16,-14-6-42 0,-16 4 89 16,-12 5 37-16,-4 13 1 15,0 17 48-15,0 12 44 16,0 13 31-16,-1 0-72 16,-1 0-18-16,1 0-31 15,-2 0-2-15,0 10 8 16,1-3-9-16,1-2 4 15,1-3-3-15,0 0 4 16,0-2 1-16,0 0 3 16,0 0 8-16,0 0 5 15,0 0 8-15,0 0-4 16,0 0-7-16,0 0-8 16,0-4-10-16,0 4-1 0,0 0-1 15,0 0-1-15,0 0-6 16,0 0-18-16,0 0-19 15,0 0-23-15,-7 0-84 16,2 4-89-16,-3 4-56 16,-1-3-117-16</inkml:trace>
  <inkml:trace contextRef="#ctx0" brushRef="#br1" timeOffset="126351.04">23230 6574 255 0,'0'0'147'0,"0"0"-7"16,-51-76 17-16,30 61-59 15,-3 8-26-15,-4 7 15 0,-7 7-16 16,-8 25-33-16,-3 17-17 16,4 8-4-16,9 4 19 15,12-3-12-15,12-10-19 16,9-7-3-16,0-12-2 16,27-12 0-16,10-17 0 15,12-3 6-15,6-30-1 16,1-13 24-16,-7-7-12 15,-13-8-8-15,-12-1 6 16,-10-6 15-16,-14 10 1 16,0 14 1-16,0 19 4 15,0 20 40-15,-13 11-26 16,-1 42-50-16,2 18 3 0,6 23-1 16,6 9 7-1,4 7 6-15,24 19-3 0,5 7-9 16,6 4 4-16,0-1-5 15,-6-21-2-15,-8-23 0 16,-17-22 0-16,-8-23 11 16,-11-15 16-16,-20-14 9 15,-10-11 2-15,-6-5-20 16,-3-16-8-16,0-28-7 16,11-20-2-16,14-17-1 15,22-10-2-15,9-14-6 16,37-11-13-16,27-9-3 15,17-11-8-15,14-4 6 16,-2-5 8-16,-13-7 16 0,-20 0 2 16,-23 11 0-16,-18 13 0 15,-14 34 2-15,-11 32-1 16,0 28 4-16,-6 21 3 16,-12 13 11-16,-8 19-17 15,0 26-2-15,0 24 2 16,7 13-1-16,10 10 0 15,9-2-1-15,3-1 0 16,25-9 0-16,9-12-6 16,8-16 4-16,4-18-20 15,1-17-12-15,-3-17-18 16,0-11-2-16,0-28 13 16,-3-17-8-16,-7-11-20 0,-16-11 21 15,-11-6 41 1,-10 11 7-16,0 15 1 0,-8 29 2 15,-6 27 71-15,-1 6-30 16,3 28-44-16,8 7 0 16,4 3 0-16,0-2 0 15,20-7 0-15,3-8 0 16,1-11-6-16,0-14 4 16,-2 0 0-16,-2-14 2 15,-3-15 5-15,-6-7-2 16,-8-10-1-16,-3-5 3 15,-3-5-4-15,-14 5 0 0,-5 10 1 16,1 24 12 0,0 17 39-16,-4 27-51 0,-1 26-2 15,4 12 0-15,12 10 4 16,6 0 0-16,4-4-3 16,16-9 3-16,17-11-4 15,6-17-5-15,16-17 5 16,19-17-24-16,21-7-44 15,22-36-140-15,10-18-361 16</inkml:trace>
  <inkml:trace contextRef="#ctx0" brushRef="#br1" timeOffset="126748.9">25197 5931 1018 0,'0'0'171'0,"0"0"85"16,0 0-155-16,0 0-28 16,0 0-34-16,0 0-6 15,24-60-14-15,-24 60-7 16,-16 0-12-16,-4 23-10 15,-2 10 4-15,1 4 3 16,9 2 0-16,6-8 0 0,6-9 1 16,0-8-7-16,0-9 0 15,9-5 6-15,10 0 3 16,4-20 0-16,0-10 5 16,-2-5-3-16,-6-5-2 15,-9 4-1-15,-3 6-1 16,-3 7-5-16,-3 14-15 15,-22 9-14-15,-21 19-74 16,-23 25-103-16,-30 19-158 16,-30 5-195-16</inkml:trace>
  <inkml:trace contextRef="#ctx0" brushRef="#br1" timeOffset="132231.84">31074 12048 103 0,'0'0'14'15,"0"0"-14"-15,0 0 0 16,0 0-22-16,0 0 7 15,0 0-10-15,0 0-10 16,-84-23 15-16</inkml:trace>
  <inkml:trace contextRef="#ctx0" brushRef="#br1" timeOffset="133610.76">27674 8903 28 0,'0'0'23'0,"0"0"-23"16,0 0-51-16</inkml:trace>
  <inkml:trace contextRef="#ctx0" brushRef="#br1" timeOffset="133903.04">27555 8942 119 0,'0'0'12'15,"0"0"16"-15,0 0 26 16,0 0-28-16,0 0 1 15,0 0-26-15,3-15 0 16,-3 30 4-16,0 2-5 16,0-3 0-16,0 2-3 15,0-7-44-15,0-4-41 0,0-5-47 16</inkml:trace>
  <inkml:trace contextRef="#ctx0" brushRef="#br1" timeOffset="134563.37">27536 8768 141 0,'0'0'54'0,"0"0"60"0,0 0 4 16,0 0-54 0,0 0-15-16,0 0-30 0,0-36-19 15,0 42-12-15,0 13-41 16,0 6 26-16,0 1-69 16,0 1-1-16,0-5-23 15,0 1-34-15</inkml:trace>
  <inkml:trace contextRef="#ctx0" brushRef="#br1" timeOffset="134727.65">27560 8874 64 0,'0'0'118'0,"0"0"-58"16,0 0-22 0,0 0-18-16,0 0-9 15,-48 99-11-15,40-55-2 0,2-2-3 16,3 0-30-16,-3 4-22 15,-1-3-26-15,0 4-46 16</inkml:trace>
  <inkml:trace contextRef="#ctx0" brushRef="#br1" timeOffset="134878.01">27452 9636 55 0,'0'0'73'0,"0"0"-23"15,0 0-30-15,-9 87-11 16,8-47-9-16,-4 10-2 0,1 9 0 16,-3 3-70-16</inkml:trace>
  <inkml:trace contextRef="#ctx0" brushRef="#br1" timeOffset="136767.6">27699 11869 210 0,'0'0'18'15,"0"0"40"-15,0 0-52 16,0 0 1-16,0 0-6 15,0 0 17-15,0-46-9 16,0 46 10-16,0 0-19 16,0 0-3-16,0 0-19 15,0 0 10-15,0 0 1 16,0 0 11-16,0 0 0 16,0-9 1-16,0-8 2 15,0-3 7-15,0-3 4 16,0-4 3-16,0-2-17 15,0-8 0-15,0 1-4 16,0-4-7-16,0 5 11 0,0-1 0 16,0 2 6-16,0-7 3 15,0-1-1-15,0-4 4 16,0-7-12-16,0-2-5 16,0-3-11-16,0 2-14 15,0 3 6-15,0 10 17 16,0 2 3-16,0 6 4 15,0 3 9-15,-2 1-2 16,-4 0-1-16,3-3 0 16,0-2-6-16,3 0 0 15,0-3-6-15,0 2-17 0,0 3-11 16,0 5 15-16,1 5 19 16,1 2 2-16,-2 1-1 15,0-1 5-15,0-2 4 16,0 2 5-16,0-5-12 15,0-2 1-15,0-2-4 16,0-5-12-16,1 0-2 16,-1 3 8-16,0 0 6 15,0 4 4-15,0-2 1 16,0 1-3-16,0 1-2 16,0-4 4-16,0-1-4 15,0-1-5-15,0-2-1 16,3-2-20-16,0-3 3 15,-1-5 10-15,-2 0 2 16,0 7 11-16,0 4 15 0,0 10 14 16,0 2-13-16,0 5-10 15,0-2-3-15,0 1-3 16,0-2-2-16,0-5-4 16,0-2-18-16,0-4 5 15,2 0 18-15,-2-1-7 16,0 1 8-16,0 4 4 15,0-1 1-15,0 4 7 16,0 7-1-16,0-3-2 16,0 2 0-16,0 2-9 15,0-3 2-15,0-1-1 16,0-1 0-16,5-3-1 0,0-6 3 16,-4 1-3-16,-1-6 1 15,0 7-1-15,0 0 36 16,0 11-26-16,0 2 1 15,0 5 0-15,0-3-5 16,0 2 1-16,0-1 3 16,0-5 2-16,0 2-9 15,0 0-3-15,0-2 1 16,0 2-1-16,0 2 0 16,0 5 0-16,0 3 0 15,0 7 1-15,0 0-1 16,0 0-2-16,0 0-20 15,0 0-10-15,0 0 26 16,0 0 3-16,0 0-12 16,0 0-8-16,0 0-14 0,0 4-23 15,0-4-17-15</inkml:trace>
  <inkml:trace contextRef="#ctx0" brushRef="#br1" timeOffset="137083.94">27633 8791 134 0,'0'0'4'15,"0"0"20"-15,0 0 20 16,0 0 1-16,0 0 23 15,0 0-13-15,33-3 14 16,-17 0-29-16,-1-4-18 16,0 4-14-16,-2-1-8 15,2 4-5-15,0 0 5 16,4 0-27-16,7 0-7 16,2 0 1-16,5 0-2 15,1 0-19-15,-3 0-30 16,-1 0-37-16,-6 0 61 15</inkml:trace>
  <inkml:trace contextRef="#ctx0" brushRef="#br1" timeOffset="137426.87">27883 8785 107 0,'0'0'99'0,"0"0"-37"15,0 0 3-15,0 0-6 16,0 0-8-16,0 0-51 16,-9 0-7-16,11 0 7 15,14 2 7-15,8-1-1 16,4 2-5-16,8 0 3 0,6-3 4 16,9 0 5-16,4 0-6 15,3 0 14-15,-1 0-18 16,-4 0-3-16,-2 0-1 15,-4 0-13-15,0 3-23 16,-3 8-21-16,-2-1 18 16,3 0-1-16,-2 0 33 15,-2-6-35-15,-1-4 36 16,-5 0-19-16,-9 0 3 16,-5 0-88-16,-13 0 14 15</inkml:trace>
  <inkml:trace contextRef="#ctx0" brushRef="#br1" timeOffset="137876.81">28220 8805 122 0,'0'0'82'0,"0"0"-69"16,0 0 71-16,0 0-32 15,0 0 17-15,0 0-16 16,-77-31 6-16,75 31-30 16,2 0-9-16,0 0 11 0,12-3-4 15,21 3 22-15,9-3-14 16,11 0 0-16,5-1-14 15,14 0 6-15,12-2-18 16,11 3 2-16,14-4-3 16,11 5-4-16,6 2 1 15,2 0-5-15,4-1 1 16,5 1 0-16,-6-2 0 16,-2 1-1-16,-12-2 3 15,-17-2-6-15,-12 4-2 16,-15-1 4-16,-20 2-20 15,-20 0-23-15,-16 0-58 16,-14 0-32-16,-3 0-18 0,-18 0 21 16,-19 3-33-16</inkml:trace>
  <inkml:trace contextRef="#ctx0" brushRef="#br1" timeOffset="138260.97">29624 8712 156 0,'0'0'7'0,"0"0"9"15,0 0 63-15,0 0-28 16,0 0-16-16,0 0-21 0,-22-10 12 16,50 7 32-16,14 0-5 15,13 0 5-15,9 0-24 16,9 3-10-16,6-5 1 15,8 2-15-15,7 2 1 16,11 1-5-16,5 0 0 16,9 0-2-16,10 0 0 15,4 0-4-15,2 0 0 16,0-3-2-16,-13-2 6 16,-14 1-8-16,-13 3 1 15,-23-2 0-15,-20 3-4 16,-21 0-30-16,-17 0 23 15,-14 0-14-15,0 0-7 16,-6 0-78-16,-13 4 33 16,2 3 26-16,-2-1-31 0,2-2-43 15</inkml:trace>
  <inkml:trace contextRef="#ctx0" brushRef="#br1" timeOffset="138478.81">31345 8690 26 0,'0'0'23'0,"0"0"37"16,0 0-20-16,0 0-7 15,0 0-21-15,0 0-12 16,-18-4-5-16,17 6-25 15,-2 6-13-15,-2 1-14 16</inkml:trace>
  <inkml:trace contextRef="#ctx0" brushRef="#br1" timeOffset="138733.06">31345 8690 81 0,'26'5'3'0,"-31"-7"49"16,4 2 3-16,-1 0-5 0,2 0-6 16,0 0-1-16,0 0 10 15,0 0-14-15,0 0-13 16,0 8 9-16,0 3-3 16,0 4-16-16,3-1-7 15,-1-4-8-15,1 4-2 16,2-8-1-16,-2 0-75 15,5-5-81-15,4-1 36 16,1 0 18-16</inkml:trace>
  <inkml:trace contextRef="#ctx0" brushRef="#br1" timeOffset="140135.13">31444 8710 12 0,'0'0'83'16,"0"0"4"-16,0 0-6 15,0 0-30-15,0 0-22 16,0 0 18-16,0-8 31 15,0 7-18-15,0 1-35 16,0-2-9-16,0 1-15 16,6-2-1-16,0 1-21 15,-2-1-7-15,5 1-6 16,-3 0-7-16,0 2 9 16,0 0 16-16,-1-1 13 15,-1-2 3-15,0 2 1 16,-2-1 7-16,-1 1 30 15,1 1 8-15,-2-2 13 16,0 2-2-16,0 0-6 16,0 0-32-16,0 0-19 0,0 12 3 15,-12 10-3-15,3 6 4 16,0 5 2-16,0 7 14 16,-1 6-8-16,-1 0 18 15,5 4-11-15,1 0 2 16,3-4-2-16,2 6 6 15,0 1-7-15,0 0-5 16,2 4-11-16,2-2 3 16,-4-5-4-16,0 0 1 15,0-4-4-15,-11-3 5 0,1-1-7 16,1-2 4-16,2-1 0 16,4 0 0-16,1 0 1 15,2-1-3-15,0-4 4 16,0 2-3-16,0 1 1 15,0-4 0-15,0-4-1 16,0-2 1-16,0-1-6 16,-4-4 10-16,-4 0-7 15,3 4 3-15,1 1-1 16,0 1-2-16,1-2 3 16,0 2-5-16,0 0 4 15,-3-4 0-15,-2 0 0 16,-2-5-1-16,1 1-2 15,0 0 2-15,0 3 1 16,2-3-5-16,0 3-2 0,3 2 2 16,1 3 1-16,1 7-1 15,2-4-1-15,0 1-2 16,0-5-3-16,0-4-11 16,0-9 14-16,0-4 4 15,0 0 5-15,0 0-15 16,0-1 15-16,0 4-2 15,0 4 1-15,0 0-2 16,0 2-2-16,0-2 5 16,0 0 0-16,0 2 0 15,0 1-1-15,-1-3 1 16,-1-1-2-16,2-6 1 0,0 0-3 16,0-4 1-16,0 5-4 15,0 1 2-15,0 9 3 16,0 1 4-16,0 7-4 15,2 2 4-15,-1-1-6 16,1 0 6-16,1-1-2 16,0-6 0-16,0-3-1 15,-1-4 1-15,-2 1 1 16,1-7-1-16,1 2 0 16,1-2 0-16,0 4 0 15,1 6 0-15,-1 4 3 16,0 2-1-16,0 0-1 15,0 2 3-15,-2-3-1 0,2-5-3 16,-3-4 1 0,0 1 0-16,2-4-2 0,1-3 1 15,0 0 0-15,0 4 0 16,3 1 1-16,0 4 5 16,0 6 3-16,0-2-7 15,-2-4-1-15,3 5-1 16,-4-4 1-16,2-4-2 15,-4-2 2-15,1-6-2 16,-2-1 2-16,0 0 0 16,0 3-1-16,0 3 0 15,0 0 1-15,0 11 5 0,0-5-5 16,1 5 8-16,-1-4 7 16,2 0-13-16,-2-2 10 15,0 0-9-15,2 1-2 16,1-2 14-16,1 0 7 15,-1-5-20-15,1-5 15 16,-1 6-11-16,2 1-2 16,-2-2 5-16,-2 9 9 15,1-1-9-15,-2 0-7 16,0-1 1-16,0 1-3 16,0-6-1-16,0-2 0 15,0-2 0-15,0-3-14 16,0-7-4-16,0 3-8 15,0-3 7-15,0 4-17 16,-3-1-48-16,1 3-45 0,2 2 28 16,0-3-52-16,0-4-112 15</inkml:trace>
  <inkml:trace contextRef="#ctx0" brushRef="#br1" timeOffset="140743.69">31441 11836 18 0,'0'0'332'16,"0"0"-265"-16,0 0 16 15,-11-82-82-15,11 58 0 16,0-8 0-16,0-7-1 15,0-5-11-15,0-6-48 0,0 2 36 16,-3 0 23-16,-1-2 4 16,2-5-1-16,2-5 0 15,0-9-3 1,0-4-6-16,2-9-17 0,13 0-8 16,1-7 21-16,6 2-23 15,-1 8-9-15,-3 0 31 16,-1 2 11-16,-4 1 5 15,0 4 12-15,-4 2 3 16,1 12-13-16,-3-2-6 16,0 4 3-16,-1 0-4 15,2-4-4-15,-1 0 4 0,4-3-14 16,1-1-12-16,1-3 9 16,-1 2 5-16,0 2-29 15,0 5-24-15,-3 6 54 16,-2 7 9-16,-4 1 2 15,0 2-1-15,0-3-62 16,0 2 1-16,2-6 62 16</inkml:trace>
  <inkml:trace contextRef="#ctx0" brushRef="#br1" timeOffset="141267.15">31509 8685 69 0,'0'0'59'0,"0"0"17"16,0 0-32-16,0 0-9 15,0 0-32-15,0 0-1 16,-33 56 5-16,13 2 12 15,-4 20 26-15,-2 28 2 0,-9 35-13 16,-6 31-18 0,-4 27-16-16,-1 29-8 0,-6 0-93 15,3-3-132-15</inkml:trace>
  <inkml:trace contextRef="#ctx0" brushRef="#br1" timeOffset="141966.18">27407 9729 168 0,'0'0'21'16,"0"0"-21"-16,0 0-73 15,142-3-43-15</inkml:trace>
  <inkml:trace contextRef="#ctx0" brushRef="#br1" timeOffset="142166.72">29156 8927 164 0,'0'0'0'16,"0"0"0"-16,-89 54 9 15,15-3-9-15,-15 13-24 16,-13 8-53-16,-17 12 62 16,-13 7 13-16,-17 1-2 15,-6-4-21-15,18-11 11 0,31-17 14 16,44-13 31-16,50-28-31 16</inkml:trace>
  <inkml:trace contextRef="#ctx0" brushRef="#br1" timeOffset="142287.26">29819 8961 26 0,'0'0'6'0,"-149"95"-12"16</inkml:trace>
  <inkml:trace contextRef="#ctx0" brushRef="#br1" timeOffset="142498.57">30186 9696 264 0,'-95'67'0'0,"-35"22"-36"16,-22 9-82-16</inkml:trace>
  <inkml:trace contextRef="#ctx0" brushRef="#br1" timeOffset="142671.7">30508 10319 37 0,'-100'70'0'0</inkml:trace>
  <inkml:trace contextRef="#ctx0" brushRef="#br1" timeOffset="142754.28">29112 11040 262 0,'0'0'0'0,"0"0"-117"0</inkml:trace>
  <inkml:trace contextRef="#ctx0" brushRef="#br1" timeOffset="142911.41">29633 11272 69 0,'0'0'49'0,"-109"92"-42"0,107-71-7 16,19-16-125-16</inkml:trace>
  <inkml:trace contextRef="#ctx0" brushRef="#br1" timeOffset="143011.69">30298 11497 70 0,'0'0'0'15</inkml:trace>
  <inkml:trace contextRef="#ctx0" brushRef="#br1" timeOffset="143175.63">30671 11714 385 0,'-122'43'0'16,"-30"17"-104"-16</inkml:trace>
  <inkml:trace contextRef="#ctx0" brushRef="#br1" timeOffset="151389.91">14728 5501 423 0,'0'0'1'16,"0"0"-1"-16,0 0-1 16,0 0-78-16,0 0-89 15,0 0 59-15</inkml:trace>
  <inkml:trace contextRef="#ctx0" brushRef="#br1" timeOffset="151586.29">15403 5579 151 0,'0'0'0'15</inkml:trace>
  <inkml:trace contextRef="#ctx0" brushRef="#br1" timeOffset="151757.1">14439 5981 80 0,'0'0'0'15</inkml:trace>
  <inkml:trace contextRef="#ctx0" brushRef="#br1" timeOffset="151936.51">15114 5964 138 0,'0'0'0'15,"-91"31"-72"-15</inkml:trace>
  <inkml:trace contextRef="#ctx0" brushRef="#br1" timeOffset="152177.04">16055 5801 175 0,'0'0'14'15,"0"0"-6"-15,0 0-8 16,0 0 4-16,0 0-4 16,0 0-33-16,-64 7-87 15</inkml:trace>
  <inkml:trace contextRef="#ctx0" brushRef="#br1" timeOffset="154726.19">18560 3802 18 0,'0'0'30'15,"0"0"1"-15,0 0 0 16,0 0 6-16,0 0 5 0,0 0 19 16,0 3-2-16,0-3-8 15,0 0-15-15,0 0 0 16,0 0 5-16,0 0-14 16,0 0-18-16,0 0-3 15,0 0-12-15,0 0 3 16,0 5-55-16,0 2-63 15,0 3 39-15,0-3-94 16</inkml:trace>
  <inkml:trace contextRef="#ctx0" brushRef="#br1" timeOffset="157060.94">18628 3817 17 0,'0'0'6'0,"0"0"-6"15,0 0 8-15,0 0-3 16,0 0-3-16,0 0-1 15,-16 4 3-15,16-4 4 16,0 1 5-16,0-1 5 16,0 0 6-16,0 0 8 15,0 0-3-15,0 0-5 16,0 0-15-16,0 0-9 16,0 5-8-16,0 3-46 0,0 3-58 15</inkml:trace>
  <inkml:trace contextRef="#ctx0" brushRef="#br1" timeOffset="158430.84">18768 3889 3 0,'0'0'21'16,"0"0"39"-16,0 0-28 16,0 0-5-16,0 0-3 15,0 0 6-15,-30-9-13 16,24 9 6-16,0 9-13 16,2 2-8-16,2 2 3 15,2-1-3-15,0 2-2 16,0-3-1-16,0-3 1 15,3-4 0-15,6-2 0 16,1-2-1-16,-3 0-1 0,2 0 4 16,-3-6 5-16,0-7 1 15,1-4-6-15,-4 1 4 16,-2-1-3-16,-1-3-2 16,0 5 0-16,0 5 0 15,-3 6 3-15,-10 4-4 16,0 0-21-16,-10 12-13 15,3 8 31-15,3 2 3 16,4 1 2-16,5-3 2 16,7-1 2-16,1-3-5 15,0-5 2-15,9-4-1 16,9-4-1-16,-2-3 5 16,3 0 26-16,4-6-14 0,-8-6-11 15,1-6 1 1,-5 0 0-16,-1-1 14 0,-9-2-13 15,-1-1 2-15,0 2-6 16,0 3 3-16,-11 5 11 16,-6 6 0-16,-2 6-19 15,0 0 0-15,-3 18-16 16,5 5 16-16,3 3 4 16,4-4-2-16,8-1-2 15,2-6 4-15,0-4-3 16,9-3 0-16,8-4 0 15,-1-4-1-15,0 0 19 0,4 0 33 16,-2-13-29-16,0-2-13 16,-6 0-4-16,1-2-1 15,-6-2 1-15,-4 4-4 16,-1-1-1-16,-2 5-1 16,0 4 1-16,0 2-1 15,-9 5-6-15,-3 0-29 16,-1 15-24-16,-1 2 47 15,4 0 12-15,5-3 0 16,4-4 0-16,1-5 0 16,0-1 0-16,0-3-3 15,0-1-1-15,6 0 4 16,4 0 5-16,1-9 19 16,-5-5-20-16,0 0 1 15,-2-3 0-15,-3 3-3 0,-1 2 3 16,0 4-2-16,0 4 1 15,-1 4-4-15,-12 0-12 16,-3 3-17-16,0 13 13 16,3 3 12-16,2 1 1 15,5-3 4-15,3-3-2 16,3-3 1-16,0-3-2 16,5-4-2-16,10 0-2 15,-3-4-7-15,1 0-14 16,4-2 15-16,-1-9 7 0,-7-3 5 15,-2-3 5 1,-1 0-4-16,-4 6 6 0,-2 0 9 16,0 7 8-16,0 4-5 15,0 0-19-15,-12 4-5 16,0 16-38-16,-1 6 32 16,3 4-48-16,7 0-111 15</inkml:trace>
  <inkml:trace contextRef="#ctx0" brushRef="#br1" timeOffset="159378.47">28505 11797 143 0,'0'0'29'0,"0"0"-28"15,0 0 29-15,0 0 17 16,0 0-22-16,0 0-19 0,22-3 2 15,-18 3-4-15,-1 0-4 16,1 0-1-16,1 0-56 16,-5 0-98-16</inkml:trace>
  <inkml:trace contextRef="#ctx0" brushRef="#br1" timeOffset="161431.15">4622 11517 516 0,'0'0'9'16,"0"0"65"-16,0 0 83 15,0 0-70-15,0 0-55 16,0 0-28-16,0 0-1 16,-21 127 17-16,27-34 3 15,14 16 12-15,5 7-14 16,-1 0 14-16,-2-4-29 0,-5-20-6 16,-7-26 2-1,-7-26-2-15,0-20 1 0,-3-16 6 16,0-4 52-16,0-15 45 15,-13-24-69-15,-4-20-34 16,-5-17-2-16,-2-17 1 16,-4-15-1-16,-5-14-1 15,-3-7 1-15,6 4-27 16,5 25 15-16,13 30 8 16,9 30-2-16,3 23-2 15,12 15-5-15,16 2-24 16,8 5 28-16,10 17 8 15,2 5-1-15,-5 5-10 16,-7 8-24-16,-12 6-6 0,-18 11 9 16,-6 7-24-16,-33 6-2 15,-19 10-1-15,-12-1 2 16,-2 0-6-16,11-3-53 16,13-13-86-16,15-16-110 15</inkml:trace>
  <inkml:trace contextRef="#ctx0" brushRef="#br1" timeOffset="162150.29">4961 12346 741 0,'0'0'5'15,"0"0"54"-15,0 0 7 16,0 0-20-16,0 0 19 0,0 0-34 15,-45-34-31-15,45-18-3 16,0-7-10-16,0-5-31 16,-6-5 1-16,-7 12-1 15,-1 15 16-15,5 15-10 16,2 21 38-16,4 6 0 16,0 14-9-16,-2 12-20 15,2 6 29-15,3-5-1 16,0-4 0-16,0-3 1 15,2-11-10-15,7 1 7 0,1-6 1 16,-4-4-2-16,6 0 0 16,0 0 4-16,3 0 0 15,1 6 1-15,1 4 0 16,2 4 2-16,1 6-1 16,-1 2-2-16,0 1 1 15,-2 2-1-15,-1-6-1 16,1-7-29-16,-1-4-4 15,2-8-76-15,6-8 27 16,-2-18 18-16,5-11 35 16,-5-9 22-16,-5 0-6 15,-8-6 14-15,-9 1 11 16,0 4 0-16,0 13 37 16,-9 10 25-16,-2 18 36 15,1 6 42-15,4 17-86 0,0 19-26 16,0 9-17-16,6 2-5 15,0-3-5-15,6-15-9 16,13-7-3-16,1-4-1 16,-1-16 0-16,5-2 0 15,-3-9 1-15,3-21 0 16,-2-6-6-16,2-7-22 16,-12-6 13-16,-9 3-13 15,-3 5 16-15,-12 5 6 16,-15 13 6-16,0 23 5 15,-4 3-1-15,4 30 18 16,9 10-17-16,5 4-3 0,13-2-2 16,6-5-19-16,31-6-111 15,8-15-136-15,10-16-70 16</inkml:trace>
  <inkml:trace contextRef="#ctx0" brushRef="#br1" timeOffset="162458.62">5638 11598 363 0,'0'0'89'16,"-96"20"131"-16,58 23-104 15,15 11-49-15,10 2-24 16,13-6-26-16,6-8-13 16,24-9-4-16,10-11-1 0,2-10-1 15,1-12-4-15,-3 0-8 16,-7-21-34-16,-5-12 24 15,-11-7 6-15,-14-2 18 16,-3-1 6-16,-18-7-2 16,-18 8 1-16,-7 5-2 15,1 16 3-15,3 18-3 16,11 3 7-16,7 34-7 16,12 5-3-16,9 0-7 15,0 2-60-15,28-12-103 16,5-8-51-16,6-18-140 15</inkml:trace>
  <inkml:trace contextRef="#ctx0" brushRef="#br1" timeOffset="162682.71">5956 11383 417 0,'0'0'28'16,"0"0"249"-16,0 0-52 15,0 0-47-15,0 0-87 16,0 0-81-16,-63 61 1 15,63 41 18-15,18 17 22 16,10 23-16-16,8 17-10 16,9-2-25-16,7-4 0 15,0-12 0-15,-4-25-20 16,-11-23-124-16,-19-26-110 16,-18-25 59-16,0-26-148 15,-31-16 9-15</inkml:trace>
  <inkml:trace contextRef="#ctx0" brushRef="#br1" timeOffset="162850.66">5602 12481 662 0,'0'0'114'0,"0"0"-15"16,0 0 6-16,61-96-34 16,17 27-34-16,19-10-13 15,10-4-18-15,1 0-4 16,-4 6-2-16,-10 16-133 15,-19 14-130-15,-28 16-181 16</inkml:trace>
  <inkml:trace contextRef="#ctx0" brushRef="#br1" timeOffset="163170.51">4370 13353 709 0,'0'0'44'0,"0"0"-4"15,55-99 19-15,36 19-2 16,36-16 23-16,33-16 14 16,26-7-27-16,36-7-24 15,23-5-11-15,19 2-12 0,6 4-9 16,-21-2 4-16,-24 5-5 15,-35 16 0-15,-38 21-3 16,-42 19-7-16,-41 27-5 16,-36 19 5-16,-27 17-7 15,-12 3-13-15,-38 33-102 16,-27 19-178-16,-20 13 3 16,-6 1-230-16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1T03:05: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13145 5736 101 0,'0'0'23'0,"0"0"-23"15,0 0-26-15,0 0-35 16,0 0 24-16</inkml:trace>
  <inkml:trace contextRef="#ctx0" brushRef="#br0" timeOffset="765.63">18033 3478 97 0,'0'0'0'0</inkml:trace>
  <inkml:trace contextRef="#ctx0" brushRef="#br0" timeOffset="3616.7">20069 3747 16 0,'0'0'26'0,"0"0"17"0,0 0-14 15,0 0 4-15,0 0-2 16,0 0-9-16,-8 0 10 16,7 0-20-16,-1 0 14 15,2 0-19-15,0 0 2 16,0 0-18-16,0 0 5 15,0 2-61-15,6-2-33 16</inkml:trace>
  <inkml:trace contextRef="#ctx0" brushRef="#br0" timeOffset="3870">20804 3713 179 0,'0'0'0'0,"0"0"-22"16,0 0-60-16</inkml:trace>
  <inkml:trace contextRef="#ctx0" brushRef="#br0" timeOffset="4763.39">15715 5772 160 0,'0'0'2'15,"0"0"-4"-15,0 0-9 16,0 0-27-16,0 0-49 16,0 0 63-16</inkml:trace>
  <inkml:trace contextRef="#ctx0" brushRef="#br0" timeOffset="5467.96">16985 5670 51 0,'0'0'0'16,"0"0"-51"-16</inkml:trace>
  <inkml:trace contextRef="#ctx0" brushRef="#br0" timeOffset="13031.99">27671 9997 3 0,'0'0'16'0,"0"0"22"16,0 0-2-16,0 0-4 16,0 0 21-16,0 0-27 15,0 0 34-15,0 0 10 16,0-19-20-16,0 18 36 15,0-3-22-15,0 4 3 0,0 0 7 16,0 0-48-16,-5 0 3 16,-3 5-26-16,0 6 10 15,2 0-20-15,2 3 7 16,4-8 0-16,0 0-2 16,0-4-8-16,0 1-1 15,0-3 3-15,7 0 8 16,6-5 28-16,3-10-27 15,0-6 7-15,-1 1 4 16,-4 0-8-16,-4 1 10 16,-5-1 7-16,-2 3-15 15,0 4 44-15,-2 4-48 0,-10 1 27 16,0 5 12-16,-6 3-33 16,1 0-2-16,-3 17-6 15,1 7 2-15,5 1-4 16,2-1 2-16,8-2 0 15,4-5-7-15,0-7 0 16,0-3 5-16,0-3-4 16,4-4 6-16,8 0 5 15,3 0-5-15,3-17 0 16,-1-4 10-16,-3 1 1 16,-5 1-7-16,-1-1 3 15,-7 6-4-15,-1 2 19 16,0 5-20-16,0 1-2 15,0 6 0-15,-3 0-14 16,-4 3-3-16,-2 13-36 0,3 7-41 16,3-1-51-16,3-1-111 15,0-8-29-15</inkml:trace>
  <inkml:trace contextRef="#ctx0" brushRef="#br0" timeOffset="13459.03">27719 9980 338 0,'0'0'18'0,"0"0"-2"0,0 0 36 16,0 0-34-16,0 0 26 15,0 0-34-15,15-44 6 16,-4 27 19-1,-1-8-34-15,3 2 9 0,1-7-10 16,1-5 3-16,-2-2-10 16,0-6 7-16,-2-3-10 15,1-8-10-15,-2-5-35 16,-1-2 44-16,0-6-52 16,0-3 25-16,-1 8 25 15,-1 2-26-15,2 7 8 16,3 7 30-16,-1 4-6 15,1 1 7-15,2 4 0 0,1 6 1 16,2 3-12-16,-1 6 5 16,-3-2-28-16,1 4 22 15,2 3-18 1,-1 3 16-16,2-3 2 0,-1 2-14 16,0 1 3-16,-1 2-10 15,-4 2 2-15,-2 3 9 16</inkml:trace>
  <inkml:trace contextRef="#ctx0" brushRef="#br0" timeOffset="17035.18">27780 9515 3 0,'0'0'34'0,"0"0"2"16,0 0-24-16,-16 75-11 0,13-48-2 16,-3-5-9-16,3-4-17 15,2-7-11-15,1-9 28 16,0-2 10-16,0 0 0 16,0-13 0-16,1-4 7 15,4-2-4-15,0-1 5 16,0 2-1-16,-1-1-1 15,1-1 31-15,-1 7-7 16,-1-4-4-16,2 1 18 16,1-4-13-16,1 0 8 15,2-3-6-15,4-7-23 16,0-6 29-16,3 0-23 0,-3-4 6 16,2-6 15-16,2 2-22 15,-5-2 17-15,1 0-7 16,-4 4-5-16,0-1 22 15,0 3-33-15,-3 1-1 16,0 3 9-16,0 2-14 16,3 4 16-16,-2 4-5 15,1-4-12-15,1 4 21 16,2 0-20-16,-1-1-3 16,0 0 28-16,2-2-11 15,-3-1-2-15,0 5-5 16,1-1-7-16,-4 7 22 15,3-1-19-15,0 1-6 0,0 6 13 16,2-4-2-16,2 0-11 16,-1 3 0-16,1-3 8 15,4-3-2-15,-4 1-6 16,2-3 0-16,-6 5 17 16,1-2-7-16,-4 9-9 15,-1 0 6-15,-2 1-6 16,0 2 21-16,-2 0-22 15,2-1 0-15,0 2 2 16,-1 0 8-16,5-3-4 16,-1 1-6-16,3-5 7 15,0 0 2-15,-2 6-7 0,-1 1-2 16,-3 4 18-16,0 2-10 16,-1 0-4-16,3 0-4 15,1 0 4-15,2 5-11 16,4 12 7-16,0 0 0 15,2-1 3-15,-1 4 9 16,-1 2-10-16,2 1 10 16,-1 1-11-16,0 1 37 15,2-4-33-15,-3 1-1 16,2 1 25-16,0-2-27 16,2-1 16-16,1 3-15 15,-1-3 5-15,0 0 5 16,-2-4-13-16,-2 4 0 15,1-3 12-15,-2-1-3 16,0-2-1-16,-2-1-3 0,1-1 5 16,-2-2 2-16,-1 0-12 15,-1-2 0-15,1-2 3 16,-1 4 12-16,0-3-15 16,2 0 0-16,-1-1 11 15,-2 1 0-15,-1-2-11 16,-1-1 0-16,0-1 1 15,0 2 11-15,2 0-12 16,-2-1 0-16,2 2 4 16,-2-2-4-16,0-1 0 0,0-3 0 15,1 4-3 1,-3-4 14-16,1 3-11 0,-1-3 0 16,1 0 5-16,-1 2-9 15,1-1 4-15,1-1 0 16,0 3-2-16,1-3 9 15,-1 3-7-15,0 0 0 16,1-1 4-16,4-2-8 16,0 0 4-16,3 0 0 15,6 0 29-15,2-14-26 16,3-6 22-16,4-6-25 16,1-6 16-16,5-4-19 15,1-3 3-15,1-3 0 16,-4 6-5-16,-1 2 16 15,-8 11-11-15,-5 3 0 0,-4 4 4 16,-3 6-10 0,-5 6 6-16,-2 1 0 0,-1 0-4 15,1 1 13-15,-1 2-9 16,1 0 0-16,1 0 6 16,-2-3-15-16,1 3 9 15,1 0 0-15,0 0-5 16,3 0 14-16,-2-3-9 15,2 3 0-15,-1 0 6 16,-1 0-15-16,4 0 9 16,0 0 0-16,-2 0-3 15,2 0 10-15,-3 0-7 0,2 3 0 16,0 5 7-16,2 1-15 16,3 3 8-16,-3 1 0 15,2 3-4-15,0 1 13 16,-3 0-9-16,1 2 0 15,0 1 7-15,3 2-14 16,-2-5 7-16,-1-1 0 16,2-2-7-16,-5-4 16 15,1 0-9-15,-1-3 0 16,0-1 9-16,1 1-15 16,2-4 6-16,-1 3 0 15,1-1-1-15,0 1 9 16,3 0-8-16,4 2 0 15,1-2 9-15,-1 0-12 16,-2-4 3-16,-4 1 0 0,-3-1-4 16,1 1 11-16,-2-3-7 15,1 3 0-15,-1-2 10 16,3 1-7-16,-1-2-3 16,0 0 0-16,-2 1 8 15,-1-1 0-15,0 0-8 16,-2 0 0-16,4 2 7 15,-1-2-12-15,0 3 5 16,1-1 0-16,8 0-6 16,0-1 15-16,3-1-9 0,2 0 0 15,-3 0 9 1,-1 0-15-16,-3 0 6 0,-1 0 0 16,4 0 0-16,2 0 10 15,3 0-10-15,-2-8 0 16,-4 6 11-16,-2-1-15 15,-2 2 4-15,-4-2 0 16,1 3-6-16,-5-3 14 16,0 3-8-16,-2 0 0 15,1 0 7-15,-1 0-17 16,1 0 10-16,1 0 0 16,1 0-9-16,2 10 18 15,3 5-9-15,2 2 0 16,-1 6 8-16,2 1-17 15,-2 4 9-15,0-2 0 0,-2-4-8 16,0-2 14-16,-1 2-6 16,1-5 0-16,2-1 9 15,1-4-16-15,-4-3 7 16,6-1 0-16,-1 1-7 16,5-4 17-16,1 2-10 15,3-7 0-15,5 0 9 16,3 0-8-16,2 0-1 15,0 0 0-15,1 0-3 16,-3 0 12-16,0 0-9 16,-5 0 0-16,-5 0 9 15,2 0-13-15,-3 0 4 0,-3 0 0 16,-1 0-9-16,-4 0 17 16,2 0-8-16,4 3 0 15,5 4 8-15,6 6-8 16,1-2 0-16,-3-2 0 15,-1-2-9-15,-5 2 18 16,-2-5-9-16,-1 1 0 16,-4-3 10-16,-4 1-16 15,-3-1 6-15,2-2 0 16,-1 0-3-16,4 2 12 16,11-1-9-16,4 1 20 15,10-2-17-15,-2 0 16 16,1 0-19-16,-4 0 0 15,-8 0-4-15,-4 0 14 16,-8 0-10-16,-7 0 0 0,-1 0 9 16,-2 0-15-1,0 0 6-15,0 2 0 0,0 4-11 16,0-2 17-16,1 6-6 16,2 6 0-16,-1-2 12 15,1 3-19-15,0 3 7 16,2 3 0-16,0 1-7 15,0-2 14-15,-5 0-7 16,1 2 0-16,-1-1 9 16,0-2-16-16,0-1 7 15,0-7 0-15,0 1-5 16,0 1 12-16,-1 1-7 0,-1-2 0 16,1 5 14-16,-1 4-18 15,1-3 4-15,1-1 0 16,0-2 1-16,0-4 7 15,0 1-8-15,0-4 0 16,0 3 10-16,0-3-18 16,3 3 8-16,1-4 0 15,2 3-7-15,0-4 14 16,-1-1-7-16,0 0 0 16,1 3 10-16,4 4-17 15,2-1 7-15,2 3 0 16,3-7-9-16,1-1 17 15,2-5-8-15,7-3 0 0,5 0 11 16,5 0-10-16,6-11-1 16,-1-2 0-16,-6 1-6 15,-5 2 12-15,-7 0-6 16,-7 5 0-16,-6 3 11 16,-3-1-18-16,-5 3 7 15,-2 0 0-15,-1 0-8 16,0 0 12-16,2 0-4 15,1 0 0-15,1 13 8 16,5 7-15-16,2 2 7 16,-1 1 0-16,2-4-9 15,0-4 16-15,3-2-7 0,-5-5 0 16,1-2 10-16,-3-1-16 16,-1-5 6-16,-1 0 0 15,3 0 15-15,7-8-6 16,-1-6 11-16,3-2-20 15,-3 2 13-15,-2 5-15 16,-5 2 2-16,-5 3 0 16,-2 4-1-16,-1 0 15 15,0 0-14-15,0 0 0 16,0 0 17-16,0 0-24 16,0 0 7-16,0 0 0 15,0 0-20-15,0 0 22 16,0 0-2-16,0 0 0 15,0 0 9-15,0 0-17 0,0 0 8 16,0 0 0-16,0 0-8 16,0 0 17-16,0 0-9 15,0 0 3-15,0 0 11 16,0 0-12-16,-3 0-2 16,-3-6 0-16,0 6-11 15,-4 0 11-15,-4 0 0 16,0 0-3-16,0 3 7 15,2 8-16-15,2-2 12 16,4 2 0-16,3-5-18 16,1 0 9-16,2-4 7 15,0 0-1-15,0-2-1 16,11 0-6-16,6 0 10 0,0 0 0 16,1-11-4-16,-6-5 10 15,-4 5-6-15,-3-4 0 16,-5 2 14-16,0 2-9 15,-10 2-5-15,-8 4 0 16,-8 5-13-16,3 0 5 16,-3 5 7-16,8 15-56 15,2 5-157-15,7 0-223 16</inkml:trace>
  <inkml:trace contextRef="#ctx0" brushRef="#br0" timeOffset="20542.8">18869 3897 197 0,'0'0'7'0,"0"0"-7"0,0 0-6 16,0 0 5-16,0 0-1 15,0 0-63-15,0 0-47 16</inkml:trace>
  <inkml:trace contextRef="#ctx0" brushRef="#br0" timeOffset="21605.86">27864 11908 185 0,'0'0'0'0,"0"0"-23"15,0 0 17-15,0 0 0 16,0 0-58-16,0 0 1 15,61 10 40-15</inkml:trace>
  <inkml:trace contextRef="#ctx0" brushRef="#br0" timeOffset="22506.73">27871 12058 174 0,'0'0'39'15,"0"0"-39"-15,0 0-2 16,0 0-4-16,0 0 6 15,0 0 7-15,24 13-7 16,-5-12-5-16,7 2-63 16</inkml:trace>
  <inkml:trace contextRef="#ctx0" brushRef="#br0" timeOffset="26451.67">28579 11930 62 0,'0'0'36'0,"0"0"-34"15,0 0 30-15,0 0-21 16,0 0-4-16,0 0 17 16,0 0-14-16,78-27 16 15,-65 24-4-15,0-1-12 16,-1-3 6-16,-4 4-3 15,0 0 5-15,-2 0 12 16,-1-1-5-16,-1-3 22 16,-1 1 5-16,-1 3-19 15,-2-2 16-15,0 3-16 16,0 2 2-16,0 0 18 0,0 0-28 16,-9 0-4-16,-4 0-21 15,-1 0 0-15,2 7 9 16,-1 2-9-16,3 2 0 15,3 2 0-15,2 0 8 16,4 0-9-16,1-2 1 16,0-5 0-16,0 0-12 15,0-4 12-15,6-2 0 16,4 0 10-16,7 0-7 16,-1-2 13-16,4-10-12 15,-3-2 1-15,-3-2 10 16,-5 2-15-16,0-3 0 15,-8 3 13-15,-1 2-10 0,0 2 8 16,0 6 2-16,-7 1 7 16,-5 3 8-16,-6 0-27 15,-2 3-1-15,-2 11 7 16,3 6 0-16,7-3-6 16,3 1-1-16,6-3 0 15,3-2-7-15,0-6 7 16,0-1 0-16,0-6-2 15,6 0 5-15,7 0 1 16,5 0 0-16,3-4 0 16,-1-12 7-16,-3 2-11 15,-2-2 0-15,-4 7 7 0,-5-2 4 16,-5 8-8-16,-1-3 12 16,0 6 26-16,0 0 41 15,-9 0-67-15,-1 0-4 16,-1 0-11-16,2 0 9 15,1 0-13-15,2 6 4 16,3 0-15-16,-1 1 8 16,4 0-29-16,0 0-12 15,0 0 13-15,0 1-40 16,0 0-39-16,0-2-42 16,5-2-9-16,1 3 13 15,-1-5 4-15</inkml:trace>
  <inkml:trace contextRef="#ctx0" brushRef="#br0" timeOffset="30214.18">15824 5419 24 0,'0'0'0'0</inkml:trace>
  <inkml:trace contextRef="#ctx0" brushRef="#br0" timeOffset="32369.74">31502 11876 332 0,'0'0'0'0,"0"0"-8"16,0 0-105-16</inkml:trace>
  <inkml:trace contextRef="#ctx0" brushRef="#br0" timeOffset="46366.3">16076 5644 87 0,'0'0'22'16,"0"0"-22"-16,0 0-59 15,0 0 52-15,0 0-36 16</inkml:trace>
  <inkml:trace contextRef="#ctx0" brushRef="#br0" timeOffset="46995.48">16092 5568 217 0,'0'0'30'0,"0"0"-23"15,0 0 24-15,0 0 16 16,0 0-37-16,0 0-10 15,-1 0 9-15,1 0-2 16,0 0-5-16,0 0-2 16,0 0 0-16,0 0-2 15,0 0 9-15,0 0-7 16,0 0 0-16,0 0 4 16,0 0-5-16,0 0 1 15,0 0 0-15,0 0 0 16,0 0 1-16,0 0-2 15,0 0-50-15,0 0-80 16,0 0-17-16</inkml:trace>
  <inkml:trace contextRef="#ctx0" brushRef="#br1" timeOffset="100719.49">13245 12927 338 0,'0'0'68'15,"0"0"113"1,0 0-66-16,0 0 29 0,0 0-44 16,0-73 23-16,0 63-9 15,0 0-55-15,-5 0 46 16,-2 4-62-16,-2-4-9 16,-4 6 26-16,-6 1-56 15,-1 3 7-15,-4 0-11 16,-10 20-30-16,-8 25 15 15,-7 26-34-15,-4 23 49 16,15 13 13-16,8 12-6 16,8-4 25-16,8-6-31 15,5-19 20-15,5-15-35 16,4-15 14-16,0-14-38 16,0-9-13-16,0-11-108 0,-3-9-40 15,-3-10-36-15,-3-7-74 16,-9-7 23-16</inkml:trace>
  <inkml:trace contextRef="#ctx0" brushRef="#br1" timeOffset="100899.76">12620 13462 460 0,'0'0'105'16,"0"0"61"-16,0 0-27 15,0 0-67-15,58-90 6 16,-13 67-14-16,7 3-27 15,4 0-23-15,6 1-5 0,5 0-9 16,5 2-27-16,-1 3-99 16,-5 1-113-16,-8-4-132 15</inkml:trace>
  <inkml:trace contextRef="#ctx0" brushRef="#br1" timeOffset="101341.45">13779 12801 587 0,'0'0'71'15,"0"0"157"-15,0 0-60 16,0 0-62-16,0 0-24 0,0 0-63 15,-42 70 30 1,20-8 11-16,-8 19-54 0,-6 13 51 16,-7 16-41-16,-1 8-15 15,3-4 12-15,14-10-12 16,17-18-1-16,10-22 0 16,19-22-46-16,29-16-6 15,17-19-118-15,16-7-128 16,7-36-122-16</inkml:trace>
  <inkml:trace contextRef="#ctx0" brushRef="#br1" timeOffset="101798.93">13922 13283 812 0,'0'0'32'15,"0"0"159"-15,0 0-14 16,0 0-110-16,0 0-52 15,0 0 3-15,51-32-7 16,1 18-9-16,-2 11-2 16,-5 3 0-16,-10 0-18 15,-11 0 10-15,-11 20-21 16,-13 3 11-16,0 9 0 16,-23 2 6-16,-6 2 7 15,-4-2-5-15,0-8-8 16,8-6 15-16,4-7 3 15,12-8 0-15,7-5 13 16,2-2-9-16,9-21-4 0,17-10 8 16,7-7-20-16,4-10 15 15,3-5-3-15,-4 2 0 16,-3 8 14-16,-11 16-16 16,-8 11 2-16,-11 14 0 15,-3 4-17-15,0 12 17 16,-3 19 0-16,-11 11-8 15,1 8 19-15,4-3-16 16,6-1 5-16,3-3 0 16,0-6-18-16,19-11 13 15,17-6-192-15,6-15 48 16,7-5-149-16,-1-15-126 0</inkml:trace>
  <inkml:trace contextRef="#ctx0" brushRef="#br1" timeOffset="102018.28">14568 12900 861 0,'0'0'250'0,"0"0"-67"15,0 0-67-15,0 0-113 16,0 0 21-16,0 0-1 16,30 56 3-16,6-12 20 15,4 9-32-15,0 9-7 16,-13 7-7-16,-21 7 18 0,-6 7-24 15,-39 12 6 1,-16 4-63-16,-15 10-24 16,-6-5-277-16,0-20-221 0</inkml:trace>
  <inkml:trace contextRef="#ctx0" brushRef="#br1" timeOffset="102594.24">15870 12933 567 0,'0'0'79'16,"0"0"59"-16,0 0-13 15,0 0 0-15,0 0-83 16,0 0 38-16,14-11-54 16,-47 42 46-16,-19 5 5 15,-11 8-57-15,-7 5 19 16,-7-2-18-16,8 0-16 15,7-10 21-15,24-6-26 16,11-7 0-16,18-12 0 16,9-5 12-16,0 0-12 15,9-4 0-15,21 2 1 16,12-3-6-16,10-2 5 16,3 0-19-16,3 0-29 15,-6 5-105-15,-6 0-83 0,-8-3-102 16,-11 1-177-16</inkml:trace>
  <inkml:trace contextRef="#ctx0" brushRef="#br1" timeOffset="102781.74">15429 13534 651 0,'0'0'107'15,"0"0"47"-15,0 0 33 16,0 0-138-16,0 0-3 0,0 0 51 15,74 20-45 1,-2-20-25-16,13 4-17 0,6-1-20 16,6 0-50-16,0-3-221 15,0 0-152-15</inkml:trace>
  <inkml:trace contextRef="#ctx0" brushRef="#br1" timeOffset="103458.55">16764 13036 1187 0,'0'0'11'15,"0"0"70"-15,0 0 48 16,0 0-86-16,0 0-38 15,0 0-3-15,16 59 14 16,-16 5-10-16,0 7 5 16,-10 3 1-16,-9-6 8 15,2-5-20-15,2-14 0 16,1-11-2-16,7-12 19 16,2-10-17-16,2-12 0 15,3-4 7-15,0 0-9 16,0-4 8-16,0-26-6 15,12-10 16-15,5-12-2 0,-1-18-14 16,2-8 0-16,3-12 5 16,-2-2-12-16,-2 19 7 15,-2 23 0-15,-11 27-10 16,-2 16 19-16,0 7-19 16,-2 13 10-16,0 18-18 15,2 12-2-15,-1 0 20 16,5 2 0-16,4-3-10 15,3-8 24-15,-1-7-14 16,0-10 0-16,3-3 4 16,-2-9-15-16,6-5 11 15,10 0 0-15,4-16 10 16,6-11 3-16,2-10-13 16,1-8 0-16,1-11 6 15,0-7-9-15,-4 0 3 0,-10 19 0 16,-9 15 30-16,-12 19-30 15,-7 10 30-15,-1 3-30 16,0 28 7-16,0 15-17 16,-1 14 10-16,-7 9 0 15,0 3 8-15,2 1 4 16,0 2-12-16,3-1 0 16,-3-1-58-16,-3-1-34 15,-6-8-206-15,-7-19-510 16</inkml:trace>
  <inkml:trace contextRef="#ctx0" brushRef="#br1" timeOffset="104281.2">12480 13016 417 0,'0'0'101'0,"0"0"123"16,0 0-78-16,0 0 34 16,0 0-73-16,0 0 17 15,0-23-61-15,-6 23-10 0,-9 0-20 16,-3 0-25-16,-12 13-12 15,-13 10 4-15,-10 3 0 16,-6 11-20-16,-2-4 29 16,4 4-9-16,9-8 0 15,19-7 9-15,9-5-12 16,13-4 3-16,4-2 0 16,3-2-15-16,0 1 20 15,24 0-5-15,7 4 0 16,13-4 14-16,9-3-21 0,4 3 7 15,1-5 0 1,-6 2-14-16,-4 3-35 0,-8-1-55 16,-7 8-152-16,-15-3-19 15,-18-4-204-15</inkml:trace>
  <inkml:trace contextRef="#ctx0" brushRef="#br1" timeOffset="104477.99">12016 13551 594 0,'0'0'77'0,"0"0"77"15,0 0-25-15,0 0-26 16,0 0-40-16,0 0 81 16,119 0-104-16,-53 3-18 0,-2 7-22 15,2 4-9-15,-11 5-63 16,-13 1-217-16,-20-4-245 15</inkml:trace>
  <inkml:trace contextRef="#ctx0" brushRef="#br1" timeOffset="105669.46">10857 13329 347 0,'0'0'59'16,"0"0"200"-16,0 0-147 0,0 0-15 15,0 0 21-15,0 0-95 16,-3-15-18-16,3 25-5 15,12 12 0-15,3 11 4 16,0 6-4-16,-6 5 9 16,-9 2-11-16,0-6 2 15,0-4 0-15,-6-6-4 16,-5-10 17-16,4-11-16 16,1-2 3-16,3-4 0 15,3-3 24-15,-3 0-23 16,3-19 53-16,0-8-52 15,0-9 9-15,6-10-11 0,15-2 0 16,4-1 13-16,2 10-23 16,1 12 10-16,-2 8 0 15,0 12 0-15,0 7-5 16,-6 0-3-16,3 13 2 16,-8 7 4-16,-5 3-13 15,-2 3 15-15,-5-2 0 16,-3-4-6-16,0-5 19 15,0-4-12-15,-3-8-1 16,3-3 1-16,0 0 65 16,0 0-46-16,0-7 52 15,9-13 29-15,10-9-97 16,11-10 17-16,6-2-21 16,-2 2 5-16,-1 6 14 15,-3 10-8-15,-11 10-11 0,-2 10 20 16,-8 3-10-16,1 10-9 15,-1 16-1-15,-6 10 0 16,-3 6-6-16,0 5 6 16,-12 0-3-16,-12 2-14 15,-4-2-87-15,-8 0-91 16,-3-8-211-16</inkml:trace>
  <inkml:trace contextRef="#ctx0" brushRef="#br1" timeOffset="118080.42">11106 13752 189 0,'0'0'50'15,"0"0"-42"-15,0 0 9 16,0 0-10-16,0 0-3 16,0 0-4-16,0 0-18 15,13-2-40-15,-13-2-141 16</inkml:trace>
  <inkml:trace contextRef="#ctx0" brushRef="#br1" timeOffset="118267.09">11106 13752 286 0,'0'7'8'0,"6"-7"-8"16,1 0-105-16,1 0 14 0</inkml:trace>
  <inkml:trace contextRef="#ctx0" brushRef="#br1" timeOffset="118674.15">11112 13839 315 0,'0'0'0'0,"0"0"-40"0,0 0-56 16,0 0 46-16</inkml:trace>
  <inkml:trace contextRef="#ctx0" brushRef="#br1" timeOffset="118861.83">11112 13839 98 0,'10'35'0'0</inkml:trace>
  <inkml:trace contextRef="#ctx0" brushRef="#br1" timeOffset="122280.72">17030 13667 342 0,'0'0'34'0,"0"0"-33"0,0 0 41 16,0 0 8-16,0 0-41 15,0 0 1-15,0 0-10 16,0 0-5-16,0 0-2 16,0 0-68-16,0 6-32 15,0-3 4-15</inkml:trace>
  <inkml:trace contextRef="#ctx0" brushRef="#br1" timeOffset="139130.37">5902 15241 432 0,'0'0'11'0,"0"0"118"15,0 0 53-15,0 0-29 16,0 0-13-16,0 0 10 16,0 0-72-16,-31-15-32 15,31 15 15-15,0 0-60 16,4-5 9-16,23 3-10 16,13-5 7-16,15-1-11 15,8 3 4-15,1 2-21 16,-3 3 6-16,-7 0-117 15,-12 0-44-15,-17 0-45 0,-16 0-155 16,-9 11 52 0</inkml:trace>
  <inkml:trace contextRef="#ctx0" brushRef="#br1" timeOffset="139284">5857 15444 344 0,'0'0'43'0,"0"0"101"16,0 0-16-16,0 0-113 15,0 0 1-15,0 0 33 16,143-20-4-16,-55 0-45 16,9-4-9-16,2 1 1 15,-5 0-163-15,-14-3-149 0</inkml:trace>
  <inkml:trace contextRef="#ctx0" brushRef="#br1" timeOffset="139553.19">6045 14899 906 0,'0'0'65'16,"0"0"52"-16,21-77-17 16,15 64-43-16,13 6-37 15,5 7 47-15,11 7-49 16,-2 30 0-16,-5 19-11 0,-10 19-2 15,-15 14 13 1,-23 11-18-16,-10 4 0 0,-27 6-2 16,-19-3 2-1,-9-11-28-15,-3-10 11 0,4-11-103 16,5-12-87-16,10-17-188 16</inkml:trace>
  <inkml:trace contextRef="#ctx0" brushRef="#br1" timeOffset="140281.12">10129 14595 362 0,'0'0'139'15,"0"0"46"-15,0 0-20 0,0 0 2 16,0 0-13 0,0 0-64-16,-3-25-17 0,-7 27-16 15,-10 21-54-15,-5 16 26 16,-5 14-24-16,0 20 0 15,5 19 42-15,1 11-40 16,9 8 7-16,5 2 11 16,7-7-21-16,3-11 18 15,0-8-22-15,13-18 1 16,-4-14 13-16,0-14-7 16,-8-15-7-16,-1-6 0 15,0-10 18-15,-19 3-5 16,-14-6-13-16,-16 0 0 0,-9-7-7 15,-6 0 7 1,1-3-22-16,11-11-21 0,16-5-69 16,17-1-10-16,19-2-238 15,0-3-217-15</inkml:trace>
  <inkml:trace contextRef="#ctx0" brushRef="#br1" timeOffset="141225.57">10291 15790 166 0,'0'0'59'16,"0"0"94"-16,0 0-57 15,0 0 43-15,0 0-38 16,0 0-9-16,-23-63-1 0,-4 63-75 15,-4 18 54 1,-8 12-55-16,-3 8-5 0,5 1 49 16,10 3-28-16,9 0-11 15,12-9-3-15,6-7-10 16,0-5 0-16,12-10-7 16,9-7 3-16,4-4 20 15,8-5-20-15,3-16 46 16,0-12 4-16,-5 3-38 15,-7 1 19-15,-9-1-16 16,-5 6-8-16,-7-2 29 16,-3 9-39-16,0 8 0 0,0 2 0 15,0 7 9 1,0 0-18-16,0 7 8 0,0 16-41 16,0 6 15-16,0 6-22 15,11-4-61-15,14-1-118 16,5-16-129-16,6-14-149 15</inkml:trace>
  <inkml:trace contextRef="#ctx0" brushRef="#br1" timeOffset="141795.69">10508 14413 333 0,'0'0'80'16,"0"0"149"-16,0 0-107 15,0 0-22-15,0 0 79 16,0 0-83-16,-15-10-25 16,15 10 8-16,-3 0-77 15,-1 14 11-15,-7 21-13 0,-1 13 0 16,-1 7 25-16,-6 8-23 16,5-10-2-16,2-4 7 15,2-12 5-15,4-17-12 16,1-7 0-16,5-10 4 15,0-3-7-15,0 0 9 16,0 0-6-16,0-17 41 16,8-9-24-16,11-11-1 15,5-2-16-15,4 2 4 16,2 8-12-16,-2 8 8 16,2 12 0-16,-7 6-11 15,-4 3 10-15,-4 9-5 16,-3 11 6-16,-12 10 0 0,0 0-22 15,-15-1 22 1,-19 4 0-16,-16-2-15 0,-5-5-19 16,-3-2-26-16,6-2-65 15,10-10-130-15,12-7 122 16,14-5-242-16</inkml:trace>
  <inkml:trace contextRef="#ctx0" brushRef="#br1" timeOffset="142463.44">10798 15212 487 0,'0'0'88'15,"0"0"132"-15,0 0-132 16,0 0 44-16,0 0-25 16,0 0-71-16,0-53-7 15,0 60-29-15,3 17 0 16,1 7-3-16,-4 10 3 15,0 5 0-15,0-3 8 16,-11 0 10-16,-2-13-18 16,4-7 0-16,3-9 12 0,-1-11-10 15,7-3 3-15,0 0-5 16,0-6 61-16,0-18-45 16,10-6-4-16,8-11-12 15,9 3 13-15,4 1-19 16,2 11 6-16,4 9 0 15,-4 13-13-15,-9 4 12 16,0 10-1-16,-8 14 2 16,-7 6-13-16,-6 3 2 15,-3 3-18-15,0-10 12 0,0-2 11 16,-3-11-1-16,-3-6 7 16,6-7 0-16,0 0 9 15,0 0 17-15,0-11 7 16,15-14-26-16,9-6 1 15,6-8 4-15,1 0-12 16,2 2 0-16,0 11 6 16,-2 9-22-16,-4 14 16 15,0 3-6-15,-8 13-4 16,-3 16-44-16,-2 11-10 16,1 6-133-16,-2 1 85 15,4-2-38-15,2-4-128 16,0-11 76-16</inkml:trace>
  <inkml:trace contextRef="#ctx0" brushRef="#br1" timeOffset="142831.26">11633 15371 289 0,'0'0'173'16,"0"0"-42"-16,-8-96-85 16,-4 86-5-16,-7 10 12 15,-2 7-48-15,-4 23-5 16,-1 9 22-16,4 3-15 15,4 1-7-15,9-5 0 16,6-10 13-16,3-7-17 16,3-8 4-16,16-13 0 0,7 0 5 15,8-17 2 1,5-17-1-16,-2-8-6 0,-1-8 0 16,-3-1 20-16,-10-11 9 15,-6-4 37-15,-5-12 44 16,-6 0-26-16,-6 12-26 15,0 20 13-15,0 21-12 16,0 22 35-16,0 6-94 16,-9 27 7-16,-7 17-12 15,-1 19 15-15,1 3-7 16,1 4-3-16,4 1-14 16,7 3 2-16,4-7-148 15,7-7-146-15,23-21 2 16</inkml:trace>
  <inkml:trace contextRef="#ctx0" brushRef="#br1" timeOffset="143320.5">12049 15248 929 0,'0'0'103'0,"0"0"72"16,0 0-48-16,0 0-119 15,0 0 20-15,0 0-37 16,41 4 9-16,2 9-21 16,1 2 21-16,2 4-73 15,-7 0 2-15,-9 0 17 0,-8 1-85 16,-12 1 56-16,-3-1-21 16,-7-2 11-16,0-1 39 15,-11-6-9-15,-2-2 63 16,-2-1-9-16,6-8 18 15,6 0-2-15,3 0 37 16,0-11-15-16,3-13-11 16,15-4-10-16,4-9-8 15,8-5 0-15,-3 2 10 16,-2-1 9-16,-2 10 18 16,-10 7 18-16,-7 17 53 15,-6 3 7-15,0 4-9 16,0 0-27-16,-12 7-20 0,-11 18 5 15,0 7-37 1,-4 7-10-16,12 1 21 0,2-1-31 16,7 1-7-16,6-7 0 15,0 1 7-15,25-8-23 16,20-11-61-16,22-10-101 16,13-5-133-16,14-20-252 15</inkml:trace>
  <inkml:trace contextRef="#ctx0" brushRef="#br1" timeOffset="143686.97">13503 15028 810 0,'0'0'92'15,"0"0"118"-15,0 0-54 16,0 0-41-16,0 0-60 15,0 0-5-15,-6-10 40 16,3 10-80-16,3 0 10 16,-4 0-19-16,-10 7 20 15,-8 12-24-15,-11 10 3 16,-11 5 0-16,-2 5 6 16,0 2-1-16,-3 1-5 15,4-2 0-15,5-4 15 16,15-9-25-16,13-15 10 15,12-5 0-15,9-7-27 16,31 0 24-16,24-2 2 16,21-10-1-16,12-3-60 0,3 1 20 15,3 4-57-15,-11 3-74 16,-11 7-34-16,-29 0-101 16,-25 0-99-16</inkml:trace>
  <inkml:trace contextRef="#ctx0" brushRef="#br1" timeOffset="143854.41">13415 15473 401 0,'0'0'216'0,"0"0"63"15,-88 24-27-15,85-21-147 0,3-3-75 16,21 0-16-16,19 2-14 16,23-2 1-16,8 0 3 15,7 0-8-15,-13 0-127 16,-9 0-192-16,-21-10-115 15</inkml:trace>
  <inkml:trace contextRef="#ctx0" brushRef="#br1" timeOffset="144391.34">12289 15470 192 0,'0'0'94'16,"0"0"86"-16,0 0 16 16,0 0-41-16,0 0-65 15,0 0-3-15,3-6 12 16,-27 12-60-16,-4 11-36 15,-11 3-3-15,3 2 15 0,0 2-30 16,5 2-91 0,7-10-184-16,8-8-244 0</inkml:trace>
  <inkml:trace contextRef="#ctx0" brushRef="#br1" timeOffset="145291.41">14874 14713 242 0,'0'0'113'15,"0"0"106"-15,0 0-79 16,0 0-11-16,0 0 21 15,0 0-81-15,-36 7 11 0,4 46-77 16,0 26 30 0,-1 16 28-16,3 19-15 0,5 7 20 15,2 5-40-15,10 2-24 16,0-2 35-16,5-10-36 16,3-21-1-16,2-18 3 15,-1-19 12-15,-3-17-15 16,-5-15 0-16,-5-6 6 15,-2-10 2-15,-8-6-8 16,-4-4 0-16,-2 0-3 16,0-11-14-16,2-1-35 15,7-2-97-15,8 8-189 0,13-2-60 16</inkml:trace>
  <inkml:trace contextRef="#ctx0" brushRef="#br1" timeOffset="145711.34">15176 15972 882 0,'0'0'142'0,"0"0"0"16,0 0 62-16,0 0-162 15,0 0 9-15,0 0-45 16,-68-3 7-16,38 3-8 0,2 19-5 15,-2 2 0 1,1 7-6-16,9 3 8 0,8-1-7 16,7-5-1-16,5-5-28 15,0-6 27-15,8-6-34 16,10-6 23-16,9-2 7 16,4-13 15-16,2-10-4 15,1-10 0-15,-9 3 9 16,-5-1-8-16,-4 6-1 15,-10 8 0-15,-3 8 28 16,-2 2-24-16,-1 7 15 16,0 0-19-16,0 13-16 15,0 14 9-15,-1 12 1 16,-1 4-1-16,2-3 6 0,0-7-105 16,16-11-71-16,3-9-66 15,8-13-58-15,2-18-211 16</inkml:trace>
  <inkml:trace contextRef="#ctx0" brushRef="#br1" timeOffset="146311.46">15374 14601 191 0,'0'0'123'15,"0"0"45"-15,0 0-19 16,0 0 17-16,0 0-64 16,0 0 83-16,13-53-95 15,-13 53-60-15,0 3 3 0,-3 21-27 16,-12 16 43-16,0 9-31 16,-1 7-11-16,-3 7 25 15,2-3-32-15,5-4 3 16,-2-14 2-16,7-18 5 15,4-12-10-15,1-7 0 16,2-5 9-16,0 0 6 16,0-15-13-16,9-11 24 15,11-13-10-15,1-1-5 16,3 3-11-16,1 5 0 16,2 5 9-16,-5 18-23 15,-2 2 14-15,-4 7 0 16,-4 0-18-16,-3 16 16 0,-6 11 2 15,-3-1 0 1,-7 4 5-16,-16 3-25 0,-10-4 20 16,-9 1-36-16,-1-4 6 15,2-6-117-15,5-3-38 16,10-4 7-16,16-10-154 16,4-3-93-16</inkml:trace>
  <inkml:trace contextRef="#ctx0" brushRef="#br1" timeOffset="146573.65">15751 15057 117 0,'0'0'764'16,"0"0"-533"-16,0 0-40 15,0 0-58-15,0 0-102 16,0 0-10-16,-17 43-21 15,5 3 10-15,-5 20-7 16,0 10-3-16,-2 7 0 16,-4 0-7-16,1-4 12 15,-2-7-5-15,2-9 0 16,4-15-86-16,1-13-12 16,7-16-158-16,0-14-76 15,4-5-26-15</inkml:trace>
  <inkml:trace contextRef="#ctx0" brushRef="#br1" timeOffset="146905.04">15494 15494 275 0,'0'0'237'16,"0"0"-3"-16,0 0-77 15,2-81-34-15,25 72-90 16,13-4-6-16,11 2-27 16,11 5 0-16,10-5-10 15,1 6 3-15,0-2-66 16,-6 0-15-16,-12-3-42 15,-13-2 31-15,-15-2 23 16,-20-6 76-16,-7 0 6 16,0 0 54-16,-4 4 47 15,-8 5 27-15,-2 6-1 0,5 2-1 16,0 3-54-16,-2 3-56 16,2 17 30-16,-8 13-48 15,8 13 18-15,2 8 2 16,-3 4-14-16,4 5-1 15,6-1-9-15,0-11-20 16,3-9-9-16,16-13-112 16,11-16-61-16,-1-13-6 15,3-8-164-15</inkml:trace>
  <inkml:trace contextRef="#ctx0" brushRef="#br1" timeOffset="147319.01">16152 15377 638 0,'0'0'130'0,"0"0"79"16,0 0-126-16,0 0-47 16,0 0-36-16,0 0 4 15,39-11-4-15,-2 11 0 16,-1 0 0-16,-8 5-7 16,-1 2 1-16,-12 2-2 15,-4 2-28-15,-11 4-18 16,0 5 11-16,-3 8 0 15,-14-5-18-15,-2 0 41 16,0-8-17-16,5-4 28 16,5-5 5-16,6-3 8 0,3-3 9 15,0 0 46 1,6-16-30-16,14-8 4 0,8-3-32 16,6-7 20-1,-3 0 16-15,-1 1-37 0,-11 6 29 16,-2 14 4-16,-11 6-10 15,-3 7-8-15,-3 2-15 16,0 20 0-16,-9 7 3 16,-1 4-1-16,0 1 10 15,6-4-12-15,4-5-18 16,0-5-66-16,9-6-54 16,18-11 16-16,9-3-242 15</inkml:trace>
  <inkml:trace contextRef="#ctx0" brushRef="#br1" timeOffset="147550.23">16651 15153 708 0,'0'0'119'15,"0"0"204"1,0 0-125-16,0 0-101 0,0 0-29 16,0 0-66-16,-17-37 24 15,46 58-22-15,12 12 5 16,5 6-1-16,-7 7-1 15,-6 1-4-15,-13 2-3 16,-15 4 0-16,-5-4 3 16,-18 5-17-16,-12-2-34 15,5-3-81-15,1-3-65 0,12-16-267 16,12-16-77-16</inkml:trace>
  <inkml:trace contextRef="#ctx0" brushRef="#br1" timeOffset="147945.65">17323 15193 757 0,'0'0'11'15,"-94"-11"215"-15,45 11-147 16,3 25-18-16,7 6 4 16,9 10-52-16,8-1 33 15,9 4-46-15,12-3 7 16,1-8-15-16,11-7 8 15,11-9 0-15,5-10-1 16,5-7-23-16,4-7 21 0,3-19-30 16,0-4 8-16,-3-14 9 15,-8-4 16-15,-4-14 0 16,-5-7 1-16,1-12 16 16,-8-2-14-16,-2 7-3 15,-7 20 0-15,-2 23 67 16,-1 23-17-16,0 10 7 15,-3 17-57-15,-11 20 13 16,-6 18-16-16,2 11 3 16,5 4 0-16,2 6-9 15,7 3 9-15,4-4-11 16,0-4-72-16,27-9-80 0,15-16-94 16,11-20-148-16,10-23-17 15</inkml:trace>
  <inkml:trace contextRef="#ctx0" brushRef="#br1" timeOffset="148417.44">17647 15146 800 0,'0'0'42'0,"0"0"277"16,0 0-198-16,0 0-84 15,0 0-23-15,0 0-4 16,71-17-10-16,-28 17 0 15,-5 11 12-15,-5-1-20 0,-8 2 8 16,-4 5-19 0,-12 0 12-16,-5 8-32 0,-4 2-12 15,0 4 14 1,-6-2-39-16,-10-3 19 0,-8 1-74 16,2-5 30-16,6-7 32 15,5-6-31-15,8-9 90 16,3 0 10-16,3-9 36 15,17-12-13-15,7-9-15 16,5-2 15-16,-1-13 15 16,2-2-38-16,0-4 42 15,0 4 35-15,-8 9 17 0,-9 14 24 16,-5 12-29-16,-8 8-35 16,-3 4 42-16,0 0-96 15,0 14 0-15,-15 15 9 16,-2 7 25-16,0 8-2 15,3-1-32-15,8 2 2 16,4 5-17-16,2-4 15 16,22-3-69-16,18-10-58 15,24-10-110-15,14-15-18 16,16-8-335-16</inkml:trace>
  <inkml:trace contextRef="#ctx0" brushRef="#br1" timeOffset="148874.97">19193 14972 401 0,'0'0'113'16,"0"0"53"-16,39-76 26 0,-32 59-17 16,-4 4-50-16,-1 10 12 15,-2 3-54-15,0 0-8 16,0 0-45-16,-5 3-27 15,-18 19 37-15,-18 8-37 16,-9 13-3-16,-5 0 22 16,-2 4-14-16,7-5 3 15,10-2-11-15,18-10 5 16,12-6-10-16,10-7 5 16,0-2 0-16,17-2-5 15,18 0 0-15,11-3-1 16,11-3-45-16,5-1-67 0,5-5-13 15,-7 0-120-15,-9-1-39 16,-18 0-101-16</inkml:trace>
  <inkml:trace contextRef="#ctx0" brushRef="#br1" timeOffset="149027.37">18995 15397 264 0,'0'0'125'0,"-82"23"111"16,67-16-104-16,15-4-39 15,6 0-88-15,36-3 4 16,23 0 27-16,25 0-36 16,25-3-54-16,8-10-150 15,7-4-335-15</inkml:trace>
  <inkml:trace contextRef="#ctx0" brushRef="#br1" timeOffset="149364.84">20142 14592 982 0,'0'0'11'0,"0"0"206"16,0 0-98-16,0 0 6 16,0 0-114-16,0 0 12 15,-52-27-18-15,38 60 5 16,-1 16 63-16,-2 17-64 15,0 23 5-15,5 8 4 16,5 5-3-16,2 4-9 0,4-4-6 16,-2-9 10-16,-3-7-19 15,-5-11 9-15,-4-15 0 16,-5-13-9-16,-10-12 10 16,-3-8-4-16,-6-11-9 15,2-10-47-15,0-2 45 16,7-4-72-16,15-6-37 15,6-9-123-15,9-7-185 16</inkml:trace>
  <inkml:trace contextRef="#ctx0" brushRef="#br1" timeOffset="149731.69">20418 15566 889 0,'0'0'53'0,"0"0"168"16,-98 29-157-16,56-6-46 16,1 4 14-16,8-1-32 15,10 1 0-15,6-9 0 16,13 1 9-16,4-6-10 16,0-7 1-16,15-5 0 0,10-1-1 15,11-1 1 1,6-19-2-16,0-2-6 15,-6-3-11-15,-6-3 19 0,-8 6 0 16,-9 5 5-16,-7 6 15 16,-5 10-9-1,-1 1 17-15,0 0-16 0,-3 15 1 16,-11 14-13-16,-2 3 0 16,6 5 2-16,3 3-20 15,7-7 18-15,0 3-93 16,0-16-86-16,17-11-141 15,7-9-248-15</inkml:trace>
  <inkml:trace contextRef="#ctx0" brushRef="#br1" timeOffset="150667.62">20537 14347 905 0,'0'0'17'0,"0"0"121"16,0 0-14-16,-10-72 18 15,10 72-118-15,-2 0-10 16,2 19-14-16,-1 14 2 16,-2 14 25-16,-2 9-25 15,-2 3 3-15,-3 0 17 16,-3-6-7-16,6-14-15 15,1-12 0-15,3-15 9 0,3-7-16 16,0-5 7-16,0 0 0 16,0 0 29-16,0-10-7 15,0-10 26-15,0-9-48 16,9-1 11-16,-3 5-16 16,0 10 5-16,-1 5 0 15,-5 8-4-15,3 2 13 16,-3 0-9-16,0 0 0 15,7 0-1-15,-3 2-16 16,4 8 17-16,5 3 0 16,1 0-8-16,-1 1 23 15,0-1-15-15,-5-1 0 16,-2-2 6-16,-1 0-18 0,-5-5 12 16,0-3 0-16,0 1-12 15,0-2 19-15,0 2-7 16,0-3 0-16,-11 3 8 15,-5-1-13-15,-2 1 5 16,-3-1 0-16,3-2-11 16,1 0 20-16,7 0-9 15,3 0 0-15,2 0 8 16,5 0-20-16,0-7 12 16,0-5 0-16,0-3-19 15,0 3 19-15,9-2 0 16,-5 5 0-16,2 1 6 15,-3 5-15-15,-1 1 9 0,-2 1 0 16,1-2-7-16,3 0 17 16,-4 0-10-16,3-1 0 15,4-2 8-15,-3-1-18 16,4 3 10-16,-1-2 0 16,1 0-9-16,4 1 18 15,-3 0-9-15,4 1 0 16,2-5 9-16,7 2-18 15,-1 0 9-15,3 0 0 16,-2 4-8-16,-6 0 17 16,-5 0-9-16,-5 3 0 15,-3 0 9-15,-3 0-28 0,0 19 19 16,0 5 0-16,-3 2-11 16,-10 3 21-16,-11-2-10 15,-1-4 0-15,-7-3 11 16,2-7-15-16,1-1 4 15,-1-7 0-15,8-1-9 16,2-4 16-16,5 0-7 16,8 0 0-16,4-4-60 15,3-10-12-15,6-9-239 16,16 1-192-16</inkml:trace>
  <inkml:trace contextRef="#ctx0" brushRef="#br1" timeOffset="151344.81">20794 15093 553 0,'0'0'74'0,"3"-76"171"16,6 46-123-16,-2 10 88 0,-6 14-125 15,1 6-19 1,-2 0-7-16,0 14-59 0,0 19 0 16,-5 17 5-16,-6 9 5 15,0 3 5-15,0-5-15 16,0-8 0-16,2-15 2 15,3-15 6-15,3-10-8 16,3-9 4-16,0 0 8 16,0-6 30-16,1-17-9 15,11-16-28-15,8-4 1 16,-1-11-2-16,7-3-4 16,-3 5 0-16,0 10 14 15,-10 15-29-15,-4 17 15 16,-2 10-4-16,-1 0-11 0,4 17-18 15,0 13 33-15,3 2 0 16,-1-2 12-16,2-4-28 16,-4-5 16-16,-1-8 0 15,-2-4-8-15,-4-9 15 16,0 0-7-16,10 0 0 16,7-6 14-16,13-14-9 15,9-6-5-15,4-4 0 16,2-3-3-16,0 1 9 15,-6 4-6-15,-11 13 0 16,-9 8 13-16,-10 7-37 16,-8 4 24-16,-4 21 0 15,0 12-21-15,-3 2 23 0,-11 5-6 16,-1-2-35-16,0-1-38 16,1-3 0-16,6-4-91 15,8-11-92-15,3-6 12 16,34-11-64-16</inkml:trace>
  <inkml:trace contextRef="#ctx0" brushRef="#br1" timeOffset="151725.37">21829 15037 638 0,'0'0'48'15,"0"0"105"-15,-103 4-68 0,68 23-51 16,4 5 23-16,3 1-2 15,9 4-42-15,5-8 20 16,8 1-33-16,6-11 2 16,0-9 2-16,14-6 5 15,9-4-9-15,10 0 52 16,8-24-45-16,1-5 8 16,1-4-15-16,-5-9 0 15,1-9-2-15,0-14 15 16,-2-11-13-16,-2 0 8 15,-13 10 2-15,-9 23 30 16,-7 19 61-16,-6 17-74 16,0 7 33-16,-6 14-57 15,-16 19-3-15,-4 16 0 16,-3 11 14-16,3 3-23 0,6 0 9 16,3-1 0-16,7-3-23 15,5 2-68-15,5-10-102 16,9-13-137-16,24-19-94 15</inkml:trace>
  <inkml:trace contextRef="#ctx0" brushRef="#br1" timeOffset="152183.24">22204 14947 811 0,'0'0'41'0,"0"0"333"16,0 0-250-16,0 0-34 0,0 0-52 15,0 0-38-15,20-42 0 16,26 42-5-16,2 0 6 16,-2 6-1-16,-7 8 0 15,-7 3-10-15,-15 3 2 16,-8 2-8-16,-9 2-20 16,-1-1 24-16,-21 3-9 15,-7 0-14-15,2-6 25 16,6-6-69-16,10-7 53 15,5-5 10-15,6-2 16 16,0 0 1-16,6-1 6 16,19-15-7-16,11-7 3 15,8-2 12-15,4-9-14 0,-2-2-1 16,-5 0 0-16,-5 6 30 16,-16 7-8-16,-8 12 15 15,-6 8 21-15,-6 3-30 16,0 0 6-16,-19 17-30 15,-6 11 6-15,-2 4 43 16,5 0-47-16,8-2-3 16,8 0-3-16,6-4 14 15,4 3-32-15,31-4 5 16,15 1-101-16,11-7-75 16,-2-11-421-16</inkml:trace>
  <inkml:trace contextRef="#ctx0" brushRef="#br1" timeOffset="153031.5">6500 17145 483 0,'0'0'8'16,"0"0"140"-16,-88-25 16 16,70 20-76-16,5 1 117 15,10 4-102-15,3 0 1 16,0-3-26-16,0 3-64 16,0-2 16-16,6 0-30 15,22 1 5-15,15-1 19 0,5 2-24 16,7 0 0-16,2 0-3 15,1 3-17 1,0 5-41-16,-10 3-84 0,-15 3-150 16,-20 3 28-16,-13 7-51 15,-19 2 85-15</inkml:trace>
  <inkml:trace contextRef="#ctx0" brushRef="#br1" timeOffset="153196.44">6409 17406 288 0,'0'0'146'15,"0"0"87"-15,0 0-96 16,0 0-62-16,0 0-55 16,0 0 14-16,69-17 13 15,-14 2-21-15,9 1-26 0,9-3 0 16,5 1-32-16,2 2-103 16,-5-3-93-16,-14-2-125 15</inkml:trace>
  <inkml:trace contextRef="#ctx0" brushRef="#br1" timeOffset="153451.47">6679 16941 811 0,'0'0'57'0,"0"0"195"15,0 0-158-15,0 0-1 16,0 0-46-16,0 0-38 0,97-8 27 15,-42 42-36 1,-1 14 11-16,-2 10-13 0,-15 6 2 16,-13 6 0-16,-18-1-3 15,-6 2-18-15,-16 1-13 16,-14-3 12-16,-3-3-106 16,-1-6-77-16,4-20-135 15,11-20-271-15</inkml:trace>
  <inkml:trace contextRef="#ctx0" brushRef="#br1" timeOffset="154254.14">11121 15724 204 0,'0'0'148'0,"0"0"-70"16,0 0 54-16,0 0-73 15,0 0-59-15,0 0-3 16,-3 0-137-16,3 0-82 16</inkml:trace>
  <inkml:trace contextRef="#ctx0" brushRef="#br1" timeOffset="154427.01">11121 15724 304 0,'-3'-29'0'16,"3"29"-84"-16,0 0-123 16</inkml:trace>
  <inkml:trace contextRef="#ctx0" brushRef="#br1" timeOffset="154597.93">11148 15684 206 0,'0'0'0'16,"0"0"-20"-16,0 0-94 15</inkml:trace>
  <inkml:trace contextRef="#ctx0" brushRef="#br1" timeOffset="155581.47">9586 17391 503 0,'0'0'71'0,"0"0"113"15,0 0-65-15,0 0 43 16,0 0-81-16,0 0-35 16,-22-25-7-16,22 25-32 15,0 0-9-15,0 8 2 16,12 14-1-16,4 14-10 16,2 2 11-16,-9 7 0 15,-3-6-5-15,-3-6 5 0,-3-6 0 16,0-10 0-16,0-8 5 15,0-6-7-15,0-1 2 16,0-2 0-16,0 0 28 16,0-12-4-16,0-15 7 15,0-9-29-15,0-10 9 16,16 1-18-16,4 4 7 16,5 7 0-16,-1 13-11 15,-2 12 8-15,-5 9 2 16,2 0-5-16,-2 17-26 15,-4 14 26-15,-1 5-3 16,-6 1-5-16,-2-5 4 16,-4-5-3-16,0-8 13 0,0-8 0 15,0-8 3 1,0-3 0-16,0 0-2 0,3 0 7 16,1-23 60-16,9-4-64 15,6-12 9-15,2-4-13 16,3 2 10-16,9 6-13 15,-4 8 3-15,0 8 0 16,-5 5 0-16,-2 11 0 16,-7 3 0-16,3 9-1 15,-9 15-1-15,1 9-12 16,-7 7 14-16,-3 4-29 16,0 0-12-16,0 2-158 15,0-8-9-15,0-12-169 16</inkml:trace>
  <inkml:trace contextRef="#ctx0" brushRef="#br1" timeOffset="156045.56">10881 16874 489 0,'0'0'26'0,"0"0"66"0,0 0 55 15,0 0-77-15,0 0-28 16,0 0-40-16,-45 45 1 15,23-6 58-15,3 17-9 16,2 14 6-16,-2 11 11 16,5 8-29-16,2 1 31 15,5-2-27-15,7-3-13 16,0-4 3-16,7-6-23 16,2-12-11-16,1-8 5 15,-3-8 9-15,-7-11-13 0,0-6-1 16,-10-8 0-16,-13-3-1 15,-7-1 9-15,-8-7-8 16,0-5 0-16,-1-6-27 16,2 0-18-16,7-6-45 15,18-18-137-15,12-10-81 16,6-2-207-16</inkml:trace>
  <inkml:trace contextRef="#ctx0" brushRef="#br1" timeOffset="156475.31">11558 17531 498 0,'0'0'112'0,"0"0"102"0,0 0-106 16,-107-53 14-16,77 53-30 15,0 0-81-15,5 3-3 16,2 21-8-16,4 2 0 15,1 7 0-15,12-3 0 16,6-4 4-16,0-3-15 16,0-9 11-16,15-6-20 15,6-8 19-15,9 0-35 16,2-20 35-16,10-10-10 16,-3-7-20-16,-6-4 27 15,-8-6-2-15,-1 2 6 16,-9-9 30-16,-3 3-21 0,-6-2 30 15,-6 5-17-15,0 16-4 16,0 20 57-16,0 4-13 16,0 8-43-16,0 11-19 15,-10 15 3-15,-1 16-3 16,-1 8 0-16,6 6 8 16,6 6-21-16,0 2 13 15,0 2-104-15,0-7-70 16,9-15-101-16,6-19-234 15</inkml:trace>
  <inkml:trace contextRef="#ctx0" brushRef="#br1" timeOffset="156945.47">11791 17394 897 0,'0'0'54'16,"0"0"190"-16,0 0-81 15,0 0-132-15,0 0-18 16,0 0-13-16,4-15 0 16,26 15-25-16,2 3 25 15,0 6-40-15,-2 3-6 16,-12 4-17-16,-1 6 30 16,-10-1-30-16,-7 5-32 15,0 1 35-15,-7-1-2 0,-7 0 25 16,-4-3 16-16,-2-9-19 15,10-3 31-15,4-6-4 16,6-5 13-16,0 0 6 16,6-16-5-16,14-11-1 15,11-10 0-15,3-3-15 16,2-2-7-16,-5-5-11 16,-4 10 33-16,-6 7 25 15,-6 11 16-15,-9 10 42 16,-6 6 55-16,0 3-23 15,0 0-45-15,-9 6-4 16,-11 15-58-16,0 5 25 16,1 7-28-16,5 1-5 0,8 2 4 15,6 0 7 1,0-1-22-16,6-2 10 0,15-2-134 16,7-11-134-16,-1-11-194 15</inkml:trace>
  <inkml:trace contextRef="#ctx0" brushRef="#br1" timeOffset="157479.81">10937 18056 266 0,'0'0'96'0,"0"0"44"15,0 0-10-15,0 0-25 16,0 0-53-16,0 0-36 16,-87 13 22-16,61 11-11 15,2 6 36-15,5 3-13 0,4-4-32 16,8-5-1-16,7-2-17 16,0-9 0-16,4-6-1 15,14-7 1-15,-1 0 0 16,5-16 3-16,1-7 1 15,-3-4 12-15,-5 1-15 16,-5 7-1-16,-7 8 17 16,-2 3-14-16,-1 7 38 15,0 1-4-15,0 0-32 16,0 0-10-16,0 12-1 16,0 12 6-16,0 2-3 15,4-2-25-15,5-4-62 0,4-10-36 16,2-10-95-1,6-2-117-15</inkml:trace>
  <inkml:trace contextRef="#ctx0" brushRef="#br1" timeOffset="157956.87">11165 16745 872 0,'0'0'43'0,"0"0"17"15,0 0 20-15,0 0-26 16,0 0-41-16,0 0 7 0,-65 87 33 16,55-36-29-16,4 3 12 15,-2 4-26-15,3 0-1 16,1-3-1-16,0-15-8 15,4-10 0-15,0-20-5 16,0-3 18-16,0-7-13 16,0 0 2-16,0-11 4 15,10-16 51-15,10-12-37 16,2-7-17-16,-1 7-1 16,7 5 8-16,-1 10-10 15,-5 7 0-15,4 6 0 16,-6 10-22-16,0 1 22 0,-5 2-16 15,-3 16 12-15,-3 2-8 16,-9 3 11-16,0-3 1 16,-9 4 0-16,-15-3-10 15,-13 3 10-15,-2-2 0 16,-6-2-6-16,-1-3-36 16,2-5-35-16,9-3-173 15,14-9-104-15,15-4-122 16</inkml:trace>
  <inkml:trace contextRef="#ctx0" brushRef="#br1" timeOffset="159001.34">13436 17224 201 0,'0'0'117'0,"0"0"70"16,0 0 34-16,0 0-67 16,0 0 6-16,0 0 27 15,0 0-101-15,6-53-16 16,-27 66-22-16,-10 13-44 15,-17 13 34-15,-12 9-38 16,-8 2 0-16,3-3 21 16,9-5-19-16,11-8-2 15,12-6 0-15,17-9 13 16,13-9-17-16,3-3 4 16,3-1 0-16,24 3-18 15,12-2 18-15,16 1-12 0,3-5-11 16,4 0-61-16,0 4-6 15,-4 0-98-15,-6-1-67 16,-25-2-171-16</inkml:trace>
  <inkml:trace contextRef="#ctx0" brushRef="#br1" timeOffset="159166.79">13061 17795 732 0,'0'0'70'15,"0"0"187"-15,0 0-182 16,0 0-61-16,0 0-6 16,111-2-8-16,-26-5 0 15,21 0-76-15,18-3-122 16,2-3-257-16</inkml:trace>
  <inkml:trace contextRef="#ctx0" brushRef="#br1" timeOffset="160307.84">15179 16999 695 0,'0'0'55'0,"0"0"157"16,0 0-67-16,0 0-31 0,0 0-44 15,0 0-66-15,-59 20 23 16,34 26-20-16,-5 20 3 16,7 11 17-16,4 14-19 15,3 9-8-15,3-1 0 16,6-1 12-16,7-4-12 16,0-13 0-16,0-8 0 15,1-9-6-15,1-9 9 16,-2-14-3-16,-6-5 0 15,-19-7 13-15,-11-9-18 16,-13 0 5-16,-10-9 0 16,-2-2-6-16,5-9 0 15,11 0-36-15,12 0-24 0,20 0-36 16,13 0-122-16,14 0-179 16</inkml:trace>
  <inkml:trace contextRef="#ctx0" brushRef="#br1" timeOffset="160644.16">15220 18006 891 0,'0'0'100'0,"0"0"95"16,-112 19-97-16,75 1-54 16,2 1-16-16,16-4-3 15,6 1-21-15,8 0-4 0,5-8 0 16,1 0-5-1,16-4 1-15,4-6-14 0,6 0 6 16,3-3-5-16,-1-13 13 16,-3-4 4-16,-7 0 0 15,-9 5 5-15,-5 10 2 16,-5 0-6-16,0 5 7 16,0 0 21-16,0 0-29 15,0 8 0-15,-3 13-2 16,-5 4-5-16,5 2 0 15,3-1-1-15,0-7-78 16,2-4 7-16,15-13-139 16,8-4 6-16,5-31-167 15</inkml:trace>
  <inkml:trace contextRef="#ctx0" brushRef="#br1" timeOffset="161063.81">15587 16860 862 0,'0'0'76'16,"0"0"198"-16,0 0-157 15,0 0-38-15,0 0-77 16,0 0 12-16,-57 0-3 16,47 49-6-16,1 12-1 15,-1 2 1-15,9 2 5 16,-1-9-2-16,2-12-8 0,0-15 0 15,0-17-4 1,0-7 6-16,0-5-2 0,2 0 12 16,9-23-7-16,1-11 43 15,7-13-48-15,5 1 5 16,1 6-13-16,1 12 8 16,3 11 0-16,0 7 0 15,-5 10-20-15,-5 0 17 16,-6 7-18-16,1 11 10 15,-14 6-7-15,0 2 17 16,-3 1-2-16,-24 3 1 16,-16-4-20-16,-5 1 21 15,-7-4-46-15,6-3-87 0,13-3-8 16,7-7-77 0,19-3-89-16,7-5-218 0</inkml:trace>
  <inkml:trace contextRef="#ctx0" brushRef="#br1" timeOffset="161321.17">16085 17319 938 0,'0'0'149'0,"0"0"93"15,0 0-142-15,0 0-70 0,0 0-24 16,0 0-5-16,-30 80-1 15,25-20 0-15,2 10 1 16,-2 2 11-16,2 1-13 16,0-1 1-16,-3-10-20 15,0-9-2-15,-1-10-104 16,-1-14-71-16,-3-14-70 16,-2-15-80-16,-8 0 9 15</inkml:trace>
  <inkml:trace contextRef="#ctx0" brushRef="#br1" timeOffset="161649.47">15854 17798 213 0,'0'0'178'16,"0"0"111"-16,-18-86-112 16,18 66-25-16,12-2-88 15,21 0-11-15,5 0-40 16,18 0-12-16,5 5-1 0,8 0-41 16,8 1-52-16,-5-1-42 15,-4-1 17-15,-10-6-80 16,-16-2 31-16,-15-10 77 15,-17 2 67-15,-8 0 23 16,-2 12 110-16,0 4 121 16,-12 12-51-16,3 3-17 15,1 3-19-15,-1 0-58 16,2 7-30-16,-3 17-53 16,-2 11 46-16,1 6-9 0,1 14-23 15,4 7 40 1,3 2-57-16,0 2 0 0,3-12 0 15,0-9-8-15,6-12-22 16,8-13-85-16,2-13-104 16,4-7-83-16,3-14-281 15</inkml:trace>
  <inkml:trace contextRef="#ctx0" brushRef="#br1" timeOffset="162075.04">16472 17573 508 0,'0'0'301'0,"0"0"5"16,0 0-95-16,0 0-148 16,0 0-21-16,0 0-42 15,22-42 0-15,11 35-6 0,-4 5 6 16,0 2-5-16,-7 0 5 16,-7 0-20-16,-6 5 10 15,-6 12-10-15,-3 3 14 16,0 3-6-16,-9 1 3 15,-9-1 8-15,3-3-14 16,-1-4-13-16,8-12 15 16,5-1-10-16,3-3 21 15,0 0-8-15,1-10-4 16,15-12 10-16,4-9-24 16,3-2-44-16,-4 3-20 15,-4 6 43-15,-4 6 49 0,-5 7 25 16,-6 8 5-1,0 3 56-15,0 0-50 0,0 0-27 16,0 13-9-16,0 8 0 16,0 6 0-16,0 4-1 15,0-4 8-15,0-1-14 16,3-1-67-16,16-8-113 16,8-5-25-16,6-12 7 15,-1 0-275-15</inkml:trace>
  <inkml:trace contextRef="#ctx0" brushRef="#br1" timeOffset="162293.47">16910 17382 511 0,'0'0'234'0,"0"0"124"16,0 0-135-16,0 0-108 0,0 0-21 16,0 0-93-16,3-42 0 15,27 47 13-15,5 15-6 16,2 9-8-16,-2 10 0 15,-16 6 0-15,-5 4-16 16,-14 2 16-16,-7 5-14 16,-16 0-14-16,-7-3-79 15,5-6-25-15,1-13-156 16,12-14-170-16</inkml:trace>
  <inkml:trace contextRef="#ctx0" brushRef="#br1" timeOffset="162697.93">17475 17461 753 0,'0'0'66'0,"-104"-3"129"16,65 11-57-16,10 12-77 15,9 4-50-15,8 7 17 16,6 1-20-16,6 2 1 15,3-4-7-15,15-5-2 16,5-8 0-16,9-9-12 16,4-8-11-16,1 0-3 15,2-22-30-15,-4-6-71 0,-2-5 62 16,-7-4 12-16,-6-6 53 16,-5-9-8-16,2-7 19 15,-8-1-11-15,0 6 10 16,-5 13 32-16,-4 20 81 15,0 11-22-15,0 10-11 16,0 0-66-16,0 17-20 16,-6 15-4-16,-4 15 0 15,1 9 3-15,-2 7-22 16,4 3 19-16,4 3-61 16,3-6-103-16,0-11-92 15,21-18-304-15</inkml:trace>
  <inkml:trace contextRef="#ctx0" brushRef="#br1" timeOffset="163171.69">17906 17403 873 0,'0'0'94'0,"0"0"89"16,0 0-159-16,0 0-24 15,0 0 0-15,0 0-1 16,85 13 4-16,-55-1-3 16,-5 1 0-16,-2 4-23 15,-10 0 19-15,-4 0-23 16,-9 6-16-16,0-1 42 0,-3-3-39 16,-15 4 39-16,-1-4-19 15,-4-2 0-15,6-6 13 16,1-4-16-16,9-6 18 15,4-1 3-15,3 0 4 16,0-14 49-16,7-11-47 16,12-3 1-16,-2-2 3 15,0 2-3-15,1 5-5 16,-9 3 92-16,-1 6-39 16,-3 7 52-16,-5 3 8 15,0 4-55-15,0 0-1 16,0 0-47-16,0 4-8 0,-9 17-1 15,-1 8 2 1,-2 3-3-16,0 5 0 0,9-3 7 16,3 1-28-16,0-6-33 15,27-4-96-15,19-13-103 16,18-12-154-16</inkml:trace>
  <inkml:trace contextRef="#ctx0" brushRef="#br1" timeOffset="164077.56">19811 17033 802 0,'0'0'76'0,"0"0"122"15,0 0-26-15,0 0-92 16,0 0-44-16,0 0 26 16,-7-11-46-16,-1 11 13 15,-13 7-2-15,-10 9-26 16,-11 8 28-16,-10 5-29 16,-6 1 0-16,-6 1 17 15,-2 1-9-15,8-4-8 16,13-6 0-16,12-7 13 15,17-5-15-15,13-6 2 16,3-1 0-16,0 0-16 16,16 1 10-16,21 3 6 15,13-4 0-15,9-3-38 0,3 0 11 16,-3 3-59-16,-5 0-60 16,-14 3-30-16,-16 2-121 15,-15-4-92-15</inkml:trace>
  <inkml:trace contextRef="#ctx0" brushRef="#br1" timeOffset="164227.97">19262 17500 575 0,'0'0'147'0,"0"0"102"16,-81 24-83-16,81-21-96 16,6-3-38-16,39 0-23 15,27-7-9-15,28-8 0 0,16-4-80 16,12 2-128-16,2-7-162 15</inkml:trace>
  <inkml:trace contextRef="#ctx0" brushRef="#br1" timeOffset="164580.37">21149 15347 427 0,'0'0'3'0,"0"0"-6"15,0 0-77-15,0 0-79 16</inkml:trace>
  <inkml:trace contextRef="#ctx0" brushRef="#br1" timeOffset="166049.67">20554 16967 681 0,'0'0'46'0,"0"0"84"15,0 0-18-15,0 0-112 16,0 0 16-16,0 0-5 16,-24 78 7-16,19-19 24 15,-1 6-31-15,0 3 25 16,-1-9-7-16,0-15-28 16,0-10 41-16,3-14-39 15,1-12 13-15,3-6 22 16,0-2-22-16,0 0 58 15,0-8 7-15,0-22-37 0,11-12-11 16,2-13-33-16,0-7 0 16,-1 0 1-16,2 3 11 15,-8 15-12-15,-3 16 0 16,0 16 1-16,0 9-18 16,-2 3 17-16,2 6-45 15,0 15 16-15,3 12 19 16,3-1-1-16,6 5 11 15,-6-11-39-15,1-2 38 16,-1-15-24-16,-6-6 25 16,5-3-7-16,1-3 19 15,5-17 22-15,8-7-6 0,1-5-27 16,6-3 40-16,-6 1-40 16,3 4 2-16,-7 11 4 15,1 4 9-15,-8 15-23 16,2 0 7-16,-3 17-8 15,4 20-15-15,-11 13 23 16,-1 6-10-16,-3 7-2 16,0 0-66-16,-3-5-10 15,-4-5-106-15,3-14-76 16,4-14-83-16</inkml:trace>
  <inkml:trace contextRef="#ctx0" brushRef="#br1" timeOffset="166358.2">21486 16818 1053 0,'0'0'76'0,"0"0"172"16,0 0-194-16,0 0-44 16,0 0 5-16,0 0-9 15,-48 106 22-15,23-25-11 16,-1 22-10-16,-2 10 28 15,3 11-34-15,-2 0-1 16,8-6 14-16,6-6-1 16,7-16-13-16,3-17 0 15,-4-18 5-15,-2-12-11 0,-4-13 6 16,-10-12 0-16,0-9-5 16,-4-8-7-16,0-4-15 15,0-3-31-15,4 0-97 16,10-7-138-16,10-3-24 15,3-2-107-15</inkml:trace>
  <inkml:trace contextRef="#ctx0" brushRef="#br1" timeOffset="166725.57">21622 17965 641 0,'0'0'225'16,"0"0"-8"-1,0 0-74-15,-90 2-63 0,60 18-52 16,1 6 8-16,-1 1-15 16,12 2-14-16,4 0 2 15,13-4-9-15,1-3 0 16,0-5-8-16,18-6 6 16,4-8-2-16,4-3 2 15,2-7-13-15,0-14 2 16,1-4 9-16,-9-3 4 15,-6-1-7-15,-2 3 17 16,-6 9-10-16,-6 4 10 0,0 9-6 16,0 4 52-1,0 0-56-15,0 4 3 16,-14 16-13-16,-1 6 5 0,2 7 3 16,6-3 1-1,4-1-51-15,3-7-22 0,0-7-91 16,8-13-73-16,10-2-69 15</inkml:trace>
  <inkml:trace contextRef="#ctx0" brushRef="#br1" timeOffset="167152.97">21840 16695 927 0,'0'0'82'0,"0"0"126"16,0 0-106-16,0 0-47 16,0 0-55-16,0 0 0 15,-45 0 17-15,32 41-13 16,3 6 16-16,6 5-20 16,1-6 8-16,3-3-11 15,0-11 3-15,0-13 0 16,0-8-6-16,0-7 14 15,1-4-8-15,7 0 0 16,7-7 14-16,6-15 8 16,9-10-22-16,-1 0 0 15,1 1 2-15,-1 12-1 16,-10 7-1-16,-7 4 0 0,-5 8-15 16,-4 0 7-16,-3 13-34 15,0 11 41-15,0 6-19 16,-13-5 20-16,-12 0-4 15,-11-3-11-15,-5-5-35 16,-8-1 23-16,3-3-119 16,4-6-132-16,15-4 51 15,9-3-78-15</inkml:trace>
  <inkml:trace contextRef="#ctx0" brushRef="#br1" timeOffset="168204.4">22229 17402 545 0,'0'0'13'0,"0"0"153"16,0 0-130-16,-112 0-15 15,70 21 4-15,3 8-25 0,0 5 33 16,5-3-3-1,12-1-17-15,9-7 18 0,9-3-26 16,4-6-5-16,7-12 1 16,19-2 8-16,11-5 11 15,11-23-1-15,4-11-12 16,-4-6 9-16,-2-3-13 16,-8-4-3-16,-5-4 20 15,-10-8 24-15,-3 2 34 16,-11 7-40-16,-8 16-26 15,-1 20 72-15,0 14-39 16,0 5-11-16,-7 19-34 0,-14 18-4 16,-1 13-3-1,3 9 7-15,8 0-18 0,8-3-5 16,3-2-86-16,0-7-49 16,14-7-28-16,8-13-130 15,6-20-57-15</inkml:trace>
  <inkml:trace contextRef="#ctx0" brushRef="#br1" timeOffset="168636.79">22476 17307 727 0,'0'0'99'0,"0"0"140"16,0 0-41-16,0 0-136 15,0 0-21-15,0 0-41 16,-31-20-7-16,50 20-6 0,10 6 14 15,3 3-2-15,0 5-7 16,-7 0-46-16,-8 1 27 16,-7 2-3-16,-6 0 8 15,-4 6 14-15,0-3-14 16,-10 0 21-16,-8-1-4 16,2-2 4-16,2-7 0 15,7-3 1-15,4-7 0 16,3 0-2-16,0 0 8 15,0-6-6-15,9-13 4 16,8-6 9-16,2-1-16 16,1-2 3-16,-3 6 0 0,-4 5 9 15,-5 8-4-15,-5 2 31 16,-3 7 33 0,0 0-53-16,0 0 1 0,0 8-17 15,-6 11 0-15,-3 7-4 16,0-1 4-16,8 3 0 15,1-1 0-15,0-1-81 16,25-6-35-16,14-11-161 16,13-9-282-16</inkml:trace>
  <inkml:trace contextRef="#ctx0" brushRef="#br1" timeOffset="169619.98">23493 14354 109 0,'0'0'10'0,"0"0"77"16,0 0-24-16,0 0 53 15,0 0-47-15,0 0-41 16,-6-27 6-16,6 33-19 16,-1 11 3-16,1 2 97 15,-2-2-50-15,1 0-8 16,-3-7-12-16,2-3-37 0,2-2 23 15,0-5-18-15,0 0-10 16,0 0 67-16,0 0-24 16,0 0-16-16,0 0-6 15,0 0-12-15,0 0-10 16,0 0-2-16,0 0 0 16,0 0 51-16,0 0-46 15,0 0 35-15,0 0 6 16,0 0-41-16,0-9 39 15,0-7-44-15,0-4 6 16,7-6-13-16,-1-7 7 16,1-4 0-16,-1-6-4 0,0-10 10 15,4-9-17-15,-1-5 11 16,1-5-13-16,1 6-12 16,-4 9 23-16,-2 18 2 15,-2 16-6-15,-3 17 18 16,0 1-12-16,0 5 0 15,0 14-10-15,-2 25-7 16,-13 22 16-16,-4 28 1 16,-3 22 31-16,-3 19-21 15,-1 18 24-15,-10 14-16 16,0 23-15-16,-3 13 49 16,-1 8-43-16,-3 4 8 15,6-1 27-15,1 8-44 0,3 1 28 16,8 0-13-16,-2-8-11 15,8-11 26-15,2 4-30 16,-1-2 0 0,-3 1-1-16,-9 5 18 0,-8-7-17 15,-6-4 0-15,-3 5 3 16,0 5-11-16,3-7 8 16,6-14 0-16,2-24-5 15,4-40 16-15,-1-40-11 16,0-32 0-16,5-35-4 15,2-8-21-15,9-6 19 16,4 0 6-16</inkml:trace>
  <inkml:trace contextRef="#ctx0" brushRef="#br1" timeOffset="171444.37">23013 16322 368 0,'0'0'100'0,"0"0"6"16,0 0 83-16,0 0-95 16,0 0-41-16,0 0 1 15,109-89 4-15,-30 46 13 16,22-10-9-16,19-6-30 15,11-7 16-15,8 3-39 16,6 0-1-16,-5 7 13 0,-6 6-8 16,-7 4-13-16,-12 7 1 15,-23 6 10-15,-23 3-13 16,-28 3 2-16,-21 5 0 16,-17 1-14-16,-3 4 12 15,-12 5-18-15,-15-2-28 16,-6 7-20-16,-1 2 18 15,0 2-11-15,7 3 23 16,6-2 33-16,9 2-18 16,11 0 23-16,-2 0 2 15,3 0 4-15,0-2 43 16,0-1 28-16,0-2-24 16,0-3 4-16,12-1-56 0,11-2 30 15,7 5-5 1,8 1-25-16,2 5 38 0,-2 0-34 15,0 10-3-15,-8 10 38 16,-7 9-35-16,-15 4 7 16,-8 10 12-16,-8 1-22 15,-29 5 38-15,-21 4-40 16,-15 3-15-16,-3-3-68 16,-5-16-272-16,4-11-494 15</inkml:trace>
  <inkml:trace contextRef="#ctx0" brushRef="#br1" timeOffset="177311.16">25701 15034 688 0,'0'0'15'0,"0"0"126"16,0 0 7-16,0 0-68 15,0 0-13-15,0 0-19 16,0 0 24-16,0 0-47 16,-9-59-23-16,12 66-2 0,9 22 14 15,0 11-14-15,1 9 29 16,-7 1-28-16,-6-4 3 16,0-6-4-16,0-11 0 15,0-9 2-15,-3-7-2 16,2-12 0-16,1 2 14 15,0-3-9-15,0-14 18 16,0-16-23-16,7-15 2 16,13-9-6-16,2-5 6 15,4 3-2-15,0 9 0 16,1 15 9-16,-3 17-22 0,-3 15 13 16,0 0-6-16,-2 27-7 15,-4 10 12-15,-3 7 1 16,-5-2 0-16,-2-9-21 15,-4-7 13-15,3-13 3 16,-3-3 5-16,1-10 5 16,-1 0 4-16,6 0 7 15,4-19 25-15,8-11-20 16,7-16 20-16,5-4-34 16,4-3-6-16,1 5 21 15,-3 11-12-15,-4 13-8 16,-10 15-1-16,-1 9 14 0,-2 0-30 15,-2 25 15 1,-5 14 0-16,-5 13-16 0,-4 3 5 16,0-2-39-16,0-3 3 15,0-8-45-15,0-8-48 16,0-12-134-16,0-9-41 16,7-13-174-16</inkml:trace>
  <inkml:trace contextRef="#ctx0" brushRef="#br1" timeOffset="177808.48">26726 14687 699 0,'0'0'69'0,"0"0"120"16,0 0 37-16,0 0-164 16,0 0 9-16,0 0-9 15,-30 56-45-15,17 3 46 16,-4 14-39-16,2 13-16 15,-1 0 25-15,2 0-26 16,7-10-7-16,5-10 0 16,2-14-11-16,5-16-2 15,17-11-54-15,11-16-58 16,15-9-57-16,12-28-132 0,4-16-171 16</inkml:trace>
  <inkml:trace contextRef="#ctx0" brushRef="#br1" timeOffset="178233.11">27079 14819 822 0,'0'0'142'0,"0"0"96"15,0 0-106-15,0 0-43 16,0 0-72-16,0 0-4 16,-53 20 11-16,51 13-23 15,2 11 33-15,0 5-18 16,0 6-13-16,0-2 24 0,0-6-24 15,0-10-3-15,0-12 0 16,0-8 13-16,2-12-15 16,-1-2 2-16,1-3 0 15,-1 0 4-15,6 0 7 16,5-25-11-16,8-4 4 16,5-8 14-16,2 7-25 15,6 2 7-15,-2 11 0 16,0 7-14-16,2 6 14 15,-6 4 0-15,-3 10-2 16,-6 11-8-16,-7 7 1 16,-10 3 9-16,-1 5 0 15,-9-6-18-15,-16-1 18 16,-8-3 0-16,-2-6-1 16,-3-6-23-16,2-6 23 0,6-3-16 15,6-5-28-15,9-6 21 16,11-22-113-16,4-7-160 15,13-8-141-15</inkml:trace>
  <inkml:trace contextRef="#ctx0" brushRef="#br1" timeOffset="178447.5">27671 15057 630 0,'0'0'564'15,"0"0"-433"-15,0 0 5 0,0 0-71 16,0 0-35 0,0 0-13-16,93-20 9 0,-53 3-26 15,2 5-2-15,6 1-25 16,4 1-90-16,0 2-175 16,-3 0-330-16</inkml:trace>
  <inkml:trace contextRef="#ctx0" brushRef="#br1" timeOffset="178863.27">28471 14839 1142 0,'0'0'33'0,"0"0"217"15,0 0-168-15,0 0-18 16,0 0-12-1,0 0-52-15,-80 0 15 0,44 27-15 16,1 8 1-16,5 5-11 16,10-2 10-16,11 0 0 15,7-8-6-15,2-14-20 16,5-3 8-16,14-9-13 16,6-4-8-16,6-10 27 15,5-16-10-15,-1-7-6 16,-2-1 25-16,-5-2-11 0,-9 3 11 15,-5 4 3-15,-8 5 0 16,-3 8 17-16,-3 9-11 16,0 4 6-1,0 3-1-15,0 0-9 0,0 10-4 16,0 9-1-16,-3 11 3 16,0 0-10-16,3 2 10 15,0 0-46-15,17-3-12 16,5-3-68-16,4-9-154 15,3-13-56-15,1-4-229 16</inkml:trace>
  <inkml:trace contextRef="#ctx0" brushRef="#br1" timeOffset="179110.99">28745 14698 783 0,'0'0'118'16,"0"0"218"-16,0 0-180 15,0 0-111-15,0 0 38 16,0 0-61-16,6-11-5 16,23 17 41-16,7 14-35 15,-2 7 18-15,1 6-41 16,-5 6 5-16,-9 4-11 16,-6 10 6-16,-15 4 0 15,0 5-6-15,-22-2-48 16,-8-3-22-16,-4-2-63 15,-2-9-198-15,-4-12-203 16</inkml:trace>
  <inkml:trace contextRef="#ctx0" brushRef="#br1" timeOffset="181184.11">25829 15315 483 0,'0'0'76'0,"0"0"-70"0,0 0 84 16,0 0 4-16,108-24-35 15,-34 8 12-15,23-7-24 16,30 0 0-16,28-7 44 16,37 1-54-16,37-1 10 15,38 2 1-15,25 3-44 16,12 4 29-16,4 9-26 15,-12-1-5-15,-18-1 16 16,-34 1-7-16,-48 0-11 16,-54-1 1-16,-57 6 16 15,-50 1-34-15,-35 2-4 16,-62 5-69-16,-47 0-210 16,-40 0-125-16</inkml:trace>
  <inkml:trace contextRef="#ctx0" brushRef="#br1" timeOffset="181384.36">26665 15020 655 0,'0'0'8'16,"88"-48"38"-16,7 17 89 15,30-2-57-15,30 4 60 16,17-1-59-16,10 7-48 15,0 9-13-15,-17 11-18 16,-23 3-21-16,-31 0-268 0,-43 6-391 16</inkml:trace>
  <inkml:trace contextRef="#ctx0" brushRef="#br1" timeOffset="192947.23">11074 17570 82 0,'0'0'59'0,"0"0"31"16,0 0 18-16,0 0-17 15,0 0 0-15,0 0 18 16,0 0-18-16,0 0-29 16,-3-3 10-16,3 3-28 15,0 0-19-15,0-6 22 16,0-1-33-16,0-7 2 0,0-4-16 15,5-6 3-15,6-4-6 16,-5 3 3-16,4-1 0 16,-4 6-10-16,-3 4 10 15,0 7 0-15,-3 7-4 16,0-1 11-16,0 3-17 16,0 0 10-16,0 0-14 15,0 0-6-15,0 17-15 16,-3 16 35-16,-6 6-2 15,-1 11 2-15,1-2-10 16,-1 10 9-16,3-7-49 16,0-4 1-16,4-7-65 15,3-6-14-15,0-12 13 0,-3-6 26 16,0-5 11-16,0-5-20 16,-3 1 40-16,0-7 51 15,-2 0 5-15,4 0 2 16,-2 0 45-16,3 0 46 15,3 0 38-15,0 0 18 16,0 0-28-16,0 0-25 16,0 0-56-16,0 0-11 15,0 0-26-15,0 0 10 16,13-9-16-16,13-1 5 16,7-1-80-16,-5-2-126 15,-4 1-145-15</inkml:trace>
  <inkml:trace contextRef="#ctx0" brushRef="#br1" timeOffset="193143.49">11255 17776 737 0,'0'0'127'16,"0"0"-5"-16,0 0 30 15,0 0-125-15,0 0-19 16,0 0-16-16,4 3-41 16,-4-2-248-16,-1-1-267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1T03:12:37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18655 3856 302 0,'0'0'0'15,"0"0"0"-15,0 0 45 16,0 0 70-16,0 0-66 16,0 0-16-16,0 0-26 15,0 0 9-15,-4 0-9 16,24 0 6-16,12-1 24 15,2-5-37-15,2-2 6 16,1-1 5-16,-4-1-11 0,-8 4 0 16,-8 0-3-1,-8 1 2-15,-9 5 1 0,0-5 16 16,-9 5-10-16,-24 0 4 16,-16 0-10-16,-16 0 0 15,-6 11-2-15,-13 5 12 16,2 3-13-16,11-5 3 15,12 1 0-15,27-7 5 16,20-5-5-16,12-2-9 16,15-1-34-16,40 0 43 15,27 0 10-15,15-12-10 16,13-3 4-16,-5 1-6 16,-11-1 4-16,-11 1-2 15,-20 2 3-15,-24 4 4 16,-25 4 2-16,-14 4-4 0,-31 0 54 15,-33 3-45-15,-27 18-14 16,-21 8-57-16,-16 14-23 16,-3 7-7-16,1-2-56 15,6-10-169-15</inkml:trace>
  <inkml:trace contextRef="#ctx0" brushRef="#br0" timeOffset="908.14">16153 5607 28 0,'0'0'45'0,"0"0"14"15,0 0 8-15,0 0-30 16,0 0 23-16,0 0-7 16,-23-14-15-16,17 12 23 15,3-1-1-15,0 1 6 16,3 1 16-16,0 1-51 16,0-1 13-16,0-2-44 15,0 3 11-15,0-7-22 16,17-2 1-16,5-2 10 0,3-1 0 15,-6 1-6-15,-5 8-15 16,-8 0 9-16,-6 3 12 16,0 0-3-16,-6 0 3 15,-21 3-29-15,-12 14 18 16,-12 5 4-16,-3 0 7 16,-2 1 0-16,7-6 10 15,13-6 6-15,14-5-15 16,14-6 6-16,8 0-7 15,11 0-22-15,23-12 22 16,23-9 0-16,7-4 9 16,2-2-20-16,-11 6-11 0,-14 6-1 15,-18 4-13-15,-19 11-58 16,-8 0 31-16,-35 14-13 16,-19 9-140-16</inkml:trace>
  <inkml:trace contextRef="#ctx0" brushRef="#br0" timeOffset="2685.22">18869 3813 294 0,'0'0'0'0,"0"0"-78"15,0 0 69-15,0 0-32 16,80-56-120-16</inkml:trace>
  <inkml:trace contextRef="#ctx0" brushRef="#br0" timeOffset="5289.4">18800 3716 74 0,'0'0'2'0,"0"0"-2"15,0 0 11-15,0 0 1 16,0 0-12-16,0 0 2 16,-13-8-2-16,9 5-35 15</inkml:trace>
  <inkml:trace contextRef="#ctx0" brushRef="#br0" timeOffset="7064.99">19981 4311 111 0,'0'0'143'15,"0"0"-143"-15,-2-98-35 16,28 52-165-16</inkml:trace>
  <inkml:trace contextRef="#ctx0" brushRef="#br0" timeOffset="7424.76">21298 3856 22 0,'0'0'0'0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1T03:08:36.8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5911 2478 13 0,'0'0'0'0</inkml:trace>
  <inkml:trace contextRef="#ctx0" brushRef="#br1" timeOffset="3693.71">4473 2244 842 0,'0'0'2'16,"0"0"124"-16,0 0 111 15,0 0-155-15,0 0-27 0,0 0-55 16,0 0 2-16,21 24 17 16,7-2-14-16,-4 9 17 15,-6 6-22-15,-8 4 9 16,-8-1-4-16,-2 0-5 16,0-7 0-16,-9-11-3 15,0-9 15-15,3-8-12 16,6-3 0-16,0-2 3 15,0-12 12-15,0-21-15 16,6-12 0-16,12-8 2 16,3 2 4-16,1 5-6 15,2 12 0-15,-3 14 5 0,-6 14-22 16,4 6 14-16,-1 5-1 16,0 21-8-16,-3 10-3 15,1 3 2-15,-8-2 0 16,2-6-13-16,-4-9 21 15,-3-10-1-15,0-5 6 16,-3-5-1-16,0-2 9 16,8-4 12-16,2-18 24 15,8-12-23-15,7-8 21 16,2-1-40-16,3 2-1 16,3 8 5-16,-2 11 1 15,-4 13-7-15,-2 9 0 16,-5 9-2-16,-4 25-8 15,-7 15 10-15,-9 8 0 16,0 4-2-16,-3-2-43 16,-6-7-4-16,6-7-100 0,3-15-159 15,0-18-155-15</inkml:trace>
  <inkml:trace contextRef="#ctx0" brushRef="#br1" timeOffset="3933.35">5498 2040 921 0,'0'0'87'0,"0"0"243"15,0 0-186-15,0 0-94 16,0 0-16-16,0 0 17 0,-85 112-31 16,62-39 20-16,1 12-16 15,10 7-22-15,11 2 16 16,1 0-18-16,31-7-4 15,24-18-3-15,11-22-74 16,13-34-13-16,1-16-70 16,4-41-277-16,-2-23-421 15</inkml:trace>
  <inkml:trace contextRef="#ctx0" brushRef="#br1" timeOffset="4331.42">5962 2132 1157 0,'0'0'31'0,"0"0"185"0,0 0-157 16,0 0-20-16,0 0 16 16,-3 98 31-16,19-51-51 15,-1 6-13-15,0 3 17 16,-3 0-37-16,-6-5 13 16,1-9-15-16,-4-12 12 15,0-11-12-15,-3-11 0 16,3-7 0-16,0-1 4 15,-3 0 4-15,0-12-6 16,3-18-2-16,5-9 12 16,5-4-32-16,9 7 20 15,4 9-18-15,8 7 15 16,3 9-27-16,-1 9 20 0,0 2-3 16,-3 7-12-16,-5 7 24 15,-7 6-19-15,-15 1 13 16,-6 2-2-16,-9 3 7 15,-27-2 2-15,-10-1 0 16,-9-2 6-16,-3-5-21 16,5-3 2-16,13-9-34 15,15-4-28-15,22-6-134 16,3-18-247-16</inkml:trace>
  <inkml:trace contextRef="#ctx0" brushRef="#br1" timeOffset="4507.38">6731 2344 1202 0,'0'0'18'15,"0"0"173"-15,0 0-115 16,0 0-7-16,0 0-58 16,0 0-16-16,17 2 5 15,44-14-64-15,10 0-66 16,7-5-366-16</inkml:trace>
  <inkml:trace contextRef="#ctx0" brushRef="#br1" timeOffset="4885.34">7419 2118 1044 0,'0'0'126'16,"0"0"76"-16,0 0-118 15,-106 34-34-15,73 1 19 16,2 5-40-16,7 2-20 16,15-1 3-16,9-6-9 15,0-4-3-15,9-8 0 16,10-11-19-16,4-7 16 16,7-5-26-16,1-14 2 15,-1-15 24-15,0-6-41 16,-2-6 20-16,-4-5 12 15,-5-6-9-15,-7 5 12 0,-1 10 2 16,-7 14 7-16,-1 13 18 16,-3 10-10-16,0 10-1 15,0 17-7-15,0 13 5 16,0 5-2-16,0 2-3 16,0-2 0-16,21-2-9 15,9-2-22-15,10-10-134 16,2-14-170-16,7-17-246 15</inkml:trace>
  <inkml:trace contextRef="#ctx0" brushRef="#br1" timeOffset="5125.46">7868 1884 1174 0,'0'0'28'0,"0"0"203"16,0 0-130-16,0 0-48 15,0 0-53-15,0 0 43 16,97 108 17-16,-45-58-48 16,-3 2 7-16,-10 2-19 15,-18 3 15-15,-21 4-20 16,-9 7 5-16,-36 4-36 16,-22 3 18-16,-21 6-77 15,-9-2-75-15,2-8-236 16,20-16-185-16</inkml:trace>
  <inkml:trace contextRef="#ctx0" brushRef="#br1" timeOffset="5583.77">9261 1992 351 0,'0'0'129'0,"0"0"8"15,0 0 107-15,0 0-11 16,0 0-91-16,0 0-11 15,76-53-10-15,-76 53-72 16,0 0-2-16,0 0-14 16,-10 0-30-16,-10 14 27 15,-17 9-30-15,-8 7 0 16,-7 7 4-16,4 2-4 16,8 0 0-16,12-8-1 15,8-1 10-15,7-7-14 16,10-4 5-16,3-5 0 15,0 0-12-15,16-3 12 0,20-1-5 16,16-3-6-16,20-4-36 16,8-1-8-16,1-2-65 15,-2 0-84-15,-15 0-66 16,-15 0-144-16</inkml:trace>
  <inkml:trace contextRef="#ctx0" brushRef="#br1" timeOffset="5735.69">9085 2479 638 0,'0'0'158'16,"0"0"161"-16,0 0-164 15,0 0-134-15,0 0 1 16,0 0-12-16,112 41-7 16,-2-44-3-16,17-9-230 0,3-7-433 15</inkml:trace>
  <inkml:trace contextRef="#ctx0" brushRef="#br1" timeOffset="6197.69">11531 1884 781 0,'0'0'5'16,"0"0"282"-16,0 0-99 0,-52-73-85 15,43 68-14 1,3 4-19-16,-1 1-25 0,1 0-8 16,-5 30-37-16,-8 24 1 15,1 28-8-15,0 17 7 16,6 8 0-16,-4 6-2 15,-1-6 8-15,1-11-18 16,-1-20-38-16,11-21-78 16,5-22-57-16,1-22-190 15,-6-11 0-15,-6-15 89 16</inkml:trace>
  <inkml:trace contextRef="#ctx0" brushRef="#br1" timeOffset="6538.1">11133 2360 325 0,'0'0'175'0,"0"0"100"15,-40-83 2-15,40 77-107 0,0-2-62 16,22 0-104-16,17-3 14 16,17 1-18-16,19 0 0 15,6-1-6-15,7-3-66 16,0-1-50-16,-5-5-121 16,-4-4-22-16,-15-4 22 15,-19-4 54-15,-21-8 189 16,-21 1 2-16,-3 2 163 15,-6 7 126-15,-10 12-37 16,5 11-27-16,2 4-68 16,-1 3-85-16,-2 17-33 15,-3 24-22-15,0 15-16 16,-1 13 45-16,6 5-28 16,6-2-17-16,1-2 20 0,3-11-23 15,0-10 0-15,0-14-4 16,3-14-59-16,18-11-25 15,8-10-112-15,12-17-176 16,4-22-159-16</inkml:trace>
  <inkml:trace contextRef="#ctx0" brushRef="#br1" timeOffset="6964.07">11931 2198 765 0,'0'0'51'0,"0"0"265"16,0 0-193-16,0 0-26 15,0 0-65-15,0 0-30 16,16-11 22-16,20 5-24 0,6 2 0 16,-6 1 0-16,-8 3 8 15,-4 0-8-15,-12 0 0 16,-7 11-4-16,-5 6-10 16,0 8 3-16,-5 2-4 15,-13 2 13-15,-5-1-31 16,3-5 4-16,5-2-14 15,7-10 26-15,5-5 6 16,3-6-18-16,0 0 16 16,14-6 5-16,8-14 16 0,5-7-1 15,-3-4-4 1,3-6 1-16,-1-6 33 0,-3 4-30 16,-4 5 25-16,-10 12 13 15,-4 15-33-15,-2 5 28 16,-3 2-40-16,0 11 6 15,0 16-21-15,-8 7 15 16,2 3 0-16,6 2-4 16,0-3-29-16,20-2-39 15,8-8-27-15,12-11-213 16,2-15-9-16,0-3-194 16</inkml:trace>
  <inkml:trace contextRef="#ctx0" brushRef="#br1" timeOffset="7181.72">12489 1901 764 0,'0'0'66'16,"0"0"314"-16,0 0-189 15,0 0-126-15,0 0-14 16,0 0-51-16,-3-15 0 16,27 45 1-16,4 10 5 15,5 13 7-15,-4 3-13 16,-9 5 4-16,-14 1-22 15,-6 5 7-15,-35 0-50 16,-15 0-52-16,-11-3-182 16,-7-9-131-16,0-18-187 15</inkml:trace>
  <inkml:trace contextRef="#ctx0" brushRef="#br1" timeOffset="7975.92">11039 1634 729 0,'0'0'1'0,"0"0"122"16,0 0 27 0,-88 22-56-16,52 22-60 0,-1 19 16 15,-1 21 42-15,9 19-54 16,2 20 19-16,9 14-14 16,3 9-35-16,9 6 32 15,3-7-40-15,3-13 2 16,-3-17 7-16,0-30 1 15,-10-20-10-15,-7-21 0 16,-11-10 7-16,-12-11 1 16,-12-11-8-16,-8-7 0 15,-1-5-7-15,-1 0-26 0,15-13-38 16,13 4-76 0,16 4-132-16,21 5-123 0</inkml:trace>
  <inkml:trace contextRef="#ctx0" brushRef="#br1" timeOffset="8327.68">10817 3198 665 0,'0'0'450'16,"0"0"-403"-16,0 0 131 15,0 0-138-15,-94 36-2 16,74-11-31-16,4 8 6 0,7 2-7 15,6 0 3-15,3-1-11 16,0-7 2-16,15-8 0 16,2-8-11-16,5-11 3 15,5 0 1-15,-5-11 4 16,5-17 3-16,-2-2-9 16,-10-4 9-16,0 3 0 15,-6 6 1-15,-9 6 6 16,0 12-7-16,0 5 1 15,0 2 12-15,0 9-26 16,0 17 9-16,-3 6-8 16,3 2 9-16,0-2-115 15,0-6-23-15,9-12-166 16,8-14-231-16</inkml:trace>
  <inkml:trace contextRef="#ctx0" brushRef="#br1" timeOffset="8788.03">11168 1158 672 0,'0'0'2'16,"0"0"172"-16,0 0 47 15,0 0-142-15,0 0-24 0,0 0-15 16,13 7-12-16,-13 38 30 16,0 14 15-16,0 4-31 15,0-4-35-15,-3-6 11 16,3-13-18-16,0-12 0 16,0-10 2-16,0-11 1 15,0-6-3-15,0-1 0 16,3 0 10-16,7-17 8 15,5-12-4-15,6-7-13 16,7 1 3-16,-1 9 0 16,-5 11-8-16,4 9-8 15,-6 6-10-15,0 0 15 0,-8 13-5 16,-6 6 3 0,-6 6 1-16,0 0-10 0,-22 0-5 15,-4 0 18-15,-14-3 8 16,-8 0-11-16,-4-5-87 15,0-3-128-15,10-6-78 16,13-8-242-16</inkml:trace>
  <inkml:trace contextRef="#ctx0" brushRef="#br1" timeOffset="9430.99">12737 2251 496 0,'0'0'36'0,"-8"-75"173"16,-1 51-50-16,0 10 38 15,-4 11-79-15,-3 3-31 16,-4 8-67-16,-7 23-10 16,-4 13-6-16,4 9-4 15,4 2 0-15,10-1-2 16,10-11 3-16,3-5-1 16,6-15 0-16,15-12-32 15,10-11 18-15,5-9-6 16,3-22 3-16,1-11 16 15,-7-11-14-15,-8-9 15 0,-10-9 3 16,0-10 8-16,-9-8 3 16,-3 2 7-16,-3 15 13 15,0 26 16-15,0 22-17 16,0 23 27-16,0 2-60 16,-3 35 8-16,-3 18-16 15,-4 21 8-15,0 6 0 16,7 0-9-16,3 1 9 15,0-5 0-15,0-7-54 16,16-12-110-16,6-16-86 16,8-21-38-16,-2-20-141 15</inkml:trace>
  <inkml:trace contextRef="#ctx0" brushRef="#br1" timeOffset="9873.61">13057 2109 891 0,'0'0'45'15,"0"0"175"-15,0 0-67 16,0 0-98-16,0 0-55 16,0 0 3-16,12 31-3 15,9-11 4-15,9 1-4 16,-2-1 0-16,-1 0-6 16,-7-2-4-16,-4 2-71 15,-10-1 21-15,-6 3 4 16,0-1-11-16,-22-1 2 15,-4-1 43-15,0-4-21 16,6-4 41-16,3-5-8 0,11-4 10 16,6-2 0-16,1-7 12 15,28-20-12-15,10-11 8 16,6-8-4-16,10-8 39 16,3 1-1-16,-8 2 45 15,-8 13 24-15,-13 15-48 16,-13 12 18-16,-12 11-11 15,-4 0-43-15,0 0 2 16,0 22-29-16,-8 12 0 16,-10 15 9-16,-5 2-3 0,7 1-6 15,3-4 0 1,5 1 12-16,8-3-24 0,0-5-5 16,24-8-72-16,21-15-61 15,16-18-204-15,18-8-265 16</inkml:trace>
  <inkml:trace contextRef="#ctx0" brushRef="#br1" timeOffset="10211.51">14877 1845 514 0,'0'0'711'0,"0"0"-608"16,0 0 92-16,0 0-144 15,0 0-3-15,0 0-33 16,-6-7-12-16,6 7 9 0,0 14-4 16,-6 8-8-16,-18 7 2 15,-6 5 9-15,-1 0-13 16,-5 2 2-16,0-3 0 16,7-6-5-16,9-7 5 15,14-9 0-15,3-5 0 16,3-1-37-16,15 2 12 15,21 0 7-15,16 2-18 16,6-3 14-16,8-4-56 16,-5 3 18-16,-5 1-84 15,-11 0-92-15,-13 1 35 0,-19 5-53 16,-13-1-58-16</inkml:trace>
  <inkml:trace contextRef="#ctx0" brushRef="#br1" timeOffset="10345.85">14841 2266 7 0,'0'0'263'0,"-104"34"-27"15,71-21 7-15,12-5-22 16,10-5-60-16,11 1-83 16,7 0-56-16,31 0-11 15,25-1 10-15,22-3-21 16,18 0-15-16,13 0-144 16,2-5-310-16</inkml:trace>
  <inkml:trace contextRef="#ctx0" brushRef="#br1" timeOffset="10917.38">15981 1978 416 0,'0'0'668'0,"0"0"-636"16,0 0 206-16,0 0-158 16,0 0-40-16,0 0-32 15,-48 36 0-15,48 6 36 16,0 6-26-16,3 0-12 15,0 2 16-15,0-6-22 16,0-9 0-16,0-11 0 16,-3-12 12-16,3-8-12 0,-3-4 0 15,0 0 0 1,0-4 16-16,0-17-13 0,0-12-3 16,0-13 0-16,0-9 15 15,10-12-18-15,4-3 3 16,5 6 0-16,-4 16-7 15,0 21 7-15,-9 16 0 16,0 11-4-16,0 0-11 16,5 21 0-16,5 13 3 15,0 9 12-15,-1 1-20 16,0 1 16-16,-3-9 4 16,-1-8-6-16,-3-11 7 15,-4-8-1-15,-1-6 0 16,1-3 0-16,2 0 4 15,7-4 5-15,7-16 1 0,12-10 2 16,1-8-1 0,3-6-2-16,-1-2-6 0,-3 6 1 15,-5 13 30-15,-15 13-32 16,-9 11 15-16,-3 3-15 16,0 9 5-16,0 21-12 15,0 15 5-15,0 11 0 16,0 0-7-16,0 2 7 15,-9 0-21-15,0 2-42 16,-8-2-107-16,1-10-288 16</inkml:trace>
  <inkml:trace contextRef="#ctx0" brushRef="#br1" timeOffset="12361.48">4625 5185 909 0,'0'0'11'16,"0"0"62"-16,0 0 123 15,0 0-44-15,0 0-66 16,0 0-72-16,0 0 10 16,2-18-24-16,14 28 0 15,5 14-3-15,0 8 15 16,-2 9-10-16,-8 2-2 16,-8 3 0-16,-3-6 0 15,0-9 4-15,0-9-4 16,0-11 0-16,-2-4 10 15,2-7-8-15,0 0-2 16,0 0 3-16,0-21 10 16,12-11-12-16,6-11-1 15,9-6 0-15,7-3 10 0,3 3-15 16,2 6 5-16,0 13-18 16,-6 16 17-16,-2 14-33 15,-7 0 11-15,-8 27-3 16,-4 12-3-16,-9 4 27 15,-3 4-11-15,0-5 13 16,-12-8-1-16,-1-12 2 16,7-8-1-16,3-7 11 15,3-7-4-15,0 0 33 16,0 0-6-16,0-17-11 16,15-14 17-16,9-12-33 15,12-5-7-15,2-2 0 0,1 2 11 16,0 14-15-16,-3 10 4 15,-6 14 0-15,-8 10-16 16,-3 3 16-16,-2 21 0 16,-4 12-6-16,-7 8 7 15,-3 4-5-15,-3 0 4 16,0 1-47-16,0-3-8 16,3-2-123-16,5-3-130 15,8-10-179-15</inkml:trace>
  <inkml:trace contextRef="#ctx0" brushRef="#br1" timeOffset="12773.75">6861 4993 9 0,'0'0'972'16,"0"0"-957"-16,0 0 221 16,0 0-70-16,0 0-77 15,0 0-15-15,-9-14-36 16,6 14 26-16,-4 0-49 16,1 0 5-16,-18 5-8 0,-9 9-4 15,-15 13-11-15,-10 9 3 16,0 12 0-16,-5 0-12 15,8 3 12-15,3-5 0 16,13-9-4-16,17-10-13 16,14-11 15-16,8-8-7 15,2-1-14-15,26-3 7 16,18-1 12-16,8-3 0 16,13 0 4-16,6 0-53 15,2 0-4-15,1-4-50 16,-9 1-70-16,-12 0-90 15,-25 3-101-15,-27 0-213 16</inkml:trace>
  <inkml:trace contextRef="#ctx0" brushRef="#br1" timeOffset="12940.47">6464 5530 829 0,'0'0'17'15,"0"0"236"-15,0 0-170 16,0 0-46-16,0 0-15 15,0 0 42-15,127 24-46 16,-45-24-16-16,15-9-4 16,10-6-96-16,1-4-257 15,-1-8-223-15</inkml:trace>
  <inkml:trace contextRef="#ctx0" brushRef="#br1" timeOffset="13413.12">8569 4587 319 0,'0'0'332'0,"0"0"-150"15,0 0 121-15,0 0-138 16,0 0-69-16,0 0-15 16,13-20-47-16,-13 23-22 0,0 33-24 15,0 20 2-15,0 24 10 16,-7 8-3-16,-2 1-93 15,0-8-115-15,0-15-244 16,2-21-279-16</inkml:trace>
  <inkml:trace contextRef="#ctx0" brushRef="#br1" timeOffset="13643.99">8180 5311 1143 0,'0'0'18'0,"-81"28"84"16,62-21 9-16,19-3-6 0,19-4-73 16,48 0-30-1,42 0 77-15,36-14-66 0,22-4 1 16,16 0-14-16,-1-2 1 16,-9 6-18-16,-13-2 12 15,-31 7-66-15,-31 5-45 16,-49 4-92-16,-49 0-175 15,-33 4-369-15</inkml:trace>
  <inkml:trace contextRef="#ctx0" brushRef="#br1" timeOffset="14093.84">8268 5626 586 0,'0'0'362'16,"0"0"-263"-16,0 0 159 15,0 0-144-15,0 0-19 16,0 0-60-16,-14 13-21 16,14 14-9-16,0 20 7 15,-6 12 1-15,-4 11-13 16,-2 2 10-16,-2-8-8 16,7-8-2-16,1-18 0 15,3-15-6-15,3-12 16 16,-3-7-10-16,3-4 0 15,0 0 2-15,0-14 11 16,15-17-13-16,12-13 0 16,6-2-3-16,10 5 6 0,5 7-5 15,1 14 2-15,0 7-22 16,-7 10 17-16,-8 3-23 16,-10 10-1-16,-12 16 23 15,-9 11-20-15,-3 1 25 16,-15 3 1-16,-18-4 0 15,-13-8-7-15,-12-1 7 16,-6-7 0-16,4-7-5 16,9-8-4-16,14-6 7 15,16-2-40-15,18-22-65 16,3-11-16-16,28-9-236 16,17-5-101-16</inkml:trace>
  <inkml:trace contextRef="#ctx0" brushRef="#br1" timeOffset="14304.15">8803 5860 830 0,'0'0'245'16,"0"0"-151"-16,0 0 110 16,0 0-73-16,0 0-90 15,0 0-12-15,39 0-27 16,-3-11 7-16,10-2-18 15,3-1 9-15,5 1-81 16,4 3-62-16,2-3-183 0,-5-1-340 16</inkml:trace>
  <inkml:trace contextRef="#ctx0" brushRef="#br1" timeOffset="14658.84">9459 5663 949 0,'0'0'23'0,"0"0"279"16,0 0-197-16,0 0-17 16,-83 8-45-16,50 12-26 15,-7 5 51-15,7 8-58 16,5-3-7-16,11 0-4 0,8 0 11 16,9-3-10-16,0-7 0 15,6-6-36-15,14-9 27 16,8-5-45-16,5-8 1 15,1-15 40-15,-2-6-31 16,-3 0 31-16,-9-2 12 16,-4 1 2-16,-7 7-6 15,-3 7 5-15,-6 9 0 16,0 5 36-16,0 2-28 16,0 5-4-16,0 16-4 15,0 8 1-15,0 3-5 16,0 2 4-16,0 5-11 15,6 5-27-15,18-2-134 0,9-8-259 16</inkml:trace>
  <inkml:trace contextRef="#ctx0" brushRef="#br1" timeOffset="15047.7">10466 4610 1300 0,'0'0'27'15,"0"0"10"-15,0 0 93 16,0 0-117-16,0 0 8 16,0 0-2-16,-46 90-14 0,18-3 53 15,5 18-39-15,-2 20-8 16,4 10 0-16,6 6-1 15,5 2-10-15,10-5 0 16,0-10 9-16,0-12-12 16,13-17 3-16,-7-19 0 15,-6-22-10-15,0-21 14 16,-19-16-4-16,-17-14 0 16,-9-7 6-16,-13 0-19 15,1-13 0-15,5-4-16 16,14 4-8-16,15 6-69 15,17 7 16-15,6 3-73 16,15 16-214-16,25 2 84 0,18 1-134 16</inkml:trace>
  <inkml:trace contextRef="#ctx0" brushRef="#br1" timeOffset="15407.67">10733 6106 784 0,'0'0'35'15,"-88"-20"235"-15,36 18-150 16,3 2 1-16,7 2-84 16,9 13-21-16,14 7 2 15,7 6-13-15,9 3-5 16,3 2 0-16,0-2 5 0,9-5-19 16,13-6 1-16,-2-10-18 15,5-8 13-15,2-2-33 16,-1-16 39-16,3-6 9 15,-2-10-1-15,-5-2-3 16,-7-1 7-16,0 2 0 16,-9 12 12-16,-3 6 2 15,-3 12 38-15,0 3-27 16,0 10-12-16,0 19-14 16,-9 10 1-16,-2 11 0 15,8-3-3-15,3 1 3 16,0-7-15-16,0-11-66 15,7-14-107-15,9-16-103 16,7-6-142-16</inkml:trace>
  <inkml:trace contextRef="#ctx0" brushRef="#br1" timeOffset="15871.78">10881 4364 811 0,'0'0'3'15,"0"0"90"-15,0 0 178 16,0 0-164-16,0 0-106 16,0 0 1-16,-6-4 17 15,6 49 5-15,0 11 25 0,0 3-11 16,-3-2-27-16,3-6 14 15,-3-11-25-15,3-10 0 16,-3-15 2-16,3-10 2 16,0-5-4-16,0 0 9 15,0 0-5-15,0-16 44 16,12-18-15-16,12-1-23 16,7 2-13-16,-1 7 3 15,0 14 0-15,-2 9 0 16,2 3-9-16,0 11 1 15,-2 12-2-15,-7 5-5 16,-15-1 8-16,-6 0-12 0,-3-2 19 16,-30-4-3-16,-13 0 7 15,-12-5-19-15,-4-8 6 16,6 0-59-16,8-7 3 16,15-1-88-16,14 2-78 15,16-2-126-15,3 3-115 16</inkml:trace>
  <inkml:trace contextRef="#ctx0" brushRef="#br1" timeOffset="16217.74">11734 5138 193 0,'0'0'752'0,"-21"-75"-722"16,18 34 147-16,3 5-31 15,-3 12-30-15,3 12-55 16,-3 11 48-16,-1 1-90 16,1 0-6-16,-3 21-13 15,-7 26 5-15,2 26-7 16,-4 19 2-16,2 10 0 15,2 6-3-15,2-1 8 16,-4-10-5-16,1-13 0 16,-5-18-47-16,4-23-25 0,4-19-37 15,-4-18-71-15,2-6-97 16,-5-18-67-16,-2-17-247 16</inkml:trace>
  <inkml:trace contextRef="#ctx0" brushRef="#br1" timeOffset="16374.65">11437 5455 200 0,'0'0'369'0,"0"0"-181"16,0 0 50-16,0 0-95 16,60-77-72-16,-15 67-32 15,10 0-8-15,6 1-5 16,8 1-20-16,8 1-12 16,-2 2-37-16,-7-6-159 0,-12-3 11 15,-7-6-237 1,-15-7 128-16</inkml:trace>
  <inkml:trace contextRef="#ctx0" brushRef="#br1" timeOffset="16579.2">12149 5135 42 0,'0'0'314'0,"0"0"-77"16,0 0-4-16,0 0-62 15,0 0 13-15,0 0-83 16,-33-21-26-16,21 48-29 16,-5 16-22-16,4 11 36 15,0 7-24-15,1 3-16 16,4-3 6-16,5-1-23 15,-1-7-3-15,4-5 0 0,4-10-41 16,13-15-4-16,11-12-109 16,2-11-41-16,6-6-94 15,-7-21-63-15,-3-9-6 16</inkml:trace>
  <inkml:trace contextRef="#ctx0" brushRef="#br1" timeOffset="16973.75">12183 5350 401 0,'0'0'234'0,"0"0"-9"15,0 0 34-15,0 0-81 16,0 0-59-16,0 0-94 16,-18-28-18-16,48 26 8 15,5-2-15-15,4 2 0 16,-1 2 0-16,-4 0 9 0,-13 0-17 16,-3 6 8-16,-9 6-2 15,-9 5-13-15,0 3 3 16,-9 3 3-16,-12 1 9 15,-4-1-29-15,2-4 18 16,4-3-17-16,7-6-1 16,7-8 22-16,5-2-15 15,0 0 8-15,8-2 3 16,7-12 11-16,10-6 4 16,2-6-4-16,0-3 5 15,-2 6-8-15,-2 0 8 16,-7 8-5-16,-7 6 1 15,-5 6 5-15,-2 3-11 16,-2 2 5-16,0 15 0 0,0 5-8 16,0 1 8-16,0-3-3 15,0-1-22-15,3-5-131 16,15-3-76-16,7-8 24 16,5-3-224-16</inkml:trace>
  <inkml:trace contextRef="#ctx0" brushRef="#br1" timeOffset="17221.4">12656 5238 567 0,'0'0'149'0,"0"0"156"15,0 0-73-15,0 0-87 16,0 0-24-16,0 0-52 16,-24-71-49-16,24 71-7 0,0 1-13 15,13 19 0 1,10 8-3-16,0 5 18 0,3 6-15 15,-6 2 0-15,-7 3 0 16,-10 2-7-16,-3 2 9 16,-14-1-2-16,-17-2 0 15,-6 0-47-15,-5-5-26 16,4-4-78-16,6-7-151 16,2-9-61-16</inkml:trace>
  <inkml:trace contextRef="#ctx0" brushRef="#br1" timeOffset="17799.2">13233 5470 235 0,'0'0'400'0,"0"0"-398"16,3-80 136-16,-3 51 13 15,-15 6-15-15,-1 9-22 16,-8 8-59-16,-9 6-29 15,-8 6 9-15,-1 20-32 16,-3 13-3-16,6 6 14 16,9 2-8-16,11-3-2 15,8-5-4-15,11-8-3 16,0-9-10-16,11-10-25 16,18-12 16-16,9 0 17 15,11-16-28-15,3-13-10 16,0-8 15-16,-4-6 28 15,-9-5 5-15,-9-5-2 16,-7-9 13-16,-3-3 56 16,-8 5-28-16,-6 12 32 0,-3 21 6 15,-3 14-29 1,0 10 38-16,0 3-83 0,0 10-5 16,-5 21-6-16,-5 11 8 15,0 10-7-15,1 6 2 16,9-1 0-16,0-3-16 15,0 1-8-15,3-4-64 16,16-5-66-16,11-10-171 16,2-16-222-16</inkml:trace>
  <inkml:trace contextRef="#ctx0" brushRef="#br1" timeOffset="18259.82">13630 5353 711 0,'0'0'295'0,"0"0"-149"16,0 0 35-16,0 0-59 16,0 0-75-16,0 0-39 15,0-15 10-15,22 15-14 16,8 0-4-16,3 0 4 16,-5 11 1-16,-1-2-5 15,-8 2 0-15,-2 3-17 16,-14-2 7-16,-3 5-26 15,0 0 7-15,-11-1 27 16,-11 3-43-16,-4-4 44 0,6-3-25 16,5-4-19-16,3-7 42 15,12-1-10-15,0 0 6 16,9-2-9-16,16-14-2 16,11-8 18-16,0-3 0 15,-1-4 5-15,0 1 3 16,-8 6-6-16,-11 7 19 15,-9 8 41-15,-7 7-22 16,0 2 13-16,0 0-39 16,-1 13-4-16,-12 12 13 15,1 5 1-15,1 4-14 16,2 4 13-16,6-2-15 0,3-5-5 16,0 1-3-16,10-8-32 15,25-2-32-15,10-12-171 16,11-10-216-16</inkml:trace>
  <inkml:trace contextRef="#ctx0" brushRef="#br1" timeOffset="26305.72">15235 4947 535 0,'0'0'83'15,"0"0"146"-15,0 0-32 16,0 0-57-16,0 0-10 16,0 0-52-16,0 0 11 15,22-36-47-15,-22 36 20 16,0 0-23-16,0 0-33 0,-16 2 12 15,-14 18-5 1,-12 4-6-16,-10 8 2 0,3-1-9 16,4-3 0-16,7-3-1 15,8-6 4-15,10-2-3 16,8-5 0-16,5-2-19 16,7 0 10-16,0 2-33 15,22 1-17-15,14-4 27 16,16-5-52-16,12-4 12 15,12 0-32-15,-1 0-52 16,-7-4-1-16,-10-3-40 16,-16 4-127-16,-25 0 3 0</inkml:trace>
  <inkml:trace contextRef="#ctx0" brushRef="#br1" timeOffset="26465.05">14828 5373 443 0,'0'0'140'15,"0"0"8"-15,0 0 50 16,0 0-92-16,0 0-79 16,0 0 73-16,116 5-73 15,-25-14-27-15,10 1-64 16,4 0-159-16,2 1-89 16</inkml:trace>
  <inkml:trace contextRef="#ctx0" brushRef="#br1" timeOffset="27102.73">16140 4911 997 0,'0'0'153'0,"0"0"-132"15,0 0 173-15,0 0-88 16,0 0-98-16,0 0 21 16,-2-12-29-16,2 43 0 15,3 14 24-15,-1 14-20 0,-2 2 21 16,0-4-25-16,-2-8 1 16,-4-13 0-16,1-14 1 15,5-7-2-15,-3-12 0 16,3-1 16-16,0-2-12 15,0 0-4-15,0-13 1 16,0-16 22-16,0-12-16 16,10-5-7-16,5-12 0 15,9-6 11-15,-1-2-13 16,2 12 2-16,-5 16 0 16,-3 18-22-16,-5 17 15 15,-6 3-4-15,5 3 3 16,2 17-12-16,3 1 13 0,-1 2 7 15,3 2 0 1,-6-5-6-16,0-4 6 0,-4-5 0 16,2-8-2-16,-7 0 13 15,6-3-12-15,4 0 1 16,8-13 0-16,4-9 17 16,7-2-8-16,2-7-9 15,-3 0 11-15,-1 7 0 16,-11 5 1-16,-5 12-12 15,-8 7 1-15,-3 0-11 16,0 23 10-16,1 14 0 16,1 12-2-16,-2 10 13 15,4 10-18-15,-1 2 7 16,5 7-40-16,-1-5-70 0,-3-7-293 16,2-13-621-16</inkml:trace>
  <inkml:trace contextRef="#ctx0" brushRef="#br1" timeOffset="29061.51">4237 4751 390 0,'0'0'10'16,"0"0"50"-16,0 0 41 15,0 0-87-15,-19 77 29 16,13-5 13-16,6 28 27 16,0 21-16-16,0 22-26 15,0 26 11-15,0 15 2 16,0 15-36-16,-3 5 7 16,-4-7-25-16,-4-14 4 15,5-24 3-15,0-24-7 16,3-27-4-16,3-27 1 15,0-23 3-15,0-21-3 16,0-11-74-16,0-17-19 16,0-9-31-16,15-29-185 15,3-24 60-15</inkml:trace>
  <inkml:trace contextRef="#ctx0" brushRef="#br1" timeOffset="30719.12">4182 4497 176 0,'0'0'71'16,"0"0"2"-16,0 0 4 15,0 0-40-15,48-76 7 16,-5 60 115-16,12-1-153 16,9 6-4-16,8 0 57 15,16 2-48-15,12 4 31 16,15-5-26-16,19 1-10 16,17-2 35-16,19-5-33 15,21 1-8-15,22-4 3 16,18 2 8-16,12 3-11 15,-4 0 0-15,4 4 0 16,0 2-6-16,8 1 9 16,5-2-3-16,-8 1 0 0,-5 0 8 15,-10-3-10-15,4-4 2 16,-3 1 0-16,-7-3-8 16,-8 2 10-16,-10 3-2 15,0 1 0-15,-2 3 7 16,-1-1-8-16,-2 1 1 15,-5-1 0-15,-4 3-5 16,-1-5 7-16,0 0-2 16,9-1 0-16,1-5 2 15,-6 1-2-15,-2-3 0 16,-2 2 0-16,1-1-8 16,-4 0 8-16,1 2 0 0,-4 2-2 15,-3 4 11-15,-3 2-12 16,-3-1 3-16,6 0 0 15,1-3-7-15,2-2 8 16,0-1-1-16,-6 0 0 16,-6 2-3-16,-4 1 2 15,-10-1 1-15,3 2 0 16,2 0-13-16,-2 0 13 16,4 2 0-16,-1 1 0 15,5 2 7-15,-1-2-10 16,3-3 3-16,-3 3-1 15,-5 0-16-15,-5 2 17 16,-16 2 0-16,-10 3-1 16,-5 1 13-16,-13 0-12 15,-3 0 0-15,-11 0 0 0,-10 0-4 16,-3 0 15-16,-10 9-11 16,-6 8 9-16,-7 8-2 15,-10 10 7-15,-11 14-10 16,-3 13-4-16,-11 14 43 15,-4 13-24-15,-3 11 5 16,-11 10 10-16,-2 9-31 16,-2 13 38-16,-1 8-12 15,-4 5-29-15,1-2 35 16,-1-9-32-16,5-11-3 0,-5-12 23 16,-3-10-15-1,0-12 23-15,0-11 9 0,-3-6-38 16,0-9 36-16,-3-7-36 15,-15-3-2-15,-3-6 0 16,-5-5 14-16,-3-8-8 16,-7-4-6-16,-10-5 0 15,-6 0-8-15,-9-3 20 16,-14-2-12-16,-16-1 0 16,-9 0-11-16,-17-1 4 15,-15 1 1-15,-13-1 12 16,-20 0-34-16,-17-4 8 15,-16 1 14-15,-16-3 1 16,-23-2-4-16,-16-1-2 16,-12 2-14-16,-10 0 25 0,-4 3-19 15,-8 3 31-15,-1 0-12 16,-4 5 0-16,-4 2 11 16,4-1-13-16,-3 0 2 15,5-3 0-15,7-3-5 16,4-1 5-16,6 0 0 15,4 1-3-15,9-1 6 16,9-1 4-16,2 1-7 16,6 1 0-16,1-2-6 15,5 2 6-15,3-4-3 16,1 0 2-16,-1-3-27 16,7 0 27-16,2 0 1 0,9 0 0 15,7-1-1 1,-2 2 1-16,6-5 0 0,2-2-1 15,6 3 3-15,12-2-3 16,6 1 1-16,6 0 0 16,3-2 0-16,7 2 0 15,8-3 0-15,6 3 0 16,12 0 16-16,13 1-10 16,8 0-3-16,11 1 5 15,4 1 10-15,10 1-17 16,12-1-1-16,3 1 23 15,12-1-20-15,7 2 9 16,3-2-12-16,2-1 7 16,13 0 7-16,-1-2-6 15,7-1-8-15,2 2 4 0,-2-4 11 16,0 2-14 0,-6-1-1-16,-5-3 10 0,-7 4-10 15,-6-1 0-15,-4 3-1 16,0 0-4-16,4-1 10 15,5-2-1-15,3-1-4 16,10-3 2-16,3 0-1 16,5 0-1-16,4 0-7 15,5 0 1-15,2 0-68 16,1 0-106-16,4-4-117 16,3-16-324-16</inkml:trace>
  <inkml:trace contextRef="#ctx0" brushRef="#br1" timeOffset="43489.7">5223 8547 401 0,'0'0'0'15,"0"0"140"-15,0 0 8 16,0 0-12-16,0 0 46 15,0 0-68-15,0 0-37 16,0-13-42-16,0 13-27 16,0 3-16-16,0 17 20 0,8 12-12 15,11 8 56 1,-4 4-45-16,0 5-10 0,-6-3-1 16,1-6 14-16,-4-4-21 15,-3-13 7-15,-1-7 0 16,-2-9-1-16,0-6 21 15,0-1-19-15,0 0 32 16,1-1-5-16,4-23 46 16,4-17-72-16,4-19 8 15,9-12-9-15,1 2 9 16,7 8-10-16,4 18 0 16,0 17 3-16,2 15-25 0,-8 12 22 15,-1 0-6 1,-6 22-7-16,-3 11-16 0,-6 6 27 15,-6 1 0-15,-6-1-13 16,0-9 0-16,0-9 15 16,0-7 0-16,0-8-2 15,0-6 17-15,0 0-14 16,0 0 32-16,0-12-21 16,4-17 26-16,13-16-38 15,8-5 0-15,5 0-8 16,0 4 18-16,6 14-10 15,-2 15 0-15,6 7 2 16,-1 10-19-16,0 8 17 16,-11 20-3-16,-4 9-12 15,-9 13 5-15,-8 2-18 0,-4 7-12 16,2-2-101-16,1-1-46 16,6-3-85-16,10-15-70 15,5-13-97-15</inkml:trace>
  <inkml:trace contextRef="#ctx0" brushRef="#br1" timeOffset="43895.78">7070 8199 385 0,'0'0'351'15,"0"0"-345"-15,0 0 150 0,0 0 20 16,0 0-116-16,0 0 43 16,3-3-24-16,-3 3-14 15,0 0-20-15,0 0-27 16,0 0 42-16,-9 11-44 16,-12 14 2-16,-9 8 21 15,-4 5-38-15,-8-2 16 16,2 0-17-16,-2-5 8 15,9-6-3-15,11-5-5 16,11-10 0-16,8-4-12 16,3-5 20-16,0 4-8 0,11 0 0 15,17 3 5 1,14-7-13-16,10-1 8 0,17 0-22 16,10 0 12-16,0-4-80 15,-3-1-6-15,-18 0-54 16,-19 5-184-16,-23 0 32 15,-16 4-279-15</inkml:trace>
  <inkml:trace contextRef="#ctx0" brushRef="#br1" timeOffset="44060.68">6940 8724 270 0,'0'0'299'16,"0"0"-80"-16,0 0 0 15,0 0-70-15,0 0-108 16,0 0-38-16,9 47 98 0,63-47-66 15,11-10-30 1,11-2-5-16,8 1-1 0,-4-3-130 16,-14-3-236-16,-16-8-456 15</inkml:trace>
  <inkml:trace contextRef="#ctx0" brushRef="#br1" timeOffset="46687.5">11297 6428 359 0,'0'0'35'15,"0"0"83"-15,0 0 16 16,24-85-8-16,-21 68-65 16,-3 7-20-16,0 8 58 15,0 2-45-15,0 0-35 16,0 10-19-16,0 19 15 15,0 15 29-15,-3 15-16 16,-3 7-18-16,-2 10 33 16,2 12-37-16,2 3 8 15,-5 0-14-15,3-12 18 16,-1-15-27-16,-2-14 9 0,-2-13-4 16,-5-12-5-16,-5-2-27 15,0-9-13-15,-4-8-9 16,-5-2-15-16,3-4 51 15,2-5 0-15,5-14 22 16,-2-7-4-16,1-12 17 16,6-7-13-16,2-5 13 15,4 11-3-15,6 12 63 16,-1 13-42-16,4 9 4 16,0 5-1-16,0 0-34 0,16 19 0 15,9 13 26 1,5 10-12-16,0 5 36 15,1 1-26-15,2-6-4 16,0-1 16-16,-4-15-26 0,0-7-1 16,-2-9 17-16,1-10-26 15,5 0 47-15,3-25-10 16,4-8-12-16,-2-14 7 16,0-4-22-16,-8-7 2 15,-5 1-11-15,-7 6 14 16,-6 10-14-16,-6 15-1 15,-6 15-19-15,0 11 3 16,0 0-93-16,0 11-162 16,-9 11-108-16,-4 3 34 15,7-2-57-15</inkml:trace>
  <inkml:trace contextRef="#ctx0" brushRef="#br1" timeOffset="48915.7">9829 8045 478 0,'0'0'10'0,"0"0"77"15,0 0 118-15,0 0-35 16,0 0-17-16,0 0-83 16,5-17 2-16,-5 34-50 15,0 22-18-15,-8 28 54 16,-8 18-39-16,-2 11 2 0,-3 3 0 16,2-10-12-16,-1-17 9 15,7-21-15-15,4-18 4 16,6-19 29-16,3-9-30 15,0-5 8-15,0 0 22 16,0-9-14-16,0-25 33 16,3-12-55-16,9-15 7 15,2-11-11-15,5-13 17 16,3-14-13-16,2-5 0 16,1 0 9-16,-2 18-9 15,-1 26 0-15,-1 20 0 16,-9 20-11-16,1 15 11 0,4 5 0 15,2 27 0 1,8 21 7-16,1 27-8 0,-5 16 1 16,-1 14 0-16,-4 4 8 15,-6-3-1-15,-9-20-7 16,0-19 0-16,-3-19 9 16,0-17-26-16,0-12 17 15,0-8-51-15,0-6 7 16,-3-5-70-16,0-5-19 15,-9-19-95-15,-6-13-144 16,-7-6 70-16,-8-6-58 16</inkml:trace>
  <inkml:trace contextRef="#ctx0" brushRef="#br1" timeOffset="49075.38">9671 8456 292 0,'0'0'136'15,"0"0"161"-15,0 0-124 16,0 0-62-16,0 0-62 15,0 0-2-15,75 2 40 16,-17-12-83-16,3 1 5 16,-1 0-18-16,-5 3-146 15,-4-1-122-15,-11 0-336 16</inkml:trace>
  <inkml:trace contextRef="#ctx0" brushRef="#br1" timeOffset="49680.03">11892 7906 588 0,'0'0'29'15,"0"0"123"-15,0 0 22 16,0 0-14-16,0 0-81 16,0 0 51-16,3-7-72 15,-3 7 7-15,0 0-13 16,-6 0-48-16,-13 16 48 0,-14 9-47 15,-13 10-4-15,-8 8 26 16,2 0-18-16,3-3-9 16,4 5 0-16,12-5 13 15,9-10-6-15,12-3-7 16,5-10 0-16,7-5-7 16,0-2 18-16,0-1-11 15,22 0 0-15,14-3 13 16,16-6-19-16,20 0 6 15,10 0-25-15,6-7 4 16,-8-6-92-16,-17 3-27 16,-18 4-155-16,-26 2-155 15</inkml:trace>
  <inkml:trace contextRef="#ctx0" brushRef="#br1" timeOffset="49854.32">11588 8537 811 0,'0'0'64'16,"0"0"148"-16,0 0-203 16,0 0 4-16,0 0 27 15,128 3-22-15,-49-19-11 16,5-4-14-16,4 2-157 16,0 0-34-16,-8-2-355 15</inkml:trace>
  <inkml:trace contextRef="#ctx0" brushRef="#br1" timeOffset="50477.91">12587 8117 870 0,'0'0'214'15,"0"0"-84"-15,0 0-47 16,0 0 22-16,0 0-66 15,0 0-31-15,-13 14-8 16,19 25 32-16,1 12-16 16,-3 4 27-16,-1 1-43 15,-1-10 5-15,-1-10 0 16,1-11 3-16,3-11-8 0,-5-9 0 16,0-2 12-16,3-3-6 15,-3 0-6-15,0 0 4 16,3-17 49-16,-3-12-52 15,4-11 10-15,2-13-11 16,-3-9 10-16,0-8-15 16,6 4 5-16,-5 13 0 15,7 19-9-15,-8 17 10 16,0 9-1-16,0 8 0 16,3 0-21-16,4 16 12 0,5 10-16 15,6 10 25 1,0 5-12-16,0 1 18 0,-2-5-6 15,-6-4 0-15,-2-10 10 16,-5-7-16-16,-3-12 6 16,0 0 0-16,0-4-6 15,0 0 16-15,6-8-10 16,6-20 18-16,7-10-10 16,1-8 15-16,-1 0-23 15,5 0 0-15,-8 13 21 16,-7 10-11-16,-6 13 4 15,-5 9-4-15,3 1 3 16,0 9-24-16,-1 22 11 16,3 18 0-16,0 11-2 15,0 6 5-15,4 8-6 0,7 2-24 16,-1 5-110-16,-3-5-177 16,4-6-593-16</inkml:trace>
  <inkml:trace contextRef="#ctx0" brushRef="#br1" timeOffset="53423.71">4718 11185 110 0,'0'0'14'0,"0"0"30"16,0 0-21-16,0 0-23 15,0 0 0-15,0 0-17 16,0 0-33-16,-75 21-32 16,66 2 47-16</inkml:trace>
  <inkml:trace contextRef="#ctx0" brushRef="#br1" timeOffset="53820.27">4533 11136 286 0,'0'0'35'0,"0"0"184"15,0 0-56-15,0 0-60 16,0 0-61-16,0 0-9 0,-11-19-33 16,8 21-20-16,-3 15-117 15,-4 3-208-15</inkml:trace>
  <inkml:trace contextRef="#ctx0" brushRef="#br1" timeOffset="54203.78">4276 11503 210 0,'0'0'937'0,"0"0"-930"0,0 0 97 15,0 0-65 1,0 0-27-16,0 0 14 0,78-31 13 15,-35-2-21-15,5-9 6 16,-5-4-22-16,-3-4-2 16,-7 9 2-16,-9-1 12 15,-12 4-8-15,-8 1-6 16,-4 4 0-16,0 13 7 16,0 6 2-16,-7 11-9 15,4 3 17-15,-6 11-3 16,0 22-28-16,-3 12 10 15,6 5 4-15,6 0-16 16,0-14 13-16,12-6-17 16,12-14-27-16,7-13-96 15,5-3-100-15,4-26-30 0,-1-18-201 16</inkml:trace>
  <inkml:trace contextRef="#ctx0" brushRef="#br1" timeOffset="54339.15">4831 10833 499 0,'0'0'322'0,"0"0"-46"16,0 0-86-16,0 0-113 16,0 0-75-16,0 0-4 15,-42 3-97-15,42 29-67 16,0 5-210-16,6 0-312 16</inkml:trace>
  <inkml:trace contextRef="#ctx0" brushRef="#br1" timeOffset="54772.81">4831 11143 1257 0,'0'0'90'0,"0"0"88"16,0 0-108-16,0 0-66 15,0 0 3-15,0 0-7 16,55-36-14-16,-16 33 8 15,4 3-53-15,-7 6 21 16,-5 13 9-16,-10 8-22 0,-12 2 24 16,-9 4 0-16,0-2 10 15,0-8 4-15,-3-8 9 16,0-5 4-16,0-9 4 16,3-1 5-16,0 0 35 15,0-21 5-15,0-10-45 16,9-13 9-16,8-2-11 15,5 2-2-15,3 5 0 16,-1 13 11-16,1 14-15 16,-2 12 4-16,-4 0-13 15,-1 19 0-15,-3 17 7 16,-4 8-2-16,-4 2-4 16,-1 3-73-16,-3-1-32 0,6-4-145 15,1-10 103 1,7-14-140-16,5-20 159 0,8 0 48 15,9-31-68-15</inkml:trace>
  <inkml:trace contextRef="#ctx0" brushRef="#br1" timeOffset="54975.84">5602 11044 217 0,'0'0'246'16,"0"-80"77"-16,-9 60-44 16,2 15 11-16,2 5-156 15,-4 5-82-15,-1 28-16 16,1 20-19-16,-3 24 0 15,0 16 30-15,3 18-40 16,-4 14 24-16,4 14-31 16,-8-4 0-16,1-6-19 15,4-29-30-15,-3-28 6 0,6-25-47 16,0-25-62-16,-7-20-187 16,-5-6-129-16</inkml:trace>
  <inkml:trace contextRef="#ctx0" brushRef="#br1" timeOffset="55125.74">5204 11520 977 0,'0'0'165'15,"0"0"-27"-15,0 0-78 16,106-77-49-16,-39 48 9 16,21 3-20-16,9-4-17 15,13 0-35-15,-2-1-289 0,-1-4-213 16</inkml:trace>
  <inkml:trace contextRef="#ctx0" brushRef="#br1" timeOffset="55390.4">6482 10783 1300 0,'0'0'78'16,"0"0"101"-16,0 0-104 15,0 0-17-15,0 0-54 16,0 0 7-16,-27 39-10 16,24 11 2-16,-1 22-3 0,-2 14 0 15,3 13 3-15,-6 1-16 16,0-5-4-16,-3-19-61 16,0-16 12-16,6-23-89 15,-1-14-71-15,-1-14-98 16,-1-9-31-16,-4-12-11 15</inkml:trace>
  <inkml:trace contextRef="#ctx0" brushRef="#br1" timeOffset="55717.32">6263 11282 184 0,'0'0'321'0,"0"0"13"16,0 0-62-16,-15-73-132 16,43 53-99-16,17-6-41 0,15-1 0 15,11 1-4 1,7-4-43-16,1-3-61 0,-3 4-97 15,-6-4 41-15,-16 0-12 16,-14-1 67-16,-25-2 49 16,-12 9 60-16,-3 5 3 15,-3 11 163-15,-12 8-4 16,-3 3-55-16,-1 0 33 16,1 3-8-16,-3 18-33 15,3 11 19-15,0 7-77 16,2 11 18-16,7 4-13 15,3 1-15-15,6 1 13 16,0 0-44-16,0-3-1 16,9-9-1-16,10-12-68 15,2-16-4-15,0-8-91 16,6-8-179-16,6-14 28 0,1-18-35 16</inkml:trace>
  <inkml:trace contextRef="#ctx0" brushRef="#br1" timeOffset="56109.63">6964 11067 704 0,'0'0'179'0,"0"0"124"15,0 0-192-15,0 0-69 16,0 0-42-16,0 0 0 16,10-13 0-16,20 9 0 15,0 1-18-15,1 3 17 0,-7 0-40 16,-4 0-13-16,-10 3 41 15,-4 11-62-15,-6 6-3 16,0 0-4-16,-13 5 6 16,-4-3 45-16,-2 0 0 15,2-6 31-15,7-5-14 16,4-9 18-16,6-2-4 16,0 0 44-16,0 0-24 15,3-17 19-15,13-5-36 16,4-7 4-16,2 5 3 15,2 1-2-15,-6 9 0 16,-5 8 38-16,-5 6-38 0,1 0-8 16,-2 3 0-16,2 11 0 15,0 5 2-15,-1-3-2 16,5-3-79-16,6-3-10 16,1-9-125-16,8-1-54 15</inkml:trace>
  <inkml:trace contextRef="#ctx0" brushRef="#br1" timeOffset="56328.68">7486 10757 445 0,'0'0'455'16,"0"0"-104"-16,0 0-153 16,0 0-85-16,0 0-33 15,0 0-67-15,-33-47-3 16,51 64 18-16,15 12-26 0,10 8 19 15,-4 12-21-15,-6 3 14 16,-11 15-29-16,-19 9 1 16,-6 10-50-16,-43 17 21 15,-29 8-129-15,-22 6-298 16</inkml:trace>
  <inkml:trace contextRef="#ctx0" brushRef="#br1" timeOffset="57689.75">4571 12247 198 0,'0'0'2'16,"0"0"31"-16,0 0 79 16,0 0-35-16,0 0 71 15,0 0 21-15,-4 0-65 16,4-4 20-16,0-2-15 16,0 2-41-16,0 1-12 15,0 0-53-15,7-1 4 0,4 4-7 16,1 0-2-1,7 7-18-15,-1 15 20 0,-3 8-19 16,-6 7 11-16,-9-1-39 16,0 4 27-16,-6-4-3 15,-15-3-1-15,0-3 15 16,2-13-1-16,5-5 10 16,8-7-3-16,2-5 5 15,4 0-4-15,0-17-41 16,18-13 43-16,4-7-7 15,2-2-8-15,-3-5 15 16,6-1-2-16,-5 5 10 0,-1 4-3 16,-9 14 11-1,-6 10-6-15,-3 10 31 0,-3 2-23 16,0 0 11-16,0 12-11 16,0 15-17-16,0 6 86 15,0 6-59-15,0 0-27 16,0-1 36-16,0 0-37 15,0-4 0-15,0-4-3 16,6-8-20-16,7-8-60 16,4-8-72-16,7-6-57 15,1-6-161-15</inkml:trace>
  <inkml:trace contextRef="#ctx0" brushRef="#br1" timeOffset="58254.96">4358 12173 627 0,'0'0'7'16,"0"0"59"-16,0 0 108 15,0 0-40-15,0 0-7 16,0 0-41-16,30-39 11 16,-30 39-52-16,-12 9-37 15,-10 18 32-15,-8 4-40 0,-9 8 0 16,5 0 12-16,-2 1 9 15,3-4-23-15,6-3 2 16,11-9 0-16,7-8-6 16,9-10 6-16,0-2-11 15,0-4-3-15,22 0-31 16,11 0 25-16,6 0-23 16,7-8-58-16,-4-5-92 15,-5 1-30-15,-10 2-90 16,-12 6-24-16</inkml:trace>
  <inkml:trace contextRef="#ctx0" brushRef="#br1" timeOffset="58404.68">4078 12609 538 0,'0'0'164'0,"0"0"75"16,0 0-16-16,0 0-167 15,0 0-56-15,0 0-10 16,-36 36 0-16,63-36-22 15,-2 0-195-15,-7-11-146 16</inkml:trace>
  <inkml:trace contextRef="#ctx0" brushRef="#br1" timeOffset="58777.7">3721 12326 979 0,'0'0'6'0,"-118"20"209"16,66 9-137-16,3 8-40 16,7 6 7-16,14 2-45 15,10-2 25-15,15-6-25 16,3-2 5-16,21-8-18 16,10-10 13-16,5-8-10 15,4-9-3-15,-1-5-4 16,-3-19 13-16,0-6 4 15,-8-6-5-15,-4-7-1 16,-12 0 6-16,-2 0 0 16,-7 7 21-16,-3 13-19 0,0 10 45 15,0 9 2-15,0 4-41 16,0 4-8-16,0 21-11 16,6 9 11-16,5 15-1 15,5-3 1-15,11 1-9 16,4 2-82-16,8 5-97 15,7-1-167-15,2-7-276 16</inkml:trace>
  <inkml:trace contextRef="#ctx0" brushRef="#br1" timeOffset="59107.71">5444 12305 623 0,'0'0'746'16,"0"0"-678"-16,0 0 44 16,0 0-36-16,0 0-49 15,0 0-23-15,-15-9 58 16,-1 12-62-16,-11 10 0 16,-6 1 0-16,-1 8 11 15,1 2-11-15,11-4 0 16,5 0 2-16,4-4-20 15,10-3 18-15,3-7-26 16,0 5 15-16,13-5-42 0,8-3 29 16,6-3-9-16,6 0-54 15,4 0-3-15,-3-9-139 16,2-2-22-16,-9 5-59 16,-12 6 24-16,-15 0-27 15</inkml:trace>
  <inkml:trace contextRef="#ctx0" brushRef="#br1" timeOffset="59251.61">5393 12504 129 0,'0'0'199'16,"0"0"-12"-16,0 0 29 16,0 0-63-16,-85 72 32 15,82-62-81-15,3-3-102 16,3-4-1-16,14 1-1 16,17-4-9-16,12 0 5 15,14-14-168-15,10-15-10 16,9-5-555-16</inkml:trace>
  <inkml:trace contextRef="#ctx0" brushRef="#br1" timeOffset="59639.21">5975 12233 997 0,'0'0'47'16,"0"0"214"-16,0 0-157 15,0 0-63-15,0 0 9 16,0 0-18-16,-13 92 10 15,13-45 4-15,0 6-43 16,0-6 16-16,7-1-19 16,2-8 5-16,0-11-14 0,1-7 9 15,-2-14 0-15,-2-3-9 16,3-3 21-16,4 0-12 16,7-16 0-16,8-10 8 15,9-11-10-15,-1 4 2 16,3 0-2-16,-2 10-9 15,-7 7 5-15,-3 10 6 16,-2 6 0-16,-7 0-4 16,-6 3-17-16,-3 13 19 15,-6 7-3-15,-3 4-6 16,-6 3 1-16,-24 2 3 16,-15 1 6-16,-16-2-25 15,-12-2 26-15,-3-9-80 0,10-10-117 16,11-10-63-1,25-17-101-15</inkml:trace>
  <inkml:trace contextRef="#ctx0" brushRef="#br1" timeOffset="60158.62">8660 10810 1143 0,'0'0'15'16,"0"0"251"-16,0 0-171 15,0 0-50-15,0 0 10 16,0 0-47-16,-94 70 42 0,30-19-14 15,-11 7-33-15,4 0 36 16,5-2-39-16,11-6 0 16,16-7 0-16,14-10 8 15,14-10-11-15,11-13 3 16,0-4-14-16,27-6-3 16,15 0 2-16,13-8-18 15,12-13 15-15,9-3-69 16,2 1-16-16,-1-1-93 15,-8 7-142-15,-20 8 41 16,-23 3-128-16</inkml:trace>
  <inkml:trace contextRef="#ctx0" brushRef="#br1" timeOffset="60307.91">8463 11311 126 0,'0'0'283'16,"-112"62"-36"-16,78-45 13 15,13-4-63-15,15-9-71 16,6-4-122-16,30 0 34 15,28 0-46-15,30-19 8 16,21-5-77-16,19-3-39 16,8-6-171-16,10-2-132 15</inkml:trace>
  <inkml:trace contextRef="#ctx0" brushRef="#br1" timeOffset="60771.65">9965 10813 1304 0,'0'0'12'16,"0"0"145"-16,0 0-132 15,-82 40-10-15,74-5 30 16,7 5-37-16,1 13 9 16,0 3 20-16,0 4-33 15,-3-1 18-15,-6-3-22 16,3-8 14-16,-1-16-14 15,4-13 0-15,3-12 0 16,0-4-6-16,0-3 23 0,0-7-16 16,3-22 9-16,10-17 3 15,4-17-10-15,2-9-3 16,0-14 0-16,4-10-1 16,2 3 15-16,2 13-14 15,-4 24 0-15,-3 23 6 16,-8 21-15-16,-3 11 9 15,0 1 0-15,0 21-14 16,9 21 32-16,3 17-18 16,1 11 0-16,-2 5 13 15,-4 3-6-15,-7-3-7 16,-6-3 0-16,1-9-6 16,-4-13 6-16,0-13-13 15,0-18-25-15,0-9-49 16,0-10 10-16,0 0-120 0,0-24-163 15,-16-10-345-15</inkml:trace>
  <inkml:trace contextRef="#ctx0" brushRef="#br1" timeOffset="60909.01">9962 11076 740 0,'0'0'119'0,"0"0"175"15,0 0-183-15,0 0-66 16,0 0-38-16,0 0-7 15,79 0 0-15,-31-3-97 16,-2-10-267-16</inkml:trace>
  <inkml:trace contextRef="#ctx0" brushRef="#br1" timeOffset="61409.34">11782 10621 941 0,'0'0'162'16,"0"0"58"-16,0 0-70 15,0 0-97-15,0 0-18 16,0 0 30-16,-69 22-55 15,23 9 16-15,-12 5 4 16,1 6-20-16,-6 2 20 0,11 3-30 16,3-5 0-1,14-9 3-15,18-12 4 0,14-8-7 16,3-4 0-16,27-6-2 16,25-3-13-16,18 0 15 15,18-3-28-15,6-14 15 16,7 1-88-16,-10 2 12 15,-16 5-89-15,-26-2-112 16,-33 9-129-16</inkml:trace>
  <inkml:trace contextRef="#ctx0" brushRef="#br1" timeOffset="61560.25">11415 11173 899 0,'0'0'107'0,"0"0"12"15,0 0-109-15,0 0 23 16,137-10-33-16,-37-10-7 16,10-1-101-16,14-4-215 15</inkml:trace>
  <inkml:trace contextRef="#ctx0" brushRef="#br1" timeOffset="63195.15">13406 10704 446 0,'0'0'32'15,"0"0"55"-15,19-73 67 16,-19 49-26-16,0 6-14 16,0 4 14-16,-13 4 15 0,-6 10-46 15,-11 0-62-15,-6 13 19 16,-6 13-47-16,-4 13 7 16,7 5-5-16,8-1 1 15,14-4-8-15,17 2-2 16,4-9 0-16,32-6-19 15,12-6 0-15,11-7 0 16,2-6 13-16,-6-4-11 16,-13 0 6-16,-12 2 10 15,-17 1-7-15,-13 0 2 16,-6 11-5-16,-34 7 11 16,-18 5 5-16,-17 0 5 15,-9 1 2-15,3-3-12 0,12-10 0 16,17-4-3-1,27-13 3-15,25 0-2 0,16-24-89 16,39-22-122-16,20-16 31 16,15-9 26-16,6 3-26 15,-11 5 154-15,-6 7 28 16,-20 16 64-16,-20 17 55 16,-16 10-2-16,-14 13-13 15,-9 0-6-15,0 20-33 16,-6 16 53-16,-12 9-38 15,3 2-46-15,3-4 2 16,5-7-33-16,7-9 9 16,0-7-12-16,0-10 0 15,10-3-8-15,5-7 15 0,9 0-7 16,5-20 5-16,6-10 3 16,-2-7-16-16,-5 4-6 15,-1-3-28-15,-7 7 40 16,-7 7-34-16,-4 11 36 15,-9 10-3-15,0 1-5 16,0 17-9-16,0 12 0 16,0 5 17-16,-3-1-15 15,3-6 11-15,0-12-19 16,16-11-31-16,4-4 24 16,8-10 23-16,9-19 7 15,2-11 0-15,-3-1-12 16,-2-7 13-16,-4-9-1 0,-3-6 54 15,-5-6-7 1,-7-4 50-16,-3 7-23 0,-6 18-12 16,-3 20 52-16,-3 17-39 15,0 11-4-15,-3 15-45 16,-17 28-15-16,-3 33 13 16,-10 23-11-16,1 20-11 15,3 13 17-15,-4 13-13 16,5 0-6-16,8-3 0 15,4-13-13-15,13-20 6 16,3-26-67-16,0-27-13 16,6-23-2-16,0-33-149 0,1-16-214 15,-4-38-153-15</inkml:trace>
  <inkml:trace contextRef="#ctx0" brushRef="#br1" timeOffset="63441.51">13964 10696 1195 0,'0'0'60'0,"0"0"88"16,0 0-147-16,113-45 31 15,-60 42-21-15,9 3-3 16,2 0-1-16,-8 6-7 16,-10 8 0-16,-24 8-14 15,-22 6 2-15,-6 3 12 0,-37 9-11 16,-15 3 6-16,-10-4 2 15,3-2-27-15,-1-10-31 16,11-4 30-16,13-9-61 16,17-9-40-16,18-5-118 15,7-2-155-15</inkml:trace>
  <inkml:trace contextRef="#ctx0" brushRef="#br1" timeOffset="64041.7">15000 10459 1016 0,'0'0'62'16,"0"0"188"-16,0 0-97 16,0 0-91-16,0 0 5 15,0 0 2-15,0-29-63 16,-4 35 7-16,-7 27-13 15,-3 17 0-15,-6 23-3 16,4 12 7-16,0 11-4 16,0 3 0-16,-1 1 12 15,-1-12-33-15,-3-16 2 16,2-19-79-16,2-19 12 16,5-15-111-16,-4-18-35 15,-1-1-23-15,4-17-36 16,-3-16 41-16,3-10 193 0,4-6 57 15,2-5 132-15,3 0-37 16,1 4 63-16,3 8 33 16,3 10-32-16,21 9 20 15,14-3-107-15,15 3-54 16,8-1 2-16,6 4-18 16,6 1-2-16,-6-1 0 15,-1 0-42-15,-14-2 8 16,-10 2-54-16,-17-2 88 15,-10-3-6-15,-15 6 14 16,0 2 3-16,-7 7 29 16,-10 6 0-16,-2 4 29 0,-1 11-31 15,-2 19 6-15,1 12 13 16,6 14-33-16,2 11 25 16,7 2-12-16,3 2-32 15,3-7 8-15,0-8-13 16,6-20-20-16,13-13 19 15,4-16-78-15,5-7-49 16,9-19-113-16,-4-17-254 16</inkml:trace>
  <inkml:trace contextRef="#ctx0" brushRef="#br1" timeOffset="64448.73">15335 10737 623 0,'0'0'168'0,"0"0"84"0,0 0-125 16,0 0 38-16,0 0-137 15,0 0-18-15,-3-10-2 16,41 3 1-16,8 1-1 16,-1 2-8-16,-5 4 0 15,-8 0-5-15,-17 0 5 16,-11 14 0-16,-4 6-3 16,-9 5 0-16,-17 9-6 15,-4-1 9-15,0-1 0 16,8-8-20-16,7-8 13 15,7-10 7-15,8-2-5 16,0-4-3-16,1 0 4 16,18-17-2-16,10-12 6 0,8-4-11 15,2-10 5-15,2-1-27 16,-5 5 20-16,-8 7 1 16,-7 11 12-16,-15 12 0 15,-3 9 3-15,-3 0 7 16,0 9-10-16,-3 16 0 15,-3 4-2-15,3 1 16 16,3-1-28-16,0-3-7 16,22-6-143-16,8-10-16 15,6-10-59-15,1 0-117 16</inkml:trace>
  <inkml:trace contextRef="#ctx0" brushRef="#br1" timeOffset="64641.41">15933 10545 400 0,'0'0'206'0,"0"-118"89"15,-3 77-21-15,-4 24-7 16,3 15-130-16,3 2-63 16,1 0-16-16,0 10-58 15,12 19 0-15,13 20 9 16,5 8 5-16,-6 6-17 16,-6 5 3-16,-18 3-22 15,-11 8 13-15,-40 10-90 16,-27 7-26-16,-33-1-161 15,-22-8-566-15</inkml:trace>
  <inkml:trace contextRef="#ctx0" brushRef="#br1" timeOffset="65481.6">13385 11819 873 0,'0'0'123'16,"0"0"140"-16,0 0-149 15,0 0-50-15,18-85 19 16,15 61-77-16,5 10 9 16,1 3-8-16,3 11 8 15,-3 0-19-15,-6 23 4 16,-8 12-2-16,-11 2-23 16,-11 6 14-16,-3 3-2 15,-11-2 10-15,-11-5-27 16,-2-10 20-16,9-5-3 0,3-14 13 15,8-7-13-15,4-3 16 16,0 0-3-16,0-17 6 16,16-15 7-16,3-7-12 15,4-8-1-15,4 0 0 16,-5 2 2-16,-3 8 11 16,-2 8-4-16,-11 14 40 15,-3 10-33-15,-3 5 28 16,0 0-44-16,0 16 14 15,0 14 0-15,0 6-11 16,0 7 15-16,0-1-8 16,4 4 6-16,11-5-21 0,9-4 5 15,3-8-27-15,4-15 13 16,-1-14-97-16,3 0-54 16,-5-24-204-16,-8-12-273 15</inkml:trace>
  <inkml:trace contextRef="#ctx0" brushRef="#br1" timeOffset="66090.48">13328 11737 913 0,'0'0'12'15,"0"0"220"-15,0 0-112 16,0 0-24-16,0 0-39 16,0 0-32-16,-62 27 31 15,26 6-49-15,-13 3 24 16,-12 10 12-16,-5 0-43 16,2 1 40-16,6-4-40 15,19-4 7-15,12-13-4 16,18-6-3-16,9-8 0 0,3-3-3 15,27 0 10-15,15-8-12 16,19-1 5-16,9-8-34 16,-2-8 30-16,-6-4-90 15,-16 5-39-15,-20 8-52 16,-19 3-179-16,-10 4-105 16</inkml:trace>
  <inkml:trace contextRef="#ctx0" brushRef="#br1" timeOffset="66256.7">12799 12293 684 0,'0'0'168'0,"0"0"87"0,0 0-121 15,0 0-86-15,0 0-34 16,77 0 48-16,-24-8-62 16,-1-1 10-16,-10 5-21 15,-11 1-66-15,-13 3-130 16,-18 0-167-16</inkml:trace>
  <inkml:trace contextRef="#ctx0" brushRef="#br1" timeOffset="66647.09">12406 12018 359 0,'0'0'721'0,"0"0"-609"15,0 0 75-15,0 0-184 16,0 0 13-16,0 0 4 16,-65 67-12-16,44-22 42 15,2-2-45-15,7-3 13 16,6-6-18-16,6-5 7 16,0-12-16-16,3-8 9 15,18-9 0-15,6 0-7 16,2-20 1-16,6-12-2 15,-5-2 8-15,-4-6 0 16,-3-2-12-16,-4 5 12 0,-5 12 0 16,-8 8 0-16,-3 13 16 15,-3 4-15-15,0 0-1 16,4 17 1-16,-1 12-16 16,6 8 15-16,4 5 0 15,10 0-4-15,2-3-82 16,8 0-51-16,6-9-191 15,7-10-22-15</inkml:trace>
  <inkml:trace contextRef="#ctx0" brushRef="#br1" timeOffset="67035.66">14656 11710 820 0,'0'0'18'16,"0"0"282"-16,0 0-175 16,0 0-3-16,0 0 2 15,0 0-63-15,58-45 8 16,-58 45-30-16,0 0-38 15,0 0 40-15,-16 11-39 16,-11 9-2-16,-4 7 11 16,-2 4 3-16,1 2-14 0,6 3 0 15,4 1 4-15,8-8-19 16,5 1 15-16,9-7 0 16,0-6-8-16,3-4-30 15,17-9 19-15,12-4-34 16,10 0-26-16,3-4-64 15,-2-9-240-15,-9 1-43 16,-13 1 5-16</inkml:trace>
  <inkml:trace contextRef="#ctx0" brushRef="#br1" timeOffset="67193.58">14519 12065 237 0,'0'0'339'0,"0"0"-115"16,0 0-39-16,0 0-59 0,0 0-124 15,0 0 23-15,-21 61 3 16,66-61-28-16,10-12-11 16,12-8-39-16,5-3-183 15,2-7-63-15</inkml:trace>
  <inkml:trace contextRef="#ctx0" brushRef="#br1" timeOffset="67605.67">15114 11668 1069 0,'0'0'139'16,"0"0"43"-1,0 0-83-15,0 0-84 0,0 0-4 16,0 0 22-16,-16 76 7 16,9-29 3-16,3 5-21 15,-4 5-14-15,0-1 8 16,2-1-16-16,-3-11 0 15,3-9-3-15,1-13 18 16,3-13-15-16,2-7 0 16,0-2 3-16,0 0 0 15,3-9 1-15,16-13-4 16,6-6 6-16,8-5 4 16,3 7-10-16,1 2 0 15,2 5 5-15,-5 9-18 16,2 5 13-16,-9 2 0 0,-8 3-7 15,-7 0 11-15,-6 8-9 16,-6 6 5-16,0 6 0 16,-12-1-19-16,-16 4 19 15,-14-3 0-15,-10-3-11 16,-17 0-30-16,-16-5-6 16,-11-6-104-16,-9-6-436 15</inkml:trace>
  <inkml:trace contextRef="#ctx0" brushRef="#br1" timeOffset="70285.98">2886 10582 430 0,'0'0'22'16,"0"0"-22"-16,0 0 103 16,0 0 1-16,0 0-48 15,0 0 13-15,0 0-57 16,-33 19-8-16,27 44 6 15,6 47 4-15,0 41 53 16,0 41-17-16,0 42 11 16,0 24-11-16,6 19-40 15,6 8 2-15,3-5 20 0,0-19-24 16,7-23-2-16,-4-37-6 16,-6-40 3-16,-1-43 1 15,-7-43-4-15,-4-35-7 16,0-21 5-16,0-19-136 15,0-19-36-15,1-37-98 16,-1-25-217-16</inkml:trace>
  <inkml:trace contextRef="#ctx0" brushRef="#br1" timeOffset="71325.25">2850 10601 149 0,'0'0'12'0,"0"0"-11"0,0 0 59 16,0 0 43-16,0 0-57 15,0 0 44-15,-55 0-23 16,55 0-29-16,0 0 10 16,0 0-30-16,0 0-5 15,0 0-9-15,0 0 6 16,0 0-16-16,0 0 6 15,0 0-9-15,0 0 7 16,3 0-18-16,6 0 4 16,9 0-42-16,1 0-41 0,-1 0-27 15,-5 0-136 1</inkml:trace>
  <inkml:trace contextRef="#ctx0" brushRef="#br1" timeOffset="73847.31">19266 1026 38 0,'0'0'60'16,"0"0"26"-16,0 0 43 16,0 0 10-16,0 0-43 15,0 0-3-15,0 0 18 16,-46-64-54-16,46 64-26 16,-1 0-31-16,1 7-2 0,0 22 2 15,0 19 0-15,0 16 0 16,0 15 26-16,0 23-22 15,7 16 12-15,9 21 2 16,4 15-12-16,-2 6 10 16,6 9-16-16,2 7 0 15,3 14 12-15,-3 12-11 16,-1 9-1-16,-6 4 6 16,-4-6 4-16,-8 6 5 15,-4-2-8-15,-1 5-3 0,-2 2 26 16,0-4-29-1,-5 6 4-15,-14-1 4 0,-3 9 0 16,-7 5-4-16,1-4-5 16,-11 6 2-16,2-4-2 15,-2 4 0-15,0 1 0 16,7-3 1-16,-3 8 12 16,7-1-13-16,4 5 0 15,-2 6 6-15,6-3 12 16,-4 6-16-16,6 3 0 15,-1 2 25-15,2-1-23 16,4 2 12-16,1-2-15 16,-3-3 2-16,6 6 17 15,1-6-12-15,3 4-6 16,5 0 7-16,0-2-5 0,0-2 8 16,0 0-9-16,4 6 8 15,5-4 1-15,3-2-12 16,3-3 0-16,0-5 5 15,1 0 5-15,-2 3-6 16,-3-7-4-16,-2 3 5 16,0-5 23-16,-3-2-24 15,2 1 7-15,-5-11-1 16,3-9 0-16,-3-7 6 16,3-8-16-16,1-13 0 15,2-10-5-15,-2-14 5 16,3-8 0-16,-3-9-2 0,-3-11-1 15,1-13 2-15,-1-14-20 16,2-20-10-16,2-11 29 16,1-15-56-16,0-16-10 15,-5-14-48-15,1-15-13 16,-4-19-19-16,1-5-107 16,-2-32-180-16</inkml:trace>
  <inkml:trace contextRef="#ctx0" brushRef="#br1" timeOffset="75009.45">21243 1809 624 0,'0'0'10'0,"0"0"53"16,0 0 123-16,0 0-54 16,0 0-46-16,0 0-51 15,-29 4-10-15,61-4-23 16,20-7 1-16,15-8 40 15,8-5-43-15,1 0 2 16,-8 0-8-16,-7 3-37 16,-15 8-66-16,-16 1-23 15,-19 7-18-15,-11 1 67 16,-15 0 69-16,-19 0-10 16,-10 11-10-16,-2 8 34 0,4-4 22 15,7 0 17-15,8-3 20 16,11-3 26-16,5 6-47 15,6 7-7-15,4 12 0 16,1 14-19-16,0 15 23 16,1 5-30-16,2 11 8 15,-3 2-26-15,0-5 13 16,-13-5-68-16,-6-13-60 16,-5-12-50-16,2-11 11 15,-3-10 6-15,2-14 8 0,-4-11 38 16,-2 0 112-16,1-8 3 15,1-7 129-15,4 2 65 16,4 7 5-16,8 1 41 16,6 4-86-16,4-1 36 15,1 2-127-15,0 0-48 16,19-1-4-16,24-6 1 16,22-5-5-16,15-1-7 15,9-7-6-15,2-2-2 16,6-2-245-16,4-9-155 15</inkml:trace>
  <inkml:trace contextRef="#ctx0" brushRef="#br1" timeOffset="75423.53">22012 1810 902 0,'0'0'22'16,"0"0"198"-16,0 0-108 15,0 0-57-15,0 0-28 16,0 0-19-16,-1 31-8 16,29 9 13-16,8 12-3 15,2 5 41-15,-3 6-47 16,-4-5 2-16,-2-10 4 0,-7-11 1 15,-4-12-11-15,-7-14 0 16,-3-6 8-16,-5-5-1 16,2 0-3-16,5-10 20 15,10-21 62-15,1-13-80 16,4-10 8-16,0-10-14 16,-5-14 6-16,-7-7-10 15,-3-1 4-15,-4 14-23 16,-3 21 5-16,0 23-60 15,1 20-15-15,3 8-101 16,8 0-221-16,4 8 54 16,5 4-59-16</inkml:trace>
  <inkml:trace contextRef="#ctx0" brushRef="#br1" timeOffset="75836.98">22772 1682 16 0,'0'0'1056'16,"0"0"-1052"-16,0 0 190 15,0 0-127-15,0 0-17 16,0 0-50-16,-32 0 15 16,89-9-11-16,10-8-4 15,7-4 0-15,-5 1-9 0,-6 3 3 16,-10 3-48-16,-14 4 12 15,-19 6-82-15,-19 3 62 16,-4 1 35-16,-32 0-35 16,-9 7-60-16,-3 6 97 15,5-1 25-15,10-3 7 16,10-4 18-16,9 0 95 16,3-1-32-16,3 2-23 15,3 10 3-15,1 11-59 16,1 14 53-16,2 10-13 15,0 8-26-15,0 6 23 16,0 2-46-16,0 2 4 16,0-2-8-16,0-4 4 0,3-8-52 15,6-11-133 1,12-17-150-16,13-20-173 0</inkml:trace>
  <inkml:trace contextRef="#ctx0" brushRef="#br1" timeOffset="76779.61">24615 1796 289 0,'0'0'354'0,"0"0"-264"16,0 0 99-16,0 0 28 0,0 0-114 15,-85-50-48 1,70 64-30-16,-6 27-24 0,2 19-1 16,7 13 0-16,10 2 3 15,2-7-15-15,29-17-8 16,8-16-52-16,8-19 28 15,3-16-30-15,-6-2 31 16,-2-26 23-16,-12-10 10 16,-10-5 10-16,-12 0 11 15,-6-2-7-15,-7-4 56 16,-22 2-44-16,-5 4 12 16,-2 10-24-16,0 14 9 15,6 18-26-15,7 1-10 16,9 25-100-16,11 6 1 0,3-1-118 15,26-6-21-15,14-5-46 16</inkml:trace>
  <inkml:trace contextRef="#ctx0" brushRef="#br1" timeOffset="77013.8">25057 1852 181 0,'0'0'416'15,"0"0"-208"-15,0-87 67 16,-14 60-139-16,2 8-45 15,1 10-8-15,1 9-3 16,0 9-50-16,-8 43-7 16,-4 35-23-16,-5 40 0 15,6 23-13-15,9 17 19 0,11 3-6 16,1-16 0 0,0-20-17-16,3-31-5 0,0-35-89 15,-2-18-34-15,-1-27-103 16,0-23-36-16,-12-10-63 15</inkml:trace>
  <inkml:trace contextRef="#ctx0" brushRef="#br1" timeOffset="77155.17">24602 2345 603 0,'0'0'26'16,"0"0"-26"-16,65-82 38 15,18 49-35-15,25 1 21 0,24-3-24 16,15 1-8-16,15 0 3 15,15 2-132-15,-1-4-115 16</inkml:trace>
  <inkml:trace contextRef="#ctx0" brushRef="#br1" timeOffset="78364.27">26448 1501 1004 0,'0'0'15'16,"0"0"102"-16,-100 25 39 15,75 8-108-15,7 14 6 16,2 15-27-16,4 14 4 16,5 13 24-16,5 6-43 0,2 4-1 15,0 2-3 1,0-8 6-16,9-9-21 0,0-12 7 16,-2-18-22-16,-2-18-7 15,-2-17-83-15,-3-16-55 16,0-3-85-16,-15-28 120 15,-17-17-171-15,-5-18 115 16,-4-12 7-16,0-7 181 16,4 4 136-16,7 11 9 15,8 14 87-15,11 21-64 16,11 8-45-16,0 5-15 16,23 1-94-16,18-1-14 15,16 0-1-15,9-1-39 16,7 0-25-16,3-1-30 0,-2 0 24 15,-2-4 21-15,-10-2-29 16,-11-6 79-16,-11-2 0 16,-15 0 22-16,-12 6 43 15,-9 7-40-15,-4 12 69 16,0 8-1-16,-1 2-29 16,-11 9-29-16,-1 19-35 15,2 12 0-15,5 8-2 16,6-2 13-16,0-4-14 15,6-6 3-15,12-12 0 16,4-12-10-16,4-7 6 16,-1-5-15-16,0-7 16 15,-2-15-1-15,-1-4 4 0,-4-4 0 16,-3-8 10-16,-3-3-17 16,-3 2 17-16,0 8-10 15,-5 12 0-15,1 16-5 16,-1 3 4-16,2 14-40 15,5 16 41-15,3 7 6 16,5-2-2-16,0-4-4 16,-1-8 0-16,1-9 4 15,-3-7-1-15,-4-7-3 16,2 0 0-16,4-20 43 16,3-8-26-16,1-6-2 15,7-5 25-15,0-2-34 0,4 2 24 16,-3 4-20-1,-6 14-10-15,-10 7 43 0,-7 11-42 16,-1 3 11-16,1 3-12 16,6 13 11-16,1 2 4 15,1-2 3-15,-3-3-17 16,-5-4 26-16,0-4-22 16,-5-5-4-16,-2 0 34 15,0 0-10-15,0 0 38 16,0 0-19-16,0-12-14 15,0-3-9-15,-10 3-21 16,2 5 0-16,1 5 8 16,-2 2 2-16,-5 0-14 15,-5 19 4-15,-2 10 0 16,-3 7-13-16,7 1 13 0,4-3 0 16,10-1-3-16,3-3-8 15,0-7 4-15,21-8-7 16,6-7-17-16,12-8 24 15,9 0-20-15,8-15-12 16,7-12 1-16,1-9-67 16,1-1 37-16,-9-10 51 15,-10-11-3-15,-11-10 20 16,-12-16 4-16,-8 1 3 16,-6 13 45-16,-6 24 6 15,-3 24 32-15,0 15-14 16,0 7-24-16,0 0-21 15,0 9-31-15,-5 15 0 16,-2 14 8-16,1 13 2 0,3 7-10 16,3 8 0-16,0 0 3 15,16-2-23-15,4-3-6 16,1-12-68-16,1-11-61 16,-1-11-73-16,0-19-59 15,-6-8-45-15</inkml:trace>
  <inkml:trace contextRef="#ctx0" brushRef="#br1" timeOffset="78627.09">27757 1494 515 0,'0'0'47'0,"0"0"177"0,0 0-75 16,0 0-8-16,0 0-90 16,0 0-31-16,23-39 7 15,33 20-17-15,0 0 21 16,-1 0-17-16,-4 9-5 15,-5 7-5-15,-5 3-1 16,-8 10-6-16,-11 24 0 16,-12 13-4-16,-10 7-10 15,-1 2 17-15,-17-4 0 16,-3-7-2-16,3-6-35 16,8-10-34-16,5-11-45 15,5-12-59-15,9-6-94 0,24-15-24 16</inkml:trace>
  <inkml:trace contextRef="#ctx0" brushRef="#br1" timeOffset="78755.28">28326 1244 547 0,'0'0'109'16,"0"0"85"-16,0 0-58 16,0 0-136-16,0 0-9 15,0 0-49-15,-85 27-139 16,82 3-181-16</inkml:trace>
  <inkml:trace contextRef="#ctx0" brushRef="#br1" timeOffset="79659.42">28475 1448 984 0,'0'0'50'0,"0"0"120"15,-94 37-96-15,66-1-31 16,6 0-27-16,8 5 14 16,11-2-30-16,3 0 0 15,5-6-7-15,17-7 22 16,4-9-21-16,8-9 6 16,-2-8-27-16,3 0 24 15,1-19-41-15,-5-6-21 16,-4-6 46-16,-10-2-38 0,-7-9 57 15,-10-6 0 1,0 0 3-16,-6 6 8 0,-8 16-11 16,2 14 36-16,1 12-29 15,0 14-1-15,-1 13-6 16,5 7 0-16,7 0 2 16,0-7-13-16,7-7 11 15,11-6 0-15,6-8 0 16,6-6 8-16,4 0-8 15,0-9 0-15,2-8 11 16,0-3-18-16,-5-4 7 16,-3-1 0-16,-5 2 11 15,-4 7-7-15,-7 5 6 0,-4 10-7 16,-5 1 6-16,3 0-9 16,1 16 0-16,4 4 0 15,2 1 0-15,-1-3 12 16,3-5-12-16,-2-3 0 15,4-5 4-15,-1-5 2 16,2 0 0-16,4 0 5 16,2-11 24-16,3-6-31 15,2-1 2-15,-3-1-6 16,1 4 7-16,-8 4-16 16,-7 5 9-16,-4 6 0 15,1 0-8-15,-2 0 5 0,7 2 3 16,1 4 0-1,-2-2 12-15,0-4-14 0,-1 0 6 16,1 0-4-16,3-9 30 16,3-9-17-16,-2-6 13 15,-4 2-11-15,-3-6 8 16,-5 2 44-16,-5-4-23 16,0-1-23-16,0 4 30 15,-8 6-50-15,-1 10 38 16,4 7-21-16,3 4-6 15,1 0-15-15,1 0 3 16,0 19 0-16,0 7-18 16,0 4 28-16,3 8-11 15,14-4 1-15,7 7 0 16,1-5-9-16,1-4 9 0,-4-7-14 16,-7-6 7-16,-13 0-49 15,-4 0-16-15,-36 5 11 16,-22 6-43-16,-25 5-8 15,-30 6-42-15,-34 1-159 16,-48-1-106-16</inkml:trace>
  <inkml:trace contextRef="#ctx0" brushRef="#br1" timeOffset="80050.45">23159 2805 623 0,'-185'20'6'16,"29"2"10"-16,35-5 101 15,27-6-20-15,29-2 12 16,27-5 10-16,22-3-50 16,10-1-14-16,6 0 12 15,43-6-52-15,46-18-11 16,56-13 62-16,67-8-33 15,62-11-31-15,62-5 8 16,58-4-10-16,47-7 0 16,44 4 0-16,40 2-27 15,27 7 16-15,22 2-52 0,11 2 8 16,0 4 44-16,-13 7-8 16,-40 10-4-16,-61 8 22 15,-82 14 2-15,-92 4-9 16,-94 4 8-16,-85 2-4 15,-66-1-7-15,-51 0-16 16,-21-3 15-16,-42-5-192 16,-27-6-380-16</inkml:trace>
  <inkml:trace contextRef="#ctx0" brushRef="#br1" timeOffset="94488.43">23409 3570 611 0,'0'0'23'15,"0"0"-12"-15,0 0 137 16,0 0-70-16,0 0-31 16,0 0 67-16,0 0-23 15,0 0-39-15,25-31 11 16,-25 31-50-16,0 0 1 16,0 0-2-16,0 0-2 15,0 0-9-15,0 0-1 0,0 0 2 16,0 0-4-16,0 0 3 15,0 0-1-15,0 0 0 16,0 0 12-16,0-2-19 16,0-4 7-16,0 2-2 15,-5 0-13-15,2 1 15 16,0 0 0-16,2-1-3 16,1 3 3-16,0 1-6 15,0-2 1-15,0 2 2 16,0 0-12-16,0 0 15 15,0 0 0-15,0 0-3 16,0 0 5-16,0 0-9 0,0 0 5 16,-3 0-27-16,-3 16 17 15,-5 25-25-15,-3 30 37 16,-7 26 10-16,-2 14-9 16,-2 5 22-16,-3-7-23 15,3-7 5-15,3-20 14 16,6-24-14-16,5-19-3 15,7-18 24-15,2-11-18 16,2-9 5-16,0-1 0 16,0-11-13-16,17-23 48 15,5-14-45-15,4-13-1 16,-3-9 3-16,-1-6 8 16,-3-13-13-16,2-7 0 0,-5 2 5 15,-1 14-13-15,-1 26 8 16,-8 28 0-16,0 19-1 15,1 7-17-15,3 34-19 16,7 21-4-16,2 23 41 16,2 9-10-16,-4 2 10 15,-4 4-41-15,-7-4-35 16,-5-8-92-16,-1-12 20 16,0-19-54-16,-9-18-15 15,-7-16-2-15</inkml:trace>
  <inkml:trace contextRef="#ctx0" brushRef="#br1" timeOffset="94623.23">23279 4180 555 0,'0'0'24'0,"0"0"47"16,0 0 17-16,0 0-88 16,0 0-17-16,100-43-25 15,-23 27-132-15,7 1-170 16</inkml:trace>
  <inkml:trace contextRef="#ctx0" brushRef="#br1" timeOffset="94901.71">24758 3668 1273 0,'0'0'41'16,"0"0"-15"-16,0 0 118 15,0 0-76-15,0 0-41 16,0 0 17-16,-40-25-44 16,37 52-1-16,-3 25-2 15,-1 26 2-15,-5 27-1 16,0 11 2-16,0 6 0 16,3-2-20-16,5-16 17 15,4-22-51-15,0-20-6 16,0-20-75-16,0-15-118 0,-7-14-61 15,-9-13-110 1</inkml:trace>
  <inkml:trace contextRef="#ctx0" brushRef="#br1" timeOffset="95873.65">24292 4224 282 0,'0'0'395'0,"-8"-78"-373"15,41 44 93-15,24 1-109 16,13 1-7-16,12 2 1 15,7 2-26-15,4 3-19 16,-4 0-25-16,-7 3-19 16,-15 1 27-16,-19-2 36 15,-18 0 7-15,-15 0 19 16,-12-2 38-16,-3 8 109 16,0 3-47-16,-5 9 22 0,-2 3 26 15,-3 2-115-15,-3 15-3 16,0 17-30-16,4 12 5 15,5 3 13-15,4-4-15 16,0-1 3-16,12-11-6 16,7-7 3-16,2-9-3 15,0-10 0-15,3-5 1 16,2-8-2-16,3-16 1 16,-1-7-1-16,-3-4-5 15,-3-4 3-15,-5-4 3 16,-6-2 0-16,-4 4 3 15,-3 13-11-15,-2 16 8 16,-2 12-13-16,1 1-9 0,3 21-22 16,2 4 44-16,3 3 0 15,7-7 7-15,-1-5-13 16,6-7 6-16,-1-7 0 16,0-3 5-16,4-1 1 15,0-18 9-15,3-1-15 16,-2-6 8-16,2-1 0 15,-5 0-8-15,-2 3 0 16,-7 6 28-16,-6 7-19 16,-4 6 19-16,-3 5-28 15,3 0 13-15,5 0-15 16,-1 5 4-16,4 2 3 0,-4 0 16 16,-4-4-13-1,0-3-2-15,-3 2 7 0,0-2 0 16,0 0 61-1,0 0-35-15,0 0-8 0,0 0 21 16,-9-11-50-16,-4-3 14 16,-4-1-16-16,3 5 3 15,0 5-7-15,2 5 4 16,-1 8 0-16,1 24-9 16,0 14 10-16,1 11-1 15,7-2 0-15,4-5 3 16,0-8-17-16,13-10 14 15,13-10-25-15,4-11 4 16,10-11-22-16,12-2 29 0,5-27-14 16,2-10-55-1,-2-9 29-15,-9-8-45 0,-5-11 69 16,-9-14 19-16,-7-8 22 16,-9-7-8-16,-8 8 45 15,-7 23 14-15,-3 23 61 16,0 26 9-16,0 16-55 15,0 14-61-15,-14 28-1 16,-1 15-15-16,-5 14 0 16,7 6 17-16,4 3-22 15,3 3 5-15,6-5-13 16,2-14-18-16,15-20-105 16,4-18-12-16,3-18-24 0,3-8-21 15,-2-23-59-15,-4-17-81 16</inkml:trace>
  <inkml:trace contextRef="#ctx0" brushRef="#br1" timeOffset="96134.89">25956 3604 274 0,'0'0'149'0,"-91"-2"124"15,55 6-87-15,9 5 8 16,15-3-113-16,11-3-39 16,1-2-42-16,18-1 3 15,19 0 3-15,17 0-5 16,9-16 7-16,4-4 12 15,-2 4-6-15,-11 3-13 16,-11 8-1-16,-13 5 4 16,-12 7-23-16,-9 20 16 0,-9 13 3 15,0 10 4-15,-6 1 4 16,-9-4-8-16,3-7 0 16,2-11-70-16,8-12-41 15,2-13-44-15,3-4-56 16,21-12-38-16,9-18-141 15</inkml:trace>
  <inkml:trace contextRef="#ctx0" brushRef="#br1" timeOffset="96283.8">26430 3425 292 0,'0'0'235'16,"0"0"115"-16,0 0-123 0,0 0-154 16,0 0-55-16,0 0-18 15,-58 26-19-15,42 16-107 16,10 5-96-16,6 1-46 15,0 6 26-15,12-3-69 16</inkml:trace>
  <inkml:trace contextRef="#ctx0" brushRef="#br1" timeOffset="96795.15">26539 3662 703 0,'0'0'51'16,"0"0"252"-16,-73-82-121 0,59 82-67 15,1 0-94-15,1 21-16 16,-1 19-5-16,6 7 0 16,7 6-13-16,0-6 13 15,6-7 0-15,14-9 0 16,4-10-20-16,-1-12 11 16,2-9-18-16,0 0 23 15,2-19-13-15,-3-10-13 16,-3-7 4-16,-3-10 18 15,-8-5-11-15,-2-2 9 16,-7 4 10-16,-1 18 0 16,0 15 16-16,0 13-5 15,0 3 1-15,0 11-12 16,0 14-5-16,5 8 2 16,4 1 3-16,3-5 0 0,4-7 4 15,2-5 9-15,-3-7-13 16,3-8 7-16,-2-2-1 15,5-4 36-15,4-15-15 16,-1-5-21-16,3 2 24 16,-1 4-21-16,-9 7-3 15,-3 4 15-15,-2 4-19 16,-2 3 8-16,2 0-10 16,4 4 0-16,5 11-11 15,-1 1 16-15,2 0-5 16,-1 1 0-16,-1-6-9 15,0 0-20-15,4-5-84 0,3-6-154 16,4 0-33 0,8-9-356-16</inkml:trace>
  <inkml:trace contextRef="#ctx0" brushRef="#br1" timeOffset="97465.69">28549 3405 786 0,'0'0'53'16,"0"0"180"-16,0-84-47 16,-12 84-101-16,-14 0-38 15,-8 23-40-15,-10 14 7 16,0 9-7-16,7 2-7 15,11-6 0-15,13-4-12 16,11-12 12-16,2-8-12 0,8-8 9 16,14-10 2-16,8-3 1 15,6-19 0-15,3-6 4 16,-3-5 7-16,-4-2 1 16,-5-3 0-16,-6 2 25 15,-9 10-12-15,-3 9 36 16,-8 10-38-16,-1 7-13 15,0 6-10-15,0 23-11 16,0 19 11-16,-10 17 11 16,-2 19-1-16,-4 12-9 15,1 8-1-15,-3 3 0 16,-2-9-7-16,-1-11 11 16,-2-15-4-16,-3-17 0 0,4-17 11 15,-4-16-13-15,3-11 2 16,0-11 0-16,5-2 10 15,3-27-10-15,12-21-1 16,3-21-4-16,24-13-40 16,21-5 26-16,19 3-69 15,18 9-27-15,12 16-41 16,10 9-152-16,-2 15-31 16</inkml:trace>
  <inkml:trace contextRef="#ctx0" brushRef="#br1" timeOffset="98672">28587 3381 600 0,'0'0'48'0,"-91"13"-39"16,28 44 79-16,-11 34-37 15,-4 22-12-15,-1 13 20 0,8 7-11 16,14-10 31 0,20-20-58-16,21-22 11 0,16-27-4 15,9-21-27-15,26-18 35 16,15-15-6-16,15-12-21 16,7-28 75-16,-1-15-75 15,-8-10 0-15,-11-7 2 16,-12-11-3-16,-8-13 10 15,-11-13 9-15,-15 3-18 16,-6 19 9-16,-8 29-9 16,-20 38-2-16,-13 20 18 15,-15 36-19-15,-13 33-6 16,-4 23 0-16,4 7 0 0,14 1-16 16,21-12 16-1,19-13 0-15,15-17-5 0,22-21-25 16,24-19 24-16,9-17 5 15,4-1 1-15,2-33 5 16,-4-10-5-16,-3-12 0 16,-9-11 8-16,-12-9 4 15,-13-11 4-15,-12-2 7 16,-8 15-16-16,-3 20 28 16,-19 30-14-16,-6 23 26 15,-10 8-47-15,-6 32 1 16,1 15-9-16,6 8 8 0,19 3-50 15,18-4 13 1,6-1-146-16,33-10-180 0,22-13-255 16</inkml:trace>
  <inkml:trace contextRef="#ctx0" brushRef="#br1" timeOffset="99203.68">29892 3355 544 0,'0'0'105'16,"0"0"91"-16,0-92 16 15,-8 77-73-15,-6 5-7 0,-7 6-40 16,-4 4-37-16,-8 3-12 16,-4 23-18-16,-5 17-22 15,2 15 37-15,11 15-40 16,10 16 15-16,10 16 25 16,7 3-37-16,2 3 24 15,0-6-27-15,2-15 13 16,7-9-12-16,-5-14-1 15,-4-14 0-15,0-13-5 16,0-10-29-16,-6-10-14 16,0-9-49-16,-1-11-105 15,0 0-27-15,-4-25-107 16,-4-15-175-16</inkml:trace>
  <inkml:trace contextRef="#ctx0" brushRef="#br1" timeOffset="99354.72">29440 3935 86 0,'0'0'705'0,"0"0"-597"16,0 0 128-16,0 0-154 16,0 0-62-16,105-30 68 15,-26 14-76-15,12-1-9 16,6-5-3-16,3 3-31 16,-6-4-219-16,-11-2-229 15</inkml:trace>
  <inkml:trace contextRef="#ctx0" brushRef="#br1" timeOffset="100329.34">31038 3666 641 0,'0'0'21'15,"-10"-74"152"-15,-3 55 94 16,0 10-137-16,-5 9-9 16,-10 0-100-16,-12 25-18 15,-5 17 9-15,-3 8-2 16,9 4-7-16,10-1-3 16,12-6 3-16,11-7-23 15,6-10 20-15,12-11-41 16,19-12 14-16,11-7-5 15,4-5 32-15,4-21-7 0,-6-8-23 16,-5-8 22-16,-7-6 3 16,-7-1 5-16,-10 9 4 15,-5 13 4-15,-7 16-8 16,-3 11 0-16,0 21-22 16,-10 19 13-16,-5 14 8 15,4 3 1-15,10-5-1 16,1-7 8-16,12-10-13 15,15-13 6-15,7-10-19 16,6-12 11-16,5-3-11 16,1-25 1-16,0-8 13 15,-4-9-24-15,-6-8 29 16,-6-13 14-16,-2-10 1 16,-2-12 51-16,-3-13-20 15,0 2 6-15,-8 17 33 0,-5 27-47 16,-7 27 44-16,-3 23 0 15,0 5-69-15,-9 33-7 16,-9 19-6-16,-2 21 0 16,4 6 2-16,6 5 4 15,9 5-6-15,1-1 0 16,0-3 6-16,16-15-23 16,8-14-9-16,3-20-96 15,7-22 65-15,3-14-100 16,2-9-69-16,2-28 56 0,0-16 19 15,-4-18-25 1,-4-16 163-16,-3-12 13 0,-8-6 27 16,-6 7 35-16,-8 21 84 15,-6 26 49-15,-2 29 40 16,0 16-14-16,0 6-124 16,-10 5-69-16,-9 25-4 15,-6 16-15-15,-2 15 19 16,5 4-24-16,8 8 7 15,7 5 1-15,1-2-12 16,6 1 0-16,0-8-14 16,0-9-14-16,0-13-39 15,10-16-106-15,-1-22-223 16,-3-9-105-16</inkml:trace>
  <inkml:trace contextRef="#ctx0" brushRef="#br1" timeOffset="100989.48">31329 3537 862 0,'0'0'53'0,"0"0"200"15,0 0-223-15,0 0-21 16,128-3-9-16,-24 3-3 16,9 0-4-16,0 0-105 15,-3 0-25-15,-10 0 45 16,-12-5-57-16,-19-10 23 15,-22-4 51-15,-18-3 75 0,-23 3 34 16,-6 4 118-16,-23 9 13 16,-14 6-75-16,-6 0-16 15,-8 16 18-15,0 11-51 16,5 14-15-16,8 4 28 16,9 2-50-16,17 4 13 15,12-4-13-15,0-7 10 16,11-7-19-16,12-13 5 15,4-9 0-15,5-11-3 16,-1-3 8-16,2-21-1 16,-2-10 1-16,-4-8 8 15,-3-9-13-15,-4-4 0 16,-1 4 0-16,-5 13 20 0,-6 17-12 16,-7 16 20-16,-1 5-18 15,0 13 4-15,0 24-14 16,-6 8 0-1,-1 11 2-15,1 2 4 0,6-7-3 16,0-7-3-16,2-8 0 16,14-15 0-16,3-11-13 15,8-10-4-15,7-5-10 16,4-23 23-16,4-13-46 16,-5-11 39-16,0-12 5 15,-7-2 12-15,-8 6 15 16,-7 18 6-16,-9 20 27 0,-6 15 60 15,0 7-52 1,0 9-37-16,-13 17-25 0,-5 13 7 16,4 5-15-16,7 5 8 15,7-2-15-15,0 0 15 16,7-8-97-16,16-10-37 16,10-12-58-16,7-17-241 15,0-6-179-15</inkml:trace>
  <inkml:trace contextRef="#ctx0" brushRef="#br1" timeOffset="101124.69">32758 3341 709 0,'0'0'175'0,"0"0"179"16,0 0-276-16,0 0-62 16,0 0-16-16,0 0-90 15,-67 23-57-15,67 8-187 16,0-1-283-16</inkml:trace>
  <inkml:trace contextRef="#ctx0" brushRef="#br1" timeOffset="101762.01">32671 3652 842 0,'0'0'204'0,"0"0"9"16,0 0-89-16,0 0-108 15,0 0-10-15,0 0-1 0,57 12 7 16,-39 5-21-16,-9 7 9 16,-5 5 0-16,-4 0-15 15,0-1 4-15,0-2 9 16,0-6-3-16,0-7-10 16,0-5 7-16,0-3 0 15,0-5 8-15,0 0-7 16,0-11 18-16,13-11-6 15,7-10 4-15,7-7-3 16,6-4 20-16,-2-5-24 16,1 6-1-16,-7 11 26 15,-9 11-25-15,-8 12-2 16,-5 8 0-16,-3 6-14 0,0 20 14 16,0 10 0-1,0 5 0-15,0-1 1 0,0-9-1 16,0-1 0-16,0-10-5 15,6-9 4-15,7-5-11 16,3-6 12-16,5-1 0 16,4-21-11-16,1-6 11 15,0-10 0-15,-1-6 0 16,2-5 10-16,-5-5-8 16,-5 6-2-16,-9 11 1 15,-8 14 44-15,0 12 2 16,-3 6 29-16,-4 4-22 15,2 1-53-15,1 0 14 0,-1 10-15 16,5 11 0-16,0 7-10 16,24 5 17-16,12 3-7 15,0 1 0-15,1 0 13 16,-8-2-20-16,-12-5 7 16,-15-4-20-16,-8 2 14 15,-52 0-75-15,-33 4-15 16,-29 1-136-16,-30 0-361 15</inkml:trace>
  <inkml:trace contextRef="#ctx0" brushRef="#br1" timeOffset="102931.81">21539 5966 500 0,'0'0'11'0,"25"-105"167"16,-8 66-45-16,-2 2-43 15,-1 2 82-15,-11 1-53 0,-3 5 10 16,-3 3-50-16,-21 5-48 15,-9 8 33-15,-12 13-63 16,-13 12 16-16,-13 32-17 16,-7 25 10-16,3 15-16 15,19 4 6-15,21-5 0 16,26-11-12-16,9-19 12 16,32-14-8-16,18-19 6 15,16-16-6-15,10-4 8 16,3-34 0-16,-4-14 1 15,-8-10 3-15,-13-5-4 16,-13 0 0-16,-16 0 6 0,-12-1 8 16,-10 3-9-16,-3 11-5 15,0 16 0-15,-3 16-9 16,-3 18 9-16,-6 7-24 16,0 30 20-16,1 16 2 15,6 13-1-15,5 1 3 16,11-8-15-16,21-9 7 15,5-14-39-15,10-19 28 16,5-17 13-16,3-7 4 16,1-30 2-16,-2-16 0 15,-6-6 0-15,-5-5-20 16,-9-4 23-16,-7-9-3 16,-9-5 9-16,-6-8 1 0,-11 2 2 15,-1 23 10 1,0 23-10-16,-4 23 63 0,-8 19-58 15,-6 31-9-15,-6 27-16 16,-3 23 13-16,4 16-8 16,14 2 3-16,4-2 0 15,5 1-4-15,11-15 4 16,15-15 0-16,12-19-8 16,8-25-7-16,5-22 8 15,5-2 5-15,3-38 0 16,-4-16-21-16,-3-13 3 15,-10-9 11-15,-9-6 3 0,-14-9 10 16,-13-3-4-16,-6 8 0 16,0 23 6-16,-2 25 19 15,-5 28 13-15,-1 10-2 16,-3 18-31-16,0 25 13 16,-1 15-16-16,5 6-2 15,4 5 9-15,3-2-16 16,0 0 7-16,12 1-9 15,12 1-1-15,8-6-81 16,7-11-68-16,3-22-156 16,5-21-59-16,3-9-217 15</inkml:trace>
  <inkml:trace contextRef="#ctx0" brushRef="#br1" timeOffset="103307.72">23887 5615 1261 0,'0'0'16'16,"0"0"199"-16,0 0-105 16,0 0-100-16,0 0-1 15,0 0-7-15,-17 111-2 16,7-48 2-16,4 0 4 15,3 0-12-15,3-5-45 16,0-14-75-16,3-25-76 16,16-19-200-16,4-19-48 15</inkml:trace>
  <inkml:trace contextRef="#ctx0" brushRef="#br1" timeOffset="103474.53">24052 5257 992 0,'0'0'47'0,"0"0"193"16,0 0-128-16,0 0-112 16,0 0-8-16,0 0 5 15,-19 3-73-15,22 20 12 16,8 2-150-16,2-1-76 16,-2-3-223-16</inkml:trace>
  <inkml:trace contextRef="#ctx0" brushRef="#br1" timeOffset="104115.19">24430 5385 1071 0,'0'0'2'0,"0"0"99"15,0 0 78-15,0 0-68 16,0 0-78-16,0 0 5 15,-56 1-38-15,48 47 0 16,-2 22 2-16,-1 19 5 16,-1 11-7-16,0 6 0 15,0-5 2-15,6-17-19 16,6-22-37-16,0-21-57 16,9-21-33-16,11-17-107 0,4-4 5 15,1-31-100-15</inkml:trace>
  <inkml:trace contextRef="#ctx0" brushRef="#br1" timeOffset="104283.13">24238 5767 480 0,'0'0'18'0,"-92"25"137"16,66-16-27-16,13-6-31 15,13-3-77-15,16 0 2 16,33-12-22-16,33-10 0 15,18-7-49-15,9 1-86 0,-3 0-185 16</inkml:trace>
  <inkml:trace contextRef="#ctx0" brushRef="#br1" timeOffset="104752.88">24604 6135 973 0,'0'0'2'0,"0"0"114"16,0 0 52-16,0 0-98 15,0 0 5-15,50-110-60 16,-22 55-1-16,4-1 30 15,-2-4-44-15,-5 2 16 16,-3 3-10-16,-7 5 7 16,-6 13-5-16,-3 17-7 15,-6 12-1-15,0 8 67 16,0 0-66-16,0 0 6 16,0 8-7-16,0 15 2 15,0 5-11-15,0 0 9 16,4 0 0-16,19-2-12 15,8-1 14-15,2-1-2 16,1-2 0-16,-4-4 11 0,-10-5-25 16,-9-4 14-16,-9 1-34 15,-2 2 33-15,-9 8-49 16,-21-1 32-16,-10 3-6 16,-5-2-50-16,2-6-45 15,7-5-53-15,11-7-52 16,16-2-157-16</inkml:trace>
  <inkml:trace contextRef="#ctx0" brushRef="#br1" timeOffset="105083.76">25906 5528 1164 0,'0'0'61'15,"0"0"81"-15,0 0 33 16,0 0-139-16,0 0-13 15,0 0-23 1,14 37 8-16,7 7-10 0,3 3 2 16,3-7 0-16,-2-3-7 15,-2-10 12-15,-5-10-5 16,-4-8 0-16,-1-9 3 16,1 0-6-16,3-21 3 15,1-18 0-15,-3-7 11 16,-2-7-6-16,-3-10-5 15,4-3 0-15,-2 6-6 0,-2 17-3 16,2 18-24-16,-3 16-26 16,7 9 3-16,6 0-151 15,9 17-70-15,9 4-74 16,5 1-153-16</inkml:trace>
  <inkml:trace contextRef="#ctx0" brushRef="#br1" timeOffset="106531.69">26676 5450 846 0,'0'0'7'16,"0"0"276"-16,-113-25-200 15,74 25 12-15,2 11-45 16,0 20-48-16,7 10 14 0,10 5-16 16,10 3 0-16,10-6-16 15,0-7 5-15,15-9-25 16,7-12-1-16,1-10-12 15,1-5 45-15,3-5 3 16,-1-23 1-16,3-2 5 16,-4-7-2-16,-4-3-3 15,-3-4 6-15,-3-2 6 16,-3 6-1-16,-5 12 5 16,-4 16 10-16,-3 9 26 15,0 3-52-15,0 18-2 16,0 13-3-16,0 7 10 15,3 1-5-15,7-5 0 16,4-6 0-16,4-6-15 0,1-9 15 16,4-11-11-16,2-2 10 15,5-14 2-15,1-13-11 16,0-8-6-16,1-5 10 16,-5-9-6-16,-5-8 14 15,-5-16-2-15,-3-13 31 16,-3-1-28-16,-4 9 43 15,-5 23-13-15,-2 28 31 16,0 20 26-16,0 7-68 16,-15 28-20-16,-8 22-2 15,-5 18 6-15,4 8-16 16,14 1 10-16,8-2 0 16,2-5-12-16,17-9 12 0,17-11-4 15,8-15-1-15,7-16-40 16,2-17 27-16,5-2-9 15,1-26-28-15,1-6 55 16,-7-11-47-16,-12-8 47 16,-14-8 5-16,-11-1 5 15,-10 7 5-15,-4 19 3 16,0 16 10-16,0 17 35 16,0 1-63-16,-7 17-1 15,-4 14-6-15,2 3 6 16,8-3-1-16,1-2 2 15,1-7-1-15,16-5-18 0,3-7 11 16,5-5-5-16,3-5 12 16,3-2-12-16,6-16 4 15,-3-3 7-15,-1-2-1 16,-1-3-19-16,-6 2 24 16,-7 6-2-16,-6 8 0 15,-9 7 15-15,-4 3-15 16,0 5 0-16,0 15 0 15,0 3-10-15,3 4 10 16,5-7 0-16,7-2-2 16,7-2-12-16,7-11 2 15,8-2-4-15,1-3-110 16,3-3 121-16,-4-11-148 16,-8-2 102-16,-9-4 50 0,-9-3 2 15,-7-2-1-15,-4-2 25 16,0 7-24-16,0 11 72 15,0 2-8-15,0 7-10 16,0 0-54-16,0 0-1 16,0 7 0-16,0 6 0 15,2 0 7-15,7-5 21 16,1 0-28-16,3-5 0 16,0-3 7-16,-3 0 1 15,2 0-3-15,-6-6-5 16,-2-5 9-16,-1-2 1 0,-3-2-10 15,0 3 0 1,0 3 12-16,-4 4-8 16,-5 5 17-16,-7 1-21 0,-3 22 8 15,-6 8-14-15,3 8 9 16,1 4-3-16,9-4 9 16,7-4 3-16,5-7-13 15,5-8 1-15,20-7 0 16,13-10-8-16,12-3 8 15,11-9 0-15,8-15-2 16,0-4-39-16,-8-6 28 16,-10-1 3-16,-11-6 3 15,-10-9-5-15,-11 1 13 16,-10 6-1-16,-9 11 45 0,0 15 0 16,-7 12 34-16,-13 5-33 15,-2 1-43-15,-2 18 39 16,5 4-41-16,8 1 2 15,10-3 4-15,1 2 9 16,4-1-15-16,18-3-1 16,7 0 7-16,2-2-13 15,5-3 6-15,-5-3 0 16,-9-5-5-16,-8-3 19 16,-11-3-15-16,-3 5 1 15,-17 1-31-15,-18 8 19 16,-16 2-31-16,-15 2-29 15,-16 3-79-15,-15-4-207 0,-5-3-339 16</inkml:trace>
  <inkml:trace contextRef="#ctx0" brushRef="#br1" timeOffset="107552.12">29836 4855 1328 0,'0'0'1'16,"0"0"141"-16,0 0-46 16,0 0-57-1,0 0-13-15,0 0-20 0,0 0-6 16,-69 99 56-16,60-33-52 15,2 6 17-15,-4 4-21 16,0 2 9-16,1-8-19 16,4-13 10-16,3-14 0 15,3-17-11-15,0-13-5 16,0-9 15-16,0-4 1 16,0 0 0-16,2-6 12 15,11-22-12-15,13-8 0 16,11-7-10-16,12 7-9 15,8 6 2-15,5 14-2 16,-2 15-11-16,-5 1 20 16,-11 17-9-16,-14 10-13 0,-17 2 22 15,-10 4-31-15,-3 0 20 16,-27-2 0-16,-15 0-19 16,-10-4 37-16,-9-5-41 15,-4-7-17-15,9-5-32 16,14-6-15-16,23-4-6 15,19-8 16-15,9-15-62 16,30-9-132-16,16-8 170 16,8-4 10-16,2 4-45 0,-5 5 157 15,-8 9 43 1,-16 12 134-16,-14 8-27 0,-13 6 55 16,-7 0-87-16,-2 5-83 15,1 12 91-15,1 1-46 16,1-1-31-16,2-2-14 15,3-5-35-15,1 0 29 16,3-7-29-16,1-3 0 16,2 0 35-16,5-3-19 15,0-14 7-15,-1-7-23 16,-2-2 13-16,-5-4-5 16,-5-6-7-16,-3-3-1 15,-4 2 25-15,0 9-22 16,0 11 8-16,0 17 56 15,-14 3-64-15,-4 31-3 0,-6 13 0 16,-1 14 0-16,7 2-6 16,11-5 6-16,7-5-2 15,0-14-4-15,25-10-28 16,11-15 21-16,9-11 7 16,7-3-14-16,8-17 9 15,8-12-99-15,1-8-41 16,-4-10 130-16,-6-10 19 15,-13-15 2-15,-11-19 26 16,-9-11 10-16,-8 2 99 16,-11 23-40-16,-7 28 37 15,0 25 2-15,0 24-76 16,-7 7-23-16,-12 27-35 16,-3 17 0-16,-4 16-3 0,5 6 9 15,7 6-6-15,7 4 0 16,7 0-15-16,0-13 1 15,15-17-108-15,4-17-67 16,4-16-53-16,2-20-48 16,-4 0 23-16</inkml:trace>
  <inkml:trace contextRef="#ctx0" brushRef="#br1" timeOffset="108083.68">30744 5152 289 0,'0'0'320'16,"0"0"-121"-16,0 0-32 0,0 0-111 15,0 0-35 1,0 0-21-16,-22-17 0 0,74 25 16 16,9-3-16-1,-4-5 14-15,-5 0-16 0,-1 0 2 16,-14 0 0-16,-9 0 1 16,-11 0 4-16,-16 0-5 15,-1 0 8-15,-4 19 5 16,-14 10 14-16,-3 8 4 15,4 1-30-15,6-6 18 16,6-6-12-16,5-6-5 16,0-10-2-16,5-6 12 15,13-4-6-15,5 0-4 16,10-10-1-16,3-7 12 16,0 1-13-16,-3-1 0 0,-8 5 0 15,-4 1 8-15,-11 5-8 16,-5 3 0-16,-2 3 0 15,1 3-14-15,1 17 5 16,2 4 9-16,5-1 0 16,6-5 14-16,6-5-31 15,4-7 17-15,2-4 0 16,-2-2 2-16,-4-7 6 16,-4-11-8-16,-7-8 16 15,-6-3-16-15,-7-2 81 16,0-8-37-16,0-6-33 15,-11-2 37-15,-1 10-45 0,3 11-3 16,1 15 0-16,4 11-39 16,1 0-8-16,1 11-147 15,2 9-23-15,0 0-35 16,6 0-118-16</inkml:trace>
  <inkml:trace contextRef="#ctx0" brushRef="#br1" timeOffset="109013.77">31739 5129 496 0,'0'0'266'16,"0"0"-127"-16,0 0-53 15,0 0-35-15,0 0-3 16,0 0-45-16,-33-4-3 16,33 24 9-16,11-3-2 0,7-2-9 15,4-5 2-15,0-6-23 16,2-4-6-16,-6 0-47 15,-2-7 32-15,-5-11 10 16,-5 1 8-16,-6-3 26 16,0 3 1-16,0 3 1 15,-11 6 54-15,-11 6-8 16,-6 2-7-16,-3 7 0 16,1 17-32-16,4 7 15 15,10 6-24-15,5 0 0 16,11-2-11-16,0-3 2 15,18-5-33-15,24-6 7 16,13-7-28-16,15-9 21 0,11-5-131 16,1 0-10-1,-5-19 19-15,-13-3 95 0,-19-7 69 16,-16-12 79-16,-15-7 23 16,-12-6 44-16,-2 10-21 15,-7 11-44-15,-11 19 144 16,-2 14-143-16,2 0-69 15,-1 14 21-15,8 13-31 16,3 3 22-16,8 2-25 16,0-4 9-16,3-3-16 0,11-8 7 15,7-9-10 1,-3-6-1-16,5-2-23 0,-3-4 32 16,-3-11-41-16,-5-4 28 15,-9-5 0-15,-3 2 20 16,0 1-5-16,-9 4 20 15,-6 6 3-15,-7 11 35 16,-2 0-27-16,3 24-28 16,-2 5 34-16,9 5-36 15,6 0 12-15,8-5-13 16,0-3 3-16,19-7-3 16,11-10 0-16,8-6 2 15,4-3 9-15,4-6-6 16,-4-11-5-16,-2-4 5 15,-9-3 4-15,-7-3 15 0,-3-1 19 16,-8 6-17-16,-7 5 28 16,-4 9-43-16,-2 8 17 15,0 0-28-15,0 4 2 16,3 14-2-16,6 1 0 16,5-2 0-16,6-3 1 15,7-6 1-15,1-5-2 16,5-3 5-16,-3 0 10 15,1-3-14-15,-4-7-1 16,-8 3 2-16,-5 4-7 16,-8 3 8-16,-1 0-3 15,0 3 0-15,4 13 8 16,7 5-12-16,6 1 4 16,10 1 0-16,11-4-18 15,8-2 9-15,8-5-58 0,-7-10-156 16,-9-2-145-16,-16-1-270 15</inkml:trace>
  <inkml:trace contextRef="#ctx0" brushRef="#br1" timeOffset="109494.86">22212 7070 1187 0,'0'0'32'0,"0"0"5"16,0 0 24-16,0 0 1 16,-16 109-16-16,16-47-14 15,0 2-32-15,0 5 18 16,0-2-31-16,0 2 13 16,-2-7-81-16,-1-13-70 15,3-21-245-15,0-26-140 16</inkml:trace>
  <inkml:trace contextRef="#ctx0" brushRef="#br1" timeOffset="109683.12">22287 6713 1107 0,'0'0'25'0,"0"0"162"15,0 0-157-15,0 0-30 16,0 0-12-16,0 0-12 15,12 44-10-15,0-15-75 16,3 2-57-16,-2 1-41 16,-2-3-32-16,-7-4-86 15</inkml:trace>
  <inkml:trace contextRef="#ctx0" brushRef="#br1" timeOffset="110265.55">22720 6944 515 0,'0'0'115'0,"0"0"-4"16,0-86 59-16,0 77 25 15,0 6-37-15,0 3-35 16,0 6-103-16,-2 30 6 16,-9 26-19-16,-2 28 22 15,-3 10-26-15,-5 12 6 16,0-4-8-16,1-7-2 16,7-9-2-16,9-22-104 15,4-24-50-15,8-25-110 16,16-21 61-16,0-16-107 15,0-23-115-15</inkml:trace>
  <inkml:trace contextRef="#ctx0" brushRef="#br1" timeOffset="110403.92">22645 7308 358 0,'0'0'31'16,"-94"-6"201"-16,46 6-91 16,11 6-94-16,15 1 53 15,22-3-67-15,11-4-33 16,42 0-16-16,30-14-11 15,24-16-128-15,13-2-206 16</inkml:trace>
  <inkml:trace contextRef="#ctx0" brushRef="#br1" timeOffset="110537.28">23283 7024 535 0,'0'0'65'0,"-97"43"4"16,63-14-53-16,15 7 9 15,9 11-25-15,10 9-18 16,0 8-183-16</inkml:trace>
  <inkml:trace contextRef="#ctx0" brushRef="#br1" timeOffset="110935.34">23104 7618 1184 0,'0'0'86'16,"0"0"90"-16,0 0-140 15,0 0-19-15,67-99 4 16,-25 53-21-16,0 0 23 16,-3-3-23-16,-6 2 0 15,-8-6-4-15,-9-1 9 16,-10 3-5-16,-4 7 0 15,-2 18 13-15,0 12-17 16,-15 13 4-16,-12 1 0 16,-12 12-9-16,0 15 20 15,4 5-11-15,9-1 6 16,14-2 9-16,12-2-18 0,2-1 3 16,27-3 0-16,10 1-1 15,7-3 4-15,-2-4-3 16,-5-3 0-16,-6-2 9 15,-10 2-27-15,-9 3-27 16,-14 6-54-16,0 4-55 16,-17-1-142-16,-5-4-61 15</inkml:trace>
  <inkml:trace contextRef="#ctx0" brushRef="#br1" timeOffset="111818.02">24811 7123 1359 0,'0'0'13'0,"0"0"20"16,0 0 76-16,0 0-74 16,0 0 28-16,-41 101-59 15,28-57 1-15,4 1-5 16,5-4 12-16,4-1-15 15,0-6 3-15,0-13 0 16,0-9-16-16,0-7-4 16,3-5 17-16,8-9-6 15,4-20 18-15,5-16-4 0,2-13-5 16,2-4 0 0,1-3-9-16,2 7 13 0,-5 14-4 15,-5 19 0-15,-4 18-5 16,-1 7-6-16,3 13 2 15,3 16 7-15,1 5-18 16,0 3 10-16,-5-4-5 16,-3-5 14-16,-4-9-20 15,-3-8 11-15,-1-4 10 16,-1-7 0-16,-2 0-8 16,6 0 12-16,5-7-4 15,5-15 2-15,8-6 10 16,0-5-15-16,3-3 3 0,3 2 0 15,-8 9-17 1,0 12 17-16,-8 13-11 0,-7 0-4 16,-3 26-37-16,-2 3 47 15,-1 9-17-15,4-6-38 16,5-5 2-16,13-7-135 16,8-11 42-16,11-9 57 15,15 0-50-15,7-22 135 16,4-7-38-16,-7-1 47 15,-17-4 18-15,-19-6 34 16,-21 1 65-16,-4-1 47 16,-22 3-47-16,-12 14 26 15,-5 9-49-15,0 14-57 16,2 12-17-16,4 26-20 0,12 10 0 16,8 7 0-16,11-5 4 15,2-10-14-15,14-6-2 16,11-15-64-16,7-12 43 15,5-7-20-15,1-7 27 16,1-18 24-16,-3-6-50 16,-6 0 10-16,-6-8 33 15,-8-7 9-15,-5-7 23 16,-5-1-2-16,-2 14 21 16,-1 12 58-16,-3 15-40 15,0 13 35-15,0 0-95 16,0 23 7-16,7 10-25 15,6 9 18-15,7 8 0 16,9-3-8-16,6-5-64 0,4-8-53 16,3-14-168-16,-8-18-37 15,-4-2-102-15</inkml:trace>
  <inkml:trace contextRef="#ctx0" brushRef="#br1" timeOffset="112015.56">26093 6927 407 0,'0'0'297'0,"0"0"84"15,0 0-159-15,0 0-69 16,0 0-89-16,0 0-37 16,-5-49-27-16,24 75 0 15,8 8 8-15,5 6-8 0,6 2 0 16,5-1-3-16,-4-3-3 16,-8-8-16-16,-10-10-111 15,-12-9-158-15,-5-11-74 16,-2 0-78-16,-2-11 172 15</inkml:trace>
  <inkml:trace contextRef="#ctx0" brushRef="#br1" timeOffset="112185.71">26336 7040 122 0,'0'0'139'16,"-19"-102"82"-16,10 67 11 15,0 14-8-15,3 12 29 16,0 9-63-16,-1 0-112 16,-10 13-41-16,-5 20-34 15,-8 15 6-15,-1 9 2 16,0 7-11-16,5-3 0 0,4-3-5 15,9-8 1 1,7-3-7-16,6-9-86 0,14-16-136 16,28-12-103-16,15-10-48 15</inkml:trace>
  <inkml:trace contextRef="#ctx0" brushRef="#br1" timeOffset="112352.71">26626 6914 872 0,'0'0'418'15,"0"0"-229"-15,0 0-80 16,0 0-103-16,0 0 20 16,0 0-41-16,-41 110 15 0,40-50 0 15,1-4-13 1,0-6-55-16,4-11-74 0,9-14-158 16,3-21-214-16</inkml:trace>
  <inkml:trace contextRef="#ctx0" brushRef="#br1" timeOffset="112502.26">26748 6713 1065 0,'0'0'44'0,"0"0"213"16,0 0-257-16,0 0-22 16,0 0-51-16,-33 78 32 15,33-33-179-15,0 2-104 16,0-5-38-16</inkml:trace>
  <inkml:trace contextRef="#ctx0" brushRef="#br1" timeOffset="113433.35">26832 7013 927 0,'0'0'68'16,"0"0"323"-16,0 0-272 15,0 0-21-15,0 0-57 16,0 0-33-16,-29-31-11 15,29 63 3-15,5 7 0 16,8 0-11-16,-1-4 11 16,2-9 0-16,0-9-13 15,-4-5-5-15,-4-9 15 0,1-3-2 16,3-3 5-16,10-19-13 16,5-9 13-16,4-5-8 15,0-10-1-15,3-6-15 16,-4 1 18-16,-4 11 3 15,-6 14-10-15,-8 17-7 16,-1 9 20-16,1 0-5 16,2 20-8-16,5 5 9 15,1 5 4-15,4-7 0 16,2-3-61-16,0-8 50 16,-5-11-37-16,2-1 24 15,-4-5 6-15,2-16 31 16,2-5-13-16,0-3 0 0,3-4 11 15,2-4-16 1,4 1 5-16,0 0 0 0,-6 9 18 16,-6 9-5-16,-8 10-8 15,-4 8-4-15,2 0 15 16,3 8-28-16,5 10 12 16,1 1 0-16,1-5-6 15,2-4 9-15,-1-3-6 16,1-7 3-16,6 0-19 15,4 0 11-15,2-12-23 16,-3-2-48-16,-3-8 78 16,-6 0-9-16,-6 2 10 15,-3 3 0-15,-7 6 9 16,-3 6 23-16,-1 5 15 0,0 0-29 16,3 0-18-16,0 9-11 15,3 4 11-15,3-1 0 16,5-3-8-16,-1-5 3 15,2-1-40-15,0-3 15 16,1 0 26-16,2-3-46 16,0-8 34-16,-1 0 6 15,-4-1 10-15,-5 4 10 16,-4 0 8-16,-2 1 50 16,-2 5 56-16,0 0-72 15,0 1 24-15,0-1 3 16,0 2-51-16,0 0 49 15,0 0-42-15,0 0-9 0,0 0 35 16,0 0-52 0,0 0-2-16,0 0-6 0,0 0 19 15,0 0-23-15,0 0 3 16,0 0 0-16,0 0-13 16,0 0 19-16,0 0-6 15,0 0 0-15,0 0-2 16,0 0-9-16,0 0-39 15,0 0-28-15,0 7 17 16,0 3-84-16,0 4-89 16,0-2-174-16,0-2-155 15</inkml:trace>
  <inkml:trace contextRef="#ctx0" brushRef="#br1" timeOffset="113965.95">28232 6626 565 0,'0'0'46'16,"0"0"188"-16,0 0-38 16,-17-75-28-16,-11 67-75 15,-13 8-35-15,-10 0-41 16,-3 24-16-16,-1 13 14 15,9 7-15-15,13 1 0 16,15-6-1-16,12-8-27 16,6-8 21-16,3-7-34 15,17-13 17-15,8-3 15 16,3-2 0-16,5-18 9 0,1-6 0 16,-5-3 10-16,-6 0-8 15,-4 1-1-15,-9 9 4 16,-6 5 63-16,-2 11-59 15,-5 3 22-15,1 0-31 16,-1 3-6-16,3 16-3 16,11 14-4-16,7 5-52 15,19 1-32-15,11-1-124 16,14-7-125-16,8-8-129 16</inkml:trace>
  <inkml:trace contextRef="#ctx0" brushRef="#br1" timeOffset="114399.12">29628 6902 993 0,'0'0'55'16,"0"0"248"-16,0 0-212 15,0 0-32-15,-89-39 37 16,72 21-81-16,-2-9-7 15,-3-8-7-15,2-1 18 16,1-7-20-16,3-1 1 16,8-5 0-16,5-8-10 15,3-8 10-15,6-4 0 0,18 6 0 16,3 13-16-16,-4 20 15 16,-9 14-22-16,-5 13-19 15,-3 3 38-15,-3 0-38 16,-3 25 8-16,0 13 27 15,-22 8 14-15,-16 10-9 16,-11 0 2-16,-7 2 0 16,-6 0-4-16,7-8 12 15,13-11-8-15,14-13 15 16,19-12-5-16,9-8-10 16,12-4 0-16,33-2 0 15,20-2 1-15,29-15-1 16,18-3-65-16,12 1-110 0,10 1-133 15,3 0-152 1</inkml:trace>
  <inkml:trace contextRef="#ctx0" brushRef="#br1" timeOffset="115117.4">30471 6520 884 0,'0'0'111'0,"0"0"195"16,0 0-178-16,-92 8-40 15,80 6-15-15,6 8-49 16,3 9-8-16,3 5 45 16,0 3-56-16,0 1 3 15,6-7-1-15,4-5 7 16,-4-9-14-16,-3-7 0 0,0-9 5 16,-1-3-15-16,1 0 10 15,3 0 0-15,5-15 8 16,3-12 8-16,5-12-16 15,3-8 0-15,1-2 0 16,4 2-22-16,-5 11 17 16,-5 13 0-16,-7 13-1 15,-2 10-15-15,-1 8 20 16,3 19-35-16,2 10 26 16,1 3-14-16,3 1 9 15,-1-7-5-15,1-9 10 16,-5-6-19-16,-1-8 29 15,-9-8 0-15,2-3 3 16,5 0 0-16,3-7 10 16,11-10-11-16,6-9 1 0,2-4 8 15,6-4-11-15,1-2 0 16,-3 2 2-16,-6 10-6 16,-11 9 4-16,-9 12 0 15,-5 3-6-15,-3 10-3 16,0 14 9-16,1 12 0 15,5-1 1-15,-2-4-9 16,2-4 8-16,3-8-1 16,-1-4-9-16,-1-11-18 15,4-4 24-15,6 0-5 0,6-8-13 16,6-9 19 0,-4-8-42-16,-3-9 45 0,-1-3 0 15,-2-7 16-15,-1-1-8 16,-4 9 11-16,-4 12-18 15,-7 15 79-15,-3 9-75 16,0 0-4-16,0 19-2 16,0 12-4-16,0 9 5 15,0 1 0-15,0-1-6 16,9-4-12-16,6-3-26 16,0-13-80-16,9-6-126 15,4-14-177-15,6-3-222 16</inkml:trace>
  <inkml:trace contextRef="#ctx0" brushRef="#br1" timeOffset="115264.98">31445 6310 908 0,'0'0'81'16,"0"0"167"-16,0 0-216 16,0 0-32-16,0 0-7 15,0 0-3-15,-69 103-120 16,69-64-225-16,0-5-184 15</inkml:trace>
  <inkml:trace contextRef="#ctx0" brushRef="#br1" timeOffset="115785.27">31497 6590 1083 0,'0'0'148'16,"0"0"50"-16,0 0-162 15,0 0-32-15,0 0-8 16,0 0 8-16,-8 58-4 16,15-32 0-16,2-6 4 15,0-3-12-15,1-5 8 16,4-7-16-16,-1-5 12 16,8 0-16-16,3-4 16 15,4-12 4-15,-3-2-7 16,-3-7-5-16,-2-2 12 15,-1-4 0-15,-2 2 8 0,-2 4 4 16,-5 8-10 0,-4 12 9-16,-6 5-6 0,2 0 0 15,0 11-5-15,1 12 0 16,1 7-10-16,3 1 15 16,5-3-5-16,3-6 0 15,-3-7 11-15,0-7-18 16,0-8 7-16,3 0 0 15,7-5 0-15,5-12 9 16,-2-3-9-16,-1-3 0 16,-4-4 8-16,-1-2-3 15,-5 0-1-15,-3 8 25 0,-6 8 43 16,-4 9-42 0,-1 4-5-16,0 0-25 0,0 0 0 15,0 15-15-15,0 8-3 16,0 3-39-16,0 1-2 15,5-1-87-15,11-6-168 16,10-8-72-16</inkml:trace>
  <inkml:trace contextRef="#ctx0" brushRef="#br1" timeOffset="115924.02">32265 6411 744 0,'0'0'94'0,"0"0"185"0,0 0-269 15,0 0-10 1,0 0-221-16,0 0 2 0,-10 22-355 16</inkml:trace>
  <inkml:trace contextRef="#ctx0" brushRef="#br1" timeOffset="116647.58">32272 6597 1054 0,'0'0'234'16,"0"0"-84"-16,0 0-113 15,0 0-13-15,0 0-24 16,0 0 0-16,-5 14-1 0,5 7 4 16,0 1-10-16,2 0 7 15,2-7-6-15,4-3-4 16,-1-5-20-16,2-7 21 15,1 0 8-15,5 0-14 16,5-8 8-16,1-8-45 16,-1-3-9-16,1 0 39 15,0-1-16-15,-2-1 36 16,-3 2 1-16,-5 9-1 16,0 3-10-16,-2 4 12 15,4 3 0-15,2 3-19 16,4 11 16-16,4 2 3 15,-5 0 0-15,3-5 13 0,-5-1-17 16,-1-3 4-16,3-4 0 16,-3-3-3-16,7 0 5 15,3 0-2-15,4-8 0 16,2-4-13-16,3 1 6 16,-5-4 2-16,-7 1 5 15,-5 1 24-15,-13 2 5 16,-4 1 62-16,0 3 0 15,-15 2-69-15,-12 0-11 16,-6 5-11-16,-1 0 0 16,6 0-13-16,4 0 13 15,3 10-2-15,6 2 2 16,3 2-14-16,6-2 1 16,6 0 11-16,0-2 2 0,2-2-19 15,15-2 17-15,5-3 2 16,3-3 0-16,0 0-3 15,-1 0-2-15,-3-6 5 16,1-5 0-16,-2 2 3 16,-5-1 11-16,-4 4-14 15,-4 2 36-15,-4 1-23 16,-2 3 41-16,-1 0-25 16,0 0-28-16,0 0-1 15,0 13-20-15,0 11 7 16,-3 2-28-16,3 7-66 0,3-1-179 15,22-5-121 1</inkml:trace>
  <inkml:trace contextRef="#ctx0" brushRef="#br1" timeOffset="116793.32">33211 6754 931 0,'0'0'335'0,"0"0"-181"16,0 0-101-16,0 0-12 15,0 0-41-15,0 0-61 16,-19-17-100-16,13 17-544 16</inkml:trace>
  <inkml:trace contextRef="#ctx0" brushRef="#br1" timeOffset="121769.65">10405 10681 218 0,'0'0'55'0,"0"0"9"0,0 0-4 15,0 0 49-15,0 0-54 16,0 0 47-16,0 0-38 15,-33-84-26-15,20 66 22 16,4 0-13-16,-9-1 3 16,6-1-9-16,-4 3-26 15,0 1 35-15,2 3-28 16,-1 1-22-16,-3 1 34 16,3 5-30-16,-1-2 7 15,-1 5-3-15,1 2 3 0,-10 1-13 16,4 0 2-1,-8 0 0-15,-1 0-9 0,-6 4 9 16,4 6-1-16,-3 0-2 16,5-3-13-16,-2 5 14 15,3 2-11-15,5-3 13 16,5 5-17-16,1 0 17 16,-4 7-5-16,4-1-6 15,-4 2-11-15,3 0 20 16,-5 5-18-16,2 4 12 15,-3 3-5-15,0 2 8 16,2 0-10-16,-1-1 14 0,8-1-11 16,1 0 7-1,4 1 5-15,6-1 0 16,-1-2-7-16,3 5 7 0,4 1 0 16,0 6 0-16,0 0 9 15,0 0-15-15,0 1 6 16,0-1 0-16,7-3-3 15,0-1 3-15,2-4 0 16,0-3-1-16,4-1 5 16,1 1-4-16,2-1 0 15,0-1 0-15,7 0-3 16,-1-3 4-16,1 0-1 16,4-8 0-16,4 2 7 0,2-5-7 15,1-2 0 1,3-4 2-16,2-4 13 0,3-2-12 15,1-3 1-15,-1-1 12 16,4-3-15-16,2 0 28 16,1-3-19-16,3-13-6 15,-1-1 35-15,-1-9-39 16,3-2 10-16,-5-10 8 16,-2-2-10-16,-1-7 34 15,-2-2-16-15,-5-3-21 16,3-11 34-16,-8-6-27 15,1-8 6-15,-7-9-14 16,-6-2 5-16,-12-2-1 16,-9-2-1-16,-6 5-5 0,-30 5 22 15,-19 6-20-15,-14 12-4 16,-8 13 0-16,-1 14 5 16,2 17-11-16,0 20 6 15,3 4-45-15,0 22-18 16,4 13-111-16,8 11-43 15,6 2-138-15</inkml:trace>
  <inkml:trace contextRef="#ctx0" brushRef="#br1" timeOffset="122775.69">10159 11533 232 0,'0'0'87'0,"0"0"-49"15,0 0 55-15,0 0 78 16,0 0-54-16,0 0-62 16,0 0-6-16,9-43-37 15,-9 67 18-15,3 12 52 16,0 19 6-16,0 16-19 16,-3 14-22-16,0 17 9 15,0 11 1-15,0 8-54 0,0 5 37 16,0-8-13-1,0-9-26-15,0-16 49 0,0-16-44 16,0-14 10-16,0-17 27 16,3-17-36-16,-3-15 18 15,3-9-25-15,-3-2 12 16,0-3-7-16,0 0-5 16,0 0 0-16,0 0-8 15,0-3-41-15,0-16-53 16,0-10-140-16,0-2-61 15,0-1-31-15,0 3 5 16</inkml:trace>
  <inkml:trace contextRef="#ctx0" brushRef="#br1" timeOffset="123324">10047 12625 414 0,'0'0'33'0,"0"0"73"16,0 0 15-16,0 0-2 15,0 0-52-15,0 0-52 16,0-18 30-16,12 28-3 15,6 12 43-15,4 10-16 16,1 9-41-16,-4-1 8 16,-1-1-2-16,-3-3-20 15,-2-16 27-15,-3-3-29 0,3-14 16 16,0-3 21-16,5 0-13 16,6-29 27-16,6-12-24 15,7-10-30-15,0-7 26 16,2 2-35-16,-6 0 0 15,-5 3 2-15,-4 5-2 16,-12 7-15-16,-9 12-32 16,-3 15-71-16,0 11-92 15,-15 3-221-15,-9 7-290 16</inkml:trace>
  <inkml:trace contextRef="#ctx0" brushRef="#br1" timeOffset="131558.46">5177 10637 401 0,'0'0'3'0,"0"0"17"16,0 0 124-16,0 0-67 15,0 0-15-15,0 0 28 16,0 0-47-16,3 6 0 15,-3-6-13-15,0-5-27 16,0-15-3-16,0-4-82 16,-7-12-131-16,-10-7-63 15</inkml:trace>
  <inkml:trace contextRef="#ctx0" brushRef="#br1" timeOffset="131812.69">5140 10006 25 0,'0'0'457'16,"0"0"-448"-16,0 0-9 15,0 0 92-15,0 0-71 16,0 0 20-16,0 0 2 15,0 0-43-15,0 0 14 16,0 0-14-16,0 0-18 16,0 0-84-16,-3 0-59 15,-9 5-78-15</inkml:trace>
  <inkml:trace contextRef="#ctx0" brushRef="#br1" timeOffset="132300.21">5153 9892 62 0,'0'0'371'15,"0"0"-365"-15,0 0-5 16,0 0 57-16,0 0-17 16,0 0-13-16,0 0 50 15,0 0-23-15,0 0-34 16,0 0 12-16,0 0-33 15,0 0 0-15,0 0 0 16,0-2-36-16,0 2-87 16,-13 0-65-16</inkml:trace>
  <inkml:trace contextRef="#ctx0" brushRef="#br1" timeOffset="132782.31">5292 10185 216 0,'0'0'0'16,"0"0"-82"-16,0 0 67 0,0 0 2 15,0 0-39-15,0 0 20 16</inkml:trace>
  <inkml:trace contextRef="#ctx0" brushRef="#br1" timeOffset="133500.12">5532 10447 511 0,'0'0'0'0,"0"0"5"15,0 0 55-15,0 0-20 16,0 0-22-16,0 0-18 16,0 0 0-16,0 0-11 15,0 0-22-15,0 2-88 16,0-2-90-16</inkml:trace>
  <inkml:trace contextRef="#ctx0" brushRef="#br1" timeOffset="133786.34">4224 10086 410 0,'0'0'0'0,"0"0"-149"15,0 0 96-15,0 0 39 16,0 0-163-16</inkml:trace>
  <inkml:trace contextRef="#ctx0" brushRef="#br1" timeOffset="134319.03">4103 10173 359 0,'0'0'102'0,"0"0"-102"16,0 0 0-16,0 0 39 0,0 0-37 15,0 0-2-15,0 0 0 16,0 0-2-16,0 0 0 16,0 0-69-1,0 0-25-15,0 0-104 0</inkml:trace>
  <inkml:trace contextRef="#ctx0" brushRef="#br1" timeOffset="138151.66">6057 11229 414 0,'0'0'0'0,"0"0"1"15,0 0 3-15,0 0 20 16,0 0 1-16,0 0-6 16,9 0 26-16,-6 0-17 15,-3 0-21-15,0 0 2 16,0 0-9-16,0 0-30 15,0 0-58-15,0-7-119 16</inkml:trace>
  <inkml:trace contextRef="#ctx0" brushRef="#br1" timeOffset="138743.21">3123 12131 0 0,'0'0'1'0,"0"0"23"15,0 0 2-15,0 0-14 16,0 0 32-16,0 0-15 16,0-5-8-16,0 5 3 15,0 0-23-15,0-3 6 16,0 3-7-16,0-2 4 16,0 1-11-16,0-2-6 15,3 0-29-15,-3 3-60 16</inkml:trace>
  <inkml:trace contextRef="#ctx0" brushRef="#br1" timeOffset="148785.01">15235 10493 86 0,'0'0'0'0</inkml:trace>
  <inkml:trace contextRef="#ctx0" brushRef="#br1" timeOffset="149137.94">15874 9059 270 0,'0'0'0'0,"0"0"15"15,0 0-2-15,0 0 33 0,0 0-45 16,0 0 29-16,2 0 1 16,-2 0-28-16,0 0 4 15,0 0-7-15,0 0-19 16,0 0-7-16,0 0-158 15</inkml:trace>
  <inkml:trace contextRef="#ctx0" brushRef="#br1" timeOffset="154677.75">10197 11718 0 0,'0'0'6'0,"0"0"20"16,0 0 12-16,0 0-19 15,0 0 15-15,0 0 5 16,0 0-9-16,2-33 2 0,-1 29 2 16,3 2-7-16,-1-6 14 15,-3 8-11-15,3-3 1 16,-3 3 5-16,0 0-26 16,0 0 22-16,0 0-30 15,0 0-2-15,0 0 2 16,0 0 3-16,0 0-5 15,0 0 0-15,0 0 7 16,0 0-5-16,0 0 0 16,0 0-2-16,0 0 17 0,0 0-12 15,0 0 6 1,0 0-11-16,0 0 3 0,0 0-11 16,0 0 8-16,0 0-14 15,0 0 6-15,3 0-30 16,-3 0 32-16,0 0-5 15,0 0-12-15,0-3 14 16,0 3-51-16,0 0-58 16,0 0-69-16</inkml:trace>
  <inkml:trace contextRef="#ctx0" brushRef="#br1" timeOffset="157069.04">21414 2924 148 0,'0'0'0'0,"0"0"-36"16,0 0 36-16,0 0 5 16,0 0-4-16,0 0-1 15,0 0-31-15</inkml:trace>
  <inkml:trace contextRef="#ctx0" brushRef="#br1" timeOffset="157692.04">23825 2369 6 0,'0'0'0'0</inkml:trace>
  <inkml:trace contextRef="#ctx0" brushRef="#br1" timeOffset="159595.87">4640 14841 949 0,'0'0'57'16,"0"0"-57"-16,0 0 106 16,0 0-30-16,0 0-76 15,0 0 19-15,-33 55-19 16,20 20 9-16,-4 15 9 16,-5 3 12-16,-3-6-26 15,1-16 13-15,3-20 5 16,3-20-10-16,9-18 48 15,6-12-34-15,3-1 11 16,0-14 34-16,0-23-38 16,0-15-17-16,0-15-16 15,0-12 8-15,0-7-7 16,12-5-1-16,9 5 0 16,4 15-15-16,5 26 11 0,1 22-25 15,-4 16 7-15,-6 7-18 16,-3 4 29-16,-3 18-12 15,1 7 23-15,-5 5-12 16,-5 9 16-16,-6 0-4 16,0 7 0-16,-9-7 7 15,-6-4-9-15,-3-10 2 16,3-9 0-16,6-14 1 16,6-2 7-16,3-4-8 15,0 0 0-15,2 0-3 0,17-13 3 16,6 0-7-1,5 3 7-15,3 6-10 0,-5 4 12 16,-5 0-2-16,-4 10 0 16,-8 7 4-16,-7 5-14 15,-4 7 10-15,-12 4 0 16,-19 3 7-16,-17 6 0 16,-7-5-7-16,-8 2 15 15,-5-9-9-15,5-4 4 16,9-16-10-16,11-10 0 15,15 0 23-15,11-13-20 16,10-18-1-16,7 0-2 16,7-3-25-16,16 8 14 15,8 9-21-15,3 13-11 16,8 4 33-16,0 14-30 0,1 19 10 16,2 3 7-16,1 4-42 15,-1-10 19-15,-2-14-22 16,-4-6-4-16,-8-10 44 15,-4 0-4-15,-2-19 32 16,-5-15-1-16,2-6 5 16,-7-6-1-16,-6 3 5 15,-3 2-4-15,-6-4 81 16,0 8-55-16,0 12 52 16,0 11-37-16,0 14 1 15,0 0-36-15,-3 20-10 16,3 14 0-16,0 8 2 15,0 2-2-15,9-5-2 0,12-13-10 16,1-5-39-16,1-11 29 16,2-10 10-16,0 0 12 15,2-24 8-15,-3-6-5 16,-3-2 5-16,-5-5 30 16,-8 0-21-16,-2 0 69 15,-6 7-39-15,0 8-16 16,0 12 40-16,0 8-27 15,-3 4-16-15,-3 38-28 16,0 20 7-16,1 35-2 16,2 16-5-16,3 17 1 15,0 9-4-15,0 4 4 16,0 0-1-16,-7-9 0 16,-8-15 10-16,-6-19-16 0,-10-29 6 15,-5-26 0-15,0-16 38 16,-3-25-27-16,2-2 20 15,6-43-7-15,8-28-16 16,10-37-9-16,13-28 1 16,3-14-32-16,40 5 9 15,18 22-43-15,20 24-5 16,17 28-56-16,4 17-173 16,1 13-189-16</inkml:trace>
  <inkml:trace contextRef="#ctx0" brushRef="#br1" timeOffset="160068.18">6600 14800 460 0,'0'0'80'16,"0"0"138"-16,0 0 22 16,0 0-53-16,0 0-41 15,0 0-25-15,9-43-67 16,-9 43 9-16,0 9-35 16,0 22-24-16,-3 13 65 15,-6 23-54-15,0 7-2 16,0 10-2-16,-1-4 4 0,-2-3-15 15,1-12 0-15,8-15-20 16,3-11-7-16,0-12-80 16,3-11-64-16,11-12-129 15,5-4-198-15</inkml:trace>
  <inkml:trace contextRef="#ctx0" brushRef="#br1" timeOffset="160810.69">7046 14965 332 0,'0'0'49'0,"0"0"165"16,0-93-12-16,0 57-19 15,-3 2 14-15,3 15-63 16,-3 6-9-16,3 9-58 0,0 4-17 16,0 0-22-16,0 21-25 15,3 21-3-15,16 28 20 16,4 8-20-16,-1 8 29 15,-1-6-29-15,1-14 0 16,-5-13 8-16,-1-20 7 16,-1-13-14-16,-7-13-1 15,-5-7 5-15,4 0 10 16,2-14-12-16,10-19 8 16,1-19 25-16,8-18-26 15,-1-17-6-15,0-8-4 16,-5-1 6-16,1 14-33 0,-7 26 15 15,-4 23-35-15,3 17-4 16,-3 16-97-16,4 3-159 16,1 13-141-16,2-3-175 15</inkml:trace>
  <inkml:trace contextRef="#ctx0" brushRef="#br1" timeOffset="161193.71">7696 14793 1027 0,'0'0'112'16,"0"0"159"-16,0 0-197 15,0 0 9-15,0 0-83 0,0 0 0 16,66-56-4 0,-5 37 4-16,6-1-3 0,-7 4-43 15,-2 1-57-15,-13 2-2 16,-15 9-59-16,-17 1-78 15,-13 3 52-15,-10 4 18 16,-23 15 50-16,-3-2 29 16,-3 0 93-16,8-3 1 15,4-5 108-15,8 1 78 16,8-7 7-16,5-3-24 16,3 3 3-16,0 1-57 15,-1 12-75-15,4 7 21 0,-3 13-1 16,0 11-24-16,0 14 9 15,0 6-41-15,-3 4 0 16,-6 1-5-16,6-3-19 16,0-9-44-16,3-10-228 15,3-18-270-15</inkml:trace>
  <inkml:trace contextRef="#ctx0" brushRef="#br1" timeOffset="164013.43">9598 14711 565 0,'0'0'108'0,"0"0"70"16,0 0 0-16,0 0 0 16,0 0-110-16,0 0-30 15,5-7-37-15,-13 53 13 16,-4 20 41-16,-4 17-48 16,2 2-7-16,-2 1 0 15,4-12-72-15,-1-17-17 0,6-17-45 16,6-19-80-16,1-14 91 15,0-7-72-15,-3-4 123 16,-3-18 48-16,-7-5-28 16,-2-7 52-16,-9 2 72 15,-6-2-28-15,-1 4 48 16,1 7 22-16,1 7-6 16,13 6 18-16,6 4-50 15,7 6-23-15,3 0-53 16,16 0 2-16,29-3-17 15,18 0 15-15,17-8-12 16,5-2-25-16,3-4-8 16,-4-5 32-16,-13 1 0 15,-14-2 13-15,-23 1 23 16,-14 1-18-16,-13 1 71 0,-7 4 49 16,0-4-68-16,0 1 25 15,-10 5-33-15,7 5-16 16,-3 8 17-16,6 1-36 15,0 11-14-15,0 31-9 16,0 20 9-16,0 14 3 16,0 4-3-16,12-11 1 15,-2-19-9-15,2-15 8 16,-3-17 0-16,0-11-1 16,-3-7 8-16,6 0-14 15,4-17 7-15,1-13 0 16,5-12-11-16,2-8 7 0,-6 0-1 15,0 1-4-15,1 16-16 16,-7 11 22-16,-3 17-13 16,3 5-24-16,-3 30 20 15,3 9-5-15,1 8 11 16,-2-5-45-16,5-8-44 16,2-10 2-16,6-9-6 15,-1-8 18-15,6-7 56 16,-2-4 3-16,1-15 30 15,-1-12 0-15,-6-3 12 16,-6-7-3-16,-9-2 33 16,-3-4 12-16,-3 5 31 15,0 12 0-15,0 13 4 16,0 12 12-16,0 5-70 0,0 16-31 16,0 14-4-16,0 9 4 15,3-2 10-15,10-4-10 16,3-7-7-16,7-13-5 15,0-6-8-15,2-7 17 16,2 0 3-16,-5-17 0 16,-3-9-9-16,-8-3 9 15,-5-8 0-15,-6 3 0 16,0 5 15-16,-9 2-9 16,-12 13 32-16,-4 12-23 15,-8 2 46-15,0 19-61 0,-6 22 0 16,8 7 22-16,7 9-11 15,12 0-10-15,12-11-1 16,0-7-12-16,18-13 2 16,22-8-22-16,14-16 3 15,13-2 17-15,6-13 1 16,3-16 10-16,-4-12-31 16,-8-2 23-16,-12-9-10 15,-13 3 19-15,-20 5 0 16,-11 11 22-16,-8 17 29 15,0 10 35-15,-8 6-30 16,-11 6-54-16,0 18 25 16,2 8-27-16,4 7 0 0,10-2-5 15,3 0 15 1,0-8-12-16,19-6 2 0,-1-7-6 16,3-5-11-16,3-6 6 15,1-5-31-15,-4 0 32 16,3 0-100-16,0-9 58 15,1-7-51-15,-1-4-99 16,-6-6 83-16,-2-11-2 16,-5-1-13-16,-1 6 37 15,-7 10 97-15,-3 9 127 16,0 12 46-16,0 1-41 16,0 7-74-16,0 13-39 15,0 9 106-15,-3 1-52 16,3-2-54-16,0-6 5 0,0-3-23 15,0-5 11 1,9-8-5-16,0-2-6 0,6-4-1 16,3 0 30-16,12-7-30 15,2-13 19-15,7-2-19 16,-9-8-16-16,-9-4 5 16,-6-5 11-16,-12 6 0 15,-3 10 15-15,0 10-14 16,-15 13 67-16,-3 0-25 15,-9 0-41-15,-1 17 31 16,-2 8-33-16,-2 5 0 16,6 0 35-16,6-3-31 15,7 6 19-15,7-3-23 0,3 2 11 16,3-2-19-16,0 4 8 16,15-1-9-16,15-4 6 15,16-5-88-15,18-5-27 16,21-16-130-16,12-3-162 15</inkml:trace>
  <inkml:trace contextRef="#ctx0" brushRef="#br1" timeOffset="164545.18">12638 14872 960 0,'0'0'34'16,"0"0"183"-16,0 0-123 15,0 0-74-15,0 0 14 16,0 0-31-16,-28 69-3 0,47-55 13 16,8-7-2-16,5-7-11 15,6 0 0-15,2-15 8 16,-4-7-7-16,-7-4-1 15,-7-1-36-15,-9-2 35 16,-13 5-19-16,0 0 20 16,-6 5 0-16,-16 3 5 15,-8 13-1-15,-2 3-4 16,-4 9 0-16,-3 22 5 16,3 15 3-16,6 13-8 0,15 4 0 15,9-1 3 1,6-9-20-16,21-10-25 15,22-13-105-15,12-17-40 0,11-13-29 16,-2-7-62-16,2-26-39 16</inkml:trace>
  <inkml:trace contextRef="#ctx0" brushRef="#br1" timeOffset="164739.72">13090 14879 204 0,'0'0'188'16,"-12"-84"102"-16,-9 59-40 15,6 15 16-15,5 7-69 16,4 3-125-16,3 0-36 15,3 16-23-15,0 11-1 16,12 5-12-16,14 2 0 16,6 1 14-16,5 2-22 15,2 0 8-15,-3-8-20 0,-4-6-1 16,3-16-111-16,-8-7-23 16,1-9-150-16,-7-22-138 15,-6-5-5-15</inkml:trace>
  <inkml:trace contextRef="#ctx0" brushRef="#br1" timeOffset="164900.74">13373 14836 112 0,'0'0'171'0,"0"0"92"16,0 0 48-16,0 0-59 16,0 0-98-16,-104-53-96 15,71 85-22-15,-11 11 17 16,-2 17-44-16,-3 4 22 16,3 2-25-16,4-2 10 15,7-3-26-15,12-5 10 0,10-10-32 16,13-16-77-1,6-20-258-15,24-13-52 0</inkml:trace>
  <inkml:trace contextRef="#ctx0" brushRef="#br1" timeOffset="165069.66">13545 14687 930 0,'0'0'263'0,"0"0"-118"16,0 0-59-16,0 0-66 15,-51 96-1-15,38-47-19 16,5 1 14-16,3 4-29 16,5-6-10-16,0-1-160 15,0-17-173-15,0-15-425 16</inkml:trace>
  <inkml:trace contextRef="#ctx0" brushRef="#br1" timeOffset="165228.07">13867 14634 1060 0,'0'0'134'16,"0"0"-22"-16,0 0-84 15,0 0-28-15,0 0-2 16,-46 79-55-16,46-52-83 16,0-4-178-16,0-3-139 15</inkml:trace>
  <inkml:trace contextRef="#ctx0" brushRef="#br1" timeOffset="165573.76">13991 14737 480 0,'0'0'180'15,"0"0"134"-15,0 0-51 16,0 0-136-16,0 0-28 16,-82-36-53-16,58 39-11 15,0 13 15-15,0 4-45 16,2 6 10-16,2 3-15 15,13 5 14-15,7 0-17 16,0 2 3-16,10-5 0 16,13 1-10-16,3-6 13 15,6-3-3-15,-5 0 0 0,-4-6 1 16,-7-2-12 0,-9-3 2-16,-7 0 0 0,0 4-10 15,-20-2 17-15,-6 6-1 16,-7-3 1-16,1-4-54 15,3-4 25-15,6-5-37 16,13-4-55-16,10-11-7 16,0-28-56-16,30-24-42 15,15-20-62-15,13-8 33 16</inkml:trace>
  <inkml:trace contextRef="#ctx0" brushRef="#br1" timeOffset="165716.9">14116 14664 155 0,'57'-36'319'15,"-19"16"-41"-15,-15 13-52 0,-11 7-38 16,-8 10-88-1,0 16 19-15,-4 11-28 0,0 9-63 16,-5 7 22-16,-10 6-50 16,-6 5-4-16,3 2 3 15,-8-1-95-15,6-9-52 16,5-16-230-16,1-20-222 16</inkml:trace>
  <inkml:trace contextRef="#ctx0" brushRef="#br1" timeOffset="165874.7">14173 14872 1106 0,'0'0'179'0,"0"0"5"16,0 0-118-16,0 0-62 0,0 0 1 16,0 0-5-16,94-31-90 15,-45 23-117-15,2 1-369 16</inkml:trace>
  <inkml:trace contextRef="#ctx0" brushRef="#br1" timeOffset="166337.6">14312 15076 1234 0,'0'0'70'0,"0"0"-14"16,0 0 10-16,98-56-18 15,-47 20-48-15,1-1 3 16,0-2-3-16,-7-3 0 16,-2 1 0-16,-7-1-4 15,-11 5-1-15,-8 8 2 16,-7 13 3-16,-7 8 0 15,-3 8 5-15,-16 0-5 16,-11 15 0-16,-9 10 1 16,1 5 11-16,9 0-4 15,0 2 3-15,13-4-7 16,10 1 26-16,3-6-23 0,6 0-1 16,18 1 11-16,5-1-6 15,9-7 5-15,1 1-16 16,-3-5 10-16,-8-4-8 15,-10-2-2-15,-12 1 0 16,-6 6-4-16,-12-1-6 16,-21 9 6-16,-13 1-27 15,-6 3-60-15,-8 0-3 16,0-5-275-16,5-3-200 16</inkml:trace>
  <inkml:trace contextRef="#ctx0" brushRef="#br1" timeOffset="167931.23">15760 15140 1254 0,'0'0'8'15,"0"0"64"-15,0 0-58 16,0 0-4-16,46-109-20 16,-4 62-1-16,4-1 6 15,-4-5-16-15,-3-1 21 16,-11 8 0-16,-7 3 0 0,-12 16 17 16,-9 15-3-16,0 4 28 15,-9 8-33-15,-21 0 24 16,-6 8-33-16,-4 9 0 15,6 5 36-15,8 1-35 16,10 0 23-16,10-7-24 16,6 4 4-16,0-1-2 15,24 2 6-15,13 0-8 16,2 4 6-16,3-3 4 16,-3-2-10-16,-12 1 0 15,-12-8 7-15,-8 0-24 16,-7 4 17-16,-11 3 0 0,-17 3-7 15,-8 0-22-15,-7-3 9 16,4 0-39-16,6-7-21 16,11-6 4-16,13-7-100 15,9-7 36-15,12-26 18 16,28-16-33-16,11-11 121 16,4 5 5-16,3 7 29 15,-4 12 21-15,-12 13 77 16,-13 13 6-16,-6 6 25 15,-14 4-11-15,-3 4-38 16,-1 18-2-16,-2 9-18 16,0 2 19-16,3 3-55 15,0 0-4-15,8-5 19 0,-5-5-38 16,4-3 20-16,7-12-21 16,-3-6 5-16,5-5-1 15,0-3-4-15,2-16 0 16,1-7-3-16,-6-5-4 15,1-8 2-15,-14 0-3 16,-5-5-4-16,-1-2-1 16,-7 7 13-16,-14 12 0 15,-4 10 5-15,-8 17 6 16,-3 0-3-16,-1 23-8 16,4 8 9-16,6 8-17 15,15 0 8-15,8-3 0 0,4-6-6 16,7-6 18-1,20-12-12-15,8-5 9 0,9-7-9 16,10-2 49-16,4-19-28 16,1-10-5-16,6 0 22 15,-1-5-34-15,-9 5 13 16,-7 6-17-16,-11 8 8 16,-10 10-5-16,-12 4-3 15,-8 3-2-15,0 6-8 16,1 13 6-16,3 5 4 15,-2 0 0-15,1-2 5 16,-1-6-14-16,3-5 9 16,6-5 0-16,-6-3-9 15,9-3 22-15,1 0-13 16,2-12 0-16,2-1 6 0,6-4-11 16,4-3 5-16,-5 7 0 15,-1 3-11-15,-11 3 15 16,1 4-6-16,-10 3 2 15,3 0-12-15,0 0-8 16,0 10 13-16,3 3-21 16,10-3 21-16,3-1-26 15,6-5-10-15,4-4 9 16,1 0-55-16,-1-7 35 16,-4-7-44-16,-3-1 4 0,-5-6 83 15,-11-1 11 1,-6 5 10-16,-2 5 28 0,-7 1-7 15,-1 11 49-15,0 0-68 16,0 0-7-16,0 11 0 16,-4 8-4-16,1-2 17 15,3-2-18-15,0-5 8 16,0 0-26-16,6-9 14 16,9-1-47-16,3 0 41 15,3-7-41-15,-2-10-4 16,-1 1-32-16,-3-4 32 15,-6 0 50-15,-3 0 0 16,-3 5 5-16,0 0-3 16,-3 10 3-16,0 2 0 15,0 3-3-15,0 0-1 0,0 3 0 16,0 7 4-16,-2 0 0 16,2-4-8-16,0 0 6 15,0-3 1-15,0-3-3 16,10 0 8-16,0 0-3 15,-4 0-1-15,-3-3 0 16,-3-3 27-16,0 0-5 16,0-1 24-16,0 1 34 15,0 4-31-15,-9 2 31 16,-8 0-58-16,1 2 18 16,-5 17 48-16,1 1-44 15,0 9 27-15,5 7-27 0,15 5-35 16,0 2 0-16,37-1-9 15,17-9-17-15,22-10 13 16,12-13-118-16,16-10-57 16,13-10-288-16</inkml:trace>
  <inkml:trace contextRef="#ctx0" brushRef="#br1" timeOffset="169810.19">19865 14572 892 0,'0'0'168'0,"0"0"-75"16,0 0 113-16,0 0-126 16,0 0-59-16,-133 3 35 15,64 26-8-15,-11 7-23 16,-4 8 41-16,9 2-53 16,13 0 2-16,20-3 5 15,26 0-7-15,16-3-8 16,6-1-5-16,40-13 2 0,16-9-2 15,18-13 0 1,12-4-8-16,9-6-23 0,1-21-89 16,-2-3-86-16,-9-9-321 15</inkml:trace>
  <inkml:trace contextRef="#ctx0" brushRef="#br1" timeOffset="170141.23">20816 14514 1193 0,'0'0'86'0,"0"0"6"0,0 0 86 15,0 0-102-15,0 0-56 16,0 0 66-16,-25-5-63 15,-1 5-14-15,-14 5-1 16,-15 17 11-16,-5 10-19 16,1 12 0-16,7 3 5 15,16 11-7-15,9-5 2 16,16-4 0-16,11-2-8 16,6-11 0-16,30-8-22 15,21-13-40-15,19-15-39 16,8-3-22-16,0-21-238 15,-12-6-203-15</inkml:trace>
  <inkml:trace contextRef="#ctx0" brushRef="#br1" timeOffset="170299.31">20545 14766 786 0,'0'0'100'0,"0"0"100"16,0 0-74-16,0 0-117 15,0 0 18-15,136 0-27 16,-39-12-13-16,10-5-237 16,3-3-316-16</inkml:trace>
  <inkml:trace contextRef="#ctx0" brushRef="#br1" timeOffset="170733.28">21810 14397 1190 0,'0'0'31'15,"0"0"189"-15,0 0-109 16,0 0-64-16,0 0 14 16,0 0-49-16,-64-31-1 15,47 31-5-15,-5-2-6 16,-7 2 0-16,-5 0-6 0,3 5 16 15,-4 9-10-15,8 6 0 16,7 2 3-16,5 5-14 16,3 4 11-16,3-2 0 15,1 4-9-15,2 4 17 16,1 1-8-16,-1-1 0 16,-1 2 4-16,0-2 6 15,-5 6-10-15,2-3 13 16,-2 6 32-16,-5 0-40 15,5 1 19-15,2-8-23 16,6-6 11-16,1-9-9 16,3-5-3-16,0-3 0 15,17-7-12-15,19-1-43 0,24-8 15 16,15 0-38 0,13-8-156-16,3-11-236 0,-7-16-250 15</inkml:trace>
  <inkml:trace contextRef="#ctx0" brushRef="#br1" timeOffset="171063.7">22002 14637 746 0,'0'0'124'15,"-81"-3"99"-15,46 9-30 16,0 16-68-16,5 3-78 16,7 5 4-16,2-1-51 15,9 2 2-15,6-3 0 16,6-4 2-16,0-4-4 15,4-7 0-15,18-9-33 0,11-4 33 16,8-3-32-16,1-17-4 16,4-4 34-16,-7-5-10 15,-10-1 12-15,-6-3 11 16,-11 10-10-16,-7 6 51 16,-5 6-19-16,0 9 5 15,0 2 10-15,0 0-48 16,-11 13 0-16,-4 11 0 15,-2 2 3-15,5 3-22 16,2 7 0-16,6 3-69 16,1 3-84-16,3-4-257 0,0-4-357 15</inkml:trace>
  <inkml:trace contextRef="#ctx0" brushRef="#br1" timeOffset="171250.25">22260 14886 877 0,'0'0'320'0,"0"0"-107"16,0 0-97-16,0 0-40 16,0 0-59-16,0 0-6 15,0 0-11-15,-76 93 9 16,54-45-17-16,1-5 8 16,4 3-26-16,6-8-20 0,4-2-76 15,7-14-118 1,11-15-238-16</inkml:trace>
  <inkml:trace contextRef="#ctx0" brushRef="#br1" timeOffset="171655.22">22687 14572 842 0,'0'0'174'0,"0"0"145"15,0 0-156-15,0 0-74 16,0 0-81-16,0 0 3 15,-23-27-11-15,1 64 0 16,0 9 28-16,3 2-22 16,3 2 0-16,6-10-6 15,-1 1 16-15,7-12-19 0,2-7 3 16,2-11 0 0,0-8-7-16,0-3 17 0,5 0-10 15,16-14 9-15,7-5-1 16,6-4-7-16,1 4-1 15,4 8 0-15,1 2-8 16,-5 8 8-16,0 1 0 16,-8 0 0-16,-7 10 0 15,-12 6-15-15,-8 8 8 16,0-1 6-16,-19 3-19 16,-14 0 15-16,-12-6 3 15,-7 0-3-15,-5-6-53 16,4-2-2-16,8-8-75 15,10-4-63-15,18-4-125 0,17-18-314 16</inkml:trace>
  <inkml:trace contextRef="#ctx0" brushRef="#br1" timeOffset="172038.83">23136 14255 621 0,'0'0'349'15,"0"0"-154"-15,0 0-31 16,0 0-71-16,0 0-34 16,0 0-25-16,52-7 36 0,0 7-46 15,5-3-18 1,-1-1 17-16,-3-2-17 0,-7 2 0 16,-9 2 11-16,-6-2-12 15,-11 4 12-15,-5 0-17 16,-11 4 0-16,-4 15-10 15,0 10 21-15,-7 10-11 16,-14 6 29-16,-6 7-27 16,-1 7 39-16,-4 10-34 15,3 2-5-15,-1 4 44 16,6-2-44-16,3-4 12 16,2-7-8-16,2-11 11 15,-5-11-23-15,-8-11 6 16,-12-3-10-16,-18-5 3 0,-19-3-72 15,-21-1-19-15,-27-7-44 16,-30-10-355-16</inkml:trace>
  <inkml:trace contextRef="#ctx0" brushRef="#br1" timeOffset="172888.64">7920 16606 824 0,'0'0'69'0,"0"0"60"16,0 0 154-16,0 0-202 0,0 0-32 16,0 0-10-1,58-82 34-15,14 25-69 0,7-2 9 16,-12 3-10-16,-15 1 13 15,-13 4-15-15,-15 7-1 16,-15 9 0-16,-9 13 27 16,0 10-25-16,-17 12 18 15,-11 0-10-15,-15 19 1 16,-2 16-15-16,2 1 4 16,10 1 0-16,15-4-5 15,11-7 5-15,7 0 0 16,7-2-2-16,26-5 10 0,4 4-8 15,12-1 0-15,-4-2 0 16,-6-3-11-16,-12-3 11 16,-11-1 0-16,-10-2-1 15,-6 1 9-15,-13 8-8 16,-23 6 0-16,-12 1 2 16,-13-5-19-16,-5-1-5 15,-2-4-36-15,7-8-30 16,19-9-179-16,24-9-127 15</inkml:trace>
  <inkml:trace contextRef="#ctx0" brushRef="#br1" timeOffset="173059.1">8812 16229 992 0,'0'0'234'15,"0"0"-76"-15,0 0-40 16,0 0-60-16,0 0-58 15,0 0 10-15,-34 44-27 16,34-24-29-16,0-1-100 16,0-4-278-16,16-10-185 15</inkml:trace>
  <inkml:trace contextRef="#ctx0" brushRef="#br1" timeOffset="173313.27">9206 16019 903 0,'0'0'168'16,"0"0"55"-16,0 0-110 0,0 0-43 15,0 0-39-15,0 101 40 16,-9-34-5-16,0 9-59 16,-12 13 13-16,-4 4-8 15,-5 2-1-15,0-12-11 16,12-21 0-16,8-23-30 15,10-19 25-15,0-13-50 16,6-7-46-16,22-13-21 16,12-21-88-16,8-11-153 0,9-7-106 15</inkml:trace>
  <inkml:trace contextRef="#ctx0" brushRef="#br1" timeOffset="173470.19">9167 16402 147 0,'0'0'546'0,"-103"39"-419"16,73-27 125-16,17-4-156 16,10-7 5-16,6-1-101 15,27 0 17-15,22-12-43 16,15-7-78-16,12-8-230 16,9-8-365-16</inkml:trace>
  <inkml:trace contextRef="#ctx0" brushRef="#br1" timeOffset="173637.13">9829 16237 921 0,'0'0'176'16,"0"0"37"-16,0 0-51 16,0 0-150-16,0 0-12 15,0 0-12-15,-3 23-56 16,23-3-76-16,2-2-287 15</inkml:trace>
  <inkml:trace contextRef="#ctx0" brushRef="#br1" timeOffset="173951.47">10933 16441 1182 0,'0'0'190'16,"-31"-92"-127"-16,25 58 79 15,1 12-105-15,2 15 18 16,3 7-16-16,-3 0-32 16,-4 11 1-16,-5 28-8 15,-9 20 0-15,0 23-8 0,-5 14 8 16,3 6 0-16,-3 6-7 15,3-3 5-15,0-10-21 16,7-19-24-16,4-23-102 16,5-20 23-16,-4-19-159 15,-1-14-23-15,-7-11-36 16</inkml:trace>
  <inkml:trace contextRef="#ctx0" brushRef="#br1" timeOffset="174077.81">10557 16886 313 0,'0'0'239'0,"0"-78"29"15,3 52-93-15,21 6-36 16,15-1-96-16,13 1-35 16,9-2-16-16,11 2-8 0,8 0-139 15,4 1-67 1,-2-1-218-16</inkml:trace>
  <inkml:trace contextRef="#ctx0" brushRef="#br1" timeOffset="174303.91">11382 16395 377 0,'0'0'471'0,"0"0"-210"16,0 0-41-16,0 0-76 16,0 0-43-16,0 0-50 15,-19-20 24-15,3 44-55 16,-1 15 15-16,-9 14 11 16,1 10-41-16,-2 9 28 15,-4 6-33-15,7 9 0 16,2-1-5-16,8-2 5 0,14-6-26 15,0-14-54-15,30-19-35 16,18-26-60-16,14-19-249 16,10-32-167-16</inkml:trace>
  <inkml:trace contextRef="#ctx0" brushRef="#br1" timeOffset="174511.46">11755 16692 352 0,'0'0'683'15,"0"0"-498"-15,0 0 11 16,0 0-82-16,0 0-53 16,-91 46-34-16,73-12 23 15,1 5-44-15,7 7 4 0,4 0-10 16,6-3-9-16,0-3 7 16,20-14-62-16,14-12-41 15,15-14 5-15,11-2-123 16,4-25-125-16,-2-12-88 15</inkml:trace>
  <inkml:trace contextRef="#ctx0" brushRef="#br1" timeOffset="174759.63">12007 16527 702 0,'0'0'259'16,"0"0"64"-16,0 0-152 15,0 0-21-15,0 0-101 0,0 0-4 16,-11-30-15-1,49 41-26-15,11 11 33 0,11 2-37 16,-8 5 0-16,-4 6-1 16,-11 5 3-16,-13 6-2 15,-17 8 0-15,-7 6 12 16,-25 1-13-16,-21 4 1 16,-10 0-37-16,-3-5 8 15,-2-9-65-15,7-4-29 16,11-19-162-16,16-24-285 15</inkml:trace>
  <inkml:trace contextRef="#ctx0" brushRef="#br1" timeOffset="174980.6">12902 16699 1232 0,'0'0'85'15,"0"0"52"-15,0 0-38 16,0 0-14-16,0 0-83 16,0 0 7-16,0 0-9 15,72-26-9-15,-20 18-20 16,3-1-87-16,-10 9-126 16,-11-3-111-16,-13 3-92 15</inkml:trace>
  <inkml:trace contextRef="#ctx0" brushRef="#br1" timeOffset="175140.63">12802 16889 458 0,'0'0'501'0,"0"0"-345"16,0 0 42-16,0 0-151 16,0 0-37-16,0 0-9 15,136-23-1-15,-45 9-137 16,16-3-131-16,8-5-399 15</inkml:trace>
  <inkml:trace contextRef="#ctx0" brushRef="#br1" timeOffset="175593.81">13879 16527 1229 0,'0'0'34'16,"0"0"63"-16,0 0-49 16,0 0-39-16,0 0 16 15,-21 109-1-15,10-55-22 16,-2 7 25-16,-3-1-21 16,-3-2-5-16,5-14 2 15,2-13 6-15,2-19 1 0,7-5-9 16,3-7 1-16,0 0 45 15,0-10-33-15,0-16 24 16,0-10-38-16,16-8 15 16,0-9-17-16,10-8 2 15,7-7 0-15,5-4 6 16,4-1 1-16,0 14-7 16,-2 14 21-16,-10 20-13 15,-9 16 7-15,-3 9-15 16,-3 3 0-16,1 26-7 15,-2 15 10-15,-1 9-3 16,-10 5 0-16,-3 2 10 0,0 3-14 16,-6-4 4-16,-8-5-46 15,1-7-4 1,0-13-89-16,4-12-169 0,3-17-150 16</inkml:trace>
  <inkml:trace contextRef="#ctx0" brushRef="#br1" timeOffset="175750.11">13909 16743 834 0,'0'0'144'15,"0"0"135"-15,0 0-129 16,0 0-73-16,0 0-77 16,0 0 0-16,19-5-5 15,37 5-105-15,9 0-247 16,-4 0-108-16</inkml:trace>
  <inkml:trace contextRef="#ctx0" brushRef="#br1" timeOffset="176229.69">10742 17469 84 0,'0'0'539'16,"0"0"-537"-16,0 0 129 15,0 0-43-15,0 0-6 16,0 0 8-16,-6 12-51 16,45 2 44-16,28 6 26 15,39-1-31-15,39-4-23 16,37-3-52-16,35-6 17 16,37-6-20-16,25 0 5 15,27 0-3-15,5-11-2 0,7-4 0 16,-12 1 1-16,-27-1 7 15,-32 1-8-15,-45 4 0 16,-56 0 1-16,-55 4 9 16,-49 4-10-16,-29 1 0 15,-13-2 25-15,-23-1-25 16,-6 3-26-16,-3-1-98 16,12 1-202-16,11-5-214 15</inkml:trace>
  <inkml:trace contextRef="#ctx0" brushRef="#br1" timeOffset="176705.73">14504 17042 1318 0,'0'0'83'0,"0"0"16"16,0 0-4-16,0 0-41 15,0 0-50-15,0 0 2 16,-24-9 25-16,24 15-25 16,0-2-5-16,7-2 5 15,7-2 9-15,1 0-14 16,2 0-1-16,2-11 3 16,-6-4-12-16,-6-5 9 15,-4 1 0-15,-3 2-9 16,-1 0 14-16,-18 4-10 0,-4 7 5 15,-5 6 0-15,-5 0-15 16,1 19 15-16,6 1 0 16,8 4-6-16,13-2 5 15,5-1-1-15,0 0 2 16,17-3-15-16,7-8-2 16,9-6 9-16,1-4 8 15,-2-2-8-15,0-13 1 16,-10-6 5-16,-2 6 2 15,-11-6 0-15,-4 1-15 16,-5 3 15-16,0 5-27 16,0 5-8-16,-14 7-58 0,-7 0-54 15,-3 12-240 1,-8 12-167-16</inkml:trace>
  <inkml:trace contextRef="#ctx0" brushRef="#br1" timeOffset="195952.76">14539 16973 20 0,'0'0'0'0,"0"0"0"16,0 0 11-16,0 0 0 16,0 0 31-16,0 0 2 15,0 0 2-15,0 0-13 16,-4 17 17-16,4-17-1 16,0 0-16-16,0 0-13 15,8-3 5-15,-2-4 8 16,0-6-7-16,1 2 11 15,-4 1 38-15,0 3-2 16,-3 1 7-16,0 3 15 16,0 3-52-16,0 0 36 0,-3 0-17 15,-7 0-46-15,-2 11 1 16,2 6-17-16,3 5 0 16,3-3 9-16,4 1-4 15,0-6-5-15,0-2 0 16,0-5-1-16,5-5-6 15,4-2 8-15,7 0-1 16,-3-2 18-16,-3-11-8 16,-1 0 19-16,-1 1-2 15,-8 0-12-15,0 5 35 16,0-2 5-16,-8 3-36 16,-4 1 3-16,-1 5-22 0,0 0 11 15,-1 2-11-15,1 13-1 16,7 2-9-16,0-3 10 15,6-4-10-15,0-4 0 16,12-6-68-16,8 0 3 16,3-10-14-16,-5-7-46 15,-3-3-143-15,-12 1-177 16</inkml:trace>
  <inkml:trace contextRef="#ctx0" brushRef="#br1" timeOffset="207020.09">14613 17091 296 0,'0'0'229'0,"0"0"-199"15,0 0-30-15,0 0-3 16,0 0-75-16,0 0-78 15,0 0-63-15</inkml:trace>
  <inkml:trace contextRef="#ctx0" brushRef="#br1" timeOffset="208318.65">9917 8274 235 0,'0'0'0'16,"0"0"-55"-16,0 0 51 16,0 0 0-16,0 0-30 15,42-78-73-15</inkml:trace>
  <inkml:trace contextRef="#ctx0" brushRef="#br1" timeOffset="208520.7">11106 6457 134 0,'0'0'0'15,"0"0"-99"-15</inkml:trace>
  <inkml:trace contextRef="#ctx0" brushRef="#br1" timeOffset="210422.78">19881 16603 843 0,'0'0'56'15,"0"0"86"-15,0 0 17 16,0 0-103-16,0 0-11 16,0 0-29-16,0 0 49 15,75 24 19-15,-4-19-48 16,15-5 0-16,11 0-25 16,10-5-1-16,10-7-3 15,7 0-7-15,2 2-6 16,-12 0-2-16,-18 0-91 0,-26 7-28 15,-35 3-65 1,-33 0-132-16,-17 18 14 0,-43 11 116 16</inkml:trace>
  <inkml:trace contextRef="#ctx0" brushRef="#br1" timeOffset="210654.9">19902 16930 673 0,'0'0'114'0,"0"0"185"15,0 0-143-15,0 0-148 16,0 0 45-16,103-66-1 16,-15 46-41-16,13 6 33 15,9-1-25-15,8 5 7 16,5 3-23-16,-4 0 1 0,2 4-8 16,-15-3 3-16,-12 3-63 15,-18-2-33-15,-27 2-95 16,-24-5-82-16,-22-3 9 15,-3 0 84-15,-32-6-37 16</inkml:trace>
  <inkml:trace contextRef="#ctx0" brushRef="#br1" timeOffset="210961.71">20600 16402 521 0,'0'0'86'0,"-55"-87"108"15,48 62 74-15,7 11-115 16,0 8-42-16,0 6-37 15,7 0-47-15,22 0 30 0,15 3-8 16,11 17-15-16,11 9 24 16,5 5-43-16,2 9 20 15,-1 3-22-15,-8 6-8 16,-9-2 20-16,-13-2-25 16,-20 0 0-16,-14-6 27 15,-8 4-25-15,-29 2 24 16,-26 5 7-16,-19 3-30 15,-13 2 28-15,-10-2-31 16,5-5 1-16,16-9-11 16,22-9 10-16,27-9-29 15,27-2-69-15,19-6-79 16,26-11-229-16,9-5-706 16</inkml:trace>
  <inkml:trace contextRef="#ctx0" brushRef="#br0" timeOffset="214551.28">22858 15940 614 0,'0'0'83'16,"0"0"66"-16,0 0 55 16,0 0-54-16,0 0-38 0,0 0-7 15,0 0-61-15,-70-20-26 16,35 45 9-16,-4 8-19 16,0 11-8-16,9-1 0 15,14 3 4-15,13-7-19 16,3-2 15-16,16-8-21 15,20-8-13-15,14-12-64 16,17-9-76-16,15-9-208 16,12-29-74-16</inkml:trace>
  <inkml:trace contextRef="#ctx0" brushRef="#br0" timeOffset="-214655.39">23732 15741 682 0,'0'0'90'16,"0"0"119"-16,0 0-68 16,0 0-21-16,0 0-37 15,0 0-4-15,-47-7-42 16,21 31-22-16,-5 11 6 15,1 9-12-15,6 2-8 16,5 4-1-16,11-5 1 0,8-8-17 16,0-11 8-16,28-9-102 15,16-11-53-15,12-6-162 16,6-8-12-16,-4-17-139 16</inkml:trace>
  <inkml:trace contextRef="#ctx0" brushRef="#br0" timeOffset="-214493.85">23719 15958 150 0,'0'0'411'0,"-91"20"-266"15,67-12 42-15,14-6-137 16,10-2-6-16,14 0-44 0,30 0 0 16,18-19 9-1,16-1-9-15,4-9-177 0,1 0-192 16</inkml:trace>
  <inkml:trace contextRef="#ctx0" brushRef="#br0" timeOffset="-214068.27">24682 15416 917 0,'0'0'31'0,"0"0"191"15,0 0-77-15,0 0-68 16,0 0-12-16,0 0-52 16,-76-55-10-16,55 55-3 0,-4 0 3 15,-2 13-3-15,-3 4 0 16,5 3 9-16,4-1-10 16,2 1 1-16,7-3 0 15,1 0-11-15,8-1 14 16,2-3-3-16,1 3 0 15,0 0 9-15,0 5-2 16,0-1 0-16,0 2 0 16,3 2 44-16,0 6-47 15,-2-1 19-15,-1 4 8 16,0 4-28-16,0-1 24 16,0 0-27-16,0 1 0 0,0-1-7 15,0-9 10 1,0-8-5-16,9-2 2 0,14-8-49 15,14-4 24-15,15-5-80 16,20-4-84-16,10-17-185 16,3-12-136-16</inkml:trace>
  <inkml:trace contextRef="#ctx0" brushRef="#br0" timeOffset="-213746">25079 15519 229 0,'0'0'428'0,"0"0"-249"15,-100-3 25-15,66 23-100 16,2 6-45-16,6 0 17 16,6 4-53-16,8-3 9 15,8-3-17-15,4-5-14 0,0-3-2 16,10-5-13-16,16-10 14 16,6-1-15-16,4-1-14 15,0-16 21-15,-1-7 6 16,-9-5 2-16,-3-1 0 15,-11 3 4-15,-4-2-3 16,-6 12 56-16,-2 4-39 16,0 6 17-16,0 7-2 15,0 0-33-15,-5 17-8 16,-2 10 0-16,1 5-16 0,6 2-30 16,0 2-92-16,0-6-162 15,13-1 4-15,9-8-206 16</inkml:trace>
  <inkml:trace contextRef="#ctx0" brushRef="#br0" timeOffset="-213563.8">25367 15695 349 0,'0'0'254'15,"0"0"80"-15,16-77-74 16,-16 64-135-16,0 7-12 16,0 6-42-16,0 0-41 15,0 19-30-15,-6 11-6 16,-1 6 1-16,4 4 5 15,3-1-25-15,0 2-10 16,0-8-92-16,12-8-84 16,12-8-110-16,10-17-59 0</inkml:trace>
  <inkml:trace contextRef="#ctx0" brushRef="#br0" timeOffset="-213193.39">25809 15388 600 0,'0'0'313'15,"0"0"9"-15,0 0-175 16,0 0-45-16,0 0-60 16,0 0-32-16,-30 0 11 15,24 38-8-15,6 3-11 16,0-1 21-16,0-4-23 16,0-3 0-16,3-11-2 0,1-8 10 15,1-3-14-15,-1-9 6 16,0-2 0-16,5 0 0 15,11-13 7-15,4-11-7 16,7-5 1-16,5 3 13 16,-2 5-15-16,2 9 1 15,-2 4 0-15,-2 6-12 16,-6 2 12-16,-6 0 0 16,-10 14-6-16,-7 4-6 15,-3 2 7-15,-9 4-5 16,-21 3 10-16,-10 3-23 15,-3-1 9-15,1-3-74 16,8-6-94-16,13-10-105 16,16-10 6-16,5-10-239 15</inkml:trace>
  <inkml:trace contextRef="#ctx0" brushRef="#br0" timeOffset="-212808.87">26335 14988 838 0,'0'0'92'0,"0"0"168"16,0 0-119-16,0 0-69 15,0 0-27-15,0 0-39 16,10-46 29-16,45 34-5 0,7-2-14 16,-1-3-10-1,-2 0-6-15,-8 1 2 0,-6 5 5 16,-11 5-2-16,-5 6-5 15,-13 0 10-15,-4 6 4 16,-6 25-11-16,-6 13 7 16,0 17-9-16,0 9 47 15,-18 2-46-15,-3 4 10 16,-3-5 14-16,-1 0-18 16,1-9-1-16,0-12-7 15,-3-11 7-15,0-5-15 16,-4-11 8-16,-3-3 0 15,-6-4-3-15,-4-3-5 16,4-3-18-16,3-3-44 16,10-4-92-16,12-3-24 0,11-3-410 15</inkml:trace>
  <inkml:trace contextRef="#ctx0" brushRef="#br0" timeOffset="-212380.73">27488 15467 1183 0,'0'0'121'16,"0"0"84"-16,0 0-198 0,0 0 8 15,76-101-15-15,-32 62 0 16,-2-3-7-16,-4-5-43 15,-8-4 41-15,-10-10-9 16,-9 8 18-16,-6 14-9 16,-5 16 13-16,0 20-4 15,-8 3 32-15,-13 9-23 16,-3 15-9-16,-1 11 2 16,6-4 8-16,11-1 8 15,8-5-18-15,0-4 0 16,18 0 29-16,7-2-28 15,5-4 30-15,-1 2-26 16,-7-4 4-16,-7-2 4 16,-8-2-13-16,-7 5 0 15,0 2-10-15,-16 7-1 0,-11-1 3 16,-4 3-53-16,-1 0-58 16,4-5-58-16,13-9-258 15,15-11-345-15</inkml:trace>
  <inkml:trace contextRef="#ctx0" brushRef="#br0" timeOffset="-212238.85">27985 15106 473 0,'0'0'420'15,"0"0"-74"-15,0 0-139 16,0 0-113-16,0 0-84 0,0 0-20 16,25-43-5-16,-25 66-62 15,3 3-103-15,1-1-213 16,3-9-177-16</inkml:trace>
  <inkml:trace contextRef="#ctx0" brushRef="#br0" timeOffset="-211992.69">28405 14720 659 0,'0'0'135'0,"0"0"215"16,0 0-171-16,0 0-127 15,0 0-50-15,0 0 104 16,0 132-66-16,0-59-16 16,-19 10 2-16,-11-4-19 0,-3-4-7 15,5-11 0-15,10-15-31 16,9-9 11-16,9-17-57 16,2-7-26-16,26-13-35 15,15-3-89-15,8-6-71 16,0-18-247-16</inkml:trace>
  <inkml:trace contextRef="#ctx0" brushRef="#br0" timeOffset="-211855.83">28313 15150 459 0,'0'0'133'16,"-94"0"80"-16,67 0-97 16,17 3 13-16,10-2-129 0,19 2 2 15,23-3-13-15,21 0-90 16,11-7-205-16,12-14-183 15</inkml:trace>
  <inkml:trace contextRef="#ctx0" brushRef="#br0" timeOffset="-211723.18">29083 14882 737 0,'0'0'56'15,"0"0"161"-15,-95 6-130 16,66 17-85-16,3 7-2 15,-2 6-142-15,0 1-192 16</inkml:trace>
  <inkml:trace contextRef="#ctx0" brushRef="#br0" timeOffset="-210995.12">24478 17323 308 0,'0'0'77'0,"0"0"69"16,0 0 12-16,0 0-75 16,0 0-2-16,0 0-7 15,10-74 25-15,-10 63 12 16,0-3-40-16,-13-3 12 16,-1 0 5-16,-3 1-53 0,-1 2 17 15,0 8-2-15,0 3-27 16,5 3 10-16,-8 0-27 15,3 29-6-15,-3 22 0 16,0 20 8-16,8 16-5 16,-2 5-3-16,6 4 0 15,3 1-1-15,-2-2 1 16,4-16-3-16,0-13-24 16,-1-20-74-16,2-12-37 15,-3-18-147-15,0-13-47 16,-7-3-75-16</inkml:trace>
  <inkml:trace contextRef="#ctx0" brushRef="#br0" timeOffset="-210843.88">24098 17620 670 0,'0'0'202'16,"0"0"87"-16,28-86-193 16,15 57-50-16,18 2-24 15,17-2-20-15,14 3-3 16,4 6 1-16,-1 0-156 15,-7 2-187-15,-17-3-235 16</inkml:trace>
  <inkml:trace contextRef="#ctx0" brushRef="#br0" timeOffset="-210627.58">24913 17106 844 0,'0'0'169'15,"0"0"123"-15,0 0-174 0,0 0-51 16,0 0-26-16,0 0-5 15,-72 92-1-15,53-29 13 16,0 9-19-16,0 14-28 16,2 0 17-16,3 3-18 15,8-4 0-15,6-12-2 16,10-15-28-16,23-19-20 16,11-20-62-16,12-19-61 15,8-10-227-15,-2-30-312 16</inkml:trace>
  <inkml:trace contextRef="#ctx0" brushRef="#br0" timeOffset="-210424.45">25228 17344 838 0,'0'0'275'0,"0"0"-28"16,0 0-163-16,0 0-52 16,0 0-13-16,-91 107 49 15,76-58-42-15,5 2 1 16,7 2-18-16,3-7-3 15,6-6-12-15,16-10 5 16,10-14-45-16,8-12-1 16,11-9-82-16,7-27-22 15,1-14-262-15,-8-7-138 16</inkml:trace>
  <inkml:trace contextRef="#ctx0" brushRef="#br0" timeOffset="-210183.01">25509 17167 611 0,'0'0'295'0,"0"0"94"15,0 0-219-15,0 0-64 16,0 0-26-16,0 0-62 16,7-22-2-16,29 36 41 15,9 8-37-15,4 14 7 16,-1 3-27-16,-2 7 7 16,-6 5-11-16,-11 7 4 15,-12 0 0-15,-15 7-5 16,-2-3-8-16,-29-1 2 15,-8-3-44-15,-7-12-24 16,2-9 20-16,7-16-85 0,10-13-133 16,16-8-135-1,9-25-325-15</inkml:trace>
  <inkml:trace contextRef="#ctx0" brushRef="#br0" timeOffset="-209996.5">26311 17256 1269 0,'0'0'71'0,"0"0"57"16,0 0 19-16,0 0-126 15,0 0 9-15,0 0-30 16,39-22 0-16,22 17-11 0,15 0 11 16,-3-4-95-16,-7 1-61 15,-17 2-213-15,-21 4-276 16</inkml:trace>
  <inkml:trace contextRef="#ctx0" brushRef="#br0" timeOffset="-209854.72">26448 17449 574 0,'0'0'187'0,"0"0"81"16,0 0-111-16,0 0-84 15,0 0-68-15,0 0 13 16,63 0-18-16,-8-21-278 15,2-3-257-15</inkml:trace>
  <inkml:trace contextRef="#ctx0" brushRef="#br0" timeOffset="-208729.29">27354 16559 89 0,'0'0'687'0,"0"0"-548"16,0 0 146-16,0 0-147 16,0 0-46-16,0 0-6 15,0-56-64-15,0 70-11 16,4 25-11-16,6 15 8 16,3 15-13-16,-1 10 5 15,-5 3-10-15,-4 2-2 16,-3-3-117-16,0-13-176 15,-2-18-275-15</inkml:trace>
  <inkml:trace contextRef="#ctx0" brushRef="#br0" timeOffset="-208517.97">27078 17363 1142 0,'0'0'43'16,"0"0"148"-16,0 0-70 15,0 0-114-15,0 0 10 16,0 0 5-16,156-30 17 16,-11-16-11-16,19 0-26 15,6 4-2-15,-4 10 0 16,-12 13-82-16,-25 8-91 0,-33 6-273 16,-44 5-70-1</inkml:trace>
  <inkml:trace contextRef="#ctx0" brushRef="#br0" timeOffset="-208063.04">27580 17594 555 0,'0'0'626'15,"0"0"-509"-15,0 0 84 16,0 0-137-16,0 0-44 15,0 0 1-15,-14-13-21 16,14 47 0-16,1 16 18 16,-1 11-11-16,0 6-4 0,0-5 2 15,-6-6 7 1,-3-14-13-16,2-12 1 0,4-13 0 16,3-7-4-16,0-7 7 15,0-3-3-15,0 0 13 16,0-7-4-16,13-19 16 15,11-9-17-15,5-4 2 16,3 3-12-16,1 5 5 16,-2 10-3-16,-1 8 0 15,-6 7 0-15,-2 6-8 16,-4 0 6-16,-6 12-6 16,-3 6-8-16,-3 5 12 0,-6-1 4 15,0 3-3 1,-10 0-6-16,-10-4 2 0,-7 1-6 15,-1-2-33-15,3-7 17 16,4-3-91-16,9-10-72 16,7-4-152-16,5-18-524 15</inkml:trace>
  <inkml:trace contextRef="#ctx0" brushRef="#br0" timeOffset="-207902.27">27950 17781 1158 0,'0'0'188'16,"0"0"-74"-16,0 0-59 0,0 0-33 16,100-48-14-1,-64 38-16-15,12-1 1 0,7-2-103 16,6 1-127-16,3-2-448 16</inkml:trace>
  <inkml:trace contextRef="#ctx0" brushRef="#br0" timeOffset="-207498.86">28675 17510 893 0,'0'0'236'0,"0"0"-55"16,0 0-56-16,0 0-86 15,0 0 17-15,-110 46-27 16,77-12-20-16,3 4 21 15,8-1-30-15,10 1-2 16,12-15 0-16,0-3-7 16,6-10 2-16,12-7-2 15,6-3-7-15,4-10 5 16,2-15 12-16,-2-5-1 16,-5 1 3-16,-6-3 5 15,-3-3-6-15,-5 5-2 16,1 6 3-16,-5 9 10 15,-2 10-12-15,-2 5 15 16,-1 0-6-16,0 0-5 16,0 5-10-16,0 17 3 0,2 6 2 15,4 4-12-15,5-3 12 16,6-4-32-16,7 0-19 16,7-6-56-16,7-5-106 15,1-14-212-15,5-8-296 16</inkml:trace>
  <inkml:trace contextRef="#ctx0" brushRef="#br0" timeOffset="-206802.46">29045 16058 843 0,'0'0'58'15,"0"0"179"-15,0 0-93 0,0 0-31 16,0 0-17-16,0 0-62 15,-67 10 12-15,31 45-43 16,-1 26 5-16,7 17 25 16,15 19-28-16,15 8 7 15,5 1 17-15,26-2-25 16,9-7 11-16,5-16-15 16,-2-10 8-16,-2-15-12 15,-14-16 4-15,-10-12 0 16,-12-12-1-16,-5-10 5 15,-9-6-4-15,-18-6 0 16,-6-3-21-16,-4-6-5 16,3-5-75-16,11 0-81 0,13-17-200 15,10-5-255-15</inkml:trace>
  <inkml:trace contextRef="#ctx0" brushRef="#br0" timeOffset="-206443.29">29454 17045 1215 0,'0'0'23'16,"0"0"91"-16,0 0-24 15,0 0-77-15,0 0-5 16,-89 100 1-16,66-58 3 16,7-5-12-16,7-5 0 0,7-10 0 15,2-7-9 1,0-12 9-16,12-3 0 0,12-16-2 15,4-10 10-15,2-10-1 16,-3-1-7-16,-6 1 0 16,-2 2-2-16,-7 5 8 15,-3 12-6-15,-6 8 0 16,-3 9 7-16,0 0-20 16,0 16 10-16,0 13 3 15,-8 7-15-15,6 1 23 16,2-4-8-16,0-1 0 15,12-2-19-15,4-9-12 16,5-7-45-16,4-13-103 0,7-1-104 16,2-29-123-1</inkml:trace>
  <inkml:trace contextRef="#ctx0" brushRef="#br0" timeOffset="-205977.05">29502 15731 547 0,'0'0'355'0,"0"0"-242"0,0 0 124 16,0 0-134-1,0 0-100-15,0 0 0 0,-56 66 34 16,56-4-16-16,0 4 20 15,0 1-39-15,0-5 8 16,0-9-5-16,0-10 2 16,3-19-7-16,1-11 0 15,0-10 13-15,2-3-11 16,-3 0 3-16,1-11 23 16,7-18 39-16,2-14-66 15,7-6-1-15,2 7 0 16,2 12 12-16,1 6-21 15,3 17 9-15,2 7-25 16,3 0 20-16,0 20-34 16,-9 7 34-16,-5 0 3 0,-13-2-19 15,-6 5 13-15,-12-3 5 16,-21-1 3-16,-13-1-11 16,-6 0 11-16,-6-6-13 15,1-5-49-15,10-1-85 16,12 0-46-16,16 0-90 15,16-3-176-15</inkml:trace>
  <inkml:trace contextRef="#ctx0" brushRef="#br0" timeOffset="-205354.39">30218 16436 300 0,'0'0'503'16,"0"0"-343"-16,0 0 82 16,-27-84-175-16,13 67 48 15,4 9-32-15,-2 3-16 16,2 5-17-16,-6 13-48 16,-1 21-2-16,-1 18 0 15,3 21 2-15,7 14-6 16,7 7 4-16,1-1 0 15,0-4-15-15,0-10 12 16,0-13-54-16,0-20-20 0,0-18-104 16,0-13-51-1,0-15-29-15,-2 0-12 0,-14-19 80 16,-3-14 11-16,1-11 182 16,-3-5 30-16,7-11 97 15,3 4 55-15,6 5-2 16,5 10-21-16,5 12-43 15,23 10-41-15,15-1-38 16,12 3-11-16,17-4-24 16,3 4-2-16,0 5 0 15,-7-4-46-15,-13 2 25 16,-15-3-63-16,-12 1 84 0,-11-4 0 16,-11 0 1-1,-6-3 68-15,0 4 60 0,0 6-50 16,-3 9 58-16,-3 4-67 15,-3 0-10-15,-3 20-51 16,-6 16 3-16,1 14 0 16,3 9-12-16,5 0 13 15,4 2-23-15,5-6 10 16,0-9-6-16,2-13-15 16,11-15-64-16,4-13-38 15,4-5-45-15,7-12-100 16,2-18-11-16,3-10 66 15,-8-9-96-15</inkml:trace>
  <inkml:trace contextRef="#ctx0" brushRef="#br0" timeOffset="-204948.22">30635 16623 93 0,'0'0'295'0,"0"0"12"0,0 0-51 15,0 0-104-15,0 0-39 16,0 0-32-16,-56-33-69 16,56 41-6-16,0 0-6 15,22-2 0-15,9-1 5 16,7-4-4-16,2-1-1 15,-6 0 0-15,-9 5-21 16,-8-2 17-16,-9 7-11 16,-8 7 3-16,0 0-4 15,-8 3 16-15,-10-1 0 16,0-4 0-16,4-3 9 16,4-7-7-16,9-3-2 0,1-2 0 15,0-2 0 1,14-18 1-16,11-11-1 0,6-10 0 15,1-2-4 1,0-9 4-16,-6-1-1 0,-4 13 4 16,-8 10 7-16,-8 18-5 15,-6 12 36-15,0 0-18 16,-6 19-9-16,-11 15-14 16,-2 6 8-16,3 4 0 15,7-5-11-15,2-2 3 16,6-7-18-16,1-7-34 15,0-12-80-15,17-8-99 16,9-3 13-16,5-17-135 0,-1-16-12 16</inkml:trace>
  <inkml:trace contextRef="#ctx0" brushRef="#br0" timeOffset="-204737.96">31042 16335 85 0,'0'0'391'0,"0"0"-50"15,0 0-40-15,0 0-118 16,0 0-38-16,0 0-120 15,-13-56 5-15,13 75-29 16,18 10 2-16,10 5 57 16,6 4-53-16,2 1-1 15,-4 0-5-15,-9 1 9 16,-15 2-11-16,-8 2 1 0,-1-1-17 16,-23 6 10-1,-2-6-87-15,1 0-105 0,5-16-153 16,11-15-148-1</inkml:trace>
  <inkml:trace contextRef="#ctx0" brushRef="#br0" timeOffset="-204362.72">31532 16378 827 0,'0'0'25'15,"0"0"223"-15,0 0-161 16,-108 50-21-16,72-11-19 15,2 5-5-15,6 4-29 16,7-7 10-16,12-5-23 16,7-10-3-16,2-9-2 15,8-9-1-15,19-8 6 0,12-8 0 16,4-18-13-16,-1-15-1 16,-6-5-35-16,-10-9 49 15,-8-13 2-15,-7-6 5 16,-7-2 0-16,-2 6-6 15,-2 17 8-15,0 24 58 16,0 21-31-16,0 8 18 16,-2 7-54-16,-5 25 1 15,-1 16-1-15,2 11 0 16,2-1-4-16,4 7-9 16,0-6-15-16,4 0-90 0,8-3-117 15,6-17-86-15,5-14-88 16,9-20 65-1</inkml:trace>
  <inkml:trace contextRef="#ctx0" brushRef="#br0" timeOffset="-203943.72">31826 16352 44 0,'0'0'849'0,"0"0"-596"16,0 0-27-16,0 0-114 15,0 0-59-15,0 0-25 16,-45-40-28-16,45 40-8 15,15 3-2-15,10 14 10 16,5 3 0-16,0 0-9 0,-5 2-30 16,-7-2 18-1,-9-1 7-15,-9 6-29 0,0-3 37 16,-5-1-17-16,-11 2-6 16,1-7 25-16,2-7-29 15,5-4 28-15,4-5-4 16,4 0 9-16,0-5 8 15,9-17-8-15,15-12 0 16,5-9-1-16,4 1 5 16,3-1-4-16,-5 5 12 15,-5 11-3-15,-10 10 64 16,-8 10-33-16,-7 7-16 0,-1 0-9 16,0 17-9-1,-5 15-6-15,-5 4 13 0,0 5-4 16,2-2-6-16,5-6-3 15,3 4-17-15,0-11-10 16,0-2-147-16,15-15-229 16,11-9-133-16</inkml:trace>
  <inkml:trace contextRef="#ctx0" brushRef="#br0" timeOffset="-203764.52">32515 16355 1334 0,'0'0'176'0,"0"0"6"16,0 0-89-16,0 0-50 0,0 0-14 15,0 0-29 1,-9-10-28-16,6 10-33 0,-12 16-79 16,-9 8-122-16,-12-1-306 15</inkml:trace>
  <inkml:trace contextRef="#ctx0" brushRef="#br0" timeOffset="-203003.13">29145 18345 783 0,'0'0'27'16,"0"0"193"-16,0 0-183 16,0 0-26-16,0 0 1 0,0 0-3 15,87-47 11 1,-50 33-6-16,4 1-14 0,0 0-47 16,-4 6-130-16,-10 4-70 15,-9 3-91-15</inkml:trace>
  <inkml:trace contextRef="#ctx0" brushRef="#br0" timeOffset="-202834.02">29194 18460 299 0,'0'0'82'16,"0"0"56"-16,0 0 42 16,0 0-94-16,0 0-51 0,0 0-10 15,17-13 22-15,24-18-24 16,0 5-23-16,-2-2-35 15,-5 6-83-15,-9 5-93 16,-10 2-112-16</inkml:trace>
  <inkml:trace contextRef="#ctx0" brushRef="#br0" timeOffset="-202601.99">29203 18159 419 0,'0'0'144'0,"0"0"119"16,0 0-137-16,0 0 41 15,0 0-72-15,24-83-24 16,10 73-33-16,5 8 20 0,6 2-48 16,-3 9-7-1,-2 18-3-15,-6 12 12 0,-13 7-15 16,-15 7 3-16,-6 10-23 16,-7 0 16-16,-17 3-64 15,-6-1 0-15,2-8-24 16,5-12-90-16,7-11 28 15,11-25-216-15</inkml:trace>
  <inkml:trace contextRef="#ctx0" brushRef="#br0" timeOffset="-202271">30066 17874 888 0,'0'0'50'16,"0"0"242"-16,0 0-211 16,0 0-15-16,0 0-45 15,0 0 12-15,-84 79 16 16,74-35-37-16,5 8 38 16,5 8-41-16,0 1-6 15,6 3 1-15,13 3 11 16,5 1-14-16,-2-1-1 15,-2 2 5-15,-7-9-12 16,-10-14 8-16,-3-5-1 16,-3-3 0-16,-19-4-5 0,-5-5 3 15,-1-5-35-15,4-5-50 16,9-13-29-16,7-6-221 16,8-6-134-16</inkml:trace>
  <inkml:trace contextRef="#ctx0" brushRef="#br0" timeOffset="-201925.07">30438 18620 752 0,'0'0'73'16,"0"0"313"-16,0 0-295 16,0 0-52-16,0 0-14 0,0 0-20 15,-82 74 1-15,70-44-6 16,5-3 4-16,6-5-12 15,1-4 8-15,0-7-12 16,14-6 11-16,6-5-34 16,2-5 32-16,3-17-5 15,-2-6-17-15,-7-3 14 16,-1 0-12-16,-6 3 23 16,-6 6-7-16,0 8 15 15,-3 8-5-15,0 6 1 16,0 0 4-16,0 6-16 15,0 13 0-15,0 6 8 16,0 6-5-16,2-1-1 0,6-3-48 16,4-7-134-16,1-10-67 15,-2-10-153-15</inkml:trace>
  <inkml:trace contextRef="#ctx0" brushRef="#br0" timeOffset="-201522.73">30525 17594 632 0,'0'0'372'0,"0"0"-305"16,0 0 90-16,0 0-147 15,0 0-10-15,0 0 0 0,-36 80 31 16,36-38-29-16,0 1 2 15,0-11 11-15,7-5-11 16,-2-10-4-16,-2-11 0 16,0-3 7-16,-2-3-4 15,4 0 2-15,4-4 13 16,4-14 46-16,6-5-60 16,1 3-4-16,2 2 0 15,4 6-11-15,0 9 7 16,0 3-36-16,0 0 1 15,-7 6 15-15,-7 11-8 16,-12 4 26-16,0 0-2 0,-15 3-9 16,-20 2 11-16,-9-2-29 15,-4-5-9 1,-1 1-127-16,2-3 59 0,6-5-49 16,11-5-107-16</inkml:trace>
  <inkml:trace contextRef="#ctx0" brushRef="#br0" timeOffset="-201271.44">30768 17944 868 0,'0'0'199'0,"0"0"-145"0,0 0 19 15,0 0-39-15,0 103 22 16,0-52-1-16,0 0-43 15,-3 2 5-15,-1 0-14 16,-2 2 3-16,0-4-12 16,-4-2-13-16,0-10-98 15,0-18-64-15,-1-13-76 16,-5-8-25-16,-2-12 47 16,0-24-26-16</inkml:trace>
  <inkml:trace contextRef="#ctx0" brushRef="#br0" timeOffset="-200989.14">30599 18234 119 0,'0'0'144'0,"0"0"30"16,0 0-28-16,0 0-50 0,85-86-41 16,-41 77-53-1,6-1-2-15,2 1-35 0,-7 4-69 16,-2-4-24-16,-11 1-4 16,-8-1 95-16,-6-7 12 15,-8 2 25-15,-5-3 90 16,-5 0 56-16,0 6 37 15,0 3-72-15,0 8 25 16,0 0 11-16,0 0-86 16,-9 11-53-16,-2 16 19 15,0 10-13-15,3 8 12 16,5 2-16-16,1 2-1 16,2 0-18-16,0-2 6 15,6-5-111-15,14-12-78 0,6-19-82 16,3-11-309-16</inkml:trace>
  <inkml:trace contextRef="#ctx0" brushRef="#br0" timeOffset="-200592.58">31123 18158 746 0,'0'0'85'0,"0"0"262"15,0 0-229-15,0 0-95 16,0 0-14-16,0 0-9 15,52-29 1-15,-20 29-7 16,-4 0-33-16,-4 0-13 16,-8 0 48-16,-4 7-39 0,-6 5 15 15,-5 0-4 1,-1 7-21-16,0-1 8 0,-7 0-22 16,-5-6-7-16,3-5 40 15,3-3-9-15,5-4 43 16,1 0 7-16,0-14 2 15,7-13 13-15,12-10-9 16,6 0-10-16,1 0 20 16,0 10-19-16,-6 8 5 15,-7 9 13-15,-7 5-14 16,-6 5 16-16,0 5-24 16,0 16 7-16,-5 9 37 0,-6 4-19 15,4 2-13-15,0-2-12 16,4-4-9-16,3-7-49 15,0-7-105-15,0-13-182 16</inkml:trace>
  <inkml:trace contextRef="#ctx0" brushRef="#br0" timeOffset="-200375.01">31463 17887 802 0,'0'0'183'15,"0"0"159"-15,0 0-302 16,0 0 2-16,0 0-33 0,0 0-4 16,84 44 14-1,-53-12-8-15,-7 5-11 0,-5 0 0 16,-14 7-7-16,-5 1-2 16,-8-1-79-16,-19 2-75 15,2-11-169-15,0-12-115 16</inkml:trace>
  <inkml:trace contextRef="#ctx0" brushRef="#br0" timeOffset="-199969.43">31776 17986 839 0,'0'0'26'0,"0"0"287"16,0 0-293-16,0 0-16 15,0 0 3-15,-86 46 5 16,74-17-12-16,2 3 1 16,6-2 9-16,4-5-13 15,0-4 3-15,8-8-1 16,10-10-15-16,4-3 15 16,2-3-5-16,2-19 0 15,-3-6-21-15,-2-4 19 16,-7-2 0-16,-4-9 16 15,-6 0-5-15,-1-6-3 16,-1 0 0-16,-2 7 9 16,0 17-9-16,0 9 57 0,0 12-8 15,0 4-31-15,0 3-18 16,0 17-12-16,-5 11 12 16,-3 6 0-16,5 5 4 15,0 4-9-15,3 7 4 16,0 1-100-16,0 1-121 15,7-15-124-15,11-12-221 16</inkml:trace>
  <inkml:trace contextRef="#ctx0" brushRef="#br0" timeOffset="-199542.79">31934 17924 783 0,'0'0'76'15,"0"0"217"-15,0 0-262 16,0 0-27-16,0 0-5 16,0 0 1-16,78-5-10 15,-65 19 1-15,-4 8 4 16,-5 3-34-16,-4 1-18 16,0-1-6-16,-2 0 23 15,-13-2-15-15,-3-7 6 16,3-1 4-16,0-6 9 15,8-7 13-15,1-2 22 0,6 0 2 16,0-11 23 0,1-9-17-16,14-4 2 15,5-7-10-15,0 6 1 0,-3-2 0 16,1 7 17-16,-6 7-1 16,-6 7 49-16,-5 3 1 15,-1 3-19-15,0 0-20 16,0 12-13-16,-4 12-1 15,-4 5 45-15,1 5-46 16,4 2-4-16,1-6-8 16,2 0-12-16,0-8-49 15,6-10-52-15,18-7-139 16,4-5-32-16</inkml:trace>
  <inkml:trace contextRef="#ctx0" brushRef="#br0" timeOffset="-199359.81">32288 17841 803 0,'0'0'98'15,"0"0"209"-15,0 0-193 16,0 0-109-16,0 0-9 16,0 0 4-16,81-17-107 15,-55 17-14-15,-2 0-150 16,-10 0-50-16,-10 0-79 0</inkml:trace>
  <inkml:trace contextRef="#ctx0" brushRef="#br0" timeOffset="-199219.43">32281 17953 295 0,'0'0'135'16,"0"0"128"-16,0 0-93 16,0 0-58-16,0 0 25 15,0 0-132-15,-8 12 6 16,38-14-22-16,9-11-17 15,4 1-189-15,-1-5-130 16</inkml:trace>
  <inkml:trace contextRef="#ctx0" brushRef="#br0" timeOffset="-198949.22">32788 17428 706 0,'0'0'89'0,"0"0"218"16,0 0-213-16,0 0-9 15,0 0-53-15,0 0 15 16,-71 61-22-16,58-11-8 16,6 12 19-16,4 2-20 15,3 7-15-15,0-2 6 16,0-6-6-16,0-7-2 15,4-6-31-15,-1-14-128 16,-1-14-45-16,-2-12-123 0,0-10-58 16</inkml:trace>
  <inkml:trace contextRef="#ctx0" brushRef="#br0" timeOffset="-198806.84">32598 17740 516 0,'0'0'113'15,"0"0"86"-15,0 0-183 16,0 0-16-16,118-41-16 16,-69 34-55-16,6 2-216 15,-4-5-127-15</inkml:trace>
  <inkml:trace contextRef="#ctx0" brushRef="#br0" timeOffset="-198574.45">33120 17458 491 0,'0'0'101'16,"0"0"149"-16,0 0-131 15,0 0 9-15,0 0-60 16,0 0 46-16,-61 59-51 16,47-18-34-16,4 8 21 15,3 6-43-15,2 6 8 16,4-5-15-16,1-8-3 15,0-7-4-15,0-10-84 16,12-9-127-16,10-15-73 0,5-7-214 16</inkml:trace>
  <inkml:trace contextRef="#ctx0" brushRef="#br0" timeOffset="-198356.66">33211 17578 762 0,'0'0'62'0,"0"0"199"16,0 0-166-16,0 0-33 15,0 0-4-15,-49 84-9 16,48-50-41-16,1 2-7 16,0-2-1-16,4-9 0 0,12-5-32 15,10-9-90-15,2-9-131 16,5-2 1-16,0-6-198 15</inkml:trace>
  <inkml:trace contextRef="#ctx0" brushRef="#br0" timeOffset="-198124.46">33353 17434 667 0,'0'0'65'0,"0"0"306"16,0 0-244-16,0 0-41 15,0 0-47-15,0 0-11 16,9 17-11-16,18 10 24 0,-2 3-9 16,-1 6-27-16,-6-2 6 15,-9 5-11-15,-9 4 0 16,0 0-14-16,-26 0-4 16,-12 2-52-16,-6 2-83 15,-9-8-174-15,-1-5-177 16</inkml:trace>
  <inkml:trace contextRef="#ctx0" brushRef="#br0" timeOffset="-197582.96">33123 18216 658 0,'0'0'146'15,"0"0"-39"-15,0 0 39 16,0 0-142-16,0 0 15 16,0 0-13-16,-25 22 12 15,19-13-15-15,4-2 5 16,2-6-12-16,0 1 4 15,0-2 0-15,2 0 2 16,16 0-1-16,4-13 12 16,1 0-13-16,-4-3 5 15,-4 0-1-15,-6 2 0 16,-8 4-4-16,-1 3 17 16,0 1-10-16,-12 4 53 0,-3 2-34 15,-1 0-19-15,2 5-14 16,-2 10-3-16,1 4 0 15,-1 6-52-15,1 2-149 16,0-1-129-16</inkml:trace>
  <inkml:trace contextRef="#ctx0" brushRef="#br0" timeOffset="-197284.59">32871 18381 1007 0,'0'0'121'0,"0"0"87"16,0 0-100-16,0 0-68 16,0 0-28-16,0 0-2 15,-88 29 4-15,69 11-11 16,1 8-1-16,0 6 18 15,7 0-6-15,1 3-5 16,7-5-9-16,3-6-2 16,3-5-9-16,21-8-37 15,7-12-53-15,5-8-94 16,4-13-196-16,-5 0-150 0</inkml:trace>
  <inkml:trace contextRef="#ctx0" brushRef="#br0" timeOffset="-196894.5">33006 18505 882 0,'0'0'132'15,"0"0"183"-15,0 0-278 16,0 0-18-16,0 0-19 16,0 0 0-16,0 82 0 15,0-38 0-15,0-2 0 16,0 0-1-16,-4-8 11 15,0-11-10-15,-1-10 0 16,4-7 0-16,-1-1-2 0,2-5 5 16,0 0-3-16,0-11 27 15,0-8-20-15,8-6 0 16,1 4-7-16,6 2 0 16,0 8-2-16,1 2 2 15,1 9-2-15,-1 0-10 16,-2 0-17-16,-3 0 1 15,-3 6-5-15,-7 8-17 16,-1 2 34-16,0 1-12 16,-15-2-1-16,-7-3 29 15,-3 0-46-15,-1-4-49 16,3-2-47-16,6-3-33 16,5-3-113-16,12-5-105 0</inkml:trace>
  <inkml:trace contextRef="#ctx0" brushRef="#br0" timeOffset="-196720.42">33202 18574 761 0,'0'0'187'0,"0"0"132"16,0 0-153-16,0 0-138 15,0 0-19-15,0 0-9 16,93-43-20-16,-64 43-88 15,3 0-182-15,-2 0-223 16</inkml:trace>
  <inkml:trace contextRef="#ctx0" brushRef="#br0" timeOffset="-196340.99">33583 18349 473 0,'0'0'116'16,"0"0"-8"-16,0 0 43 16,0 0-135-16,0 0 71 15,0 0-23-15,-80 91-32 16,79-63-13-16,1-4-19 0,0-1-4 16,6-11-13-16,12-8-75 15,1-4 9 1,7 0 29-16,-6-16-47 0,-3-4 48 15,-2-7 7-15,-6-1 32 16,-5-2 11-16,-2 1 6 16,-2 8-1-16,0 3 19 15,0 9 48-15,0 6 55 16,0 3-20-16,0 0-36 16,0 0-61-16,0 12 5 15,-2 12-12-15,1 4 9 16,1 1-5-16,0 4-8 15,0-2-10-15,1-3-148 16,7-8-142-16</inkml:trace>
  <inkml:trace contextRef="#ctx0" brushRef="#br0" timeOffset="-196106.86">33691 18126 479 0,'0'0'365'16,"0"0"-133"-16,0 0 29 16,0 0-199-16,0 0-38 15,0 0 8-15,51 19-30 16,-33 12 3-16,-6 15-6 16,-9 9 2-16,-3 17-2 0,-16 18-12 15,-19 7-82-15,-15 10-51 16,-13-3-208-16,-10-18-223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1T03:13:08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2318 3025 193 0,'0'0'35'0,"0"0"94"16,0 0 35-16,0 0-35 0,0 0 4 15,0 0 9-15,0 0-45 16,0-13 29-16,0 13-31 15,0 0-35-15,0 0 14 16,0 0-39-16,0 0-6 16,-8 0 18-16,-11 0-47 15,-8-3 10-15,-9-3-4 16,-1-3 2-16,-5-8 20 16,2-9-20-16,4-8-7 15,5-12 4-15,4-12 0 16,9-17-5-16,8-19 0 15,10-11 6-15,0-8-22 0,5 8 9 16,12 11-25-16,10 15 28 16,-2 11-19-16,-1 17 20 15,-9 19-1-15,-6 13-9 16,-2 14 5-16,-7 5 8 16,0 0 0-16,0 0-11 15,-16 8-3-15,-17 14 14 16,-9 6 0-16,-4 4 6 15,1-6-4-15,7-4-2 16,8-7 0-16,13-9-7 16,8-3 15-16,9-3-8 15,0 0 0-15,3-7 1 16,20-12-1-16,15-10 0 0,6 0 0 16,5 3-11-16,-1 7 19 15,-1 5-8-15,-3 10 0 16,-3 4 5-16,-8 0-14 15,-9 14 9-15,-12 13 0 16,-12 11-15-16,-3 10 11 16,-22 8 0-16,-5 5-33 15,6-2-104-15,6-5-124 16,6-13-75-16,12-23-124 16</inkml:trace>
  <inkml:trace contextRef="#ctx0" brushRef="#br0" timeOffset="772.53">2798 1135 524 0,'0'0'2'0,"0"0"227"16,0 0-12-16,0 0-39 15,0 0-58-15,0 0-50 16,-21-42-59-16,51 27 18 16,13-7-20-16,17-2-7 15,1 2-2-15,-3 0 3 16,-10 1-11-16,-18 7-77 0,-11 6 4 15,-16 5 53-15,-3 1 21 16,-19 2 6-16,-20 0-101 16,-13 0 0-16,-8 15 79 15,-1 5 7-15,10 0 16 16,5 0 23-16,16-5 34 16,9 0 0-16,6-1 4 15,8 6-38-15,2 8-5 16,5 9-12-16,0 10-1 15,0 3 19-15,0 5-23 0,0 1-1 16,0-3 0-16,0-7-14 16,0-5-27-16,0-7-89 15,0-13-3-15,0-9 59 16,0-4-55-16,2-8-7 16,1 0 82-16,1-14 45 15,1-8 9-15,-2-12 10 16,0-3 49-16,0 1 24 15,1-1 3-15,2 9-14 16,3 6 20-16,12 2-65 16,7 2 4-16,11 0-23 15,10 1-6-15,5 3 4 16,-2-1-4-16,-4 3-2 0,-14 2 0 16,-10 3 5-1,-15 6-9-15,-6 1 4 0,-3 0 0 16,0 1 5-16,0 19 12 15,0 13 36-15,0 9 17 16,-3 9-43-16,3 3-3 16,0-1-24-16,0-6 0 15,12-11-14-15,9-11-62 16,1-13-35-16,8-12 12 16,0-5-60-16,4-24-44 15,-1-15-100-15</inkml:trace>
  <inkml:trace contextRef="#ctx0" brushRef="#br0" timeOffset="991.11">3360 1141 164 0,'0'0'115'16,"0"0"185"-16,0 0-79 15,-80-38-110-15,66 40-50 16,4 13 7-16,7 0-49 16,3 1-6-16,0-7-13 15,13 2 1-15,7-5 10 16,2-6-11-16,2 0 0 15,-6 0 1-15,-2-5-1 16,-7-7-9-16,-4 0 5 16,-5-1-23-16,0 5-49 15,-6 5-76-15,-15 3-152 16,1 2-184-16</inkml:trace>
  <inkml:trace contextRef="#ctx0" brushRef="#br0" timeOffset="1740.1">3347 1594 707 0,'0'0'18'0,"0"0"156"16,0 0 14-16,0 0-147 15,16-88-23-15,14 38-16 16,4-6-2-16,-4-7 0 15,0-2-9-15,-6 9-27 0,-12 12-19 16,-6 20 52-16,-6 16 1 16,0 8 2-16,-20 14-10 15,-14 17 1-15,-6 10 18 16,1 0-3-16,9-6 13 16,11-7-17-16,10-6 3 15,9-8-5-15,0-4-3 16,22-8 0-16,14-2 6 15,6-4 54-15,7-15-13 16,-4-4-38-16,-2 4 14 16,-6 2-17-16,-10 5-3 15,-9 7 2-15,-6 5 7 16,-6 0-13-16,-3 6 4 0,0 17 0 16,0 8 0-1,-3 11 4-15,7-2-4 0,4-3 0 16,1-11-6-16,4-8 0 15,5-8 3-15,0-10-13 16,6-3 4-16,9-28-11 16,2-6-27-16,-2-9-40 15,-3 4 10-15,-11-1 38 16,-5-3 41-16,-8-5 1 16,-9 2 18-16,0 8-16 15,0 16 44-15,-6 17 117 16,-3 8-75-16,-9 0-20 15,3 22-35-15,-1 4-27 16,8 6 37-16,8-3-42 0,3-5-1 16,21-4 5-16,12-4 7 15,4-6-4-15,5-3 1 16,1-4-5-16,0-2 26 16,-10 2-30-16,-6-2 0 15,-17 3 0-15,-13 4 9 16,0 6-20-16,-28 8 5 15,-12 9 6-15,-8 6-10 16,0 2-29-16,8-1-30 16,7-6-73-16,14-10-29 15,14-13-27-15,5-9-5 16,24-19-118-16</inkml:trace>
  <inkml:trace contextRef="#ctx0" brushRef="#br0" timeOffset="1972.14">4528 830 694 0,'0'0'58'0,"0"0"80"15,0 0-33-15,0 0 55 16,6 125-30-16,-4-57-39 16,2 10-18-16,-4 8-10 15,0 6-61-15,0 0 15 16,0-5-17-16,12-17-7 15,7-19-8-15,-2-23-27 0,-1-12-28 16,4-15-74-16,2-1-119 16,8-28 58-16,4-16-221 15</inkml:trace>
  <inkml:trace contextRef="#ctx0" brushRef="#br0" timeOffset="2137.89">4588 1221 569 0,'0'0'21'15,"-100"18"173"-15,67-7 12 16,15-4-26-16,17-3-141 16,1-1-39-16,34-3-1 15,21 0 1-15,24 0 3 16,15-18-3-16,6-5-176 0,-3-6-180 16,-12-1-317-16</inkml:trace>
  <inkml:trace contextRef="#ctx0" brushRef="#br0" timeOffset="3606.23">9418 2948 674 0,'0'0'105'0,"0"0"181"15,0 0-60-15,0 0-124 16,0 0 9-16,0 0-65 16,-14-34-19-16,4 54-23 15,-2 21-4-15,-1 15 0 16,8 9-2-16,5-2-2 15,12-17-12-15,19-13 9 0,8-19-42 16,4-14 41-16,-1-6-28 16,0-24 31-16,-5-10 3 15,-13-6 2-15,-9 0-2 16,-15-3 2-16,0-3 0 16,-15 0 4-16,-13 9 6 15,-5 7-10-15,3 17 0 16,-1 19 2-16,8 2-14 15,4 25-19-15,4 11-45 16,15 4-12-16,0-1-52 16,30-4-76-16,10-10 3 15,15-14-99-15,9-13 44 16</inkml:trace>
  <inkml:trace contextRef="#ctx0" brushRef="#br0" timeOffset="3818.45">9925 2963 55 0,'0'0'126'0,"80"-75"20"0,-63 40 148 16,-14 4-75-16,-3 5 62 15,0 9-110-15,-11 7-50 16,5 7-24-16,-1 3-24 16,-5 36-67-16,-3 26 15 15,-3 32-10-15,2 18-8 16,10 17 0-16,0 7 3 16,-1 2-3-16,6-2-3 15,1-24 0-15,0-26-77 16,0-33-8-16,0-26-111 15,0-25-156-15,0-5 51 16,-16-33-207-16</inkml:trace>
  <inkml:trace contextRef="#ctx0" brushRef="#br0" timeOffset="3945.65">9677 3374 719 0,'0'0'27'0,"0"0"100"15,81-64-81-15,-9 39 8 16,19-2-53-16,19-2 3 15,12-1-8-15,12 0-145 16,5 0-253-16</inkml:trace>
  <inkml:trace contextRef="#ctx0" brushRef="#br0" timeOffset="8624.34">11370 2955 739 0,'0'0'36'0,"0"0"29"16,-40-75 195-16,31 68-122 0,0 5-71 15,-3 2-10 1,0 4-43-16,-10 26 2 16,-2 10-16-16,0 9 2 0,6 5-17 15,12-6 15-15,6-5-13 16,0-6 8-16,9-8-49 15,15-8 28-15,1-10-7 16,8-11-15-16,6 0 40 16,3-27 7-16,4-12 1 15,-1-5 7-15,-5-4 0 16,-9-5-7-16,-7 4 1 16,-12 6 4-16,-6 14 18 15,-3 15-1-15,-3 14 17 16,0 14-39-16,0 23-14 15,-6 13 14-15,3 8 0 0,3-10 3 16,3-8-20-16,18-12 17 16,4-14-6-16,1-9 1 15,5-5-4-15,-1-16 9 16,-3-12 0-16,-5-9 10 16,-9-3-11-16,-7-3 1 15,-6-3 0-15,-6-1 3 16,-13 4 5-16,-7 15-6 15,0 15-2-15,-4 13-11 16,-3 20 7-16,5 23-4 16,5 8 5-16,13 0-3 15,10-7-3-15,3-8 6 16,21-12 2-16,5-10 1 16,9-11-7-16,8-3 9 15,5-9-2-15,-1-16 20 0,1-4-17 16,-9-3 7-16,-6-2 8 15,-12 0-15-15,-8 5 37 16,-7 5-22-16,-6 12-7 16,-3 10 8-16,0 2-19 15,0 14-7-15,0 16 0 16,0 3 7-16,10-1-4 16,7-4 4-16,1-8 0 15,9-6-11-15,1-5 19 16,2-8-8-16,3-1 0 0,-1-8 8 15,0-13-7-15,2-6-1 16,-1-1 0-16,-5-2 3 16,-5 7 4-16,-4 5-7 15,-9 9 0-15,1 9-5 16,-5 7-1-16,0 15-3 16,3 7 9-16,4 5-8 15,11-8 8-15,9-4 0 16,5-9-29-16,6-10 7 15,0-3 20-15,-3-10-40 16,-11-13 14-16,-5-5 17 16,-7-7-1-16,-6-3 12 15,-6-6 9-15,-3-9 3 16,-3-9 59-16,0-13-30 16,0 0-9-16,0 18 18 0,0 23-13 15,0 26 29-15,-9 16-66 16,-3 32 15-16,-9 21-20 15,-1 17 5-15,1 6-1 16,12-1-11-16,6-4 4 16,3-5-44-16,7-16-69 15,16-15-46-15,0-16-63 16,0-15-4-16,-2-12-105 16</inkml:trace>
  <inkml:trace contextRef="#ctx0" brushRef="#br0" timeOffset="8880.33">12650 2870 475 0,'0'0'131'0,"0"0"88"16,0 0-115-16,0 0-59 15,0 0-28-15,0 0-3 16,55 8 45-16,6-8-19 16,4 0-29-16,9-8 1 15,-9 2-9-15,0 6 0 16,-10 0 1-16,-15 11-4 15,-14 14 0-15,-22 9-6 16,-4 7 4-16,-18 2 2 16,-13-2-1-16,4-7-69 15,12-10-30-15,6-11-16 0,9-13-64 16,12 0-75 0,13-21 21-16</inkml:trace>
  <inkml:trace contextRef="#ctx0" brushRef="#br0" timeOffset="8985.58">13285 2727 192 0,'0'0'40'0,"0"0"144"16,0 0-82-16,0 0-102 15,0 0-90-15,0 0-121 16</inkml:trace>
  <inkml:trace contextRef="#ctx0" brushRef="#br0" timeOffset="9983.5">13497 2975 740 0,'0'0'117'0,"0"0"232"16,0 0-197-16,0 0-45 16,0 0-53-16,0 0-42 15,-32-33 3-15,31 33-15 16,1 6-4-16,0 10-14 15,-4 1 25-15,4-1-7 16,0-7 0-16,0-2 9 16,0-3-19-16,0-4 10 15,0 0 0-15,0 0-3 16,0 0 12-16,0 0-9 16,0 0 8-16,0 0-2 0,0 0 9 15,0 0-15-15,0 0 0 16,-3 0-3-16,0 6 4 15,-3 2-1-15,0 3 0 16,-5 3 6-16,5-1-14 16,2-1 8-16,1 0 0 15,0 1-8-15,0-1 11 16,0 2-3-16,0 2 0 16,-4-4 10-16,4-1-14 15,0 1 4-15,3-7 0 16,-3-1-7-16,3-3 7 15,0-1 0-15,0 0 0 0,0 0 10 16,3-5 3-16,10-14-2 16,6-6-5-16,4-3-3 15,-3 3 2-15,-1 5-5 16,-3 6 0-16,-6 7 8 16,-1 5-17-16,2 2 9 15,-5 0-11-15,6 5 1 16,-2 12 1-16,1 2 9 15,-2 2 0-15,1-3-4 16,-4-1-2-16,1-3-3 16,1-4-5-16,4-3 4 15,6-4-6-15,2-3 15 16,12 0-5-16,-2-8-2 0,-2-12 3 16,-4-4 0-1,-5-5 5-15,1-5-5 0,-7-2 9 16,-3 2-4-16,-4 5 6 15,-3 14 0-15,-3 9 13 16,0 6-16-16,0 0 6 16,0 0-18-16,0 14 1 15,-3 3 8-15,-3 0 0 16,6 3 14-16,0-6-21 16,0-1 7-16,2-2 0 15,4-8-8-15,-1 0 11 16,-2-2-3-16,-3-1 16 15,0 0-15-15,0 0 38 16,0 0-19-16,0 0-11 0,0 0 24 16,0 0-33-16,0 0 29 15,0 0-14-15,0 0-5 16,0 0-13-16,0 0 3 16,0 0 0-16,0 0-14 15,0 0 14-15,0 0-3 16,0 0 2-16,0 0-15 15,0 0 12-15,0 0-17 16,0 0-27-16,0 0 10 16,0 0-83-16,0 3-99 15,0 0-122-15,-14-3-120 16</inkml:trace>
  <inkml:trace contextRef="#ctx0" brushRef="#br0" timeOffset="11766.05">11461 3138 413 0,'0'0'60'0,"0"0"-7"15,0 0 136-15,0 0-57 16,0 0 43-16,0 0-67 16,0 0-12-16,36-1-10 15,19 1-34-15,32 0 6 16,39 0-19-16,37 0-13 16,38 2 33-16,23-2-58 15,13 0 4-15,8 0 8 16,-2-11-4-16,-13-4-6 15,-20-4-3-15,-37 1 0 16,-43 4-11-16,-48 4 11 16,-43 6-8-16,-33-1 6 0,-17 1-62 15,-46-1-8-15,-31-6-148 16,-32 3-8-16,-22-1 36 16,-28 0-190-16,-12-1 151 15</inkml:trace>
  <inkml:trace contextRef="#ctx0" brushRef="#br0" timeOffset="11954.42">12031 2975 176 0,'0'0'21'16,"-109"10"106"-16,91-8 37 15,18-2 64-15,27-4-102 16,31-12-51-16,27-3 26 0,21 5-10 16,18 2-44-16,13 7 2 15,-1 5-27-15,1 0-9 16,-10 0-13-16,-8 0-11 15,-4 5 8-15,-15 1-156 16,-9-6-205-16,-23 0-166 16</inkml:trace>
  <inkml:trace contextRef="#ctx0" brushRef="#br0" timeOffset="14317.7">9424 3073 317 0,'0'0'11'16,"0"0"53"-16,0 0 91 15,0 0-71-15,0 0-35 16,0 0-22-16,-17 16-27 16,47-9 41-16,22 3 24 15,17-6-41-15,22-1 41 16,6-3-42-16,10 0 3 16,-4 0-7-16,0-10-16 15,-11-3-6-15,-8 0 0 16,-18 3-74-16,-23 0-38 15,-25 6-83-15,-18 1-17 16,-9 3 25-16</inkml:trace>
  <inkml:trace contextRef="#ctx0" brushRef="#br0" timeOffset="14744.34">9479 3139 315 0,'0'0'18'0,"0"0"18"15,0 0 116-15,0 0-27 16,0 0-125-16,0 0 10 16,16 7 38-16,62-4-4 15,16 0 11-15,13-3-41 16,11 0-4-16,-2 0 1 0,-8-7-9 16,-7-8-2-16,-20-2 0 15,-20 0 8-15,-25 2-18 16,-23 1-23-16,-13-1 7 15,-19 1 3-15,-26 2-48 16,-21 1 21-16,-13 2-6 16,-10 4 12-16,-10 5 29 15,-5 0 15-15,-5 3 0 16,8 14 19-16,10 1 8 16,19 3 38-16,30 0-22 15,23 1-39-15,19-1 5 16,42-1 0-16,35-2-6 15,25-7 21-15,20-5-21 0,15-6 4 16,2 0 1-16,1-13-8 16,-3-2 14-16,-7-1-14 15,-17-1-116-15,-21 2-121 16,-21 1-136-16</inkml:trace>
  <inkml:trace contextRef="#ctx0" brushRef="#br0" timeOffset="15532.32">14383 3130 627 0,'0'0'0'0,"0"0"0"16,0 0 52-16,0 0-44 15,-19 72 2-15,41-69 12 16,5-3 15-16,2 0 9 16,6-20 22-16,4-5-40 15,-3-5-7-15,-4-4-4 16,-3-2-17-16,-5-3 18 16,-8-5-16-16,-10 1 11 15,-6 6 21-15,0 10-9 16,0 16 43-16,0 8 12 15,0 3-41-15,0 25-39 0,0 22 0 16,-3 17 0-16,3 3 15 16,0-5-8-16,9-12-10 15,15-11 3-15,1-14-9 16,8-12-2-16,3-13-8 16,9-7-80-16,4-29-113 15,0-17-161-15,-10-6-119 16</inkml:trace>
  <inkml:trace contextRef="#ctx0" brushRef="#br0" timeOffset="15666.68">15007 2532 538 0,'0'0'111'0,"0"0"134"0,0 0-88 16,0 0-120-16,0 0-31 16,0 0-12-16,-30 71-29 15,33-28-91-15,8 5-144 16,-3-4-257-16</inkml:trace>
  <inkml:trace contextRef="#ctx0" brushRef="#br0" timeOffset="16245.7">15150 2895 1123 0,'0'0'14'0,"0"0"37"15,0 0 0 1,0 0-23-16,-39 75-24 0,39-45 8 16,0 0-5-16,3-4-2 15,6-3-10-15,2-6 2 16,2-7-12-16,-4-6 14 16,5-4-13-16,5 0-7 15,3-19 21-15,2-8 3 16,1-4 14-16,-2-8-17 15,0 1 0-15,-4 6 2 16,-3 8 4-16,-6 13-7 16,-3 11 1-16,1 0-12 15,0 20 5-15,5 9 7 16,-4 3 0-16,5-2-3 0,8-7-1 16,0-4 4-1,5-11-17-15,6-8-21 0,-2 0 33 16,6-15-10-16,2-11-4 15,-6-10 13-15,-5-3-3 16,-5-4 9-16,-7-4 12 16,-7-4-10-16,-2-12 28 15,1-4 7-15,-5 7 11 16,-3 16 16-16,0 20-4 16,0 19 4-16,0 5-34 15,0 31-25-15,0 18-6 16,-6 18 1-16,-2 13 0 15,1 5-5-15,1 1 7 0,6-5-4 16,0-13-25-16,4-15-80 16,19-20-14-16,-2-14-116 15,6-18-35-15,2-1 88 16,0-18-306-16</inkml:trace>
  <inkml:trace contextRef="#ctx0" brushRef="#br0" timeOffset="18006.34">15733 2853 607 0,'0'0'59'0,"0"0"102"16,0 0-76-16,0 0-84 15,0 0 8-15,0 0-13 0,-18 69 8 16,66-66-4 0,5-3 0-16,7 0-77 0,3-16 53 15,-2-2-32-15,-3-3 33 16,-11 0-39-16,-14 2 54 15,-11 2 8-15,-15 9 20 16,-7 2-3-16,0 6 63 16,0 0-27-16,0 6-49 15,-4 12 34-15,1 3-38 16,3 1 10-16,0-3-10 16,0-2-2-16,13-5-2 15,0-5 4-15,7-6 0 16,-5-1-4-16,-1-3 9 0,-2-11-10 15,2-6 3 1,-11-1-6-16,-3-1 7 0,0 2 1 16,-13-3 0-16,-9 3 19 15,-1 5-17-15,-7 13 39 16,-2 2 16-16,0 32-54 16,-1 16 26-16,4 18-23 15,9 9-5-15,7-1 11 16,13-7-12-16,10-12-38 15,25-12 26-15,21-13-17 16,9-13 27-16,13-15-19 16,3-2-23-16,3-27 11 15,0-10-28-15,-6-8 4 16,-19-8 57-16,-16-9 0 0,-17-10 15 16,-23 6 5-1,-3 13 52-15,-20 19 69 0,-12 25 21 16,-7 9-66-16,-4 12-42 15,4 22-30-15,4 7 12 16,18 5-36-16,11-3 2 16,6-2-14-16,9-9 9 15,16-5-4-15,5-10-1 16,3-10-38-16,-4-7 40 16,0 0-11-16,1-10 17 15,-8-13-7-15,2-5 14 16,-6-7-7-16,-5-5 18 15,-5 0 0-15,-5 5 39 0,0 14-11 16,-3 11 1-16,0 10 38 16,0 0-75-16,-6 23-10 15,-14 14 12-15,4 20-10 16,-2 14 17-16,6 15 1 16,3 15-19-16,5 15 20 15,1 14-20-15,3 7-1 16,0-4 0-16,0-6 7 15,-3-16-10-15,-7-23 3 16,-2-16 0-16,-5-23-1 16,-12-20 8-16,0-14-7 15,-7-15 8-15,0-1-2 0,-1-33-4 16,13-16-2-16,4-20 0 16,19-12-12-16,1-11 2 15,33-8 5-15,16 3 0 16,16-2-28-16,13 2 16 15,12 6-12-15,4 3-1 16,1 2 26-16,-11 0-24 16,-8 0 6-16,-15 9 19 15,-22 20-29-15,-14 19 31 16,-17 19-1-16,-8 15 2 16,-13 5-7-16,-13 0 10 15,-7 4-3-15,-2 13 2 16,6 0 5-16,2 3 10 15,11-3-17-15,6-3 5 16,10-2-16-16,0 3 12 0,10-2-1 16,12 0 0-16,5 0 8 15,1 0-3-15,5 2-5 16,-3-1 3-16,-5 6 1 16,-5 2-4-16,-4 0 0 15,-12 2 0-15,-4-1 3 16,0 1-9-16,0-5-13 15,0-3-50-15,0-7-14 16,5-3-4-16,13-6-37 16,8 0 74-16,12-20-25 15,4-7 26-15,4-10-17 16,-1-8 19-16,-8-8 35 0,-8 0 2 16,-10 6 10-1,-13 13 29-15,-6 15 51 0,-6 19 53 16,-20 0-59-16,-7 24-41 15,-2 9 40-15,3 5-43 16,7 0-11-16,11-2-14 16,10-8-5-16,4-5 0 15,0-9-1-15,7-4 5 16,9-7-12-16,4-3 14 16,6 0-6-16,-3-18 11 15,2-4-8-15,-2-6 9 16,0-6-12-16,-4-4 5 15,-3 3 5-15,-2 9-8 0,-8 11-2 16,-6 11 30-16,0 4-19 16,0 2-11-16,0 21-10 15,0 8 10-15,0 5 10 16,0-2-10-16,0-5 0 16,12-3-4-16,7-5 2 15,9-6-1-15,4-8 3 16,-1-7 0-16,3 0-3 15,4-16 3-15,-5-9-14 16,1-7 14-16,-6-8-3 16,-2-11 3-16,-6-12 2 15,-2-12 0-15,2-14 39 0,-7-8-25 16,0 13 25-16,-3 19 20 16,-7 29-15-16,-3 23 31 15,0 13-29-15,0 5-42 16,-17 31 9-16,-2 17-12 15,-5 17-3-15,6 5 0 16,8 3 6-16,7 1-6 16,3 1 0-16,0-2-20 15,10-10 18-15,6-7-89 16,10-16-56-16,3-21-239 16,10-21-378-16</inkml:trace>
  <inkml:trace contextRef="#ctx0" brushRef="#br0" timeOffset="18157.6">18271 3034 1082 0,'0'0'0'16,"0"0"222"-16,0 0-212 16,0 0-10-16,0 0-98 15,0 0-196-15,-71 8-354 16</inkml:trace>
  <inkml:trace contextRef="#ctx0" brushRef="#br0" timeOffset="19004.58">8888 2921 649 0,'0'0'16'15,"0"0"77"-15,0 0 5 16,0 0-68-16,0 0-8 15,-55 102 1-15,46-58 3 16,2-4 13-16,7-8-13 0,0-8-24 16,7-7 6-16,5-9-1 15,7-5-7-15,1-3 6 16,2-6-6-16,2-19 17 16,-2-7-17-16,-2-5 0 15,-7-2-3-15,-10-4 4 16,-3 1-1-16,-13 3 0 15,-7 6 7-15,-5 15-15 16,1 15 8-16,5 3-46 16,2 21 2-16,8 12 0 15,5 4-20-15,4 2-49 16,14-8-74-16,21-10-49 0,7-13-67 16</inkml:trace>
  <inkml:trace contextRef="#ctx0" brushRef="#br0" timeOffset="19193.08">9121 2964 178 0,'0'0'147'16,"0"0"150"-16,0 0-55 16,0 0-64-16,-15-72 2 15,9 72-51-15,-1 29-110 16,-1 25-2-16,2 26-2 16,0 21 4-16,0 15 5 15,-4 11-24-15,-4 8-1 16,-2-5-44-16,7-20-158 15,0-28-139-15,3-33 65 0,0-30-122 16</inkml:trace>
  <inkml:trace contextRef="#ctx0" brushRef="#br0" timeOffset="19326.43">8915 3430 991 0,'0'0'14'16,"0"0"106"-16,0 0-63 15,152-78-48-15,-46 53-6 16,21-8-6-16,13-7-271 16</inkml:trace>
  <inkml:trace contextRef="#ctx0" brushRef="#br0" timeOffset="34790.56">12555 5223 41 0,'0'0'0'0,"0"0"0"15,0 0 7-15,0 0 12 16,0 0 6-16,0 0-7 16,0 0-16-16,0 0 2 15,-11 6-4-15,11-6-15 16,0 0-57-16</inkml:trace>
  <inkml:trace contextRef="#ctx0" brushRef="#br0" timeOffset="35120.08">12237 5131 164 0,'0'0'14'0,"0"0"-14"16,0 0 38-16,0 0 0 0,0 0-13 16,0 0 3-16,-53-22-28 15,89 17-25-15,15 0-29 16,15-9-113-16</inkml:trace>
  <inkml:trace contextRef="#ctx0" brushRef="#br0" timeOffset="38129.5">15426 5378 454 0,'0'0'0'16,"0"0"-58"-16,0 0 45 0,0 0 13 15,0 0-43-15,0 0-86 16,0 0 88-16,85 5-109 16</inkml:trace>
  <inkml:trace contextRef="#ctx0" brushRef="#br0" timeOffset="38308.48">16267 5346 7 0,'0'0'0'0</inkml:trace>
  <inkml:trace contextRef="#ctx0" brushRef="#br0" timeOffset="38857.44">17760 5503 495 0,'0'0'0'15,"0"0"-4"-15,0 0 4 16,0 0 24-16,0 0-19 15,0 0-4-15,-64 18 23 0,64-18-21 16,0 0 8 0,0-3-11-16,6-15-112 15,10-7 47-15,1-8-122 0</inkml:trace>
  <inkml:trace contextRef="#ctx0" brushRef="#br0" timeOffset="39636.86">18443 5095 156 0,'0'0'67'16,"0"0"-52"-16,0 0-15 0,0 0 0 15,0 0-2 1,0 0-2-16,0 7 5 0,13-7-2 16,7 0-97-16</inkml:trace>
  <inkml:trace contextRef="#ctx0" brushRef="#br0" timeOffset="39869.17">19521 4950 482 0,'0'0'0'15,"0"0"-66"-15,0 0 31 16,0 0-159-16</inkml:trace>
  <inkml:trace contextRef="#ctx0" brushRef="#br0" timeOffset="41240.21">8105 8533 499 0,'0'0'32'16,"0"0"76"-16,0 0 81 15,0 0-71-15,0 0 19 16,0 0-15-16,-61-36-43 16,50 36-4-16,1 10-42 15,-5 20-26-15,2 17 24 16,-1 15-8-16,5 18 4 15,2 15 18-15,4 11-39 16,3 9 25-16,0 8-21 16,19-5-1-16,5-12 13 0,1-6-20 15,-5-16-2-15,-10-14 18 16,-10-4-14-16,-7-9 10 16,-29-8 0-16,-9-3-13 15,-13-5 21-15,-3-4-22 16,-5-8 0-16,-2-7-7 15,5-9 5-15,12-10 2 16,11-3-17-16,19 0-35 16,14-12 8-16,7-5-79 15,28-2-171-15,21 0-141 16,14-1-141-16</inkml:trace>
  <inkml:trace contextRef="#ctx0" brushRef="#br0" timeOffset="41622.37">8417 9803 964 0,'0'0'82'15,"0"0"157"-15,0 0-186 16,0 0 14-16,-100 12-23 16,51 15-24-16,-4 9 34 15,4 3-49-15,12-3-4 16,7 1-1-16,17-4 9 15,13-6-12-15,0-5 3 16,16-8-8-16,8-8-11 0,7-6 19 16,5-3 0-1,0-17-7-15,-5-6 16 0,2-8-9 16,-3-5 0-16,-2 0 3 16,-7 0-1-16,-12 8-2 15,-3 11 0-15,-6 11 19 16,0 9-18-16,0 3 17 15,-9 23-18-15,-3 15 0 16,0 10-7-16,9 3 7 16,3-4-7-16,5-1 2 15,23-11-79-15,8-17-95 16,4-18-202-16,2-15-290 16</inkml:trace>
  <inkml:trace contextRef="#ctx0" brushRef="#br0" timeOffset="42276.35">8323 8320 387 0,'0'0'73'16,"0"0"142"-16,0-74-30 15,0 68 8-15,0 6-74 16,0 0-25-16,0 9-50 16,-3 22-39-16,0 14 59 15,0 18-19-15,3 5-8 0,-3 2-11 16,3-6-20-16,0-11 27 15,-2-14-33-15,2-14 0 16,0-10 2-16,0-8 8 16,0-4-10-16,0-3 2 15,0 0 4-15,0-10 34 16,8-14-26-16,7-11-6 16,9-2-6-16,4 3 7 15,2 9-9-15,1 11 0 16,-1 12 1-16,0 2-16 15,-2 9 15-15,-4 13 0 16,-9 2-11-16,-8 6 14 0,-7-3-3 16,-7 0 0-1,-21-1 6-15,-8-3-11 0,-3-1 5 16,-7-5-37-16,10-4-11 16,11-13-124-16,19 0-104 15,6-23-189-15</inkml:trace>
  <inkml:trace contextRef="#ctx0" brushRef="#br0" timeOffset="43564.49">9267 9101 223 0,'0'0'13'0,"0"0"55"16,0 0 95-16,0 0-75 16,0 0 34-16,0 0-23 0,3-32-13 15,0 21 13-15,-3-5-12 16,0 2 5-16,0-2-28 16,0 4-3-16,-12 2 15 15,0 1-47-15,-9 4 6 16,5 5-7-16,-5 0-27 15,-3 5 27-15,-1 21-28 16,1 12 0-16,-3 11 28 16,6 14-26-16,2 17 21 15,5 2 2-15,4 4-24 16,1-7 20-16,6-12-21 16,0-4 0-16,0-14-8 15,0-13 6-15,3-7-13 0,0-12-54 16,-3-7-76-16,3-10-104 15,-6 0-53-15,-3-15-16 16</inkml:trace>
  <inkml:trace contextRef="#ctx0" brushRef="#br0" timeOffset="43730.92">8797 9428 627 0,'0'0'90'0,"0"0"105"16,0 0-135-16,0 0 29 15,100-53-31-15,-28 28-21 16,10-1-4-16,5-2-33 0,8 6-9 16,-1 0-156-16,-8 2-183 15,-10-1-249-15</inkml:trace>
  <inkml:trace contextRef="#ctx0" brushRef="#br0" timeOffset="44240.2">9816 8944 192 0,'0'0'94'0,"0"0"8"16,0 0 73-16,0 0-79 15,0 0-10-15,0 0 7 16,10-33 37-16,-10 28 4 16,0 5-22-16,0-3 28 0,0 3-64 15,0 0-29-15,0 0 15 16,-13 8-50-16,-12 17 5 16,-14 20-7-16,-6 13-7 15,-1 14 24-15,10 15-20 16,9 5-4-16,8 0 3 15,13-2-1-15,6-18-5 16,6-9 0-16,24-13-19 16,8-14-5-16,12-10-70 15,5-16-40-15,6-10-156 16,-3-14-227-16</inkml:trace>
  <inkml:trace contextRef="#ctx0" brushRef="#br0" timeOffset="44788.66">9898 9254 511 0,'0'0'100'0,"0"0"116"16,0 0-80-16,0 0 0 0,0 0-63 16,0 0-37-1,79-53 0-15,-64 53-29 0,1 2-7 16,-5 15 0-16,-2 7 10 16,-6 6-13-16,-3 6 3 15,-6 4 0-15,-14-1-5 16,-5-6 5-16,4-10-14 15,9-7 12-15,2-8-1 16,10-8-3-16,0 0 6 16,0 0 0-16,13-22-11 15,14-9 7-15,4-10-12 16,8-7 0-16,0-3-1 0,1-2 15 16,-4 4 2-1,-8 9 0-15,-11 15 11 0,-7 10-1 16,-7 13 28-16,-3 2 19 15,0 2-46 1,-16 19 17-16,-1 12-15 0,-5 7-3 16,7 4 29-16,9 3-35 15,0-7-2-15,6 1-2 16,0-9-10-16,9-13 7 16,18-2-71-16,6-17-55 15,10 0-78-15,-2-26-128 16,3-11-161-16</inkml:trace>
  <inkml:trace contextRef="#ctx0" brushRef="#br0" timeOffset="45036.32">10392 8993 525 0,'0'0'161'16,"0"0"173"-16,0 0-150 16,0 0-58-16,0 0-43 15,0 0-66-15,-36 2 0 16,36 22 35-16,13 5-21 15,13 2 3-15,5 8-13 16,6 7-18-16,-1 5 24 16,-6 3-24-16,-15 4-3 15,-12 7 0-15,-3 1-8 16,-25-1 4-16,-14-1-65 16,-6-5-28-16,2-9-43 15,4-10-134-15,6-13-73 0,8-16-179 16</inkml:trace>
  <inkml:trace contextRef="#ctx0" brushRef="#br0" timeOffset="46048.44">11203 9296 547 0,'0'0'14'16,"0"0"122"-16,0 0-44 0,-91-42-10 15,49 42-24-15,-10 19-20 16,-3 15 49-16,7 9-24 15,5 4-20-15,13-2-18 16,15-6-20-16,15-8-4 16,0-8-1-16,12-11-2 15,18-9-13-15,9-3 17 16,7-18-2-16,2-19 16 16,-2-10-8-16,-7-9-8 15,-8-3 0-15,-7-3 6 16,-8-5 12-16,-7-2-9 15,-8 6 1-15,-1 13 36 16,0 18-14-16,0 18 42 16,0 11-17-16,0 3-53 15,-10 34-6-15,-6 15 2 0,-4 16 0 16,10 15-4-16,1 1 0 16,9 5-1-16,0-6-58 15,3-14-105-15,21-19-78 16,4-24-95-16,5-20-60 15</inkml:trace>
  <inkml:trace contextRef="#ctx0" brushRef="#br0" timeOffset="46504.57">11434 9221 795 0,'0'0'155'0,"0"0"-41"16,0 0 3-16,0 0-85 0,0 0-19 15,0 0-2 1,-19 3-11-16,47 5 24 0,11-3-20 16,-3 2 10-16,-2 1-14 15,-13 1-6-15,-3 3 6 16,-12 1-34-16,-6 11 14 16,0 2 3-16,0 5-19 15,-18-4 16-15,6-3-33 16,0-11 21-16,2-5 29 15,7-3 2-15,3-5 1 16,0 0 0-16,0-2 3 16,10-18 35-16,8-8-21 0,6-6 3 15,-2-7 9-15,5 5-23 16,-9 4 38-16,-5 8 13 16,-5 12-22-16,-5 4 50 15,-3 8-32-15,0 0-21 16,0 0-22-16,0 16-1 15,-3 8-9-15,-8 11 0 16,7 7 13-16,4 2-14 16,0 7 1-16,11-1-10 15,21-5 10-15,16-8-71 16,22-14-119-16,10-13-141 16,19-10-127-16</inkml:trace>
  <inkml:trace contextRef="#ctx0" brushRef="#br0" timeOffset="46724.24">12964 9188 1263 0,'0'0'25'0,"0"0"28"15,0 0-25-15,0 0 6 16,0 0-33-16,91 0 28 15,-26-3-29-15,2-8-30 16,-9 2 13-16,-11 1-112 16,-12 8-77-16,-20 0-64 15,-12 0-129-15</inkml:trace>
  <inkml:trace contextRef="#ctx0" brushRef="#br0" timeOffset="46874.18">12948 9428 767 0,'0'0'66'0,"0"0"181"16,0 0-174-16,0 0-51 16,0 0 69-16,103 25-91 15,-28-25-21-15,13-11-117 16,3-5-149-16,0-2-277 0</inkml:trace>
  <inkml:trace contextRef="#ctx0" brushRef="#br0" timeOffset="59104.62">27991 7345 875 0,'0'0'98'0,"0"0"-97"16,0 0 124-16,0 0-24 15,0 0 85-15,0 0-159 0,0 0 34 16,-57-67-17-16,45 93-38 15,-10 34 13-15,-10 32-14 16,-8 31 11-16,2 18 16 16,3 6-29-16,12 11-1 15,9-4 4-15,9-5 0 16,5-16-4-16,0-29-2 16,0-26 0-16,0-16 1 15,0-21-1-15,0-10 0 16,-22-4 1-16,-12-5 7 15,-15-5-9-15,-13-5 1 16,-6-7-37-16,-3-1-6 16,6-1-82-16,11 11-87 0,17 2-94 15,17 4-106-15</inkml:trace>
  <inkml:trace contextRef="#ctx0" brushRef="#br0" timeOffset="59608.35">27809 9089 746 0,'0'0'46'16,"0"0"126"-16,0 0-50 15,0 0-47-15,0 0 8 16,0 0-63-16,0-11-3 16,19 1-17-16,2 1-2 15,4 6 0-15,1 3-48 16,-3 0-9-16,-7 3 36 16,-6 16-64-16,-10 2 61 15,0 6 22-15,-5 1 8 16,-14 2 1-16,-6-1 19 15,-1-2 1-15,7-4 65 16,4-10-68-16,9-3 13 0,6-6-30 16,0-1 2-1,12-3-7-15,18 3 15 0,8 0-15 16,3 1 22-16,-4 3-22 16,-7 7 0-16,-8 1 8 15,-13 6-3-15,-9 8 25 16,-12 8-21-16,-31 6 20 15,-16 2-11-15,-16-5-16 16,-9-7-2-16,-5-13 0 16,3-17-46-16,14-3-36 15,24-49-98-15,32-38-101 16</inkml:trace>
  <inkml:trace contextRef="#ctx0" brushRef="#br0" timeOffset="60214.28">28271 6818 1050 0,'0'0'2'16,"0"0"94"-16,0 0-10 15,0 0-78-15,0 0-8 16,0 0 0-16,133-88 0 16,-81 68-1-16,-3 1-30 0,-10 4-3 15,-15 4 30-15,-11 8-21 16,-13 1 25-16,-4 2-1 16,-29 0 1-16,-16 10-41 15,-9 8 22-15,-2 4 19 16,2-3 4-16,6 1 0 15,10-6-4-15,12 2 31 16,11-7-17-16,11 3 4 16,5 0-18-16,2 3 0 15,1 7 12-15,0 4-6 16,0 2 3-16,0 2 11 16,0-5-18-16,0-5 20 0,0-4-6 15,0-8-2-15,1-7 33 16,1-1-35-16,2 0 24 15,8 0 19-15,9-19-42 16,7-4 26-16,2-2-39 16,0 1 3-16,-5 9-7 15,-7 10 4-15,2 5 0 16,-4 7-1-16,-1 22 1 16,-2 20-4-16,-10 5 4 15,-3 5 0-15,-8-3-1 16,-22-3 2-16,-15 0-1 15,-15-3 0-15,-9-3-38 16,-5-2-46-16,11-3-57 0,14-4-152 16,16-9-43-16</inkml:trace>
  <inkml:trace contextRef="#ctx0" brushRef="#br0" timeOffset="60500.27">28854 7797 1366 0,'0'0'16'16,"0"0"88"-16,0 0-45 0,0 0-21 16,0 0-20-1,0 0 20-15,-7-29-38 0,-8 64-1 16,-7 27 0-16,-5 26 0 15,0 26-4-15,6 9 5 16,3-2-8-16,6-10 1 16,3-27-65-16,5-20-18 15,4-25-48-15,0-18-42 16,-2-19-99-16,-4-4-105 16</inkml:trace>
  <inkml:trace contextRef="#ctx0" brushRef="#br0" timeOffset="60808.35">28482 8306 750 0,'0'0'88'0,"0"0"239"16,0 0-257-16,0 0-69 0,81-75-1 15,-9 51 3-15,12 3-10 16,4-5 0-16,-4 2-67 16,-9 3-27-16,-14 1-95 15,-15-4-79-15,-16 3 33 16,-13-4 80-16,-13-2 162 15,-4 1 26-15,0 4 143 16,-10 8 34-16,-7 10 34 16,-2 4-116-16,-2 11 8 15,2 21-61-15,-2 13-26 16,3 13-10-16,7 12-23 16,4 8 11-16,5-1-18 0,2-8-4 15,0-17-21-15,17-18-150 16,5-22 12-16,4-12-79 15,0-12-213-15</inkml:trace>
  <inkml:trace contextRef="#ctx0" brushRef="#br0" timeOffset="61203.78">29177 8084 707 0,'0'0'112'0,"0"0"52"15,0 0-57-15,0 0-25 16,0 0-54-16,0 0-28 15,-29-3 0-15,56 3 2 16,7 0 2-16,1 0-4 0,-2 0 0 16,-8 4-20-1,-7 6-5-15,-9 5-3 0,-9 4-38 16,0 8 65-16,-17 4-51 16,-7 1 12-16,-1-6 24 15,6-8-3-15,8-9 17 16,8-9 2-16,3 0 0 15,3-18 10-15,18-17-5 16,7-11-1-16,4-7 3 16,-1-3 1-16,-1 3 23 15,-4 7 20-15,-7 14-4 16,-6 14 45-16,-9 9-63 0,-4 9 3 16,0 25-32-1,-14 14 17-15,-5 13-17 0,-1 7 0 16,6 4-12-16,9 0 7 15,5-7-111-15,20-13-62 16,21-24-27-16,6-19-223 16</inkml:trace>
  <inkml:trace contextRef="#ctx0" brushRef="#br0" timeOffset="61429.85">29649 7810 397 0,'0'0'350'16,"0"0"-15"-16,0 0-107 15,0 0-135-15,0 0-17 16,0 0-72-16,-36-31 13 0,59 55-17 16,13 9 24-16,11 8-5 15,2 5-1-15,-5 3-17 16,-13 7-1-16,-16 4 0 16,-15 9-3-16,-13 9-1 15,-28 0-52-15,-8-2-64 16,3-14-145-16,13-23-196 15,20-22 95-15</inkml:trace>
  <inkml:trace contextRef="#ctx0" brushRef="#br0" timeOffset="61812.47">30427 7889 808 0,'0'0'268'0,"0"0"-37"16,-80-3-227-16,27 25 18 15,-2 13 24-15,2 5-25 16,12 8 19-16,8 2-38 16,12 0 7-16,13-4-10 15,8-8 1-15,6-13-6 16,18-13 6-16,3-12-12 16,7-12 7-16,1-25 5 15,1-12-2-15,-4-4-10 16,-5-8 7-16,-5-7 5 15,-5-9 0-15,-7-2-1 16,-5 9 0-16,-4 24 1 0,-1 20 0 16,0 21 59-16,0 5-46 15,-3 19-13-15,-9 20-5 16,-4 20 5-16,1 15-3 16,-3 8 3-16,-3 8 0 15,0 11-14-15,3-8-49 16,9-16-98-16,9-22-168 15,5-31-46-15,19-24-64 16</inkml:trace>
  <inkml:trace contextRef="#ctx0" brushRef="#br0" timeOffset="62247.28">30488 7919 185 0,'0'0'820'0,"0"0"-620"16,0 0-45-16,0 0-143 15,0 0-1-15,0 0-11 16,-54 6 0-16,79 11-10 16,9 1 10-16,1 3-4 15,-7 1-25-15,-7 3-41 16,-6-2 43-16,-11 7-29 16,-4-4 17-16,0 0-38 15,-9-3-10-15,-7-5 15 16,6-5 48-16,1-10-21 15,6-3 45-15,3-8 0 16,0-18 4-16,13-9 20 0,8-5-23 16,5-2 17-16,-4 2 30 15,-3 10 58-15,-5 6 38 16,-5 10-31-16,-4 8-45 16,-5 4 43-16,0 2-70 15,0 0-9-15,0 12-32 16,-5 15 10-16,-4 10-10 15,0 11 0-15,7 5 5 16,2 1-12-16,5-1 7 16,20-6-10-16,6-11-33 15,13-20-36-15,11-12-59 16,7-4-111-16,7-30-257 16</inkml:trace>
  <inkml:trace contextRef="#ctx0" brushRef="#br0" timeOffset="62428.78">31210 7952 935 0,'0'0'67'15,"0"0"190"-15,0 0-184 16,0 0-59-16,0 0 4 16,0 0-15-16,114-3-3 15,-53 3 0-15,-1 0-97 16,-8-4-79-16,-10-1-142 15,-15 4-109-15</inkml:trace>
  <inkml:trace contextRef="#ctx0" brushRef="#br0" timeOffset="62585.68">31245 8114 883 0,'0'0'66'0,"0"0"104"16,0 0-168-16,0 0 30 15,109-3-3-15,-48-7-29 16,7-1-163-16,-3 2-76 16,-5-1-318-16</inkml:trace>
  <inkml:trace contextRef="#ctx0" brushRef="#br0" timeOffset="68412.85">32467 7589 834 0,'0'0'45'15,"0"0"-30"-15,-81-24 129 16,37 48-85-16,-7 18-40 0,-3 15 23 16,8 7-19-16,13 3-19 15,14-4 10-15,13-9-14 16,6-9 0-16,9-15-1 16,19-16 3-16,8-8-9 15,6-6-2-15,10-19 9 16,3-15 10-16,0-8-10 15,-7-8-1-15,-6-3-3 16,-10-6 3-16,-6 3-7 16,-8 16 8-16,-9 16 0 15,-5 18 4-15,-4 7-4 16,0 31-6-16,-12 14 2 16,3 10 8-16,5 1-11 15,4-8 7-15,0-7 0 0,18-15-11 16,3-10 4-16,1-13 7 15,-1-4 5-15,1-9 2 16,-1-19-2-16,-4-11-5 16,-9-8 4-16,-8-10-1 15,0-7-3-15,-17-3-2 16,-9 13-1-16,0 19-2 16,-3 28 2-16,-2 10 3 15,4 28-3-15,4 12-7 16,13 3 6-16,10-3 0 15,13-3 4-15,20-8-9 0,9-9 5 16,6-12 8-16,-5-11-2 16,0 0 39-16,-7-20-26 15,-6-5 6-15,-6-6 0 16,-8-5-20-16,-4-5 24 16,-7 4-25-16,-4 7 4 15,-1 12 14-15,0 15-4 16,0 3 21-16,-3 12-35 15,-9 18-5-15,6 3-2 16,6 0 7-16,0-3-1 16,13-6-7-16,6-8 11 15,1-7-3-15,1-4 5 16,-1-5 2-16,1-5 2 0,2-14-9 16,-1-8 2-1,-3-2 5-15,0-1 0 0,-8 2-4 16,-4 11 20-16,-4 8-21 15,-3 7 41-15,0 2-43 16,0 11 2-16,0 11-12 16,0 4 10-16,0-3 0 15,0-2 0-15,10-12 8 16,-1-1-11-16,0-5 3 16,8-3 0-16,2-3 11 15,7-17-6-15,2-1-5 16,0-2 10-16,-2 2-7 0,-9 5 13 15,-6 6-6 1,-10 7 8-16,-1 3 7 0,-1 8-25 16,-17 17-2-16,-3 11-6 15,-3 6 15-15,5-2-10 16,8-6 3-16,4-7 0 16,4-7-4-16,0-5 5 15,-1-3-1-15,2-7 0 16,-1-1 7-16,-6-4-16 15,0 0 9-15,-3 0-22 16,-1-4 17-16,1-12-56 16,9-10 8-16,3-11-52 15,15-17-28-15,34-17-40 16,19-18 79-16,16-5 12 16,3 10 74-16,-20 20 8 0,-21 25 37 15,-24 25 97 1,-16 11 47-16,-6 3-66 0,0 0-58 15,-4 14-45-15,-11 9 66 16,-3 15-30-16,0 8-2 16,5 11-12-16,1 6-22 15,6 3 12-15,-3 7-24 16,-3-4-1-16,-6 1-10 16,-1-8-60-16,4-8-97 15,4-15-145-15,11-18-57 16,0-21 7-16</inkml:trace>
  <inkml:trace contextRef="#ctx0" brushRef="#br0" timeOffset="68556.69">33384 7796 231 0,'0'0'274'15,"0"0"57"-15,0 0-122 16,0 0-27-16,0 0-71 16,0 0-73-16,0 0-38 15,157-78 4-15,-66 64-8 16,-3 5-90-16,-18-1-199 15,-27-1-242-15</inkml:trace>
  <inkml:trace contextRef="#ctx0" brushRef="#br0" timeOffset="69912.35">27063 10992 535 0,'0'0'78'16,"0"0"78"-16,0-90 104 15,-3 70-69-15,-1 9-64 16,1 5 14-16,-1 6-77 16,3 0-17-16,-5 4-19 15,-6 28-24-15,-4 22 14 16,-2 21-9-16,1 24-7 16,6 18 28-16,3 10-29 15,2 17 13-15,-5 7-1 16,-2 7-8-16,3-3-4 0,-2-19-1 15,1-26 0-15,-1-32-7 16,-7-25 10-16,-6-10-3 16,-7-10 0-16,-10 0 9 15,-4-9-22-15,-5-9 7 16,-4-3-46-16,5-7 31 16,8-2-59-16,13-1-13 15,19-2-104-15,10 0-182 16,12 0-328-16</inkml:trace>
  <inkml:trace contextRef="#ctx0" brushRef="#br0" timeOffset="70094.35">27095 12603 218 0,'0'0'0'0,"0"0"-117"15</inkml:trace>
  <inkml:trace contextRef="#ctx0" brushRef="#br0" timeOffset="72890.27">14192 8679 639 0,'0'0'77'16,"0"0"75"-16,0 0 91 15,0 0-113-15,0 0-14 16,0 0-3-16,0 0-81 16,-75-47-7-16,72 91-8 15,3 19-15-15,0 19 37 16,20 16-31-16,12 12-8 16,9 21 29-16,-1 8-25 15,-1-7 3-15,-9-6-7 0,-15-23 10 16,-15-17-15-16,0-14 5 15,-27-15 0-15,-10-10 4 16,-5-13 2-16,-7-7-6 16,-4-10 0-16,7-8-10 15,1-9 10-15,10 0-48 16,8 0-41-16,18-12-32 16,9-2-222-16,16-1-266 15</inkml:trace>
  <inkml:trace contextRef="#ctx0" brushRef="#br0" timeOffset="73265.42">14786 9883 1197 0,'0'0'14'0,"-82"-15"108"15,41 15-72-15,-1 0-4 16,4 17-31-16,10 5-14 15,9 5-1-15,13 0 0 16,6-2-1-16,6-4 1 16,20-2-6-16,1-8-1 15,5-8-10-15,3-3-11 16,1-7 25-16,-7-15 1 0,-3-8 2 16,-7 0 2-1,-2-4 6-15,-11 2 0 0,0 8-7 16,-6 7 1-16,0 14 40 15,0 3-24-15,0 6-8 16,0 25-10-16,0 10 0 16,-3 4-3-16,3 2 3 15,3-8-13-15,16-7-3 16,8-8-126-16,6-21-62 16,-4-3-181-16,6-35-182 15</inkml:trace>
  <inkml:trace contextRef="#ctx0" brushRef="#br0" timeOffset="73812.34">14578 8179 305 0,'0'0'42'16,"0"0"137"-16,0 0-19 16,-16-72 9-16,13 72 6 0,3 0-43 15,-4 0-68-15,1 17-4 16,0 16-35-16,0 14 39 15,3 11-25-15,0 5-12 16,0 7 14-16,0 3-34 16,0-7-6-16,0-11 14 15,0-14-11-15,6-19-4 16,1-6 0-16,-4-11 11 16,-3-5-4-16,3 0-6 15,3-14 18-15,0-19 14 16,9-9-29-16,0-5-4 15,4 7 0-15,8 1 10 0,-1 14-19 16,6 12 9-16,1 12-1 16,-7 1-12-16,-1 17 4 15,-9 12 6-15,-8 3 3 16,-8 5-9-16,-11 0 1 16,-17 1 8-16,-15-1-6 15,-5-2-2-15,-7-1-37 16,10-8-19-16,11-6-72 15,14-10-128-15,15-10-140 16</inkml:trace>
  <inkml:trace contextRef="#ctx0" brushRef="#br0" timeOffset="74151.11">15364 8826 699 0,'0'0'63'15,"0"0"85"-15,0 0 69 16,0 0-70-16,0 0-54 0,0 0-19 15,-32-38-66 1,21 81 0-16,2 20 17 0,2 16-20 16,1 10 3-1,-3 13-8-15,-6 0 7 0,0-8-15 16,-1-15-42-16,2-23-90 16,4-20-52-16,4-25-141 15,-6-11-95-15</inkml:trace>
  <inkml:trace contextRef="#ctx0" brushRef="#br0" timeOffset="74300.81">15105 9201 498 0,'0'0'254'15,"0"0"-28"-15,0 0-38 16,0 0-163-16,0 0-16 16,130-61 8-16,-59 42-14 0,13-3-6 15,-5-5-34-15,-3 0-183 16,-10 1-10-16,-14-3-118 15</inkml:trace>
  <inkml:trace contextRef="#ctx0" brushRef="#br0" timeOffset="74494.42">15724 8893 60 0,'0'0'255'0,"0"0"11"15,0 0 1-15,0 0-62 16,0 0-34-16,0 0-14 16,-42-49-72-16,38 49-13 15,1 11-53-15,3 17-6 16,0 16 21-16,0 15-10 15,0 13-19-15,0 5 6 0,3 8-11 16,11-9-1-16,6-12-16 16,10-16-96-16,4-25 32 15,14-23-125-15,5-5-168 16,9-39-226-16</inkml:trace>
  <inkml:trace contextRef="#ctx0" brushRef="#br0" timeOffset="74786.34">16201 8956 877 0,'0'0'174'16,"0"0"35"-16,0 0-90 15,0 0-38-15,0 0-42 16,-74 72 22-16,65-51-41 16,6-1 4-16,3 0-24 15,0 0 10-15,12-1-21 0,10-4 11 16,5-1 0-16,3-3-13 15,-2-2-20-15,-1-1 14 16,-9-2 12-16,-4 1-17 16,-4-1 20-16,-7 5-2 15,-3-2-2-15,-3 8-6 16,-20 2 6-16,-10 3 0 16,-5-1-15-16,-8 0-62 15,1-9-42-15,6-9-189 16,10-3-131-16</inkml:trace>
  <inkml:trace contextRef="#ctx0" brushRef="#br0" timeOffset="75012.43">16349 8777 942 0,'0'0'151'0,"0"0"-57"15,0 0 49-15,0 0-20 16,115 54-35-16,-69-24-48 15,-4 6 2-15,-9 3-33 16,-14 8 3-16,-13 6-11 16,-6 5-1-16,-18 5 0 15,-25 7-14-15,-5-1-12 16,-7-7-61-16,6-12-32 16,13-20-195-16,10-21-154 0</inkml:trace>
  <inkml:trace contextRef="#ctx0" brushRef="#br0" timeOffset="75448.61">17138 9168 173 0,'0'0'946'0,"0"0"-849"15,0 0 37-15,0 0-47 16,0 0-41-16,0 0 1 15,-118-62-14-15,75 65-31 0,-1 22 12 16,5 6-14-16,10 5 0 16,6 4-11-16,12 1 9 15,11-4-1-15,0-3-18 16,11-12-26-16,18-15 14 16,7-7-12-16,3-19 26 15,7-20 5-15,-4-9 7 16,-7-5 7-16,-3-2 0 15,-9-9 5-15,-6-11 9 16,-10-7 8-16,-4 2-20 16,-3 20 44-16,0 21-19 15,0 25 47-15,-4 14-22 16,-2 4-47-16,-4 32 1 16,-1 16-6-16,2 15 0 15,7 6-7-15,2 0 8 0,0 6-1 16,9 1 0-16,11-5-60 15,4-15-41-15,10-16-184 16,11-32-167-16</inkml:trace>
  <inkml:trace contextRef="#ctx0" brushRef="#br0" timeOffset="75905.31">17537 9017 249 0,'0'0'971'0,"0"0"-842"16,0 0-16-16,0 0-17 0,0 0-74 16,0 0 5-16,-4-19-27 15,34 18 12-15,9-1-19 16,3 2 7-16,1 0-8 16,-8 8 4-16,-6 8-43 15,-13 4 4-15,-8 0 0 16,-8 6-10-16,-6 3 30 15,-12-3-31-15,-1-1-10 16,2-8 62-16,4-8-17 16,7-6 19-16,3-3 3 15,3 0 5-15,0-9-4 16,6-12-4-16,11-12 0 16,5 1 6-16,-2-2 3 0,0 5-9 15,-5 1 34-15,-5 12-15 16,-3 5 30-16,-7 6-8 15,0 5-2-15,0 0 5 16,0 2-37-16,0 15-5 16,-4 7 12-16,-2 6-6 15,6 0 21-15,0 2-29 16,10 0 0-16,19-1-7 16,7-2-5-16,16-8-101 15,5-10-207-15,10-11-343 16</inkml:trace>
  <inkml:trace contextRef="#ctx0" brushRef="#br0" timeOffset="77990.37">17684 8950 86 0,'0'0'105'0,"0"0"37"15,0 0-27-15,0 0-44 16,0 0-70-16,0 0 38 15,6-19-4-15,-3 15-35 0,0 0 61 16,-3 4-1-16,0-1 11 16,3 1 26-16,-3 0-39 15,1-3 3-15,7 1 1 16,6-4-3-16,9-2 9 16,7-1-55-16,-2-1-9 15,5 0 0-15,-3 3-1 16,-5-3-3-16,-2 3 0 15,-7 3-11-15,-9 2 3 16,-4 2 8-16,-3 0 0 16,0 0 4-16,0 0 4 15,0-1-1-15,0 0 29 16,0-1-4-16,-10-2 23 0,-6 3-52 16,-10-1 3-1,-2 2 27-15,-3 0-27 0,-5 3 6 16,3 8 5-16,2 8-15 15,1 1 25-15,3 8-27 16,9 2 2-16,2 2 14 16,5 2-10-16,8-5 2 15,3-3-6-15,0-4 8 16,4-8 1-16,15 0-9 16,3-3 3-16,5-6 35 15,6-1-23-15,-1-4 13 16,3 0-14-16,-2 0-13 0,-10 0 18 15,0 0-21-15,-10 2 0 16,2 4 3-16,2 3 3 16,-4 4-6-16,-1 7 0 15,-3-1 7-15,-7 7-14 16,-2 1 7-16,0 2 0 16,-17-2 3-16,-2-1 5 15,-8-2-8-15,-5-7 13 16,0 0-10-16,-10-5 27 15,0-3-30-15,-4-5 0 16,7-1 12-16,6-3-4 16,5 0-8-16,2 0 0 15,9-7 7-15,0-2-10 16,9 8 3-16,3-1 0 16,5 1-6-16,0 1 11 0,0-3-6 15,0 3 1-15,0 0-12 16,7 0 3-16,13 0-5 15,9 4 14-15,6-1-10 16,5-3 11-16,-1 0-3 16,3 0-1-16,-2-3-3 15,-5-6-10-15,3-3 16 16,-5-1-10-16,0 1 1 16,-7-2-4-16,0-5 7 15,-13-1 1-15,-1-6 1 16,-6-1-9-16,-6 0 13 15,0-2 0-15,-2 5-12 0,-12-2 7 16,-4 6 1-16,-6 3 4 16,-1 5-6-16,-5 2-10 15,0-1 13-15,-1-2 3 16,-2 1-7-16,4-2 14 16,6 1-7-16,4-3 0 15,5-4 4-15,6-4 1 16,7 2-5-16,1 1 0 15,0 1 1-15,13 3 5 16,10 5-6-16,5-2 0 16,5 1 6-16,3 4-12 15,-2 2 6-15,-3 4 0 16,-5-1-1-16,-3 1 8 16,-6 3-7-16,-8-3 0 15,-5 3 4-15,-4 0-10 0,0 0 6 16,0 0 0-16,0 0-4 15,-16 0 12-15,-10 0-8 16,-7 0 0-16,-2 10 3 16,-2 6-9-16,1 6 6 15,1 2 0-15,9 0-7 16,5 1 16-16,9 0-9 16,6 0 0-16,6-2 2 15,0 1-8-15,3-2 6 16,13-2 0-16,10-2 4 0,2 0 4 15,6-4-4-15,5-2 1 16,-3 2 0-16,-7-3 11 16,0-2-16-16,-8 2 0 15,-3-2 7-15,-9 1 1 16,-6-3-8-16,-3 3 0 16,0 4 2-16,-5 3 1 15,-18 4-3-15,-6-1 0 16,-11 0 2-16,-7 0 7 15,-3-3-9-15,-8-2 0 16,-1-2-6-16,3-5-5 16,8-5-14-16,8-3-23 15,16 0-15-15,6-3-179 16,13-14-205-16</inkml:trace>
  <inkml:trace contextRef="#ctx0" brushRef="#br0" timeOffset="82114.61">10141 9544 193 0,'0'0'12'16,"0"0"-12"-16,0 0 0 16,0 0 2-16,0 0-10 15,0 0-11-15,0 0-30 0,55-9-2 16</inkml:trace>
  <inkml:trace contextRef="#ctx0" brushRef="#br0" timeOffset="82354.75">11584 9564 212 0,'0'0'0'0,"0"0"-9"15,0 0-43-15</inkml:trace>
  <inkml:trace contextRef="#ctx0" brushRef="#br0" timeOffset="83352.77">10304 9452 118 0,'0'0'0'0,"0"0"-76"15,0 0 34-15</inkml:trace>
  <inkml:trace contextRef="#ctx0" brushRef="#br0" timeOffset="83558.23">12084 9732 379 0,'0'0'0'0,"0"0"-129"15,-114 20 30-15</inkml:trace>
  <inkml:trace contextRef="#ctx0" brushRef="#br0" timeOffset="85304.65">16258 9474 109 0,'0'0'0'0</inkml:trace>
  <inkml:trace contextRef="#ctx0" brushRef="#br0" timeOffset="85474.62">16258 9474 50 0,'57'15'0'0</inkml:trace>
  <inkml:trace contextRef="#ctx0" brushRef="#br0" timeOffset="86839.86">16082 9660 248 0,'0'0'105'0,"0"0"-105"15,0 0-14-15,0 0 7 16,0 0 2-16,0 0-40 0,-6 29 5 16,-4-29-68-16</inkml:trace>
  <inkml:trace contextRef="#ctx0" brushRef="#br0" timeOffset="87854.96">10246 9385 56 0,'0'0'32'15,"0"0"2"-15,0 0-7 16,0 0-10-16,0 0-13 16,0 0-4-16,-2 0-45 15,2 0-29-15</inkml:trace>
  <inkml:trace contextRef="#ctx0" brushRef="#br0" timeOffset="88920.29">15819 9442 151 0,'0'0'163'0,"0"0"-163"0,0 0 0 16,0 0 42-16,0 0-11 16,0 0-5-16,-4 0-18 15,4 0-8-15,10 0-15 16,7 0-168-16</inkml:trace>
  <inkml:trace contextRef="#ctx0" brushRef="#br0" timeOffset="89119.49">16513 9472 213 0,'0'0'0'0</inkml:trace>
  <inkml:trace contextRef="#ctx0" brushRef="#br0" timeOffset="95358.98">8180 10092 384 0,'0'0'1'0,"0"0"-1"16,0 0 15-16,0 0-15 15,0 0 24-15,0 0-22 16,0 0-1-16,-6 0-1 16,6 0-19-16,3-8 18 15,13-16-92-15,6-10-105 16</inkml:trace>
  <inkml:trace contextRef="#ctx0" brushRef="#br0" timeOffset="96139.73">8411 8477 88 0,'0'0'0'0,"0"0"-1"16,0 0 0-16,0 0 1 16,0 0 0-16,22 102-58 15</inkml:trace>
  <inkml:trace contextRef="#ctx0" brushRef="#br0" timeOffset="96345.68">8362 10060 185 0,'0'0'0'0,"19"-90"-73"15</inkml:trace>
  <inkml:trace contextRef="#ctx0" brushRef="#br0" timeOffset="96798.65">8427 10118 333 0,'0'0'0'16,"0"0"0"-16,9-90 1 15,0 40-1-15,6-11-3 16,-3-12-76-16,-3-14-29 15</inkml:trace>
  <inkml:trace contextRef="#ctx0" brushRef="#br0" timeOffset="97264.18">8336 10244 212 0,'0'0'0'16,"0"0"-23"-16,0 0-4 16,33-105-9-16,-2 35-6 15</inkml:trace>
  <inkml:trace contextRef="#ctx0" brushRef="#br0" timeOffset="97467.2">8858 8461 163 0,'0'0'0'16,"0"0"-74"-16,0 0 61 16,0 0-43-16,0 0 37 15</inkml:trace>
  <inkml:trace contextRef="#ctx0" brushRef="#br0" timeOffset="103076.5">6160 11747 347 0,'0'0'35'0,"0"0"-20"0,0 0 133 15,0 0 16 1,0 0-52-16,0 0 34 0,0 0-19 16,0-24 6-16,0 22-35 15,0 2-44-15,0 0 19 16,0 0-37-16,0 0-5 15,-3 0 1-15,-10 0-31 16,-4 0 11-16,-5 19-12 16,-8 14 0-16,0 13 1 15,-1 14 7-15,7 11-5 16,6 10 7-16,8 2-7 16,7 4 6-16,1-3-6 15,2-3-2-15,0-6 18 16,0 0-11-16,0-4-8 0,0-2 11 15,-6-3-5-15,-9-4 11 16,-4-8-17-16,-5-6 4 16,-1-7 18-16,-8-4-16 15,0-1-3-15,-9-3 5 16,-4-4-1-16,-2-2-7 16,2-8 0-16,1-9 0 15,12-10-4-15,2 0-4 16,10 0-23-16,12 0-17 15,9 0-47-15,0-9-30 16,17-2-304-16,11-5-123 16</inkml:trace>
  <inkml:trace contextRef="#ctx0" brushRef="#br0" timeOffset="103758.35">6172 13138 73 0,'0'0'540'15,"0"0"-461"-15,0 0 68 16,0 0-85-16,0 0 33 16,0 0 18-16,-12-23-37 0,0 23-16 15,-9 0 1 1,-4 3-42-16,-2 21 0 0,-3 8 20 16,-1 7-33-16,7 5 11 15,3 1 1-15,3-4-15 16,12-5 4-16,3-10-7 15,3-6 0-15,0-6-5 16,9-8 12-16,6-6-7 16,0 0 16-16,7-6 6 15,-2-11 29-15,2-5-34 16,-1-6-8-16,-6 2 22 16,-2-6-29-16,-2 1 12 0,-5 8-2 15,-3 3-10 1,-3 14 19-16,0 2-13 0,0 4-8 15,0 0 0-15,0 10-1 16,0 18 1-16,0 4-8 16,7 4 15-16,-1-3-19 15,6-3-7-15,6-7-49 16,4-7-16-16,11-16-177 16,0-8-141-16</inkml:trace>
  <inkml:trace contextRef="#ctx0" brushRef="#br0" timeOffset="105335.62">6485 11450 188 0,'0'0'89'0,"0"0"53"15,0 0 42-15,0 0-49 16,0 0-39-16,0 0 20 16,-21-3 30-16,21 0-62 15,0-5-12-15,0 2-22 16,0-5-21-16,0 2 8 15,5 2-32-15,8 1-1 16,-1-1 9-16,3 7-7 16,0 0-6-16,0 0 0 15,3 7 4-15,-2 10-8 16,-7 8 4-16,-3 7 0 0,-3 3-6 16,-3 2-3-1,0-1 9-15,-9-3-7 0,-7-6 7 16,2-7-6-16,1-3 6 15,1-8 0-15,3-4 6 16,6-2 2-16,3 0-8 16,0-3 4-16,0 0 4 15,0-6 6-15,3-16-14 16,15-7 0-16,6-12-6 16,4 1 11-16,2-1-5 15,3 0 0-15,1 4 1 16,-4 3-2-16,0 2 1 0,-8 3 0 15,-7 13 4-15,-6 6 5 16,-6 6 4-16,-3 4 14 16,0 0-24-16,-8 0 29 15,-17 21-29-15,-11 8 2 16,-4 14-4-16,9 10 9 16,7 1-10-16,12 0 0 15,6-7 13-15,6-8-20 16,0-9 7-16,22-9-5 15,14-3-1-15,9-4-58 16,13-8-129-16,-6-6-228 16,0 0-410-16</inkml:trace>
  <inkml:trace contextRef="#ctx0" brushRef="#br0" timeOffset="105820.03">6903 12282 717 0,'0'0'33'0,"0"0"126"16,0 0 67-16,0 0-106 15,0 0-6-15,0 0-30 16,-33-13-48-16,15 13 41 16,-6 27-58-16,-7 12-13 0,-5 17 19 15,3 8-23 1,3 9 16-16,5 8-15 0,3 6 8 16,5-6-16-16,4-11 5 15,4-14-12-15,6-12-14 16,0-11-82-16,3-13-54 15,-2-11-120-15,-2-9-103 16,1-3-41-16</inkml:trace>
  <inkml:trace contextRef="#ctx0" brushRef="#br0" timeOffset="105970.42">6539 12696 773 0,'0'0'175'0,"0"0"127"16,0 0-234-16,0 0-47 0,0 0-21 15,109-59 3-15,-39 39-15 16,12-1 12-16,1-2-111 16,-8-3-158-16,-9 0-172 15</inkml:trace>
  <inkml:trace contextRef="#ctx0" brushRef="#br0" timeOffset="106188.32">7219 12322 474 0,'0'0'247'0,"0"0"26"15,0 0-51-15,0 0-42 16,0 0-104-16,0 0 1 16,-18-3-22-16,3 25-48 15,-7 15 41-15,-2 10-13 0,-1 9-33 16,5 10 20-16,-2 9-22 16,1 1-1-16,12-6-2 15,6-11-66-15,3-22-34 16,22-18-40-16,17-19-98 15,10-5-180-15,7-32-181 16</inkml:trace>
  <inkml:trace contextRef="#ctx0" brushRef="#br0" timeOffset="106489.12">7495 12441 897 0,'0'0'261'0,"0"0"-41"0,0 0-116 16,0 0-59-16,0 0 10 15,0 0-39-15,-72 34 4 16,62-20-8-16,4 1-6 16,6-1-6-16,0 1 0 15,6 2 2-15,16 3-17 16,2 0 15-16,3-3 0 16,-3 2-3-16,0-3 7 15,1 1-9-15,-11-5 5 16,-4 0-44-16,-7-2 42 15,-3 2-13-15,0 1 12 16,-21 4-2-16,-7 0-13 16,-8-4-27-16,0-3-38 0,3-8-113 15,5-2-146 1,12-22-204-16</inkml:trace>
  <inkml:trace contextRef="#ctx0" brushRef="#br0" timeOffset="106690.65">7686 12346 734 0,'0'0'159'16,"0"0"67"-16,0 0-77 15,0 0 3-15,0 0-77 16,71 92-11-16,-69-50-22 16,-2 6-35-16,-12 7 15 15,-19 4-22-15,-5 8 1 16,-9-4-11-16,2 2-31 0,7-9-84 15,0-10-126-15,14-13-426 16</inkml:trace>
  <inkml:trace contextRef="#ctx0" brushRef="#br0" timeOffset="107139.85">8326 12668 1163 0,'0'0'27'16,"0"0"131"-16,0 0-99 15,-85-23-35-15,56 23-5 0,-12 0-5 16,-1 18-5-16,-1 12-7 16,7 9-2-16,6 0 1 15,15-2-8-15,8-1 7 16,7-6-8-16,10-11 5 15,20-7-50-15,15-12 29 16,4-5-42-16,3-24 18 16,-1-8 37-16,-8-10-11 15,-4-5 22-15,-8-4 20 16,-4-8-15-16,0-4 41 16,-6-9-21-16,-5-1 5 15,-2 15 26-15,-7 16-18 0,-4 27 45 16,-3 13-10-16,0 7-50 15,0 14-16-15,-17 29-7 16,-2 13 0-16,0 14 2 16,1 8-2-16,3 11 0 15,-1-1-2-15,5 1-14 16,11-10-23-16,0-20-105 16,27-23-218-16,18-23-122 15</inkml:trace>
  <inkml:trace contextRef="#ctx0" brushRef="#br0" timeOffset="115834.55">9021 12540 0 0,'0'0'312'15,"0"0"-226"-15,0 0 83 16,0 0-39-16,0 0-56 15,0 0 29-15,-6-10-26 16,-6 8 0-16,-6 2 32 16,-1 0-51-16,-4 0 26 15,1 0-30-15,-2 5-26 16,5 9 10-16,2-4-35 16,8 3 9-16,5 0-7 15,4 0 7-15,0 3-12 16,7 4 0-16,7-1 3 0,2 6 20 15,2-3-22-15,0 1 9 16,-3-6 17-16,-2-3-26 16,-5-1 11-16,-5-3-12 15,-3-3 4-15,0 2-1 16,-3 1 3-16,-21 7-3 16,-12-1 10-16,-9 0-8 15,-7 0-3-15,3-4-2 16,10-2 0-16,11-7-14 15,10-3 0-15,12-3-42 16,6-19-21-16,27-10-284 16,19-8-218-16</inkml:trace>
  <inkml:trace contextRef="#ctx0" brushRef="#br0" timeOffset="116170.86">10204 12576 863 0,'0'0'178'16,"0"0"29"-16,0 0-64 15,0 0-57-15,0 0-45 16,0 0 8-16,-5-6-26 16,13 6-23-16,23 0 22 15,18 0-21-15,11 0 5 16,1-3-6-16,0-7-6 16,-9 0-25-16,-13 3-51 15,-15 4-64-15,-18 3-105 16,-6 0-107-16,-27 10-69 15</inkml:trace>
  <inkml:trace contextRef="#ctx0" brushRef="#br0" timeOffset="116313.89">10147 12799 678 0,'0'0'233'0,"0"0"-66"16,0 0-25-16,0 0-81 15,94-2 37-15,-21-11-98 16,12-3-23-16,6 0-122 15,-4 7-258-15,-10-5-392 16</inkml:trace>
  <inkml:trace contextRef="#ctx0" brushRef="#br0" timeOffset="117724.42">6199 13118 97 0,'0'0'83'0,"0"0"-3"0,0 0 25 16,0 0-16-16,0 0-23 16,0 0 23-16,0-36 4 15,0 35-37-15,0 1-1 16,0 0-13-16,0 0-18 16,0 0 7-16,0 0-20 15,-3 1-10-15,-2 18 5 16,-1 12-4-16,0 5 15 15,2 6 15-15,-2 2-29 16,3-8-3-16,3 0-2 16,0-4-62-16,0-4-172 0,0-9-240 15</inkml:trace>
  <inkml:trace contextRef="#ctx0" brushRef="#br0" timeOffset="119567.9">5689 13643 141 0,'0'0'69'0,"0"0"13"16,0 0 66-16,0 0-39 0,0 0-1 16,0 0 12-1,0 0-23-15,13-26-3 16,-13 26-17-16,0 0-36 0,0 7-7 16,-6 15-32-16,-15 12 44 15,-10 9 0-15,-8-1-30 16,-1 5-6-16,-2-4-10 15,6-4 7-15,8-12-13 16,10-10 6-16,12-11 0 16,3-3-5-16,3-3-11 15,0 0-13-15,3-20-4 16,6-10-14-16,3-9 35 16,-3 0-1-16,-6-1 13 0,0 7 1 15,-3 8 3 1,0 13 9-16,0 9 23 0,0 3-21 15,0 0 10-15,-6 4-25 16,-8 19 0-16,-5 3 6 16,7 6-3-16,2 2 5 15,2-1 3-15,2-3-9 16,6-7 8-16,0-4-10 16,0-6 0-16,12-6-1 15,9-4 8-15,6-3-7 16,10 0 0-16,12-12-61 15,4-5-79-15,2-2-113 16,-12 5-324-16</inkml:trace>
  <inkml:trace contextRef="#ctx0" brushRef="#br0" timeOffset="120689.31">4536 14450 212 0,'0'0'701'16,"0"0"-683"-16,0 0 169 15,0 0-174-15,0 0-7 0,0 0-7 16,-50 108 7-16,40-62-6 16,4-5 1-16,6-7 0 15,0-6-2-15,0-12-6 16,3-6 4-16,12-6 2 16,3-4-24-16,4-7 23 15,2-15-1-15,6-4 6 16,1-9-9-16,2 3 5 15,0 4-13-15,-8 6 14 16,-7 10-44-16,-6 7 16 0,-9 5-4 16,0 0 18-1,0 17 11-15,0 2 4 0,4 1-1 16,1-3 4 0,1-4-4-16,0-7 0 0,1-4 0 15,5-2-1-15,0-8-3 16,0-11 4-16,0-5-6 15,-8-5 0-15,-5 6-17 16,-2-4-5-16,0 4 11 16,-14 0 7-16,-5 4 10 15,4 11 0-15,0 8 0 16,-1 0-1-16,4 24 3 16,3 5-2-16,4 1 0 15,5-1 0-15,0-5-8 16,14-7 5-16,8-8 3 0,5-9-1 15,7 0 3-15,2-20 6 16,3-6-2-16,-3-4-4 16,1 0 15-16,-6 1-11 15,-8 2-3-15,-7 13 1 16,-4 5 3-16,-9 9-11 16,1 0 4-16,-2 4 0 15,1 9 14-15,6 6 7 16,0-2-17-16,1-3 6 15,4-5-3-15,-1-6-4 16,-1-3 3-16,6 0-3 16,-3 0 32-16,4-9-22 0,-2-5-5 15,5-6 7 1,-1 1-9-16,-3-4-4 0,4 2-2 16,-4-2 0-16,0 1-5 15,-3 8 7-15,-9 4-2 16,-3 4 18-16,-3 3 49 15,0 3 30-15,0 0-29 16,0 0-45-16,0 0 24 16,0 0-33-16,0 0 6 15,0 0 30-15,0 0-28 16,0 0-2-16,0 0-15 16,0 13 4-16,0 0 9 15,3 7-17-15,6 2 1 16,4 2 5-16,1-2 0 15,-1 3-6-15,2-3-1 0,1-5 4 16,-5-1-12-16,-5-5 8 16,-6 2 0-16,0-1-2 15,-3 2 13-15,-18 1-11 16,-3 2 0-16,0-3 0 16,-4-4-12-16,7-6-15 15,6-4-16-15,5 0 3 16,10-28-84-16,0-14-103 15,22-14-95-15,14-11-97 16</inkml:trace>
  <inkml:trace contextRef="#ctx0" brushRef="#br0" timeOffset="120867.16">5656 14162 314 0,'0'0'205'16,"0"0"44"-16,0 0-40 16,0 0-60-16,0 0-30 15,0 0-11-15,64 100-64 16,-52-46-11-16,-9 9-15 15,-3 0-17-15,0 0-2 16,0-7-24-16,0-13-110 16,3-13-39-16,9-14-66 15,4-16-14-15,5 0 3 16,-6-25-26-16</inkml:trace>
  <inkml:trace contextRef="#ctx0" brushRef="#br0" timeOffset="121630.14">5799 14500 122 0,'0'0'110'16,"0"0"134"-16,0 0-11 0,-85-28-62 15,73 28-4-15,6 0-105 16,6 0-34-16,0 0-28 16,3 3-6-16,22 1 2 15,8 0 4-15,12-4-8 16,7 0-28-16,5-11-5 16,-2-9-10-16,-7-2-80 15,-12 0 110-15,-11 5-73 16,-16 2 75-16,-5 10 19 15,-4 5 75-15,0 0 12 16,-13 5-60-16,-9 16 0 16,2 7 25-16,1 2 33 0,2 0-28 15,7-3-31-15,7-5 8 16,3-5-34-16,0-7 0 16,13-3-3-16,7-7 10 15,-1 0-10-15,5-7 3 16,-3-11-15-16,3-3 9 15,-2-6-39-15,-1-2-6 16,-3 2 6-16,-5 4-5 16,-4 7 42-16,-4 9 4 15,-5 7 8-15,0 0 15 16,3 3-12-16,0 11-7 16,3 6 55-16,4 0-33 15,-1-7 5-15,0-4-13 16,3-2-12-16,-3-3 24 15,3-4-17-15,3 0 6 0,0 0 11 16,1-14-22-16,-1 2 5 16,-3 1-9-16,0-2 1 15,-2 5 10-15,-4-1-10 16,0 1 20-16,-1-3 20 16,1 3-12-16,-3-1 15 15,-3 0-5-15,0-3-8 16,0-3 28-16,0-2-50 15,0-3-2-15,-3 0 15 16,-3-2-22-16,0 0 22 0,-2-6-11 16,1 1-4-16,-2-7 25 15,3 6-28-15,3 7 10 16,0 12 8-16,3 6 6 16,-3 3 7-16,3 0-35 15,0 27-8-15,0 15 0 16,3 20 14-16,6 8-6 15,0 2 0-15,4-1 5 16,1-6-10-16,5-9 5 16,-2-13-41-16,2-16-4 15,-3-10-86-15,1-17-84 16,-4-3-104-16,-4-24-53 16,-6-13-69-16</inkml:trace>
  <inkml:trace contextRef="#ctx0" brushRef="#br0" timeOffset="121857.69">6442 14361 317 0,'0'0'245'0,"0"0"13"16,0 0-53-16,0 0-27 16,0 0-33-16,0 0-98 15,-6-17-38-15,42 6 10 16,19-8 6-16,9-1-3 16,5 1-10-16,2-5 11 15,-8 4 29-15,-18 4-29 16,-20 6 6-16,-12 6 0 15,-10 4-21-15,-3 0 16 16,0 0-24-16,0 0-14 16,-19 0-10-16,-6 0-132 0,-8 0-110 15,-3 0-503-15</inkml:trace>
  <inkml:trace contextRef="#ctx0" brushRef="#br0" timeOffset="122524.72">5990 11134 613 0,'0'0'35'0,"0"0"177"16,0 0-34-16,0 0-36 0,0 0-43 15,0 0-40 1,-24-17-10-16,24 17-33 0,21 9-16 15,12 16 52-15,10 4-24 16,5 0-2-16,-5-3-19 16,-1-1 2-16,-8-6-10 15,-7-4 1-15,-8-5-33 16,-11-6-36-16,-2-4-128 16,-6 0-135-16,0 0 45 15,-11-16-315-15</inkml:trace>
  <inkml:trace contextRef="#ctx0" brushRef="#br0" timeOffset="122822.43">6130 11005 473 0,'0'0'109'15,"0"0"95"-15,0 0-28 16,0 0 10-16,0 0-59 16,0 0-38-16,-34-41-55 15,19 45 8-15,-6 20-27 16,-6 2-12-16,-4 3 36 15,-2 4-30-15,3-6 10 16,2-5-7-16,4-5-8 16,8-7 9-16,8-7-13 15,5-2 0-15,3-1 2 16,0 0 0-16,0 0-2 16,3 0 0-16,15 0-4 15,15 3-4-15,7 13 8 0,3 5-18 16,2 8 10-16,-3 4-57 15,-5 2-89-15,-16 3-158 16,-15-12-430-16</inkml:trace>
  <inkml:trace contextRef="#ctx0" brushRef="#br0" timeOffset="123326.35">4160 10601 682 0,'0'0'94'0,"0"0"-22"15,0 0 65-15,0 0-89 16,0 0-40-16,0 0 24 16,22 106 69-16,6-49-35 0,-5-2-18 15,4-9 1 1,-5-6-42-16,-3-17-3 0,-8-12-3 15,-2-6 7-15,-2-5 2 16,2-16 5-16,3-18 12 16,0-14-1-16,-6-12-19 15,0-2-7-15,-6-8 0 16,3 1 8-16,0 6-11 16,0 24 3-16,0 17-17 15,3 17 2-15,3 5-81 16,6 0-85-16,12 17 73 15,4 5-67-15,9 2-65 16,5-8-45-16,-2-6 40 16</inkml:trace>
  <inkml:trace contextRef="#ctx0" brushRef="#br0" timeOffset="124068.32">4692 10551 157 0,'0'0'284'0,"0"0"-80"16,0 0-58-16,0 0 4 15,0 0 2-15,0 0-34 16,-46-43-20-16,37 47-69 15,-1 23-20-15,2 4-9 16,2 3 0-16,6-1-4 16,0-10 4-16,5-2-1 15,8-12-2-15,2-9-6 16,4 0 8-16,-2-5-8 16,8-16 9-16,-1-9-4 15,-2-3-8-15,-2 0 11 0,-4 0-20 16,-7 9 14-1,-3 8 1-15,-1 13 6 0,-4 3-2 16,5 0-2-16,3 13-17 16,6 10 21-16,12 4 1 15,4-4 4-15,2-9-2 16,4-6-3-16,-7-7 0 16,-2-1 2-16,-11-7 1 15,-4-8 2-15,-7-9-3 16,-3-3 4-16,-3 1-1 15,0 0-5-15,0 6 0 16,-3 8 15-16,0 4-3 0,0 5 21 16,3 3 0-16,0-1-33 15,0 1 0-15,0 0 0 16,15 0 0-16,9 0-5 16,7 0 11-16,2 4-3 15,3 4 9-15,-3 3-9 16,-5 0 26-16,-4 6-20 15,-9 3-4-15,-8 2 16 16,-4 2-18-16,-3-1 5 16,0-3-3-16,0-8 0 15,0-5-1-15,0-4-4 16,0-3 0-16,5 0-8 16,10-10 8-16,15-12 0 15,5-12 0-15,7-11-26 16,-6-3 20-16,-5-7-21 0,-10 2 20 15,-9 10-2-15,-6 19 15 16,-6 12-6-16,0 12 36 16,0 0-33-16,-12 22 2 15,-7 16 7-15,2 11-12 16,4 10 21-16,10 0-15 16,3-3-2-16,0-13-4 15,0-6-10-15,16-17-6 16,8-14-33-16,9-6-64 15,12-23 20-15,1-21-264 16,-6-15-240-16</inkml:trace>
  <inkml:trace contextRef="#ctx0" brushRef="#br0" timeOffset="124188.67">5780 10115 432 0,'0'0'153'16,"0"0"7"-16,0 0-128 15,0 0-18-15,0 0-14 16,-26 83-10-16,26-59-89 15,18 3-169-15,9-5-130 16</inkml:trace>
  <inkml:trace contextRef="#ctx0" brushRef="#br0" timeOffset="125388.14">6036 10310 764 0,'0'0'16'0,"0"0"220"16,-79-6-147-1,51 13-38-15,-2 12-1 0,2 8-14 16,5 5-32-16,7 6 37 16,7-4-26-16,7-2-13 15,2-3-4-15,0-9 0 16,14-11-24-16,2-9-5 16,8 0-30-16,-3-12 56 15,3-15-23-15,-2-4-12 16,-7-3 37-16,0-3-2 15,-6 4 5-15,0 6 2 16,-2 10 6-16,-4 8 0 16,-3 9 7-16,0 0-5 15,3 16-4-15,0 10-2 0,2 4 12 16,4-3-16-16,4-1 7 16,7-3-15-16,5-12 5 15,2-5-26-15,1-6-115 16,-4-13 51-16,-2-11 11 15,-5-5 53-15,-4-1 29 16,-7-3 9-16,-6 1 36 16,0-11 39-16,0-7 24 15,0 0 4-15,0 8-22 16,0 11 50-16,-6 15-63 16,6 12-3-16,-4 4-34 15,-2 3-37-15,-5 20-3 16,-2 20 5-16,1 8 17 0,6 7-11 15,6 0-7-15,0-6 5 16,0 0-9-16,0-12 0 16,0-14-2-16,0-12 7 15,0-7-5-15,0-7 0 16,9 0 2-16,4-21 1 16,10-5-3-16,2-7 0 15,2 4-3-15,1 5 0 16,2 12 0-16,-3 5 3 15,1 7-12-15,-8 0 5 16,-4 2-12-16,-10 15 11 16,-6-3 4-16,0 8-4 15,0 0 5-15,-18 6 3 16,-9-5-13-16,-1 4 7 0,4-7-45 16,5-11 5-16,7-5-35 15,10-4-69-15,2-13-10 16,14-26-28-16,19-15-130 15,5-9 141-15,1-2-31 16,0-2 208-16,-6 14 27 16,-8 13 147-16,-10 18 107 15,-9 15-48-15,-6 7-16 16,0 0-48-16,0 12-113 16,0 17-22-16,0 8 51 15,0 7-49-15,0 3-7 0,0-1-2 16,3 1-26-16,0-2 6 15,0-3-7-15,6-8-8 16,1-10-31-16,4-15-56 16,5-9-108-16,2-9-74 15,0-22 79-15,4-8 91 16,-7-3 30-16,-3-1-9 16,-6 9 86-16,-5 12 54 15,-2 15 111-15,-2 5 15 16,0 2-82-16,0 0-62 15,0 14-25-15,0 0 42 16,0 2-22-16,6-3-26 0,3-3 5 16,4-10-10-1,5 0 7-15,3 0 0 0,4-14-7 16,-5-3-24-16,-1-2-33 16,-8-1 17-16,-8 1 40 15,-3 3 6-15,0 9 12 16,-17 3 69-16,-5 4-16 15,-5 7-12-15,-1 17 25 16,5 8-30-16,1 4 17 16,7 5-26-16,12-2-34 15,3-5-7-15,15-5-4 16,27-9-13-16,19-10-60 16,19-10-91-16,8-3-268 15</inkml:trace>
  <inkml:trace contextRef="#ctx0" brushRef="#br0" timeOffset="131732.94">7556 12782 72 0,'0'0'0'15,"0"0"-22"-15,0 0 20 16,0 0-1-16,0 0-1 15,0 0 4-15,0 0 8 16,-12 2 9-16,12-2 12 16,-4 0-17-16,-2 0-12 15,0 0-23-15,-5 0-61 16</inkml:trace>
  <inkml:trace contextRef="#ctx0" brushRef="#br0" timeOffset="132783.13">7501 12771 72 0,'0'0'70'15,"0"0"-61"-15,0 0-7 16,0 0 9-16,0 0 6 15,0 0-5-15,0 0 26 16,0 0-6-16,0 0-9 16,0 0 18-16,0 0-23 15,0 0 9-15,0 0 2 16,0 0-15-16,0 0 13 16,0 0-10-16,0 0-11 15,0 0 17-15,0 0-20 16,0 0 7-16,0 0 10 15,0 0-14-15,0 0 11 16,0 0-16-16,0 0 1 16,0 0 5-16,0 0-6 15,0 0-1-15,0 0 0 0,0 0 3 16,0 0-9-16,0 0 5 16,0 0-34-16,0 4-47 15,0 3-19-15,0-2-58 16</inkml:trace>
  <inkml:trace contextRef="#ctx0" brushRef="#br0" timeOffset="135460.63">6017 13494 288 0,'0'0'0'16,"0"0"-60"-16,0 0 57 16,0 0 6-16,0 0 1 15,0 0-4-15,3 7 0 16,0-7 4-16,-3 0 1 15,0 0-5-15,0 0 0 16,0 0 1-16,4 0 9 16,-4 0 9-16,0 0-5 0,0 0 3 15,0 0-14-15,0 0 5 16,0 0-3-16,0 0-3 16,0 0 3-16,0 0-5 15,0 0 0-15,0 0-2 16,0 0 5-16,0 0-3 15,0 0 0-15,0 0-7 16,0 0-6-16,0 0-71 16,0 0-22-16</inkml:trace>
  <inkml:trace contextRef="#ctx0" brushRef="#br0" timeOffset="139442.31">11752 12447 498 0,'0'0'57'0,"0"0"117"15,0 0-72-15,0 0 31 16,0 0 45-16,0 0-78 15,0 0-8-15,0-52-34 16,-3 52-43-16,-19 17 26 16,-8 12-41-16,-6 11 0 15,4 9 6-15,9 8 4 16,8 2-10-16,7 4 0 16,8-10 3-16,1-7-10 0,21-13 7 15,5-13 0-15,7-14-4 16,9-6 13-16,2 0-9 15,4-23 0-15,-4-10 5 16,-12-3-8-16,-8-7 3 16,-13-4 0-16,-12 1-1 15,0 0 1-15,-30-4-5 16,-13 4 2-16,-5 7-22 16,-1 9 22-16,4 10-14 15,12 9-4-15,14 6 9 16,10 5-63-16,5 0-72 15,4 0-157-15,7 0-114 16,11-4 101-16</inkml:trace>
  <inkml:trace contextRef="#ctx0" brushRef="#br0" timeOffset="139780.84">11811 12163 651 0,'0'0'57'16,"0"0"192"-16,0 0-122 16,0 0 19-16,0 0-43 15,0 0-23-15,-16-16-14 16,16 16-52-16,0 4 23 0,0 18-35 16,0 23 20-16,12 16 39 15,-5 18-50-15,-7 18 31 16,0 12-20-16,-16 3-18 15,-9-1 28-15,-2-7-32 16,1-19 0-16,6-8 3 16,5-15 9-16,4-10-18 15,1-11 6-15,7-12-14 16,0-6 10-16,3-10-59 16,0-9-30-16,0-4-46 15,16-4-161-15,7-26-192 16</inkml:trace>
  <inkml:trace contextRef="#ctx0" brushRef="#br0" timeOffset="140111.22">12304 12378 941 0,'0'0'99'16,"0"0"125"-16,0 0-113 16,0 0-12-16,0 0-29 15,0 0-34-15,0-20 21 16,0 20-51-16,0 34-2 16,-6 15 24-16,-12 26-10 0,-6 18 10 15,-5 10-17-15,6 9-4 16,-3 1-2-16,10-14-5 15,6-17 0-15,10-19-2 16,0-21-17-16,16-21-24 16,20-11-17-16,16-10-55 15,12-27-103-15,2-19-274 16</inkml:trace>
  <inkml:trace contextRef="#ctx0" brushRef="#br0" timeOffset="140612.57">12496 12772 918 0,'0'0'120'15,"0"0"85"-15,0 0-45 0,0 0-78 16,0 0-9-16,0 0-56 16,-28-41 6-16,53 28-18 15,14 4 1-15,3 2-5 16,1 7-1-16,-4 0 0 15,-13 10-6-15,-3 9-5 16,-14 8 10-16,-6 5-9 16,-3 5 9-16,-12 3-17 15,-15 3 14-15,-1-3 4 16,-2-7-4-16,3-10 9 0,11-7-6 16,7-9 1-1,6-7 0-15,3 0 7 0,3-13-7 16,19-17 0-16,14-19 0 15,9-8 4-15,4-5-9 16,3-1 5-16,-4 6 0 16,-5 15-3-16,-13 18 9 15,-9 9-6-15,-9 10 12 16,-9 5-5-16,-3 0-3 16,0 13-4-16,-3 18 2 15,-11 14 18-15,1 6-19 16,1 4 0-16,-3-4 0 15,9-1 7-15,6-11-15 16,0-3 7-16,14-13-41 16,17-10 1-16,9-9-77 0,11-4-112 15,5-14-159-15,0-19-96 16</inkml:trace>
  <inkml:trace contextRef="#ctx0" brushRef="#br0" timeOffset="140852.84">13245 12428 882 0,'0'0'161'16,"0"0"152"-16,0 0-183 15,0 0-47-15,0 0-49 16,0 0 7-16,18-20-28 16,31 40 1-16,5 7 29 0,1 5-41 15,-6 7 7-15,-10 2-5 16,-21 14 12-16,-18 6-19 15,-12 8 3-15,-32 7-9 16,-18-1 2-16,-14 2-56 16,-6-2-37-16,-18-2-109 15,-6-13-389-15</inkml:trace>
  <inkml:trace contextRef="#ctx0" brushRef="#br0" timeOffset="142225.49">19083 8953 674 0,'0'0'26'15,"0"0"34"1,0 0 92-16,0 0-30 0,0 0-28 16,0 0-23-16,-10 0 3 15,10 3-51-15,10 5-4 16,20-2 7-16,8-3-25 15,15-3-2-15,5 0 1 16,-1 0-75-16,-4-1 16 16,-11-5-165-16,-16 4-52 15,-26 2-139-15</inkml:trace>
  <inkml:trace contextRef="#ctx0" brushRef="#br0" timeOffset="142360.72">19002 9154 460 0,'0'0'115'15,"0"0"-10"-15,0 0-16 16,0 0 16-16,120 6-40 16,-23-12-65-16,19-10-75 15,17-5-104-15,10-4-264 16</inkml:trace>
  <inkml:trace contextRef="#ctx0" brushRef="#br0" timeOffset="143522.07">20398 8840 968 0,'0'0'16'0,"0"0"24"15,-84 61 36-15,67-18-56 16,4 5 14-16,8 2 0 16,4-3-29-16,1-2 5 15,0-11-10-15,17-9 6 16,12-14-13-16,3-11 7 15,10 0-10-15,11-30-6 16,2-6 0-16,-4-13 16 16,-4-4 8-16,-6 0-7 15,-16 3 14-15,-8 14-11 16,-10 13 2-16,-7 16 43 16,-7 7-40-16,-19 7-2 15,1 20-7-15,-1 5 0 0,9 7-9 16,14-4 9-16,3-6-17 15,7-6 9-15,17-13-43 16,13-7 31-16,3-3-13 16,1-7 3-16,-10-16 7 15,-10-7-78-15,-17-4 101 16,-4-5 6-16,-13 1-6 16,-20 6 0-16,-6 13-2 15,-3 15 4-15,5 4 10 16,10 9-12-16,9 10-17 15,17 7 12-15,1-3-13 16,27 1 18-16,16-7 0 16,11-9 0-16,7-8-5 0,-1 0 5 15,-4-11 0 1,-2-8 26-16,-9-1-7 0,-8 1 15 16,-16 10 34-16,-6 1-30 15,-12 6 18-15,-3 2-34 16,0 2-20-16,0 15 1 15,-6 3 4-15,6 1-7 16,0-1 0-16,12-3 1 16,14-6-8-16,9-6 7 15,4-5 0-15,5 0-1 16,1-14 7-16,3-5-6 16,-8-1 0-16,-2-1 6 0,-12 4 0 15,-6 5-3-15,-11 4-3 16,-6 6 29-16,-3 2 5 15,0 0-7-15,0 0-27 16,0 0-1-16,0 9-4 16,0-1 5-16,0 1 0 15,0-5 4-15,4-1 1 16,9-3 20-16,6 0 3 16,1 0-26-16,3 0 23 15,-1-4-24-15,-2 1-1 16,-7 3 8-16,-3 0-2 15,-4 1-6-15,-1 15 0 16,-5 6 1-16,0 7-2 0,-5 3 1 16,-13 0 0-16,-6-2-1 15,-1-3 6-15,-2-8-5 16,4-2 0-16,-2-5 4 16,8-7-13-16,4-5 9 15,6 0-15-15,7-8 0 16,0-18-61-16,18-7-54 15,20-13-69-15,14-10 23 16,4-7 2-16,7-4 51 16,3 1 71-16,-5 5 52 15,0 13 46-15,-8 13 62 16,-12 15 28-16,-13 10-10 16,-13 10 16-16,-8 0-11 15,0 7-69-15,-4 19 49 0,0 16-42 16,-3 11-15-16,-3 13-4 15,-17 8-29-15,-5 9 26 16,-11 2-47-16,-1 0-2 16,2-15-2-16,7-14-79 15,13-23-17-15,8-19 4 16,7-14-105-16,0-8 19 16,22-25-86-16,3-9-160 15,5-8 243-15</inkml:trace>
  <inkml:trace contextRef="#ctx0" brushRef="#br0" timeOffset="144250.01">21898 8972 267 0,'0'0'257'0,"0"0"-92"16,-106-22-36-16,74 22-35 0,15 0-24 15,7 0-51 1,10 3-10-16,10 5-15 0,25 1 6 16,27-1-7-16,13 0-38 15,12-5 20-15,2-3 20 16,-2 0-82-16,-12 0 4 15,-19-11 75-15,-18 2-5 16,-27 1 13-16,-11 0 106 16,-27 8-59-16,-19 0 15 15,-10 11 19-15,-2 11 7 16,7 4 5-16,11 4-50 16,15-3-32-16,14-2-10 0,11-1 2 15,1-4-5-15,28-6 2 16,6-9 0-16,11-5-17 15,3 0 16-15,0-12 1 16,0-7-3-16,-1-8-14 16,-8 0 15-16,-8 1-5 15,-5 5 6-15,-12 8-10 16,-7 8 11-16,-5 5-2 16,-3 0-2-16,0 19-7 15,1 8 11-15,7-1 0 16,-2-1 3-16,9-1-4 15,5-4 1-15,6-6 0 16,4-5 2-16,-1-9 8 0,3 0-10 16,-2-6 0-1,-2-5 0-15,-6-3-8 0,-4 2 8 16,-2-1 0-16,0 4-2 16,0 2 10-16,4 0-8 15,2 7 0-15,9-3 2 16,7 1-6-16,1 0 4 15,3-4 0-15,4-5-1 16,-1-4 9-16,-1-10-3 16,0-10-5-16,-3-8 2 15,-3-16-1-15,-2-11-1 16,-3-13 0-16,-5 1 13 16,-10 19-9-16,-7 24 71 15,-11 25 42-15,0 14-72 0,-35 27-18 16,-8 19-25-16,-12 14 21 15,6 8 8-15,4 5-28 16,11 4-6-16,12 2-3 16,14-4-33-16,8-9-15 15,19-17-176-15,22-16 1 16,9-22 17-16,0-11-505 16</inkml:trace>
  <inkml:trace contextRef="#ctx0" brushRef="#br0" timeOffset="144392.88">23353 8903 840 0,'0'0'118'16,"0"0"41"-16,0 0-49 0,0 0-94 15,0 0-12-15,0 0 35 16,115 30-39-16,-54-19-72 16,1-3-167-16,-13-7-228 15</inkml:trace>
  <inkml:trace contextRef="#ctx0" brushRef="#br0" timeOffset="155630.01">7771 15704 879 0,'0'0'41'16,"0"0"40"-16,-88 27 43 15,49 7-91-15,0 8 11 16,7 3 5-16,9 6-41 15,13-2 7-15,10 1-15 16,0-7 7-16,19-7-14 16,14-13 6-16,10-14 1 0,5-9 0 15,4-12 2 1,0-19 7-16,-10-1-5 0,-6-1 0 16,-11-3 7-16,-11 0-10 15,-11-1 0-15,-3 0 11 16,-6-2-10-16,-21-1 4 15,-6 4-6-15,-6 10 4 16,-6 13-10-16,-4 12 6 16,5 1-28-16,11 1 7 15,13 9-20-15,10 2-52 16,10-4-170-16,10-7-101 16,20-1-50-16</inkml:trace>
  <inkml:trace contextRef="#ctx0" brushRef="#br0" timeOffset="155908.25">7920 15444 726 0,'0'0'113'15,"0"0"188"-15,0 0-131 16,0 0-62-16,0 0-1 16,0 0-47-16,-58-3-27 15,46 39 14-15,-3 20-11 16,3 16 9-16,-7 18-1 15,-2 9-13-15,0 13 15 16,-6 1-41-16,2-8-4 16,-2-6 3-16,6-20 1 15,3-23-5-15,5-12 0 0,7-18-17 16,3-13-12-16,3-4-63 16,0-9-27-16,9 0-46 15,13-29-217-15,2-17-339 16</inkml:trace>
  <inkml:trace contextRef="#ctx0" brushRef="#br0" timeOffset="156188">8154 15490 1075 0,'0'0'132'0,"0"0"61"16,0 0-75-16,0 0-71 15,0 0 7-15,0 0-31 0,-16 52-3 16,4-6 31-16,-6 8-35 16,3-1 15-16,-3-7-22 15,6-10 2-15,9-9-16 16,-1-15 5-16,4-5-11 16,0-7 11-16,0 0-48 15,0 0 10-15,0-7-11 16,16-12-41-16,5-10-55 15,-3-4-244-15,0 3-271 16</inkml:trace>
  <inkml:trace contextRef="#ctx0" brushRef="#br0" timeOffset="156508.34">8722 15628 1327 0,'0'0'35'0,"0"0"124"16,0 0-66-16,0 0-22 16,0 0-33-16,0 0 5 15,-41 4-20-15,17 35-23 16,-12 24 38-16,-6 13-27 0,-1 17 2 15,1 11 5-15,5 9-12 16,10-4-7-16,11-16 1 16,16-21-14-16,3-16 5 15,33-19-79-15,25-24-6 16,21-13-44-16,12-23-239 16,0-21-491-16</inkml:trace>
  <inkml:trace contextRef="#ctx0" brushRef="#br0" timeOffset="156968.57">8894 16041 1122 0,'0'0'89'0,"0"0"50"16,0 0 30-16,0 0-101 16,0 0-56-16,0 0-3 15,18-19 5-15,16 19-14 16,2 0 0-16,-6 0 0 15,-8 12 4-15,-5 2-8 16,-4 6 0-16,-7 3-31 16,-6 4 22-16,0 3-32 15,-13-7 6-15,-4 2 10 16,-2-8-9-16,4-4 16 16,3-9 15-16,9-1 7 15,3-3-8-15,0-4 8 0,9-21 0 16,9-9-1-1,7-5 6-15,2-8-2 0,-6 4-2 16,3 4 3-16,-5 9 37 16,-5 8-14-16,-4 10 5 15,-7 10 15-15,-3 2-31 16,0 0-4-16,0 22-12 16,0 12 0-16,-10 8 15 15,4 5-15-15,3-5 0 16,-2-3-2-16,5-7-3 15,0-10-11-15,0-9-63 16,21-9-88-16,9-4-72 16,7-20-188-16,8-16-97 15</inkml:trace>
  <inkml:trace contextRef="#ctx0" brushRef="#br0" timeOffset="157191.16">9498 15790 936 0,'0'0'204'0,"0"0"49"15,0 0-103-15,0 0-91 16,0 0-3-16,0 0-43 16,-9 23-5-16,35 11 34 15,9 0-28-15,7 8 5 16,-3 4-19-16,-6 7 5 16,-14 6-12-16,-13 0 7 15,-6 2-8-15,-15-3-18 16,-18-5-49-16,-2-9-32 0,-1-9-88 15,6-12-199-15,12-18-286 16</inkml:trace>
  <inkml:trace contextRef="#ctx0" brushRef="#br0" timeOffset="157402.73">10335 15975 1315 0,'0'0'44'0,"0"0"77"16,0 0-13-16,0 0-46 16,0 0-19-16,0 0-41 15,18-16 5-15,34 16-7 0,16 0 3 16,13 0-10-16,0 0-48 16,-9 0-54-16,-7 0-105 15,-23 0-270-15</inkml:trace>
  <inkml:trace contextRef="#ctx0" brushRef="#br0" timeOffset="157561.19">10278 16266 1046 0,'0'0'191'16,"0"0"-71"-16,0 0-61 15,0 0-40-15,81-6-17 0,10-5-2 16,22-1-98-16,17-2-144 15,16-3-594-15</inkml:trace>
  <inkml:trace contextRef="#ctx0" brushRef="#br0" timeOffset="158106.34">12681 15866 1046 0,'0'0'55'0,"0"0"-38"16,-64-83 80-16,34 65-2 16,-7 11-41-16,0 7-42 15,-8 3 18-15,2 19-24 16,-2 8 8-16,12 7-14 16,7-1 8-16,16-2-19 15,10-4 11-15,4-5-22 16,28-12 4-16,7-13-35 0,10 0 36 15,5-19 13-15,-2-14 8 16,-6-4-3-16,-4-5 1 16,-6-5 0-16,-10-5 48 15,0-8-22-15,-10-10 7 16,4-2 8-16,-4 6-14 16,-9 13 19-16,-1 23-4 15,-4 17-13-15,-2 13 11 16,0 10-42-16,0 27-1 15,-2 14-7-15,-5 19 11 16,1 10-10-16,-1 3 6 16,-2 2-39-16,-5-1-37 15,4-9-175-15,7-17-509 0</inkml:trace>
  <inkml:trace contextRef="#ctx0" brushRef="#br0" timeOffset="158308.34">12159 16171 1328 0,'0'0'66'15,"0"0"75"-15,0 0-86 16,0 0-42-16,87 3-3 16,30-6-4-16,30-6-3 15,8 4-6-15,-3 5-33 0,-9 0-8 16,-16 5-59-16,-23 12-186 15,-29 3-231-15</inkml:trace>
  <inkml:trace contextRef="#ctx0" brushRef="#br0" timeOffset="158728.25">12599 16612 1048 0,'0'0'63'16,"0"0"31"-16,0 0-34 16,-96 3-23-16,61 11-7 0,-19 13 10 15,-4 7-5 1,-3 9 16-16,0 6-22 0,7 4-22 16,17-5 2-16,13-7-6 15,21-12-6-15,3-12 0 16,33-17-42-16,16-2 23 15,6-27-24-15,6-13 5 16,2-8 1-16,-8-3 27 16,-7-3 13-16,-5-3 12 15,-15-2 5-15,-2-3 14 16,-12 7-12-16,-5 13-4 16,-5 19 53-16,-4 16-25 15,0 9 8-15,0 0-27 16,-7 19-22-16,-10 20 0 0,-4 18-2 15,-3 7 0-15,5 11-5 16,2 0 0-16,7 4-42 16,10-8-65-16,0-11-215 15,21-16-203-15</inkml:trace>
  <inkml:trace contextRef="#ctx0" brushRef="#br0" timeOffset="159208.79">12883 16665 1250 0,'0'0'126'0,"0"0"10"16,0 0-76-16,0 0-56 16,0 0 4-16,0 0-8 0,65-9 0 15,-17 18 9-15,-2 5-18 16,-10-1 1-16,-10 4-25 15,-7 3 25-15,-16-1-31 16,-3 7 25-16,-3 3-5 16,-24 3-34-16,0-3 34 15,0-5-39-15,0-4-7 16,11-9 43-16,7-3 0 16,6-8 22-16,3 0 6 15,0-14-2-15,18-11 0 0,12-9-4 16,4-9 0-16,1 0 19 15,3-4-12-15,-2 2 51 16,-6 6 12-16,-5 8 10 16,-12 11 7-16,-2 12-31 15,-11 6-10-15,0 2 2 16,0 0-36-16,0 11 2 16,-3 17 9-16,-11 13 14 15,4 2-2-15,4 3-35 16,6 7-1-16,6 3-7 15,27-1-23-15,16-8-65 16,12-13-15-16,14-27-118 16,10-7-368-16</inkml:trace>
  <inkml:trace contextRef="#ctx0" brushRef="#br0" timeOffset="159643.84">14835 15258 742 0,'0'0'50'0,"0"0"150"16,0 0 16-16,0 0-119 0,0 0-28 15,0 0-16-15,-81 22-30 16,41 20 43-16,-2 10-34 16,7 10-3-16,2 9 10 15,4 8-30-15,9 9 14 16,11 1-5-16,6 5-14 16,3 1 16-16,6-1-20 15,13 0 0-15,8-5 2 16,-2-10-1-16,-2-9-1 15,-4-10 0-15,-13-16 6 16,-6-6-10-16,-6-11 4 16,-22-5 0-16,-17-4-5 15,-9 1-2-15,-4-7-13 16,-3 2-21-16,3-3-52 16,8-5-17-16,18 1-221 0,9-7-241 15</inkml:trace>
  <inkml:trace contextRef="#ctx0" brushRef="#br0" timeOffset="160139.67">14996 16579 628 0,'0'0'79'16,"0"0"88"-16,0 0 27 15,0 0-55-15,0 0-30 16,0 0-48-16,-28-25-24 16,-2 32 10-16,-9 15 1 15,-3 7-22-15,0 8 7 16,4 4-7-16,5 0-20 15,6-1 13-15,11-6-19 16,10-7 0-16,6-7-2 16,3-8 3-16,16-7-1 0,11-5 0 15,9-3 7 1,0-16-8-16,1-6 1 0,-6-6 0 16,-4-2 0-16,-7-4 4 15,-1 6-4-15,-11 3 0 16,-2 9 5-16,-6 8 5 15,-1 8-8-15,-2 3 4 16,0 0-6-16,0 17 3 16,-3 12-3-16,-6 2 0 15,6 4-5-15,3-2 0 16,0 1-51-16,4-5-58 16,15-9-73-16,6-11-299 15</inkml:trace>
  <inkml:trace contextRef="#ctx0" brushRef="#br0" timeOffset="161054.66">15341 15083 480 0,'0'0'131'15,"0"0"84"-15,0 0 9 16,0 0-60-16,0 0-48 16,0 0-13-16,-35-20-50 0,50 14-13 15,5-3-9 1,6 5-30-16,3 1 12 0,-2 3-13 16,-5 0 5-16,-2 16-16 15,-7 0 11-15,-7 11-1 16,-6-1-6-16,0 5 3 15,-15 2 1-15,-5-7-7 16,6-6-4-16,5-5 3 16,3-11 5-16,6-1 6 15,0-3-4-15,0 0 10 16,0 0-9-16,0 0 3 16,12-17 0-16,5-8-3 15,9-8 3-15,0-4 0 16,3-3 2-16,-4 4 6 0,-2 3-6 15,-9 16-2-15,-8 8 3 16,-4 6 19-16,-2 3-22 16,0 0 0-16,0 12-3 15,-5 16 9-15,-5 4 0 16,6 0-6-16,4 2 5 16,0-4-10-16,3 1 5 15,21-9-8-15,13-3-40 16,17-5-108-16,7-14-211 15,1 0-330-15</inkml:trace>
  <inkml:trace contextRef="#ctx0" brushRef="#br0" timeOffset="161458.34">15575 15758 649 0,'0'0'96'0,"0"0"105"16,25-87-46-1,-25 70-59-15,0 8 35 0,0 6-46 16,-11 3-17-16,-12 0-29 16,-13 23-35-16,-4 10 17 15,-2 17 0-15,3 9-11 16,0 13 23-16,10 4-29 16,7 5 1-16,8 1-4 15,8-9 7-15,3-5-11 16,3-19 3-16,0-11-24 15,-3-9-5-15,-7-13-60 16,0-5-50-16,-2-11-152 16,-2 0-169-16</inkml:trace>
  <inkml:trace contextRef="#ctx0" brushRef="#br0" timeOffset="161618.07">15120 16107 248 0,'0'0'603'0,"0"0"-429"15,0 0-19-15,0 0-131 16,100-71-9-16,-27 57-13 16,12-2 2-16,6 2-4 15,3-3-93-15,3 1-147 16,-12-3-183-16</inkml:trace>
  <inkml:trace contextRef="#ctx0" brushRef="#br0" timeOffset="161825.94">15975 15734 748 0,'0'0'179'16,"0"0"71"-16,0 0-85 16,0 0-66-16,0 0-45 15,-81 39 21-15,63-2-39 16,-1 10-9-16,1 9 11 16,-3 10-32-16,6 9 15 15,2 2-21-15,6-2 3 16,7-12-15-16,3-10-23 15,26-19-59-15,16-18-34 16,18-16-238-16,11-14-298 16</inkml:trace>
  <inkml:trace contextRef="#ctx0" brushRef="#br0" timeOffset="162140.28">16309 15869 931 0,'0'0'129'15,"0"0"88"-15,0 0-119 16,0 0 2-16,-80 0-59 16,72 10-20-16,2 5 9 15,6 4-29-15,0 6 6 16,6 3-3-16,14 1 6 16,9 3-12-16,1-1 2 15,-2-5 0-15,-1-3-5 0,-9-6 7 16,-3-1-2-16,-12-4 0 15,-3 3-11-15,-3-1 7 16,-24 1-1-16,-11-2-14 16,-6-2 18-16,-3-5-37 15,3-3-7-15,5-3-8 16,11 0-30-16,12-3-114 16,16-17-213-16,13-14-295 15</inkml:trace>
  <inkml:trace contextRef="#ctx0" brushRef="#br0" timeOffset="162358.34">16504 15777 957 0,'0'0'160'0,"0"0"8"16,0 0-56-16,0 0-43 0,0 0 20 16,0 0-36-16,78 93-7 15,-55-52-41-15,-3 3 12 16,-5 6-11-16,-12 1-1 15,-3 4-4-15,-2-1-1 16,-25-3-13-16,-5-1-4 16,-7-4-77-16,1-6-50 15,7-10-229-15,9-17-229 16</inkml:trace>
  <inkml:trace contextRef="#ctx0" brushRef="#br0" timeOffset="162786.38">17205 16051 430 0,'0'0'766'0,"0"0"-714"16,-81-26 73-16,49 26-81 16,-7 0 7-16,1 19-42 15,1 5 3-15,2 6-4 16,2 3 2-16,6 3-12 15,9-2 2-15,11-2-3 16,7-6-5-16,0-6-8 16,20-11-16-16,9-7 1 15,7-2-15-15,4-11 34 0,1-12-71 16,-5-7 30 0,-4-5 49-16,-7-6-3 0,-1-8 7 15,-8-11 1-15,4-9 5 16,-5 0 14-16,-1 9 6 15,-5 14 24-15,-2 19 37 16,-7 18-33-16,0 9-2 16,0 0-49-16,0 16-2 15,0 20-2-15,-11 17 1 16,-1 9 0-16,-1 8-6 16,1 2-4-16,-2-1-51 15,13-3-94-15,1-11-197 0,4-11-181 16</inkml:trace>
  <inkml:trace contextRef="#ctx0" brushRef="#br0" timeOffset="163274.7">17556 15972 1295 0,'0'0'45'0,"0"0"30"15,0 0 29-15,0 0-92 16,0 0-8-16,0 0 6 16,79 6-9-16,-30 14 10 0,-1 7-11 15,-13-1 0 1,-5 1-4-16,-15-1 4 0,-12 1-5 16,-3-1-9-1,-15 4-18-15,-10-4 11 0,-9 1-37 16,1-4-22-16,9-10 6 15,6-3 18-15,10-10 52 16,7 0 4-16,1 0 3 16,4-17 18-16,19-6-20 15,8-7 9-15,5-7 21 16,6-2-23-16,1-7 10 16,-1 0 17-16,-9 7 3 15,-10 16 28-15,-11 6-4 16,-9 14-9-16,-3 3 10 0,0 0-50 15,0 3 1-15,-16 23-5 16,-6 10-8-16,-8 11 31 16,-3-2-29-16,1 2-2 15,3-6 3-15,5-2-4 16,9 1-2-16,15-3-19 16,3-3-78-16,39-7-33 15,17-13-455-15</inkml:trace>
  <inkml:trace contextRef="#ctx0" brushRef="#br0" timeOffset="163529.87">18588 15955 1426 0,'0'0'3'0,"0"0"87"15,0 0-17-15,0 0-61 16,0 0 25-16,109-5-28 16,-39 10-3-16,12 2-9 15,0-3 3-15,-9-1-27 16,-10-3-33-16,-14 0-45 16,-21 0-25-16,-14 0-127 15,-14 3-102-15,-10-3-47 0</inkml:trace>
  <inkml:trace contextRef="#ctx0" brushRef="#br0" timeOffset="163738.93">18655 16111 651 0,'0'0'250'0,"0"0"6"16,0 0-79-16,0 0-84 16,0 0-57-16,0 0-1 15,15 26 53-15,52-23-69 16,15-3-6-16,6 0-13 15,-3 0 9-15,-10 0-13 16,-14 0 4-16,-18 0-29 16,-22-3-27-16,-17 3-93 0,-4-3-71 15,-29 2-207 1,-22-1-315-16</inkml:trace>
  <inkml:trace contextRef="#ctx0" brushRef="#br0" timeOffset="164946.25">21110 15820 779 0,'0'0'242'0,"0"0"-192"16,0 0 57-16,0 0 5 15,0 0-58-15,0 0 3 16,-67-76 10-16,46 76-24 15,-2 0 8-15,0 0-19 16,-3 19-22-16,3 15 25 16,-2 9-22-16,0 16 8 15,-2 17 8-15,1 10-22 0,0 3 11 16,-1 1-8-16,-1-5-6 16,-8-6 0-16,0-10-4 15,1-8-4-15,3-17-10 16,10-14-48-16,8-11-28 15,6-14-74-15,3-5-265 16,4-9-221-16</inkml:trace>
  <inkml:trace contextRef="#ctx0" brushRef="#br0" timeOffset="165127.87">20457 16339 951 0,'0'0'146'0,"0"0"4"16,0 0 43-16,0 0-116 15,0 0-41-15,0 0 13 16,104-70-38-16,-20 51-6 16,10 2-3-16,8 4-2 15,4-5-22-15,8 3-83 16,2-2-125-16,-2-5-216 16</inkml:trace>
  <inkml:trace contextRef="#ctx0" brushRef="#br0" timeOffset="165404.38">21729 15775 1065 0,'0'0'161'0,"0"0"-67"0,0 0 54 16,0 0-105-16,0 0 17 15,0 0-30-15,-74 41 35 16,52 4-23-16,-1 14-10 15,-9 19 23-15,-7 18-35 16,-4 6-4-16,-3 4-3 16,3-4-6-16,12-19-5 15,5-14-2-15,20-22-11 16,6-18 7-16,3-12-81 16,26-13-15-16,17-4-58 0,10-17-232 15,7-16-323 1</inkml:trace>
  <inkml:trace contextRef="#ctx0" brushRef="#br0" timeOffset="165860.34">21736 16148 1192 0,'0'0'77'0,"0"0"90"15,0 0-66-15,0 0-70 16,0 0-21-16,0 0 17 15,39-11-27-15,-7 17 0 16,1 8 1-16,-5 0 3 16,-3 5-4-16,-6 0 0 15,-11 5-8-15,-8 2 1 0,0 1-6 16,-24 2 5-16,-6-3 2 16,1 2-11-16,-3-6 16 15,5-5-4-15,9-6 5 16,7-6-7-16,5-4 11 15,6-1-4-15,0 0 5 16,10-6-1-16,12-19-4 16,11-3 0-16,7-6 2 15,-2 0-4-15,-3 5 7 16,-8 6-5-16,-8 6 20 16,-9 11-11-16,-7 3 17 15,-3 3-21-15,0 0 1 0,0 6-8 16,0 11 4-16,0 9-2 15,0-2 0-15,3-1-1 16,10 2-12-16,5 0-51 16,7-6-25-16,7-10-96 15,0-9-144-15,3-3-178 16</inkml:trace>
  <inkml:trace contextRef="#ctx0" brushRef="#br0" timeOffset="166099.87">22419 15857 980 0,'0'0'207'16,"0"0"63"-16,0 0-128 15,0 0-97-15,0 0-11 16,0 0-11-16,26 15-13 0,5 32 31 16,5 6-27-16,-3 9-10 15,-9 5 3-15,-8 2-7 16,-14 4 0-16,-2 0-1 15,-30 2-3-15,-15-4-10 16,-10-3-55-16,-3-12-31 16,-1-4-55-16,9-11-273 15,9-11-425-15</inkml:trace>
  <inkml:trace contextRef="#ctx0" brushRef="#br0" timeOffset="166949.15">22185 16095 237 0,'0'0'59'0,"0"0"28"16,0 0-28-16,0 0-1 0,0 0-5 16,0 0 3-16,-4-17 15 15,1 17-7-15,-1-3-3 16,-2 3-7-16,-3-5-5 15,-8 3 20-15,-2 2 10 16,-5 0-4-16,-4 0-19 16,-7 0-13-16,2 0 23 15,0 0-32-15,2 7-2 16,3 9 7-16,3 4-25 16,4 9 15-16,6 3 1 0,5 5-26 15,10 0 6 1,0 0-10-16,11-4-9 0,17-2-8 15,14-6-78-15,14-12-163 16,6-12-205-16</inkml:trace>
  <inkml:trace contextRef="#ctx0" brushRef="#br0" timeOffset="167818.34">21717 16098 153 0,'0'0'50'0,"0"0"83"15,0 0-21-15,0 0 8 16,0 0 20-16,0 0-19 16,-4-11 28-16,4 11-14 15,0 0-38-15,0-2-12 16,4 1-33-16,9 1 7 16,3 0-36-16,-5 0-6 15,4 14 9-15,5 3-21 16,-8 8 8-16,-4 5-5 0,-8 6-5 15,0 1 13-15,-10-1-14 16,-11 0-1-16,-7 1 15 16,-2-4-12-16,-6-7-4 15,1-4 2-15,-1-5 6 16,3-2-7-16,8-7-1 16,9-4 0-16,9-4-3 15,7 0 3-15,0-5-10 16,12-17-33-16,16-9-86 15,10-6-62-15,4 2-164 16,4 3-100-16</inkml:trace>
  <inkml:trace contextRef="#ctx0" brushRef="#br0" timeOffset="168096.89">22075 16051 655 0,'0'0'122'0,"0"0"82"15,0 0-65-15,0 0-35 16,0 0 6-16,0 0-46 16,-40-14 7-16,19 23-20 15,-4 13-21-15,-5 8 17 16,-5 9-16-16,3 3-13 16,2 5 18-16,8-3-29 15,6-2 6-15,10-2-13 0,6-7 8 16,0-10-13-16,22-3 5 15,13-6-8-15,18-6 1 16,15-8-60-16,10 0 17 16,7 0-144-16,-2-7-347 15</inkml:trace>
  <inkml:trace contextRef="#ctx0" brushRef="#br0" timeOffset="168743.39">23604 16643 727 0,'0'0'147'0,"0"0"-75"0,0 0 152 15,0 0-77 1,0 0-30-16,0 0-33 0,7-31-2 15,-7 31-57-15,-14 0 0 16,-3 11-6-16,-1-2-17 16,6 2 23-16,4-6-24 15,6 0-1-15,0-2 0 16,2-3 5-16,0 2-5 16,2-2 0-16,11 0 2 15,4 0 5-15,-1 0-3 16,-5-9-4-16,-3-3 3 15,-5 1 4-15,-3-3-6 16,0 5-1-16,0 1 6 16,-11 8-11-16,-3 0 5 15,-2 0-2-15,1 3-5 0,1 11 7 16,7 1-3-16,5 1 3 16,2-6 0-16,0-1-8 15,5 2 8-15,7-9-3 16,-2-2-3-16,2 0 12 15,-3 0-4-15,-2-2-2 16,0-12-3-16,-7 1-1 16,0 3-35-16,0-3-30 15,-19 8-58-15,-19 4-180 16,-17 1-337-16</inkml:trace>
  <inkml:trace contextRef="#ctx0" brushRef="#br0" timeOffset="178064.89">24687 15949 960 0,'0'0'18'16,"0"0"63"-16,0 0-10 15,0 0-16-15,0 0-4 16,0 0-31-16,0 0 18 16,-14-33-22-16,13 33-13 15,1 3 5-15,0 8-8 16,0 11 0-16,0 12 2 15,-2 9 4-15,2 3 11 16,0-6-16-16,0-7 8 16,17-11 1-16,16-13-10 15,16-9 0-15,20-2 32 16,17-34-21-16,11-7 18 0,7-4-29 16,-5-2 4-16,-14 5-13 15,-17 6 7-15,-20 12-47 16,-25 9-68-16,-22 17-81 15,-5 0-68-15,-35 14-284 16</inkml:trace>
  <inkml:trace contextRef="#ctx0" brushRef="#br0" timeOffset="178325.67">24656 16394 835 0,'0'0'22'0,"0"0"-5"16,0 0 204-16,0 0-148 16,0 0-56-16,0 0 3 15,-39 5-18-15,48 4 10 16,13 2 31-16,11-9-33 16,16-2 12-16,18-10-7 15,20-19-4-15,7-14-11 16,4-3 5-16,-5-1-11 15,-12 0-101-15,-13 2-183 16,-19 4-49-16,-25 9-155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2-21T03:16:09.6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6506 2755 25 0,'0'0'0'16,"0"0"-7"-16,0 0-11 16</inkml:trace>
  <inkml:trace contextRef="#ctx0" brushRef="#br0" timeOffset="1439.06">6643 2414 313 0,'0'0'24'16,"0"0"73"-16,0 0 43 15,0 0 11-15,0 0-34 16,0 0-28-16,14-76 59 16,-14 70-47-16,0 1-36 15,-3-1 32-15,-8 2-58 16,-2 1 24-16,-2 3-20 15,-9 0-42-15,-7 25 11 16,-8 18-12-16,3 17 0 16,3 11-9-16,11 3 12 15,16-6-3-15,6-10 0 0,15-14-2 16,18-15-8-16,10-16 9 16,8-13 1-16,4 0-6 15,9-20 6-15,-1-13-3 16,-5-4-10-16,-12-5-24 15,-15-2 30-15,-17-1-23 16,-14-1 25-16,-9-2-11 16,-30 3 2-16,-13 8 5 15,-8 11-25-15,2 16-12 16,6 10 43-16,13 6-42 16,14 14-46-16,14-3-19 15,11-6-52-15,3-5-3 16,21-6 20-16,6 0 33 0,1-13-4 15,-1-4-1 1,-12-4 32-16,0-2 73 0,-15-1 12 16,0-3 31-16,-3-1 64 15,0 2 5-15,-9 3 19 16,-6 9 55-16,6 3 15 16,3 8-49-16,0 3 41 15,3 0-39-15,-4 0-80 16,-1 11-16-16,-4 19 7 15,-4 21-17-15,1 24 2 0,-6 20 39 16,-1 18-58 0,-2 18 7-16,-3 2-23 0,0-9 12 15,9-19-30-15,9-23 4 16,9-23-72-16,0-25-8 16,20-22-185-16,5-12-251 15</inkml:trace>
  <inkml:trace contextRef="#ctx0" brushRef="#br0" timeOffset="1679.33">6991 2031 877 0,'0'0'97'0,"0"0"137"16,0 0-99-16,0 0-117 15,0 0 11-15,-23 90-15 16,13-37 18-16,1 0-32 16,3-7 16-16,0-9-30 15,2-11 14-15,4-7-46 16,0-10-71-16,0-6-176 16,4-3-127-16</inkml:trace>
  <inkml:trace contextRef="#ctx0" brushRef="#br0" timeOffset="1972.83">7443 2324 1015 0,'0'0'83'16,"0"0"100"-16,0 0-17 15,0 0-103-15,0 0-11 16,0 0-26-16,0 10-16 16,-9 29-1-16,-9 25-7 15,-3 22 1-15,-6 12 14 16,2 10-10-16,4-4-7 16,15-9 0-16,6-17-18 0,9-17 11 15,31-22-107 1,14-24-96-16,9-15-220 15,5-37-253-15</inkml:trace>
  <inkml:trace contextRef="#ctx0" brushRef="#br0" timeOffset="2405.42">7647 2657 906 0,'0'0'50'16,"0"0"166"-16,0 0-108 15,0 0-99-15,0 0-3 16,0 0 1-16,78-11 21 16,-44 11-28-16,-10 0 0 0,-5 5-9 15,-11 12 8-15,-8 6-9 16,0 4-1-16,-3 5 8 16,-17 0-12-16,-2-1 11 15,4-8 0-15,6-7-8 16,6-9 7-16,2-7 4 15,4 0 1-15,0 0-38 16,13-20 4-16,8-9 32 16,7-9 2-16,5-5-5 15,-5-6 13-15,-2-1-8 16,-7 5 13-16,-8 12-12 16,-4 18 52-16,-7 12-9 15,0 8-7-15,-13 27-17 0,-11 14-16 16,0 12 15-16,3 2-13 15,8-4 7-15,7 0-18 16,6-3 5-16,10-8-22 16,26-13-50-16,19-20-191 15,12-12-42-15,8-26-206 16</inkml:trace>
  <inkml:trace contextRef="#ctx0" brushRef="#br0" timeOffset="2628.65">8257 2386 871 0,'0'0'45'0,"0"0"212"16,0 0-118-1,0 0-68-15,0 0-55 0,0 0 18 16,91 73 37-16,-22-31-47 16,2 4-12-16,-8 2-1 15,-21 3-9-15,-23 7-4 16,-19 10 0-16,-25 15-32 15,-26 4-15-15,-7 1-99 16,0-14-136-16,13-23-209 16</inkml:trace>
  <inkml:trace contextRef="#ctx0" brushRef="#br0" timeOffset="2826.1">9200 2592 1182 0,'0'0'32'0,"0"0"39"16,0 0 76-16,0 0-72 15,0 0-66-15,0 0-16 16,158-4 7-16,-49-8-20 16,0-5-94-16,-11 2-86 15,-26 1-250-15,-30 11-136 16</inkml:trace>
  <inkml:trace contextRef="#ctx0" brushRef="#br0" timeOffset="2970.47">9300 2881 685 0,'0'0'64'16,"0"0"61"-16,0 0 13 16,0 0-113-16,82 3-3 15,28-28 38-15,29-11-60 16,22-7-225-16,9-13-161 15</inkml:trace>
  <inkml:trace contextRef="#ctx0" brushRef="#br0" timeOffset="3455.61">11912 2043 803 0,'0'0'136'0,"0"0"-135"16,-23-87 172-16,4 65-4 15,-5 10-69-15,-12 6-14 16,-9 6-69-16,-10 11-12 15,-6 23 7-15,-5 10-7 16,14 4-5-16,10-6 0 16,20-5 11-16,16-9-32 15,6-7 21-15,18-11-14 0,21-10 2 16,10 0 7-16,10-29 5 16,6-10 0-16,-4-7-40 15,-3-6 33-15,-9-5-6 16,-13-10 13-16,-9-13-2 15,-12-6 6-15,-5 5-4 16,-10 20 0-16,0 24 9 16,0 31 48-16,-10 11-57 15,-15 38-2-15,-5 25-17 16,-3 22 25-16,9 12-9 16,6 7 3-16,6 4-60 15,5-4-126-15,4-10-243 16,3-20-199-16</inkml:trace>
  <inkml:trace contextRef="#ctx0" brushRef="#br0" timeOffset="3653.39">11488 2531 890 0,'0'0'52'0,"-82"24"244"15,64-20-139-15,18-4-69 16,30 0-88-16,40-4 4 15,42-12 4-15,31-6-1 16,15 3 6-16,9 2-26 16,-12 7-77-16,-19 10-78 0,-30 0-170 15,-45 7-216-15</inkml:trace>
  <inkml:trace contextRef="#ctx0" brushRef="#br0" timeOffset="4063.54">11677 3229 943 0,'0'0'18'0,"0"0"184"16,0 0-121-16,0 0 13 15,-86-3-42-15,62 6-11 0,-9 20-30 16,-1 11-11-16,1 10 0 15,9 1 8-15,12-3-26 16,5-8 18-16,7-10-20 16,10-11 18-16,17-13-72 15,12-7 57-15,6-27 15 16,-2-12-65-16,-5-5 64 16,-6-5 0-16,-5-1 3 15,-8-4 22-15,-7-6-21 16,-1-4 26-16,-4 8 5 15,-7 17-30-15,0 24 65 16,0 15-38-16,0 7-23 0,-12 25-6 16,-3 20 1-1,-1 20-1-15,0 13 0 0,5 9-24 16,8 4-3-16,0-1-158 16,3-12-157-16,6-20-179 15</inkml:trace>
  <inkml:trace contextRef="#ctx0" brushRef="#br0" timeOffset="4513.6">12025 3067 994 0,'0'0'19'16,"0"0"126"-16,0 0 13 0,0 0-89 15,0 0-69 1,0 0-4-16,-15-15 4 0,54 15-5 15,2 1 5-15,2 9-33 16,-5 3 21-16,-11 5-44 16,-15 5 20-16,-12 5 27 15,0 5-27-15,-15 2 26 16,-15 1-5-16,0 0-4 16,2-8 17-16,5-7-25 15,13-8 6-15,4-10 18 16,6-3-6-16,0-7 9 15,15-24 0-15,15-15-24 16,12-10 15-16,4-8-53 16,-1-1 62-16,-2 4 14 0,-8 8 7 15,-6 17 86-15,-16 13-37 16,-5 15 21-16,-8 8 2 16,0 0-69-16,0 9-3 15,0 23-18-15,-14 10-3 16,4 9 29-16,10 2-29 15,0-1 0-15,15 1-10 16,32-4-52-16,21-10-134 16,17-25-198-16,12-14-351 15</inkml:trace>
  <inkml:trace contextRef="#ctx0" brushRef="#br0" timeOffset="6103.27">13148 1927 673 0,'0'0'37'0,"0"0"-23"16,0 0 199-16,0 0-47 16,0 0-119-16,0 0-25 0,-31 15-18 15,-8 57 44 1,-7 8-4-16,13-4-44 0,12-8 18 15,21-10-18-15,0-18-12 16,31-16 10-16,15-17-16 16,13-7 16-16,5-23-10 15,-5-16-17-15,-7-7 21 16,-14-3-2-16,-17-4 10 16,-15-2 2-16,-6-3 7 15,-30 3-3-15,-16 12-6 16,-8 14-5-16,-10 21-3 15,1 8-3-15,14 5 6 16,14 12 0-16,21-1-74 16,14-2-54-16,13-4 53 0,26-8-4 15,13-2 53-15,5-6-16 16,-6-17 46-16,-5-4-6 16,-15-2 11-16,-4-1-4 15,-15-1 8-15,-8 0 31 16,-4 1 74-16,0 5-28 15,-13 5 11-15,-3 9-5 16,-1 11-22-16,-5 6 0 16,-2 30-37-16,-1 23-30 15,2 19 69-15,7 17-24 16,1 10 5-16,0 5-12 16,3 8-33-16,2-1-5 15,10-12-2-15,0-18-43 0,19-29-36 16,11-26-98-16,6-27-127 15,2-14-127-15</inkml:trace>
  <inkml:trace contextRef="#ctx0" brushRef="#br0" timeOffset="6299.9">13588 1937 763 0,'0'0'87'15,"0"0"248"-15,0 0-148 16,0 0-181-16,0 0-6 15,15 80 74-15,-8-20-35 16,-5 8 0-16,-2 5-39 0,0 3 16 16,0 3-33-16,1-10 17 15,19-13-100-15,9-27-81 16,12-29-116-16,6-19-127 16</inkml:trace>
  <inkml:trace contextRef="#ctx0" brushRef="#br0" timeOffset="6717.94">13858 2042 793 0,'0'0'9'15,"0"0"87"-15,0 0 58 16,0 0-109-16,0 0-40 16,0 0-4-16,6 52 7 15,42-52 31-15,1 0-38 16,-4 0 0-16,-8-2 1 0,-16 2 7 15,-11 0-12-15,-9 0 3 16,-1 17-22-16,-8 7 22 16,-10 7 5-16,-8-1-5 15,9-2 1-15,5-6 6 16,2-10-8-16,7-7 1 16,3-3-23-16,0-2-13 15,10-3-30-15,9-13 66 16,2-13 5-16,3-5 5 15,-1-5-8-15,0-4 0 16,-10 7 0-16,0 13 26 16,-10 12-16-16,-3 11 40 0,0 8-52 15,0 23 13-15,-7 10-13 16,0 10 5-16,2 2 5 16,5-3-18-16,0 1 8 15,26-7-21-15,13-13-186 16,10-14-119-16,5-17 11 15</inkml:trace>
  <inkml:trace contextRef="#ctx0" brushRef="#br0" timeOffset="6950.56">14358 1917 810 0,'0'0'63'0,"0"0"209"15,0 0-124-15,0 0-28 16,0 0-102-16,0 0-9 15,-21 49 18-15,70-10 7 0,3 7 30 16,-4-2-53-16,-12 6-2 16,-15-1-9-16,-21 8 10 15,-5 8-11-15,-32 6 1 16,-15 6-22-16,-8-2-30 16,-1-8-65-16,12-18-105 15,13-20-209-15,21-24-297 16</inkml:trace>
  <inkml:trace contextRef="#ctx0" brushRef="#br0" timeOffset="7162.63">15537 2017 1152 0,'0'0'32'0,"0"0"-32"16,0 0 169-16,0 0-90 15,0 0-74-15,0 0 17 16,94 14-22-16,-17-9 0 16,5-5-8-16,-2 0-74 15,-11 0-106-15,-17-5-261 16,-26 1-107-16</inkml:trace>
  <inkml:trace contextRef="#ctx0" brushRef="#br0" timeOffset="7304">15490 2321 732 0,'0'0'13'16,"0"0"27"-16,0 0-31 15,0 0 36-15,118 13 37 16,-30-20-82-16,12-15-167 16,10-10-364-16</inkml:trace>
  <inkml:trace contextRef="#ctx0" brushRef="#br0" timeOffset="7798.83">17550 1987 1072 0,'0'0'57'15,"0"0"-52"-15,0 0 86 16,-45-82 27-16,13 75-46 16,-11 7-68-16,-10 0 25 0,-8 25-29 15,-2 6 13 1,12 4-12-16,12 1-1 15,23-7 0-15,10-6-1 0,6-6-23 16,16-9 19-16,23-8-17 16,16-8 21-16,10-23-15 15,3-9 1-15,-7-5 1 16,-4-5 8-16,-12-4 1 16,-8-10 5-16,-6-12 0 15,-2-11 4-15,-12-1 22 16,-6 16-19-16,-8 24 30 15,-3 23 15-15,0 25-6 16,-6 15-42-16,-13 29-4 0,-3 23 0 16,2 23-9-16,8 13 9 15,5 5-12-15,2 5-72 16,3-11-208-16,2-23-337 16</inkml:trace>
  <inkml:trace contextRef="#ctx0" brushRef="#br0" timeOffset="7990.44">17086 2307 980 0,'0'0'25'16,"0"0"165"-16,0 0-58 16,0 0-132-16,0 0 0 0,122 34 10 15,32-41-8 1,17-6-2-16,-1 0 0 15,-7 5-183-15,-31 2-209 16,-28 3-188-16</inkml:trace>
  <inkml:trace contextRef="#ctx0" brushRef="#br0" timeOffset="8389.6">17290 2931 222 0,'0'0'804'16,"0"0"-741"-16,0 0 149 0,-84-14-143 15,61 14-16-15,-3 8-20 16,-3 17-33-16,-1 10 5 16,1 8-12-16,10 2 7 15,9-8 0-15,10-6-3 16,0-13-42-16,22-18-3 15,17 0 31-15,7-32-20 16,6-14 31-16,-1-5-61 16,-2-7 67-16,-6-5-5 15,-3-7 10-15,-5-5 8 16,-9-5 49-16,-7 13-33 16,-9 21 25-16,-9 24-6 15,-1 21 8-15,0 7-56 16,-14 32 6-16,-5 18-6 15,-4 23 0-15,5 7 0 0,6 6-14 16,3 1-1-16,9-10-111 16,9-16-213-16,24-27-110 15</inkml:trace>
  <inkml:trace contextRef="#ctx0" brushRef="#br0" timeOffset="8803.41">17635 2796 1084 0,'0'0'19'16,"0"0"192"-16,0 0-163 0,0 0-48 15,0 0-15-15,0 0 15 16,58 20 18-16,-13-11-18 16,-5 4-3-16,-12-1 0 15,-8 2-56-15,-14 3 17 16,-6 2 1-16,-3 5-2 15,-17 0 26-15,-2 3-74 16,-2-5 11-16,6-5 12 16,5-6 9-16,10-6-8 15,3-5 15-15,6-13-53 16,22-21 101-16,15-15-101 16,5-11 60-16,1-8 42 0,-4 4 3 15,-9 10 160-15,-12 17 54 16,-11 13-2-16,-9 16-29 15,-4 6-60-15,0 2-58 16,0 4-59-16,0 21 11 16,-4 11-21-16,1 9 4 15,3 4 0-15,6 0-12 16,27-1-22-16,15-4-124 16,14-17-236-16</inkml:trace>
  <inkml:trace contextRef="#ctx0" brushRef="#br0" timeOffset="9165.14">19223 1635 1079 0,'0'0'33'0,"0"0"23"16,0 0 92-16,0 0-91 15,0 0-51-15,0 0 29 16,-69 99 10-16,50-28 9 16,3 15-22-16,-2 13-23 15,9 13 22-15,6 13-28 16,3 3-3-16,4 1 0 16,19-11 11-16,-1-14-12 15,1-17 1-15,-7-21 0 0,-9-18-3 16,-7-17 3-16,-7-11 0 15,-36-6-1-15,-21-6-18 16,-14-3-3-16,-7 2-23 16,7 4-52-16,17 6-28 15,21 5-151-15,24-2-103 16,16-9-180-16</inkml:trace>
  <inkml:trace contextRef="#ctx0" brushRef="#br0" timeOffset="9501.62">19560 2895 953 0,'0'0'22'0,"0"0"141"0,-123 3-39 16,75 21-93-16,8 4 6 16,7 6-30-16,11 3 2 15,9-1-18-15,12-2 8 16,1-4 0-16,3-9-2 15,18-8 6-15,7-9-3 16,6-4 0-16,5-17 6 16,0-12-6-16,-5-4 2 15,-7-7-2-15,-4-2 0 16,-10 7 9-16,-7 10-7 0,-2 12-1 16,-4 10-1-1,0 3 22-15,0 15-22 0,-9 16 0 16,-2 14-8-16,1 1 7 15,10 2-36-15,0-3-168 16,2-9-180-16,16-19-168 16</inkml:trace>
  <inkml:trace contextRef="#ctx0" brushRef="#br0" timeOffset="10069.1">19681 1165 1007 0,'0'0'25'0,"0"0"16"15,0 0 173-15,0 0-104 16,0 0-71-16,0 0 2 15,0-14-36-15,10 14 3 16,7 9-11-16,10 13 3 16,3 5 0-16,-1 2 0 15,-2 2 11-15,-8 2-18 16,-9 1 7-16,-10 1 0 16,0-4-16-16,-15-2 9 15,-12-1 7-15,-13-7 0 0,-1-4 6 16,5-5-6-16,9-4 0 15,10-5 0-15,11-3 7 16,6 0-7-16,0-11 0 16,19-14-2-16,17-8-1 15,16-10 1-15,11-2-22 16,-5-2 24-16,-4 3-18 16,-13 7 19-16,-12 7-1 15,-13 9 5-15,-8 8 5 16,-7 10 0-16,-1 3 12 15,0 0-18-15,-10 9-4 16,-17 19 0-16,-4 13 0 0,-5 12 0 16,10 4 6-16,7-1-11 15,9-8 5-15,10-11-8 16,6-8-1-16,28-8-61 16,14-6-63-16,8-13-148 15,5-2-290-15</inkml:trace>
  <inkml:trace contextRef="#ctx0" brushRef="#br0" timeOffset="10603.6">20142 1978 138 0,'0'0'455'0,"0"0"-381"16,0 0 179-16,0 0-50 15,0 0-62-15,0 0-36 16,-7-55 2-16,1 55-69 15,-2 0 12-15,2 0-16 16,-7 10-28-16,-5 18 0 16,-11 16-6-16,1 13 0 15,3 7 0-15,1 9 1 16,7 6-1-16,3 6 0 16,-2-5 4-16,3-3-12 0,3-10 7 15,1-14-70-15,-2-13-22 16,4-14-180-16,-1-16-155 15,-3-10-70-15</inkml:trace>
  <inkml:trace contextRef="#ctx0" brushRef="#br0" timeOffset="10769.05">19709 2426 424 0,'0'0'415'15,"0"0"-319"-15,0 0 166 16,0 0-190-16,0 0-29 15,120-54-15-15,-41 35-19 16,9 2-1-16,0-2-8 0,-2 3-142 16,-4-5-162-1,-10-4-149-15</inkml:trace>
  <inkml:trace contextRef="#ctx0" brushRef="#br0" timeOffset="10980.58">20464 2098 734 0,'0'0'116'0,"0"0"174"16,0 0-129-16,0 0-48 16,0 0-28-16,0 0-72 15,-31 40-5-15,25 4 33 16,-3 18-25-16,-4 2 6 0,-1 11-22 16,-2-2-1-16,10-3-11 15,6-12-31-15,0-23-126 16,22-20-151-16,14-15-23 15,7-17-176-15</inkml:trace>
  <inkml:trace contextRef="#ctx0" brushRef="#br0" timeOffset="11270.16">20736 2198 788 0,'0'0'14'0,"0"0"218"15,0 0-106-15,0 0-28 16,-104 12-20-16,81 8-50 15,7 1 21-15,-1-1-37 16,11-3-11-16,6 0-2 16,0 4-7-16,9-2 8 0,18 2-1 15,6-3 10-15,-1 1-10 16,1-3 1-16,-7-1-18 16,-10-2 13-16,-6-5-14 15,-7-2 7-15,-3 0 12 16,0 3-28-16,-20 4 22 15,-13 3 5-15,-8-3-21 16,-6-3-46-16,0-3-72 16,6-5-109-16,13-2-73 15,17-17-61-15</inkml:trace>
  <inkml:trace contextRef="#ctx0" brushRef="#br0" timeOffset="11488.57">20940 2036 843 0,'0'0'56'16,"0"0"152"-16,0 0-86 16,95 40 0-16,-51-5-55 15,0 9 7-15,-9 3-50 16,-15 6-23-16,-14 0 10 16,-6 2-11-16,-22 8 0 15,-17 0-1-15,-8-4-13 16,2-6-14-16,6-14-79 15,11-11-95-15,10-14-108 16,18-14-177-16</inkml:trace>
  <inkml:trace contextRef="#ctx0" brushRef="#br0" timeOffset="11886.11">21674 2260 951 0,'0'0'8'0,"0"0"186"15,-97-4-102-15,52 9 4 16,3 12-57-16,3 5 3 16,5 5-41-16,7 2 13 15,9 4-14-15,11 1-7 16,7-4-2-16,0-4-8 0,20-10 0 16,12-13 5-16,7-3-17 15,6-17 21-15,2-16-12 16,-3-9 6-16,-6-4 5 15,-5-4 13-15,-9-13-4 16,2-7 5-16,-3-8 6 16,-5 10 15-16,-4 18 0 15,-7 23 11-15,-7 19 39 16,0 8-33-16,0 4-35 16,-7 22-8-16,-7 15 0 15,-1 14-2-15,3 5 2 16,1 4 0-16,3 8-15 15,1-1 11-15,7-1-25 16,0-4-58-16,6-14-185 16,25-20-38-16,16-24-67 15</inkml:trace>
  <inkml:trace contextRef="#ctx0" brushRef="#br0" timeOffset="12427.22">22315 2170 840 0,'0'0'78'0,"0"0"244"16,0 0-195-16,0 0-39 16,0 0-27-16,-100-21-56 15,69 39 20-15,-2 4-18 16,2 7-6-16,1 4-1 16,8-1 7-16,9 1-18 0,8-5 10 15,5-6-12-15,0-5 6 16,18-8-26-16,1-9 16 15,-1 0 11-15,4 0 7 16,-5-12-4-16,-2-5 3 16,-8 3 0-16,-2 4 7 15,-5 5 1-15,0 2-8 16,0 3 16-16,0 0-12 16,0 0 0-16,0 0-4 15,0 0 0-15,0 0-13 16,0 0 12-16,0 0 1 15,0 0 0-15,0 0 0 16,0 0-10-16,0 5 10 0,0 5 0 16,0 2-5-16,1-1 8 15,5 0-3-15,0 1 0 16,-2 2 9-16,1-1-14 16,-2-2 5-16,-2-4 0 15,-1 3-3-15,0-1 6 16,0 4-3-16,-9 4 0 15,-11-2 15-15,-6 1-12 16,-3-2-3-16,-9-3 0 16,-1 1 3-16,-3-5-3 15,1-1-1-15,5-2 0 16,5-4-79-16,7 0-109 16,13 0-268-16</inkml:trace>
  <inkml:trace contextRef="#ctx0" brushRef="#br0" timeOffset="12769.97">23208 2283 784 0,'0'0'18'16,"0"0"163"-16,0 0-28 0,0 0-10 16,0 0-45-16,0 0-60 15,-20 0 7-15,53-7-15 16,20-6-28-16,20-4 8 15,17 1-10-15,2-4-17 16,-1 4-6-16,-10 4-105 16,-19 6-76-16,-26 4-137 15,-27 2-110-15</inkml:trace>
  <inkml:trace contextRef="#ctx0" brushRef="#br0" timeOffset="12905.87">23277 2420 513 0,'0'0'19'15,"0"0"197"-15,0 0-105 16,0 0-96-16,0 0-3 16,87 3 4-16,5-29-16 15,19-8-141-15,10-5-292 16</inkml:trace>
  <inkml:trace contextRef="#ctx0" brushRef="#br0" timeOffset="13416.23">25258 1722 942 0,'0'0'19'15,"0"0"110"-15,34-84 78 16,-34 81-91-16,0 3-43 16,0 0-5-16,-13 0-46 15,-20 17-21-15,-8 7 19 16,-3 9-15-16,1 4-4 16,7 6-1-16,5 3 9 15,4 8-17-15,6 3 8 16,3 2 0-16,4 1-7 15,4 1 8-15,4-3-1 16,2-5 0-16,1-10-41 16,-2-6-19-16,-2-8-55 0,0-9-104 15,-4-9-104 1,-7-11-76-16,-7 0-36 0</inkml:trace>
  <inkml:trace contextRef="#ctx0" brushRef="#br0" timeOffset="13573.65">24684 2106 748 0,'0'0'4'0,"0"0"141"16,0 0 26-16,100-66-109 15,-24 46 4-15,18 3-43 16,13 1-9-16,8 0-14 16,3 4-34-16,-5 0-145 0,-11-4-146 15,-17-5-229-15</inkml:trace>
  <inkml:trace contextRef="#ctx0" brushRef="#br0" timeOffset="13778.19">25746 1693 756 0,'0'0'9'0,"0"0"209"16,0 0-59-16,-90 12-58 16,71 10-5-16,-2 7-31 15,0 14-21-15,2 10 17 16,-2 9-49-16,0 8 14 15,6 2-25-15,3-2 12 16,6-5-26-16,6-9 5 0,0-13-81 16,21-16-61-16,10-22-126 15,14-5-121-15</inkml:trace>
  <inkml:trace contextRef="#ctx0" brushRef="#br0" timeOffset="14187.05">25749 2000 763 0,'0'0'24'16,"0"0"156"-16,0 0-11 16,0 0-14-16,0 0-95 15,0 0-47-15,-36-24-4 16,79 18-5-16,14 0 1 16,-2 3-5-16,-6 3 0 15,-11 0-7-15,-12 0 7 0,-10 9-4 16,-15 5 2-16,-1 4-32 15,-15 6 25-15,-13 3 3 16,-5-2 6-16,4-2-16 16,9-8 16-16,8-8 0 15,9-2 0-15,3-5-11 16,0 0-1-16,15-5-23 16,12-12 35-16,7-7-6 15,0-1 6-15,-4 2 0 16,-6 6 1-16,-8 5 9 15,-10 8-5-15,-4 4-5 0,-2 0-4 16,0 8-2 0,-6 12-7-16,-2 8 13 0,4 2 0 15,4-1 2-15,0 0-12 16,24-7-21-16,16-8-231 16,11-14-39-16,8 0-224 15</inkml:trace>
  <inkml:trace contextRef="#ctx0" brushRef="#br0" timeOffset="14397.34">26474 1646 954 0,'0'0'129'0,"0"0"68"16,0 0-85-16,0 0-101 0,0 0 6 15,49 93 31-15,-13-29-27 16,0 7 14-16,-7 3-35 15,-12 0 0-15,-17-2-13 16,-23 1-35-16,-35 2-33 16,-25 4-115-16,-22-4-146 15,-22-9-310-15</inkml:trace>
  <inkml:trace contextRef="#ctx0" brushRef="#br0" timeOffset="14998.14">27741 2126 975 0,'0'0'72'0,"0"0"-72"16,0 0 141-16,0 0-15 16,0 0-61-16,0 0-50 15,-20 25 72-15,3-6-39 16,4-1-18-16,7-5-2 15,3-6-18-15,3-5-10 16,0 1 0-16,0-3 8 16,4 0-4-16,13 0-4 0,2-3 0 15,2-13 16-15,-2-2-8 16,-5-3-8-16,-7-2 7 16,-5 2 3-16,-2 2-5 15,0 7-5-15,-12 6 0 16,-12 6-12-16,-6 3-10 15,0 19-12-15,2 10-52 16,8 4-143-16,7-4-182 16</inkml:trace>
  <inkml:trace contextRef="#ctx0" brushRef="#br1" timeOffset="55818.85">2619 6779 927 0,'0'0'11'0,"0"0"76"15,0 0 44-15,0 0-70 0,-97-39 2 16,58 51-33-1,-10 22-29-15,-6 22 8 0,1 16-9 16,5 13 0-16,10 4 2 16,12-3 2-16,17-14-8 15,10-19 2-15,13-21-22 16,20-16 23-16,9-11-4 16,4-5 5-16,6-12-2 15,-7-15-2-15,-3-1-10 16,-12 0-1-16,-14 0 11 15,-10 2-1-15,-6 2 10 16,0 8-4-16,-17 2 22 16,-2 11-7-16,3 1 7 15,7 2-4-15,7 0-14 0,2-4-4 16,0 3-1-16,15-9-9 16,18 1 6-16,12-8 6 15,7 0 3-15,0-1-6 16,-7 4 7-16,-6 8 0 15,-12 3-7-15,-11 3 0 16,-7 0 0-16,-3 16 0 16,-6 11 0-16,0 5-6 15,0 7 6-15,-3-3 0 16,-3-7 0-16,6-10-65 16,0-9 13-16,0-9-14 15,19-1-40-15,14-5 76 16,12-17-4-16,10-12 29 0,6-2-44 15,-6-8 24-15,-8 5 18 16,-10 5 12-16,-19 8-5 16,-9 15 6-16,-9 8 65 15,0 3 89-15,-3 0-137 16,-9 11 10-16,3 9-17 16,0-3-8-16,6-1-7 15,3-3-1-15,0-6-18 16,3-3 16-16,10-4 3 15,1 0-1-15,5-7 0 16,-2-10-14-16,-1-5-35 16,-2 1 19-16,-7 2-42 0,-7 4 68 15,0 6 4-15,-3 8 1 16,-18 1 31-16,-3 7-19 16,-4 20 13-16,-2 7 6 15,8 5-19-15,10-3 3 16,10-7-16-16,2-4-4 15,3-11 1-15,15-7 6 16,9-6 0-16,4-1 2 16,5-8 1-16,3-14 0 15,0-4-6-15,-5-4 0 16,-7 2 9-16,-6 0-5 16,-9 8 22-16,-8 7 37 15,-4 9-20-15,0 4 26 0,0 0-58 16,3 0-11-1,3 0-4-15,9 11-5 0,15 3 9 16,4-2 0-16,9-5 1 16,1-7-10-16,0 0 5 15,-5-10-23-15,-6-7 27 16,-8 3-49-16,-7 2 37 16,-9 4 10-16,-3 3-2 15,-6 5-10-15,3 0 11 16,2 0-29-16,8 0-15 15,8 4 24-15,16 1 7 16,14 0-99-16,9-5-40 0,8 0 36 16,1-10-97-1,-2-5 93-15,-6-4 41 0,-12 2 50 16,-16 3 32-16,-13-1 14 16,-15 3 38-16,-5-3 117 15,0 6-63-15,0 1-8 16,-5 5 45-16,3 3-63 15,-1 0-35-15,3 0-45 16,0 6 5-16,0 13-5 16,0-2 24-16,13-3-24 15,1-1 10-15,8-6-8 16,-5-5-2-16,-1-2 0 16,2 0 6-16,-9-3 1 15,-6-10-5-15,-3-2-2 16,0 2 18-16,-8-4-14 0,-11 3 22 15,0 2 12-15,-4 7-2 16,-2 5 29-16,1 0-61 16,2 24-4-16,2 6 0 15,10 11-1-15,10 0-3 16,0-1 4-16,30-4-16 16,25-10 4-16,12-13-7 15,12-13-44-15,6-2-15 16,0-24-53-16,-3-5-3 15,-9-5 26-15,-22 3 36 16,-24 0 61-16,-27 6 11 16,-3 3 51-16,-30 5 47 0,-9 14 23 15,-1 5 13-15,4 0-16 16,8 5-70-16,13 12-16 16,18-3-32-16,0 4-20 15,27-7 20-15,16-1 0 16,11-5 10-16,11-5-10 15,1 0 6-15,-2 0-17 16,-6 0 11-16,-16 3 0 16,-9 6-1-16,-15 8-5 15,-15 5 1-15,-3 11 0 16,-15 4 5-16,-3 1-1 16,0-7 1-16,6-8-9 15,9-10-3-15,3-5-60 0,6-8-24 16,24 0 95-16,19-12-24 15,12-14 4-15,11-3-92 16,4-10 41-16,-3-5 37 16,-12-1 23-16,-16 3 12 15,-21 11 0-15,-24 11 0 16,-9 16 119-16,-34 4 7 16,-8 16-85-16,2 15 68 15,13 4-60-15,15-1-25 16,15-5-24-16,6-5-1 15,11-4-1-15,14-11 4 16,11-6 0-16,4-3 2 0,5-10-1 16,-2-12-6-16,-9-2-22 15,-4-2 9-15,-15 6 10 16,-3 1-1-16,-12 8 7 16,0 5 15-16,0 6-12 15,-12 0 7-15,0 7-10 16,9 6 3-16,3 0-16 15,0-2 0-15,9-4 13 16,21-5-5-16,12-2 10 16,7 0-10-16,6-17-17 15,0-10-49-15,-4-4 24 16,-8-3 3-16,-13-9 20 16,-15-3 24-16,-9-15 1 0,-2-15 30 15,-4-12 82 1,0 3-51-16,0 15 21 0,-4 28 21 15,-2 25 25-15,-3 17-18 16,-7 15-99-16,-10 32-4 16,-1 23 11-16,-1 22-15 15,12 9 13-15,11 12-17 16,5 9-2-16,39-2-5 16,28-15-127-16,24-26-199 15,24-42-358-15</inkml:trace>
  <inkml:trace contextRef="#ctx0" brushRef="#br1" timeOffset="56136.98">7234 6836 602 0,'0'0'505'15,"0"0"-458"-15,0 0 184 16,0 0-108-16,0 0-45 16,0 0-19-16,0-8 9 15,0 8-48-15,-6 11-14 16,-9 28-6-16,-9 36 5 16,-9 31 18-16,-13 27-23 15,-5 17 4-15,2-2-19 0,12-7-38 16,13-26-44-16,18-28-22 15,6-31-73-15,12-30-94 16,12-26-17-16,-2-16-12 16,-4-27-38-16</inkml:trace>
  <inkml:trace contextRef="#ctx0" brushRef="#br1" timeOffset="58061.24">6949 7495 122 0,'-46'-75'223'0,"4"19"28"15,9 23 31-15,11 17-26 16,19 6-161-16,3 0-69 15,39 0-26-15,22-10-16 16,24-4-35-16,12-4-66 0,4-6 13 16,-1-2 46-1,-12-4 56-15,-22 1 2 0,-20 3 2 16,-22 7 40-16,-11 12 34 16,-13 10 15-16,0 7 7 15,-16 0-74-15,-5 22-20 16,0 14 4-16,2 8-7 15,10 1-2-15,9-4 1 16,0-6-6-16,9-9-5 16,16-12 11-16,8-4 0 15,10-10-6-15,2-5-30 16,4-19-40-16,-4-8-68 16,-2-9 32-16,-13-2 65 15,-12-3-51-15,-18-2 82 16,0 6 16-16,-27 13 29 0,-10 16 110 15,-8 13 11-15,-1 11-100 16,7 17 48-16,9 10-59 16,14 5-30-16,13 0-9 15,3-4-11-15,28-7 11 16,11-12 0-16,13-11-31 16,3-9-10-16,2-5-71 15,-2-19 2-15,3-12-1 16,-4-1-178-16,1-7 162 15,-12-1-14-15,-20-4 74 16,-13 5 67-16,-10 9 36 16,-19 11 139-16,-11 14 136 0,-3 10-165 15,2 0-10-15,7 11-11 16,9 8-79-16,11 1-31 16,4-1-15-16,7-1 0 15,21-2 0-15,8-6 8 16,3-1 2-16,7-4-10 15,-10-2 8-15,-3 2-4 16,-15 0-4-16,-5 4 0 16,-7 2-5-16,-4 8 13 15,4 12-8-15,-3-2 0 16,4 7 9-16,5-3-22 16,4-3 13-16,14-8-31 15,6-7-38-15,12-15 22 0,7 0 34 16,3-11-14-16,-1-10 5 15,-5-8 21-15,-13-5 2 16,-11-4 7-16,-14-8 50 16,-7-4 4-16,-7 7 14 15,0 14 29-15,0 12 7 16,0 13-27-16,0 4-54 16,0 0-31-16,0 18-2 15,-4 12 2-15,1 11 1 16,3 2 7-16,0-4-6 15,0-5 14-15,7-12-16 16,2-8 0-16,-3-11 7 16,3-3-2-16,4 0 0 15,4-3 0-15,8-14-3 0,2-13 11 16,3-7-13-16,-2-6 0 16,-1 2 3-16,-5 8 1 15,-12 14-4-15,0 14 0 16,-7 5-2-16,4 12-10 15,2 16 6-15,6 6 6 16,3 2-8-16,7 1 8 16,5-9-2-16,0-7-4 15,1-8-7-15,-1-9 4 16,-3-4 2-16,-3-4 1 16,3-13 1-16,-5-5-13 15,-1-4 16-15,-6-2-1 16,1-5-1-16,-2 7-7 0,-4 3 6 15,-4 12 4-15,-6 5-12 16,3 6 13-16,-3 0-2 16,6 0-18-16,0 10 12 15,9-3-6-15,3 2-15 16,4-8 12-16,5-1-27 16,-3 0 22-16,-3-12-33 15,-5-2 22-15,-2 1 32 16,-1 1-9-16,-4 4 10 15,-6 4 0-15,0 4-6 16,-3 0 2-16,3 19-4 16,1 13-4-16,4 4 12 0,14 5-6 15,11-3 6-15,9-8 0 16,7-8-6-16,2-15-53 16,7-7-46-16,0-4 8 15,2-20-23-15,-8-7 25 16,-10-6 48-16,-11 1 47 15,-7-6 80-15,-8-11 12 16,-2-13-2-16,5-11 32 16,-4 0-44-16,-3 16 50 15,-6 24 40-15,-6 21-87 16,0 14 11-16,0 2-88 16,-15 17-4-16,-10 17 10 15,-1 16-5-15,7 5 27 16,7 5-32-16,12 2 1 15,0 5-1-15,34-9 1 0,17-8-4 16,22-17-31-16,18-24-30 16,9-9-10-16,7-19-125 15,7-17-64-15,-4-10 64 16,-8-6 1-16,-19-8 117 16,-31 8 63-16,-25 8 18 15,-27 19 125-15,-7 16 140 16,-29 9-151-16,-6 9 28 15,-4 13-61-15,7 5-21 16,5-1-20-16,7-2-9 0,5-3 7 16,11-4-21-1,5-1-13-15,6-2-1 0,0-6 5 16,0-2-8-16,9-3 0 16,2-3 8-16,2 0 8 15,2-3-16-15,0-4 0 16,-3-3-1-16,-2 1 13 15,-4 4-12-15,-3 3 0 16,-3 2 4-16,0 0 15 16,0 0-14-16,0 0 1 15,0 0-6-15,0 0-1 16,-3 0 1-16,0 0 0 16,-4 2 2-16,4-1-11 15,3 1 9-15,0 2-19 16,0-3 9-16,0 1-32 0,0 2 35 15,0-3-7-15,0 1 5 16,0-2-3-16,0 0 12 16,0 0 0-16,0 0-6 15,0 0 7-15,0 0-2 16,0 0-40-16,0 0-141 16,-9 0-6-16,-21 0-359 15</inkml:trace>
  <inkml:trace contextRef="#ctx0" brushRef="#br1" timeOffset="58458.67">9795 6805 125 0,'0'0'265'0,"0"0"-153"16,0 0 27-16,3-75 4 16,-18 66-90-16,3 8 26 15,3 1-76-15,-1 0 0 16,1 4-1-16,-2 10-2 16,4 0-17-16,1-3-6 15,3 5-66-15,3-5-64 16,0-2-137-16</inkml:trace>
  <inkml:trace contextRef="#ctx0" brushRef="#br1" timeOffset="60747.06">8700 6995 413 0,'0'0'53'15,"0"0"132"-15,0 0-1 16,-19-76-33-16,19 66 2 0,0 3-59 16,0 0-41-1,6 4-14-15,0 3 9 0,4 0-42 16,5 25 2-16,3 11 6 16,0 15 17-16,-8 9 10 15,-7 3-32-15,-3-3 15 16,0-12 4-16,0-9-27 15,-6-14 18-15,2-11 3 16,4-6-22-16,0-7 21 16,0-1-13-16,0 0 7 15,0-7 18-15,21-20-26 16,10-16 5-16,8-17-12 16,7-10 8-16,6-3-7 0,-1 6-1 15,-8 19 0 1,-13 20-3-16,-12 17 9 0,-9 11-8 15,-3 4 2-15,-6 23-5 16,3 16-4-16,-3 8 9 16,0-2 0-16,0-2-5 15,0-10 13-15,0-9-8 16,0-12 0-16,0-7 3 16,0-4-9-16,0-5 6 15,0 0 0-15,15-8 6 16,12-18-2-16,9-12 0 15,5-10-4-15,4-5 8 16,1 0-9-16,-7 11 1 16,-9 15 0-16,-14 15-3 0,-10 12 7 15,-6 5-8-15,0 24 2 16,0 14 2-16,-9 7-4 16,-1 4 4-16,1-5 0 15,3-6-5-15,6-10 5 16,0-9-3-16,0-13-13 15,18-11-37-15,5 0 35 16,12-11-51-16,5-18-28 16,2-9-22-16,-3-9-68 15,-3-4 89-15,-8-3 32 16,-4-4 56-16,-5 7 7 16,-10 8 6-16,-6 12 27 15,-3 13 117-15,0 8-53 16,0 6 32-16,0 4-24 15,0 0-66-15,0 0 25 0,-3 0-38 16,3 0-3-16,0 0 27 16,-3 0-38-16,0 0 14 15,-3 14-15-15,-4 11-2 16,1 11 31-16,-1 8-34 16,-1 11 2-16,2 6 9 15,0-1-4-15,3-8-10 16,2-13 0-16,4-14 4 15,0-10-20-15,0-6 16 16,7-8-29-16,8-1 21 0,9-10-28 16,7-16 17-16,2-8-8 15,-3-8 10-15,-2-3 9 16,-7-4 8-16,-3 1 0 16,-5 9 0-16,-5 12 10 15,-2 17-10-15,-6 8 5 16,0 2-1-16,0 10-8 15,0 16 0-15,0 8 4 16,-3 12 3-16,0-2-1 16,3-2-2-16,0-9 0 15,15-2 5-15,4-12-19 16,8-11 0-16,3-8-26 0,1-3-1 16,-1-21 7-1,3-12-18-15,-5-7 41 0,-7-7 9 16,-3-7-2-16,-5-9 4 15,-2-3 0-15,-2-7 4 16,1-3 4-16,-7 3-5 16,0 10 31-16,-3 16-8 15,0 22 45-15,0 18-40 16,0 10 0-16,0 0-23 16,-6 26-8-16,-7 16 0 15,2 20 11-15,-2 14-3 16,4 11 31-16,6 12-28 15,3 5-10-15,0 0 5 16,19-5-6-16,17-17 0 16,12-12-1-16,15-24-43 0,11-20 11 15,17-23-57-15,9-6-35 16,9-28-152-16,-3-13-61 16,-12-9 124-16,-15-11 124 15,-18-12 90-15,-22-5 41 16,-14 3-16-16,-21 17 61 15,-4 21 93-15,-13 20-21 16,-23 17 33-16,-10 3-118 16,-6 20-15-16,1 14 16 15,2 10-34-15,4 4-6 16,12 0-4-16,14-7-30 16,13-5-1-16,6-13-1 15,3-7 1-15,19-15-10 0,4-1 11 16,11-11-18-1,-5-15 15-15,3-7-30 0,-5-9 27 16,-1-9 5-16,0 1 2 16,-9 6 3-16,-4 13-4 15,-7 17 0-15,-9 8 47 16,0 6-32-16,0 13-12 16,0 14-3-16,-3 10 1 15,0 1 7-15,3-1-8 16,0 3-9-16,23-5-10 15,15-10-144-15,15-16-14 16,12-9-141-16,9-9-74 0</inkml:trace>
  <inkml:trace contextRef="#ctx0" brushRef="#br1" timeOffset="61031.75">11765 6575 872 0,'0'0'137'0,"0"0"43"15,0 0-145-15,-90 36 56 16,76-11-60-16,8 2 3 16,6-3-34-16,0-4 12 15,0-7-22-15,6-6 15 16,7-5-5-16,4-2 14 16,2-1-12-16,-2-14 16 0,2-7-17 15,-7-2 2 1,-9 2 13-16,-2 3-12 0,-1 7-3 15,0 9-1-15,-7 3-23 16,-8 20-31-16,-8 14-38 16,0 12-35-16,4 6-81 15,2 5-61-15,2-2-211 16</inkml:trace>
  <inkml:trace contextRef="#ctx0" brushRef="#br1" timeOffset="61323.75">11788 7175 1052 0,'0'0'164'15,"0"0"27"-15,0 0-111 16,0 0-48-16,-78 32 5 16,62-6-37-16,4-2 1 15,7-6-3-15,5-5 2 16,0-6 0-16,5 0-2 15,10-7 11-15,5 0 3 16,6-20-12-16,-3-4 1 16,-1-2 5-16,-3-4-2 15,-5-2-4-15,-10 2 0 16,-4 3-4-16,0 7 3 16,-21 13-21-16,-7 7-52 15,-5 14-189-15,-3 18-177 0</inkml:trace>
  <inkml:trace contextRef="#ctx0" brushRef="#br1" timeOffset="63167.64">5019 9307 446 0,'0'0'90'15,"0"0"122"-15,0 0-17 16,0 0-42-16,0 0-43 16,0 0-26-16,-33-41 2 15,21 46-61-15,-10 26-10 16,-11 20 2-16,-3 18-11 15,-7 17 44-15,10 10-13 16,9 9-1-16,6 7 19 0,12 1-34 16,6-2 2-16,0 3 3 15,11 1-22-15,8-3 20 16,5-3-18-16,-3-10-4 16,0-16 10-16,-9-11-6 15,-9-16-6-15,-3-10 2 16,-3-12 7-16,-20-5-1 15,-14-4-8-15,-11-6 2 16,-10-5 2-16,-6-8-2 16,-6-6-4-16,9 0-13 15,7-17-61-15,17-6-21 16,22-10-146-16,15-3-367 16</inkml:trace>
  <inkml:trace contextRef="#ctx0" brushRef="#br1" timeOffset="67051.62">5128 10944 513 0,'0'0'62'15,"0"0"160"-15,0 0-107 16,0 0 10-16,0 0 11 0,0 0-29 15,-3-76-33-15,3 71 20 16,0 2-33-16,-2 3-1 16,2 0-34-16,-6 0-24 15,-1 22-4-15,-2 15-2 16,0 11 4-16,-1 3-1 16,2-2 1-16,8-2 0 15,0-10 0-15,0-12 4 16,8-8-10-16,5-10 6 15,5-5 0-15,6-2 0 16,1 0 0-16,5-13 0 16,3-13 0-16,-8-3 6 15,2-8-6-15,-5-7 0 16,-4-4 2-16,-3 1-1 0,-9 8 0 16,0 14-1-16,-6 13 1 15,0 12 7-15,0 0-15 16,0 9 7-16,0 22-8 15,-3 15-5-15,-6 7 15 16,2-1-2-16,1 1 0 16,3-7-9-16,3-8-3 15,0-13-56-15,1-8-53 16,20-17-64-16,6 0-164 16,7-23-174-16</inkml:trace>
  <inkml:trace contextRef="#ctx0" brushRef="#br1" timeOffset="67419.52">5641 10851 409 0,'0'0'144'0,"0"0"27"16,0 0-41-16,0 0-17 16,0 0 11-16,0 0-21 15,-12-2-4-15,12 2-31 16,-3 0-24-16,3 0 16 15,0 0-38-15,0 0 0 16,0 0-2-16,0 0-15 16,0 0 6-16,0 0-11 0,0 0 0 15,0-3 23 1,0 3-22-16,0 0 10 0,0 0-3 16,0 0-2-16,0 0-6 15,-3 4 0-15,-3 21-14 16,-3 18 8-16,-4 14 2 15,-4 3 4-15,-2 2 9 16,7-3-6-16,3-5-4 16,9-4 1-16,0-12-10 15,21-8 2-15,22-11-97 16,11-11-151-16,17-8-242 16</inkml:trace>
  <inkml:trace contextRef="#ctx0" brushRef="#br1" timeOffset="68063.16">5808 11057 621 0,'0'0'155'0,"0"0"72"16,0 0-96-16,0 0 47 15,0 0-81-15,0 0-13 16,-21-29-25-16,21 28-45 16,3-3 2-16,9 2-16 15,10 2-3-15,-1 0 2 16,2 9-8-16,-4 11 8 16,-7 3-6-16,-5 1-5 15,-7 2 5-15,0 2-9 0,-13-3 4 16,1-5 11-16,2-6-8 15,4-5 7-15,1-6 2 16,5-3-12-16,0 0 10 16,0-3-27-16,18-16-9 15,10-10 12-15,11-13-42 16,0 3-7-16,-6-1 52 16,-2 8 23-16,-10 9 15 15,-12 6 12-15,-3 11 24 16,-2 2 21-16,-4 4-51 15,0 0-4-15,-4 18-15 16,-8 11-2-16,0 6 23 16,2 2-23-16,5-1 1 15,5-3-3-15,0-7-1 16,15-8-36-16,13-8-76 0,8-10-226 16,6-4-104-16,4-22-45 15</inkml:trace>
  <inkml:trace contextRef="#ctx0" brushRef="#br1" timeOffset="68259.77">6336 10872 840 0,'0'0'256'15,"0"0"39"-15,0 0-179 16,0 0-44-16,0 0-50 16,0 0 10-16,-6 8-31 0,27 20-1 15,9 8 18 1,1 9-14-16,2-1 6 0,-12 3-10 15,-15 7-17 1,-6 2 9-16,-27 2-79 0,-15-5-77 16,-13-13-314-16</inkml:trace>
  <inkml:trace contextRef="#ctx0" brushRef="#br1" timeOffset="68906.2">5295 9049 17 0,'0'0'689'0,"0"0"-507"16,0 0 114-16,0 0-181 15,0 0-33-15,0 0-50 16,-6-10-32-16,6 39 4 15,16 10 2-15,4 11 27 16,2 0 5-16,-1 0-26 16,-6-14 17-16,-2-10-28 0,-2-16 7 15,-5-9 6 1,-3-1-11-16,4 0 7 0,5-14 35 16,4-20-32-16,4-13 4 15,2-14-17-15,2-7 9 16,-3 1-9-16,-3 6 0 15,-2 16-10-15,-2 18-8 16,-8 18-35-16,0 9-40 16,4 0-101-16,2 0-222 15,9 13 81-15,4-3-62 16</inkml:trace>
  <inkml:trace contextRef="#ctx0" brushRef="#br1" timeOffset="69135.08">5845 8881 783 0,'0'0'160'16,"0"0"128"-16,0 0-151 16,0 0-65-16,0 0-1 15,0 0-45-15,-46 55 11 16,24-5 3-16,5 3-23 16,1 7 12-16,7 1-29 15,4 0 10-15,5-6-24 16,0-7 14-16,5-16-27 15,17-13-16-15,8-14-80 16,7-5-37-16,7-20-116 16,0-16-176-16,-8-12-81 15</inkml:trace>
  <inkml:trace contextRef="#ctx0" brushRef="#br1" timeOffset="69556.42">6005 9042 346 0,'0'0'263'15,"0"0"-11"-15,0 0-24 16,0 0-47-16,0 0-53 15,0 0-64-15,-24-25-12 16,24 25-27-16,0 0-22 16,6 0-6-16,15 0-2 15,4 0 5-15,5 5-2 16,-2 5 2-16,-8 0-22 16,-1 4 7-16,-10-1-16 15,-6 3 26-15,-3 5-21 0,0 1 14 16,-12-5 11-16,0 0-17 15,-1-5 18-15,5-2 0 16,2-6 0-16,6-4 0 16,0 0 0-16,0 0 0 15,0-17-2-15,11-11-33 16,11-8 18-16,5-3-13 16,-3-1 10-16,3 5 13 15,-11 12 9-15,-2 6-2 16,-7 13 0-16,-7 4-4 15,0 4 0-15,0 19-9 16,0 9 13-16,-4 5 8 16,-7-3-6-16,5 1-2 15,3-5 0-15,3-6-29 16,3-7-89-16,27-9-146 0,12-8 93 16,4-8-204-16</inkml:trace>
  <inkml:trace contextRef="#ctx0" brushRef="#br1" timeOffset="69750.95">6515 8872 856 0,'0'0'86'15,"0"0"244"-15,0 0-215 16,0 0-55-16,0 0-60 16,0 0 25-16,-18 45 8 15,30-9-10-15,6 4-5 16,-2-1-15-16,-4 8-4 15,-10 2 1-15,-2 14-59 16,-33 9-5-16,-16 4-129 0,-11 1-210 16</inkml:trace>
  <inkml:trace contextRef="#ctx0" brushRef="#br1" timeOffset="70501.43">6552 10072 288 0,'0'0'56'16,"0"0"42"-16,0 0 37 15,36-89 2-15,-30 59-48 16,3 4 71-16,-8-4-18 16,-1-3-18-16,0 7 14 15,0 3-84-15,-16 4-4 0,-3 12-1 16,-4 7-41-16,-8 4 3 15,-2 21-11-15,-4 12 0 16,10 10 3-16,6 2 4 16,5-1-7-16,8-7 0 15,8-12 2-15,0-6-7 16,5-9 5-16,14-11 0 16,8-3 2-16,1 0 2 15,2-17 0-15,-3-6-4 16,-6-1 7-16,-2-4-5 15,-2-6-2-15,-4-2 0 16,-4 0 17-16,0 10-15 16,-3 9 21-16,-5 10 15 15,-1 4-16-15,0 3 5 16,0 0-27-16,0 17-6 0,0 19-2 16,0 20 13-16,2 8-5 15,7 8 0-15,-3 6 9 16,0 2-6-16,-3 2-3 15,-3-6 0-15,0-6 3 16,-6-17 6-16,-9-16-9 16,-6-15 0-16,-4-5 3 15,-5-11 16-15,-3-4-19 16,0-2 0-16,2-16 14 16,7-22-9-16,15-19-1 15,9-11-4-15,6-3-8 16,37-1 5-16,11 5-52 0,16 6-11 15,8 0 8-15,10 8-93 16,-2 5-76-16,-1 2-371 16</inkml:trace>
  <inkml:trace contextRef="#ctx0" brushRef="#br1" timeOffset="70839.73">7228 9709 479 0,'0'0'310'16,"0"0"-121"-16,0 0 0 16,0 0 9-16,0 0-123 15,0 0 24-15,0-27-46 16,-3 27-18-16,0 0 0 15,-3 28-27-15,-7 14-3 16,-4 17 26-16,-5 15-21 16,-2 10 25-16,3 7-29 15,-6 1-4-15,8 0-3 16,8-8 6-16,8-15-10 16,3-14 5-16,30-21-67 15,21-17 10-15,18-17-99 0,14-14-281 16,2-28-360-16</inkml:trace>
  <inkml:trace contextRef="#ctx0" brushRef="#br1" timeOffset="71311.59">7477 10040 850 0,'0'0'83'15,"0"0"122"-15,0 0-34 16,0 0 23-16,0 0-138 15,0 0 4-15,-64-20-43 16,70 17-12-16,24-3-8 16,13 2 3-16,2 0 0 15,1 4-7-15,-10 0 4 16,-11 8-6-16,-10 4 5 0,-10 8-26 16,-5 1 30-16,-2 4-20 15,-19 4 2-15,-3-1 15 16,-4-6-25-16,7-5 12 15,9-9 9-15,3-3 7 16,9-5-5-16,0 0 5 16,0-16-6-16,18-10 4 15,9-12-14-15,3 2 13 16,4-3 1-16,-1 7 2 16,-3 4 0-16,-8 12 0 15,-10 5 1-15,-6 6 30 16,-6 5-1-16,0 0 2 0,0 0-31 15,0 17 13-15,0 12-14 16,-12 7 18-16,3 7-11 16,0-1-1-16,5 1-6 15,4-2 0-15,0-2-8 16,0-2-76-16,16-8-81 16,8-15-295-16,4-14-219 15</inkml:trace>
  <inkml:trace contextRef="#ctx0" brushRef="#br1" timeOffset="71530.95">8080 10210 912 0,'0'0'167'16,"0"0"-22"-16,0 0 17 0,0 0-71 15,0 0-57-15,0 0 33 16,-14 97-21-16,14-51-34 15,-3-2 4-15,0-2-16 16,-7-3 0-16,4-5-9 16,-3-1-39-16,4-6-61 15,5-12-112-15,0-13-286 16</inkml:trace>
  <inkml:trace contextRef="#ctx0" brushRef="#br1" timeOffset="71843.6">8693 9841 1255 0,'0'0'18'16,"0"0"129"-16,0 0-69 16,0 0 13-16,0 0-77 15,0 0 6-15,-12-16-18 16,12 43 7-16,-4 9 10 15,0 7 0-15,-6 7-12 16,-2 2 15-16,3 4-19 16,-6 4 5-16,6-7-8 15,3-4 8-15,3-10-15 16,3-13 7-16,0-12-16 0,0-4-2 16,21-10-41-16,12 0-13 15,10 0-31-15,15-22-248 16,-1-8-143-16,0-7-106 15</inkml:trace>
  <inkml:trace contextRef="#ctx0" brushRef="#br1" timeOffset="72025.25">8791 10050 160 0,'0'0'289'16,"-152"17"-130"-16,92-8 39 0,20 1 28 15,19-7-94 1,14-3 0-16,7 0-90 0,0 0-17 15,19 0-19-15,17 0-6 16,10-3-2-16,8-14-122 16,6-2-68-16,1-5-99 15,-3-3-211-15</inkml:trace>
  <inkml:trace contextRef="#ctx0" brushRef="#br1" timeOffset="72263.7">9018 9723 907 0,'0'0'249'0,"0"0"-92"15,0 0 6-15,0 0-108 0,0 0-4 16,0 0-44-16,22 43 25 16,11-6 7-16,0 4-22 15,-2 3 6-15,-1-1-23 16,-15 7 4-16,-6 0-6 15,-9 5 2-15,-27 5 0 16,-16-1-26-16,-8 7-54 16,-10-7-48-16,4-9-311 15</inkml:trace>
  <inkml:trace contextRef="#ctx0" brushRef="#br1" timeOffset="73014.1">9570 10210 819 0,'0'0'56'16,"0"0"211"-16,0 0-185 0,0 0 40 15,0 0-28 1,-94-34-69-16,64 34-1 0,-6 17-6 15,5 8-16-15,4 8 6 16,5 4-8-16,11 1 0 16,5-4-7-16,6-5 7 15,0-12-7-15,17-9-2 16,11-8-12-16,8-11 21 16,4-18 0-16,2-7 9 15,-6-5-14-15,-2-5 8 16,-4-3-3-16,-3-7 18 15,-2-4-16-15,-4-12 33 16,-3-11-20-16,-2 7 4 16,-5 12 29-16,-4 19-23 15,-4 25 11-15,-3 17 8 0,0 3-42 16,0 13-2-16,0 27-2 16,-10 16 2-16,-1 9 14 15,2 8-9-15,-4 4-4 16,1 2-1-16,-6 0 4 15,3 1-14-15,2-12 4 16,13-11-79-16,0-20-47 16,25-25-153-16,27-12-222 15</inkml:trace>
  <inkml:trace contextRef="#ctx0" brushRef="#br1" timeOffset="73329.67">10226 9844 326 0,'0'0'563'0,"0"0"-305"16,0 0-32-16,0 0-112 16,0 0-13-16,0 0-24 15,0-48-39-15,0 48 0 16,-3 0-36-16,3 0 13 16,0 17-28-16,0 8 21 15,0 12-8-15,-3 7 20 16,-7 6-16-16,-3 9 19 15,-4 5-20-15,-1 3 3 16,-6-2-6-16,2 1 0 16,2-13 0-16,7-7 0 0,4-16-14 15,9-13-35 1,0-9-21-16,18-8-43 0,16-11 5 16,11-19-131-16,4-13-134 15,-4-6-75-15,-9-1 162 16</inkml:trace>
  <inkml:trace contextRef="#ctx0" brushRef="#br1" timeOffset="73486.08">10353 10079 93 0,'0'0'106'16,"-82"-10"-1"-16,37 10-43 15,-1 0 64-15,13 0 150 16,15 6-156-16,5-5 95 16,10-1-71-16,3 0-72 15,22 0-52-15,30-1-16 16,20-9-4-16,16-2-131 0,-4-4-149 15,-1-1 42-15,-7 0-68 16</inkml:trace>
  <inkml:trace contextRef="#ctx0" brushRef="#br1" timeOffset="79713.75">10110 10132 194 0,'0'0'22'0,"0"0"-16"16,0 0 60-16,0 0-21 0,0 0-13 15,0 0 23-15,0 0 7 16,-50-43-15-16,37 40 6 16,-3-4-18-16,-3 4 13 15,-1 1 19-15,-3 0-20 16,1 2-8-16,3 0-3 16,5 0-6-16,7 0 28 15,4 0-3-15,3 0-20 16,0 0 27-16,0-3-20 15,16 3-14-15,14 0 6 16,18 0 4-16,4 0 7 16,8 0-28-16,1 0-12 0,-6 0 20 15,-3 0-25-15,-13 0 10 16,-15 0-10-16,-12 0-4 16,-9 0 1-16,-3 0-126 15,-9 17-95-15,-18 3 40 16,-9-1-265-16</inkml:trace>
  <inkml:trace contextRef="#ctx0" brushRef="#br1" timeOffset="83524.27">10153 10657 193 0,'0'0'21'0,"0"0"-21"16,0 0 0-16,0 0 2 16,0 0-2-16,0 0-12 15,-6 0-91-15</inkml:trace>
  <inkml:trace contextRef="#ctx0" brushRef="#br1" timeOffset="83708.73">10153 10657 474 0,'-47'-36'1'16,"43"36"11"-16,1 0 10 16,3 0-15-16,0 0-7 15,0 0-22-15,0 0-136 16,6 0-129-16</inkml:trace>
  <inkml:trace contextRef="#ctx0" brushRef="#br1" timeOffset="83882.9">10183 10628 440 0,'0'0'35'15,"0"0"-35"-15,0 0-10 16,0 0-41-16,0 0-56 16,0 0-99-16</inkml:trace>
  <inkml:trace contextRef="#ctx0" brushRef="#br1" timeOffset="84067.78">10183 10628 387 0,'0'29'27'0,"-3"-29"-26"15,3 0 82-15,0 0-56 16,0 0-27-16,0 0-34 16,0 3-93-16,0 1-51 15,-3-1-8-15</inkml:trace>
  <inkml:trace contextRef="#ctx0" brushRef="#br1" timeOffset="84760">10229 10624 362 0,'0'0'0'16,"0"0"-67"-16,0 0-42 16,0 0-43-16</inkml:trace>
  <inkml:trace contextRef="#ctx0" brushRef="#br1" timeOffset="84915.6">10229 10624 181 0,'-55'53'0'0</inkml:trace>
  <inkml:trace contextRef="#ctx0" brushRef="#br1" timeOffset="93157.85">10162 10714 547 0,'0'0'0'16,"0"0"0"-16,0 0 5 15,0 0 4-15,0 0 22 16,0 0-16-16,0 0-13 16,0 12 0-16,0-11-2 0,0-1-32 15,-11 0-88-15,-2 0-111 16</inkml:trace>
  <inkml:trace contextRef="#ctx0" brushRef="#br1" timeOffset="94104.82">8924 10582 353 0,'0'0'18'0,"0"0"-12"16,0 0 75-16,0 0 7 16,0 0-17-16,0 0-19 15,0 0-24-15,0 0 28 16,0 0-37-16,0 0 11 16,0 0-7-16,0 0-17 15,0 0 7-15,0 0-13 16,-9 0-17-16,-12 0-102 0,-7-2-173 15,-14-3-7-15</inkml:trace>
  <inkml:trace contextRef="#ctx0" brushRef="#br1" timeOffset="94928.52">7699 10498 257 0,'0'0'0'0,"0"0"-12"16,0 0 12-16,0 0 30 15,0 0-12-15,0 0-3 16,0 0 5-16,0 5-16 16,0-5-3-16,0 0 5 15,0 0-3-15,0 0-3 16,0 0 0-16,0 0-17 16,0-10-102-16</inkml:trace>
  <inkml:trace contextRef="#ctx0" brushRef="#br1" timeOffset="99480.51">8715 10713 31 0,'0'0'19'0,"0"0"-2"16,0 0 5-16,0 0 2 15,0 0-9-15,0 0 1 16,0 0 1-16,0 0-3 15,0 0-2-15,0 0-7 16,0 0 1-16,0 0 4 16,0 0 1-16,0 0 5 15,0 0-10-15,0 0-2 16,0 0 3-16,0 0-5 16,0 0-2-16,0 0 0 15,0 0-3-15,0 0 2 16,0 0-26-16,0 0-18 0,-3 0 3 15,-6 0-56-15</inkml:trace>
  <inkml:trace contextRef="#ctx0" brushRef="#br1" timeOffset="100127.2">7790 10377 157 0,'0'0'0'0,"0"0"0"16,0 0 16-16,0 0 25 0,0 0-12 15,0 0 14 1,0 0-14-16,0 0-20 0,0 0 5 16,0 0-3-16,0 0-4 15,0 0 8-15,0 0-14 16,0 0-1-16,0 0 0 15,0 0-1-15,0 0-13 16,-3 0-99-16,-4 0-58 16</inkml:trace>
  <inkml:trace contextRef="#ctx0" brushRef="#br1" timeOffset="103536.63">8797 10427 97 0,'0'0'15'16,"0"0"4"-16,0 0 50 16,0 0 13-16,0 0-26 15,0 0-16-15,0 0 2 16,0-5-12-16,0 5 1 15,0 0-11-15,0 0-19 16,0 0 9-16,0 0-10 16,0 0 0-16,0-3-1 15,0 3-27-15,0-4-63 16,0-5-73-16</inkml:trace>
  <inkml:trace contextRef="#ctx0" brushRef="#br1" timeOffset="103942.47">8730 10326 353 0,'0'0'0'0,"0"0"-10"16,0 0 3-16,0 0 7 16,0 0-12-16,0 0-48 15,12-12-134-15</inkml:trace>
  <inkml:trace contextRef="#ctx0" brushRef="#br1" timeOffset="104888.63">5911 11239 299 0,'0'0'128'0,"0"0"-122"16,0 0 23-16,0 0 31 15,0 0-46-15,0 0-5 16,0-7 5-16,0 1-13 15,0-8 6-15,0 2-7 16,0-3-53-16,-5-7-54 16,1-7-58-16,-2-12-77 15</inkml:trace>
  <inkml:trace contextRef="#ctx0" brushRef="#br1" timeOffset="105194.22">6136 8801 24 0,'0'0'38'16,"0"0"-33"-16,0 0-5 15,0 0-38-15</inkml:trace>
  <inkml:trace contextRef="#ctx0" brushRef="#br1" timeOffset="105471.89">6036 11612 200 0,'0'0'0'0,"0"0"-145"15</inkml:trace>
  <inkml:trace contextRef="#ctx0" brushRef="#br1" timeOffset="105772.31">6145 9126 9 0,'0'0'32'16,"0"0"-14"-16,0 0-10 16,0 0-8-16,0 0-36 15,0 0 5-15</inkml:trace>
  <inkml:trace contextRef="#ctx0" brushRef="#br1" timeOffset="112147.97">3869 10146 187 0,'0'0'32'16,"0"0"86"-16,0 0-28 15,0 0-9-15,0 0 18 16,0 0-21-16,0 0-3 16,-9 0-14-16,9 0 2 15,0 0-11-15,0 0-15 16,0 0 12-16,0 0-34 0,0 0-13 16,13 0-2-16,13-4 7 15,11 1 6-15,0-1-13 16,-4 1 0-16,-6 0 0 15,-5 3-90-15,-8 0 21 16,-8 0-35-16,-6 0-79 16,0 15-9-16,-17 3 57 15,-11 2-96-15</inkml:trace>
  <inkml:trace contextRef="#ctx0" brushRef="#br1" timeOffset="112260.61">3824 10294 51 0,'0'0'46'0,"0"0"-7"0,0 0 10 15,0 0-46-15,0 0 44 16,0 0-13-16,103-13-34 16,-54-8-99-16</inkml:trace>
  <inkml:trace contextRef="#ctx0" brushRef="#br1" timeOffset="113623.13">3909 10152 326 0,'0'0'27'15,"0"0"5"-15,0 0 180 16,0 0-78-16,0 0-20 16,0 0 24-16,75-17-15 15,-72 8-10-15,-3-2-19 16,0-3-30-16,-14-1 1 16,-14-2-53-16,-11 1-4 15,-13 0 4-15,-11 2-10 0,-4 5 3 16,3 6-5-1,7 3 1-15,10 9-7 0,11 21 6 16,9 12-6-16,15 5 4 16,9 4-3-16,3-6 1 15,12-9 3-15,10-10-10 16,8-13 5-16,6-13-1 16,6-2 7-16,7-29-1 15,6-15 7-15,-4-12-6 16,1-9 0-16,-6-2 1 15,-10-7 3-15,-9-13-3 16,-15-11-1-16,-6-9 8 16,-6-3 1-16,-6 17-1 0,-6 27-1 15,0 30 17 1,3 24 42-16,6 14-29 0,-10 24-26 16,-2 30-11-16,-6 24-2 15,6 23 2-15,2 5 0 16,8 1 1-16,2-3-13 15,3-11-12-15,0-7-60 16,0-10-140-16,0-17-278 16</inkml:trace>
  <inkml:trace contextRef="#ctx0" brushRef="#br1" timeOffset="113871.29">3005 10698 1233 0,'0'0'5'15,"0"0"147"-15,0 0-127 16,79 3-18-16,15-11 72 16,18-8-43-16,6-1-9 15,0 0-19-15,-11 5 1 16,-13-1-11-16,-22 6 2 15,-17 3-69-15,-22 4-76 16,-21 0-222-16,-12 14-207 16</inkml:trace>
  <inkml:trace contextRef="#ctx0" brushRef="#br1" timeOffset="114361.58">3387 11140 1067 0,'0'0'8'16,"0"0"202"-16,0 0-147 16,-112-6 11-16,78 6-16 15,-6 9-36-15,-2 20 22 0,-3 9-32 16,2 9-4-16,4 7 3 15,11-1-1-15,7 0-11 16,15-7 1-16,6-12 0 16,6-12-10-16,19-11 9 15,5-11-5-15,3 0 1 16,6-20 5-16,2-14-1 16,-5-9 1-16,0-10 0 15,-3-9-6-15,0-7 11 16,-8-12-5-16,-4-3 14 15,-9 3-13-15,-6 20 10 16,-6 21 1-16,0 26 7 0,0 11 32 16,0 3-42-1,0 24-6-15,-9 22-3 16,-2 20 0-16,-2 10 0 0,7 3 0 16,-3 2 3-16,6-1-16 15,0-10-19-15,3-4-30 16,6-16-52-16,19-13-110 15,5-22-198-15,6-15-208 16</inkml:trace>
  <inkml:trace contextRef="#ctx0" brushRef="#br1" timeOffset="114831.61">3556 11248 1053 0,'0'0'128'0,"0"0"55"0,0 0-55 15,0 0-60-15,0 0-29 16,0 0-7-16,22-36-30 16,11 26 1-16,3 1 0 15,-2 9-1-15,2 0-4 16,-6 9 0-16,-8 18-17 16,-9 4 18-16,-10 6-26 15,-3 7 6-15,-13 0 19 16,-7 1-9-16,-8-2 8 15,6-7-4-15,1-9 3 16,9-10-4-16,6-10 8 16,6-7 0-16,0 0-4 15,0-14-2-15,18-18 3 16,9-18-2-16,4-9 0 16,2-8 4-16,-3-2-18 0,0 2 19 15,-8 11-1-15,-7 22 2 16,-3 15 18-16,-11 13 25 15,-1 6 5-15,0 0-14 16,-4 17-28-16,-14 21-3 16,0 12 17-16,-3 7-8 15,8 5-4-15,7 2-2 16,6-5-1-16,3-3-10 16,30-6 4-16,19-5-33 15,12-18-30-15,15-21-91 0,0-9-325 16</inkml:trace>
  <inkml:trace contextRef="#ctx0" brushRef="#br1" timeOffset="115938.58">4668 8973 360 0,'0'0'88'0,"0"0"67"15,0 0-37-15,0 0-30 0,0 0-53 16,111-46 28 0,-77 38-17-16,-3 2-38 0,-8-4 11 15,-1 10-19 1,-10-3 1-16,-6 0-3 0,-6 3 8 16,0 0-6-16,-6-3 0 15,-15 3-8-15,-15 0-33 16,-7 0 26-16,-12 12-46 15,1 13 35-15,-1 3 26 16,9 6 25-16,10 1-4 16,9 2-5-16,5 5 15 15,13 6-9-15,3 4 30 16,3 15 8-16,1 9-19 16,-1 9 15-16,0 8 3 15,-4 10-41-15,-2 6 21 0,-3-2-24 16,2-1 6-16,-1-6 11 15,2-9-20-15,6-3 21 16,3-4-4-16,0 0-21 16,0 2 23-16,0 0-19 15,3-1-3-15,-3-5 13 16,0-4-19-16,0 3 10 16,0-3-7-16,-13 0-5 15,4-3 17-15,0-8-13 16,0 1 2-16,6-7 14 15,0-2-16-15,3-4 2 16,-3-1-4-16,0-1 4 0,0 4 8 16,-3 2-12-16,-1-5-1 15,2-1 21-15,1-9-21 16,1-2 5-16,-2-7 0 16,5-3-3-16,-3-2 0 15,3-6-4-15,0 0 0 16,0-5 4-16,0 0 0 15,0-5-4-15,3-2 0 16,6 0 3-16,6-3-5 16,6 2 2-16,6-4 0 15,13-5-9-15,8 0-8 16,16 0-31-16,18 0-63 16,18-4-257-16,13-9-364 15</inkml:trace>
  <inkml:trace contextRef="#ctx0" brushRef="#br1" timeOffset="116864.1">10612 9109 653 0,'0'0'16'15,"0"0"37"-15,0 0 140 16,-80-3-35-16,80 3-61 0,0 0-48 16,9-2 15-16,31-1-31 15,21-2 21-15,17-6 9 16,10 1-63-16,-5-6 0 16,-5-1 6-16,-8 4 2 15,-12 1-8-15,-13 3 2 16,-12 4 2-16,-11 5 6 15,-9 0-10-15,4 9 0 16,-5 27 1-16,1 20 7 16,-4 22 11-16,2 16 21 15,-4 15-27-15,-7 14 11 16,0 9-16-16,0 7-5 16,0 10 8-16,0-1-9 15,0 5 2-15,0-2-4 16,-4-6 3-16,1-2 5 0,-3-9-6 15,-8-11 16-15,-2-11 3 16,-8-9-17-16,-7-14 9 16,-8-10-5-16,-13-12 10 15,-8-6 8-15,-10 0-22 16,-9-12 7-16,-8-6-6 16,-11-7 4-16,4-13-16 15,11-3 7-15,24-9-35 16,19-9 24-16,22-2-34 15,11-20-24-15,7-32-56 16,31-27-381-16</inkml:trace>
  <inkml:trace contextRef="#ctx0" brushRef="#br1" timeOffset="117801.49">12935 10190 326 0,'0'0'40'0,"0"0"39"16,0 0 160-16,0 0-102 16,0 0-1-16,0 0 9 15,0 0-14-15,-30-22-21 16,27 22-52-16,3 0 23 15,-3 0-26-15,3 0-27 16,0 0 13-16,0 0-20 16,0 0-4-16,0 0 13 0,3 0-28 15,27-3 11-15,16 3 12 16,15-1-20-16,11-1 13 16,1 1-18-16,3-4 0 15,-2 0-2-15,1 0 6 16,-7-6-4-16,0 2 0 15,-13-2 4-15,-13 2-18 16,-12 2 5-16,-11 3-24 16,-15 1 12-16,-2 0-42 15,-2 3-9-15,-9 0-39 16,-29 0-102-16,-12 17-82 16,-11-1-126-16</inkml:trace>
  <inkml:trace contextRef="#ctx0" brushRef="#br1" timeOffset="118192.63">13039 10316 518 0,'0'0'117'0,"0"0"86"15,0 0-32-15,0 0-28 16,0 0 1-16,0 0-59 16,-55 5-15-16,55-5-3 15,-3 0-40-15,3 0 12 16,0 0-13-16,0 0-13 15,0 0 16-15,0 3-15 16,0-1-4-16,21 2 21 0,12-1-14 16,13 2 6-16,9-5-1 15,4 0-19-15,6 0 19 16,2 0-22-16,2-2 3 16,-1-6-1-16,-5 1 2 15,-5 2-4-15,-7-1 0 16,-8-3 7-16,-18 5-8 15,-5-2 1-15,-14 5 0 16,1-1 10-16,-7 2-4 16,0 0-6-16,0 0 0 15,0-1-4-15,0-5 3 16,-7-1-43-16,-8-2-55 16,-9 1 10-16,-9 2-96 15,2 6-298-15</inkml:trace>
  <inkml:trace contextRef="#ctx0" brushRef="#br1" timeOffset="127352.13">16198 9022 614 0,'0'0'20'0,"0"0"90"16,0 0-32-16,0 0 17 15,0 0 19-15,0 0-30 16,0 0-28-16,0 0 12 0,-22-16-29 16,6 38 43-16,-3 12-75 15,2 19-2-15,1 17 21 16,6 19 1-16,10 12 11 16,0 15 0-16,14 10-27 15,11 2 12-15,8 5 2 16,3-4-18-16,-2-11 21 15,2-8-15-15,-3-12 0 16,-13-4 15-16,-7-13-21 16,-13-7 13-16,-16-9-12 15,-28-5-7-15,-20 0 21 16,-17 2-21-16,-14-6-1 16,-2-6 0-16,9-13-3 0,11-17-13 15,22-11-21 1,26-9-41-16,22-12-21 0,14-19-225 15,28-5-300-15</inkml:trace>
  <inkml:trace contextRef="#ctx0" brushRef="#br1" timeOffset="127849.2">16394 10955 747 0,'0'0'70'16,"0"0"52"-16,0 0 67 15,0 0-76-15,0 0-60 16,0 0 0-16,-14 92 21 16,8-46-37-16,3 3 0 15,3-6-31-15,0 1-3 16,0-8-1-16,5-9 4 16,10-11-6-16,0-6 0 15,4-10 0-15,5-10-5 0,-2-16 5 16,4-13 0-16,-6-8-2 15,0-3-1-15,-7 1 3 16,-3 5 0-16,-2 12 4 16,-3 9 0-16,-5 17-4 15,0 6 0-15,0 22-5 16,0 21 4-16,0 19 1 16,3 8 0-16,6-7 0 15,5-4-7-15,9-6-65 16,-2-10-109-16,6-16-185 15,-2-18-137-15</inkml:trace>
  <inkml:trace contextRef="#ctx0" brushRef="#br1" timeOffset="128095.51">16871 10905 1097 0,'0'0'87'0,"0"0"96"15,0 0-87-15,0 0-20 16,0 0-39-16,0 0 14 16,-49 93-22-16,49-51-8 15,0 15 11-15,3 5-27 16,7 8-1-16,-3 2-4 16,3 2-17-16,3-10 8 0,5-14-74 15,9-19-68 1,9-21-83-16,3-10-165 0,10-30-246 15</inkml:trace>
  <inkml:trace contextRef="#ctx0" brushRef="#br1" timeOffset="128516.56">17186 11080 1060 0,'0'0'71'0,"0"0"166"15,-100 7-146-15,83-1 2 16,10-2-51-16,7-4-23 15,7 0-19-15,26 0-3 0,18 3-7 16,8-3 10-16,-3 4-18 16,-15 2-7-16,-14 3-12 15,-12 8 21-15,-15 3 4 16,0 6 1-16,-10 7 6 16,-11-2-3-16,-6-5 4 15,5-6-3-15,4-8 9 16,12-8-2-16,6-4 0 15,0-7-6-15,6-15-6 16,15-11-17-16,7-3 13 16,5-1-4-16,3 6-17 15,0 6 37-15,-10 5 0 16,-3 10 7-16,-14 3 3 16,-6 7-9-16,-3 0 9 15,0 13 22-15,0 11-13 0,0 5 11 16,0 4-28-16,0-2 6 15,10-2-16-15,17-6 4 16,5-3-99-16,10-13-146 16,6-7-216-16,1-17-123 15</inkml:trace>
  <inkml:trace contextRef="#ctx0" brushRef="#br1" timeOffset="128725.46">17812 10909 1033 0,'0'0'189'15,"0"0"92"-15,0 0-159 16,0 0-49-16,0 0-5 0,0 0-48 16,-22 0 1-16,52 35-1 15,7 15-15-15,-4 3 15 16,-6 12-20-16,-17 5 0 16,-10 13-10-16,-24-1 7 15,-25 7-39-15,-12 1-49 16,-14-18-78-16,-18-15-112 15,-18-27-512-15</inkml:trace>
  <inkml:trace contextRef="#ctx0" brushRef="#br1" timeOffset="129331.3">16585 8836 261 0,'0'0'403'15,"0"0"-228"-15,0 0 99 16,0 0-106-16,0 0-19 16,0 0-100-16,-12-15-8 15,12 55-37-15,6 18 47 16,11 9 7-16,4 0-44 0,3-11 6 16,2-8-13-1,-4-20 1-15,2-12 3 0,-9-13-11 16,-3-3 0-16,6-10 22 15,1-24-15-15,0-17 24 16,1-16-20-16,-8-11-7 16,-2-12-1-16,-6-2-3 15,-2 17 0-15,-1 20-6 16,1 26-12-16,-2 21-28 16,8 8-24-16,8 8-129 15,7 15-93-15,9 4-60 16,7-2-167-16</inkml:trace>
  <inkml:trace contextRef="#ctx0" brushRef="#br1" timeOffset="129565.71">17286 8626 1104 0,'0'0'129'0,"0"0"95"15,0 0-104-15,0 0-43 16,0 0-9-16,0 0-62 15,-87 26 0-15,71 27 1 16,-2 10-5-16,9 7 4 16,4 3-6-16,4-3-2 15,1-9-6-15,0-14-7 16,9-18-40-16,18-19-10 16,16-10-55-16,14-17-132 15,16-25-265-15</inkml:trace>
  <inkml:trace contextRef="#ctx0" brushRef="#br1" timeOffset="130000.13">17544 8690 732 0,'0'0'65'15,"0"0"169"-15,-82 5-50 16,66 2-40-16,8 1-58 16,8-3-18-16,0 1-53 15,12-1-7-15,16 1 0 16,14-2-5-16,7-4-2 15,-1 0 2-15,-7 0 7 0,-9 2-8 16,-16 1-2-16,-6 7-3 16,-7 7-5-16,-3 0-6 15,0 6 14-15,-7 2-4 16,-9-1 2-16,-4-4-2 16,4-3 4-16,3-8 0 15,7-2-3-15,3-7 7 16,3 0-4-16,0 0 0 15,6-20-10-15,10-10 7 16,8-6 3-16,-2-1 0 16,1 1 2-16,-4 12 1 15,-7 9-3-15,-6 5 0 16,-2 10 8-16,1 0-17 0,-2 10 3 16,0 13 6-16,3 3-6 15,0 7 11-15,1-3-5 16,6-1 0-16,10-2-19 15,-1-6-41-15,10-8-118 16,8-13-205-16,6-3-8 16</inkml:trace>
  <inkml:trace contextRef="#ctx0" brushRef="#br1" timeOffset="130189.03">18157 8473 349 0,'0'0'540'16,"0"0"-271"-16,0 0-37 0,0 0-101 15,0 0-93 1,0 0-38-16,-32 8 23 0,64 37-8 16,7 5-7-1,4 6-8-15,-1 10 6 0,-13 1-13 16,-17 8 7-16,-12 12-69 16,-25 1-74-16,-27-2-389 15</inkml:trace>
  <inkml:trace contextRef="#ctx0" brushRef="#br1" timeOffset="133311.12">19063 10084 420 0,'0'0'72'16,"0"0"-40"-16,0 0 139 15,0 0-48-15,38-90 15 16,-31 69 22-16,1 8-37 16,-8 1-25-16,0 3-26 15,0 0 4-15,-18 3-23 16,-4 4-13-16,-11 2-15 16,-6 2-25-16,-5 25 22 15,-2 11-22-15,7 13 0 16,10 4 0-16,12-1 6 15,14-2-6-15,3-12 0 16,20-7 3-16,11-16-6 0,6-11 3 16,9-6 0-16,2-20 12 15,3-18-6-15,-5-8-3 16,-7-8-3-16,-12-1 5 16,-12-6 7-16,-14-9-11 15,-1-2-1-15,-23-13 15 16,-16-2-10-16,-13 7-5 15,1 22 0-15,-6 24 3 16,5 30-12-16,4 4 9 16,8 28-16-16,9 11 9 15,15 12-38-15,16 5-22 16,2 3-71-16,32 3-144 0,8-7-197 16,3-7-171-16</inkml:trace>
  <inkml:trace contextRef="#ctx0" brushRef="#br1" timeOffset="133561.6">18816 10433 1190 0,'0'0'3'15,"0"0"200"-15,-57 72-144 16,66-55-45-16,40-7 5 15,32-10-3-15,26 0 32 0,26-29-31 16,15-8-11-16,-4-2 10 16,-12 8-14-16,-23 4-2 15,-39 13 0-15,-27 9-48 16,-28 5-37-16,-15 7-150 16,-24 20-85-16,-24 12-283 15</inkml:trace>
  <inkml:trace contextRef="#ctx0" brushRef="#br1" timeOffset="133997.67">19226 10948 1236 0,'0'0'6'0,"0"0"109"15,0 0-43-15,0 0-30 16,0 0 15-16,0 0-33 16,-73 73 0-16,36-30 18 15,1 10-31-15,0 6 23 16,8-3-34-16,11-3 3 16,10-11 1-16,7-15-3 15,0-13-1-15,19-14 0 16,8 0 2-16,5-24 0 0,-3-13-2 15,0-8-3 1,-12-5-10-16,-4 1 15 0,-10-2-2 16,-3-7 0-16,-19-10 7 15,-18-4-10-15,-9 4 3 16,-9 11 0-16,-3 25-4 16,0 24 4-16,-7 8 0 15,7 27-4-15,9 13-2 16,15 7 1-16,20 1-25 15,14 2-47-15,21 0-78 16,19-11-302-16,11-9-297 16</inkml:trace>
  <inkml:trace contextRef="#ctx0" brushRef="#br1" timeOffset="134529.38">19496 10858 1209 0,'0'0'75'0,"0"0"9"16,0 0 11-16,0 0-43 16,0 0-11-16,0 0-15 15,22 0-19-15,10 2 25 16,1 7-32-16,-1 7 5 15,-3 4-2-15,-10 10-3 0,-8 10 0 16,-11 3-1-16,0 6 9 16,-20 3-3-16,-5-3-5 15,-4-5 0-15,3-7 4 16,5-11 1-16,9-12-5 16,9-11 2-16,0-3 5 15,3 0-1-15,0-20-6 16,13-13 0-16,13-16 1 15,-1-9 1-15,5-7-2 16,2-1 0-16,3 3 7 16,1 3-11-16,-3 14 4 15,-7 13 0-15,-6 13 29 0,-13 15-20 16,-5 5 14 0,-2 0 1-16,0 15-22 0,-3 18 22 15,-14 13-8-15,2 5 1 16,4-2-2-16,8 0-15 15,3-6 0-15,0-6 0 16,20-8-28-16,9-9-19 16,10-15-33-16,4-5-54 15,-1-22-137-15,-4-20-372 16</inkml:trace>
  <inkml:trace contextRef="#ctx0" brushRef="#br1" timeOffset="135931.14">20567 10060 180 0,'0'0'140'15,"0"0"-56"-15,0 0 144 16,26-92-77-16,-26 63-14 16,0-5 34-16,-11-3-27 0,-13 4-51 15,-6 9-12 1,-6 9-31-16,1 10-2 0,-7 5-40 16,3 12-5-16,5 20-2 15,6 8 7-15,11 2-10 16,8-3 2-16,9-6 0 15,6-11-10-15,14-7 10 16,5-10 0-16,5-5 1 16,-2-5 3-16,-1-12 8 15,0-11-7-15,-9-2-2 16,1-2 7-16,-5 1-10 16,-3 1 0-16,-5 10 18 15,-3 7-11-15,-1 6 18 16,-2 7-23-16,0 10 4 15,0 26-12-15,1 22 12 0,-1 14-5 16,2 8 7-16,-2 2 0 16,0 1-8-16,0-8 0 15,-6-3 0-15,-6-11-3 16,-6-10 3-16,-1-10 0 16,4-15 5-16,-5-11-1 15,5-10 14-15,1-5-2 16,1-17-12-16,3-26 17 15,4-16-21-15,6-13 0 16,3-11-3-16,26-1 1 16,17 8-9-16,10 11-17 15,16 10-22-15,8 11 8 0,5 5-99 16,-4 5-101 0,-5 3-171-16,-12-1-185 0</inkml:trace>
  <inkml:trace contextRef="#ctx0" brushRef="#br1" timeOffset="136149.57">21128 9663 747 0,'0'0'100'0,"0"0"202"15,0 0-78-15,0 0-124 16,0 0-6-16,0 0-29 16,-44 27-57-16,31 21 24 15,0 13 4-15,-1 8-26 16,1 7 25-16,1 3-34 0,2-1 0 15,0-1-1 1,10-4-5-16,0-13-25 0,19-16-60 16,24-19-63-16,13-22-96 15,5-6-329-15</inkml:trace>
  <inkml:trace contextRef="#ctx0" brushRef="#br1" timeOffset="136561.6">21337 9939 1010 0,'0'0'49'0,"0"0"258"16,0 0-243-16,0 0 23 15,0 0-60-15,0 0-27 16,-17-15-10-16,59 13 10 0,6 2 13 16,2 0-13-16,-6 0 2 15,-10 14-11-15,-11 10-5 16,-13 2-15-16,-10 7 0 15,0 4 2-15,-23 0 9 16,-3-1-16-16,-3-6-3 16,6-7 31-16,7-10-11 15,9-6 17-15,7-7 5 16,0 0-5-16,4-17 0 16,15-12-3-16,4-5 6 15,3-2 27-15,-7 6-12 16,-3 7 15-16,-3 6 16 15,-6 10-17-15,-4 4 11 0,-2 3-22 16,-1 0-17-16,0 10-6 16,0 11 2-16,0 11 0 15,0 5 0-15,0 6-4 16,2 3-34-16,11-1-30 16,7 0-221-16,-1-16-247 15</inkml:trace>
  <inkml:trace contextRef="#ctx0" brushRef="#br1" timeOffset="136749.64">21899 10232 1204 0,'0'0'121'0,"0"0"75"16,0 0-103-16,0 0-59 16,0 0-13-16,0 0-21 15,-55 79 0-15,41-37 0 16,5 2-1-16,5 6-7 15,1-2-52-15,3-1-73 16,0-14-124-16,13-19-464 16</inkml:trace>
  <inkml:trace contextRef="#ctx0" brushRef="#br1" timeOffset="136975.81">22278 9947 824 0,'0'0'471'0,"0"0"-288"16,0 0-64-16,0 0-73 0,0 0-39 16,0 0 3-16,-18 47-4 15,18 2 7-15,0 7-13 16,0 4 8-16,-4 3-17 16,4-4 9-16,0-12-40 15,0-15-11-15,7-15-73 16,15-14-95-16,8-3-201 15,5-23-160-15</inkml:trace>
  <inkml:trace contextRef="#ctx0" brushRef="#br1" timeOffset="137141.63">22188 10178 749 0,'0'0'102'15,"0"0"208"-15,0 0-171 16,0 0-40-16,0 0-99 15,0 0 6-15,41-10-13 16,47-9-42-16,10-1-167 16,5-3-140-16,-9-8-17 15</inkml:trace>
  <inkml:trace contextRef="#ctx0" brushRef="#br1" timeOffset="137373.24">22676 9785 1135 0,'0'0'81'16,"0"0"-2"-16,0 0-22 15,0 0-10-15,0 0 62 16,60 83-65-16,-29-54-34 16,-4 5 22-16,-10 5-31 15,-15 5 1-15,-2 4-2 16,-35 5-12-16,-19 8 3 15,-16 2-95-15,-9-5-67 16,-18-5-138-16,-8-14-211 16</inkml:trace>
  <inkml:trace contextRef="#ctx0" brushRef="#br1" timeOffset="137843.49">21693 9934 192 0,'0'0'191'15,"0"0"-91"-15,0 0 56 16,0 0 3-16,0 0-11 16,0 0 17-16,0-62-28 15,0 62-28-15,0 0-59 16,-12 6-6-16,-3 18-42 0,-6 15 6 16,-1 9-2-16,6 6 2 15,5 2-16-15,11 4-17 16,0-7-162-16,17-8-254 15</inkml:trace>
  <inkml:trace contextRef="#ctx0" brushRef="#br1" timeOffset="138588.97">23514 10125 415 0,'0'0'39'15,"0"0"116"-15,0 0-56 16,0 0-6-16,0 0 35 16,0 0-2-16,-13-61 27 15,-7 44-74-15,-6 1-4 16,-13 4-22-16,-3 4-8 16,-3 8 25-16,-2 0-54 15,1 26-10-15,5 9 7 16,7 11-9-16,10 7-4 15,10-2 0-15,14-3-7 16,0-14 3-16,14-10 2 0,14-12-20 16,8-12 18-16,7-4-13 15,4-22 17-15,0-13-3 16,-2-1-7-16,-2-10 7 16,-5-5 3-16,-5-7 0 15,-5-12 1-15,-4-6 7 16,-9-12-4-16,-7 10 14 15,-6 22-11-15,-2 24 33 16,0 23-1-16,0 13-13 16,-9 22-22-16,-7 22-2 15,-5 20-2-15,6 11 0 16,3 3 5-16,8-1-10 0,4-2 3 16,0-5-19-16,0-7-41 15,22-10-94-15,8-20-167 16,5-20-179-16</inkml:trace>
  <inkml:trace contextRef="#ctx0" brushRef="#br1" timeOffset="139285.75">24038 9776 60 0,'0'0'153'15,"0"0"-123"-15,0 0 70 0,0 0-45 16,0 0-25-16,0 0 0 16,0 0-25-16,0 0 10 15,0 0 15-15,0 0 2 16,0 0 15-16,0 0 10 15,0-2-14-15,0 2 18 16,1 0-21-16,-1 0-6 16,0 0-1-16,0-2-14 15,0 2 23-15,0 0-9 16,0 0 7-16,0 0 25 16,0-3-29-16,0 3 13 15,2-3 4-15,-1 0-15 16,1 0 7-16,-1 0 8 15,-1 3-5-15,0 0 14 16,0 0-27-16,0 0 5 0,0 0 4 16,0 0-23-16,0 0 9 15,0 12-30-15,-3 20 3 16,-7 14 14-16,-3 18 1 16,-3 6-7-16,0-1 15 15,0 3-21-15,-2-12 7 16,6-5-12-16,3-12 6 15,5-13-16-15,4-14 10 16,0-12-27-16,11-4-22 16,19-6-55-16,11-24-12 15,5-13-121-15,2-7-261 16,-9-2 109-16</inkml:trace>
  <inkml:trace contextRef="#ctx0" brushRef="#br1" timeOffset="139480.62">23904 10011 532 0,'0'0'121'15,"0"0"152"-15,0 0-74 16,0 0-120-16,0 0-51 16,0 0 50-16,91-22-69 15,-24 1-9-15,-5 0-9 16,-5 2-93-16,-14 5-55 15,-13 2-64-15,-18 4-131 16</inkml:trace>
  <inkml:trace contextRef="#ctx0" brushRef="#br1" timeOffset="151862.84">13302 6919 29 0,'-6'73'10'15,"-5"2"-10"-15,-2-5 0 0,4-11-25 16</inkml:trace>
  <inkml:trace contextRef="#ctx0" brushRef="#br1" timeOffset="164130.66">24958 10132 629 0,'0'0'31'16,"0"0"102"-16,0 0 46 16,0 0-90-16,0 0 11 15,0 0-34-15,0 0-18 16,0 0 13-16,-12 0-30 15,12 0-9-15,0 0 21 0,0 0-29 16,0 0 5-16,0 0 5 16,14 0-19-16,10 0 31 15,8 0-16-15,9 0-6 16,11 0 14-16,8 0-23 16,8-3 8-16,5-4-8 15,-3 0 1-15,-5-2-5 16,-12-1-1-16,-17 3-19 15,-14 4-3-15,-13-1-68 16,-9 1-36-16,-9 0-81 16,-21 1-361-16</inkml:trace>
  <inkml:trace contextRef="#ctx0" brushRef="#br1" timeOffset="164354.1">25263 9864 226 0,'0'0'939'0,"0"0"-846"16,0 0 96-16,0 0-98 15,0 0-32-15,0 0-9 16,-13-12-42-16,13 38-5 16,0 18 2-16,7 20 1 15,-7 14-4-15,0 7-2 0,0-2-31 16,0-1-42-16,0-13-167 15,7-17-337 1</inkml:trace>
  <inkml:trace contextRef="#ctx0" brushRef="#br1" timeOffset="165149.67">27011 9808 861 0,'0'0'27'16,"-2"-79"171"-16,-10 47-78 16,-4 8-30-16,-5 8-22 15,-4 10-19-15,-5 6 5 16,-6 0-53-16,-1 29 8 15,1 10-9-15,6 8 11 0,11 0-15 16,13-6 4-16,6-7 0 16,0-12-11-16,6-8 12 15,13-7-1-15,2-7 0 16,6 0 7-16,3-4 1 16,1-16-8-16,0-6 1 15,-1-8-1-15,-1-2 3 16,-7-3-3-16,-3-1 6 15,-7 10 0-15,-4 10 17 16,-4 11-1-16,-4 6 3 16,0 3 24-16,0 0-46 15,0 12 1-15,0 18-4 16,0 15 3-16,0 11 17 0,0 3-20 16,0 3 3-16,0 7 17 15,6 0-17-15,-5-2 4 16,-1-8-4-16,0-3 5 15,0-11-5-15,-16-6-3 16,-8-5 0-16,-1-6 10 16,-9-3-1-16,-4-8-9 15,-2-6 9-15,-3-8-8 16,3-3 9-16,4-12-10 16,12-18 0-16,13-12 3 15,11-9 4-15,12-2-7 16,33-8 0-16,15 3 4 0,11 1-12 15,7 8 8 1,-1 6-25-16,2 7 6 0,-4 6-57 16,-5 7-32-16,-13 2-144 15,-19 5-467-15</inkml:trace>
  <inkml:trace contextRef="#ctx0" brushRef="#br1" timeOffset="166221.87">27862 9522 22 0,'0'0'17'0,"0"0"22"0,0 0 3 15,0 0 1 1,0 0 18-16,0 0-5 0,5-19 4 16,-5 17-6-16,0 2 27 15,0 0-11-15,0 0-43 16,0 0 7-16,0 0 15 16,0 0 2-16,0 0 6 15,0 0-11-15,0 0-17 16,0 0 12-16,0-3-27 15,0 3 4-15,0 0 8 16,0 0-17-16,0 0 12 16,0 0-11-16,0-4-4 15,0-1 26-15,0 0-23 16,0-1 31-16,0 2-10 0,0-1-19 16,1 0 14-16,-1-1-2 15,0 6-11-15,0-2 34 16,0 2-25-16,0 0 24 15,0 0-8-15,0 0-31 16,-9 18 18-16,-14 26-2 16,-9 25-16-16,-5 26 34 15,1 17-6-15,2 8-10 16,7-1 15-16,4-6-28 16,9-15 10-16,12-14-21 15,2-15-12-15,26-19 9 16,18-21-109-16,16-16-104 0,7-16-263 15</inkml:trace>
  <inkml:trace contextRef="#ctx0" brushRef="#br1" timeOffset="167165.6">28116 9832 644 0,'0'0'90'16,"0"0"117"-16,0 0 19 0,0 0-63 16,0 0-64-16,0 0-14 15,-48-46-19-15,48 46-46 16,0 0 4-16,0 0-24 15,3 0 2-15,18 5-13 16,9 12 11-16,1 10 0 16,-7 6-5-16,-9 1 8 15,-11 3-5-15,-4 2 2 16,-4-3 0-16,-18 0-6 16,-4-7 6-16,6-9 0 15,3-10-2-15,8-4 9 16,7-6-8-16,2 0 1 0,0 0 0 15,9-12-12-15,20-15 12 16,8-12 0-16,4-4-3 16,-5-7-3-16,-1 0 6 15,-4 0 0-15,-10 12 2 16,-3 11-5-16,-10 13 3 16,-5 9 0-16,-3 5 14 15,0 0-8-15,-3 25-2 16,-12 8-4-16,-6 13 0 15,4 1 1-15,4-2-1 16,5-2 0-16,7-2-3 16,1-5-4-16,9 3-28 15,21-5-49-15,12-9-108 16,10-14-205-16,4-11-325 16</inkml:trace>
  <inkml:trace contextRef="#ctx0" brushRef="#br1" timeOffset="167706.26">28810 10174 559 0,'0'0'503'15,"0"0"-478"-15,0 0 192 16,0 0-123-16,0 0-27 16,0 0 8-16,-18 80-41 15,12-69 7-15,-2-2-15 0,2-3-17 16,2-5 14-16,1-1-17 15,1 0-6 1,2 0 4-16,0-20-2 0,0-9-4 16,11-1-2-16,2 1-19 15,2 8 17-15,-7 11-6 16,-4 3 12-16,-2 7-7 16,-2 0 2-16,0 7 4 15,0 10-8-15,0 6 9 16,0 2-2-16,-6 0 2 15,-4-6 0-15,-1 0-4 16,0-4 13-16,4-9-9 16,2 0 0-16,2-6 1 0,3 0 1 15,0 0-2 1,0-10 0-16,0-12 0 0,6-8-1 16,8 0-2-16,2 6 3 15,-5 7 0-15,-4 7-9 16,-4 7 9-16,-1 3-2 15,0 0-3-15,0 14 0 16,-1 9 5-16,-1 4 0 16,0 2 3-16,0 4 1 15,-13-2-4-15,-4 1 0 16,-3 2-5-16,-1-2-1 16,3-3-24-16,0-8-46 15,9-5-93-15,6-15-95 16,3-1-239-16</inkml:trace>
  <inkml:trace contextRef="#ctx0" brushRef="#br1" timeOffset="168051.54">29057 9799 987 0,'0'0'129'0,"0"0"-29"15,0 0 63-15,0 0-109 16,0 0-13-16,0 0-7 15,22 22-27-15,-1 15 61 16,2 10-37-16,-1-1-21 16,-1 0 16-16,-3-3-25 15,-2-7-1-15,-5-13 5 0,-3-7 6 16,-3-13-11 0,-3-3 0-16,1 0 2 0,1-3 8 15,7-26-8-15,0-10-1 16,3-14 2-16,1-7 3 15,-3 1-7-15,0 2 1 16,1 15-14-16,-2 12 11 16,-1 16-28-16,-1 8-24 15,5 6-20-15,6 0-91 16,9 6-80-16,2 8-121 16,2 0-93-16</inkml:trace>
  <inkml:trace contextRef="#ctx0" brushRef="#br1" timeOffset="168278.3">29649 9749 513 0,'0'0'329'0,"0"0"-33"15,0 0-81-15,0 0-79 16,0 0-62-16,0 0-68 16,-22 30 22-16,8 12-20 15,-2 11 16-15,2-3-2 16,4 7-20-16,6-5 3 15,4 1-5-15,0-10-20 16,4-11-2-16,14-12-78 16,2-16-46-16,3-4-139 0,4-20-115 15,-3-13-162 1</inkml:trace>
  <inkml:trace contextRef="#ctx0" brushRef="#br1" timeOffset="168692.4">29713 9911 544 0,'0'0'168'15,"0"0"160"-15,0 0-137 16,0 0-76-16,0 0-63 16,0 0-34-16,-41-4-15 15,63 4-3-15,11 0 0 16,5 4 10-16,-3 4-14 16,-5-3 4-16,-11 5-3 15,-7 0 0-15,-8 4-18 16,-4 1 5-16,0 2-8 15,-17 2-2-15,-4-2 21 0,0-6-12 16,2-1 17-16,7-4-9 16,5-3 18-16,6-3-9 15,1-3 0-15,3-17 6 16,15-7-17-16,6-9 11 16,3 5 0-16,-4 3 10 15,-1 5-7-15,-8 10 16 16,-6 6 4-16,-4 7-10 15,-4 0 21-15,0 4-34 16,0 18 1-16,0 8 30 16,0-1-28-16,0 5 12 15,8-1-15-15,5-3-11 16,8-6 6-16,7-12-99 0,5-9-86 16,6-3-28-16,1-20-275 15</inkml:trace>
  <inkml:trace contextRef="#ctx0" brushRef="#br1" timeOffset="168921">30083 9659 898 0,'0'0'268'0,"0"0"-36"16,0 0-171-16,0 0 11 16,0 0-40-16,0 0-28 15,-19 60 32-15,47-19-2 0,7 5-27 16,0 2 29-16,-6 0-36 15,-14 3 1-15,-15 7-1 16,-9 3 4-16,-31 2-8 16,-10-3-5-16,-10-7-45 15,-1-11-2-15,2-13-60 16,4-12-92-16,14-17-255 16</inkml:trace>
  <inkml:trace contextRef="#ctx0" brushRef="#br1" timeOffset="169243.36">30298 9251 1143 0,'0'0'82'0,"0"0"143"16,0 0-131-16,0 0-31 15,0 0-8-15,0 0-45 16,25 23 9-16,22 22 17 16,14 18-15-16,9 13 21 15,-3 10-27-15,-9 10-15 16,-14 4 11-16,-25 4-10 16,-19 0-1-16,-28-5 0 15,-31-2-6-15,-11-9-1 16,-7-9-53-16,4-10-13 0,8-13-2 15,15-14-58-15,20-18-182 16,19-23-374-16</inkml:trace>
  <inkml:trace contextRef="#ctx0" brushRef="#br1" timeOffset="169591.79">31144 9803 1455 0,'0'0'5'16,"0"0"141"-16,0 0-120 15,0 0 1-15,0 0-15 0,0 0 1 16,31 72-12-16,-3-20 13 16,-1 4-14-16,-3 1 22 15,-6-8-22-15,-2-9 0 16,-5-17-2-16,-3-13 7 15,-5-8-5-15,4-2 7 16,5-20-5-16,6-18 23 16,4-12-25-16,5-16 0 15,3-5-6-15,0-13 6 16,0 6-8-16,-7 17-12 16,-5 21-13-16,-7 23 19 15,-4 14-64-15,5 3-77 0,0 0-332 16,2 3-119-16</inkml:trace>
  <inkml:trace contextRef="#ctx0" brushRef="#br1" timeOffset="169831.31">31845 9422 1046 0,'0'0'293'16,"0"0"-146"-16,0 0-37 15,0 0-31-15,0 0-51 16,0 0-12-16,15-3-16 16,-15 40 0-16,-4 5 22 15,-6-3-15-15,1 2-7 16,-5-9 0-16,2 1-14 0,-2-8-3 16,7-11-59-16,4-3-70 15,1-11-128-15,2 0-413 16</inkml:trace>
  <inkml:trace contextRef="#ctx0" brushRef="#br1" timeOffset="170083.6">32122 9571 1366 0,'0'0'68'0,"0"0"28"0,0 0-38 15,0 0 5-15,-48 92-36 16,31-45-9-16,-2 6 11 16,-3 9-23-16,0 7 20 15,-2 6-22-15,5 3 8 16,4-7-24-16,10-11-8 16,5-16-48-16,11-22-40 15,23-12-30-15,18-10-247 16,8-15-257-16</inkml:trace>
  <inkml:trace contextRef="#ctx0" brushRef="#br1" timeOffset="170525.48">32168 9844 1188 0,'0'0'132'15,"0"0"-10"-15,0 0-83 16,0 0-30-16,0 0 9 15,0 0 15-15,114 20-32 16,-71-12 7-16,-12 1-3 16,-10 0-5-16,-10 3 0 15,-8 8 3-15,-3 2-13 16,-8 4 10-16,-15 1-19 16,-6-1 16-16,1-4-28 15,4-5 13-15,7-5 2 0,11-10 0 16,5-2 9-1,1 0-2-15,7 0-15 0,16-16 18 16,10-11-22-16,4-6-4 16,2-6 5-16,1-8 6 15,0-3 16-15,-7 8 5 16,-8 9 0-16,-8 13 6 16,-11 13 1-16,-6 7 6 15,0 0-4-15,-7 21 0 16,-12 9-1-16,-1 4-6 15,0 7-1-15,10-2 6 16,2-2-7-16,8 5-13 16,0-5-67-16,24-8-255 15,15-6 257-15,9-17-528 16</inkml:trace>
  <inkml:trace contextRef="#ctx0" brushRef="#br1" timeOffset="170751.08">32834 9578 1037 0,'0'0'253'16,"0"0"-77"-16,0 0-79 15,0 0-42-15,0 0-44 16,0 0-4-16,1 32 10 16,26 18-14-16,7 5 23 15,1 6-25-15,-7 1 6 16,-14 2-7-16,-14 4-7 15,-17 5 2-15,-40 2-50 0,-23 12-7 16,-20-5-131-16,-18-6-381 16</inkml:trace>
  <inkml:trace contextRef="#ctx0" brushRef="#br1" timeOffset="174875.53">25360 11774 758 0,'0'0'39'16,"0"0"61"-16,0 0 117 15,0 0-148-15,0 0 20 16,0 0 17-16,0 0-53 15,-48-40 20-15,40 36-28 16,-1 1-20-16,5 3 28 16,1 0-33-16,0 0-5 15,3 0 14-15,0 0-27 0,0 0 12 16,0 0-14-16,0 0 9 16,0 0-9-16,0 0 0 15,0 0 0-15,6 10-2 16,19 7 9-16,14-3 16 15,16-5 8-15,20-6-14 16,17-3 20-16,10 0-36 16,5-3-1-16,0-3 0 15,-9-1 1-15,-14 0-1 16,-16 1 0-16,-22-1 2 16,-21 3-4-16,-14 4 2 15,-8 0 0-15,-3 0 0 0,0 0 4 16,-8 0-8-16,-11 0-41 15,4 0-43-15,5 0 11 16,10 0-138-16,0 0-412 16</inkml:trace>
  <inkml:trace contextRef="#ctx0" brushRef="#br1" timeOffset="175865.67">26981 11473 138 0,'0'0'618'0,"0"0"-534"16,0 0 144-16,-30-85-97 15,6 72-45-15,-7 11-16 16,-5 2-44-16,-3 15-2 16,2 14-24-16,9 8 9 15,10 2-13-15,13 1 4 16,5-4 0-16,0-7-3 16,9-9 5-16,10-6-5 15,4-14 3-15,4 0 0 0,4-17 5 16,2-9-5-1,-3-1 0-15,-3 1 5 0,-5-7 3 16,-4 6-5-16,-8 7 12 16,-2 7 4-16,-7 6 36 15,-1 7-23-15,0 3-20 16,0 34-12-16,0 30 10 16,-9 22-6-16,-7 16-4 15,-1 8 10-15,-2-1-14 16,-2-6 4-16,-1-14 0 15,-5-12-4-15,0-21 9 16,0-17-5-16,4-17 0 16,4-16 6-16,-3-9 7 15,3 0-12-15,-1-29 1 16,4-18 4-16,10-15-4 0,6-12-2 16,9-7 0-1,30-3-18-15,16 5 14 0,19 0-13 16,14 3-32-16,8 2-29 15,6 9-167-15,-5 2-200 16,-9 11-279-16</inkml:trace>
  <inkml:trace contextRef="#ctx0" brushRef="#br1" timeOffset="176091.75">27528 11318 1146 0,'0'0'65'16,"0"0"179"-16,0 0-155 0,0 0-38 15,0 0-5-15,0 0-25 16,-76 85-2-16,60-12 39 16,-4 20-36-1,2 17-1-15,-2 11 2 0,0 1-18 16,2-3-5-16,7-9 0 16,11-18-17-16,1-23-28 15,30-23-41-15,15-24-31 16,9-22-146-16,4-25-569 15</inkml:trace>
  <inkml:trace contextRef="#ctx0" brushRef="#br1" timeOffset="176526.19">27594 11757 1343 0,'0'0'7'0,"0"0"206"16,0 0-189-16,0 0-19 15,0 0-5-15,0 0 0 16,94-3 9-16,-36 3-9 16,-9 0 0-16,-13 10-3 15,-12 6 3-15,-14 5 0 16,-8 4-9-16,-2 4-17 16,-6 9 19-16,-13-5-34 15,-1 0 8-15,4-11 10 16,5-7-14-16,6-6 25 15,5-9 1-15,0 0 8 0,2-26-4 16,16-11 7-16,9-12-9 16,1-4 8-16,1 7-4 15,-4 3 5-15,-4 7 25 16,-3 14 18-16,-8 8 12 16,-4 11-23-16,-4 3-11 15,-2 0 11-15,0 20-32 16,0 11 15-16,-6 15 22 15,-5-2-34-15,1 5 7 16,3 1-10-16,7-2-13 16,0-1-8-16,8-4-61 15,21-12-103-15,0-19-306 16</inkml:trace>
  <inkml:trace contextRef="#ctx0" brushRef="#br1" timeOffset="176723.15">28284 11976 1232 0,'0'0'149'0,"0"0"5"16,0 0-104-16,0 0-23 15,0 0 8-15,-52 92-26 16,42-53 18-16,0 8-27 16,0 0 0-16,0-1-7 15,0 3-12-15,2-9-53 16,7-8-83-16,1-22-323 15,7-10-264-15</inkml:trace>
  <inkml:trace contextRef="#ctx0" brushRef="#br1" timeOffset="178011.7">28766 11612 415 0,'0'0'170'0,"0"0"-8"16,0 0-16-16,0 0 0 0,0 0-25 15,0 0-27-15,0-27 10 16,0 27-47-16,0 0 1 15,0 0-17-15,0 24-28 16,-3 15 6-16,-6 18 14 16,-1 2-18-16,1-2 10 15,2-9-22-15,5-11-2 16,2-10-1-16,0-8 5 16,5-9-7-16,12-10 2 15,7 0 0-15,6-12 5 16,4-19-3-16,4-9-2 15,-4-9 3-15,-1-7 5 0,-8-3-10 16,-4 3 2-16,-7 5 0 16,-4 12 1-16,-6 20 5 15,-2 12-6-15,-2 7 1 16,0 7 7-16,-2 32-16 16,-12 14 7-16,-3 15 1 15,1 2-4-15,7-7 5 16,4-3-2-16,5-7-1 15,0-8-48-15,11-12-22 16,12-19-45-16,7-14-137 16,9-7-34-16,1-26-265 0</inkml:trace>
  <inkml:trace contextRef="#ctx0" brushRef="#br1" timeOffset="178232.97">29285 11579 607 0,'0'0'215'0,"0"0"154"15,0 0-176-15,0 0-98 16,0 0-55-16,0 0 8 16,-33 80-24-16,30-25 15 15,3 5 1-15,-2 9-34 16,0 1 15-16,-1-2-21 16,-1-4 1-16,2-9-6 15,2-15 1-15,0-17-45 16,6-10-22-16,18-13-102 0,10-3-183 15,8-29-225-15</inkml:trace>
  <inkml:trace contextRef="#ctx0" brushRef="#br1" timeOffset="178654.95">29475 11811 935 0,'0'0'120'15,"0"0"179"-15,0 0-199 16,0 0-42-16,0 0-8 15,0 0-50-15,-35-10-1 16,54 6-6-16,7 4 4 16,7-3 0-16,-3 3-3 15,-6 0-24-15,-8 0 16 0,-8 3-13 16,-7 14-5-16,-1 5 25 16,0 2-16-16,-18 2 16 15,-1-3 7-15,-1-2-4 16,5-7-2-16,5-6 6 15,9-8 0-15,1 0-5 16,0 0 7-16,17-22-2 16,9-8 0-16,3-10 7 15,0 1-1-15,-3-2-3 16,-4 8 8-16,-8 9 22 16,-6 11-13-16,-5 11 17 15,-3 2-1-15,0 0-35 16,0 19 6-16,-4 8-5 15,-8 13-2-15,4-4 8 0,5 0-8 16,3-2 0-16,2-1-19 16,20-14-48-16,8-9-80 15,9-10-118-15,2-10-208 16</inkml:trace>
  <inkml:trace contextRef="#ctx0" brushRef="#br1" timeOffset="178890.1">29900 11572 453 0,'0'0'616'0,"0"0"-387"16,0 0-75-16,0 0-85 0,0 0-24 15,0 0-38 1,-49 54 38-16,63-21-31 0,9 6 24 16,1 3-12-16,-2-2-25 15,-4 1 10-15,-14 1-11 16,-4 4 0-16,-9 0-11 15,-26 0 6-15,-8-3-44 16,-8-9-16-16,0-11-63 16,5-10-89-16,7-13-272 15</inkml:trace>
  <inkml:trace contextRef="#ctx0" brushRef="#br1" timeOffset="179174.8">30047 11151 1037 0,'0'0'321'15,"0"0"-230"-15,0 0 11 16,0 0-50-16,0 0 15 16,0 0-23-16,102 64 6 15,-54-14-13-15,4 3-16 16,2 12 22-16,-4 6-41 15,-11 11 4-15,-15 11-6 16,-18 1 5-16,-6 4-11 16,-33-6 6-16,-16 0-27 15,-14-3-33-15,-5-7-51 0,2-8-36 16,0-19-83-16,8-21-786 16</inkml:trace>
  <inkml:trace contextRef="#ctx0" brushRef="#br1" timeOffset="179825.31">30731 11433 901 0,'0'0'129'16,"0"0"103"-16,0 0-109 16,0 0-31-16,0 0-28 0,0 0-19 15,0-6-44-15,-18 50 6 16,-8 18 19-16,-2 10-20 15,1-4 13-15,11-6-19 16,7-12 0-16,9-14-7 16,0-14 7-16,13-12 0 15,17-10-1-15,12 0 4 16,10-27-12-16,5-14 8 16,-3-9-8-16,-7-12-3 15,-9 1 8-15,-12 7 4 16,-8 15 3-16,-9 17 4 0,-6 15 9 15,-3 7 10-15,0 0-23 16,-3 30-2-16,-9 12 3 16,-1 11-4-16,5 3 2 15,5-6 6-15,3-3-16 16,0-11-6-16,6-11-46 16,15-11-14-16,10-14-126 15,7-7-195-15,2-22-338 16</inkml:trace>
  <inkml:trace contextRef="#ctx0" brushRef="#br1" timeOffset="180171.65">31341 11239 719 0,'0'0'404'0,"0"0"-153"0,0 0-122 16,0 0-113-16,0 0 9 15,0 0-3-15,-37 68 7 16,32-37 0-16,2-5-16 15,0 0-13-15,3-6 10 16,0-5-10-16,0-10 0 16,0-2 0-16,0-3-1 15,0-6 1-15,14-16 0 16,3-12 3-16,2-9-1 16,-2-6 0-16,-6 5-2 15,-3 11 3-15,-5 13 4 16,-3 11 1-16,0 9 5 15,0 0-6-15,-6 25-14 0,-7 9 4 16,-2 11 3-16,-1 2-1 16,4 0-6-16,0-1-6 15,1 6-52-15,1-1-78 16,-2-6-154-16,5-9-428 16</inkml:trace>
  <inkml:trace contextRef="#ctx0" brushRef="#br1" timeOffset="180425.11">31652 11397 556 0,'0'0'837'0,"0"0"-747"0,0 0 27 16,0 0-68-16,0 0-28 15,0 0 10-15,-56 64 10 16,38-15-13-16,1 10 25 15,-2 14-48-15,0 6 14 16,4 1-19-16,0 5 7 16,5-2-14-16,6-8 6 15,4-12-61-15,5-19-1 16,22-22-39-16,10-19-59 16,8-6-358-16</inkml:trace>
  <inkml:trace contextRef="#ctx0" brushRef="#br1" timeOffset="180891.61">31748 11681 1206 0,'0'0'50'16,"0"0"167"-16,0 0-158 16,0 0-28-16,0 0-8 15,0 0-23-15,7-13 2 16,20 13 2-16,3 3-4 15,1 5 0-15,1 3-1 16,-5 0 8-16,-7 6-11 16,-9 0 4-16,-10 5-6 15,-1 1-6-15,-10 4 8 0,-17 2 4 16,-1-5-5 0,-1-4 0-16,9-4 4 0,6-6 1 15,8-3 0-15,3-7-5 16,3 0 5-16,0 0 0 15,4-7 0-15,16-10 9 16,7-12-10-16,6-2 1 16,0-4 0-16,-7-2 1 15,-3 7 0-15,-11 13-1 16,-8 11 25-16,0 6-24 16,-4 0 27-16,0 0-27 15,0 6 9-15,0 21-14 0,0 4 6 16,0 2-2-1,0-1 0-15,11 1-8 0,10-1-21 16,7-4-2-16,5-12-126 16,1-8-98-16,4-8-274 15</inkml:trace>
  <inkml:trace contextRef="#ctx0" brushRef="#br1" timeOffset="181134.12">32328 11447 1263 0,'0'0'138'16,"0"0"42"-16,0 0-136 0,0 0 6 15,0 0-23 1,0 0-24-16,45 36 23 0,0-2-1 16,-5 4-19-16,-9 8-6 15,-7 4 0-15,-16 4-1 16,-8 1-2-16,-14-1-27 15,-26-2-16-15,-15 4-12 16,-11-2-54-16,-5-5-110 16,-6-6-250-16</inkml:trace>
  <inkml:trace contextRef="#ctx0" brushRef="#br1" timeOffset="181933.24">31996 11582 245 0,'0'0'44'16,"0"0"26"-16,0 0 30 15,0 0-33-15,0 0 16 16,0 0-15-16,7-10-7 15,-5 10 21-15,-2 0-38 16,1 0 3-16,1 0-1 16,-2 0-11-16,1 0 16 0,2 0-19 15,0-3-16 1,1-1 9-16,4-1-24 0,-2 0-1 16,0 0 15-16,0 1-3 15,-5 4 26-15,-1-3-6 16,0 3-9-16,0 0 28 15,0 0-32-15,-1 3 3 16,-13 9 10-16,-2 9-23 16,-5 8 16-16,2 2-19 15,4-2 1-15,2 1-14 16,5-1-4-16,8-5-147 16,0-7-176-16,3-11-379 15</inkml:trace>
  <inkml:trace contextRef="#ctx0" brushRef="#br1" timeOffset="188195.46">6961 10224 317 0,'0'0'0'0,"0"0"-22"0,0 0 22 15,0 0 1-15,0 0-1 16,0 0 0-16,0 0 0 16,7 0-48-16,-1 0-41 15,2 7 11-15</inkml:trace>
  <inkml:trace contextRef="#ctx0" brushRef="#br1" timeOffset="188526.11">8557 10248 157 0,'0'0'35'0,"0"0"-10"15,0 0 63-15,0 0-27 16,0 0-29-16,0 0-22 16,9 0-8-16,-6 0-2 15,0 0-87-15,4 0-77 0</inkml:trace>
  <inkml:trace contextRef="#ctx0" brushRef="#br1" timeOffset="188782.89">10180 10328 595 0,'0'0'0'15,"0"0"0"1,0 0-7-16,0 0 5 0,0 0-22 16,0 0-55-16,24 15-10 15,-15-12-44-15,-2-2-60 16</inkml:trace>
  <inkml:trace contextRef="#ctx0" brushRef="#br1" timeOffset="188893.63">10180 10328 24 0,'49'19'13'16,"-55"-19"-13"-16,3 0 0 0,-4-4-15 15</inkml:trace>
  <inkml:trace contextRef="#ctx0" brushRef="#br1" timeOffset="195202.01">21777 10249 622 0,'0'0'0'15,"0"0"10"-15,0 0 6 16,0 0 6-16,0 0-22 16,0 0-3-16,0 0-30 15,-28 5-182-15,5 2-78 16</inkml:trace>
  <inkml:trace contextRef="#ctx0" brushRef="#br1" timeOffset="197255.58">19233 11661 835 0,'0'0'31'15,"0"0"-25"-15,0 0 82 16,0 0 23-16,0 0-79 16,0 0 15-16,-108 124 10 15,66-54-25-15,-3 11 29 16,5 5-48-16,4-4-12 0,11-13 10 15,8-12-11-15,11-25 0 16,6-12 0-16,0-13 2 16,0-7-11-16,0-3 11 15,0-23-2-15,0-8 0 16,0-12-3-16,-7 3-2 16,-9-4 4-16,-4 2 1 15,-2 8 7-15,2 13-7 16,5 12 0-16,1 12-2 15,-5 7 2-15,-1 25-1 16,1 12-2-16,5 5 3 16,9 4-10-16,5-9 10 0,3-5 0 15,17-10-7-15,1-12 10 16,6-10-3-16,1-7 4 16,6-7 8-16,9-22 43 15,5-7-33-15,4-6-13 16,0 0 2-16,-5 6-7 15,-11 13-8-15,-12 10-30 16,-8 13-124-16,-16 17-125 16,0 18-134-16</inkml:trace>
  <inkml:trace contextRef="#ctx0" brushRef="#br1" timeOffset="197796.65">18304 13036 1202 0,'0'0'37'0,"0"0"17"16,0 0 84-16,0 0-101 16,0 0-18-16,0 0-12 15,-42 126-1-15,25-11 15 16,-7 24-17-16,-1 6-8 15,0 3 4-15,5-16-21 16,6-26 1-16,10-34-29 16,4-35 18-16,0-24-11 15,3-16-68-15,18-44 23 0,-5-25-27 16,1-20-22-16,-11-4 73 16,-6-4 12-16,0-1 51 15,-13 5 19-15,-6 13 19 16,6 23 20-16,-2 24 77 15,9 17-6-15,3 12-2 16,3 4-74-16,0 0-29 16,18-4-19-16,17 3 2 15,16 1-10-15,5 3 3 16,-1 0-19-16,0 0 3 16,-9 10-55-16,-13 3-6 0,-20 4 35 15,-13 6 5 1,-10 6 37-16,-33 5 9 0,-15 8-5 15,-14 3 30-15,-6 3-26 16,1-2 1-16,11-10-3 16,20-7-6-16,28-12 0 15,18-14-41-15,45-3-224 16,25-29-44-16,19-20-242 16</inkml:trace>
  <inkml:trace contextRef="#ctx0" brushRef="#br1" timeOffset="198567.36">18764 13227 275 0,'0'0'519'0,"0"0"-460"16,0 0 109-16,-85 75-118 0,47-34-18 15,6 2-15-15,5-4 7 16,15-12-23-16,9-10-1 16,3-11 0-16,6-6-8 15,17-6 8-15,13-21 9 16,5-10-6-16,-1 1 10 15,-1 0-13-15,-13 7-5 16,-7 12-3-16,-13 10 11 16,-2 7-5-16,-4 0 2 15,0 3-16-15,0 18 16 16,0 1 0-16,0-2 1 16,9-3-7-16,12-5 5 15,1-4 0-15,13-8 1 0,5-3-23 16,8-19 20-16,1-7-40 15,-4-6-64-15,-8-2 67 16,-13 1 32-16,-13 2 8 16,-11 1 60-16,0 11 23 15,-7 8 20-15,-12 8-37 16,-1 6 9-16,4 0-26 16,3 0-33-16,7 6-1 15,6 8-15-15,0-4 6 16,13-4-9-16,23 0 3 15,6-6 0-15,13 0-4 16,-3 0 4-16,-1 0 0 0,-8 3 0 16,-17 4 9-16,-7 8-10 15,-15 7 1-15,-4 4 0 16,0 4 4-16,-4 6 2 16,-11-5-6-16,3-6 0 15,3-8 6-15,7-11-14 16,2-6 7-16,2 0-11 15,25-19 3-15,7-12 3 16,6-11-8-16,5-11-26 16,-3-7-74-16,-1-9 53 15,-2-10 19-15,-1-13 42 16,-7 3 29-16,-7 16 44 16,-9 23-22-16,-8 28 90 15,-7 22-49-15,0 0-22 16,-2 33-70-16,-15 16 4 0,-2 17 22 15,5 6-20-15,5 4 9 16,6 3-14-16,3 1 8 16,0-10-18-16,1-14 4 15,19-18-48-15,7-21-5 16,3-17-35-16,-1-3-78 16,0-29-101-16,-9-11-55 15,-10-15-153-15</inkml:trace>
  <inkml:trace contextRef="#ctx0" brushRef="#br1" timeOffset="198807.63">19677 12989 344 0,'0'0'216'0,"-88"25"-75"0,56-13 79 15,16-2-77-15,10-7-68 16,6-3-42-16,16 0-27 16,23-8 14-16,18-9 50 15,13-5-58-15,3 2-9 16,2 4 44-16,-6 10-4 15,-13 6-18-15,-18 3-25 16,-12 24 7-16,-16 12-6 16,-10 7 1-16,0 10-2 15,-17-1 7-15,-3-5-7 16,4-12-44-16,7-9-107 16,9-18-148-16,0-11-166 15</inkml:trace>
  <inkml:trace contextRef="#ctx0" brushRef="#br1" timeOffset="198935.63">20310 12718 704 0,'0'0'0'0,"0"0"-24"16,-52 100-64-16,42-60-287 15</inkml:trace>
  <inkml:trace contextRef="#ctx0" brushRef="#br1" timeOffset="199498.71">20401 13031 922 0,'0'0'116'0,"0"0"53"15,0 0-60-15,-100 31-66 16,71-1-8-16,2 3 3 15,8 1-26-15,5-2 12 16,8 0-24-16,6-4 0 16,0-6-7-16,0-5 6 15,10-5-7-15,7-10-12 16,-1-2-45-16,7-4 19 16,2-19 14-16,2-3 4 15,-9-7 19-15,0 2 7 16,-9 3 2-16,-3 7 7 0,-3 11-3 15,-3 7 36-15,0 3-14 16,0 20-23-16,0 9 14 16,0 10-13-16,1 2 20 15,11-8-24-15,5-6 8 16,6-12 3-16,9-15-11 16,11-5 0-16,6-25 14 15,11-21-11-15,1-8-1 16,-4-13-2-16,-8-1 5 15,-10-12 8-15,-8-5-5 16,-7-6 16-16,-9-1 24 16,-5 19-22-16,-7 22-3 15,-2 30 22-15,-1 21 12 16,0 7-15-16,-10 30-42 0,-6 24 0 16,-4 14 18-16,8 10-15 15,5-2-3-15,1 1 0 16,5-2-8-16,1-4-10 15,0-8-63-15,16-15-73 16,17-20-127-16,10-24-429 16</inkml:trace>
  <inkml:trace contextRef="#ctx0" brushRef="#br1" timeOffset="200967.62">19717 14185 1147 0,'0'0'83'16,"0"0"-70"-16,0 0 87 15,0 0-74-15,0 0-20 16,-102-20-6-16,70 64 0 15,-1 9 11-15,4 9-7 16,7-6 9-16,12-6-8 16,7-14 3-16,3-16-13 15,10-20 5-15,22-10 0 16,7-36-4-16,9-25 8 16,5-11-2-16,-4-7-1 15,-7 1 9-15,-11-1-1 16,-7-1-5-16,-14 3-4 0,-4 25 24 15,-4 23-19-15,-2 24 8 16,0 15 3-16,-8 30-7 16,-2 27-13-16,-4 18 4 15,11 12 0-15,3-4-7 16,0-7 7-16,14-4-22 16,4-18-33-16,9-19-86 15,2-21-44-15,10-14 0 16,4-29 94-16,2-18 32 15,-2-12 19-15,-8-4-3 16,-10 3 12-16,-11 6 31 16,-11 15 51-16,-3 16 85 15,0 17 81-15,-7 6-27 16,-6 17-124-16,0 12-31 0,1 8 10 16,9-1-22-16,3 0-3 15,0-12-20-15,0-7 3 16,10-9-11-16,8-8 8 15,5 0 0-15,0-16-3 16,6-7 6-16,-7-4-6 16,-8-6-24-16,-8 1 0 15,-6-2 18-15,-3 7 12 16,-16 8-3-16,-4 16 8 16,-4 6-8-16,-5 27 13 15,1 20-11-15,3 6 9 0,9 6 23 16,7-3-31-16,12 1 7 15,0-14-10-15,9-13-3 16,17-13 2-16,13-20-24 16,13-3 21-16,13-33-3 15,3-12-11-15,-6-11-38 16,-10 1-31-16,-20 2 53 16,-12 2-53-16,-14 8 86 15,-6 14 1-15,0 15 62 16,-9 13 22-16,-9 4-2 15,3 4-42-15,2 9-30 16,7 3 6-16,6-2-16 16,0-3 6-16,3 1-17 15,13-5 10-15,11 0 1 0,-2 1-1 16,5 2-5-16,-2 1 4 16,-2 2-7-16,-6 3 7 15,1 4-7-15,-7 1 5 16,-4 1 2-16,-3-2-1 15,-3 0-21-15,-1-3 21 16,3-8-7-16,0-2-4 16,4-7-64-16,3 0-17 15,8-16 85-15,7-14 1 16,4-7 8-16,-2-9-22 16,-4-4-31-16,-6-2 54 15,-2 13 2-15,-9 11 54 16,-1 14 49-16,-8 14 27 0,0 0-48 15,0 0-25-15,0 17-35 16,0 13-19-16,-7 7 40 16,6 0-34-16,1 2 2 15,0-6-6-15,0-2 4 16,0-9-13-16,8-5 2 16,5-4 0-16,3-13-12 15,7 0 0-15,0-8 6 16,3-17-13-16,-7-8-28 15,-3-10 29-15,-6-7-17 16,-10-3 22-16,0 3 4 16,0 17-1-16,0 10 10 0,0 18 12 15,-3 5-4 1,-4 10-4-16,0 18-4 0,0 12 0 16,5 6-13-16,2-6-10 15,0-4-120-15,2-3-103 16,9-13-56-16,2-13-206 15</inkml:trace>
  <inkml:trace contextRef="#ctx0" brushRef="#br1" timeOffset="201128.55">21200 13704 440 0,'0'0'707'0,"0"0"-618"0,0 0 6 16,0 0-95-16,0 0-18 15,0 0-74-15,-20 87-62 16,20-53-103-16,0 5-177 16</inkml:trace>
  <inkml:trace contextRef="#ctx0" brushRef="#br1" timeOffset="201951.6">21282 13894 911 0,'0'0'223'16,"0"0"10"-16,0 0-118 0,0 0-89 16,0 0-17-1,0 0-5-15,19 47 6 0,-4-17-6 16,0 0 10-16,0-5-13 16,-1-8-1-16,-3-7 0 15,1-7 2-15,3-3-2 16,9-13 0-16,5-14 2 15,6-12-7-15,-5-5-15 16,-7-9-15-16,-4 5-48 16,-10 5-88-16,1 13-28 15,-4 17 35-15,-2 10 36 16,2 3 63-16,3 0-121 16,6 9 105-16,7 4-56 15,10 1 115-15,5-4-105 0,4-3 72 16,2-7 55-16,-11 0 78 15,-5 0 42-15,-15-11-5 16,-10 5 176-16,-2-4-73 16,-3 6 19-16,-14 1-94 15,-5 3-78-15,0 3 9 16,-1 20-50-16,4 4 10 16,6 9-3-16,2 1-30 15,8 2 18-15,3-2-19 16,0-10 0-16,7-7-14 15,10-10 6-15,2-10-43 16,7-5 32-16,2-22-21 16,3-12 8-16,-2-3-19 0,-6-2 25 15,-4 2 21-15,-9 2-4 16,-6 10 9-16,-2 13-5 16,-2 11 11-16,0 6 3 15,0 6-9-15,0 18 5 16,0 6 21-16,0 3-19 15,0-1-4-15,1-3-3 16,17-7 1-16,3-10-4 16,10-12 1-16,4 0-29 15,3-22 28-15,1-12-22 16,-4-8-20-16,-9-8 39 16,-3-3 1-16,-11-6 5 15,-5-8 40-15,-3-9-6 0,-2 4 38 16,-2 9-34-16,0 20 15 15,0 23 43-15,0 13-22 16,0 7-25-16,0 20-47 16,0 14 8-16,-9 16 19 15,6 6-29-15,3 0 0 16,0 2-5-16,0-1-5 16,2-1-33-16,9-2-54 15,5-6-167-15,-2-14-311 16</inkml:trace>
  <inkml:trace contextRef="#ctx0" brushRef="#br1" timeOffset="203795.6">22174 13654 26 0,'0'0'569'0,"0"0"-463"16,0 0 59-16,0 0-25 15,0 0-67-15,0 0-1 16,-39-4-21-16,39 4-15 16,24 0 27-16,5-7 4 15,16-2-28-15,9-8-25 16,3-3-10-16,-2 3-4 0,-7 1 0 16,-8 3 8-16,-14 10-11 15,-10 3 3 1,-10 3-8-16,-6 26 5 0,0 15 6 15,-17 8 2-15,-4 5-5 16,2-5 10-16,4-3-10 16,4-12 0-16,8-13-13 15,3-14-24-15,8-10-144 16,22-14-177-16,7-28-100 16</inkml:trace>
  <inkml:trace contextRef="#ctx0" brushRef="#br1" timeOffset="203925.26">22706 13455 382 0,'0'0'197'16,"0"0"33"-16,0 0 41 16,0 0-124-16,0 0-89 0,0 0-58 15,-6-27-1-15,-4 63-26 16,5 8-148-16,5-7-348 16</inkml:trace>
  <inkml:trace contextRef="#ctx0" brushRef="#br1" timeOffset="204229.76">22844 13713 1042 0,'0'0'215'0,"0"0"-73"0,0 0-88 15,0 0-54-15,0 0 5 16,0 0-5-16,3 102 0 15,7-73 6-15,-1-5-5 16,1-12-1-16,-1-4 0 16,1-8-12-16,7-5 25 15,-1-17-13-15,7-14 9 16,-3-7-6-16,-1-1 4 16,-2-4-7-16,-5 8 0 15,-2 7-7-15,-3 9 0 16,-1 9-48-16,1 10-94 15,3 5-177-15,2 0-133 16</inkml:trace>
  <inkml:trace contextRef="#ctx0" brushRef="#br1" timeOffset="204567.73">23288 13629 236 0,'0'0'715'16,"0"0"-615"-16,0 0 19 15,0 0-98-15,0 0-21 16,0 0-15-16,-22 34 7 16,33-34-53-16,6 0 2 15,0 0 9-15,3-10-9 16,-4-6 33-16,-2 2 5 0,-7-5-3 16,-5 2 22-1,-2 1-16-15,0 3 18 0,-18 3 12 16,-5 10 24-16,-5 0 58 15,-3 10 11-15,-3 12-6 16,4 10 41-16,9 6-59 16,6 8-16-16,10 1-30 15,5-1-33-15,3-3 1 16,24-11-3-16,11-13-64 16,11-14-43-16,6-5-161 15,3-33-211-15</inkml:trace>
  <inkml:trace contextRef="#ctx0" brushRef="#br1" timeOffset="206340.12">10936 10535 760 0,'0'0'0'0,"0"0"-35"16,0 0 24-16,0 0-4 16,0 0-77-16,0 0-98 0,-9 0 113 15,12 0 41-15,0-3-49 16,-3-1-6-16</inkml:trace>
  <inkml:trace contextRef="#ctx0" brushRef="#br1" timeOffset="206690.56">10966 10340 615 0,'0'0'463'16,"0"0"-463"-16,0 0-46 0,0 0-57 16,0 0-136-16,33-113-114 15</inkml:trace>
  <inkml:trace contextRef="#ctx0" brushRef="#br1" timeOffset="210237.61">20834 2142 292 0,'0'0'41'15,"0"0"111"-15,0 0-54 16,0 0-8-16,0 0 6 16,0 0-40-16,-4-10 12 15,4 10-26-15,-3 0-29 16,0 0 32-16,0 6-42 16,-7 11 18-16,-1 7 34 0,-1 4-38 15,-5 6 37-15,1 6-23 16,-3 5-17-16,2 2 33 15,-1 3-37-15,1 5 7 16,6 1 6-16,2-3-15 16,3-9-7-16,6-10-1 15,0-12 3-15,0-12-14 16,0-3 11-16,6-7-19 16,11 0-45-16,6-8-20 15,12-15 7-15,-3-10-75 16,4-8-26-16,-6-2 12 15,-6 1-23-15,-9 1 46 16,-12 3-23-16</inkml:trace>
  <inkml:trace contextRef="#ctx0" brushRef="#br1" timeOffset="210403.97">20558 2399 14 0,'0'0'55'0,"0"0"81"15,0 0-15-15,0 0-66 16,0 0-12-16,0 0 62 15,5 29 17-15,56-29-13 16,9-5-76-16,-3-7-10 16,6 0-23-16,1 0-23 15,1 5-26-15,-7-1-248 16</inkml:trace>
  <inkml:trace contextRef="#ctx0" brushRef="#br1" timeOffset="211093.59">22308 1964 527 0,'0'0'26'15,"0"0"154"-15,0 0-8 16,0 0 3-16,0 0-57 16,0 0-75-16,-17-14 5 15,11 37-44-15,-1 13 3 16,-2 15 56-16,-4 15-34 15,-6 9 24-15,-4 7-13 16,-4 7-26-16,2 1 28 16,4-7-42-16,7-11 0 15,7-16-2-15,7-20 8 0,0-13-7 16,0-11 1 0,3-6-26-16,22-6-26 0,15-7-48 15,18-22-45-15,10-11-150 16,-3-13-138-16,-9-3 45 15</inkml:trace>
  <inkml:trace contextRef="#ctx0" brushRef="#br1" timeOffset="211258.06">22166 2387 541 0,'0'0'21'15,"0"0"189"-15,0 0-23 0,0 0-127 16,0 0-60-16,0 0 0 15,77-12 23-15,10-7-23 16,0 1-187-16,-10-1-85 16,-19 2-191-16</inkml:trace>
  <inkml:trace contextRef="#ctx0" brushRef="#br1" timeOffset="212116.06">24524 3313 930 0,'0'0'0'16,"0"0"-111"-16,0 0 111 16,175-33 58-16,-43 5 42 15,27-2-49-15,11 1-28 16,4-1 28-16,11-1-49 16,1-3 10-16,-2 0-12 15,-20 4 5-15,-27 1-17 16,-37 8-32-16,-42 9-101 15,-37 7-27-15,-21 5-170 16,-46 0-16-16</inkml:trace>
  <inkml:trace contextRef="#ctx0" brushRef="#br1" timeOffset="212389.89">25279 3348 664 0,'0'0'97'16,"0"0"-60"-16,0 0 140 15,0 0-74-15,0 0-27 16,0 0 27-16,146-47-43 16,-43 21-24-16,10-1-18 15,5 1-4-15,-3 4 23 16,-12 4-36-16,-15 1 7 16,-21 1-8-16,-22 5 14 15,-21 3-12-15,-14 3-2 16,-10 1 0-16,0-1 16 0,0-4-16 15,-13 0 0-15,-11 1-14 16,-4 5-99-16,-7 3-76 16,-2 0-178-16,-8 0-360 15</inkml:trace>
  <inkml:trace contextRef="#ctx0" brushRef="#br1" timeOffset="213915.42">20070 1031 63 0,'0'0'0'16,"0"0"-43"-16</inkml:trace>
  <inkml:trace contextRef="#ctx0" brushRef="#br1" timeOffset="214155.58">19489 3138 588 0,'0'0'0'15,"0"0"0"-15,0 0 15 16,0 0-1-16,0 0-14 16,-13-78-61-16,16 27-23 15,10-20-69-15,1-17-148 16</inkml:trace>
  <inkml:trace contextRef="#ctx0" brushRef="#br1" timeOffset="214588.95">19333 3655 157 0,'0'0'0'15,"0"0"-43"-15,0 0 17 16,38-118-62-16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9EA7-D44E-4256-8522-BBDB86868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DD403-E32D-4B1F-BE0B-9E27E31AE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4FC28-5223-490D-8621-FE2AB630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F0C20-9697-4F50-AF22-258F3CC2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3F73C-77A6-47B2-A9F3-772CC9FF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35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8022-7029-484C-91F3-8E7C23B2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1A978-4850-4B1B-9DE2-BEADEE026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F4F4E-27EE-478A-BFC6-7A3EE7C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3A961-0698-4F57-AC58-7FF39F1E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8F64-FC3D-475E-9AF8-506EFD63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8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7F001-72CB-4E45-A691-EB1338CDE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29B7C-D707-4FD3-99B3-8EDD6C2C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96C0A-4C41-4F80-893C-4B8890B2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D823-AF1E-4799-AB8E-AA17A647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34D4D-5DB8-4A9D-BC57-D146E689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94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7DEA-3906-492B-B462-D6D0139C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26539-8441-4599-8BBC-A773C2AD0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F4679-365A-4FDF-816D-629498CD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2BFA4-06E4-47E2-A810-706B00C0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5C12F-53A4-424F-9D79-63FE4850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4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1E43-ACCB-45CB-BC0E-09E6C2ED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C617C-920E-4AE0-AC21-EF2F2B7F5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4F2D9-7C30-4283-AF25-3E969ACA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D10E2-9A96-4259-AD3E-BB96C3A9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6DB6F-3538-4F03-94FD-DA0CEBEA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73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A6F7-096F-4266-BC4A-F8837ECF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34C2-D2A7-44F9-9192-16C92A67D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71DDB-FDA8-4171-B925-F959A6F88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878A7-8ECA-45E0-A7DB-29E3B08D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2977D-37F7-4AD3-92E6-F31046F5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8B3CD-6072-4C53-99A1-D860567F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1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E0E0-B24B-4504-BB40-84741CA5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A5684-C2C7-453C-825C-13C8C3E82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3A405-7270-4242-8D50-6086E0362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D67B0-5DE9-4293-A69E-DB3F520CC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CA7DF-3EEA-450A-A574-E36ED366B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A6D65-6927-40F5-9A8E-279DC796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B4A63-BD57-4E2A-840E-FBACBA0F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628B4-5A87-492A-AC5F-78651055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95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8BA3-A546-4276-A98C-C81A687A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85772-7CBF-4F39-8860-43F14D0F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A7C44-A301-464E-BFC9-17E829B6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8C186-1B6C-4BBA-B0CC-DD9F6A73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45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3F2A9-2244-4F81-959C-A15F6E80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B1B5E-00E6-416E-8759-F58554F5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195A8-EA27-4C8B-BEC8-87B1E513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03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23D7-9C08-4CEC-BB17-1D429C29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3D9D-68D8-4A90-8BE5-EC52000F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39D0B-DA35-4B35-BC0E-C883B83F9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CA8B-ED67-4FF5-B72B-CB50A23D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D5D2C-72A4-4105-B75A-C07F562E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7D7EB-D599-4B51-8914-471026BA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57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484E-497E-4F7E-BC01-6126C559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8F3C5-1FEA-47E8-919B-868B10BA8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E52EA-C3D8-4931-8E3D-33AD0407A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7D066-537B-4FF7-A53F-6863E344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B4E5-1254-48AB-AEEE-0949EFEEE91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F83E-7D7A-4997-85A7-03C09233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E2B99-7C94-4FC4-A9D4-06048EA3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51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C10EB-4FA2-4A54-9E28-C1B49B7F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F2804-559F-475F-96D8-25D2363E4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0B5CD-D645-454E-89A5-BB8207C1B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EB4E5-1254-48AB-AEEE-0949EFEEE91B}" type="datetimeFigureOut">
              <a:rPr lang="en-IN" smtClean="0"/>
              <a:t>21-12-2020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53635-E8EE-42A9-865B-596CB26FA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915E6-8346-4795-BC15-1F4391A33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6EFA-C03F-4546-A67B-D832259939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73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customXml" Target="../ink/ink3.xml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customXml" Target="../ink/ink5.xml"/><Relationship Id="rId4" Type="http://schemas.openxmlformats.org/officeDocument/2006/relationships/image" Target="../media/image2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280EBF-D429-4CA8-82BF-BD530CF17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8" y="1079880"/>
            <a:ext cx="9333014" cy="12131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44640F-1E08-458A-B81D-6549A896D4F8}"/>
                  </a:ext>
                </a:extLst>
              </p14:cNvPr>
              <p14:cNvContentPartPr/>
              <p14:nvPr/>
            </p14:nvContentPartPr>
            <p14:xfrm>
              <a:off x="503640" y="230400"/>
              <a:ext cx="11693160" cy="623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44640F-1E08-458A-B81D-6549A896D4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280" y="221040"/>
                <a:ext cx="11711880" cy="625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811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ED9A2D8D-CDE6-4D4C-B63B-43286B5D8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11" y="649705"/>
            <a:ext cx="8068932" cy="4572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3D23A8-101B-48EB-8E10-C7CAB7697BDF}"/>
                  </a:ext>
                </a:extLst>
              </p14:cNvPr>
              <p14:cNvContentPartPr/>
              <p14:nvPr/>
            </p14:nvContentPartPr>
            <p14:xfrm>
              <a:off x="1056600" y="1482480"/>
              <a:ext cx="10937880" cy="390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3D23A8-101B-48EB-8E10-C7CAB7697B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7240" y="1473120"/>
                <a:ext cx="10956600" cy="39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A787EE-2D83-47E8-952D-FC3372A5DF3D}"/>
                  </a:ext>
                </a:extLst>
              </p14:cNvPr>
              <p14:cNvContentPartPr/>
              <p14:nvPr/>
            </p14:nvContentPartPr>
            <p14:xfrm>
              <a:off x="2113560" y="368280"/>
              <a:ext cx="9297720" cy="255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A787EE-2D83-47E8-952D-FC3372A5DF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4200" y="358920"/>
                <a:ext cx="9316440" cy="25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6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DD8F92B-3027-4F08-B958-9D5EC8F10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87" y="601578"/>
            <a:ext cx="7924349" cy="16792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D58FF7-E2AD-4553-BA8F-0517E77FBEC9}"/>
                  </a:ext>
                </a:extLst>
              </p14:cNvPr>
              <p14:cNvContentPartPr/>
              <p14:nvPr/>
            </p14:nvContentPartPr>
            <p14:xfrm>
              <a:off x="919080" y="221760"/>
              <a:ext cx="10840680" cy="4667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D58FF7-E2AD-4553-BA8F-0517E77FBE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720" y="212400"/>
                <a:ext cx="10859400" cy="46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80C710-BBCD-43EE-A371-2D1DF14C7F21}"/>
                  </a:ext>
                </a:extLst>
              </p14:cNvPr>
              <p14:cNvContentPartPr/>
              <p14:nvPr/>
            </p14:nvContentPartPr>
            <p14:xfrm>
              <a:off x="2108520" y="1252080"/>
              <a:ext cx="9248040" cy="560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80C710-BBCD-43EE-A371-2D1DF14C7F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9160" y="1242720"/>
                <a:ext cx="9266760" cy="56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AF8316-E7E2-4D87-9350-A40A18305C03}"/>
                  </a:ext>
                </a:extLst>
              </p14:cNvPr>
              <p14:cNvContentPartPr/>
              <p14:nvPr/>
            </p14:nvContentPartPr>
            <p14:xfrm>
              <a:off x="5714280" y="1333800"/>
              <a:ext cx="1953360" cy="699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AF8316-E7E2-4D87-9350-A40A18305C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4920" y="1324440"/>
                <a:ext cx="1972080" cy="7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45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35D6E3-1530-4DC5-B619-5EAF5457A1D0}"/>
                  </a:ext>
                </a:extLst>
              </p14:cNvPr>
              <p14:cNvContentPartPr/>
              <p14:nvPr/>
            </p14:nvContentPartPr>
            <p14:xfrm>
              <a:off x="1006200" y="346320"/>
              <a:ext cx="11153160" cy="6446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35D6E3-1530-4DC5-B619-5EAF5457A1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840" y="336960"/>
                <a:ext cx="11171880" cy="64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769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365F8C2-7A56-4BBF-9DD2-4F4DB5CB8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02" y="794085"/>
            <a:ext cx="9021487" cy="15546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F4F58D-749A-4A42-B2F6-E16196905D62}"/>
                  </a:ext>
                </a:extLst>
              </p14:cNvPr>
              <p14:cNvContentPartPr/>
              <p14:nvPr/>
            </p14:nvContentPartPr>
            <p14:xfrm>
              <a:off x="662400" y="298800"/>
              <a:ext cx="11517840" cy="5822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F4F58D-749A-4A42-B2F6-E16196905D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040" y="289440"/>
                <a:ext cx="11536560" cy="58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366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A2FCCB-D955-48F7-A306-27FEEA5F0248}"/>
                  </a:ext>
                </a:extLst>
              </p14:cNvPr>
              <p14:cNvContentPartPr/>
              <p14:nvPr/>
            </p14:nvContentPartPr>
            <p14:xfrm>
              <a:off x="792000" y="371160"/>
              <a:ext cx="11078640" cy="484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A2FCCB-D955-48F7-A306-27FEEA5F02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2640" y="361800"/>
                <a:ext cx="11097360" cy="486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363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4BCC7E-D93C-4DA9-AF2D-DBB399392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2" y="721894"/>
            <a:ext cx="10895882" cy="15881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838D7D-A543-4AF6-86EE-AB956C4FA1F5}"/>
                  </a:ext>
                </a:extLst>
              </p14:cNvPr>
              <p14:cNvContentPartPr/>
              <p14:nvPr/>
            </p14:nvContentPartPr>
            <p14:xfrm>
              <a:off x="1369800" y="490680"/>
              <a:ext cx="10780920" cy="5215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838D7D-A543-4AF6-86EE-AB956C4FA1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0440" y="481320"/>
                <a:ext cx="10799640" cy="52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23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56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CC840E-0DD3-4ED7-A023-8A3D2BA49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32" y="505326"/>
            <a:ext cx="9243884" cy="17464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6B1837-B91A-4BA2-B456-E5CCC7572043}"/>
                  </a:ext>
                </a:extLst>
              </p14:cNvPr>
              <p14:cNvContentPartPr/>
              <p14:nvPr/>
            </p14:nvContentPartPr>
            <p14:xfrm>
              <a:off x="1253160" y="555120"/>
              <a:ext cx="10943640" cy="630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6B1837-B91A-4BA2-B456-E5CCC75720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3800" y="545760"/>
                <a:ext cx="10962360" cy="63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497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Arti Singh</dc:creator>
  <cp:lastModifiedBy>Arti Singh</cp:lastModifiedBy>
  <cp:revision>12</cp:revision>
  <dcterms:created xsi:type="dcterms:W3CDTF">2020-12-16T02:24:01Z</dcterms:created>
  <dcterms:modified xsi:type="dcterms:W3CDTF">2020-12-21T10:06:10Z</dcterms:modified>
</cp:coreProperties>
</file>