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9:27:08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12656 1065 48 0,'0'0'12'16,"0"0"-8"-16,0 0 4 16,0 0-5-16,0 0 7 15,0 0 0-15,0 0 4 16,0 0 9-16,-27 8 23 16,27-8-19-16,0 0-18 0,0 0-4 15,0 0-5-15,0 0-19 16,0-2-26-16,0-1-31 15,0 1 27-15</inkml:trace>
  <inkml:trace contextRef="#ctx0" brushRef="#br0" timeOffset="1580.72">13198 1325 442 0,'0'0'23'16,"0"0"111"-16,0 0 44 15,0 0-50-15,0 0-88 16,0 0-24-16,0 0-9 15,0 5 0-15,0 7 14 16,0 1 45-16,-17 1 15 16,-15-5-19-16,-11-6-17 15,-15-3-16-15,-3-10-15 16,3-17-4-16,12-7 3 16,20-13-1-16,16-14 11 0,10-14-18 15,16-15-1-15,29-10-2 16,16 6 1-16,9 14-3 15,2 24-10-15,-8 27 9 16,-6 22-2-16,-3 7-4 16,-1 30-5-16,-10 20 7 15,-5 12 1-15,-13 11-2 16,-26 6 6-16,-15-2 0 16,-31-4 0-16,-17-14 0 15,-1-12 1-15,-1-13 0 16,9-13 3-16,7-14 6 0,10-7-4 15,11-6-2 1,4-21-3-16,6-10 5 16,8-11-6-16,10 2-1 0,0 6 1 15,0 17 0-15,4 16-5 16,14 7-4-16,12 27-1 16,9 16 8-16,13 13 0 15,6 7 1-15,3-2-3 16,-1-8 1-16,-5-14-35 15,-7-13 2-15,-8-17-49 16,-11-9 42-16,-3-7 19 16,-5-21 23-16,-3-7-3 15,-3-6-16-15,-4-7 20 16,2-9 0-16,-4-2 5 0,1 3 1 16,-1 17-6-16,-6 22 33 15,-3 17 12-15,0 3-45 16,0 28-17-16,0 6 17 15,0 8 4-15,13-4 0 16,10-6-4-16,10-5 1 16,3-8 2-16,9-9 0 15,5-13 4-15,-6 0-6 16,2-15 4-16,-2-11 3 16,-7-3-6-16,-5-3-1 15,-10-5 6-15,-7-4-4 16,-9 3 3-16,-3 8 14 15,-3 12 29-15,0 16 11 0,0 2-47 16,0 26-10-16,0 10-6 16,0 8 2-16,3-1 0 15,20-7 1-15,13-3 0 16,6-10 0-16,6-9 0 16,1-13-6-16,-6-1 6 15,-5-17 2-15,-5-9 1 16,-13-1 1-16,-4-2-2 15,-6-5 2-15,-4-5 11 16,0-4 9-16,-3 2 4 16,-3 11-4-16,0 13 2 15,0 11 31-15,0 4-19 16,0 2-21-16,0 0-17 16,0 0-1-16,0 0 1 0,0 0-5 15,0 6 2-15,0 1 2 16,0 0-1-16,7 1 2 15,2 6 1-15,2 2 0 16,-2 7-1-16,1 5-1 16,-4 4 1-16,3-2-1 15,3 1-51-15,-3-4-21 16,7-8-88-16,1-9-125 16,-1-10-31-16,0-5-205 15</inkml:trace>
  <inkml:trace contextRef="#ctx0" brushRef="#br0" timeOffset="1805.25">14653 655 621 0,'0'0'102'15,"0"0"90"-15,0 0 20 16,0 0-113-16,0 0-99 16,0 0-5-16,-7 0-107 15,7 5-134-15,0 9-64 16,10 0 57-16</inkml:trace>
  <inkml:trace contextRef="#ctx0" brushRef="#br0" timeOffset="2166">14935 903 905 0,'0'0'55'0,"0"0"183"16,0 0-114-16,0 0-63 15,0 0-61-15,0 0 3 16,17 3-3-16,35-3 1 15,3 0-1-15,-3-3 0 0,-13-6-12 16,-14 4-7 0,-11 3 16-16,-11 2 3 0,-3 0 1 15,0 0-1-15,0 7-4 16,-17 13 4-16,-14 11 0 16,-8 8 5-16,-10 2-2 15,3-2 2-15,10-7-2 16,9-7-2-16,18-6-1 15,9-5-1-15,7-5-4 16,44-5-9-16,31-4-24 16,29 0-79-16,12-7-127 15,11-13-165-15</inkml:trace>
  <inkml:trace contextRef="#ctx0" brushRef="#br0" timeOffset="2339.02">15773 984 697 0,'0'0'40'16,"0"0"149"-16,0 0-78 15,0 0-61-15,0 0-35 16,130-22-15-16,-52 15-3 16,10 0-116-16,3-1-45 15,-8-2-213-15</inkml:trace>
  <inkml:trace contextRef="#ctx0" brushRef="#br0" timeOffset="2750.48">16527 759 327 0,'0'0'392'15,"0"0"-196"-15,0 0-47 16,0 0-50-16,0 0-94 15,0 0-5-15,133-63-13 16,-74 54 12-16,-8 5-2 16,-11 4-16-16,-14 0-23 0,-17 5 19 15,-9 15-14 1,-4 6 22-16,-21 3 13 0,-8 1 2 16,1-4 4-16,6-6 1 15,9-6 0-15,8-4 2 16,9-8-7-16,0 0 5 15,5 1-5-15,25 2 22 16,13 1 31-16,15 3-15 16,5 4-13-16,-5 3-7 15,-7 0-14-15,-18 0-4 16,-17 3-1-16,-16 6-6 16,-33 5-2-16,-34 6 9 15,-37 2 0-15,-23-3 0 16,-40-2-32-16,-33-4-114 15,-34-4-141-15,-26 1-118 0</inkml:trace>
  <inkml:trace contextRef="#ctx0" brushRef="#br0" timeOffset="3087.65">12510 1805 772 0,'0'0'20'16,"-118"0"80"-16,100 0 17 15,18 0 43-15,15-6-91 0,46-10-46 16,40-4 18-16,43 0-5 16,48 1-15-16,41 2-2 15,46 5-14 1,40 2 1-16,31 1-9 0,40 1 6 15,13-2-6-15,26-3-4 16,5-5 7-16,-20-3 0 16,-25 2-10-16,-51 1 1 15,-72 6-7-15,-71 6-19 16,-75 0-7-16,-58 3-53 16,-56 3-69-16,-30 0-24 15,-40 0-234-15</inkml:trace>
  <inkml:trace contextRef="#ctx0" brushRef="#br0" timeOffset="28014.06">13912 3134 30 0,'0'0'37'16,"0"0"24"-16,0 0 10 16,0 0-25-16,0 0 3 15,0 0 9-15,0 0-12 16,0 0-4-16,-9-7-10 15,3 4-2-15,2 0-13 16,0-1-2-16,-3 0 4 16,1 1-6-16,-3 0 11 0,0 0-11 15,-5 2-10 1,4-2 14-16,4 1 4 0,-4 0-2 16,4 2 21-16,3-2 4 15,0 2-16-15,3-1 18 16,0 1 2-16,0 0-6 15,0 0-23-15,0 0-11 16,0 0 8-16,9 0-14 16,22 0 17-16,16 0 30 15,18 0 5-15,16 0-16 16,17 0-5-16,12-3 1 16,20 0-21-16,12 3 1 15,2-3-3-15,-2-1-10 16,-12 0 2-16,-12 1-2 15,-21-1 4-15,-12 2-5 0,-21-1 0 16,-19 2 1-16,-15 0 3 16,-17-1-2-16,-10 2 7 15,-3 0 11-15,0 0 0 16,0 0-10-16,0 0 6 16,0 0-1-16,0 0-4 15,0 0-7-15,0 0 0 16,0 0 0-16,0 0-4 15,0 0 3-15,0 0-1 16,0 0-2-16,0 0 0 16,0 0 0-16,0 0 2 15,0 0-1-15,0 0-1 0,0 0 1 16,0 0 0-16,0 0 0 16,0 0-1-16,0 0 0 15,0 0 0-15,0 0 0 16,0 0 0-16,0 0 0 15,0 0 0-15,0 0 0 16,0 0 0-16,0 0 0 16,0 0 0-16,0 0-1 15,0 0-2-15,0 0 3 16,0 0 0-16,0 0-1 16,0 0 4-16,0 0-7 0,0 0 3 15,0 0-1 1,0 0 0-16,0 0-19 0,0 0-94 15,0 10-122-15,0 10 9 16,-9 3-94-16</inkml:trace>
  <inkml:trace contextRef="#ctx0" brushRef="#br0" timeOffset="37006.15">3156 11070 456 0,'0'0'19'0,"0"0"72"16,0 0-35-16,0 0 1 15,0 0-2-15,0 0 7 16,0 0 13-16,-15-26-28 15,9 18-5-15,0 0 22 16,0 3 9-16,0 3-1 0,3 2-20 16,-1 0-20-1,4 0-8-15,0 0 12 0,0 26-30 16,0 17-6-16,16 7 14 16,6 3-11-16,8-11 2 15,0-8-2-15,4-11 2 16,-1-17-5-16,3-6 11 15,3-11 19-15,13-33 19 16,11-23-11-16,11-19-15 16,10-18-12-16,10-10-5 15,13-2-3-15,8 0-2 16,-6 21 5-16,-8 19-5 0,-23 24-1 16,-26 21 0-1,-25 14-2-15,-15 11 2 0,-6 3-5 16,-2 3-11-16,-4 23-130 15,0 9-217-15,-22 5-249 16</inkml:trace>
  <inkml:trace contextRef="#ctx0" brushRef="#br0" timeOffset="54414.77">13494 6437 214 0,'0'0'6'16,"0"0"15"-16,0 0-1 15,0 0 5-15,0 0 19 16,0 0 46-16,94-34-61 16,-58 23-6-16,9 1 7 15,4 2-3-15,6 4-14 16,7 1-9-16,18 3 2 0,8 0-3 15,22 0-2-15,17 0-1 16,10 0 5-16,8 0-5 16,-4 3 1-16,-1-1 0 15,-5 0 1-15,-8-1-4 16,-13-1 0-16,-3 0 2 16,-5 0 5-16,-9-3-5 15,-6-2 1-15,-12 2-1 16,-18 0 0-16,-11-1-1 15,-9 2-4-15,-11 2 3 16,-8 0-1-16,-5 0-25 16,-1 0-46-16,-3 2-71 0,7-2-86 15</inkml:trace>
  <inkml:trace contextRef="#ctx0" brushRef="#br0" timeOffset="55216.01">19150 6176 106 0,'0'0'12'0,"0"0"11"16,0 0 96-16,0 0-45 15,0 0 15-15,0 0-17 16,-15 0-5-16,15 0-1 15,0 0-24-15,18 0-25 16,22-2-4-16,29-3-6 0,25-2 4 16,28 4 4-16,26 1-9 15,13 2 10-15,5 0-16 16,-1 0 2-16,-11 0-2 16,-11 0 0-16,-13-3-3 15,-14-5-1-15,-16 0-4 16,-25-1 5-16,-29 3 1 15,-21 3 4-15,-17-1 1 16,-8 1 38-16,-7 3 2 16,-16 0-43-16,0 0-9 0,7 0-20 15,6 0 14-15,8 0-26 16,2 0-28-16,0 0-13 16,0 3-76-16,12-3 72 15,-3 0-117-15</inkml:trace>
  <inkml:trace contextRef="#ctx0" brushRef="#br0" timeOffset="56779.42">21801 5540 387 0,'0'0'40'15,"0"0"0"-15,0 0 93 16,0 0-30-16,0 0 11 16,0 0-32-16,-24-29 1 15,24 24-12-15,-2 2 11 16,2 1-6-16,0 2-14 15,0 0-17-15,0 0-4 16,0 0-21-16,7 7-10 16,26 15 1-16,15 12 33 0,12 8-9 15,6 3-19-15,0 0 1 16,0 5-6-16,3-4 3 16,3 4-11-16,-3-4-1 15,-7-9 3-15,-20-12-5 16,-16-14-1-16,-14-6-3 15,-7-5-15-15,1 0-54 16,-6 0-59-16,0 0-92 16,0-22-147-16</inkml:trace>
  <inkml:trace contextRef="#ctx0" brushRef="#br0" timeOffset="57067.57">22411 5355 563 0,'0'0'103'0,"0"0"115"15,0 0-77-15,0 0 0 16,0 0-59-16,0 0-39 16,-18-31-27-16,6 32-3 15,-15 29-10-15,-12 17 0 16,-13 18 12-16,-3 15-8 15,-7 2 22-15,4 4 0 16,3-5-3-16,9-16-7 16,9-9-12-16,7-12-5 15,13-18-2-15,6-4-2 0,8 0-35 16,3-10-158-16,0-12-277 16</inkml:trace>
  <inkml:trace contextRef="#ctx0" brushRef="#br0" timeOffset="62527.92">22015 7575 78 0,'0'0'7'0,"0"0"1"0,0 0 15 15,0 0-7-15,0 0-4 16,0 0-6-16,0 0-5 16,-19-27 1-16,19 25-1 15,0 2-1-15,0-1-1 16,-2-1-1-16,0 2-1 16,0-4 3-16,1 4 9 15,1-3 35-15,0 0 2 16,0-1 1-16,0 2 4 15,0-1 19-15,0 1-24 16,0 0 11-16,0 2-6 0,0 0-17 16,0 0-13-1,0 0-16-15,-2 13 0 0,-1 10 9 16,3 3 23-16,0 3 10 16,0 0-7-16,2-7 0 15,12-2-2-15,3-7-5 16,5-6 31-16,7-7 7 15,8 0 20-15,13-14-22 16,19-14-41-16,15-9 9 16,16-7-9-16,14-7-4 15,13-8 1-15,9-7 3 16,-2-4-9-16,-8 8 10 0,-21 10-22 16,-17 12 9-1,-22 10 0-15,-18 4-6 0,-14 9-5 16,-11 7-5-1,-10 3 0-15,-7 6-3 0,-5 1-90 16,-1 4-164-16,-13 11-143 16,-26 1-155-16</inkml:trace>
  <inkml:trace contextRef="#ctx0" brushRef="#br0" timeOffset="69998.08">21708 9269 531 0,'0'0'30'0,"0"0"66"0,0 0 49 16,0 0-56 0,0 0-27-16,0 0 17 0,0 0-6 15,-4-49-20-15,4 49-8 16,0 0-15-16,0 0-12 16,0 20-14-16,3 13 0 15,0 7 11-15,4 0 0 16,3-5 2-16,2-12-5 15,5-6 6-15,8-9 19 16,12-8 11-16,24-14-2 16,26-28 4-16,25-22-18 15,25-9-18-15,8-2-9 16,3 6 1-16,-2 9-2 16,-17 10-1-16,-18 13-3 15,-20 12 0-15,-22 12-2 0,-17 10-20 16,-18 3-83-16,-19 0-304 15,-15 0-530-15</inkml:trace>
  <inkml:trace contextRef="#ctx0" brushRef="#br0" timeOffset="76218.38">13197 11486 180 0,'0'0'8'0,"0"0"8"16,0 0 24-16,0 0-27 0,0 0-4 16,0 0-9-16,0 0-33 15,0 0-115-15</inkml:trace>
  <inkml:trace contextRef="#ctx0" brushRef="#br0" timeOffset="77212.45">3411 13221 860 0,'0'0'23'0,"0"0"126"0,0 0-51 15,0 0-46 1,0 0 3-16,0 0-30 0,27-11 12 16,7 9-6-16,-1 2-9 15,1 0-22-15,-10 0 3 16,-6 13-3-16,-9 10 1 16,-9 10 2-16,0 6 7 15,-21 3-2-15,-9-1-4 16,-4-5-2-16,7-9-1 15,6-8 5-15,12-11-3 16,5-6-1-16,4-2-1 16,0-3-1-16,21-23 0 15,10-11-10-15,12-9 10 16,2-4-8-16,1 1-13 16,-4-1-1-16,-3 7 10 0,-5 4 10 15,-13 9 2 1,-9 13 4-16,-8 11 0 0,-4 6 21 15,0 0 10-15,0 4-9 16,-7 22-16-16,-8 11 9 16,-3 9-2-16,6 3-4 15,9-2-3-15,3-2-10 16,0-5-2-16,27-4-4 16,16-3-43-16,17-16-122 15,9-15-285-15</inkml:trace>
  <inkml:trace contextRef="#ctx0" brushRef="#br0" timeOffset="77472.57">4510 13089 1087 0,'0'0'101'16,"0"0"158"-16,0 0-174 15,0 0-18-15,0 0-27 16,0 0-10-16,-73 19-16 15,51 5-9-15,-4 12 1 16,1 14-5-16,9 3-1 16,5-2-3-16,11-4 2 15,0-11-3-15,24-8-6 16,7-14-26-16,5-11-32 0,9-3-70 16,1-15-45-16,-7-11-62 15,-12 3-242-15</inkml:trace>
  <inkml:trace contextRef="#ctx0" brushRef="#br0" timeOffset="77627.47">4370 13324 569 0,'0'0'206'0,"0"0"89"16,0 0-73-16,0 0-89 16,0 0-82-16,0 0-35 15,3 15-1-15,60-25-15 16,11 0-20-16,10 5-139 15,4-2-226-15,-9 0-302 16</inkml:trace>
  <inkml:trace contextRef="#ctx0" brushRef="#br0" timeOffset="78073.66">5350 13115 501 0,'0'0'18'16,"0"0"204"-16,0 0-79 16,0 0-11-16,-6-74 78 15,6 56-72-15,0 7-15 0,0 5-53 16,0 3 4-16,0 3-25 15,0 0-18-15,0 3-25 16,3 20-6-16,9 16 0 16,3 14 8-16,1 10-3 15,4-7-3-15,-4-2-1 16,-1-15 0-16,0-14-1 16,-6-11-1-16,-3-11 0 15,4-3 1-15,5-3 3 16,12-26 4-16,9-14 0 15,7-17-2-15,-6-9-5 0,-4-4 0 16,-3 6-1-16,-5 16-5 16,-11 18-1-16,-5 22-19 15,-2 11-34-15,-1 14-91 16,3 19-192-16,-1 10-72 16,-4 3-276-16</inkml:trace>
  <inkml:trace contextRef="#ctx0" brushRef="#br0" timeOffset="78472.22">5817 13346 932 0,'0'0'219'0,"0"0"-63"16,0 0-9-1,0 0-69-15,0 0-8 0,0 0-25 16,0-44-30-1,0 49-15-15,-9 14 1 0,-6 10-1 16,-1 5 4-16,5 5-4 16,2-5 0-16,9-2 0 15,0-1 0-15,0-2 1 16,9 0-2-16,5-5 2 16,2-5-3-16,-4 5 1 15,0-7 1-15,-6-4-4 16,-6 3 4-16,0-3 1 15,0 1-1-15,-18 1 0 16,-3-3 6-16,-6-3-6 0,-3-3 5 16,-4-3-1-16,1-3-2 15,3 0-2-15,5-9 0 16,10-10-1-16,11-8-6 16,4-7-24-16,25-11-44 15,24-5-106-15,17 0-292 16</inkml:trace>
  <inkml:trace contextRef="#ctx0" brushRef="#br0" timeOffset="78791.57">6248 13003 35 0,'0'0'866'0,"0"0"-646"0,0 0 20 15,0 0-125-15,0 0-37 16,-6-81-28-16,6 67-3 16,0 3-6-16,0 7-8 15,0 4 1-15,0 0-15 16,0 0-14-16,0 17-5 16,0 17-7-16,0 22 7 15,-10 12 6-15,-1 11-6 16,-1-3 0-16,2-5 0 15,7-12-3-15,3-12 1 0,0-9-15 16,9-14-65 0,18-11-81-16,7-13-287 0,3-11-606 15</inkml:trace>
  <inkml:trace contextRef="#ctx0" brushRef="#br0" timeOffset="79042.73">6549 13118 968 0,'0'0'37'0,"0"0"304"15,0 0-232-15,0 0-25 16,0 0-34-16,0 0 4 16,0 0-28-16,-25-14-10 0,19 22-9 15,-6 14-2-15,0 8-5 16,3 4 0-16,6-2-3 15,3 1 1-15,3-2 0 16,18-9-15-16,9-6-59 16,16-12-83-16,12-4-146 15,5-14-43-15</inkml:trace>
  <inkml:trace contextRef="#ctx0" brushRef="#br0" timeOffset="79270.35">6864 12953 947 0,'0'0'127'0,"0"0"209"16,0 0-234-16,0 0-45 15,0 0-22-15,0 0-23 16,9 30 17-16,15 3 2 16,7 6-14-16,-4 5-9 15,-11 4-6-15,-11 3-2 16,-5 2-4-16,-21 3-2 15,-18 0-30-15,-19 3-47 16,-18 0-96-16,-11-6-279 16</inkml:trace>
  <inkml:trace contextRef="#ctx0" brushRef="#br0" timeOffset="82419.77">5802 13950 703 0,'0'0'8'15,"0"0"-5"-15,0 0-6 16,0 0-16-16,0 0-104 16,0 0 72-16,0 0-79 15,9 10-59-15</inkml:trace>
  <inkml:trace contextRef="#ctx0" brushRef="#br0" timeOffset="85215.83">8108 13375 674 0,'0'0'26'0,"0"0"144"15,0 0 79-15,0 0-85 16,0 0-43-16,0 0-42 0,-33-17-26 15,33 17-23 1,0 0-16-16,0 0-14 0,18 0 2 16,24 0 0-1,16 0-2-15,14 0-1 0,2-3-22 16,1-6-40-16,-11-1-58 16,-9 6-70-16,-25 1-128 15,-21 3-169-15</inkml:trace>
  <inkml:trace contextRef="#ctx0" brushRef="#br0" timeOffset="85389.29">8205 13534 409 0,'0'0'271'16,"0"0"-151"-16,0 0 102 0,0 0-121 16,0 0-56-16,0 0 8 15,85-26-24-15,-19 12-22 16,5 1-7-16,-2 4-49 15,-5-4-122-15,-15-1-47 16,-13 2-161-16</inkml:trace>
  <inkml:trace contextRef="#ctx0" brushRef="#br0" timeOffset="85604.36">8469 13193 830 0,'0'0'24'0,"0"0"108"15,0 0 116-15,0 0-162 0,0 0-57 16,0 0-12-16,19-25 8 16,23 48-4-16,0 13 5 15,1 10-15-15,-13 7-5 16,-15 7-6-16,-15 4 0 16,0 0-3-16,-28 0-53 15,-11-2-52-15,-3-13-163 16,2-12-198-16</inkml:trace>
  <inkml:trace contextRef="#ctx0" brushRef="#br0" timeOffset="86213.49">9953 13210 718 0,'0'0'142'0,"0"0"74"15,0 0 74 1,0 0-159-16,0 0-54 0,0 0-28 16,0-19-24-16,6 19-23 15,9 7-1-15,9 13 0 16,0 6-1-16,-2 7-2 16,-10 4-10-16,-12 1-10 15,0-1 1-15,-9 4 5 16,-13-4 1-16,2-7-8 15,4-10 6-15,7-9 3 16,3-8 10-16,6-3 4 16,0 0 5-16,6-13-2 0,15-14-2 15,9-12 0 1,13-8-1-16,-1-3-2 0,4-3-7 16,-4 2 5-16,-5 10-2 15,-10 12 6-15,-14 15 1 16,-7 9 0-16,-6 5 8 15,0 0 1-15,-6 17-8 16,-13 14-1-16,-5 13 3 16,-1 6 9-16,8 1-6 15,4-4 3-15,13 3-10 16,0-11-6-16,16-5 3 16,26-11-76-16,25-13-204 15,24-10-318-15</inkml:trace>
  <inkml:trace contextRef="#ctx0" brushRef="#br0" timeOffset="86571.43">11447 13251 585 0,'0'0'4'15,"0"0"139"-15,0 0 4 16,0 0-4-16,0 0 30 16,0 0 2-16,4-41-70 15,-4 39-27-15,-10-5-50 16,-7 4 7-16,-9-2-11 16,-2 5-4-16,-9 0-4 0,-5 0-5 15,0 11-1-15,-1 12 1 16,5 10-1-16,9 11-4 15,5 7-3-15,12 2 4 16,12-2-7-16,3-5-1 16,30-14 0-16,12-5-6 15,7-16-19-15,9-8-51 16,-8-3-51-16,-5-14-206 16,-12-9-216-16</inkml:trace>
  <inkml:trace contextRef="#ctx0" brushRef="#br0" timeOffset="86748.15">11194 13419 943 0,'0'0'138'16,"0"0"156"-16,0 0-229 16,0 0-43-16,0 0-22 15,0 0 0-15,91-1-2 16,-16-8-57-16,-1-1-272 15,-5-9-428-15</inkml:trace>
  <inkml:trace contextRef="#ctx0" brushRef="#br0" timeOffset="87187.86">12653 12972 569 0,'0'0'139'15,"0"0"107"-15,0 0-51 16,0 0-52-16,0 0-51 16,0 0-22-16,-18 0-12 15,-7 28-14-15,-11 15-20 16,-9 15 20-16,-7 15-10 15,0 7-5-15,4 5-12 16,8-2 1-16,17-7-12 16,20-9-6-16,10-8-7 15,52-13-16-15,32-17-113 16,28-15-153-16,11-14-679 16</inkml:trace>
  <inkml:trace contextRef="#ctx0" brushRef="#br0" timeOffset="89954.47">13117 13273 218 0,'0'0'43'15,"0"0"-2"-15,0 0 74 16,0 0-65-16,0 0 15 15,0 0 33-15,34-39-4 16,-34 39-5-16,0 0 9 16,0 0-28-16,0 0 3 15,0-4-18-15,-6 4-29 16,-9 0-12-16,-1 0 18 0,-2 0 7 16,-3 0 1-16,-6 10-25 15,-5 10 6-15,3 3 0 16,-1 8 9-16,8 4 3 15,1 5-9-15,12-1-1 16,3-3-16-16,6-6 4 16,0-2-10-16,19-13-2 15,17-1 0-15,12-11-4 16,19-3-60-16,6-10-84 16,2-16-190-16,-10-3-333 15</inkml:trace>
  <inkml:trace contextRef="#ctx0" brushRef="#br0" timeOffset="90300.02">13376 13326 582 0,'0'0'82'0,"0"0"157"16,0 0-129-16,0 0-5 15,0 0 12-15,0 0-43 0,-10 0-9 16,10 0-31-16,0 3-11 16,0 1-10-16,13 2 10 15,11 1 24-15,9-1-6 16,4-6-19-16,5 0-1 15,1 0-10-15,-10 0-11 16,-7-6 1-16,-10 3-2 16,-10 3-71-16,-3 0-36 15,-3 0-169-15,0 0-240 16</inkml:trace>
  <inkml:trace contextRef="#ctx0" brushRef="#br0" timeOffset="90734.04">14036 13227 986 0,'0'0'47'15,"0"0"165"-15,0 0-79 16,0 0-49-16,0 0-33 15,0 0-17-15,-20-29-23 16,4 32-9-16,-1 17-1 16,1 6 0-16,4 10 1 15,2 0-1-15,10 3 3 16,0 2 0-16,0-5 1 0,7-2-5 16,5-2 2-16,-2-8 2 15,0-5-2-15,-3-2-1 16,-7-5-1-16,0 2 1 15,0-1 2-15,-21 1-2 16,-4-4 4-16,-1-1-3 16,-4-8-1-16,5-1 2 15,4 0-1-15,9-25-1 16,9-11-2-16,3-6-2 16,7-1-10-16,19 7-17 15,5 17-32-15,5 4-99 16,0 10-227-16,-3 0-421 15</inkml:trace>
  <inkml:trace contextRef="#ctx0" brushRef="#br0" timeOffset="90968.16">14432 13479 1298 0,'0'0'96'0,"0"0"98"16,0 0-122-16,0 0-45 16,0 0-13-16,0 0-14 15,-10 35 1-15,-2 2-2 0,-2 7 1 16,-2 4-15-16,0 2-61 16,2-3-45-16,8-11-230 15,6-21-234-15</inkml:trace>
  <inkml:trace contextRef="#ctx0" brushRef="#br0" timeOffset="91229.86">15068 13226 1155 0,'0'0'147'0,"0"0"-48"16,0 0 62-16,0 0-115 0,0 0-33 15,0 0-4 1,-23 1-2-16,7 26 2 0,1 2-1 16,-8 10 6-16,6 2-3 15,2 1-11-15,7 0 3 16,8-10-3-16,0-6-2 16,26-14-33-16,17-12-57 15,19 0-77-15,25-16-243 16,5-8-531-16</inkml:trace>
  <inkml:trace contextRef="#ctx0" brushRef="#br0" timeOffset="91462.48">15478 13366 1261 0,'0'0'95'0,"0"0"120"16,0 0-116-16,0 0-53 16,0 0-18-16,0 0-15 15,85-17-8-15,-34 11-5 16,4-1 0-16,1 3-29 16,-4-2-71-16,-8-1-142 15,-14 0-269-15</inkml:trace>
  <inkml:trace contextRef="#ctx0" brushRef="#br0" timeOffset="91690.09">15689 13240 950 0,'0'0'162'16,"0"0"187"-16,0 0-213 15,0 0-48-15,0 0-31 16,0 0-34-16,-17-10-6 15,17 17-13-15,0 16-3 16,4 7-2-16,5 9-3 16,-9 7-1-16,0 1 0 15,0 3-48-15,-3-5-66 0,3-14-208 16,1-15-570-16</inkml:trace>
  <inkml:trace contextRef="#ctx0" brushRef="#br0" timeOffset="92070.1">16367 13128 892 0,'0'0'433'0,"0"0"-291"16,0 0 28-16,0 0-118 16,0 0-37-16,0 0-9 15,-48-7-6-15,26 28-2 16,1 4 2-16,6 1 0 0,5 2-2 15,10-2 0 1,0 0-8-16,3-2-7 0,16-5-9 16,0 1 4-16,1-3 11 15,0-4 10-15,-3 0 2 16,-5-3-2-16,-6 1 1 16,-5 2-2-16,-1 2 2 15,-3 2 0-15,-17 5 1 16,-13 0 0-16,-3-3 5 15,-3-5-4-15,0-5 11 16,4-6-5-16,9-3 0 16,10 0 0-16,10-20-8 15,6-13 0-15,18-13-28 16,25-10-77-16,12-4-144 0,-1-2-329 16</inkml:trace>
  <inkml:trace contextRef="#ctx0" brushRef="#br0" timeOffset="92325.78">16660 12878 836 0,'0'0'388'0,"0"0"-188"16,0 0-11-16,0 0-110 15,0 0-48-15,0 0-2 16,120 55-13-16,-59-5-5 16,-1 6-7-16,-5 13-4 0,-28 4-2 15,-25 6-11-15,-21 13-30 16,-49 3-65-16,-34 2-133 16,-21 2-496-16</inkml:trace>
  <inkml:trace contextRef="#ctx0" brushRef="#br0" timeOffset="93150.47">8453 14687 881 0,'0'0'39'0,"0"0"142"16,0 0 73-16,0 0-153 16,0 0-53-16,0 0-13 15,-3-3-22-15,28 3-13 16,18 0 9-16,14 0-9 15,7 3-12-15,0 3-67 16,-10-1-102-16,-8 4-159 16,-25-5-101-16</inkml:trace>
  <inkml:trace contextRef="#ctx0" brushRef="#br0" timeOffset="93341.98">8505 14822 616 0,'0'0'68'0,"-91"24"174"16,67-18-20-16,15-5-87 15,6-1-45-15,6 0-90 16,33 0 2-16,22 0-2 16,24 0 0-16,12-7-11 15,3-3-35-15,-3-7-44 16,-12-2-106-16,-18-4 37 16,-25 0-155-16,-29-1 64 15,-10-2-59-15</inkml:trace>
  <inkml:trace contextRef="#ctx0" brushRef="#br0" timeOffset="93524.97">8842 14604 206 0,'0'0'171'16,"-85"-39"63"-16,61 25 46 0,12 8-84 16,6 2 29-16,6 2-70 15,0-1-74-15,18-1-45 16,16 4-19-16,14 0-4 16,6 19-3-16,4 14-3 15,-9 13 0-15,-13 11-7 16,-14 6 2-16,-19 9-2 15,-3 5-1-15,-25 3-26 16,-11 2-69-16,-4-14-110 16,-8-10-224-16</inkml:trace>
  <inkml:trace contextRef="#ctx0" brushRef="#br0" timeOffset="95498.22">12347 14743 301 0,'0'0'276'15,"0"0"-120"-15,0 0 98 16,0 0-102-16,0 0-8 16,0 0-46-16,-46-36-29 15,46 33-25-15,0 0-28 16,14-5-14-16,12 2 5 16,7 1-2-16,2 5-3 15,0 0-2-15,-8 0 0 16,-5 9 0-16,-5 7-2 15,-11 3-2-15,-3 5 2 0,-3 2-7 16,-6 0-2-16,-11 1-2 16,-2-4-6-16,-1-6 6 15,10-4 11-15,4-9-3 16,6-4 5-16,0 0-4 16,0-3 4-16,15-18-31 15,15-9 20-15,7-7-3 16,2-1 14-16,-5-6 0 15,-4 2 7-15,-6 1-5 16,-12 9 10-16,-6 9 0 16,-3 13 16-16,-3 10 1 15,0 0-7-15,-6 19-15 0,-17 22-3 16,1 8-1-16,2 3 5 16,14-2-7-16,6-10-1 15,10-4 0-15,21-9-11 16,9-14-67-16,5-13-180 15,-6 0-148-15</inkml:trace>
  <inkml:trace contextRef="#ctx0" brushRef="#br0" timeOffset="96044.84">11986 14584 409 0,'0'0'286'16,"0"0"-110"-1,0 0 58-15,0 0-97 0,0 0-64 16,0 0-6-16,-28 0-23 15,-2 24-7-15,-16 2-8 16,-8 10 2-16,-13-2-8 16,-3 2-7-16,5 0-6 15,9-10 1-15,14-6 3 16,14-9-5-16,13-5-2 16,9-6 6-16,6 0 8 15,0 0-18-15,6 0 0 16,24 0-1-16,10 0 11 15,11 2-10-15,4 19-3 0,3 8 0 16,2 10-4-16,-5 3-47 16,-13 3-68-16,-17-4-173 15,-22-9-236-15</inkml:trace>
  <inkml:trace contextRef="#ctx0" brushRef="#br0" timeOffset="96630.74">13425 14651 667 0,'0'0'36'16,"0"0"173"-16,0 0-20 15,0 0-35-15,29-73-36 16,-29 70-2-16,0 3-34 16,0 0-28-16,0 0-18 15,0 0-26-15,-15 7-10 16,-12 15 2-16,-11 8 3 15,-8 3 0-15,-4 1-1 16,-7-2-1-16,2-2 0 16,3-3 4-16,16-10-4 0,13-8-3 15,19-3 0 1,4-2 1-16,4-1-4 0,34 4 6 16,18 3-6-16,22-3 1 15,7 2 0-15,-1 1-41 16,4 4-58-16,-10 2-84 15,-13 0-287-15,-26-6-195 16</inkml:trace>
  <inkml:trace contextRef="#ctx0" brushRef="#br0" timeOffset="97431.42">10187 14776 844 0,'0'0'45'0,"0"0"205"15,0 0-19-15,0 0-112 16,0 0-36-16,0 0-32 0,-52-33-20 16,19 56-27-16,-13 8-2 15,1 13 4-15,2 14-5 16,12 1-2-16,14 1 1 15,14-5 0-15,3-8-3 16,30-14-16-16,21-16-47 16,25-17-30-16,12-4-73 15,9-25-129-15,-3-13-157 16,-21 1-93-16</inkml:trace>
  <inkml:trace contextRef="#ctx0" brushRef="#br0" timeOffset="97561.6">10438 14928 470 0,'0'0'195'15,"0"0"14"-15,-112 27-69 16,90-15 8-16,13-7-69 0,9-5-49 16,0 0-30-16,37-1-14 15,20-20-50-15,23-4-150 16,8-9-251-16</inkml:trace>
  <inkml:trace contextRef="#ctx0" brushRef="#br0" timeOffset="97920.04">10941 14611 962 0,'0'0'24'0,"0"0"190"0,0 0-141 16,0 0-25-16,-84-3-30 16,67 13 8-16,4 9 3 15,0 6-17-15,4 6-7 16,9 6-2-16,0 3 5 15,0 2-8-15,15 1 1 16,4 1-1-16,5-5 1 16,-2-6-2-16,-5-10-1 15,-1-3 2-15,-10-7 3 16,-6-3-3-16,0 4 3 16,-6 1 2-16,-20 2-2 15,-3 0 0-15,-4-1-3 16,-3-7 7-16,-2-1-7 15,8-8 9-15,8 0-4 16,11-16-1-16,11-15-4 0,0-8-14 16,30-10-59-16,16 6-174 15,9 4-172-15</inkml:trace>
  <inkml:trace contextRef="#ctx0" brushRef="#br0" timeOffset="98654.29">14390 14608 392 0,'0'0'175'0,"0"0"68"16,0 0-71-16,0 0-12 15,0 0-39-15,0 0-19 16,-10-30-42-16,0 30 0 16,-9 0-34-16,-10 17-19 15,-7 8 2-15,-7 9 5 16,4 3 1-16,1 5 4 16,9-2-3-16,3-1-4 15,9-2 3-15,11-4-11 16,6-7 1-16,0 2-3 15,19-9 0-15,23-9-4 0,27-10-21 16,18 0-67-16,15-24-169 16,-2-6-308-16</inkml:trace>
  <inkml:trace contextRef="#ctx0" brushRef="#br0" timeOffset="98835.77">14689 14718 863 0,'0'0'90'0,"0"0"238"16,0 0-201-16,0 0-55 16,0 0-53-16,0 0-19 0,15 2-3 15,70-11 1 1,9-9-71-16,0 7-75 0,-12-4-148 16,-21 2-120-16,-25-1-145 15</inkml:trace>
  <inkml:trace contextRef="#ctx0" brushRef="#br0" timeOffset="99030.79">14959 14575 981 0,'0'0'57'16,"0"0"300"-16,0 0-251 16,0 0-14-16,0 0-42 15,0 0-39-15,-50-10-11 16,44 49 0-16,-3 14 3 0,4 7-3 15,-1 6 0-15,0 3-12 16,6 0-79-16,0-11-156 16,9-20-395-16</inkml:trace>
  <inkml:trace contextRef="#ctx0" brushRef="#br0" timeOffset="99404.17">15702 14442 1288 0,'0'0'29'16,"0"0"133"-16,0 0-91 15,-104 13-35-15,81 15-28 0,0 1-4 16,8 4 4 0,11 3 1-16,4-5-6 0,0 2-3 15,12-8 0-15,15-2 0 16,6 1 2-16,1-8-2 15,7 1-1-15,0-1 0 16,-5 4 1-16,-11-6 0 16,-4 1 0-16,-18-1-1 15,-3 3-5-15,-16 6 6 16,-17-1 4-16,-6 3 2 16,-10-5-4-16,1-9-2 15,-1-6 7-15,7-5-7 0,8-2 12 16,13-18-9-1,11-14-3-15,10-13-3 0,13-7-52 16,23-1-100-16,10 3-247 16,2 15-373-16</inkml:trace>
  <inkml:trace contextRef="#ctx0" brushRef="#br0" timeOffset="100205.8">8075 16259 685 0,'0'0'47'0,"0"0"167"16,0 0 87 0,0 0-129-16,0 0-57 0,0 0-38 15,-70-30-43-15,70 30-27 16,30-3-7-16,24-3 0 15,23-5 2-15,11 1-2 16,3 1-20-16,-6 0-42 16,-13 7-33-16,-20 2-68 15,-24 0-127-15,-23 12 18 16,-13 13 8-16,-38 5 49 16,-15 7 21-16,-9 2 194 15,-3-3 94-15,12 0 159 0,13-9-57 16,18-10 32-1,14-12-60-15,11-3-4 16,5-2-72-16,24-7-54 0,24-12-8 16,22-12-13-16,13-1-17 15,4 1-58-15,-5 1-43 16,-6 5-49-16,-22 4-112 16,-21 1 3-16,-26 4-241 15</inkml:trace>
  <inkml:trace contextRef="#ctx0" brushRef="#br0" timeOffset="100401.32">8411 15992 723 0,'0'0'192'0,"0"0"130"15,0 0-139-15,0 0-82 16,0 0-53-16,0 0-36 0,67-69-7 16,-6 82 5-16,2 26-4 15,-5 11-6-15,-9 10 1 16,-19 5 2-16,-18 5-3 15,-12-2-4-15,-3 2-32 16,-15 3-80-16,-3-11-157 16,5-15-341-16</inkml:trace>
  <inkml:trace contextRef="#ctx0" brushRef="#br0" timeOffset="101132.27">11249 15870 478 0,'0'0'62'15,"0"0"152"-15,0 0-39 16,0 0-48-16,0 0 17 16,0 0-10-16,-49-20-38 15,43 20-5-15,-4 7-50 16,-10 24-24-16,-2 26-8 0,-5 23 1 16,2 10-4-16,2 1-6 15,7-2-3-15,10-9 1 16,6-14-55-16,15-20-126 15,25-22-180-15,8-24-302 16</inkml:trace>
  <inkml:trace contextRef="#ctx0" brushRef="#br0" timeOffset="101571.49">11370 16094 1024 0,'0'0'49'0,"0"0"140"0,0 0 1 15,0 0-121-15,0 0-38 16,0 0-31-16,21-43 0 16,32 33 3-16,6 6-2 15,-7 4-1-15,-13 0-1 16,-14 11-31-16,-11 11 8 16,-11 6 6-16,-3 5 11 15,-11 1 1-15,-11-3 5 16,-4-1 1-16,7-7 2 15,-1-9-2-15,13-8-2 16,7-5 2-16,0-1-1 16,7-11-20-16,22-19 21 15,10-9 5-15,10-11-5 16,-4-6-14-16,1-1 14 16,-7 8 2-16,-14 13 4 0,-10 17-3 15,-9 12 12-15,-6 7 13 16,0 12-13-16,-10 22-13 15,-4 16 2-15,-5 13 4 16,10 3 1-16,6-1-2 16,3-8-7-16,0-12-4 15,25-8-24-15,17-17-108 16,14-16-158-16,15-4-72 16,8-28-229-16</inkml:trace>
  <inkml:trace contextRef="#ctx0" brushRef="#br0" timeOffset="101722.7">12268 16162 440 0,'0'0'458'16,"0"0"-278"-16,0 0 52 15,0 0-169-15,0 0-54 16,0 0-5-16,55-12 20 16,14-10-24-16,4 1-112 15,3-2-181-15,-3 0-292 16</inkml:trace>
  <inkml:trace contextRef="#ctx0" brushRef="#br0" timeOffset="101969.88">12963 15903 952 0,'0'0'61'15,"0"0"283"-15,0 0-253 16,0 0 1-16,0 0-54 15,0 0-12-15,-110 20 3 16,77 7-4-16,2 12-11 16,1 8-7-16,10 1-2 15,13-4-5-15,7-5-1 16,15-12-5-16,23-12-32 16,18-15-44-16,8-3-116 15,5-29-154-15,-1-5-323 16</inkml:trace>
  <inkml:trace contextRef="#ctx0" brushRef="#br0" timeOffset="102210.04">13251 15758 942 0,'0'0'95'16,"0"0"254"-16,0 0-217 16,0 0-30-16,0 0-31 15,0 0-33-15,-40-20-13 16,37 20 3-16,0 10-15 15,-1 12-11-15,1 15 14 16,0 15 4-16,0 12-5 16,2 11-5-16,-3 8-8 15,-2 1-2-15,0-6-3 16,-3-9 0-16,9-6-65 16,0-10-26-16,15-14-158 0,31-24-599 15</inkml:trace>
  <inkml:trace contextRef="#ctx0" brushRef="#br0" timeOffset="102554.26">13997 15859 1357 0,'0'0'44'0,"0"0"150"0,0 0-90 16,0 0-56-1,0 0-29-15,0 0-2 0,-9-9-2 16,-3 9-13-16,-3 19 3 16,-15 11 2-16,-15 9-6 15,-4 9 5-15,-6 0-6 16,3-1 1-16,10-10 3 16,15-15-4-16,15-10 0 15,9-7-1-15,3-2-1 16,6-1-2-16,24 3 0 15,9 2 2-15,10 0 3 16,2-1-3-16,1 1 2 16,-3 0-22-16,-1 1-36 15,1 9-51-15,7 0-183 16,3 3-252-16</inkml:trace>
  <inkml:trace contextRef="#ctx0" brushRef="#br0" timeOffset="103004.28">14861 15768 1104 0,'0'0'62'0,"0"0"195"15,0 0-168-15,0 0-22 16,0 0-37-16,0 0-12 0,-58-3-7 15,25 25 1-15,0 4 0 16,4 8-1-16,7 2-7 16,10 1 0-16,10-2-1 15,2-2 0-15,14-5 1 16,9-3 2-16,9-5 3 16,1-3 7-16,1-1-9 15,-4-3-1-15,-3 4-4 16,-6 4 1-16,-8-4-3 15,-7 0 0-15,-6 0 0 16,0 0 1-16,-16-1 1 16,-12-2 3-16,-1-1-3 15,-8-3 5-15,-4-3-4 16,1-7 3-16,1 0-5 16,10 0 8-16,4-7-7 0,14-13-2 15,11-17-2-15,0-18-17 16,36-8-30-16,16-3-98 15,6 16-269-15,-6 15-709 16</inkml:trace>
  <inkml:trace contextRef="#ctx0" brushRef="#br0" timeOffset="107339.68">3208 9377 528 0,'0'0'21'16,"0"0"100"-16,-40-77-27 0,31 59 3 16,3 2-7-16,0 7-9 15,0 6 2-15,3 3 2 16,0 0-15-16,3 0-48 15,0 3-11-15,0 23-10 16,0 15-1-16,0 2 9 16,6-1-8-16,6-7 3 15,3-10-4-15,3-5 9 16,1-14-4-16,7-6 3 16,9 0 15-16,13-34 21 15,19-25 2-15,20-24-18 16,17-16-3-16,11-14-16 15,3-2-1-15,-5 0 0 16,-16 13 8-16,-21 22-3 16,-18 17 5-16,-25 27-12 0,-13 14 1 15,-10 12-5-15,-10 7-4 16,0 3-1-16,0 11-83 16,0 20-145-16,0 5-197 15,-10-4-129-15</inkml:trace>
  <inkml:trace contextRef="#ctx0" brushRef="#br0" timeOffset="109049.5">17995 12461 182 0,'0'0'6'16,"0"0"39"-16,0 0 79 16,0 0-28-16,0 0 2 15,0 0 9-15,23-60-17 16,-23 56 8-16,0 2-29 15,-4 2-15-15,-2 0-15 16,-5 19-10-16,3 47-23 16,1 61 3-16,6 63 77 15,1 61-11-15,1 53-32 0,31 48-18 16,14 34-8 0,10 33-9-16,7 2-5 0,-6-26-3 15,-20-25-4-15,-9-39 2 16,-6-32-8-16,-6-37-27 15,-10-38 8-15,-3-43-9 16,-3-42 12-16,0-43-2 16,4-36-5-16,-1-43-34 15,0-31-70-15,-3-57-185 16</inkml:trace>
  <inkml:trace contextRef="#ctx0" brushRef="#br0" timeOffset="114087.78">17473 11679 182 0,'0'0'16'16,"0"0"19"-16,0 0 20 15,0 0 29-15,0 0 12 16,0 0-52-16,0 0-8 0,0 0 6 15,-66-31 5-15,55 25 10 16,-3-4-12-16,0 7 5 16,-2-1-1-16,2 4 9 15,8 0-5-15,0 0-18 16,6 0-4-16,0 0-25 16,21 0-1-16,32 0 1 15,28 0 26-15,27 0 1 16,22-16 2-16,32 2-17 15,29-6-10-15,34-2-6 16,27-5 3-16,15-6-4 16,21 4 4-16,9-1-1 15,-8 6-4-15,-15 4 0 0,-26 1 1 16,-24-1 5-16,-21 4-2 16,-21-1-4-16,-30 0 0 15,-33 5-1-15,-33 2 1 16,-35 3 6-16,-24 4-2 15,-18 2 7-15,-9 1 43 16,0 0 21-16,-13 0-62 16,-8 0-8-16,6 0-5 15,4 0 0-15,6 0-10 16,5 0-31-16,0 0-104 16,0 7-10-16,0-3-223 15,-6 2-91-15</inkml:trace>
  <inkml:trace contextRef="#ctx0" brushRef="#br0" timeOffset="115439.18">20355 11568 251 0,'0'0'19'0,"0"0"50"16,0 0 46-16,0 0-44 15,0 0 11-15,0 0-9 16,-21-32 3-16,20 22-2 15,-1-2-11-15,1 1-3 16,-1 1-19-16,-1 6-8 0,2-2 27 16,-3 6-1-16,4 0-8 15,-3 0-23-15,0 0-24 16,-2 20-1-16,5 10-3 16,0 6 5-16,0 10-4 15,18 0 1-15,4 3 0 16,11 5 4-16,10 1 0 15,8-2-3-15,11 1 3 16,9-5 2-16,14-6 13 16,9-6-1-16,16-10 2 0,18-12-7 15,8-5-3 1,3-5 0-16,-9-5-7 0,-3 0-4 16,-5 0 5-16,-7-2-5 15,-12-7 2-15,-15 0-6 16,-27-1 3-16,-25 6-1 15,-20-2 1-15,-15 2 0 16,-1-2 11-16,-1-2-11 16,-17-2-10-16,-2 0-18 15,-3-6-10-15,-3-1-17 16,0-3 23-16,-3 1-46 16,0-7 48-16,0 3 14 15,8-1 16-15,2 7 2 16,8 5 3-16,7 5 24 15,0 4 39-15,4-1-9 0,0 4-15 16,0 0-19-16,0 0-1 16,0 0-9-16,0 0-4 15,20 0-9-15,13 14 31 16,10 2 0-16,5 4-14 16,3 3-2-16,-3 8-5 15,1 0-4-15,-3 3-5 16,-9 2 8-16,-10-2-2 15,-16-2-7-15,-11 2-1 16,-16-1 1-16,-17 4 1 16,-9-1-3-16,-3 0 0 15,2-3-59-15,11-1-100 0,19-15-213 16,13-17-208-16</inkml:trace>
  <inkml:trace contextRef="#ctx0" brushRef="#br0" timeOffset="116383.69">23597 11994 401 0,'0'0'84'0,"0"0"76"15,0 0-18-15,0 0-23 16,-6-78 13-16,-1 71-2 15,4 6-15-15,0 1-26 16,0 0-19-16,-5 0-40 16,-3 27-19-16,-7 17-6 15,0 22 0-15,4 15 8 16,8 9 4-16,3-1 1 16,3 3-11-16,0-8-7 15,0-12-1-15,0-10-6 0,0-15-35 16,0-13-109-1,0-9-148-15,0-20-59 0,-4-5-168 16</inkml:trace>
  <inkml:trace contextRef="#ctx0" brushRef="#br0" timeOffset="116535.3">23338 12422 845 0,'0'0'6'15,"0"0"184"-15,0 0-102 16,44-81-72-16,21 42-4 15,20-6 3-15,11-2-15 16,4 4-5-16,-10-1-104 16,-10 6-151-16,-16 1-277 15</inkml:trace>
  <inkml:trace contextRef="#ctx0" brushRef="#br0" timeOffset="116726.58">24068 11853 891 0,'0'0'63'0,"0"0"154"15,0 0-49-15,0 0-98 16,0 0-43-16,0 0-21 16,-35 73 4-16,31-5 17 15,-6 10-15-15,4 7-11 16,0-2-1-16,6-7-1 16,0-12-13-16,19-16-126 0,18-25-158 15,10-23-25 1,8-23-313-16</inkml:trace>
  <inkml:trace contextRef="#ctx0" brushRef="#br0" timeOffset="117110.29">24230 12072 798 0,'0'0'109'0,"0"0"80"16,-80 13-101-16,76-11-38 15,4-2-50-15,8 0-26 16,22-9 16-16,9-4 10 15,8-1 8-15,-3 4-8 16,-7 8-44-16,-10 2 19 16,-11 9-33-16,-10 15 33 15,-6 8 15-15,0 1 9 0,-14 1-1 16,-2-9-6 0,2-8 3-16,6-7 5 0,5-10 2 15,3 0 6-15,0-14-7 16,8-19 17-16,9-6-18 15,3-6 28-15,1 1 5 16,-3 4 14-16,-6 13-26 16,-5 12 7-16,-5 13-3 15,-2 2-17-15,0 22-8 16,0 14 0-16,0 13 11 16,0 1-11-16,0-4-1 15,0-9-79-15,19-8-69 0,15-15-16 16,11-14-197-16</inkml:trace>
  <inkml:trace contextRef="#ctx0" brushRef="#br0" timeOffset="117334.45">24648 11787 845 0,'0'0'213'16,"0"0"78"-16,0 0-153 15,0 0-75-15,0 0-61 16,0 0 2-16,0 39 2 15,55-5 17-15,11 2 2 16,6 10-4-16,-10 8-12 16,-13 1-9-16,-20 1 0 0,-25 4-4 15,-4-1 2 1,-30-3-60-16,-9-2-32 0,-2-12-145 16,5-18-103-16,12-24-289 15</inkml:trace>
  <inkml:trace contextRef="#ctx0" brushRef="#br0" timeOffset="117502.37">25209 12082 1169 0,'0'0'157'0,"0"0"40"16,0 0-149-16,0 0-41 15,0 0-7-15,112-37 0 16,-38 20-38-16,10 0-148 0,4-3-259 15,0-5-446-15</inkml:trace>
  <inkml:trace contextRef="#ctx0" brushRef="#br0" timeOffset="117718.05">26004 11629 1080 0,'0'0'37'16,"0"0"247"-16,0 0-172 15,0 0-35-15,0 0-30 16,0 0-35-16,-60 36-10 16,54 14 0-16,5 20 4 15,1 11-3-15,0 12-6 0,0 6 2 16,0-6-28-16,0-11-82 16,-2-10-132-16,-8-23-146 15,2-23-94-15</inkml:trace>
  <inkml:trace contextRef="#ctx0" brushRef="#br0" timeOffset="117853.4">25853 12160 535 0,'0'0'207'15,"0"0"77"-15,-38-78-69 16,38 60-105-16,20-2-85 16,22-2-25-16,16-2 0 15,14 5-72-15,1-5-210 0,-6-5-224 16</inkml:trace>
  <inkml:trace contextRef="#ctx0" brushRef="#br0" timeOffset="118054.95">26368 11622 908 0,'0'0'178'16,"0"0"69"-16,0 0-121 15,0 0-58-15,0 0-39 16,0 0-22-16,-39 83 40 15,38-24-4-15,1 13-24 16,0 8-12-16,0 0-7 16,10 2-3-16,5-10-21 15,4-16-75-15,1-19-138 16,1-30-205-16</inkml:trace>
  <inkml:trace contextRef="#ctx0" brushRef="#br0" timeOffset="118364.8">26675 11794 905 0,'0'0'134'16,"0"0"-43"-16,0 0-17 16,0 0-65-16,0 0-6 15,0 0 1-15,8-59 0 16,-2 54 6-16,-5 2 9 0,-1 3 56 15,0 0 26-15,-3 0-51 16,-12 7-13-16,-7 13-24 16,-1 6 1-16,5 11 17 15,5 1-11-15,9 3 0 16,4-4-13-16,1-4-7 16,21-8-4-16,11-8-3 15,12-17-39-15,12 0-76 16,10-22-219-16,1-14-236 15</inkml:trace>
  <inkml:trace contextRef="#ctx0" brushRef="#br0" timeOffset="118571.69">26952 11483 977 0,'0'0'132'0,"0"0"170"15,0 0-197-15,0 0-36 16,0 0-64-16,0 0-2 15,0 0 28-15,44 109 6 16,-3-59-16-16,-2 4-8 16,-12 4-13-16,-19 5-1 15,-8 9-8-15,-33 5-42 16,-25 5-62-16,-20-9-172 16,-17-14-314-16</inkml:trace>
  <inkml:trace contextRef="#ctx0" brushRef="#br0" timeOffset="119089.71">23153 11913 797 0,'0'0'34'0,"0"0"52"0,0 0 124 15,0 0-54-15,-82-53-35 16,81 62-78-16,1 55-32 16,0 38-2-16,0 52 41 15,3 35-33-15,0 29-9 16,2 13-8-16,3-3-3 16,13-12-20-16,21-45-155 15,12-49-248-15</inkml:trace>
  <inkml:trace contextRef="#ctx0" brushRef="#br0" timeOffset="119727.72">27510 11139 687 0,'0'0'131'0,"0"0"67"16,0 0-5-16,0 0-55 15,0 0-16-15,0 0-65 16,0-46-43-16,4 93 3 16,7 32 25-16,1 37 4 15,1 21-39-15,-7 13-6 16,-6 5-1-16,0-6-1 16,0-10-8-16,0-15-46 15,0-24-73-15,2-23-213 16,9-38-196-16</inkml:trace>
  <inkml:trace contextRef="#ctx0" brushRef="#br0" timeOffset="120064.61">28397 11358 1452 0,'0'0'2'0,"0"0"76"15,0 0-44-15,0 0 1 16,0 0-22-16,0 0-12 16,-26-14 1-16,20 31 9 15,-6 12 0-15,-16 11 5 16,-13 10-1-16,-11 9-8 16,-7 0-4-16,4-2-5 0,11-11 4 15,14-17-1-15,14-12-1 16,16-10 0-16,0 0-1 15,27 0-7-15,20-4 8 16,15 0 6-16,8 0-6 16,6 0-2-16,0 4-2 15,1 3-19-15,-6 4-131 16,-9 4-142-16,-20-7-303 16</inkml:trace>
  <inkml:trace contextRef="#ctx0" brushRef="#br0" timeOffset="120531.12">29299 11189 1165 0,'0'0'21'15,"0"0"100"-15,0 0-15 16,0 0-36-16,0 0-32 15,0 0-10-15,-38-16 0 16,9 32-16-16,-12 13-12 16,-3 13 0-16,3-1 4 15,11 2-4-15,13-2 0 16,11-9 1-16,6-5-1 0,3-7-5 16,22-11 3-16,11-9 2 15,3 0 1-15,2-1 6 16,-5-10-7-16,-9 1-2 15,-10 3-3-15,-9 7-6 16,-6 0 10-16,-2 0-1 16,-13 7-11-16,-19 15 13 15,-7 19 0-15,-1 3 3 16,7-1-1-16,9 0 3 16,10-11-5-16,12-10 0 15,2-5-2-15,22-14-2 16,20-3 4-16,15-8 2 0,14-17-2 15,2-5-18-15,-7 0-33 16,-11-6-220-16,-23 7 56 16,-16 5-297-16</inkml:trace>
  <inkml:trace contextRef="#ctx0" brushRef="#br0" timeOffset="120778.78">30040 11671 1184 0,'0'0'329'15,"0"0"-271"-15,0 0 80 16,0 0-57-16,0 0-62 15,0 0-19-15,-2-12-10 16,-6 14-67-16,-12 16-151 16,-11 4-488-16</inkml:trace>
  <inkml:trace contextRef="#ctx0" brushRef="#br0" timeOffset="129087.53">28872 12755 663 0,'0'0'36'15,"0"0"86"-15,-83 7 24 16,81-7-32-16,2 0-49 15,21-7-30-15,36-22 16 16,35-18 32-16,30-12-44 16,20-4-9-16,3 10-22 15,-5 9-8-15,-10 6-2 16,-20 4-24-16,-23 7-79 16,-25 10-88-16,-23 9-16 15,-26 8-185-15</inkml:trace>
  <inkml:trace contextRef="#ctx0" brushRef="#br0" timeOffset="129252.46">29214 12847 463 0,'0'0'91'0,"0"0"67"16,0 0-78-16,0 0 0 16,0 0 86-16,137-40-111 15,-18-7-33-15,16-1-3 16,5-1-19-16,-9 8-6 15,-19 5-154-15,-29 0-134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9:29:30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3694 9094 531 0,'0'0'9'0,"0"0"47"15,0 0 1-15,0 0 37 16,0 0-17-16,0 0-28 16,0 0-7-16,0 0-8 15,-13-22-9-15,13 22-9 16,0 0-5-16,0 4-11 0,0 16 1 16,10 12-1-1,7 14 20-15,5 7 13 0,2 1-15 16,0-6 6-1,3-10-8-15,4-16-9 0,6-14 7 16,11-13 34-16,21-38 12 16,29-24 2-16,23-22-18 15,18-12-22-15,10-5-5 16,-6-6-10-16,-10 6-7 16,-17 11 8-16,-22 21-6 15,-25 20-2-15,-23 20 1 16,-16 13 0-16,-18 12 0 15,-5 6 0-15,-4 3 1 16,-3 0-2-16,0 0-4 16,0 0-16-16,0 9-66 0,0 8-97 15,0-4-197-15</inkml:trace>
  <inkml:trace contextRef="#ctx0" brushRef="#br0" timeOffset="5987.22">10960 9188 383 0,'0'0'30'0,"0"0"0"16,0 0 19-16,0 0 11 15,0 0-19-15,0 0 4 16,0 0 7-16,12-11-28 0,6 11-11 16,16 0 51-1,16 0-16-15,15-3-7 0,9 3-4 16,13-3-22-16,1-3 1 16,6 3-13-16,4-2 3 15,13-4-6-15,2-1 1 16,5-4 0-16,-9-1-1 15,-11-2-7-15,-14 1-37 16,-14-1-60-16,-29 6-19 16,-18 2-58-16,-23-1-81 15</inkml:trace>
  <inkml:trace contextRef="#ctx0" brushRef="#br0" timeOffset="6176.17">12101 8949 218 0,'0'0'13'0,"0"0"52"16,0 0-24-16,0 0 24 16,0 0-17-16,0 0-16 15,83-46 5-15,-51 49-11 16,2 21 1-16,-1 10-19 16,-5 12-8-16,-11 9-7 15,-4 8-71-15,-13-3-125 16</inkml:trace>
  <inkml:trace contextRef="#ctx0" brushRef="#br0" timeOffset="7203.74">19326 7836 273 0,'0'0'31'16,"0"0"65"-16,0 0-20 15,0 0 16-15,0 0-3 16,0 0-9-16,0 0 17 15,-22-43-39-15,1 50-37 16,-10 22-15-16,-5 9 5 16,-5 10 8-16,7 1 6 0,6-1-12 15,8-6-7-15,14-6-3 16,6-5-3-16,0-13-1 16,20-9 1-16,10-9 0 15,7 0 3-15,-1-10 4 16,-8-8-7-16,-8-1-11 15,-10 6 11-15,-10 6 9 16,0 1-9-16,-6 6-2 16,-18 9-4-16,-7 21 2 15,-2 13 4-15,1 6 0 16,15-3 0-16,11-7-1 16,6-9 1-16,15-10-4 0,28-12 1 15,18-8-2-15,17-17-17 16,13-15-87-16,0-14-166 15,-9-9-27-15</inkml:trace>
  <inkml:trace contextRef="#ctx0" brushRef="#br0" timeOffset="7497.37">19658 7765 512 0,'0'0'153'0,"0"0"-112"15,0 0 40-15,0 0-56 16,0 0-23-16,0 0 30 0,71 0 3 16,-19 0-19-16,-1 0-12 15,-4 0 0-15,-9 0-6 16,-8 13 4-16,-13 5-4 16,-11 6 4-16,-6 9 1 15,-7 6 2-15,-23 5 21 16,-9 3-5-16,1 1-6 15,-1-8-5-15,13-1-10 16,14-11-3-16,12-13-63 16,9-14-114-16,26-2-37 15,12-31-54-15</inkml:trace>
  <inkml:trace contextRef="#ctx0" brushRef="#br0" timeOffset="7748.88">20229 7674 78 0,'0'0'364'15,"0"0"-275"-15,0 0-40 16,0 0-7-16,-74 95 24 16,61-51-35-16,9-4-8 15,4-8-15-15,10-11-1 16,17-7-3-16,4-14-3 16,8-1 6-16,3-24 4 15,-4-12 2-15,-7-3-6 16,-12-2-5-16,-16-1 6 15,-3-4-4-15,-9 7-4 16,-24 10-1-16,-8 21-6 16,-8 9-3-16,-6 32-70 0,-1 19-29 15,-3 9-141-15</inkml:trace>
  <inkml:trace contextRef="#ctx0" brushRef="#br0" timeOffset="8004.51">19332 8673 721 0,'0'0'2'0,"0"0"77"0,-84 12 31 15,84-12-61 1,17 0-49-16,37-16 0 0,34-17 43 15,36-10-5-15,16-7-18 16,9-3-20-16,0 4-4 16,-12 3 3-16,-14 0-109 15,-22-3-235-15,-23-1-141 16</inkml:trace>
  <inkml:trace contextRef="#ctx0" brushRef="#br0" timeOffset="8928.85">23652 7543 580 0,'0'0'14'16,"0"0"-13"-16,0 0 7 0,0 0-2 15,0 0 1-15,-9 78 1 16,16-70-5-16,2-6-3 15,4-2-19-15,6-8 19 16,6-13 8-16,2-8-6 16,-2-2-2-16,-4 1 0 15,-8 5 9-15,-7 5-1 16,-3 9-1-16,-3 9 22 16,0 2-29-16,0 4 0 15,0 16 0-15,0 2 3 16,4-3-3-16,7-6 1 15,4-6-1-15,7-7-1 16,4 0 1-16,5-10 11 0,3-9-11 16,2-5 3-16,-1-1-2 15,-4 3 3-15,-6 3-2 16,-5 12-2-16,-5 5-6 16,-2 2-44-16,1 3-48 15,2 10-40-15,2-3-174 16</inkml:trace>
  <inkml:trace contextRef="#ctx0" brushRef="#br0" timeOffset="9062.94">24766 7313 318 0,'0'0'0'16,"0"0"-289"-16</inkml:trace>
  <inkml:trace contextRef="#ctx0" brushRef="#br0" timeOffset="12766.82">24008 9728 516 0,'0'0'47'0,"0"0"72"0,0 0 71 16,-8-72-89-16,8 65-18 16,2 4-2-16,4 3-23 15,3 14-44-15,7 28-2 16,3 30 53-16,-2 22-23 15,-3 11-6-15,-6 11-20 16,-5-3-5-16,1-11-11 16,-4-10-7-16,3-22-75 15,1-14-35-15,11-19-63 16,4-31-94-16,13-16-183 16</inkml:trace>
  <inkml:trace contextRef="#ctx0" brushRef="#br0" timeOffset="13045.08">24763 9799 827 0,'0'0'411'0,"0"0"-370"15,0 0 86-15,0 0-75 16,0 0 1-16,0 0-22 15,-16-42-20-15,8 71-9 16,-3 26-2-16,0 23 3 16,-1 20-1-16,-2 10 0 0,1 2-4 15,-3-7 1 1,0-22-59-16,9-19-45 16,1-28-78-16,6-24-88 0,0-10-77 15,0-33 44-15</inkml:trace>
  <inkml:trace contextRef="#ctx0" brushRef="#br0" timeOffset="13179.82">24604 10129 503 0,'0'0'164'15,"0"0"76"-15,0 0-154 16,0 0-78-16,0 0-8 16,0 0-12-16,123-69-94 0,-50 42-100 15,-1-6 15-15,-4-3-104 16</inkml:trace>
  <inkml:trace contextRef="#ctx0" brushRef="#br0" timeOffset="13341.77">25104 9789 176 0,'0'0'193'0,"0"0"58"16,0 0 27-16,0 0-32 15,0 0-95-15,0 0-93 16,-16 19-36-16,-2 37-3 16,3 8 6-16,8 2-15 15,7 0-10-15,0 0 0 16,10-7-25-16,17-9-93 15,6-24-135-15,1-19 101 16,-4-10-105-16</inkml:trace>
  <inkml:trace contextRef="#ctx0" brushRef="#br0" timeOffset="13727.68">25257 9919 731 0,'0'0'103'0,"0"0"70"16,0 0-121-16,0 0-22 15,0 0-30-15,0 0-22 16,-3-12 22-16,38 5 9 16,1-1-1-16,-1 1-6 15,-9 7-4-15,-5 0 1 16,-9 9-7-16,-9 11-1 16,-3 5 9-16,-1 3 4 15,-14-1-3-15,-1-7 1 0,6-8 0 16,4-5-1-16,6-7 1 15,0 0 0-15,2-16 1 16,16-15 2-16,4-11-2 16,8-8-6-16,1 0-12 15,-1 10-15-15,-6 8 18 16,-13 17 12-16,-7 15 0 16,-4 6 25-16,-9 32-20 15,-6 16 21-15,0 8 14 16,6 2-22-16,9-5-18 15,19-6-7-15,23-14-4 16,18-20-96-16,4-19-78 16,-1-25-278-16</inkml:trace>
  <inkml:trace contextRef="#ctx0" brushRef="#br0" timeOffset="13945.59">25774 9535 1052 0,'0'0'22'0,"0"0"135"16,0 0-93-16,0 0 24 16,27 75-32-16,31-37 15 15,9 4-29-15,5 8-7 16,-5 1-33-16,-16 2-2 16,-20 3 0-16,-22 4-29 0,-9-1-19 15,-27-2-70-15,-13-4-124 16,-3-14-88-16,5-19-174 15</inkml:trace>
  <inkml:trace contextRef="#ctx0" brushRef="#br0" timeOffset="14110.52">26447 9858 1402 0,'0'0'33'0,"0"0"73"15,0 0-75-15,0 0-31 16,0 0-6-16,127-37-127 0,-71 22-199 16,6-8-235-16</inkml:trace>
  <inkml:trace contextRef="#ctx0" brushRef="#br0" timeOffset="14386.63">27254 9303 1064 0,'0'0'114'15,"0"0"113"-15,0 0-136 16,0 0-19-16,0 0-35 16,0 0-18-16,-49-20-12 15,40 64-6-15,1 21 0 0,-1 25 16 16,9 12-5-1,0 7-8-15,0-3-3 0,0-11 0 16,7-19-1-16,-3-18-40 16,-4-19-32-16,0-14-61 15,-4-18-164-15,-12-7-62 16,1-13-313-16</inkml:trace>
  <inkml:trace contextRef="#ctx0" brushRef="#br0" timeOffset="14515.2">27039 9749 803 0,'0'0'81'16,"0"0"238"-16,0 0-277 16,0 0-26-16,133-86-10 0,-53 60-6 15,8-4-150-15,-2 1-102 16,-12-5-266-16</inkml:trace>
  <inkml:trace contextRef="#ctx0" brushRef="#br0" timeOffset="14732.83">27719 9257 958 0,'0'0'86'16,"0"0"169"-16,0 0-151 15,0 0-10-15,0 0-41 16,0 0-16-16,-48 7-2 16,35 36-21-16,-2 19 8 0,0 16-4 15,5 6-11-15,2 2-6 16,4-4-1-16,4-9-21 15,0-17-45-15,12-16-64 16,13-25-52-16,8-15-137 16,10-22-273-16</inkml:trace>
  <inkml:trace contextRef="#ctx0" brushRef="#br0" timeOffset="14943.66">27997 9439 1105 0,'0'0'41'0,"0"0"248"16,0 0-207-16,0 0 0 0,0 0-51 16,0 0-20-1,-69 53-11-15,63-13 8 0,4 1-7 16,2 0-1-16,0-4-8 16,17-8-43-16,11-10-53 15,14-16-73-15,19-6-117 16,11-23-115-16,0-16-66 15</inkml:trace>
  <inkml:trace contextRef="#ctx0" brushRef="#br0" timeOffset="15166.3">28256 9263 811 0,'0'0'79'16,"0"0"225"-16,-89-6-127 0,78 6-55 15,8 0-54-15,3 3-38 16,26 11-17-1,18 11 34-15,14 6 1 0,3 4-33 16,-9-1 3-16,-8 5-18 16,-13-3 0-16,-17 4-6 15,-14 3 6-15,-15 7-5 16,-30 0-22-16,-7 3-31 16,-8-8-75-16,1-14-138 15,6-21-350-15</inkml:trace>
  <inkml:trace contextRef="#ctx0" brushRef="#br0" timeOffset="15475.02">28751 8701 831 0,'0'0'155'16,"0"0"89"-16,0 0-69 15,0 0-45-15,0 0-36 16,0 0-41-16,5-58-20 16,-7 80-20-16,-4 32-4 0,-1 28 9 15,1 23-11-15,0 21-3 16,3 13-4-16,0 0 0 15,0-1-10-15,3-2-56 16,0-21-164-16,0-25-592 16</inkml:trace>
  <inkml:trace contextRef="#ctx0" brushRef="#br0" timeOffset="16083.33">29625 8860 351 0,'0'0'542'0,"0"0"-428"16,0 0 126-16,0 0-121 15,0 0-50-15,0 0-44 16,-37 7-1-16,-4 23-4 15,-12 5-5-15,-4 2 3 16,4 1-10-16,7-3-7 16,10-5-1-16,15-8 5 0,9-5-4 15,11-4 2 1,1 1-6-16,13 3 6 0,20 0-3 16,15 1 12-16,14-1-9 15,11 0-3-15,0-1-6 16,-4-5-59-16,-4-5-63 15,-9-6-138-15,-10 0-274 16</inkml:trace>
  <inkml:trace contextRef="#ctx0" brushRef="#br0" timeOffset="17348.16">30344 8735 793 0,'0'0'4'16,"0"0"34"-16,0 0 13 16,0 0-22-16,0 0-13 15,0 0-2-15,-5-19-2 16,5 19 3-16,0 0 9 16,0 0 2-16,0 0 3 15,0 0 15-15,0 0 17 16,0 0 3-16,0 0-26 15,0 0-9-15,0-4-4 16,0 2 2-16,0-6-13 16,0 1-9-16,0 2-3 15,0-3 1-15,0 4-1 0,-2-1 2 16,-1 3-4-16,0 2 0 16,-3 0-1-16,-2 0 1 15,-5 0 0-15,0 5-3 16,-4 5 3-16,2 6 0 15,-1 1 1-15,2 3-2 16,3 2 2-16,2 4-1 16,3-2 0-16,4 1-3 15,2-4 3-15,0 5 0 16,8-6-2-16,14 0-1 16,6-4-1-16,8-8-1 15,2-8-19-15,-3 0 15 0,-1-5-8 16,-6-7 4-16,-8-1 12 15,-7-1-6-15,-6 4 7 16,-7 0 1-16,0 1 2 16,0 7-3-16,-17 2-1 15,-1 0-1-15,-4 2 2 16,-2 10 7-16,3 2-3 16,3 0-3-16,5-5-1 15,4 1 0-15,3 1 4 16,4-5-4-16,2-3 1 15,0 0-1-15,0 0 1 16,0-3 1-16,0 2 1 16,0-2 0-16,0 0-3 0,0 3 1 15,0-1 0-15,0 4-1 16,0-2 6-16,0 1-4 16,0-3-1-16,0 1 2 15,0-3-3-15,0 0 1 16,0 0-1-16,0 3 0 15,0-2 1-15,0 1 3 16,0-1-3-16,0 3-1 16,-1 1 0-16,1-4 3 15,-2 3-3-15,1-1 0 16,1-2 0-16,-2 0 0 16,2 4 2-16,0-5-2 0,0 0 0 15,0 0 0-15,0 2 0 16,0-2 0-16,0 0 0 15,0 0 0-15,0 0 0 16,0 0 0-16,0 3 0 16,0 0 0-16,0-2-2 15,0 1 2-15,0-1 2 16,0-1-2-16,0 0 0 16,0 0-1-16,0 3 2 15,0-3-1-15,0 0 0 16,0 0 2-16,0 0-2 15,0 0 0-15,0 0-1 16,0 0 1-16,0 0 0 16,0 0 0-16,0 0 0 15,0 0 0-15,0 0 0 0,0 4 0 16,0-4 0-16,0 3 0 16,0-3-1-16,0 0 0 15,0 0 0-15,0 0-2 16,0 0-9-16,0 0 9 15,0 3-6-15,0 1 6 16,0-1 0-16,0 4 3 16,0-4-2-16,0 3 1 15,0 1 0-15,0 0-1 16,0-1 2-16,0 3 0 16,2-2 2-16,2 6-2 15,2-1 0-15,2-1 3 0,5-3-2 16,5-5-1-16,15-3-11 15,19-1-3-15,29-22-163 16,16-9 30-16,13-11-211 16</inkml:trace>
  <inkml:trace contextRef="#ctx0" brushRef="#br0" timeOffset="19576.43">25931 5978 1130 0,'0'0'59'0,"0"0"-59"15,0 0 97-15,-17-78-27 16,6 75-40-16,-2 3 8 16,-6 3-23-16,-8 25-10 0,2 11-4 15,-2 10-1-15,8 0 0 16,11-4 0-16,8-7-5 16,0-7 4-16,12-11-42 15,9-11-5-15,3-7 25 16,-3-2 7-16,-3 0 12 15,-8-6 4-15,-7 0 1 16,-3-1 11-16,0 7 9 16,-16 0 13-16,-14 19-31 15,-6 20-1-15,0 19 14 16,8 5-4-16,13 4-5 0,15-8-7 16,0-13 0-1,31-20-1-15,17-16-10 0,15-10-20 16,14-32-42-16,5-22-209 15,-3-10-230-15</inkml:trace>
  <inkml:trace contextRef="#ctx0" brushRef="#br0" timeOffset="19757.84">26222 6146 1048 0,'0'0'58'0,"0"0"171"15,0 0-174-15,0 0-33 16,0 0-5-16,98-51-2 16,-44 21-15-16,-5 1-100 0,-6 10-121 15,-16 8-85-15,-16 11-238 16</inkml:trace>
  <inkml:trace contextRef="#ctx0" brushRef="#br0" timeOffset="19894.59">26298 6324 719 0,'0'0'228'16,"0"0"-97"-16,0 0 91 16,0 0-178-16,137-63 2 15,-45 23-42-15,11 0-4 16,-3 0-146-16,-21 2-330 16</inkml:trace>
  <inkml:trace contextRef="#ctx0" brushRef="#br0" timeOffset="20552.62">18615 9283 927 0,'0'0'32'0,"0"0"219"15,0 0-120-15,0 0-55 16,0 0-14-16,0 0 3 15,3 0-10-15,11-10-20 16,22-19-18-16,27-14 17 16,32-20-2-16,25-13-17 0,24-10-7 15,24-6-2-15,18-5-4 16,5 3-2-16,-12 7-8 16,-26 18-15-16,-33 13-51 15,-47 16-95-15,-39 13-284 16</inkml:trace>
  <inkml:trace contextRef="#ctx0" brushRef="#br0" timeOffset="21601.14">27297 5895 16 0,'0'0'815'16,"0"0"-773"-16,0 0 153 15,0 0-120-15,0 0-12 16,0 0-14-16,-4-4-18 16,20-12 6-16,2-7 38 15,1-1-44-15,-7 5-19 16,-6 2-2-16,-6 2 7 16,0 3 3-16,-1 2-13 15,-13 9-1-15,-6 1 8 16,-6 8-11-16,0 15-1 0,3 10-2 15,3-1 1-15,11-1 1 16,9-7-4-16,0-7 1 16,3-7 0-16,11-8-3 15,-1-2 8-15,1 0-4 16,1-14 10-16,-3-6 15 16,-6-3-13-16,-5-2 19 15,-1-2-17-15,0 8-8 16,-1 7-6-16,-5 4-2 15,3 7-24-15,3 1-17 0,0 0-84 16,0 7-223 0,14 0-122-16</inkml:trace>
  <inkml:trace contextRef="#ctx0" brushRef="#br0" timeOffset="22105.09">27725 5531 1272 0,'0'0'13'0,"0"0"87"16,0 0-27-16,0 0-57 15,94-75-12-15,-37 52-4 16,-2-1-5-16,-10 7-50 0,-16 5-10 16,-15 7 48-1,-14 5-36-15,-14 0 47 0,-23 15-37 16,-11 7 26-16,-5 2 17 15,1 2 5-15,5-1 1 16,7-3 17-16,15-3 3 16,8-5-4-16,11-5-11 15,6 5-6-15,0-1-3 16,0 2 4-16,6 1-1 16,2 1 2-16,-3-2 1 15,0 1 9-15,-3-5-5 16,1-2 11-16,-2-4 1 15,4-4-2-15,4-1 3 16,8 0 10-16,9-4 17 16,7-12-1-16,4-8-15 0,0 2-8 15,-1 3-14 1,-4 6 0-16,-4 9-14 0,-1 4-1 16,-3 5-2-16,-5 22-4 15,-10 9 6-15,-9 8 0 16,-18 8 1-16,-24 2-2 15,-19 3-8-15,-21 4-29 16,-27 0-63-16,-34-10-176 16,-35-13-416-16</inkml:trace>
  <inkml:trace contextRef="#ctx0" brushRef="#br0" timeOffset="22382.99">25197 5799 1244 0,'0'0'40'0,"0"0"50"16,0 0 14-16,-83 12-69 15,72 38-3-15,0 26-16 16,3 29 12-16,2 21 6 15,-2 13-23-15,-4 15-4 0,-1 2-4 16,2-11-2 0,8-22-2-16,3-31-63 15,14-41-77-15,16-45-161 0,4-26-226 16</inkml:trace>
  <inkml:trace contextRef="#ctx0" brushRef="#br0" timeOffset="22868.85">25153 5476 1215 0,'0'0'22'15,"0"0"18"-15,35-87 32 16,41 47-47-16,46-10 12 0,47-11-15 16,47-10-3-1,48-9-18-15,33-12 1 0,37-12 3 16,23-7-5-16,7-1 0 15,0 4-2-15,-27 18 0 16,-47 17 2-16,-57 18-2 16,-70 22 2-16,-66 15 3 15,-50 11-3-15,-35 7-6 16,-12 8 6-16,-10 22 34 16,-11 16 10-16,2 20-22 15,7 9-9-15,7 12-3 16,5 20-6-16,3 4 2 15,21 8-2-15,4 4 3 16,2-8-6-16,0 0 3 16,-7-6-4-16,-10-8 1 0,-13-6-1 15,-16-9 0-15,-32-5 0 16,-28 0 2-16,-29 0-2 16,-36 2 0-16,-47 4 0 15,-51 2 0-15,-55 7-14 16,-49 8-2-16,-39 9 1 15,-14 10 3-15,15-1 8 16,48-10-26-16,67-4-9 16,70-12-53-16,63-20-127 15,56-18-193-15</inkml:trace>
  <inkml:trace contextRef="#ctx0" brushRef="#br0" timeOffset="23806.5">30092 11318 980 0,'0'0'109'0,"0"0"56"16,0 0 17-16,0 0-93 16,0 0-14-16,0 0-26 15,24-46 0-15,-31 53-17 16,-22 22-8-16,-18 21-5 16,-17 11-5-16,-10 10 0 0,-3 4 0 15,1-1-10-15,10-5-3 16,14-16 0-1,24-20 2-15,17-20-1 0,11-9-1 16,0-4-2-16,23 0 0 16,26 0 1-16,15 0 4 15,15-7 3-15,9-6-7 16,-3 2 0-16,-3 11-1 16,-10 0-33-16,-14 0-34 15,-17 14-31-15,-15-4-221 16,-17 0-404-16</inkml:trace>
  <inkml:trace contextRef="#ctx0" brushRef="#br0" timeOffset="24167.46">30814 11371 1601 0,'0'0'2'15,"0"0"56"-15,0 0-25 16,0 0-12-16,0 0-6 16,0 0-12-16,-43 48-2 15,43-42-1-15,9-6-2 16,9 0 2-16,3 0 0 0,3-18 7 16,-2-1-3-1,-7-5 0-15,-9 7 1 0,-3 5 1 16,-3 5 1-16,-4 6 13 15,-15 1-13-15,-4 3-7 16,-3 18-3-16,7 3 0 16,5 1 3-16,10 0-1 15,4-3-4-15,0-5-20 16,11-8-29-16,11-6-35 16,5-3-68-16,2-4-182 15,4-18-291-15</inkml:trace>
  <inkml:trace contextRef="#ctx0" brushRef="#br0" timeOffset="24715.42">31384 11005 1426 0,'0'0'87'0,"0"0"62"15,0 0-121-15,0 0-4 16,0 0-24-16,0 0-6 15,33-41 2-15,16 21 4 16,2-2-25-16,-8 2-4 16,-15 7 4-16,-14 6 11 15,-11 5 11-15,-3 2 2 16,-24 2-9-16,-16 17-8 16,-11 8 8-16,-1 2 9 15,4 3 2-15,9-3 2 16,9-3 1-16,10-3 4 0,9-6-4 15,8-1 1-15,3-2-2 16,0-2 2-16,4 1 6 16,6-1 0-16,-1 0 5 15,-2 4 2-15,-3-3 0 16,-2 1-9-16,-1-1 7 16,-1 0-5-16,0 1 2 15,0-8-4-15,2-1-2 16,-1-2-3-16,5-3 1 15,8 0 5-15,5 0 5 0,14-5 16 16,6-11-6-16,1-1-7 16,-3 4-12-16,-4 4-3 15,-4 5-2-15,-7 4 0 16,-7 0-1-16,-5 4-5 16,-10 22 1-16,0 8-4 15,-25 7-10-15,-23 9 0 16,-20 4-22-16,-22 1-26 15,-26-5-79-15,-28-5-297 16,-26-11-671-16</inkml:trace>
  <inkml:trace contextRef="#ctx0" brushRef="#br0" timeOffset="25265.38">28881 11425 145 0,'0'0'771'16,"0"0"-599"-16,0 0 136 0,0 0-164 15,0 0-47-15,0 0-31 16,-9-15-36-16,9 49-19 15,11 28-9-15,10 30 21 16,-1 20-22-16,-2 17-1 16,-3 1-4-16,-3 2-50 15,-3-3-89-15,-9-20-258 16,0-26-412-16</inkml:trace>
  <inkml:trace contextRef="#ctx0" brushRef="#br0" timeOffset="25771.07">24077 12698 825 0,'0'0'160'16,"0"0"137"-16,0 0-106 0,0 0-82 15,0 0-51 1,0 0-47-16,30 120 25 0,9-5-12 16,3 20-12-16,2 5-10 15,2 4-2-15,-3-7-76 16,2-26-154-16,-8-35-437 16</inkml:trace>
  <inkml:trace contextRef="#ctx0" brushRef="#br0" timeOffset="28309.89">28220 9799 498 0,'0'0'27'15,"0"0"-18"-15,0 0 77 16,0 0-31-16,0 0-28 16,0 0-13-16,-11 4-14 15,14-4-23-15,4-4-66 16,-4-10-182-16</inkml:trace>
  <inkml:trace contextRef="#ctx0" brushRef="#br0" timeOffset="28487.49">28220 9799 753 0,'-99'14'8'0,"99"-14"4"16,0 0-12-16,3 0-96 16,11 0-73-16,-5-5-190 15</inkml:trace>
  <inkml:trace contextRef="#ctx0" brushRef="#br0" timeOffset="29417.7">31139 6321 391 0,'0'0'15'0,"0"0"100"16,0 0 33-16,0 0-16 16,0 0-7-16,0 0-14 15,-13-49 5-15,10 49-5 0,-8 0-58 16,-9 13-31-16,-13 19-14 15,-9 17 0-15,-1 5-5 16,9 4 9-16,12-7-10 16,15-9-2-16,7-11 0 15,15-12-4-15,25-9-20 16,16-10-6-16,8 0-29 16,1-16-118-16,-5-9-63 15,-11 0-220-15</inkml:trace>
  <inkml:trace contextRef="#ctx0" brushRef="#br0" timeOffset="29943.31">30898 6849 741 0,'0'0'13'16,"0"0"33"-16,0 0 14 16,0 0-32-16,0 0 29 15,94 9-5-15,-26-35 3 16,11-3-13-16,5-4-9 16,1-5-7-16,3-4-14 0,-3-10-8 15,-3-4 10-15,-9-9-14 16,-7-10 2-16,-17-4-2 15,-19-9-12-15,-27-8-27 16,-15-4 28-16,-40 8-7 16,-23 16 4-16,-19 29 14 15,-18 30 5-15,-16 17-4 16,-6 41-1-16,-6 38 35 16,-2 33 10-16,2 34-34 15,14 15 3-15,29 2 0 16,36-5 16-16,37-23-22 15,27-24-8-15,60-24-1 0,40-28-12 16,34-32-30-16,28-27 31 16,10-38 12-16,-3-22 0 15,-22-18-30-15,-30-6-4 16,-41-8-56-16,-39-12 15 16,-40-12-57-16,-27-6-28 15,-55 6-70-15,-37 27 148 16,-38 38-8-16,-31 37 13 15</inkml:trace>
  <inkml:trace contextRef="#ctx0" brushRef="#br0" timeOffset="30791.12">28138 12243 714 0,'0'0'66'16,"0"0"132"-16,0 0-34 16,0 0-91-16,0 0-34 15,0 0-35-15,-53 73 13 16,41-23 24-16,9-4-9 16,3-7-18-16,3-3-2 15,15-12-1-15,6-12-10 16,7-12 3-16,5-7 24 15,4-28 11-15,-3-12-8 16,-7-9-18-16,-11-3-1 16,-13 2 1-16,-6 5-9 15,-14 9-4-15,-21 19-10 16,-11 24-27-16,-14 14-46 16,-8 39-90-16,-1 13-136 15,0 6-227-15</inkml:trace>
  <inkml:trace contextRef="#ctx0" brushRef="#br0" timeOffset="31077.37">27388 12830 1085 0,'0'0'140'0,"0"0"100"16,0 0-95-16,0 0-93 16,0 0-29-16,0 0-14 15,82-84-7-15,-25 39-2 16,2 6-38-16,-11 3-148 15,-21 13-390-15</inkml:trace>
  <inkml:trace contextRef="#ctx0" brushRef="#br0" timeOffset="31448.86">25881 13029 1029 0,'0'0'38'15,"0"0"189"-15,0 0-76 0,0 0-76 16,0 0-14 0,0 0-29-16,-80-29-25 0,77 87-5 15,3 31-1-15,0 18 0 16,4 5-1-16,14 1-1 16,-1-9-14-16,-2-14-54 15,-6-20-93-15,-8-22-94 16,-1-20 32-16,0-18-96 15,-15-10 56-15</inkml:trace>
  <inkml:trace contextRef="#ctx0" brushRef="#br0" timeOffset="31711.56">25722 13654 235 0,'0'0'171'15,"-66"-100"61"-15,48 64-46 16,11 6-100-16,7 0-56 16,19-3-23-16,22-6-6 15,12-11-1-15,13-3-3 0,1-9-9 16,0 3 12-16,-13-2-1 15,-12 13 4-15,-20 1-3 16,-13 7 4-16,-8 11 26 16,-1 9 2-16,0 16 112 15,-1 4-4-15,-11 20-85 16,3 23-22-16,5 20-13 16,4 16 11-16,4 7-23 15,21-3-7-15,7-7-1 16,-1-21-54-16,-1-18-95 0,-6-20-49 15,-6-17-39 1,-3-22-104-16</inkml:trace>
  <inkml:trace contextRef="#ctx0" brushRef="#br0" timeOffset="32094.58">26162 13115 773 0,'0'0'120'0,"0"0"143"16,0 0-173-16,0 0-88 15,0 0 10-15,0 0-2 16,70-53 3-16,-35 34-13 16,-6 2 2-16,-9 7-2 15,-10 8-1-15,-1 2 0 16,-8 15-9-16,-1 14 10 16,0 8 4-16,0 2-3 0,-1 1 0 15,-5-10-1-15,2-11-6 16,4-8-2-16,0-11-2 15,1-11-39-15,18-21 37 16,5-11 12-16,-3-7 6 16,-4-5-2-16,-8 4-1 15,-5 6-1-15,-2 8 5 16,-2 20 7-16,0 15 29 16,0 2-14-16,0 25-28 15,0 13-1-15,0 10 0 16,7-2 0-16,8-5-10 15,4-9-113-15,1-15-44 0,5-17-87 16,-4-6-193-16</inkml:trace>
  <inkml:trace contextRef="#ctx0" brushRef="#br0" timeOffset="32281.58">26463 12666 929 0,'0'0'119'16,"0"0"245"-16,0 0-227 15,0 0-100-15,0 0-28 16,0 0 7-16,80 32 15 16,-24 2-8-16,5 16-21 15,-1 9-2-15,-11 10-1 16,-19 10-39-16,-20 10-37 0,-10 4-147 16,-29-4-246-1</inkml:trace>
  <inkml:trace contextRef="#ctx0" brushRef="#br0" timeOffset="35926.68">25815 14014 638 0,'0'0'120'16,"0"0"51"-16,0 0 21 15,0 0-46-15,0 0-44 16,0 0-25-16,-51 9-27 16,51-9-21-16,21 0-2 15,26-7-16-15,31-22 37 16,17-17-5-16,19-20-17 15,14-4-20-15,2-9 15 0,-2 3-16 16,-7 6 3-16,-21 8-2 16,-23 16-5-16,-25 16-1 15,-26 10-4-15,-17 14 3 16,-9 3-15-16,0 3-18 16,-21 5-55-16,-13 19-198 15,-10 13-184-15,-5 6-345 16</inkml:trace>
  <inkml:trace contextRef="#ctx0" brushRef="#br0" timeOffset="37590.42">26578 13208 987 0,'0'0'39'16,"0"0"65"-16,0 0 40 15,0 0-16-15,0 0-86 0,0 0-9 16,-15 0-21-16,15 0-9 16,0 0-3-1,0 0-2-15,0 0-32 0,-1 0-37 16,1 0-53-16,-8 15-54 15,-5 9-13-15,-7 3-213 16</inkml:trace>
  <inkml:trace contextRef="#ctx0" brushRef="#br0" timeOffset="37765.37">26614 13941 1272 0,'0'0'0'15,"0"0"-88"-15,0 0-138 16,0 0-318-16</inkml:trace>
  <inkml:trace contextRef="#ctx0" brushRef="#br0" timeOffset="38243.65">26517 13531 810 0,'0'0'0'16,"0"0"-27"-16,0 0-81 15,0 0-325-15</inkml:trace>
  <inkml:trace contextRef="#ctx0" brushRef="#br0" timeOffset="38836.22">28437 14495 817 0,'0'0'170'16,"0"0"-31"-16,0 0 37 15,0 0-70-15,0 0-70 16,0 0-22-16,25-68 16 16,1 30-10-16,3-4-7 15,-2-4-5-15,-3 5-8 16,-8-1 2-16,-10 6 1 0,-6-1 0 15,0 4 0-15,-3 14-3 16,-5 5 6-16,3 11 9 16,2 3 12-16,1 0-14 15,1 7-13-15,-2 30 0 16,1 22-1-16,2 24-2 16,0 14 2-16,16 1-1 15,1-2 0-15,-1-4-35 16,-6-14-46-16,-7-11-53 15,-3-16-143-15,0-10-23 0,-8-18-82 16</inkml:trace>
  <inkml:trace contextRef="#ctx0" brushRef="#br0" timeOffset="39023.22">28438 14901 941 0,'0'0'153'0,"0"0"131"16,0 0-178-16,0 0-66 15,0 0 1-15,0 0-13 16,109-39 33-16,-42 3-29 16,-1 0-18-16,-4 3-12 15,-8 6-2-15,-14 8-35 16,-14 12-91-16,-19 7-140 0,-7 0-298 16</inkml:trace>
  <inkml:trace contextRef="#ctx0" brushRef="#br0" timeOffset="39633.72">28122 14235 261 0,'0'0'202'16,"0"0"24"-16,0 0-3 15,0 0-37-15,0 0-12 16,0 0-66-16,-20 8-76 15,42 69-26-15,16 36 10 0,12 22 10 16,5 10-15-16,3 4-11 16,-2-7-6-16,-4-9-85 15,-7-22-213-15,-7-32-266 16</inkml:trace>
  <inkml:trace contextRef="#ctx0" brushRef="#br0" timeOffset="39886.71">29163 13808 1393 0,'0'0'41'15,"0"0"-22"-15,0 0 47 0,0 0-29 16,0 0-30-16,14 80-5 15,17-1 17-15,8 27-3 16,7 19-8-16,4 14-8 16,0 7-4-16,-4-1 3 15,-6-13-67-15,-8-20-174 16,-12-29-216-16</inkml:trace>
  <inkml:trace contextRef="#ctx0" brushRef="#br0" timeOffset="40232.14">30309 13603 1351 0,'0'0'16'0,"0"0"29"16,0 0 49-16,0 0-52 15,0 0-21-15,0 0-6 16,0 20-6-16,-9 19 13 16,-5 17 18-16,-11 11-19 15,-10 9-6-15,-5 1-9 16,0-6 1-16,7-14-5 0,8-20 5 16,14-15-5-1,8-13 0-15,3-6 0 0,14-3 1 16,25 0-3-16,19 0 4 15,15-8-4-15,3-1-18 16,4 4-50-16,-8 5-282 16,-18 0-265-16</inkml:trace>
  <inkml:trace contextRef="#ctx0" brushRef="#br0" timeOffset="40666.58">31026 13759 1357 0,'0'0'91'16,"0"0"60"0,0 0-28-16,0 0-53 0,0 0-4 15,0 0-23-15,-33-43-17 16,41 16-17-16,5 0-8 15,-4 5 0-15,-4 8 1 16,-4 8 0-16,-1 6-2 16,0 0 0-16,0 0-17 15,-11 3-11-15,-11 17-17 16,-5 7-29-16,4 9 0 16,12 6-52-16,11-5-141 15,0-10-311-15</inkml:trace>
  <inkml:trace contextRef="#ctx0" brushRef="#br0" timeOffset="41092.58">31447 13379 1254 0,'0'0'10'15,"0"0"139"-15,0 0-15 16,0 0-96-16,0 0 13 15,0 0-20-15,-66-46-10 16,53 46-1-16,-4 0-8 16,-1 0-12-16,0 19-1 15,-1 1 1-15,4 4 2 16,8-4-2-16,5-3 0 0,2-5 4 16,0-5-4-16,0 0 1 15,3-4 3 1,3 4 0-16,1-1 1 0,1 7-5 15,1 4 1-15,4 6 7 16,2 10-7-16,3 3 0 16,0 4-1-16,1 2-1 15,1-8 1-15,-4-4 1 16,1-4-1-16,-7-10 0 16,-4-5-3-16,-3-5 2 15,-3-6-11-15,0 3-6 16,0-3 4-16,-4 3-15 15,-14-3-54-15,-5 0-49 0,1-6-106 16,4-17-206-16</inkml:trace>
  <inkml:trace contextRef="#ctx0" brushRef="#br0" timeOffset="41332.1">31447 13324 995 0,'0'0'186'0,"0"0"43"16,0 0-132-16,0 0-53 16,119-97-5-16,-70 68-20 15,-1-1 9-15,-5 0-11 16,-10 10-4-16,-14 6-3 0,-11 8-10 16,-5 6 0-16,-3 0-2 15,-11 6-56-15,-17 22-36 16,-9 11-128-16,-5 0-143 15,-1-2-239-15</inkml:trace>
  <inkml:trace contextRef="#ctx0" brushRef="#br0" timeOffset="41769.11">31314 13380 900 0,'0'0'83'0,"0"0"202"15,0 0-133-15,0 0-76 16,0 0-53-16,0 0-2 0,24 72 12 16,-5-26-4-16,-8 7-20 15,-4 0 3-15,-6-3-5 16,-1-8-4-16,0-9 2 16,0-14-1-16,0-8 3 15,0-5-2-15,0-6 2 16,0 0 10-16,0 0 12 15,9-13 4-15,5-10-6 16,5-10-6-16,1-4-18 16,-5 2 1-16,2 4-4 15,-1 9 1-15,1 5-1 16,3 4-4-16,1 6 3 0,1 7-5 16,2 0-1-16,-5 7 3 15,1 13-3-15,-5 9 0 16,-4 5 5-16,-6 5 1 15,-5 7-3-15,-2 0 4 16,-21 4-2-16,-12 3 2 16,-5 0-2-16,-12-3-15 15,-8 0-2-15,-10-5-63 16,-11-3-124-16,-8-14-431 16</inkml:trace>
  <inkml:trace contextRef="#ctx0" brushRef="#br0" timeOffset="42855.98">28058 16847 1242 0,'0'0'96'0,"0"0"13"16,0 0 35-16,0 0-86 15,0 0-44-15,0 0-6 0,159-95 17 16,-20 22-16-16,21-13-5 16,11 1-3-16,-2 5-2 15,-21 13-10-15,-28 11-56 16,-38 17-14-16,-41 6-21 16,-36 13-95-16,-13 8 73 15,-40 5 31-15,-18 4 18 16,-10 3 64-16,4 0 9 15,11 3 4-15,20 4 12 16,21-2 34-16,14-5 37 16,6 0 8-16,8 0-33 15,20-12-3-15,12-5 45 0,8-3-48 16,1 8-10-16,-3 7-14 16,-2 5-22-16,-8 17-8 15,-9 17-3-15,-14 15 3 16,-13 6 1-16,0 15-1 15,-20 1-22-15,-3 1-60 16,-3-2-76-16,7-16-141 16,9-16-258-16</inkml:trace>
  <inkml:trace contextRef="#ctx0" brushRef="#br0" timeOffset="43195.44">30040 16005 191 0,'0'0'505'16,"0"0"-443"-16,0 0 128 15,0 0-57-15,0 0-14 16,0 0-44-16,81-60-12 16,-4 14-14-16,17-9-17 0,16-9-15 15,20-11 3 1,11 2-10-16,2-3-10 0,-13 10-1 16,-26 9-17-16,-31 15-74 15,-31 12-124-15,-35 10 10 16,-14 20-67-16,-47 0-256 15</inkml:trace>
  <inkml:trace contextRef="#ctx0" brushRef="#br0" timeOffset="43562.1">30157 15502 794 0,'0'0'68'16,"0"0"97"-16,0 0-29 15,0 0-73-15,0 0-39 16,0 0 72-16,-5 101-27 16,5-59-31-16,0 4-13 15,0 1-5-15,0 5-1 16,-9 1-5-16,-9-8-4 15,-1 0-2-15,1-9 1 16,4-3-3-16,4-13 5 16,7-1 2-16,3-6-6 15,0-3-5-15,16 1-2 16,16-2 5-16,11 1-5 0,14-3 1 16,5-4-1-16,3 4-32 15,-6 2-81-15,-10 8-234 16,-19 3-417-16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9:30:21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18872 2670 6 0,'0'0'25'16,"0"0"12"-16,0 0-21 16,0 0-5-16,0 0 0 15,0 0-11-15,0 0 4 0,-94-7-2 16,71 7 12-16,-3 0-1 16,0 0 11-16,-1 0 12 15,6 0-11-15,-3 0-2 16,8 2 7-16,3-2-1 15,6 0-3-15,1 0 17 16,3 0-5-16,0 0 18 16,2 0 1-16,1 0-10 15,0 0-3-15,0 0-1 16,0 0-7-16,0-2-10 16,7-1-19-16,19 1-6 15,17 1 0-15,15 1 0 16,13 0-1-16,13 0 5 15,5 6-5-15,5-1 2 16,3-2 1-16,7-3-3 0,-3 0 6 16,-6 0-6-16,-8 0 0 15,-19-6 1-15,-20 1-1 16,-19 0 0-16,-15 4-2 16,-12 1-5-16,-2 0-19 15,0 14-162-15,-9-2-69 16</inkml:trace>
  <inkml:trace contextRef="#ctx0" brushRef="#br0" timeOffset="1140.09">21567 2677 24 0,'0'0'30'16,"0"0"9"-16,0 0 52 16,0 0-8-16,0 0-29 15,0 0-39-15,-14 0-7 0,33 0 12 16,11 0 20-1,12 7 9-15,18 0-15 0,20 4-13 16,19 0-1-16,15-1-2 16,16-3-17-16,12-4 0 15,3-3-1-15,-2 0 0 16,-13-4 0-16,-22-4 1 16,-21 3 5-16,-24 1-3 15,-31 4-6-15,-26 0-37 16,-12 18-96-16,-44 9 5 15</inkml:trace>
  <inkml:trace contextRef="#ctx0" brushRef="#br0" timeOffset="7606.42">8700 1339 75 0,'0'0'17'16,"0"0"-15"-16,0 0-2 16,0 0 1-16,0 0-1 0,0 0-2 15,0 0-2-15,-23 46-7 16,19-43-18-16,-3 4 0 16,1-2 9-16</inkml:trace>
  <inkml:trace contextRef="#ctx0" brushRef="#br0" timeOffset="16963.78">17661 4712 462 0,'0'0'7'16,"0"0"29"-16,0 0 112 15,0 0-16-15,0 0 14 16,0 0-50-16,0 0 7 16,-6-53-13-16,6 53-17 15,-1 0-34-15,1 9-15 16,-4 39-24-16,1 32 9 15,-9 35 42-15,-6 22-23 16,0 0-17-16,-5-8-11 16,6-14 0-16,11-24-82 15,6-26-46-15,0-30-99 0,17-34-103 16,12-19-267-16</inkml:trace>
  <inkml:trace contextRef="#ctx0" brushRef="#br0" timeOffset="17413.62">17875 5075 1007 0,'0'0'9'0,"0"0"128"0,0 0 26 16,0 0-77-1,0 0-42-15,0 0-37 0,-3-9-7 16,31 2-1-1,6 1 1-15,1 6-2 16,-6 0 2-16,-3 10-23 0,-16 14-29 16,-8 10 3-16,-2 7 13 15,-15 2 9-15,-12-2-10 16,-1-7 13-16,2-7 16 16,13-10 4-16,3-9 2 15,7-8 2-15,3 0 0 16,0-15-2-16,17-22-9 15,8-8-34-15,10-11 30 16,1-2 6-16,0 4 4 16,0 7 5-16,-11 16 8 0,-8 15 15 15,-10 13 0-15,-7 3-5 16,0 28-13-16,-12 14 20 16,-8 13 10-16,0 5-27 15,3-2 0-15,7-7-8 16,7-10-12-16,3-14-68 15,20-15-80-15,22-12-139 16,20-19-3-16</inkml:trace>
  <inkml:trace contextRef="#ctx0" brushRef="#br0" timeOffset="17572.05">18515 5109 375 0,'0'0'465'15,"0"0"-374"-15,0 0 100 16,0 0-100-16,0 0-59 15,0 0-30-15,-30 36 1 16,88-53 9-16,20-7-12 16,7-2-40-16,0-6-234 15,-12-1-194-15</inkml:trace>
  <inkml:trace contextRef="#ctx0" brushRef="#br0" timeOffset="17773.59">19053 4814 486 0,'0'0'553'16,"0"0"-355"-1,0 0 15-15,0 0-145 0,0 0-51 16,0 0-11-16,0 95 12 16,0-26 29-16,0 9-38 15,0 4-9-15,-9 3-53 16,-1-5-100-16,1-20-226 15,9-31-238-15</inkml:trace>
  <inkml:trace contextRef="#ctx0" brushRef="#br0" timeOffset="18000.41">19496 4599 1379 0,'0'0'11'0,"0"0"81"15,0 0 10-15,0 0-64 16,0 0-27-16,0 0 17 16,-20 128 7-16,39-46-24 15,1 15 8-15,0 10-18 16,-10 8-1-16,-4-6-9 16,-3-7-47-16,2-20-98 15,5-33-264-15,7-35-238 16</inkml:trace>
  <inkml:trace contextRef="#ctx0" brushRef="#br0" timeOffset="18284.23">20226 4737 1366 0,'0'0'54'0,"0"0"134"15,0 0-114-15,0 0-37 16,0 0-14-16,0 0-3 15,-32 12-12-15,13 8-5 16,-13 15-3-16,-3 6 0 16,5 5 0-16,4-1 0 15,5-7 0-15,8-9 1 16,10-4-1-16,3-5-9 16,6-1 8-16,20 4-5 0,3-2-1 15,11 0-9-15,1-4-17 16,5 1-8-16,3 0-124 15,6 0-72-15,4-3-238 16</inkml:trace>
  <inkml:trace contextRef="#ctx0" brushRef="#br0" timeOffset="18681.05">21178 4611 1322 0,'0'0'3'0,"0"0"138"16,0 0-60-16,0 0-8 15,0 0-45-15,0 0-14 0,-50-27-8 16,28 52-5-16,-1 11-2 16,2 10 2-16,6 4-1 15,8 2 1-15,7-2-1 16,0-9-1-16,11-3-2 15,8-10 3-15,8-2 0 16,1-4-4-16,-1-3 3 16,-9-7-1-16,-7-1-27 15,-6-1 25-15,-5 4-10 16,-8 7-15-16,-18 6 11 0,-16 2 5 16,-3-4 2-1,-1-9 9-15,4-10 2 0,5-6 7 16,12-13-3-16,8-21-4 15,14-12-10-15,3-6-63 16,23-2-93-16,12 10-79 16,8 7-152-16</inkml:trace>
  <inkml:trace contextRef="#ctx0" brushRef="#br0" timeOffset="18910.41">21853 4802 1411 0,'0'0'18'16,"0"0"69"-16,0 0-76 0,0 0-11 16,92 0 12-16,1-7-4 15,10-8-8-15,4 1-30 16,-11 5-52-16,-23 4-139 15,-33 5-93-15,-36 0-242 16</inkml:trace>
  <inkml:trace contextRef="#ctx0" brushRef="#br0" timeOffset="19066.22">22005 4979 834 0,'0'0'101'15,"0"0"120"1,0 0-190-16,0 0-27 0,0 0 4 15,130-1 6-15,-39-18-13 16,6-3-1-16,1-2-190 16,-17-3 26-16,-22-4-360 15</inkml:trace>
  <inkml:trace contextRef="#ctx0" brushRef="#br0" timeOffset="19281.43">22294 4517 1059 0,'0'0'90'16,"0"0"159"-16,0 0-152 16,0 0-50-1,0 0-34-15,102 4 37 0,-37 21 6 16,-4 11-42-16,-8 6-10 16,-22 10 3-16,-17 10-7 15,-14 9-4-15,-32 4-18 16,-21 5-29-16,-19 1-23 15,-16-11-217-15,-3-12-408 16</inkml:trace>
  <inkml:trace contextRef="#ctx0" brushRef="#br0" timeOffset="19776.75">23270 4366 825 0,'0'0'77'0,"0"0"209"15,0 0-180-15,0 0-2 16,0 0-54-16,0 0-50 16,-20 56 9-16,20 10 37 15,3 30-1-15,5 27-12 16,1 11-15-16,-9 4-12 16,0-2-1-16,0-21-5 0,-8-16 0 15,5-28-23-15,3-26-56 16,3-20-116-16,21-25-206 15,11-22-448-15</inkml:trace>
  <inkml:trace contextRef="#ctx0" brushRef="#br0" timeOffset="20264.57">23826 4772 941 0,'0'0'11'0,"0"0"193"16,0 0-55-1,0 0-20-15,0 0-49 0,0 0-45 16,-40-37-26 0,43 36-9-16,25 1-9 0,12 0 9 15,16 0-2-15,-7 0-3 16,-4 12-31-16,-19 5 15 15,-11 7-11-15,-11 3 9 16,-4 7 3-16,-8 0-6 16,-13-2 0-16,0-4 9 15,2-6 1-15,5-8 9 16,6-6-6-16,8-8 9 0,0 0-6 16,4-16-2-1,20-20-28-15,12-14-29 0,4-10 3 16,-3 4 53-16,-3 3 13 15,-5 12 15-15,-12 15 51 16,-7 15-18-16,-9 9-7 16,-1 5-28-16,-1 27-7 15,-17 22 11-15,1 10 13 16,3 4-24-16,7-6-5 16,7-11-1-16,2-14-17 15,26-18-112-15,18-17-21 16,20-9-209-16,7-34-170 15</inkml:trace>
  <inkml:trace contextRef="#ctx0" brushRef="#br0" timeOffset="20570.88">24435 4325 1002 0,'0'0'3'0,"0"0"176"16,0 0-80-16,0 0-22 15,0 0-71-15,0 0-4 16,20-22 6-16,34 7-7 16,2 2-1-16,-6 5 0 15,-11 7-4-15,-12 1 1 16,-15 1 2-16,-12 21-7 16,0 11 7-16,-20 8 1 0,-13 4 4 15,1-2-4-15,0-2 7 16,7-12-5-16,9-9-1 15,11-8-2-15,5-10-6 16,25-2-43-16,35-2-36 16,27-15-140-16,13-5-57 15,3 0-360-15</inkml:trace>
  <inkml:trace contextRef="#ctx0" brushRef="#br0" timeOffset="20737.82">24949 4795 627 0,'0'0'529'16,"0"0"-463"-16,0 0 9 15,0 0-71-15,105-21 20 16,-16-1-24 0,15 0-32-16,4-3-241 0,-2-1-192 15</inkml:trace>
  <inkml:trace contextRef="#ctx0" brushRef="#br0" timeOffset="21247.17">25719 4574 1024 0,'0'0'97'0,"0"0"131"16,0 0-152-1,0 0-70-15,0 0-6 0,106-51-2 16,-63 37-18-16,-11 2-21 15,-15 7-1-15,-12 5-6 16,-5 0 12-16,-18 5-7 16,-15 12 30-16,-9 7 13 15,-4-2 3-15,3 0-1 16,4-4 9-16,9-2 23 16,8-4-15-16,7 0-18 15,9-4 2-15,6 1 1 16,0-1-6-16,0 2 3 15,2 0-1-15,8 0 9 16,-1-2 0-16,3 2 10 16,-3-5-8-16,-3 1 12 0,0-5 5 15,1-1-3-15,5 0 14 16,5 0 12-16,5-4-3 16,2-4-18-16,-3 0-16 15,3 6-8-15,1 2-6 16,0 2-2-16,-1 18-5 15,-4 7 7-15,-9 3-2 16,-8-1 2-16,-3 1 0 16,-14-1 0-16,-21-3 1 15,-17 1-1-15,-11-5 0 16,-7-3-8-16,4-8-27 16,11-7-31-16,19-4-79 15,19-5-186-15,17-27-149 16</inkml:trace>
  <inkml:trace contextRef="#ctx0" brushRef="#br0" timeOffset="21665.18">26141 4671 1183 0,'0'0'8'16,"0"0"153"-16,0 0-50 15,0 0-45-15,0 0-46 16,0 0-20-16,58-25 3 15,-16 21-4-15,3 2 3 16,-11 2-4-16,-10 0 2 0,-11 15-1 16,-9 9-4-16,-4 9-5 15,-7 4 7-15,-12 5-12 16,-3-5-13 0,-1-7 1-16,8-10-9 0,7-9-19 15,4-8 7-15,4-3 26 16,4-8 16-16,19-21 6 15,12-15 0-15,6-9 2 16,1-3 6-16,-5 2 0 16,-4 12 2-16,-10 12 16 15,-11 14 8-15,-7 12 5 16,-5 4-5-16,0 7-34 0,0 22 7 16,-10 10 7-1,0 13 14-15,3 6-24 0,7 3-4 16,5 0-5-16,23-10-39 15,16-12-98-15,12-17-122 16,10-18-124-16</inkml:trace>
  <inkml:trace contextRef="#ctx0" brushRef="#br0" timeOffset="21855.69">26897 4771 958 0,'0'0'59'15,"0"0"230"-15,0 0-145 16,0 0-91-16,0 0-49 16,0 0-3-16,48-20 5 0,1 7-6 15,5 2-10-15,0 1-72 16,-2 1-166-16,-9 3-107 16,-9-5-81-16</inkml:trace>
  <inkml:trace contextRef="#ctx0" brushRef="#br0" timeOffset="22142.62">26929 4592 778 0,'0'0'165'15,"0"0"107"-15,0 0-53 16,0 0-106-16,0 0-66 16,0 0-26-16,-17 14-10 15,17 26-8-15,0 17 33 16,5 12-23-16,-5 2-12 16,0-1-1-16,-9-4-1 15,-12 1-41-15,0-9-102 16,10-12-282-16,11-25-289 15</inkml:trace>
  <inkml:trace contextRef="#ctx0" brushRef="#br0" timeOffset="22431.33">27550 4553 1233 0,'0'0'8'16,"0"0"135"-16,0 0-64 15,0 0-35-15,0 0-42 16,0 0 7-16,110-39 27 16,-49 26-25-16,-11 1-6 15,-14 6 4-15,-14 1-2 16,-11 5 3-16,-9 5-7 16,-2 21-3-16,0 18 3 15,-6 13 16-15,-14 8 11 0,-2 6-7 16,-1-4-21-16,1-3-2 15,4-11-8-15,3-14-47 16,2-10-45-16,4-10-154 16,9-16-211-16</inkml:trace>
  <inkml:trace contextRef="#ctx0" brushRef="#br0" timeOffset="22963.65">26756 4857 308 0,'0'0'107'16,"0"0"166"-16,0 0-118 15,0 0-5-15,0 0-15 16,0 0 14-16,-9-13-28 15,9 13-34-15,0-1-25 0,0-1-31 16,10-5-20-16,23 3-10 16,19-5-2-16,23 5-13 15,19-2-110-15,13-8-290 16,9-8-371-16</inkml:trace>
  <inkml:trace contextRef="#ctx0" brushRef="#br0" timeOffset="23575.88">28050 4791 866 0,'0'0'102'15,"0"0"220"1,0 0-208-16,0 0-66 0,0 0-25 15,0 0-18-15,100-3 7 16,-12-8-11-16,13-5-1 16,4-4-158-16,-5-4-207 15,-12-7-343-15</inkml:trace>
  <inkml:trace contextRef="#ctx0" brushRef="#br0" timeOffset="23824.08">28981 4458 903 0,'0'0'410'0,"0"0"-284"16,0 0 27-16,0 0-72 16,0 0-57-16,0 0-10 15,0 20-11-15,0 28-1 16,1 19 16-16,-1 11-13 15,-6 9-5-15,-14-1-6 16,-3-5-29-16,7-14-64 16,10-14-69-16,6-25-202 15,16-26-68-15</inkml:trace>
  <inkml:trace contextRef="#ctx0" brushRef="#br0" timeOffset="24215.26">29272 4570 910 0,'0'0'47'0,"0"0"58"16,0 0 23-16,0 0-16 15,0 0-63-15,0 0-49 16,-23-28-1-16,73 20-12 16,11-2 7-16,-3 6-40 15,-12 1 24-15,-15 3 1 16,-17 0 1-16,-14 7 4 15,0 12 10-15,-17 1 6 16,-9 4 7-16,-3-1 10 0,7-5 7 16,6-4-6-1,10-7-12-15,6-1-5 0,0-2 3 16,22 3-4-16,12-2 9 16,11 2-8-16,0 0 7 15,-5 4-8-15,-8 5-1 16,-12 2 1-16,-15 1 0 15,-5 7 0-15,-18 1 4 16,-25 4 21-16,-12-3-7 16,-6-5-15-16,-2-3-3 15,12-7-42-15,11-8-78 16,20-5-109-16,20-23-283 16</inkml:trace>
  <inkml:trace contextRef="#ctx0" brushRef="#br0" timeOffset="24433.41">29879 4132 1073 0,'0'0'18'15,"0"0"99"-15,0 0 36 16,0 0-103-16,0 0 24 16,19 112 6-16,-7-40-35 15,2 12-4-15,-2 17-22 16,-5 11-9-16,-1 5-10 15,-6-3-3-15,0-8-40 0,0-19-48 16,-9-22-96-16,6-26-185 16,3-28-113-16</inkml:trace>
  <inkml:trace contextRef="#ctx0" brushRef="#br0" timeOffset="24742.99">30686 4360 1294 0,'0'0'9'16,"0"0"69"-16,0 0 8 15,0 0-27-15,0 0-46 16,0 0-4-16,-46 24 19 0,19 0-4 16,-9 2 0-1,-6 6-7-15,-8 0-5 0,3 1-6 16,4-4-5-16,13-5 2 15,14-9 0-15,11-1-6 16,5-2 2-16,9 6 1 16,21 2 3-16,11 0 3 15,11 4-6-15,10-1-3 16,7 4-21-16,7-1-21 16,-9 0-150-16,-15-8-80 15,-19-11-418-15</inkml:trace>
  <inkml:trace contextRef="#ctx0" brushRef="#br0" timeOffset="25161.1">31470 4355 1105 0,'0'0'53'15,"0"0"117"-15,0 0-35 16,0 0-56-16,0 0-33 16,0 0-11-16,-31-16-24 15,1 37-11-15,-7 8 4 16,4 10-4-16,11 0 1 16,7 0-1-16,12-4-3 0,3-6 0 15,8-9-5 1,15-6-1-16,7-7 1 0,5-5 3 15,-3-2-11-15,-3 0 3 16,-9-2-6-16,-9-3 18 16,-8 3 1-16,-3 2-4 15,-21 0 3-15,-21 16-10 16,-10 13 8-16,-2 10 3 16,10 2 9-16,15-1-7 15,20-4-1-15,9-7-1 16,27-10-4-16,37-9-10 15,27-10-34-15,16 0-126 0,-3-18-183 16</inkml:trace>
  <inkml:trace contextRef="#ctx0" brushRef="#br0" timeOffset="29219.95">15079 7925 295 0,'0'0'32'15,"0"0"99"-15,0 0-3 16,-11-82 22-16,8 59-24 16,3 3-25-16,0 10-17 15,0 5 44-15,0 5-33 0,0 5-76 16,0 29-14-16,6 21 15 15,5 30 36-15,-2 26-27 16,-5 13-20-16,-4 9-5 16,0-8-4-16,0-22-56 15,0-24-96-15,0-28-89 16,10-29-30-16,11-22-72 16</inkml:trace>
  <inkml:trace contextRef="#ctx0" brushRef="#br0" timeOffset="29472.8">15630 7950 945 0,'0'0'109'0,"0"0"141"16,0 0-93-16,0 0-74 15,0 0-55-15,0 0-11 16,-33 15-17-16,27 29 2 15,0 28-3-15,6 24 1 16,0 16-2-16,0 7 1 16,0-7-21-16,4-12-91 15,-1-22-148-15,-1-27-24 16,-2-23 43-16,0-20 2 16,0-8 9-16</inkml:trace>
  <inkml:trace contextRef="#ctx0" brushRef="#br0" timeOffset="29751.34">15530 8656 17 0,'0'0'260'0,"-49"-113"-136"15,33 53 11-15,8 7 24 16,8 8-23-16,15 5-48 16,24 8-43-16,13-2-32 15,12 1-10-15,8 0-4 16,5-1 1-16,-2 3-40 16,-11 3-16-16,-12-2 10 15,-22 11 33-15,-15-1 13 16,-13 4 40-16,-2 3 53 15,0 0-18-15,-11 4 76 0,2 4-36 16,-4 5-10-16,-1 0-57 16,3 33-35-16,0 20 0 15,8 17-7-15,3 12-5 16,0 6-1-16,17-11-46 16,9-17-162-16,5-21-24 15,0-20 13-15,-2-19-41 16</inkml:trace>
  <inkml:trace contextRef="#ctx0" brushRef="#br0" timeOffset="30141.28">16082 8215 848 0,'0'0'92'0,"0"0"128"15,0 0-172-15,0 0-47 0,91-67 3 16,-40 43-4-16,-2 7-20 15,-10 0-20-15,-9 14 18 16,-17 3 17-16,-10 11-2 16,-3 22-5-16,-20 13 1 15,-3 3 11-15,-3-1-18 16,7-16 13-16,7-10 4 16,8-15 1-16,4-7 1 15,0-3 2-15,13-23 2 16,9-8-4-16,4-9 1 0,1-4-2 15,-4 0 1 1,3 2-1-16,-11 12 4 0,-2 11-4 16,-7 15 13-16,-6 7 29 15,0 17-34-15,0 22-6 16,0 13 19-16,0 6-14 16,0 0-7-16,11-7-12 15,17-13-117-15,13-18 47 16,6-20-365-16,0-9-35 15</inkml:trace>
  <inkml:trace contextRef="#ctx0" brushRef="#br0" timeOffset="30351.33">16643 7827 685 0,'0'0'234'0,"0"0"57"0,0 0-168 15,0 0-33-15,0 0-80 16,0 0-3-16,55 17 23 15,14 9 28-15,6 9-21 16,-1 2 2-16,-16 7-31 16,-17 5-8-16,-19 13-2 15,-22 11-2-15,-20 9-59 16,-26-2-44-16,-5-15-272 16,6-26-157-16</inkml:trace>
  <inkml:trace contextRef="#ctx0" brushRef="#br0" timeOffset="30540.1">17341 8118 1055 0,'0'0'83'16,"0"0"79"-16,0 0-3 15,0 0-119-15,92-51-35 16,-27 26-5-16,10 3-5 15,12-4-135-15,2 1-101 16,-6-4 32-16</inkml:trace>
  <inkml:trace contextRef="#ctx0" brushRef="#br0" timeOffset="31252.1">18166 7664 917 0,'0'0'43'0,"0"0"238"15,0 0-70-15,0 0-102 16,0 0-52-16,0 0-18 16,8-36-18-16,-8 33 7 15,0 3-1-15,0 0-3 16,0 0-8-16,0 0 9 0,0 0-4 15,0 0-6 1,0 0-11-16,0 0-2 16,0 0-2-16,0 0 2 0,0 0-2 15,0 0 0-15,0 0-8 16,0 0 1-16,0 0-7 16,0 0 7-16,0 0 2 15,0 0-2-15,0 0 3 16,0 0-4-16,0 0 6 15,0 0-4-15,0 0-3 16,0 0 3-16,0 0-5 16,0 0 11-16,0 0-2 15,0 0-3-15,0 0 5 16,0 0 0-16,0 0-2 16,0 0-2-16,0 0 1 0,0 0-2 15,0 0 5-15,0 0-7 16,0 0 1-16,0 0 5 15,-4 9 1-15,-3-3 3 16,4 5-3-16,-3 2 1 16,3 4-2-16,0 5 2 15,3 7-1-15,-7 10 1 16,-1 7-1-16,-1 4 0 16,-3-2 2-16,-1-2-4 15,-1-1 3-15,2-9-1 16,5 0 0-16,1-13 1 15,3-4 0-15,3-6-1 0,0-6-1 16,0 1 1-16,0-5-2 16,0-1 2-16,3-2-1 15,13 0 1-15,13-2 0 16,11-13 0-16,5-1-42 16,10-3-44-16,3 5-91 15,3-2-109-15,-1-4-444 16</inkml:trace>
  <inkml:trace contextRef="#ctx0" brushRef="#br0" timeOffset="31491.35">18755 7506 1016 0,'0'0'107'0,"0"0"167"0,0 0-132 16,0 0-37-1,0 0-64-15,0 0-20 0,-13-6-16 16,29 42 0-16,7 14 16 16,6 16-4-16,-2 14-12 15,-5 7-5-15,-4 9-2 16,-7 4-20-16,-5-1-66 16,-2-7-107-16,2-24-315 15,7-34-94-15</inkml:trace>
  <inkml:trace contextRef="#ctx0" brushRef="#br0" timeOffset="31934.9">19869 7830 672 0,'0'0'297'0,"0"0"-69"16,0 0-34-16,0 0-85 15,0 0-45-15,0 0-51 16,10-20-13-16,42 14 5 15,20-1-5-15,9 0 0 16,-5 0-124-16,-10 3-154 0,-14 0-19 16,-26 3-278-16</inkml:trace>
  <inkml:trace contextRef="#ctx0" brushRef="#br0" timeOffset="32070.14">20014 7958 534 0,'0'0'111'16,"0"0"156"-16,-81 42-166 15,81-36 21-15,11-6-59 16,41 0-62-16,25-17-2 16,37-2 1-16,16-8-176 15,23-8-324-15</inkml:trace>
  <inkml:trace contextRef="#ctx0" brushRef="#br0" timeOffset="32432.14">21863 7364 645 0,'0'0'120'0,"0"0"74"15,0 0-2-15,0 0-49 16,0 0-41-16,0 0-59 16,-31 25-24-16,31 30-5 15,5 30 56-15,2 26-43 16,-3 14-14-16,-4 7-11 15,0 10-2-15,-11-2-6 16,-3-1-90-16,5-21-305 16,3-37-327-16</inkml:trace>
  <inkml:trace contextRef="#ctx0" brushRef="#br0" timeOffset="33343.78">22045 7819 502 0,'0'0'36'16,"0"0"186"-16,0 0-74 15,0 0-59-15,0 0 32 16,0 0-32-16,-15-44-22 16,14 40-9-16,1 4 0 15,-3-2-16-15,3 2-8 0,0 0-12 16,0 0-14-1,0 0-5-15,0 0-3 0,0 0 0 16,0 0-7-16,0 0 7 16,0 0 3-16,0 0-3 15,0 0 1-15,0 0 2 16,0 0-3-16,0 0 0 16,0 0 3-16,0 0 0 15,0-5-2-15,9-5-1 16,11-7 5-16,8-5-5 0,2 2 2 15,6 3-7 1,0 4 11-16,3 5-12 0,0 8 9 16,0 0-7-16,-5 26 2 15,-7 11-5-15,-14 8 5 16,-10 6 1-16,-3 0-4 16,-19-2 4-16,-13-4 0 15,-2-11 1-15,5-11 0 16,12-10 8-16,8-9-1 15,9-4 4-15,0-3 5 16,14-23-4-16,15-16-9 16,13-14-2-16,6-5-2 15,-1-5 2-15,-3-5-1 16,-7 6 0-16,-8 15 2 16,-15 18-1-16,-9 22 1 0,-5 10-2 15,0 12-1-15,0 26 1 16,-12 13 10-16,-2 10 3 15,4 1-2-15,1 1-3 16,6-4-6-16,3-8-2 16,0-12-5-16,15-13-36 15,13-16-69-15,11-10-67 16,12-26-113-16,1-21-234 16</inkml:trace>
  <inkml:trace contextRef="#ctx0" brushRef="#br0" timeOffset="33645.08">22745 7414 859 0,'0'0'34'15,"0"0"70"-15,0 0 17 16,0 0-70-16,0 0-38 16,0 0-12-16,15-21 19 15,23 2-15-15,1 3-3 16,-6 5 4-16,-11 6-3 15,-5 5 3-15,-10 1-6 16,-5 20 0-16,-2 12 5 16,-6 3 15-16,-17 5 1 15,-2-1-1-15,1-8-5 16,8-5-12-16,8-11 0 16,8-6-6-16,6-10-7 15,32 0-25-15,18-4-46 0,25-15-92 16,13 2-61-1,4 1-77-15</inkml:trace>
  <inkml:trace contextRef="#ctx0" brushRef="#br0" timeOffset="33803">23084 7783 908 0,'0'0'156'0,"0"0"25"16,0 0-137-16,0 0-44 0,105-12 8 15,-3-10-8 1,16-3-224-16,2-4-14 0,-2-1-266 16</inkml:trace>
  <inkml:trace contextRef="#ctx0" brushRef="#br0" timeOffset="34297.31">23913 7539 905 0,'0'0'30'15,"0"0"126"-15,0 0-74 16,0 0-35-16,0 0-47 16,0 0-4-16,135-56-66 15,-82 34 37-15,-15 5-10 16,-12 6 0-16,-19 7 38 16,-7 4 3-16,-13 0-3 0,-23 15-14 15,-9 5 18-15,-3-1 2 16,4-2 10-16,5 0 23 15,11-5 14-15,8-2-21 16,11 4-17-16,8-4-5 16,1 3-5-16,0 7 2 15,0-1 3-15,9 4 1 16,6-4-4-16,-6-2 15 16,1-6 14-16,-3-1 5 15,-2-7-11-15,-1-2 20 16,1-1-6-16,4 0 31 15,6 0 0-15,3-6-22 16,3-4-22-16,2 1-21 16,1 6 3-16,3 3-6 0,-1 0-2 15,1 3-2-15,-7 12-5 16,-8 4 7-16,-8 5-1 16,-4 1 0-16,-14 3 1 15,-19 0-4-15,-11 2 5 16,-8-6-2-16,0-2-5 15,6-5-42-15,10-8-91 16,17-9-106-16,19-10-120 16</inkml:trace>
  <inkml:trace contextRef="#ctx0" brushRef="#br0" timeOffset="34746">24478 7508 1020 0,'0'0'21'16,"0"0"180"-16,0 0-139 16,0 0 39-16,0 0-68 15,0 0-33-15,-31 21 0 16,74-14-2-16,8-4 4 16,-2 3-2-16,-7-2 1 15,-14 9-1-15,-10 1-2 16,-15 6-8-16,-3 8 6 15,-5 2-8-15,-15 1-2 16,-3-1-18-16,5-4-4 0,0-9 6 16,9-7-17-16,5-7 31 15,4-3 16-15,0 0 4 16,13-19-3-16,13-12 1 16,11-8 0-16,6-8 1 15,-1-2 2-15,-2-4-5 16,-7 9 6-16,-15 8 23 15,-5 16 36-15,-10 14-20 16,-3 6 21-16,0 14-55 16,-16 19-10-16,-5 13 16 15,2 7-4-15,7-5-9 16,12 0-4-16,12-6-2 16,31-7-14-16,27-12-129 0,21-17-51 15,15-6-243-15</inkml:trace>
  <inkml:trace contextRef="#ctx0" brushRef="#br0" timeOffset="36827.11">25425 7741 532 0,'0'0'97'0,"0"0"167"15,0 0-73-15,0 0-38 16,0 0-35-16,0 0-35 0,1-20-44 15,34 6-26 1,20 0-13-16,12-1-2 0,11 2-5 16,7 0-154-16,-3-4-195 15,-12-3-240-15</inkml:trace>
  <inkml:trace contextRef="#ctx0" brushRef="#br0" timeOffset="37137.28">26299 7403 855 0,'0'0'65'16,"0"0"117"-16,0 0 30 15,0 0-81-15,0 0-102 16,0 0-26-16,-49 67-2 16,19-15 8-16,6 2 0 0,12-2-5 15,12-6 2-15,0-9-6 16,18-7-1-16,14-13-2 15,4-11-1-15,3-6 3 16,-1-3 1-16,-5-14-6 16,-10-3-6-16,-10-2 12 15,-13 1 1-15,0 5 4 16,-24 11-5-16,-17 5-15 16,-5 8 4-16,0 15-27 15,12 6-90-15,19-5-130 16,15-4-78-16,1-13-213 15</inkml:trace>
  <inkml:trace contextRef="#ctx0" brushRef="#br0" timeOffset="37355.04">26770 6991 937 0,'0'0'93'0,"0"0"211"15,0 0-127-15,0 0-71 16,0 0-66-16,0 0-35 16,-65 112 16-16,63-13-6 15,2 20-14-15,0 10-1 0,8 13-1 16,-7 3-67 0,-1-3-140-16,-10-9-411 15</inkml:trace>
  <inkml:trace contextRef="#ctx0" brushRef="#br0" timeOffset="38234.28">20272 9785 744 0,'0'0'93'0,"0"0"114"16,0 0-10-16,0 0-59 15,0 0-51-15,0 0-56 16,-39-13-15-16,45 13-13 16,27 4-1-16,19 2 4 15,18-3-6-15,18-3-5 16,4 0-121-16,-5 0-142 16,-25 0-108-16,-29-3-230 15</inkml:trace>
  <inkml:trace contextRef="#ctx0" brushRef="#br0" timeOffset="38370.61">20279 9990 764 0,'0'0'67'15,"0"0"98"-15,0 0-149 16,94 0 3-16,0-9-15 16,21-8-4-16,13-3-105 15,5-7-345-15</inkml:trace>
  <inkml:trace contextRef="#ctx0" brushRef="#br0" timeOffset="39655.33">17793 5738 279 0,'0'0'48'0,"0"0"-3"16,0 0 38-16,0 0-60 0,0 0-19 15,0 0-3-15,108-17-2 16,-55 8 0-16,11-3-125 15,1-6-200-15</inkml:trace>
  <inkml:trace contextRef="#ctx0" brushRef="#br0" timeOffset="39842.89">19057 5576 526 0,'0'0'2'16,"0"0"-2"-16,0 0 0 15,0 0-69-15,0 0-51 16,0 0-127-16</inkml:trace>
  <inkml:trace contextRef="#ctx0" brushRef="#br0" timeOffset="43341.02">21953 9453 429 0,'0'0'23'0,"0"0"63"0,0 0 84 15,0 0-56-15,0-73 14 16,0 68-7-16,0 2 0 16,0 3-17-16,0 0-35 15,0 0-24-15,0 27-26 16,-5 19-16-16,-1 24 41 15,0 22-16-15,-2 11-13 16,-2 8-6-16,4-4-6 16,5-16-3-16,1-18-58 15,10-21-62-15,20-20-124 0,6-23-89 16,3-12-307-16</inkml:trace>
  <inkml:trace contextRef="#ctx0" brushRef="#br0" timeOffset="43823.48">22491 9680 1180 0,'0'0'15'0,"0"0"37"15,0 0 63-15,0 0-63 16,0 0-18-16,0 0-17 15,-15-40 0-15,39 31-16 16,11-3-1-16,-1 7-4 0,0 5 0 16,-4 5 4-16,-11 16-3 15,-6 7-5-15,-9 6-2 16,-4 4-9-16,-9 1-2 16,-9-3-9-16,2-7 7 15,-1-9 0-15,7-6 8 16,5-11 11-16,4-3 4 15,1 0 3-15,0-6 3 16,14-18-6-16,8-12-2 16,1-3 2-16,1-2 5 15,-3-1-2-15,-4 6 2 16,-6 13 8-16,-6 10 13 0,-4 9-1 16,-1 4 11-16,0 9-36 15,0 22 6-15,-6 11-6 16,-2 4 8-16,5-2-8 15,3-8-2-15,0-3 1 16,14-6-5-16,14-12-103 16,11-15-113-16,6 0 50 15,-2-25-282-15</inkml:trace>
  <inkml:trace contextRef="#ctx0" brushRef="#br0" timeOffset="44137.21">22980 9336 916 0,'0'0'12'16,"0"0"160"-16,0 0-58 15,0 0-44-15,0 0-48 16,0 0-16-16,-4-50 1 16,37 35-6-16,4 1 1 15,-6 6-2-15,-5 6 1 16,-10 2-1-16,-10 0 0 15,-6 16-2-15,0 14 2 16,-8 7 1-16,-14 5-1 16,-3-3 1-16,1-3 2 15,4-11-3-15,9-8 0 16,6-11 0-16,5-3 0 16,8-3-3-16,30 0-1 0,15-12 3 15,17-5-81-15,1 4-140 16,0-1-252-16</inkml:trace>
  <inkml:trace contextRef="#ctx0" brushRef="#br0" timeOffset="44294.28">23367 9723 1169 0,'0'0'40'0,"0"0"37"16,0 0 53-16,0 0-109 0,104-11-6 15,-17-8-15 1,7-9-154-16,-3-3-330 0</inkml:trace>
  <inkml:trace contextRef="#ctx0" brushRef="#br0" timeOffset="46184.3">24166 9547 428 0,'0'0'39'15,"0"0"187"-15,0 0-71 0,0 0-28 16,0 0 30-16,0 0-43 16,-12-22-49-16,12 15 36 15,0 0-58-15,3-6-21 16,15 1-11-16,11-2-8 15,4 7-2-15,3 7 0 16,0 4-2-16,-1 19 2 16,-5 10 2-16,-14 12-1 15,-12 6-2-15,-4 1-1 16,-17 4 0-16,-15-3 2 0,-4-10-2 16,3-4 1-16,8-18-2 15,12-9 2-15,8-7 0 16,5-5 3-16,4-10-3 15,18-24 0-15,14-13-1 16,11-15-1-16,5-2 2 16,-4-3 1-16,-6 2 0 15,-9 7 1-15,-15 21-1 16,-7 17 6-16,-9 13-3 16,-2 7 21-16,0 5-6 15,-18 21-12-15,-4 13-7 16,-1 10 4-16,9 5-2 15,14 1-2-15,7-5-6 0,42-13-46 16,30-14-110-16,21-23-212 16,13-20-465-16</inkml:trace>
  <inkml:trace contextRef="#ctx0" brushRef="#br0" timeOffset="49917.33">21928 9911 461 0,'0'0'46'0,"0"0"-2"16,0 0 134-16,0 0-82 16,0 0-84-16,0 0 60 15,169-11 34-15,1-34 8 16,36-9-33-16,35-2-34 15,27-2-23-15,29 0-7 16,11 0-15-16,-3 2-1 16,-28-1 1-16,-40 7 1 0,-52 5 0 15,-59 12-3 1,-62 13-4-16,-52 17 4 0,-38 3 7 16,-62 19-7-16,-53 20-76 15,-43 14-9-15,-37 10 14 16,-34 3 7-16,-29 6 18 15,-22 6 32-15,1-3 12 16,36-3 4-16,57-11 15 16,80-16 15-16,80-18 28 15,65-15-54-15,81-12 2 16,59-2-4-16,60-25 12 16,48-14-10-16,36-10 3 15,10-6-7-15,-19-8 1 16,-45 8-6-16,-74 8 1 15,-77 23-48-15,-77 19-128 16,-66 7 16-16,-65 32-254 16</inkml:trace>
  <inkml:trace contextRef="#ctx0" brushRef="#br0" timeOffset="50525">25534 9118 670 0,'0'0'49'15,"0"0"169"-15,0 0-28 16,0 0-23-16,0 0-32 16,0 0-68-16,-1-50-33 15,-15 91-19-15,-6 32 6 16,-2 27 13-16,5 17-28 0,6 9-3 16,6-2-2-16,7-10-1 15,0-16-14-15,13-23-85 16,19-25-76-16,13-22-132 15,1-28-163-15</inkml:trace>
  <inkml:trace contextRef="#ctx0" brushRef="#br0" timeOffset="51051.86">26207 9313 638 0,'0'0'32'0,"0"0"173"16,0 0-45-16,0 0-10 15,0 0-57-15,0 0-74 16,-12-13-12-16,12 13 0 15,0 0-7-15,0 0-1 16,0 3 1-16,0 4 6 16,0-7-5-16,0 0 2 15,0 0-1-15,0 0 1 16,0 0-1-16,0 0 0 16,0 0 0-16,0 0 2 15,0 0-4-15,0 0-1 16,0 0-7-16,0 0-48 0,0 0-61 15,0 9-8 1,-5 5 34-16,-9 2-121 0,-9-5-228 16</inkml:trace>
  <inkml:trace contextRef="#ctx0" brushRef="#br0" timeOffset="51447.18">25652 9137 722 0,'0'0'1'0,"0"0"88"16,0 0 10-16,0 0-29 15,0 0 5-15,0 0-11 16,12-33 7-16,-12 33-30 16,0 0-25-16,-2 14-16 15,-8 23 2-15,-5 26 27 16,-3 26 1-16,-1 15-12 15,-1 18-3-15,-1-2 1 16,4-7-14-16,6-15-2 16,10-21-6-16,1-19-150 0,7-24-126 15,15-22-214-15</inkml:trace>
  <inkml:trace contextRef="#ctx0" brushRef="#br0" timeOffset="51810.66">26501 9706 847 0,'0'0'13'16,"0"0"55"-16,0 0 21 15,0 0-85-15,0 0 1 16,122-26-5-16,-22 6-5 0,15-6-179 16,4-8-335-16</inkml:trace>
  <inkml:trace contextRef="#ctx0" brushRef="#br0" timeOffset="51975.93">27933 9550 1220 0,'0'0'7'0,"0"0"2"15,0 0-9-15,0 0-8 16,92-6-130-16,-18-15-44 0,13-4-223 16</inkml:trace>
  <inkml:trace contextRef="#ctx0" brushRef="#br0" timeOffset="52137.96">29001 9406 831 0,'0'0'108'0,"0"0"81"16,0 0-95-16,0 0-57 16,0 0-37-16,0 0-4 15,94-28-91-15,-50 15-82 16,10-2-191-16,8-2-236 15</inkml:trace>
  <inkml:trace contextRef="#ctx0" brushRef="#br0" timeOffset="52631.44">31011 8739 61 0,'0'0'583'0,"0"0"-555"16,0 0 27-16,0 0-55 15,0 0-109-15,0 0-102 16</inkml:trace>
  <inkml:trace contextRef="#ctx0" brushRef="#br0" timeOffset="59587.94">18683 4932 166 0,'0'0'41'16,"0"0"9"-16,0 0 59 15,0 0-53-15,0 0-20 16,0 0 17-16,0 0 8 16,14 0 17-16,-14 0 10 15,0 0 4-15,0 0-1 16,0 0-3-16,0 0 6 15,0 0 3-15,0 0-31 16,0 0-10-16,0 0-1 16,0 0-2-16,0 0-15 15,0 0-16-15,0 0-8 16,0 0-7-16,0 13-7 0,0 11 0 16,0 12 6-16,0 10 18 15,0 4-12-15,0 4 0 16,0 4 4-16,0-7-6 15,0-7-2-15,-4-11 0 16,1-11-3-16,3-7-1 16,-1-3-4-16,-1-3 0 15,2-2-15-15,0-7-178 16,-5 0-316-16</inkml:trace>
  <inkml:trace contextRef="#ctx0" brushRef="#br0" timeOffset="63674.94">20788 11644 1045 0,'0'0'42'0,"0"0"122"16,0 0-19-16,0 0-103 0,0 0-36 15,0 0-6-15,0 0 0 16,101-32 0-16,-19 21-46 15,5 2-94-15,-13-1-128 16,-15 3-95-16,-25 4-109 16</inkml:trace>
  <inkml:trace contextRef="#ctx0" brushRef="#br0" timeOffset="63818.85">20892 11855 554 0,'0'0'78'0,"0"0"124"16,0 0-28-16,0 0-129 15,0 0-17-15,131-34 40 16,-5-7-68-16,10 4-1 16,1-5-195-16,-6-4-356 15</inkml:trace>
  <inkml:trace contextRef="#ctx0" brushRef="#br0" timeOffset="64416.71">22243 11318 692 0,'0'0'10'0,"0"0"163"16,0 0-81-16,0 0 13 15,0 0-22-15,0 0 30 16,0 0-20-16,0-69-3 16,0 52-38-16,0 7-10 15,0 0-2-15,0 8-23 16,0 1 0-16,0-2-3 16,0 3-14-16,0 0 3 15,0 0-3-15,0 0 0 16,0 0 1-16,0 0-1 0,0 0 3 15,0 0 0-15,0 0 3 16,0 0 5-16,0 0-9 16,0 0 9-16,0 0-8 15,0 0-2-15,0 0-1 16,0 0 0-16,0 0-2 16,0 0 1-16,0 0-1 15,0 0-2-15,0 0 1 16,0 0 0-16,0 0 3 15,0 0 3-15,0 0-2 16,0 0 3-16,0 0-1 16,0 0 2-16,0 0-1 15,0 9 5-15,0 31-7 16,0 29 3-16,3 29 18 16,7 26-12-16,-4 6 11 0,-3 8-17 15,-3-16-4-15,0-23-1 16,-3-20-3-16,0-22-24 15,3-22-35-15,0-25-97 16,19-16-333-16</inkml:trace>
  <inkml:trace contextRef="#ctx0" brushRef="#br0" timeOffset="64750.09">22795 11592 953 0,'0'0'62'16,"0"0"80"-16,0-73 59 16,3 43-112-16,0 4-23 15,-3 6-9-15,0 7 2 16,0 10 10-16,0 3-12 15,0 0-26-15,-10 29-12 16,-9 25-16-16,-4 25 5 16,1 17-7-16,5 10 0 15,10-1-1-15,7-12-3 16,0-21-20-16,21-23-38 0,10-29-41 16,8-20-100-16,4-33-164 15,0-30-548-15</inkml:trace>
  <inkml:trace contextRef="#ctx0" brushRef="#br0" timeOffset="65143.15">22980 11659 1080 0,'0'0'58'0,"0"0"258"16,0 0-244-16,0 0 18 15,0 0-67-15,0 0-19 16,29-41-3-16,18 21-1 0,1 4-2 15,-5 12-10-15,-11 4-20 16,-16 4 5-16,-11 23-6 16,-5 12 29-16,-6 6-9 15,-13 2-8-15,-4-7 1 16,4-6-15-16,5-15 11 16,5-9-7-16,9-10 16 15,0 0 8-15,12-26-7 16,15-14 14-16,6-16 2 15,-4-4 1-15,-2 5-4 16,-10 11 4-16,-6 22 3 16,-7 12 31-16,-4 10 24 15,0 10-33-15,-4 25-24 0,-12 18 5 16,4 4 2-16,5 1-11 16,7-7 0-16,2-9-5 15,27-12-104-15,19-13-40 16,12-17-297-16,5-20-284 15</inkml:trace>
  <inkml:trace contextRef="#ctx0" brushRef="#br0" timeOffset="65316.98">23616 11598 520 0,'0'0'565'0,"0"0"-321"15,0 0-78-15,0 0-104 0,0 0-49 16,0 0-6-1,53-13-8-15,13-3 1 0,6-3-51 16,-1-1-127-16,-15 4-143 16,-18-5-380-16</inkml:trace>
  <inkml:trace contextRef="#ctx0" brushRef="#br0" timeOffset="65503.75">23766 11410 959 0,'0'0'105'16,"0"0"272"-16,0 0-267 16,0 0-57-16,0 0-13 0,0 0-31 15,-14 46-1 1,30 1 16-16,-2 12-10 0,-3 11-14 16,-5-1-8-16,-6 1-21 15,0-11-124-15,0-20-385 16</inkml:trace>
  <inkml:trace contextRef="#ctx0" brushRef="#br0" timeOffset="65675.72">24157 11355 1442 0,'0'0'22'15,"0"0"44"-15,0 0-43 16,-18 79 27-16,18-23-39 15,0 16-11-15,8 5-4 0,-1 5-122 16,-7-12-166-16,0-22-880 16</inkml:trace>
  <inkml:trace contextRef="#ctx0" brushRef="#br0" timeOffset="65840.16">24433 11546 1534 0,'0'0'93'0,"0"0"12"16,0 0-98-16,0 0-7 15,85-23-9-15,-18 9-80 0,10-6-169 16,-2-6-136 0</inkml:trace>
  <inkml:trace contextRef="#ctx0" brushRef="#br0" timeOffset="66035.67">24943 11182 1331 0,'0'0'85'16,"0"0"125"-16,0 0-144 16,0 0-39-16,0 0-25 15,0 0 0-15,51 73 0 0,-38-20-2 16,-10 10-28-1,-3 10-78-15,-13 0-185 0,-9-11-230 16</inkml:trace>
  <inkml:trace contextRef="#ctx0" brushRef="#br0" timeOffset="66327.95">25170 11015 1312 0,'0'0'13'0,"0"0"183"16,0 0-109-16,0 0-28 15,0 0-28-15,0 0-11 16,3-7 9-16,43 26 24 0,11 4-10 16,5 11-19-16,0 11-3 15,-6 8-11-15,-11 11-10 16,-13 1 3-16,-23 7-3 15,-9 5-4-15,-30 3-11 16,-21 2-23-16,-15-3-23 16,-11-7-13-16,-5-15-59 15,6-18-251-15,10-25-208 16</inkml:trace>
  <inkml:trace contextRef="#ctx0" brushRef="#br0" timeOffset="66657.33">25556 10749 1418 0,'0'0'24'16,"0"0"116"-16,0 0-76 16,0 0-27-16,0 0-31 15,0 0-5-15,57-29 1 16,-11 19-2-16,2 3-2 15,-12 5 0-15,-12 2-3 16,-11 0-13-16,-7 14-2 16,-6 11-1-16,0 9 13 15,-21 4 4-15,-7 3 3 16,-5-3 1-16,2-7 1 0,7-5 2 16,8-7-3-16,11-9 1 15,5-6-1-15,19-4-6 16,26 0 1-16,27 0-70 15,19-13-240-15,9-3-305 16</inkml:trace>
  <inkml:trace contextRef="#ctx0" brushRef="#br0" timeOffset="66832.8">26162 11262 435 0,'0'0'1054'0,"0"0"-1030"16,0 0 47-16,0 0-47 16,88 6-5-16,1-12-19 15,14-10-127-15,3-12-421 16</inkml:trace>
  <inkml:trace contextRef="#ctx0" brushRef="#br0" timeOffset="67386.27">27230 11028 1485 0,'0'0'4'0,"0"0"84"15,0 0-47-15,0 0-30 16,82-60-11-16,-23 34-7 15,0 3-21-15,-13 9-32 16,-15 3-25-16,-14 9-33 16,-17 2-32-16,-2 2 31 15,-26 15 64-15,-11 3 32 16,-4 1 19-16,1-5 4 16,1-3 6-16,6-2 34 15,8-5 35-15,9-1 10 16,3 0-29-16,6-2-14 15,2 4-30-15,0 5-5 16,1 5 1-16,1 3-2 0,5 0 10 16,0 0-7-16,0-1 7 15,0-3 23-15,0-7 6 16,0-7-20-16,5 1 16 16,8-3 3-16,8 0 19 15,7-3-7-15,4-7-29 16,-1 3-9-16,-1 3-14 15,-5 4-4-15,2 0-1 16,-2 8-3-16,-1 14 0 16,-9 1 4-16,-10 7 0 15,-5-2-1-15,-14-2 0 0,-23 3 1 16,-14 0 8-16,-12-5-8 16,-11-2-11-16,-7-2-37 15,1-8-79-15,14-7-232 16,27-5-211-16</inkml:trace>
  <inkml:trace contextRef="#ctx0" brushRef="#br0" timeOffset="67789.85">28017 10746 950 0,'0'0'94'16,"0"0"117"-16,0 0-12 16,0 0-94-16,0 0-63 15,0 0-22-15,-34 43 15 16,12 21 4-16,-2 11-9 0,1 15-14 16,1 2-6-16,4 4-10 15,8-1 0-15,10-2-5 16,0-11-24-16,30-12-60 15,16-27-117-15,18-40-152 16,11-20-347-16</inkml:trace>
  <inkml:trace contextRef="#ctx0" brushRef="#br0" timeOffset="68211.47">28210 11103 1182 0,'0'0'49'15,"0"0"147"-15,0 0-83 16,0 0-61-16,0 0-42 0,0 0-8 16,34-23-2-16,22 19 1 15,-6 4-1-15,-8 0-8 16,-11 4-13-16,-13 9-7 16,-12 13-7-16,-6 1 14 15,0 6-8-15,-15-2-41 16,-6-2 12-16,1-6 14 15,3-8-14-15,4-7 22 16,10-6 30-16,3-2 6 16,0-18 23-16,17-16-3 15,12-11-17-15,8-6 2 16,2-1 1-16,2 8-2 0,-6 9 57 16,-12 13 4-16,-9 14-6 15,-11 8-14-15,-3 0-22 16,0 20-21-16,-1 12 6 15,-10 11 19-15,-4-2-26 16,5 4 5-16,4-4-6 16,6-2-12-16,9-3-95 15,31-14-83-15,17-18-118 16,4-4-563-16</inkml:trace>
  <inkml:trace contextRef="#ctx0" brushRef="#br0" timeOffset="68379.42">28959 11136 1030 0,'0'0'195'16,"0"0"28"-16,0 0-154 15,0 0-31-15,0 0-25 16,89-32 7-16,-34 12-20 16,2 3-6-16,-6 0-77 15,-4 2-194-15,-17-3-260 16</inkml:trace>
  <inkml:trace contextRef="#ctx0" brushRef="#br0" timeOffset="68630.03">29158 10922 1037 0,'0'0'314'0,"0"0"-105"16,0 0-119-16,0 0-15 15,0 0-22-15,0 0-15 16,-13 9-28-16,13 15-10 16,2 13 0-16,5 11 1 15,-1 5-1-15,-5 7-2 16,-1-3-2-16,0-5-42 16,-5-13-25-16,-1-10-44 15,6-8-125-15,0-18-184 16,13-3-489-16</inkml:trace>
  <inkml:trace contextRef="#ctx0" brushRef="#br0" timeOffset="69065.48">29544 10952 508 0,'0'0'6'15,"0"0"53"-15,0 0-51 16,0 0-8-16,0 0-14 16,0 0-19-16,22-21 33 15,-22 21-20-15,0 0 20 16,0 0 1-16,0 0-1 0,0 0 1 16,0 0 5-16,0 0-6 15,1 0 13-15,2-3 53 16,-1 0 50-16,-2 0-20 15,0 0 30-15,0 2 5 16,0 1 7-16,0-4-43 16,0 4 0-16,0-3-26 15,1 3-20-15,-1 0 6 16,0-2-3-16,0 2-7 16,0 0-12-16,0 0-15 15,0 2-8-15,0 18-10 0,0 13 2 16,0 9 4-1,-1 2-6-15,-8 3-4 0,0-1-6 16,0 0-76-16,8-6-103 16,1-9-211-16,1-16-481 15</inkml:trace>
  <inkml:trace contextRef="#ctx0" brushRef="#br0" timeOffset="69238.45">29815 11126 1359 0,'0'0'117'15,"0"0"32"-15,0 0-81 0,0 0-68 16,94-42-8-16,-50 34-92 16,-3-1-123-16,-5-4-274 15</inkml:trace>
  <inkml:trace contextRef="#ctx0" brushRef="#br0" timeOffset="69463.9">30281 10846 1277 0,'0'0'44'15,"0"0"220"-15,0 0-169 16,0 0-41-16,0 0-31 0,0 0-8 15,11 59 3 1,6-20-10-16,-6 11-8 0,-6 0-1 16,-5 3-10-16,-11 1-70 15,-12-9-41-15,2-15-291 16,13-21-314-16</inkml:trace>
  <inkml:trace contextRef="#ctx0" brushRef="#br0" timeOffset="69701.17">30622 10522 1356 0,'0'0'75'0,"0"0"20"16,0 0-23-16,0 0-23 16,0 0 24-16,107 99-20 15,-44-46-29-15,-8 3-10 16,-7 7-11-16,-14 9-1 15,-20 5-2-15,-14-4-10 16,-36 2 6-16,-31-3-58 16,-15-2-30-16,-2-6-101 15,16-23-255-15,24-23-169 16</inkml:trace>
  <inkml:trace contextRef="#ctx0" brushRef="#br0" timeOffset="69868.62">31071 10998 1350 0,'0'0'106'0,"0"0"45"15,0 0-43-15,0 0-76 16,113-26-32-16,-44 12-8 16,1-2-84-16,-1-7-178 15,-7-5-441-15</inkml:trace>
  <inkml:trace contextRef="#ctx0" brushRef="#br0" timeOffset="70190.9">31826 10599 1134 0,'0'0'179'15,"0"0"-42"-15,0 0-42 16,0 0-59-16,0 0-7 15,-69 111 6-15,44-54-13 16,5 8-12-16,4-5-10 16,8-4 0-16,5-12-1 15,3-18 1-15,0-14-26 16,12-7 6-16,11-5 11 16,2-7 5-16,2-13-15 15,-6-3 17-15,-3-4-3 16,-11 7 4-16,-5 1 1 15,-2 11 0-15,-20 8-2 0,-14 0-10 16,-6 24-36-16,-1 5-78 16,7 2-205-16,6-8-130 15</inkml:trace>
  <inkml:trace contextRef="#ctx0" brushRef="#br0" timeOffset="70669.62">32154 10380 677 0,'0'0'202'0,"0"0"-95"0,0 0 57 15,0 0-13-15,0 0-88 16,0 0-13-16,-11-33-9 15,11 29-13-15,2-1 3 16,1 0 13-16,-3 2-12 16,1 1-2-16,1-2-16 15,-2 4-4-15,1-3 1 16,-1 3 0-16,0-2 0 16,2 1 1-16,1-1-2 15,-2 0-1-15,1-1-7 0,2 3-1 16,-4-1 0-16,0-5 1 15,1 3 0-15,1-4-2 16,-1 0 0-16,2 1 1 16,-1 5 1-16,-2-1 4 15,0 2 6-15,0 0 3 16,0 7-12-16,5 32-3 16,-2 33 0-16,1 21 0 15,-2 22 2-15,-2 16-1 16,0 2-1-16,0 0-5 15,-2 0-22-15,-25-21-81 16,-12-17-380-16,-6-22-551 16</inkml:trace>
  <inkml:trace contextRef="#ctx0" brushRef="#br0" timeOffset="71446.66">21051 13607 982 0,'0'0'78'16,"0"0"253"-16,0 0-190 15,0 0-63-15,0 0-38 16,0 0-31-16,0 0-9 15,117-46 3-15,-29 30-3 16,9 5-29-16,-2 2-70 16,-15 2-183-16,-22 7-143 15,-30 0-266-15</inkml:trace>
  <inkml:trace contextRef="#ctx0" brushRef="#br0" timeOffset="71566.39">21178 13819 515 0,'0'0'70'15,"0"0"109"-15,0 0-148 16,0 0-21-16,150-30-10 16,-40-4-138-16,19-5-192 15</inkml:trace>
  <inkml:trace contextRef="#ctx0" brushRef="#br0" timeOffset="71917.59">22773 13193 855 0,'0'0'48'15,"0"0"239"-15,0 0-103 16,0 0-71-16,0 0-62 0,0 0-40 16,-24 81-2-1,24-2 9-15,0 20-12 16,0 10-4-16,0 9-2 0,4 5-18 15,3 2-92-15,-7-16-273 16,0-33-298-16</inkml:trace>
  <inkml:trace contextRef="#ctx0" brushRef="#br0" timeOffset="72374.73">23297 13808 682 0,'0'0'19'0,"0"0"-19"16,0 0 16-16,131-10-14 16,-39 8 1-16,25 2 0 15,17-5-3-15,18 2-4 16,23-6-7-16,14-1-69 16,18 0 4-16,13-6 17 15,5-1-28-15,-4 0 6 16,-5 1 24-16,-7-1 57 0,-14 4 9 15,-10 3 37-15,-23 0 37 16,-21 1 4-16,-20 4-26 16,-17 2 49-16,-12 1-35 15,1 2-6-15,1-1-16 16,9-2-44-16,9 3-3 16,10-6-6-16,14-1-44 15,7 0-174-15,6 0-51 16</inkml:trace>
  <inkml:trace contextRef="#ctx0" brushRef="#br0" timeOffset="72511.14">28662 13517 292 0,'0'0'53'0,"0"0"102"0,86-9 14 16,-86 9 46-16,2 0-56 16,-1 0-65-16,9-3-94 15,9 3-21-15,15-8-91 16,23-8-144-16</inkml:trace>
  <inkml:trace contextRef="#ctx0" brushRef="#br0" timeOffset="72712.38">30645 12964 539 0,'0'0'471'0,"0"0"-370"0,0 0 65 15,0 0-117-15,0 0-19 16,0 0-30-16,-17 29 0 16,17 17-1-16,0 10-14 15,6 16-74-15,-6 4-224 16,-22 5-281-16</inkml:trace>
  <inkml:trace contextRef="#ctx0" brushRef="#br0" timeOffset="75860.88">23213 15857 49 0,'0'0'14'15,"0"0"61"-15,0 0 12 16,82-37 19-16,-70 27 32 15,-4 4-10-15,-5 2 48 16,-3 1-34-16,0 3 8 16,0 0 18-16,0 0-50 15,0 0-24-15,0 0-42 16,-16 7-11-16,-9 5-11 0,-11 9-16 16,-11 3 0-1,-8 6 0-15,-7 2-3 0,-2 0-4 16,-4 1 5-16,2-4-9 15,3-2 7-15,13-6-1 16,14-8 8-16,15-6-4 16,12-5 2-16,7-2-3 15,2 0 3-15,0 0-10 16,0 0-2-16,0 7-3 16,19 3 1-16,13 9 4 15,17 6 11-15,10 1-3 16,2 4 1-16,3-1-2 15,3-2 5-15,4-1-9 16,-6-7-3-16,-10-2-2 16,-13-7-2-16,-13-3-2 0,-9-1-2 15,-5-2-1-15,0 2-30 16,1 4-47-16,5 0-74 16,-1-7-253-16,2-3-319 15</inkml:trace>
  <inkml:trace contextRef="#ctx0" brushRef="#br0" timeOffset="76363.53">24636 15729 756 0,'0'0'48'15,"0"0"137"-15,0 0-7 16,0 0-39-16,-101-61-42 15,63 62-51-15,-1 21-26 16,8 5-6-16,13 9-2 0,18 0-9 16,2 7 0-1,31 1-1-15,13-2-1 0,3 1-1 16,0-3 0-16,-7-5 1 16,-10-2 0-16,-13-2-1 15,-12-8 0-15,-7 3 1 16,0-5 1-16,-16 2-1 15,-13-1 9-15,-6-5-3 16,-5-4-7-16,1-5 8 16,1-8 1-16,5 0 3 15,5-28-4-15,7-11-8 16,11-15-1-16,10-9-25 16,1 5-80-16,31 8-168 0,8 7-143 15</inkml:trace>
  <inkml:trace contextRef="#ctx0" brushRef="#br0" timeOffset="77511.31">24678 15436 730 0,'0'0'47'0,"0"0"121"15,0 0-43-15,0 0-42 16,0 0-21-16,69-82-13 16,-40 65-21-16,-2 7-23 15,1 5-3-15,-4 2-3 16,-4 3 1-16,-2 3-9 15,-6 16-5-15,-4 9-18 16,-6 3-14-16,-2 2 26 16,0 1 10-16,-12-1 3 15,-1-4 7-15,2-6 8 16,4-6-5-16,5-7-3 16,2-1-2-16,20-7-5 0,29-2-37 15,22 0-84-15,19-4-144 16,8-13-81-16</inkml:trace>
  <inkml:trace contextRef="#ctx0" brushRef="#br0" timeOffset="78007.82">25630 16054 842 0,'0'0'49'0,"0"0"153"15,0 0-66-15,0 0-66 16,0 0-36-16,0 0-34 16,-5 10-14-16,72-9-23 15,37-1-120-15,26-7-90 16,7-24-312-16</inkml:trace>
  <inkml:trace contextRef="#ctx0" brushRef="#br0" timeOffset="78172.58">26696 15966 933 0,'0'0'26'0,"0"0"136"15,0 0-28-15,0 0-94 16,0 0-40-16,0 0-5 15,79-17-15-15,-9 4-131 16,14-3-62-16,-4-1-205 16</inkml:trace>
  <inkml:trace contextRef="#ctx0" brushRef="#br0" timeOffset="78903.34">27454 15852 54 0,'0'0'344'15,"0"0"-138"-15,0 0 20 16,0 0-82-16,0 0-66 15,0 0-27-15,5 0-8 16,-2 0-22-16,7 0 5 16,9 0 9-16,7 0-20 15,2 0-12-15,-3-2-3 16,-6-1-9-16,-10 3-52 16,-4 0-21-16,-2 0 39 15,-3 0 32-15,0 0 10 16,0 0 0-16,-1 0 1 15,-10 0 3-15,0 3 12 16,1-1 29-16,1 3 14 0,1-5-1 16,2 2-5-16,5-2-3 15,1 0-9-15,0 0-9 16,0 0-4-16,0 0 1 16,0 0 1-16,0 0 0 15,0 0 7-15,0 0-7 16,0 0-5-16,0 0-1 15,0 0-4-15,0 0 1 16,-3 0-1-16,2 0 0 16,-1 0-8-16,2 0-3 15,-1 0-3-15,1 0-1 16,0 0 1-16,-2 0 2 16,2 0 4-16,0 0 1 15,0 0-2-15,0 0 0 0,0 0-7 16,0 0-2-16,0 0 8 15,0 0-1-15,0 0-1 16,0 0-4-16,0 0 4 16,0 0 8-16,0 0-9 15,0 0-3-15,0 0-2 16,0 0 1-16,0 0 1 16,0 0-3-16,0 0 0 15,0 0-1-15,0 0 1 16,0 0 0-16,0 0 0 15,0 0 0-15,0 0 0 16,0 0 0-16,0 0-2 16,0 0 1-16,0 0 0 15,0 0-2-15,2 0 2 16,-2 0-1-16,1 0-2 0,-1 0-6 16,2 0-14-16,-2 0-8 15,0 0-13-15,1 0-46 16,-1 0-93-16,0 0-292 15,0 0-487-15</inkml:trace>
  <inkml:trace contextRef="#ctx0" brushRef="#br0" timeOffset="80670.07">28924 15542 160 0,'0'0'16'0,"0"0"16"16,0 0 20-16,0 0-39 15,0 0-13-15,0 0-4 16,-62-30 4-16,24 30 0 16,-9 0 2-16,-7 0 10 15,-9-5-12-15,-5-2 5 0,-7-3 25 16,-1 0-27-16,-4 0 1 15,-1 3 2-15,0 2-5 16,4 1-1-16,5 3 0 16,1 1-5-16,-4 0 4 15,-3 0-30-15,-5 0 17 16,1 0 3-16,1-3-49 16,-1-3 26-16,-3-4 17 15,-3 2 11-15,-3-3-10 16,-3 0-4-16,-7-2 20 15,-5-1 6-15,0 3-6 16,0 3-4-16,6 1 4 16,6 3 5-16,3-2-5 0,6 2 0 15,5-1-2 1,7 0 0-16,6 3-23 0,1-4-7 16,3 2 19-16,2 1 7 15,1 3 3-15,2 0 4 16,0 0-2-16,-5 0 2 15,4 0 0-15,-1 0-1 16,3 0 14-16,5 3 1 16,6 9-11-16,3 2-2 15,4 2 1-15,3 4 1 16,5 0-4-16,2-1-3 16,6 2 2-16,2 0-2 0,3-2-16 15,-3 1 13-15,2-1 1 16,-1 4-1-16,-4-3 3 15,-2 0 3-15,-4-1 3 16,-2 3-2-16,-3 0 1 16,-3-2-2-16,-2-1 0 15,1 1 0-15,2-3 0 16,0 1 10-16,1 1-9 16,3-1 5-16,7-1 2 15,3-3-6-15,4-5-1 16,-2 5 0-16,6-4 6 15,0 3 10-15,4-4-15 16,2-2-2-16,2-1-24 16</inkml:trace>
  <inkml:trace contextRef="#ctx0" brushRef="#br0" timeOffset="81973.56">26389 15291 264 0,'0'0'10'0,"0"0"53"16,0 0-5-16,0 0-45 16,0 0 6-16,-103-79-19 15,61 68 1-15,-7 0 0 16,-9 3-1-16,-5-2 1 16,-3 0-1-16,-1 7 2 15,-6 1-2-15,-2 2 3 16,-7 0-3-16,-1 0-11 15,2 0 10-15,2 0-5 16,6 9 6-16,0 4-3 16,3 4 3-16,0 8-7 0,3 5 9 15,1 4-3 1,2 6 2-16,0-2-1 0,0 6 5 16,1-1-5-16,5-3-1 15,6-1-2-15,4-2 2 16,5-5 1-16,4-2 5 15,5 1-5-15,5-3 1 16,1 0 1-16,4-2 3 16,0 1 1-16,2-5-6 15,3 4 0-15,-2-2 1 16,4-1-1-16,2 2 0 16,5 0 0-16,1 0-6 0,3 3 12 15,5 1-5-15,1 2-1 16,0 4 0-16,0 5 2 15,3-1-6-15,10 3 9 16,-1-1 1-16,6-1-4 16,5-1 4-16,0-6-4 15,7-2-2-15,1-3 3 16,2-3-3-16,6-6 3 16,0-4 5-16,1-1-5 15,6-1-1-15,2-2 11 16,6-1-6-16,2 6-7 15,4-2 7-15,-1 4-4 16,4-1-3-16,1 0 1 0,5-2 5 16,4-1-5-1,3-3 0-15,2-5 0 0,-1-3-1 16,5 1 0-16,5 0 3 16,4-1-3-16,0-1 0 15,3-1-3-15,1-1 3 16,6 2 7-16,2-2 0 15,2 0 0-15,1 0-4 16,-3 0 3-16,2 0-4 16,-1 0 3-16,4 0-3 15,0-5-2-15,4-2 0 16,2 0 2-16,1-4 0 0,0 0-1 16,5 2-2-1,-1-2 2-15,-3 0 1 0,-6 4 7 16,-6-6 1-16,-3 4 5 15,2-4 19-15,1-4-29 16,4-3 19-16,-1-3 0 16,2-1-4-16,-1-2-1 15,0 1 3-15,-5-5-1 16,-2 2 16-16,-8-1-20 16,-7 3-7-16,-5-4-4 15,-5-3-6-15,-1-3 0 16,-2-6 0-16,-5-5-2 15,-5-6 4-15,-6-3-3 16,-9 0 3-16,-4 2 3 16,-6 2 14-16,-12 2 21 15,-8 4-16-15,-12 2 6 16,-6 2 10-16,-1 0-36 0,-22 1 18 16,-11 1-10-16,-6-2-4 15,-8-11-6-15,-9 3 1 16,-2-5-2-16,-14 1 0 15,-9 5-2-15,-9 6-2 16,-12 11 1-16,-14 11-2 16,-23 14-15-16,-34 7 16 15,-28 1-6-15,-36 26-33 16,-28 11-39-16,-22 6-70 16,-22-1-152-16</inkml:trace>
  <inkml:trace contextRef="#ctx0" brushRef="#br0" timeOffset="83035.25">7079 14620 911 0,'0'0'30'0,"0"0"73"16,-78 17 26-16,51 13-62 16,-1 7-27-16,10 5-9 15,9-1-20-15,9 4 3 16,8 2-3-16,20 2-1 16,18 0-7-16,8 1 3 0,3-7-4 15,4-7 0 1,-9-9 2-16,-13-1-4 0,-14-2 5 15,-14 2-2-15,-11 1-2 16,-11 5 6-16,-23 5-3 16,-15 2 1-16,-7-6-3 15,-2-6 7-15,0-18-1 16,9-9 40-16,1-13-7 16,8-26 6-16,4-20-27 15,11-22-5-15,25-14-15 16,6 3-13-16,35 5-95 0,16 15-86 15,1 16-137-15,-4 7-260 16</inkml:trace>
  <inkml:trace contextRef="#ctx0" brushRef="#br0" timeOffset="83357.87">7216 14422 777 0,'0'0'226'16,"0"0"49"-16,0 0-201 15,0 0-31-15,42-78-32 16,-8 58 0-16,-1 3-8 0,-3 10-3 16,-11 7-1-16,-5 0-5 15,-4 24-2-15,-10 11 4 16,0 16 3-16,-3 5 1 15,-15 0 3-15,-1-8-1 16,4-10 7-16,7-16-3 16,1-12-4-16,7-10-2 15,13 0-12-15,20-15 3 16,22-12-6-16,11-6-130 16,1 0-174-16,-1 1-323 15</inkml:trace>
  <inkml:trace contextRef="#ctx0" brushRef="#br0" timeOffset="83781.11">7884 14991 881 0,'0'0'0'0,"0"0"92"15,0 0-57-15,0 0-13 16,0 0 105-16,0 0-14 16,69-44-53-16,-33 30-35 15,5-1-4-15,7-2-21 0,6-1-4 16,4-2-143-1,-3-2-184-15,-13 3-213 0</inkml:trace>
  <inkml:trace contextRef="#ctx0" brushRef="#br0" timeOffset="83966.89">8080 14750 1067 0,'0'0'50'0,"0"0"187"15,0 0-153-15,0 0-59 16,0 0-18-16,-36 91 9 16,55-33-9-16,1 8-7 0,5 13-7 15,2 3-27 1,-2 4-205-16,2-13-233 0</inkml:trace>
  <inkml:trace contextRef="#ctx0" brushRef="#br0" timeOffset="84153.73">8772 15207 1414 0,'0'0'6'16,"0"0"108"-16,0 0-87 15,0 0-27-15,0 0-3 16,119-61-7-16,-41 18-119 15,7-9-270-15,-2-1-509 16</inkml:trace>
  <inkml:trace contextRef="#ctx0" brushRef="#br0" timeOffset="84311.58">9567 14925 1316 0,'0'0'15'16,"0"0"145"-16,0 0-104 15,0 0-56-15,0 0-9 16,130-59-33-16,-56 25-114 16,-5 4-153-16,-5 4-149 15</inkml:trace>
  <inkml:trace contextRef="#ctx0" brushRef="#br0" timeOffset="84423.87">10038 14730 665 0,'0'0'199'0,"0"0"66"16,0 0-127-16,0 0-72 15,0 0-66-15,0 0-19 16,0-4-234-16,0-14-437 16</inkml:trace>
  <inkml:trace contextRef="#ctx0" brushRef="#br0" timeOffset="84670.97">11025 14083 1396 0,'0'0'37'15,"0"0"117"-15,0 0-51 16,0 0-33-16,0 0-59 16,0 0-9-16,14-10 1 15,47-10-3-15,14-10 0 16,2 4-9-16,-5-1-45 15,-11 7-82-15,-19 11-164 16,-18 6-174-16,-24 3-297 16</inkml:trace>
  <inkml:trace contextRef="#ctx0" brushRef="#br0" timeOffset="84800.89">11054 14383 857 0,'0'0'54'16,"0"0"36"-16,0 0-60 15,82-7-10-15,-5-29-20 16,11-13-97-16,5-4-356 16</inkml:trace>
  <inkml:trace contextRef="#ctx0" brushRef="#br0" timeOffset="85255.93">12289 13593 1019 0,'0'0'45'0,"0"0"211"15,0 0-117-15,0 0-60 16,0 0-29-16,0 0 5 16,0-52 0-16,-9 52-28 15,-15 13-24-15,-9 16-1 16,-7 14 1-16,3 15-1 15,7 1-1-15,6 6-1 16,12-7-1-16,12-7 1 16,0-13-2-16,13-13 0 15,26-11-1-15,7-14 2 0,13 0-3 16,-4-23 4-16,-3-7 1 16,-10-3 2-16,-9 5-3 15,-14 12 1-15,-10 6 0 16,-9 10 2-16,0 0 0 15,-12 26-3-15,-21 21 4 16,-6 13-4-16,4 3 13 16,11-4-4-16,9-14 2 15,15-7-11-15,3-16-5 16,29-21 4-16,27-2-6 16,26-31-15-16,21-16-39 15,7-3-74-15,2-2-256 0,-9-7-300 16</inkml:trace>
  <inkml:trace contextRef="#ctx0" brushRef="#br0" timeOffset="92867.01">10197 16824 41 0,'0'0'497'16,"0"0"-355"-16,0 0 56 0,0 0-18 15,0 0-25-15,0 0-18 16,0 0-19-16,-17 11-42 16,17-11-26-16,0 0-17 15,0 0-19-15,0 0-9 16,0 0-5-16,3-11 0 16,10-2 0-16,1-4 6 15,-1 2-6-15,-4 1 3 16,-3 7-2-16,-3 0-1 15,-2 7 1-15,-1-3 2 16,0 3-1-16,0 0 4 16,0 0-3-16,-7 0-2 0,-11 0-2 15,-6 0 0-15,-4 0-1 16,-2 4 1-16,0 12 1 16,2 1-2-16,4 3 0 15,9 2 1-15,8-2 0 16,7-1-1-16,7 6 1 15,20 0-2-15,7-4 2 16,8 3 1-16,0-2-1 16,4 0 1-16,-1 2 2 15,-2 1-2-15,-4 3 0 16,-10 3 0-16,0 7 2 16,-15 2-1-16,-4 6 0 15,-7 4-1-15,-3-4 0 16,0-5-3-16,-13-4 5 15,-4-7-2-15,-5-12 5 0,-2-8-5 16,3-9 5-16,-6-1-1 16,0-32-3-16,2-24-1 15,1-21-4-15,12-7-12 16,12 3-25-16,0 13-31 16,27 10-105-16,5 12-142 15,3 8-183-15</inkml:trace>
  <inkml:trace contextRef="#ctx0" brushRef="#br0" timeOffset="93140.17">11360 16774 1450 0,'0'0'7'16,"0"0"-4"-16,0 0 128 15,0 0-111-15,0 0-18 16,0 0 0-16,91-99 7 16,-24 41-9-16,6 5-3 15,-3 0-55-15,-11 15-48 16,-11 17-109-16,-25 21-227 0</inkml:trace>
  <inkml:trace contextRef="#ctx0" brushRef="#br0" timeOffset="93309.84">11567 16999 1233 0,'0'0'9'0,"0"0"11"16,88-92 55-16,-27 32-48 15,5 4 10-15,4 6-31 16,0 4-6-16,-3 7-91 16,-4 12-131-16,-17 13-283 0</inkml:trace>
  <inkml:trace contextRef="#ctx0" brushRef="#br0" timeOffset="93849.48">9264 17029 201 0,'0'0'10'16,"0"0"1"-1,0 0 54-15,-31-85 51 0,20 65-14 16,5 3 28-16,2 8 28 16,4 9-15-16,0 15-75 15,43 47-47-15,24 49 93 16,29 47 5-16,11 31-84 15,2 18-7-15,-7 2 2 16,-1-7-13-16,-13-12-14 16,-12-32-3-16,-6-41-21 15,-19-44-78-15,-14-54-23 16,-16-32-41-16,-11-53-74 16,-10-32-286-16</inkml:trace>
  <inkml:trace contextRef="#ctx0" brushRef="#br0" timeOffset="94638.42">9337 16758 195 0,'0'0'1011'0,"0"0"-1010"16,0 0 43-16,0 0 15 15,-4-76-55-15,62 17-3 16,36-24-2-16,31-16 4 15,33-20-7-15,33-16 5 16,40-8-4-16,39-5 2 16,39-4-22-16,28-4-9 0,24-2-16 15,12-4 19-15,3-3 13 16,12 7-9-16,-11-4 7 16,-16 4 5-16,-18 5 9 15,-28 8-2-15,-26 13 3 16,-35 20-1-16,-32 16 0 15,-42 17 4-15,-34 17 2 16,-32 18-1-16,-26 14 4 16,-21 13 2-16,-12 10 0 15,-1 7 15-15,-9 21-20 16,1 35 1-16,-1 27 10 16,-5 28 21-16,6 21-1 15,5 7-13-15,3 1-18 0,14-2 3 16,7-2 1-16,7 9-2 15,-2 3-3-15,-5 8 1 16,-14-1 14-16,-9 0-11 16,-12-9 3-16,-5-11-4 15,-11-22-4-15,-6-18 3 16,-10-20 1-16,-8-8-2 16,0-9 7-16,-17-1-7 15,-10-3 14-15,-8-9-9 16,-8 2-6-16,-8 2 1 15,-11-1-1-15,-14 8 1 16,-11 2-2-16,-16 5 0 16,-17 7 0-16,-19 5 0 15,-17 3-2-15,-17 6-1 0,-16 4 1 16,-21 11-5-16,-33 15-16 16,-21 2 1-16,-15 17-3 15,-14 4 7-15,1-4-2 16,3 1 12-16,10-4 8 15,18-8 2-15,18 1 2 16,13-2 1-16,2-5 11 16,7-2-3-16,8-10-2 15,4-17-3-15,15-8-12 16,18-13 5-16,27-17-1 16,31-20 4-16,41-19-2 15,32-10-2-15,27-3-24 16,18-32-155-16,7-15-266 0</inkml:trace>
  <inkml:trace contextRef="#ctx0" brushRef="#br0" timeOffset="95131.73">10304 17544 939 0,'0'0'70'16,"0"0"-69"-16,0 0-1 16,0 0 0-16,0 0-40 15,0 0-114-15,10 0-61 16,13-3-11-16</inkml:trace>
  <inkml:trace contextRef="#ctx0" brushRef="#br0" timeOffset="95447.57">13942 15623 918 0,'0'0'9'0,"0"0"-1"0,0 0 35 15,0 0-27-15,0 0-12 16,0 0 7-16,0-5-11 16,-7 19-67-16,-9 6-62 15,-14 2-234-15</inkml:trace>
  <inkml:trace contextRef="#ctx0" brushRef="#br0" timeOffset="96197.24">13545 15380 893 0,'0'0'18'0,"0"0"56"0,-81 24 30 15,47 22-66-15,3 13-28 16,5 8-5-16,16-3-1 16,10-6-5-16,17-11 1 15,22-8-5-15,9-13-3 16,0-16-51-16,1-10 19 15,-9-7 22-15,-5-13 6 16,-15 4-1-16,-7 4 13 16,-13 8 1-16,0 4 9 15,-13 0 9-15,-16 9-15 16,-7 25 0-16,-3 12 6 16,2 10 10-16,9 0 10 15,11-6-4-15,15-11-12 16,2-6-7-16,26-16-7 0,10-14 0 15,12-3 2-15,10-34 1 16,0-10-3-16,2-7-6 16,-8-1-102-16,-21 9-151 15,-17 13-485-15</inkml:trace>
  <inkml:trace contextRef="#ctx0" brushRef="#br0" timeOffset="96551.52">13555 16758 1254 0,'0'0'106'15,"0"0"-85"1,78-85 86-16,7 5-51 0,28-10-2 16,14-5-16-16,16 2-24 15,2-2 7-15,-5 9-4 16,-13 13-12-16,-23 14 11 15,-29 15-5-15,-26 19 8 16,-27 11-2-16,-11 11 1 16,-11 3 10-16,0 0 7 15,0 0-10-15,0 0-6 16,0 0-8-16,0 0-10 16,0 0 0-16,0 0-1 15,0 0 0-15,0 0 0 16,0 0-2-16,0 0-23 15,0 0-26-15,3-3-13 0,3-11-38 16,0-13-148-16,5-12-347 16</inkml:trace>
  <inkml:trace contextRef="#ctx0" brushRef="#br0" timeOffset="98911.77">18853 2559 319 0,'0'0'2'0,"0"0"-2"16,0 0 4-16,0 0 9 15,0 0-13-15,0 0 2 16,0 0 4-16,0 0-5 15,2 2-2-15,4 2-41 16,1-4-51-16</inkml:trace>
  <inkml:trace contextRef="#ctx0" brushRef="#br0" timeOffset="99500.92">22360 2471 868 0,'0'0'10'16,"0"0"-10"-16,0 0 32 16,0 0-32-16,0 0-56 15,0 71-136-15,-13-10-212 0</inkml:trace>
  <inkml:trace contextRef="#ctx0" brushRef="#br0" timeOffset="100907.6">14646 15066 639 0,'0'0'27'0,"0"0"2"16,0 0 86-16,0 0-83 15,0 0-29-15,0 0-2 0,22-9-1 16,5 32 19-16,-2 0 14 16,2 0 16-16,-4 1-39 15,-1-12 5-15,0-4-5 16,5-8 2-16,3-20 19 16,15-44 14-16,16-34 84 15,21-38-50-15,29-32-31 16,31-16-4-16,24-9-9 15,7 8-16-15,-8 23-14 16,-20 27 5-16,-27 19 18 16,-27 21-4-16,-26 15-3 0,-18 13-2 15,-17 13 8-15,-14 10-10 16,-10 11 11-16,-6 6-5 16,0 11 3-16,0 6-16 15,-3 7-9-15,-6 3-1 16,-4 13-48-16,-4 23-87 15,-8 21-170-15,-13 16-125 16</inkml:trace>
  <inkml:trace contextRef="#ctx0" brushRef="#br0" timeOffset="101342.26">14283 16056 880 0,'0'0'0'0,"0"0"-195"16,0 0 92-16,0 0-237 16</inkml:trace>
  <inkml:trace contextRef="#ctx0" brushRef="#br0" timeOffset="101568.87">13682 15770 981 0,'0'0'0'16,"0"0"-51"-16,0 0-131 16,0 0 56-16,0 0-8 0,39 73-122 15</inkml:trace>
  <inkml:trace contextRef="#ctx0" brushRef="#br0" timeOffset="102602.14">15533 16758 896 0,'0'0'0'16,"0"0"-104"-16,0 0-13 16,0 0-136-16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9:32:36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30186 7982 642 0,'0'0'32'15,"0"0"-32"-15,0 0 23 16,0 0 49-16,0 0-10 15,0 0-39-15,0 0-14 16,0 0-9-16,0-12-36 0,0 17-84 16,0 12-1-16,-9 2-128 15</inkml:trace>
  <inkml:trace contextRef="#ctx0" brushRef="#br0" timeOffset="201.23">30361 9213 780 0,'0'0'0'15,"0"0"-84"-15,0 0 8 16,0 0-104-16,0 0-172 15</inkml:trace>
  <inkml:trace contextRef="#ctx0" brushRef="#br0" timeOffset="762.22">30379 8098 337 0,'0'0'19'16,"0"0"-19"-16,0 0 38 0,0 0 1 15,0 0 0-15,0 0-13 16,-68 2-18-16,68-2-3 16,0 0 12-16,0 0 29 15,0 1 16-15,0-1-25 16,0 0-6-16,0 0 6 15,0 0 6-15,0 0-11 16,0 0 8-16,0 0-10 16,-2 0-1-16,-1 0-17 15,-2-6-12-15,1 1 22 16,1 5-12-16,0 0 8 16,-7 5-15-16,-6 21-3 0,-4 26-1 15,-3 21 0 1,2 16 1-16,6 12-3 15,8 6 3-15,7-4-1 0,3-8-3 16,21-12-12-16,5-23-7 16,7-21 2-16,2-18 3 15,3-16 6-15,6-5 12 16,5-32 0-16,1-18 0 16,-1-13 1-16,-8-17 0 15,-19-12 6-15,-17-14-7 16,-8-15 1-16,-25-4 3 0,-22 8 3 15,-11 15 2 1,-5 30 0-16,1 32-3 0,2 36-6 16,3 28-8-16,10 49-72 15,12 36-57-15,15 10-135 16</inkml:trace>
  <inkml:trace contextRef="#ctx0" brushRef="#br0" timeOffset="4025.14">30066 8252 582 0,'0'0'18'0,"0"0"-18"16,0 0 3-16,0 0-3 15,0 0-23-15,0 0-54 16,0 0 3-16,7 13-95 16</inkml:trace>
  <inkml:trace contextRef="#ctx0" brushRef="#br0" timeOffset="4264.28">30314 8989 684 0,'0'0'0'15,"0"0"-185"-15,0 0 125 16,0 0-230-16</inkml:trace>
  <inkml:trace contextRef="#ctx0" brushRef="#br0" timeOffset="4482.35">30198 7906 629 0,'0'0'0'15,"0"0"-85"1,0 0 69-16,0 0-7 0,11 106-124 16</inkml:trace>
  <inkml:trace contextRef="#ctx0" brushRef="#br0" timeOffset="5150.49">30313 9124 835 0,'0'0'13'16,"0"0"-6"-16,0 0 30 0,0 0 6 15,0 0-25-15,0 0-10 16,-10 0-8-16,10 0 1 15,0 0-1-15,0 0 2 16,0 0 0-16,0 0-1 16,0 0-1-16,0 0 3 15,0 0 1-15,0 0-1 16,0 0-2-16,0 0 0 16,0 0-2-16,0 0 3 15,0 0-2-15,0 0 3 16,0 0-2-16,0 0-1 15,0 0-3-15,0 0 3 0,0 0 0 16,0 0 3-16,0 0 2 16,0 0-4-16,0 0 0 15,0 0 0-15,0 0-1 16,0 0 3-16,0 0-2 16,0 0 1-16,0 0-2 15,0 0 3-15,0 0-2 16,0 0 1-16,0 0-1 15,0 0-1-15,0 0 0 16,0 0 0-16,0 0 0 16,0 0 1-16,0 0 1 15,0 0-2-15,0 0-1 0,0 0 0 16,0 0 1-16,0 0 0 16,0 0-1-1,0 0 1-15,0 0 0 0,0 0-2 16,0 0-5-16,0 0 4 15,0 0-9-15,0 0-17 16,0 0 3-16,0 0-6 16,0 0-15-16,0 0-29 15,0 0 9-15,0 2-76 16,0 0-72-16,0-2-117 16</inkml:trace>
  <inkml:trace contextRef="#ctx0" brushRef="#br0" timeOffset="6078.96">30215 7487 42 0,'-9'75'13'0,"-3"1"-13"15,-5-6-42-15</inkml:trace>
  <inkml:trace contextRef="#ctx0" brushRef="#br0" timeOffset="8655.7">30479 8390 725 0,'0'0'15'0,"0"0"-11"16,0 0 30-16,-82 16-7 16,79-15-3-16,1-1-14 15,2 0-5-15,0 0-4 16,0 0-1-16,0 0 0 15,0 0 0-15,0 0 9 16,0 0-9-16,0 0 0 16,0 0 2-16,0 0 1 15,0 0-2-15,0 0 2 16,-1 0-3-16,1 0 0 0,0 0 1 16,0 0 0-16,0 0-1 15,0 0 0-15,0 0 1 16,0 0-1-16,0 0 6 15,0 0-6-15,0 1 0 16,0-1-4-16,0 0 4 16,0 0 0-16,0 0 1 15,0 0 3-15,0 0-4 16,0 0-4-16,0 0 4 16,0 0 2-16,0 0 2 15,0 0-4-15,0 0-1 16,0 0 0-16,0 0-2 15,0 0 5-15,0 0-2 0,0 2 0 16,0-1 0-16,0-1-6 16,0 0 3-16,0 4-13 15,0 3-60-15,-6 1-37 16,-5-2-58-16,-4-6-154 16</inkml:trace>
  <inkml:trace contextRef="#ctx0" brushRef="#br0" timeOffset="9687.51">31051 6934 111 0,'0'0'113'16,"0"0"-1"-16,0 0 5 0,0 0-56 16,0 0-15-16,0 0 11 15,0 4-28-15,0-4-12 16,0 0-10-16,0 0 0 15,0 0-2-15,0 0-1 16,0 0 4-16,0 0 9 16,0 0-2-16,0 0 15 15,0 0-9-15,0 0-2 16,0 0-5-16,0 0-7 16,0 0-5-16,0 3-1 15,0-2 0-15,0 2-1 16,0-1 4-16,0-1-3 15,0-1-1-15,0 0 2 0,0 0-1 16,0 0 4-16,0 0 1 16,0 0 7-16,0 0-1 15,0 0-3-15,0 2-2 16,0-2-4-16,0 0-1 16,0 0 0-16,0 0-2 15,0 0 1-15,0 0-1 16,0 0 1-16,0 0 0 15,0 0 1-15,0 0-2 16,0 0 3-16,0 0-3 16,0 0 0-16,0 0 0 15,0 0 0-15,0 0 0 0,0 0 0 16,0 0 0-16,0 0 1 16,0 0-1-16,0 0 0 15,0 0 0-15,0 0 2 16,0 0-2-16,0 0 1 15,0 0-1-15,0 0 0 16,0 0 0-16,0 0-1 16,0 0 0-16,0 0-3 15,0 0-6-15,2 0 0 16,-1 3-1-16,2-3 7 16,-3 0-29-16,2 4-51 15,-2 3-40-15,0 7 5 16,0 12-79-16</inkml:trace>
  <inkml:trace contextRef="#ctx0" brushRef="#br0" timeOffset="10475.16">30496 8500 398 0,'0'0'23'15,"0"0"-10"-15,0 0 0 16,0 0 40-16,0 0-50 15,0 0-3-15,0 0-11 16,0 0-45-16,-3-3-246 0</inkml:trace>
  <inkml:trace contextRef="#ctx0" brushRef="#br0" timeOffset="10788.64">30976 7268 69 0,'0'0'0'16,"-42"121"0"-16,18-61-38 15</inkml:trace>
  <inkml:trace contextRef="#ctx0" brushRef="#br0" timeOffset="11021.35">30844 7282 44 0,'0'0'225'16,"0"0"-192"-16,0 0 66 15,0 0 8-15,0 0-30 16,0 0-25-16,-36 6-17 16,75-19-15-16,16-4-1 15,12-5-19-15,11-1-65 16,-3 0-85-16,-4-1-159 0</inkml:trace>
  <inkml:trace contextRef="#ctx0" brushRef="#br0" timeOffset="12455.41">29869 8090 54 0,'-48'89'13'0,"22"21"29"15,22 6-23-15,6-7-19 16,33-14-8-16,13-18-49 15,10-19-6-15</inkml:trace>
  <inkml:trace contextRef="#ctx0" brushRef="#br0" timeOffset="12672.99">30203 7875 104 0,'-85'0'10'16,"5"20"31"-16,9 20 45 16,13 7-25-16,19 6-44 15,18 7 6-15,21-1-16 16,0 2-7-16,35-6 0 16,14-7-42-16,10-14-55 15,9-14-113-15</inkml:trace>
  <inkml:trace contextRef="#ctx0" brushRef="#br0" timeOffset="13700.48">31034 6759 13 0,'0'0'6'0,"-148"0"18"15,72 24-6-15,4 21-13 16,4 19 11-16,7 28-1 15,16 27 8-15,16 6 5 16,22 4 3-16,8-13-31 16,32-17-7-16,21-23-16 15,10-25-25-15,9-29 0 16,14-22 39-16,7-10 4 0,4-27 5 16,-1-14-27-16,-7-7 15 15,-15-7 12-15,-13-6 6 16,-17-8-6-16,-17-13-6 15</inkml:trace>
  <inkml:trace contextRef="#ctx0" brushRef="#br0" timeOffset="16489.72">30916 10330 871 0,'0'0'6'0,"0"0"-6"16,0 0 17-16,0 0-10 0,96-19-3 15,-10-1 1 1,15-6-5-16,7-2-71 0,-6 1-180 16,-15 2-136-16</inkml:trace>
  <inkml:trace contextRef="#ctx0" brushRef="#br0" timeOffset="16685.16">31106 10609 724 0,'0'0'37'16,"133"-19"-20"-16,-40-9 32 0,4 5-29 16,-2-4-20-16,-1 10-58 15,-13 8-202-15,-15 1-264 16</inkml:trace>
  <inkml:trace contextRef="#ctx0" brushRef="#br0" timeOffset="16864.64">31187 11168 793 0,'0'0'18'0,"87"-3"7"15,-18-9 84-15,3-1-70 16,2 9-39-16,4 4-28 0,-4 0-39 16,-9 15-228-16</inkml:trace>
  <inkml:trace contextRef="#ctx0" brushRef="#br0" timeOffset="17029.59">31250 11821 826 0,'0'0'48'0,"0"0"-30"16,110-20 141-16,-17-10-50 15,18-6-13-15,16-3-69 0,3-6-27 16,-3 6-238 0,-15 2-379-16</inkml:trace>
  <inkml:trace contextRef="#ctx0" brushRef="#br0" timeOffset="19377.68">30662 9682 192 0,'0'0'75'0,"0"0"-61"15,0 0 4-15,0 0 23 16,0 0-35-16,0 0 0 16,-24-6-6-16,17 17 6 15,-1 8-5-15,1 4 3 0,-8 20 4 16,0 23-5-16,-3 30 13 16,2 44 8-16,5 54 5 15,10 43-24-15,1 40 6 16,16 8-8-16,20-8-3 15,10-20-2-15,12-25-22 16,7-24-24-16,6-39-15 16,4-31-8-16,1-28-15 15,-5-35-82-15</inkml:trace>
  <inkml:trace contextRef="#ctx0" brushRef="#br0" timeOffset="19497">31268 12596 34 0,'0'0'54'15,"62"-90"83"-15,-39 14-34 16,-5-22-28-16,-5-28 10 0,-9-25-60 15,-4-28-25 1,-6-21-63-16,-20-20 27 0,-10-10 5 16,-9-4-120-16,-10-1 1 15</inkml:trace>
  <inkml:trace contextRef="#ctx0" brushRef="#br0" timeOffset="19820.62">33307 14637 226 0,'0'0'0'0,"108"86"-33"0</inkml:trace>
  <inkml:trace contextRef="#ctx0" brushRef="#br0" timeOffset="20254.66">32980 13118 358 0,'0'0'43'0,"-73"75"-22"16,28 9 42-16,-1 18 31 15,6 7-14-15,14-7-54 16,17-12-5-16,9-11-17 16,11-22 1-16,20-19-2 15,5-21-3-15,10-17 0 16,5-17 22-16,3-25 9 16,1-18-7-16,-13-8-3 15,-20-12-7-15,-21-2 1 0,-11-5-1 16,-39 1-11-16,-12 14-3 15,-10 18 0-15,-3 35-6 16,-5 25 4-16,-8 52-15 16,-1 27-57-16,8 24-68 15,16 7-110-15</inkml:trace>
  <inkml:trace contextRef="#ctx0" brushRef="#br0" timeOffset="27725.78">32598 13671 565 0,'0'0'138'16,"0"0"-32"-16,0 0-25 16,0 0 2-16,0 0-39 15,0 0-15-15,91-14 75 16,-36-6-19-16,6-3-48 16,2 2-23-16,7-4-11 15,1 5-3-15,-2 0 0 0,-12 0-61 16,-24 10-50-16,-24 1-44 15,-15 9-78-15,-51 0-51 16,-20 19-55-16</inkml:trace>
  <inkml:trace contextRef="#ctx0" brushRef="#br0" timeOffset="27869.16">32802 13626 390 0,'0'0'193'0,"-105"103"-43"16,67-60-47-16,11-13 2 16,18-16-61-16,9-8 45 15,9-6-34-15,35 0 59 16,21-20-55-16,19-3-59 15,13-6-7-15,-5 8-80 16,-6 8 10-16,-25 6-91 16,-30 7 79-16,-31 0-336 15</inkml:trace>
  <inkml:trace contextRef="#ctx0" brushRef="#br0" timeOffset="30376.08">30240 6782 331 0,'0'0'425'0,"0"0"-403"16,0 0 6-16,0 0 22 15,0 0-43-15,0 0 10 0,171-16 41 16,-11 2-28-16,33-5-23 16,12 2 4-16,-9 0-10 15,-23 0 2-15,-35 0-3 16,-39 0 0-16,-41 4-23 16,-39-1-50-16,-23 0 48 15,-56 5-35-15,-36 6-64 16,-34 3 27-16,-33 9 55 15,-22 15-16-15,-21 11 5 16,0 1-27-16,11-2 0 16,20-1 40-16,38-8 40 15,34-6 25-15,38-7 67 16,32-2-24-16,23 2-26 16,10 0-29-16,7 7 13 0,12 5 22 15,4 13 26-15,-3 9-17 16,-7 14-1-16,-9 11-4 15,-4 18-3-15,-14 14 2 16,-17 20-15-16,-12 19-18 16,-3 20 14-16,-3 22-15 15,4 24-6-15,12 20 4 16,14 16 2-16,11 0-9 16,8 5 2-16,0 1-6 15,8 4-4-15,8 8 1 16,-1-2-2-16,-3-6-1 0,0-13 1 15,-8-15-1 1,-4-15 2-16,0-12-3 0,0-9 5 16,-3-8-2-16,-3-9 1 15,-1-9-1-15,4-18-10 16,2-7 8-16,-4-1 1 16,2-8 2-16,3-4-2 15,0-9 0-15,0-18 1 16,11 1-5-16,0-7 5 15,-3-4-30-15,-1-8-12 16,-2-4 19-16,-3-12 8 16,0-2 10-16,-1-2-10 15,-1-9 15-15,2 0 7 16,1 2 3-16,0-2 3 0,0-3-9 16,2 4-4-16,-2-3-24 15,1-8 20-15,2 0 4 16,-5-7 0-16,2-6-3 15,0-2-4-15,-1-4 7 16,-1-6 0-16,1-3 0 16,1-1 3-16,0-3 6 15,3 2 8-15,1-2 14 16,2 0 0-16,3-1 4 16,4 2-6-16,8-5-16 15,11-6 16-15,14 0 20 16,14-2 0-16,14-15-25 15,14-8-17-15,12-3-5 0,17-1 7 16,12-5-9-16,12 2 1 16,8 8 2-16,4 8 0 15,-10 16-2-15,-2 16 0 16,2 4-2-16,-2 6-3 16,0-18 3-16,-4-8-1 15,-13 0-4-15,-17 0-17 16,-9-5-6-16,-10-4 1 15,-12 0 14-15,-12-1 12 16,-8 4-21-16,-10-2-13 16,-7 1-8-16,-8 2 32 15,-1 0 3-15,-5-2 5 16,0 2 3-16,2 1-12 16,-3 0-39-16,-2 1-2 0,-2 1 33 15,-1 1 6-15,-1-2 5 16,0-1-1-16,-5 4-2 15,1-3 0-15,-5 3 12 16,-3 0-25-16,-5-6-56 16,-4-2-53-16,0 2 6 15,-9-10-190-15</inkml:trace>
  <inkml:trace contextRef="#ctx0" brushRef="#br0" timeOffset="31674.42">31654 6621 68 0,'0'0'0'0,"0"0"5"15,0 0-4-15,0 0 4 16,0 0 8-16,0 0 24 15,0 0-29-15,-55 0 6 16,53-3 41-16,-2 2 12 16,1-2-27-16,1 1 10 15,1-3 0-15,1 5-13 16,3-3-19-16,26-3-17 0,20 5-1 16,18-1-7-16,13 2-12 15,2 0 15-15,0 0-3 16,-1 0-66-16,-5 0 56 15,-8 6-20-15,-13-3 37 16,-13 0-20-16,-13 1-4 16,-13-1 20-16,-10-2 4 15,-6 1 1-15,0-1 23 16,0-1-18-16,-2 3-2 16,-9 4 4-16,-1-1-3 15,3 0-4-15,0 4 5 16,3 3-5-16,1 3-1 15,1 7 0-15,2 3 0 0,-1 8 0 16,0 12 1-16,-4 15-1 16,-2 18 0-16,0 15 0 15,-3 17 0-15,2 14-1 16,-1 14-1-16,-1 14-8 16,-1 9-41-16,-6 9-42 15,-4 7 12-15</inkml:trace>
  <inkml:trace contextRef="#ctx0" brushRef="#br0" timeOffset="51178.96">30599 9757 248 0,'0'0'7'0,"-67"78"7"15,28-25 40-15,-1 0-8 16,0 0 13-16,7-7-24 16,6-12-11-16,8-12-2 15,10-6 11-15,4-13-8 16,4 0 4-16,1-3 3 15,0 0 12-15,0-3 1 16,12-17 14-16,9-11-25 16,1-5-8-16,-2-3-9 0,-1-6-4 15,-1-2-11-15,0-6-1 16,1 0 7-16,-2 8-2 16,-4 15-5-16,-6 13 1 15,-2 14-2-15,-2 3 0 16,3 0-2-16,1 19-8 15,1 11 10-15,-1 7 23 16,1-1-22-16,2-2 1 16,2-8-1-16,7-4 3 15,4-8-3-15,2-4 6 16,5-7-5-16,0-3-1 16,-3 0-2-16,-3 0-34 0,-8-3-141 15,-12-2-132-15</inkml:trace>
  <inkml:trace contextRef="#ctx0" brushRef="#br0" timeOffset="51629.66">30474 9842 313 0,'0'0'30'0,"0"0"63"16,0 0-22-1,0 0-31-15,0 0-11 16,0 0 74-16,96 80-17 15,-68-34-54-15,-1 2-2 0,-1-4-28 16,1-8-2-16,-2-7-4 16,-2-12-106-16,1-15-28 15,-9-2-71-15</inkml:trace>
  <inkml:trace contextRef="#ctx0" brushRef="#br0" timeOffset="51812.15">30546 9897 520 0,'0'0'0'0,"-39"73"11"16,25-26-1-16,1 5-5 16,1 5-5-16,-3-2-21 15,0-7-83-15,1-16-150 16</inkml:trace>
  <inkml:trace contextRef="#ctx0" brushRef="#br0" timeOffset="52384.17">30528 9868 430 0,'0'0'19'16,"0"0"-14"-16,0 0-5 15,0 0 6-15,0 0-6 16,0 0 0-16,18-4-6 16,0-16-3-16,-6 4 1 15,-5 1 8-15,-4 1 3 16,-3 8-3-16,0 6 16 16,-10 0-16-16,-12 13 3 15,-6 16 1-15,-3 11 28 16,-1 2-12-16,6 1-11 15,2-4 1-15,5-7-10 16,4-10 5-16,4-8 7 16,7-9 3-16,4-5 16 0,0 0 49 15,0-15-18-15,3-11-51 16,10-8-6-16,1-3-5 16,2-1 16-16,2-3-7 15,0 4 9-15,-5 8 19 16,-4 17 0-16,-7 12-26 15,-2 18-11-15,-5 29 8 16,-14 16-13-16,-6 13 5 16,-2 3-3-16,0-6 3 15,3-1-22-15,1-15-1 16,7-17 10-16,9-18 2 0,5-12 11 16,2-10 4-1,0-3 25-15,19-18 15 0,7-7-28 16,10-2-10-1,1 6 1-15,5 11-2 0,5 11-5 16,5 2-8-16,3 15 7 16,0 12-10-16,-2 6-42 15,-9-4-179-15,-18-5-124 16</inkml:trace>
  <inkml:trace contextRef="#ctx0" brushRef="#br0" timeOffset="67249.45">17247 3214 19 0,'0'0'45'15,"0"0"-25"-15,0 0 3 16,0 0 1-16,0 0-13 15,0 0-5-15,0 0-1 16,-6-7-5-16,6 7-4 16,7 0-14-16,19 0 13 15,2 0-47-15</inkml:trace>
  <inkml:trace contextRef="#ctx0" brushRef="#br0" timeOffset="69446.78">23159 3280 25 0,'211'0'29'15,"-6"-3"-14"-15,-17 1-14 16,-19 2-1-16,-27 0 2 16,-20 0-1-16,-22 0 7 15,-18-3-7-15,-19-3-1 16,-23-1 0-16,-22-1 5 16,-18 1 38-16,-19 1-20 15,-29 3-21-15,-21 3-4 16,-18 0-21-16,-15 0-40 15</inkml:trace>
  <inkml:trace contextRef="#ctx0" brushRef="#br0" timeOffset="69814">21953 3255 137 0,'0'0'19'0,"-94"-18"35"16,75 13-3-16,8 3 20 16,11 1 39-16,8-1-110 15,33 1 14-15,28-1 4 16,26 0 22-16,28 2-9 16,17 0-3-16,16 0 2 15,17 0-16-15,14 0 20 16,24 2-1-16,27-2-31 15,14 0 7-15,3 0-9 0,-10 0 2 16,-11-10-2-16,-16-2 3 16,-13-2 6-16,-17 1-9 15,-34 0 8-15,-41 3-9 16,-46 4 1-16,-41 1-4 16,-28 5-33-16,-59 0-25 15,-48 1-50-15,-46 13-43 16,-43-2-55-16</inkml:trace>
  <inkml:trace contextRef="#ctx0" brushRef="#br0" timeOffset="70181.64">21009 3381 170 0,'0'0'22'15,"-102"0"22"-15,92 0-3 16,11 0-9-16,47 0-10 16,32-1-1-16,32-9 44 15,32 1 5-15,21 3-35 16,29 3 3-16,30 1-8 16,34 2-2-16,25 0-19 15,8 0-1-15,5 2 3 16,-7 10-4-16,-12 1 4 0,-19-1-9 15,-36-2 4 1,-35-3-6-16,-32-3 0 0,-36-4 3 16,-34 0 1-16,-37 0-1 15,-27 0 0-15,-18-1 14 16,-3-5 36-16,-3 2-53 16,-22-1-49-16,-13 3-85 15,-8 2-50-15,-11-1-22 16</inkml:trace>
  <inkml:trace contextRef="#ctx0" brushRef="#br0" timeOffset="70586">22232 3275 125 0,'0'0'10'0,"-80"-9"-9"16,69 9 4-16,11 0-5 16,21-3-6-16,29 3 6 15,22-4 24-15,20 1-10 0,16 2 13 16,2 0 2-1,14 1-6-15,12 0-6 0,22 0-13 16,28-3-4-16,34-2-7 16,21 1 7-16,4 1 9 15,-3 1-5-15,-18 0 2 16,-16-2-4-16,-25 0-2 16,-38-1-1-16,-36 2 1 15,-45 0-26-15,-37-1-37 16,-27 1 20-16,-30-1 34 15,-36 4 3-15,-22-3-24 16</inkml:trace>
  <inkml:trace contextRef="#ctx0" brushRef="#br0" timeOffset="71276.31">24565 2967 106 0,'0'0'7'16,"0"0"-7"-16,0 0 10 15,0 0 5-15,0 0 11 16,0 0 23-16,-23 30-10 16,23-30 8-16,0 0 69 15,0 0 48-15,4-12-41 0,16-10-84 16,11-10-30 0,11-8 10-16,4-7-2 0,5-8-17 15,3-8 9-15,-3-9-9 16,-2-4-9-16,-10 4-43 15,-13 13-19-15,-14 21 11 16,-8 18 22-16,-4 17 36 16,0 3 0-16,-5 18-8 15,-18 20-10-15,-5 10 15 16,1 4 5-16,12-7 9 16,15-9-5-16,7-6-1 15,29-6-1-15,11-2 10 0,6-2 20 16,-2-4-14-16,-12-5 8 15,-15-2 0-15,-15 0-10 16,-9 4-11-16,-27 8-4 16,-43 6 20-16,-37 12-13 15,-29 4-8-15,-20-2-66 16,-6-9-97-16,-2-15-317 16</inkml:trace>
  <inkml:trace contextRef="#ctx0" brushRef="#br0" timeOffset="83211.27">14082 5363 238 0,'0'0'20'0,"0"0"67"16,0 0 55-16,0 0-43 16,0 0 77-16,0 0-42 15,0 0-52-15,0 0-4 16,3-72 30-16,-6 67-26 16,-4-1-27-16,-4 0-28 15,-1-1-20-15,-4 0 12 16,0 4-2-16,2 0 5 0,-1 3-6 15,0 0-9-15,6 6 11 16,-3 25-14-16,-1 20-1 16,6 18 4-16,4 16 4 15,3 5 5-15,0 1 4 16,0-2-11-16,-3-8-8 16,-4-8 0-16,-6-13-1 15,-4-16-5-15,4-15-39 16,1-12-102-16,6-17-133 15,-1 0-90-15,-1-28-203 16</inkml:trace>
  <inkml:trace contextRef="#ctx0" brushRef="#br0" timeOffset="83379.39">13669 5715 678 0,'0'0'58'15,"0"0"102"-15,0 0-10 16,0 0-18-16,0 0-65 15,120-59-23-15,-48 35-10 16,1 1-11-16,3 2-23 16,-1 1-18-16,3 0-267 15,-4-3-244-15</inkml:trace>
  <inkml:trace contextRef="#ctx0" brushRef="#br0" timeOffset="83684.4">14507 5241 729 0,'0'0'34'0,"0"0"181"16,0 0 2-16,0 0-111 15,0 0-10-15,0 0-28 16,-14-8-32-16,8 12-22 15,-3 19-4-15,-5 16 8 16,-1 14 20-16,-3 18-15 16,6 9-4-16,3 8-2 0,6 0-15 15,3-2-2 1,3-9 1-16,22-11-3 0,11-13-14 16,9-22-59-16,14-19-86 15,6-12-188-15,-1-38-372 16</inkml:trace>
  <inkml:trace contextRef="#ctx0" brushRef="#br0" timeOffset="84087.98">14942 5400 300 0,'0'0'137'16,"0"0"83"-16,0 0 2 15,0 0-77-15,0 0 12 16,0 0-25-16,-13-22-25 16,13 22-46-16,0 0-21 15,0 0-13-15,0 17-25 0,0 19 5 16,-3 11 8 0,-4 3-7-16,-7 3-8 0,2-5-3 15,-1-7 3 1,7-11-63-16,6-9-87 0,3-12-127 15,19-9-95-15,11-6-177 16</inkml:trace>
  <inkml:trace contextRef="#ctx0" brushRef="#br0" timeOffset="84314.08">15247 5216 1006 0,'0'0'45'16,"0"0"294"-16,0 0-177 15,0 0-70-15,0 0-55 16,0 0-14-16,23-15-12 16,19 32 7-16,7 11-11 15,-3 17-3-15,-8 13-1 16,-14 14-6-16,-21 16 3 16,-14 9-21-16,-37 9-53 15,-24 7-70-15,-19-9-289 16,-25-13-573-16</inkml:trace>
  <inkml:trace contextRef="#ctx0" brushRef="#br0" timeOffset="88752.19">16100 5651 692 0,'0'0'53'0,"0"0"39"15,0 0 23-15,0 0-36 16,0 0-26-16,0 0-18 16,0 0-6-16,-11-11-4 15,11 11-9-15,0 0 6 16,0 0-1-16,0 0-2 16,0-1 13-16,9 1-9 15,14-3 8-15,5 1-4 0,9 0-19 16,9-1-5-1,2 1-3-15,3 1-5 0,-4-1-88 16,-9 2-54-16,-11 0-12 16,-12 0-67-16,-15 0-98 15,0 10-66-15</inkml:trace>
  <inkml:trace contextRef="#ctx0" brushRef="#br0" timeOffset="88943.2">16124 5842 441 0,'0'0'71'0,"0"0"83"16,0 0 4-16,0 0-26 16,0 0-46-16,0 0-38 15,20 3 100-15,42-16-71 16,5-3-44-16,5 4-13 0,-1-1-10 16,-5 4-10-16,-14 4-8 15,-10 3-121-15,-14 2-150 16,-18 0-174-16</inkml:trace>
  <inkml:trace contextRef="#ctx0" brushRef="#br0" timeOffset="93554.2">17411 5663 317 0,'0'0'74'0,"0"0"57"16,0 0 47-16,0 0-36 16,0 0-25-16,0 0-20 15,0 0 25-15,-12 0-18 16,12 0-25-16,0 0-11 15,0 0-22-15,0-2-12 16,0 1-3-16,0-3-9 16,24-3-6-16,9-3 3 15,5 0-4-15,8 1-10 16,3 2-5-16,-3 1-2 16,6 3 0-16,-1 2-97 15,-5-2-162-15,-4 3-250 16</inkml:trace>
  <inkml:trace contextRef="#ctx0" brushRef="#br0" timeOffset="93763.87">18057 5356 1039 0,'0'0'77'16,"0"0"181"-16,0 0-124 15,0 0-55-15,0 0-47 16,0 0-30-16,-14 75-1 16,14 3-2-16,0 20 1 0,-9 16-7 15,-1 10-150-15,-6-6-446 16</inkml:trace>
  <inkml:trace contextRef="#ctx0" brushRef="#br0" timeOffset="94572.08">14149 6885 330 0,'0'0'240'15,"0"0"-98"-15,0 0 56 16,0 0-98-16,-9-78 57 15,6 70-44-15,0 5-17 16,-1 3-30-16,1 0-18 16,-1 7-25-16,-5 29-16 0,-1 32-6 15,-6 33 10-15,-5 18-1 16,3 12-5-16,-9 4-10 16,2-18-1-16,4-16-55 15,9-29-91-15,6-23-110 16,3-27-52-16,3-22-229 15</inkml:trace>
  <inkml:trace contextRef="#ctx0" brushRef="#br0" timeOffset="94740.4">13851 7335 870 0,'0'0'96'15,"0"0"149"-15,0 0-152 0,0 0-69 16,119-50-1-1,-40 32 4-15,9 0-22 0,3-2-5 16,6 1-159-16,-6-4-213 16,-18-4-247-16</inkml:trace>
  <inkml:trace contextRef="#ctx0" brushRef="#br0" timeOffset="94994.78">14683 6882 972 0,'0'0'49'0,"0"0"230"16,0 0-155-16,0 0-19 0,0 0-33 16,0 0-20-1,-20-55-11-15,20 55-22 0,-1 0-8 16,-2 19-11-16,-3 27-1 16,-10 26 1-16,-3 18 2 15,-4 13-2-15,-1-2 0 16,2-7-1-16,9-15-1 15,12-10-1-15,1-13-30 16,27-16-26-16,21-12-28 16,25-17-219-16,1-11-207 15</inkml:trace>
  <inkml:trace contextRef="#ctx0" brushRef="#br0" timeOffset="95345.85">14997 7099 1031 0,'0'0'30'15,"0"0"199"-15,0 0-132 16,0 0-32-16,0 0-26 16,0 0-38-16,-23-42 0 15,63 25 0-15,8 0 0 16,-5 5-2-16,-4 4 0 15,-10 5-10-15,-6 3 1 16,-11 0 0-16,-9 20 10 16,-3 13 1-16,-12 10 0 15,-18 7 4-15,-9 3 1 0,-1-3-3 16,6-11 10-16,7-6 5 16,12-12-12-16,11-11-4 15,4-8-2-15,29-2-4 16,27-14-2-16,21-15-70 15,15-7-122-15,7-1-67 16,-5-9-346-16</inkml:trace>
  <inkml:trace contextRef="#ctx0" brushRef="#br0" timeOffset="95712.14">15429 6832 902 0,'0'0'6'16,"0"0"165"-16,0 0 15 16,0 0-56-16,0 0-69 15,0 0-31-15,62-55-3 16,-30 55-4-16,-6 14-11 16,3 7 3-16,-7-1-8 15,-5 7-4-15,-3 0-3 16,-3 1 2-16,-7 2 0 15,1-4 1-15,-5 4 2 16,0-2-2-16,0 1 1 0,-6 2 5 16,1 1-7-16,-2 1-2 15,1-1 6-15,0 2-3 16,-1 0-6-16,1-2 3 16,-2 2 0-16,0 0-1 15,-6 3-3-15,-10 4-10 16,-4 2-42-16,-4 7-97 15,-5-9-171-15,-5-4-380 16</inkml:trace>
  <inkml:trace contextRef="#ctx0" brushRef="#br0" timeOffset="96290.1">16329 7070 502 0,'0'0'43'16,"0"0"201"-16,0 0-73 16,0 0-64-16,0 0 72 15,0 0-73-15,-17-19-14 16,17 19-24-16,0 0-22 0,0 0-19 15,0 0-6-15,0 0-11 16,22-1-9 0,18-1 5-16,18-1-3 0,11 0-3 15,-4 1 0 1,-3 2-23-16,-4-2-81 0,-13 1-67 16,-12 1-161-16,-17 0-97 15</inkml:trace>
  <inkml:trace contextRef="#ctx0" brushRef="#br0" timeOffset="96434.71">16516 7233 671 0,'0'0'180'0,"0"0"-74"0,0 0 64 16,0 0-62-16,94-12-28 16,-15-6-76-16,12-2-4 15,6 0-284-15,-2-4-321 16</inkml:trace>
  <inkml:trace contextRef="#ctx0" brushRef="#br0" timeOffset="102006.24">27530 16152 10 0,'0'0'15'0,"0"0"-6"16,0 0-2-16,0 0-3 16,0 0-1-16,0 0-6 0,0 0-3 15,0 18-11-15</inkml:trace>
  <inkml:trace contextRef="#ctx0" brushRef="#br0" timeOffset="102972.67">27412 16068 308 0,'0'0'48'15,"0"0"142"-15,3-73 26 16,-3 57-45-16,0 6-50 15,0 0 19-15,0 6-19 16,0 4-17-16,0 0-32 16,0 0-21-16,0 0-24 15,0 0-16-15,0 23-9 16,0 21-1-16,1 18-1 16,1 11 3-16,-2 3-3 15,0-4 0-15,0-5-1 0,0-11-2 16,0-10-71-1,13-12-86-15,14-22-116 0,4-12-70 16,4-9-311-16</inkml:trace>
  <inkml:trace contextRef="#ctx0" brushRef="#br0" timeOffset="103297.02">27852 15925 773 0,'0'0'195'15,"0"0"52"-15,0 0-47 16,0 0-125-16,0 0-30 16,-82 58-30-16,44-3 9 15,1 14-14-15,12 11-9 0,9 2-1 16,14-10-2-16,2-9 0 16,19-19-9-16,11-15 1 15,4-19-7-15,4-10 3 16,1-7-6-16,-2-23 9 15,-6-6 1-15,-7-3 2 16,-12 3 5-16,-12 2 3 16,0 5 0-16,-15 7 3 15,-9 8-3-15,-7 14-3 16,1 9-25-16,6 21-68 16,8 3-32-16,13 1-113 15,3-2-212-15</inkml:trace>
  <inkml:trace contextRef="#ctx0" brushRef="#br0" timeOffset="103926.85">28303 16273 547 0,'0'0'110'0,"0"0"110"0,0 0-17 16,0 0-66-16,0 0-45 15,0 0-27-15,-26 0 12 16,20 3-32-16,5-3 0 15,1 0-23-15,0 0-13 16,0 0 1-16,0 0-9 16,0 0 4-16,0 0-2 15,0 0-1-15,0 0-1 16,0 0 5-16,0 0-3 16,0-3 2-16,0-1 1 0,0-2 0 15,0 6-3 1,0 0-1-16,0 0-2 0,0 0 0 15,-5 0-6-15,-1 13 6 16,2-1 0-16,-3 2 0 16,3-6 2-16,3-3-1 15,1-5 2-15,0 0-3 16,0 0-1-16,0 0 0 16,4 0 1-16,11-15 3 15,3-6 11-15,-2-4-10 16,-4-3 3-16,-6 3-4 15,-4 3 1-15,-2 10 0 16,0 5 3-16,-2 7 7 16,-12 5 0-16,-5 17-12 15,-1 4-2-15,3 4-5 0,10-4 1 16,7-2 1-16,0-9-52 16,15-4-22-16,16-11-139 15,6 0-303-15</inkml:trace>
  <inkml:trace contextRef="#ctx0" brushRef="#br0" timeOffset="104393.62">28874 15998 1279 0,'0'0'61'0,"0"0"146"16,0 0-114-16,0 0-55 15,0 0-18-15,0 0-20 16,-63 33 2-16,54 4-2 16,1 8 0-16,3 4 2 15,5 2-3-15,0-5 1 16,7-12-9-16,13-8-20 16,5-10-10-16,3-14 8 15,5-2 6-15,-2-5-12 16,-1-15 19-16,-8-2 8 15,-9-2 10-15,-10-2 7 16,-3-1-5-16,-9-4 5 16,-18 0-2-16,-6 0 1 0,-8-5 3 15,-3 0 7-15,-1 3-3 16,6-4 2-16,11-1-4 16,15-3-2-16,13-6-9 15,11 2-1-15,25 6-1 16,9 6 0-16,4 14 0 15,-4 18-1-15,-5 1 0 16,-10 20-1-16,-15 22-1 16,-12 14 1-16,-3 17-22 15,-20 16-39-15,-17 3-98 16,-12-2-367-16</inkml:trace>
  <inkml:trace contextRef="#ctx0" brushRef="#br0" timeOffset="107262">29566 15998 729 0,'0'0'152'15,"0"0"0"-15,0 0 53 16,0 0-124-16,0 0 8 16,0 0-12-16,0 0-18 15,-14-3-11-15,12 3-10 16,2 0-1-16,0 0-17 15,0 0-11-15,19-3-7 16,21-3 0-16,18-11 13 16,15-3-13-16,5-4-2 0,-2 2-47 15,-9 5-106-15,-19 0-325 16</inkml:trace>
  <inkml:trace contextRef="#ctx0" brushRef="#br0" timeOffset="108508.16">30376 15669 1017 0,'0'0'66'0,"0"0"97"15,0 0 1-15,0 0-113 16,0 0-51-16,0 0 1 16,31-29 8-16,28 14-2 15,9-2-6-15,-10-1-2 16,-15 4-4-16,-16 7-19 16,-18 0 24-16,-9 7 0 15,-7 0 16-15,-25 0-9 16,-11 4-6-16,-5 13-2 0,3 5 1 15,7-2 0-15,11 3 9 16,10-3-9-16,10-4 7 16,5 4-7-16,2 0 1 15,0-3-2-15,8-3 1 16,4 1 0-16,1-2 2 16,-2-6 0-16,-5 0 5 15,0-4-4-15,-1-3 2 16,-3 4 3-16,0-4 4 15,1 0 2-15,1 0 4 16,5 0 1-16,7 0 1 0,8 0-12 16,6 0-7-1,4 6-1-15,4 4 2 0,-4 3-2 16,-7-3-2 0,-9-3 2-16,-11 0-5 0,-7 2 4 15,-3 2 0-15,-27 6 1 16,-16 5 3-16,-13 4-2 15,-4 1-2-15,2-4-11 16,13-3-13-16,16-6-12 16,21-6-47-16,11-8-87 15,28 0-301-15,29-25-63 16</inkml:trace>
  <inkml:trace contextRef="#ctx0" brushRef="#br0" timeOffset="108786.33">31080 15768 1107 0,'0'0'104'0,"0"0"99"16,0 0-109-16,-91 79-36 15,78-63-19-15,6-2-22 16,6-11-10-16,1-2-5 16,0-1-1-16,4 0-1 15,17-2 8-15,3-14 13 16,0 0-5-16,-6-8-6 15,-9 5-4-15,-5-2 3 16,-4 6 3-16,0 5-10 16,0 6-2-16,-10 4 0 0,-4 0-4 15,0 14-20-15,5 11-56 16,4 5-37-16,5-1-192 16,0-2-144-16</inkml:trace>
  <inkml:trace contextRef="#ctx0" brushRef="#br0" timeOffset="109241.81">31396 15671 813 0,'0'0'228'0,"0"0"17"16,0 0-72-16,0 0-116 15,0 0-32-15,0 0-13 16,-66 73-2-16,50-33 8 0,4 3-15 15,9-4 1-15,3-6-3 16,2-7 1-16,18-9-4 16,10-10-4-16,6-7-6 15,6-4-7-15,5-18-4 16,0-5-11-16,-7-6 1 16,-12 3 30-16,-17 1-1 15,-11-5 4-15,-8 2 1 16,-20 2 0-16,-11 6 2 15,-4 5 0-15,0 2 15 16,4 1-12-16,8 2 11 0,13-5-1 16,10-4 3-1,8-10-11-15,11-1-7 0,18 0-1 16,9 6-1-16,1 8 1 16,-2 10 1-16,-8 10-1 15,-6 0-1-15,-7 27 1 16,-8 4 0-16,-8 10 1 15,0 5-1-15,-6 7-4 16,-10 0-5-16,-1 0-90 16,1-6-162-16,7-11-232 15</inkml:trace>
  <inkml:trace contextRef="#ctx0" brushRef="#br0" timeOffset="109456.99">31975 15738 1356 0,'0'0'103'0,"0"0"47"15,0 0-92-15,0 0-46 16,0 0-7-16,0 0 2 16,125-23-2-16,-57 6-5 15,3-3-36-15,-4 0-49 16,-12 2-103-16,-19 1-197 15,-20-1-270-15</inkml:trace>
  <inkml:trace contextRef="#ctx0" brushRef="#br0" timeOffset="109648.74">32165 15559 1139 0,'0'0'257'0,"0"0"-59"15,0 0-95-15,0 0-54 16,0 0-32-16,0 0-7 15,-32 20-3-15,35 13 12 16,6 13-14-16,-3 4-4 16,-6 12-2-16,0 5-3 15,-6 9-27-15,-12 0-40 16,4-9-145-16,11-19-240 16</inkml:trace>
  <inkml:trace contextRef="#ctx0" brushRef="#br0" timeOffset="110054.95">32764 15475 1313 0,'0'0'67'0,"0"0"133"16,0 0-107-16,0 0-33 15,0 0-34-15,0 0-26 16,15-42 0-16,30 29-1 15,8 4 4-15,2 5-6 16,0 4-13-16,-10 0-14 0,-12 0 5 16,-12 8 6-1,-20 11-1-15,-1 8 17 0,-13 4 3 16,-14 6 1 0,-4-7 6-16,4-1-6 0,9-9 4 15,8-5 7-15,10-9-3 16,0-1-9-16,7 1 7 15,17-4 15-15,9 1-2 16,9 0-1-16,1-2-18 16,-4 4-1-16,-10 0 0 15,-12 4-3-15,-17 2 0 16,-15 8-11-16,-29 10-20 0,-25 5-1 16,-15 2-60-1,-17-3-122-15,-16-2-392 0</inkml:trace>
  <inkml:trace contextRef="#ctx0" brushRef="#br0" timeOffset="113188.62">29884 17276 985 0,'0'0'66'0,"0"0"105"15,0 0 27-15,0 0-119 0,0 0-58 16,-86 64-14-16,66-5-5 16,9 8 6-16,11-4-1 15,4-2-6-15,28-11-1 16,5-16-4-16,9-12-21 15,-4-15-11-15,-1-7 4 16,-7-13 20-16,-9-15 1 16,-7-3 11-16,-12 1 9 15,-6-1-9-15,-6 5 13 16,-21-1-8-16,-7-2-4 0,-9-1 1 16,-2-6 2-1,-1-12 0-15,11-3 1 0,16-14-3 16,17-2 2-16,7 7-3 15,31 10-2-15,10 12 1 16,5 19-2-16,-5 17 2 16,-7 2 3-16,-10 20-3 15,-8 17 0-15,-10 9 1 16,-11 16-1-16,0 7-6 16,-8 2-55-16,-9 1-63 15,3-5-118-15,1-16-97 16,8-19-365-16</inkml:trace>
  <inkml:trace contextRef="#ctx0" brushRef="#br0" timeOffset="113338.31">30317 17157 622 0,'0'0'75'15,"0"0"68"-15,0 0-105 16,0 0-38-16,0 0-13 15,0 0-159-15,-75 61-157 16</inkml:trace>
  <inkml:trace contextRef="#ctx0" brushRef="#br0" timeOffset="115242.34">17527 7070 22 0,'0'0'58'0,"0"0"-20"15,0 0 33-15,0 0-24 16,0 0-6-16,0 0 12 15,0-19-27-15,0 19 15 16,0 0 10-16,0 0-14 16,0 0-14-16,0-1-7 15,0 1 5-15,0 0-6 16,0 0-3-16,0 0-3 16,0 0 0-16,0 0-2 15,0 0 0-15,0 0-3 16,0 0-2-16,0 0 3 15,0 0 0-15,0 0-4 16,0 0 1-16,0 0-2 0,0 0 1 16,0 0 2-1,0 0-2-15,0 0 5 0,0 0 6 16,0 0 8-16,0 0-1 16,0 0-2-16,0 0 5 15,0 0-6-15,0 0-7 16,0 0-4-16,0 0-5 15,0 0 2-15,0 0-2 16,0 0-12-16,0 0-61 16,0 12 23-16,2 4-99 15</inkml:trace>
  <inkml:trace contextRef="#ctx0" brushRef="#br0" timeOffset="116343.9">30625 17238 1152 0,'0'0'37'0,"0"0"91"16,0 0 15-16,0 0-79 15,0 0-45-15,0 0-18 0,-60 72 1 16,45-13 5-16,8 4-4 15,5-3 0-15,2-1-1 16,3-9-4-16,18-11-2 16,4-19-13-16,4-10 6 15,-7-10 0-15,2-13 11 16,-5-16 1-16,-7-9 8 16,-8-5-7-16,-4-4-1 15,-14-2 1-15,-17 0 1 16,-4-6-3-16,-5 1 5 15,4-2-2-15,11-2-3 16,13-1 6-16,12 1-5 16,21-2 2-16,28 8-2 0,19 11-1 15,3 15 0-15,-1 17-2 16,-9 9-1-16,-18 20 1 16,-15 19-2-16,-19 14 3 15,-9 6 1-15,-7 14-1 16,-17 4-15-16,0 1-60 15,7-6-71-15,9-15-168 16,8-21-188-16</inkml:trace>
  <inkml:trace contextRef="#ctx0" brushRef="#br0" timeOffset="116504.23">31266 17263 1087 0,'0'0'343'0,"0"0"-199"16,0 0-44-16,0 0-55 15,0 0-33-15,0 0-9 16,75-34-3-16,-26 22-22 16,0-4-75-16,-7-1-142 15,-14 0-495-15</inkml:trace>
  <inkml:trace contextRef="#ctx0" brushRef="#br0" timeOffset="116698.07">31357 17033 1360 0,'0'0'120'0,"0"0"58"0,0 0-100 16,0 0-47-1,0 0-7-15,0 0-18 0,-25 23-4 16,25 22 0-16,9 19-2 16,3 15-1-16,-3 1-18 15,-3 7-45-15,2-9-71 16,0-13-183-16,7-29-471 15</inkml:trace>
  <inkml:trace contextRef="#ctx0" brushRef="#br0" timeOffset="117051.22">31888 16916 1419 0,'0'0'124'0,"0"0"-69"0,0 0 34 16,0 0-75-16,0 0-14 15,0 0-14-15,36-45 9 16,26 43-36-16,1-1-50 16,-12 1-32-16,-12 2 0 15,-18 0-25-15,-14 5 71 16,-7 14 77-16,-16 6 0 16,-13 8 19-16,-3-2 94 15,3-3-4-15,11 0-12 16,9-8-26-16,9-1-33 15,15-2 6-15,21-8-17 16,16 1-7-16,5-6-7 16,4 2-10-16,-9-1 0 0,-16 0 0 15,-19 2-3-15,-19 9-44 16,-49 12 9-16,-31 17-9 16,-37 7-140-16,-30 2-84 15,-32-5-200-15</inkml:trace>
  <inkml:trace contextRef="#ctx0" brushRef="#br0" timeOffset="118263.93">17476 6999 398 0,'0'0'91'16,"0"0"59"-16,0 0 17 16,5-85-60-16,-1 56 0 0,-1-1-25 15,-3 2-24-15,0 4 30 16,0 12-22-16,-3 9-18 15,-17 3-9-15,-13 27-39 16,-9 23-1-16,1 16 1 16,12 6 0-16,11-8 0 15,18-14-7-15,0-14-1 16,24-19 3-16,4-10 3 16,8-7 4-16,3-18 9 15,4-19 1-15,-4-6-2 16,-14-5 1-16,-8 1 1 15,-14 4 8-15,-3 5-6 16,0 8 1-16,-12 10 2 0,-1 13-4 16,-1 7 16-1,-1 20-29-15,-6 20-1 0,5 16 1 16,7 5 4-16,9 0-4 16,0-5 0-16,12-9 3 15,5-7-3-15,0-11 5 16,-11-7-3-16,-6-1 2 15,-3-2-2-15,-30 6-4 16,-16 6 1-16,-15 3-4 16,-8 2-55-16,7 3-61 15,12-2-141-15,18-14-74 16,25-18-122-16</inkml:trace>
  <inkml:trace contextRef="#ctx0" brushRef="#br0" timeOffset="118462.47">17869 6863 916 0,'0'0'3'0,"0"0"144"15,0 0 86-15,0 0-97 16,0 0-88-16,0 0-20 16,15-4-19-16,-24 59 5 15,0 26 10-15,-3 22-24 16,1 23-3-16,-3 20-22 15,-13-1-254-15,-5-12-582 16</inkml:trace>
  <inkml:trace contextRef="#ctx0" brushRef="#br0" timeOffset="123905.31">25494 14717 1150 0,'0'0'10'0,"-96"0"87"15,59 0 79-15,10 0-85 16,9 0-51-16,11 0 1 15,7 0-14-15,0 0-27 16,26 0 1-16,25-9-1 16,25-1 8-16,17-4-2 15,7-3-6-15,1 1-17 16,2 2-111-16,-7 5-104 16,-16-7-200-16</inkml:trace>
  <inkml:trace contextRef="#ctx0" brushRef="#br0" timeOffset="124401.63">26410 14485 1204 0,'0'0'9'15,"0"0"73"-15,0 0-6 16,0 0-73-16,0 0 8 0,-8 87-10 16,5-25 0-16,3 0 2 15,0 2-3-15,0-12-11 16,6-12-31-16,9-20-20 16,4-13-11-16,1-7 3 15,-1-17 35-15,-1-16 35 16,-7-3-13-16,-10-3 13 15,-1 2 2-15,-9-6 6 16,-18 3 9-16,-7-3 7 16,-4 0 1-16,-1 4 12 15,7 5-6-15,11 1-8 16,14 1-5-16,7-2-9 0,18-5-8 16,14 2 1-1,6 2-1-15,0 8 2 0,-6 10-2 16,-4 11 7-16,-7 6 10 15,-2 16-10-15,-7 23 4 16,-3 12 2-16,-9 11-3 16,0 7-9-16,0 1-2 15,-7-1-62-15,2-10-136 16,5-13-108-16,0-24-242 16</inkml:trace>
  <inkml:trace contextRef="#ctx0" brushRef="#br0" timeOffset="124821.75">26894 14405 905 0,'0'0'45'15,"0"0"81"-15,-59 104 6 16,48-55-77-16,10-3-21 16,1-3-16-16,0-8-12 15,19-9-6-15,10-11-1 16,3-11-18-16,8-4-45 15,4-7-44-15,-1-17 37 16,-4-5 40-16,-9-4-139 16,-18 0 121-16,-12-7 49 15,-3-2 10-15,-27-2 23 16,-11-4 31-16,-6 7-12 16,2 9 20-16,0 8 37 15,9 8 2-15,13 6-58 0,9 3-5 16,10 0-9-16,4-3-5 15,10-5-14-15,21-5-19 16,10 0-2-16,5 7 2 16,-1 5-1-16,-4 8 0 15,-6 8-2-15,-7 18-1 16,-10 11-9-16,-11 12 8 16,-7 7-35-16,-10 3-20 15,-17 4-67-15,-4-4-61 16,4-8-86-16,5-13-213 15</inkml:trace>
  <inkml:trace contextRef="#ctx0" brushRef="#br0" timeOffset="126080.73">27676 14311 730 0,'0'0'80'16,"0"0"106"-16,0 0 37 0,0 0-128 16,0 0-31-16,0 0-25 15,-16 0-26-15,44-1-6 16,15-12 29-16,11 0-15 16,3-1-17-16,-2-1-4 15,-10 1-52-15,-5 7-88 16,-15 2-90-16,-16 1-117 15,-9 4-263-15</inkml:trace>
  <inkml:trace contextRef="#ctx0" brushRef="#br0" timeOffset="126266.72">27840 14134 843 0,'0'0'88'16,"0"0"133"-16,0 0-84 0,0 0-94 15,0 0-33-15,5 71 29 16,9-14 4-16,-5 11-30 16,-6-1-13-16,-3 5-12 15,0-2-109-15,-7-8-156 16,-2-18-234-16</inkml:trace>
  <inkml:trace contextRef="#ctx0" brushRef="#br0" timeOffset="126641.76">28278 13997 784 0,'0'0'303'0,"0"0"-258"16,0 0 112-16,0 0-125 15,0 0-32-15,0 0-6 16,39-37 4-16,5 21-29 15,-1-1-35-15,-6 4-1 16,-9 7 40-16,-7 6 27 16,-10 0-3-16,-10 6 6 15,-1 18-3-15,-9 9 36 16,-12 2 22-16,2 2-15 16,4-7 1-16,6-7-19 15,5-7-9-15,4-3-4 0,0-4-3 16,19-1-1-16,11 1 16 15,6-1-18-15,0 1 2 16,-8 2-8-16,-12 11-40 16,-16 8-97-16,-21 9-2 15,-27 12-105-15,-24 4-62 16,-21 5 9-16</inkml:trace>
  <inkml:trace contextRef="#ctx0" brushRef="#br0" timeOffset="126860.93">27070 15041 514 0,'-118'22'127'0,"13"-5"173"16,18-10-97-16,27-4-24 15,29-3-69-15,21 0-37 16,17-4-4-16,63-21-63 16,54-16 11-16,52-12 6 15,45-6-16-15,25 0-6 16,13 5 0-16,3 5 0 15,-9 1 1-15,-28 0-2 16,-38 2-55-16,-54 0-164 16,-61 2-233-16</inkml:trace>
  <inkml:trace contextRef="#ctx0" brushRef="#br0" timeOffset="127676.27">13666 8768 159 0,'0'0'353'0,"0"-107"-317"15,0 52 108-15,0 2 6 16,-4 7-1-16,3 14-59 15,-1 13 42-15,1 10-28 16,-1 9-18-16,2 6-42 16,0 38-42-16,2 23 7 15,9 30 10-15,-8 17-15 16,-3 11-4-16,0 0-5 16,-17-7-74-16,1-18-181 15,7-30-129-15,3-30-26 16</inkml:trace>
  <inkml:trace contextRef="#ctx0" brushRef="#br0" timeOffset="127825.68">13465 9053 615 0,'0'0'50'15,"-56"-84"165"-15,50 65-34 16,6 5-57-16,39 1-73 16,31-7-40-16,27-3 2 15,24-5-13-15,3-3-9 16,5-2-144-16,-2 1-85 15,-9-5-129-15</inkml:trace>
  <inkml:trace contextRef="#ctx0" brushRef="#br0" timeOffset="127997.14">14374 8507 528 0,'0'0'203'16,"0"0"82"-16,-101-10-109 16,74 33-75-16,12 21-38 15,5 15-27-15,7 16 23 16,3 12-30-16,0 11-18 15,13 2-4-15,-1-11-7 16,8-13-1-16,6-20-130 16,-3-17-137-16,2-30-278 15</inkml:trace>
  <inkml:trace contextRef="#ctx0" brushRef="#br0" timeOffset="128157.07">14461 8860 1341 0,'0'0'67'16,"0"0"92"-16,0 0-116 16,0 0-43-16,0 0 4 15,0 0-8-15,134-39-8 16,-46 17-127-16,-2-9-253 16,-5 1-486-16</inkml:trace>
  <inkml:trace contextRef="#ctx0" brushRef="#br0" timeOffset="128442.74">14874 8632 1195 0,'0'0'86'16,"0"0"71"-16,0 0-104 16,0 0-42-16,0 0-8 15,113-50-3-15,-68 44-41 16,-9 6-14-16,-9 0 2 15,-14 23-1-15,-13 10 30 16,0 14 23-16,-24 6 1 16,-4 0 7-16,-5-7 23 15,6-10 20-15,11-10 17 16,7-16-32-16,9-3-18 16,0-7-17-16,26-7-2 15,20-19 1-15,22-8-79 16,3-10-242-16,-3-11-214 0</inkml:trace>
  <inkml:trace contextRef="#ctx0" brushRef="#br0" timeOffset="128653.87">15266 8400 690 0,'0'0'599'0,"0"0"-450"15,0 0-19-15,0 0-55 16,0 0-56-16,0 0 6 15,146 36-5-15,-62 1-9 0,-2 10-4 16,-15 15-6 0,-21 12-1-16,-29 11-4 0,-17 17-3 15,-30 7-30-15,-24 1-68 16,-10-8-133-16,-2-23-348 16</inkml:trace>
  <inkml:trace contextRef="#ctx0" brushRef="#br0" timeOffset="129194.69">17446 8378 359 0,'0'0'428'0,"0"0"-235"16,0 0 71-16,0 0-101 15,0 0-68-15,0 0-45 16,26-50-6-16,-52 71-10 16,-9 6-4-16,-17 8-1 15,-14 7-15-15,-2 5 3 16,-6 3-2-16,12-4-4 15,10-6-1-15,19-11-5 16,14-12 2-16,12-4-4 16,7-6-1-16,17-2-1 15,28 0 1-15,19 1 3 16,18-2 1-16,9 1-6 16,6 6-4-16,1 5 1 0,-7 7-31 15,0 7-64-15,-20-4-148 16,-15-12-395-16</inkml:trace>
  <inkml:trace contextRef="#ctx0" brushRef="#br0" timeOffset="129505.79">18171 8339 1066 0,'0'0'166'16,"0"0"42"-16,0 0-109 15,0 0-86-15,0 0-10 0,-23 80 19 16,16-21 7-16,3 3-15 16,4-6-1-16,8-6-12 15,11-14-1-15,13-11 6 16,11-20-6-16,5-5 0 16,10-19 6-16,3-22-1 15,-6-8 0-15,-12-7-2 16,-17-1-1-16,-26-2 4 15,-6 4-6-15,-36 11 0 16,-19 20 0-16,-8 24-12 16,4 7-29-16,6 33-82 15,21 2-180-15,19-11-484 16</inkml:trace>
  <inkml:trace contextRef="#ctx0" brushRef="#br0" timeOffset="130160.31">18531 6904 1079 0,'0'0'32'0,"0"0"258"16,0 0-166-16,0 0-32 16,0 0-33-16,0 0-42 15,-27-46-11-15,69 47-2 16,18 15 0-16,2 12-4 16,1 7 1-16,-3 11-2 15,-11 1 4-15,-15-4-3 16,-17-7 0-16,-14-6 0 15,-3 0 0-15,-30 3 4 16,-11 2-1-16,-5-1 1 0,-3 2 0 16,4 1-2-16,13-2-2 15,10-1-6-15,19-4-18 16,8-4-83-16,37-10-131 16,20-16-257-16</inkml:trace>
  <inkml:trace contextRef="#ctx0" brushRef="#br0" timeOffset="130422.51">19426 6869 1169 0,'0'0'160'0,"0"0"35"16,-83 26-148-16,53 20-20 0,10 16-6 16,10 6-14-1,10 1-1-15,15-10-6 0,20-10-1 16,16-22 0-16,9-11-2 15,2-16-3-15,-5-6-3 16,-8-30 8-16,-16-10 1 16,-20-11 7-16,-13-5-4 15,-13-5 1-15,-27 7 0 16,-14 15-3-16,-5 28-1 16,-12 19-27-16,6 43-192 15,-4 22-196-15</inkml:trace>
  <inkml:trace contextRef="#ctx0" brushRef="#br0" timeOffset="131546.01">14601 10324 722 0,'0'0'58'0,"0"0"118"16,0-106 21-16,0 66-65 0,0 6-4 15,-6 8-65-15,0 14 20 16,0 12-18-16,1 0-19 15,-5 43-41-15,-3 32 0 16,-4 41 2-16,5 30 0 16,5 15-5-16,7 5-1 15,0-15-2-15,3-18-2 16,11-34-41-16,9-30-76 16,-2-26-89-16,-3-21-139 15,-15-17-221-15</inkml:trace>
  <inkml:trace contextRef="#ctx0" brushRef="#br0" timeOffset="131699.93">14316 10977 810 0,'0'0'98'15,"0"0"110"-15,0-92-17 16,51 62-137-16,20-6-13 16,23 0-34-16,11 2-7 15,8 3-7-15,-6 0-91 16,-12 1-243-16,-18-6-412 15</inkml:trace>
  <inkml:trace contextRef="#ctx0" brushRef="#br0" timeOffset="131916.5">15181 10291 242 0,'0'0'839'0,"0"0"-703"15,0 0 69-15,0 0-107 0,0 0-46 16,0 0-22-16,-25 8-11 15,25 40-10-15,0 32 32 16,-3 25-12-16,-6 23-16 16,1 11-10-16,6-10-3 15,2-17-2-15,16-23-57 16,19-29-55-16,11-30-57 16,6-27-191-16,-3-15-363 15</inkml:trace>
  <inkml:trace contextRef="#ctx0" brushRef="#br0" timeOffset="132102.5">15435 10767 1234 0,'0'0'93'16,"0"0"171"-16,0 0-164 16,0 0-30-16,0 0-45 15,0 0-15-15,22-30-5 16,44 3-5-16,9-6-41 15,9 4-47-15,1-1-111 16,-7 2-266-16,-17-3-324 16</inkml:trace>
  <inkml:trace contextRef="#ctx0" brushRef="#br0" timeOffset="132300.01">16033 10405 1250 0,'0'0'38'15,"0"0"191"-15,0 0-107 16,0 0-71-16,0 0-34 16,0 0-13-16,9 71 6 15,7-5-9-15,2 10 2 16,-6 13-6-16,0 0-23 16,6 0-120-16,-6-17-243 15,5-32-772-15</inkml:trace>
  <inkml:trace contextRef="#ctx0" brushRef="#br0" timeOffset="132532.14">16328 10215 1450 0,'0'0'59'0,"0"0"125"15,0 0-111-15,0 0-51 16,0 0-11-16,97 0 15 15,-15 20-2-15,7 13-14 16,1 13-6-16,-12 12-4 16,-17 17 0-16,-31 9-3 15,-30 9-26-15,-22 9-36 16,-31 4-6-16,-19-3-123 16,-2-10-351-16</inkml:trace>
  <inkml:trace contextRef="#ctx0" brushRef="#br0" timeOffset="133663.15">19745 18013 356 0,'0'0'80'16,"0"0"102"-16,0 0-22 15,0 0-22-15,0 0-37 16,0 0 31-16,-32-13-2 16,27 13-30-16,5 0 0 15,-3 0-26-15,1 0-12 16,1 0-16-16,1 0-13 15,0 0-21-15,0 0 1 16,0 0-13-16,21-6-3 16,24-11-6-16,23-10 9 15,23-9 0-15,10-8-37 16,3 1-50-16,-3 4-130 16,-20 3-239-16,-25 7-445 0</inkml:trace>
  <inkml:trace contextRef="#ctx0" brushRef="#br0" timeOffset="134224.14">20603 17455 247 0,'0'0'73'15,"0"0"107"-15,0 0-14 0,0 0-28 16,0 0-5-16,0 0-38 15,0-52 7-15,0 48 42 16,0-1-55-16,0 2 2 16,0 3-19-16,0 0-23 15,0 0-7-15,0 0-9 16,-2 3-14-16,2 22-11 16,0 15-5-16,0 25 8 15,0 15 3-15,0 8-13 16,0 1-1-16,6-9 0 15,12-10-49-15,12-15-67 16,12-18-221-16,4-23-94 0</inkml:trace>
  <inkml:trace contextRef="#ctx0" brushRef="#br0" timeOffset="134750.34">21171 17660 883 0,'0'0'112'0,"0"0"156"16,0 0-107-16,0 0-53 16,0 0-46-16,0 0-25 15,-25-10-14-15,28 3-16 16,28-5-5-16,21-5 3 15,18-10-3-15,4 1-2 16,-6 2-64-16,-7 6-58 16,-8 4-127-16,-27 4-152 15,-15 3-226-15</inkml:trace>
  <inkml:trace contextRef="#ctx0" brushRef="#br0" timeOffset="134915.28">21443 17445 902 0,'0'0'113'0,"0"0"165"15,0 0-84-15,0 0-90 16,0 0-56-16,0 0-39 16,-30 17-5-16,30 19-4 15,15 14 5-15,-5 6-5 16,8 2-7-16,2 3-66 16,2-8-149-16,3-18-214 15</inkml:trace>
  <inkml:trace contextRef="#ctx0" brushRef="#br0" timeOffset="135424.7">21893 17218 1272 0,'0'0'127'0,"0"0"56"16,0 0-118-16,0 0-42 15,0 0-23-15,0 0-3 16,35-47-5-16,7 33-2 15,5-6-32-15,-6 1-4 16,-12 7 1-16,-14 1 13 16,-11 9-4-16,-4 2 33 15,-6 0 2-15,-19 8-8 16,-8 11 9-16,-3 6 16 16,0 4 2-16,4-2 6 15,5 3 8-15,6-3-4 0,10 2-8 16,5-9-13-16,6 3-3 15,0-8-4-15,3 2 4 16,13-7-3-16,-3 0 3 16,-1-3 2-16,-1-5 0 15,-3 1 7-15,0-3-6 16,1 0 6-16,2 0 5 16,2 0-3-16,0 0-3 15,3-3-1-15,0 3-6 16,0-2-1-16,-1 2-3 15,0 0 0-15,-3 10 0 0,-4 10-1 16,-8-1 0-16,0 9 2 16,-14-2-1-16,-21 6 2 15,-10 3-1-15,-10 0-2 16,2-5-21-16,0-1-36 16,15-9-50-16,14-16-227 15,15-4-302-15</inkml:trace>
  <inkml:trace contextRef="#ctx0" brushRef="#br0" timeOffset="135615.84">22512 17366 1473 0,'0'0'38'0,"0"0"93"0,0 0-22 15,0 0-56-15,0 0-34 16,0 0-10-1,140-103-9-15,-61 64-5 0,-5-1-59 16,-13 8-23-16,-15 8-149 16,-25 4-264-16</inkml:trace>
  <inkml:trace contextRef="#ctx0" brushRef="#br0" timeOffset="135807.34">22697 17167 261 0,'0'0'882'0,"0"0"-622"15,0 0-57 1,0 0-95-16,0 0-54 0,0 0-43 16,-43 31-10-16,43 10 4 15,0 16-5-15,0 9 0 16,8 0 0-16,2 4-6 16,-4 0-38-16,1-2-81 15,5-22-225-15,1-23-694 16</inkml:trace>
  <inkml:trace contextRef="#ctx0" brushRef="#br0" timeOffset="136190.57">23052 17120 1267 0,'0'0'140'0,"0"0"-33"15,0 0 12-15,0 0-70 16,0 0-48-16,0 0 1 15,90-61 2-15,-35 44-4 16,-3 4-16-16,-13 6-25 16,-16 4 5-16,-13 3 11 15,-10 5 3-15,0 16 18 16,-11 10 4-16,-10 4 6 16,3-9-4-16,5 2 5 15,10-12-5-15,3-2 13 16,4-10-13-16,22-2 9 15,7-2 23-15,10 0-11 0,-3 0 0 16,-3 0-8 0,-8 0-6-16,-12 0-3 0,-11 0-1 15,-6 17-3-15,-1 13-1 16,-32 12 2-16,-14 4-3 16,-19 4 0-16,-19-2-5 15,-9-7-63-15,-12-14-65 16,-7-20-307-16</inkml:trace>
  <inkml:trace contextRef="#ctx0" brushRef="#br0" timeOffset="136984.04">17784 10244 940 0,'0'0'18'0,"-82"-85"192"16,55 51 7-16,9 8-107 16,11 16-25-16,1 7-12 15,6 3-30-15,0 0-27 16,6 0-16-16,28 20 0 15,11 9 4-15,10 4 1 16,9 4 4-16,5-1-7 16,2 0-2-16,-2-6 7 0,-14-7-7 15,-19-3-3-15,-20-3 0 16,-16 2 1-16,-3 12 4 16,-33 13 8-16,-17 10-5 15,-14 6 6-15,-4-1-11 16,9-3 0-16,13-2-2 15,19-9-3-15,21-5-25 16,9-11-51-16,42-22-146 16,30-7-245-16</inkml:trace>
  <inkml:trace contextRef="#ctx0" brushRef="#br0" timeOffset="137253.96">18846 10076 1329 0,'0'0'28'0,"0"0"131"16,0 0-103-16,-75 102-9 16,59-43-20-16,7 1-17 15,9 0-8-15,0-3-2 16,22-12 0-16,17-15 0 16,3-21-6-16,13-9 2 15,4-25-11-15,-5-21 14 16,-8-12 2-16,-16 0 0 15,-18-2 1-15,-12-3-1 16,-4 4-1-16,-34 16-1 0,-17 21-12 16,-13 22-45-16,-19 31-104 15,-4 26-263-15</inkml:trace>
  <inkml:trace contextRef="#ctx0" brushRef="#br0" timeOffset="138553.44">15796 12412 195 0,'0'0'366'0,"0"0"-281"15,-25-102 137-15,11 68-94 16,2 5 6-16,-2 9-5 15,7 11 17-15,1 9-61 16,3 12-23-16,3 40-57 16,0 34-2-16,3 37 11 15,12 31-12-15,6 8-2 16,-1 7-5-16,2-13-53 0,1-28-107 16,-3-33-165-1,-8-32-109-15,-12-39-64 0</inkml:trace>
  <inkml:trace contextRef="#ctx0" brushRef="#br0" timeOffset="138716.38">15475 13023 1057 0,'0'0'23'16,"0"0"92"-16,94-86-67 15,0 32-22-15,20-8-7 16,15-1-19-16,-2-3-3 15,-3 3-72-15,-20 10-176 16,-23-2-280-16</inkml:trace>
  <inkml:trace contextRef="#ctx0" brushRef="#br0" timeOffset="138919.93">16420 12247 946 0,'0'0'72'0,"0"0"53"16,0 0-42-16,0 0-27 15,0 101 31-15,16-38-18 16,0 13-14-16,-7 17-8 16,-3 10-29-16,-2-2-18 15,2-5 0-15,8-22-7 16,2-22-73-16,8-29-63 0,1-23-98 16,7-13-11-16,5-34-217 15</inkml:trace>
  <inkml:trace contextRef="#ctx0" brushRef="#br0" timeOffset="139166.07">16810 12514 511 0,'0'0'205'16,"0"0"96"-16,0 0-162 15,0 0-86-15,-52 98 12 16,48-44-9-16,4-5-30 16,10-4-4-16,15-14-21 15,5-11-1-15,-2-17-6 16,3-3-3-16,-2-27-5 15,-7-9-24-15,-5-10 32 0,-14 3 6 16,-3 1 3 0,-17 2 0-16,-14 10 7 0,-2 13-9 15,-6 12 5-15,8 5-6 16,10 9-16-16,8 11-99 16,13-1-173-16,0-5-353 15</inkml:trace>
  <inkml:trace contextRef="#ctx0" brushRef="#br0" timeOffset="139384.66">17020 12226 1427 0,'0'0'109'16,"0"0"63"-16,0 0-127 15,0 0-42-15,0 0 7 16,140 31-9-16,-58 8 2 15,-1 16-2-15,-17 8-2 16,-24 14-2-16,-24 12-1 16,-16 10-44-16,-23 4-33 15,-16-5-164-15,-4-24-222 16</inkml:trace>
  <inkml:trace contextRef="#ctx0" brushRef="#br0" timeOffset="139565.14">17687 12388 1459 0,'0'0'25'15,"0"0"87"-15,0 0-35 16,0 0-48-16,0 0-26 16,113-56-3-16,-35 29-55 15,-5 7-98-15,-6 1-279 16,-22 5-485-16</inkml:trace>
  <inkml:trace contextRef="#ctx0" brushRef="#br0" timeOffset="139709.53">17775 12596 1070 0,'0'0'142'16,"0"0"73"-16,0 0-151 15,0 0-53-15,94-73-11 16,-24 37-92-16,12 0-164 15,-1-3-150-15</inkml:trace>
  <inkml:trace contextRef="#ctx0" brushRef="#br0" timeOffset="140284.06">18634 12031 473 0,'0'0'675'16,"0"0"-551"-16,0 0 99 15,0 0-147-15,0 0-30 0,0 0-35 16,27-84-11-16,15 59 0 16,4 6-1-16,-1 5-43 15,-11 8 0-15,-10 6-9 16,-11 0-7-16,-7 15 0 15,-6 12 42-15,-2 10 18 16,-18 6 1-16,-9 0 1 16,0-4 10-16,2-5 41 15,12-5-3-15,1-12-4 16,14-8-22-16,0 2-13 16,20-8-5-16,19 0-1 15,13-3-1-15,4 3-1 16,-8-1-1-16,-13 4-2 0,-16 6-2 15,-18 5 0 1,-1 10 0-16,-29 9 2 0,-16 4 0 16,-14 4 0-16,0 1-10 15,4-6-21-15,9-3-35 16,13-13-35-16,21-18-172 16,12-7-296-16</inkml:trace>
  <inkml:trace contextRef="#ctx0" brushRef="#br0" timeOffset="140592.76">19343 11568 1416 0,'0'0'30'0,"0"0"93"0,0 0-69 16,0 0-21-16,0 0-19 15,0 0 3-15,49 80-8 16,19-63 3-16,17-3-11 15,12-5-1-15,5 1 0 16,-7 0 0-16,-19 5 2 16,-27-1-7-16,-23 9 7 15,-26 11-2-15,-18 12 1 16,-28 19 1-16,-15 6 0 16,-4 8 1-16,6-4-4 15,14-9 3-15,17-12-4 16,20-18-24-16,8-17-64 15,39-19-97-15,24-12-248 0,17-34-529 16</inkml:trace>
  <inkml:trace contextRef="#ctx0" brushRef="#br0" timeOffset="140847.53">20482 11560 1281 0,'0'0'121'16,"0"0"19"-16,0 0-90 15,-57 111-14-15,57-57-20 16,0-8-10-16,21-6-5 16,10-8-1-16,4-12 0 15,4-14-3-15,0-6-6 0,0-16-2 16,-6-16 11-16,-8-12 0 16,-14-6 4-16,-11-9 3 15,-11-1-3-15,-31 5-3 16,-17 12-1-16,-5 26-2 15,-4 24-45-15,0 43-150 16,-1 22-172-16</inkml:trace>
  <inkml:trace contextRef="#ctx0" brushRef="#br0" timeOffset="149175.99">2588 6357 114 0,'0'0'9'16,"0"0"5"-16,0 0-14 16,0 0-2-16,0 0-26 15,0 0-54-15</inkml:trace>
  <inkml:trace contextRef="#ctx0" brushRef="#br0" timeOffset="150452.1">2574 6324 207 0,'0'0'36'16,"0"0"59"-16,0 0 1 15,0 0 2-15,0 0 23 16,0 0-49-16,0-41 4 16,0 41 4-16,0 0-18 15,0 0-14-15,0 0 0 16,0 0-8-16,0 0-8 16,0 0-1-16,0-1 14 15,0 1-11-15,0-2-1 16,0 2-14-16,0-2-1 0,0 2-9 15,0 0 2-15,0 0-6 16,0 0-3-16,0 0 0 16,0 0 0-16,9 15-4 15,4 6 4-15,1 8-1 16,1 5 5-16,4 0-5 16,-4 2-1-16,0-4 3 15,1-5-1-15,-5-5 3 16,-2-8-5-16,-3-5 3 15,3-4-3-15,-3-3 3 16,-2-2-1-16,4 0-2 16,5 0 16-16,12-17 3 0,8-15 10 15,18-15-2 1,12-12-5-16,14-13-15 0,14-8 4 16,5-3-10-16,2-3 7 15,-5 11-6-15,-16 12 2 16,-16 10-4-16,-16 16 4 15,-15 8-3-15,-6 10 6 16,-11 5-5-16,-4 6 5 16,-6 3-4-16,-1 5 3 15,-2 0-3-15,0 0-1 16,0 0-2-16,0 0-2 16,0 0-5-16,0 0-19 15,0 0-54-15,0 10-33 0,-5 12-115 16,-7-1-166-1,-13 6-192-15</inkml:trace>
  <inkml:trace contextRef="#ctx0" brushRef="#br0" timeOffset="157240.01">2497 7611 173 0,'0'0'59'0,"0"0"-35"15,-80-58 31-15,61 44 18 16,3 2 3-16,4 4-22 16,3 3 48-16,0 1-9 15,0 0-39-15,3-2 57 16,0 1-12-16,0-4-26 15,2 1-22-15,-1 0 16 16,2-1-12-16,2 2-18 16,-1 3-7-16,2 1-14 0,-1 2-6 15,1 1 4-15,0 0-14 16,0 11-8-16,10 18 8 16,11 7 0-16,7 7 7 15,2-2-6-15,3-2 1 16,0-6-2-16,3-12 1 15,2-13 3-15,1-8-3 16,13-18-1-16,12-31 8 16,16-21 18-16,18-22-10 15,5-12-5-15,3-5-9 16,-8 3-2-16,-17 17 5 16,-20 22-1-16,-15 28 4 0,-19 17 1 15,-15 14-2-15,-6 5-7 16,-3 3-4-16,-3 5-27 15,0 21-49-15,0 14-77 16,0 6-94-16,0 2-120 16,-12 0-165-16</inkml:trace>
  <inkml:trace contextRef="#ctx0" brushRef="#br0" timeOffset="163809.21">2389 9928 274 0,'0'0'18'16,"0"0"72"-16,-19-81 75 15,13 62-26-15,1 4 10 16,1 6-17-16,-2 4-28 16,6 2 0-16,0 3-29 15,0 0-34-15,0 3-32 16,13 23-8-16,17 17 7 15,12 16 11-15,4 0 2 16,-1-5-11-16,-2-19-1 16,5-21-6-16,7-14-2 0,17-42 9 15,22-37 22-15,25-31-9 16,23-22-16-16,7-10-7 16,3 13-3-16,-12 21-40 15,-23 34-173-15,-43 33-214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3T09:35:47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6216 554 0,'0'0'31'16,"0"0"-13"-16,0 0 115 15,0 0 22-15,0 0-65 16,0 0-12-16,0 0-10 15,0 0 5-15,0 0-20 16,-48-57-31-16,48 57-2 0,0 0-16 16,0 9-4-16,6 14 1 15,15 18 2-15,4 5 0 16,1 0 8-16,5-6 3 16,-1-10-7-16,7-11 2 15,8-15 3-15,16-5 11 16,21-41 15-16,24-28 3 15,22-29-25-15,14-16-6 16,7-4-1-16,5 5-3 16,-2 15 0-16,-12 16 9 15,-13 15-8-15,-27 15 2 16,-21 13-7-16,-27 15-2 16,-24 11 0-16,-14 9 0 0,-14 5 0 15,0 11-11-15,-27 22-69 16,-12 18-53-16,-13 13-130 15,-6 3-28-15,-11 0-170 16</inkml:trace>
  <inkml:trace contextRef="#ctx0" brushRef="#br0" timeOffset="2709.28">4309 6132 95 0,'0'0'42'16,"0"0"53"-16,0 0-22 15,0 0-23-15,0 0-4 0,0 0-12 16,0-9-29-16,0 9-2 16,0 0-4-16,0 0 2 15,0 0 9-15,0 0 4 16,0 4 1-16,0 6 12 16,3 2 4-16,3 4 9 15,4 5-28-15,8 1 17 16,3 2-13-16,9 2 14 15,4-2-12-15,2-4-2 16,10-11 1-16,8-9 6 16,13-11 8-16,11-35 24 15,17-26-12-15,11-23-12 16,10-11-3-16,2-4-18 0,6 6-1 16,-2 8-7-1,-4 13 1-15,-15 18-3 0,-18 17 0 16,-21 15 0-16,-16 12 1 15,-11 9 1-15,-7 5-1 16,-6 5-1-16,-9 2 0 16,-3 0-1-16,-9 0-10 15,-3 0-5-15,0 11 16 16,-3 3-1-16,-17 6-33 16,-8 2-81-16,-8 2-44 15,-4-4-166-15</inkml:trace>
  <inkml:trace contextRef="#ctx0" brushRef="#br0" timeOffset="4794.79">4425 3807 243 0,'0'0'0'15,"0"0"-25"-15,0 0-55 16,0 0 60-16,0 0 15 16,0 0-2-16,0 0 7 15,66-2-6-15,-54-3-65 16</inkml:trace>
  <inkml:trace contextRef="#ctx0" brushRef="#br0" timeOffset="5070.52">5693 3612 440 0,'0'0'1'0,"0"0"6"16,0 0-14-16,0 0-2 16,0 0-142-16</inkml:trace>
  <inkml:trace contextRef="#ctx0" brushRef="#br0" timeOffset="6081.18">19509 2864 549 0,'0'0'30'15,"0"0"108"-15,29-95 17 0,-22 73-38 16,-2 7-19-16,-4 6 21 16,-1 7-22-16,0 2 0 15,0 0-64-15,-23 6-4 16,-26 19-3-16,-19 12-19 15,-10 7-7-15,10 0 0 16,19-7 0-16,20-5 0 16,25-6 0-16,4-6-10 15,27-6-1-15,25-5 11 16,12-4 5-16,11-5-3 16,-10 0-2-16,-13 0-1 0,-20 0-2 15,-16 0-4-15,-16 0 7 16,0 18-10-16,-25 11-14 15,-20 8 24-15,-14 3 4 16,-10-5 2-16,-1-5-4 16,5-9 1-16,13-9-6 15,19-8-3-15,17-4-11 16,16-32-21-16,18-20-102 16,30-23-65-16,25-18-69 15,12-1-211-15</inkml:trace>
  <inkml:trace contextRef="#ctx0" brushRef="#br0" timeOffset="6233.08">19717 2684 305 0,'0'0'15'0,"0"0"221"16,0 0-59-16,48 112 7 15,-45-59-79-15,0 3-37 16,-3-2-13-16,0-7-13 16,0-13-39-16,0-14-3 15,0-11-23-15,8-9-116 16,10-17-106-16,9-22-49 15</inkml:trace>
  <inkml:trace contextRef="#ctx0" brushRef="#br0" timeOffset="6355.91">20014 2525 368 0,'0'0'373'0,"0"0"-261"16,0 0-87-16,-12 74-9 0,9-22-14 15,3 2-2-15,0-2-156 16,0-6-280-16</inkml:trace>
  <inkml:trace contextRef="#ctx0" brushRef="#br0" timeOffset="6749.46">19996 2955 1018 0,'0'0'24'0,"0"0"249"16,0 0-138-16,0 0-51 0,0 0-65 15,0 0-19 1,-6-63-8-16,46 51-27 0,5 6 9 16,-4 6-3-1,-8 0-1-15,-7 17 19 0,-13 9-30 16,-8 3 32-16,-5 2-3 16,0-4 12-16,-5-8 4 15,-2-5 2-15,4-9-4 16,3-4 2-16,0-1 30 15,0-6 48-15,0-25-26 16,3-15-50-16,22-17-6 16,11-9 1-16,9-1-1 15,2 12 5-15,-3 18-5 16,-7 22 0-16,-5 20 0 16,-3 2-4-16,-3 30 2 0,-10 13 2 15,-9 9-4-15,-7 7-9 16,0 3-51-16,-10 3-96 15,-6-12-129-15,0-15-318 16</inkml:trace>
  <inkml:trace contextRef="#ctx0" brushRef="#br0" timeOffset="7988.75">21522 1985 502 0,'0'0'14'0,"0"0"81"15,0 0 74-15,0 0-83 0,0 0-2 16,0 0-41-16,-26-1-16 15,6 40-10-15,-12 32 19 16,-8 34 58-16,-7 41-6 16,-2 31-26-16,0 20-16 15,3 13 5-15,8-7-23 16,12-4-5-16,19-5-12 16,7-19-10-16,32-22-1 15,23-25-17-15,23-34 2 16,17-26-97-16,16-36-133 15,4-32-140-15</inkml:trace>
  <inkml:trace contextRef="#ctx0" brushRef="#br0" timeOffset="8339.64">22918 2112 787 0,'0'0'90'16,"0"0"104"-16,0 0-30 15,0 0-32-15,0 0-43 16,0 0-57-16,-2-17-18 16,1 45-11-16,-1 16-3 15,-1 19 3-15,-5 8-3 16,-8 3 0-16,0-1-7 16,0-7-65-16,1-9-89 15,7-14-137-15,2-23-164 16</inkml:trace>
  <inkml:trace contextRef="#ctx0" brushRef="#br0" timeOffset="8661.64">21898 3093 1047 0,'0'0'123'16,"0"0"-64"-16,-80 0 144 16,77 0-120-16,3-2-57 15,15-2-3-15,44-10-18 16,38-6 6-16,49-5 3 16,43-3-11-16,36-4-1 15,37 5-2-15,22-5 1 0,14 1 1 16,-11 0-1-16,-33-1-2 15,-39 3-5-15,-52 6-17 16,-48 3-36-16,-46 9-54 16,-48 6-131-16,-36 5-7 15,-55 0-455-15</inkml:trace>
  <inkml:trace contextRef="#ctx0" brushRef="#br0" timeOffset="9788.2">22500 3491 275 0,'0'0'115'15,"0"0"-65"-15,0 0 69 16,0 0-12-16,0 0-15 16,0 0 32-16,0 0 13 15,0 0-14-15,0 0-15 16,2-4-21-16,6-3-22 16,3-2-19-16,3 2-31 15,2 5-8-15,4 2-5 16,2 0-2-16,1 13 0 0,0 15-1 15,-10 9-1 1,-7 10-1-16,-6 9 0 0,-4 2-4 16,-16-2-10-16,-5-11 8 15,1-12 9-15,6-15 1 16,8-8-1-16,5-7 3 16,5-3 3-16,0 0 0 15,0-27-6-15,8-14 0 16,13-16 1-16,5-13-1 15,9-3 0-15,-1 2 0 16,-1 14 4-16,-8 17-4 16,-10 18 2-16,-8 14 0 15,-7 8 1-15,0 3-3 16,0 24-2-16,0 11 2 16,-7 11 15-16,-3 0-8 0,1 0 8 15,3-1-10-15,0-4-5 16,6-8 0-16,0-11 0 15,0-5 0-15,13-8-13 16,11-5-55-16,6-6-113 16,9-1-118-16,3-8-28 15,2-12-223-15</inkml:trace>
  <inkml:trace contextRef="#ctx0" brushRef="#br0" timeOffset="10140.29">23103 3641 709 0,'0'0'23'0,"0"0"192"16,0 0 0-16,0 0-51 15,0 0-39-15,0 0-36 16,-14 0-27-16,14 0-21 15,0-3-14-15,17-1-18 16,16-5 3-16,11-2 3 16,4-2-11-16,0-1-2 15,-6 0 1-15,-7 1 0 16,-12 4-1-16,-9 4 2 16,-6 4-2-16,-7 1 4 15,-1 0-3-15,0 0-3 0,0 0 0 16,0 0-12-16,-10 0-53 15,-5 0-112-15,5 0-259 16,7 0-458-16</inkml:trace>
  <inkml:trace contextRef="#ctx0" brushRef="#br0" timeOffset="11377.17">22725 3573 213 0,'0'0'105'0,"0"0"-3"15,0 0-55-15,0 0-12 16,0 0-11-16,0 0 13 16,0-7 9-16,0 5 4 15,0 1-1-15,0 0-9 16,0 1 9-16,0-2 4 16,0 2 7-16,0 0-14 15,0 0-11-15,0 0-4 16,0-3-3-16,0-3 3 0,0 0-10 15,0-5-16 1,0-1 6-16,0 0 6 0,0-3-1 16,-8-7 3-16,-6-2-5 15,-2-5-3 1,-2 3-2-16,-2 6-5 16,2 10 15-16,-1 8 2 0,-3 2-2 15,-8 19-12-15,-1 16-4 16,-4 15 6-16,5 7-6 15,7 15 6-15,7 3 4 16,6-2-5-16,10-8 0 16,0-18 0-16,10-16-8 15,12-12 0-15,3-11 19 16,5-8 6-16,4 0 10 16,5-24 13-16,-1-10-6 0,0-11-25 15,-2-9 1-15,-9-3-6 16,-7-7-7-16,-8 4-3 15,-7-1 2-15,-5 15 0 16,0 14 3-16,0 15 13 16,0 14 19-16,-6 3-23 15,-2 23-16-15,-2 16-3 16,0 13 3-16,2 7 4 16,8 4-4-16,0-2 0 15,8-3-4-15,9-12 0 16,4-13-16-16,2-8-51 15,10-13-103-15,2-12-159 0,8-7-212 16</inkml:trace>
  <inkml:trace contextRef="#ctx0" brushRef="#br0" timeOffset="29268.52">10742 5478 13 0,'0'0'44'15,"0"0"-19"-15,0 0 0 16,0 0 2-16,0 0 1 16,0 0-14-16,0 0 7 15,0 0-5-15,-43-13-3 16,40 12-1-16,0-2-12 0,-3-2-5 16,3 2-20-16,-3 0-7 15,0-2 20-15,-1-1-4 16,0 1 13-16,3-4 0 15,-2-2-3-15,3-3-20 16,0-6 7-16,-1-5-28 16</inkml:trace>
  <inkml:trace contextRef="#ctx0" brushRef="#br0" timeOffset="30015.43">8281 3827 539 0,'0'0'17'0,"0"0"-15"15,0 0 26 1,0 0 23-16,0 0-18 0,0 0-17 16,-6 0-7-16,6 0 0 15,0 0-4-15,0 0 0 16,0 0-10-16,0 0 4 15,0 0-49-15,0 0-46 16,-4 1-32-16,4-1-77 16</inkml:trace>
  <inkml:trace contextRef="#ctx0" brushRef="#br0" timeOffset="32047.36">9051 2356 25 0,'0'0'94'0,"0"0"-78"16,-42-79-4-16,12 46 7 15,-3-9 8-15,-10-3 0 16,-8-3 2-16,-10-4-2 16,-12-3-27-16,-15 0 7 15,-28 3-7-15,-20 7-4 16,-24 11-6-16,-14 10-9 0,8 12 16 15,1 12-3-15,11 0-4 16,2 9 4-16,0 15 6 16,-5 7-1-16,-8 9-25 15,-1 4-55-15,8 6 17 16</inkml:trace>
  <inkml:trace contextRef="#ctx0" brushRef="#br0" timeOffset="39294.85">4576 3556 7 0,'0'-81'0'0,"6"11"25"15,-3 3-2-15,-3 11-8 16,0 12 56-16,0 8-52 16,3 7-19-16,6 1 0 15,1-4-19-15,-4-4-44 16</inkml:trace>
  <inkml:trace contextRef="#ctx0" brushRef="#br0" timeOffset="44902.11">8271 3788 330 0,'0'0'0'0,"0"0"-143"16,0 0 38-1</inkml:trace>
  <inkml:trace contextRef="#ctx0" brushRef="#br0" timeOffset="45277.77">8271 3788 554 0</inkml:trace>
  <inkml:trace contextRef="#ctx0" brushRef="#br0" timeOffset="45321.6">8271 3788 554 0,'0'-58'0'0,"0"58"-72"0,7 0-61 0,-4 12 26 16,-3-5-104-1</inkml:trace>
  <inkml:trace contextRef="#ctx0" brushRef="#br0" timeOffset="45495.45">8345 3755 277 0,'0'0'0'0</inkml:trace>
  <inkml:trace contextRef="#ctx0" brushRef="#br0" timeOffset="45674.1">8345 3755 126 0,'66'1'0'16</inkml:trace>
  <inkml:trace contextRef="#ctx0" brushRef="#br0" timeOffset="45855.68">8430 3777 258 0,'0'0'0'0</inkml:trace>
  <inkml:trace contextRef="#ctx0" brushRef="#br0" timeOffset="46034.18">8430 3777 178 0,'9'31'73'0,"-9"-22"-73"0,0-4-251 15</inkml:trace>
  <inkml:trace contextRef="#ctx0" brushRef="#br0" timeOffset="47252.15">10707 2925 39 0,'117'-33'0'16</inkml:trace>
  <inkml:trace contextRef="#ctx0" brushRef="#br0" timeOffset="48126.97">8220 3652 585 0,'0'0'16'0,"0"0"4"16,0 0-14-16,0 0 30 0,0 0-19 15,0 0-17-15,0-4-17 16,0 4-40-16,3 0-38 15,9 0-35-15,1 0-4 16</inkml:trace>
  <inkml:trace contextRef="#ctx0" brushRef="#br0" timeOffset="48376.53">9100 3299 603 0,'0'0'6'0,"0"0"-7"16,0 0 2-16,0 0-2 15,0 0-22-15,0 0-268 16</inkml:trace>
  <inkml:trace contextRef="#ctx0" brushRef="#br0" timeOffset="50360.45">3869 3670 540 0,'0'0'20'16,"0"0"-17"-16,0 0 29 16,0 0 4-16,0 0-14 15,0 0 28-15,98-21-5 16,-50 1-1-16,9-3-19 15,7-1 10-15,6-2-18 16,-3-1-16-16,-9 4 3 16,-16 6-4-16,-12 6 4 15,-18 6-8-15,-8 5 8 16,-4 0 4-16,-10 0 5 16,-26 14-13-16,-19 13-39 0,-11 10 10 15,-10 7 1-15,3 3 11 16,6-1 17-16,7-4 0 15,5-6 2-15,13-11 2 16,8-5 2-16,13-7 16 16,9-5-4-16,8-5-1 15,4-1-13-15,0-2-4 16,28-3-6-16,14-18 6 16,13-11 26-16,9-4-6 15,11-2-3-15,-1 3-13 16,-2 6 2-16,-14 4-4 15,-19 13-1-15,-20 4-1 16,-11 6 3-16,-8 2 2 0,-5 0 47 16,-26 3-32-1,-15 16-19-15,-17 8-1 0,-4 4 2 16,-5 6-4-16,1 4 2 16,5-2 0-16,8-4 2 15,16-10 0-15,17-11 0 16,16-6-2-16,9-8-3 15,15 0-19-15,31-9 20 16,15-25 3-16,20-13-1 16,14-8 6-16,5-4 0 15,-3 4-6-15,-9 12 0 16,-30 10 0-16,-19 15 0 0,-27 10-4 16,-12 8-16-1,-30 8 14-15,-22 21-149 0,-14 15-14 16,-14 7 13-16,-8 2-212 15</inkml:trace>
  <inkml:trace contextRef="#ctx0" brushRef="#br0" timeOffset="51748.34">4146 3614 675 0,'0'0'25'0,"0"0"-19"15,0 0-6-15,0 0-2 16,0 0-15-16,0 0-61 15,0 0-13-15,36 14-156 16</inkml:trace>
  <inkml:trace contextRef="#ctx0" brushRef="#br0" timeOffset="51905.78">4146 3614 514 0,'45'-12'0'0,"-45"14"-62"16,3 3-58-16,6-5-69 15</inkml:trace>
  <inkml:trace contextRef="#ctx0" brushRef="#br0" timeOffset="52648.65">4237 3609 475 0,'0'0'18'16,"0"0"-6"-16,0 0-10 16,0 0-2-16,0 0-68 15,0 0 4-15,12-3 27 16,-12 3 13-16,0 3 21 15,0 0 3-15,0-3 1 16,0 0 0-16,0 0 0 16,0 0 2-16,0 0 4 15,0 2 5-15,0-2 7 16,0 0 0-16,0 0-3 16,0 0 3-16,0 0 5 15,0 0 3-15,0 0 9 16,0 0-7-16,0 0 0 0,0 0-2 15,0 0-5-15,0 0 0 16,0 0-5-16,0 0 5 16,0 0-4-16,0 0-3 15,0 0-8-15,0 0-3 16,0 0 0-16,-1 0 2 16,-1 0 3-16,-1 0 2 15,3 0-2-15,0 0-2 16,0 0-3-16,0 0 1 15,0 0 3-15,0 0-3 16,0 0-5-16,0 0 4 0,0 0-4 16,0 0 0-1,0 0 1-15,0 0 1 0,0 0-4 16,0 0 4 0,0 0-1-16,0 0-1 0,0 0 0 15,0 0 0-15,0 0 3 16,0 0-2-16,0 0 2 15,0 0-3-15,0 0 1 16,0 0 0-16,0 0-1 16,0 0 0-16,0 0 0 15,0 0 1-15,0 0-1 16,0 0 0-16,0 0 0 0,0 0 0 16,0 0-2-1,0 0 2-15,0 0 0 0,0 0 0 16,0 0-6-16,0 0-12 15,0 0-21-15,0 0-30 16,0 0-31-16,0 7-133 16,-6 4-34-16</inkml:trace>
  <inkml:trace contextRef="#ctx0" brushRef="#br0" timeOffset="53177.51">4506 3439 242 0,'0'0'0'0,"0"0"-93"0,0 0 32 16</inkml:trace>
  <inkml:trace contextRef="#ctx0" brushRef="#br0" timeOffset="55208.06">8311 3794 501 0,'0'0'0'16,"0"0"-49"-16,0 0 32 16,0 0-35-16,0 0-11 0,0 0-78 15</inkml:trace>
  <inkml:trace contextRef="#ctx0" brushRef="#br0" timeOffset="55476.89">9364 3327 536 0,'0'0'31'0,"0"0"-31"16,0 0-20-16,0 0-16 15,0 0-42 1,0 0-10-16,15-3-81 0</inkml:trace>
  <inkml:trace contextRef="#ctx0" brushRef="#br0" timeOffset="55823.6">8114 2143 549 0,'0'0'7'0,"0"0"-7"16,0 0 0-16,0 0 3 15,0 0 3-15,0 0-3 16,-6-10 3-16,6 10-1 16,0 0 4-16,0 0-4 0,0 0-5 15,0 0-10 1,0 0-31-16,0 0-55 0,-3 0-45 16,0 2-75-16</inkml:trace>
  <inkml:trace contextRef="#ctx0" brushRef="#br0" timeOffset="68110.7">23787 3341 562 0,'0'0'24'16,"0"0"120"-16,0 0 16 15,0 0-63-15,0 0 3 16,0 0 5-16,0 0-53 16,0 0-31-16,0-25-14 0,0 50-7 15,5 14 0 1,4 15 17-16,-3 12 6 0,-3 9-19 16,-3-2-4-16,0 0 0 15,0-6-12-15,1-13-193 16,13-14-37-16,2-25-188 15</inkml:trace>
  <inkml:trace contextRef="#ctx0" brushRef="#br0" timeOffset="68647.7">24273 3522 495 0,'0'0'77'15,"0"0"139"-15,0 0-37 16,0 0-51-16,0 0 33 16,0 0-77-16,-10-22 5 15,10 20-38-15,0 0-27 16,0-2-21-16,20-4 2 0,18-5-5 15,21-4-2-15,6 0-16 16,8 2-111-16,-1 1-137 16,-8-3-180-16</inkml:trace>
  <inkml:trace contextRef="#ctx0" brushRef="#br0" timeOffset="69008.52">25042 3246 915 0,'0'0'4'16,"0"0"142"-16,0 0 16 0,0 0-75 15,0 0-57-15,0 0-30 16,-96 12-2-16,83 15-3 16,9 1 0-16,4-3-10 15,0-5-51-15,22-7-50 16,9-9 32-16,7-4 70 15,0-4 7-15,1-17 7 16,-6-2 3-16,-3-2 1 16,-8-3-1-16,-6-2 1 15,-2 0-4-15,-7 7 15 16,-2 7 6-16,-5 9 18 16,0 7 16-16,0 0-55 15,0 20-6-15,0 16 5 0,0 9 2 16,0 3-2-1,13 2-11-15,17-4-88 0,9-8-80 16,7-16-219-16</inkml:trace>
  <inkml:trace contextRef="#ctx0" brushRef="#br0" timeOffset="69376.14">25707 3057 739 0,'0'0'98'15,"0"0"84"-15,0 0 34 16,0 0-70-16,0 0-47 15,0 0-42-15,0-70-16 16,0 70-21-16,11 0-13 16,15 5-6-16,16 16 0 15,16 14-1-15,5 11 1 16,1 11 0-16,-9 11 0 16,-7 9-1-16,-18 7-1 15,-24 6-10-15,-14 6-7 16,-47 0-32-16,-25-3-123 0,-26-5-87 15,-33-14-35-15,-30-12-345 16</inkml:trace>
  <inkml:trace contextRef="#ctx0" brushRef="#br0" timeOffset="69857.64">22290 3304 493 0,'0'0'29'16,"0"0"105"-1,0 0 55-15,0 0-52 0,0 0-95 16,0 0-32-16,-41 94 47 16,21 10 79-16,-5 32-60 15,2 22-35-15,7 17-31 16,13-3-4-16,10 1-6 16,51-22-4-16,41-19-9 15,42-31-59-15,41-40-85 16,45-50-30-16,31-40-200 15</inkml:trace>
  <inkml:trace contextRef="#ctx0" brushRef="#br0" timeOffset="70607.48">25156 3301 346 0,'0'0'17'0,"0"0"15"0,0 0 62 15,0 0-55-15,0 0-8 16,50-74-13-16,-50 52 30 16,0-3 4-16,-12 4-21 15,-13 7 5-15,-7 6 16 16,-5 8-19-16,-6 0-9 15,-1 12 4-15,1 19-6 16,2 10 1-16,5 10-11 16,9 5 6-16,13-3-4 15,14-4-5-15,0-11-9 16,17-11 0-16,13-10 0 16,3-9 23-16,5-8-11 15,2-3 2-15,1-22-9 16,0-5 2-16,-6-9-6 15,-6-3 1-15,-7-1 0 0,-8-3 0 16,-6 8-1-16,-7 11-1 16,-1 13 6-16,0 11 0 15,0 3-6-15,0 19-17 16,0 15 17-16,0 9 1 16,0 1 2-16,20-2-3 15,11-4-27-15,12-5-94 16,11-13-59-16,7-15-43 15</inkml:trace>
  <inkml:trace contextRef="#ctx0" brushRef="#br0" timeOffset="70868.8">25846 2677 811 0,'0'0'27'0,"0"0"175"15,0 0-61-15,0 0-25 16,0 0-69-16,0 0-30 16,68-58-13-16,-40 80-4 0,5 11-10 15,0 6-1 1,-4 3-107-16,-7 2-61 0,-4-10-92 15,0-14-142 1</inkml:trace>
  <inkml:trace contextRef="#ctx0" brushRef="#br0" timeOffset="71057.57">26316 2663 687 0,'0'0'159'0,"0"0"33"16,0 0-57-16,0 0-46 15,0 0-89-15,0 0 0 16,-17 58 0-16,2-3 6 16,-6 7-6-16,-2 5 0 0,-6 3-85 15,7-7-64-15,5-12-98 16,16-19-100-16</inkml:trace>
  <inkml:trace contextRef="#ctx0" brushRef="#br0" timeOffset="71306.31">26676 2813 729 0,'0'0'5'0,"0"0"161"16,0 0-18-16,0 0-54 16,0 0-16-16,0 0-41 15,-14-10-15-15,12 37-8 16,-1 13 34-16,-1 9-9 15,-1 7-35-15,-1 3 6 0,-3 0-10 16,0-1-3-16,-3-4-3 16,-1-8-44-16,2-11-120 15,7-12-52-15,4-15-135 16,1-8-149-16</inkml:trace>
  <inkml:trace contextRef="#ctx0" brushRef="#br0" timeOffset="71590.43">26826 2907 679 0,'0'0'152'16,"0"0"106"-1,0 0-74-15,0 0-74 0,0 0-64 16,0 0-23-16,-5-15-21 16,-2 15-2-16,-2 10-1 15,-9 5 1-15,-3 6 7 16,-3 1-2-16,-1-1-1 15,3-2-4-15,8-4 2 16,6-5-5-16,7-2 0 16,1-2-2-16,12 2-3 15,21 0 8-15,13-3 5 16,17 5 5-16,11 4-10 16,5 2-22-16,-7 7-37 15,-18-2-218-15,-28-5-78 16</inkml:trace>
  <inkml:trace contextRef="#ctx0" brushRef="#br0" timeOffset="72138.38">24332 2771 448 0,'0'0'34'0,"0"0"116"16,0 0 42-16,0 0-58 16,0 0-39-16,0 0 25 15,-24-50-27-15,54 31-63 16,22-3 0-16,30-5-13 16,37-9-6-16,35-5-7 15,30-7-1-15,18 1-1 16,16-1-1-16,6 2-1 15,4 4-26-15,-19 2-195 16,-48-1-102-16,-54 4-316 0</inkml:trace>
  <inkml:trace contextRef="#ctx0" brushRef="#br0" timeOffset="82289.95">28131 1517 277 0,'0'0'6'0,"0"0"16"16,0 0 12-16,0 0-34 0,0 0 12 15,0 0-6-15,0 0 15 16,25 70 35-16,-2-33 26 16,7 15 8-16,9 18 13 15,3 19-7-15,-1 24 4 16,-7 31-52-16,-10 42 5 16,-11 39-14-16,-11 27-25 15,-2 16 1-15,-5 5-9 16,-20-2-1-16,-14-8-5 15,-15-19 0-15,-21-32 2 16,-15-30-2-16,-10-23-1 16,-6-20-4-16,-4-19-80 0,-14-18-219 15,-18-31-362 1</inkml:trace>
  <inkml:trace contextRef="#ctx0" brushRef="#br0" timeOffset="86313.16">4858 2866 542 0,'0'0'184'15,"0"0"-155"-15,0 0 82 16,0 0 9-16,0 0-54 16,0 0-29-16,0 0-11 15,-51-97-10-15,39 44 21 16,9-15 17-16,3-16-29 16,0-16 6-16,14-20-11 15,14-14-4-15,15-3 7 16,11 8 0-16,13 11-16 15,6 11-7-15,9 9 8 16,9 8-7-16,6 7 2 16,0 9-3-16,0 5-2 0,-6 7 1 15,-6 7-2-15,-12 13 2 16,-19 13-1-16,-21 14-2 16,-17 11-8-16,-10 4-22 15,-6 0 11-15,-3 3-42 16,-22 15-44-16,-14 7-20 15,-7 2 52-15,1-6-72 16,-1-7 99-16,4-11 46 16,6-3 4-16,3-12 8 15,5-11 16-15,4 0 24 16,9 3 18-16,11 5 23 16,4 4-55-16,0 5-4 15,10-1-21-15,14-1 13 0,10 0-11 16,8 0 1-16,7 6-4 15,2 2 26-15,4 10-29 16,-9 21-2-16,-10 17 2 16,-15 15-5-16,-18 7-27 15,-3 6-41-15,-24 2-90 16,-10-5-86-16,-9-7-81 16</inkml:trace>
  <inkml:trace contextRef="#ctx0" brushRef="#br0" timeOffset="90670.32">18586 8011 625 0,'0'0'38'15,"0"0"44"-15,0 0 0 16,0 0-56-16,0 0-25 16,0 0-1-16,0 0 12 15,40-36-1-15,-11 33-7 0,-2 3-1 16,4 2-1-16,2 19 2 15,-5 13-4-15,-2 8 1 16,-10 15 2-16,-9 2-3 16,-7 0 0-16,0-5 0 15,-20-9 6-15,-3-9-5 16,-2-10 5-16,1-6-3 16,5-11 6-16,7-6-2 15,4-3 8-15,8-14 12 16,0-19-27-16,1-8-1 15,18-11 1-15,6-7 1 16,2-4 2-16,0 3-1 16,-4 10 2-16,0 12-2 0,-8 15 3 15,-5 9 12-15,-3 11 0 16,-5 3-10-16,-1 0-1 16,1 14 2-16,-1 18 11 15,-1 11 18-15,0 10-16 16,0 6-4-16,0 3-8 15,2-4-9-15,6-10 0 16,5-11-4-16,6-10-2 16,11-13-55-16,12-11-17 15,3-3-95-15,7-19-120 16</inkml:trace>
  <inkml:trace contextRef="#ctx0" brushRef="#br0" timeOffset="92454.35">19424 8197 109 0,'0'0'73'16,"0"0"50"-16,0 0-11 0,0 0-17 16,0 0 10-16,0 0 12 15,-20-29-1-15,17 24 4 16,0 2-9-16,3 3 1 15,-3 0-47-15,3 0-52 16,0 0-13-16,28 0 0 16,24 0 0-16,23 0 6 15,17-17-5-15,14-11 4 16,5-6-2-16,-7-2 7 16,-4 0-10-16,-14 1 3 0,-22 10-5 15,-23 4 2-15,-23 9-17 16,-18 4-20-16,-17 6-7 15,-22 2-49-15,-17 0 14 16,-8 0 49-16,-5 0 28 16,2 2 2-16,9-2 0 15,15 0 0-15,14 0 11 16,20 0-1-16,9-3 25 16,18-16-25-16,16-2-9 15,13-1 10-15,5 6 7 16,1 2 7-16,-2 11 7 15,-3 3-6-15,-5 3-12 16,-7 17 1-16,-10 12-13 0,-9 8-2 16,-14 9 0-1,-3 8-3-15,-10 3-9 0,-17 2-76 16,-1-5 16-16,2-11-55 16,11-10-118-16,10-23-15 15</inkml:trace>
  <inkml:trace contextRef="#ctx0" brushRef="#br0" timeOffset="92854.99">21034 7761 1001 0,'0'0'17'15,"0"0"43"-15,0 0 7 0,-109-9-40 16,76 23-5-16,-1 6-7 15,6 7-14-15,-1 7-1 16,10 4 0-16,5-3-1 16,13-3 0-16,1-9-9 15,8-6 6-15,12-6-6 16,9-11 2-16,-3 0 8 16,6-8 5-16,1-15 6 15,-2-9-6-15,-1-2 9 16,-7-2 2-16,-6-1 10 15,-4 4-11-15,-5 8 7 16,-4 10-15-16,-2 7-2 16,-2 8 7-16,0 8-12 15,0 22-20-15,0 16 20 16,0 10 2-16,0-3-2 0,12 2-88 16,6-10-23-16,12-9-100 15,4-16-12-15,4-17-5 16,1-3-185-16</inkml:trace>
  <inkml:trace contextRef="#ctx0" brushRef="#br0" timeOffset="93031.46">21304 7856 620 0,'0'0'225'16,"0"0"-38"-16,0 0-100 0,0 0-83 15,0 0 0-15,0 0-4 16,94-29 21-16,-25 12-12 15,-1 4-9-15,-1-3-37 16,-9 4-46-16,-17 1-178 16,-23 2-15-16,-18 1-224 15</inkml:trace>
  <inkml:trace contextRef="#ctx0" brushRef="#br0" timeOffset="93222.47">21443 7671 126 0,'0'0'574'0,"0"0"-373"16,0 0-22-16,0 0-9 0,0 0-88 16,0 0-36-16,-15-9-33 15,16 37-9-15,14 17 3 16,0 8-7-16,-4 5-2 16,-8 4-14-16,-3 2-110 15,0-1-79-15,0-17-169 16</inkml:trace>
  <inkml:trace contextRef="#ctx0" brushRef="#br0" timeOffset="93405.95">22015 7495 998 0,'0'0'190'0,"0"0"46"0,0 0-155 16,0 0-47-16,0 0-32 15,-13 111-3-15,13-36 4 16,0 9-6-16,0 8-26 16,0 7-182-16,0-4-246 15</inkml:trace>
  <inkml:trace contextRef="#ctx0" brushRef="#br0" timeOffset="93946.39">18196 7738 559 0,'0'0'18'15,"0"0"55"-15,0 0 32 16,0 0-49-16,0 0-55 15,-3 72 1-15,25 37 21 0,5 42 3 16,1 29 0-16,-4 18-26 16,-9 0-3-1,-9-23-2-15,-5-32-45 0,-1-38-51 16,3-37 24-16,8-34-4 16,-5-31-131-16</inkml:trace>
  <inkml:trace contextRef="#ctx0" brushRef="#br0" timeOffset="94524.43">18075 7897 534 0,'0'0'114'0,"0"0"74"15,0 0-68-15,-41-81-72 0,86 53-28 16,27-8 7-16,28-9 11 15,34-5-8-15,22-4 0 16,26-4-21-16,23-3-7 16,28-3-2-16,35-2 0 15,26-6-4-15,24-8-13 16,13-2-27-16,4 2 9 16,-4 14 21-16,-17 11-15 15,-25 14 27-15,-34 9 2 16,-30 6 0-16,-34 9 2 15,-39 5-2-15,-35 7-3 16,-29 5 3-16,-24 0 2 0,-16 2 0 16,-13 13-1-16,-9 7 0 15,-2 8 4 1,-5 14-2-16,0 22 3 0,-2 17-2 16,-5 18-2-16,0 15 0 15,-6 2-1-15,-2 7 0 16,-4-4 2-16,0-6-5 15,0-2 4-15,-4-5-3 16,-19-2 2-16,-11-4-1 16,-14-9 1-16,-17-8 2 15,-16-11-2-15,-25-2 2 16,-31-9 3-16,-42-3-5 16,-51-2 5-16,-47 3-3 0,-54 8-2 15,-48 7-1-15,-30 13 0 16,-20 6-4-16,-1 2-9 15,32-5 6-15,37-13-22 16,49-9-126-16,59-18-140 16,42-15-33-16</inkml:trace>
  <inkml:trace contextRef="#ctx0" brushRef="#br0" timeOffset="114153.53">19102 9048 72 0,'0'0'51'15,"133"0"64"-15,-15-38-11 16,38-25-29-16,37-24-3 15,28-16-27-15,26-5 1 16,16-4-45-16,8-1-1 16,-2 2-59-16,-20 8-133 15</inkml:trace>
  <inkml:trace contextRef="#ctx0" brushRef="#br0" timeOffset="119977.33">21387 7870 85 0,'0'0'78'0,"0"0"21"15,0 0-21-15,0 0 12 16,0 0-18-16,0 0-11 16,0 0 19-16,-21 0 8 15,20 0-1-15,-1 0-12 16,1 0-6-16,1 0-9 15,0 0 6-15,0 0-3 0,0 0-17 16,0 0-13-16,1 0-10 16,19-7 1-16,10-3-5 15,7-3-6-15,2 0-9 16,3-7-2-16,-2-1-2 16,-1 3-63-16,-13 4-103 15,-7 4-47-15,-16 7-153 16,-3 3-86-16</inkml:trace>
  <inkml:trace contextRef="#ctx0" brushRef="#br0" timeOffset="120221.48">21431 7640 646 0,'0'0'38'16,"0"0"147"-16,0 0-52 15,0 0-55-15,0 0-2 16,0 0-15-16,-6-36-35 16,6 36-1-16,0 11-20 15,0 26 6-15,0 15-3 16,3 18 5-16,9 6-7 16,5 7-6-16,2-1-1 15,-5-7-7-15,1-11-181 16,-4-19-179-16</inkml:trace>
  <inkml:trace contextRef="#ctx0" brushRef="#br0" timeOffset="124625.62">5029 3667 197 0,'0'0'226'15,"0"0"-199"-15,0 0 59 0,0 0 65 16,0 0-58 0,0 0-37-16,0 0-33 0,48-15 36 15,9-5-25-15,13-8-19 16,21-12-15-16,24-7-43 15,7-16-224-15,5-13-260 16</inkml:trace>
  <inkml:trace contextRef="#ctx0" brushRef="#br0" timeOffset="125323.07">22193 3291 775 0,'0'0'0'0,"0"0"-2"16,0 0-7 0,0 0-113-16,-106 93-146 0</inkml:trace>
  <inkml:trace contextRef="#ctx0" brushRef="#br0" timeOffset="126462.73">5535 6402 369 0,'0'0'0'0,"0"0"-39"0,0 0 39 16,0 0 12-16,0 0-12 15,0 0-103-15</inkml:trace>
  <inkml:trace contextRef="#ctx0" brushRef="#br0" timeOffset="126954.54">6224 5474 125 0,'0'0'249'16,"0"0"-249"-16,0 0 0 16,0 0 21-16,0 0 13 15,0 0-27-15,18-12 4 16,-18 9 20-16,0 2-15 15,3-1-11-15,-3 2-1 16,0 0 1-16,0-1 0 16,0-1-2-16,0 2 2 15,0-3-2-15,0 3 5 16,0 0-4-16,0 0 1 16,0 0 1-16,0 0-2 0,0 0-4 15,0-2 0-15,0 2 1 16,0 0-1-16,0 0 0 15,0-3 0-15,0 3 0 16,0-1 0-16,0-1 0 16,0 1 0-16,3-1 0 15,0 1 0-15,0-1-3 16,0 2-15-16,0-2-51 16,0 2-46-16,0-1-9 15</inkml:trace>
  <inkml:trace contextRef="#ctx0" brushRef="#br0" timeOffset="135192.84">5001 5478 428 0,'0'0'100'16,"0"0"13"-16,0 0 17 15,0 0-15-15,0 0-31 16,0 0 3-16,0 0 6 16,0 0-1-16,-6-28-19 15,3 23-20-15,2 4-9 16,-1-1-15-16,1 1-1 15,1 1-1-15,0 0-16 0,-2 0-2 16,2 0-4 0,0 0 1-16,0 0-6 0,0 0 0 15,-3 0 0-15,3 0 4 16,0 0-3-16,0 0 3 16,0 0 0-16,0 0-2 15,0 0 1-15,0 0 1 16,0 0-1-16,0 0 1 15,0 0 1-15,0 0-5 16,0 0 6-16,0 0-6 16,0 0 1-16,0 0-2 15,0 3-10-15,0 25 4 16,18 23 7-16,7 26 2 16,5 30-1-16,3 27 1 15,1 15 3-15,2 3 6 0,0-9-6 16,-6-33-2-16,-5-30 2 15,-7-27 8-15,-9-18 10 16,-3-10 0-16,-3-9-23 16,0-8 9-16,-3-6-9 15,0-1 0-15,3-1-9 16,4 0-74-16,-7 0-160 16,0-17-443-16</inkml:trace>
  <inkml:trace contextRef="#ctx0" brushRef="#br0" timeOffset="136792.12">2723 7576 116 0,'0'0'180'0,"0"0"-121"15,0 0 62-15,0 0-29 16,0 0 52-16,0 0-51 15,-7-59-34-15,7 49 10 16,-3 3 1-16,3-1-19 16,-3 5-5-16,3 0-11 15,0 3 12-15,0 0-39 16,0 9-7-16,19 20-1 0,11 12 4 16,6 9 0-1,3-1 0-15,-1-13-1 0,0-12 12 16,-1-13-11-16,2-11 33 15,7-7 12-15,12-36 5 16,17-24 8-16,19-22-15 16,18-23-21-16,10-13-10 15,5-4-2-15,1 6-3 16,-3 8-4-16,-1 19-4 16,-12 14 5-16,-14 14-7 15,-23 20 3-15,-23 15-4 16,-25 13 0-16,-12 13 0 15,-12 7-3-15,-3 0-3 16,0 11-42-16,-6 18-109 0,-13 10-55 16,-11 5-14-16,-6 4-82 15,-12-4-167-15</inkml:trace>
  <inkml:trace contextRef="#ctx0" brushRef="#br0" timeOffset="137359.49">2850 7662 179 0,'0'0'190'16,"0"0"-156"-16,0 0 70 15,0 0 10-15,0 0-56 0,0 0-36 16,-9 26-2-16,18-7 28 16,9 3 34-16,3 1-28 15,9-4-10-15,-2-4 8 16,5-8-11-16,3-7 21 16,7-3 65-16,8-29-66 15,10-19-12-15,15-21-19 16,12-17-2-16,6-16-1 15,3-8 7-15,-3-2-15 16,-3 12-4-16,-12 16-7 16,-15 17 2-16,-12 20-6 15,-16 12-3-15,-11 12 5 16,-8 14-6-16,-11 6-4 0,-6 6-5 16,0 0-72-16,-3 21-67 15,-14 15-66-15,-8 13 47 16,-8 8-88-16,-13 7-70 15</inkml:trace>
  <inkml:trace contextRef="#ctx0" brushRef="#br0" timeOffset="150167.72">9434 3672 404 0,'0'0'48'0,"0"0"-35"15,0 0-8-15,0 0 59 16,0 0-28-16,0 0-36 16,0 0 0-16,6-4-21 15,13 2-8-15,-2-7-159 0</inkml:trace>
  <inkml:trace contextRef="#ctx0" brushRef="#br0" timeOffset="150482.84">9871 3531 49 0,'0'0'0'15</inkml:trace>
  <inkml:trace contextRef="#ctx0" brushRef="#br0" timeOffset="152416.41">13704 7593 235 0,'0'0'0'0,"0"0"-149"0</inkml:trace>
  <inkml:trace contextRef="#ctx0" brushRef="#br0" timeOffset="153436.13">10896 7783 302 0,'0'0'2'0,"0"0"-2"16,0 0-60-16,0 0-121 16</inkml:trace>
  <inkml:trace contextRef="#ctx0" brushRef="#br0" timeOffset="154036.78">11275 7983 312 0,'0'0'56'16,"0"0"49"-16,0 0-52 15,0 0-18-15,0 0-30 16,0 0-4-16,4 0-2 16,5 0-26-16,4 0-93 15,1 0-36-15</inkml:trace>
  <inkml:trace contextRef="#ctx0" brushRef="#br0" timeOffset="154390">12671 7781 408 0,'0'0'45'0,"0"0"-45"15,0 0-7-15,0 0-37 16,0 0-32-16,0 0-68 16</inkml:trace>
  <inkml:trace contextRef="#ctx0" brushRef="#br0" timeOffset="154609.46">11006 8061 458 0,'0'0'11'0,"0"0"-11"16,0 0-103-16,0 0-20 15</inkml:trace>
  <inkml:trace contextRef="#ctx0" brushRef="#br0" timeOffset="154951.87">13251 7735 556 0,'0'0'13'15,"0"0"-13"-15,0 0 8 16,0 0 31-16,0 0-14 0,0 0-18 15,-21 9 15-15,21-12 2 16,0-6-8-16,0 1-11 16,0 5-4-16,0 3 0 15,0 0-1-15,0 0-46 16,0 0-24-16,0 0-115 16,0 3-28-16,-6 5 10 15</inkml:trace>
  <inkml:trace contextRef="#ctx0" brushRef="#br0" timeOffset="160587.81">2437 7433 298 0,'0'0'19'0,"0"0"-17"16,0 0 7-16,0 0 44 15,0 0 33-15,0 0-48 16,0 0 3-16,-6-70-6 16,6 70-9-16,0 0-6 15,0 0-6-15,0 0-7 0,0 0 0 16,0 0-6-16,0 0-1 15,0 0 3-15,3 0 0 16,10 0-2-16,1 0 1 16,-2 1 2-16,4 5-3 15,0 4-1-15,-5 1-7 16,1 5-13-16,0-3-70 16,-5 4-24-16,-2-4-51 15,-5-6-109-15</inkml:trace>
  <inkml:trace contextRef="#ctx0" brushRef="#br0" timeOffset="161123.97">2644 7484 258 0,'0'0'42'0,"0"0"28"15,0 0 26-15,0 0-13 16,0 0-46-16,0 0-20 0,-7-6-5 15,7 6-4-15,0 0-2 16,0 0-1-16,10 6 5 16,11 10 8-16,6 13 10 15,10 7 14-15,5 10-11 16,7-3-16-16,0-8-4 16,-2-14 5-16,-7-11-9 15,-3-10 19-15,-1-2 2 16,3-31 28-16,4-17 32 15,5-20-41-15,4-12-31 16,9-18-4-16,5-8-7 16,4 3-4-16,3 3 4 15,-3 18-3-15,-4 16-1 16,-8 13 1-16,-6 11-2 0,-10 13 0 16,-15 8-1-16,-8 14 0 15,-13 2-1-15,-3 7-12 16,-3 0-32-16,0 0-103 15,-9 12-132-15,-18-2-59 16</inkml:trace>
  <inkml:trace contextRef="#ctx0" brushRef="#br0" timeOffset="173323.63">11168 8121 129 0,'0'0'88'15,"0"0"-45"-15,0 0-16 16,0 0 3-16,0 0 29 0,0 0 7 16,0 0-66-16,0 0 20 15,-35-53-14-15,53 53-6 16,9 0-68-16,7 2-36 16,6-2-73-16</inkml:trace>
  <inkml:trace contextRef="#ctx0" brushRef="#br0" timeOffset="173575.79">13107 7506 495 0,'0'0'12'16,"0"0"-12"-16,0 0 4 16,0 0 0-16,0 0 0 15,0 0-4-15,-38 14-24 16,38-14 20-16,0 0-32 16,-4 0-94-16,-16 0-132 15</inkml:trace>
  <inkml:trace contextRef="#ctx0" brushRef="#br0" timeOffset="175059.84">11051 8124 64 0,'0'0'27'16,"0"0"6"-16,0 0 57 16,0 0-22-16,0 0-11 15,0 0-12-15,-9-46 3 16,9 39-2-16,0 3-19 15,0 1-8-15,0 0-8 16,6 3-6-16,17 0-1 16,24-7 0-16,26-2 4 15,21-4 6-15,33-8-4 16,34-11 11-16,39-8-1 0,30-10 47 16,20-6-33-16,-7-6-7 15,1-1-19-15,-3-5 10 16,-11-2-5-16,-14 0-6 15,-34 3 0-15,-41 15-6 16,-40 14 4-16,-46 19-5 16,-36 14-24-16,-22 5-28 15,-49 35-53-15,-33 18-21 16,-31 10-83-16,-26 3-82 16</inkml:trace>
  <inkml:trace contextRef="#ctx0" brushRef="#br0" timeOffset="175479.87">11503 8140 143 0,'0'0'44'0,"-85"28"-44"16,61-20 26-16,6-5 41 15,8-3 21-15,7 0 38 16,3 0-71-16,16-6-37 15,20-16-18-15,22-5 36 16,21-7-1-16,18 1-16 16,22-4-6-16,17-8 4 15,18 2-12-15,11-7 5 0,10 1-2 16,1 2 4 0,-3 2-2-16,-2 2-2 0,-14-1-2 15,-18 1-6-15,-26 7 0 16,-25 4 2-16,-27 9-2 15,-25 11 4-15,-15 4-3 16,-15 8-1-16,-6 0 7 16,0 0 18-16,-6 0-25 15,-11 0-9-15,10 0-7 16,4 4-2-16,0-4 8 16,3 0-27-16,0 0-70 15,10 2 50-15,7 0-28 16,-2-2-87-16,-9 0-58 0</inkml:trace>
  <inkml:trace contextRef="#ctx0" brushRef="#br0" timeOffset="178577.07">3912 7645 794 0,'0'0'25'16,"0"0"-25"-16,0 0 19 16,0 0 7-16,0 0 41 15,0 0-37-15,0 0-27 16,-43 0-3-16,43 7-89 16,0 9-166-16,-6-2-92 15</inkml:trace>
  <inkml:trace contextRef="#ctx0" brushRef="#br0" timeOffset="178752.55">3760 7872 819 0,'0'0'0'0,"0"0"-148"15,0 0-21-15,0 0-32 16</inkml:trace>
  <inkml:trace contextRef="#ctx0" brushRef="#br0" timeOffset="179971.77">2045 7668 407 0,'0'0'38'16,"0"0"-25"-16,0 0 41 16,0 0 30-16,0 0-42 0,0 0-22 15,-48 23-12-15,24 23-3 16,-1 21-2-16,-8 18-3 15,0 12-3-15,-1 5-41 16,-2 6 4-16,-4-5-13 16,1-13-3-16,0-21 34 15,9-21 3-15,8-26 19 16,11-16 4-16,11-9-4 16,0-34-63-16,5-26-48 15,14-19 1-15,5-10 46 16,-3-9-28-16</inkml:trace>
  <inkml:trace contextRef="#ctx0" brushRef="#br0" timeOffset="180435.99">1612 7565 105 0,'0'0'17'0,"0"0"-3"16,-28 73 9-16,23-50 37 15,5-2-6-15,0-4-33 16,0-9-9-16,0-4-5 15,2 0 5-15,-2-4-7 16,0 0 9-16,0 0 4 16,0 0 37-16,3 0-16 15,0-4-26-15,0-9-1 16,0-4-2-16,1 0-8 0,-4 2 4 16,0 6-4-16,0 1 4 15,0 1-4-15,0 6 8 16,-4 1 27-16,-4 0 3 15,2 0-21-15,0 0 26 16,5 0-4-16,1 0-41 16,4 0-8-16,23 11 7 15,9-1 2-15,6-1 8 16,4-6 8-16,2-3 16 16,4 0 6-16,0-19 12 15,-4-6-22-15,-2-2-9 16,-13 3-8-16,-14 10-9 15,-8 5 1-15,-8 9-4 0,-3 26-8 16,0 34-46-16,3 35 36 16,3 25-25-16,10 14-7 15,11 7-14-15,9 4-3 16,4-13-90-16,0-13-38 16</inkml:trace>
  <inkml:trace contextRef="#ctx0" brushRef="#br0" timeOffset="180961.56">920 8570 151 0,'124'171'6'0,"19"-18"-12"16,27-35 2-16,5-45-62 16,-1-54 10-16,-4-45 48 15,-15-74 8-15,-19-45 53 16,-21-32 1-16,-21-18-15 0,-30 8-8 16,-27 8-19-16,-37 6-12 15,-22 3-71-15</inkml:trace>
  <inkml:trace contextRef="#ctx0" brushRef="#br0" timeOffset="181721.97">2230 10109 328 0,'0'0'41'15,"0"0"-40"-15,0 0 51 16,0 0 98-16,0 0-52 16,0 0-18-16,0 0-8 15,-9 0-34-15,-15-3-30 16,-6-8 2-16,-6-5-10 16,-9-10 2-16,-4-8-2 15,6-12 0-15,10 1-2 0,18 2 2 16,15 5-1-16,9 9-8 15,25 10 6-15,11 6 3 16,7 9 0-16,1 4-1 16,-1 3-2-16,-9 18-29 15,-10 15 11-15,-12 10-6 16,-5 10 22-16,-13 9-18 16,-3 0 15-16,-6 0 0 15,-16-6 5-15,-5-9 6 16,-4-17-2-16,1-13 0 15,0-17 4-15,2-3 3 16,8-16-8-16,7-7 0 16,13-1 1-16,0 10 6 0,25 6-5 15,14 8 1 1,15 0 5-16,7 2-5 0,3 9-3 16,3-3-12-16,0-7-48 15,-6-1-115-15,-10-29-147 16</inkml:trace>
  <inkml:trace contextRef="#ctx0" brushRef="#br0" timeOffset="182081.64">1764 9486 502 0,'-67'78'22'0,"12"18"-22"15,1 16 43-15,14 18-17 0,24 13-2 16,16 10 3 0,55 9-7-16,34 0 10 0,32-13 7 15,24-21-18 1,7-28-15-16,6-38-2 0,-9-38-2 16,-6-34-4-16,-4-64-15 15,-15-48 19-15,-15-31 29 16,-32-17-26-16,-38-5 13 15,-36 9-8-15,-19 12 11 16,-62 17-16-16,-46 12-3 16,-34 16-27-16,-28 22-60 15,-17 26 34-15,-3 44 46 0,8 37-6 16,13 72 11-16,30 64-25 16,29 56-146-1,26 32-60-15</inkml:trace>
  <inkml:trace contextRef="#ctx0" brushRef="#br0" timeOffset="184367.47">1833 9950 114 0,'0'0'17'16,"0"0"-14"-16,0 0 10 15,0 0 14-15,0 0 9 16,0 0-22-16,0 39-14 16,0-38-1-16,0-1 0 15,3 0-3-15,1 0 4 16,2 0-12-16,5 0 12 16,2-1 1-16,5-5-1 15,4 4-27-15,-1 2 10 16,-1 0 4-16,-4 0-8 0,-4 0-17 15,-6 0 13 1,-2 0 25-16,-4 0 3 0,0 0 45 16,0 0-5-16,0 0 11 15,0 0 9-15,0 0 2 16,0 0 9-16,0 0 2 16,0 0-40-16,0 0-28 15,0 0 1-15,0 0-1 16,0-11 26-16,5-8-17 15,7-10 65-15,4-10-58 16,-2-6-2-16,-2 6-21 16,1 2 13-16,-7 4-13 15,0 11 4-15,-6 5 2 0,0 7-7 16,0 6 1 0,0 4-1-16,0 0 4 0,0 0-1 15,0 0 0-15,0 0-1 16,0 0 6-16,0 0 6 15,0-3 39-15,0-2 0 16,0 0-7-16,0-2-31 16,0 2 0-16,0 0 3 15,0-1-3-15,0 0-7 16,0-4-1-16,0 0-6 16,0 0-1-16,0-1 2 15,0 5-2-15,0 2 0 16,0 2-1-16,0-1 1 15,0 3-2-15,0-4-6 0,0 4-12 16,0 0 4-16,0 0-6 16,0 0-6-16,0 0 0 15,0 0-2-15,0 4 2 16,0 5-3-16,0 4 31 16,0-3 0-16,0 4 2 15,0-4-1-15,0-7-1 16,0 0 3-16,0 0 6 15,0 0-2-15,0 4 3 16,0 3-5-16,0 7-1 16,0 2-3-16,5 8 2 15,2 4-1-15,-1 1-2 16,-3 4 2-16,0-3-1 0,-3-3 0 16,0-4 4-16,0-1-2 15,-3-6 8-15,-5-4 7 16,-5 2-8-16,-2-7 6 15,2-1-16-15,-4-4 10 16,1-3-1-16,1-2 0 16,-6 0 1-16,2-19-5 15,2-10 3-15,1-11-8 16,13-3 3-16,3-1 7 16,6 2-6-16,21 8 1 15,1 4 8-15,5 5-9 16,4 8 5-16,-1 9-3 15,0 8 1-15,-2 0-6 16,5 24 2-16,-4 19 3 0,-6 20-4 16,-8 14 4-16,-12 8-2 15,-9-2-2-15,0 0 4 16,-9-7-6-16,-15-8 4 16,0-12-4-16,0-10 0 15,-1-16 1-15,1-13 4 16,4-9-2-16,-2-8 1 15,-3-9 0-15,-2-16-4 16,5-13 0-16,5-1 3 16,11 5-2-16,6 6-1 15,6 8-2-15,24 13 0 0,12 7 4 16,10 0-1-16,9 10 0 16,11 13 0-16,7 4-1 15,0 2-22-15,6-2-55 16,-3-1-84-16,-18-6-122 15,-18-9-263-15</inkml:trace>
  <inkml:trace contextRef="#ctx0" brushRef="#br0" timeOffset="184921.62">2200 11222 292 0,'0'0'444'16,"0"0"-385"-16,0 0-21 15,0 0-34-15,25-99 59 16,29 11 6-16,16-25-23 0,9-16-30 15,15-4-3 1,13-5-2-16,7 2-8 16,7 15-3-16,-11 15-4 0,-24 26-61 15,-29 32-159-15,-39 31-194 16</inkml:trace>
  <inkml:trace contextRef="#ctx0" brushRef="#br0" timeOffset="185119.22">2461 11305 155 0,'0'0'663'16,"0"0"-645"-16,22-79 11 16,17-4 92-16,19-20-48 15,14-15-41-15,16-11-32 16,9-4-3-16,-9 5-266 15,-24-1-405-15</inkml:trace>
  <inkml:trace contextRef="#ctx0" brushRef="#br0" timeOffset="212569.66">2128 2862 638 0,'0'0'10'0,"0"0"30"16,0 0 134-16,0 0-21 16,0 0-69-16,0 0 21 15,0 0-22-15,0 0-44 16,0 0-14-16,-92-129-22 15,59 47 10-15,-6-24-4 16,-4-22-6-16,-8-29-1 16,2-22-1-16,3-6 1 15,7 8-4-15,17 37 0 16,11 37-36-16,8 32-4 16,3 25 15-16,0 22-11 0,0 9-9 15,0 10 12-15,0 5 19 16,-6 0-1-16,-18 0-15 15,-13 10-43-15,-8 11 52 16,-1 6-26-16,0-2 18 16,10-2 21-16,11-8 10 15,8-9 5-15,10-3 25 16,7-3 16-16,0 0-46 16,10-11 0-16,20-12 12 15,12-8 15-15,10-3 7 16,9 1 7-16,-3 6-6 0,-3 13-25 15,-10 14-5-15,-6 7-1 16,-6 31 0-16,-5 30-3 16,-10 25-1-16,-12 18-55 15,-6-1-28-15,0-12-14 16,0-28-95-16,12-31-53 16,-2-36-186-16</inkml:trace>
  <inkml:trace contextRef="#ctx0" brushRef="#br0" timeOffset="212992.84">2337 923 733 0,'0'0'19'15,"0"0"29"-15,-88 83 72 16,76-74 10-16,9-7 15 15,3-2-62-15,0 0-29 16,0-19-17-16,18-20-9 16,12-11-2-16,11-8-18 15,1 5 0-15,-1 11-8 16,-7 13-1-16,-4 9 1 16,-3 12-1-16,-5 8-1 15,-7 16-1-15,3 33 3 16,-9 30 6-16,-9 18 6 0,0 7-5 15,-11-5-2-15,-14-13-1 16,-2-13 4-16,2-19-1 16,11-19 11-16,5-17-6 15,9-15-4-15,0-3-8 16,17-24-9-16,24-20 6 16,9-12-4-16,11-5-54 15,2 5-37-15,1 6-74 16,4 11-61-16,-15 9-103 15,-15 10-264-15</inkml:trace>
  <inkml:trace contextRef="#ctx0" brushRef="#br0" timeOffset="213522.96">2122 886 539 0,'0'0'26'16,"-116"126"32"-16,62-39 20 16,8 19 8-16,6 14-35 15,17 14-9-15,20-6 2 16,6-16-14-16,36-31-5 15,25-45-18-15,21-36-7 0,14-58 1 16,11-49 21-16,6-38-16 16,-2-22 0-16,-4-5-6 15,-16 6 0-15,-18 10 0 16,-34 19 12-16,-42 16 1 16,-19 24-5-16,-44 41 17 15,-22 49 11-15,-6 56 57 16,-12 81-56-16,-15 55-13 15,-7 37 18-15,7 12-17 16,27-14 0-16,46-41 8 16,45-59-29-16,30-60-4 0,46-60-13 15,18-60 9 1,12-59-2-16,3-34 6 0,-8-18-28 16,-23 8 12-16,-32 21-2 15,-46 24-9-15,-27 35-17 16,-50 51 22-16,-17 49-35 15,-5 84 39-15,4 72-65 16,4 57 54-16,12 35-241 16,28 8-290-16</inkml:trace>
  <inkml:trace contextRef="#ctx0" brushRef="#br0" timeOffset="-214526.81">7222 11139 632 0,'0'0'56'0,"0"0"-3"0,0 0 28 15,0 0-10-15,-52-72-22 16,52 69-5-16,0 3-11 16,10 23-23-16,19 38 0 15,20 43 5-15,12 38 7 16,6 39-7-16,0 15-4 16,-6 2-9-16,-10-13 1 15,-5-34-5-15,-7-35 2 16,-12-40-1-16,-8-33 0 15,-5-23-1-15,-11-10 2 16,0-10-4-16,-3 0 4 16,0 0 4-16,-6-10-2 15,-15-3-2-15,3-6-2 16,-3 2 0-16,6 6 4 16,2 2-2-16,8 7 1 0,2 2 22 15,3 0-10-15,0 0-13 16,0 0-1-16,0 0 1 15,8 8 1-15,11-1 14 16,4-5 16-16,12-2 0 16,16 0 5-16,25-22-5 15,18-15-16-15,21-8-8 16,16-11-6-16,6-1-2 16,-1-5-3-16,-15 2-23 15,-21 5-20-15,-24 8-61 0,-28 13 14 16,-26 18-33-1,-22 15-128-15,-3 1 98 0,-33 8 30 16,-10 9-24-16,-5-5 151 16,-7-5 32-16,-3-7 40 15,4-10 31-15,2-13-4 16,10 3 6-16,10 1 19 16,12 9 27-16,10 3-23 15,10 7-55-15,3-3-12 16,0 3-25-16,0 0-10 15,9-4-6-15,21 1 22 16,11 0 7-16,9 3-23 16,8 0-17-16,6 28-6 15,-4 13 2-15,1 14-1 16,-15 16-4-16,-13 11-12 0,-14 11-46 16,-16 6-48-16,-3-1-48 15,-7-4-94-15,-5-13-101 16</inkml:trace>
  <inkml:trace contextRef="#ctx0" brushRef="#br0" timeOffset="-214030.45">10547 12055 827 0,'0'0'20'0,"0"0"87"16,-106-24 18-16,67 8-47 15,9-3 44-15,5-1-48 16,15-1-15-16,10 1-36 15,19 1-23-15,27-1-3 16,15 10-6-16,11 7-37 16,1 3-27-16,-6 26-34 15,-9 24 24-15,-19 16 26 16,-16 16 32-16,-17 7 12 0,-6 1 13 16,-17-1 0-16,-22 0 38 15,-7-6 10-15,-5-13-13 16,2-21 11-16,7-22 26 15,6-24 4-15,14-16-34 16,9-41-42-16,13-18-2 16,7-1-7-16,29 10 8 15,19 14-8-15,6 23-3 16,14 15-12-16,13 11-34 16,9 11-31-16,7 15-13 15,2-1-242-15,6-8-118 0</inkml:trace>
  <inkml:trace contextRef="#ctx0" brushRef="#br0" timeOffset="-212748.87">12541 11548 1299 0,'0'0'40'0,"0"0"43"15,0 0-81-15,0 0-2 16,0 0 1-16,0 0-5 16,53 61 8-16,-21-35-4 0,-5 7 2 15,-9-5 2 1,-5-9-1-16,-7-7-2 0,-1-9 6 16,-5-3-5-16,0 0 1 15,0-26-3-15,0-14 31 16,0-12-17-16,-4-2-14 15,0 10 1-15,4 13-1 16,0 9 0-16,3 15-2 16,18 7 0-16,5 2-6 15,9 22 6-15,4 2 1 16,0 1-3-16,-6-5-8 16,-8-8-3-16,-12-4-7 15,-5-7 16-15,-2-3 0 16,0-13 0-16,1-13 6 15,2-17 12-15,0-7-9 0,3-7-1 16,3 2 1-16,2 14-3 16,2 16 0-16,0 22-3 15,8 6 2-15,5 32 1 16,7 13 0-16,9 7-4 16,1-2 4-16,7-13-81 15,-1-13-82-15,-6-17 40 16,-4-10 24-16,-12-21 61 15,-8-22-46-15,-13-6 84 16,-9-7 14-16,-3-4 38 16,-12 4 1-16,-13 1-10 15,-11 11 2-15,3 17-19 0,3 17 39 16,5 10 43 0,2 27-35-16,13 20-55 0,10 6-2 15,0-1-3-15,18-6-12 16,6-12-1-16,10-15-2 15,-9-11-13-15,4-8 7 16,-5-15 8-16,-5-17 3 16,-7-5 7-16,-5-5 4 15,1 2-3-15,-8 1-6 16,0 7-4-16,0 10 1 16,0 10-2-16,3 12-4 15,6 5-3-15,10 21 5 0,8 9 2 16,1 3 4-1,9-8-4-15,1-13-2 0,-2-10 0 16,-3-7-18-16,-5-13-1 16,-4-14 12-16,-5-13 9 15,-10 0 1-15,-8-6 1 16,-1 3 4-16,-7-3-4 16,-15 7 3-16,-8 9-1 15,4 10 0-15,6 16 9 16,5 4 17-16,5 3-2 15,6 11-26-15,4 6-1 16,0-3-1-16,20-1 0 16,3-9-1-16,6-5-1 15,4-2 2-15,2 0 4 16,0 0-4-16,-2 0 0 0,-7 0 0 16,0 2 1-16,1 20 3 15,-2 11 5-15,2 6 7 16,-5-2-16-16,-2-11 0 15,-4-8 0-15,-7-8 0 16,-8-10-4-16,5 0-7 16,0-28-2-16,1-11 10 15,-3-11 3-15,-4-3-12 16,0-2 12-16,-7-5 0 16,-10-10 0-16,-5-6 4 15,-5-13-1-15,-6-7 21 16,5 14-4-16,2 25-13 0,13 25 41 15,7 26 18 1,6 6-14-16,0 19-42 0,0 26-7 16,15 22 9-16,21 13-2 15,16 10-6-15,13 4 5 16,16-1-9-16,1-9-8 16,-7-16-34-16,-17-25-35 15,-13-20-64-15,-17-17 21 16,-7-6-84-16,-5-19-57 15,-9-18-151-15,-5-6 56 16</inkml:trace>
  <inkml:trace contextRef="#ctx0" brushRef="#br0" timeOffset="-212270">14523 10863 97 0,'0'0'70'15,"-40"-99"106"-15,18 70 81 0,6 14 22 16,3 10-40-16,9 5-39 16,-2 0-71-16,3 0-38 15,-3 3-49-15,-4 11-17 16,-4 11-25-16,-1 1 3 15,-1 10-3-15,-2-2 0 16,6 2 0-16,0-6-1 16,4-2-9-16,8-7 4 15,0-4 1-15,14-4 5 16,9-6-9-16,9-7 8 16,7 0-6-16,3-16 6 15,4-12-18-15,5-5-11 0,1-3-2 16,3-3 21-1,-2-1 0-15,-3 1-17 0,-9-5-3 16,-12 0 24-16,-17-4 7 16,-12-3 2-16,0-1-1 15,-15 0 0-15,-12 13 3 16,2 8 0-16,1 12 32 16,5 9 29-16,6 6-9 15,9 4-10-15,2 0-18 16,2 0-22-16,0 0-6 15,10 6-1-15,9 14 1 16,4 4 0-16,9 1 1 16,4-2-1-16,0 7 2 15,-2-6-2-15,0 6 0 16,-5 0-3-16,-10 4 3 0,-15 11-1 16,-4 10-38-16,-32 15-54 15,-30 16-58-15,-32 16-150 16,-29 7-351-16</inkml:trace>
  <inkml:trace contextRef="#ctx0" brushRef="#br0" timeOffset="-211640.77">12632 13237 1028 0,'0'0'73'0,"0"0"90"16,0 0-64-16,0 0-53 15,0 0-22-15,0 0-10 16,-32 138 19-16,73-41-5 16,23 15-6-16,23 22 4 15,17 16-21-15,5 5 0 16,-7-7-5-16,-15-18-10 16,-18-31-51-16,-24-24-67 15,-20-25-83-15,-13-22 8 16,-12-16-87-16,-24-12-56 15</inkml:trace>
  <inkml:trace contextRef="#ctx0" brushRef="#br0" timeOffset="-211264.77">12653 14093 636 0,'0'0'181'0,"-27"-92"-104"16,46 51-58-16,27-8-10 15,22-1-9-15,11-3-3 16,4-7 2-16,-5 1-11 15,-8-4 6-15,-22 10 4 16,-16 5 4-16,-12 12-1 16,-14 11 4-16,-6 8 32 15,0 9 34-15,0 8 18 16,-9 6 1-16,6 28-45 16,3 9-33-16,0 6-1 15,18-6-7-15,12-7 0 16,1-16-4-16,5-14-3 15,-6-6 0-15,-4-17 3 16,-6-22 0-16,-8-10 8 0,-12-5-4 16,0-1 4-16,-21 2-3 15,-16 6 0-15,-8 1 3 16,-7 13-8-16,1 14-3 16,8 19-22-16,13 16-81 15,15 26-52-15,15 5-21 16,0-3-90-16,18-10-231 15</inkml:trace>
  <inkml:trace contextRef="#ctx0" brushRef="#br0" timeOffset="-210957.45">13275 13145 960 0,'0'0'93'0,"0"0"157"16,0 0-160-16,0 0-60 15,0 0-30-15,0 0-9 16,10-20 9-16,38 29 0 16,12 8 7-16,-2 6-3 15,-3 4-4-15,-6 2 0 16,-16 1-1-16,-12 0 1 16,-9-6 0-16,-12-5 3 15,0-6 8-15,-12-6 1 0,-9-7-9 16,-6-10 11-1,-4-33-10-15,1-23-4 0,0-20-5 16,11 0-30-16,16 7-28 16,3 9-133-16,29 15-46 15,6 5-247-15</inkml:trace>
  <inkml:trace contextRef="#ctx0" brushRef="#br0" timeOffset="-210094.65">14592 12431 804 0,'0'0'84'16,"0"0"49"-16,0 0-48 16,-65-73-17-16,39 73-2 15,-1 10 12-15,-5 30-38 16,9 13-4-16,7 14-4 16,12 1-1-16,4-5-16 15,23-10-13-15,10-17-2 16,1-12-1-16,3-19-7 15,-1-5 7-15,-3-25 2 16,-7-12-1-16,-7-10 6 0,-6-4 1 16,-13 4-4-16,0-2 0 15,0 5-3-15,-16 5 2 16,0 13 0-16,5 11-1 16,5 10 2-16,6 5 0 15,0 13-3-15,6 23-3 16,14 7 3-16,9 3 2 15,1-3 0-15,1-13-2 16,-1-13 0-16,0-11 0 16,-5-6-1-16,2-17-2 15,1-28 3-15,-2-18 3 0,-3-10-3 16,-6-4-51-16,-11-5 38 16,-6 0 4-16,-9-5 9 15,-20-2 2-15,-11 4 3 16,0 9 4-16,3 20 20 15,7 25 18-15,14 22 26 16,8 9-15-16,6 31-23 16,2 17-31-16,7 19-2 15,18 5 4-15,11 1-4 16,10-4-2-16,5-4 0 16,4-11 1-16,11-18-5 15,-2-16 4-15,-5-16-3 0,0-8 2 16,-7-33-24-1,-6-17 1-15,-15-13-40 0,-14-2 35 16,-17-4 16-16,0 0 12 16,-29-4 0-16,-8-11 2 15,-7-4-1-15,-6 2 5 16,5 21 0-16,13 23 30 16,13 26 28-16,15 16 1 15,4 4-26-15,4 26-38 16,28 24 1-16,10 26 3 15,16 13-1-15,14 8-3 16,15-5-7-16,8-2-89 16,-15-15-151-16,-25-28-583 15</inkml:trace>
  <inkml:trace contextRef="#ctx0" brushRef="#br0" timeOffset="-208835.06">9273 12092 562 0,'0'0'18'0,"0"0"10"16,-73-96 15-16,43 69 12 16,8 5 0-16,2 11 30 15,7 5 61-15,7 6-44 16,3 0 32-16,0 0-53 15,3 0-56-15,0 12-23 16,6 8 2-16,6 2 5 16,-2-1 0-16,1-8 0 15,-5 0 3-15,-3-3 4 16,1-7-5-16,-1-2-1 0,-3-1 4 16,0 0 1-16,0 0-4 15,0-6 1-15,0-15 7 16,0-1-7-16,-10-2-5 15,-1 8-6-15,2 7 2 16,-1 4 3-16,7 5-4 16,3 0-2-16,0 10-8 15,0 13 8-15,0 3-5 16,3-2 4-16,7-8 1 16,-4-6 4-16,2-6-1 15,-2-4-6-15,4 0 2 16,2-4 1-16,2-19 0 0,2-7 4 15,-4-6 2-15,-8 4-5 16,-4 2 0-16,0 2 1 16,-22 6 3-1,-2 8-5-15,2 4 0 0,2 10 0 16,7 0-6-16,4 17-1 16,3 16-9-16,6 0 16 15,0-3 0-15,3-10-3 16,6-10 1-16,-3-7 2 15,-3-3-6-15,1 0 6 16,-1 0 4-16,0-16-3 16,-3-1 7-16,0 0-7 15,0 1 1-15,-6 6 4 0,2 3-3 16,1 7-3-16,3 0-2 16,0 7 1-16,0 27-21 15,20 12 22-15,9 13 2 16,4 0 1-16,0-12 1 15,4-12-4-15,6-15-3 16,-4-12-32-16,0-8-79 16,-2-24-116-16,-13-15-125 15,-9-10-240-15</inkml:trace>
  <inkml:trace contextRef="#ctx0" brushRef="#br0" timeOffset="-208346.6">9337 11725 540 0,'0'0'199'0,"0"0"18"16,0 0-61-16,0 0-1 16,0 0-97-16,0 0-34 15,-37-15-19-15,37 15 1 16,0 0-5-16,7 0 2 16,8-5-3-16,0-4 1 15,0-6 6-15,-6-1-3 16,-1-3-4-16,-4 5 4 15,-4-6 2-15,0 3-5 16,-9 1 4-16,-3 5-3 16,-3 3 4-16,1 8-4 15,4 0 1-15,4 18-3 16,2 10-1-16,4 5 1 0,0-4 0 16,13-9-2-16,8-7-8 15,-6-10 8-15,1-3 2 16,-2-8 0-16,-2-9 5 15,-5-7-1-15,-4-2 0 16,-3 3-3-16,0-1 1 16,-3 4 4-16,-13 6-5 15,-1-1 5-15,-8 5-5 16,-2 6 6-16,8 4-5 16,1 0-4-16,9 17 0 15,9 16 1-15,0 13-1 16,12 4 4-16,16 3-2 0,11-3 0 15,13-4-2-15,17-10-7 16,14-14-65-16,5-22-256 16,6-9-531-16</inkml:trace>
  <inkml:trace contextRef="#ctx0" brushRef="#br0" timeOffset="-206614.27">15088 13723 803 0,'0'0'113'0,"0"0"135"15,0 0-35-15,0 0-148 16,0 0-63-16,0 0 0 15,59 131 13-15,-4-60-12 16,0-9-1-16,-6-13 2 16,-7-16-8-16,-16-16 0 15,-13-17 4-15,-4 0-9 0,-9-24 9 16,0-8-2 0,0-11 4-16,0 0-4 0,-12 10 1 15,-3 10-4-15,7 9 5 16,7 8 0-16,1 6-4 15,10 0-15-15,19 12 16 16,7-1-3-16,4-11 4 16,5 0-20-16,1-23-6 15,2-16 3-15,-8-5 10 16,-9-3-24-16,-11 5-6 16,-17 3 15-16,-3 8 30 15,-25 5 2-15,-16 6 0 0,-9 11 16 16,-6 9 7-1,4 0 6-15,10 16 16 0,15 1-21 16,17-4-21-16,10-6-5 16,8-7-27-16,21-21-4 15,7-21 21-15,3-18 10 16,-5-3 0-16,-4-3 2 16,-11 3-2-16,-11 8-2 15,-8 8 2-15,-3 2 7 16,-21 8 32-16,-5 10 3 15,10 11-9-15,3 12 39 16,10 4-28-16,6 3-8 16,0 24-34-16,22 13-1 15,14 13 6-15,9 3-5 16,4 1-2-16,3-5 1 16,-1-9-1-16,-11-13 0 0,-7-10 2 15,-14-17-4-15,-3-3 4 16,-3-7-1-16,-3-26 4 15,-4-17 4-15,-3-8-3 16,-3-12-3-16,0 7-6 16,0 11 3-16,-3 18 0 15,3 20 0-15,0 14 0 16,9 3-7-16,18 25-1 16,4 8 3-16,6 7-19 15,2-11-8-15,-3-8-44 16,-3-11 2-16,-10-13-11 0,-1-6-56 15,-3-30 71-15,-6-14 32 16,1-6 26-16,-8-3 12 16,-6 3 1-16,0 6 1 15,-21 8 33-15,3 15 11 16,-2 13 62-16,10 14 8 16,4 3-36-16,6 30-44 15,0 14-28-15,9 6 4 16,18-10-10-16,1-11-2 15,9-15-4-15,-1-14 4 16,2-3-7-16,-5-23 3 16,-5-20 2-16,-4-10 1 15,-11-3 1-15,-13 3-8 0,0 4 0 16,-22 8 8-16,-17 10 0 16,-4 7 0-16,1 20 0 15,6 4 1-15,7 30-1 16,16 13-9-16,13 10-64 15,0 0-94-15,26-8-49 16,2-11-310-16</inkml:trace>
  <inkml:trace contextRef="#ctx0" brushRef="#br0" timeOffset="-205156.32">16345 14832 42 0,'0'0'995'0,"-48"-114"-895"15,18 63 97-15,-3 14-116 16,5 18-40-16,1 12 26 15,8 7-11-15,5 30-32 0,8 27-24 16,6 15 3-16,6 6-1 16,24-8-2-16,6-14-2 15,3-19-7-15,-5-14-14 16,1-19 1-16,-6-4 2 16,-8-37 20-16,0-16 0 15,-6-16 3-15,-8-8-2 16,-7 2 0-16,0 9 0 15,-22 10 1-15,2 13 1 16,7 20-1-16,4 17 7 16,9 9 4-16,3 30-13 15,21 16 0-15,13 10-2 16,8-6 4-16,1-13-4 0,-1-13 0 16,-2-22-21-16,-7-5 3 15,-4-38 10-15,-3-28 10 16,-5-17-2-16,-15-13-1 15,-9-3 2-15,-6 0-4 16,-27 3 5-16,-22-2 2 16,-13 1 12-16,2 21-4 15,12 20 7-15,20 33 17 16,22 23 19-16,12 46-25 16,3 29-26-16,26 22 2 15,22 9 0-15,15 2 6 16,7-11-9-16,4-9-1 0,-3-28-4 15,-8-24 0-15,-7-30-10 16,-5-9 1-16,-17-40-3 16,-7-23-6-16,-9-18-18 15,-15-10 6-15,-6-8 33 16,-13-3-22-16,-25-5 15 16,-22-2 8-16,2 12 3 15,3 25 11-15,20 25 42 16,21 30 15-16,14 20 10 15,0 20-50-15,19 36-23 16,11 24-6-16,9 21 8 16,4 6-3-16,11-1-7 15,4-4 0-15,3-13-5 0,-4-14 0 16,-5-21-36 0,-13-21-45-16,-14-24-44 0,-15-9-250 15,-10-33-195-15</inkml:trace>
  <inkml:trace contextRef="#ctx0" brushRef="#br0" timeOffset="-204050.87">16604 14374 516 0,'0'0'475'0,"-94"72"-354"16,81-61 78-16,13-11-152 15,17-11-45-15,29-38 4 16,16-15 9-16,11-14 4 15,6-11-16-15,8-1-3 0,1 1-4 16,-3 7-8-16,-8 13-45 16,-18 15 6-16,-21 22 37 15,-17 15 14-15,-12 13 9 16,-9 4 77-16,0 14 8 16,0 15-67-16,0 14-4 15,0 6 4-15,0 1-6 16,6 3-13-16,11-14 4 15,2-9-10-15,3-16-2 16,2-14 0-16,-3-7 0 16,0-25 0-16,-2-9 0 15,-7-8 2-15,-4-4-2 16,-8 7 0-16,0 3-9 0,-8 2 9 16,-13 12 0-1,-2 7 4-15,1 19 0 0,2 8 0 16,4 39 8-16,6 19-10 15,10 15 1-15,0 6 0 16,16-9 1-16,17-12-3 16,5-22-1-16,5-22-4 15,5-19 1-15,1-22 2 16,4-33 1-16,-2-15 0 16,-3-9 0-16,-14 0-33 15,-13 7 2-15,-18 2 27 16,-3 7 4-16,-12 12 3 0,-4 17 22 15,7 14 19-15,6 20-1 16,3 3 15-16,0 24-55 16,6 14 0-16,10 4-2 15,7-9-1-15,3-11-2 16,0-8 2-16,-7-12 2 16,4-5-2-16,-7-10-2 15,3-24 2-15,4-16 5 16,-1-9-4-16,2-3-1 15,-9 9 0-15,-5 9-1 16,-2 18 1-16,-8 13-1 16,6 13-2-16,3 3 2 15,10 18-9-15,8 4 9 0,3-1 1 16,-5-7-4-16,1-12 3 16,-7-5-10-16,-4 0 3 15,0-15 6-15,-9-16 2 16,1-11 2-16,-5-1 0 15,-1-1 0-15,-1 8 2 16,0 7-4-16,3 15 0 16,1 11 0-16,4 3-3 15,10 3 0-15,3 14 3 16,13 7 0-16,11-8-1 16,-3-3-1-16,4-11 0 15,-7-2-68-15,-14-15 13 16,-4-12 26-16,-12-10-179 15,-9 2 174-15,0-5-26 0,-13 0 62 16,-13-6 14-16,-10-7 8 16,-7-17 18-16,-8-8 7 15,0 1 18-15,7 15 18 16,16 23 26-16,15 22 2 16,10 14-36-16,3 3-37 15,0 20-36-15,19 23-1 16,19 25 20-16,15 24-7 15,12 19-4-15,16 17-5 16,1 15-5-16,-3 7-5 16,-3 3 1-16,-8-11-1 15,-9-23-23-15,-13-26-26 16,-12-34-30-16,-9-37-29 0,-13-22-278 16,-12-48-438-16</inkml:trace>
  <inkml:trace contextRef="#ctx0" brushRef="#br0" timeOffset="-203781.15">18407 13006 1375 0,'0'0'2'16,"0"0"179"-16,0 0-122 16,0 0-57-16,26-98-2 15,20 61 0-15,5 4-21 16,2 13 17-16,-2 9-1 0,-5 11 4 15,-7 27 1-15,-12 27 0 16,-12 17 1-16,-15 11 0 16,0 5-1-16,-19 2 0 15,-11-12-7-15,0-13-34 16,6-26-57-16,1-34 12 16,10-15 1-16,9-52-160 15,4-29-156-15,0-27-103 16</inkml:trace>
  <inkml:trace contextRef="#ctx0" brushRef="#br0" timeOffset="-203590.64">18609 12204 850 0,'0'0'283'15,"0"0"15"-15,0 0-180 0,0 0-80 16,0 0 1 0,88 65 6-16,-43 12-12 0,0 15-11 15,8 10-6-15,-2 9-9 16,-2 3-5-16,-7-15-2 15,-7-24-2-15,-5-28-42 16,-4-30-34-16,-3-17-54 16,-3-37-182-16,-5-26-260 15</inkml:trace>
  <inkml:trace contextRef="#ctx0" brushRef="#br0" timeOffset="-202813.08">18807 12639 1105 0,'0'0'131'0,"-73"73"89"0,67-53-193 16,6-11-26-16,24-9-1 16,15-20-7-16,16-25-4 15,7-14-37-15,6-11-5 16,-6-2 26-16,-4 2-82 16,-13 13 64-16,-19 19 28 15,-12 14 17-15,-14 20 23 16,0 4 124-16,-7 28-67 15,-9 8-64-15,3 13 10 16,10 0 2-16,3-6-7 16,0-9-6-16,12-15-10 15,8-9-1-15,-7-10-4 16,4 0-3-16,1-14 3 0,-2-16 2 16,-2-6 3-16,-4-6-4 15,-7 2-1-15,-3 0-19 16,-3 7 19-16,-18 7 2 15,-4 13 2-15,-2 13-3 16,5 20 3-16,0 32 1 16,9 14 1-16,13 17 9 15,0 0-11-15,26-1-4 16,26-9-4-16,15-17 4 16,19-26-31-16,8-30-6 15,6-39-37-15,1-34-7 16,-4-19-175-16,-17-4-53 0,-24 3 36 15,-27 4 107-15,-29 10 165 16,-9 3 1-16,-33 13 162 16,-10 20 49-16,-3 23-20 15,6 20 36-15,7 32-43 16,9 21-93-16,9 17-35 16,12 3-8-16,12-1-9 15,0-5-17-15,30-15-14 16,6-13-8-16,9-18 0 15,-3-18-4-15,-1-6 2 16,-2-33-6-16,-5-18 8 16,-9-8 1-16,-7-8 1 15,-10-8-2-15,-8-9-3 0,0-12-2 16,-21-13-2-16,-22-13 7 16,-9 7 0-16,-7 17 6 15,10 32 12-15,11 36 44 16,16 26 24-16,12 11-44 15,10 39-32-15,0 22-6 16,19 25-3-16,24 13-1 16,13 12 0-16,14 14-8 15,6 9-39-15,3 5-87 16,-10-15-233-16,-13-15-507 16</inkml:trace>
  <inkml:trace contextRef="#ctx0" brushRef="#br0" timeOffset="-199858.47">18306 14984 1071 0,'0'0'44'15,"0"0"170"-15,0 0-103 16,0 0-41-16,0 0-35 16,0 0-30-16,0 0-4 0,55 47 7 15,17 29-4-15,2 10-3 16,-4 6-1-16,-7 0-1 15,-11-11-81-15,-12-13-140 16,-14-18-112-16,-19-18-199 16</inkml:trace>
  <inkml:trace contextRef="#ctx0" brushRef="#br0" timeOffset="-199101.69">18342 15519 906 0,'0'0'123'0,"-100"0"112"16,82 7-131-1,18 0-69-15,1-4-35 0,28-3-3 16,14-10 3-16,6-26 1 16,6-20 2-16,0-12-1 15,-6-10 2-15,-8-3 0 16,-7-3-1-16,-8 9 0 16,-17 18 1-16,-9 8-2 15,0 9 4-15,-26 10 25 16,4 1 15-16,-1 15-35 15,13 10 33-15,10 4-10 16,0 16-22-16,23 25-11 16,18 15 1-16,12 10 2 0,8 3-1 15,-5-5-1 1,-8-14 0-16,-12-16-2 0,-16-14 0 16,-7-13 0-16,-4-7-1 15,-5-7 0-15,-4-33 1 16,0-18 6-16,0-12-6 15,0-2 2-15,-4 9-2 16,4 8 0-16,0 21-1 16,0 14-1-16,4 20-3 15,15 3-10-15,8 23 1 16,8 7-4-16,-1-2-56 16,6-8-29-16,2-13-80 15,1-10 21-15,-1-17 60 16,-6-22-130-16,-10-14 112 0,-13 0 116 15,-13-3 4-15,0 3 39 16,-23 3 96-16,-2 8 21 16,1 15-57-16,8 10-21 15,13 14 44-15,3 3-6 16,0 16-107-16,13 4-4 16,8-3-5-16,3-4-4 15,-1-13-13 1,-2 0-21-16,-7-10 16 0,-5-16 11 15,-5-1 9-15,-4-5 2 16,0 2 5-16,-6 1 0 16,-9 2 0-16,-2 7-5 15,-3 7 10-15,4 12 2 16,1 5 24-16,4 33-14 0,10 18-20 16,1 14 6-16,12 7 5 15,13-6-6-15,15-11-7 16,15-16-4-16,16-19-9 15,12-24-37-15,6-24 25 16,1-39-53-16,-5-19-72 16,-10-10-308-16</inkml:trace>
  <inkml:trace contextRef="#ctx0" brushRef="#br0" timeOffset="-198642.02">20121 14457 712 0,'0'0'156'0,"0"0"18"16,0 0-12-16,0 0-48 15,0 0-12-15,0 0-30 16,-28 32-51-16,8-32-21 16,-2 0 11-16,-7-23-8 15,0-16-3-15,-7-19 0 16,2-24-1-16,4-10 1 15,12-3 3-15,8 14-2 16,10 23 3-16,5 24 13 16,15 21 2-16,10 13-12 15,10 24 2-15,5 27-5 0,7 22 2 16,0 24 0-16,3 12 1 16,4 12-3-16,0 9 8 15,4 1-1-15,0-8-8 16,-7-24-3-16,-7-24 2 15,-14-31-2-15,-15-21 4 16,-11-19 6-16,-7-5-7 16,-2-37 44-16,0-25-3 15,-9-27-12-15,-7-19-31 16,-7-10 5-16,4 4-6 16,-2 12-20-16,2 23-20 15,7 15-31-15,-2 14-57 16,5 9-195-16,0 5-115 0</inkml:trace>
  <inkml:trace contextRef="#ctx0" brushRef="#br0" timeOffset="-198072.51">20239 13765 1203 0,'0'0'102'16,"0"0"137"-16,0 0-115 15,0 0-61-15,0 0-27 16,0 0-26-16,-10 14-8 16,24 26-2-16,12 19 2 15,5 7 2-15,6 4-4 0,1-14 0 16,-2-14-2-16,-5-17-4 16,-4-17-16-16,-7-8 6 15,0-25-3-15,-5-22-3 16,-5-20 16-16,-3-5-20 15,-3-1 12-15,-4 1 6 16,0 1 8-16,-8 15 4 16,-1 14 0-16,5 17 5 15,4 17 16-15,0 8 7 16,0 6-23-16,14 30-9 16,11 11 0-16,5 7 5 15,6-5-2-15,5-12-3 0,2-12-6 16,3-11 6-1,-1-14-1-15,-5-4-1 0,-4-31-5 16,-1-16-27 0,-10-13 14-16,-9-8 14 0,-8 1-70 15,-8 2 57-15,-24 5 19 16,-4 11 1-16,-1 14 12 16,8 15 16-16,11 19 18 15,5 5-3-15,5 18-23 16,0 18-19-16,11 19 1 15,14 4-3-15,10-6 0 16,-3 0-1-16,6-7-4 16,-1-11-47-16,2-14-45 15,-3-17-178-15,-8-12 32 0,-4-34-638 16</inkml:trace>
  <inkml:trace contextRef="#ctx0" brushRef="#br0" timeOffset="-197808.31">20905 13012 318 0,'0'0'1041'0,"0"0"-908"15,0 0-43-15,0 0-82 16,0 0-8-16,-3 77 0 16,25-77 0-16,-5 0-3 15,2-11 3-15,-8-9 2 16,-3-5 1-16,-8 1 2 0,0-2 0 15,-3 9 1-15,-13 4-1 16,-1 7-3-16,1 6-2 16,1 19-12-16,5 17-43 15,5 5-48-15,5 5-75 16,0-3-94-16,18-4-220 16</inkml:trace>
  <inkml:trace contextRef="#ctx0" brushRef="#br0" timeOffset="-197435.32">21217 13167 1168 0,'0'0'37'0,"0"0"275"0,0 0-243 16,0 0-22-16,0 0-24 15,0 0-23-15,-59 17-1 16,78-17-11-16,9-10 12 15,7-13 0-15,3-10 10 16,-2 4-9-16,-4-2 2 16,-9 9 0-16,-7 9-1 15,-8 6-2-15,-6 7 11 16,-2 0-1-16,0 6-6 16,0 20 3-16,0 21 5 15,0 12 22-15,0 8-24 0,-3 2 14 16,1-6-14-1,2-14 7-15,0-13-9 0,3-19-8 16,12-10-2-16,11-7 2 16,13-29-6-16,16-24 5 15,13-18-19-15,10-8-69 16,-6 0-138-16,-20 12-312 16</inkml:trace>
  <inkml:trace contextRef="#ctx0" brushRef="#br0" timeOffset="-196929.67">22113 12972 1155 0,'0'0'73'16,"0"0"195"-16,0 0-167 15,0 0-96-15,0 0 2 16,-50 76-7-16,50-62 0 0,8-4-2 15,4-7 1-15,2-3 0 16,6 0 1-16,-4-20-3 16,2-6 3-16,-7-6 1 15,-7-2 5-15,-4 4-1 16,0 7-1-16,-4 6 3 16,-9 12-3-16,-1 5 4 15,0 12-4-15,-4 21-2 16,5 6 2-16,4-2-1 15,9-5-1-15,0-11-1 16,2-8-2-16,6-6 1 16,3-7-5-16,0 0-1 0,2-20-16 15,-1-9-44-15,-2-7-102 16,-7-5-178-16,-3-7-244 16</inkml:trace>
  <inkml:trace contextRef="#ctx0" brushRef="#br0" timeOffset="-196378.15">21999 11919 1498 0,'0'0'20'15,"0"0"31"-15,0 0 0 0,0 0-34 16,0 0-6-16,0 0-7 15,-3 53-1-15,-3-29-1 16,-10-2 2-16,-7-5 1 16,3-7-4-16,-2-7 3 15,3-3-3-15,1-7 8 16,2-19-7-16,7-13-2 16,9-2 0-16,0-1-5 15,18 12-6-15,10 10-13 16,2 16 20-16,0 4-7 15,-3 7 9-15,-5 16-1 16,-10 11 3-16,-9-1 1 0,-3 6 1 16,-2-6 1-1,-13-2 2-15,1-12-3 0,5-9 8 16,1-6-4-16,3-4-1 16,-2 0 7-16,-2-21-9 15,-1-8 2-15,0-9-5 16,-1 1 0-16,5 3 2 15,3 10 4-15,3 14 0 16,0 3 15-16,0 7-11 16,0 0-8-16,20 11-2 15,8 14 3-15,5 6-2 16,0 9 6-16,-10 6-7 16,-4 9 0-16,-9 6-1 15,-10 4 0-15,0 1-5 16,-16-6-62-16,-4-12-55 0,-4-20-222 15,4-25-371-15</inkml:trace>
  <inkml:trace contextRef="#ctx0" brushRef="#br0" timeOffset="-195890.85">22094 11661 1206 0,'0'0'62'15,"0"0"49"-15,0 0 1 16,0 0-92-16,0 0-20 16,0 0 10-16,47 40-2 0,-56-18-1 15,-6-5-4-15,1-10 0 16,5-7 3-16,2 0-2 16,0-10 4-16,2-22-3 15,4-8-5-15,1-3 0 16,0 6 0-16,0 12 2 15,6 11-2-15,2 8-1 16,3 6-4-16,3 10 3 16,6 18 2-16,1 6 0 15,-4 2 1-15,-6 0-1 16,-6-12 1-16,-4-7-1 16,-1-8 3-16,0-8-1 15,0-1 1-15,0 0 14 0,0-17 30 16,-3-13-27-16,-3-7-14 15,5-5 1-15,1 1 4 16,0 3 9-16,9 8 4 16,4 13 4-16,4 7-11 15,5 10-12-15,2 17-4 16,3 23 0-16,0 19-1 16,-4 20-4-16,-7 17 4 15,-6 16-21-15,-10 8-71 16,-2 1-170-16,-28-5-498 15</inkml:trace>
  <inkml:trace contextRef="#ctx0" brushRef="#br0" timeOffset="-195321.34">22607 14713 1237 0,'0'0'64'0,"0"0"82"16,0 0-6-16,0 0-100 15,0 0-23-15,13-93 17 16,36 7-11-16,19-23-17 15,20-15 5-15,9-6-11 16,7 2-1-16,-4 15-39 16,-12 15-40-16,-19 31-35 15,-25 35-141-15,-28 28-97 16,-16 18 42-16</inkml:trace>
  <inkml:trace contextRef="#ctx0" brushRef="#br0" timeOffset="-195141.36">22869 14733 928 0,'0'0'247'16,"0"0"32"-16,0 0-153 15,22-74-68-15,38-20 17 16,18-24-44-16,12-8-17 16,2 0-13-16,-1 10-2 15,-8 17-33-15,-13 19-71 16,-25 21-357-16,-22 17-581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C1E4-0BFD-41F9-8848-96C48A531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46505-EEC1-4C55-B9BA-DE50A4346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74C1-F29D-45D7-9F50-A23138B9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AD19-B7B8-49CD-99EA-E01415EC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6924-1204-469A-AC9F-E6B067A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3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C33F-8D42-4499-92C0-F74B3546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6FD85-823C-40BA-8AEE-859AE23D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5873-FB71-4155-A692-9749DAF4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DAEC-6F18-46A1-9154-B4405D3E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8D7C-B727-4D72-9967-81F6B71C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B008D-7988-4EB7-91C6-7E92C96DE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5E1B-83D9-45BA-8D7D-858AA3922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187F-A412-46E2-A917-0666424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6E75-4B7C-4F3B-8BF6-AFFAE05F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A8453-CBB5-4A6D-BD0C-406D112E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745C-B907-4BE8-B752-A9B30B49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CF9A-9F3D-41DA-AB83-25EEBB44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2C0E-3E95-4476-843B-38AB7887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E91F-3695-4A32-820F-3FDF67DF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8130-D22B-4341-844C-114F9E3E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5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148E-EC4E-4B74-A60F-04E694DE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26232-9269-41B9-989A-052AB45A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0D35-2AFB-4E05-9B6C-6BCD52F7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B0B0-C4D4-4938-83E5-09C5020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654C-AAD5-419A-B721-ED59765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1CB7-059F-40C4-AEC2-4FEB8925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151A-0A2A-45C2-9307-108A93864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7D154-5EFE-4CC0-9FC0-253A5482E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9F5-212D-483A-9C50-9C146BAA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854E-8430-4B50-A5F0-364A9E2D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4262C-CC29-42A4-BE11-FCBF60D2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3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0E15-6F9E-422D-A710-364DEE90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C3A3-161F-4F0F-BC2A-693C1A1D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C73CF-4EA3-4341-A4F8-643FCD775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03038-8C9A-4DD4-9C5B-5A74116B6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13A96-4427-4347-B96E-00718D2FD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715ED-339C-4134-A457-0B7CA68F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33C3F-2B26-492A-8319-D8643A5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A18B9-6652-41D4-BB9D-DCAA4FE4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8B0B-004B-43C6-8EC6-F93BB120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C470E-D231-46A8-A27A-1378450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44F8C-B059-43A7-A0F5-69D1AB94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64DCF-87AF-46F1-9706-8EE74DB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5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6C0DF-ABFD-4477-9210-9B113DCF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DB0E4-29CE-4E7C-B28B-AE86145B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A3735-2119-4135-9C36-9C7FE1B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1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BFA-BAB6-4443-99A7-9C4FD183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97DA-E0C2-47B3-9671-67B0A3FD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A7002-0FC6-4520-BA78-EC377423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9086A-57EF-4FC4-903B-E0A693CB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CC76-ADEC-4DE2-9D49-F4B55241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B6A6D-D1CA-473F-A2AA-8834A01F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761D-FFA3-4732-9C8A-B5E6AA68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36374-A1C5-44B2-B4CB-C5CA43333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333C5-D7F5-4987-9200-A7635A772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36985-104C-4748-995C-2CF8ACB9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8E810-A32D-439C-841D-666E50F6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E5B3-D9BD-4223-A4BC-D03B2129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8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BFDA8-891D-4D3D-941E-946C6090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CF385-B5CF-4318-9E5C-706E40E1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9A8E-525A-4330-854C-4E09C337F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16DC-F942-456A-A6A8-81E0B9B8CAB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FD6C-2487-497E-918B-35BF9D07C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14F4-73B9-4F9E-80AE-5E185598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750F-C44C-4EC1-8AD9-51662EE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6FDAF8-3E64-48CD-AC8F-53974396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1" y="773724"/>
            <a:ext cx="7462184" cy="35725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C7DEE9-CD6E-431C-A029-D62D4E3CE6F0}"/>
                  </a:ext>
                </a:extLst>
              </p14:cNvPr>
              <p14:cNvContentPartPr/>
              <p14:nvPr/>
            </p14:nvContentPartPr>
            <p14:xfrm>
              <a:off x="1119600" y="235800"/>
              <a:ext cx="9706320" cy="599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C7DEE9-CD6E-431C-A029-D62D4E3CE6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240" y="226440"/>
                <a:ext cx="9725040" cy="60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09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D0334C-7589-4BA0-9BD1-9CA27B161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" y="610828"/>
            <a:ext cx="6346229" cy="3531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F13C1B-AF70-4F33-B6BD-DAB68D086F73}"/>
                  </a:ext>
                </a:extLst>
              </p14:cNvPr>
              <p14:cNvContentPartPr/>
              <p14:nvPr/>
            </p14:nvContentPartPr>
            <p14:xfrm>
              <a:off x="1325160" y="1542240"/>
              <a:ext cx="10117440" cy="452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F13C1B-AF70-4F33-B6BD-DAB68D086F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5800" y="1532880"/>
                <a:ext cx="10136160" cy="45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97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9C83A39-1F09-4FDC-9872-C6AD17186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9" y="613946"/>
            <a:ext cx="8197439" cy="2815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1481C8-8F51-4C37-92C5-3BEECB33E95E}"/>
                  </a:ext>
                </a:extLst>
              </p14:cNvPr>
              <p14:cNvContentPartPr/>
              <p14:nvPr/>
            </p14:nvContentPartPr>
            <p14:xfrm>
              <a:off x="2460960" y="482040"/>
              <a:ext cx="9126720" cy="637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1481C8-8F51-4C37-92C5-3BEECB33E9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1600" y="472680"/>
                <a:ext cx="9145440" cy="63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39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F51652-EF44-4426-9A7E-1A7CD554A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0" y="794084"/>
            <a:ext cx="8837633" cy="3110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0E9BD0-0F44-4D2D-9D0D-E7A602BED8F0}"/>
                  </a:ext>
                </a:extLst>
              </p14:cNvPr>
              <p14:cNvContentPartPr/>
              <p14:nvPr/>
            </p14:nvContentPartPr>
            <p14:xfrm>
              <a:off x="831240" y="858960"/>
              <a:ext cx="11198520" cy="563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0E9BD0-0F44-4D2D-9D0D-E7A602BED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880" y="849600"/>
                <a:ext cx="11217240" cy="56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03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DED4D3-326D-46D6-A277-1E9E12F8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5" y="745357"/>
            <a:ext cx="5232455" cy="31645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237307-F9A5-4E15-BBEF-06D7E47DB3D4}"/>
                  </a:ext>
                </a:extLst>
              </p14:cNvPr>
              <p14:cNvContentPartPr/>
              <p14:nvPr/>
            </p14:nvContentPartPr>
            <p14:xfrm>
              <a:off x="331200" y="153720"/>
              <a:ext cx="9894600" cy="546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237307-F9A5-4E15-BBEF-06D7E47DB3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840" y="144360"/>
                <a:ext cx="9913320" cy="54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17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3</cp:revision>
  <dcterms:created xsi:type="dcterms:W3CDTF">2020-12-23T09:24:37Z</dcterms:created>
  <dcterms:modified xsi:type="dcterms:W3CDTF">2020-12-25T21:00:27Z</dcterms:modified>
</cp:coreProperties>
</file>