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3" r:id="rId4"/>
    <p:sldId id="284" r:id="rId5"/>
    <p:sldId id="294" r:id="rId6"/>
    <p:sldId id="295" r:id="rId7"/>
    <p:sldId id="281" r:id="rId8"/>
    <p:sldId id="285" r:id="rId9"/>
    <p:sldId id="28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04:3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26484 1914 138 0,'0'0'0'15,"0"0"34"-15,0 0 12 16,0 0-40-16,0 0 2 15,0 0 2-15,0 0 25 16,0 0 20-16,12-36 3 0,-12 30 6 16,0-4-6-16,0-4-29 15,0 1-14-15,0-1 9 16,0 7 10-16,0 6-26 16,0 1 7-16,-2 0-15 15,2 11-13-15,-1 34-14 16,-4 32 23-16,0 30 4 15,-6 28 2-15,-1 22 5 16,-4 24 1-16,-1 14 9 16,-3 13-13-16,-3 8 4 15,-2 13-8-15,-3 22 5 16,-2 13 1-16,-1 14 14 0,1 4 3 16,1-1 10-1,4-11 2-15,-4-10-18 0,4-19-1 16,3-16-9-16,7-12 3 15,5-10 6-15,8-9 8 16,2 2-2-16,0 24 3 16,0 0-24-16</inkml:trace>
  <inkml:trace contextRef="#ctx0" brushRef="#br0" timeOffset="214.44">25793 7683 0 0,'0'-239'0'0,"19"-37"0"0,16-24 0 16,10-19 0-16,21-15 0 16,13-21 0-16,0 16 0 15,10-9 0-15,2 13 0 16,-1 47 0-16,-7-12 0 15,-13 5 0-15,-14 36 0 16,0 13 0-16</inkml:trace>
  <inkml:trace contextRef="#ctx0" brushRef="#br0" timeOffset="1073.2">28202 2510 0 0,'0'-7'0'0,"0"0"0"15,0-1 0-15,0-1 0 16,0 3 0-16,0 0 0 16,18-6 0-16,17-17 0 15,13-11 0-15,-13-19 0 16,-1 13 0-16,1-3 0 15,-2-2 0-15,-2-2 0 16,2 1 0-16,1-2 0 16,5 2 0-16,7 0 0 15,3 6 0-15,-2 5 0 0,-5 9 0 16,-13 32 0-16,-29 0 0 16,0 0 0-16,0 0 0 15,0 0 0-15,0 7 0 16,0 44 0-16,0 25 0 15,-15 14 0-15,-15-28 0 16,-12 2 0-16,-17 0 0 16,-32 8 0-16,6 3 0 15,-6 2 0-15,-3-2 0 16,3-8 0-16,1-5 0 16,9-9 0-16,13-9 0 15,15-6 0-15,53-8 0 16,0-6 0-16,-11-24 0 15,1 2 0-15,-17 5 0 0,9-4 0 16,3 14 0-16,8-7 0 16,2-2 0-16,1-2 0 15,4-1 0-15,0-4 0 16,-3 2 0-16,0-1 0 16,-4-1 0-16,0-1 0 15,0 0 0-15,-1-3 0 16,1-18 0-16,3-18 0 15,2-26 0-15,2 7 0 16,7-10 0-16,21-4 0 16,-15-1 0-16,24-3 0 15,-24-5 0-15,29-3 0 16,2-1 0-16,15 4 0 0,-10 6 0 16,5 3 0-16,-3 4 0 15,1-1 0-15,-6-1 0 16,-10-21 0-16,-36-3 0 15,4-5 0-15,44-15 0 16,-37 29 0-16</inkml:trace>
  <inkml:trace contextRef="#ctx0" brushRef="#br0" timeOffset="2316.21">27667 2518 0 0,'-13'0'0'0,"-14"0"0"16,13 2 0-16,-30 17 0 15,-11-16 0-15,-7 3 0 16,-11-2 0-16,-7-1 0 15,3-3 0-15,2 7 0 16,12-7 0-16,8-13 0 16,8-24 0-16,8-17 0 15,39 10 0-15,-49-6 0 16,49 3 0-16,-43 3 0 0,-3 3 0 16,-6 2 0-1,8-2 0-15,-2 1 0 0,0 2 0 16,-5 4 0-16,3 34 0 15,-2 0 0-15,-2 0 0 16,-5 0 0-16,-4 33 0 16,-8 85 0-16,-7 105 0 15,-6-16 0-15,-3 27 0 16,12 2 0-16,16-10 0 16,44-6 0-16,4-27 0 15,3-27 0-15,3-39 0 16,-10-40 0-16,13-37 0 15,10-50 0-15,39 3 0 16,29-29 0-16,-14-44 0 0,11-27 0 16,9-30 0-16,14-23 0 15,7-20 0-15,1-10 0 16,0 8 0-16,-3 19 0 16,-12 27 0-16,-8 33 0 15,-12 34 0-15,-12 57 0 16,1-15 0-16,6 34 0 15,10 27 0-15,15 6 0 16,10 2 0-16,12 1 0 16,8-2 0-16,2 0 0 15,5-3 0-15,3-5 0 16,-6-5 0-16,4-11 0 16,4-23 0-16,11-4 0 0,16 0 0 15,7-1 0-15,21-46 0 16,-11-37 0-16,-11 6 0 15,-14 14 0-15,-13 51 0 16</inkml:trace>
  <inkml:trace contextRef="#ctx0" brushRef="#br0" timeOffset="3070.95">25682 2836 0 0,'22'-28'0'0,"33"1"0"16,-40 15 0-16,54-31 0 15,-8 4 0-15,-12-2 0 16,-49 9 0-16,0 8 0 16,21 19 0-16,-23-4 0 15,-54-16 0-15,7 16 0 16,-2-15 0-16,8 15 0 16,5-2 0-16,7-18 0 15,31 19 0-15,-2 2 0 16,-11 0 0-16,-24-4 0 15,26 4 0-15,-20 5 0 16,22 2 0-16</inkml:trace>
  <inkml:trace contextRef="#ctx0" brushRef="#br0" timeOffset="3339.13">25871 2584 0 0,'33'3'0'16,"21"9"0"-16,-32 13 0 0,57-3 0 16,5 24 0-16,-10-3 0 15,-26-9 0-15,-42-29 0 16,21 20 894-16,-27-25-894 15,0 0-249-15,0 0-236 16,-51 96 325-16,33-80 160 16,6-16 0-16</inkml:trace>
  <inkml:trace contextRef="#ctx0" brushRef="#br0" timeOffset="8499.62">27451 4749 7 0,'0'0'25'15,"0"0"-3"-15,0 0 0 16,0 0-3-16,0 0-8 16,0 0-3-16,0 0 3 15,0 0 0-15,0-3 0 16,0 3 3-16,0 0 3 16,0 0-4-16,0-3 1 15,0 2 1-15,0-2 0 16,0 2-5-16,0-2 7 15,0 0 0-15,0 3 5 16,0-2 4-16,0 2 2 0,0 0 4 16,0 0 0-16,0 0-3 15,0 0-7-15,0 2-16 16,0 29-6-16,0 20 0 16,0 27 7-16,-3 9 10 15,-3 7-9-15,0-5 5 16,-2-10 0-16,1-9-6 15,2-18-3-15,1-15 0 16,2-14 5-16,2-12-9 16,0-9 2-16,0-2-2 15,0 0-1-15,0-17-80 16,2-24-93-16,12-13-130 0</inkml:trace>
  <inkml:trace contextRef="#ctx0" brushRef="#br0" timeOffset="8866.31">27542 4834 235 0,'0'0'85'0,"0"0"-58"16,0 0 79-16,0 0-52 15,0 0-45-15,0 0 6 16,0-52 3-16,0 45-2 15,0 1 16-15,0 5 9 0,0 1 0 16,0 0-11-16,0 0-9 16,0 0-4-16,0 0-8 15,0 0-1-15,0 0-8 16,0 0-2-16,0 15-8 16,0 26-8-16,0 27 18 15,0 18 4-15,0 7 8 16,0-7 3-16,-9-11-12 15,0-11 6-15,-1-14-9 16,2-13 3-16,0-11-3 16,5-10-3-16,2-7-64 15,1-9-116-15,0 0-58 0,0-28-4 16</inkml:trace>
  <inkml:trace contextRef="#ctx0" brushRef="#br0" timeOffset="9715.53">27430 4920 184 0,'0'0'11'16,"0"0"5"-16,0 0 96 16,0 0-65-16,0 0-25 15,0 0 16-15,-21-17 0 16,21 9-1-16,10-12 5 15,20-7-10-15,12-10-15 16,7 3 4-16,5 3-10 0,-1 9-10 16,-5 8-1-16,-3 9-2 15,-6 5-3-15,-8 0 3 16,-5 19-4-16,-9 11-2 16,-9 11 4-16,-8 7 4 15,0 0 4-15,-13 0-3 16,-13-8 0-16,-11-2 6 15,-7-4-2-15,-3-4-5 16,0-7 1-16,5-6 2 16,6-4-2-16,9-9 9 15,7-4-7-15,5 0 12 16,8 0 5-16,2 0-1 0,5 0-4 16,0 0-6-16,0 0-2 15,0 0-7-15,0 0-2 16,0 0-2-16,0 0-1 15,8 5-5-15,16 7 10 16,10 8 23-16,8 8 2 16,5 2 0-16,6 6-4 15,-2-2-9-15,2-1 2 16,-5-3-5-16,-9-4-9 16,-10-7 2-16,-6-7-2 15,-11-4 3-15,-5-5-3 16,-4-1 1-16,-3-2 2 15,0 0 4-15,0 0 3 16,0 0 2-16,0 0 1 16,0 0 3-16,0 0-2 0,0 0-4 15,0 0-2-15,0 0-2 16,0 0-4-16,0 0-2 16,0 0 3-16,0 0-3 15,0 0 0-15,0 0-2 16,0 0-1-16,0 0-12 15,0 0-1-15,0 0-8 16,0 0-3-16,0-2-8 16,0 1-4-16,0-1 12 15,0 0 10-15,0 2 5 0,0 0-2 16,0 0 6 0,0 0-4-16,0 0-5 0,0 0-8 15,0 0-35 1,0 0 31-16,0 0-35 0,0 0 21 15,0 0-3-15,0 0-24 16,0 0-17-16,-3 0-18 16,-6 0-39-16</inkml:trace>
  <inkml:trace contextRef="#ctx0" brushRef="#br0" timeOffset="43336.96">6127 2182 17 0,'0'0'24'0,"0"0"20"16,0 0-13-16,0 0 20 16,0 0-27-16,0 0-16 15,0 0-8-15,0 0-8 16,-9-16 3-16,24 54 5 15,3 10 1-15,0-2 0 16,0-6-1-16,-3-18 0 16,1-13-3-16,-1-9 3 0,3-2 9 15,13-26 48-15,13-17 22 16,11-17-47-16,16-11-19 16,10-9-10-16,4-5-2 15,-3 5 1-15,-9 9-1 16,-18 20-2-16,-22 20 1 15,-14 17-2-15,-14 12-2 16,-5 4-59-16,0 19-95 16,-21 25 11-16</inkml:trace>
  <inkml:trace contextRef="#ctx0" brushRef="#br0" timeOffset="43718.97">6023 2637 37 0,'0'0'0'0,"0"0"4"16,0 0 0-16,0 0-4 15,0 0-9-15,-12 72 9 16,12-24 0-16,0 1 0 0,0 0 1 15,3-12-1 1,10-7 0-16,-1-13-3 0,9-11 0 16,0-6 3-16,12-16 41 15,13-28 98-15,15-22-84 16,14-23-38-16,10-15-13 16,6-5-2-16,0 3 2 15,-3 12 2-15,-14 15-5 16,-11 13 4-16,-18 20-4 15,-17 12 2-15,-6 14-3 16,-11 10-1-16,-5 10-3 16,1 0-97-16,-4 18-67 15</inkml:trace>
  <inkml:trace contextRef="#ctx0" brushRef="#br0" timeOffset="45466.8">11175 2181 17 0,'0'0'9'16,"0"0"-6"-16,0 0 25 16,0 0 18-16,0 0-8 15,0 0 20-15,70-72-14 16,-66 64 17-16,-4 3-16 0,0 3-12 16,0 2 0-16,0 0-8 15,0 0-25-15,0 27-3 16,-16 21 3-16,1 20 6 15,-3 6 12-15,12-8-17 16,6-17-1-16,0-22-1 16,15-16 0-16,6-8 1 15,8-3 6-15,9-19 10 16,-2-16 7-16,-3-9-13 16,-11-6-10-16,-12-1 4 15,-10 0-4-15,0 6-10 16,-7 13 6-16,-18 15 0 15,-5 17-2-15,-6 3-21 16,-8 30-7-16,1 16-28 16,14 9-16-16,10-7-77 0</inkml:trace>
  <inkml:trace contextRef="#ctx0" brushRef="#br0" timeOffset="45720.85">11661 2019 210 0,'0'0'71'15,"0"0"26"-15,0 0-23 0,0 0-48 16,0 0-26-16,0 0 7 16,-52 114 19-16,46-43 17 15,3 15 0-15,0 13-13 16,-3 13-7-16,-1-4-15 15,0-15-7-15,0-19-1 16,-2-25-25-16,0-22-100 16,-1-20-44-16,-4-7-104 15</inkml:trace>
  <inkml:trace contextRef="#ctx0" brushRef="#br0" timeOffset="45879.98">11324 2490 358 0,'0'0'72'0,"0"0"32"0,0 0-31 16,155-93-51-16,-61 63-9 15,7 7-13-15,-2 5-15 16,-15-1-206-16,-10-3-165 16</inkml:trace>
  <inkml:trace contextRef="#ctx0" brushRef="#br0" timeOffset="46179.78">12580 1861 515 0,'0'0'31'0,"0"0"118"16,0 0-17-16,0 0-62 15,0 0-47-15,0 0-12 16,24-28-11-16,-24 53-6 16,0 20-4-16,-17 22 10 15,-2 11 14-15,-4 0-4 16,7-8-6-16,0-14-1 16,2-15-3-16,4-13-25 15,7-13-44-15,0-8-37 16,3-7-47-16,16-12-78 15,14-22-92-15</inkml:trace>
  <inkml:trace contextRef="#ctx0" brushRef="#br0" timeOffset="46379.24">12772 1765 376 0,'0'0'89'0,"0"0"92"15,0 0-54-15,0 0-60 16,0 0-67-16,0 0-6 15,-25 79 5-15,18-10 1 16,-3 13 3-16,-3 4-2 16,-3-8-2-16,-1-16-10 15,8-17-68-15,2-17-24 0,7-12-62 16,0-16-55-16</inkml:trace>
  <inkml:trace contextRef="#ctx0" brushRef="#br0" timeOffset="46830.81">12555 1916 302 0,'0'0'115'0,"0"0"19"16,0 0-56-16,0 0-33 16,-78-35-10-16,78 34-22 15,0-2-13-15,16-7-5 16,20-2-1-16,15-3-1 0,11-1 5 15,4 3 0 1,-5 7-10-16,-10 4 3 0,-8 2-7 16,-7 0-6-16,-9 11-2 15,-12 10-18-15,-15 5 9 16,-3 4 0-16,-27 2 23 16,-15-1 0-16,-7-1 10 15,-3-7 12-15,4-3 15 16,2-5 21-16,13-6-15 15,7-3-4-15,15-4-5 16,8-2-14-16,6 0-2 16,0 0-8-16,0 0 0 15,6 1-14-15,13 6 1 16,11 6 13-16,6 8 5 0,0 7-5 16,-1 5 2-16,4 1 0 15,-6 0 0-15,3-1 3 16,-7-6-5-16,0-6 5 15,-9-5-4-15,-4-4-1 16,-10-2-109-16,-6-8-168 16</inkml:trace>
  <inkml:trace contextRef="#ctx0" brushRef="#br0" timeOffset="50343.36">19145 3447 24 0,'0'0'26'15,"0"0"-4"-15,0 0-12 16,0 0-6-16,0 0-3 15,0 0-1-15,0 0-6 16,5-1-1-16,20 5 7 16,10 2 24-16,7 1 0 15,0 0 4-15,0-1 7 16,-1 1-22-16,-4-1 5 16,-7 0-15-16,-9-1 1 15,-11-3-2-15,-6-1-2 16,-4 1 0-16,0-2 6 15,-4 0-6-15,-21 1-18 16,-14 2-2-16,-1 5-37 0,2 1 14 16,9 5-19-16</inkml:trace>
  <inkml:trace contextRef="#ctx0" brushRef="#br0" timeOffset="53171.33">8469 4450 30 0,'0'0'6'0,"0"0"19"15,0 0-13-15,0 0-9 16,0 0 1-16,0 0 7 16,-30-45 2-16,24 40 2 15,0-3-3-15,2 0-8 16,-2 2 5-16,3 2-4 0,0 4 31 16,3 0-24-16,0 0-12 15,0 0 0-15,0 0-2 16,0 0 2-16,0 0 2 15,0 0 2-15,0 0 11 16,0-1 0-16,0 1 3 16,0-2 1-16,0 2-2 15,0 0-7-15,0 0-9 16,0 0-1-16,0 0-2 16,0 0-7-16,0 0 0 15,9-3-1-15,24 1 10 16,13-8 8-16,18-4 25 15,12-5-7-15,7-3-9 16,7 0-10-16,-2 3-2 0,-3 3-2 16,0 4 0-16,-4 1-2 15,4 3 1-15,-2 2-2 16,-4-1 1-16,2 2-1 16,4-2 0-16,0 1 0 15,4 1 0-15,-1-2 0 16,-10-3 3-16,-8 4-3 15,-9-2 1-15,-13 3 0 16,-9 1-1-16,-6 1 0 16,-5-2 1-16,-4 0-1 15,-2 1 0-15,5 1 0 16,5-1 0-16,9 0 0 0,8 1 0 16,11 0 0-16,4 2 0 15,0-2 0-15,-1 2 1 16,-11-1-1-16,-7 1-1 15,-5 1 1-15,-9 0 0 16,-8 0 0-16,-10 0 1 16,-6 0-1-16,-4 0 0 15,-1 0 2-15,-2 0 1 16,0 0-2-16,1 0-1 16,-1 0 0-16,0 0-1 15,0 0 0-15,4 0-1 16,-4 0 2-16,0 0-2 15,0 0 0-15,0-2 2 0,0 2 1 16,0 0-1-16,0 0 1 16,0 0-1-16,0 0 2 15,0 0-2-15,0 0 0 16,0 0 2-16,0 0-2 16,0 0 1-16,0 0 0 15,0 0 3-15,0 0-2 16,0 0 2-16,0 0-1 15,0 0 1-15,0 0 2 16,0 0 0-16,0 0 0 16,0 0 2-16,0 0 3 15,0 0-8-15,0 0-3 0,0 0-2 16,0 0-2-16,0 0 0 16,0 0-15-16,0 0-35 15,0 0-17-15,7 0-4 16,5 0-70-16</inkml:trace>
  <inkml:trace contextRef="#ctx0" brushRef="#br0" timeOffset="53545.63">13333 4439 76 0,'0'0'0'0,"0"0"-9"16,0 0 4-16,0 0 5 15,0 0-3-15,0 0-26 16,-5 4-1-16</inkml:trace>
  <inkml:trace contextRef="#ctx0" brushRef="#br0" timeOffset="53792.28">15812 4238 155 0,'0'0'0'16,"0"0"-130"-16</inkml:trace>
  <inkml:trace contextRef="#ctx0" brushRef="#br0" timeOffset="79511.53">12529 6034 9 0,'0'0'22'0,"0"0"-5"15,0 0-5-15,0 0-11 16,0 0 11-16,0 0-3 16,0 0-6-16,0 0-2 15,0-8 5-15,0 8 5 16,0 0 2-16,0 0-7 15,0 0 1-15,0 0 1 16,0 0 3-16,0 0-5 16,0 0-4-16,0 0 1 0,0-1-3 15,0 1 0-15,0 0 0 16,0-1 1-16,0 1-1 16,0 0 0-16,0 0 0 15,0 0 1-15,0 0 0 16,0 0 0-16,0 0-1 15,0 0 1-15,0 0 2 16,0 0-2-16,0 0-1 16,0 0 0-16,0 0-1 15,0 0 1-15,0 0 0 16,0 0 0-16,0-2 1 16,0 1 3-16,0-3-4 15,-3 4 1-15,0-1 2 0,3-3-1 16,-4 4-2-16,4 0 0 15,0-1 0-15,0 1 0 16,0 0-3-16,0 0-2 16,0 0 2-16,0 0 3 15,0 0 0-15,0 0 0 16,0 0-12-16,0 0-39 16,0 0-44-16</inkml:trace>
  <inkml:trace contextRef="#ctx0" brushRef="#br0" timeOffset="84191.81">10996 6766 12 0,'0'0'4'16,"0"0"-4"-16,0 0-5 15,0 0 3-15,0 0-3 16,0 0 2-16,0 0 2 15,0 1 1-15,0 9 0 16</inkml:trace>
  <inkml:trace contextRef="#ctx0" brushRef="#br0" timeOffset="85059.15">12289 6702 39 0,'0'0'46'0,"0"0"0"0,0 0 7 16,0 0-8-1,0 0-1-15,0 0 6 0,0 0-3 16,0 0-10-16,0 0-9 15,0 0-14-15,0 0-4 16,0 0-2-16,0 0-2 16,0 0 1-16,0 0-2 15,0 0-2-15,0 0 1 16,0 0 2-16,0 0 2 16,0 0 0-16,0 0-1 15,0 0 1-15,0 0-3 16,0 0 0-16,0 0 3 15,0 0-6-15,0 0 4 16,0 0-2-16,0 0-3 0,0 0 2 16,0 0 1-16,0 0 1 15,0 0-3-15,0 0-1 16,0 0 3-16,0 0-2 16,0 0 2-16,0 0-1 15,0 0 2-15,0 0-4 16,0 0 2-16,0 0 3 15,0 0-2-15,0 0 0 16,0 0-1-16,0 0 0 16,0 0 1-16,0 0-2 15,0 0 3-15,0 0-5 16,0 0-1-16,0 0-1 16,0 0 1-16,0 0-1 15,0 0 0-15,0 0-8 16,0 0-39-16,0 0-42 15,0 0-45-15,0 0-69 0</inkml:trace>
  <inkml:trace contextRef="#ctx0" brushRef="#br0" timeOffset="87899.43">18746 6846 1 0,'0'0'11'0,"0"0"2"16,0 0 3 0,0 0 2-16,0 0-2 0,0 0 4 15,0 0 3-15,0 0 1 16,0 0 1-16,0 0-3 15,0 0-8-15,0 0-5 16,0 0-2-16,0 0-3 16,0 0-3-16,0 0 1 15,0 0 4-15,0 0 3 16,-4 0 0-16,4 0 2 16,0 0-2-16,0 0 1 15,0 0-3-15,0 0-1 0,0 0-1 16,0 0-1-1,0 3-1-15,0-3-1 0,0 0-1 16,0 0-1-16,0 0 1 16,0 0-1-16,0 0 0 15,0 0 0-15,0 0-1 16,0 0 1-16,0 0-1 16,0 0 1-16,0 0 0 15,0 0 0-15,0 0 0 16,0 0 0-16,0 0 0 15,0 0-1-15,0 0 0 16,0 0 0-16,0 0-1 16,0 0 0-16,0 0-2 0,0 0 2 15,0 0 0 1,0 0-2-16,0 0 2 0,0 0-2 16,0 0 3-16,0 0 0 15,0 0 1-15,0 0-1 16,0 0 1-16,0 0 0 15,0 0 0-15,0 0 0 16,-4 0 0-16,4 0 0 16,0 0 0-16,0 0 0 15,0 0-2-15,0 0 1 16,0 0-8-16,-1 4-26 16,-2 2-18-16,-2 7-7 15,2 1 2-15</inkml:trace>
  <inkml:trace contextRef="#ctx0" brushRef="#br0" timeOffset="90470.81">20122 6995 11 0,'0'0'8'0,"0"0"-3"15,0 0 3-15,0 0 1 16,0 0 0-16,0 0-6 16,-9 0 4-16,4 0 2 15,2 0-6-15,1 0 6 16,1 0 8-16,-1 0-8 0,2 0-5 16,0 0 3-16,0 0-2 15,0 0 1-15,0 0-1 16,0 0 2-16,0 0-3 15,0 0 2-15,0 0-1 16,5 0-5-16,19 0 26 16,8 0 21-16,19 0-16 15,15 0-15-15,11 0-7 16,14 0-8-16,8 0-1 16,-2 0 1-16,-3 8 1 15,-9-3-2-15,-14-2 0 16,-3-3 0-16,-10 0 3 0,-8 0-2 15,-12 0-1-15,-10 0 0 16,-10 0 0-16,-8 0 0 16,-5 0 2-16,-4 0 2 15,1 0 10-15,-2 0 11 16,0 0 3-16,0 0-6 16,0 0-15-16,0 0-5 15,0 0 1-15,1 0-2 16,-1 0 2-16,0 0 1 15,0 0 4-15,0 0-1 16,0 0-1-16,0 0-1 16,0 0 2-16,0 0 0 15,0 0 1-15,0 0 2 16,0 0 2-16,0 0-1 16,0 0-6-16,0 0-1 0,0 0-3 15,0 0-1-15,0 0 0 16,0 0-1-16,0 0 1 15,0 0-2-15,0 0 1 16,0 0-3-16,0 0-32 16,0 0-38-16,-18 3-75 15</inkml:trace>
  <inkml:trace contextRef="#ctx0" brushRef="#br0" timeOffset="113123.02">12529 13650 1 0,'0'0'0'0,"0"0"16"16,0 0 10-16,0 0-1 16,0 0 2-16,0 0 7 15,0 0 1-15,0 0-1 16,-13-26-3-16,10 26-8 15,0-1-8-15,-1 1-12 0,0-3-2 16,1 3 3-16,0 0-4 16,-4 0-4-16,-5 0-20 15,3 17-29-15,-6 0-18 16,3 5-9-16</inkml:trace>
  <inkml:trace contextRef="#ctx0" brushRef="#br0" timeOffset="113646.15">12468 13839 10 0,'0'0'7'0,"0"0"50"16,0 0 12-16,0 0-28 16,0 0-6-16,0 0 22 15,6-14 4-15,-6 14-9 16,0 0-13-16,0 0-12 16,0 0-13-16,0 0-14 15,0 9-2-15,0 11-10 16,6 6 10-16,7 8 2 0,4-1 1 15,2-3 1 1,-1-10-2-16,3-8 0 0,-2-5-1 16,-7-7 4-16,-1 0-1 15,2 0 1-15,-7-19 4 16,1-8 4-16,-2-13-6 16,-5-2-5-16,0-2-21 15,0-1-2-15,-15 11-4 16,-1 7 12-16,-4 10 15 15,4 9 4-15,1 5 9 16,-3 3-6-16,3 0 8 16,-1 6-15-16,2 13-2 15,1 5-3-15,1 5-1 0,6 2-4 16,6-1-30 0,0-1-50-16,9-7-41 0,17-11-24 15</inkml:trace>
  <inkml:trace contextRef="#ctx0" brushRef="#br0" timeOffset="113912.58">12866 13713 25 0,'0'0'134'16,"0"0"-42"-16,0 0 33 15,0 0-20-15,0 0-41 0,0 0-6 16,0-3-3-1,0 3-28-15,0 19-27 0,0 20-14 16,4 25 14-16,9 15 9 16,-3 7-8-16,2-7-1 15,-3-9 3-15,-2-4-2 16,-6-18-1-16,-1-4-21 16,0-11-44-16,-4-11-31 15,-9-5-1-15,-2-17-70 16</inkml:trace>
  <inkml:trace contextRef="#ctx0" brushRef="#br0" timeOffset="114107.59">12723 14046 334 0,'0'0'80'0,"0"0"0"16,0 0 29-16,0 0-37 15,0 0-69-15,0 0-3 16,-18-13-14-16,39 10-7 15,22-8 19-15,8-2 2 16,12 1 0-16,5-7-38 16,-9 2-46-16,-4-7-38 15,-13 1-46-15</inkml:trace>
  <inkml:trace contextRef="#ctx0" brushRef="#br0" timeOffset="115002.33">13672 13435 75 0,'0'0'69'15,"0"0"-5"-15,0 0-1 16,0 0-10-16,0 0-9 15,0 0 1-15,0-39-3 16,0 32-10-16,0 4-3 16,0-3 4-16,0 6 1 15,0-1-13-15,0 1-7 16,0 0-2-16,0 0-5 16,0 0-3-16,0 0-4 15,0 0-4-15,0 7-9 16,0 15-8-16,7 20 21 0,-1 9 6 15,0 6-1-15,-3-3-1 16,-2-4-4-16,1-8 2 16,-1-11-2-16,1-4-4 15,-1-4-30-15,2-6-52 16,5-7-20-16,-2-10-120 16</inkml:trace>
  <inkml:trace contextRef="#ctx0" brushRef="#br0" timeOffset="115318.67">13900 13307 128 0,'0'0'243'0,"0"0"-207"16,0 0 13-16,0 0 17 15,0 0-43-15,0 0 1 16,0-7 13-16,0 7-1 15,0 0-8-15,0 0-16 16,0 0-10-16,0 7-2 16,0 22-15-16,0 18 15 15,0 12 9-15,-3 7 7 16,-2-6-4-16,-1-4-7 16,3-7 1-16,0-9-4 15,2-7-2-15,1-3 0 0,0-8-7 16,-3-4-52-1,3-2-63-15,0-12-6 0,-3-4-65 16</inkml:trace>
  <inkml:trace contextRef="#ctx0" brushRef="#br0" timeOffset="116014.52">13666 13564 13 0,'0'0'22'0,"0"0"24"16,0 0 49-16,0 0-9 15,0 0-12-15,0 0-12 16,-60-83-11-16,60 71-8 0,0-5-15 16,7-5-10-16,13 0-5 15,0-3-13-15,6 0 2 16,3 0 0-16,4 1 3 15,2 2-3-15,4-2-2 16,-3 4 0-16,-2 7 1 16,0 4-1-16,-8 9-3 15,-1 0-5-15,-4 0 2 16,-2 16-1-16,-7 7-3 16,-5 4 3-16,-4 2 6 15,-3 1-4-15,0 3-2 16,-12-3 4-16,-8 0 3 0,-6 0 1 15,0-8 0-15,-7 1 4 16,1-6-2-16,3-4 1 16,-1-3 2-16,4-3-5 15,4-3 1-15,-1 2 1 16,13-6 0-16,4 0 3 16,6 0-1-16,0 0 4 15,0 0-4-15,0 0-3 16,0 0-2-16,0 0-1 15,0 0-5-15,3 0-5 16,9 0 11-16,9 4 8 16,-3 1 12-16,6 5 0 0,-1-3-4 15,6 0 0-15,1 1 4 16,2 0 9-16,3 1-15 16,1 2 6-16,0 2-11 15,-1 1 4-15,-2 3-10 16,-3 3-2-16,-6-1 2 15,3 1-3-15,-10-4 2 16,-1-3-2-16,-3-3 0 16,-7-3 0-16,0 0 0 15,-3-5 0-15,-2-1-2 16,1-1-65-16,-2 0-70 16,0 0-33-16,0-8-118 15</inkml:trace>
  <inkml:trace contextRef="#ctx0" brushRef="#br0" timeOffset="117029.23">13695 13908 19 0,'0'0'17'0,"0"0"-17"16,0 0 0-16,0 0 0 15,0 0 2-15,0 0-1 16,20-8 1-16,-17 3-1 0,0 4 0 15,-3 1 1-15,0 0 12 16,0 0 7-16,0-3 2 16,0 3-12-16,0 0 6 15,0 0 11-15,0 0-3 16,0 0-6-16,0-3-3 16,0 3-3-16,0 0 0 15,0 0 6-15,0 0-3 16,3-5 3-16,3 2 3 15,4-6 14-15,3-1 9 16,4-2-10-16,-2 2-7 16,3 3-7-16,-6 0-19 0,1 4 2 15,0 0-4-15,0 0 0 16,0 2-3-16,-1 1 3 16,-2 0 2-16,1 0-2 15,-5 0 1-15,0 0-1 16,-3 0 0-16,-3 0 0 15,4 0 0-15,-1 0 0 16,3 0 4-16,-2 0-1 16,2 0 0-16,-2 0-3 15,-1 0 1-15,0 0-1 16,-3 0 0-16,0 0 2 16,0 0-2-16,0 0 1 15,0 0 0-15,0 0 1 16,0 0 4-16,0 0 10 15,0 0 5-15,0 0-1 0,0 0-10 16,0 0-3-16,0 0 1 16,0 0 1-16,0 0 0 15,0 0 3-15,0 0 0 16,0 0-6-16,0 0 5 16,0 0-4-16,0 0-1 15,0 0-2-15,0 0-3 16,0 0-1-16,0 0 1 15,0 0-2-15,0 0 2 16,0 0-1-16,0 0 0 0,0 0 0 16,0 0 0-1,0 0 0-15,0 0-1 16,0 0-4-16,0 0-9 16,0 0-32-16,0 0-48 0,0 0-32 15,0 0-77-15</inkml:trace>
  <inkml:trace contextRef="#ctx0" brushRef="#br0" timeOffset="117444.07">13958 13300 10 0,'0'0'35'16,"0"0"-12"-16,0 0-17 15,0 0 29-15,0 0-14 16,0 0-14-16,-13-60-3 15,13 57 5-15,-3 3 14 16,3-3-5-16,-4 3 8 16,1 0-11-16,2-4 15 0,-2 1 2 15,1 3 6-15,1 0 1 16,-1 0-6-16,2 0-4 16,-1 0-27-16,-2 13-2 15,-4 21-9-15,1 11 9 16,0 8 0-16,3 0 0 15,0 6-10-15,-4 1-92 16</inkml:trace>
  <inkml:trace contextRef="#ctx0" brushRef="#br0" timeOffset="121392.99">13023 14952 68 0,'0'0'0'16,"0"0"-39"-16,0 0 13 15</inkml:trace>
  <inkml:trace contextRef="#ctx0" brushRef="#br0" timeOffset="122483.04">13854 14875 54 0,'0'0'46'16,"0"0"14"-16,0 0-9 0,0 0-36 15,0 0-12-15,0 0-3 16,0-3-6-16,0 3-4 16,0 0-31-16,16 0-46 15,-4 7 2-15</inkml:trace>
  <inkml:trace contextRef="#ctx0" brushRef="#br0" timeOffset="127666.33">19566 14698 23 0,'0'0'39'15,"0"0"-35"-15,0 0 28 16,0 0 18-16,0 0-22 0,0 0-1 16,0 0 17-16,1 0 4 15,-1 0-10-15,0 0-9 16,0 0-4-16,0 0-9 15,0 0 1-15,0 0-2 16,2 0-4-16,-2 0-2 16,0 0-5-16,0 0 0 15,0 0-2-15,0 0 0 16,0 0 0-16,0 0-1 16,0 0-2-16,0 0-10 15,-6 0-40-15,-15 0-96 16,-16 6-15-16</inkml:trace>
  <inkml:trace contextRef="#ctx0" brushRef="#br0" timeOffset="130086.04">12080 15559 3 0,'0'0'35'0,"0"0"-9"15,0 0-16 1,0 0-8-16,0 0 2 0,0 0-2 15,0 0 1-15,-3 20 1 16,3-17-1-16,0 1-2 16,0-2 3-16,0-2-3 15,0 0-1-15,0 0 0 16,9 0 6-16,3 0 3 16,0 0 10-16,-6-2 2 15,0-2-10-15,-3 1 1 16,-3 0 1-16,0-3 4 0,0 2 10 15,0-3-13-15,-6 1-6 16,-6 5-1-16,-5 1 20 16,4 0 2-16,-3 7-22 15,-3 16-7-15,5 13-6 16,2 8 1-16,9-2 3 16,3-2-6-16,0-11 0 15,12-12 7-15,5-7-5 16,2-10-3-16,3 0 8 15,-1-16-4-15,-3-13 2 16,-1-5 6-16,-4-3 3 16,-10 1-5-16,-3 3 4 15,0 4-2-15,-9 9-6 16,-8 13 0-16,-2 7 2 0,-2 0-12 16,0 27 2-16,2 7 11 15,1 5 0-15,9 0 0 16,9-13 0-16,0-6-1 15,0-6 0-15,6-9-1 16,4-3 0-16,-3-2 2 16,6 0 0-16,-3-4 6 15,-1-9 31-15,-3-4-15 16,-2 1-12-16,-4 2-3 16,0 1-5-16,0 4 2 15,0 4 1-15,-1 5 1 16,-2 0-6-16,-6 10-6 15,-1 14-3-15,1 6 5 16,6 0-3-16,3-8 5 16,0-8-2-16,0-8 0 0,0-3-2 15,0-3 3-15,0 0 3 16,0 0 1-16,3-9 4 16,0-2 0-16,-3-5-3 15,0 7 0-15,0 2 3 16,0 4-1-16,0 3-1 15,0 0-3-15,0 3-13 16,-6 19-2-16,3 11-62 16,-2 1-39-16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59:03.9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9801 4579 0 0,'0'0'9'15,"0"0"10"-15,0 0 42 16,0 0-25-16,0 0 6 16,0 0-2-16,0 0-14 15,0-29-3-15,0 20 6 16,0 2-7-16,0-3 14 16,0 6 9-16,0-2-3 0,0 1-14 15,0 3 12-15,0 1-9 16,0-1 0-16,0 2-8 15,0 0-10-15,0 0-1 16,0 0-6-16,0 0-6 16,0 0 0-16,0 0-3 15,0 0-4-15,0 0-4 16,0 0 0-16,0 3-6 16,0 8 10-16,9 5 7 15,4 0 2-15,1 1-1 16,2-7 1-16,-1-3 1 15,3-5-3-15,0-2 2 16,9-2 4-16,8-23 10 16,13-11 10-16,9-16-3 15,4-11-7-15,3-4-6 0,-4-4-3 16,-5 8-5-16,-16 13-2 16,-11 16 1-16,-11 17-1 15,-13 11-18-15,-4 6-73 16,-4 20-36-16,-22 23-98 15,-14 15 11-15</inkml:trace>
  <inkml:trace contextRef="#ctx0" brushRef="#br0" timeOffset="322.46">9840 4775 199 0,'0'0'150'0,"0"0"-139"15,0 0 39-15,0 0-1 16,0 0-49-16,0 0-10 16,6 21 10-16,16-7 5 15,2 0 15-15,-2-4-13 16,4-3-7-16,0-7 14 16,9-14 49-16,8-22 9 15,12-21 6-15,5-15-28 16,7-6-10-16,5-6-12 15,5 5-2-15,-5 8-15 16,-8 14-9-16,-18 19 2 16,-16 15-4-16,-15 15-3 15,-15 8-33-15,0 14-109 0,-21 32-49 16,-28 17 33-16,-20 11-139 16</inkml:trace>
  <inkml:trace contextRef="#ctx0" brushRef="#br0" timeOffset="6091.65">24861 4464 262 0,'0'0'6'0,"0"0"14"16,0 0 67-16,0 0-39 15,0 0-15-15,0 0-4 16,0 0-7-16,-6 2-7 16,6-2 1-16,0 0-5 15,0 0 5-15,2 0-2 16,11 0 17-16,14-10 30 16,11-14 9-16,11-13-34 15,4-9-11-15,-2-10-16 0,-3-7 5 16,-9-13-6-16,-6-13-5 15,-14-15-3-15,-13-16 0 16,-6-1-16-16,-17 13 16 16,-8 26-3-16,-3 36 3 15,4 28 1-15,-1 18-1 16,-5 18-1-16,-5 43-11 16,-2 32 5-16,3 21 4 15,10 14 2-15,13 1-5 16,11-14 2-16,11-18 3 15,22-30-7-15,7-25-14 16,3-22 1-16,-1-14 14 16,2-6 3-16,0-14 2 0,3-19 0 15,-3-8-11-15,-7-6 2 16,-4-7 5-16,-9-1 6 16,-5 10 2-16,-7 16 2 15,-6 16-3-15,-3 13-1 16,-2 7-14-16,9 25-27 15,-1 9 41-15,8 3 5 16,7-8 0-16,2-11-5 16,5-9-6-16,3-10 4 15,0-6 2-15,4 0 1 16,-2-14 6-16,1-9-5 16,0-4 4-16,-7 2-5 0,-7 3 1 15,-4 10-2-15,-7 8-1 16,0 4-5-16,0 2-5 15,4 21-9-15,7 5 20 16,5 2 2-16,9-5 1 16,3-9-3-16,8-7 4 15,1-9 4-15,3 0 2 16,-5-17-10-16,-3-8-19 16,-8-4-80-16,-6-6-79 15,-12-9-163-15</inkml:trace>
  <inkml:trace contextRef="#ctx0" brushRef="#br0" timeOffset="6244.66">25895 3520 594 0,'0'0'0'16,"0"0"127"-16,0 0-26 15,0 0-101-15,0 0-1 16,0 0-151-16,21-39-111 15</inkml:trace>
  <inkml:trace contextRef="#ctx0" brushRef="#br0" timeOffset="6690.91">24861 5250 575 0,'0'0'4'15,"0"0"28"-15,0 0-8 16,0 0-24-16,23-93-8 16,-5 67 4-16,-1 10-2 15,-3 13 2-15,2 3-5 16,2 12 1-16,6 18-2 15,-2 17 10-15,-8 9 6 16,-4 3-5-16,-7-9-1 0,-3-13-4 16,0-15-9-16,0-8 13 15,0-11 3-15,0-1 3 16,0-2 5-16,0-13 27 16,8-23 42-16,9-15-80 15,6-16 0-15,11-2 4 16,4 9-3-16,0 13 1 15,-2 21 22-15,-6 15-24 16,-3 11-5-16,-6 31-10 16,-8 24-4-16,-3 20 14 15,-7 10-55-15,-3-5-42 16,2-15-59-16,4-24-180 16</inkml:trace>
  <inkml:trace contextRef="#ctx0" brushRef="#br0" timeOffset="7080.45">25622 5188 546 0,'0'0'34'0,"0"0"100"16,0 0-114-16,0 0-18 16,0 0-2-16,0 0-37 15,0-13 7-15,57 1 27 16,16-8 3-16,6-5-30 15,-3-3-21-15,-6-3-7 16,-12 1 12-16,-15 4 4 0,-17 7 19 16,-17 5 23-16,-9 6 26 15,-14 3 12-15,-23 4-32 16,-14 1-5-16,-1 0 1 16,6 0 8-16,13 0 27 15,15 0 1-15,12 0 34 16,6 0-31-16,0 0-34 15,0 0-7-15,25 0-22 16,13 0 20-16,10 8 2 16,5 16 0-16,-1 5 1 15,-8 10-1-15,-7 9-5 16,-13 5 5-16,-11 13-57 0,-13-1-21 16,-10-12-206-1</inkml:trace>
  <inkml:trace contextRef="#ctx0" brushRef="#br0" timeOffset="7556.36">26544 4898 552 0,'0'0'0'15,"0"0"-4"-15,-64 119 4 16,47-68 1-16,10-4-1 0,7-5 0 15,0-9-10 1,6-15-2-16,13-10 12 0,8-8 9 16,4-3 70-16,11-28 7 15,0-13-30-15,1-12-20 16,2-9-10-16,-5-5 2 16,2-3-12-1,-6 9 11-15,-7 17-17 0,-12 22 11 16,-8 19-4-16,-6 6-17 15,3 10-14-15,4 23-19 16,4 11 22-16,-1 4 5 16,-4-6 6-16,-5-11 4 15,-4-12 2-15,0-4-1 16,-7-6 0-16,-12-6 10 16,-13-3 7-16,-12 0-5 0,-13-20-7 15,-4-12-5-15,-6-3-5 16,1-1-1-16,5 6-8 15,10 14 8-15,12 16-2 16,7 7-9-16,6 29-23 16,10 10-50-16,12 10-18 15,4 2-66-15,25-12-23 16</inkml:trace>
  <inkml:trace contextRef="#ctx0" brushRef="#br0" timeOffset="8214.12">27449 3292 151 0,'0'0'294'0,"0"0"-290"16,0 0 68-16,0 0-12 15,0 0 33-15,0 0-18 16,-62-54 2-16,62 35-52 16,11 5-25-16,4 2-4 15,5 4 0-15,-4 5-4 16,5 3-6-16,3 3-2 15,-1 24 3-15,2 7 0 16,-6 9 6-16,-7 2-17 16,-5-5-5-16,-7-9 9 0,0-11 2 15,0-6 18-15,0-7 4 16,-1-4-2-16,1-3 7 16,0 0 7-16,0-7 20 15,0-23 12-15,0-15-40 16,15-12 2-16,9-12-7 15,4 3 0-15,5 7 8 16,0 13 3-16,-2 18 2 16,-1 16-16-16,-2 12-7 15,3 13-5-15,2 28-8 16,0 13 12-16,-9 15-13 16,-15 12-64-16,-9 9-65 0,-27 0-48 15</inkml:trace>
  <inkml:trace contextRef="#ctx0" brushRef="#br0" timeOffset="8476.25">26952 4081 522 0,'0'0'3'15,"0"0"88"-15,0 0-32 16,0 0-54-16,0 0-4 15,126-5 101-15,5-26 6 0,36-14-67 16,27-5-22 0,16-3-12-16,14-2 1 0,0 1-6 15,-11 1-2-15,-28 0 0 16,-42 9-33-16,-49 10-22 16,-46 14-29-16,-39 18 21 15,-28 9-74-15,-55 30-109 16</inkml:trace>
  <inkml:trace contextRef="#ctx0" brushRef="#br0" timeOffset="8873.94">27205 4420 372 0,'0'0'11'0,"0"0"53"16,0 0-24-16,0 0-13 15,0 0-13-15,98-31-7 16,-74 33-4-16,3 18-3 16,0 8 0-16,-4 8 0 15,-4 1 1-15,-9 4 0 16,-9-4 0-16,-1-7 6 16,0-8-6-16,0-7-1 15,-6-10 5-15,4-2 8 16,0-3 15-16,2-2 64 0,0-23 22 15,0-20-94 1,21-14-15-16,10-12-4 0,14 0 0 16,1 12 11-16,0 17 3 15,-5 19-7-15,-7 18-8 16,-4 5-1-16,-3 25-14 16,-5 22-2-16,-6 16-2 15,-11 9 12-15,-5 3-44 16,0-7-85-16,0-7-68 15,-5-20-47-15</inkml:trace>
  <inkml:trace contextRef="#ctx0" brushRef="#br0" timeOffset="9061.91">27906 4461 249 0,'0'0'298'15,"0"0"-85"-15,0 0-47 16,0 0-101-16,0 0-27 15,0 0-38-15,30-29-9 16,11 14 9-16,17 1-2 16,8 0-35-16,1 6-70 15,-6 4-77-15,-6 0-60 16,-17-1-105-16</inkml:trace>
  <inkml:trace contextRef="#ctx0" brushRef="#br0" timeOffset="9274.48">28080 4302 539 0,'0'0'23'0,"0"0"252"15,0 0-138-15,0 0-29 16,0 0-28-16,0 0-43 16,-27-16-37-16,27 32-19 15,0 21-9-15,3 21 20 16,9 16 8-16,-3 11-39 15,-6 5-74-15,-3-11-77 16,0-15-91-16,0-23 20 16</inkml:trace>
  <inkml:trace contextRef="#ctx0" brushRef="#br0" timeOffset="9468.43">28728 4085 757 0,'0'0'100'0,"0"0"59"16,0 0-125-16,0 0-34 15,0 0-23-15,20 83 16 16,-14-7 3-16,-6 30 1 16,-3 27-49-16,-29 26-194 15,-17 1-32-15</inkml:trace>
  <inkml:trace contextRef="#ctx0" brushRef="#br0" timeOffset="13384.81">26223 7305 318 0,'0'0'35'0,"0"0"60"16,0 0-3-16,0 0-38 15,0 0-3-15,0 0-6 16,0 0-27-16,-66-10-15 16,66 10-3-16,2-1-8 15,22-5 0-15,22-4 8 16,23-5 15-16,19-7 5 16,6 0-16-16,-3 1-2 15,-9 2-4-15,-12 6-44 16,-12 6-52-16,-22 4-4 0,-18 3-29 15,-18 7-84 1,-32 20 73-16</inkml:trace>
  <inkml:trace contextRef="#ctx0" brushRef="#br0" timeOffset="13529.84">26245 7517 101 0,'0'0'121'16,"0"0"-20"-16,-82 42 0 15,82-42-23-15,2 0-53 16,35-6-23-16,28-20 28 15,25-11 12-15,19 1-30 16,7-1-12-16,8 3-48 16,-6 0-151-16</inkml:trace>
  <inkml:trace contextRef="#ctx0" brushRef="#br0" timeOffset="14157.97">27409 7335 480 0,'0'0'62'0,"0"0"13"15,0 0 62-15,0 0-37 16,0 0-30-16,0 0-41 16,76-78-24-16,-44 33-5 15,-3-10-1-15,-2-14 0 16,-5-8-18-16,-9-12-5 15,-9-8 12-15,-4-12 11 0,-11-6-1 16,-5 14 2 0,-2 23 0-16,7 37 4 0,4 27 20 15,3 14-24-15,-2 20-10 16,-2 29-23-16,-1 20 28 16,4 14 5-16,5 5-3 15,0-5 3-15,14-10 0 16,15-6 0-16,6-18-1 15,7-13 0-15,3-18 0 16,4-18 1-16,-1-8 2 16,2-25 3-16,-3-11 2 15,-3-7-3-15,-8-5 2 16,-7-5-3-16,-9 6 3 16,-6 14-6-16,-6 16 3 15,-5 18-3-15,0 7-6 0,4 19-23 16,8 18-5-16,7 14 34 15,11 0 3-15,4-8-3 16,8-7 0-16,3-12-2 16,-1-11-8-16,0-9-3 15,0-4 6-15,1-7-1 16,1-19 8-16,7-8 2 16,-3 1-2-16,-2 0 2 15,-5 7 0-15,-7 10-1 16,-8 8-1-16,-4 8-1 0,-5 0-3 15,2 4 0-15,1 6-3 16,3 3 7-16,-3 1-120 16,-7-14-150-16</inkml:trace>
  <inkml:trace contextRef="#ctx0" brushRef="#br0" timeOffset="14323.77">28526 6093 648 0,'0'0'73'15,"0"0"86"-15,0 0-159 0,0 0-15 16,0 0-188-16,0 0-50 16</inkml:trace>
  <inkml:trace contextRef="#ctx0" brushRef="#br0" timeOffset="14840.24">27794 7836 426 0,'0'0'7'16,"0"0"79"-16,0 0-45 16,0 0-28-16,0 0-13 15,0 0-5-15,35-16-1 16,-6 16-3-16,4 0-2 15,-4 20-18-15,-3 7 7 16,-10 5-6-16,-10 4 14 16,-6-2-6-16,0-4-7 0,-13-4 17 15,-6-9 10 1,2-2 0-16,5-8 17 16,8-7 40-16,2 0 4 15,2 0 14-15,0-29 13 0,13-14-67 16,23-21-20-16,18-7 4 15,10 4-1-15,3 9-2 16,-6 21-2-16,-14 16 0 16,-12 21-12-16,-10 0-2 15,-9 34-9-15,-7 16 13 16,-8 12 9-16,-1 12-14 16,0-3-68-16,-9-4-58 15,2-15-92-15</inkml:trace>
  <inkml:trace contextRef="#ctx0" brushRef="#br0" timeOffset="15264.47">28551 7781 385 0,'0'0'111'16,"0"0"1"-16,0 0-98 15,0 0-14-15,0 0-2 16,0 0-26-16,71-27 28 15,-6 5 24-15,16-6-6 16,1 2-9-16,3 0-1 16,-8 5-8-16,-16 5-2 15,-16 5-25-15,-19 6-43 0,-19 5-16 16,-7 0-5-16,-18 0 31 16,-23 0-67-16,-13 0 0 15,-8-4 100-15,7-9 27 16,8 1 79-16,12-5 45 15,12 3 9-15,14-5-12 16,9 2-36-16,4-5-15 16,26-2-60-16,10 4-9 15,9 10 0-15,3 10-1 16,-2 1-2-16,-6 24-1 16,-6 9-6-16,-11 6 9 15,-15 5 5-15,-11 3-1 16,-1 3-4-16,-22 7-3 15,-13 1-73-15,0-7-133 0,9-15 17 16</inkml:trace>
  <inkml:trace contextRef="#ctx0" brushRef="#br0" timeOffset="15702.34">29494 7397 372 0,'0'0'119'15,"0"0"-71"-15,0 0-48 16,0 0-11-16,0 0 11 16,0 107 7-16,1-72-3 15,10-9-1-15,3-5 0 16,6-11-2-16,7-7 5 0,5-3 9 16,3-13 8-16,7-14 19 15,0-10-1-15,0-7-21 16,-2-5 6-16,-6 6 3 15,-7 11-19-15,-10 13 30 16,-7 12 0-16,-7 7-9 16,1 0-31-16,2 7-15 15,3 21-9-15,3 7 24 16,-6 3 5-16,-6-7-3 16,0-8 1-16,0-7 2 15,-3-10-4-15,-16-3 6 16,-11-3 13-16,-15-7 9 0,-10-20-10 15,-6-10-14-15,1-4-5 16,7 7 5-16,8 5-5 16,6 14-1-16,6 14-1 15,-1 2-16-15,-5 34-101 16,-5 22-23-16,-1 7-57 16,7-6-251-16</inkml:trace>
  <inkml:trace contextRef="#ctx0" brushRef="#br0" timeOffset="17879.46">30376 5716 18 0,'0'0'48'0,"0"0"-4"16,0 0 0-16,0 0 8 15,0 0-3-15,0 0-5 16,-24-41 8-16,21 37-2 16,1-1-3-16,-2-1-12 15,0-3 6-15,-1-2-7 16,2 0 10-16,2-1-9 15,-1 2 10-15,0 3-21 16,1 5 22-16,-1 0 2 16,1 2-24-16,-1 0-5 15,2 0-10-15,0 0-8 0,0 0-1 16,0 0-2-16,0 0 1 16,0 0-4-16,-1 0 5 15,1 0 2-15,0 0 1 16,0 0-2-16,0 0 4 15,0 0 0-15,0 0 3 16,0 0 5-16,0 0 3 16,-2 0-4-16,2 0 4 15,0 0-4-15,0 0-4 16,0 0 7-16,0 0-1 16,0 0-5-16,0 0 1 15,0 0-7-15,0 0 2 0,0 0-4 16,0 0-1-1,0 0-5-15,0 0 4 0,0 0-5 16,0 0-4-16,0 0 4 16,0 10-6-16,0 16-1 15,0 12 10-15,0 11 2 16,8 7 1-16,3 1 0 16,0-1 1-16,-3-8-1 15,-1-11 1-15,-2-10-1 16,-2-11 0-16,-1-8 0 15,0-6-1-15,-2-2 1 16,0 0 3-16,0 0 0 16,2 0 5-16,-2 0 5 15,0-1 7-15,0-21 10 16,0-18-11-16,0-23-18 0,-9-5 2 16,-6-4-3-16,-1-1 0 15,2 6-1-15,-1 8-1 16,6 11 1-16,3 17 1 15,2 14 0-15,4 11 0 16,-2 6-6-16,2 5-16 16,0 26-6-16,3 19 23 15,12 9 3-15,1 8 0 16,0 3 4-16,-3-6 0 16,-1 2-2-16,-6-10 0 15,-3-8-2-15,-3-7-42 16,0-7-76-16,0-8-76 0,-8-9-28 15,-5-14-167-15</inkml:trace>
  <inkml:trace contextRef="#ctx0" brushRef="#br0" timeOffset="18229.89">30004 6472 175 0,'0'0'4'0,"0"0"41"15,0 0 2-15,0 0 5 0,0 0 2 16,0 0-7-16,-9 11-11 16,9-11-5-16,17 0-1 15,20-2 14-15,26-17 35 16,26-7-16-16,23-7-33 15,22-3-12-15,23-1-2 16,11-1-6-16,3 0-7 16,-15 1 0-16,-23 5-1 15,-30 4 1-15,-29 8-3 16,-29 6 4-16,-21 7-4 16,-19 4-3-16,-5 3-48 15,-32 15-98-15,-26 14-93 0,-21 13-27 16</inkml:trace>
  <inkml:trace contextRef="#ctx0" brushRef="#br0" timeOffset="18548.21">30411 6793 401 0,'0'0'42'0,"0"0"26"16,0 0 51-16,0 0-25 16,0 0-16-16,0 0-20 15,3-31-9-15,-3 31-21 16,0 0-14-16,0 0-13 0,0 0-1 16,0 9-14-16,2 17-8 15,7 12 22-15,4 15 12 16,-2 4-2-16,-1 2-6 15,1 1 2-15,-5-4-3 16,1-13-3-16,3-4-22 16,-1-6-154-16,2-10-64 15,4-13-176-15</inkml:trace>
  <inkml:trace contextRef="#ctx0" brushRef="#br0" timeOffset="18754.97">30781 6922 388 0,'0'0'243'16,"0"0"-96"-16,0 0 6 15,0 0-98-15,0 0-27 16,0 0-28-16,21-23-7 16,24 13 7-16,15-4-9 15,5 0-39-15,0 2-82 16,-9 2-46-16,-8 0-14 15,-18-1-10-15</inkml:trace>
  <inkml:trace contextRef="#ctx0" brushRef="#br0" timeOffset="18953.93">30941 6763 366 0,'0'0'174'15,"0"0"23"-15,0 0-87 16,0 0-12-16,0 0-53 15,0 0-38-15,-10 0-7 16,10 23-15-16,12 13 0 16,8 17 15-16,1 14 1 15,-7 5-1-15,-8 0-43 16,-3-5-144-16,7-13-88 16,-1-25-102-16</inkml:trace>
  <inkml:trace contextRef="#ctx0" brushRef="#br0" timeOffset="19184.07">31463 6433 585 0,'0'0'33'16,"0"0"192"-16,0 0-139 15,0 0-41-15,0 0-40 16,0 0-5-16,-6-5-23 15,21 36 3-15,9 16 17 16,0 8 3-16,-2 2 0 16,-6 1-23-16,-4 3-84 15,-4-2-142-15,-3-11-30 16,0-23 4-16</inkml:trace>
  <inkml:trace contextRef="#ctx0" brushRef="#br0" timeOffset="19371.62">31797 6676 527 0,'0'0'89'0,"0"0"98"15,0 0-97-15,0 0-59 16,0 0-31-16,0 0-25 16,-19 87 19-16,1-18 6 15,-9 13 0-15,-1 3-66 16,4-6-118-16,6-11-11 0,10-18-30 15</inkml:trace>
  <inkml:trace contextRef="#ctx0" brushRef="#br0" timeOffset="19828.27">31966 6984 359 0,'0'0'126'16,"0"0"100"-16,0 0-112 15,0 0-30-15,0 0-34 16,0 0-22-16,-26-42-10 16,26 34-13-16,3-5-5 15,14 1-5-15,8-2-6 16,5 5-4-16,3 5-13 16,1 4-29-16,-4 0-12 0,-6 7-9 15,-5 13 9-15,-7 2-20 16,-11 5 48-16,-1-1 27 15,-14 4 12-15,-10-2 2 16,0-3 0-16,2-8 12 16,5-8 11-16,8-6 37 15,9-3 5-15,0 0 3 16,0-3 2-16,2-22-11 16,14-12-41-16,11-7-18 15,6-1-5-15,4 9 3 0,2 5 2 16,-2 11-2-16,2 7 2 15,-6 7 3-15,-4 6-2 16,-6 0-1-16,-5 8-11 16,-2 14-7-16,-7 11 14 15,-9 10-2-15,0 14-6 16,-24 8-91-16,-18 7-93 16,-20-4-105-16</inkml:trace>
  <inkml:trace contextRef="#ctx0" brushRef="#br0" timeOffset="20428.41">27528 9858 162 0,'0'0'41'16,"0"0"96"-16,0 0-14 16,-80 20-66-16,74-20 17 0,4 3 9 15,2-3-27-15,0 0-32 16,0 0-10-16,6 0-14 15,23-6 1-15,18-5 5 16,14-6 7-16,10 2-13 16,-3 1-33-16,-4 4-112 15,-11 6-38-15,-19 4-40 16</inkml:trace>
  <inkml:trace contextRef="#ctx0" brushRef="#br0" timeOffset="20586.25">27476 10093 154 0,'0'0'101'16,"0"0"68"-16,0 0-54 16,0 0-103-16,0 0-12 15,0 0 0-15,64-7 14 16,30-14 27-16,20-1-41 16,15 2-18-16,13 0-147 15</inkml:trace>
  <inkml:trace contextRef="#ctx0" brushRef="#br0" timeOffset="20854.91">29408 8995 710 0,'0'0'30'15,"0"0"107"-15,0 0-69 16,0 0-57-16,0 0 11 16,0 0-22-16,-9-34-5 15,9 49-15-15,5 24-9 16,14 21 22-16,0 22 7 16,-4 18 0-16,-8-1-29 15,-5 0-118-15,-2-10-72 16,-12-19-72-16</inkml:trace>
  <inkml:trace contextRef="#ctx0" brushRef="#br0" timeOffset="21110.12">28839 9861 235 0,'0'0'293'16,"0"0"-228"-16,0 0 74 15,0 0-87-15,0 0-52 16,0 0-9-16,79-3 9 16,51-20 53-16,52-4-13 0,33 1-31 15,24-4 2 1,11-3-11-16,-13-4-2 16,-16-5-3-16,-26 2-87 0,-41-3 11 15,-48 9-152-15,-57 9 73 16,-49 18-94-16</inkml:trace>
  <inkml:trace contextRef="#ctx0" brushRef="#br0" timeOffset="21376.35">29160 10198 596 0,'0'0'41'16,"0"0"15"-16,0 0 0 15,0 0-44-15,0 0-12 16,0 0-4-16,-6 112 4 16,6-26 21-16,0 16-7 15,0 11-10-15,0 3-4 16,-1-4-77-16,-2-16-173 15,-5-23-171-15</inkml:trace>
  <inkml:trace contextRef="#ctx0" brushRef="#br0" timeOffset="21584.07">29329 10637 764 0,'0'0'32'0,"0"0"47"16,0 0-14-16,0 0-57 16,68-72-8-16,5 39 3 15,5 4-3-15,2 4-2 16,1 6-18-16,-6 4-138 16,-11 1-102-16,-18 1-67 15</inkml:trace>
  <inkml:trace contextRef="#ctx0" brushRef="#br0" timeOffset="21784.58">29606 10202 634 0,'0'0'22'16,"0"0"190"-16,0 0-155 15,0 0-40-15,0 0-17 16,0 0-22-16,10 39-18 15,15 24 40-15,0 19 0 16,-9 18 0-16,-10 6-21 16,-6 0-161-16,0-18-117 15</inkml:trace>
  <inkml:trace contextRef="#ctx0" brushRef="#br0" timeOffset="22056.3">30400 9917 336 0,'0'0'273'0,"0"0"-200"15,0 0 64-15,0 0-75 0,0 0-12 16,0 0-44-16,0-34-6 15,2 48-30-15,10 19-6 16,8 15 36 0,1 14 6-16,-2 7-6 0,-5 0-73 15,-4-6-137-15,-4-14-88 16</inkml:trace>
  <inkml:trace contextRef="#ctx0" brushRef="#br0" timeOffset="22264.35">30814 10139 589 0,'0'0'86'16,"0"0"-16"-16,0 0-31 0,0 0-39 16,0 0 0-16,0 0-8 15,-23 96 8-15,6-32 4 16,-5 9 3-16,-5 8-7 15,-2 5-37-15,1-8-138 16,7-14-66-16</inkml:trace>
  <inkml:trace contextRef="#ctx0" brushRef="#br0" timeOffset="22609.77">31092 10414 672 0,'0'0'5'16,"0"0"58"-16,0 0-45 15,0 0 1-15,0 0 17 16,0 0-36-16,-51 33-3 16,28 6-1-16,3 10 2 15,11-2-4-15,9 2 1 16,0-3 5-16,16-5-9 15,14-12-39-15,9-12-28 16,3-17 30-16,-1 0 31 16,1-17 15-16,-8-16 7 15,-8-7 1-15,-10-6 3 16,-10-7-1-16,-6 0 0 16,-1 7-10-16,-26 14 0 0,-16 15 0 15,-14 17-41-15,-12 9-71 16,-3 21-111-16</inkml:trace>
  <inkml:trace contextRef="#ctx0" brushRef="#br0" timeOffset="23225.41">28143 12722 236 0,'0'0'145'15,"0"0"-18"-15,0 0-1 16,0 0-38-16,0 0-39 16,0 0 0-16,-11-13-12 15,19 2-16-15,22-4-17 16,17-6 4-16,16-4-5 16,10 0-3-16,3 13-89 15,-10 5-170-15,-17 4-57 16</inkml:trace>
  <inkml:trace contextRef="#ctx0" brushRef="#br0" timeOffset="23398.38">28274 12925 421 0,'0'0'110'16,"0"0"7"-16,0 0-66 15,0 0-51-15,0 0-3 16,0 0-7-16,36-3 10 15,19-14 14-15,21-8-14 16,7-1-91-16,-2-7-222 16</inkml:trace>
  <inkml:trace contextRef="#ctx0" brushRef="#br0" timeOffset="24394.9">29484 12395 674 0,'0'0'33'0,"0"0"-30"16,0 0 10-16,0 0-10 16,0 0-3-16,0 0 5 15,43-37 4-15,-15 14-2 16,0-7-7-16,-3 1-3 15,-3-1-3-15,-6-3 6 16,-7 4 3-16,-6 2 5 0,-1 7 18 16,-2 9 26-1,0 8 10-15,0 3 11 16,0 0-34-16,0 0-28 0,0 0-11 16,-3 27-16-16,-5 13 0 15,0 20 11-15,3 6 5 16,5 3-1-16,0 1-1 15,0-4 1-15,0-4-1 16,7-6-40-16,-4-7-30 16,-3-8-7-16,0-8-10 15,0-8-9-15,0-5-5 16,-8-6-66-16,-6-5 3 16,-5-1 89-16,-5-2 31 15,-2-3 46-15,-4 4 9 16,2-3 79-16,3-1 54 0,6 0-27 15,6-1 18-15,9-1-17 16,2-1-6-16,2 0-31 16,0 0-29-16,0 0-14 15,0 0-15-15,3 0-5 16,24-9-8-16,12-8 1 16,8-3-2-16,2 3-7 15,-7 7-1-15,-3 0-2 16,-4 3-1-16,-7 2-2 15,-4 1 4-15,-9 1 2 16,-6 3 0-16,-5 0 2 16,-2 0 12-16,-2 0 35 0,0 0 0 15,0 0-11 1,0 0-2-16,0 0-8 0,0 0-1 16,0 0-11-1,0 0-4-15,0 0-5 16,0 0-2-16,0 0-1 0,0 0 0 15,0 0-3-15,0 0 0 16,0 0-1-16,0 0-1 16,3 0-1-16,4 0-2 15,2 0 4-15,6 0 2 16,0 0-2-16,0-3-1 16,-1 1-1-16,0 0 2 15,-2-1 1-15,-1 0-1 0,-2 2 1 16,-3-2-1-1,-2 3 0-15,-1 0-2 0,-1 0 1 16,-1 0-1-16,-1 0-1 16,0 0 0-16,0 0-2 15,0 0-1-15,0 0 1 16,0 0 5-16,0 0-5 16,0 0 5-16,0 0-9 15,0 0-5-15,0 0-26 16,0 0-17-16,0 0-46 15,0 0-63-15,0 7-79 16,0 10 68-16,-1 2-82 16</inkml:trace>
  <inkml:trace contextRef="#ctx0" brushRef="#br0" timeOffset="27664.56">30590 10069 186 0,'0'0'80'0,"0"0"-73"16,0 0 54-16,0 0-52 15,0 0-6-15,0 0 1 0,17 83 20 16,4-42-7-1,7 1-1-15,6-3-13 0,7 1 1 16,5-7-1-16,6-3 1 16,5-10-3-16,3-11 10 15,5-9 3-15,-4 0-5 16,-7-3 0-16,-6-11-6 16,-14-6 3-16,-10 1-1 15,-14-3-1-15,-10-9 9 16,0-5-4-16,-19-3-6 15,-15-1-3-15,-5 7 8 16,-2 9 12-16,-6 14 10 16,-6 10-2-16,-5 14-28 15,-1 22-6-15,2 20 4 0,13 8-4 16,18 8 6-16,19 6-5 16,7-5-2-16,34-3 0 15,20-17-9-15,13-16-13 16,7-15 6-16,1-14 22 15,-8-8-3-15,-10-4-4 16,-14-14 8-16,-13-7 2 16,-17 2 5-16,-8-4 5 15,-5 1 35-15,-3 6-20 16,-9 7 8-16,-6 10 27 16,0 3-22-16,-6 16-40 15,-1 16-5-15,4 9-1 16,9 2-1-16,12 1-2 15,0-3-5-15,12-8-28 16,15-6-24-16,3-10 16 0,1-8 13 16,2-9-35-16,-5-3-66 15</inkml:trace>
  <inkml:trace contextRef="#ctx0" brushRef="#br0" timeOffset="28392.21">31541 10326 36 0,'0'0'14'16,"0"0"70"-16,0 0 29 16,0 0-28-16,0 0-14 15,0 0-6-15,-3 4-18 16,3-4-1-16,0-6 4 16,7-11 1-16,5-9-40 15,-3-4-4-15,-2-11-6 16,-3-5 2-16,-3-9 1 15,-1-4-4-15,0-8 4 16,-3-2 6-16,-6 10-4 0,1 19 4 16,3 16-9-16,3 19 14 15,-2 5-15-15,-4 22-23 16,1 17-18-16,2 11 30 16,5 6 5-16,1-6-3 15,21-6 8-15,8-7-12 16,1-15 1-16,0-10 10 15,1-7 1-15,-1-5 1 16,4-5 14-16,0-14-13 16,-6-4 7-16,-2-3-7 15,-9-4 4-15,-1-1 2 16,-8 3-5-16,-5 11 2 0,-1 9-3 16,-3 8-2-16,0 0-10 15,5 14-10-15,2 9 6 16,5 4 15-16,7 1-2 15,4-9 1-15,-1-4-2 16,1-8 0-16,-3-7-4 16,-3 0 7-16,1 0 1 15,0-9 3-15,4-6-2 16,-1 1 0-16,4 3-1 16,-2 5 1-16,2 3-1 15,2 3-1-15,0 0-4 16,-1 9-2-16,1 4 5 0,-1-3-1 15,-1-6-37 1,-4-4-50-16,-6 0-95 0</inkml:trace>
  <inkml:trace contextRef="#ctx0" brushRef="#br0" timeOffset="28526.6">32243 9794 270 0,'0'0'12'16,"0"0"-12"-16,0 0-11 16,0 0-210-16</inkml:trace>
  <inkml:trace contextRef="#ctx0" brushRef="#br0" timeOffset="28976.27">31635 10624 474 0,'0'0'2'16,"0"0"96"-16,14-76-71 15,8 50-25-15,-2 9-2 0,1 7-6 16,-6 10 3-16,0 0-3 15,-2 17-24-15,1 13 6 16,-5 10 10-16,-3 2 3 16,-6-2 4-16,0-6 0 15,0-8-5-15,-6-7 10 16,1-10 1-16,4-4 1 16,-1-5 1-16,2 0 14 15,0 0 23-15,0-3 17 16,0-21 35-16,14-10-80 15,6-14-7-15,9-6 9 16,1 2-1-16,-2 13 0 0,-8 14 13 16,-7 16-14-1,-9 9-10-15,-1 0-7 0,0 20-24 16,0 16 11 0,2 11 17-16,-4 5-11 0,-1 0-57 15,0-8-43-15,2-10-93 16</inkml:trace>
  <inkml:trace contextRef="#ctx0" brushRef="#br0" timeOffset="29442.31">32149 10532 429 0,'0'0'18'16,"0"0"27"-16,0 0-3 0,0 0-42 15,0 0-5-15,0 0-10 16,-15-4-7-16,41-5 22 16,14-2 17-16,5-5-4 15,-1-3-11-15,-5 2-2 16,-6 3-4-16,-5 2-13 16,-5 4 6-16,-10 3-12 15,-8-2-5-15,-5 0 13 16,0 0-16-16,-12-3-20 15,-9 0 20-15,0 1 29 16,1 2 2-16,6 4 35 16,5 3 7-16,3 0-4 0,3 0-1 15,3 0 9-15,0-2-19 16,0 0 9-16,0 2-11 16,0 0-8-16,0 0-3 15,0 0-13-15,6 0-1 16,11 7-1-16,5 10 1 15,3 11 0-15,0 3 2 16,-7 5 0-16,-8 0-2 16,-8 1 0-16,-2-2-15 15,-6-1-26-15,-16-5-19 16,-5-4-53-16,2-8-49 16</inkml:trace>
  <inkml:trace contextRef="#ctx0" brushRef="#br0" timeOffset="29943.98">32601 10377 470 0,'0'0'36'16,"0"0"6"-16,0 0-42 15,0 0 4-15,0 0-4 16,-4 89 0-16,1-57 1 15,3-5 1-15,0-7-2 16,0-7-2-16,0-9-3 0,3-1 5 16,9-3 13-1,10-3 37-15,3-17 13 0,7-3-29 16,-3-7-9 0,0-4 10-16,-1-4-1 0,-5 4 6 15,-1 4-16-15,-7 7-6 16,-6 11-4-16,-3 5 0 15,-5 7-14-15,-1 0-1 16,2 0-18-16,2 10-19 16,3 12 28-16,0 4 10 15,-4-2 0-15,-2-7-6 16,-1-4-1-16,0-6 6 16,0-1 1-16,0 2 3 15,-12-8 6-15,-10 0 1 16,-5 0 2-16,-4-12-3 0,1-3-4 15,1 1-4-15,3 0-1 16,0 9-1-16,4 5-13 16,-2 0-8-16,-1 13-45 15,-2 17-26-15,0 9-14 16,2 6-60-16,10-5-174 16</inkml:trace>
  <inkml:trace contextRef="#ctx0" brushRef="#br0" timeOffset="32750.26">30784 9515 137 0,'0'0'0'0,"0"0"29"15,0 0 23-15,0 0-20 16,0 0 3-16,0 0 3 15,-4 0-8-15,1 0-8 16,-3 0-14-16,-3 0 4 16,0-1-6-16,0-1 3 0,-1 1-3 15,-2-2-3-15,0 3-3 16,-2 0 10-16,4 0 4 16,4 0 9-16,0 0-2 15,3 0-8-15,3 0-5 16,0 0-7-16,0 0-1 15,0 0-13-15,27-2-10 16,21-3 23-16,22-4 6 16,19-5 6-16,15-2-5 15,12-4-4-15,7-4 2 16,13-6-5-16,3-5 0 16,4 1 1-16,0 1 0 15,-12 4-1-15,-14 2-2 16,-19 1 2-16,-22 7 0 15,-16 2 0-15,-21 9 1 0,-17 5 3 16,-13 3 0-16,-6 0 1 16,-3 0 2-16,0 0 2 15,0 0-9-15,0 0 0 16,0 0 4-16,0 0-4 16,0 0 1-16,0 0-1 15,0 0 0-15,0 0-1 16,0 0 1-16,0 0 0 15,0 0 1-15,0 0-1 16,0 0-1-16,0 0 1 16,0 0 0-16,0 0 1 15,0 0 0-15,0 0 1 0,0 0-1 16,0 0 5-16,0 0 4 16,0 0 10-16,0 0-1 15,0 0 8-15,0 0 3 16,0 0-9-16,0 0-3 15,0 0 4-15,0 0-2 16,0 0-8-16,0 0 9 16,0 0-4-16,0 0 0 15,0 0-2-15,0 0-5 16,0 0-3-16,0 0-2 16,0 0-2-16,0 0 0 15,0 0-3-15,0 0-3 16,0 0-6-16,0 0 8 0,0 0 1 15,0 0 0-15,0 0-1 16,0 0 1-16,0 0 0 16,0 0-4-16,0 0 1 15,0 0-3-15,0 0 2 16,0 0-2-16,2 0 6 16,1 3 0-16,1-1 1 15,-1 1-1-15,-3-3 0 16,1 3 0-16,-1-3 2 15,0 0-2-15,0 0 2 16,0 0 0-16,0 0 1 16,0 0 2-16,0 0-3 0,0 0 4 15,0 0-3 1,0 0 3-16,0 0-3 0,0 0-1 16,0 0-2-16,0 0-1 15,0 0 1-15,0 0 0 16,0 0-3-16,0 0 1 15,0 0 0-15,0 0 2 16,0 0 0-16,0 0-1 16,0 0 1-16,0 0 0 15,0 0-1-15,0 0 0 16,0 0 1-16,0 0-1 16,0 0 0-16,0 0-3 15,0 0 2-15,0 0 0 16,0 0-3-16,0 0 4 15,0 0-3-15,0 0 1 0,0 0 2 16,0 0 0-16,0 0 1 16,0 0 0-16,0 0 0 15,0 0 0-15,0 0 0 16,0 0 1-16,0 0-1 16,0 0 0-16,0 0 0 15,0 0-1-15,0 0 0 16,0 0 1-16,0 0 0 15,0 0 0-15,2 0 0 16,-2 0 1-16,0 0-1 16,0 0 1-16,0 0 5 0,0 0-5 15,0 0 4-15,0 0-1 16,0 0-4-16,0 0-1 16,0 0-9-16,1 0-15 15,-1 0-30-15,2 0-34 16,1 0-42-16,3 9-34 15,-5 4-38-15</inkml:trace>
  <inkml:trace contextRef="#ctx0" brushRef="#br0" timeOffset="35395.87">32631 9551 11 0,'0'0'93'15,"0"0"-3"-15,0 0-30 16,0 0-16-16,0 0 13 16,0 0-9-16,1-77-5 15,-1 67-9-15,0 2-12 16,0-1-9-16,0 4 41 16,0 1-16-16,0-6-10 15,0 4 1-15,0-2 0 16,0 3-3-16,0 4-7 0,0 1 22 15,0 0-32-15,0 0-9 16,0 0-11-16,0 20-4 16,0 17 3-16,5 13 12 15,3 6 3-15,-1-3-3 16,-1-7 1-16,-2-6 0 16,-1-14 0-16,0-10-1 15,-1-6-2-15,-1-10 2 16,-1 0 7-16,0 0 4 15,2 0 12-15,-1-5 22 16,-1-16 8-16,0-8-41 16,0-10-12-16,0-5 3 15,-9 3-2-15,2-5-2 16,1 7 2-16,0 13-2 0,5 7 2 16,1 11-2-16,0 7 0 15,0 1-16-15,0 4-22 16,0 26-56-16,0 15 19 15,0 13 46-15,8 7-53 16,3 4-28-16,-1-5-82 16</inkml:trace>
  <inkml:trace contextRef="#ctx0" brushRef="#br0" timeOffset="35637.15">32558 9994 163 0,'0'0'156'16,"0"0"-113"-16,0 0 40 15,0 0-55-15,0 0-8 16,0 0-2-16,67-4 37 16,-6-6-5-16,8-3-22 15,10-3-14-15,2 4-14 16,5 1 0-16,-1 5-38 15,-9-2-80-15,-15 5-38 16,-22-1-115-16</inkml:trace>
  <inkml:trace contextRef="#ctx0" brushRef="#br0" timeOffset="36102.18">32863 10086 223 0,'0'0'65'0,"0"0"-16"16,0 0 27-16,0 0-39 15,0 0-15-15,0 0-18 16,39 0-4-16,-22 0-1 16,2 0-2-16,4 10 1 15,-4 9-6-15,0-2 1 16,-1 3-2-16,-9 1-7 0,0-6 13 15,-4-2-9 1,-4-7 5-16,3-3 3 0,-2-3 4 16,-2 0 6-16,0 0 7 15,0 0 19-15,1 0 21 16,7-5 16-16,1-12 11 16,15-9-59-16,10-7 18 15,8-4-6-15,6 1 0 16,-2 6-14-16,-6 7 0 15,-7 9-6-15,-11 6-1 16,-7 7-12-16,-4 1 0 16,-1 1-11-16,1 18-3 0,3 12 14 15,0 7 0 1,-5 5 8-16,-3-1-3 0,-6-1-5 16,0 1-8-16,-2-1-91 15,-17-9-94-15,0-14-117 16</inkml:trace>
  <inkml:trace contextRef="#ctx0" brushRef="#br0" timeOffset="37354.33">29329 13145 139 0,'0'0'62'0,"0"0"63"15,0 0-31-15,0 0-38 16,0 0 14-16,0 0 1 16,-48-13 20-16,39 13-13 15,5 0 4-15,0 0-14 0,4 0-24 16,0 0-9-16,0 0-11 16,0 0-3-16,0 0-3 15,38 0-17-15,50 0 1 16,59-14 36-16,59-6 14 15,34-6-34-15,17-7-16 16,-1 0 0-16,-16 3-2 16,-23 1-22-16,-37 2 4 15,-41 0 7-15,-40 1 1 16,-34 6 8-16,-31 7-17 16,-21 7-13-16,-13 6-55 15,-35 9-95-15,-34 18-93 16,-33 9-174-16</inkml:trace>
  <inkml:trace contextRef="#ctx0" brushRef="#br0" timeOffset="37693.11">29800 13408 554 0,'0'0'36'0,"0"0"69"0,0 0 20 15,0 0-68 1,0 0 4-16,0 0 15 0,15-56-10 16,-15 56-14-16,0 0-15 15,0 0-18-15,0 0-4 16,0 10-15-16,0 14-4 15,0 18 4-15,0 19 1 16,0 8 9-16,0 7-5 16,0-1-5-16,0-2-2 15,0-4-61-15,0-9-98 16,3-24-131-16,15-22-88 16</inkml:trace>
  <inkml:trace contextRef="#ctx0" brushRef="#br0" timeOffset="37895.75">30104 13684 859 0,'0'0'116'0,"0"0"25"16,0 0-37-16,0 0-60 16,0 0-11-16,0 0-19 15,106-58-8-15,-31 35-6 16,5-2-4-16,5 5-34 15,-1-1-72-15,-9 9-35 16,-14 1-136-16,-23 2-49 0</inkml:trace>
  <inkml:trace contextRef="#ctx0" brushRef="#br0" timeOffset="38134.3">30480 13419 160 0,'0'0'338'0,"0"0"-213"15,-19-80 102-15,19 70-57 16,0 5-52-16,0 0-6 16,0 5-21-16,0 0-34 15,0 0-15-15,0 0-33 16,0 5-9-16,0 14-12 16,2 13-3-16,3 21 10 15,-5 13 5-15,0 8-21 16,-15 4-33-16,-3-1-75 0,4-4-46 15,3-11-119-15,9-16-55 16</inkml:trace>
  <inkml:trace contextRef="#ctx0" brushRef="#br0" timeOffset="38464.42">31050 13469 866 0,'0'0'66'16,"0"0"-42"-16,0 0 45 16,0 0-65-16,0 0 1 0,-51 85-5 15,47-42 3 1,4 0-2-16,3-7-2 0,19-6-3 16,8-10-4-16,7-11-38 15,9-9 16-15,4-5 24 16,0-19 3-16,-5-6 2 15,-8-6-3-15,-9-7 4 16,-12-6 10-16,-15 2 18 16,-1-2-12-16,-36 10 19 15,-20 6-33-15,-16 19-2 16,-10 14-11-16,0 13-59 16,10 26-86-16,8 10-120 0,11-2-112 15</inkml:trace>
  <inkml:trace contextRef="#ctx0" brushRef="#br0" timeOffset="38976.87">28560 15605 435 0,'0'0'43'0,"0"0"10"15,0 0 108-15,0 0-95 16,0 0-38-16,0 0-9 16,-13 0 2-16,38-6-12 15,14-2 8-15,7-4-9 16,8 2-8-16,4-3-1 16,0 0-94-16,-7 6-94 15,-11 4-21-15,-17 3-73 16</inkml:trace>
  <inkml:trace contextRef="#ctx0" brushRef="#br0" timeOffset="39134.44">28714 15748 129 0,'0'0'132'16,"0"0"-15"-16,0 0-20 0,0 0-56 16,0 0-15-16,0 0-12 15,47 13 58-15,11-29-12 16,10-2-46-16,5-1-14 15,6-2-63-15,-3-7-248 16</inkml:trace>
  <inkml:trace contextRef="#ctx0" brushRef="#br0" timeOffset="39974.11">30313 15380 218 0,'0'0'69'0,"0"0"21"16,0 0-13-16,0 0-37 16,0 0-15-16,12-89-5 15,3 68-7-15,1-1-10 16,2 3 1-16,-6-3 4 0,-1 2-3 15,-3-4-2-15,-5 4 3 16,-3-7 5-16,0 4 18 16,0 3 29-16,0 10-49 15,0 8 43-15,0 2-30 16,0 0-22-16,0 5-14 16,-4 26-5-16,-6 22 11 15,1 13 8-15,0 9 1 16,-2 3 0-16,4-3-1 15,-2-3 0-15,-3-9-39 16,-2-10-78-16,-2-7 23 16,-3-16 9-16,-4-4 11 0,1-6 3 15,-1-11 27-15,1-4-6 16,1-5 50-16,1 0 12 16,1 0 71-16,2-5 17 15,5 3-5-15,4 2-7 16,2 0 27-16,5 0 3 15,-1 0-28-15,2-3-28 16,0 3-31-16,0-4-15 16,20-6-8-16,23-3-5 15,30-10 20-15,21-4 1 16,15-2-12-16,6 0-12 16,-3 1-1-16,-11 6-76 15,-16-1-210-15,-28-1-195 0</inkml:trace>
  <inkml:trace contextRef="#ctx0" brushRef="#br0" timeOffset="43718.45">28926 2607 11 0,'0'0'59'15,"0"0"6"-15,0 0-2 16,0 0-19-16,0 0-9 16,0 0-7-16,0 0-7 15,0-1-8-15,0 1 3 0,0 0-1 16,0 0-1-16,0 0 4 15,0 0-1-15,0-1 4 16,0 1-6-16,0 0-7 16,0 0-2-16,0 0-6 15,0 0 1-15,0 0-1 16,0 0-1-16,0 0 0 16,0 0-19-16,0 0-56 15,0 5-120-15</inkml:trace>
  <inkml:trace contextRef="#ctx0" brushRef="#br0" timeOffset="45456.92">32093 11243 239 0,'0'0'0'16,"0"0"-9"-16,0 0-59 16,0 0 23-16,0 0-36 0</inkml:trace>
  <inkml:trace contextRef="#ctx0" brushRef="#br0" timeOffset="45697.25">32700 11003 157 0,'0'0'0'0,"0"0"-52"0,0 0 15 16,0 0 29-16,0 0-24 16</inkml:trace>
  <inkml:trace contextRef="#ctx0" brushRef="#br0" timeOffset="46915.75">33384 10730 53 0,'0'0'35'16,"0"0"-9"-16,0 0-8 15,0 0-1-15,0 0-2 0,0 0-3 16,0 0-4-1,0 0-1-15,0 0 3 0,0 0 0 16,0 0-1-16,0 0 8 16,0 0 9-16,0 0 4 15,0 0-5-15,0 0-3 16,-1 0 2-16,-1 0 0 16,2 0-6-16,0 0-2 15,0 0-4-15,0 0-7 16,0 0-5-16,0 0 0 15,0 0 0-15,0 0 0 16,-1 0 0-16,-1 0 2 16,1 0-2-16,1 0 2 0,0 0-2 15,0 0 0-15,0 0-2 16,0 0-2-16,0 0-6 16,0 0-14-16,0 2-1 15,0 1 4-15,0-3 15 16,0 2-9-16,0-2 0 15,0 0 9-15,0 3-2 16,-5 3-5-16,1-3-1 16,-1 4-9-16,-4-3-90 15</inkml:trace>
  <inkml:trace contextRef="#ctx0" brushRef="#br0" timeOffset="48250.66">33503 10805 199 0,'0'0'207'16,"0"0"-180"-16,0 0-23 16,0 0 17-16,0 0 17 15,0 0-21-15,0 0-15 16,-3-3 5-16,3 0-7 16,0 3-1-16,0 0-9 15,0 0-28-15,0 0-29 16,-4 0-24-16,-2-3-19 15,-6-4-58-15</inkml:trace>
  <inkml:trace contextRef="#ctx0" brushRef="#br0" timeOffset="52815.75">29949 4995 1 0,'0'0'5'0,"-103"72"2"15,47-30-7-15,2 1 7 0,3 1-3 16,5 0-4-16,7 2-1 15,3 2 1-15,2 4 0 16,3 7 0-16,2 7 1 16,1 4 5-16,3 8-5 15,-1 4 19-15,5 5-15 16,5-1 7-16,5-3-2 16,8-3-1-16,3-3-4 15,0 9 3-15,18 4-4 16,8 3-2-16,2 6 11 15,2-4 7-15,1-8 0 16,1-3 2-16,3-3-5 16,1 3 1-16,1-3 5 15,1-2-6-15,-2-2 4 0,1-5-10 16,0-3 2-16,2 0 3 16,-5 1-10-16,2-1 3 15,6 3 1-15,7-4 1 16,8-1 5-16,10-3-8 15,3-4 5-15,6-10-7 16,2-5-2-16,2-7 10 16,2-4-12-16,4-3 4 15,5 1-5-15,3-8 3 16,7-2-3-16,-1 2 1 16,2 0-2-16,-3 1 3 0,-2-1-3 15,-3-7 0-15,-3-11 1 16,-5-6-1-16,-2 0 2 15,-2-12 2-15,-3-11 2 16,6-4-5-16,6-3 1 16,0-4 4-16,-2 1 7 15,-4-4 2-15,-5-1-9 16,-6 4-4-16,-8 0 1 16,-8 2-3-16,-2-1 5 15,-2 1-2-15,2 1 3 16,0-5 0-16,-4 0-5 15,2-7 0-15,-5-4 11 16,-3-2-9-16,-4-3 2 0,-6-6 0 16,-3-4 1-1,-5-8 5-15,-4-2-6 0,-3-3 4 16,-8-8-2-16,1 0 2 16,-5 0-3-16,-6-1-1 15,1 2-4-15,-4-1 1 16,0-3-2-16,-6-7 0 15,-14-9-1-15,-5-11 1 16,-3-9-2-16,-10-8 3 16,2 2-1-16,0 3 1 15,0 5-1-15,3 13-2 16,-1 4-1-16,-3 10 3 16,-8 4 3-16,-9 5-3 15,-13 9-5-15,-16 6 3 0,-11 6-5 16,-11 6 7-1,-7 11-8-15,-3 7 6 0,2 8 0 16,3 11 1-16,2 7-1 16,5 10-9-16,3 3 5 15,-7 11 5-15,-9 15-2 16,-11 8-4-16,-13 5 7 16,-4 7-1-16,4 0 4 15,15 3-3-15,16-2 0 16,20 2 0-16,14-3-4 15,11-2 3-15,4 0-3 16,7 3 0-16,5 4-1 16,0 5-7-16,8 3-28 15,3 4-24-15,9-4-15 16,8-2-5-16,8-3-46 0</inkml:trace>
  <inkml:trace contextRef="#ctx0" brushRef="#br0" timeOffset="54629.57">29133 11405 41 0,'0'0'29'16,"0"0"-17"-16,0 0-7 15,0 0-5-15,0 0 0 16,0 0 0-16,0 0 0 16,0 0 0-16,2 0-1 15,4-5 0-15,4 2-2 16,9 0 2-16,8-1-4 15,14 2-7-15,15-3-16 16</inkml:trace>
  <inkml:trace contextRef="#ctx0" brushRef="#br0" timeOffset="55176.89">32876 10967 131 0,'0'0'28'16,"0"0"-27"-16,0 0 7 15,0 0 6-15,0 0-5 16,0 0 7-16,0 8 5 16,0-8 11-16,0 0 6 0,0 0-12 15,0 0-8 1,0 0 5-16,0 0 3 0,0 0-3 16,0 2-4-16,0-2-5 15,0 0-2-15,1 0-10 16,-1 0-2-16,0 0 0 15,0 0 0-15,0 0 1 16,0 0-1-16,0 0 0 16,0 0-2-16,0 0-21 15,0 0-61-15,0 0-109 16</inkml:trace>
  <inkml:trace contextRef="#ctx0" brushRef="#br0" timeOffset="56025.78">29982 10776 37 0,'0'0'23'0,"0"0"5"15,0 0 2-15,0 0-3 0,0 0 0 16,0 0-8-16,0 3-9 15,0-3-6-15,0 0-3 16,0 0 0-16,0 0 5 16,0 0 5-16,0 0 7 15,0 0 6-15,0 0-2 16,0 0-6-16,0 3-5 16,0-3-6-16,0 0-2 15,0 0-2-15,0 0 0 16,0 0 0-16,0 0-1 15,0 0 6-15,0 0 0 16,0 0 1-16,0 0-5 16,0 0 2-16,0 0-3 0,0 0 2 15,0 0-3 1,0 0 0-16,0 0 0 0,0 0 0 16,0 0 2-16,0 0 0 15,0 0-2-15,0 0 9 16,0 0-5-16,0 0 2 15,0 0-5-15,0 0 1 16,0 0-2-16,0 0 1 16,0 0 0-16,0 0 0 15,0 0 0-15,0 0-1 16,0 0 6-16,0 0-3 16,0 0-2-16,0 0 4 0,0 0-3 15,0 0-2-15,0 0-1 16,0 0 0-16,0 0-12 15,0 0-24-15,9 0-53 16,18 0-38-16,13 0-1 16</inkml:trace>
  <inkml:trace contextRef="#ctx0" brushRef="#br0" timeOffset="56617.5">30562 10542 0 0,'0'0'55'0,"0"0"-17"16,0 0-18-16,0 0-20 16,0 0-3-16,0 0-14 15,-52-37-1-15,46 35 2 16,1 2-1-16,2-1-22 15</inkml:trace>
  <inkml:trace contextRef="#ctx0" brushRef="#br0" timeOffset="56728.75">30562 10542 9 0,'-67'-44'15'0,"67"44"-5"16,0 0-10-16,0 0-10 0,0 0-14 15,0 7 24-15,9 3 0 16</inkml:trace>
  <inkml:trace contextRef="#ctx0" brushRef="#br0" timeOffset="56902.78">30561 10555 13 0,'0'0'17'0,"0"0"-10"15,0 0-7-15,0 0-5 16,0 0 5-16,0 0-3 15,-36 30-1-15,33-26 1 16,3-1-7-16,0-3-2 16,0 2 12-16</inkml:trace>
  <inkml:trace contextRef="#ctx0" brushRef="#br0" timeOffset="92207.18">22606 8917 50 0,'0'0'0'0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09:48.14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19389 8425 429 0,'0'0'17'16,"0"0"-14"-16,0 0 46 0,0 0-46 16,0 0-3-16,0 0 41 15,0 0-6-15,6-10 44 16,-6-3 20-16,0-11-16 15,0-13-77-15,0-15-3 16,0-8-2-16,0 1-1 16,0 13-2-16,3 20 1 15,0 15 0-15,-3 11-4 16,0 0-9-16,3 14-13 16,-3 21 1-16,0 11 25 15,0 5 1-15,0-1 4 16,0-4-2-16,-6-3 1 15,-12 7 18-15,-2-2 4 16,-4 13 10-16,-2-2 15 0,-3 2-9 16,6-5 1-16,-2-6-14 15,8-8-9-15,8-13-10 16,1-14-8-16,8-8 1 16,0-7 3-16,0 0 16 15,14-29 21-15,12-21 2 16,15-28-35-16,3-22-1 15,-3-12 0-15,-5-11-8 16,-5 5 1-16,-1 17-1 16,-6 26-2-16,-5 33 1 15,-10 23 1-15,-5 15-4 0,-1 4-2 16,7 4-11 0,4 32-22-16,10 29 23 0,0 34 11 15,2 19 5 1,-9 12 1-16,-2-11 1 0,-3-21-2 15,-1-25-1-15,-5-23-48 16,-5-20-58-16,-1-11-80 16,0-13-42-16,-13-6-104 15</inkml:trace>
  <inkml:trace contextRef="#ctx0" brushRef="#br0" timeOffset="149.91">19374 8646 496 0,'0'0'117'0,"0"0"34"16,0 0 11-16,0 0-162 16,0 0 0-16,0 0-69 15,50-50-70-15,15 29-61 16,-1 2-165-16</inkml:trace>
  <inkml:trace contextRef="#ctx0" brushRef="#br0" timeOffset="472.62">19732 8517 566 0,'0'0'96'0,"0"0"52"15,0 0 10-15,0 0-142 16,0 0 2-16,0 0-7 0,17 0-11 16,27 3 0-16,16 10 0 15,4 5-1-15,-6 7-3 16,-11 5-22-16,-14 4-15 15,-16-1 7-15,-14 1 15 16,-3-6 11-16,-9-6 8 16,-10-5 6-16,-1-6 4 15,1-9 19-15,4-2 39 16,-3-9-4-16,6-25-26 16,5-17-5-16,7-19-33 15,0-2-1-15,26 7-25 16,9 15-46-16,6 16-39 15,1 13-82-15,3 15-104 16,-3 6-87-16</inkml:trace>
  <inkml:trace contextRef="#ctx0" brushRef="#br0" timeOffset="1193.9">20496 8590 532 0,'0'0'154'15,"0"0"-32"-15,0 0 48 16,0 0-130-16,0 0-8 16,0 0-2-16,-39-43 4 15,19 36 1-15,1 4-26 0,-10 3-9 16,0 8-7 0,-4 22-7-16,1 15 4 0,6 6 3 15,9 4 3-15,16-4 2 16,1-12-10-1,24-12-7-15,10-13-23 0,17-14 17 16,8-7 17-16,13-28 1 16,7-19-30-16,-1-9-12 15,-11-15 0-15,-12-9 9 16,-14-15 39-16,-18-7 1 16,-11 10 10-16,-11 20 46 15,-1 32-31-15,0 28 12 0,-7 19 12 16,-12 0-49-16,-11 33-11 15,-5 30-6-15,2 23 10 16,8 9 4-16,14 7 3 16,11-16 4-16,0-17 2 15,19-18-6-15,8-16 4 16,4-18 0-16,6-14 3 16,8-3 5-16,7-30 7 15,6-16-1-15,1-17-12 16,-9 0 2-16,-9 5-3 15,-18 22-5-15,-6 19-1 16,-11 17 0-16,-6 5-14 16,0 32-19-16,0 13 30 15,0 4 3-15,3-2-8 16,7-16-44-16,6-10-5 0,4-12 33 16,5-8 9-16,7-6 10 15,11-12 0-15,6-19 6 16,6-12-1-16,0-6 0 15,-11-1-7-15,-9 7 8 16,-16 13 2-16,-10 14 17 16,-9 15 52-16,0 1-44 15,-9 26-27-15,-14 11-17 16,4 14 16-16,1 0-2 16,12-6-68-16,6-9-116 15,4-16-45-15,25-20 24 16,13-3-10-16</inkml:trace>
  <inkml:trace contextRef="#ctx0" brushRef="#br0" timeOffset="1432.26">21890 8067 580 0,'0'0'86'16,"0"0"-40"-16,-88 51 11 15,75-21-55-15,6-4-4 16,7-6-7-16,13-10 9 15,13-8 2-15,10-2 13 16,10-16 12-16,-2-14-7 16,-7-2-16-16,-9-6 4 15,-14 2-1-15,-14 11 3 0,0 7-10 16,-24 13-5-16,-18 7-91 16,-12 32-61-16,-8 14-15 15,-4 18-106-15</inkml:trace>
  <inkml:trace contextRef="#ctx0" brushRef="#br0" timeOffset="2647.87">21920 8514 792 0,'0'0'12'0,"0"0"119"16,0 0-121-1,0 0-10-15,0 0-15 0,0 0 11 16,-37 95 4-16,26-58 3 16,4-7-2-16,5-11-1 15,2-7 0-15,0-7-4 16,0-2 4-16,0-3 5 16,9 0 6-16,11-13 17 15,11-16 55-15,10-15-34 16,4-6-17-16,-3 5-15 15,-6 8-17-15,-10 18 0 16,-9 11-3-16,-5 8-5 16,0 3-18-16,-1 21-18 15,0 13 5-15,4 0-23 16,6-5-21-16,2-9 2 0,4-9 23 16,2-11-46-16,8-3 57 15,10-11 31-15,8-11-13 16,2-9-34-16,-12-5-3 15,-16-4 35-15,-9 4 31 16,-13 10 50-16,-5 13 34 16,-2 9 32-16,0 4-98 15,0 1-18-15,-5 19-18 16,-5 8 13-16,1 5 0 16,7-2 3-16,2-4-4 15,3-10-30-15,20-6 5 16,13-10-16-16,16-1 0 15,18 0 13-15,7-11 29 16,0-11-98-16,-21-7-35 0,-17-7 101 16,-20 2 37-16,-14 4 179 15,-5 10 17-15,0 11-14 16,-6 5-95-16,0 3-38 16,-2 1-39-16,0 1-10 15,0 11-28-15,0 3 21 16,5-1-4-16,3-2-42 15,0-2 10-15,12-4 8 16,8-6-22-16,2 0 28 16,-1-3 9-16,0-13-30 15,-7-5 26-15,-9-4 18 0,-5-2 6 16,-8 1 40-16,-22 6 27 16,-9 11 6-16,-12 9-19 15,-4 9-34-15,-7 23 1 16,3 14-8-16,4 8-13 15,15 5-1-15,22 3-7 16,18-1-96-16,50-6-104 16,39-12 132-16,33-13 5 15,21-19-20-15,5-11 24 16,-4-21-18-16,-15-16 23 16,-35-11 62-16,-30-8 62 15,-30-7 71-15,-24 3 60 0,-10 8-50 16,-3 18 29-1,-22 18-32-15,-6 13-81 0,-15 3-59 16,-10 19-3-16,1 21-7 16,4 12 10-16,14 5-7 15,13-4 5-15,17-6-6 16,7-14-52-16,6-10 15 16,17-10 0-16,9-13 33 15,5 0 12-15,7-28 14 16,3-17-7-16,0-15-2 15,-4-10-2-15,-4-17-1 16,-5-20-2-16,-6-6 12 16,-6 15 30-16,-9 19-34 15,-6 37 18-15,-7 23 47 16,0 13-15-16,0 6-46 0,-4 0-12 16,-10 17-35-16,-8 23 28 15,-5 23 7-15,0 18 0 16,4 15 1-16,3 4 13 15,4-2 2-15,6-7-10 16,10-20-6-16,0-17-6 16,20-21-72-16,14-17 1 15,20-16-57-15,14-6-125 16,13-28-75-16</inkml:trace>
  <inkml:trace contextRef="#ctx0" brushRef="#br0" timeOffset="2910">24248 8411 440 0,'0'0'76'16,"0"0"103"-16,0 0-82 16,0 0 26-16,0 0 5 15,0 0-11-15,-21-4-36 16,21 4-29-16,0 0-31 16,0 0-16-16,0-1-5 15,0 0-2-15,2-2 2 16,-1 1 4-16,2 0 4 15,-3-1 1-15,0 3 3 16,0-3 1-16,0 3-1 16,0 0-12-16,0 0 0 15,-1 0-58-15,-19 3-81 0,-11 10-238 16,-12-1-220 0</inkml:trace>
  <inkml:trace contextRef="#ctx0" brushRef="#br0" timeOffset="4108.33">24081 8531 309 0,'0'0'5'0,"0"0"28"16,0 0-15-16,0 0-18 15,-37 72 5-15,37-60 6 16,0-1-9-16,0-7 5 16,4-2-2-16,17-2 33 15,11 0 5-15,0-19-26 16,4-5-10-16,-4-8-5 15,-9 3 1-15,-9-2-1 16,-8 7 9-16,-6 4 6 0,-3 6 42 16,-21 6-16-16,-9 8-30 15,-5 0-13-15,-4 20-2 16,3 16-4-16,6 14 3 16,11 6 0-16,12 2-3 15,10-4 1-15,13-15-58 16,26-15-30-16,13-14 28 15,13-10 11-15,11-17-26 16,7-18-23-16,-2-12-7 16</inkml:trace>
  <inkml:trace contextRef="#ctx0" brushRef="#br0" timeOffset="4565.8">24572 8456 176 0,'0'0'213'0,"0"0"-66"16,-82-20-42-16,28 45-84 15,-1 11-19-15,9 10-4 16,16-3 0-16,17-3-5 15,13-6 5-15,1-13-12 16,29-9-35-16,11-12 30 16,9 0 3-16,0-15 1 15,0-12-10-15,-10-4-8 16,-6-5 14-16,-8-1 19 16,-13 6 12-16,-7 5 63 15,-6 14 23-15,0 9 21 16,0 3-54-16,-1 0-52 15,-10 11-13-15,1 10-12 16,1 9 5-16,9-3 2 0,0-5 0 16,9-5-3-16,9-5 2 15,7-5 6-15,6-7 2 16,4 0 7-16,3-19-3 16,-2-8 4-16,-2-4-1 15,-2 0-2-15,-7 0-2 16,-7 9 13-16,-6 9 7 15,-6 9-13-15,-5 4-12 16,2 0 0-16,7 7-30 16,3 10 23-16,3 2 7 15,5 1 2-15,0-10-2 16,-1-3 0-16,3-7-4 0,3 0 1 16,2-4-11-1,0-13-62-15,1 0-149 0,-4 1-52 16</inkml:trace>
  <inkml:trace contextRef="#ctx0" brushRef="#br0" timeOffset="5915.31">25893 8338 893 0,'0'0'43'15,"0"0"204"-15,0 0-169 0,0 0-50 16,0 0-18-16,0 0-10 16,-16 11-3-16,16 47-13 15,0 35 16-15,0 30 7 16,0 22-4-16,-4 6-3 16,-7-12 0-16,-4-23 0 15,2-36-2-15,2-27 2 16,3-31 0-16,5-15 0 15,3-7-2-15,0 0-12 16,0-29 3-16,0-26 4 16,13-23-23-16,0-27 15 15,2-14 14-15,-3-16 0 0,-1-9 0 16,-3 10-11 0,0 19-5-16,1 32-10 0,1 35 19 15,-1 23-1-15,6 19-21 16,6 6-42-16,12 9-9 15,10 18 11-15,3 9 38 16,-4 4 6-16,-13-1 14 16,-16 1 6-16,-13-4 3 15,-12 5 3-15,-21-5 9 16,-9-1 42-16,-5-5 29 16,6-10-18-16,10-6-18 15,16-8-18-15,9-6-6 16,6 0-10-16,0 0 0 15,23-8-10-15,21-14-12 16,13-11-6-16,15-2-13 0,-2-5-4 16,-4-4 2-16,-11 1-2 15,-11 4 16-15,-17 3 1 16,-12 9 12-16,-10 7 6 16,-5 11 10-16,0 4 20 15,-8 3 21-15,-5 2-24 16,1 0-17-16,4 0-5 15,5 0-4-15,3 0-1 16,0 0-2-16,0 0-8 16,17 4 3-16,10 4 7 0,8-1 9 15,1 3-6 1,0-3-2-16,-8 6 6 0,-5 1-6 16,-6 6 0-1,-9 8-1-15,-8 6 0 0,0 12 0 16,-15 0 5-16,-4-7-5 15,5-8-1-15,7-14 1 16,5-7-6-16,2-7-26 16,5-3-41-16,23 0-23 15,17-17 56-15,13-17-4 16,3-13-25-16,2-11 41 16,-8 1 28-16,-10 8 7 15,-17 13 43-15,-13 19 43 16,-14 11 6-16,-1 6-6 15,-10 3-75-15,-17 23-18 0,-5 12 0 16,-4 9 3-16,10 7-3 16,13-1-2-16,10-10 2 15,3-7 0-15,19-16-8 16,21-13-10-16,7-7-3 16,11-9-5-16,5-25-22 15,-7-8-40-15,-10-11 44 16,-16-7 9-16,-21-1 34 15,-9 9 1-15,-17 13 45 16,-28 19 44-16,-21 17-32 16,-11 3-44-16,3 23-1 15,13 6-12-15,23 1-8 0,21-6 1 16,17-6-63-16,14-8-31 16,35-9 69-16,21-1 25 15,12-19-4-15,1-15-12 16,-5-13-2-16,-5-12 13 15,-7-14 12-15,-8-5 27 16,-18-5 63-16,-13 14 6 16,-17 19 49-16,-8 23-10 15,-2 18-1-15,0 6-53 16,0 3-75-16,-6 17-6 16,-6 28 0-16,-3 33 5 15,3 26 14-15,3 23 8 16,2 13 6-16,-1 0-16 15,-1 1-4-15,-2-11-8 16,-3-18-3-16,-4-23-2 0,3-23-2 16,0-23-56-16,6-18-26 15,6-16-60-15,3-11-16 16,5-37-14-16,20-29-182 16,9-30-57-16</inkml:trace>
  <inkml:trace contextRef="#ctx0" brushRef="#br0" timeOffset="6170.96">27549 8232 435 0,'0'0'101'16,"0"0"102"-16,0 0-77 0,0 0-105 15,0 0-21 1,0 0-7-16,39-22 1 0,-3 22 4 16,4 3-3-1,-1 10-5-15,-10 7-10 0,-10 3-3 16,-15 1 1-16,-4 1 7 15,-18 2 1-15,-25 6 14 16,-17-3 1-16,-10 3-1 16,-2-6 1-16,10-8 2 15,13-6-3-15,23-6-3 16,20-7-3-16,12-13-68 16,45-23-115-16,25-8-206 15</inkml:trace>
  <inkml:trace contextRef="#ctx0" brushRef="#br0" timeOffset="7557.81">28033 8174 12 0,'0'0'160'0,"0"0"75"16,0 0-96-16,0 0-23 15,0 0-55-15,-87 58-16 16,57-28 1-16,6-2-27 16,9-5-7-16,11-4-12 15,4-6 1-15,3-3 0 16,19-4 0-16,8-6 2 15,7 0-3-15,5-16-22 16,1-14-13-16,-1-11-4 16,0-7 11-16,-14-4-11 15,-11 7 30-15,-16 13 9 0,-1 13 48 16,-28 19 31-16,-16 0-61 16,-9 26-4-16,-4 23-14 15,5 11 0-15,6 3 0 16,13-4-1-16,18-8 1 15,15-10-4-15,6-11-1 16,31-10 4-16,12-12 1 16,14-8 0-16,10-17-24 15,6-15-26-15,-1-12 3 16,-5-7-23-16,-14-10 49 16,-15-3 12-16,-17 11 9 15,-15 16 4-15,-12 18 82 16,0 13 13-16,-29 6-35 15,-7 16-52-15,-4 7-12 16,9 7 0-16,13-3-2 0,12-8-3 16,6 0-5-16,4-4 3 15,23 0 7-15,8-4 3 16,2-2 2-16,0-4-1 16,-7 1-4-16,-7-1 0 15,-7 2-2-15,-7 6-7 16,-6 5-2-16,-3 4 7 15,0 6 4-15,-2-2-4 16,-5-2 3-16,2-6-1 16,5-7 0-16,0-4-12 15,9-7-10-15,24 0-18 16,18-7 6-16,10-20-15 0,3-9 16 16,-3-14-31-1,-4-9 66-15,-9-14 4 0,-5-10 10 16,-12 0 13-16,-9 7 27 15,-13 14 49-15,-7 22 20 16,-2 18-13-16,0 12-2 16,-11 10-51-16,-14 0-50 15,-9 25 1-15,-8 19-6 16,3 23 3-16,5 20 0 16,6 11-3-16,8 8 2 15,14-8-2-15,6-9-2 16,2-17-2-16,13-24-33 15,-5-23-53-15,-1-16 44 0,3-9-86 16,2-9 56-16,3-23-11 16,3-19-59-16,-4-11 27 15,-8-4 79-15,-8 6 27 16,0 11 11-16,-20 17 42 16,-17 13 42-16,-5 10-17 15,-4 9-18-15,6 0-22 16,13 0-2-16,12 9-20 15,15 1-5-15,3 2-8 16,33 1 8-16,22-3 1 16,12-4-1-16,4-6-29 15,-3 0-14-15,-12-3-12 0,-12-8 50 16,-15 1 1-16,-17 5 4 16,-10 5 6-16,-5 0 26 15,0 0-32-15,-3 9-14 16,-9 15 14-16,-3 7 20 15,3 0-16-15,7 2 3 16,5-7-5-16,0-6-2 16,9-4 0-16,12-10-2 15,8-6-4-15,3 0 6 16,4-12-3-16,3-10-2 16,-4-5 5-16,-6-4 38 15,-5-5 35-15,-10 7 29 16,-6 7-5-16,-6 11 38 15,-2 11-38-15,0 0-90 16,-3 6-7-16,-15 24-20 0,-4 20 14 16,-2 23 6-16,1 19 5 15,4 14-4-15,3 3-1 16,-1-2 0-16,1-7-4 16,-4-14 4-16,-3-19-1 15,-4-13-3-15,-4-23 4 16,-4-7 10-16,2-15-6 15,-1-9 15-15,3-9 4 16,2-24 17-16,6-15 2 16,9-16-15-16,12-17-19 15,2-11-8-15,30 0-1 16,18 9-23-16,25 10-47 0,21 20-48 16,22 8-46-1,17 8-108-15,0 5-112 0</inkml:trace>
  <inkml:trace contextRef="#ctx0" brushRef="#br0" timeOffset="7887.45">30239 8100 600 0,'0'0'10'0,"0"0"70"16,0 0-74-16,0 0-6 15,0 0-6-15,0 0 6 0,-41 65 3 16,40-51-1-16,1 0-1 16,0-10 2-16,6-2 10 15,13-2 27-15,7 0 5 16,2-14-16-16,-1-18-10 16,-7-10 9-16,-7 1 0 15,-6 2-17-15,-7 14 14 16,0 13-3-16,0 7-4 15,0 5-18-15,-13 2-4 16,-4 19-30-16,-4 17-14 16,2 7-65-16,5 8-40 15,4-4-97-15,6-3-125 0</inkml:trace>
  <inkml:trace contextRef="#ctx0" brushRef="#br0" timeOffset="8173.81">30276 8511 338 0,'0'0'21'16,"0"0"-8"-16,0 0 71 15,-50 81-16-15,34-60 16 16,6-2-18-16,4-8-30 16,4-3-10-16,2-3-10 15,0-5-8-15,3 0-1 16,17 0 2-16,8 0 16 15,5-17-10-15,-2-9-6 16,-7-3 21-16,-11 2 18 0,-10 4 13 16,-3 6 12-16,-16 14-54 15,-21 3-19-15,-15 3-16 16,-7 27 2-16,-2 13-95 16,9-1-176-16,9-5-167 15</inkml:trace>
  <inkml:trace contextRef="#ctx0" brushRef="#br0" timeOffset="9575.82">20233 9825 217 0,'0'0'71'0,"0"0"24"16,0 0 28-16,0 0-81 15,0 0 25-15,0 0-9 16,-46 3-4-16,46-3 33 15,0 0-22-15,0 0-22 16,0 0-12-16,0 0-5 0,0 0-1 16,6 0-12-1,17 0-12-15,13 0 1 0,7 0 0 16,2 0-2-16,-3-3 0 16,-2 0-14-16,-5-1-41 15,-9 1-9-15,-10 1 1 16,-6 0 12-16,-10 2 39 15,0 0 12-15,-13-3 12 16,-20 3-12-16,-19 0-18 16,-17 7 9-16,-12 13 6 15,4 0-2-15,1 0 2 16,19-3-11-16,18-7 10 0,23-5 4 16,13-5 7-16,3 0 17 15,0 0 2-15,0 3-8 16,3 1-6-16,12 6-8 15,5 13 39-15,4 7 1 16,-1 7-25-16,-5 9-5 16,-6 9-9-16,-7-2 0 15,-5 1-2-15,0-5 1 16,-1-9-3-16,-9-8 2 16,2-9-3-16,7-9-51 15,1-8-89-15,0-6-39 16,0 0-65-16,0-9 173 15,0-13 59-15,0-5 12 0,0 3 1 16,-3 1 53 0,-3 3 13-16,-2 3-3 0,7 8 24 15,-1 5 0-15,2 0 2 16,0-1-40-16,2-5-33 16,26-1-17-16,17-5-6 15,16-1 2-15,8 1-3 16,1-1-64-16,-3 0-32 15,-13 5-10-15,-8 2 32 16,-20 3 64-16,-10 4 17 16,-15 3 8-16,-1 0 80 15,0 0-9-15,-4 13-38 0,-13 11-22 16,-5 12 2 0,-1 7 18-16,4 6-25 0,9-6 0 15,4-4-5-15,6-3-9 16,0-9 3-16,9-13-3 15,13-7 1-15,9-7 3 16,8-17-1-16,4-17-3 16,-5-8-29-16,-15-8 24 15,-12 3 5-15,-11 5 13 16,0 13 12-16,-25 8 22 16,-13 21-16-16,-8 0-31 15,-3 21-16-15,3 16-31 16,11 5-133-16,9 0-84 15</inkml:trace>
  <inkml:trace contextRef="#ctx0" brushRef="#br0" timeOffset="9906.81">20770 10195 869 0,'0'0'2'0,"0"0"134"15,0 0-113-15,0 0-23 16,0 0-16-16,0 0-18 16,60 20 26-16,-24 4 0 15,2 5-14-15,-4 0-4 16,-2 2-26-16,-10-2 14 0,-8-6 33 16,-8-6-7-16,-6-8 8 15,0 0 4-15,0-5 11 16,-3-4 13-16,-5 0 44 15,2 0 9-15,0-19-7 16,6-21-38-16,0-16-28 16,26-9-4-16,23 0-11 15,18 6-50-15,13 11-62 16,8 14-77-16,-2 10-273 16</inkml:trace>
  <inkml:trace contextRef="#ctx0" brushRef="#br0" timeOffset="11239.88">22184 10222 994 0,'0'0'0'15,"0"0"-12"-15,0 0 4 16,0 0-19-16,0 0-12 15,0 0 17-15,16 56-25 16,4-53 28-16,8-3 19 16,8 0 6-16,3-11-2 15,1-8-4-15,-6 0-1 0,-10-3-18 16,-7 2-4-16,-17 1 15 16,0-1 8-16,-10 4 2 15,-18 4 1-15,-8 7-3 16,-11 5 2-16,-8 8 1 15,4 20 11-15,2 6 3 16,11 7-12-16,14 4-3 16,15 2-2-16,9-2-7 15,22-8-40-15,27-13-40 16,16-18 24-16,17-6 34 16,11-20-19-16,2-17-7 15,-2-3-17-15,-11-2 42 16,-23-1 18-16,-23-1 12 15,-22 5 24-15,-14 14 128 16,-6 8-17-16,-27 17-55 16,-14 3-80-16,-6 24-8 15,-2 12-2-15,8 6 10 0,10 0-3 16,18-2 0-16,8-8-3 16,11-9-8-16,2-10-24 15,22-15 12-15,12-1 26 16,4-20 4-16,1-9-4 15,-2-2-7-15,-6-4-11 16,-7 4 15-16,-9 3 3 16,-5 3 0-16,-9 13 5 0,-3 10 7 15,0 2 14 1,0 0-26-16,-1 14-13 0,-11 14-5 16,1 5 14-16,3 3 4 15,8-4 0-15,0-8-3 16,4-8-2-16,15-12 0 15,7-4 5-15,8-8 8 16,5-18 3-16,2-9-6 16,-2-2-3-16,-4-5 6 15,-4 0 8-15,-4 4 12 16,-8 11 2-16,-8 11 0 16,-5 13 11-16,-6 3-41 15,1 0 0-15,2 16-23 16,4 11 15-16,2 2 7 15,0-2 1-15,-2-8 0 0,0-6 0 16,-4-9 0-16,-2-4 0 16,1 0 2-16,-1 0 6 15,-1 0 15-15,0-12 40 16,0-12-9-16,0-5-53 16,0 2 5-16,-7 10 1 15,-5 7-3-15,-3 6-4 16,-7 4-10-16,-4 17-7 15,-4 12 5-15,4 9 7 16,4 8 0-16,6-3 1 16,10-1 0-16,6-3-3 15,0-11-7-15,24-6-2 16,16-12 6-16,22-10 10 16,6-5-7-16,7-25-57 0,-7-14 42 15,-13-8-30-15,-14-5 52 16,-11-9 26-16,-8 3 37 15,-11 1 1-15,-5 9 7 16,-6 21 18-16,0 12 15 16,0 13-13-16,0 5-26 15,0 2-44-15,-2 0-21 16,-2 0-10-16,-6 17 1 16,-6 21-6-16,1 21 15 15,0 11 3-15,5 9-1 16,7-7 1-16,0-6-3 0,3-17-1 15,0-19 1 1,0-13 0-16,3-17 0 0,3 0 11 16,15-11 7-16,11-25 14 15,13-10 2-15,11-10-28 16,-4 4-6-16,-4 10-3 16,-8 17-3-16,-14 11 0 15,-7 12 2-15,-8 4-15 16,-3 26-27-16,-2 14-1 15,-5 14-17-15,-1 2-5 16,0-2-111-16,2-3-30 16,22-14-22-16</inkml:trace>
  <inkml:trace contextRef="#ctx0" brushRef="#br0" timeOffset="11885.88">24581 10149 59 0,'0'0'585'16,"0"0"-526"-16,0 0 163 15,0 0-139-15,0 0-56 16,0 0-12-16,-19-10-9 15,39 6-6-15,13 1-13 16,12 3 9-16,6 0-48 16,-9 17-34-16,-10 12 14 15,-15 5-2-15,-17 5 35 0,-5 0 7 16,-29 1 29 0,-9-3 3-16,-1-4 0 0,4-10 0 15,8-7 4-15,10-8 0 16,11-6 6-16,11-2 23 15,1-22 11-15,36-19-44 16,17-15-1-16,16 3-50 16,5 0-10-16,-7 14 25 15,-12 8 34-15,-17 9 2 16,-17 13 10-16,-14 4 30 16,-8 5 16-16,0 0-9 15,-8 17-38-15,-14 16 7 16,-7 11 64-16,-7 12-31 0,5 6-25 15,7 8-16 1,9-4-5-16,15-10-3 0,6-13-20 16,40-18-109-16,21-21-62 15,21-4-166-15</inkml:trace>
  <inkml:trace contextRef="#ctx0" brushRef="#br0" timeOffset="12164.84">25843 10178 680 0,'0'0'114'16,"0"0"79"-16,0 0-64 0,0 0-85 15,0 0-12 1,0 0 6-16,-12-65-26 0,4 61-11 16,-6 4-1-16,-12 0-1 15,-13 9-6-15,-11 22-3 16,-6 13 9-16,1 12-2 15,8 6 3-15,14 3-1 16,12-6 0-16,15-8 1 16,6-12-4-16,28-9-3 15,29-10-4-15,22-17-48 16,10-3-78-16,2-17-120 16,-14-15-111-16</inkml:trace>
  <inkml:trace contextRef="#ctx0" brushRef="#br0" timeOffset="12331.99">25582 10427 338 0,'0'0'209'15,"0"0"-14"-15,0 0-39 16,0 0-130-16,0 0-26 16,0 0-3-16,88 0 3 15,3-8 0-15,3-5-77 16,-8-7-123-16,-11 1-331 15</inkml:trace>
  <inkml:trace contextRef="#ctx0" brushRef="#br0" timeOffset="12799.39">26660 10135 243 0,'0'0'33'16,"0"0"145"-16,0 0-17 16,0 0-8-16,0 0-23 15,0 0 15-15,10-73-26 16,-10 73-12-16,0 0-32 15,0 0-44-15,0 0-25 16,-5 14-6-16,-4 25-22 16,-6 24 17-16,-8 24 5 15,-2 5 0-15,4-2-1 16,8-15-98-16,10-22-73 0,3-24-18 16,3-22-147-16,17-9-129 15</inkml:trace>
  <inkml:trace contextRef="#ctx0" brushRef="#br0" timeOffset="13002.83">26869 10113 787 0,'0'0'130'16,"0"0"39"-16,0 0-107 16,0 0-62-16,0 0-4 15,0 0-15-15,-42 80 10 16,15-8 9-16,-6 13 0 15,-2 4 0-15,-1-3 0 0,9-14-10 16,6-22-101-16,14-21-55 16,7-19-110-16,0-10-58 15</inkml:trace>
  <inkml:trace contextRef="#ctx0" brushRef="#br0" timeOffset="13513.57">26663 10182 403 0,'0'0'31'0,"0"0"181"16,0 0-91-16,-88-76 10 16,82 69-26-16,6 4-22 15,0 2-27-15,0-8 5 16,18-1-25-16,16-6-29 16,17-4-7-16,13 6-4 0,6 2-1 15,5 4 4-15,-4 2 0 16,-5 6 1-16,-14 0-7 15,-16 0 1-15,-12 9-21 16,-10 8-22-16,-14 13-4 16,0 10 24-16,-26 10 19 15,-19 6 9-15,-16 3 0 16,-8-6-5-16,0-4 0 16,6-12 5-16,15-12 2 15,11-11 1-15,14-6 2 16,9-6 16-16,9-2 14 15,2 0 11-15,3-13 3 0,0-4-29 16,0 1-17-16,0-1-2 16,6 3-5-16,9 5 1 15,1 6-4-15,7 3-2 16,5 0 4-16,6 17-2 16,5 11 2-16,1 6 5 15,-1 3-2-15,-1-2 1 16,-4-1 1-16,-4-7 1 15,-7-7 0-15,-5-11 0 16,-7 1 0-16,-4-4-4 16,-1-5-32-16,0 2-95 15,-1-3-79-15,-2 0-136 16</inkml:trace>
  <inkml:trace contextRef="#ctx0" brushRef="#br0" timeOffset="14332.44">28295 10057 463 0,'0'0'72'15,"0"0"160"-15,0 0-170 16,0 0 12-16,0 0-36 15,0 0-21-15,-27-4 12 16,27 4-7-16,0 0-22 16,13 0-6-16,22 0-7 15,20 0 13-15,21 3 1 16,15-3-1-16,2 0-17 16,-2 0-17-16,-16 0 3 15,-22-6 13-15,-22 3 15 16,-18 3 3-16,-11 0 4 15,-2 0 26-15,0 0 1 16,0 6-17-16,-15 20-11 0,-6 17 1 16,-4 11 20-16,-2 9-6 15,3 6-5-15,5 3 8 16,-1-3-1-16,4-6-4 16,4-7-4-16,0-10 2 15,2-12-6-15,2-5 2 16,-1-5 0-16,-4-7 8 15,-2 0 10-15,-10 0 1 16,-10-5 13-16,-8-2-3 16,-6-2-12-16,-6-8 6 15,-5 0-9-15,-4 0-7 16,3-3-16-16,2-3 2 0,9-3-3 16,14 2-34-16,14 4-40 15,11-2-39-15,11-1-27 16,2-7-113-16,21-10-194 15</inkml:trace>
  <inkml:trace contextRef="#ctx0" brushRef="#br0" timeOffset="14556.44">28332 10503 554 0,'0'0'127'0,"0"0"48"0,0 0-50 15,0 0-96-15,0 0-6 16,0 0-14-16,-7-8-1 16,53 8-1-16,21 0 19 15,19-3-12-15,4-6-13 16,-9 2-1-16,-10-3-57 16,-15 0-83-16,-16 1-134 15,-22-2-28-15</inkml:trace>
  <inkml:trace contextRef="#ctx0" brushRef="#br0" timeOffset="15267.81">29834 10281 420 0,'0'0'101'0,"0"0"16"15,0 0 23-15,0 0-83 16,0 0-10-16,0 0-24 15,3-57-9-15,14 51 5 16,4 0-14-16,4 6-5 16,2 0-4-16,-2 10-3 15,-2 19 2-15,-7 7-2 16,-9 7 4-16,-7 7-6 0,0-3 0 16,-15-8 7-16,-4-10 1 15,0-12 1-15,4-4 5 16,6-6-1-16,3-7 7 15,3 3 18-15,3-3 6 16,0-6 10-16,0-25 0 16,24-20-45-16,10-19-9 15,15 3 2-15,2 8-1 16,-3 15 8-16,-9 22 0 16,-13 13-3-16,-6 9-3 15,-7 2-9-15,-1 27-2 16,-3 18 8-16,-6 13 5 15,-3 10-1-15,0-2 3 0,-15-8-10 16,-6-10-20-16,2-12-21 16,8-17-38-16,11-8-53 15,8-13-101-15,28-8-163 16</inkml:trace>
  <inkml:trace contextRef="#ctx0" brushRef="#br0" timeOffset="15591.82">30883 10188 778 0,'0'0'90'15,"0"0"8"-15,0 0 53 0,0 0-85 16,0 0-9 0,0 0-1-16,-9-6-16 0,-2 5-21 15,-5-4-11-15,-14 5-8 16,-15 0-12-16,-8 0 2 15,-10 22 1-15,3 12 3 16,8 5 0-16,12 11 1 16,9-2 0-16,11 2 4 15,11-3 1-15,9-8-6 16,0 1 4-16,27-5 2 16,13-4 0-16,14-2 1 15,7-5-1-15,8-11-19 16,-2-3-86-16,-4-10-52 15,-13 0-126-15,-17-10-61 16</inkml:trace>
  <inkml:trace contextRef="#ctx0" brushRef="#br0" timeOffset="15771.63">30519 10542 459 0,'0'0'103'16,"0"0"137"-16,0 0-144 15,0 0-42-15,0 0-36 16,91-37-10-16,-20 27-2 16,7 7-6-16,4 0-6 15,-5 3-104-15,-8 0-203 16,-9-11-232-16</inkml:trace>
  <inkml:trace contextRef="#ctx0" brushRef="#br0" timeOffset="16115.81">31580 10144 448 0,'0'0'30'16,"0"0"179"-16,0 0-69 15,0 0-59-15,0 0-16 16,0 0-1-16,0-15-23 0,0 15-20 16,-2 3-14-16,-4 19-7 15,-3 14 0-15,-7 18 8 16,-4 16 21-16,-5 2-10 16,-2 6-8-16,-1-10-1 15,2-10-5-15,4-14-5 16,8-11 3-16,5-13-3 15,5-9 0-15,4-6-72 16,0-5-156-16,15-7-196 16,10-22 36-16</inkml:trace>
  <inkml:trace contextRef="#ctx0" brushRef="#br0" timeOffset="16347.53">31649 10274 357 0,'0'0'137'16,"0"0"94"-16,0 0-11 15,0 0-95-15,0 0-49 16,0 0-24-16,44-45-24 16,-44 45-17-16,0 0-11 15,0 6-2-15,-3 20-16 16,-9 21 11-16,-8 12 7 16,-8 9 2-16,-5 0-2 15,0-10 0-15,2-9 0 0,7-11-10 16,7-12-62-1,8-7-68-15,7-9-125 16,2-10-76-16</inkml:trace>
  <inkml:trace contextRef="#ctx0" brushRef="#br0" timeOffset="16797.86">31575 10168 437 0,'0'0'33'15,"0"0"147"-15,0 0-103 16,0 0-27-16,0 0 11 16,0 0 14-16,46-39-5 15,-28 39-26-15,6 3-27 16,3 16-5-16,4 6-10 0,-1 4 0 16,0 6-2-16,-7 6 0 15,-4 11 1-15,-5 4 6 16,-6 4-1-16,-2-6 2 15,-1-9-7-15,-1-14-1 16,0-11 0-16,1-9 1 16,-2-7 2-16,1-4 6 15,-2 0 11-15,5 0 11 16,8-4 15-16,6-21 34 16,9-11-17-16,-2-15-32 15,1-11-9-15,-4-5 0 16,-6-5-10-16,-8 6 12 15,-4 9-5-15,-3 15-17 16,-4 19 5-16,0 10-4 0,0 13-3 16,0 0-6-16,0 0-1 15,0 0-48-15,0 16-89 16,0 7-65-16,0 15 48 16,-8-4-115-16,-3-6-109 15</inkml:trace>
  <inkml:trace contextRef="#ctx0" brushRef="#br0" timeOffset="17801.41">18979 11855 406 0,'0'0'0'16,"0"0"3"-16,0 0 44 0,0 0 46 16,0 0 35-16,101-15-52 15,-65-4-27-15,-5-2-24 16,3-11-5-16,4-6-3 16,-5-11-11-16,2-14-2 15,-3-2-4-15,-5-2 0 16,-14 17 0-16,-9 21 6 15,-4 16 15-15,0 13 65 16,-3 0-20-16,-22 0-41 16,-6 16-25-16,-7 8-7 15,7-2 2-15,15 2 4 0,10-4-4 16,6 3-4 0,6 2 5-16,27 2 1 0,19-1 2 15,16 5 1-15,16-2-18 16,-5-5 5-16,-21-4-21 15,-22-7-29-15,-27-6 10 16,-9 5 26-16,-29 8 27 16,-26 8 4-16,-24 1 2 15,-15-4-1-15,6-11-5 16,14-7-11-16,19-7 1 16,23 0-126-16,28-20-12 15,11-13-39-15</inkml:trace>
  <inkml:trace contextRef="#ctx0" brushRef="#br0" timeOffset="18791.75">19690 11439 588 0,'0'0'160'15,"0"0"79"-15,0 0-143 16,0 0-88-16,0 0-8 16,0 97 0-16,-13-27 7 15,-3 0 1-15,5-11-3 16,8-17-3-16,3-15-2 15,0-12 0-15,7-13-2 16,22-2 2-16,18-11 5 16,16-22-5-16,9-9-17 15,-7-8-60-15,-14-3 47 16,-17 3-34-16,-14 11 64 0,-11 16 2 16,-6 13 39-16,-3 10 17 15,0 0-58-15,-3 29-16 16,-14 7-6-16,1 15 17 15,8-4-1-15,8-10 1 16,0-7-4-16,5-16-27 16,15-8 19-16,12-6 17 15,10-17 7-15,8-18 5 16,4-9-5-16,-6-8-4 16,-1-2 8-16,-8 2 0 15,-6 10 9-15,-8 14-14 16,-12 17-2-16,-6 5 0 0,-6 6 12 15,-1 0-16 1,0 8-7-16,0 12-7 0,0 4 14 16,0-2 2-16,0-5-1 15,0-10 1-15,0-4-2 16,0-3 6-16,0 0 7 16,0 0 1-16,0-14 12 15,-4-9 17-15,-6-6-43 16,-6-3 2-16,2 7-1 15,2 8-1-15,-2 10-1 16,2 5-4-16,-1 2-4 16,-10 9-4-16,0 21-1 15,-3 14 8-15,7 12 3 0,1 6 1 16,12-2 0-16,6-7 0 16,1-13-1-16,26-18 1 15,15-9-5-15,15-13 7 16,12-9-26-16,9-24 2 15,-4-17-22-15,-2-9-11 16,-7-10 57-16,-17-4 9 16,-8-4 38-16,-19 8 28 15,-10 10-12-15,-9 15 1 16,-2 22 30-16,0 11-7 16,0 11-23-16,0 0-44 15,-3 0-20-15,-6 5-10 0,-4 20-17 16,-3 22 17-1,-9 19 10-15,5 11 4 0,-1 8 2 16,6-3-4-16,2-12 2 16,6-16-4-16,7-25 0 15,0-14-1-15,0-12 0 16,0-3 1-16,20 0 10 16,16-22-5-16,19-15 13 15,15-15-17-15,6-2-1 16,-11 6-27-16,-10 15 17 15,-22 16 2-15,-17 10 6 16,-10 7-6-16,-6 7-10 16,0 27-16-16,0 10 30 15,-3 10-7-15,-8-2-62 16,6-12-42-16,5-9-63 0,16-12-108 16,30-16-34-16</inkml:trace>
  <inkml:trace contextRef="#ctx0" brushRef="#br0" timeOffset="20165.79">22146 11572 44 0,'0'0'15'0,"0"0"-30"16,0 0 30-16,0 0-10 15,0 0 59-15,89-83 63 16,-68 63 16-16,-8 2 29 16,-4 1-20-16,-3 5-22 15,-5 4 1-15,-1 8-14 16,0 0-28-16,0 0-24 15,0 0-29-15,0 8-36 16,-4 34-7-16,-7 24-15 16,-3 22 22-16,-3 9 0 15,1-5 0-15,4-16-22 0,5-12-100 16,7-20-28-16,0-27-36 16,0-17-47-16,13-10-42 15,-7-29 103-15,-6-7 91 16,0-7 81-16,-24 4 169 15,-4 6-28-15,-2 2-5 16,-5 12 15-16,3 10-32 16,3 8-26-16,10 8-36 15,5 2-34-15,10 1-11 16,4 0-12-16,0 0-13 16,25 0-38-16,20 0-6 15,19 0 46-15,11 0-61 0,1-9 27 16,-3-4 16-16,-8-7-6 15,-8-4 33-15,-13-2 2 16,-12-3 28-16,-9 0 65 16,-11-5 23-16,-7 5-32 15,-5 11-36-15,0 10 41 16,0 5-17-16,0 3-71 16,0 0-1-16,-5 28-19 15,-7 15-3-15,-4 19 22 16,2 9-2-16,5-4 1 15,3-9 1-15,4-15 1 16,2-14-1-16,0-12-3 16,0-14-3-16,2-3 6 15,14 0 2-15,14-13 6 16,15-16 12-16,7-11-10 0,2-6-9 16,-5 7-1-16,-10 9-4 15,-12 13 1-15,-15 16-3 16,-6 1-24-16,-4 31-45 15,-2 15 23-15,0 10 36 16,0-3-27-16,0-12-83 16,0-7 3-16,0-17 28 15,9-10 48-15,14-7 3 16,9-13 44-16,9-15 1 16,8-5-1-16,-1-5 7 15,6-2 22-15,-13 0 31 16,-8 4 40-16,-16 10-87 0,-17 6 72 15,-8 13-3-15,-26 7-65 16,-19 0-16-16,-3 10 3 16,1 13-4-16,10 5 0 15,12 0-2-15,12-5 2 16,11-3-7-16,8-7 0 16,2-3-16-16,14-6 9 15,20-4 14-15,12 0 8 16,5-4-8-16,3-12-4 15,-7-8-19-15,-9 2 10 16,-13 5 13-16,-13 2 7 16,-10 7 19-16,-2 8 28 15,0 0-33-15,-10 0-21 0,-7 16-13 16,-4 8 3-16,0 8 5 16,6 1 4-16,11-4-4 15,4-8 0-15,8-6-4 16,15-7 2-16,8-8 7 15,14 0 1-15,4-27-1 16,6-8-6-16,1-9-23 16,-4-8 26-16,-7-11 3 15,-6-7 17-15,-3-2 36 16,-4-3 21-16,-5 11 14 16,-14 17-1-16,-5 18 30 15,-8 16 12-15,0 10-60 16,0 3-68-16,-9 16-1 0,-17 29-34 15,-3 25 33-15,-1 16-1 16,4 7-1-16,13-4-1 16,7-13-13-16,6-19-83 15,0-19-30-15,4-22-2 16,20-16-77-16,7-6-20 16,4-29-100-16</inkml:trace>
  <inkml:trace contextRef="#ctx0" brushRef="#br0" timeOffset="20331.48">23532 11473 261 0,'0'0'140'16,"-88"10"28"-16,57 4 26 15,10-5-39-15,9-1-55 16,8-5-73-16,4 0-27 0,22 0-7 16,41-3 0-16,31 0-4 15,23-6-29-15,9-11-146 16,-8-3-80-16,-20-4-42 15</inkml:trace>
  <inkml:trace contextRef="#ctx0" brushRef="#br0" timeOffset="21239.31">24348 12556 398 0,'0'0'120'0,"0"0"68"16,0 0-93-16,0 0-26 16,0 0-11-16,0 0 5 15,-16-40-25-15,16 32-17 16,9 1-10-16,10-3-11 15,10 6-6-15,6 4-1 16,-1 2 0-16,-2 23-18 16,-13 8-25-16,-13 13 2 15,-6 3 27-15,-10 1 8 16,-11-13 11-16,0-8 2 0,2-10 0 16,5-9 4-16,7-3 4 15,1-7 27-15,6 0 16 16,0 0 4-16,0-7-4 15,22-22-5-15,19-17-42 16,12-15-4-16,5 3 0 16,-4 8-2-16,-12 15 2 15,-12 16 0-15,-14 11 0 16,-9 8-2-16,-3 6-11 16,-4 28-9-16,0 12 16 15,0 13 5-15,-10 3 1 16,-4-4 0-16,0-13-20 0,7-9-46 15,3-6-32-15,4-13-81 16,17-15-83-16,21-2-98 16</inkml:trace>
  <inkml:trace contextRef="#ctx0" brushRef="#br0" timeOffset="21567.84">25094 12550 737 0,'0'0'61'15,"0"0"210"-15,0 0-172 16,0 0-58-16,0 0-17 16,0 0-16-16,-18-7-5 15,18 7-3-15,16 0-12 0,17 17-1 16,15 6 11-16,6 9 2 16,-2 2 0-16,-9-1-15 15,-8-3-14-15,-9-7 5 16,-8-3-4-16,-9-7 4 15,-6-9 13-15,-3 1 6 16,0 5-3-16,-13 4 8 16,-19 9 7-16,-12 0 1 15,-11 8 0-15,-6 1 0 16,-2 5 8-16,3-4-2 16,15-4-13-16,11-2-1 15,13-5-30-15,21-8-138 16,3-14-244-16</inkml:trace>
  <inkml:trace contextRef="#ctx0" brushRef="#br0" timeOffset="22072.09">25531 12748 443 0,'0'0'305'0,"0"0"-216"16,0 0 93-16,0 0-99 15,0 0-33-15,0 0-19 16,-6-10-19-16,14 4-8 16,8-4-4-16,11 0-9 0,1 10 1 15,9 0-9 1,4 0-22-16,-7 10-17 0,-4 11 11 16,-12 1-14-1,-15 4 28-15,-3 1 9 0,-14 2 15 16,-15 2 7-16,-7-6 3 15,0-8 9-15,6-1 6 16,6-10 3-16,14-1-6 16,7-5-1-16,3 0 10 15,0-5 5-15,15-17-15 16,19-10-14-16,12-9-41 16,11-2 13-16,1 1 3 15,-1 1 17-15,-6 3 4 16,-5 4 4-16,-14 11 2 0,-12 9 15 15,-11 9 38-15,-9 5 25 16,0 0-51-16,0 2-29 16,-13 21-16-16,-6 11 16 15,-4 9 5-15,2-1 4 16,6-6-5-16,3-2-4 16,9-5-1-16,3-5-1 15,7-5-77-15,29-12-150 16,14-7-208-16</inkml:trace>
  <inkml:trace contextRef="#ctx0" brushRef="#br0" timeOffset="22445.59">26510 12922 689 0,'0'0'0'0,"0"0"106"15,0 0-15-15,0 0-80 16,0 0-2-16,0 0 1 16,4 0 7-16,-4 0 23 15,0 0-10-15,0 0-24 16,-1 0-6-16,-11 11-5 16,-2 6 5-16,-4-1 3 15,8-6-3-15,3-3 3 16,5-4-3-16,2 0 0 15,0-3 0-15,10 0-3 0,13 0 3 16,8 0 13-16,3-16-4 16,-7-1-6-16,-4 0 4 15,-7 0 1-15,-9 8-1 16,-5 1 4-16,-2 6-11 16,-14 2-4-16,-24 0-63 15,-20 22-100-15,-14 9-50 16,-7 6-179-16</inkml:trace>
  <inkml:trace contextRef="#ctx0" brushRef="#br0" timeOffset="22745.84">25103 13746 459 0,'0'0'248'15,"0"0"-215"-15,0 0 165 16,0 0-103-16,0 0-55 16,0 0 0-16,166-40-13 15,-55 10-20-15,13-3-4 16,6-1-3-16,-2 3-2 0,-10 4-45 15,-18 4-8-15,-25 3-121 16,-26 6 5-16,-29 9-60 16,-20 5-176-16</inkml:trace>
  <inkml:trace contextRef="#ctx0" brushRef="#br0" timeOffset="22926.31">25175 14011 519 0,'0'0'196'0,"0"0"69"16,0 0-100-16,0 0-80 16,0 0-53-16,0 0-26 15,162-64-6-15,-67 25-2 0,3-1-31 16,-4 4-71-16,-7 0-63 16,-12 2 64-16,-18 5-75 15</inkml:trace>
  <inkml:trace contextRef="#ctx0" brushRef="#br0" timeOffset="28835.7">18982 9144 48 0,'0'0'3'0,"0"0"-3"16,0 0 60-16,0 0 22 15,0 0-37-15,0 0 5 16,0 0 1-16,-20-26-18 15,18 26-8-15,1 0-9 0,-2 0 5 16,2 0 5 0,1 0-1-16,0 0 6 0,0 0-11 15,0 0 17-15,1 0 8 16,19 0-42-16,6 0 13 16,12 0-4-16,11 0-12 15,12 0 1-15,21 0-1 16,18 3 3-16,18 4 0 15,9-7-2-15,2 0-1 16,1 0 0-16,-5 0-4 16,-10 0 4-16,-3 0 3 15,-2-10-2-15,3 3 0 16,4 2 1-16,3-2-2 16,-1 2 2-16,-1 3-2 15,-4 2-3-15,-4 0 1 0,-6 0 1 16,-7 0 1-16,-5 0 0 15,-5-3 2-15,-5-1 0 16,-5-2-2-16,-1-1 0 16,2 3 2-16,3-2-2 15,-5 3 1-15,-2 3-5 16,-8 0 2-16,-3 0 2 16,-5 0 0-16,0 0 0 15,1 0-1-15,0 0 1 16,3 0-1-16,2 0 2 0,4-1-1 15,2-4 0 1,-2-2 1-16,-4 0-1 0,-5 4 0 16,-11-1 0-1,1 0-4-15,-3-2 4 0,8 1-4 16,7-1 4-16,5 2 0 16,3-1 0-16,2 0 0 15,-4-2 0-15,-2 0 0 16,-3 5-1-16,-7-3 1 15,-5 2 0-15,-3-4 0 16,2 5 0-16,7-6 0 16,7 5 0-16,9 0 0 15,2 2 0-15,-1 1 0 16,2-2 1-16,-6 2-1 16,-7-3 1-16,1 3 0 0,0-2 5 15,-1 0-5-15,4-2 6 16,2 1 0-16,2 1-2 15,7 2 2-15,0 0-7 16,-1 0 0-16,-4 0 0 16,-8-1 2-16,-1 1 1 15,-2 0 4-15,0 0 7 16,0 0-5-16,0 0-3 16,-1 0-5-16,3 0 12 15,-2 0-10-15,3 2 4 16,2 2-7-16,-1 4 1 15,-7-3 3-15,-1-1-4 0,-2-4 0 16,3 0 1-16,5 0 0 16,4 0 4-16,4 0-5 15,-3 0 2-15,-6 0-2 16,-6 0 1-16,-8 0-1 16,-4 0 3-16,-5 6-1 15,-6-4 1-15,-3 3-3 16,-1 2-1-16,4 1 1 15,10 0 1-15,5 0 0 16,6-2 1-16,-1 1-1 16,-3-5-1-16,2 5 0 15,-1-7 2-15,-5 6 0 16,-4-3-2-16,-7-2 0 16,1 6 0-16,5-4 0 15,8-3 0-15,10 3 0 0,4 1 0 16,3-2-2-16,-4-2-3 15,-5 0 5-15,-6 0 3 16,-6 0-3-16,-5 0 1 16,-8 0-2-16,-3 0-2 15,-5 0 3-15,6 0 0 16,5 5 0-16,6-2-1 16,5 0 2-16,5-3-1 15,-2 3 2-15,-1 0 0 16,-2-3-1-16,-6 0-1 15,-1 0-2-15,-5 0 2 16,-3 0 0-16,1 3 0 0,1-2-1 16,1-1-1-16,5 0 2 15,0 0-1-15,-1 0 2 16,0 0 1-16,-4 0-1 16,-1 0 1-16,-2-1-3 15,-1-5 3-15,-2 2 2 16,1-1 5-16,-3 1-9 15,1 3 0-15,0-1 0 16,-1 2 1-16,-1-1-2 16,-1 1 2-16,-1 0-1 15,-4 0 0-15,0 0 2 16,2 0 3-16,0 0-3 16,0 0 4-16,4 0-3 0,2 0 3 15,4 0-4-15,8 0 4 16,4-3-1-16,-1 0-2 15,-2 0-3-15,-5-1 1 16,-6 4 0-16,-5 0 1 16,-3-3-2-16,0 3 14 15,0-1-5-15,3-2-1 16,1 0 4-16,0 0-6 16,0-1 0-16,-2 1-5 15,-4 2 7-15,-5 0-1 16,-4-1 11-16,-4 2-2 15,-1 0-8-15,-1 0-6 0,2 0-1 16,3 0 2 0,-3 0 5-16,0 0 1 0,-1 0 0 15,-2 0 12-15,0 0-4 16,-3 0-5-16,0 0-3 16,0 0-7-16,0 0-2 15,0 0-2-15,-20 0-56 16,-29 0-122-16,-23-13-156 15,-19-6-87-15</inkml:trace>
  <inkml:trace contextRef="#ctx0" brushRef="#br0" timeOffset="30366.67">26452 13653 85 0,'0'0'0'16,"0"0"-21"-16,0 0 17 15,0 0 3-15,0 0 1 16,0 0 21-16,0 0 16 15,0 0-5-15,0 0-7 16,0 0-1-16,0-3 3 0,0 3-4 16,0 0-5-1,0 0-4-15,0 0-1 0,0 0-6 16,0 0 2-16,0 0 2 16,0 0 8-16,0 0 6 15,0 0-5-15,0 0-10 16,0 0-8-16,0 0-2 15,0 0-2-15,0 0 0 16,0 0-13-16,0 0-89 16,0 0-91-16</inkml:trace>
  <inkml:trace contextRef="#ctx0" brushRef="#br0" timeOffset="35908.51">19476 14961 512 0,'0'0'3'16,"0"0"-3"-16,0 0 95 15,0 0-4-15,0 0-65 16,0 0-4-16,-19-79 2 15,37 59 4-15,5-1-4 16,3 6-15-16,3 4-9 16,1 8-4-16,-1 3-4 15,1 7 6-15,-1 17-5 16,-13 15-10-16,-12 9-1 16,-4 13 8-16,-14-1 3 15,-16-2 1-15,-3-10 6 0,5-12 1 16,5-13 1-1,13-10 1-15,5-13-1 0,5 0 7 16,3-20-9-16,26-27 1 16,10-15-1-16,10-10-1 15,6 2 0-15,-7 0-6 16,-2 8-1-16,-10 16 7 16,-13 12 1-16,-11 14 0 15,-9 14 6-15,-3 6 30 16,0 0 5-16,-12 30-22 15,-14 20-12-15,-7 22-6 16,6 14 7-16,16-3 0 0,11-7-6 16,3-17-2-16,26-16-4 15,10-24-11-15,19-19-81 16,7-25-63-16,7-34-150 16</inkml:trace>
  <inkml:trace contextRef="#ctx0" brushRef="#br0" timeOffset="36092.17">20282 14786 696 0,'0'0'7'0,"0"0"150"16,0 0-84-16,0 0-52 16,0 0-19-16,0 0-2 0,13 14 0 15,43-21-3 1,18-10 3-16,7-2-124 0,-8 2-108 15,-16 3-137-15</inkml:trace>
  <inkml:trace contextRef="#ctx0" brushRef="#br0" timeOffset="36241.65">20328 14982 298 0,'0'0'129'0,"0"0"-28"15,-82 69 65-15,82-63-112 16,6-6-31-16,33-13-16 15,30-20 43-15,25-17-45 0,15-6-5 16,-1 0-256 0,-17 0-228-16</inkml:trace>
  <inkml:trace contextRef="#ctx0" brushRef="#br0" timeOffset="38256.01">21399 14659 167 0,'0'0'63'0,"0"0"5"16,0 0 75-16,0 0-24 0,0 0-12 16,0 0-22-1,-58-12 10-15,58 10-11 0,0-3-9 16,0-5-24-16,16-9-26 15,10-8-18-15,13 4-7 16,6 3-6-16,-4 15-2 16,-2 5 1-16,-6 12-28 15,-11 21-8-15,-11 11 3 16,-11 13 15-16,-6 1 9 16,-23 2 5-16,-5-5 7 15,-2-8 3-15,4-8 1 16,7-9 3-16,8-14 2 15,11-9 10-15,3-4-4 16,3-3-5-16,0 0-6 0,12 0-18 16,13 0 13-16,8 7 4 15,3 3 1-15,-3 7-1 16,-8-1-1-16,-7 0-8 16,-12-3-4-16,-6 1 14 15,-3 2 0-15,-27 7 18 16,-12 7 14-16,-12-6-10 15,-2-3-10-15,-3-9-10 16,12-9-2-16,13-3-17 16,14-6-66-16,20-17-96 15,7-10-171-15</inkml:trace>
  <inkml:trace contextRef="#ctx0" brushRef="#br0" timeOffset="38556.33">21876 14866 113 0,'0'0'614'0,"0"0"-584"16,0 0 125-16,0 0-89 16,0 0-42-16,0 0 15 15,-20 36-9-15,17-30-6 16,3-6-15-16,0 0-1 16,0 0 1-16,4 0-5 15,11-17-2-15,5-2 8 16,0-4-1-16,-8 6-7 15,-1 10-1-15,-11 4 2 0,0 3 12 16,0 0-4-16,-11 0-11 16,-7 11-12-1,-2 8 2-15,-3-2 1 0,11-3-57 16,5-1-37-16,7-8-38 16,1-5-68-16,27 0-42 15,11-15-58-15</inkml:trace>
  <inkml:trace contextRef="#ctx0" brushRef="#br0" timeOffset="39118.83">22361 14558 300 0,'0'0'607'0,"0"0"-523"0,0 0 118 16,0 0-131-1,0 0-48-15,0 0-14 0,-21-10-9 16,34 5-3-16,15-2-13 15,15-7 16-15,5-3-2 16,-1-2-36-16,-12 5-19 16,-14 5-3-16,-14 5-14 15,-7 2 15-15,0 2 41 16,-27 0 10-16,-10 9 3 16,-11 10 5-16,3 1 0 15,-1-3 14-15,6 2 20 16,7-5 0-16,6 1-14 15,10-4 6-15,8-1-17 16,-1 3-9-16,7 4-5 0,2 4 5 16,1 4-1-16,0-1-1 15,0-2 2-15,0 2 3 16,1-4 4-16,1-4 0 16,-1-9 4-16,1-1-2 15,1-5 4-15,2-1 0 16,-2 0 2-16,0 0 6 15,10 0 3-15,14-4 8 16,4-3 23-16,14-3-25 16,2 1-28-16,0 9-2 15,-3 0 0-15,-8 0-2 16,-7 0-6-16,-13 16-4 16,-6 6-19-16,-10 9-1 0,0 6 20 15,-26 11 11 1,-17 6 0-16,-19-1 2 0,-11 2-2 15,-10-5-16-15,5-11-65 16,4-8-57-16,9-11-67 16,13-17-228-16</inkml:trace>
  <inkml:trace contextRef="#ctx0" brushRef="#br0" timeOffset="45363.39">23734 14899 23 0,'0'0'50'0,"0"0"-30"16,0 0 12-16,0 0-6 15,0 0 10-15,0 0 6 16,-24-17 12-16,19 14 10 16,-1-1 3-16,2 1-3 0,-5 3 6 15,1-3 3-15,2 3-16 16,2 0-8-16,2 0 4 15,2-3-7-15,0 3-20 16,0 0-18-16,0-3-8 16,20-2-6-16,25-4 6 15,20-4 12-15,19-7 4 16,5 1-9-16,-2 2-7 16,-11 3 0-16,-16 2-3 15,-20 4-4-15,-16 2-26 16,-14 6-11-16,-8 0-41 0,-2 0-28 15,-11 10-42-15,-22 17 14 16,-17 11 25-16,-10 2-31 16</inkml:trace>
  <inkml:trace contextRef="#ctx0" brushRef="#br0" timeOffset="45550.11">23799 15020 79 0,'0'0'115'0,"0"0"15"15,0 0-6-15,0 0 17 16,0 0-46-16,0 0-35 15,-40 7-40-15,41-6-20 16,21 5-6-16,14-3 6 16,16 4 7-16,12-4 1 0,9-3-1 15,1-3-4 1,7-23-3-16,-1-8-22 0,-5-5-101 16,-11-5-111-16,-19 1-83 15</inkml:trace>
  <inkml:trace contextRef="#ctx0" brushRef="#br0" timeOffset="45820.31">24146 14659 321 0,'0'0'42'16,"0"0"60"-16,0 0 111 16,0 0-107-16,0 0-6 15,0 0-21-15,-72-25-26 16,72 21-37-16,16 4-11 0,24-2-5 15,22 2 4-15,8 2 2 16,7 18-2-16,-8 6-4 16,-9 6 1-16,-20 0-2 15,-18 4 0-15,-19 3 1 16,-4 8 1-16,-40 9 2 16,-20 10-3-16,-12 4-14 15,0-4-78-15,15-7-117 16,20-15-124-16</inkml:trace>
  <inkml:trace contextRef="#ctx0" brushRef="#br0" timeOffset="46441.36">25488 14760 139 0,'0'0'212'0,"0"0"-123"15,0 0 114-15,0 0-91 16,0 0-29-16,0 0-31 16,0-53-25-16,0 53-19 15,0 0-8-15,10 0-14 16,14 6 5-16,4 14-1 15,1 7-1-15,-7 6-4 16,-9 6-4-16,-8 8-10 16,-5-1 9-16,-8-4 3 0,-11-5 16 15,3-14 1 1,2-9 1-16,7-11 3 0,4-3 3 16,3 0 13-16,0 0 48 15,0-24 3-15,7-19-43 16,20-18-28-16,15-9-9 15,12 0 2-15,-1 12-9 16,-3 14 4-16,-13 17-4 16,-13 12 6-16,-5 15-3 15,-3 0-10-15,-4 25-16 16,-2 19 6-16,-10 12 18 16,0 12-17-16,-8-2-41 15,-10-2-86-15,5-15-30 16,8-22-66-16</inkml:trace>
  <inkml:trace contextRef="#ctx0" brushRef="#br0" timeOffset="46633.49">26198 14737 648 0,'0'0'98'15,"0"0"58"-15,0 0-89 16,0 0-67-16,0 0-1 15,0 0-9-15,58-14 0 16,-9 8 1-16,7-4-95 16,-1 4-76-16,-8-2-83 15,-17 3-115-15</inkml:trace>
  <inkml:trace contextRef="#ctx0" brushRef="#br0" timeOffset="46782.38">26177 14901 302 0,'0'0'87'0,"0"0"66"16,0 0-35-16,0 0-90 16,0 0-26-16,0 0 11 15,115-19 15-15,-29-11-28 16,8-7-54-16,3 2-204 16</inkml:trace>
  <inkml:trace contextRef="#ctx0" brushRef="#br0" timeOffset="47364.77">26957 14475 509 0,'0'0'25'0,"0"0"123"15,0 0 40-15,0 0-83 16,0 0-22-16,0 0-8 15,-2-25-20-15,2 25-22 16,0 0-20-16,0 2-13 16,-1 15-8-16,-7 16-5 0,-8 13 13 15,-6 14 4 1,-1-1-1-16,-2-3-2 0,6-9-1 16,8-12 0-16,4-14 0 15,7-11-2-15,0-7-2 16,0-3 2-16,16 0-5 15,17 0 6-15,9-6 0 16,4-8-19-16,0 0-12 16,-7-1-31-16,-6 1 13 15,-8 1 2-15,-3 4 9 16,-5-2-2-16,-5 1 35 16,-3-3 6-16,-3 4 5 15,-2-6 2-15,-1-5 5 16,-3-2 7-16,0-2 10 0,0-2 8 15,0 6 7-15,0 6 19 16,0 9 20-16,0 5-19 16,-3 0 3-16,2 0-25 15,1 0-28-15,-2 0-13 16,2 19-1-16,0 12 0 16,0 11 10-16,-1 8 1 15,-4 3 0-15,-5 3-5 16,-5 0-5-16,0-3-1 15,0-3-4-15,5-5-67 16,6-7-125-16,4-18-160 16,17-20-154-16</inkml:trace>
  <inkml:trace contextRef="#ctx0" brushRef="#br0" timeOffset="48807.3">28384 14539 70 0,'0'0'56'16,"0"0"76"-16,0 0 39 15,0 0-23-15,0 0-7 16,0 0-28-16,-12-44-14 16,12 44-14-16,0-3-45 15,0 3-24-15,8 0-16 16,25 0-1-16,17 0 1 16,13 14 0-16,3 9 0 15,-8 6-3-15,-12 4 0 16,-13 6 1-16,-15 5 2 0,-17 5 0 15,-1 4 2-15,-25 3 1 16,-15 0-2-16,-11-2 4 16,-7-8-5-16,-2-9 0 15,4-11 0-15,5-11-46 16,5-11-61-16,8-4-45 16,10-12-31-16,11-19-45 15,10-14-57-15</inkml:trace>
  <inkml:trace contextRef="#ctx0" brushRef="#br0" timeOffset="48985.38">28289 14780 31 0,'0'0'155'0,"0"0"22"0,0 0-32 15,0 0 21-15,0 0-27 16,0 0-20-16,0-34-19 16,0 34-33-16,0 0-36 15,11 0-31-15,11 0-7 16,23 0 5-16,26 0-3 15,28 0-67-15,20-6-125 16,9-7-68-16,-8-3-114 16</inkml:trace>
  <inkml:trace contextRef="#ctx0" brushRef="#br0" timeOffset="49960.87">29889 14376 257 0,'0'0'99'16,"0"0"-14"-16,0 0-70 15,0 0-13-15,-3 71-2 16,-1-26 10-16,4-5-8 16,0-7-2-16,0-7 0 15,6-9 0-15,6-10 0 16,3-4 3-16,7-3-1 16,13-7 10-16,8-17 3 15,2-8-4-15,-4-7-4 0,-8-1 12 16,-12 0 22-1,-5 4-6-15,-8 10 27 0,-5 11 16 16,-3 13-30-16,0 2 1 16,0 2-49-16,-5 28-5 15,-10 14 5-15,-4 8 0 16,0 6 9-16,2 0-9 16,2-8-1-16,3 0 0 15,5-8-2-15,5-5-44 16,2-10-104-16,9-8-95 15,15-13-98-15</inkml:trace>
  <inkml:trace contextRef="#ctx0" brushRef="#br0" timeOffset="50334.21">30443 14452 445 0,'0'0'96'16,"0"0"118"-16,0 0-43 15,0 0-75-15,0 0-28 16,0 0-15-16,-9-6-22 16,9 6-15-16,0 0-12 15,0 0-4-15,0 1-12 16,6 11-4-16,12 8 14 16,10 3 2-16,5 4 4 15,2-3-3-15,0 1-1 16,-4-8 1-16,-1 0 0 15,-9-4-1-15,-9-6-2 16,-8 1 1-16,-4 6-2 0,-4 3 3 16,-24 13 3-16,-15 6 10 15,-12 4-5-15,-1 2-3 16,1-3-3-16,11-1-2 16,10-12-3-16,15-6 2 15,14-7-21-15,5-7-114 16,21-6-125-16,30-11 28 15,13-21-87-15</inkml:trace>
  <inkml:trace contextRef="#ctx0" brushRef="#br0" timeOffset="50905.24">30972 14568 539 0,'0'0'130'16,"0"0"69"-16,0 0-78 0,0 0-45 15,0 0-43-15,0 0-13 16,-6-3-6-16,6 0 0 16,0 2-4-16,0 1-10 15,0-3-1-15,6 0-3 16,15 3-7-16,6-2 6 16,6 2 4-16,0 0-8 15,-8 2-1-15,-8 11 0 0,-6 0 4 16,-9 4-3-1,-2 5 6-15,-3 5 1 0,-21 0 2 16,-6 3 4-16,-4-7 2 16,2-3-2-16,6-4-2 15,6-9 3-15,10-1 4 16,4-6 1-16,6 0 8 16,0 0 2-16,0 0 0 15,0 0-11-15,0 0-3 16,0 0-4-16,3-3-2 15,12-13-3-15,10-4-2 16,8 0-5-16,0-1 8 16,-3 7-2-16,-6 6 2 15,-11 4-2-15,-6 4 1 0,-1 0-12 16,-3 9 1-16,0 10 10 16,-3 3 2-16,0 5 2 15,-13 2 0-15,-13-3 0 16,-6-2 1-16,-7-1 3 15,-7 0 1-15,-3-7 2 16,1-5-5-16,6-5 0 16,11-6-2-16,11 0-13 15,10 0-55-15,10-9-104 16,7-15-119-16,28-5-229 16</inkml:trace>
  <inkml:trace contextRef="#ctx0" brushRef="#br0" timeOffset="51194.16">31415 14723 413 0,'0'0'28'0,"0"0"92"16,0 0 9-16,-58 79-71 16,52-65-21-16,3-1-25 15,3-9 0-15,0-1-9 16,0-3-3-16,2 0 4 15,8-3 1-15,5-8 18 16,-2-6 2-16,-3-1 13 16,-3 1 0-16,-7 4-15 15,0 2 14-15,0 8-11 0,-4 3-26 16,-10 0-1-16,-4 3-33 16,0 11-66-16,5 6-46 15,8-3-68-15,5-2-53 16</inkml:trace>
  <inkml:trace contextRef="#ctx0" brushRef="#br0" timeOffset="51751.81">31836 14625 362 0,'0'0'149'15,"0"0"48"-15,0 0-42 0,0 0-88 16,0 0-29-1,0 0-38-15,0-7-6 0,3 7-8 16,21-3-5-16,12-1 18 16,8-3-15-16,2 4-33 15,-11-3 20-15,-13 3-5 16,-16 3 6-16,-6 0 27 16,-13 0-21-16,-23 0 2 15,-12 0 20-15,-7 9 1 16,0 1 14-16,3 0 8 15,10 3 21-15,9 0 7 16,12-6 6-16,9-2-3 16,6 0-16-16,-1 2-11 15,4 4-6-15,0 3-3 16,1 7-7-16,1 2 1 0,1 3 4 16,0-2-8-16,0-5-4 15,0-2 3-15,0-7-4 16,0-3 1-16,3-4 1 15,-1-3 3-15,5 0 4 16,9 0 9-16,10 0 36 16,11 0 2-16,3-7-25 15,5 0-21-15,0 4-9 16,-4 3-4-16,-8 0-2 16,-5 0-14-16,-12 12 12 15,-5 9-3-15,-5 3-7 16,-6 6-20-16,-13 9 10 0,-24-3 22 15,-21 4 2 1,-16-1-13-16,-18-2-47 0,-24 6-67 16,-20-3-223-16,-14-7-84 15</inkml:trace>
  <inkml:trace contextRef="#ctx0" brushRef="#br0" timeOffset="53281.71">19427 16256 325 0,'0'0'24'16,"0"0"115"-16,0 0-78 15,0 0-37-15,0 0 0 16,0 0-7-16,-4-13-17 15,21 13 2-15,9 0-2 16,10 0 6-16,9 0 0 16,-3 0-6-16,-5 0 0 15,-13 7-1-15,-10 9-5 16,-10 6-9-16,-4 12-1 0,-21 10 16 16,-18 9 5-16,-7-2-1 15,-1-1-4-15,3-6 2 16,13-15-1-16,9-10 3 15,12-13-4-15,10-6-4 16,12-8-1-16,27-26-3 16,19-22 4-16,15-12-29 15,5-6 3-15,-7 3 15 16,-10 13 11-16,-15 11 4 16,-17 19 0-16,-19 16 4 15,-8 10 54-15,-2 2 15 16,-14 27-45-16,-16 19-27 0,-5 18 5 15,-2 14 15 1,7-1 6-16,12 1-10 0,12-15-2 16,6-11-11-16,3-15-4 15,22-15-3-15,20-14-17 16,21-8-80-16,9-22-91 16</inkml:trace>
  <inkml:trace contextRef="#ctx0" brushRef="#br0" timeOffset="53500.09">20349 16316 678 0,'0'0'114'0,"0"0"26"0,0 0-26 15,0 0-75-15,0 0-39 16,0 0-9-16,39-4 2 15,10 0 4-15,23-4-2 16,9-4-83-16,2-3-67 16,-4-4-66-16,-20 2-63 15</inkml:trace>
  <inkml:trace contextRef="#ctx0" brushRef="#br0" timeOffset="53664.02">20389 16520 296 0,'0'0'92'0,"0"0"29"16,0 0 59-16,0 0-129 16,0 0-8-16,0 0-30 15,35 7-1-15,47-33 1 16,12-2-13-16,6 0-110 16,-6-1-216-16</inkml:trace>
  <inkml:trace contextRef="#ctx0" brushRef="#br0" timeOffset="55360.01">21489 16190 34 0,'0'0'82'0,"0"0"-7"16,0 0 64-16,0 0-63 15,0 0-13-15,0 0 20 16,-85-6-13-16,77 6 14 16,2 0-14-16,5 0 18 15,-1 0 8-15,2 0-19 16,0 0-34-16,0 0-19 15,0 0-21-15,3 0-3 16,21 0-16-16,22 0 16 0,19 0 6 16,13-2 1-1,3-10 2-15,-5-6-4 0,-16 7 2 16,-23 4-3-16,-18 6-2 16,-12 1-2-16,-7 0 5 15,0 0-3-15,0 0-2 16,-7 4-22-16,-6 11-48 15,0 5-65-15,0 4-47 16,3-7-42-16,9-7-61 16</inkml:trace>
  <inkml:trace contextRef="#ctx0" brushRef="#br0" timeOffset="55999.58">22229 15975 195 0,'0'0'144'16,"0"0"41"-1,0 0-43-15,0 0-12 0,0 0-33 16,0 0-7-16,0-30-12 16,0 30-13-16,0 0-14 15,0 0-4-15,-2 0-21 16,1 13-15-16,-2 21-11 16,-2 20 0-16,-1 23 14 15,-7 6-4-15,-1-3-6 16,0 0-1-16,5-8-3 15,6-13-6-15,3-12-71 16,3-15-58-16,17-18-92 0,15-14-105 16,7-17-70-1</inkml:trace>
  <inkml:trace contextRef="#ctx0" brushRef="#br0" timeOffset="56299">22566 16137 568 0,'0'0'71'0,"0"0"43"16,0 0-75-16,-31 76-20 16,14-30 5-16,7 2-5 15,7-3-13-15,3-9-4 16,0-5-2-16,11-12-5 16,9-9-7-16,10-10-7 15,7-7-3-15,5-23-17 16,1-9-3-16,-6-11 28 0,-13-3-16 15,-10-5 30-15,-14 4 3 16,-8 10 3-16,-16 15 1 16,-7 20 48-16,-7 9-9 15,-1 26-46-15,-2 16-5 16,8 11-7-16,19 1-55 16,14-2-139-16,3-13-119 15</inkml:trace>
  <inkml:trace contextRef="#ctx0" brushRef="#br0" timeOffset="56597.38">23150 16056 625 0,'0'0'113'0,"0"0"86"16,-80 42-168-16,52 10-21 15,1 14 9-15,12 4-8 16,12-1-7-16,3-10-4 15,10-11-2-15,22-13-3 16,5-18-11-16,10-14 0 16,9-6-46-16,-1-31 58 15,2-13-5-15,-10-11-15 16,-15-1 24-16,-17 2 1 16,-15 2 4-16,-3 11 9 15,-32 15 11-15,-20 22-3 16,-13 11-22-16,-9 35-24 15,1 17-67-15,15 7-94 0,18 3-194 16</inkml:trace>
  <inkml:trace contextRef="#ctx0" brushRef="#br0" timeOffset="57031.99">23929 16190 755 0,'0'0'56'0,"0"0"140"16,0 0-80-16,0 0-58 0,0 0-30 15,0 0-28-15,32-19-2 16,18 10 2-16,20-3 0 16,5 3 0-16,-5 2-57 15,-12 6-74-15,-9 1-84 16,-13 0-81-16,-19 4-92 16</inkml:trace>
  <inkml:trace contextRef="#ctx0" brushRef="#br0" timeOffset="57198.21">24056 16276 84 0,'0'0'105'16,"-136"40"68"-16,90-21-30 16,20-9-48-16,15-3-47 0,11-4-45 15,1-2-3-15,35-1-3 16,22 0 3-16,23-9 14 16,8-11-14-16,1-5-17 15,-9-1-73-15,-6-7-64 16,-11 1-104-16</inkml:trace>
  <inkml:trace contextRef="#ctx0" brushRef="#br0" timeOffset="57481.97">24171 16068 376 0,'0'0'83'0,"0"0"85"16,0 0 39-16,0 0-64 15,0 0-50-15,0 0-46 0,-25-27-28 16,25 27-16-16,13 0-3 16,20 0-3-16,7 0 2 15,11 15 1-15,-5 10-1 16,-5 1-2-16,-8 4 0 16,-13 0 1-16,-17-1-7 15,-3 8 3-15,-27 0 1 16,-16 8 1-16,-7 1-10 15,-5 7-52-15,2 0-95 16,5-3-159-16,8-18-220 0</inkml:trace>
  <inkml:trace contextRef="#ctx0" brushRef="#br0" timeOffset="58420">25695 16075 136 0,'0'0'113'16,"0"0"19"-16,0 0-1 15,0 0-15-15,0 0-25 16,0 0-31-16,-4-63-19 15,4 58-14-15,0 3-18 0,1 2-9 16,2 0-8-16,7 0-4 16,3 10-4-16,4 13-8 15,0 17-32-15,-2 5-6 16,-6-1 22-16,-6-5 20 16,-3-5 3-16,0-8 17 15,0-6 1-15,0-8 1 16,0-8 2-16,-2-1 1 15,1-3 19-15,1 0 23 16,0 0 18-16,0-3 14 16,4-19-24-16,18-18-20 15,13-18-33-15,8-9-4 0,3 3 4 16,0 8-4-16,-8 16 4 16,-7 15-2-16,-10 11 2 15,-12 11 8-15,-6 3-3 16,-2 0-7-16,6 17-18 15,0 19 18-15,-1 14 9 16,-6 15 0-16,0 4 0 16,-3-3 4-16,-12-6-5 15,4-19-7-15,3-6-1 16,8-12-2-16,0-10-83 16,34-10-114-16,20-6-102 15</inkml:trace>
  <inkml:trace contextRef="#ctx0" brushRef="#br0" timeOffset="58623.94">26582 16031 608 0,'0'0'126'0,"0"0"5"16,0 0 44-16,0 0-99 15,0 0-39-15,0 0-30 16,-20 0-7-16,43 0-13 15,10 5 13-15,14 0-3 16,5-2-32-16,-5-1-114 16,-5-2-56-16,-15 5-143 0</inkml:trace>
  <inkml:trace contextRef="#ctx0" brushRef="#br0" timeOffset="58787.53">26547 16237 404 0,'0'0'124'15,"0"0"128"-15,0 0-57 16,0 0-90-16,0 0-72 16,0 0-32-16,-6 6-1 15,46-6-1-15,12 0-11 16,10-3-33-16,-3 3-163 16,-10 0-149-16</inkml:trace>
  <inkml:trace contextRef="#ctx0" brushRef="#br0" timeOffset="72459.48">27479 16034 404 0,'0'0'82'0,"0"0"9"16,0 0 54-16,0 0-58 16,0 0-53-16,0 0-5 15,0 0 10-15,0 0-1 16,-15-18-12-16,15 9 8 16,8-10-2-16,11-11-6 15,4-8-26-15,6-2 5 16,0 4-4-16,-4 5-1 15,-4-2 3-15,-5 7-1 16,-3 6 0-16,-5 7 0 0,-5 7 2 16,-1 6-4-1,-2 0 2-15,0 0 10 0,0 0 5 16,0 0 3-16,0 0-17 16,-3 9-3-16,-11 18-11 15,-4 15 8-15,-4 15 3 16,4 9-1-16,2 4-1 15,2-2 1-15,4 1 0 16,1-5-1-16,3-5-1 16,1-15-14-16,2-9 4 15,-2-8-23-15,2-13-5 16,-2-2 15-16,0-5 2 16,1-4 4-16,-2 0 6 15,-3-3 7-15,0 0 7 16,-5 0 2-16,-2 0 0 0,0 0 0 15,-2 0 1-15,0 0-3 16,3 0 3-16,-3 0 15 16,3 0 12-16,1 0 6 15,-2 0-7-15,2 0-1 16,3 0-16-16,4 0 2 16,7 3-5-16,0-3-3 15,0 0-2-15,0 0 3 16,0 0 3-16,0 0 4 15,0 0-7-15,6 0-3 16,16 0-1-16,14 1 5 16,13-1 6-16,6 0-2 0,5 0-1 15,-5 0-7-15,-6 0-4 16,-8 0 1-16,-12-1 0 16,-6 1 0-16,-8 0-1 15,-4 0 0-15,-3 0-1 16,-3 0-1-16,-4 0 2 15,-1 0 0-15,0-3 0 16,0 3 1-16,0 0 2 16,0 0 3-16,0 0-1 15,0 0 6-15,0 0 1 16,0 0 2-16,0 0-4 16,0 0 2-16,0 0-7 15,0 0 0-15,0 0-1 0,0 0-2 16,0 0 0-16,0 0 1 15,0 0-2-15,0 0 2 16,0 0-2-16,0 0 2 16,0 0-1-16,0 0 0 15,0 0 1-15,0 0-3 16,0 0 2-16,0 0-2 16,0 0-1-16,0 0-3 15,0 0-43-15,0 3-63 16,-8 17-80-16,-6 7-172 15,-7 5-176-15</inkml:trace>
  <inkml:trace contextRef="#ctx0" brushRef="#br0" timeOffset="73824.08">29147 15903 23 0,'0'0'315'15,"0"0"-221"-15,0 0 42 16,0 0-9-16,0 0-31 16,0 0-22-16,-24-60 18 0,24 57-25 15,0 3-25-15,0 0-15 16,0 0-27-16,0 0-3 16,4 3-13-16,19 16-4 15,10 13 20-15,7 12 0 16,-6 10-2-16,-6 5 1 15,-10 3 1-15,-9-5-1 16,-9-4 1-16,-12-3 1 16,-22 4-1-16,-13-3 0 15,-9 2-3-15,-4-7-12 16,2-11-23-16,9-10-29 16,15-15-36-16,10-10 23 15,13-20-10-15,10-23-72 16,1-10-30-16,6-6-28 0</inkml:trace>
  <inkml:trace contextRef="#ctx0" brushRef="#br0" timeOffset="73982.27">29039 16179 30 0,'0'0'236'16,"0"0"-54"-16,0 0 32 16,0 0-81-16,0 0-16 15,0 0-38-15,0-2-43 16,14 2-36-16,23 0 2 15,21 0-5-15,27 0-17 16,18 0-214-16,7 0-205 0</inkml:trace>
  <inkml:trace contextRef="#ctx0" brushRef="#br0" timeOffset="74746.45">30301 16065 63 0,'0'0'178'15,"0"0"-49"-15,0 0 4 16,0 0-11-16,0 0 2 16,0 0 11-16,0 0-22 15,0-1-24-15,0 1-4 16,0 0-9-16,0 0-10 0,0 0-14 15,0 0-13-15,0 0 6 16,0 0 0-16,0 0-9 16,0 0-12-16,0 0-12 15,0 0-5-15,0 0 0 16,0 0-4-16,0 0 1 16,0 0-3-16,0 0-1 15,0-3-1-15,0 3-3 16,0-3-42-16,0 1-66 15,2 2-26-15,1-2-17 16,0 2-30-16,7 0-76 0,4-3-21 16,2-3 94-1</inkml:trace>
  <inkml:trace contextRef="#ctx0" brushRef="#br0" timeOffset="74804.73">30301 16065 64 0</inkml:trace>
  <inkml:trace contextRef="#ctx0" brushRef="#br0" timeOffset="75242.88">30301 16065 64 0,'49'-43'223'0,"-53"43"-67"0,2 0 11 15,1 0-38-15,-2 0-6 16,3 0-38-16,0 0-30 16,0 0-36-16,0 0-19 15,0 0-1-15,9 0-11 16,10-13-19-16,10-4-20 0,5-9 9 16,-2-2 2-1,-7-2 7-15,-5 3 24 0,-7 7 9 16,-6 6 8-16,-6 10 4 15,-1 1 37-15,0 3 16 16,0 0-12-16,0 0-22 16,-1 4-31-16,-11 24-3 15,-3 19 3-15,-4 17 2 16,3 11 6-16,3 4-4 16,3-5-3-16,1-9-1 15,-3-14-5-15,1-6-48 16,0-9-81-16,0-11 11 15,-1-8 10-15,-1-6 11 16,-2-11 37-16,-3 0 24 16,1 0 26-16,1 0 15 0,4-6 36 15,3 1 60-15,3 3 34 16,3 2 35-16,2 0-13 16,1 0-55-16,0 0-38 15,0 0-32-15,0 0-27 16,12 0 0-16,23-3-10 15,12 0 9-15,13 2-1 16,4 1-97-16,1 0-121 16,-3 0-108-16</inkml:trace>
  <inkml:trace contextRef="#ctx0" brushRef="#br0" timeOffset="75700.85">31098 15969 739 0,'0'0'61'0,"0"0"81"16,0 0 60-16,0 0-121 15,0 0-12-15,0 0-1 16,-12-50-21-16,10 50-11 15,1 0-15-15,1 0-17 16,0 0-4-16,0 0-8 0,0 0-6 16,23 9-8-1,21 13 17-15,17 6 4 0,8 1 1 16,2 0-4-16,-5-1-36 16,-10-8-13-16,-12-9 10 15,-17-2 14-15,-13-9 18 16,-11 3 5-16,-3-3 6 15,0 4 0-15,0-2-2 16,-3 9-2-16,-17 10 4 16,-10 8 1-16,-15 10 40 15,-3 4-17-15,-1-2 0 16,4-3-8-16,9-4-15 0,10-4-1 16,5-5-3-1,12-1-32-15,9-2-106 0,0-11-126 16,28-10-193-16</inkml:trace>
  <inkml:trace contextRef="#ctx0" brushRef="#br0" timeOffset="76193.57">32005 16137 201 0,'0'0'444'16,"0"0"-386"-16,0 0 145 0,0 0-69 15,0 0-54 1,0 0-23-16,-30 0-2 0,30 3-5 15,0-3-12-15,0 0-3 16,0 0-16-16,0 0-8 16,11 0-11-16,22 0 4 15,14-7-4-15,11-3 1 16,5-2-1-16,-4-1-3 16,-5-1-1-16,-2 0-74 15,-9 8-85-15,-5 0-144 16,-7-1-222-16</inkml:trace>
  <inkml:trace contextRef="#ctx0" brushRef="#br0" timeOffset="76605.97">32714 15862 675 0,'0'0'237'15,"0"0"-129"-15,0 0 102 16,0 0-94-16,0 0-47 16,0 0-38-16,-25-39-22 15,9 29-3-15,5 1 9 16,4 5-1-16,4 4 30 0,1 0-39 16,1 0 3-16,1 0 7 15,-3 0-7-15,3 0 3 16,0 0 4-16,0 0 9 15,0 0-5-15,0 0-11 16,0 0-8-16,0 0-1 16,0 0-4-16,0 7-4 15,0 16-7-15,-6 13 8 16,-3 21 8-16,-9 12 1 16,-6 14-1-16,-6-7-2 15,0-7-26-15,8-16-82 16,10-21-15-16,9-10-4 15,3-4-10-15,11-11-87 16,26-7-119-16,15-5-56 16</inkml:trace>
  <inkml:trace contextRef="#ctx0" brushRef="#br0" timeOffset="76914.13">32944 16019 446 0,'0'0'168'16,"0"0"-41"-16,0 0-12 15,0 0-72-15,0 0-36 16,0 0-7-16,-9 39 0 16,3-10 9-16,0 7 6 15,5-5-14-15,1-6-1 16,0-5 0-16,0-6-3 16,12-7-1-16,7-7-7 0,5 0 5 15,6-11 6-15,0-11-1 16,-5-14 3-16,-9-2 1 15,-11 0-1-15,-5 7 12 16,0 9 17-16,-15 9 30 16,-3 9-45-16,-6 4-16 15,-1 2-8-15,7 25-32 16,2 4-129-16,8 5-72 16,8-4-91-16</inkml:trace>
  <inkml:trace contextRef="#ctx0" brushRef="#br0" timeOffset="77221.87">33575 15955 662 0,'0'0'185'16,"0"0"-65"-16,0 0-42 16,0 0-78-16,0 0 3 15,0 0-6-15,-72 91 2 16,68-53 0-16,4-7-1 15,0-5-7-15,10-5 7 16,13-6 1-16,7-10 1 16,4-5 5-16,6 0 0 15,1-10 3-15,-3-17-1 16,-5-11-4-16,-13-4 4 0,-13 2-7 16,-7 3 0-16,-19 11-2 15,-29 13 2-15,-15 9-8 16,-13 4-5-16,-13 33-107 15,1 14-160-15,1 3-239 16</inkml:trace>
  <inkml:trace contextRef="#ctx0" brushRef="#br0" timeOffset="80521.61">19437 17615 365 0,'0'0'3'15,"0"0"55"-15,0 0 12 16,0 0-53-16,0 0 38 16,0 0 11-16,-26 0 7 0,26 0 20 15,0-1-4 1,0 1-19-16,0-3-19 0,0-1-26 16,0 1-10-16,0 3-15 15,3-8 0-15,3 2-5 16,1 0-3-16,-1-1-2 15,8 7-2-15,-2 0-12 16,7 1 4-16,8 25-2 16,3 7 2-16,-8 9 15 15,-2 5-1-15,-11 3-3 16,-9-2 8-16,0-3 1 16,0-6 0-16,0-6 2 0,0-14-1 15,-6-5 0-15,6-8 3 16,-3-6 0-16,3 0 7 15,0 0 24-15,0 0 2 16,0 0-2-16,0 0-11 16,0-6-10-16,0-3-7 15,0 2-7-15,0-1-1 16,0 3 1-16,0 4 0 16,0-2-1-16,0 0 1 15,0-2 1-15,0 3-1 16,0 2 2-16,0 0-1 15,0 0 1-15,0 0-2 16,0 0 0-16,0 0-2 0,0 0 0 16,0 0-1-16,0 0 3 15,0 0 1-15,0 0 1 16,0 0 0-16,0 0 0 16,0 0 1-16,0 0 2 15,0-7-2-15,0-3 2 16,0-10-5-16,0-6 0 15,0-7 0-15,12-4 0 16,-1-1-2-16,8 1-1 16,0 4 3-16,1 0-3 15,-1 7 1-15,-3 6 0 16,-3 5-2-16,1 6 4 16,-8 6-2-16,-3 0-3 15,-2 1 4-15,-1 2-4 0,0 0-2 16,0 0 5-16,0 0-2 15,0 0 0-15,0 0 0 16,0 0 3-16,0 0 1 16,0 0 0-16,0 0 2 15,0 0 1-15,0 0 1 16,0 0 2-16,0 0 0 16,0 0-4-16,0 0-1 15,0 0-1-15,0 0 0 16,0 0 0-16,0 0 0 15,0 0 0-15,0 0 0 16,0 0 0-16,0 0 0 16,0 0 0-16,0 0 0 15,-3 5 2-15,2-2-2 16,-5 6-3-16,-1 9 0 0,0 1-3 16,3 8 2-16,2 5 0 15,2 8 4-15,0-1-2 16,0 1 1-16,13-3-2 15,6-5-2-15,8-6 3 16,1-1 0-16,11-12-8 16,10-7-29-16,10-6-58 15,9-6-39-15,-1-22-104 16,-12-2-131-16</inkml:trace>
  <inkml:trace contextRef="#ctx0" brushRef="#br0" timeOffset="80845.08">20379 17704 538 0,'0'0'100'15,"0"0"-37"-15,0 0 108 16,0 0-100-16,0 0-16 15,0 0-13-15,0-5-1 16,0 5 1-16,0 0-15 0,0 0-16 16,0-5-11-16,13 1-4 15,25-7 4-15,21-3 0 16,22-6 1-16,7 1 3 16,-4-3-4-16,-10 5 0 15,-13 3-30-15,-14 5-63 16,-21 4-67-16,-9 5-33 15,-17 5-92-15,0 18-19 16</inkml:trace>
  <inkml:trace contextRef="#ctx0" brushRef="#br0" timeOffset="81048.67">20593 17902 400 0,'0'0'203'0,"0"0"0"16,0 0-20-16,0 0-88 15,0 0-35-15,0 0-29 16,17-17-16-16,21 1-9 16,15-1-5-16,10 3-1 15,4-5-3-15,14 5-19 16,3-5-82-16,10-1-86 16,2-6-101-16,-10-9-243 15</inkml:trace>
  <inkml:trace contextRef="#ctx0" brushRef="#br0" timeOffset="82204.42">21778 17640 98 0,'0'0'20'16,"0"0"68"-16,0 0-18 16,0 0-23-16,0 0 9 15,0 0-18-15,-25-67-8 16,25 64 1-16,0 3-3 15,0-3 4-15,0 0-3 16,0-5-3-16,0 1-1 16,0-2-4-16,0-2 5 15,0 1-13-15,0-1 2 16,0 1 13-16,1 1 0 16,1 6-5-16,-1-2 11 15,-1 3-10-15,0 2-6 0,0 0-4 16,0 0-1-16,0 0 2 15,0 0 6-15,0 0-2 16,0 0-4-16,0 0 0 16,0 0-2-16,0 0-7 15,0 0-4-15,0 0-1 16,0 0-1-16,0 0-1 16,0 0 0-16,0 0 0 15,0 0 0-15,0 0-3 16,0 0 2-16,0 0 1 15,0 0 0-15,0 0 1 16,0 0 0-16,0 0 0 16,0 0 1-16,0 0-2 15,0 0 1-15,0 0 0 16,0 0-2-16,0 0 0 0,0 0-1 16,0 0 3-16,0 0 0 15,0 0-1-15,0 0 1 16,0 0-1-16,0 0-1 15,0 0 0-15,0 0-5 16,0 0-3-16,0 0 1 16,0 0-1-16,0 0 5 15,0 0 0-15,0 0 2 16,0 0 2-16,0 0 0 16,0 0 1-16,0 0-1 15,0 0 1-15,0 0-2 16,0 0 2-16,0 0-1 0,0 0 1 15,0 0 0-15,0 0 0 16,0 0-2-16,0 0 1 16,0 0-1-16,0 0-1 15,0 0-1-15,0 0 0 16,0 0-8-16,0 0 1 16,0 0-21-16,0 0-36 15,0 13-52-15,0 7-69 16,8 5 29-16,-2 5-134 15</inkml:trace>
  <inkml:trace contextRef="#ctx0" brushRef="#br0" timeOffset="83813.88">22331 17544 24 0,'0'0'61'0,"0"0"3"16,0 0 13-16,0 0-54 16,0 0 15-16,0 0 41 0,-5 0-6 15,5-10 12-15,0-2-10 16,-2-2-2-16,-5-2-20 16,-4 2-2-16,-5 2-5 15,-2 4-13-15,2-1 1 16,-3 9-5-16,-1 0-18 15,-1 0-11-15,-1 20-9 16,2 9 1-16,2 2 1 16,8 7-2-16,5-7 7 15,5-9-4-15,0-6-3 16,0-9-2-16,0-2-4 16,8-5 4-16,7 0 0 0,6-5 11 15,5-12 7 1,1-3-2-16,-6 1 4 0,-7-1-5 15,-8 7 5-15,-3 3 1 16,-3 5 4-16,0 3 23 16,0 2-11-16,0 0-9 15,0 0-14-15,0 0-3 16,1 0-11-16,5 17-3 16,3 13-2-16,6 9 16 15,3 5 1-15,-5 1-1 16,-3-8 3-16,-7 0-2 15,-3-4 0-15,0-4 0 16,-13-3 9-16,-9-1 0 0,-10-5 10 16,1-6-3-1,-4-2 1-15,5-7-1 0,0-5-4 16,6 0-9-16,1-2-4 16,9-13-21-16,14 1-70 15,2-1-98-15,30-3-231 16</inkml:trace>
  <inkml:trace contextRef="#ctx0" brushRef="#br0" timeOffset="84294.46">22669 17740 547 0,'0'0'36'0,"0"0"32"16,0 0 56-1,0 0-122-15,0 0 1 0,0 0 0 16,-26 36-2-16,20 0 32 16,3 2-22-16,3-1-4 15,0-3-6-15,14-5-2 16,7-9-4-16,5-7-11 16,4-13-12-16,0 0-3 15,0-13 2-15,-7-12 10 16,-7-4 16-16,-10-2 3 15,-6-5 10-15,0-1-3 16,-19 4 3-16,-9 0 1 16,-7 7 26-16,-4 0 9 0,2 6-7 15,2 6-14-15,10-1-14 16,10 4 6-16,12-3-10 16,3-10-7-16,18-4-17 15,15-3 1-15,7 6-10 16,-3 11 14-16,-6 4 11 15,-8 10-6-15,-7 0-1 16,-3 7 1-16,-5 15 7 16,-5 10 4-16,-3 9 1 15,0 6 1-15,-8 0-3 16,-2-2-3-16,7-8-48 16,3-10-110-16,0-12-75 0</inkml:trace>
  <inkml:trace contextRef="#ctx0" brushRef="#br0" timeOffset="85771.22">23104 17492 57 0,'0'0'85'0,"0"0"5"16,0 0 1-16,0 0 1 0,0 0-22 16,0 0 1-16,0-47 22 15,0 43 27-15,-3 4 1 16,2 0-45-16,-2 0-21 16,1 0-21-16,2 20-24 15,0 14-7-15,0 15 16 16,0 11 7-16,0-2-10 15,0 3-5-15,3-8-7 16,3-7-3-16,-1-7-1 16,3-6-5-16,8-6-74 15,1-12-107-15,12-10-104 16,0-8-81-16</inkml:trace>
  <inkml:trace contextRef="#ctx0" brushRef="#br0" timeOffset="86086.8">23509 17515 184 0,'0'0'466'15,"0"0"-401"-15,0 0 140 16,0 0-115-16,0 0-28 16,0 0-3-16,0-20-8 15,0 20 14-15,0-3-3 16,0 3-3-16,-2 0-19 15,1 0-11-15,-1 0-21 16,1 0-8-16,1 16-14 16,0 17-8-16,0 20 19 0,0 10 3 15,0 4 5-15,0-5-4 16,-3-9 2-16,3-6-2 16,0-12-1-16,0-11-3 15,0-6-87-15,4-11-73 16,21-7-76-16,7-12-117 15,4-21-141-15</inkml:trace>
  <inkml:trace contextRef="#ctx0" brushRef="#br0" timeOffset="86835.08">23889 17587 191 0,'0'0'29'16,"0"0"113"-16,0 0-23 15,0 0 15-15,0 0-7 16,0 0-19-16,-12 0 22 16,6 0-11-16,5 0-21 15,-7 0-24-15,3 0-8 16,-2 7-13-16,-6-5-11 15,-2 6 9-15,1-8 1 16,4 3-16-16,5-3-6 16,5 0-13-16,0 0-8 0,0 0-9 15,2 0-2 1,14 0-6-16,21-13-11 0,16-11 9 16,17-2-6-16,-3-3-62 15,-7 6 19-15,-22 9-2 16,-14 5-11-16,-13 2 7 15,-10 7 27-15,-1 0 24 16,-6 0-11-16,-22 0-1 16,-8 13 10-16,-10 4 3 15,3 3 12-15,4-3 1 16,4 1 0-16,9-7 5 16,6-2 5-16,10-3 3 0,5-2-6 15,4-2-7 1,1 6-7-16,0 0 1 0,0 8 5 15,0 4-3-15,0-1 4 16,6 1 1-16,0 0 2 16,0-6-3-16,-2-2 2 15,-1-5-2-15,3-6 1 16,-5-1 2-16,3 0 2 16,2 0 5-16,4 0 5 15,14 0 1-15,10-4 13 16,9-10-4-16,4 2-11 15,-3 3-4-15,-6 3-10 16,-5 6 0-16,-13 0-2 16,-2 0-1-16,-3 13-6 0,-7 8 5 15,-8 12-1-15,0 2 5 16,-15 4 4-16,-18 6 0 16,-12-5-4-16,-13 3 0 15,-6-1-19-15,-2-5-53 16,10-5-68-16,11-10-190 15,17-17-102-15</inkml:trace>
  <inkml:trace contextRef="#ctx0" brushRef="#br0" timeOffset="89326.37">24736 17788 136 0,'0'0'90'0,"0"0"80"15,0 0-90-15,0 0-40 0,0 0-22 16,0 0-6-16,0 0-3 16,-69 42 12-16,55-22 3 15,0-2 6-15,5-8-7 16,5-2-12 0,2-6-10-16,2-2-1 0,0 0 1 15,0 0-1-15,0 0 1 16,9-1 2-16,7-12 9 15,1-3-2-15,-1-7-7 16,-5 3 5-16,-5 0 0 16,-6 4 13-16,0 6 16 15,0 10 40-15,0 0-13 16,-4 0-47-16,-10 11-17 0,-1 8-6 16,-2 6 3-1,7-1 0-15,4-7 0 0,5-8 3 16,1-6-2-16,0-3-2 15,0 0 3-15,0 0 1 16,7-3 5-16,7-10 10 16,3-4 6-16,-3-7-9 15,-3 3 0-15,-6 5 0 16,-3 6-9-16,-2 6 4 16,0 4-7-16,-2 2-10 15,-17 22-44-15,0 8-91 16,2 9-39-16,9-4-79 0</inkml:trace>
  <inkml:trace contextRef="#ctx0" brushRef="#br0" timeOffset="89693.78">24981 17495 886 0,'0'0'14'0,"0"0"129"16,0 0-52-16,0 0-88 16,0 0-2-16,0 0-1 15,-30-7-10-15,30 7 3 16,15 0 0-16,15-2 0 16,16-5 7-16,10-3 10 15,-1 0-6-15,-10 0-3 0,-16 6-2 16,-13 4 1-16,-10 0-4 15,-6 0-1-15,0 21-4 16,0 21 9-16,-9 18 4 16,-9 15 7-16,-6 2-1 15,1-6-5-15,1-4-5 16,5-11 0-16,6-17-1 16,3-9-44-16,5-18-49 15,3-10-88-15,0-2-113 16,7-23-61-16</inkml:trace>
  <inkml:trace contextRef="#ctx0" brushRef="#br0" timeOffset="89859.52">25088 17776 577 0,'0'0'102'0,"0"0"100"16,0 0-122-16,0 0-35 15,0 0-20-15,0 0-19 16,87-27 14-16,-34 11-11 15,4-2-9-15,-5-1-47 16,-4 0-120-16,-7 2-174 16</inkml:trace>
  <inkml:trace contextRef="#ctx0" brushRef="#br0" timeOffset="90383.9">25634 17558 392 0,'0'0'97'0,"0"0"-90"15,0 0 115-15,0 0-99 16,15-83-9-16,-15 74 53 16,0 1 41-16,-6 1-7 15,-9 5-48-15,-2 2-34 16,-2 0-17-16,-3 20-2 0,4 6-8 15,0 6 3 1,7 2-1-16,5-1 0 0,5-4 5 16,1-9-6-16,0-10-13 15,6-6-7-15,9-4 10 16,9 0 17-16,1-20 10 16,5-3-2-16,0-10-1 15,-5 1 0-15,-5 10-5 16,-9 4 1-16,-8 11 30 15,-3 5 35-15,0 2-11 16,0 0-22-16,0 0-35 16,-10 12 4-16,0 7-4 15,-2 6 3-15,3 6 2 16,4-2-2-16,4 5 11 16,1 3 6-16,3 2-7 15,10 4-4-15,7-4 11 16,-6-7-19-16,-7-4-1 0,-7-6-4 15,-4-1-7-15,-22-1 2 16,-18 2-28-16,-11-1-28 16,-1-5-72-16,3-2-155 15,18-5-134-15</inkml:trace>
  <inkml:trace contextRef="#ctx0" brushRef="#br0" timeOffset="91096.42">26660 17829 305 0,'0'0'105'0,"0"0"66"15,0 0 4-15,0 0-86 16,0 0-17-16,0 0-11 16,-12-5-10-16,12 5-13 15,0 0-16-15,0-4-14 16,22-5-8-16,17-7-4 16,19-3 4-16,13-1-11 15,8 4-55-15,-3 2-41 16,-6 4-15-16,-18 7-22 0,-19 3-43 15,-17 0-13-15,-16 10-18 16</inkml:trace>
  <inkml:trace contextRef="#ctx0" brushRef="#br0" timeOffset="91276.9">26741 17974 61 0,'0'0'101'0,"0"0"43"15,0 0-16-15,0 0-23 16,0 0 9-16,0 0-65 15,-15 30-29-15,59-40 44 0,19-8 20 16,10-3-51-16,5-3-29 16,-5 1-4-16,-5 1-72 15,-12 1-67-15,-13-4-57 16,-15 4-65-16</inkml:trace>
  <inkml:trace contextRef="#ctx0" brushRef="#br0" timeOffset="91570.45">26938 17568 350 0,'0'0'83'15,"0"0"22"-15,0 0 97 16,0 0-76-16,0 0-41 0,0 0-35 16,-33-24-45-1,33 24-5-15,13 0-21 0,21 23 4 16,11 11 17-16,14 8 3 15,-3 7-3-15,-5 0-1 16,-9-2-1-16,-13-6 3 16,-8-5-1-16,-13-6 0 15,-8-1 0-15,-9 3 2 16,-21 6 5-16,-13-2-7 16,-2 3-18-16,0-5-68 15,11-1-59-15,13-11-55 16,15-10-68-16</inkml:trace>
  <inkml:trace contextRef="#ctx0" brushRef="#br0" timeOffset="92123.88">27785 17773 423 0,'0'0'106'16,"0"0"-45"-16,0 0 82 15,0 0-89-15,0 0 14 16,0 0-14-16,-8 0-13 16,11 0-8-16,7-2-24 15,7-3-9-15,7 0-3 16,4 5-7-16,1 0-7 0,-4 8-56 15,-5 11 20-15,-7 4 22 16,-9 1 14-16,-4 2 6 16,0-1 7-16,-6 0 4 15,-7-5 3-15,1-3-2 16,2-5-1-16,4-7 11 16,3 0 1-16,3-5 6 15,0 0 23-15,0 0 17 16,0-20 4-16,17-16-20 15,12-13-42-15,13-11-2 0,8-2-1 16,3 11 1-16,-3 12 2 16,-5 9 0-16,-11 11-2 15,-13 11 0-15,-7 7-1 16,-8 1-9-16,-3 9-4 16,-2 18 10-16,-1 12 5 15,0 7 1-15,-18 7 3 16,-4-4-3-16,-2 1 3 15,3-12-3-15,8-3-6 16,7-11-60-16,6-3-90 16,0-13-102-16,21-8-118 15</inkml:trace>
  <inkml:trace contextRef="#ctx0" brushRef="#br0" timeOffset="92723.96">28568 17724 6 0,'0'0'76'16,"0"0"42"-16,0 0 5 0,0 0-31 15,0 0-13 1,0 0 27-16,-5 0 4 0,5 0-16 15,0 0-19-15,0 0-18 16,0 0-6-16,0 0-9 16,0 0-12-16,9 0-8 15,12-8-8-15,12-3-7 16,9-2-3-16,4 3-4 16,1 1-1-16,2 1-1 15,-3 3 0-15,-4 0-21 16,-4 4-39-16,-5 1-60 15,-7 0-36-15,-12 0-63 0,-9 11-62 16</inkml:trace>
  <inkml:trace contextRef="#ctx0" brushRef="#br0" timeOffset="93247.54">28598 17919 195 0,'0'0'114'0,"0"0"-26"16,0 0 69-16,0 0-27 16,0 0-59-16,0 0-10 15,37-5 16-15,6-7 10 16,7-4-51-16,3 0-11 0,2 1-14 16,-3 0-7-1,-4 4-4-15,-2 1-2 0,-4 1 2 16,-4-1 2-16,-10 5 0 15,-9 0-1-15,-10 3 6 16,-6 2 6-16,-3 0 8 16,0 0 5-16,0 0 1 15,0 0 1-15,0 0 5 16,0 0 6-16,0 0 4 16,0-2 4-16,0 2 1 15,0 0-7-15,0-3 5 16,0 3 3-16,0-3-17 15,0 2-12-15,0 1-7 16,0-3 2-16,0 3-6 0,2-3-2 16,-1 1 0-16,-1 0 0 15,3 2-2-15,-1 0-3 16,-2 0 6-16,3 0-8 16,-2 0-1-16,1 0 1 15,1 0 2-15,-2 0-2 16,1 0-1-16,-2-3 1 15,0 3 0-15,0 0-24 16,0 0-104-16,-3-3-83 16,-6-4-151-16,4-9 294 15</inkml:trace>
  <inkml:trace contextRef="#ctx0" brushRef="#br0" timeOffset="96135.87">30031 17404 55 0,'0'0'62'0,"0"0"-7"0,0 0-29 15,0 0-25-15,0 0-1 16,0 0 0-16,9-1 4 16,-9 1 4-16,1 0 13 15,-1-1 18-15,0 1 16 16,0 0 11-16,0 0-22 16,0 0-14-16,0 0 6 15,0 0 0-15,0-3-1 16,0 3-1-16,0 0 4 15,0 0-5-15,0-3-2 0,0-2 1 16,0-4 23-16,-13-1-41 16,-3-2-3-16,-5 4-4 15,-1 5-7-15,2 3-6 16,-5 3 0-16,-1 24-6 16,1 5 1-16,1 6 4 15,9-1 0-15,9-4-7 16,5-5 5-16,1-8 5 15,0-10-10-15,7-3 10 16,8-7 3-16,8 0 1 16,2 0 5-16,5-14 3 15,1-5-4-15,-1-3 1 16,-3 1-4-16,-6-6-1 16,-3 7 7-16,-9 4-3 15,-4 9 8-15,-5 5 19 0,0 2 24 16,0 0-18-16,0 0-17 15,0 0-20-15,0 2-9 16,0 18-11-16,0 10 18 16,0 11 2-16,0 7-1 15,9-1-1-15,3 3 2 16,0-1 2-16,-7-13-2 16,-5-5 0-16,0-3 1 15,-17-2 2-15,-9-1 3 16,-6-3-1-16,-2-2-3 15,1-7 2-15,3-6-2 16,6-7-2-16,5 0-24 16,7-5-28-16,11-10-68 15,1-5-94-15,23 1-83 0</inkml:trace>
  <inkml:trace contextRef="#ctx0" brushRef="#br0" timeOffset="96648.34">30554 17709 682 0,'0'0'36'0,"0"0"75"16,0 0-37-16,0 0-69 16,0 0-4-16,0 0-1 0,-84 67 2 15,72-38-2-15,7 1 0 16,5 4-2-16,0-1-5 15,23-10 2-15,5-3-11 16,8-5-15-16,4-10-7 16,3-5 3-16,-4 0-9 15,-11-7 14-15,-7-7 30 16,-13-9 5-16,-8-1 2 16,0-4 0-16,-15-3-3 15,-11-2-1-15,-2-1 6 16,-3 3 5-16,1 3 9 15,6 6-3-15,5-3-2 0,8 5 11 16,10 3-10-16,1-5-19 16,6 0-10-16,22-6-10 15,8 3-19-15,5 2 0 16,1 5 19-16,-7 7 17 16,-7 7 2-16,-6 4 1 15,-10 0-10-15,-7 6 5 16,-5 13-6-16,0 10 11 15,-5 6 6-15,-14 5 8 16,0 1-7-16,1 1-7 16,3-6 0-16,9 0 0 15,6-7-70-15,0-12-184 16,18-12-151-16</inkml:trace>
  <inkml:trace contextRef="#ctx0" brushRef="#br0" timeOffset="96895.81">31178 17529 670 0,'0'0'123'15,"0"0"24"-15,0 0-36 16,0 0-63-16,0 0-20 16,0 0-12-16,-9 8-16 15,9 11 0-15,0 12-1 16,0 10 1-16,0 8 2 0,0 0 0 15,-4 1-2 1,1-7 0-16,-2-7-15 0,5-6-47 16,0-10-49-1,5-4-86-15,16-11-85 0,9-5-121 16</inkml:trace>
  <inkml:trace contextRef="#ctx0" brushRef="#br0" timeOffset="97151.99">31558 17498 680 0,'0'0'124'15,"0"0"107"-15,0 0-116 16,0 0-57-16,0 0-24 16,0 0-14-16,0-9-7 0,0 9-13 15,-7 16-7-15,3 13-5 16,-5 10 12-16,-5 8 5 15,4 3-1-15,-5-5-3 16,0-1-1-16,0-4 0 16,3-4-1-16,8-6-72 15,4-9-74-15,0-8-131 16,22-13-193-16</inkml:trace>
  <inkml:trace contextRef="#ctx0" brushRef="#br0" timeOffset="98013.62">32149 17498 23 0,'0'0'141'0,"0"0"32"16,0 0-9-16,0 0-12 16,0 0 0-16,0 0-37 15,-10-10-44-15,-11 10-20 0,-10 0-40 16,-10 7-6-16,-5 15 1 15,-3 15 2-15,0 4 6 16,7 7 2-16,5 1-1 16,11-1-6-16,11-8-8 15,11-5-1-15,4-9-5 16,3-2 1-16,20-4 2 16,12-11 1-16,4-4-1 15,1-5 0-15,-6 0-5 16,-10-12 1-16,-11-1 6 15,-13-3 15-15,0 2-15 0,-17 5 0 16,-24 9-18-16,-14 0-12 16,-9 33-122-16,-5 13-64 15,10 10-163-15</inkml:trace>
  <inkml:trace contextRef="#ctx0" brushRef="#br0" timeOffset="100487.35">29672 18377 404 0,'0'0'140'0,"0"0"-28"16,0 0 0-16,0 0-33 16,0 0-47-16,0 0-9 15,-8 0-5-15,14 0-14 16,23 0-1-16,20 0 2 16,22 0 44-16,19 0-9 15,7 0-23-15,1-3-9 0,-8-5-7 16,-11 2-2-1,-6 0-14-15,-14 1-60 0,-11 5-76 16,-12 0-48-16,-17 11-76 16</inkml:trace>
  <inkml:trace contextRef="#ctx0" brushRef="#br0" timeOffset="101265.6">29722 18798 551 0,'0'0'144'16,"0"0"45"-16,0 0-32 15,0 0-89-15,0 0-20 16,0 0-23-16,2-13-9 16,37 4-9-16,25-7-5 15,18 3-1-15,18 3 0 16,13 3-1-16,13 4-2 15,3 0 2-15,5 3-2 16,0 0-7-16,-10 0-1 16,-16 0 9-16,-26 0 1 15,-29 3-2-15,-23-3 2 16,-19 3 0-16,-11-3 5 16,0 0 9-16,0 0 18 0,0 0 1 15,-5 0-3 1,2 0 0-16,2 0-6 0,-1 0-8 15,-2 0 1-15,3 1 4 16,-2 0 1-16,0-1 10 16,-2 0-6-16,2 0 1 15,0 0-4-15,1 0-4 16,1 0-1-16,-1 0-5 16,2 0-7-16,0 0 0 15,0 0-4-15,0 0 0 16,0 0-2-16,0 0 1 15,0 0 0-15,0 0 0 16,0 0-1-16,0 0 2 0,0 0 0 16,0 0-2-16,0 0 0 15,0 0 1-15,0 0-2 16,0 0 1-16,0 0 0 16,0 0 0-16,0 0-3 15,0 0 3-15,0 0-4 16,0 0 4-16,0 0-3 15,0 0-6-15,0 0 3 16,0 0-2-16,0 0 3 16,0 0 0-16,0 0 0 15,0 0-2-15,0 0 0 16,0 0-2-16,0 0-1 0,0 0 3 16,0 0-1-1,0 0-2-15,0 0-6 0,0 0-8 16,0 0-2-1,0 0-9-15,0 0-13 0,0 0-12 16,0 0-17-16,0 0-9 16,-1-8-17-16,-8-9-112 15,-3-7-55-15,-4-4-30 16</inkml:trace>
  <inkml:trace contextRef="#ctx0" brushRef="#br0" timeOffset="131117.76">18515 7606 241 0,'0'0'13'16,"0"0"-13"-16,0 0 50 15,0 0 23-15,0 0 55 16,0 0-128-16,0 0 6 16,0 0 35-16,-23 0-3 15,23 0-20-15,0 0-18 16,3 0-7-16,29 0-2 16,20-2 9-16,15-6 1 15,9-6 0-15,-1 2 1 0,-7-2 1 16,-10 3-3-1,-18 5 0-15,-18 0 0 0,-14 5-2 16,-8 1-7-16,0 0 4 16,-27 0 1-16,-23 16-26 15,-20 8-23-15,-17 7 44 16,-1 0-3-16,8-3 7 16,10-5 5-16,11-8 3 15,18-5 0-15,5 1 3 16,10 3-2-16,6 3-1 15,-3 12 1-15,4 17 2 16,-7 10-6-16,3 25 14 16,-1 25-7-16,3 18 8 0,-2 23-6 15,4 12 2 1,3 10-1-16,-5 9-1 0,2 14 10 16,-6 6-4-16,2 7 18 15,2-1-5-15,9-9 5 16,2-10-1-16,10-6 6 15,0-1-10-15,0-3-6 16,10-3-10-16,-3-10-7 16,-1-11-4-16,-4-12 1 15,-2-6 9-15,0-14-11 16,0-10 1-16,0-10 4 16,-3-14-3-16,-2-1 1 15,-2-6 7-15,-3-1-6 16,-4-4 4-16,-2-15-4 0,4-1 0 15,0-10 0-15,-3-8-2 16,6-7 0-16,3-8 1 16,-1-5-3-16,4-12 1 15,3-3 2-15,0-1 0 16,0-3 4-16,0 0 4 16,0 3 10-16,0 0-3 15,0-2-6-15,0-1-6 16,0 3-3-16,0-3-3 15,0 2 0-15,-3 3 0 16,3 0 0-16,0 5 2 16,0-3-1-16,0 3 0 15,0-3-1-15,-3 0 9 16,3 3 6-16,-3 5-2 16,-4 2 4-16,1 9 0 0,-2-2-4 15,-1 3-9-15,0-1-4 16,3 4 2-16,-6 6-2 15,6-5-1-15,1 3 0 16,2-4 1-16,2 1 0 16,1 0 0-16,0-1-1 15,0-2 1-15,0-5-1 16,0-3 1-16,0-3-1 16,0 2 2-16,0 4-1 15,0 4 3-15,0 6-3 0,0-4 0 16,0 5 1-16,-7-5-1 15,1 3 1-15,0-2 0 16,1-2-1 0,0-9 0-16,2-2 0 0,-1-5 0 15,1-4 0-15,2-3 1 16,-1-2-1-16,1-2-1 16,1-1 0-16,0 3 0 15,0 1-4-15,4 5-2 16,25 2 0-16,20-2 6 15,21-1-13-15,25-8-5 16,25 0 19-16,21-24 0 16,5-2 0-16,3-7-18 15,-2 4 18-15,-16-1-7 16,-12 9-6-16,-10 2-3 0,-18 5 2 16,-18 4 1-16,-19 3 9 15,-28 7 1-15,-13-3 3 16,-12 3 0-16,-1 0 6 15,0 0-1-15,0 0-5 16,-1 20-45-16,-12 3-209 16,-9 0-195-16</inkml:trace>
  <inkml:trace contextRef="#ctx0" brushRef="#br0" timeOffset="135403.37">17872 9360 18 0,'0'0'2'15,"0"0"6"-15,0 0-8 16,0 0 0-16,0 0 1 15,0 0 1-15,0 0 8 16,73 37 9-16,-67-35 3 16,-1-2-6-16,-5 0 3 15,0 3 37-15,0-3 14 16,0 3-9-16,0-3-2 16,0 1-7-16,0 2-17 15,-2-1-11-15,-6 5-2 16,2-3 0-16,2-4 8 15,2 3 9-15,2-3-4 0,0 0 0 16,0 0 2-16,0 0 0 16,0 0 9-16,-1 0 1 15,-2-6-8-15,-10-11-11 16,-4-7-21-16,-2-8 2 16,-4-7-5-16,4-8 0 15,-5-15-3-15,3-10-1 16,5-18-1-16,-1-14 1 15,4-7 0-15,-3-8 1 16,-1-1 0-16,1-4 2 16,1-2 3-16,-2-2-4 0,8-9 0 15,6-5 1 1,3-6-3-16,0-11-1 0,14-6 1 16,13-13 1-16,2 6 2 15,9 10-2-15,2 21 2 16,3 23 16-16,2 11-18 15,10 4 3-15,10-2-4 16,6-1 3-16,10-7-1 16,7-6-4-16,10 0 2 15,14-3-5-15,7 11 5 16,4 18-5-16,-9 15 2 16,-11 14 2-16,-10 12 1 15,-7 8 1-15,-10 3-1 16,-7 7-1-16,-6 4 1 15,-8 2 0-15,-7-1 1 16,-7-2 1-16,-9 3-1 0,-10 1 1 16,-10 7-2-16,-6 6 0 15,-6 8-1-15,0 2 1 16,0 3-8-16,-11 1-3 16,-15 0-1-16,-16 0-49 15,-13 0 13-15,-2 6 30 16,-1-1 7-16,4-3 10 15,8-2-1-15,0 0-1 16,10-3 3-16,6-6 12 16,9 1-12-16,8 4 0 15,7 2-2-15,1 2-2 0,5 0 0 16,0 0-5-16,0 0-5 16,0 0 1-16,0 0 3 15,8 0 1 1,7 0 9-16,15 0 17 0,4 0 8 15,12 0 4-15,11 0-13 16,1 0-13-16,3 13 2 16,2 7-5-16,-5 6 0 15,-6 4-4-15,-9-1 2 16,-11-3 2-16,-13-5-1 16,-9 3-6-16,-8 4 4 15,-2 9 3-15,-12 8 4 16,-12 5 6-16,-7-3 3 15,-1 1 7-15,4-7-7 0,4-1-9 16,3-5-3-16,6-3 0 16,4-4-1-16,8-5-3 15,3 1-104-15,16-10-106 16,20-14-29-16</inkml:trace>
  <inkml:trace contextRef="#ctx0" brushRef="#br0" timeOffset="138990.25">20506 2515 50 0,'0'0'11'0,"0"0"59"16,0 0-8-16,0 0 20 15,0 0-38-15,0 0-23 16,0 0 20-16,-36-51-12 0,36 51-2 15,0-2-10 1,0 1-5-16,0 1-5 0,0 0 0 16,0 0-5-16,0 0 1 15,0 0 0-15,0 0 1 16,0 0-4-16,0 0 0 16,0 0 0-16,0 0 0 15,0 0 1-15,0 0-2 16,0 0 1-16,0 0-3 15,0 0 1-15,0 0 1 16,0 0 0-16,0 0-2 16,0 0 2-16,0 0 1 15,0 0-1-15,0 0-1 0,0 0 0 16,0 0 0-16,0 0 0 16,0 0-3-16,0 0-2 15,0 0-4-15,0 0 2 16,0 0-3-16,0 0-9 15,0 0-11-15,0 0-13 16,3 6-37-16,7-2-71 16</inkml:trace>
  <inkml:trace contextRef="#ctx0" brushRef="#br0" timeOffset="144121.76">21207 1971 191 0,'0'0'17'16,"0"0"-5"-16,0 0 72 15,0 0-54-15,0 0-7 16,0 0 3-16,1-3 12 15,-1 3 8-15,0 0-2 16,0 0 38-16,0 0 11 16,0-1-15-16,0 1-4 15,0-1-40-15,2-6-13 0,1-2-16 16,3-4-5-16,4-1-9 16,4 4-5-16,4 5 4 15,6 5-3-15,2 0-6 16,4 20-14-16,1 16 1 15,-7 9-5-15,-7 8 9 16,-13-3-11-16,-4-2 0 16,-13-4 16-16,-12-9 23 15,-2-6 1-15,6-9 0 16,3-12 8-16,12-4 15 16,4-4 10-16,2 0 6 15,0-12-1-15,0-20-28 16,12-16-11-16,11-11-12 0,5-8 7 15,3 2 5-15,-1 2-7 16,-3 12 6-16,-10 19 1 16,-9 16 3-16,-6 8 13 15,-2 8 5-15,0 0-12 16,0 3-9-16,-10 24-8 16,-10 13 6-16,-4 19 2 15,3 8 8-15,8 5-3 16,7-2-2-16,6-6 0 15,1-12-3-15,26-10-7 16,15-21-2-16,21-13-77 16,11-8-117-16,14-31-73 0</inkml:trace>
  <inkml:trace contextRef="#ctx0" brushRef="#br0" timeOffset="144422.34">22165 1743 560 0,'0'0'10'0,"0"0"169"16,0 0-76-16,0 0-55 15,0 0-20-15,0 0-13 16,-42-13 1-16,36 14-6 16,-12 19-9-16,-6 14-1 15,-6 11-7-15,3 5 2 16,8 0 4-16,6-7-5 15,10-2 6-15,3-9 0 0,0-2-3 16,11-8-3-16,17-1 3 16,10-5-3-16,15 0-21 15,3-12-73-15,2-4-27 16,-4 0-21-16,-14-7 4 16,-14-12-27-16,-20 1-6 15</inkml:trace>
  <inkml:trace contextRef="#ctx0" brushRef="#br0" timeOffset="144573.46">22165 2056 37 0,'0'0'105'0,"0"0"35"0,-104 0 24 16,88 0-63-1,10 0 18-15,6 0-30 0,0 0-73 16,32-17-16-16,18-8-11 16,22-5 9-16,10 2-9 15,1 5-143-15,-6 2-57 16,-15-2-159-16</inkml:trace>
  <inkml:trace contextRef="#ctx0" brushRef="#br0" timeOffset="144827.62">22672 1642 536 0,'0'0'9'16,"0"0"142"-16,0 0 55 0,0 0-138 15,0 0-20-15,0 0-21 16,-3-19-8-16,3 28-17 16,10 15-1-16,11 19-1 15,1 18 4-15,-4 9 4 16,-5 8-5-16,-3-10-3 16,-3-10-3-16,1-16-95 15,2-12-43-15,-1-13-78 16,5-11 4-16,0-6-66 15</inkml:trace>
  <inkml:trace contextRef="#ctx0" brushRef="#br0" timeOffset="145040.34">22948 1673 314 0,'0'0'58'0,"0"0"151"16,0 0-22-16,0 0-62 15,0 0-58-15,0 0-44 16,-29-27-23-16,29 63-30 15,0 18 30-15,0 19 5 16,0 6 6-16,0-4-6 16,0-15-5-16,0-11-58 15,0-22-81-15,3-10-32 16,2-10-16-16,-5-7 3 16,0-10-12-16</inkml:trace>
  <inkml:trace contextRef="#ctx0" brushRef="#br0" timeOffset="145459">22640 1763 91 0,'0'0'85'0,"-108"-68"124"16,73 46-88-16,16 8-2 15,16 0-5-15,4-8-26 16,39-11-76-16,22-5-8 16,18-3-8-16,10 3 4 15,-4 11-2-15,-2 10-1 16,-9 10 3-16,-10 7-1 15,-13 6-12-15,-9 17 7 16,-14 8-19-16,-16 10 3 16,-10 3 5-16,-3 4 12 0,-31 3 5 15,-16 2 3-15,-11-4 6 16,0-7-5-16,5-10 0 16,11-10 7-16,10-8 0 15,13-11 16-15,12-3 14 16,3 0 35-16,4-1-24 15,0-15-38-15,0 4-14 16,10-2-6-16,5 2 5 16,8 5-2-16,6 6-7 15,8 1 10-15,5 8-4 16,4 16 0-16,3 7-1 16,5 6 5-16,-2 1 4 15,-1-5-4-15,-7-5-12 16,-8-9-100-16,-7-9-69 0,-10-10-98 15</inkml:trace>
  <inkml:trace contextRef="#ctx0" brushRef="#br0" timeOffset="145714.81">23270 1299 583 0,'0'0'2'16,"0"0"134"-16,0 0-37 16,0 0-53-16,0 0-34 0,0 0-12 15,-12-35 0-15,51 20 16 16,17-5 0-16,13 0-16 16,-4 2-4-16,-2 2-25 15,-12 4-56-15,-12 3-12 16,-21 6-50-16,-18 3-18 15,-3 0-13-15</inkml:trace>
  <inkml:trace contextRef="#ctx0" brushRef="#br0" timeOffset="146011.84">23370 1204 104 0,'0'0'192'0,"0"0"-33"15,0 0-55-15,0 0-5 0,0 0-19 16,0 0-17-16,-6-37-20 15,6 37-27-15,0 0-16 16,0 1-9-16,7 16-8 16,4 11 17-16,2 14 12 15,-2 8 7-15,-5 6 28 16,-3 2-7-16,-2-9-14 16,-1-8-6-16,0-7-1 15,2-10-10-15,-1-7-2 16,3-7-3-16,-2-6-2 15,-1-1-1-15,1-3 0 16,-2 0 0-16,1 0-1 0,1 0-25 16,2 0-77-16,2-3-142 15,-6-5-239-15</inkml:trace>
  <inkml:trace contextRef="#ctx0" brushRef="#br0" timeOffset="146830.75">23467 1180 23 0,'0'0'33'0,"0"0"6"16,0 0-25-16,0 0 16 16,0 0 10-16,0 0 14 15,-69-56-23-15,59 49-2 16,2 0 29-16,2-1-28 16,0 1 8-16,2-3-1 15,-5 1-10-15,3-1 6 16,-2-4-5-16,-1-4-2 15,-4-3 5-15,2 0 7 16,2 4 20-16,2 7-43 0,4 7 28 16,2 3-11-16,1 0-6 15,0 2-26-15,0 20-32 16,0 17 4-16,0 14 28 16,9 9 0-16,4 3 0 15,-1 4 0-15,3 4-12 16,1-1-175-16,7-15-71 15</inkml:trace>
  <inkml:trace contextRef="#ctx0" brushRef="#br0" timeOffset="147400">24870 1003 56 0,'0'0'53'16,"0"0"51"-16,0 0 41 15,0 0-76-15,0 0-5 16,0 0 8-16,-3-30-11 16,2 30 16-16,-1 0 0 15,1 0-26-15,-1 0-51 0,2 3-3 16,0 22-30-16,0 16 7 15,0 18 26-15,0 10 2 16,0 2 5-16,2-2-7 16,1-6-37-16,-2-11-106 15,1-10 5-15,-2-14 16 16,0-12-50-16</inkml:trace>
  <inkml:trace contextRef="#ctx0" brushRef="#br0" timeOffset="148523.31">24811 1347 137 0,'0'0'127'0,"0"0"-32"16,0 0 28-16,0 0-22 0,0 0 6 16,0 0-75-1,-48-67-32-15,48 67-18 0,19 0-13 16,23 0 14-16,13 0 10 16,9-11-11-16,0-3-27 15,-6-6-9-15,-13-1 30 16,-13-1 14-16,-13-3 6 15,-13-2 4-15,-6-3 13 16,0-4-6-16,-11-2 13 16,-5 2 13-16,1 7-15 15,5 10 27-15,4 10 13 16,4 7-16-16,2 0-42 16,0 26-26-16,0 13 1 15,7 14 25-15,7 5 0 16,1-4 0-16,2-12-2 0,-4-8 2 15,0-12 2-15,-2-11-2 16,-2-4 0-16,3-7 0 16,4 0 8-16,11-15 15 15,6-16 17-15,7-11-9 16,-3-8-21-16,-4 1 2 16,-9 11-6-16,-9 13-6 15,-9 16 0-15,-6 9-3 16,0 4-19-16,0 26-31 15,0 10 39-15,0 7 8 16,9-9-23-16,1-10-36 16,2-11 2-16,5-11 3 0,2-6 24 15,5 0-6 1,12-11-30-16,-1-17-15 0,0-5 18 16,-7-7 22-16,-10-1 47 15,-5 4 31-15,-7 9 33 16,-4 11 40-16,-2 10 1 15,0 7 18-15,0 0-49 16,0 0-61-16,0 0-13 16,0 3-21-16,9 9 12 15,6 0 9-15,4-3 0 16,4-3 2-16,-1-4-1 16,3-2 0-16,1 0-2 15,-4-6-19-15,1-10-11 0,-4-3-2 16,-10-4 21-16,-9-2 6 15,0 2 6-15,-11 4 5 16,-8 6 4-16,1 6 30 16,2 7 3-16,-5 0-10 15,1 17-22-15,-2 14-10 16,1 11-1-16,8 7 1 16,4-1 4-16,9-4 1 15,1-7-5-15,20-12-2 16,8-7-3-16,0-11 5 15,7-7 8-15,9 0 2 16,3-19 5-16,7-9-8 0,-5-8-3 16,-8-1 5-1,-12-2 37-15,-11 4-23 0,-10 6 10 16,-4 12 21-16,-5 9 8 16,0 8-7-16,0 0-31 15,0 0-24-15,0 15-24 16,0 6 4-16,0 5 18 15,0-2 2-15,9-5-1 16,4-7-4-16,5-3 5 16,2-9 0-16,8 0 7 15,8-9 6-15,7-16 11 16,0-6-9-16,-1-2-3 16,-8-3 0-16,-7 8-3 15,-12 8-6-15,-6 12-3 16,-7 5 0-16,-1 3-6 0,5 0-14 15,4 14-18-15,7 4 30 16,2 2-8-16,3-3-14 16,2-6-43-16,-1-4-43 15,7-7-35-15,1 0-59 16,5-18 16-16</inkml:trace>
  <inkml:trace contextRef="#ctx0" brushRef="#br0" timeOffset="148661.22">26923 892 414 0,'0'0'166'16,"0"0"93"-16,0 0-95 16,0 0-85-16,0 0-41 0,0 0-38 15,-6 0 0 1,6 0-33-16,0 0-136 0,0-2-249 16</inkml:trace>
  <inkml:trace contextRef="#ctx0" brushRef="#br0" timeOffset="154195.53">29279 565 220 0,'0'0'23'0,"0"0"32"15,0 0 81-15,0 0-65 0,0 0-15 16,0 0 7-16,0 0-37 16,0 0-14-16,-40-31-11 15,72 19-1-15,17-4 12 16,12-2-3-16,4 0-9 15,-3 7 0-15,-10-1-2 16,-10 4 1-16,-13 3-5 16,-9 2 0-16,-13 3 1 15,-5 0-2-15,-2 0-1 16,0 19-9-16,0 19 0 16,0 22 17-16,0 20 2 15,0 10 11-15,0 2-11 0,0-8 4 16,0-13-1-1,0-16-2-15,0-14 2 0,-3-14 1 16,-5-5 2-16,-8-5 16 16,-9 0 9-16,-11-1-11 15,-12-2-10-15,-15-3-7 16,-5-5-5-16,4-5-42 16,9-1-7-16,19 0-20 15,17-5-45-15,18-18-42 16,1-10-162-16</inkml:trace>
  <inkml:trace contextRef="#ctx0" brushRef="#br0" timeOffset="154377.81">29394 926 377 0,'0'0'23'15,"0"0"106"-15,0 0-49 16,0 0-36-16,0 0-44 15,0 0-5-15,65-10 5 16,10-12-2-16,21-5-54 16,10-2-119-16,-6 1-159 15</inkml:trace>
  <inkml:trace contextRef="#ctx0" brushRef="#br0" timeOffset="154892.31">30349 744 370 0,'0'0'12'16,"0"0"95"-16,0 0-70 16,0 0-23-16,0 0-14 15,0 0-8-15,68-22 7 16,-39 22-10-16,-4 3-13 15,-3 18 4-15,-8 7 0 16,-6 5-6-16,-7-1 15 16,-1-4-5-16,0-1 14 15,-6-11 2-15,-2-3 2 0,2-5 15 16,3-4 2-16,1-4 4 16,2 0 1-16,0 0 4 15,0 0 7-15,0-7-2 16,14-15 29-16,9-11-51 15,5-5-4-15,2 0-2 16,1 2-2-16,-1 9-1 16,-4 8 0-16,-9 5-2 15,-6 11-1-15,-4 3-2 16,-2 0-8-16,-1 6-7 16,5 17 8-16,-1 9 10 15,-4 3-1-15,-4 1 2 0,0-6 0 16,0-4 6-16,0-9-5 15,0-4-2-15,0-6-2 16,0-4-8-16,0-1-26 16,0-2-68-16,0 0 7 15,4 0-35-15,3-7 1 16</inkml:trace>
  <inkml:trace contextRef="#ctx0" brushRef="#br0" timeOffset="162234.94">31515 649 22 0,'0'0'27'0,"0"0"-3"16,0 0 2-16,0 0-2 15,0 0-2-15,0 0-1 16,-1 0-9-16,1 0-6 15,0 0-2-15,0 0 2 16,0 0 3-16,0 0 0 0,-2 0-5 16,2 0-2-16,0 0-1 15,0 0 0 1,-1 0 3-16,-1 0-2 0,1-1-2 16,-2-1 0-16,1 1 0 15,1 1 0-15,1 0 0 16,0 0 0-16,-2 0 0 15,2 0 0-15,0 0 0 16,0 0 0-16,0 0 0 16,0 0 0-16,0 0-1 15,0 0 1-15,0 0-1 16,0 0 1-16,0 0 0 16,0 0 0-16,0 0 1 15,0 0 2-15,-1 0-2 16,-1 0 0-16,2 0 0 0,-1 0 0 15,1 0 8-15,0 0 5 16,-3 0-1-16,3 0 2 16,0-2 9-16,0 2-4 15,0-1 4-15,0-1-9 16,0 2 0-16,0 0-4 16,0 0 0-16,0 0-6 15,0 0-5-15,7 0-5 16,7 0 4-16,5 0 1 15,1 5 0-15,0 5-4 16,0 2 1-16,-5 8 3 16,1 6-1-16,-4 3 1 15,-3 7 0-15,-3 3 1 0,-6 4 0 16,0-2 1-16,-13-2 4 16,-7-3-3-16,-5-6 0 15,-4-5 3-15,-3-2-6 16,-4-4-8-16,-1-2-16 15,7-5-26-15,7-5-3 16,5-6-31-16,8-1-53 16</inkml:trace>
  <inkml:trace contextRef="#ctx0" brushRef="#br0" timeOffset="162924.26">31418 892 24 0,'0'0'82'0,"0"0"-25"16,0 0-10-16,0 0-16 15,0 0 13-15,0 0-24 16,-16 0 3-16,15 0 5 0,-1 0 4 16,1 0 2-1,-1 0-7-15,1 0-8 0,-1 0 5 16,2 0 6-16,0 0-3 16,0 0-6-16,0 0 2 15,0 0-7-15,0 0-5 16,0 0-10-16,0 0 0 15,0 0-1-15,0 0-4 16,0 0 3-16,0 0 0 16,0 0 1-16,0 0-1 15,0 0 3-15,0 0-1 16,0 0 1-16,0 0 0 16,-3 0-1-16,-2 0-1 15,1 0-2-15,-2 0-5 16,2 0 1-16,2 0 4 0,1 0-1 15,1 0 3-15,0 0 0 16,0 0 0-16,0 0 0 16,0 0-1-16,0 0 1 15,0 0 0-15,0 0 0 16,0 0-1-16,0 0-1 16,0 0-4-16,0 0 0 15,0 0-2-15,0 0-2 16,8 0 6-16,9-3 0 15,7-3 4-15,3 0 0 16,1-1-1-16,2 2-4 16,-4 0 5-16,-4 3-27 15,-3 0-13-15,-5 2-8 0,0-3 6 16,-5 2-6-16,-3 1-7 16,-3-1-60-16,-3 1-65 15</inkml:trace>
  <inkml:trace contextRef="#ctx0" brushRef="#br0" timeOffset="168869.81">30226 2210 25 0,'0'0'3'0,"0"0"32"16,0 0 19 0,0 0 15-16,0 0 13 0,2-75 0 15,-1 68-26-15,1-5 1 16,-1 5 6-16,-1-3-6 15,2 3 31-15,-2 2-18 16,0-4-31-16,0 1-19 16,0 1 0-16,0 4 7 15,0 3 0-15,0 0-10 16,0 0-17-16,0 5-12 16,0 25-14-16,0 24 2 15,0 24 24-15,0 12 15 16,0-1-6-16,-2-6-8 15,-2-17 0-15,1-15-1 16,1-13-62-16,2-17-47 0,0-9-61 16,0-12-95-16</inkml:trace>
  <inkml:trace contextRef="#ctx0" brushRef="#br0" timeOffset="169147.99">29940 2939 181 0,'0'0'277'16,"0"0"-257"-16,0 0 137 0,0 0-78 16,0 0-51-16,0 0 3 15,26-8-27-15,20-12 8 16,18-3 26-16,14-6-14 15,7 5-16-15,4-2-6 16,-1 2-2-16,-3 5-4 16,-10 2-20-16,-16 1-72 15,-16 7-72-15,-25 4-43 16,-18 5-103-16</inkml:trace>
  <inkml:trace contextRef="#ctx0" brushRef="#br0" timeOffset="169826.57">30226 3077 493 0,'0'0'39'16,"0"0"159"-16,0 0-101 15,0 0-68-15,0 0-10 16,0 0-19-16,6 0-10 15,14-7-3-15,4 1 9 16,7 2 0-16,1 4-18 16,-4 0-3-16,-4 7-1 15,-7 6 7-15,-6 7-1 0,-6 8 7 16,-5 4 9-16,0 6 4 16,-3-2 0-16,-10-4 2 15,-1-4 0-15,3-6 0 16,4-10-1-16,1-2 0 15,4-10 6-15,2 0 7 16,0 0 21-16,0-4 6 16,9-21-11-16,14-18-20 15,11-13-7-15,11-8 4 16,2 8-4-16,-3 13 6 16,-8 11-3-16,-11 14 12 15,-11 9-3-15,-8 8-11 16,-2 1-4-16,-3 0-3 15,4 16-8-15,2 12 9 16,5 11 2-16,-2 7 4 0,-2-2-2 16,2-4 2-16,-2-6-4 15,-2-12 0-15,1-6-1 16,-4-6 2-16,1-8-2 16,1-2 1-16,0 0-2 15,4 0-4-15,1 0 6 16,2 0 3-16,-2 0 0 15,-3-2-3-15,-2 0-1 16,-5 2-14-16,0 0-3 16,0 0 1-16,0 0-4 0,0 0 8 15,0 0 1 1,0 0 5-16,0 0-2 0,0 0-9 16,0 0-15-16,0 0-30 15,0 0-34-15,0 0-36 16,-4 0-87-16</inkml:trace>
  <inkml:trace contextRef="#ctx0" brushRef="#br0" timeOffset="171299.57">29254 2752 92 0,'0'0'13'0,"0"0"127"0,0 0-60 16,0 0-14-16,0 0 19 15,0 0-29-15,-68-47 4 16,57 39-13-16,0 5 20 15,1 0 0-15,4 1-10 16,2 2-14-16,-1 0 5 16,4 0-12-16,1 0-14 15,0 0-19-15,0 0-3 16,0 0-9-16,0 7-5 16,6 11-4-16,17 6 18 15,12 5 1-15,12 0 2 16,7-5-1-16,6-5 1 15,-2-3-1-15,-7-8-1 16,-11-3-1-16,-10-2 0 0,-9-1 4 16,-12-1-4-16,-6 0 0 15,-3 1 0-15,0-1 4 16,0 2 1-16,0 4-5 16,0 10-2-16,-6 9 2 15,-5 15 5-15,-5 8 3 16,-1 3 4-16,-5 0 4 15,1-1-5-15,-2-3 0 16,6-9 6-16,2-10-11 16,6-11-2-16,6-7-4 15,2-7-1-15,1-1-1 16,0-1-4-16,0-2-70 0,0 0-91 16,0 0-106-16,6-11-113 15</inkml:trace>
  <inkml:trace contextRef="#ctx0" brushRef="#br0" timeOffset="172404.05">28422 2776 17 0,'0'0'56'16,"0"0"60"-16,0 0-34 0,0 0 10 15,0 0 1-15,0 0 5 16,-5-9 8-16,4 9-14 16,1 0-10-16,-2 0-15 15,1 0-29-15,-1 0-27 16,2 7-11-16,0 17-18 15,2 16-1-15,15 19 19 16,3 12 6-16,-1 4 2 16,-2-5-8-16,-2-8 0 15,-5-8-22-15,-1-8-172 0,-8-12-54 16,-1-18-147-16</inkml:trace>
  <inkml:trace contextRef="#ctx0" brushRef="#br0" timeOffset="172608.31">28259 3557 665 0,'0'0'27'0,"0"0"188"16,0 0-119-16,0 0-64 15,0 0 1-15,100-45-6 16,-22 8-6-16,9-2-21 15,3 1-12-15,-5 7-114 16,-9 12-104-16,-21 12-127 0</inkml:trace>
  <inkml:trace contextRef="#ctx0" brushRef="#br0" timeOffset="173017.89">28557 3800 566 0,'0'0'84'16,"0"0"50"-16,0 0-10 16,0 0-124-16,0 0-11 15,0 0-24-15,55-9 6 16,-13 2 25-16,-3 3-22 0,-9 4-20 16,-11 0-14-16,-7 13 25 15,-7 8 12-15,-5 7 20 16,0 5 3-16,-17 1 3 15,-2-6 1-15,5-12 1 16,4-8 9-16,9-7 13 16,1-1 0-16,0 0-12 15,1-24-7-15,20-25-8 16,7-24-30-16,8-8-9 16,0 9-14-16,-4 14 29 15,-10 24 24-15,-8 18 2 16,-8 9 7-16,-6 7 21 15,0 0-4-15,0 27-26 0,0 19 4 16,5 21 43 0,3 9-12-16,6-2-31 0,7-7-4 15,11-19-69-15,-2-25-223 16</inkml:trace>
  <inkml:trace contextRef="#ctx0" brushRef="#br0" timeOffset="179025.68">28681 3945 25 0,'0'0'92'15,"0"0"-33"-15,0 0-29 16,0 0 6-16,0 0-8 16,0 0 14-16,0 0 5 0,0 0-8 15,-3 0-9-15,3 0-13 16,0 0-13-16,-1 0 5 16,1 0-5-16,0 0 6 15,0 0 4-15,0 0 6 16,-2 0-5-16,-1 0 9 15,-1 0-2-15,-1-6-12 16,-1 0 13-16,0-3-2 16,0-1-13-16,3-1 0 15,-1 0-7-15,4-3-1 16,0-5-2-16,0-5-2 16,9-1 2-16,7-1 0 15,5 1-4-15,1 4 4 0,-2 4-2 16,1 6 1-16,-3 3-1 15,-3 8-5 1,1 0-3-16,-2 23 7 0,-2 15-2 16,-4 10 0-16,-6 7 7 15,-2 4 6-15,0-5-5 16,-13-8 2-16,-1-6-1 16,-1-10 6-16,5-11 11 15,4-9 8-15,1-5 10 16,5-5-3-16,0 0 1 15,0 0-1-15,0 0-3 16,0-12 2-16,0-18-1 16,8-22-30-16,9-19-2 0,8-13-4 15,3-3 4-15,2 7 0 16,-2 12 0-16,-3 15 0 16,-4 17 1-16,-9 10-1 15,-6 13 0-15,-4 9 5 16,-2 3 12-16,0 1 22 15,0 0 1-15,0 0-3 16,0 0-15-16,0 0-17 16,0 2-5-16,0 6-4 15,-8 10-7-15,-1 12 0 16,-3 12 5-16,3 6 4 16,6 0-2-16,3-4 4 15,0-8-2-15,6-3 2 16,14-6 0-16,5-5 0 0,6-3 0 15,7-9-1-15,5-6 1 16,5-4 0-16,1 0 2 16,0-14-2-16,-6-8-2 15,-5 3 0-15,-10-1 1 16,-11 8 1-16,-9 4 2 16,-6 5 6-16,-1 3-4 15,-1 0 5-15,0 0 1 16,0 0 5-16,0 0-7 15,0 0-8-15,0 0-1 16,0 0-1-16,0 0-3 0,0 0-15 16,0 0-47-1,0 0-68-15,0 0-51 0,0 15-32 16,-19 3-47-16</inkml:trace>
  <inkml:trace contextRef="#ctx0" brushRef="#br0" timeOffset="179589.77">28698 3913 12 0,'0'0'98'16,"0"0"-55"-16,0 0-24 15,0 0 7-15,0 0-16 16,0 0 15-16,-11 0 2 16,11 0 13-16,0 0 0 15,0 0-2-15,0 0 0 16,0 0-1-16,-3-1-8 15,0-5-8-15,0 5-5 16,0-4 17-16,2 0-12 16,1 2 10-16,0-2-20 0,0 1 2 15,0-1-7-15,0-7-6 16,7 1-7-16,8-2 3 16,3 2-2-16,1 5-1 15,-1 5-7-15,2 1-7 16,-4 0 9-16,2 18 0 15,-4 7 2-15,-4 8 8 16,-6 8-2-16,-4 5 4 16,0-2 5-16,-16 6-3 15,-5-5 3-15,-3-4-4 16,-1-6 0-16,3-8 1 16,5-7 3-16,2-9-5 0,9-5 2 15,3-5 1-15,3-1-3 16,0-7-25-16,0-21-88 15,6-15-194-15</inkml:trace>
  <inkml:trace contextRef="#ctx0" brushRef="#br0" timeOffset="179874.4">28988 3596 160 0,'0'0'76'15,"0"0"52"-15,0 0-58 16,0 0-37-16,0 0-4 0,0 0 1 16,-12 0-3-1,10 0 2-15,2 0-10 0,-2 3-16 16,2 12-3-16,0 9-8 16,0 9 8-16,13 4 3 15,10-2 1-15,5-2-3 16,9-9 2-16,10-8-3 15,10-16 0-15,10-11 0 16,-1-26-42-16,-10-9-55 16,-14-4-70-16,-30 9-134 15</inkml:trace>
  <inkml:trace contextRef="#ctx0" brushRef="#br0" timeOffset="183162.75">28586 3348 29 0,'0'0'24'16,"0"0"-10"-16,0 0-13 15,0 0-1-15,0 0-4 16,0 0-1-16,3 7-1 15,0-1 3-15,-2 0-16 16,-1-2 4-16,0-3 6 16,0-1 9-16,0 0 0 15,0 0 5-15,0 3 3 16,0 3-4-16,0 5-4 0,0 3-14 16</inkml:trace>
  <inkml:trace contextRef="#ctx0" brushRef="#br0" timeOffset="183596.62">28684 3463 91 0,'0'0'31'0,"0"0"-5"0,0 0 26 15,0 0-33-15,0 0-14 16,0 0 13-16,2 0 8 16,-2 0-1-16,0 0-3 15,0 0-4-15,0 0-1 16,1 0-10-16,-1 0-2 16,2 0-4-16,1 0 1 15,3 0-1-15,7-7 11 16,4-7 13-16,5-3 13 15,6-5-10-15,4-4-11 16,5-4 0-16,3-1-1 0,-3 1-10 16,-2 3 0-1,-6 6 2-15,-5 5-8 0,-7 6 0 16,-7 3-4-16,-5 7 4 16,-4 0-3-16,-1 0 3 15,0 0-6-15,0 0-25 16,0 0-11-16,0 0-37 15,0 19-72-15,0 5-17 16</inkml:trace>
  <inkml:trace contextRef="#ctx0" brushRef="#br0" timeOffset="184666.34">29859 4134 41 0,'0'0'40'0,"0"0"-14"16,0 0 73-16,0 0-22 15,0 0-42-15,0 0 23 16,-50 17 2-16,50-17-11 16,0 2-8-16,0-2 0 15,0 0-20-15,0 0-5 16,22-19-11-16,26-24-5 16,26-20 32-16,27-22-7 15,12-10 6-15,12-4-21 16,4 2 0-16,-6 11-2 15,-8 11-6-15,-16 11-2 16,-22 17-3-16,-22 14 3 16,-19 14-2-16,-21 12-6 0,-13 7-26 15,-2 0-12-15,-14 7-22 16,-23 29-6-16,-17 14-84 16,-15 21-16-16</inkml:trace>
  <inkml:trace contextRef="#ctx0" brushRef="#br0" timeOffset="185289.68">30000 4352 174 0,'0'0'96'16,"0"0"34"-16,0 0-21 0,0 0-28 15,0 0-39-15,0 0-7 16,-45 26-23-16,63-26-4 15,18-14 19-15,13-9 42 16,17-13-7-16,10-12-36 16,9-12-7-16,9-7-6 15,6-9-8-15,0-6-4 16,-1-1-1-16,-12 8-6 16,-12 13-6-16,-16 15-9 15,-15 18 14-15,-15 12 4 16,-12 8-1-16,-13 5 4 15,-4 4 6-15,0 0 4 16,0 0 23-16,0 0-1 16,0 0 2-16,0 0-10 15,0 0-11-15,0 0-6 0,0 0-5 16,0 0 2-16,0 0 0 16,0 0-1-16,0 0 1 15,0 0-1-15,0 0 3 16,0 0-2-16,0 0 3 15,0 0-4-15,0 0-1 16,0 0-1-16,0 0-1 16,0 0 0-16,0 0 0 15,0 0-1-15,0 0 0 16,0 0 0-16,0 0 1 16,0 0-1-16,0 0 1 15,0 0 0-15,0 0 0 0,0 0 0 16,0 0 1-16,0 0-1 15,0 0 0-15,0 0 0 16,0 0 0-16,0 0 0 16,0 0-2-16,0 0-9 15,0 0-48-15,0 0-36 16,-3 14-40-16,-11 17-72 16,-11 10-142-16</inkml:trace>
  <inkml:trace contextRef="#ctx0" brushRef="#br0" timeOffset="193927.68">16188 964 142 0,'0'0'9'0,"0"0"32"0,0 0 66 16,0 0-63-16,0 0-21 16,0 0 2-16,0 0 1 15,0 0 7-15,6 0 10 16,-4 0 3-16,0 0-11 15,9-5-3-15,4-11 3 16,5-4-16-16,9-7-10 16,-2 0-6-16,-4-1 0 15,-1 0 2-15,-3-2-5 16,-5 2 5-16,-4 3-2 16,-7 5-1-16,-3 8 2 15,0 2 3-15,-3 9-6 16,-14 1-1-16,-9 18-5 15,-13 24-11-15,-9 18 2 16,-1 8 12-16,3-1-5 0,16-8 6 16,12-9-5-16,8-11 5 15,10-10-8-15,0-5 4 16,7-3 0-16,5-5-1 16,4 0 2-16,-4-1 0 15,-1-2-5-15,-4 1-4 16,-7 3-14-16,0 7-2 15,-7 10 10-15,-19 6 11 16,-13 4-8-16,-3-3 2 16,-4-9 7-16,3-10 6 15,6-12 1-15,7-8 5 16,6-2-3-16,12-2 8 16,5-8 17-16,7 0-16 15,0 6 1-15,0 2-12 0,0 1-1 16,3 1-7-16,13 6 3 15,8 19 5-15,3 12 0 16,2 10 7-16,3 5-5 16,-10 2 2-16,4-4-2 15,-7-8 3-15,-2-7-5 16,0-10 0-16,-1-9-2 16,9-6-4-16,12-10-72 15,11-26-98-15</inkml:trace>
  <inkml:trace contextRef="#ctx0" brushRef="#br0" timeOffset="194154.31">16734 807 392 0,'0'0'22'15,"0"0"106"-15,0 0-34 16,0 0-1-16,0 0-58 15,0 0-35-15,-15-65 0 16,15 94-16-16,0 19 16 16,6 14 8-16,0 9-8 15,0-1-40-15,-1-4-60 16,-5-6-109-16,0-14-60 0</inkml:trace>
  <inkml:trace contextRef="#ctx0" brushRef="#br0" timeOffset="194349.29">16543 1308 220 0,'0'0'4'15,"0"0"57"-15,0 0 43 16,0 0-32-16,0 0-27 16,0 0-37-16,-61 39-2 15,102-44 1-15,24-14 60 16,23-3-52-16,3 1-15 15,3 1-87-15,-12 6-44 0,-18 3-57 16</inkml:trace>
  <inkml:trace contextRef="#ctx0" brushRef="#br0" timeOffset="194759.89">16607 1645 237 0,'0'0'27'15,"0"0"129"-15,0 0-107 16,0 0-16-16,0 0-33 16,0 0-2-16,115-47-18 15,-73 47-8-15,-8 3-8 16,-7 17 2-16,-13 8-23 0,-9 5 32 16,-5 1 13-1,0-4 12-15,-9-5 5 0,-4-8 3 16,1-8 30-16,1-3 8 15,8-6 15-15,2 0 6 16,1 0 20-16,0-23-6 16,15-18-68-16,10-8-11 15,11-3 5-15,3 7-3 16,-3 7-1-16,-5 14-3 16,-4 10-2-16,-7 9-3 15,-4 5-4-15,-3 18-5 16,-10 19-8-16,-3 11-8 15,-3 10 17-15,-16 0-5 0,-5-6-39 16,-1-9 2-16,6-17 4 16,9-11 7-16,10-11-27 15,6-6-112-15</inkml:trace>
  <inkml:trace contextRef="#ctx0" brushRef="#br0" timeOffset="195293.94">17256 793 347 0,'0'0'25'0,"0"0"108"0,0 0-79 16,-79-42 2-16,79 38-32 16,0-1-24-16,19-6 0 15,20-7 0-15,12-6 0 16,5 1 2-16,1 2-2 15,-6 5-3-15,-17 6-11 16,-10 6-13-16,-18 4-9 16,-6 0-3-16,0 18-10 15,-23 21 28-15,-6 20 21 16,-10 12 9-16,0 7-3 16,9-3 1-16,8-4-1 15,13-13-3-15,9-11-1 16,6-13-2-16,20-8 2 15,12-8-1-15,4-6 2 0,5-6-1 16,0-2 7-16,-4-2-2 16,-7 0-4-16,-9 4-2 15,-7 5 1-15,-8 3-2 16,-4 8 9-16,-3 17-6 16,-5 10 15-16,0 20 22 15,0 4 10-15,-7-1-23 16,-3 3-3-16,1-11-7 15,-1-7-14-15,1-5 5 16,-5-18-1-16,4-5-7 16,-2-8 3-16,-5-6 2 15,-1-1-1-15,-6-6-4 16,1 0-9-16,-6-4-102 0,6-4-59 16,4-1-82-16</inkml:trace>
  <inkml:trace contextRef="#ctx0" brushRef="#br0" timeOffset="195787.41">17975 1250 476 0,'0'0'51'0,"0"0"97"16,0 0-102-16,0 0-46 15,0 0 0-15,0 0 9 0,108-46 9 16,-25 16-12-16,15-3-3 16,5-1-3-16,3 0-2 15,-12 3-23-15,-23 6-27 16,-22 6-5-16,-23 5 12 16,-20 3-2-16,-6 5 29 15,-36 1-51-15,-10 2 2 16,-12 0 39-16,3 0 28 15,0 0 11-15,16 0 53 16,9-2-30-16,18 3 22 16,6-1 7-16,6 0-2 15,3-5-34-15,19-4-3 0,20-1-23 16,10 1-1-16,11 6-1 16,1 6 1-16,-2 0 0 15,-3 17 0-15,-17 9 1 16,-14 8 3-16,-16 7-2 15,-12 7 0-15,-8 2 3 16,-21-1 4-16,-13-5-7 16,2-3 2-16,2-7-4 15,11-8-13-15,12-13-37 16,15-9-77-16,3-4-103 16,29-31-66-16</inkml:trace>
  <inkml:trace contextRef="#ctx0" brushRef="#br0" timeOffset="196095.87">19222 719 353 0,'0'0'103'16,"0"0"-8"-16,0 0-87 16,0 0-8-16,0 0-11 15,-3 83 11-15,3-44 0 16,16 0 1-16,11-10 2 15,4-5-6-15,3-10 6 16,4-9-3-16,-2-5 1 16,3 0 7-16,-4-12 4 0,-4-9-5 15,-9-4-2 1,-12-3 7-16,-10-3-1 0,-7 1-2 16,-28 1 1-16,-10 11-10 15,-11 13 0-15,-10 5-18 16,2 32-15-16,6 18-40 15,9 7-92-15,10-2-129 16</inkml:trace>
  <inkml:trace contextRef="#ctx0" brushRef="#br0" timeOffset="196387.66">18825 2027 439 0,'0'0'46'0,"0"0"139"16,0 0-113-16,0 0-18 16,0 0 20-16,121-105-52 15,-32 44-12-15,18-3-9 16,9 3 1-16,1 5-1 15,-3 8-1-15,-23 10-14 16,-24 11-68-16,-21 10-26 16,-22 12-46-16,-21 5-51 15,-15 28-39-15,-35 20 159 0</inkml:trace>
  <inkml:trace contextRef="#ctx0" brushRef="#br0" timeOffset="196726.14">18966 2319 154 0,'0'0'192'0,"0"0"-47"16,0 0-5-16,0 0-38 15,0 0-34-15,35-84-26 16,11 45-15-16,12-2-11 16,8 2-5-16,2 4 4 15,3 5-11-15,-7 6 2 16,-8 4-4-16,-10 5-1 15,-13 4-2-15,-7 1-1 16,-14 5 2-16,-6 2 8 0,-5 1-1 16,-1 2 6-16,0 0-2 15,0 0-2-15,0 0-6 16,0 0-3-16,0 0 0 16,0 0-2-16,0 0 0 15,0 0-14-15,0 0-59 16,0 0-41-16,0 9-60 15,-4 11-34-15,-8 12 88 16,-14 8-21-16</inkml:trace>
  <inkml:trace contextRef="#ctx0" brushRef="#br0" timeOffset="202466.15">18512 3771 6 0,'0'0'11'0,"0"0"63"16,-88 0 7-16,62 0 16 15,10-3-19-15,2 3-30 16,8 0 9-16,5 0-14 15,1 0 3-15,0 0-12 16,0 0-34-16,3 0 0 16,34 0-17-16,35 6 17 15,32-6 7-15,31 0 21 16,28-11 4-16,29-14-7 0,16-5-11 16,19-4 0-16,12-2-11 15,-1 4 1-15,3 3-3 16,-10 0 3-16,-9 6-4 15,-18 0 0-15,-23 2 0 16,-38 3 0-16,-27 1 2 16,-32 2 0-16,-28 7-2 15,-24 4 5-15,-19 1 3 16,-10 3 2-16,-3 0 3 16,0 0-2-16,0 0-11 15,-6 0-4-15,-13 0-44 16,-14 9-40-16,-16 5-37 15,-15 11-31-15,-15 3-64 0</inkml:trace>
  <inkml:trace contextRef="#ctx0" brushRef="#br0" timeOffset="203744.84">19181 3626 10 0,'0'0'21'15,"0"0"2"-15,0 0-5 16,0 0-3-16,0 0-8 16,0 0-2-16,2-11 3 15,-2 11 3-15,0 0 6 16,0 0 10-16,0-1 5 16,0 1-9-16,0-2-7 15,0 2 0-15,0 0-4 16,1-3-3-16,-1 3 2 15,0 0-6-15,0 0-2 0,0-3 1 16,0 2-2-16,0 1 3 16,2-4 2-16,-2-1 1 15,0 1 2-15,0-3 1 16,0 3-4-16,0 1 2 16,0 3 2-16,0 0-8 15,0 0-3-15,0 0-3 16,0 0 0-16,0 0-4 15,0 0-1-15,0 0-7 16,3 0-7-16,0 0 7 16,0 0 14-16,0 0-2 15,-2 0 3-15,-1 0 0 0,0 0 3 16,0 0-2-16,0 0 1 16,0 0-1-16,0 0 2 15,0 0-2-15,0 0-1 16,0 0 1-16,0 0-1 15,0 0 0-15,5 0 0 16,-5 0 0-16,0 0 0 16,0 0 1-16,0 0 3 15,0 0-3-15,0 0 3 16,0 0-2-16,0 0-2 16,0 0 0-16,0 0 0 15,0 0 0-15,0 0 0 16,0 0-1-16,0 0 1 0,0 0-1 15,0 0-2 1,0 0 3-16,0 0-1 0,0 0 0 16,0 0-4-16,0 0-11 15,0 0-13-15,0 0 6 16,0 0 6-16,0 0 4 16,0 0 4-16,0 0 1 15,0 0 1-15,0 0 3 16,0 0-3-16,0 0-5 15,0 0-7-15,0 0-13 16,3 0-16-16,0 3 7 16,3 4 34-16</inkml:trace>
  <inkml:trace contextRef="#ctx0" brushRef="#br0" timeOffset="206308.19">19420 1199 178 0,'0'0'4'16,"0"0"-4"-16,0 0 26 16,0 0-15-16,0 0-6 15,0 0-5-15,75-19 40 16,-16-1-22-16,9 1-6 15,1 1-5-15,-1 4-7 16,-13 3 1-16,-7 3-1 16,-17 6-1-16,-12-1-5 15,-13 3-28-15,-6 0-19 16,-6 0 20-16,-25 13 1 0,-14 4 32 16,-9 2 7-16,-5-2-2 15,4 0 6-15,2-1 4 16,15-6 17-16,8 0-19 15,14-5 4-15,13-3-10 16,3-2-7-16,0 0-15 16,14 0 6-16,18 0 9 15,16 0 5-15,13-1 12 16,7-13-2-16,-2-2-9 16,-17 4-1-16,-10 4-2 15,-18 2 1-15,-11 5 1 16,-9 1 7-16,-1 0 8 15,0 0 38-15,0 0 2 16,-10 0-16-16,-5 0-9 16,-7 0-28-16,2 0 3 0,3 0-3 15,4 0-2-15,6 0 0 16,6 0 0-16,1 0 0 16,0 0-3-16,0 0-2 15,0 0 2-15,0 0 0 16,0 0 0-16,0 0-2 15,0 0 1-15,0 0 3 16,0 0-2-16,0 0-1 16,0 0 1-16,0 0 3 15,0 0-5-15,0 0 3 0,0 0-1 16,0 0 1-16,0 0 0 16,0 0-1-16,0 0-2 15,0 0 0-15,0 0-1 16,0 0 0-16,0 0 0 15,0 0-1-15,0 0 2 16,0 0 0-16,0 0 0 16,0 0 2-16,0 0-2 15,0 0 1-15,0 0-1 16,0 0 1-16,0 0 0 16,0 0-1-16,0 0 1 15,0 0 3-15,0 0-3 16,0 0 4-16,0 0-3 15,0 0 1-15,0 0 2 16,0 0 0-16,0 0 1 0,0 0 1 16,0 0 1-16,0 0-1 15,0 0 0-15,0 0-1 16,0 0-3-16,0 0-1 16,0 0 1-16,0 0-3 15,0 0 2-15,0 0-2 16,0 0 0-16,0 0 0 15,0 0 0-15,0 0 1 16,0 0-1-16,0 0 0 16,0 0 0-16,0 0 0 15,0 0 0-15,0 0-1 16,0 0 2-16,0 0-1 0,0 0 0 16,0 0 0-16,0 0 0 15,0 0 0-15,0 0 0 16,0 0-1-16,0 0 1 15,0 0 0-15,0 0 0 16,0 0 0-16,0 0 0 16,0 0 0-16,0 0 1 15,0 0-1-15,0 0 0 16,0 0 0-16,0 0 0 16,0 0 0-16,0 0 0 15,0 0 0-15,0 0 0 16,0 0-1-16,0 0 1 15,0 0-1-15,0 0 1 16,0 0 0-16,0 0-1 16,0 0 0-16,0 0-1 0,0 0 2 15,0 0-2-15,0 0-7 16,0 0-33-16,0 0-32 16,0 5-58-16,-14 12-71 15,-14 4 58-15</inkml:trace>
  <inkml:trace contextRef="#ctx0" brushRef="#br0" timeOffset="206509.09">19550 1255 274 0,'0'0'0'0,"0"0"-94"15,0 0-22-15</inkml:trace>
  <inkml:trace contextRef="#ctx0" brushRef="#br0" timeOffset="206705.3">19550 1255 264 0,'33'24'2'15,"-33"-24"-4"-15,0 0 2 16,3 0-21-16,3 0-198 15</inkml:trace>
  <inkml:trace contextRef="#ctx0" brushRef="#br0" timeOffset="206884.84">19636 1315 212 0,'0'0'0'0,"0"0"0"16,0 0-5-16,0 0-14 15,0 0-156-15</inkml:trace>
  <inkml:trace contextRef="#ctx0" brushRef="#br0" timeOffset="207047.31">19645 1442 10 0,'0'0'0'16,"0"0"-1"-16,0 0-8 15</inkml:trace>
  <inkml:trace contextRef="#ctx0" brushRef="#br0" timeOffset="209117.69">20924 3375 11 0,'0'0'25'0,"0"0"-12"16,0 0 1-16,0 0-1 16,0 0-2-16,0 0 6 15,0-13-3-15,0 12-1 16,0-2-3-16,0 2 4 15,0-1 1-15,0-1 2 16,0 1 6-16,0 0-14 16,0 2 5-16,0 0-2 15,0 0-7-15,0 0-3 16,0 0 0-16,0 0-1 0,0 0 1 16,0 0 2-1,0 0-3-15,0 0 1 0,0 0-2 16,0 16-12-16,0 21 3 15,0 18 8-15,0 11 1 16,0 4-28-16,1 1-29 16,2-9-41-16</inkml:trace>
  <inkml:trace contextRef="#ctx0" brushRef="#br0" timeOffset="209845.69">20631 3638 10 0,'0'0'57'16,"0"0"-29"-16,0 0 8 15,0 0-12-15,0 0-18 16,0 0-6-16,-22 4 0 16,22-14-6-16,10-13-18 15,7-8 24-15,-4-2 0 16,3 1 1-16,-5 8 2 0,-3 8-3 15,-1 9 3 1,-7 5-3-16,0 2 1 0,0 4-1 16,-7 21-28-16,-13 13 4 15,-2 8 24-15,-2 1 4 16,6-5-3-16,4-12 0 16,8-13-1-16,3-10 2 15,3-7 1-15,0 0 5 16,0-7-7-16,20-18 28 15,4-11-11-15,4-4-13 16,-1-4-4-16,-6 3 2 16,-8 3 0-16,-3 5 1 15,-7 7 8-15,-1 8 3 16,-2 11-14-16,0 7 1 16,-3 7-2-16,-18 23-45 15,-3 12 19-15,-4 8 22 0,3-2-3 16,7-9-6-16,5-11-10 15,6-11 7-15,6-4-22 16</inkml:trace>
  <inkml:trace contextRef="#ctx0" brushRef="#br0" timeOffset="210154.37">20563 3430 20 0,'0'0'85'0,"0"0"-17"16,0 0 21-16,0 0-47 16,0 0-37-16,0 0 0 15,-9-10-4-15,3 13-2 16,-5 16 5-16,-2 12-1 16,-2 13 1-16,2 2 3 15,-4 0-7-15,7-3 0 16,1-7-4-16,6-8-4 15,3-12-1-15,0-10 4 16,0-6 0-16,19 0-2 16,14-8 7-16,9-12 11 15,4-2-9-15,-1 1-2 16,-6 4-70-16,-8 2-70 16</inkml:trace>
  <inkml:trace contextRef="#ctx0" brushRef="#br0" timeOffset="210364.31">20775 3757 32 0,'0'0'7'0,"0"0"-7"0,0 0-39 16</inkml:trace>
  <inkml:trace contextRef="#ctx0" brushRef="#br0" timeOffset="214420.81">31034 3079 18 0,'0'0'23'15,"0"0"-13"-15,0 0 7 16,0 0 14-16,0 0-1 15,0 0-9-15,0 0 2 16,0 0-1-16,0 0-4 16,0 0-9-16,0 0-1 15,0 0-1-15,0 0 3 16,0 0 0-16,0 0 1 16,0 0 2-16,0 0 0 15,0 0-1-15,0 0 0 16,0 0-6-16,0 0-3 15,0 0 0-15,0 0-3 16,0 0 2-16,0 0-1 0,0 0-1 16,0 0 0-16,0 0 0 15,0 0 0-15,0 0 0 16,0 0 0-16,0 0 0 16,0 0 0-16,0 0-2 15,0 0 2-15,0 0 0 16,0 0 0-16,0 0-1 15,0 0 1-15,0 0 0 16,0 0 0-16,0 0 1 16,0 0 0-16,0 0 0 15,0 0-1-15,0 0 3 16,0 0-2-16,0 0 0 0,0 0 4 16,0 0 1-16,0 0 1 15,0 0 6-15,0 0-1 16,1 0-2-16,-1 0 0 15,0 0-2-15,0 0 3 16,0 0-2-16,2 0-3 16,-2 0-1-16,0 0-5 15,0 0 1-15,0 0-1 16,0 0-1-16,0 0-36 16,-2 0-51-16,-28 0-116 15</inkml:trace>
  <inkml:trace contextRef="#ctx0" brushRef="#br0" timeOffset="-211602.86">28394 3384 122 0,'0'0'0'16,"0"0"-47"-16,0 0 20 15,0 0 14-15,0 0-22 16</inkml:trace>
  <inkml:trace contextRef="#ctx0" brushRef="#br0" timeOffset="-211476.91">28394 3384 6 0,'17'12'42'15,"-17"-12"-6"-15,0 0-4 16,0 0-6-16,0 2-15 16,0-2-11-16,0 0 0 15,0 2-5-15,0 7-11 16,-4 1-53-16</inkml:trace>
  <inkml:trace contextRef="#ctx0" brushRef="#br0" timeOffset="-209840.79">30165 4721 41 0,'0'0'69'16,"0"0"-6"-16,0 0-7 0,0 0-9 16,0 0-11-16,0 0-8 15,0 1-3-15,0-1-2 16,9 0-23-16,18 0-5 15,18-9 5-15,15-5 46 16,8-2-17-16,-1 1-20 16,-4 4-3-16,-6 2-6 15,-11 3-14-15,-12 6-82 16,-10 0-43-16,-19 0-61 16</inkml:trace>
  <inkml:trace contextRef="#ctx0" brushRef="#br0" timeOffset="-209577.59">30146 4950 188 0,'0'0'45'0,"0"0"14"16,0 0 14-16,0 0-50 15,0 0-8-15,0 0 21 16,116-44-21-16,-78 33-11 16,-5 3-3-16,-5 2-2 15,-1 0-1-15,-5 5-9 0,-5-1-39 16,-3 2-17 0,-6 0-44-16,-5 0-20 0</inkml:trace>
  <inkml:trace contextRef="#ctx0" brushRef="#br0" timeOffset="-177232.89">4331 8300 31 0,'0'0'58'0,"0"0"-17"16,0 0-15-16,0 0-3 0,0 0-17 16,0 0 2-16,0 0-4 15,18-71-4-15,-18 66 1 16,2 4 1-16,-2 1 3 16,0-4 2-16,0 1 26 15,0 2 40-15,0 1-25 16,0 0 5-16,0 0-19 15,0 0-19-15,0 0-8 16,0 0-7-16,0 0 0 16,0 1-10-16,0 23-7 15,0 18-1-15,0 25 18 16,0 25 16-16,0 14-13 16,0 12 3-16,0 2 1 0,0-2 1 15,0-2 2-15,0-1-4 16,10 0 3-16,-1-1-4 15,3 1 10-15,0 4 4 16,-3 0-2-16,0 7-5 16,-2 2 7-16,-1 8-1 15,3-7-8-15,2 3 2 16,5-4-11-16,2 1-1 16,0-1 6-16,-5-9 2 15,1-5-3-15,-5-6-1 16,-2 5-4-16,-4-1 17 15,0-3 10-15,0 12-22 16,0-8 24-16,3 0-24 0,3 6 7 16,1-11-3-16,-2 3-6 15,1 7 5-15,-2-7-6 16,-1 3-1-16,-3-5 14 16,0-5-10-16,2 3-3 15,-1-2 20-15,1 1-11 16,5-3-6-16,-4 1 5 15,3-3 0-15,-3 1-6 16,6-4-2-16,-6 1 7 16,0-5-6-16,0-5 0 15,-2 1 3-15,-1-1 0 16,6-1-1-16,-3 3-3 16,0 6 2-16,0-4-3 0,-3 0-1 15,0 4 3-15,0 0-3 16,0 3 0-16,0-2 4 15,-3 9-4-15,3 4 1 16,0-1 0-16,0-6 19 16,4-8-10-16,1-3-10 15,1-4 0-15,-3 0 4 16,7-2-4-16,-4 5 0 16,6 7 0-16,-6-2 1 15,0-5 1-15,-3-10-2 16,4-2 5-16,-4-1-5 0,-1 0 1 15,1-4 7 1,0-5-5-16,1-4 6 0,-4-2-8 16,3-5 5-16,2 0-5 15,-1 10 0-15,5 3 6 16,3-2-2-16,-2-4-4 16,-2-13-1-16,-5-17 8 15,1-3-7-15,-4-5-1 16,0-16 1-16,-3-2 1 15,3-6-2-15,-3-1-9 16,0-3-17-16,0 0-16 16,-16-10-80-16,-11-26 1 15,-9-17-115-15,-6-16-96 16</inkml:trace>
  <inkml:trace contextRef="#ctx0" brushRef="#br0" timeOffset="-165849.55">1457 8497 34 0,'0'0'39'15,"0"0"1"-15,0 0 11 16,0 0-22-16,0 0 22 15,0 0 16-15,0 0-3 16,0 0-41-16,-19-22 19 16,14 17-8-16,4 5-1 15,-1 0-4-15,2 0-16 16,-3 0-13-16,3 0 0 0,0 0-8 16,0 13-7-16,0 11 4 15,0 16 7-15,0 9 4 16,0 7 3-16,0 2-3 15,0-7 0-15,0-5-2 16,-3-9-11-16,0-9-23 16,0-14-8-16,3-3-50 15,0-11-3-15,15 0-13 16,9-20-4-16</inkml:trace>
  <inkml:trace contextRef="#ctx0" brushRef="#br0" timeOffset="-165586.46">1545 8461 25 0,'0'0'81'16,"0"0"-1"-16,0 0-3 16,0 0 2-16,0 0-29 15,0 0-18-15,0-30-17 16,0 30-8-16,0 0-7 16,0 0-4-16,0 16-1 15,0 12 5-15,0 14 2 16,3 16 11-16,0 6 0 15,-3 4 3-15,0-1-3 16,0-3 7-16,0-11-20 16,-3-12 1-16,-3-12-1 15,4-12-9-15,2-12-32 0,0-5-72 16,0-7-33 0,5-22 2-16</inkml:trace>
  <inkml:trace contextRef="#ctx0" brushRef="#br0" timeOffset="-165058.62">1411 8441 38 0,'0'0'13'0,"0"0"53"16,0 0 25-16,0 0-64 16,0 0 5-16,0 0-4 15,-72-5-17-15,72-4-11 16,16-7 0-16,11-3 18 15,12-8-12-15,0 1-5 16,0 0-1-16,1 2-23 0,-3 4 8 16,-4 3-5-16,-3 8 11 15,-11 9 5 1,-5 0 2-16,-8 0-2 0,-6 9-3 16,0 11 7-16,-6 8 1 15,-18 4 9-15,-4 4 0 16,-7-2-5-16,1-5-5 15,1-2 2-15,11-7-1 16,7-8 3-16,7-5-4 16,4-7 2-16,4 0 4 15,0 0 6-15,0 0 0 16,0 0-12-16,0 0 0 0,0 3-10 16,0 4 0-16,9 3 10 15,9 9 7-15,4 1 2 16,5 0 14-1,4 5-7-15,8 0 9 0,1 1-2 16,8 4-3-16,-5-2-16 16,-4-6-3-16,0-3 3 15,-11-5-2-15,-1-5-2 16,0-8 2-16,1-1 3 16,2-4-5-16,7-19-6 15,-2-10-100-15,-7-3-40 16</inkml:trace>
  <inkml:trace contextRef="#ctx0" brushRef="#br0" timeOffset="-163325.92">1250 10017 285 0,'0'0'2'0,"0"0"28"16,0 0-4-16,0 0-26 0,0 0-11 15,0 0-4 1,0 0 15-16,16 82 3 0,-1-49-3 16,-2 0 14-16,-8-5-5 15,-2-9 1-15,-2-7 3 16,-1-5 4-16,2-7-5 15,-2 0 12-15,0 0 13 16,0-9-4-16,0-12 14 16,0-15-34-16,0-11-13 15,0 4-1-15,0 4 0 16,0 12-1-16,3 12 1 16,0 11-7-16,7 4-15 15,2 0-24-15,12 21 33 16,1 4 9-16,1-1-9 15,-2-5 2-15,-2-6 7 0,-7-6 3 16,-5 0-4 0,-4-7 5-16,-3 0 1 0,0 0 1 15,2 0-1-15,5-20 7 16,5-10 2-16,4-7-5 16,-5-4 0-16,4 7 29 15,-9 9-15-15,-3 13-7 16,-3 12-11-16,0 0-11 15,10 15-14-15,6 13 25 16,4 8 1-16,8 4 0 16,1-2 2-16,-1-9-3 15,2-7-13-15,1-8-28 16,0-11-34-16,2-3-51 16,3-17 27-16,4-19-7 0</inkml:trace>
  <inkml:trace contextRef="#ctx0" brushRef="#br0" timeOffset="-162995.43">2055 9894 41 0,'0'0'108'15,"0"0"7"-15,0 0 40 16,0 0-22-16,0 0-60 16,0 0-2-16,-43-30-57 15,18 71-14-15,-5 4-2 16,7 2 0-16,7-7 0 16,13-10-6-16,3-8-7 15,0-12-32-15,9-3 6 16,13-7 20-16,5-7-7 15,6-16-25-15,-5-8 35 16,-7-3 18-16,-12-7 0 16,-9 1 8-16,0 2-1 15,-3 10 3-15,-6 11 43 0,2 14 4 16,5 3 6-16,1 0-63 16,1 11-18-16,6 17-19 15,24 8 29-15,11 3 8 16,4-3 0-16,7-4 0 15,-3-11-45-15,-4-1-26 16,-6-8 0-16,-9-7-71 16,-5-5-37-16,-7-8 79 15</inkml:trace>
  <inkml:trace contextRef="#ctx0" brushRef="#br0" timeOffset="-162828.91">2431 9892 93 0,'0'0'183'0,"0"0"-38"15,0 0-24-15,0 0-31 16,0 0-36-16,0 0-54 15,-12-60-11-15,36 60-11 16,19 9 20-16,2 5 2 16,7 3 2-16,-6 1-2 15,-4-1-60-15,-6 0-50 16,-11-7 5-16,-11-3-63 16,-7-7 37-16</inkml:trace>
  <inkml:trace contextRef="#ctx0" brushRef="#br0" timeOffset="-162636.47">2668 9779 64 0,'0'0'159'16,"0"0"-32"0,0 0 16-16,0 0-9 0,0 0-28 15,0 0-34-15,-46-39-38 16,40 48-20-16,-3 18-14 16,-7 15 0-16,-4 15 8 15,1 12 4-15,-2-2-12 16,9-6 0-1,1-8-29-15,4-13-77 0,4-7 3 16,3-13-82-16,0-19-83 16</inkml:trace>
  <inkml:trace contextRef="#ctx0" brushRef="#br0" timeOffset="-161146.65">3335 9581 59 0,'0'0'2'15,"0"0"48"-15,0 0-12 16,0 0-13-16,0 0-10 16,0 0-4-16,0-3 12 15,0 3 4-15,0 0-3 16,0 0-2-16,0 0-5 15,0 0-2-15,0 0 6 16,0 0-4-16,0 0-5 16,0 0-1-16,0 0-2 15,0 0 1-15,0 0-2 16,0 0-3-16,0 0-3 16,0 0 2-16,0 0-1 0,0 0 0 15,0 0-2-15,0 0-1 16,0 0 0-16,0 0-1 15,0 0 1-15,0 0 3 16,0 0 1-16,0 0-1 16,0 0 3-16,0 0 6 15,0 0-5-15,0 0-2 16,0 0-3-16,0 0-1 16,0 0-1-16,0-4 0 15,0 4 2-15,0 0-2 0,0 0 0 16,0 0 0-1,0 0 0-15,0 0-4 0,0 0 4 16,0 0-2-16,0 0-2 16,0 0 2-1,0 0-1-15,0 0 1 0,0 0 0 16,0 0 2-16,0 0-1 16,0 0 1-16,0 0 0 15,0 0-2-15,0 0 2 16,0 0 3-16,0 0-3 15,0 0 1-15,0 0-1 16,0 0 0-16,0 0 1 16,0 0-1-16,0 0 0 15,0 0 0-15,0 0 0 16,0-1 0-16,0-5 0 0,1-4 1 16,4 0-1-16,4-5 1 15,-2-2 1-15,2 0 6 16,-3-3 5-16,-1 6 8 15,-4 3 32-15,-1 3-5 16,0 5 6-16,0 3-1 16,-12 0-26-16,-10 0-21 15,-8 0-6-15,-4 6-10 16,-2 15-5-16,6-1 3 16,6 5 4-16,5-4 2 15,10 1 3-15,9 2-5 16,0-1-5-16,0-1 4 15,22 3 9-15,-1-3 0 0,10-2-1 16,2-3-2-16,3 1 2 16,0-3 2-16,3-1 2 15,-8 1-3-15,-4-2 0 16,-11-4 0-16,-5-2 0 16,-10-2-4-16,-1 0 4 15,0 6 6-15,-22 8 1 16,-17 8 15-16,-22 2-22 15,-17 5-36-15,-13 3-115 16,-10-2-101-16</inkml:trace>
  <inkml:trace contextRef="#ctx0" brushRef="#br0" timeOffset="-160333.43">1284 11298 502 0,'0'0'1'16,"0"0"34"-16,0 0 99 15,0 0-110-15,0 0 6 16,0 0-30-16,-28-16-7 16,28 21-2-16,0 19-14 15,0 12 16-15,3 7 7 16,7-3 6-16,-4-9-6 15,3-12 0-15,-2-13 0 16,-2-2-1-16,-2-4-2 16,3 0 0-16,6-7 3 15,7-20 8-15,8-15 11 16,1-4-10-16,-4-1-3 16,-6 8-1-16,-5 14-5 0,-5 11 0 15,-2 10-3-15,3 4-18 16,6 16-12-16,7 14 26 15,9 3 7-15,-1 0 1 16,-4-9-1-16,-1-11-13 16,-4-8 11-16,-2-5 2 15,2 0 1-15,0-15 7 16,4-12 1-16,-1-6 5 16,-1-8-7-16,-10-1 0 15,-4 3 14-15,-6 14-4 16,-3 7-4-16,0 16 17 15,0 2-30-15,0 5-21 0,10 24-22 16,10 8 26-16,7 9 17 16,1-7 0-16,2-11-1 15,-2-9-4-15,-4-12 1 16,-1-4 1-16,-4-3 3 16,0-10 4-16,-5-16 0 15,-1-5 6-15,-10-6-1 16,-3-5 2-16,0 4-1 15,0 11-7-15,0 10 1 16,-3 15 2-16,3 2-6 16,0 9-21-16,0 24-40 15,3 17 7-15,15 3 36 16,9-5-70-16,16-7-29 16,-1-12-138-16</inkml:trace>
  <inkml:trace contextRef="#ctx0" brushRef="#br0" timeOffset="-160079.9">2234 10875 408 0,'0'0'42'0,"0"0"91"16,0 0-99-16,-88 43-34 16,79-19-6-16,9-2 2 15,0-2-6-15,18-7 6 16,0-7-1-16,-3-4 5 0,-3-2 0 15,1 0 7 1,-1-16 0-16,-7-5-1 0,-5-3-1 16,0 2 6-16,-6 5-11 15,-8 9-10-15,-2 8-15 16,5 21-77-16,-1 16-124 16,2 11-35-16</inkml:trace>
  <inkml:trace contextRef="#ctx0" brushRef="#br0" timeOffset="-159706.75">2331 11243 542 0,'0'0'92'0,"0"0"-76"0,0 0 14 16,0 0-30-16,0 0-30 15,0 0-69-15,55 6 73 16,-25 5 3-16,-3 1-9 15,-6 5 14-15,-2 1 9 16,-8 2 6-16,-4 0 3 16,-1-3 1-16,-3-1 1 15,-3-8 11-15,0-6 16 16,0-2-5-16,0 0 15 16,3 0 26-16,0-22 7 15,9-25-39-15,9-12-33 16,4-7 0-16,11 6 1 15,-3 17 1-15,-2 14 10 16,-1 12-9-16,-3 13-3 16,-2 4-7-16,2 17-4 0,-3 23 1 15,3 19 8-15,-5 11-10 16,-1 12-79-16,-6-10-86 16,-5-21-132-16</inkml:trace>
  <inkml:trace contextRef="#ctx0" brushRef="#br0" timeOffset="-159331.08">3344 10756 161 0,'0'0'425'16,"0"0"-396"-16,0 0 63 0,0 0-65 15,0 0 4-15,0 0-7 16,-24 20 6-16,6 9-3 15,-6 12-7-15,-1 1-13 16,11-2-5-16,7-11-2 16,7-8-4-16,0-2-3 15,21-8-5-15,12 2 5 16,4-4 7-16,3-2 1 16,2 3 0-16,-6-7 6 15,-8 4-7-15,-7 0 0 0,-9 2-8 16,-5 2 4-1,-7 8-5-15,0 4 9 0,-16 13 1 16,-17 4 7-16,-10 1 3 16,-11 1-4-16,-4-6-7 15,0-6-20-15,1-17-79 16,2-9-63-16,7-8-36 16,2-32-153-16</inkml:trace>
  <inkml:trace contextRef="#ctx0" brushRef="#br0" timeOffset="-158041.24">1278 12388 19 0,'0'0'9'16,"0"0"38"-16,0 0-18 15,0 0 16-15,0 0 1 16,0 0-17-16,-12-13 11 16,12 13 5-16,0 0-16 15,0 8-27-15,0 21 5 16,0 19-5-16,12 8 24 16,6 4-19-16,-3 3-1 15,-2-6 3-15,-4-5-5 16,-3-13 3-16,-1-12 9 15,-5-11 7-15,1-8-3 0,-1-5-6 16,0-3 6 0,2 0 11-16,-2 0 0 0,0-3 9 15,0-14 13-15,0-13-20 16,0-6-33-16,0-7-3 16,1-1-2-16,11 8 3 15,0 7-2-15,9 2-2 16,-3 11 2-16,10 6-4 15,2 7-17-15,7 3-11 16,-4 3 9-16,-5 13-3 16,-7 1-2-16,-9 3 18 15,-12 3 4-15,0 7 5 0,-15 6 5 16,-16 4 0-16,-8 3-12 16,-3-4 1-16,2-6 1 15,6-9 1 1,10-12-29-16,9-7-40 0,10-5-63 15</inkml:trace>
  <inkml:trace contextRef="#ctx0" brushRef="#br0" timeOffset="-155078.75">1954 12576 9 0,'0'0'5'16,"0"0"-3"-16,0 0-4 15,0 0 4-15,0 0 0 16,0 0 25-16,3 0 27 16,-3 0 19-16,0 0 5 15,0 0-5-15,0-3-13 16,0-6-35-16,-12-8-25 16,-12 3 6-16,1 2-6 15,-9-1 5-15,2 6-4 0,3 7 11 16,-3 0-2-16,8 0-10 15,1 13-3-15,7 6-1 16,10 5-4-16,4 2 7 16,0 0-2-16,0-6-12 15,3-4-3-15,6-7 4 16,3-4 8-16,-2-5 4 16,1 0 0-16,-4 0-1 15,-2 0 3-15,-1 0 0 16,2 0 0-16,-3 0 2 15,-3 0-2-15,0 0-2 16,0 0 1-16,0 0 1 16,0 0-2-16,0 0 2 15,0 0 2-15,0 0-2 16,0 0 0-16,3 0 0 0,0 0 0 16,8 0 0-16,-4 0 0 15,2 0 0-15,-3 0 0 16,0 0 0-16,4 0 0 15,-4 0 0-15,2 0 0 16,-1 0 0-16,2-3 3 16,3-7 4-16,1-4-1 15,-1-1 0-15,-1-2 2 16,-5 0-8-16,4-2 4 16,-7-8 2-16,-3-4-5 15,0 0 4-15,0-6 0 16,-16 1-2-16,4 0 0 15,-6 5-2-15,0 1 7 0,0 4-4 16,3 7 5-16,5 2-1 16,4 4-7-16,0 1 12 15,3 0-8-15,-3-4 5 16,1 5-1-16,1 3 3 16,3 4 8-16,1 4-1 15,0 0-19-15,0 9-20 16,14 21-2-16,10 14 22 15,9 8 0-15,1 7 3 16,-7-3-1-16,3 2 3 16,-7-10-5-16,-1-7 0 15,-3-12-25-15,8-7-27 0,3-11-37 16,1-8-31 0,2-3-58-16,1-12 136 0</inkml:trace>
  <inkml:trace contextRef="#ctx0" brushRef="#br0" timeOffset="-154711.46">2258 12425 60 0,'0'0'71'16,"0"0"-5"-16,0 0 35 16,0 0 15-16,0 0-35 15,0 0-18-15,-28-30-19 16,5 47-16-16,-1 12-21 16,-1 5-7-16,4 5-3 15,8-3 3-15,5-3-4 0,8-9-1 16,0-9 2-1,9-8-13-15,12-7 2 0,0 0 9 16,9-22 5-16,5-12 7 16,-9-6-7-16,-5-6-27 15,-9-7-6-15,-12-1 27 16,0-7 6-16,-12-3 3 16,-12 5 0-16,-1 10 4 15,2 14 18-15,4 17 24 16,10 11 17-16,4 7-18 15,4 5-48-15,1 26-30 16,0 19 21-16,10 12 5 16,17 5 4-16,6 2-2 15,6-2-43-15,4-4-53 16,-3-8-16-16,2-11-83 0,-2-22-33 16</inkml:trace>
  <inkml:trace contextRef="#ctx0" brushRef="#br0" timeOffset="-153961.62">2986 12213 465 0,'0'0'16'16,"0"0"79"-16,0 0-7 16,0 0-71-16,0 0 24 15,-88-12-32-15,58 29-9 16,-1 8-4-16,8 1-5 0,7 4 6 15,10 0-6-15,6-8 3 16,6-5-21-16,16-5-17 16,5-9 24-16,1-3 13 15,-1 0 7-15,-1-20 8 16,-4-4 3-16,-7-5-3 16,-6-5-3-16,-6-5 3 15,-3 6-1-15,0 5-1 16,0 12-1-16,0 10 0 15,0 6-4-15,0 0-1 16,0 13-28-16,3 16-16 16,16 8 44-16,5-1-6 15,7-9-37-15,-1-11-19 0,0-9 29 16,-3-7 5 0,0-7 13-16,1-23 8 0,-1-5-25 15,-6-11-16-15,-9-4 48 16,-6-4 16-16,-6-4 29 15,0 0 16-15,-9 10-14 16,-5 15 22-16,1 19 59 16,4 14-13-16,6 0-36 15,0 0-62-15,-3 30-17 16,2 10-23-16,4 19 20 16,0 4 3-16,0-4-3 15,13-7 1-15,4-11 1 0,-3-11-2 16,0-14 1-16,-4-7-1 15,-4-9 3-15,-3 0 0 16,2 0 11-16,4-23 13 16,7-9 21-16,2-5-26 15,0 4-17-15,-5 10-2 16,-1 9-9-16,0 14-12 16,3 0-25-16,0 11-2 15,6 15 24-15,-2 7 18 16,-10 1-1-16,-3-1 7 15,-6-4-1-15,-1-2 3 16,-20-2 9-16,-3-5-4 16,-6-6-4-16,0-9-3 15,2-5-27-15,4-5-19 16,12-22-35-16,12-6-157 0,0-10 10 16</inkml:trace>
  <inkml:trace contextRef="#ctx0" brushRef="#br0" timeOffset="-153684.47">3515 12080 79 0,'0'0'163'16,"0"0"-33"-16,0 0-7 16,0 0-67-16,0 0-45 15,3 71 24-15,0-26 14 16,8-1-21-16,8-8-14 16,2-2-14-16,3-15 2 15,0-9 1-15,3-8-2 16,-2-2 5-16,5-6 2 0,-2-24-2 15,-6-6-6-15,-11-6-28 16,-8-6 17 0,-3 0 11-16,-19 9 2 0,-11 9 8 15,0 13 12-15,3 17 8 16,-7 0-30-16,10 27-18 16,0 8-69-16,8 8-69 15,14-3 18-15,2-3-120 16</inkml:trace>
  <inkml:trace contextRef="#ctx0" brushRef="#br0" timeOffset="-153395.29">3824 12080 349 0,'0'0'99'16,"0"0"90"0,0 0-96-16,0 0-30 0,0 0-59 15,0 0-4-15,0-9-39 16,12 32 8-16,6 9 31 15,7 2 3-15,-5-7-2 16,-1-10 1-16,-4-8-3 16,-6-6 2-16,-6-3-1 15,0 0 9-15,0-10 20 16,3-23 55-16,4-9-38 16,-2-17-28-16,-2 2-16 15,0 11-2-15,4 7-10 0,-1 14-38 16,2 9-46-1,2 10-38-15,2 6-63 0,6 0-92 16</inkml:trace>
  <inkml:trace contextRef="#ctx0" brushRef="#br0" timeOffset="-153056.36">4202 11893 317 0,'0'0'96'15,"0"0"-23"-15,0 0 4 16,0 0-73-16,0 0-4 15,0 0-1-15,5 54 1 16,6-37-3-16,1-5 3 16,1-7-18-16,4-5-13 15,2 0 9-15,2-9 21 16,-6-11 1-16,-2-2 3 16,-7-5 4-16,-6 4 6 0,0 6 26 15,-16 4 3-15,-4 9 23 16,-8 4-1-16,-2 9-36 15,-4 16 12-15,-3 13-32 16,7 3 9-16,12-2-4 16,12 2-13-16,6-9 0 15,1-6-3-15,29-6-4 16,18-11-29-16,28-9-25 16,8-6-2-16,7-22 9 15,-17-2-178-15,-20-4-28 16</inkml:trace>
  <inkml:trace contextRef="#ctx0" brushRef="#br0" timeOffset="-152535.95">1548 13435 299 0,'0'0'96'15,"0"0"-49"-15,0 0 73 16,0 0-82-16,0 0-18 16,0 0-10-16,0 59-8 15,0-16 19-15,0 10-21 16,-3-6-94-16,3-11-42 15,0-10-50-15</inkml:trace>
  <inkml:trace contextRef="#ctx0" brushRef="#br0" timeOffset="-152384.52">1688 13450 217 0,'0'0'126'0,"0"0"22"15,0 0 0-15,0 0-120 0,0 0-28 16,0 0-23-16,23 25 14 15,-1 14 9-15,5 12 0 16,1 8-120-16,-1-12-129 16</inkml:trace>
  <inkml:trace contextRef="#ctx0" brushRef="#br0" timeOffset="-151926.71">3041 12861 188 0,'0'0'339'15,"0"0"-315"-15,0 0 132 16,0 0-126-16,0 0-12 16,0 0-17-16,-45-17-1 15,45 34-9-15,3 15 0 16,14 14 9-16,8 12 40 15,2-2-31-15,-8-8-4 16,-2-4-4-16,-7-18 4 16,-1-13-5-16,-6-9 3 15,0-4 9-15,-3 0 35 0,3 0 41 16,-3-9-7-16,0-19-11 16,3-5-44-16,6-7-26 15,3 8-6-15,3 5-10 16,10 11-27-16,2 10-4 15,6 6-28-15,3 0-23 16,-1 6 21-16,-9 13 25 16,-7-2 8-16,-14 5 23 15,-5 6 16-15,-27 8 5 16,-12 1 0-16,-10-6 0 16,1-3-39-16,9-12 6 15,15-10-33-15,17-6-61 16,7-9-48-16</inkml:trace>
  <inkml:trace contextRef="#ctx0" brushRef="#br0" timeOffset="-151216.6">3435 12966 98 0,'0'0'145'0,"0"0"-19"16,0 0-63-16,0 0-49 16,0 0-8-16,0 0 25 15,22 102-8-15,-11-78-11 16,-4-4-9-16,-1-11-2 15,3-5-1-15,-3-4 4 16,3 0-3-16,3-10-1 16,0-13-6-16,-2-11-7 0,-1-2-7 15,-9-6 8 1,0-1 10-16,-6 9-6 16,-10 11 8-16,-1 14 9 15,-2 9 34-15,-3 17-41 0,-2 22-2 16,0 17-9-16,3 7 6 15,12 6 3-15,9-5 0 16,0-3 0-16,18-14 1 16,9-12-3-16,9-21-12 15,7-14-20-15,2-12 24 16,4-29 0-16,-1-19-102 16,-7-4 23-16,-11-13-68 15,-10 1 115-15,-13-5 42 16,-7 3 52-16,0 15 61 0,-3 22 9 15,-6 20 14-15,6 20-30 16,-3 1-68-16,3 14-38 16,0 23-36-1,0 9 32-15,3 7 3 0,0-7-2 16,15-4 1-16,3-9-27 16,7-9-27-16,-2-11-4 15,7-13 22-15,-2 0 18 16,2-26-44-16,-2-8 28 15,-7-2 26-15,-12 6 10 16,-3 7 10-16,-3 14 22 16,-3 5 48-16,0 4-19 15,0 0-37-15,0 0-24 0,0 9-17 16,0 3 9-16,0 3 7 16,0-5-1-16,0-3-3 15,12 0 0-15,-5 3-16 16,4-5-2-16,2 6 16 15,1-1 5-15,-1-1 1 16,2 2 1-16,4-2 0 16,2-1 0-16,3-5 0 15,3-3 1-15,3 0-1 16,-5-10-4-16,-6-7-213 16</inkml:trace>
  <inkml:trace contextRef="#ctx0" brushRef="#br0" timeOffset="-149745.18">1099 14713 352 0,'0'0'10'16,"0"0"58"-16,0 0 31 15,0 0-54-15,0 0-24 16,0 0-20-16,-9-12 2 0,9 12 9 15,0 0 9-15,0 0 7 16,0 0-13-16,-3 3-3 16,3 16-5-16,-5 12 1 15,-3 5 5-15,-3 3-12 16,-1 4 2-16,2-3-3 16,2-2 4-16,4-4-4 15,4-10 0-15,0 2-1 16,0-6-5-16,9-1 5 15,13-6-4-15,2-6 4 16,4-7-2-16,5 0-4 16,3-23 3-16,1-16 1 15,-1-8 1-15,-9-1-1 0,-5-2-4 16,-11 0 2 0,-8 0 5-16,-3 1 2 0,-3 3-2 15,-11 5 0-15,-2 9 4 16,4 12-1-16,4 6 0 15,3 11-2-15,3 3-1 16,2 0-15-16,0 3-127 16,0 21-141-16,4 5 64 15</inkml:trace>
  <inkml:trace contextRef="#ctx0" brushRef="#br0" timeOffset="-148227.52">1506 14750 486 0,'0'0'40'0,"0"0"90"16,0 0 10-16,0 0-94 15,0 0-44-15,0 0 6 16,-10 89-1-16,10-17 26 16,0 11-20-16,0 6-10 15,10-10 4-15,-4-12-6 16,-3-24-1-16,3-16 0 15,-3-11 0-15,-1-13 1 16,1-3-1-16,-3 0 14 16,1-10 15-16,-1-23 30 15,0-23-16-15,0-26-40 16,0-14-3-16,0-7 0 16,-4 4 0-16,4 20-3 15,0 15-6-15,4 27-23 0,14 18-15 16,4 16-12-16,8 3-28 15,6 20-3-15,3 14 52 16,-3 2 1-16,-11 7-12 16,-15-4 29-16,-10-2 20 15,-13-4 3-15,-23-4 27 16,-3-4 14-16,2-8 3 16,1-6 3-16,5-10 18 15,9-1-6-15,8 0-43 16,11-10-15-16,3-6-4 0,0-4-27 15,27-8-43-15,12-2-2 16,10-2 19-16,2 1-26 16,7 2-15-16,-12 3 50 15,-7 3 36-15,-12 2 8 16,-14 7 4-16,-4-1 18 16,-9 5 60-16,0 3 9 15,0 4-16-15,0 3 29 16,0 0-13-16,0 0-43 15,0 0-18-15,0 7-30 16,0 21-8-16,0 20 8 16,6 22 6-16,13 18 14 15,-2 15-6-15,2 1-13 16,-4-7 4-16,-3-20-4 16,-3-21 0-16,-3-23 0 0,-3-14 1 15,0-16-2-15,0-3 4 16,-3 0 14-16,0-23 8 15,0-26 7-15,-12-21-27 16,-6-22-6-16,-3-10 0 16,8-6-1-16,2 8-13 15,11 21-8-15,0 15 1 16,14 18-7-16,14 14-12 16,9 12-7-16,5 9-4 15,5 11-14-15,-3 0 3 16,-8 17 26-16,-9 12 16 15,-18 8 9-15,-9 7 11 0,-6 2 5 16,-24 2 36-16,-3-1-22 16,-1-11-8-16,4-8-10 15,15-16-1-15,8-12-52 16,7 0-18-16,0-26-42 16,22-10-100-16,14-11 71 15,13 1 49-15,2-4 54 16,1 6 8-16,-3 10 30 15,-13 9 6-15,-14 13 74 16,-11 5 21-16,-11 7 17 16,0 0 29-16,0 0-27 15,0 11-33-15,-3 9-20 16,0 5-38-16,1 0-23 0,2-6-6 16,0-3-3-1,9-7 1-15,9-2 1 16,5-7 1-16,2 0-4 0,5-13-12 15,-5-11 5-15,-1-5-30 16,-12-1 12-16,-9-3 22 16,-3 4 7-16,-6 5 8 15,-21 5-3-15,-7 13 3 16,-8 6-6-16,-4 19 14 16,7 20-16-16,3 14-8 15,11 3 1-15,16 1 3 16,9-5-2-16,10-15-3 0,25-14-10 15,11-16-10-15,5-7 8 16,5-23 21-16,1-16 5 16,-5-11-1-16,-10-3-4 15,-9-1 0-15,-14 2 5 16,-13 9 7-16,-6 14-6 16,0 12 15-16,0 13 52 15,-12 4 24-15,-7 9-97 16,-5 13-3-16,0 3-8 15,9-2 1-15,9-6-1 16,6-7-1-16,0-3-8 16,15-5 11-16,9-2 4 15,12 0 5-15,-2 0 6 16,2-2 0-16,-6-5-5 0,-2 4 0 16,-7 3 7-16,-2 0 3 15,-2 0-3-15,-1 10-8 16,-4 9 0-16,3 8 0 15,-6 7 6-15,0-2-2 16,1 1-4-16,2-10-45 16,12-12-53-16,12-11-47 15,13-4-87-15,5-32-55 16</inkml:trace>
  <inkml:trace contextRef="#ctx0" brushRef="#br0" timeOffset="-147834.39">3380 14159 403 0,'0'0'179'0,"0"0"119"16,0 0-139-16,0 0-44 16,0 0-57-16,0 0-27 15,-20-20-1-15,20 32-22 16,-3 8-8-16,3 13-9 16,0 18 7-16,3 8 4 15,6 3-1-15,0 1 0 16,0-7-1-16,-3-10 0 15,0-12 0-15,-3-11 0 16,0-17 0-16,0-2 0 16,-3-4 3-16,0 0 8 15,3 0 16-15,-3-7-4 16,7-10-2-16,1-6-18 0,1-2-3 16,7-2-10-1,4 7-31-15,2 7-11 16,3 6-19-16,-1 4 13 15,0 3-6-15,-3 0 5 0,-5 13 21 16,-7 8 16-16,-7-2 3 16,-2 7 7-16,-5 7 6 15,-23 4 3-15,-11 5-31 16,-10 5-89-16,-9-5-75 16,0-5-81-16</inkml:trace>
  <inkml:trace contextRef="#ctx0" brushRef="#br0" timeOffset="-146318.72">3912 14475 110 0,'0'0'222'0,"0"0"-182"15,0 0 54-15,0 0-73 16,0 0-5-16,0 0 8 16,-43-70 4-16,25 62 19 15,-1 4 15-15,-1 2-17 16,4 2-14-16,-2 0-22 16,0 9-9-16,2 16-11 15,2 7-3-15,1 6 11 16,10-4-2-16,3-5-3 15,0-6 0-15,10-6-12 16,2-11 2-16,9-2 9 16,0-4 7-16,3 0 2 15,6-17 4-15,-5-4-4 16,-1-1-10-16,-12 0 9 0,1-2 1 16,-10 1 6-16,-3-4 0 15,0 8-5-15,0 2 4 16,0 4-1-16,0 10-4 15,-3 0 3-15,3 3-3 16,0 0-4-16,0 0-3 16,0 0 0-16,0 0 2 15,0 0 4-15,0 0 2 16,0 0 1-16,0 0-2 16,0 0-2-16,0 0 2 15,0 0 0-15,0 0 3 0,0 0-3 16,0 0 1-1,0 0-1-15,0 0 6 0,0 0-5 16,0 0 1-16,0 0-2 16,0 0 0-16,0 0-2 15,0 0-4-15,0 0 5 16,0 0 1-16,0-1 0 16,0 1 0-16,0 0 0 15,0 0-4-15,0 0 4 16,0 0-1-16,0 0-1 15,0 0 0-15,0 0-3 16,0 0-1-16,0 0 4 16,0 0-3-16,0 0 4 15,0 0 1-15,0 0 1 16,0 0-1-16,0 0-1 0,0 0-13 16,0 0-35-16,0 0-8 15,0 9 5-15,-3 3 23 16,-1 4-21-16,1-7-15 15,0-4-6-15,3-2 17 16,0-3 20-16,0 0 30 16,0 0 4-16,0 0 0 15,0 0-7-15,0-3-29 16,6 2-1-16,-2-3-1 16,-4 4 20-16,3 0 11 15,0 0 7-15</inkml:trace>
  <inkml:trace contextRef="#ctx0" brushRef="#br0" timeOffset="-145337.12">3981 14380 98 0,'0'0'27'16,"0"0"35"-16,0 0 1 15,0 0 11-15,0 0 15 16,0 0-28-16,0 0-17 16,0 6-30-16,0 11-14 15,0 5 0-15,0 5 2 16,3-4 2-16,7-6-4 16,2-4-2-16,2-6 2 0,2-5 0 15,3-2 3-15,7-2 0 16,4-18 9-16,-2-9-3 15,-3-1-7-15,-7-6 1 16,-12 3-1-16,-3-1 8 16,-3 4-2-16,0 10-1 15,-3 8 5-15,0 6 15 16,0 6-8-16,3 0-19 16,0 10-18-16,0 15-14 15,0 5 24-15,9 0-2 0,15-4-20 16,1-9-17-1,-2-7 17-15,2-7 20 0,-4-3 8 16,4-3 2 0,2-18 3-16,3-7 3 0,-6-6-3 15,0 1-3-15,-8-1 1 16,-4 5 0-16,-6 12 2 16,0 7-1-16,-3 7-2 15,-2 3-6-15,4 0-10 16,7 13-11-16,4 4 27 15,4 0-1-15,5-5 1 16,2-7-9-16,4-5 5 16,-4 0 3-16,0-5 0 15,-2-7-2-15,-5-2 3 16,-1 1 2-16,-3 4-2 0,-2 1-2 16,2 5 1-16,4 0-2 15,2 3-2-15,5 0 4 16,-2-3-8-16,-1 0 2 15,-3-5 7-15,-5 0 3 16,-5-3 4-16,-2 0 6 16,-6 3 10-16,-3 1-4 15,0 0-1-15,0 0-1 16,-6 2-5-16,-11 5 16 16,-5 0-27-16,-5 5 2 15,2 9 4-15,1 3 16 16,9-2-23-16,9-4-3 0,3-5 1 15,3-2-9-15,0-4 2 16,12 0-5-16,13-4 14 16,5-13 1-16,3-12 1 15,0-6-2-15,-8-6-2 16,-4-6 2-16,-9-8 4 16,-6-12 5-16,-3-1 14 15,-3 4 23-15,0 17 4 16,0 16 40-16,-6 17 39 15,3 12-13-15,0 2-31 16,0 5-85-16,-6 35-13 16,3 26-5-16,3 23 16 15,3 15-1-15,0 4-53 16,8-3-101-16,2-2-160 16,-10-3-118-16</inkml:trace>
  <inkml:trace contextRef="#ctx0" brushRef="#br0" timeOffset="-144077.35">2034 15539 264 0,'0'0'29'0,"0"0"98"15,0 0-21-15,0 0-5 16,0 0-28-16,0 0-73 16,-12 20-10-16,12 29-14 15,6 21 24-15,12 10 16 16,3 2-16-16,3-9 3 0,-9-3-2 16,-2-19 0-16,-4-17-1 15,-6-15 0-15,0-12 2 16,-1-7-2-16,-1 0 10 15,1 0 6-15,-2-7 5 16,4-2-11-16,2-5-10 16,3 1-7-16,10 3-10 15,8 5-17-15,12 3 4 16,9-3-17-16,4 1 4 16,-3-5-22-16,-7-5 38 15,-6-9 20-15,-6-4 7 16,-8-2 1-16,-1 2 3 0,-14-3-4 15,-5 7 2-15,-2 0 4 16,-3 0 1-16,-15 9 0 16,6 4 3-16,3 10 33 15,4 0 7-15,3 10-50 16,2 20-2-16,0 16-14 16,19 1 9-16,8-4 6 15,1-9-2-15,5-11 0 16,1-7 2-16,-1-12-4 15,-3-4-11-15,-3-1 9 16,-8-22-25-16,-4-10 18 16,-10-8 11-16,-5-7 1 15,-8-2 2-15,-25-3 2 16,-12 7 2-16,-8 6-1 16,-7 17 19-16,8 17 43 0,3 9-13 15,10 27-24-15,11 16-28 16,14 7-4-16,14 3-4 15,6-10 6-15,21-6-5 16,10-14 3-16,8-13 1 16,3-13 3-16,7 0 1 15,3-20 12-15,-6-15-5 16,-2-6-1-16,-13-5-1 16,-10 3-4-16,-8-2 6 15,-7 8 1-15,-9 13-3 0,-3 9-1 16,0 14-3-1,0 1-2-15,3 10-21 0,3 16-17 16,9 5 36-16,7 4-1 16,8-5 3-16,3-14 0 15,0-5-3-15,-5-8 0 16,-1-3 3-16,-5-3 2 16,-5-17 7-16,-4-4 4 15,-1-5-2-15,-6 2-6 16,-3 8-2-16,-1 9-3 15,-1 7-1-15,5 3-7 16,3 0-14-16,10 3-12 16,7 11 31-16,4-2 3 15,-2-5 1-15,3-3 1 16,-4-4-1-16,0 0 3 0,-5-4-3 16,-5-12 6-16,-1-1 4 15,-4-3-4-15,-2-4 2 16,-7 2-2-16,-3-1 2 15,0 7 10-15,0 2 20 16,0 6-10-16,-4 6-5 16,-2-1 4-16,0 3-28 15,0 0 0-15,0 0-37 16,0 0-38-16,3 0-64 16,3 3-43-16,0 7-126 15</inkml:trace>
  <inkml:trace contextRef="#ctx0" brushRef="#br0" timeOffset="-143467.04">3934 15447 155 0,'0'0'164'16,"0"0"-56"-16,0 0 46 15,0 0-5-15,0 0 4 16,0 0-12-16,0-40-48 16,0 33 83-16,0 7-68 0,0 0-32 15,-1 0-37 1,-2 0-36-16,3 0 5 0,-1 0-6 16,1 0 3-16,-2 0-1 15,2 0 2-15,0 0-1 16,0 0 0-16,0 0 3 15,0 0-5-15,0 0-3 16,0 0-2-16,0 0 0 16,0 0-5-16,0 0-5 15,0 11-11-15,2 12-38 16,5 18-25-16,5 10 62 16,4 6-26-16,1-6-1 15,-4-11 11-15,-1-10 8 0,-6-16 12 16,-3-8 15-1,-1-6 5-15,-2 0 5 0,1 0 9 16,2-12 2-16,4-19-6 16,4-5-10-16,5-11-41 15,2 11-7-15,3 10 8 16,1 9-13-16,1 10-3 16,7 7-23-16,4 0-32 15,3 14 34-15,-7 5 26 16,-12 5-7-16,-13-3 33 15,-5 4 21-15,-14 2 4 16,-14 5 34-16,-11-2-12 16,-1-5-10-16,4-6-12 15,6-9-9-15,12-10-34 16,11-3-86-16,7-23-49 0</inkml:trace>
  <inkml:trace contextRef="#ctx0" brushRef="#br0" timeOffset="-142866.39">4315 15420 85 0,'0'0'157'16,"0"0"-107"-16,0 0 15 16,0 0-57-16,0 0-8 15,34 74 64-15,-16-42-34 16,3-6-17-16,-3-7-9 16,4-4-4-16,2-11 4 15,0-4 3-15,6-4-2 16,7-23-5-16,2-13 0 0,-8-4-44 15,-13-5-1 1,-15 3 34-16,-6 3 11 0,-31 4 24 16,-5 9 9-16,-6 13 20 15,2 14 15-15,1 3 3 16,5 32-35-16,0 13-36 16,17 10-14-16,14 1 14 15,6-5-13-15,15-9 9 16,21-12-7-16,7-13-25 15,11-17 23-15,1 0 13 16,-1-24 2-16,-2-12 7 16,-7-10-3-16,-9-4 20 0,-8 1 7 15,-7 5-21 1,-5 12 8-16,-10 9-6 16,-3 13-6-16,0 10-8 0,0 0-4 15,6 3-23-15,6 20-16 16,10 1 43-16,2 1 6 15,6-4-4-15,1-5-2 16,2-7 3-16,0-5-8 16,0-4-8-16,-2 0 3 15,0-16 10-15,-4-8 10 16,0 2-1-16,-6 5-5 16,-5 0-4-16,-1 11 0 15,-3 1-7-15,3 5 2 0,0 0-6 16,6 0 6-1,1 0-4-15,5 5-1 0,-2-5-29 16,5 0-47-16,-6-17 83 16,-2 0-64-16,-7-2-129 15</inkml:trace>
  <inkml:trace contextRef="#ctx0" brushRef="#br0" timeOffset="-141175.33">2291 16587 321 0,'0'0'61'16,"0"0"-13"-16,0 0 166 16,0 0-96-16,0 0-36 15,-111-47-23-15,74 54-25 0,-6 19 6 16,1 11-38 0,6 9-2-16,8 2-5 0,13-4 0 15,12-9-2-15,3-7 3 16,11-2-17-16,17-9-6 15,15-5 0-15,12-1-3 16,6-7 3-16,2-2 7 16,-5 4-15-16,-10 2 16 15,-12 2-2-15,-14-1-1 16,-9 8-3-16,-13 8 10 16,0 9 15-16,-19 7 6 15,-12 7 3-15,-12-1-4 0,-7-1 5 16,-8-3-5-1,3-6-3-15,0-8 2 0,13-19-4 16,9-10-4-16,11-10-14 16,14-24-36-16,8-8 14 15,2 0-12-15,23 0 15 16,14 8 30-16,3 7 2 16,4 4-3-16,-1 6-16 15,-2 9 2-15,-7 6 17 16,-8 2 3-16,-7 0-9 15,-6 0 7-15,0 7 2 16,-3 3-3-16,-3 0 4 0,4-4 2 16,-1 1 2-1,4-6-2-15,4-1 1 0,4 0-2 16,1-14-2-16,-1-13-5 16,0-5-3-16,-3-2 1 15,-5-1 3-15,-7 2 6 16,-6 7 2-16,-3 9 5 15,0 4 5-15,0 11 46 16,0 2 27-16,0 0-2 16,0 0-30-16,0 4-21 15,-9 16-9-15,6 10-20 16,-4 9-3-16,7 1-8 16,4-1 6-16,19-2 1 15,5-7-4-15,8-8 3 16,4-10-13-16,-1-11-19 0,1-1 3 15,0-22 0-15,-1-17 17 16,-3-7-21-16,-6-5 18 16,-11-4 12-16,-13 4 5 15,-6 2 11-15,0 11 0 16,-6 14 40-16,0 11 30 16,-1 11 11-16,5 2 29 15,2 0-57-15,-3 0-44 16,2 0 8-16,-2 0 28 15,3 0 8-15,-3 0 18 16,0 0 4-16,-2 0-4 16,2 0-19-16,3 0-34 0,-4 0-19 15,4 2 1-15,0-2 15 16,0 3-15 0,0-3-6-16,0 0-3 0,0 0 0 15,0 0-2-15,0 0 0 16,0 0 1-16,0 0-1 15,0 0 0-15,0 3-1 16,0-3 1-16,0 0-1 16,0 3-4-16,0 11-5 15,-3 9-9-15,0 13-11 16,3 11 2-16,0-4-32 16,25-1-1-16,8-6-20 15,6-12-20-15,7-14 10 0,3-10 23 16,-1-7 22-16,-2-28 19 15,-4-10-2-15,-9-9-12 16,-11-4 15-16,-11-2 14 16,-11 4 12-16,0-4 10 15,-17 4-10-15,-5 8 17 16,4 9 5-16,3 19 23 16,2 13 57-16,8 7-22 15,2 0-14-15,0 0-24 16,0 3-22-16,-3 19-20 15,3 16-7-15,3 18 7 16,0 18-1-16,6 12 1 0,21 8-1 16,9 4 1-1,6 2 0-15,1 4 1 16,-4-5-1-16,-5-4-1 0,-7-7-44 16,-8-20-38-16,-5-18-25 15,-7-22-58-15,-4-20-126 16,-3-8-58-16</inkml:trace>
  <inkml:trace contextRef="#ctx0" brushRef="#br0" timeOffset="-140926.72">3253 16950 355 0,'0'0'141'0,"0"0"42"16,-30-84-32-16,30 59-128 15,3-1-23-15,21-4-8 16,9 3 2-16,4 5-4 0,6 5 6 15,2 7-15 1,-5 10-29-16,-4 0-6 0,-9 0 3 16,-12 12 16-16,-6 8 17 15,-9 10 11-15,0 10 7 16,-30 10 21-16,-15 9-4 16,-13 4-7-16,-6 2-10 15,-2-1-23-15,8-2-126 16,9-9-102-16</inkml:trace>
  <inkml:trace contextRef="#ctx0" brushRef="#br0" timeOffset="-139403.98">2452 17741 37 0,'0'0'43'0,"0"0"-39"16,0 0 19-16,0 0 18 15,0 0 35-15,0 0-5 0,-79-1-1 16,76 1 18-16,0 0 15 15,1 0-1-15,1 0-28 16,1 0-19-16,0 0-26 16,0 0-11-16,0 0-18 15,28-4-15-15,23-9 15 16,25-11 38-16,12-2-16 16,0-4-20-16,-2 1-2 15,-14 2-27-15,-9 10-52 16,-16 3-16-16,-21 7-9 15,-11 6 24-15,-15 1 33 16,-8 0 44-16,-26 0-1 16,-17 16-10-16,-7 7 0 15,6 1 10-15,7-2 4 0,15-5 16 16,8-5 23-16,13-4 45 16,4-5 26-16,5-3-38 15,0 0-19-15,0 0-25 16,0 1-28-16,0 12-2 15,11 9-4-15,11 12 6 16,5 11 5-16,0 7-1 16,-3 5 2-16,-2-1 1 15,-8-3-7-15,-4-3-39 16,-4-5-42-16,-6-5-24 16,0-11-7-16,-3-9 25 15,-16-8-16-15,-8-7 35 16,-4-3 31-16,-7 1 15 0,1 0 22 15,4-2 22 1,9 5 52-16,5-6 35 0,10 2-6 16,6-2 41-16,0 0-44 15,3 0-27-15,0 0-32 16,6 0-41-16,24-8-1 16,14-12 1-16,15-6 17 15,14-2-9-15,3-2-8 16,6 4-5-16,1-1-91 15,-11 5-103-15,-9 2-106 16</inkml:trace>
  <inkml:trace contextRef="#ctx0" brushRef="#br0" timeOffset="-138977.39">3220 17980 489 0,'0'0'63'15,"0"0"-46"-15,0 0 10 16,0 0-27-16,0 0-2 16,0 0-9-16,15-17 2 15,3 9 5-15,12 6-22 16,-2 2-3-16,-1 0 1 16,-5 10-1-16,-5 7-7 15,-7 0 16-15,-7 0 18 0,-3 1 2 16,0-3 1-1,0-6 14-15,0-4 15 0,-3-5 12 16,-1 0 29-16,1 0 0 16,0-21 0-16,0-19-62 15,3-15-9-15,0 1 0 16,13 3 6-16,11 10 2 16,3 8-7-16,1 7-2 15,-1 10-5-15,-3 8 4 16,-2 8-13-16,-4 0 2 15,3 13 6-15,-3 14-2 16,3 8 7-16,-5 3 2 16,1 1-28-16,-4-5-45 15,2-11-29-15,4-10-39 16,1-13-62-16</inkml:trace>
  <inkml:trace contextRef="#ctx0" brushRef="#br0" timeOffset="-138684.81">3936 17584 226 0,'0'0'74'16,"0"0"63"-16,0 0-6 15,0 0-53-15,0 0 22 16,0 0-8-16,-51-67 30 16,47 67-20-16,2 0-36 0,2 0-21 15,0 2-32 1,0 6-13-16,0 12-14 0,0 11 0 15,14 15 13 1,8 14 2-16,8 5-1 0,1 4 0 16,-1 1 0-16,0 5 0 15,-2-1-13-15,-7-2-15 16,-6-8-50-16,0-8-45 16,-9-11 54-16,0-4-150 15,-6-7-21-15,0-6-114 16</inkml:trace>
  <inkml:trace contextRef="#ctx0" brushRef="#br0" timeOffset="-129346.04">3836 17970 117 0,'0'0'44'0,"0"0"7"16,0 0 1-16,0 0-22 15,0 0-3-15,0 0-2 16,0 0 0-16,-4 0 7 15,4 0-7-15,0 0-13 16,0 0 1-16,0 0 2 16,0 0-1-16,0 0 0 15,0 0 3-15,0 0 5 16,0 0-1-16,0 0 5 0,0 0-1 16,0 0-9-16,0 0-5 15,0-3-11-15,1 1-4 16,14-5 2-16,3-3 2 15,9-5 6-15,6-3-5 16,5-6 0-16,4 1 2 31,0-6-3-15,-2 5 0-16,-9 7 0 0,-11 5 0 0,-7 5 0 0,-5 4 0 16,-7 3 0-16,-1 0-1 15,0 0 1-15,0 0 1 0,0 0 2 16,0 0-1-16,0 0-2 15,0 0-7-15,0 0 0 16,0 0-3 0,0 0-10-16,0 0-21 0,0 0-23 15,0 0-16-15,0 0-39 16,0 0-84-16</inkml:trace>
  <inkml:trace contextRef="#ctx0" brushRef="#br0" timeOffset="-85783.5">7055 15374 113 0,'0'0'85'16,"0"0"17"-16,0 0 7 16,0 0-43-16,0 0-25 15,0 0-19-15,0 0-2 16,0 0-1-16,-3-16-4 15,3 16 56-15,0 16-71 16,0 23 0-16,0 38 2 16,10 38 41-16,4 41 4 15,14 42-30-15,11 45-4 0,13 39-5 16,11 28-5-16,14 21 6 16,7 19-8-16,7 7 2 15,-3 8 51-15,-9-17-48 16,-12-95-12-16,-7-86 6 15,-11-91-6-15</inkml:trace>
  <inkml:trace contextRef="#ctx0" brushRef="#br0" timeOffset="-84008.95">7004 15305 0 0,'0'0'39'0,"0"0"-6"15,0 0 5-15,0 0 14 16,0 0-1-16,0 0-8 16,0 0-3-16,6-40 20 15,-6 40-1-15,0 0-13 16,0 0-12-16,0 0-8 0,0 0-12 15,0 0-9-15,3 0 28 16,0 0-33-16,9 0-7 16,9 0 6-16,19-3 1 15,11-8 2-15,15-7 7 16,17-6 0-16,16-6-2 16,14-9-5-16,17-11 1 15,22-3-1-15,15-2-1 16,15-6 0-16,15-5-1 15,7-2 0-15,11-2-1 16,13 7 1-16,8 1 3 16,11 9-3-16,1 6-2 15,-11 5 2-15,6 2 0 0,-4 6 1 16,0 5-2 0,-2-4-1-16,-9-1 0 0,-8 2 2 15,6-4 2-15,-1-1-2 16,2-4 0-16,-5 0-3 15,-13-2 3-15,3 2 0 16,-3 2-3-16,-8 3 0 16,-10 6-1-16,-15 0-5 15,-20 7 7-15,-16 4-1 16,-14 3 3-16,-16 2 1 16,-8 1-1-16,-8 3 0 15,-3-4 0-15,-11 4 0 16,-8 1 0-16,-10-2 0 15,-7 5 0-15,-2-2 0 16,-13 5-1-16,-4 1-2 0,-6 2 0 16,-11 0-5-16,1 0 2 15,-4 0 0-15,-1 0-4 16,3 0 2-16,-6 0 7 16,-4-3 0-16,-2 3-7 15,-3 0 8-15,-3 0 0 16,2 0 3-16,-2 0 1 15,5-4-4-15,4-1 0 16,7-6 0-16,11-2 0 16,1 0-4-16,8 0 2 15,0 2-5-15,0 2-16 16,-4 4-37-16,0 2 52 16,-2 3 3-16,-5 0-7 15,-4-2 11-15,-6 2 1 0,-2 0-1 16,-6 0 1-16,0 0 1 15,-4 0 3-15,1 0 2 16,-1 0 1-16,0 0-4 16,6 0-3-16,-2 19 1 15,5 8 2-15,2 9-1 16,-5 17 6-16,-2 7 3 16,-6 4-7-16,-1 6 2 15,2-7 15-15,2 4-18 16,5-1 8-16,5 6-1 0,1 7 1 15,2 12-10-15,5 4 16 16,-2 17-9-16,3 13 1 16,2 18-7-16,2 8-2 15,-1 8 0-15,3-1-2 16,7-8 1-16,0-2 1 16,3 0 0-16,-2 2 1 15,1 11-1-15,-3 8-3 16,1 12 3-16,-2 4 1 15,0 2 0-15,1 19-2 16,-2 2 1-16,-4 1-2 16,6-5-43-16,2-20 14 15,-1-14-1-15,-1-11 10 0,-5-7 20 16,-4-8 2-16,-4-12-5 16,-6-6 10-16,-2-22-10 15,-2-12 5-15,-8-23-27 16,2-24 22-16,-3-22-12 15,3-22 4-15,-2 5-20 16,3-6-39-16,-4 0 72 16</inkml:trace>
  <inkml:trace contextRef="#ctx0" brushRef="#br0" timeOffset="-83969.89">16212 19047 82 0</inkml:trace>
  <inkml:trace contextRef="#ctx0" brushRef="#br0" timeOffset="-79644.9">9222 15695 22 0,'0'0'16'15,"0"0"24"-15,0 0 13 16,0 0-3-16,0 0 8 16,0 0 7-16,0 0 10 15,-16 0-8-15,4-8-39 16,-3-8-17-16,6-1-4 15,3-3-5-15,6 1-2 16,0 3-11-16,6 3 3 16,15 6 1-16,4 4-3 15,1 3-24-15,2 7-5 16,-1 15-1-16,-5 7 4 16,-8 8-21-16,-4 0 30 0,-4 0 7 15,-6-5 10-15,0-2 10 16,0-4 0-16,0-9 0 15,-3-8 4-15,3-5-2 16,-3-4 0-16,3 0 14 16,0-13 25-16,0-17-41 15,0-7-8-15,6-5-3 16,9-1 5-16,0-1 6 16,0 8 0-16,1 1 2 15,-2 8 0-15,-4 4 20 16,-4 9-8-16,-3 4 11 0,-3 8 17 15,0 2 13-15,0 0-6 16,0 0 0-16,0 0-30 16,0 9 5-16,-9 11-24 15,-1 10-2-15,7 7 2 16,3 2-5-16,0-3 3 16,7-7-3-16,11-5 3 15,6-7-6-15,7-7 3 16,5-10-2-16,10 0-12 15,5-10-25-15,5-17-48 16,-3-10-116-16</inkml:trace>
  <inkml:trace contextRef="#ctx0" brushRef="#br0" timeOffset="-79226.89">10144 15153 64 0,'0'0'42'0,"0"0"58"16,0 0 17-16,0 0-50 15,0 0 4-15,0 0-6 16,-18-20-5 0,8 20-19-16,-7 13-33 0,-2 11-8 15,-1 2-1-15,4 7 1 16,0 6 1-16,7 8 1 16,1 1 0-16,8 4-2 15,0-3-4-15,1-6 4 16,15-14-1-16,6-9-8 15,5-7 8-15,2-6-2 16,9-4 4-16,-2-3-2 16,1 0-5-16,-1-3-61 15,-8-11-31-15,-1-5-37 16,-15-1-107-16</inkml:trace>
  <inkml:trace contextRef="#ctx0" brushRef="#br0" timeOffset="-79008.31">9992 15550 153 0,'0'0'1'16,"0"0"115"-16,0 0-52 16,0 0-46-16,0 0 38 15,0 0 2-15,30-50-42 16,1 23 1-16,12-2-2 0,2-4-14 15,4 0-1-15,-1 2-13 16,-5 6-121-16,-10 1-197 16</inkml:trace>
  <inkml:trace contextRef="#ctx0" brushRef="#br0" timeOffset="-78558.61">10794 14902 266 0,'0'0'2'0,"0"0"5"0,0 0 61 15,0 0-23-15,0 0-14 16,0 0 12-16,-25-61 0 15,5 61-8-15,0 12-22 16,-6 7-4-16,1 8 18 16,4 2-16-16,6 4-7 15,5 0-4-15,10-2-9 16,0 1 8-16,6-6-5 16,16-3 4-16,8-5 1 15,6-5-1-15,7-6 2 0,5-1 2 16,1-6 1-16,0 3-3 15,-13-2 1-15,-11 2 0 16,-14-1-1-16,-5 1 0 16,-6 7-2-16,-3 10 4 15,-21 7 1-15,-12 6 7 16,-13 10-9-16,1-1-1 16,-4 1-19-16,10 1-67 15,9-10-56-15,11-19-116 16</inkml:trace>
  <inkml:trace contextRef="#ctx0" brushRef="#br0" timeOffset="-77831.04">9983 17159 193 0,'0'0'0'15,"0"0"37"-15,0 0 95 16,0 0-53-16,0 0-25 16,0 0-4-16,-14-11-5 15,14-5-6-15,8-4-31 16,7-3-8-16,5-4 0 16,6 7-2-16,1 4-3 0,-3 9-4 15,0 7-18-15,-2 0 9 16,-7 17-19-16,0 9 18 15,-9 1-9-15,-6 7 15 16,0 0 13-16,0-1 2 16,-3-5-1-16,-3-8 4 15,3-9-5-15,3-9 2 16,0-2 1-16,0-7 12 16,0-22-7-16,3-12-3 15,6-5-4-15,0-1 0 16,-2 8 3-16,-4 6 2 0,0 11 17 15,-3 15 16-15,0 2-3 16,0 5-25 0,0 0-11-16,3 20-19 0,5 9 4 15,5 9 12-15,5 1-28 16,6-5-51-16,7-10-72 16,5-16-140-16</inkml:trace>
  <inkml:trace contextRef="#ctx0" brushRef="#br0" timeOffset="-77508.74">10749 16441 670 0,'0'0'18'0,"0"0"100"0,0 0 29 16,0 0-83-16,0 0-47 15,0 0-12-15,-56 59-1 16,35-8-4-16,0 6 1 15,-1 0-1-15,5-6 1 16,1-5-2-16,4-14 0 16,2-11-3-16,7-12-1 15,3-6-17-15,0-3-1 16,0 0 0-16,19-16-12 16,17-10 6-16,10-6 2 15,2 0-48-15,-2 3-10 16,-4 3-1-16,-11 8 8 0,-10 10-19 15,-9 8 11-15,-12 5-38 16,0 26-16-16,-6 12 64 16</inkml:trace>
  <inkml:trace contextRef="#ctx0" brushRef="#br0" timeOffset="-77387.08">10745 16973 31 0,'0'0'137'16,"0"0"-32"-16,0 0-9 15,0 0-24-15,0 0-40 16,0 0-31-16,39-5 40 15,10-34 14-15,9-7-55 16,2 0-26-16,-5-3-171 16</inkml:trace>
  <inkml:trace contextRef="#ctx0" brushRef="#br0" timeOffset="-76715.39">11518 16394 324 0,'0'0'2'0,"0"0"92"15,0 0-31-15,0 0-44 16,0 0-19-16,0 0-13 16,13 59 13-16,11-4 7 15,-3 1-5-15,3-8-1 16,-5-7 1-16,-5-15-2 15,-4-13 1-15,-4-6-2 16,-3-7 1-16,-3 0 0 16,3 0 6-16,3-26 66 15,3-11-23-15,3-16-43 16,-3 0-6-16,0 0-2 0,4 9-3 16,-7 19-4-16,5 16-9 15,-1 9 5-15,8 3-74 16,15 20 52-16,7 13 22 15,2-3-2-15,-7 0-14 16,-3-11 12-16,-11-7 8 16,-5-10 5-16,-4-5 4 15,-3 0 1-15,6-22 20 16,0-11 19-16,-2-7-32 16,1-1-7-16,-8-4 3 15,1 9-3-15,-7 6 1 16,3 10-2-16,0 13-1 0,3 7 0 15,12 10-29-15,6 14 26 16,9 8 3-16,1-2-2 16,0 0 0-16,-1-6-29 15,0-11-11-15,-7-10-46 16,3-3-40-16,-11-18 9 16</inkml:trace>
  <inkml:trace contextRef="#ctx0" brushRef="#br0" timeOffset="-76390.86">12337 16111 235 0,'0'0'125'16,"0"0"-26"-16,0 0-88 15,-39 105 27-15,36-48-25 16,3-8-8-16,0-5-5 16,12-11 0-16,1-16-6 0,4-12 2 15,2-5-9-15,2-7-18 16,-3-22-14-16,-7-15-37 15,-8-2 4-15,-3-9 27 16,0 5 35-16,-14 10 16 16,5 13 28-16,0 17 87 15,6 8 2-15,3 2-75 16,0 2-18-16,0 19-23 16,6 7 10-16,12 1-9 15,9 0-1-15,4-6 2 0,6-6-2 16,-4-1-1-1,3-12-7-15,-8-4-65 0,-4-4-87 16,-12-23-148-16</inkml:trace>
  <inkml:trace contextRef="#ctx0" brushRef="#br0" timeOffset="-76204.08">12594 15995 441 0,'0'0'125'0,"0"0"46"16,0 0-82-16,0 0-45 15,0 0-40-15,0 0-1 16,51 27 36-16,-11-8-4 16,4 1-28-16,-4 3-4 15,-4-3-3-15,-11-1-5 16,-5-8-88-16,-7-2-56 0,-10-4-97 16,-3-5-84-16</inkml:trace>
  <inkml:trace contextRef="#ctx0" brushRef="#br0" timeOffset="-76023.53">12711 15928 456 0,'0'0'140'15,"0"0"44"-15,0 0-73 16,0 0-90-16,0 0-21 16,0 0-2-16,-13 108 0 15,13-40 4-15,0 5-3 16,-3 4 1-16,3-9-46 0,0-15-116 15,6-17-111-15,7-28-155 16</inkml:trace>
  <inkml:trace contextRef="#ctx0" brushRef="#br0" timeOffset="-75544.79">13126 15691 56 0,'0'0'57'0,"0"0"90"16,0 0-4-16,0-83-2 15,0 78-1-15,0 5-21 16,0 0-22-16,-6 0-59 16,0 6-38-16,-7 13-19 15,2 7 19-15,2 1-3 16,3-1 7-16,6-4-8 16,0-7 0-16,0-1 3 15,15-7-5-15,6-2-9 0,11 0 9 16,3-3-1-16,1 1-9 15,-4-3-16-15,-3 4 4 16,-8 2 8-16,-5-2 6 16,-7 6 9-16,-3 2-4 15,-6 9 1-15,0 4 7 16,-25 12 1-16,-20 9 4 16,-24 4-4-16,-13 13-1 15,-4 2-22-15,10-4-141 16,15-12-54-16,16-19-124 15</inkml:trace>
  <inkml:trace contextRef="#ctx0" brushRef="#br0" timeOffset="-74717.38">11115 18160 130 0,'0'0'18'0,"0"0"-18"16,0 0 49-16,-87 25 12 0,80-20-6 15,1-5 17-15,6 0 25 16,0 0 6-16,0 0-24 15,0-8-21-15,0-12-16 16,0-6-42-16,10-7 0 16,10 3-6-16,5 8 1 15,2 11-27-15,3 6-8 16,4 5-11-16,-1 14 14 16,-3 13 9-16,-9 7-2 15,-8 4-4-15,-5-1 5 0,-8-7 2 16,0-4 27-1,0-9 2-15,0-9 10 0,0-3-9 16,0-5 21-16,0 0 12 16,0-17 5-16,0-13 0 15,0-9-39-15,0-1 1 16,0 4 6-16,3 3-9 16,-3 9 10-16,0 7-1 15,0 7 24-15,0 8-15 16,0 2 15-16,0 0-30 15,0 0-3-15,6 4-16 16,7 13 0-16,5 5 16 16,9 3 0-16,6 3-3 15,7-8-71-15,5-14-36 16,7-6-51-16,0-25-86 0</inkml:trace>
  <inkml:trace contextRef="#ctx0" brushRef="#br0" timeOffset="-74417.83">11779 17534 589 0,'0'0'38'15,"0"0"204"-15,0 0-143 16,0 0-51-16,0 0-48 16,0 0-3-16,-21 33-8 15,15 15 11-15,-6 11 2 16,-6 0 1-16,3-4-6 0,2-11-33 15,4-11-4-15,2-18 10 16,7-8 1-16,0-7-3 16,0 0 3-16,16-19 2 15,13-10-8-15,13-2 18 16,1-1-4-16,1 8-10 16,-7 7-36-16,-4 6-12 15,-8 11-42-15,-5 0 20 16,-7 16-22-16,-7 7-12 15</inkml:trace>
  <inkml:trace contextRef="#ctx0" brushRef="#br0" timeOffset="-74275.33">11899 17980 111 0,'0'0'105'0,"0"0"-14"16,0 0-29-16,0 0-54 0,0 0 22 15,0 0 54-15,87-69-29 16,-45 32-49-16,4 1-6 15,-4-4-103-15,-3-2-167 16</inkml:trace>
  <inkml:trace contextRef="#ctx0" brushRef="#br0" timeOffset="-73766.59">12695 17142 72 0,'0'0'8'0,"0"0"94"16,0 0 49-16,0 0-24 15,0 0 3-15,0 0-3 16,-36-68-27-16,33 68-44 0,0 0-56 16,0 5-1-16,-6 11-17 15,3 12 17-15,-3 3-17 16,6-4-20-16,3-1 8 15,0-9-5-15,6-4 17 16,18-4-23-16,10-6 10 16,9 2 2-16,5-5 2 15,1 0-8-15,-7 2 2 16,-6 3-10-16,-6 4 22 16,-11 8-7-16,-13-2 17 15,-6 8-6-15,0 7 14 16,-19 1 3-16,-11 5 0 0,-9-3-4 15,2-7-28-15,1-7-39 16,6-14-51-16</inkml:trace>
  <inkml:trace contextRef="#ctx0" brushRef="#br0" timeOffset="-73203.97">13061 17053 296 0,'0'0'29'0,"0"0"-29"16,0 0-1-16,0 0 1 16,39 82 16-16,-22-48-6 15,-1-5-3-15,0-3 1 0,4-13-7 16,-5-6 1-16,1-7 0 16,5-10 10-16,-3-17 10 15,6-9-11-15,-5 0-10 16,-9-1-1-16,-3 1 0 15,-7 3 0-15,0 6 1 16,0 8 9-16,0 9-7 16,0 10 17-16,0 4-20 15,0 21-24-15,3 7 20 16,13 6 4-16,3-9 1 16,7-7-1-16,1-10-4 15,4-12 0-15,-1 0-7 0,0-22-8 16,-5-9 3-1,-9-6-7-15,-2-6 0 0,-11-1 23 16,-3 2 4-16,-6 0 32 16,-12 3 33-16,3 6 24 15,2 12-14-15,3 11 67 16,7 10-39-16,2 0-59 16,1 0-18-16,0 8-25 15,0 14-4-15,0 17 19 16,17 10-3-16,5 12-4 15,8 5 1-15,6 7-6 16,2 3-2-16,2-2-5 16,1 0-1-16,-5-5 0 0,-6-13-12 15,-8-13-71 1,-8-9-18-16,-1-12-80 0,-7-15-19 16,-3-7-87-16</inkml:trace>
  <inkml:trace contextRef="#ctx0" brushRef="#br0" timeOffset="-72941.61">13621 16968 413 0,'0'0'24'16,"0"0"128"-16,0 0-83 16,0 0-35-16,0 0-34 15,0 0 0-15,-9-12-7 16,27 9-1-16,4-2 6 0,5 5 1 15,1 0 0 1,-5 0-2-16,-6 8 2 0,-4 4-2 16,-6 10-6-1,-7 4 7-15,0 10 0 0,-14 3 2 16,-12 2-12-16,-13 1-22 16,-3-1-54-16,-1-15-84 15,2-9-113-15</inkml:trace>
  <inkml:trace contextRef="#ctx0" brushRef="#br0" timeOffset="-72069.81">14325 16443 182 0,'0'0'35'0,"0"0"79"16,0 0-5-16,0 0-11 16,0 0 0-16,0 0-12 15,-3-7-33-15,-11 4-17 16,1 3-33-16,-3 0 2 15,-4 0-5-15,1 0-3 16,0 17-2-16,-1 6-2 16,4 4 5-16,4-3-5 15,5-1 6-15,3-6-5 16,4-5 3-16,0-1 3 0,0-3-9 16,6 3 1-16,18-2 5 15,5 2 0-15,12-5 2 16,9 5 1-16,2-6 0 15,-6 3 0-15,-4 1 0 16,-11 5-4-16,-7-1 0 16,-12 4-1-16,-4 0-1 15,-8 5 6-15,0 4 2 16,-8 3 3-16,-13 3 2 16,-13-1-3-16,-5-3 3 15,-6-3 4-15,-1-8-10 16,7-6 16-16,7-5-3 15,12-6 4-15,8 0-3 0,6 0-11 16,6 0 5-16,0 0-5 16,0 0-1-16,0 0 5 15,0 0 1-15,0 0 1 16,0 0-8-16,0 0 0 16,0 0 1-16,0 0 6 15,0 0 0-15,0 0 5 16,0 0 3-16,0 0-3 15,0 0-5-15,0 0 0 16,0 0-3-16,0 0 2 16,0 0-8-16,0 0 2 15,0 0-1-15,0 0-1 0,-4 0-1 16,4 0-53-16,-7 3-74 16,-2 8-98-16,-4 5-142 15</inkml:trace>
  <inkml:trace contextRef="#ctx0" brushRef="#br0" timeOffset="-68103.61">12695 16428 142 0,'0'0'0'0,"0"0"-19"16,0 0-12-16,0 0 30 15,0 0-23-15,0 0-30 16</inkml:trace>
  <inkml:trace contextRef="#ctx0" brushRef="#br0" timeOffset="-67181.77">11073 15793 97 0,'0'0'6'0,"0"0"15"15,0 0 41-15,0 0-7 16,0 0 16-16,0 0-18 16,-2-13-22-16,2 13-1 15,0 0-7-15,0 0-9 16,0 0-1-16,0 0-7 16,-1 0 32-16,1 0-12 15,0 0-3-15,0 0 7 16,0 0-6-16,0 0-6 15,0 0-6-15,0 0-1 16,0 0 0-16,0 0-2 16,0 0-3-16,0 0 0 15,0 0-2-15,0 0-1 16,0 0 3-16,0 0-1 16,0 0 0-16,0 0 0 0,0 0 1 15,0 0 2-15,0 0-1 16,0 0-2-16,0 0-1 15,0 0-2-15,0 0 2 16,0 0-4-16,0 0 0 16,0 0 0-16,0 0 0 15,0 0 0-15,0 0 0 16,0 0 1-16,0 0 0 16,0 0 0-16,0 0 1 15,-3 0 5-15,3 0-1 0,0 0 2 16,0 0 0-16,0 0-4 15,0 0-1-15,0 0-1 16,0 0-2-16,0 0-3 16,0 0 3-16,0 0 1 15,0 0 0-15,0 0 2 16,0 0 4-16,0 0-1 16,0 0 1-16,0 0 2 15,0 0 1-15,0 0 3 16,0 0-4-16,0 0-2 15,0 0-2-15,0 0-5 16,0 0 0-16,-4 0 0 0,4-3-1 16,0 3 1-1,-3 0-2-15,3 0 1 16,-3-2 0-16,3 2-4 0,0-2-4 16,0 2-62-1,3-8-93-15,27-2-57 0,13-4-20 16</inkml:trace>
  <inkml:trace contextRef="#ctx0" brushRef="#br0" timeOffset="-65792.83">14516 15949 311 0,'0'0'17'0,"0"0"24"16,0 0 95-16,0 0-46 15,0 0-35-15,0 0-4 16,-48 0-31-16,48 0-20 15,0 0-4-15,0 0-12 16,10-11 1-16,19-8 7 16,7-14 5-16,10-3-3 15,-5-1-38-15,-3 8-5 16,-11 10-19-16,-10 8-14 16,-8 11-6-16,-6 4-14 15,-3 28-17-15,0 18 97 16,-15 6 2-16,-5 3 11 15,-6 1 9-15,6-11 18 0,1-9 42 16,12-16 14-16,0-12-24 16,7-11-1-16,0-1-26 15,3-7-19-15,18-23-4 16,11-10 58-16,6-15-28 16,2-2-27-16,-10 4-3 15,-5 4-35-15,-10 3-38 16,-7 3-60-16,-8 6-61 15</inkml:trace>
  <inkml:trace contextRef="#ctx0" brushRef="#br0" timeOffset="-65576.52">14486 15658 184 0,'0'0'112'0,"0"0"67"16,0 0-85-16,0 0-39 15,0 0-44-15,0 0-11 16,12-13-6-16,36 2 6 15,7 5 3-15,7 6-3 16,-4 0 2-16,-5 20-4 16,-13 11 1-16,-7 8-1 15,-12 11-5-15,-9 9 0 16,-9 0-26-16,-3-7-64 16,0-7 29-16,0-22-112 15</inkml:trace>
  <inkml:trace contextRef="#ctx0" brushRef="#br0" timeOffset="-65036.92">14795 15190 359 0,'0'0'1'0,"0"0"80"16,0 0 34-16,0 0-77 15,0 0-30-15,0 0-8 16,-32-24-8-16,35 34-10 15,20 1 18-15,3 3 0 16,3 1 0-16,-2-5 0 16,-5 0 0-16,-10-5-2 0,-4-1-4 15,-5-1 1-15,-3-3 5 16,0 0 6-16,0 0 12 16,0-15 4-16,0-19 12 15,-13-15-34-15,6-6 0 16,5 7-1-16,2 9-3 15,0 8 2-15,3 15-3 16,8 5 2-16,0 8-8 16,5 3-2-16,-4 3 2 15,6 14-8-15,-6 4-14 16,1 2 18-16,-4-6 1 16,-1-8 13-16,-5-5-2 15,1-4 1-15,-1 0-3 16,6-16 5-16,3-18 8 15,6-7-2-15,-6 2-3 0,-2 3-2 16,-4 13 5-16,-3 4-5 16,-2 12 0-16,2 7-1 15,7 0-8-15,6 17-6 16,6 12 14-16,8 10 0 16,-3 0 0-16,1-2-9 15,1-7-53-15,-2-13-52 16,-2-14 23-16,2-3 0 15,-2-23-19-15</inkml:trace>
  <inkml:trace contextRef="#ctx0" brushRef="#br0" timeOffset="-64692.38">15355 14684 149 0,'0'0'127'16,"0"0"29"-16,0 0-110 15,-82 79-21-15,62-35-1 16,5-2-7-16,5-5-5 15,7-12-12-15,3-8 0 16,0-4-7-16,16-7-2 16,7-6-24-16,9-2-39 15,1-21-31-15,-1-3 14 16,-6-8 2-16,-14-3-7 16,-12-5 81-16,0-1 13 15,-15 7 44-15,-8 6 82 16,6 13-27-16,8 7 28 0,3 8-11 15,2 2-45-15,4 0-71 16,4 5-14-16,22 12 5 16,12 3 9-16,11 0 4 15,0-1-4-15,-1-2 0 16,-6-6-3-16,-6-2-44 16,-13-9-60-16,-3 0-85 15,-11-6-29-15</inkml:trace>
  <inkml:trace contextRef="#ctx0" brushRef="#br0" timeOffset="-64516.63">15587 14575 38 0,'0'0'75'16,"0"0"106"-16,0 0 8 0,0 0-125 15,0 0-43-15,0 0-17 16,10-30 6-16,26 30 9 16,0 0-6-16,0 10-9 15,-7 0-2-15,0 0-2 16,-6-1-4-16,0-1-39 15,-10-5-88-15,1-3-47 16,-8-8-30-16</inkml:trace>
  <inkml:trace contextRef="#ctx0" brushRef="#br0" timeOffset="-64354.99">15757 14405 61 0,'0'0'121'16,"0"0"88"-16,0 0-65 15,0 0-13-15,0 0-74 16,0 0-41-16,-77 64-15 15,63-8 3-15,2 1-1 0,1 12-3 16,10 3-1-16,1-2-7 16,3-10-70-16,21-14-76 15,9-24-40-15,2-22-36 16</inkml:trace>
  <inkml:trace contextRef="#ctx0" brushRef="#br0" timeOffset="-64008.27">16036 14171 390 0,'0'0'88'16,"0"0"143"-16,0 0-87 0,0 0-43 15,0 0-37-15,0 0-36 16,-19-32-28-16,3 58-1 16,0 13-6-16,-2 2 0 15,9-4 4-15,7-5-4 16,2-9-2-16,2-10-11 15,15-6-8-15,8-5 16 16,8-2 7-16,6 0 4 16,4-2-3-16,-6-8-2 15,-3 3-11-15,-5 0 8 16,-10 7 0-16,-6 0 1 16,-2 0-7-16,-2 11-10 15,-9 6 16-15,0 5 1 16,0 11 8-16,-21 6 3 0,-7 6-3 15,-8 0-22-15,-3-6-65 16,3-3-121-16,8-19-40 16</inkml:trace>
  <inkml:trace contextRef="#ctx0" brushRef="#br0" timeOffset="-63635.14">16713 13822 555 0,'0'0'32'0,"0"0"154"15,0 0-97-15,0 0-32 16,0 0-17-16,0 0-13 16,-24-6-8-16,11 24-19 15,-6 9-1-15,-1 16-1 16,-9 11-3-16,6-3 5 15,1-1-1-15,8-4 0 16,2-17-2-16,9-12 2 16,0-9 1-16,3-8-9 15,0 0 9-15,0 0-3 16,0 0-4-16,21 0-4 16,12-3 11-16,7-4 5 15,5 0-5-15,7 4-5 16,-4-4-95-16,-2 1-49 15,-7 2-55-15,-19-3 83 0,-9 4-49 16,-11 3 40-16,0 0 59 16</inkml:trace>
  <inkml:trace contextRef="#ctx0" brushRef="#br0" timeOffset="-63491.27">16667 14327 4 0,'0'0'70'15,"0"0"20"-15,0 0 23 16,0 0 11-16,0 0-50 15,0 0-54-15,-14 30-19 16,59-60 23-16,18-7-24 0,4 2-54 16,9-5-84-1,-8 4-178-15</inkml:trace>
  <inkml:trace contextRef="#ctx0" brushRef="#br0" timeOffset="-63077.87">17293 13626 359 0,'0'0'33'16,"0"0"83"-16,0 0-36 15,0 0-9-15,0 0-9 16,0 0-21-16,-33-61-15 0,20 79-26 15,1 6-7-15,-1 6 2 16,6 4 4-16,6-1 1 16,1-8 0-16,0-2-8 15,11-3 4-15,6-3-1 16,9-4 3-16,3-7 0 16,6 1 2-16,-5-7-2 15,-4 4-4-15,-3-1 5 16,-8 0-3-16,-6 6 0 15,-2 3 1-15,-7 10-6 16,0 18 5-16,-18 7 4 16,-10 4 0-16,-3-1 0 0,1-13-11 15,8-10-53-15,9-13-50 16,12-14-18-16,1-17-1 16,14-30-74-16</inkml:trace>
  <inkml:trace contextRef="#ctx0" brushRef="#br0" timeOffset="-62554.75">17531 13704 110 0,'0'0'134'16,"0"0"35"-16,0 0-86 15,0 0-65-15,0 0-14 16,0 0-3-16,3 72 31 16,-1-40-18-16,6-6-10 15,-2-9 0-15,3-4-3 0,-2-9-2 16,3-4 2-1,7 0 0-15,2-13-1 0,7-13 5 16,-4-5-5-16,-6-5-7 16,-2 7 1-16,-5 5 4 15,-6 5 2-15,0 9 0 16,-3 9 4-16,1 1-4 16,-1 0-8-16,3 5-17 15,4 15 3-15,2 2 20 16,4-2-5-16,0-7-10 15,-1-7-6-15,3-3 13 16,1-3 8-16,3-9 2 0,0-15 0 16,-3-2 1-16,-4-3 1 15,-6-1 2-15,-6-6 9 16,0 2 49-16,0 2 5 16,-14 2 13-16,5 10 16 15,5 10 22-15,1 3-35 16,-1 7-10-16,4 0-73 15,0 3-12-15,0 24-2 16,19 13 14-16,14 16 1 16,6 21 5-16,4 8-2 15,-1 10 5-15,1 1-9 16,-11-6-5-16,-3-18 1 16,-16-6-39-16,-4-16-115 15,-2-13 16-15,-7-25-79 16,0-12-38-16</inkml:trace>
  <inkml:trace contextRef="#ctx0" brushRef="#br0" timeOffset="-62311.8">17940 13623 337 0,'0'0'5'16,"0"0"38"-16,0 0 37 15,0 0-80-15,0 0-2 16,0 0 2-16,51-33-1 15,-18 33 0-15,0 0-2 16,-5 0-6-16,-8 0 7 16,-9 5-10-16,-9 9 3 0,-2 10-4 15,-9 2 13-15,-20 8 11 16,-6-1-6-16,1 0-2 16,-1-7-3-16,8-6-55 15,14-13-106-15</inkml:trace>
  <inkml:trace contextRef="#ctx0" brushRef="#br0" timeOffset="-61924.74">18378 13221 333 0,'0'0'80'0,"0"0"96"16,0 0-53-1,0 0-26-15,0 0-16 0,0 0-18 16,-7-50-33-16,-6 60-30 16,-6 13-5-16,-4 7-4 15,7 7 1-15,3-1 7 16,13-7-7-16,0-2 5 16,4-10-3-16,11-5 0 15,9-4 4-15,7-3-3 16,6-5 5-16,4 0 2 15,2 0-1-15,-1 0 1 16,-9 0-2-16,-7 0 0 0,-3 0-4 16,-11 0 3-1,-5 11-1-15,-4 6-7 0,-3 12 1 16,-7 6 7-16,-23 5 1 16,-8 3 0-16,-3 1-13 15,-15-1-63-15,0-6-75 16,-5-12-192-16</inkml:trace>
  <inkml:trace contextRef="#ctx0" brushRef="#br0" timeOffset="-50396.86">15007 15272 12 0,'0'0'52'0,"0"0"2"0,0 0-16 16,0 0 11-16,0 0-2 16,0 0 1-16,0 0-3 15,-36-14-1-15,33 11-6 16,0 3 3-16,0 0 4 15,3 0 0-15,0-3-9 16,0-8-6-16,3-18-10 16,22-24-8-16,18-20-11 15,22-16 0-15,21-17 5 16,35-15 0-16,23-9-2 16,28-10-3-16,10-3-1 15,-4 11 3-15,-7 7-8 16,-11 6 7-16,-11 13-2 0,3 7 3 15,-1-1-1-15,-2 4 3 16,-3 4-4-16,-16 0 6 16,-13 10 1-16,-12 5-7 15,-22 8-1-15,-10 13 10 16,-15 9-7-16,-16 11 3 16,-13 16-5-16,-16 8-1 15,-6 8 4-15,-7 4-4 16,-5 7 0-16,-30 32-42 15,-17 23-90-15,-22 28-35 16,-23 16-13-16</inkml:trace>
  <inkml:trace contextRef="#ctx0" brushRef="#br0" timeOffset="-49616.97">13828 17389 82 0,'0'0'192'0,"0"0"-178"0,0 0 61 15,0 0 3-15,0 0-70 16,0 0 6-16,-52 2-5 16,52-2-3-16,0-2-4 15,13-27-1-15,19-24 9 16,17-16 8-16,16-15 2 16,16-8-3-16,17 0 23 15,16-4-24-15,2-4-11 16,4 16 9-16,-13 17-12 15,-16 17-2-15,-29 24-44 16,-21 19-15-16,-20 7-47 16,-15 39-33-16,-6 27 23 0,-27 20-43 15</inkml:trace>
  <inkml:trace contextRef="#ctx0" brushRef="#br0" timeOffset="-49220.24">12374 18386 151 0,'0'0'4'0,"0"0"3"16,0 0 31-16,0 0-27 15,0 0-2-15,0 0-9 16,-37 5-4-16,37-5 2 16,10-14 0-16,17-26 2 15,21-23 64-15,29-36-16 16,28-36-13-16,35-20-13 15,31-21-11-15,31-9-3 16,12 13-7-16,-3 19-1 16,-23 27-1-16,-35 40-2 15,-33 35-17-15,-38 31-93 16,-37 20-139-16</inkml:trace>
  <inkml:trace contextRef="#ctx0" brushRef="#br0" timeOffset="-48324.86">10566 17433 84 0,'0'0'11'15,"0"0"14"-15,-80-10 31 16,57 6-16-16,-2-1-9 16,4-1-7-16,-1 2 23 15,2 2-28-15,1-6 4 16,0 5 18-16,8 1-15 15,2-3 0-15,3 4 12 16,3 0-13-16,3 1 4 0,0-3-29 16,0-10-1-1,27-13-12-15,30-21 7 0,31-17 6 16,22-13 4 0,23-13-2-16,13-14 1 0,13-14-2 15,19-13 0-15,19-9 3 16,13-8-4-16,11 0 1 15,0 8-1-15,-20 9 1 16,-25 20-1-16,-34 30 0 16,-35 19 0-16,-38 26-2 15,-34 19-56-15,-21 17 8 16,-14 9-37-16,-20 32 21 16,-26 24-27-16,-22 11-76 15</inkml:trace>
  <inkml:trace contextRef="#ctx0" brushRef="#br0" timeOffset="-47635.44">9279 15903 36 0,'0'0'68'0,"0"0"6"15,0 0-28-15,0 0-14 16,0 0-32-16,0 0-7 0,12-34 1 16,34 17 6-1,21-12 1-15,21-21 2 0,15-16-1 16,15-23 4-16,12-17-4 16,10-9 2-16,6-7-3 15,12 9 0-15,-4 12 3 16,-5 17-3-16,-16 23-1 15,-32 24-5-15,-23 16-10 16,-29 21-55-16,-31 14-55 16</inkml:trace>
  <inkml:trace contextRef="#ctx0" brushRef="#br0" timeOffset="-46854.64">11063 17111 97 0,'0'0'6'0,"-81"-10"2"16,56 7 49-16,9 3-37 16,5-3-2-16,5 3 7 15,0-1 8-15,3 0-4 16,-1-1 3-16,-2 0 1 15,0-1 5-15,-1-4 3 16,0-10-8-16,3-3-1 16,4-13-25-16,10-8-4 15,33-11-3-15,32-10 1 0,28-9-1 16,27-8 5-16,26-10-4 16,34-6 0-16,17-6 0 15,8-6-1-15,-5 1 0 16,-19 4 0-16,-15 7 0 15,-19 14 0-15,-18 14 3 16,-20 13-3-16,-28 17-3 16,-38 18-36-16,-30 19-21 15,-23 39-119-15,-65 40 27 16</inkml:trace>
  <inkml:trace contextRef="#ctx0" brushRef="#br0" timeOffset="-46577">11042 17043 113 0,'0'0'10'16,"0"0"40"-16,0 0 13 15,0 0-62-15,28-110 10 16,23 58 1-16,19-9 14 15,21-8-8-15,15-9 6 16,34-9-13-16,23-6-10 16,19 2 6-16,9-3-7 0,-5 6-1 15,-21 13-2 1,-21 14-13-16,-28 18-29 0,-25 28-44 16,-33 15-93-16</inkml:trace>
  <inkml:trace contextRef="#ctx0" brushRef="#br0" timeOffset="-46234.07">12265 17769 248 0,'0'0'3'15,"0"0"58"-15,0 0 35 16,0 0-63-16,0 0-9 16,0 0-24-16,-28 0-2 15,53-23-2-15,20-27 4 16,31-23 23-16,27-21-11 15,28-21-1-15,28-6-7 16,23-3 0-16,11 0-4 16,4 12-39-16,-12 3 4 15,-18 18 6-15,-20 20-136 0</inkml:trace>
  <inkml:trace contextRef="#ctx0" brushRef="#br0" timeOffset="-9631.37">24296 12649 14 0,'0'0'0'16,"0"0"48"-16,0 0-17 0,0 0-26 16,0 0-4-16,0 0 3 15,0 0-3-15,0 0 18 16,-9 0 80-16,8 0-99 15,-1 0-3-15,2 0 3 16,-1 0 0-16,-4 0 9 16,2 0-1-16,-2 0-8 15,0 0 6-15,0 0-3 16,2 0 2-16,0 0 8 16,2 0 1-16,1 0-4 15,0 0-1-15,0 0-1 16,0 0-1-16,0 0 0 0,0 0 11 15,0 0 17-15,0-4 2 16,0-4-6-16,0 0-28 16,0-4 2-16,0 2 15 15,0-1-6-15,0-2-14 16,0-3 5-16,0-1 2 16,0-3-6-16,7 1 6 15,6-1 6-15,1 1-3 16,2 2-8-16,1 0 4 15,-1 1-3-15,-1 6-3 16,3 0-1-16,-3 3-4 16,4 0 4-16,1 2-1 15,-7 2 2-15,1 1 0 0,-4 2-1 16,-1 0-5 0,-4 0 2-16,1 0 0 0,1 7 0 15,-1 9 4-15,0 5 0 16,-2 8 1-16,-2 4 4 15,-2 4-3-15,0-1 1 16,0 3-2-16,0 4 2 16,-5-3 2-16,-2 3 10 15,-2 0-3-15,0-1-6 16,2-2 6-16,-1-4 3 16,2-6-12-16,0-4 6 15,0-2-4-15,3-7-2 16,0-4 8-16,2 0-1 15,-1-5-2-15,2-3-8 16,-1 2 3-16,-1 3-3 0,1-3 16 16,-1-4-5-1,2-1-4-15,-1 1-3 0,1-3 0 16,0 0 4-16,0 0 3 16,0 0 0-16,0 0 2 15,0 0-1-15,0 0 4 16,0 0-5-16,0 0-6 15,0 0-5-15,0 0-3 16,0 0 3-16,0 0-4 16,0 0 3-16,0 0 1 0,0 0 2 15,0 0 3 1,0 0 3-16,0 0 6 0,0 0 22 16,0-12 21-16,10-8-9 15,4-13-25-15,4-9-13 16,-2-11-3-16,2-11-2 15,1-3-3-15,2-1-2 16,0 1 1-16,0 9 2 16,-3 12-3-16,1 9-1 15,0 8 1-15,1 4-7 16,1 3 6-16,3 5-4 16,-1 1 2-16,-1 7-2 15,-2 1 0-15,0 1 2 16,-5 2-2-16,-1 0 2 15,0 5 0-15,1-2 2 0,-2 2-1 16,1-3 2-16,1 3 0 16,-2 0-1-16,-1 0 0 15,-2 0-5-15,1 5 3 16,-1 5-1-16,-2 5 4 16,-1 4 0-16,-1 1 0 15,-2 6 2-15,0 1-2 16,-4 2 2-16,0 5 0 15,0 1 0-15,-5 2-2 16,-8 7 5-16,-2 4-3 16,-2 2 0-16,1-1 0 15,0-6-2-15,-1-4 0 16,4-8 2-16,2-3 0 0,1-9-1 16,4-7 0-16,3-2 2 15,1-7 4-15,1 0-6 16,1-3 2-16,0 0-1 15,0 0 1-15,0 0-2 16,0 0 1-16,0 0-1 16,0 0-1-16,0 0 0 15,0 0 0-15,0 0-1 16,0 0 0-16,0 0 1 16,0 0-1-16,0 0 0 15,0 0-2-15,0 0 1 0,0 0 2 16,0 1-1-16,0 2 0 15,0 1 1-15,0-1 0 16,0-3 1-16,0 3-1 16,0-3 1-1,0 0 0-15,0 0-1 0,0 3 1 16,0 1-1-16,-3 5 0 16,0-2 4-16,0 0-4 15,0 0 0-15,0-4 1 16,3-3 0-16,0 0 0 15,0 0 2-15,0 0 4 16,0 0-1-16,0 0 0 16,0 0-4-16,0 0-2 15,0 0-3-15,0 0-2 16,0 7-1-16,-3 3-3 0,0 0 9 16,0 2 0-16,0-5 1 15,3-4-1-15,0 0 0 16,0-3 2-16,0 0 2 15,0 0 1-15,0 0 2 16,0 0-3-16,0 0 5 16,0 0-3-16,0 0-1 15,0 0-5-15,0 0-1 16,0 0-3-16,0 0-1 16,0 0-1-16,0 0 0 15,0 0 1-15,0-3-1 16,8-7 6-16,5 0 4 15,-3-2-3-15,4-2 0 0,-4-3 3 16,1-3-1-16,-1-3 4 16,-4 1-5-16,0 2-2 15,-3 6-2-15,-3 6-3 16,2 3 3-16,-2 5-6 16,0 0-6-16,0 0-4 15,0-3 0-15,0-3 6 16,0-7-6-16,0-4-26 15,0-3 34-15,0-7-8 16,0-7-10-16,0-8 23 16,0-3-9-16,1-2-12 15,1 10 12-15,-1 14 14 16,1 7-6-16,-1 10 5 16,-1 6 1-16,0-4 0 0,0 4-1 15,0 0 2-15,0 0-1 16,0 0 1-16,0-3 2 15,0-1 0-15,0 1-3 16,0-4 1-16,0 1 4 16,0-1-5-16,-1 0 3 15,-5 2-4-15,-2 1 1 16,0-2-1-16,-2 4-1 16,3 0-1-16,-2-1 2 15,-1 2-3-15,-1-2 1 0,0 3-19 16,-2 0 15-16,0 0-2 15,-4 0-9-15,-1 4-52 16,-4 16-91 0,0 6-42-16</inkml:trace>
  <inkml:trace contextRef="#ctx0" brushRef="#br0" timeOffset="-3952.16">24958 10998 210 0,'0'0'2'15,"0"0"-2"-15,0 0 2 16,0 0-2-16,0 0-33 0,0 0-54 16,0 0 18-16</inkml:trace>
  <inkml:trace contextRef="#ctx0" brushRef="#br0" timeOffset="-3510.3">27102 10760 23 0,'0'0'34'16,"0"0"-7"-16,0 0-7 15,0 0-13-15,0 0-1 0,0 0-5 16,0 4 3 0,0-4 8-16,0 0 3 0,0 0 8 15,0 0-1-15,0 0-5 16,0 0-8-16,0 0-6 15,0 0-3-15,0 3-4 16,0 6-47-16,0 8-117 16</inkml:trace>
  <inkml:trace contextRef="#ctx0" brushRef="#br0" timeOffset="-2817.7">30004 10863 255 0,'0'0'0'0,"0"0"-168"0,0 0 149 15</inkml:trace>
  <inkml:trace contextRef="#ctx0" brushRef="#br0" timeOffset="-2626">31341 10816 242 0,'0'0'40'0,"0"0"-18"16,0 0 1-16,0 0-23 16,0 0-108-16</inkml:trace>
  <inkml:trace contextRef="#ctx0" brushRef="#br0" timeOffset="2331.07">25401 14713 37 0,'0'0'49'16,"0"0"-13"-16,0 0-14 15,0 0-4-15,0 0-2 16,0 0-7-16,0 0-5 15,-25 13-4-15,14-2 0 0,1-5 6 16,3 1 1-16,2-3 7 16,2-1 10-16,1-3 4 15,2 0 15-15,0 0-6 16,0 0 2-16,0 0-5 16,0 0-3-16,0 0 0 15,0 0-4-15,0 0-3 16,0 0-1-16,0 0-7 15,2-14 3-15,7 1-5 16,3-4-8-16,0 5-4 16,-2-1 2-16,1 7 0 15,-2-2 2-15,-3 4-5 16,1 1-1-16,-1 3-2 16,0 0-3-16,-2 0 3 15,1 0-2-15,-3 0 1 0,2 0-2 16,1 7 5-16,-1 7-2 15,2 5 3-15,-3 0-1 16,-2 1 1-16,-1 0 3 16,0-6-3-16,0-1 2 15,0-4-3-15,0-2 0 16,0-4 2-16,0 0-2 16,0-3 1-16,0 0 2 15,0 0 1-15,0 0-2 16,0 0 0-16,0 0 0 0,0 0-2 15,0 0 3-15,0 0-1 16,0 0 1-16,0 0-1 16,0 0-1-16,0 0 2 15,0 0-2-15,0 0 0 16,0 0-1-16,0 0 0 16,0 0-1-16,0 0-3 15,0 0-33-15,5 0-49 16,4 0-102-16,4 0-120 15</inkml:trace>
  <inkml:trace contextRef="#ctx0" brushRef="#br0" timeOffset="2760.58">25352 14802 35 0,'0'0'60'0,"0"0"-7"15,0 0 12-15,0 0 8 16,0 0-8-16,0 0-6 16,0-7-6-16,0 5-13 15,0-1-23-15,0 3-6 16,0-4-8-16,0 1-3 15,0-4-5-15,5-3 3 16,5 4-5-16,3 0-28 16,7-2-34-16,2 8-34 0,-1 0-128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17:40.6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13627 1247 92 0,'0'0'0'0,"0"0"11"15,0 0 16-15,0 0-27 0,0 0-2 16,0 0-1-16,0 0 3 15,9 0 0-15,-9 0 4 16,0 0 34 0,3 0 25-16,-3 0-4 0,0 0-6 15,0 0-13-15,0 0-8 16,0 0-7-16,0 0-3 16,0 0 10-16,0-8 13 15,0-5-11-15,-6-7-13 16,-17-4 7-16,-6-3-5 15,-16 6-17-15,-7 3-1 16,-10 11-5-16,3 7 0 16,-2 1-5-16,-1 23 1 15,6 12 0-15,11 5 1 0,9 7 2 16,17-1-1-16,16 0 2 16,3-2 3-16,30-4-3 15,11-3 3-15,18-9-2 16,8-5 4-16,6-9 5 15,1-8-1-15,1-3-3 16,-11 2 7-16,-11 1-6 16,-12 3-4-16,-14 7 1 15,-15 0-4-15,-12 14 4 16,0 5 2-16,-36 10 21 16,-21 5 23-16,-17-1-4 15,-17-2-18-15,-14-7 2 16,-5-6-20-16,3-10-6 0,13-8-3 15,19-12-1-15,32-5 0 16,25-18-41-16,18-23-87 16,18-21-166-16</inkml:trace>
  <inkml:trace contextRef="#ctx0" brushRef="#br0" timeOffset="762.1">14295 1171 369 0,'0'0'21'0,"0"0"166"15,0 0-108-15,0 0-24 16,0 0-51-16,0 0 0 16,56-18-4-16,-4 8 3 15,6-2-3-15,3-3 0 16,0 1-3-16,-4 0-5 15,-11 4-38-15,-20 3-2 16,-14 4-7-16,-12 0 38 0,-7 3 12 16,-31 0 5-1,-17 0-42-15,-10 8 31 0,-7 7 11 16,4 0 0-16,7 3 2 16,7-1 3-16,17-2 28 15,13-4 6-15,9-3-19 16,8 5-18-16,7 4 3 15,0 7-3-15,0 5 6 16,0 7 11-16,0 5 9 16,0 10 3-16,0 12 3 15,-16 6 1-15,-4 5-7 16,0-5-2-16,1-10-11 16,0-8 4-16,9-10-1 15,6-12 5-15,4-5-6 16,0-6-10-16,7-4-4 0,25-2-2 15,14-1 4-15,23-6-1 16,9-5-4-16,12-5-19 16,2-20-120-16,-6-10-46 15,-16-4-126-15</inkml:trace>
  <inkml:trace contextRef="#ctx0" brushRef="#br0" timeOffset="935.34">14243 1627 582 0,'0'0'36'0,"0"0"149"15,0 0-152 1,0 0-29-16,115-60-7 0,-32 30 3 16,11 2-4-16,5 8-211 15,-5-2-137-15</inkml:trace>
  <inkml:trace contextRef="#ctx0" brushRef="#br0" timeOffset="1487.96">15384 1765 756 0,'0'0'6'0,"0"0"9"15,0 0 53-15,0 0-17 16,0 0-19-16,0 0 29 16,-63 7-18-16,29-13-27 15,-6-16-2-15,1-12 5 16,4-10 1-16,9-12 10 16,5-15-6-16,15-13-13 15,6-12-11-15,6-2-4 16,30 17 2-16,17 15-11 15,12 23-32-15,9 20 2 16,1 20 0-16,-1 6 23 16,-5 37-9-16,-11 18 2 0,-19 17 11 15,-25 12 14-15,-14 11 2 16,-43 2 2-16,-19-10 3 16,-12-13 1-16,5-17 1 15,3-18 2-15,11-11 19 16,11-16 2-16,15-9 2 15,5-6-2-15,12-17 26 16,6-24-28-16,6-18-28 16,0-10-5-16,3-1 0 15,15 20 4-15,3 21-6 16,-1 18 1-16,6 11-12 16,3 33-1-16,13 20 12 15,3 12 7-15,4 10 0 16,0 0 1-16,-1-5-1 0,-2-8-7 15,-1-9-54-15,1-14-75 16,-2-16-26-16,0-23-113 16</inkml:trace>
  <inkml:trace contextRef="#ctx0" brushRef="#br0" timeOffset="2291.51">16209 1218 340 0,'0'0'332'0,"0"0"-271"0,0 0 127 15,0 0-70-15,0 0-38 16,0 0-23-16,6-7-4 16,-6 7-25-16,0 0-16 15,0 0 9-15,0-1 15 16,3 0-3-16,0 0-9 15,0-1-20-15,1 0-4 16,-3 2-4-16,1-2-3 16,-2 2 3-16,0 0 1 15,0 0 1-15,0 0 2 16,0 0 1-16,0 0 5 16,0 0-4-16,0 0-2 15,0 0-1-15,0 0-3 0,0 0 0 16,0 0-6-16,0 0 6 15,0 0-1-15,-2 0-1 16,1 0-2-16,1 0-10 16,-4 0 0-16,4 0 5 15,0 0 2-15,0 0 4 16,0 0 6-16,0 0-2 16,0 0 0-16,0 0-2 15,0 0-5-15,0 0-6 16,0 0-6-16,0 0-3 15,0 0 1-15,0 0 6 16,0 0 9-16,0-6 5 0,0-6-6 16,-3-2-11-1,0 1 21-15,3 2 0 0,-3 5 1 16,3 1-1-16,0 4 0 16,0 1 0-16,0 0 0 15,0 0-6-15,0 7-13 16,0 27-2-16,-3 21 17 15,0 28 4-15,-7 18 3 16,2 8-3-16,2-5 2 16,6-21-2-16,0-24 0 15,3-22-2-15,15-16 2 16,4-8 2-16,4-12 7 16,10-1 12-16,11-22 12 15,13-20-6-15,4-19-7 0,2-20-12 16,-8-16-2-16,-9-10 0 15,-10-4 1-15,-14 17-6 16,-10 25 6-16,-12 27-7 16,-3 22 6-16,0 15-6 15,0 5-36-15,0 15-76 16,-12 26-170-16,3 12-19 16,0 3-72-16</inkml:trace>
  <inkml:trace contextRef="#ctx0" brushRef="#br0" timeOffset="3446.6">17341 1194 208 0,'0'0'74'15,"0"0"70"-15,0 0-52 16,0 0-24-16,0 0-18 15,0 0-24-15,8 0-10 16,14 0-8-16,14 0-1 16,13 0 4-16,6-6-8 0,-2 0-2 15,-5 1-1-15,-10 2-6 16,-16 1-15-16,-10 2-30 16,-12 0-3-16,-12 0 41 15,-25 0 10-15,-20 8-16 16,-10 4 4-16,-8 2 11 15,10 1 4-15,10-3 5 16,16-4 10-16,10-2 44 16,19-3 3-16,4-1-23 15,6-2-15-15,0 5-20 16,0 7-4-16,0 12-16 16,0 15 16-16,0 20 16 0,-10 14 2 15,-7 13 22-15,-5-1 1 16,-2-4-1-16,3-9-4 15,1-16-14-15,7-12 22 16,6-16-19-16,7-8-3 16,0-8-14-16,3-1-6 15,27 0 7-15,19-5-2 16,15-6 0-16,15 0-7 16,5-15-23-16,-6-9-112 15,-7-1-51-15,-19 1-67 16,-25 0 10-16</inkml:trace>
  <inkml:trace contextRef="#ctx0" brushRef="#br0" timeOffset="3605.24">17186 1654 480 0,'0'0'99'0,"0"0"58"15,0 0-132-15,104-53-21 16,-12 25-4-16,14 2-4 15,2 2-83-15,-11 3-160 16,-12 0-144-16</inkml:trace>
  <inkml:trace contextRef="#ctx0" brushRef="#br0" timeOffset="4795.92">18185 1293 423 0,'0'0'40'0,"0"0"-11"15,0 0 45-15,0 0-4 16,0 0-31-16,0 0 10 16,-8-8 4-16,8 8-2 15,0 0-5-15,0 0-9 16,0 0 6-16,0 0 8 15,0 0-19-15,0 0-15 16,0 0-6-16,0 0-4 16,-1 0-4-16,1 0 1 0,-2 0 0 15,2 0-3 1,0 0 6-16,-1 0 1 0,1 0-7 16,0 0-2-16,0 0 1 15,0 0 0-15,0 0-1 16,-2 0-11-16,2 0 12 15,-1 0 9-15,-2 0 5 16,3 0 3-16,-1 0 12 16,1 0-9-16,0 0-13 15,0 0-2-15,0 0 0 16,0 0-4-16,0 0 2 16,0 0 1-16,0-1 2 0,0 0 0 15,5-3-5-15,0 2-1 16,-2 1-7-16,-3-1 5 15,1 2 2-15,-1 0 0 16,0 0 4-16,0 0-1 16,0 0 5-16,0 0-1 15,0 0 1-15,0 0-7 16,0 0 0-16,0 0-1 16,0 0 0-16,0 0-1 15,0 0-1-15,0 0 0 16,0 0 2-16,0 0 2 15,0 0 1-15,0 0 0 16,0 0-1-16,0 0 3 16,0 0-3-16,0 0-2 15,0 0 2-15,0 0-2 0,0-7-2 16,0 1-2-16,0 0 1 16,0 1 3-16,0 4 0 15,-1-1 1-15,-1 2-2 16,-1 0-4-16,-1 3-6 15,-9 26-24-15,-4 19-4 16,-7 30 32-16,-1 18 3 16,3 7 3-16,7-2-1 15,0-14 1-15,6-18 0 16,3-17 0-16,0-18 1 0,6-15 0 16,0-12-2-1,0-7 2-15,0 0 5 0,0 0 6 16,0-5 7-16,0-27 27 15,9-26-11-15,15-29-33 16,0-28-1-16,6-16 0 16,-5-2 0-16,-4 12-3 15,-8 29 3-15,-3 33 1 16,-5 26-1-16,-4 22 0 16,-1 11 0-16,0 0-16 15,6 11-5-15,8 25-6 16,1 17 25-16,9 22 2 15,1 13 2-15,2 8 1 16,-2-1-3-16,5-11-1 16,-1-19 1-16,-4-20 0 0,-1-18 0 15,-11-12 1-15,-3-9 0 16,-4-4 1-16,7-2 4 16,6-17 10-16,14-27 43 15,9-27-25-15,0-31-24 16,-4-13-1-16,-10-11-3 15,-9 11-6-15,-6 27 0 16,-10 24 0-16,0 30 0 16,-3 19-1-16,0 10-7 15,0 5-36-15,0 0-92 16,3 25-84-16,7 14-19 16,3 18 34-16,7 1-36 0</inkml:trace>
  <inkml:trace contextRef="#ctx0" brushRef="#br0" timeOffset="5118.72">19524 1202 428 0,'0'0'15'16,"0"0"67"-16,0 0 72 15,0 0-97-15,0 0 0 16,0 0 7-16,-29-37-15 16,-12 37-40-16,-15 0-8 15,-16 26-2-15,-6 14-2 0,4 20 2 16,4 20-1-16,13 14 4 16,14 8-1-16,18-4 0 15,14-15-2-15,11-15-2 16,25-17 1-16,23-15-2 15,27-16 0-15,19-13 4 16,19-7-6-16,4-14-120 16,-13-21-186-16</inkml:trace>
  <inkml:trace contextRef="#ctx0" brushRef="#br0" timeOffset="5717.99">20466 1180 315 0,'0'0'43'16,"0"0"135"-16,0 0-14 16,0 0-93-16,0 0 14 0,0 0-45 15,-19-71 5-15,0 50-5 16,-1-1-20-16,-10 1-7 16,-6 7-7-16,-8 8-6 15,-8 6 0-15,-3 0-6 16,6 20-1-16,4 6-2 15,14-1 4-15,9-1 1 16,6-1-2-16,6-2 2 16,6-1-2-16,1-2 5 15,3 1-2-15,0 0 3 16,0 1 0-16,0 5 2 16,-2 5 1-16,1 7 7 0,-4 11 14 15,-2 8-11-15,-5 9 10 16,-2 3-12-16,0-1 1 15,-6-2-1-15,4-3-5 16,1-3 0-16,3-6-1 16,7-11 9-16,2-9 0 15,3-10-6-15,0-4-4 16,9-5 0-16,15-4 2 16,14-4-4-16,11-6 0 15,15-2-2-15,10-21-56 16,-1-11-85-16,-7-10-85 15,-17 0-73-15,-17-4-94 16</inkml:trace>
  <inkml:trace contextRef="#ctx0" brushRef="#br0" timeOffset="5898.91">19939 1610 104 0,'0'0'464'0,"0"0"-381"15,0 0 86-15,0 0-138 16,0 0-26-16,134-71 3 16,-41 41-8-16,1 5-3 15,1 6-71-15,-10 13-161 16,-16 2-104-16</inkml:trace>
  <inkml:trace contextRef="#ctx0" brushRef="#br0" timeOffset="7397.87">12304 2602 255 0,'0'0'65'0,"0"0"-58"16,0 0 11-16,0 0 33 15,0 0-45-15,0 0-1 16,24 7-5-16,1-4 14 16,8-1 13-16,6-2 4 15,4 0 8-15,5 3-10 16,4-3-13-16,6 0 0 16,0 0-7-16,11 0 9 15,8-5 3-15,14-5 1 16,17-2-1-16,11 1-10 15,22 0-3-15,15 2 4 16,20 2-5-16,9 4 8 16,19 3-9-16,4 0 5 0,15-1 2 15,10-3 5-15,6-3 7 16,1-2 7-16,7-1-6 16,7 1 8-16,-8-2-4 15,-6 2-23-15,-22 4-3 16,-13-3-4-16,-7 5 3 15,-13 1-3-15,3 0 0 16,-9 0 0-16,-10-1 3 16,-4-2 3-16,-10-1 7 15,-3 1-7-15,-4-2 3 16,-2-6-9-16,-2 2 1 16,1-3-1-16,-2-2-1 0,0 5 0 15,-6 2 1-15,-7 5 0 16,0 4 0-16,-1 0 0 15,-6 0-1-15,-2-3 1 16,-8-1 0-16,-5 0 0 16,-7 0-4-16,-7 0 3 15,-9-1-1-15,-4 0 0 16,-10 3 2-16,-7 1 0 16,-5 0-1-16,-10 1 1 15,-13 0 1-15,-8 0 0 16,-4 0-1-16,-5 0 0 15,7 0 0-15,6 0 0 16,9 0 0-16,8 2 0 16,3 0 2-16,1 0-2 15,-4 0-1-15,-3-2 1 0,-7 0 0 16,-13 1 2-16,-4-1-2 16,-5 0 1-16,-2 2-1 15,-1-2 5-15,-2 2 0 16,2-1 4-16,1-1-1 15,8 1-4-15,-1-1-4 16,-1 0 2-16,-3 0-1 16,-3 0-1-16,-9 0 0 15,-2 0-28-15,-4 0-99 16,-7 0-149-16</inkml:trace>
  <inkml:trace contextRef="#ctx0" brushRef="#br0" timeOffset="71163.11">3350 10414 230 0,'0'0'6'15,"0"0"21"-15,0 0 21 0,0 0-34 16,0 0-5 0,0 0-4-16,0 0 16 0,0 0 17 15,52 64 3-15,-28-78-10 16,-6-3-9-16,-2 0-14 16,-4 4-2-16,-9-1 6 15,-3-3 18-15,0 8 18 16,-7-1-16-16,-13 6-2 15,-2 4-19-15,-5 0-11 16,-1 23-10-16,1 1 6 16,3 5-3-16,12-7 5 15,9-7-2-15,3-5-3 0,0-7-15 16,3-3-1 0,16 0 22-16,7-3 1 0,8-14 6 15,-3-5 5-15,-5 0-9 16,-7 2-1-16,-10 4 0 15,-7 4 6-15,-2 4 6 16,0 8-1-16,-6 0 1 16,-14 5-13-16,-4 17-21 15,-1 4 9-15,6 1 6 16,10-7 5-16,7-6-4 16,2-8-11-16,0-2-11 15,14-4 27-15,8 0 1 16,2 0 4-16,4-17 5 0,-4 2-6 15,-6-2 2 1,-2 0-3-16,-10 4 7 0,-4 2-1 16,-2 8-3-16,0 3-6 15,0 0-20-15,-12 10-53 16,-9 16-74-16,-1 11-227 16</inkml:trace>
  <inkml:trace contextRef="#ctx0" brushRef="#br0" timeOffset="72922.06">5244 10328 32 0,'0'0'146'0,"0"0"-135"16,0 0-9-16,0 0 7 16,0 0-9-16,0 0 0 15,3-2 0-15,-3 2 1 16,0 0 5-16,0 0 19 16,0 0 29-16,0 0 9 15,0 0-9-15,0 0-12 16,0 0-8-16,-9 0-7 0,-4 0-20 15,-4 0-6 1,-2 0 4-16,8 0 1 0,1-2 36 16,1-11 0-16,3-1-13 15,6-12-7-15,0-1-8 16,0 2-14-16,6 1-2 16,8 7-3-16,-1 7-5 15,5 10-2-15,0 0-2 16,1 20-4-16,-1 16 0 15,-3 11 4-15,-9 6-11 16,-6 0 9-16,-9 0 1 16,-18 0 3-16,-6-7 12 15,-7-7 3-15,3-8 0 16,1-12 3-16,3-6 16 0,8-10 8 16,4-3-14-16,9-3 18 15,9-24 3-15,3-9-31 16,0-4-6-16,15 5-6 15,7 8 2-15,2 10 2 16,-2 12-3-16,1 5 0 16,4 0-1-16,1 12 2 15,2 15-6-15,0 2 6 16,-2 4-13-16,2 0-102 16,-3-10-11-16,-2-10-152 15</inkml:trace>
  <inkml:trace contextRef="#ctx0" brushRef="#br0" timeOffset="73636">5760 10535 488 0,'0'0'116'0,"0"0"-83"16,0 0 54-16,0 0-75 15,0 0-12-15,0 0-10 16,-6 62 10-16,-4-25 14 15,-2 0 0-15,4-7-12 16,-2-11-2-16,7-9 2 16,3-5-2-16,0-5 3 15,0 0 0-15,0 0 1 0,0-5 8 16,3-12 0-16,7-9-4 16,-2-1-4-16,1 5 1 15,-3 5-4-15,-3 13-1 16,1 1-2-16,-4 3-5 15,0 0-13-15,0 10-19 16,3 6 1-16,-3 4 29 16,3-4-28-16,-3-5 17 15,0-2 20-15,0-4 0 16,0-3 5-16,0-2 8 16,0 0 9-16,0 0 15 15,0-5 13-15,0-16-20 0,0-2-28 16,0 0-2-16,0 6-3 15,0 10 3-15,0 4 0 16,0 3-8-16,0 0-7 16,0 14-27-16,0 6 10 15,0 6 30-15,6-3-5 16,-3-7-7-16,0-5 9 16,-1-7 1-16,-2-4 4 15,0 0 8-15,0 0 13 16,0 0 22-16,0 0 16 15,0-8 18-15,0-6-42 16,0-5-32-16,-2 6 5 16,2 3 5-16,0 7-10 15,0 0 8-15,0 3-11 16,0 0-10-16,5 0-8 0,8 0 8 16,5 12 7-16,-2 5-2 15,-5 9 2-15,-5 6-2 16,-6 6 5-16,-3 5 2 15,-20 6 5-15,-8 4 4 16,-9-3-11-16,1-3-32 16,0-8-76-16,9-6-50 15,8-16-93-15</inkml:trace>
  <inkml:trace contextRef="#ctx0" brushRef="#br0" timeOffset="74260.47">6506 10297 631 0,'0'0'44'0,"0"0"-9"16,0 0 130-16,0 0-147 15,0 0-17-15,0 0-1 16,-54-6-16-16,66 6-22 15,15-3 8-15,12-4 30 16,7 0 14-16,-7-2-14 16,-6 4-29-16,-17 2-6 15,-10 0 24-15,-6 3 7 0,0 0 4 16,-13 0-9-16,-17 7 7 16,-3 3 2-16,-3 4 0 15,-1-2 12-15,4-2 25 16,3 1-2-16,5-3 1 15,1 2-11-15,9 1-18 16,2 2-7-16,4 4-5 16,1 2-1-16,1 4 0 15,4 5-3-15,3-2 0 16,0-4 3-16,0-5 0 16,0-7 4-16,0-1-2 15,0-8 4-15,3-1 1 16,1 0 16-16,2 0 0 15,8 0 1-15,5-3 18 16,11-11 2-16,7-3-17 0,-1 2-12 16,-3 1-8-16,-6 9-1 15,-5 5 0-15,-10 0-4 16,0 5-5-16,-6 21-9 16,-3 8 8-16,-3 5 8 15,0 4-1-15,-27-3 3 16,-6-1-7-16,-10-2-1 15,-6-4 0-15,0-7-8 16,8-9-24-16,10-7-18 16,12-10-72-16,11 0-73 15,8-17-141-15</inkml:trace>
  <inkml:trace contextRef="#ctx0" brushRef="#br0" timeOffset="77384.06">7043 10855 11 0,'0'0'2'16,"0"0"17"-16,0 0 36 15,0 0-32-15,0 0 12 16,82-2 1-16,-76 2-11 16,-3 0 1-16,-3 0-7 15,0 0 10-15,0 0 18 16,0 0 5-16,0 0-3 15,-6 0 3-15,-12 0-27 16,-7-3-25-16,2 3 1 16,-2 0 5-16,9 0-2 15,5 0-4-15,2 5-1 0,6 9-6 16,3 6-7-16,0 0 5 16,3-1-10-16,24-5 8 15,10-8 3-15,5-6 4 16,1 0 4-16,-4-9 4 15,-3-11-2-15,-11 0 3 16,-8-1 0-16,-7 1 1 16,-10 1 2-16,0 2 1 15,-6 0 14-15,-10 11-2 16,-5 3 4-16,-4 3-10 16,-1 3-15-16,1 17-1 15,1 3-3-15,12-2-3 16,9-6-1-16,3-5-6 0,0-4 4 15,6-3 9-15,3-3 1 16,3 0 5-16,6 0 3 16,4-9 4-16,-2-8-2 15,-1-1-4-15,-10 1 0 16,-2 3 3-16,-4 5 20 16,-3 6 43-16,0-2 2 15,0 3-22-15,-3 2-10 16,-4 0-26-16,1 0-16 15,0 0-9-15,6 2-1 16,0 3-2-16,0-2-2 16,0 3 3-16,0 4-2 15,12 4 9-15,1 4 3 16,1 6 1-16,-1 2 1 16,-7 5 5-16,-6 5-6 15,-3 4 7-15,-22 6 10 0,-21 4-5 16,-14 1-4-16,-16 3-1 15,-9-1-7-15,-3-7 0 16,10-13-27-16,20-6 1 16,22-17-82-16,26-10-114 15,10-27-179-15</inkml:trace>
  <inkml:trace contextRef="#ctx0" brushRef="#br0" timeOffset="82844.17">8369 10405 300 0,'0'0'24'16,"0"0"98"-16,0 0-22 16,0 0-43-16,0 0-22 15,-82 20-10-15,33 14-2 16,-2 15 5-16,-1 13-3 16,6 6-9-16,10 1-3 15,16 0-13-15,10-9 0 16,10-11-7-16,15-12 7 0,13-15-4 15,5-8 4-15,3-8 3 16,6-6 2-16,-4-7-2 16,-5-15 7-16,-10-2-5 15,-10-2 0-15,-13-1 5 16,0 2 2-16,-19 4-2 16,-14 8-10-16,-9 13-2 15,-7 4-6-15,1 26-10 16,8 17-1-16,17 1-84 15,16 2-88-15,10-7-95 16</inkml:trace>
  <inkml:trace contextRef="#ctx0" brushRef="#br0" timeOffset="83551.67">8924 10892 483 0,'0'0'12'15,"0"0"-12"-15,0 0 17 16,0 0-16-16,0 0 5 16,0 0-1-16,0 17-1 15,0-17 8-15,0 0 4 0,0 0 0 16,0 0-1-16,3-17 6 15,3-3-1-15,0-1-18 16,4 3 28 0,1 1-4-16,-5 11-5 0,1-1-7 15,-7 7-14-15,0 0-4 16,0 0-11-16,3 13-10 16,-3 4 15-16,3 1 7 15,-3-1 3-15,0-3 5 16,0-4-2-16,-6 0 6 15,2-7-1-15,1-3 0 16,3 0 7-16,0 0 14 16,0 0 35-16,0-6 2 15,0-13-30-15,0-1-36 16,0 2-4-16,7 5-2 0,-4 6-1 16,-3 7 0-16,0 0-3 15,0 0-9-15,0 4-8 16,3 6 0-16,-3 5 11 15,0-1-4-15,0-4 8 16,0-3 10-16,0-4 2 16,0-3 5-16,0 0 8 15,0 0 12-15,0 0 30 16,6-7 10-16,0-10-12 16,6-2-49-16,0-1-3 15,-3 8-2-15,-3 4 0 16,1 8 0-16,2 0-9 0,2 3-5 15,-1 21 2-15,-1 12 2 16,-6 4 11-16,-3 7 5 16,-6 4-1-16,-21-1-4 15,-13 0-6-15,-3-5-33 16,-2-4-52-16,9-11-53 16,9-17-69-16,14-13-161 15</inkml:trace>
  <inkml:trace contextRef="#ctx0" brushRef="#br0" timeOffset="83917.52">9364 10436 455 0,'0'0'26'0,"0"0"192"15,0 0-104-15,0 0-68 16,0 0-22-16,0 0-21 16,30-22-3-16,22 8 17 15,14 0-10-15,14 4-5 0,-5 1-2 16,-10 8 0-1,-16 1-2-15,-11 8-1 0,-17 21-8 16,-8 17 4-16,-13 13 7 16,-7 8 5-16,-20-2-2 15,-8 2-3-15,3-7-36 16,-1-11-73-16,11-7-81 16,5-18-25-16</inkml:trace>
  <inkml:trace contextRef="#ctx0" brushRef="#br0" timeOffset="84075.34">9598 10694 536 0,'0'0'105'0,"0"0"52"16,0 0-25-16,0 0-105 0,0 0-27 16,0 0-26-16,66-10 14 15,8 0 11-15,11 0-218 16,-10 0-310-16</inkml:trace>
  <inkml:trace contextRef="#ctx0" brushRef="#br0" timeOffset="84293.19">10284 10819 673 0,'0'0'108'0,"0"0"-92"15,0 0 35-15,0 0-45 16,-31 100 21-16,16-47 14 16,-3 3-26-16,-9 6-7 15,2-1-8-15,-2-2-28 16,12-7-128-16,5-16-107 16,10-16 33-16</inkml:trace>
  <inkml:trace contextRef="#ctx0" brushRef="#br0" timeOffset="84772.03">10723 10749 750 0,'0'0'27'0,"0"0"96"0,0 0-103 15,0 0-16-15,-19 84-4 16,5-32 34-16,-1 5-10 15,8-7-20-15,7-7-4 16,10-11-3-16,18-6-3 16,14-15-3-16,4-11 3 15,3 0-8-15,7-21-4 16,-7-12-21-16,-14 0-14 16,-9-6 31-16,-20 0 22 15,-6 1 1-15,-13-5 2 0,-23 4 4 16,-12 3-7-1,-13 7 0-15,-1 7 17 0,6 5 22 16,4 3 16-16,13 0-16 16,14-2 13-16,14-4-19 15,11-10-8-15,11-9-25 16,26-8-8-16,14-5-3 16,4 13 1-16,-4 9-3 15,-8 16 8-15,-4 14-4 16,-11 6-3-16,-1 27-3 15,-9 11-3-15,-10 12 7 16,-8 5 9-16,-1 6 0 16,-24-2-28-16,-5 2-68 15,-2-3-78-15,9-8-62 16,11-11-86-16</inkml:trace>
  <inkml:trace contextRef="#ctx0" brushRef="#br0" timeOffset="85043.06">11421 10964 513 0,'0'0'50'16,"0"0"69"-16,0 0-24 0,0 0-54 15,0 0-19-15,0 0-17 16,-3 39-5-16,3-14 0 16,-3 11 6-16,-6 4 2 15,-6 2-8-15,3-3-28 16,-1-2-102-16,7-10-53 16,6-11-62-16</inkml:trace>
  <inkml:trace contextRef="#ctx0" brushRef="#br0" timeOffset="86243.21">12049 10314 274 0,'0'0'97'0,"0"0"-27"0,0 0 117 16,0 0-48-16,0 0-27 16,15-79-2-16,-11 71-9 15,-4 5 17-15,0 3-35 16,0 0-63-16,0 8-20 16,-4 21-19-16,-2 26-6 15,-3 22 25-15,-9 8 2 16,0 5-2-16,-2-10 0 15,10-13-59-15,7-13-99 16,3-18-98-16,27-19-48 16,15-17-71-16</inkml:trace>
  <inkml:trace contextRef="#ctx0" brushRef="#br0" timeOffset="86422.01">12486 10222 648 0,'0'0'114'15,"0"0"71"-15,0 0-120 16,0 0-65-16,0 0 8 16,-9 108-8-16,-3-32 31 15,-9 7-17-15,-1 0-13 16,2-4-1-16,1-6-103 16,5-11-204-16,8-16-63 15</inkml:trace>
  <inkml:trace contextRef="#ctx0" brushRef="#br0" timeOffset="86619.14">12820 10796 814 0,'0'0'65'15,"0"0"-56"-15,0 0 16 16,0 93-21-16,-9-43 5 15,-10 6-9-15,-11-1-2 16,-6-1-100-16,1-7-180 16,12-19-104-16</inkml:trace>
  <inkml:trace contextRef="#ctx0" brushRef="#br0" timeOffset="87352.56">13533 10143 567 0,'0'0'65'0,"0"0"112"0,0 0-34 15,0 0-83-15,0 0-27 16,0 0-5-16,-3-11-21 16,0 11-7-16,-3 14-12 15,4 16 1-15,-1 16 11 16,-1 12 4-16,1 2-3 16,0 3-1-16,0-10-2 15,0-7-3-15,3-13-43 16,0-9-41-16,0-8-49 15,0-2-54-15,0-6-18 16,0-8-89-16</inkml:trace>
  <inkml:trace contextRef="#ctx0" brushRef="#br0" timeOffset="87981.63">13760 10324 383 0,'0'0'80'15,"0"0"34"-15,0 0 58 16,0 0-93-16,19-73-32 15,-6 54 7-15,7-1-23 16,3 3-11-16,6 4-18 16,4 2-2-16,2 5-3 15,3 6-2-15,2 0-7 16,-11 20-32-16,-4 7-13 0,-14 5 2 16,-11 5-9-16,0 1 18 15,-23 3 45-15,-13-1 1 16,-9-4 9-16,-1-3-2 15,0-7 5-15,5-10 17 16,12-5 22-16,11-11-2 16,12 0-17-16,6 0 14 15,0 0-5-15,3 0-6 16,15-17-35-16,4 5-10 16,1 2 4-16,2 8-4 15,2 2 1-15,-4 0-1 16,6 17-12-16,-4 7-47 15,1 5-59-15,-6 0-29 0,3-8-60 16,-8-8-139-16</inkml:trace>
  <inkml:trace contextRef="#ctx0" brushRef="#br0" timeOffset="88515.64">14468 10609 515 0,'0'0'11'0,"0"0"21"15,0 0-22-15,0 0 9 0,0 0 2 16,-19 77-4-16,2-65-5 16,7-7 4-1,-2-2-4-15,1-3 7 16,5 0 9-16,3-8 9 0,3-9-3 15,0-10-8-15,3-1-22 16,17 3-4-16,-2 6-1 16,-5 9-7-16,-2 6 1 15,-8 4-2-15,3 0-8 16,-2 12-35-16,-4 12 4 16,0 3 14-16,0-1 4 15,0-7 12-15,-4-8 9 0,-2-4 9 16,3-5 6-1,0 0 32-15,3-2 34 0,0 0 0 16,0 0-4-16,0-5 7 16,0-14-17-16,6-4-53 15,7 3-5-15,-3 3-2 16,-1 7 2-16,-1 7-3 16,-8 3-3-16,0 0-1 15,0 9-11-15,0 12-10 16,0 12 26-16,-18 7 2 15,-10 5 4-15,-11 5 4 16,-10 1-8-16,-11 0-29 16,2-5-76-16,4-4-72 15,5-10 17-15,7-6-72 16</inkml:trace>
  <inkml:trace contextRef="#ctx0" brushRef="#br0" timeOffset="89015">15087 10609 884 0,'0'0'62'16,"0"0"-56"-16,0 0 20 15,0 0-26-15,0 0-7 16,0 0 7-16,98 19-38 16,-52-10-117-16,-1-3-127 15,0-1-190-15</inkml:trace>
  <inkml:trace contextRef="#ctx0" brushRef="#br0" timeOffset="89274.14">15773 10704 787 0,'0'0'35'0,"0"0"-27"16,0 0-16-16,0 0-10 15,0 0-172-15,0 0 4 16,121 22-233-16</inkml:trace>
  <inkml:trace contextRef="#ctx0" brushRef="#br0" timeOffset="89483.51">16813 10638 950 0,'0'0'10'0,"0"0"-10"15,0 0-3-15,0 0-76 16,81 38-99-16,-23-29-131 0</inkml:trace>
  <inkml:trace contextRef="#ctx0" brushRef="#br0" timeOffset="89670.31">17491 10643 390 0,'0'0'275'0,"0"0"-255"15,0 0 5-15,0 0-25 0,0 0-18 16,102 11-100-16,-48-11-86 16,-2 0-152-16</inkml:trace>
  <inkml:trace contextRef="#ctx0" brushRef="#br0" timeOffset="91721.49">15114 10676 36 0,'0'0'74'15,"0"0"44"-15,0 0-1 16,0 0-38-16,0 0-1 0,0 0-8 15,0 0-12 1,-33-19-7-16,33 19-16 0,0 0-13 16,14 0-8-16,11 0-1 15,14 0 18-15,13 0-17 16,-2 0-13-16,1 3 0 16,-3 5 1-16,-9-2 0 15,-9-4-1-15,-11-1 0 16,-9 3 0-16,-7-4-1 15,-3 0 6-15,0 0 7 16,-22 0-9-16,-18 0-4 16,-15-5-6-16,-6 0 6 15,2 2 0-15,8 3 28 0,11 0 2 16,12 0-13-16,7 0 2 16,12 0-18-16,9 3-1 15,0 0-9-15,12 4-17 16,24-1-26-16,16 1-3 15,11-5-120-15,-2-2-173 16</inkml:trace>
  <inkml:trace contextRef="#ctx0" brushRef="#br0" timeOffset="92509.69">15769 10762 362 0,'0'0'78'0,"0"0"43"16,0 0 25-16,0 0-91 16,0 0-16-16,0 0-20 15,37 5-13-15,8-5 16 16,13 0-4-16,8 0-14 15,-5 0-4-15,-5 0-7 16,-10 0-50-16,-11 0-4 16,-16 0 25-16,-12 0 23 15,-7-3 13-15,-5 1 15 16,-26 0-15-16,-17-1-4 16,-12 3 4-16,-1 0 7 0,9 0 19 15,13 3 11-15,13 4 2 16,16-5-21-16,8-2-18 15,2 0-6-15,3 0-9 16,29 0-12-16,16 0 9 16,11 0-28-16,3 0-97 15,-7 0-99-15</inkml:trace>
  <inkml:trace contextRef="#ctx0" brushRef="#br0" timeOffset="93169.96">16920 10677 237 0,'0'0'161'15,"0"0"-118"-15,0 0 25 16,0 0-56-16,0 0-12 0,0 0 3 16,-45 27 12-16,38-17 4 15,0 0 2-15,7-4-4 16,0 1-11-16,0-1-4 15,4-2 3-15,15-4 2 16,10 0 9-16,1 0-2 16,-1-7 0-16,-6-9-5 15,-8-4 1-15,-8 0-1 16,-7 0 2-16,0-1-3 16,-16 9-4-16,-14 5 19 15,-5 7-4-15,-3 0-11 16,-2 7 8-16,4 16-14 15,7-1-1-15,16 0-1 0,3 0-3 16,10-2-2-16,0-3 0 16,23-7 5-16,10-4 6 15,9-6 4-15,0 0 1 16,0-13 1-16,-11-4-9 16,-7 0 2-16,-11-2 7 15,-10 5 0-15,-3 2 16 16,0 5 14-16,-13 4-10 15,-8 3-24-15,-6 0-8 16,-5 3-3-16,6 10-3 16,3 3-4-16,13-4 2 15,7-3-5-15,3-1-41 0,0-3-27 16,0 2-41-16,6-4-59 16,-2-3-67-16</inkml:trace>
  <inkml:trace contextRef="#ctx0" brushRef="#br0" timeOffset="93725.59">16066 10674 225 0,'0'0'51'16,"0"0"81"-16,0 0-78 16,-81 44-27-16,58-15 4 15,9 3-7-15,5-1-13 16,9-8-3-16,0-3 3 15,3-10-4-15,13-4 7 16,14-6 28-16,3 0 6 16,5-16-12-16,1-11-28 0,-4-3-1 15,-15-2 1 1,-6-2 0-16,-11 2 2 16,-3 8-5-16,0 10 0 0,-13 11 3 15,-11 3-8-15,-8 7-2 16,0 16-13-16,2 10 6 15,7-4 2-15,10-2 2 16,11-1-5-16,2-12 2 16,2-4 6-16,16-7 2 15,3-3 4-15,3 0 11 16,-2-10 7-16,-2-10-9 16,-4-6 3-16,-10-4-3 15,-3 2-13-15,-3 6 0 16,-6 10-27-16,-21 8-18 15,-14 4-70-15,-15 13-94 0,-11 15-62 16</inkml:trace>
  <inkml:trace contextRef="#ctx0" brushRef="#br0" timeOffset="94241.36">15393 10610 307 0,'0'0'32'16,"0"0"114"-16,-91 16-136 0,69 6-9 15,9 4 1-15,7-2-2 16,6-2 0-16,0-2 0 15,11-4 11-15,13-8 18 16,4-3 6-16,5-5-4 16,3 0 0-1,-6-5-15-15,-5-12-2 0,-4-3 1 16,-12-3 21-16,-9-4 25 16,0 1-34-16,-6 1-1 15,-18 8-18-15,-1 9-6 16,-5 8-2-16,-6 0-5 15,-3 23-4-15,1 4-1 16,8-1 5-16,10-2-4 0,10-10-4 16,8-2-5-16,2-4-6 15,6-6 14-15,14 1 10 16,3-3 5-16,3 0 2 16,-7 0 2-16,-2-13-5 15,-5 1 5-15,-5 1 5 16,-7 0-4-16,0 5-10 15,0 6-8-15,-16 0-50 16,-10 17-61-16,-4 16-67 16,-2 12 1-16</inkml:trace>
  <inkml:trace contextRef="#ctx0" brushRef="#br0" timeOffset="99012.32">5198 12131 271 0,'0'0'44'16,"0"0"-4"-16,0 0 51 15,0 0-62-15,0 0-10 16,0 0 25-16,0 0 4 0,-6-19 3 15,6 19-7-15,-3 0-4 16,3 0-3-16,-3 0-4 16,3 0-6-16,-3 0-6 15,0 0-6-15,-6 0-15 16,0 0 0-16,0-2-2 16,-1-1-2-16,7 3 0 15,3 0-2-15,0 0 2 16,0 0-3-16,0-3 0 15,0 3 3-15,0 0-2 16,0 0 4-16,0 0 2 16,0 0 1-16,0 0 2 15,0 0 3-15,0 0 5 0,0 0 11 16,0 0 0-16,0 0 1 16,0 0-3-16,0 0-5 15,0 0-6-15,0 0-9 16,0 0-3-16,0-3-4 15,7-4-4-15,16-2-2 16,8-5 13-16,9-6 0 16,5 3 1-16,1 1-1 15,-7 6-1-15,-8 3-12 16,-10 2-5-16,-9 5-5 16,-9 0-7-16,-3 0-19 15,0 0 10-15,0 0 11 16,-12 0-6-16,-9 9 27 15,-10 1 7-15,-2 0 5 0,3 0 0 16,2-1 0-16,4-5 4 16,9-1 14-16,-1 1 2 15,7-1 1-15,1 3 0 16,1-2-13-16,1 0-13 16,0 6-2-16,0 5-5 15,0 5-5-15,-3 4 7 16,6-5-2-16,0 1 1 15,3-4 4-15,0-6-3 16,0-3 4-16,0-2 1 16,0 0 2-16,0-1 1 0,0-1-1 15,0 2 0 1,0-3 1-16,0-2-2 0,3 0 0 16,0 0 1-16,4 0 4 15,4 0 1-15,4 0 10 16,9 0 1-16,1 0-8 15,5 0 0-15,-2 0-6 16,-1 6-4-16,0 3-3 16,-6 4 2-16,-3-2-2 15,-9 2-4-15,-2 0 0 16,-7 1 3-16,0 5 4 16,-12 1 9-16,-16 5 8 15,-14 3-1-15,-7-2 1 16,1 0-4-16,-1-5-7 0,10-8 3 15,11-6-1-15,10-4-4 16,12-3-4-16,6 0-19 16,0 0-91-16,27-10-179 15,7-9-210-15</inkml:trace>
  <inkml:trace contextRef="#ctx0" brushRef="#br0" timeOffset="99791.93">5868 12464 364 0,'0'0'50'0,"0"0"22"0,0 0 23 15,0 0-46-15,0 0 7 16,0 0-5-16,16 0-7 15,-16 0-3-15,0 0-10 16,0 0-3-16,0 3-2 16,0-3-7-16,-6 0-14 15,-1 0 5-15,2 0 12 16,4 0 5-16,-4-3 1 16,5-3-6-16,0-5-11 15,0-2-10-15,0 1-1 0,5 1-6 16,5 2 2-16,-1 4-3 15,-3 5 2-15,3 0 0 16,3 0-7-16,-6 0-9 16,0 11 0-16,0 3 4 15,-6 2 8-15,0 1 1 16,0 3 4-16,-9-1 4 16,-9-2 7-16,3-5-4 15,-1-2 3-15,2-3 1 16,5-7-1-16,2 0 5 15,7 0 3-15,0-3 2 16,0-8-13-16,0-9-3 16,0 5-10-16,10 1-3 0,4 4 2 15,-4 7 1 1,2 3-2-16,-6 0-7 0,0 0-13 16,1 8 11-16,-2 0 8 15,-5 1 11-15,1-1 2 16,-1-1 0-16,0-5 2 15,0-2 2-15,0 0 4 16,0 0 4-16,2 0 2 16,-2 0 1-16,1 0 2 15,1-9 0-15,-2 3 1 16,3-1-4-16,0 7 6 16,-3 0-3-16,3 0-12 15,-3 0-5-15,3 0-6 16,0 3-4-16,7 11-4 0,-4 8 12 15,-6 8 2 1,0 10 2-16,-3 4 5 0,-22 7-2 16,-8 4-5-16,-3-4-33 15,0-7-31-15,5-11-42 16,7-16-48-16,5-17-64 16,13-5-115-16</inkml:trace>
  <inkml:trace contextRef="#ctx0" brushRef="#br0" timeOffset="100302.51">6318 12383 563 0,'0'0'7'0,"0"0"125"16,0 0-98-16,0 0-33 15,0 0 2-15,0 0 10 16,-25-12 31-16,25 7 25 16,0-6 10-16,0-3-33 15,3-5-36-15,7-4-4 16,2 3-6-16,3 3-1 16,6 2 1-16,3 8-8 15,4 7 2-15,5 0-6 0,0 10 5 16,-5 16-3-1,-7 3-1-15,-6 7 8 0,-12 3 1 16,-3 3 1 0,-3 0 0-16,-20 0 1 0,-8-1 4 15,-6-5-1-15,1-10 2 16,5-6-1-16,7-7-1 16,3-9 10-16,6-4 2 15,6 0 8-15,6 0 5 16,3 0-2-16,0-4-6 15,0-4-13-15,9-4-7 16,9 5-8-16,0-1 0 16,9 6 2-16,1 2 2 15,2 0 1-15,6 0 1 16,4 4-4-16,-3 9-49 0,-1 2-87 16,-3-1-82-16,-2 1-49 15</inkml:trace>
  <inkml:trace contextRef="#ctx0" brushRef="#br0" timeOffset="100871.78">7019 12605 463 0,'0'0'146'16,"0"0"-29"-16,0 0-6 0,0 0-108 15,0 0 5-15,0 0-5 16,2 0-2-16,-2 2 1 16,0 0 0-16,0 1 3 15,0 0 3-15,0-1 4 16,0-2 1-16,0 0 3 16,0 0 6-16,0 0 10 15,0-12-4-15,0-7-12 16,0-10-11-16,0 2-5 15,3 3-8-15,10 9 0 16,-1 4 5-16,-2 6-2 16,-4 5-2-16,-4 0-4 15,4 0-9-15,-3 12-2 16,3 7 12-16,-3 3 8 16,-3-3 2-16,0-2 2 0,0-5 0 15,0 2 4-15,-9-8 6 16,6 1 15-16,-3-5-4 15,6-2 5-15,0 0-4 16,0-9 8-16,0-14 10 16,0-3-38-16,3 0-4 15,9 2-5-15,4 8 5 16,-5 10 3-16,-1 3 2 16,-4 3-5-16,-3 0-5 15,3 9-8-15,-6 16 2 0,0 9 11 16,0 12 3-1,-12 7 0-15,-18 10-3 0,-7 3-37 16,-8 3-100 0,3-13-180-16,4-12-222 0</inkml:trace>
  <inkml:trace contextRef="#ctx0" brushRef="#br0" timeOffset="101734.62">8296 12117 26 0,'0'0'105'0,"0"0"-18"15,0 0-18-15,0 0 21 16,0 0-1-16,0 0 1 16,13-20 17-16,-13 20-24 15,0 0-2-15,0 0-25 16,-6 7-28-16,-16 19-20 16,-8 14-8-16,-6 13 0 15,1 10 2-15,9-1 5 16,7 2-4-16,16-9-3 0,3-8-2 15,6-11 2-15,19-13-3 16,8-10 1-16,0-9 0 16,-2-4 4-16,2 0 2 15,-6-17 0-15,-8-3 2 16,-7-3-1-16,-9-3-2 16,-3-3-3-16,-9 1-10 15,-13 9-6-15,-5 12 3 16,-6 7-11-16,-7 10-40 15,1 31-37-15,5 5-1 16,13 12-56-16,13-5-71 16</inkml:trace>
  <inkml:trace contextRef="#ctx0" brushRef="#br0" timeOffset="102110.33">8830 12530 13 0,'0'0'25'0,"0"0"68"15,0 0-14-15,0 0-2 16,0 0 33-16,0 0-25 16,15-36 20-16,-15 31 10 15,0 3 7-15,0 2-10 16,0 0-45-16,0 0-37 16,0 0-22-16,0 10-8 15,0 11-9-15,-6 14 1 16,-6 15 8-16,0 6 0 15,0 6 0-15,3-1-70 16,2-6-159-16,4-14-143 16</inkml:trace>
  <inkml:trace contextRef="#ctx0" brushRef="#br0" timeOffset="102769.83">9522 12087 356 0,'0'0'290'0,"0"0"-237"15,0 0 194-15,0 0-152 16,0 0-51-16,0 0-18 16,-30-32-26-16,39 22-7 15,18-4-1-15,18-3 6 16,10-1-1-16,0 3 3 16,-3 6-1-16,-13 6-2 15,-6 3-8-15,-10 17-1 16,-7 22-1-16,-13 18 12 15,-3 12 1-15,-9 10 3 0,-15 1-1 16,-4-7-2-16,5-6-2 16,4-11-85-16,5-9-93 15,7-20-65-15,7-20-41 16</inkml:trace>
  <inkml:trace contextRef="#ctx0" brushRef="#br0" timeOffset="102921.98">9652 12383 753 0,'0'0'24'16,"0"0"216"-16,0 0-198 15,0 0-42-15,0 0-17 0,86-51 9 16,-11 35-20 0,4 2-170-16,-12 8-229 0</inkml:trace>
  <inkml:trace contextRef="#ctx0" brushRef="#br0" timeOffset="103133.82">10314 12412 960 0,'0'0'37'16,"0"0"194"-16,0 0-200 15,0 0-31-15,0 0 0 0,-26 109 0 16,12-50 8-1,-1 6-6-15,-2 5-2 0,7 5-11 16,1-7-94-16,9-16-77 16,0-20-129-16,9-27 0 15</inkml:trace>
  <inkml:trace contextRef="#ctx0" brushRef="#br0" timeOffset="103572.06">10623 12310 648 0,'0'0'158'16,"0"0"49"-16,0 0-126 16,0 0-80-16,0 0-1 15,0 0-8-15,-33 92 8 16,27-39 1-16,3-4 2 0,3-6-3 16,6-4-2-16,19-16-8 15,8-7-16-15,0-15 1 16,3-1-7-16,-2-19 8 15,-1-12-16-15,-9-2-15 16,-12-4 32-16,-12-5 23 16,0-1 3-16,-19-3 1 15,-13 10 0-15,-11 2-1 16,-2 11 1-16,2 7 52 16,1 2 2-16,12 2-12 15,11-1 15-15,10-1-14 16,9-10-13-16,22-8-34 0,26-8-13 15,15-2-19-15,5 8-17 16,-9 8 29-16,-11 12 20 16,-10 14-4-16,-11 0-5 15,-8 24 0-15,-13 16-3 16,-6 9 7-16,-6 10 5 16,-19 5 0-16,-8 1-13 15,0 1-102-15,5-6-109 16,4-16-157-16</inkml:trace>
  <inkml:trace contextRef="#ctx0" brushRef="#br0" timeOffset="103783.01">11133 12470 825 0,'0'0'132'0,"0"0"60"16,0 0-45-16,0 0-138 15,0 0-9-15,0 0-3 16,3 126 3-16,-3-60 0 16,0 7-3-16,-9-4-62 15,-3-7-78-15,6-11-52 16,6-18-155-16,0-20 111 16</inkml:trace>
  <inkml:trace contextRef="#ctx0" brushRef="#br0" timeOffset="104068.05">11636 12117 708 0,'0'0'113'0,"0"0"14"16,0 0 50-16,0 0-119 15,0 0-17-15,0 0-15 16,10-32-11-16,-10 32-13 15,0 5-2-15,0 6-8 16,0 11-3-16,0 9 11 16,6 11 6-16,-6 5-2 15,0-1-3-15,0 1 0 16,0-5-1-16,0-9-1 0,0-10-39 16,0-6-77-16,0-1-68 15,15-16-100-15,6 0-87 16</inkml:trace>
  <inkml:trace contextRef="#ctx0" brushRef="#br0" timeOffset="104255.08">11950 12100 415 0,'0'0'301'0,"0"0"-115"16,0 0 16-16,0 0-104 15,0 0-58-15,0 0-22 16,0 23-18-16,0 8 4 0,0 13-2 15,-3 10 5-15,-4 6-5 16,-2 0-2-16,3 2-88 16,6-5-178-16,0-12-181 15</inkml:trace>
  <inkml:trace contextRef="#ctx0" brushRef="#br0" timeOffset="104690.49">12650 12428 372 0,'0'0'264'16,"0"0"-192"-16,0 0 127 16,0 0-112-16,0 0-63 15,0 0-24-15,-14 49 2 16,1 2-2-16,-11 17 1 16,2 4-1-16,0 8-43 15,11-10-140-15,8-17-172 16</inkml:trace>
  <inkml:trace contextRef="#ctx0" brushRef="#br0" timeOffset="104975.09">13242 12022 649 0,'0'0'29'16,"0"0"37"-16,0 0 58 15,0 0-100-15,0 0-24 16,0 0 0-16,-12 82 23 16,6-29 21-16,3 6-28 15,-4 4-12-15,-6 9 1 16,0 2-5-16,-3-2-36 15,4-5-128-15,-2-19-121 0,14-21 44 16</inkml:trace>
  <inkml:trace contextRef="#ctx0" brushRef="#br0" timeOffset="105333.95">13558 12240 813 0,'0'0'18'16,"0"0"176"-16,0 0-110 16,0 0-41-16,0 0-13 15,0 0-8-15,39-42-22 0,-12 24-2 16,4 1-8-16,2 8-15 16,-3 5-17-16,-8 4-7 15,-5 0-3 1,-4 7-19-16,-7 12 17 0,-6 6 28 15,0 7 19-15,-13 4 5 16,-17 5 2-16,-8 0 1 16,-2 3 3-16,1-8 0 15,4 0 22-15,5-12 13 16,15-9-4-16,6-10-12 16,9-2-18-16,0-3-5 15,34 0-10-15,18-10-43 0,20 0-32 16,6-3-200-1,-7 2-174-15</inkml:trace>
  <inkml:trace contextRef="#ctx0" brushRef="#br0" timeOffset="105574.08">14305 12491 721 0,'0'0'181'0,"0"0"-145"16,0 0 55-16,0 0-88 15,0 0-3-15,0 0 0 16,-13 102 12-16,-3-58 0 0,-3 7-8 16,-4 4-4-16,-7-1-10 15,2-4-162-15,4-4-119 16,6-22-289-16</inkml:trace>
  <inkml:trace contextRef="#ctx0" brushRef="#br0" timeOffset="106369.7">15481 12422 503 0,'0'0'43'16,"0"0"127"-16,0 0-8 16,0 0-119-16,0 0-28 15,0 0-15-15,0-5 0 0,0 5-7 16,0 0 2-1,0 0-1-15,3-3 3 0,6 0 0 16,5-6 3-16,5 2 6 16,-6-3-5-16,-6 3 2 15,-4 1 5-15,-3 2 8 16,0 2-3-16,0 2-5 16,-4 0-4-16,-15 0-4 15,-13 6-8-15,-1 19-6 16,4 6 5-16,7 2-1 15,11-5-4-15,11-6-16 16,0-7-18-16,13-8 15 16,10-3 22-16,7-4 11 15,-4 0 6-15,0-11 10 16,-4-7-7-16,-7-1 1 0,-3 0 5 16,-9-4 8-16,-3 4-12 15,0 5-1-15,-9 5-7 16,-8 9-3-16,0 0-18 15,-6 9-27-15,-2 18-58 16,1 9-24-16,12 3-28 16,12-5-62-16</inkml:trace>
  <inkml:trace contextRef="#ctx0" brushRef="#br0" timeOffset="106715.62">16082 12518 459 0,'0'0'83'16,"0"0"-69"-16,0 0 22 15,0 0-6-15,0 0 33 16,0 0-11-16,-10 68-21 16,10-61-12-16,0-4-6 15,0-3-4-15,0 0-1 16,4 0 3-16,9 0-3 15,5 0 13-15,2-6-1 16,-1-4 0-16,-5-4-8 16,-4 1 4-16,-7 0 1 15,-3 6 10-15,0 4 12 0,0 3 3 16,0 0-31 0,-6 0-11-16,-12 0-5 0,-4 13-9 15,-4 8-13-15,10 5-64 16,7 1-93-16,9-5-81 15,3-7-61-15</inkml:trace>
  <inkml:trace contextRef="#ctx0" brushRef="#br0" timeOffset="107219.46">16845 12639 439 0,'0'0'115'16,"0"0"-92"-16,0 0 75 15,0 0-84-15,0 0-14 16,0 0 0-16,-17 32 3 16,2-15 9-16,-3-3 16 15,9-4-5-15,4-7-6 16,5-3-3-16,0 0-14 15,0 0 0-15,0 0-2 16,3 0 1-16,17 0 1 16,1-13 19-16,-1-1-7 15,0-3 4-15,-11 2 4 16,-5-2-7-16,-4 4 23 0,0 4-13 16,0 4 14-16,-7 5-3 15,-17 0-26-15,-7 10-8 16,-8 17-12-16,0 6 3 15,14 0 0-15,2-2 1 16,16-6-1-16,3-12-3 16,4-3 2-16,7-7-7 15,11-3 1-15,12-6 16 16,3-13-2-16,-7-7-1 16,-3-5-1-16,-13-1 3 15,-8 5 1-15,-2 5-17 16,-9 10-35-16,-24 12-57 15,-13 4-116-15,-8 16-155 16</inkml:trace>
  <inkml:trace contextRef="#ctx0" brushRef="#br0" timeOffset="110579.53">19876 10752 635 0,'0'0'0'15,"0"0"-25"-15,0 0 8 16,0 0 0-16,94 98 17 15,-39-30 4-15,7 11-4 16,6 4 3-16,10 5-1 16,6 1 0-16,4-2 0 15,6-1-2-15,0 1 0 16,-13-9-1-16,-10-8-2 16,-19-8 1-16,-19-15-2 15,-16 0 0-15,-17 1 3 16,0-1 1-16,-23 6 36 0,-16 3 20 15,-10 4-4-15,-14 5 13 16,-10 3-6-16,-12 10-1 16,-6 4-16-16,-2 7 0 15,7-3 2-15,16-2-8 16,11-9-24-16,21-10-3 16,15-8-9-16,12-11-4 15,8-6-44-15,3-18-102 16,6-17-148-16,19-19-81 15</inkml:trace>
  <inkml:trace contextRef="#ctx0" brushRef="#br0" timeOffset="111307.31">22558 11073 512 0,'0'0'0'16,"0"0"3"-16,0 0 36 16,0 0-39-16,0 0-16 0,-56 129 13 15,32-46 3-15,0 7 7 16,-2 2 0-16,6-9 7 15,5-11 2-15,1-26-6 16,10-16 1-16,2-20 11 16,2-10 11-16,0 0 46 15,0 0 18-15,0-29 11 16,3-21-39-16,14-19-68 16,-1-19-1-16,5-6-1 15,0 1 1-15,-2 8 2 16,4 14-2-16,-3 22 0 0,-1 26-3 15,-5 16-9-15,7 7-4 16,9 20-9-16,7 22 3 16,1 14 9-16,-6 11-18 15,-8 3-10-15,-10-2-43 16,-11-7-33-16,-3-9-16 16,-11-12 8-16,-14-18-6 15,-5-17-19-15</inkml:trace>
  <inkml:trace contextRef="#ctx0" brushRef="#br0" timeOffset="111443.19">22472 11417 98 0,'0'0'188'16,"0"0"-20"-16,0 0-45 0,0 0-1 15,0 0-38-15,0 0-67 16,-25-37-17-16,62 21-23 16,21-4-18-16,16 0-52 15,13 1-35-15,-4-1-83 16</inkml:trace>
  <inkml:trace contextRef="#ctx0" brushRef="#br0" timeOffset="111757.31">23000 11235 505 0,'0'0'99'16,"0"0"51"-16,0 0-24 15,0 0-106-15,0 0-20 16,0 0-2-16,-18 8-15 0,26 9-17 15,18 12 17-15,12 10 17 16,6 8 0-16,-3 0-19 16,-12-5-20-16,-11-6-4 15,-12-13 26-15,-6-10 17 16,0-6 3-16,0-2 16 16,-10-5 36-16,-7 0 19 15,1-9 0-15,-3-20-13 16,2-10-26-16,11-19-34 15,6-11-1-15,30 2-8 16,21 2-24-16,14 16-22 0,9 15-97 16,5 15-102-1,-4 9-95-15</inkml:trace>
  <inkml:trace contextRef="#ctx0" brushRef="#br0" timeOffset="112094.02">23674 11249 792 0,'0'0'9'0,"0"0"135"16,0 0-81-16,0 0-59 16,0 0-2-16,0 0-2 15,-45 56-8-15,45-50-5 16,8-2-1-16,14-4 4 16,10 0-2-16,8 0 5 15,0-17-21-15,-4-4 0 0,-11-4-28 16,-13-5 26-16,-12 4 30 15,0 3 1-15,-15 6 8 16,-16 12 8-16,-13 5 7 16,-14 14-5-16,-10 23-8 15,-2 13 12-15,9 6 14 16,19 4-9-16,15-1-19 16,27-10-9-16,12-5-12 15,45-14 10-15,24-18-9 16,32-12-33-16,25-29-115 15,14-21-79-15,5-14-50 16</inkml:trace>
  <inkml:trace contextRef="#ctx0" brushRef="#br0" timeOffset="113676.16">25443 10754 463 0,'0'0'10'15,"0"0"126"-15,0 0 1 16,0 0-67-16,0 0-17 15,0 0-45-15,-12 6-8 16,12 37-12-16,6 19 12 16,2 15 17-16,-5 4-15 15,-3-4 4-15,0-9-6 16,0-14-31-16,-5-14-76 16,2-17-8-16,2-16-29 15,-2-7 28-15,-4-10 105 16,-6-23 2-16,-2-7 9 0,-6-6 25 15,-1 9 34-15,2 8 28 16,1 12 2-16,7 10 23 16,5 4-5-16,6 3-69 15,1 0-38-15,0 0-8 16,13 0-42-16,29 0-71 16,29-6 85-16,24-8-38 15,9-6-28-15,-7-5-10 16,-19-2 75-16,-22-3-17 15,-24 1 54-15,-15 2 51 16,-15 6 58-16,-2 3 32 16,-2 7-34-16,-12 5 6 0,-2 6-44 15,1 3-40-15,-4 27-29 16,2 19 1-16,3 14-1 16,7 6 2-16,7 0 6 15,0-9-6-15,8-17-2 16,7-10 1-16,1-13 3 15,5-10-1-15,4-10 12 16,11-6 8-16,13-24 10 16,4-9 2-16,4-11-27 15,-8 0 0-15,-12 4-3 16,-10 12 0-16,-12 15-5 16,-8 14 0-16,-6 5-8 15,-1 15-15-15,2 21-30 16,1 11 47-16,5 0-13 15,2-9-52-15,8-15-49 0,4-9 17 16,11-14 1-16,14-4 36 16,11-20 44-16,3-9-17 15,-9-6 26-15,-16-3 12 16,-16-2 1-16,-13 5 42 16,-6 13 58-16,-1 9 49 15,0 14-28-15,0 3-57 16,0 0-64-16,-1 3-30 15,-4 17-4-15,2 5 32 16,3 0 2-16,0-6-2 16,15-12-8-16,9-4 3 0,4-3 7 15,-1-3 0-15,-3-18-1 16,-8-4-14-16,-7-5 15 16,-9 0 4-16,0 10 2 15,-6 6-2-15,-15 14 22 16,-9 0-26-16,-5 28 0 15,-7 16-7-15,5 10 6 16,7 10-4-16,11-3 0 16,16 0-2-16,3-15 3 15,23-13-5-15,21-20-17 16,15-13 25-16,17-26 1 0,11-27 0 16,4-13-24-1,-6-7-9-15,-11 0 30 0,-12 1 3 16,-25 11 15-16,-15 27 15 15,-16 16 88-15,-6 18 36 16,-13 0-95-16,-27 18-59 16,-4 10 0-16,1 6-1 15,10-1-1-15,23-7-1 16,10-2-6-16,3-2 3 16,27-5 3-16,10-4 2 15,6-3 1-15,2-4 0 16,-5-6 0-16,-15 3 0 15,-10 1-3-15,-13-4 2 16,-5 7-5-16,-12 6-9 16,-22 6-3-16,-13 8 12 0,-11 3 4 15,0 0-26-15,4-7-62 16,14-9-41-16,19-14-51 16,21-4 25-16,25-29 58 15</inkml:trace>
  <inkml:trace contextRef="#ctx0" brushRef="#br0" timeOffset="113985.13">27318 10918 70 0,'0'0'153'0,"0"0"52"16,0 0-68-16,0 0-85 15,0 0 4-15,0 0-55 16,67-10-1-16,-67 27 14 16,0-3 1-16,8-1-9 15,5-10-1-15,12-1-1 16,8-2 9-16,10-5 1 0,10-19-14 15,-3-10-37-15,-5-5-5 16,-9-6-13-16,-11-1 50 16,-13 8 5-16,-9 10 45 15,-3 16 36-15,-16 12 32 16,-20 0-97-16,-13 24-16 16,-8 20 0-16,5 7 1 15,10 7 1-15,14-3 2 16,19-5-4-16,9-1-3 15,49-12-53-15,29-7 2 16,29-21-32-16,11-9-153 0</inkml:trace>
  <inkml:trace contextRef="#ctx0" brushRef="#br0" timeOffset="114448.15">23341 12028 494 0,'0'0'60'0,"0"0"-4"15,0 0 198-15,0 0-131 16,0 0-67-16,0 0-30 16,-26-13-26-16,19 49-13 0,3 17 13 15,-6 23 8-15,-2 16-1 16,-4 4-7-16,-4 0 0 16,4-10-81-16,10-19-117 15,6-30-25-15,0-28 43 16,3-13-29-16</inkml:trace>
  <inkml:trace contextRef="#ctx0" brushRef="#br0" timeOffset="114954.04">23231 12438 100 0,'0'0'119'16,"-43"-87"31"-16,25 72-16 15,6 8 0-15,3 7-19 16,0 0-41-16,2 0-37 16,-1 0-37-16,5 0-2 0,3 0-9 15,4 0-22 1,32 0-39-16,19 0 50 0,17-7 20 15,6-10-9-15,-8 5-28 16,-15 1-18-16,-16 5 40 16,-17 6 12-16,-11 0-2 15,-7 10-5-15,-2 20 12 16,-2 12 7-16,0 5 12 16,0-2-3-16,0-8-6 15,7-8-10-15,2-8 0 16,3-8-1-16,6-3 1 15,10-10 5-15,10 0 1 16,11-10-6-16,0-17-4 0,0 1-50 16,-8 1-11-1,-12 0 3-15,-9 12 60 0,-11 9 2 16,-5 4 7-16,2 0-7 16,1 14 0-16,5 9 6 15,3-3 6-15,2-3-9 16,5-10 2-16,6-7 0 15,7-11 11-15,2-19 34 16,-1-12-14-16,-6-3 8 16,-12-2-25-16,-14-3 37 15,-4 4 24-15,-7 7-16 16,-17 11-35-16,-5 15-3 16,-3 13-26-16,-4 0-13 15,-2 29-43-15,5 9-97 0,10 4-64 16,10-1-83-16</inkml:trace>
  <inkml:trace contextRef="#ctx0" brushRef="#br0" timeOffset="115257.53">24469 12230 727 0,'0'0'93'15,"0"0"18"-15,0 0-29 16,0 0-82-16,0 0-20 15,0 0 6-15,-33 59 14 16,27-9 0-16,6-1-4 16,0-3 1-16,25-8-2 0,7-10 0 15,5-17-30-15,5-11 6 16,0-5-9-16,-5-24 18 16,-7-7 18-16,-14-10 2 15,-7-1 7-15,-9-2 1 16,0 5-6-16,-18 10 6 15,-4 14-3-15,-5 15 4 16,-6 5-9-16,-4 27-71 16,-2 12-69-16,8 15-38 15,10-2-40-15</inkml:trace>
  <inkml:trace contextRef="#ctx0" brushRef="#br0" timeOffset="115724.05">25400 12560 603 0,'0'0'75'0,"0"0"-41"16,0 0 18-16,68-71-31 15,-6 16-5-15,2-1-15 16,-5-3 11-16,-8 5-12 0,-17 2 7 16,-11 9-6-1,-14 10 4-15,-9 13-3 0,0 15 9 16,0 5 1-16,-15 0-4 16,-9 19-8-16,-5 7-7 15,4 6 0-15,9 0 7 16,13-3-8-16,3 0 3 15,12-6 2-15,22-6 1 16,11-4 2-16,5-6 0 16,-3-5 0-16,-10 1-36 15,-16-3 2-15,-12 2 18 16,-9 0 10-16,0 8-22 0,-23 10-11 16,-15 7 13-1,-21 2-18-15,-6 1-8 0,-4-10-28 16,11-7 11-16,16-13 5 15,26-8-15-15,16-30-96 16</inkml:trace>
  <inkml:trace contextRef="#ctx0" brushRef="#br0" timeOffset="116385.95">26014 12201 334 0,'0'0'29'0,"0"0"31"16,0 0-27-16,0 0-15 15,0 0-10-15,0 0-4 16,23 54-2-16,-14-54 1 16,11-3 6-16,9-12 19 0,5-12-1 15,0-3-27-15,-5-3-7 16,-7-2-33-16,-7 1 21 16,-7 11 19-16,-8 13 11 15,0 10 83-15,-9 0-14 16,-20 23-67-16,-5 10-13 15,-2 9-5-15,9 4 4 16,13-2-5-16,11-5 3 16,3-1 0-16,17-12-4 15,30-11-33-15,18-8 8 16,13-7 27-16,7-3 0 16,-12-16-86-16,-18 2 34 0,-21 3 26 15,-17 11 31-15,-17 3 85 16,0 0 73-16,-13 0-106 15,-19 10-29-15,-7 4-23 16,-1-1 5-16,5-4 10 16,12-6 48-16,8-3 24 15,9 0-38-15,6-19 16 16,0-17-55-16,19-5-10 16,16-4-18-16,5 2-26 15,3 10-1-15,-7 13 27 16,-6 10 14-16,-8 10-5 15,-5 10-7-15,-8 27-6 16,-9 22 18-16,0 24 4 0,-14 16 12 16,-11 20 8-16,1 12-3 15,6-8-6-15,6-17 16 16,8-35 19-16,4-33-19 16,0-25-10-16,0-13 12 15,6-4 38-15,20-38-20 16,7-27-14-16,7-22-33 15,-4-13-35-15,-5-3-61 16,-1 12-67-16,0 16-12 16,-2 18 52-16,-2 16-30 15,-8 14-109-15</inkml:trace>
  <inkml:trace contextRef="#ctx0" brushRef="#br0" timeOffset="118423.64">26963 12141 493 0,'0'0'149'0,"0"0"-36"15,0 0 104-15,0 0-103 16,0 0-1-16,0 0 0 16,10-10-45-16,-10 10-26 15,0 0 7-15,0 0-20 16,0 0 5-16,0 0-18 15,0 0-8-15,0 0 0 16,0 0-7-16,0 0 1 16,0 0 0-16,0 0-1 15,0 0 0-15,0 0 3 16,0 0 1-16,0 0-2 0,0 0-3 16,0 0 0-16,0 0-9 15,0 10-13-15,0 16-20 16,0 11 5-16,-4 9 35 15,4 0-10-15,0-13-16 16,0-11-6-16,12-12-13 16,1-10 2-16,11 0 2 15,14-29 32-15,9-14 2 16,4-9-35-16,-8-1-4 16,-7 0 13-16,-9 9 24 0,-8 12-4 15,-8 16 14-15,-7 8-1 16,-4 8 0-16,0 4-23 15,0 23-53-15,0 12 25 16,0 7 52-16,6 0-31 16,7-12-62-16,10-9-22 15,5-11 25-15,12-14-5 16,7 0 30-16,8-26-24 16,2-13-4-16,-4-5 28 15,-8-6 55-15,-11-2 11 16,-10 5 52-16,-8 8 41 15,-10 14 19-15,-4 14-10 16,-2 8 22-16,0 3-61 0,0 3-63 16,-15 16 0-1,-1 5-1-15,-1 5-3 0,8 0-3 16,6-8-4-16,3-5 9 16,0-9-7-16,11-3-1 15,11-4 10-15,7 0 0 16,0-17-6-16,-3-7-33 15,-8-6-14-15,-7-2 43 16,-6-5 9-16,-5 8 1 16,0 5 11-16,0 11 26 15,-8 9 19-15,-6 4-37 16,-10 17-19-16,-6 20-17 0,-3 16 11 16,7 3-4-1,12-1-1-15,14-8 4 0,0-11 0 16,21-11-24-16,11-14 12 15,15-11 19-15,7-11 5 16,7-16 3-16,1-7-3 16,-2-3 6-16,-9-5 7 15,-11-1 16-15,-15 9 13 16,-13 12 53-16,-6 13-27 16,-6 9-30-16,0 0-43 15,0 6-14-15,0 19-31 16,0 9 44-16,5 6-1 15,7-10 2-15,2-14-1 16,0-3-5-16,-2-10 3 16,4-3 3-16,10-5 18 15,3-20 1-15,7-4-6 16,-1-11-7-16,-3-2-2 0,-2 5-4 16,-9 7-6-16,-7 10-5 15,-8 17 6-15,-2 3-5 16,-1 10-20-16,3 20-24 15,1 8 54-15,7-1 0 16,-1-10 0-16,3-10-2 16,0-7 2-16,3-10 1 15,4 0 7-15,13-14 16 16,6-12-6-16,6-8-16 16,-5-5 14-16,-4-7-3 15,-4-7-8-15,-7 4 5 0,-4 6 4 16,-8 10 7-16,-7 13 5 15,-4 10 7-15,-5 10 21 16,0 0-52-16,0 0-2 16,1 0-17-16,2 8-1 15,0 6 14-15,4 3 4 16,-4-1 1-16,0-5 1 16,-1-5-1-16,-2-3-1 15,1-3 1-15,-1 0 3 16,0 0 5-16,0 0 7 15,0 0 3-15,0 0 11 16,0 0 28-16,0-6-24 0,-7 3-32 16,-8 3-1-1,-7 0-1-15,-4 6-13 0,-7 19-5 16,-2 11 4-16,7 6 4 16,6 3 3-16,11-3-8 15,11-6-33-15,1-11-25 16,29-5 14-16,22-12-3 15,18-8 36-15,14 0 20 16,5-24-83-16,-7-5 6 16,-12-7 70-16,-12-14-53 15,-12-4 66-15,-13 5 3 16,-13 9 53-16,-10 17 39 16,-8 14 51-16,-2 9-29 15,0 0-76-15,-10 0-41 0,-6 12-7 16,-4 8 3-16,5 3-4 15,4 4 4-15,8-8-3 16,3-2 4-16,0-7-9 16,18-3-11-16,7-7-6 15,7 0-12-15,5-20-6 16,0-6 8-16,-5-3-47 16,-5-9 77-16,-13-1 9 15,-9 7 9-15,-5 7 35 16,0 9 40-16,-22 16-15 15,-14 0-60-15,-10 20-9 16,-9 21-5-16,1 10 5 16,3 13 9-16,9 4-3 15,12-5-6-15,17-7 0 16,13-10-3-16,16-15-5 0,37-14 6 16,24-17 2-16,20-2 0 15,6-37-12-15,-6-14-68 16,-9-12 53-16,-9-8 3 15,-3-7 24-15,-13 8 1 16,-20 19 8-16,-18 16 57 16,-20 20 52-16,-5 14-19 15,-28 3-33-15,-16 0-66 16,-8 17-8-16,0 10 8 16,12 4 0-16,13 1-1 0,15-2-2 15,12-2-2-15,0 0 4 16,22-2-1-16,14 0 2 15,9-3 1-15,7-3-1 16,-7-6-5-16,-7-6-20 16,-12-3-14-16,-17-2-4 15,-9 7-24-15,-35 11-81 16,-38 8-11-16,-34 10 44 16,-45 1-29-16,-30-1-145 15</inkml:trace>
  <inkml:trace contextRef="#ctx0" brushRef="#br0" timeOffset="119061.43">25134 13782 482 0,'0'0'24'0,"0"0"-5"16,0 0 93-16,0 0-103 16,0 0-9-16,0 0 24 15,-39 23 5-15,78-66 65 16,12-10-32-16,-3-6-48 16,-5-7-11-16,-12 4-3 15,-10-8 0-15,-6 10-13 16,-10 14 2-16,-5 19 11 15,0 20 13-15,0 7 10 16,-8 0 11-16,-10 7-34 16,-1 13-5-16,-1 3-5 15,13 1 4-15,7-1-9 16,1 6 5-16,26 2 10 0,7 1 2 16,5 1-2-16,5 1-2 15,-3 1-13-15,-9-4-31 16,-13-2-12-16,-13-3 38 15,-6-2 20-15,-13 1 0 16,-19-1 11-16,-6 2 7 16,-12-6-3-16,-5-3-4 15,0-8-1-15,3-9-4 16,11 0-6-16,18-9 0 16,16-11-51-16,14-6-51 0,38-10-107 15,17-1-122-15</inkml:trace>
  <inkml:trace contextRef="#ctx0" brushRef="#br0" timeOffset="120185.96">25892 13389 356 0,'0'0'72'15,"0"0"32"-15,0 0 104 16,0 0-106-16,0 0-55 16,0 0-47-16,-106 36 0 15,58 14 12-15,5 3 9 16,10 2-3-16,17-5-11 15,7-12-7-15,9-10-2 16,6-14-5-16,21-14-7 0,11-4 14 16,10-29-6-1,2-9-1-15,-6-5-27 0,-8-3 3 16,-9 7-5-16,-12 8 23 16,-6 14 13-16,-8 13 19 15,-1 6 38-15,0 2-34 16,-3 10-23-16,-10 21-18 15,1 8 10-15,2 7 0 16,10-7-3-16,0-3-19 16,19-8-20-16,12-12-26 15,10-10 12-15,3-6 16 16,1-9 16-16,-6-18-28 16,-8-7 35-16,-5 0 25 15,-9 0 8-15,-3-2 19 0,-7 3 41 16,-4 13-8-16,-3 10 32 15,0 6 40-15,0 4-58 16,0 0-74-16,0 21 0 16,0 17-14-16,-2 10 14 15,-3 4 5-15,5-9 3 16,0-12-7-16,0-13 2 16,0-8-2-16,0-10 5 15,5 0 19-15,8-15 45 16,12-19 14-16,8-16-48 15,6-9-25-15,1 2-11 16,-5 11-13-16,-6 10-16 16,-11 20 11-16,-2 9-4 0,-5 7 5 15,-1 10-27 1,2 20-3-16,0 10 24 0,0 2 4 16,-3-9 1-16,-3-13-20 15,-2-10 26-15,0-9 10 16,6-1 2-16,6-7 16 15,13-23 17-15,12-9-2 16,7-11-22-16,6-3-9 16,-2 6 4-16,-7 8 0 15,-12 16-4-15,-14 14-1 16,-7 9-3-16,0 5-8 16,-5 24-2-16,1 12 3 0,-4 8 7 15,1-2 1-15,0 2-50 16,6-15 21-16,3-15-191 15,9-9 147-15,12-10-125 16,6-14 75-16,-2-15 120 16,-8-10 8-16,-7-5-2 15,-7-2 138-15,-4 10-18 16,-4 7 58-16,-4 15-105 16,-5 11 85-16,0 3-84 15,0 0-62-15,0 0-7 16,0 3-5-16,0 16-13 15,0 5 13-15,0 5 2 16,1-5 0-16,9-7-2 0,5-5-6 16,9-12-45-16,3 0-18 15,4-12-9-15,-2-15 14 16,-8-6 17-16,-5-6 2 16,-8-4 45-16,-8 2 5 15,0 7 11-15,-3 12 37 16,-17 12 45-16,-7 10-25 15,-11 4-48-15,-6 29-15 16,0 17 16-16,6 13-2 16,12 6 0-16,12-2-9 15,14-9-13-15,0-12-2 16,27-16-3-16,32-21-32 16,22-9-26-16,20-25 16 15,8-21-338-15,-4-14-44 0</inkml:trace>
  <inkml:trace contextRef="#ctx0" brushRef="#br0" timeOffset="120538.47">28135 13022 524 0,'0'0'2'15,"0"0"159"-15,0 0 11 16,0 0-44-16,0 0-21 15,0 0-6-15,-1-30-21 16,1-9-74-16,1-14-6 16,14-6-9-16,8 0 6 0,5 3-12 15,2 6 8-15,0 19-2 16,-4 12-1-16,3 15-1 16,-1 4-2-16,2 20-24 15,-3 21-14-15,-8 8 2 16,-9 10 15-16,-10 0 9 15,0 1 1-15,-10-4 19 16,-6-3 5-16,-7-7 0 16,0-7 1-16,-3-1 0 15,2-6 0-15,-6 4-1 16,0 5-116-16,-1 8-155 16,1 6-26-16</inkml:trace>
  <inkml:trace contextRef="#ctx0" brushRef="#br0" timeOffset="120899.93">28283 13851 821 0,'0'0'115'16,"0"0"-49"-16,0 0 21 15,0 0-69-15,0 0-9 16,0 0 1-16,-40 66-8 15,40-59-2-15,0-7-2 16,1 0-3-16,17 0-10 16,4-19 2-16,5-11-7 15,-4-6-12-15,-5 5-15 0,-9 2 2 16,-6 15 45-16,-3 8 13 16,0 6 28-16,-8 0 6 15,-14 3-13-15,-4 17-20 16,-1 6 14-16,5 5-17 15,4-9-3-15,11-8-8 16,4-6 0-16,3-3-3 16,0-5-20-16,0 0-45 15,13-5-30-15,8-12-58 16,-3-8-167-16</inkml:trace>
  <inkml:trace contextRef="#ctx0" brushRef="#br0" timeOffset="173082.69">17121 4830 3 0,'0'0'0'15</inkml:trace>
  <inkml:trace contextRef="#ctx0" brushRef="#br0" timeOffset="179609.22">5413 15204 48 0,'0'0'82'0,"0"0"-36"16,0 0-4-16,0 0-9 15,0 0-10-15,0 0-9 16,0 0-1-16,0 0-3 15,0 0 9-15,3 0 1 16,-3 0 20-16,0 0-8 16,4-3 5-16,-4-2-2 15,0-1-16-15,0-5-12 16,3 2 5-16,-3 1-6 16,3 3-4-16,-3-2 4 15,0-3 0-15,0-6-3 0,0-5-3 16,0-2 1-16,-3-6 2 15,-10-2-1-15,-1 8 2 16,-2 1-4-16,1 8 2 16,0 5 3-16,-3 4 15 15,-6 3-18-15,-4 2-2 16,1 0-7-16,-4 0-3 16,-2 20 6-16,3 6-2 15,3 3 0-15,2 5-2 16,7-2 7-16,0-2-5 15,9 0-1-15,6 0 3 0,3 3-4 16,0-4 6-16,0 1-2 16,3 0-4-16,6-9 3 15,2-6 2-15,-4-2 0 16,2-9-3-16,3-1 4 16,-2-3 2-16,7 0 0 15,-1-13 2-15,5-9 9 16,3-6-7-16,1-5 0 15,2-4-3-15,0-2 1 16,-5-6 0-16,-2-2 3 16,-4 8-3-16,-4 5 6 15,-9 14 6-15,0 11 2 0,-3 8 12 16,0 1 0-16,0 0-13 16,0 0-12-16,0 0-3 15,0 0-2-15,0 0 1 16,0 0-4-16,0 0 4 15,0 4 1-15,0 2 0 16,-3 1-1-16,0 6 1 16,0 4 0-16,3 6-2 15,0 10 2-15,0 6 4 16,0 4 1-16,0-3 3 16,6-7-8-16,7-3 2 15,1-7-2-15,-1-3 0 16,5-6 0-16,3-5-1 15,6-3 0-15,12-6-41 16,8 0-82-16,1-3-46 0</inkml:trace>
  <inkml:trace contextRef="#ctx0" brushRef="#br0" timeOffset="180488.27">5772 15295 41 0,'0'0'70'16,"0"0"-2"-16,0 0 8 15,0 0 0-15,0 0-18 0,0 0 8 16,0-27-10-16,0 24 2 16,0 3 2-16,0 0-10 15,0 0-23-15,0 0-17 16,0 0-10-16,0 3-10 15,-1 20-18-15,-1 20 24 16,-1 11 4-16,0 8 6 16,3-5 1-16,0-12-4 15,0-9 2-15,0-9-1 16,0-10-1-16,0-9-1 16,0-8 0-16,0 0 7 15,0 0 7-15,3 0 10 16,0-8 19-16,3-16 0 15,-1-11-27-15,2-9-10 16,-1-8-1-16,-6-5-1 0,0 6-4 16,0 9 2-16,0 13-3 15,0 16 2-15,0 13-3 16,0 0 0-16,0 23-27 16,0 18-14-16,0 14 41 15,0 4 5-15,0-9-1 16,0-7-3-16,0-11-1 15,0-5-8-15,6-2-67 16,6-6-104-16,3-10-95 16</inkml:trace>
  <inkml:trace contextRef="#ctx0" brushRef="#br0" timeOffset="181238.07">6448 15522 223 0,'0'0'28'16,"0"0"77"-16,0 0-38 15,0 0-32-15,0 0 9 16,0 0 12-16,0-3 3 15,0 3-2-15,0 0-2 16,-9 0-7-16,-3 0-38 16,-6 0-9-16,3 0 4 15,2 0 2-15,4-3 4 16,-2-13 12-16,4-11-5 16,7-5-18-16,0-2-1 0,0 4-7 15,7 10 2-15,4 7-1 16,-5 6 5-16,3 7-10 15,1 0-8-15,2 4 4 16,-3 12 4-16,-3 4 2 16,-6 0 4-16,0-1 6 15,0-2 0-15,0 0 1 16,-6-4 4-16,-3-3 8 16,0-6-4-16,0-1 3 15,2-3 2-15,4 0 4 16,-2 0 9-16,4-13-10 15,-1-10-12-15,2 4-5 16,0 1-1-16,0 8 1 0,0 7 0 16,0 3 0-16,0 0-8 15,2 0-11-15,7 13-1 16,4 6 13-16,-1 8 7 16,1 7 0-16,-8 1 2 15,-5 5 3-15,-3 10 4 16,-24 7-5-16,-9 9 2 15,-4 12-6-15,-5 5-77 16,5 7-107-16,6-6-65 16</inkml:trace>
  <inkml:trace contextRef="#ctx0" brushRef="#br0" timeOffset="181880.06">7195 15305 203 0,'0'0'4'15,"0"0"110"-15,0 0-2 16,0 0-39-16,-45-84 8 15,26 62-26-15,-2-5-9 16,-4 5 11-16,2 1-21 16,-5 12 29-16,-5 9-37 15,-10 13-28-15,-5 26-10 0,-4 18-1 16,10 5 2-16,15 1 7 16,17-10-5-16,10-10-1 15,21-13-1-15,21-16 5 16,10-11 4-16,6-3 7 15,0-24 2-15,-1-12 4 16,-5-4-1-16,-7-8 2 16,-11-2-2-16,-10-1 4 15,-12 2-2-15,-9 7-4 16,-3 14-2-16,0 15 9 16,0 13 7-16,0 0-24 15,-12 24-12-15,-4 18-15 16,-4 17 21-16,7 8 0 15,7 2 4-15,6-9-9 16,0-5-22-16,19-11-51 0,11-7-55 16,9-7-59-16,10-13-93 15</inkml:trace>
  <inkml:trace contextRef="#ctx0" brushRef="#br0" timeOffset="182220.02">7517 15490 401 0,'0'0'31'0,"0"0"122"16,0 0-73-16,0 0-26 15,0 0-40-15,0 0-14 16,-13-23-9-16,19 20-11 0,4 2 9 16,4 1 8-16,-1 0 3 15,-4 0-2-15,-3 0 0 16,0 4-9-16,-6 12 2 15,0 3 6-15,0 5 3 16,0 2 3-16,-12-2 10 16,0-5-7-16,2 1 16 15,2-10 10-15,5-3 5 16,3-7-19-16,0 0-18 16,0 0-7-16,8 0-9 15,23 0-2-15,12 0 15 16,11-7-85-16,9-6-30 15,2-1-51-15,-2 2-52 0</inkml:trace>
  <inkml:trace contextRef="#ctx0" brushRef="#br0" timeOffset="182780.2">8332 15654 441 0,'0'0'79'15,"0"0"-68"-15,0 0 67 0,0 0 12 16,0 0-45-16,0 0-28 16,0 0 7-16,0 0-3 15,-6 0 6-15,-9 4 10 16,-9 6-13-16,2 0-11 15,-2-4-2-15,9-3-7 16,1-3 2-16,7 0 6 16,4 0 1-16,3-13-13 15,0-2-6-15,6-2-10 16,9 3 1-16,0 4-19 16,1 7-11-16,-5 3 12 15,2 0-29-15,-4 3 30 16,-3 8 15-16,-3 0 6 15,-3-2 7-15,0 0 0 16,0-5 4-16,0 2 7 0,-6-5 12 16,3-1 25-16,3 0 24 15,0 0 3-15,0-4-9 16,0-13-25-16,3-3-35 16,10 0 3-16,1 5 3 15,-5 8 2-15,1 3-9 16,-1 4-1-16,2 4-10 15,-1 15 4-15,-4 8 4 16,-6 12 2-16,-3 8 11 16,-21 8-10-16,-1-1-1 0,-5 2-74 15,5 1-78 1,1-5-106-16,9-17-94 0</inkml:trace>
  <inkml:trace contextRef="#ctx0" brushRef="#br0" timeOffset="183229.98">9222 15371 606 0,'0'0'18'16,"0"0"24"-16,-55-73 0 15,39 63 28-15,2 7-43 0,-5 3-3 16,-8 6-18-16,-7 28-6 16,-2 7-11-16,0 9 5 15,3 1 1-15,14-6 2 16,7-7-2-16,12-15-3 16,0-8-9-16,15-8-1 15,22-7 18-15,8-9 6 16,13-24 18-16,3-7-10 15,-7-9-8-15,-9-4 2 16,-11-4 5-16,-10 5-1 16,-11 15 9-16,-10 15-1 15,-3 15 31-15,0 7-18 0,-3 7-33 16,-13 25-19-16,-5 18 10 16,3 5 4-16,5 9 1 15,10-4 0-15,3-5 0 16,6-5-33-16,29-11-96 15,10-19-39-15,12-17-26 16,4-3-186-16</inkml:trace>
  <inkml:trace contextRef="#ctx0" brushRef="#br0" timeOffset="183642.3">9641 15490 403 0,'0'0'34'0,"0"0"68"15,0 0 34-15,0 0-55 16,0 0-81-16,0 0-9 0,17-17-20 16,5 17 6-16,2 0 22 15,4 0-21-15,-8 7-34 16,-4 3 17-16,-10 2 8 16,-6 5-2-16,0 3 16 15,0 3 13-15,-16 3 4 16,1-6 3-16,0-5 20 15,9-10 26-15,3-1 8 16,3-4-10-16,0 0-14 16,0 0-14-16,0 0-19 15,13 0 1-15,4 5-1 16,5 7 12-16,2 4-4 0,-3-3-5 16,-3 0-3-16,-12 0 5 15,-3-5-4-15,-3-2 0 16,-3 7 3-16,-24 0 31 15,-9 6 35-15,-13 1-51 16,1-3-10-16,2-4-9 16,4 1-2-16,17-4-69 15,8-7-154-15,13-3-132 16</inkml:trace>
  <inkml:trace contextRef="#ctx0" brushRef="#br0" timeOffset="183972.54">10417 15755 342 0,'0'0'87'0,"0"0"98"15,0 0-38-15,0 0-5 0,0 0-52 16,0 0-44 0,-18-26-29-16,14 26-17 0,-2 22-18 15,-5 11 10-15,-2 20 8 16,1 6 0-16,0 3-64 15,6 5-137-15,6-22-127 16</inkml:trace>
  <inkml:trace contextRef="#ctx0" brushRef="#br0" timeOffset="184392.07">10987 15334 726 0,'0'0'8'0,"0"0"59"16,0 0-13-16,0 0-10 15,-98-26-44-15,66 55-3 16,-8 14-10-16,1 10 8 16,9-3 1-16,11-4-1 15,10-13-2-15,9-5-15 16,0-10 1-16,22-11 3 15,5-4 6-15,2-3 12 16,6-9 5-16,1-12 3 16,-3-8 2-16,-5-8-4 0,-4-5 5 15,-6-5 3 1,-3 1 7-16,-9 10 6 0,-3 17 4 16,-3 12 33-16,0 7-24 15,0 0-40-15,0 12-14 16,0 20-23-16,0 10 37 15,-3 8 2-15,3 1-1 16,0 3-1-16,3-5-38 16,16-6-107-16,5-6-69 15,4-20 12-15,2-14-104 16</inkml:trace>
  <inkml:trace contextRef="#ctx0" brushRef="#br0" timeOffset="184730">11259 15550 333 0,'0'0'145'15,"0"0"84"-15,0 0-57 16,0 0-101-16,0 0-52 16,0 0-18-16,-4 23 6 15,-9 7 3-15,1 4 1 16,3 0-8-16,6-4-2 16,3-6-1-16,0-8-1 15,0-9-6-15,9-4-3 16,6-3 3-16,9-3 7 15,7-16 4-15,-1-9 2 16,0-2 1-16,-2-1-3 16,-10 6 6-16,-6 8-3 15,-6 10 23-15,-6 7 11 0,0 0-22 16,0 0-19-16,0 7-7 16,0 18-19-16,-6 6 26 15,-3 13 2-15,-6 2-2 16,3 0-3-16,3-3-65 15,2-4-108-15,7-8-112 16,0-21-26-16</inkml:trace>
  <inkml:trace contextRef="#ctx0" brushRef="#br0" timeOffset="185337.89">11912 15736 381 0,'0'0'2'0,"0"0"84"15,0 0 27-15,0 0-67 16,0 0-19-16,0 0 4 15,-7-1-6-15,6 1-11 16,-1 0 5-16,-1 3-2 16,2 3 2-16,-2-6-8 15,3 1 4-15,0-1-2 16,-3 0 4-16,0 0 1 0,-4 0 1 16,1-7-11-16,-3-6-1 15,6 0-7-15,3-1-9 16,0 3 0-16,3 5-4 15,6 3-2-15,4 3-15 16,-3 0-10-16,-1 0 15 16,2 3-3-16,-5 7 3 15,-3 0 2-15,-3 1 7 16,0-5 4-16,0 1 11 16,-3-1 1-16,-3-2 6 15,3-4-1-15,3 0 9 16,0 0 6-16,0-4 7 15,0-15-20-15,0-5-7 0,6 5-7 16,3 4 5-16,-3 9 2 16,-3 3 33-16,0 3-18 15,-3 0-15-15,0 9-18 16,0 15 8-16,0 6 10 16,-3 7 9-16,-12 5 13 15,-12 4-10-15,-11 1-4 16,-4 9-8-16,-7 0-81 15,3-7-192-15</inkml:trace>
  <inkml:trace contextRef="#ctx0" brushRef="#br0" timeOffset="185819.81">12510 15807 542 0,'0'0'122'16,"0"0"126"-16,0 0-46 16,0 0-54-16,0 0-75 15,0 0-33-15,-5-17-23 16,10 17-17-16,1 0-6 0,10 0-6 16,17 0-88-16,16 7-69 15,8 6-135-15,-2-3-170 16</inkml:trace>
  <inkml:trace contextRef="#ctx0" brushRef="#br0" timeOffset="186042.67">13237 15770 783 0,'0'0'69'0,"0"0"-67"0,0 0 162 16,0 0-79-16,0 0-73 16,0 0-12-16,-4 0-6 15,22 0-6-15,14 0-25 16,16 0-93-16,11 0-151 16,-7 0-168-16</inkml:trace>
  <inkml:trace contextRef="#ctx0" brushRef="#br0" timeOffset="186253.53">13770 15770 483 0,'0'0'140'0,"0"0"-128"16,0 0 68-16,0 0-6 15,0 0-45-15,0 0 24 16,103 30-38-16,-57-30-15 16,5 0-65-16,-8 0-301 15</inkml:trace>
  <inkml:trace contextRef="#ctx0" brushRef="#br0" timeOffset="200398.11">5356 15784 235 0,'0'0'0'15,"0"0"-5"-15,0 0 5 16,0 0 12-16,0 0-9 16,0 0-3-16,0 0 0 0,-27 0-22 15,27 0-25-15,6 3-63 16</inkml:trace>
  <inkml:trace contextRef="#ctx0" brushRef="#br0" timeOffset="200893.45">7419 15942 176 0,'0'0'5'15,"0"0"-1"-15,0 0 54 16,0 0-33-16,0 0-25 16,0 0-2-16,-3-4-4 15,3 4-25-15,0 0-47 16</inkml:trace>
  <inkml:trace contextRef="#ctx0" brushRef="#br0" timeOffset="201403.84">9586 16091 176 0,'0'0'0'15,"0"0"0"1,0 0 28-16,0 0-22 0,0 0-6 16,0 0-2-16,-3 0-1 15,3 0-4-15,0 0-40 16,12 0-56-16</inkml:trace>
  <inkml:trace contextRef="#ctx0" brushRef="#br0" timeOffset="201664.95">11431 16199 79 0,'0'0'0'0,"0"0"-35"16,0 0 33-16</inkml:trace>
  <inkml:trace contextRef="#ctx0" brushRef="#br0" timeOffset="205242.89">15821 16206 285 0,'0'0'0'0,"0"0"-17"16,0 0 16-16,0 0 0 15,0 0-39-15,0 0-6 16,0 0 28-16,-5-7-10 16,5 7-77-16</inkml:trace>
  <inkml:trace contextRef="#ctx0" brushRef="#br0" timeOffset="205767.28">17089 15777 123 0,'0'0'27'0,"0"0"-23"15,0 0 33-15,0 0-36 16,0 0-1-16,0 0-11 16,-6 0-2-16,6 0 1 15,0 0-8-15,0 0-28 16</inkml:trace>
  <inkml:trace contextRef="#ctx0" brushRef="#br0" timeOffset="206914.58">16972 15866 20 0,'0'0'16'0,"0"0"49"16,0 0-3-16,0 0-34 15,0 0 0-15,0 0 10 16,0 0-1-16,0 0-1 16,0 0-3-16,0 0-4 15,0 0-6-15,0 0-5 16,0 0-6-16,0 0 3 16,0 0-3-16,0 0-4 15,0 0 3-15,-1 0-4 0,1 0-2 16,0 0 3-16,-2 0-3 15,2 0 0-15,0 0 0 16,0 0-2-16,0 0 0 16,0 0 0-16,0 0 0 15,0 0-1-15,0 0 0 16,0 0 3-16,0 0 0 16,0 0-1-16,0 0 0 15,0 0 1-15,0 0-3 16,0 0 0-16,0 0-2 0,0 0 0 15,0 0 0 1,0 0 0-16,0 0-1 0,0 0 1 16,0 0 1-16,-1 3-1 15,1-3-1-15,0 0 0 16,0 0 1-16,0 0 0 16,0 0 1-16,0 0-1 15,0 0 0-15,0 0 0 16,0 0 0-16,0 0 0 15,0 0 0-15,0 1 1 16,0-1-1-16,0 0-1 16,0 0 1-16,0 0 0 15,0 0 1-15,0 0-1 16,0 0 0-16,0 0 0 16,0 0 1-16,0 0-1 0,0 0 0 15,0 0 2-15,0 0 0 16,0 0 0-16,0 0 1 15,0 0 1-15,0 0 1 16,0 0 0-16,0 0-1 16,0 0 0-16,0 0-1 15,0 0 2-15,0 0-5 16,0 0 0-16,0 0 2 16,0 0 0-16,0 0-1 15,0 0 0-15,0 0 0 16,0 0 4-16,0 0-5 15,0 0 1-15,0 0-1 0,0 0 1 16,0 0-1-16,0 0 1 16,0 0-1-16,0 0 0 15,0 0 0-15,0 0 0 16,0 0 1-16,0 0-1 16,0 0 0-16,0 0 0 15,0 0 2-15,-2 0-2 16,2 0 0-16,0 0 0 15,0 0 0-15,0 0 0 16,0 0 0-16,-1 0-2 16,1 0-2-16,0 0-4 15,0 0-8-15,0 2-12 16,0-2-35-16,0 0-53 0,0 0-108 16</inkml:trace>
  <inkml:trace contextRef="#ctx0" brushRef="#br0" timeOffset="-208812.4">27203 14229 28 0,'0'0'21'0,"0"0"-14"16,0 0 0-16,0 0-2 0,0 0-5 16,0 0-1-1,0 0 0-15,0 0-3 16,0 0 2-16,0 2-2 0,0-2 2 16,0 0 1-16,0 0-21 15,0 3-9-15</inkml:trace>
  <inkml:trace contextRef="#ctx0" brushRef="#br0" timeOffset="-205925.34">17537 13643 263 0,'0'0'31'15,"0"0"-49"-15,0 0 18 16,0 0-137-16</inkml:trace>
  <inkml:trace contextRef="#ctx0" brushRef="#br0" timeOffset="-169774.17">31012 11919 116 0,'0'0'3'0,"0"0"57"16,0 0 6-16,0 0-35 0,0 0 12 16,0 0 7-16,0 0 15 15,-32-26-10-15,24 22 17 16,2 1 15-16,3 0-2 15,0 0-6-15,0 3 6 16,0 0-30-16,2 0-16 16,1 0-13-16,0 0-1 15,0 0-23-15,3 0-2 16,34 0-11-16,29 0 11 16,29-8 12-16,19-4 0 15,0-5-11-15,-7 0 1 16,-19 5 0-16,-21-1-2 15,-21 3 0-15,-24 4 2 16,-11 1-2-16,-11 2-9 16,0-3-5-16,-18-5-13 0,-19-5-58 15,-16-1 2-15,-1 0 28 16,1 5 44-16,8 2 11 16,9 3 1-16,14 5 10 15,9-4 30-15,8 4 33 16,5 2-36-16,0 0-38 15,5 0 0-15,18 0-13 16,10 0 13-16,9 10 3 16,3 7-3-16,-5 3 0 15,-6 6 0-15,-8 7-2 0,-13 1 1 16,-13 8 1-16,0 5 1 16,-21 3 8-16,-15-2-2 15,-4-1-3-15,3-5-4 16,7 1-16-16,13-10-117 15,13-6-150-15,4-13-79 16</inkml:trace>
  <inkml:trace contextRef="#ctx0" brushRef="#br0" timeOffset="-169201.76">32349 11754 476 0,'0'0'24'0,"0"0"-24"16,0 0 31-16,0 0-22 16,-51 109 48-16,15-42-22 15,-1 1 3-15,2-1-7 16,5-11-7-16,12-14 3 16,5-12-14-16,6-10 6 15,4-10-11-15,3-6 1 16,0-4 6-16,0 0 20 15,0 0 35-15,0-9-9 16,10-22 17-16,6-19-58 16,3-22-14-16,1-12-3 15,0-1-1-15,-3 0-2 16,1 14 0-16,-2 19 2 0,-6 19 7 16,-2 17-7-16,-5 12 9 15,0 4-11-15,0 0-10 16,9 24-7-16,4 13 2 15,7 18 15-15,4 8 0 16,-1 9 3-16,0-2 5 16,-4-8-2-16,-1-15-3 15,-6-12-2-15,-5-15 0 16,-2-14 0-16,-5-1-1 16,0-5 5-16,-2 0 14 15,8-5 32-15,8-27 33 16,8-21-38-16,6-24-41 15,1-11-4-15,-6-1-1 16,-5 17 0-16,-7 22 0 0,-7 24-6 16,-1 19-23-16,-3 7-43 15,2 3-44-15,-1 23-108 16,-1 14 24-16,-1 10-12 16,-2 0-48-16</inkml:trace>
  <inkml:trace contextRef="#ctx0" brushRef="#br0" timeOffset="-168850.8">32908 11950 14 0,'0'0'118'15,"0"0"44"-15,0 0-39 0,0 0-42 16,0 0 7-16,0 0-12 16,29-14-49-16,-34 37-21 15,-5 14-2-15,-7 12 33 16,-2 10 8-16,4-3-7 15,2-6-23-15,10-10-11 16,3-11 0-16,0-9 7 16,13-3 4-16,8-4 1 15,9-7 7-15,10-6 2 16,2 0 0-16,5-25-11 16,-5-9-2-16,-6-9-3 15,-10-6 1-15,-17-9-5 16,-9 7 0-16,-20 4 4 15,-17 13 11-15,-11 9 10 16,-6 18-30-16,2 7-5 0,1 4-6 16,7 21-70-16,13 6-83 15,14-2-52-15,14-5-173 16</inkml:trace>
  <inkml:trace contextRef="#ctx0" brushRef="#br0" timeOffset="-168662.94">32771 12910 588 0,'0'0'0'16,"0"0"-407"-16,-80 59 300 15</inkml:trace>
  <inkml:trace contextRef="#ctx0" brushRef="#br0" timeOffset="-165678.78">17972 15593 270 0,'0'0'13'15,"0"0"22"-15,0 0 63 16,0 0-47-16,0 0-35 16,0 0-1-16,-26 0 0 15,26 0 21-15,0 0 19 16,0 0 3-16,0 0-12 15,0 0-15-15,0 0-3 16,0 0-3-16,2-3-17 16,19-11-7-16,8-10 1 15,13-15 3-15,10-4-2 16,1-7-1-16,-5-7 1 0,-2 2-3 16,-9-1 5-16,-10 5-4 15,-12 7-2-15,-6 13 1 16,-9 12-2-16,-8 15-3 15,-20 4-5-15,-18 31-7 16,-13 22 2-16,-3 8 7 16,7 3 7-16,7 1 0 15,11-9-3-15,16-5 1 16,7-2 1-16,14-9-6 16,0-1 5-16,11-3 3 15,4-5-1-15,-2 2 0 0,-7-7 1 16,-6 4 0-16,0-1 0 15,-10 1 0-15,-20 2 5 16,-7 0-2-16,-8 0 2 16,-4-6-3-16,4-9 1 15,5-8-3-15,8-5 6 16,16-4 5-16,2 0 0 16,11 0-1-16,3-1 0 15,0-2-10-15,0-3-2 16,3-1-5-16,8 3 3 15,1 1-4-15,4 3-5 16,7 0 12-16,6 20 1 16,7 10 0-16,3 6 15 15,3 7 2-15,-3-4-4 16,1-2-8-16,-3-1-1 16,2-3-4-16,7-8-5 15,6-13-79-15,14-12-111 0,2-16-118 16</inkml:trace>
  <inkml:trace contextRef="#ctx0" brushRef="#br0" timeOffset="-164952.49">18943 15695 119 0,'0'0'57'0,"0"0"25"0,0 0 44 15,0 0-81-15,0 0 1 16,0 0 4-16,-39-27-3 15,29 21-1-15,4-2 13 16,0 2-12-16,1-8 1 16,5-2-3-16,0-12-7 15,0-6-14-15,17-6-15 16,12 1-9-16,7 3-2 16,-3 10-1-16,3 15-2 15,-10 11-9-15,0 7 4 0,-7 29-15 16,-10 24-1-1,-9 12 14-15,-7 7 5 0,-24-2-12 16,-11-2-2-16,-4-11 9 16,4-10 7-16,-4-13 3 15,7-10 4-15,4-14 1 16,9-8 6-16,3-9 10 16,7 0 21-16,-2-14 6 15,7-10-25-15,7-5-21 16,4 6 0-16,0 6-5 15,1 6-3-15,11 9-1 16,8 2-7-16,2 0 2 16,4 17 4-16,8 5 3 15,-6 11 3-15,6 1 0 16,1 0-52-16,4 1-89 16,4-12-35-16,4-9-68 15</inkml:trace>
  <inkml:trace contextRef="#ctx0" brushRef="#br0" timeOffset="-164753.99">19395 15919 491 0,'0'0'85'16,"0"0"46"-16,0 0-44 16,0 0-62-16,0 0-25 15,0 0 5-15,-35 69-4 16,21-26 13-16,1 4-9 0,4 3-5 15,4-6-23 1,5 0-133-16,7-20-100 0,20-15-64 16</inkml:trace>
  <inkml:trace contextRef="#ctx0" brushRef="#br0" timeOffset="-164164.62">19702 15674 396 0,'0'0'90'0,"0"0"96"16,0 0-22-16,0 0-37 16,0 0-78-16,0 0-40 15,15-32-9-15,-9 32-2 0,4 0-8 16,16-8 6-16,8-3 4 16,12-4 3-16,0-5-3 15,-5 5 0-15,-7 1-1 16,-13 7-9-16,-9 0-5 15,-9 5 12-15,-3 2 3 16,0 0-1-16,-14 0-8 16,-15 9-11-16,-13 9-47 15,-4 5 58-15,-2-1 7 16,10-3 2-16,10-5 3 16,9-4 0-16,13-3 3 15,3-4 3-15,0-3-7 16,3 6-2-16,-3 4-11 15,-1 7 6-15,-3 3 5 0,3 3 2 16,1 1 1-16,1-8-2 16,2-3-1-16,0-3 5 15,0-10 2-15,0 0 4 16,0 0 19-16,0 0 11 16,0 0-4-16,12 0-4 15,14-13 5-15,10-1 2 16,7-3-32-16,-1 8-8 15,-4 3 0-15,-1 6-2 16,-4 0-3-16,-7 6-3 16,-7 13-6-16,-6 8 2 0,-13 6-13 15,0 3 14 1,-10 1 9-16,-17-1-2 0,-2-3-5 16,-6-6 2-1,4-4-14-15,6-7-21 0,5-9-61 16,10-4-95-16,8-3-88 15</inkml:trace>
  <inkml:trace contextRef="#ctx0" brushRef="#br0" timeOffset="-163938.28">20388 15942 779 0,'0'0'98'15,"0"0"-14"-15,0 0 42 16,0 0-114-16,0 0-12 16,0 0-5-16,-19 63 5 15,-1-27 3-15,2 8-1 16,1 2-2-16,1 0-23 16,6-3-103-16,7-7-90 15,3-16-102-15</inkml:trace>
  <inkml:trace contextRef="#ctx0" brushRef="#br0" timeOffset="-163602.59">20912 15458 285 0,'0'0'361'0,"0"0"-212"15,0 0 22-15,0 0-103 16,0 0-50-16,0 0-16 15,-29 44 15-15,-11 16-7 16,-6 12-6-16,4 1-1 16,6-3-3-16,11-4 2 15,12-13-5-15,9-11 3 16,4-11-2-16,14-14-5 16,7-11-1-16,6-6 6 15,4 0 2-15,0-17 2 16,-2-13-2-16,-9 1 5 15,-11 1 4-15,-9 9-5 0,-4 9-4 16,-21 10 0-16,-17 10-31 16,-4 24-51-16,-2 13-25 15,3 8-112-15,14-2-154 16</inkml:trace>
  <inkml:trace contextRef="#ctx0" brushRef="#br0" timeOffset="-163233.15">21440 15903 476 0,'0'0'17'0,"0"0"147"16,0 0 6-16,0 0-56 15,0 0-73-15,0 0-41 16,-22 20-11-16,6 23 11 0,-7 13 11 15,-7 7-8-15,1 3 3 16,10-1-6-16,10-5-35 16,9-14-143-16,16-19-41 15,20-24-46-15</inkml:trace>
  <inkml:trace contextRef="#ctx0" brushRef="#br0" timeOffset="-162934.72">21878 15634 602 0,'0'0'61'0,"0"0"62"15,0 0 42-15,0 0-110 0,0 0-44 16,0 0-11-16,-5-11-11 16,11 11 1-16,11-3 1 15,15-2 9-15,6-5 6 16,4 0-5-16,-5 3 2 15,-4 1 1-15,-8 6-4 16,-5 0-3-16,-4 6-3 16,-7 18-4-16,-9 13 7 15,0 15 3-15,-28 10 7 16,-15 8 0-16,1-4-7 16,4-3-47-16,8-13-157 15,10-17-90-15,8-14-106 16</inkml:trace>
  <inkml:trace contextRef="#ctx0" brushRef="#br0" timeOffset="-162773.33">21899 15869 448 0,'0'0'97'16,"0"0"125"-16,0 0-67 16,0 0-72-16,0 0-83 15,0 0-10-15,115-45 8 16,-35 25-45-16,2 3-143 15,-13 3-78-15,-15 4-207 16</inkml:trace>
  <inkml:trace contextRef="#ctx0" brushRef="#br0" timeOffset="-162406.98">22435 15978 401 0,'0'0'54'0,"0"0"142"16,0 0-41-16,0 0-21 15,0 0-70-15,0 0-50 16,-18 8-14-16,1 21-21 16,-11 17 21-16,-7 11 7 15,3 9-7-15,5 4-43 16,16-9-123-16,11-15-70 15,17-22-85-15</inkml:trace>
  <inkml:trace contextRef="#ctx0" brushRef="#br0" timeOffset="-161988.68">22824 15925 293 0,'0'0'381'0,"0"0"-376"15,0 0 15-15,0 0-1 16,0 0-8-16,-41 97 2 16,31-58-13-16,7-2 2 15,3-7 0-15,0-8-4 16,8-7-2-16,8-9-29 16,3-6-11-16,2 0 5 15,3-17-18-15,-2-6-30 16,-7-4 35-16,-8-9 24 15,-7-1 10-15,0-6 18 0,-20-3-26 16,-5-2 19-16,-4 1 7 16,-2 7 45-16,3 3 41 15,4 3-8-15,9 13 24 16,9 1-41-16,6 4-25 16,3 2-18-16,25-2-18 15,11 4-11-15,6 9 4 16,1 3-1-16,-6 14 1 15,-5 16-5-15,-9 7 7 16,-11 6-4-16,-15 12 0 16,0 2-67-16,-30 6-64 15,-8-4-56-15</inkml:trace>
  <inkml:trace contextRef="#ctx0" brushRef="#br0" timeOffset="-161774.96">23119 15998 491 0,'0'0'134'0,"0"0"-75"15,0 0 100-15,0 0-101 16,0 0-47-16,-2 77 5 16,-17-21 7-16,-11 9-14 15,-2-1-1-15,-3-7-8 16,10-13-80-16,12-11-127 0,13-22-41 15,7-11-136-15</inkml:trace>
  <inkml:trace contextRef="#ctx0" brushRef="#br0" timeOffset="-161567.85">23497 15734 671 0,'0'0'215'0,"0"0"-4"15,0 0-63-15,0 0-89 16,0 0-59-16,0 0-12 16,0 11-13-16,-7 21 11 15,-2 11 14-15,-7 14 0 0,-3 4-3 16,2 1-110-16,6-8-72 16,11-13-119-16,0-23-49 15</inkml:trace>
  <inkml:trace contextRef="#ctx0" brushRef="#br0" timeOffset="-161388.29">23696 15724 417 0,'0'0'203'15,"0"0"109"-15,0 0-111 16,0 0-54-16,0 0-106 16,0 0-41-16,12-26-7 15,-12 52-11-15,0 18 15 16,0 12 2-16,-17 14 1 15,-6 8-79-15,-4 4-97 0,3-13-151 16,12-18-242-16</inkml:trace>
  <inkml:trace contextRef="#ctx0" brushRef="#br0" timeOffset="-161192.08">23902 16045 685 0,'0'0'181'15,"0"0"-78"-15,0 0 86 16,0 0-81-16,0 0-82 16,0 0-19-16,-6 36-7 15,-6 3 0-15,-5 13 4 16,-9 16-4-16,2-6-83 0,3-3-107 16,12-16-115-16,9-28-115 15</inkml:trace>
  <inkml:trace contextRef="#ctx0" brushRef="#br0" timeOffset="-160983.58">24273 15654 723 0,'0'0'120'0,"0"0"116"15,0 0-96-15,0 0-64 16,0 0-76-16,0 0-18 0,-13 34 4 15,13 7 14-15,-4 10 2 16,-14 12-2-16,-3 7-19 16,-4 0-121-16,4-7-84 15,13-18-190-15</inkml:trace>
  <inkml:trace contextRef="#ctx0" brushRef="#br0" timeOffset="-160654.89">24484 15770 615 0,'0'0'135'0,"0"0"93"15,0 0-85-15,0 0-70 0,0 0-51 16,0 0-22-16,42-22-8 16,-6 12 4-16,4 6-19 15,-6 4-46-15,-4 0-9 16,-6 10-38-16,-6 11-52 15,-9 4 66-15,-9 5 8 16,-2 0 53-16,-23 0 39 16,-5-2 2-16,-3 0 21 15,-1-6 91-15,4-5 12 16,6-4-3-16,9-6-41 16,9 0-39-16,6-4-19 15,0 1-22-15,12 6 0 16,20 0-4-16,15-1 4 15,13-6-165-15,2-3-285 0</inkml:trace>
  <inkml:trace contextRef="#ctx0" brushRef="#br0" timeOffset="-160435.74">25140 16087 767 0,'0'0'110'0,"0"0"-38"16,0 0 53-16,0 0-90 15,0 0-25-15,0 0-3 16,-49 100 30-16,13-47-24 0,-9 9-13 16,-5 2-24-16,2-2-137 15,5-13-186-15</inkml:trace>
  <inkml:trace contextRef="#ctx0" brushRef="#br0" timeOffset="-160022.6">25576 16237 526 0,'0'0'64'0,"0"0"79"15,0 0-23-15,0 0-87 16,0 0-33-16,0 0-41 15,68-11-94-15,-5 8-152 16</inkml:trace>
  <inkml:trace contextRef="#ctx0" brushRef="#br0" timeOffset="-159857.96">26049 16250 424 0,'0'0'0'16,"0"0"-65"-16,0 0 58 15,104 4-186-15</inkml:trace>
  <inkml:trace contextRef="#ctx0" brushRef="#br0" timeOffset="-159693.12">26547 16256 507 0,'0'0'9'0,"0"0"85"16,0 0-29-16,0 0-65 0,0 0-5 16,0 0-144-16,95 0-292 15</inkml:trace>
  <inkml:trace contextRef="#ctx0" brushRef="#br0" timeOffset="-159138.95">26827 15628 637 0,'0'0'26'0,"0"0"109"15,5-89-86-15,27 57-40 16,18 2-9-16,5 0 0 16,2 8-8-16,-10 5 4 15,-15 7 4-15,-13 6-13 16,-15 4 11-16,-4 17-39 16,-8 25-2-16,-27 27 43 15,-11 17 1-15,-11 4 2 16,5-4-2-16,15-8 1 15,12-15-2-15,17-16 3 16,8-13 17-16,0-6-10 16,14-8 3-16,18-6 7 15,14-4 10-15,11-7 4 16,3-3-26-16,-4 0 2 0,-12 0-3 16,-17-6-5-16,-14 6 5 15,-11 0 2-15,-2 0 18 16,0 0 16-16,-3 0-23 15,-15 10-18-15,-11 18 1 16,-5 10 27-16,-3 12-5 16,7 5-15-16,9 1 2 15,8-2-6-15,8-1 0 16,5-5 0-16,0-4-6 16,13-1 0-16,-1-7 1 15,-5-8-3-15,-7-3 2 0,-14-3-45 16,-44 3 2-1,-36 1-26-15,-45 1-66 0,-43-7-105 16,-39-4 73 0</inkml:trace>
  <inkml:trace contextRef="#ctx0" brushRef="#br0" timeOffset="-158238.66">17894 17180 443 0,'0'0'7'0,"0"0"83"16,0 0 35-16,0 0-91 15,0 0-17-15,0 0-3 16,-13-6-4-16,22-11 3 16,8-8 12-16,6-6-7 15,-7-5-14-15,1 10-1 16,-11 3 0-16,-6 12 5 16,0 8 0-16,0 3 10 0,-3 0 10 15,-20 12-28-15,-3 17-14 16,-10 12 4-16,-3 7 5 15,6 1 2-15,5 4 2 16,4-9-1-16,8 2 0 16,7-5 2-16,-4-4 0 15,0-6 2-15,3-3-2 16,-6-3 2-16,-7-6-1 16,1-7 3-16,-5-2 8 15,-2-8-8-15,6-2 3 16,-2 0 5-16,11-12-4 0,5-7-8 15,6 2 0-15,3 5-6 16,3-2-3-16,12 10 3 16,6 4-5-16,2 4 4 15,6 22 7-15,0 10 7 16,1 11 10-16,2 5-2 16,-11 11-5-16,0 4 2 15,-5-2-8-15,-7-6-2 16,1-8 2-16,1-16-3 15,-2-8-1-15,0-7-1 16,8-10-16-16,9-10-116 16,13 0-31-16,16-26-23 15,6-17-153-15</inkml:trace>
  <inkml:trace contextRef="#ctx0" brushRef="#br0" timeOffset="-157685.09">18395 17319 594 0,'0'0'14'0,"0"0"88"16,0 0 25-16,0 0-55 15,0 0-55-15,0 0-17 16,-46-15-17-16,75 10 1 16,9-1 16-16,8-7 5 15,4-4-5-15,-9 0 0 16,-8-2-43-16,-10 9-24 0,-14 3 11 15,-9 4 13-15,0 3 38 16,-19 0 5-16,-13 8-29 16,-17 6 9-16,0 6 15 15,4 1 5-15,3 2 12 16,8-3 39-16,13 0-18 16,1-6-1-16,10 1-12 15,7 2-12-15,0 6-5 16,3 0-5-16,0 7 3 15,0 1-1-15,6-5 0 16,0-4 3-16,0-5-1 16,-2-9 5-16,-2-3 1 15,1-5 11-15,1 0 4 16,1 0 9-16,10-5 7 16,8-7 8-16,12-8 24 0,9-2-52 15,0 5-16-15,-2 7-3 16,-2 7-2-16,-12 3-3 15,-5 6-1-15,-6 11-2 16,-8 7 5-16,-5 2 0 16,-4 4 3-16,-11 6 7 15,-17 0-2-15,-14 4 2 16,-7-4-7-16,1-1-10 16,2-5-69-16,11-6-81 15,18-15-78-15,12-9-244 0</inkml:trace>
  <inkml:trace contextRef="#ctx0" brushRef="#br0" timeOffset="-157488.74">19014 17657 906 0,'0'0'45'15,"0"0"8"-15,0 0 10 16,0 0-57-16,-16 104-5 15,3-41 3-15,1 3-1 16,1-6-3-16,5-7-36 16,6-16-117-16,0-21-124 0,17-16-88 15</inkml:trace>
  <inkml:trace contextRef="#ctx0" brushRef="#br0" timeOffset="-157129.36">19398 17481 738 0,'0'0'86'16,"0"0"69"-16,0 0-54 15,0 0-35-15,0 0-25 16,0 0-37-16,-20-43-4 16,40 28-4-16,11-6-13 15,11-2 12-15,5 1 4 16,-3 9-18-16,-9 9 8 0,-13 4-24 15,-9 0 7-15,-10 22-11 16,-3 12 14-16,-24 11 25 16,-13 9 2-16,-9-1 6 15,-6 3-3-15,6-7-3 16,11-3-1-16,6-9 5 16,19-7-4-16,7-16-2 15,3-6-6-15,13-8 3 16,22 0 3-16,14-7 0 15,13-8-17-15,15-5-91 16,11 6-95-16,0 5-5 16,-11 9-264-16</inkml:trace>
  <inkml:trace contextRef="#ctx0" brushRef="#br0" timeOffset="-156895.78">20288 17752 679 0,'0'0'108'16,"0"0"108"-16,0 0-113 15,0 0-51-15,0 0-10 16,0 0-15-16,-3 17-22 16,3 13-4-16,0 15 1 15,-1 8 9-15,-5 6-11 0,0-2-5 16,3-9-76-16,3-6-46 15,0-14-117-15,3-18-149 16</inkml:trace>
  <inkml:trace contextRef="#ctx0" brushRef="#br0" timeOffset="-156544.89">20955 17352 922 0,'0'0'6'15,"0"0"96"-15,0 0-54 16,0 0 10-16,0 0-58 0,0 0-1 16,-102 32-13-16,73 29 6 15,-6 14 8-15,10-1 0 16,7-11-1-16,14-8-4 15,4-15 1-15,10-12-4 16,16-13-13-16,6-10-15 16,4-5-21-16,1-9 3 15,-2-16 18-15,-13-1 17 16,-13 1 19-16,-9 9 5 16,-5 13-5-16,-21 3-2 15,-12 20-62-15,-1 16-29 16,5 10-12-16,16-6-142 0</inkml:trace>
  <inkml:trace contextRef="#ctx0" brushRef="#br0" timeOffset="-156346.72">21383 17685 831 0,'0'0'143'16,"0"0"-78"-16,0 0-48 15,0 0-17-15,0 0 0 16,15 113 12-16,-15-53-6 16,-13 6-6-16,7-7-47 15,6-12-175-15,0-26-76 16,28-21-116-16</inkml:trace>
  <inkml:trace contextRef="#ctx0" brushRef="#br0" timeOffset="-156079.28">21798 17396 689 0,'0'0'50'15,"0"0"112"-15,0 0-67 16,0 0-79-16,0 0-16 16,0 0-18-16,42-36-4 15,7 28 20-15,3 3-7 0,-6 1 1 16,-7 1 8-16,-17 3 0 15,-2 0-4-15,-13 15-8 16,-1 19-3-16,-6 13 15 16,0 15 2-16,-21 7 10 15,-10 7-12-15,-6-3 0 16,9-10-163-16,11-18-96 16,9-20-52-16</inkml:trace>
  <inkml:trace contextRef="#ctx0" brushRef="#br0" timeOffset="-155921.24">21914 17606 488 0,'0'0'169'0,"0"0"-21"16,0 0 56-16,0 0-129 0,0 0-75 16,0 0-10-16,112-28 4 15,-29 20-2-15,12 5-172 16,-5 3-304-16</inkml:trace>
  <inkml:trace contextRef="#ctx0" brushRef="#br0" timeOffset="-155688.15">22775 17709 687 0,'0'0'126'0,"0"0"30"15,0 0-38-15,0 0-79 16,0 0-23-16,0 0-11 16,-39 14-4-16,20 12-1 15,-10 13 6-15,-5 5-2 16,0 9-4-16,1-5-64 16,12 2-108-16,10-16-177 15,10-16-162-15</inkml:trace>
  <inkml:trace contextRef="#ctx0" brushRef="#br0" timeOffset="-155173.04">23134 17478 600 0,'0'0'48'0,"0"0"-45"16,0 0 39-16,0 0-28 15,-69 76 1-15,43-26 8 16,5 6 7-16,9-7-20 16,9-6-2-16,3-7-8 15,16-16 3-15,19-13 2 0,12-7-5 16,8-7-5-16,3-22-42 15,-2-4-24-15,-18-1 18 16,-12-1 24-16,-19 3 29 16,-7 1 4-16,-7 1-4 15,-22 0 15-15,-6 3-9 16,-11 0 26-16,1 2-15 16,-1-5 9-16,8-7 28 15,14-5 18-15,15 0-21 16,9-2-17-16,5 3-23 15,28 1-11-15,14 8-5 16,9 7 1-16,-1 11-5 16,-6 9 8-16,-10 5-8 15,-12 14-6-15,-10 16 5 16,-11 15-2-16,-6 16 6 0,-14 18 1 16,-25 10 5-16,-10 4-21 15,-1-7-93-15,3-16-93 16,12-20-68-16</inkml:trace>
  <inkml:trace contextRef="#ctx0" brushRef="#br0" timeOffset="-154554.78">23649 17749 148 0,'0'0'368'0,"0"0"-299"0,0 0 130 16,0 0-65-16,0 0-105 16,0 0-3-16,-8 12-17 15,8 13-9-15,-1 13 0 16,-10 12 0-16,-1 7 0 16,-1-5-41-16,3-3-151 15,7-11-71-15,3-19-143 16</inkml:trace>
  <inkml:trace contextRef="#ctx0" brushRef="#br0" timeOffset="-154323.45">23992 17269 435 0,'0'0'417'0,"0"0"-389"16,0 0 56-16,0 0-18 15,0 0-50-15,0 0-16 16,0 55 0-16,0 3 23 16,0 9-14-16,0-1-3 15,0-8-6-15,0-8-1 16,0-11-73-16,7-11-116 16,7-15-74-16,3-13-90 15</inkml:trace>
  <inkml:trace contextRef="#ctx0" brushRef="#br0" timeOffset="-154144.06">24278 17324 708 0,'0'0'126'0,"0"0"54"16,0 0-87-16,0 0-69 16,0 0-23-16,0 0-1 15,0 70 0-15,-3-15 7 16,-9 11-7-16,0 0-11 15,3 3-115-15,4-14-151 16,5-14-194-16</inkml:trace>
  <inkml:trace contextRef="#ctx0" brushRef="#br0" timeOffset="-153941.62">24714 17684 844 0,'0'0'158'0,"0"0"-90"16,0 0 49-16,0 0-78 16,0 0-39-16,0 0-17 15,-6 56 11-15,-3-8 6 16,-6 8 0-16,-2 2-54 16,3-7-85-16,4-10-181 15,9-25-69-15</inkml:trace>
  <inkml:trace contextRef="#ctx0" brushRef="#br0" timeOffset="-153731.68">25010 17296 905 0,'0'0'78'0,"0"0"86"15,0 0-101-15,0 0-63 16,0 0-6-16,0 0-10 15,0 98 16-15,-6-30 0 16,-5 7 7-16,0-8-7 16,4-1-47-16,7-13-95 0,0-13-137 15,13-22-78-15</inkml:trace>
  <inkml:trace contextRef="#ctx0" brushRef="#br0" timeOffset="-153416.74">25316 17461 758 0,'0'0'66'0,"0"0"140"15,0 0-158-15,0 0-48 16,0 0-12-16,0 0-74 16,22-53-19-16,0 53-25 15,-3 0 5-15,-7 11 14 16,-3 8 23-16,-5 9 52 0,-2-2 26 15,-2 6 10 1,0-2 2-16,-16 0 30 0,-3 0 58 16,-3-1 17-16,3-5 17 15,2-1-8-15,7-9-36 16,6-5-40-16,4-2-40 16,0-4 0-16,23-2-3 15,13-1-43-15,18 0-91 16,11-1-104-16,5-10-142 15</inkml:trace>
  <inkml:trace contextRef="#ctx0" brushRef="#br0" timeOffset="-153205.6">25880 17759 834 0,'0'0'116'0,"0"0"23"15,0 0-59-15,0 0-67 16,0 0-11-16,0 0 10 16,-4 102-2-16,1-59-6 15,-9 6-4-15,-6 4-50 16,3 5-83-16,3-7-137 16,8-18-179-16</inkml:trace>
  <inkml:trace contextRef="#ctx0" brushRef="#br0" timeOffset="-153031.21">26501 17902 817 0,'0'0'23'15,"0"0"38"-15,0 0-61 16,0 0-79-16,0 0-150 15,0 0 12-15</inkml:trace>
  <inkml:trace contextRef="#ctx0" brushRef="#br0" timeOffset="-152850.85">26872 17771 459 0,'0'0'206'15,"0"0"-123"-15,0 0 82 16,0 0-138-16,0 0-27 16,0 0-38-16,30-2-93 15,1-8-85-15,4-9-285 16</inkml:trace>
  <inkml:trace contextRef="#ctx0" brushRef="#br0" timeOffset="-152329.15">27431 17305 516 0,'0'0'16'0,"0"0"158"16,0 0-88-16,0 0-43 15,-1-90-43-15,35 59-8 16,5-1-9-16,1 5-13 15,-7 10-1-15,-12 7 19 16,-10 6 7-16,-6 4-5 16,-5 10-27-16,0 23-2 15,0 18 37-15,-16 17 2 16,-1 6 1-16,-2-2 2 0,3-5-2 16,7-16 5-16,3-15-5 15,4-11 1-15,2-12-2 16,0-9 1-16,0-4-1 15,11 0 4-15,10-11 12 16,4-9-5-16,-4-7-2 16,-3 6-1-16,-11 7 6 15,-7 7 62-15,0 7 65 16,0 0-57-16,-7 0-40 16,-12 21-24-16,-4 11-3 15,1 11 2-15,2 6 6 0,10 7-7 16,7 4-13-1,3 0 5-15,0 1-9 0,9-5 2 16,1-8-3-16,-3-9-1 16,-7-6-5-16,-10-6-27 15,-26 0-39-15,-25 2 15 16,-31-3-36-16,-38-6-111 16,-49-10-106-16</inkml:trace>
  <inkml:trace contextRef="#ctx0" brushRef="#br0" timeOffset="-150364.78">27722 15992 403 0,'0'0'6'0,"0"0"14"16,0 0 91-16,0 0-5 15,0 0-33-15,0 0-24 16,-16-34-15-16,14 34 6 16,2 0-8-16,0 0-12 15,0 0-7-15,0 0-13 16,0 0-2-16,3 0-10 16,22 11-2-16,17 3 14 15,18 3 14-15,20-1-4 16,11 2-4-16,8 2-2 0,1 1-1 15,-4-5-2 1,-12 4-1-16,-13 0-20 0,-18-3-3 16,-20-3 5-16,-12 3 7 15,-12 10 1-15,-8 16 1 16,-1 15 8-16,-15 20 1 16,-19 11 17-16,-11 10 13 15,-4 3-9-15,-3 2 5 16,1-6 1-16,5-9-4 15,3-10-8-15,12-13-8 16,7-15-5-16,10-12-2 16,10-13-19-16,4-12-125 15,16-14-171-15</inkml:trace>
  <inkml:trace contextRef="#ctx0" brushRef="#br0" timeOffset="-149480.74">29142 15724 81 0,'0'0'13'0,"0"0"78"15,0 0 32-15,0 0-52 16,0 0 6-16,0 0-8 0,-36-46-5 15,35 46-16-15,-1 0-16 16,1 0-32-16,-4 20 0 16,-5 30-23-16,-2 22 23 15,-4 16 35-15,2 2-23 16,2-7-3-16,6-13 3 16,2-17 0-16,4-20-5 15,0-20-4-15,0-9 8 16,0-4 15-16,0 0 56 15,0-14 2-15,0-22-13 16,9-18-40-16,7-21-28 16,-1-12-3-16,0-1 0 0,-7-5 2 15,-4 4-2-15,1 16 0 16,-1 23 0-16,-1 24 0 16,0 19-1-16,7 7-10 15,10 31-39-15,8 18 3 16,5 21 42-16,0 12 1 15,-5 5 3-15,-3-2-28 16,-2-17-58-16,-2-11-28 16,-5-17 8-16,-4-19-27 15,-8-8-19-15,-4-13-8 16</inkml:trace>
  <inkml:trace contextRef="#ctx0" brushRef="#br0" timeOffset="-149329.21">29184 16006 43 0,'0'0'130'0,"0"0"34"15,0 0-52-15,0 0-26 16,-81-11-38-16,81 11-32 16,0 0-16-16,8-3-9 15,25-3-25-15,22-11 18 16,15-10-55-16,10 1-54 16,-3-2-120-16</inkml:trace>
  <inkml:trace contextRef="#ctx0" brushRef="#br0" timeOffset="-148984.5">29502 15881 67 0,'0'0'221'16,"0"0"-144"-16,0 0 105 16,0 0-113-16,0 0-28 15,0 0-20-15,-18 0-21 16,22 0-5-16,14 0-4 15,9 5 8-15,4 12-5 16,2 5 0-16,-5 11 1 16,-4 4 5-16,-7-6-2 15,-7-3 2-15,-6-12 0 16,-4-5 0-16,0-8 0 16,0-3 12-16,0 0 14 15,-1 0 40-15,-9-16-23 16,1-16-30-16,7-12-13 0,2-15-4 15,22-8-33-15,14 8-8 16,9 10-8-16,3 15-40 16,-1 17-64-16,-3 14-17 15,-10 3-39-15</inkml:trace>
  <inkml:trace contextRef="#ctx0" brushRef="#br0" timeOffset="-148661.99">29982 15827 67 0,'0'0'140'0,"0"0"-9"15,0 0-46-15,0 0-28 16,0 0-13-16,0 0-21 16,-9 17-17-16,11-17-1 0,14 0 11 15,5-7 5-15,0-7-9 16,-2-5-2-16,-5-1-5 16,-6 4 4-16,-6 3-6 15,-2 6 4-15,0 7-7 16,-24 0-2-16,-10 15-6 15,-9 15 0-15,-1 7 6 16,7 2 2-16,8 0 21 16,13-2-6-16,15-7-5 15,1-7-6-15,24-5 0 16,22-8 8-16,13-9 1 16,11-1 2-16,8-15-9 15,-2-11-6-15,-7-5-54 0,-11 1-52 16,-16-1-48-16,-15 0-42 15</inkml:trace>
  <inkml:trace contextRef="#ctx0" brushRef="#br0" timeOffset="-147785.09">31177 15275 363 0,'0'0'8'0,"0"0"5"15,0 0 162-15,0 0-59 16,-20-76-46-16,19 69 23 15,-1 7 12-15,-1 0-33 0,-1 0-22 16,-1 0-27-16,1 7-23 16,-8 26-4-16,-3 23-13 15,-3 22 17-15,3 10 2 16,8 0-2-16,7-12-1 16,0-13-17-16,15-19-71 15,8-11-52-15,1-14-48 16,0-16-1-16,-1-3-10 15,-10-17 26-15</inkml:trace>
  <inkml:trace contextRef="#ctx0" brushRef="#br0" timeOffset="-146773.28">31092 15605 81 0,'0'0'92'0,"0"0"6"16,-90-10-11 0,72 10-39-16,6 0 5 0,8 0-30 15,4 0-22-15,0 0-1 16,12 0-10-16,17 0 10 15,15-7 0-15,9-8 1 16,3-2-1-16,-7-6-5 16,-6-3-2-16,-9-6 0 15,-8-2 7-15,-10-3 6 16,-10-6 3-16,-6 7 12 16,0 9 8-16,0 11 36 15,0 13 22-15,0 3-49 16,-6 0-38-16,-3 26-25 0,-4 20 21 15,-1 14 4 1,7 2 9-16,5 1-3 0,2-11-5 16,0-11-1-16,11-11 0 15,8-8 0-15,-1-12 4 16,8-10 2-16,5 0 3 16,3-12 12-16,5-15 4 15,0-10-15-15,-6-5-4 16,-8 2 0-16,-10 14-6 15,-6 9 1-15,-3 10-1 16,-5 7-13-16,-1 0-21 16,5 17-35-16,2 6 39 0,8 7 15 15,6-4-64-15,6-7-18 16,7-12 6-16,2-7 16 16,1 0-10-16,-4-22 37 15,-9-2 43-15,-8-2 5 16,-8 0 42-16,-8-4 14 15,0 0 25-15,-1 7 0 16,-9 7 9-16,6 12-14 16,1 4-21-16,3 0-55 15,0 0-15-15,0 0-8 16,0 9 11-16,1 3 12 16,13-3-3-16,1-2-8 15,3-4-18-15,3-3 15 16,1-3-5-16,-2-14 5 15,-4 0-10-15,-10-3 24 0,-6-4 5 16,0 2 1-16,0 6 21 16,-14 6 22-16,-2 3 27 15,-6 7-30-15,-7 17-46 16,-5 19-13-16,4 16 9 16,7 2 2-16,15-2 1 15,8-9 1-15,18-10-7 16,19-13 1-16,14-12 6 15,4-8 5-15,3-15-5 16,-6-17-15-16,-4-8 3 16,-11-4 12-16,-7-4 5 15,-8 1 2-15,-8 1 22 0,-5 14 44 16,-9 12 16 0,0 12 42-16,0 5-49 0,0 3-38 15,0 0-44-15,-3 0-11 16,3 7-6-16,0 6 9 15,0 8-5-15,18 1 1 16,10 1 1-16,3 1 0 16,-1-5 3-16,-6-3-9 15,-12-5-10-15,-7-5 17 16,-5 2-3-16,-11 1 1 16,-23 8 3-16,-11 6 5 15,-3-4 3-15,4-2-34 16,12-7-57-16,16-4-1 0,11-6-15 15,7-7 40-15,33-23-131 16</inkml:trace>
  <inkml:trace contextRef="#ctx0" brushRef="#br0" timeOffset="-146424.49">32509 15236 91 0,'0'0'169'0,"0"0"57"15,0 0-84-15,0 0-54 16,0 0-25-16,0 0-37 15,-21 19-9-15,16-2-17 16,5-1 0-16,0 1-1 16,8-4-2-16,17-6 3 0,11-7-5 15,7 0-10-15,4-13-34 16,-3-11-13-16,-8-2 18 16,-8-4 39-16,-14-3 5 15,-11 0 8-15,-3 7 32 16,-9 9 28-16,-21 10 14 15,-12 7-45-15,-10 24-36 16,-6 19-1-16,1 15 9 16,12 3 4-16,14 3-1 15,15-6-11-15,16-9-1 16,10-10-6-16,32-15-1 16,20-15-29-16,16-9-33 15,7-9-64-15,-6-18-115 16,-15-9-139-16</inkml:trace>
  <inkml:trace contextRef="#ctx0" brushRef="#br0" timeOffset="-145892.6">29411 16576 117 0,'0'0'115'0,"-15"-72"-19"15,9 49-14-15,1 12 33 16,2 6-2-16,2 2-3 16,-1 3-23-16,2 0-60 15,0 19-27-15,0 27 4 16,0 20 0-16,0 20 42 16,0 6-35-16,0-3-11 15,0-12 6-15,0-9-6 16,5-25-77-16,7-12-56 15,3-21-14-15,-3-10-82 16,-2-20 7-16</inkml:trace>
  <inkml:trace contextRef="#ctx0" brushRef="#br0" timeOffset="-145407.15">29230 16852 80 0,'0'0'94'16,"0"0"24"-16,-89 14-53 15,77-3-33-15,6-9-21 16,6 2-11-16,15-4-3 15,25 0 3-15,21-6 13 16,12-14-2-16,0-7-4 16,-10 0-5-16,-17 5 3 15,-18 9-5-15,-13 3 4 16,-8 7-3-16,-6 3 4 16,-1 0 26-16,0 16-28 15,0 11 5-15,0 10 4 16,-1-6 8-16,1-3-19 15,1-9 0-15,17-8-1 0,8-8 0 16,12-3 10-16,5-11-1 16,6-14 0-16,-1-5-2 15,-9 4-7-15,-9 4-2 16,-12 10-7-16,-7 5 2 16,-6 4 4-16,-2 3-4 15,2 0-3-15,3 7-5 16,6 6 15-16,4 0 0 15,3-5 2-15,4-3-1 16,3-5 5-16,2-2 2 0,0-22 3 16,-5-5 0-1,-5-8 5-15,-8-4-1 0,-11-7 8 16,-1 2-10-16,-13 6-5 16,-10 10-4-16,-2 14-4 15,0 16-6-15,1 0-7 16,1 30-44-16,7 9-28 15,8 0-69-15</inkml:trace>
  <inkml:trace contextRef="#ctx0" brushRef="#br0" timeOffset="-145091.65">30364 16520 566 0,'0'0'45'0,"0"0"55"15,0 0-10-15,0 0-89 0,0 0 8 16,-38 90-3-16,26-38 12 16,7-2-14-16,5-11 2 15,0-9-6-15,14-9-2 16,10-12-2-16,6-9 1 16,7 0-2-16,7-17-12 15,-3-14 8-15,-6-6 4 16,-10-7 5-16,-16-2 3 15,-9 0 4-15,-1 10-1 16,-25 12 7-16,-5 14 3 16,-5 10-16-16,-1 4-18 0,2 26-18 15,7 14-71-15,9 6-77 16,11-3-97-16</inkml:trace>
  <inkml:trace contextRef="#ctx0" brushRef="#br0" timeOffset="-144635.05">31087 16665 585 0,'0'0'9'0,"0"0"1"15,0 0 48-15,0 0-28 0,88-106-7 16,-46 67 3-16,0-4-10 16,-10 4 10-16,-5 0-1 15,-9 5-23-15,-7 6 7 16,-7 16-3-16,-4 3-3 16,0 8 16-16,0 1-2 15,0 0 1-15,-4 0 10 16,-10 7-13-16,5 3-14 15,3-5 5-15,5-1-6 16,1 1-5-16,1 7-10 16,19 5 15-16,10 7 5 15,7-2-2-15,-1-2 2 0,-7 0-5 16,-10-8 0-16,-9 2-3 16,-10-1-2-16,0 7-5 15,-26 9 9-15,-8 5-3 16,-3-2-24-16,4-4-22 15,11-12-37-15,11-10-43 16,11-6-51-16,18-36-23 16</inkml:trace>
  <inkml:trace contextRef="#ctx0" brushRef="#br0" timeOffset="-144081.33">31679 16288 224 0,'0'0'77'0,"0"0"76"16,0 0-42-16,0 0-56 0,0 0-20 15,0 0-26-15,-4 64-1 16,1-28 13-16,3 0-11 16,0-10-6-16,7-9-3 15,8-10 0-15,6-4 2 16,4-3 4-16,4 0 3 16,-1-16-10-16,1-9-32 15,-10-6 24-15,-8-2 8 16,-10-4 5-16,-1 2-2 15,-8 11 7-15,-8 7 1 16,-3 14 26-16,-7 3-3 16,-4 20-34-16,-1 19-14 0,1 11 14 15,8 6 2-15,10 3-1 16,9-5-1-16,3-10 0 16,12-10-2-16,19-10-1 15,14-15 3-15,10-9-1 16,9-18-4-16,2-19-37 15,-5-9 5-15,-10-7 5 16,-11-7-9-16,-10-13 18 16,-6-6 11-16,-5-4 12 15,-4 0 0-15,-3 14 19 16,-3 20 37-16,-8 23 30 16,-1 15 43-16,0 11 6 15,0 0-96-15,0 0 0 16,-10 17-19-16,-5 20-16 15,-6 16 2-15,-1 22 9 0,4 8-7 16,8-1-8-16,10-2-2 16,8-17 2-16,28-17-8 15,15-16-46-15,10-17-26 16,5-13-149-16,-5-17 47 16,-16-22-78-16</inkml:trace>
  <inkml:trace contextRef="#ctx0" brushRef="#br0" timeOffset="-143928.42">32104 16325 114 0,'0'0'8'15,"0"0"100"-15,0 0 5 0,0 0-48 16,0 0-59-16,0 0-4 16,102-10 11-16,-17-12-12 15,3-5-1-15,-9 4-175 16</inkml:trace>
  <inkml:trace contextRef="#ctx0" brushRef="#br0" timeOffset="-143473.22">32515 16462 475 0,'0'0'142'0,"0"0"-132"16,0 0 116-16,64-76-116 16,-20 27-9-16,-2-2 3 15,-4-5 19-15,-8 3-10 16,-8 9-4-16,-9 9 4 16,-7 15 33-16,-6 10 35 15,0 6-8-15,-10 4-21 16,-11 0-25-16,-9 0-20 15,-3 4 0-15,3 9 11 16,9 4-2-16,8-2-8 16,9 0-8-16,4-2-1 0,1 6-7 15,23 5 8-15,9 1 3 16,10 3 5-16,3-6-5 16,-3-2 2-16,-5-4-3 15,-10-4-2-15,-13-3 0 16,-6-3-4-16,-9 4-3 15,0 10-7-15,-26 6 10 16,-18 10 4-16,-14 2 0 16,-14 1-24-16,-11-6-50 15,-10-1-69-15,-5-1-112 16,-2-6-127-16</inkml:trace>
  <inkml:trace contextRef="#ctx0" brushRef="#br0" timeOffset="-142782.87">29326 18098 288 0,'0'0'99'16,"0"0"35"-16,0 0 33 15,0 0-97-15,0 0 6 16,0 0-18-16,-11 0-25 16,19-9-6-16,11-21 2 15,9-19-17-15,11-17-12 16,5-10-1-16,-5-2-1 0,-7 3 2 15,-16 14-6-15,-8 18-1 16,-6 19 7-16,-2 15 3 16,0 9 2-16,-6 0-5 15,-14 9-8-15,-5 11-10 16,-5 9 2-16,3 5 9 16,9-1 0-16,12-4 6 15,6-5-8-15,6 1-1 16,26-1 1-16,12 0 9 15,8-3-1-15,1-1-1 16,-4-5-12-16,-13-3-14 16,-13-4 11-16,-11-2 12 0,-10-3-6 15,-2 2 7-15,-6 4-2 16,-19 7 5-16,-10 3-4 16,-5 2 0-16,2-5-23 15,5-3-24-15,13-9-24 16,12-4-62-16,8-4 2 15,23-26-129-15</inkml:trace>
  <inkml:trace contextRef="#ctx0" brushRef="#br0" timeOffset="-142010.31">29960 17670 180 0,'0'0'131'16,"0"0"16"-16,0 0 75 15,0 0-83-15,0 0-52 0,0 0-81 16,-81 26-6-1,47 11-2-15,5 3 0 0,13-3 1 16,7-9-3-16,9-8 4 16,0-6-11-16,21-9 8 15,7-5 3-15,7 0 4 16,0-19-1-16,-2-10-3 16,-4-2-16-16,-10-4 1 15,-7 5 6-15,-6 9 9 16,-5 8 4-16,-1 8 4 15,0 5-8-15,0 0-9 16,0 10-16-16,0 15-15 0,0 5 38 16,0 1 2-1,2-3-12-15,16-8-42 0,6-10-2 16,4-10 3-16,2 0 35 16,-1-21 5-16,-2-1 4 15,-9-2 9-15,-3-1 4 16,-7 4 2-16,-5 6 20 15,-3 4 30-15,0 7 23 16,0 4-24-16,0 0-32 16,0 0-23-16,0 15-23 15,0 8 3-15,3 10 20 16,4-4 5-16,2-5 0 16,-1-5-3-16,-1-12 0 15,-1-4 1-15,-3-3 1 16,4 0 20-16,8-23 17 0,8-12 25 15,7-6-39-15,-2 2-22 16,-3 6-5-16,-6 11 0 16,-5 12-4-16,0 10-3 15,2 0-6-15,4 22-6 16,7 6 7-16,2 3 8 16,-1-4 2-16,-2-11-6 15,-7-7 3-15,-4-9 5 16,1 0 4-16,3-15 7 15,9-15 2-15,3-7-6 16,-1 1-4-16,0 3-1 16,-8 11 1-16,-7 11-2 15,-8 8-1-15,-5 3 0 16,1 0-6-16,3 13-16 0,5 10 20 16,5 10 2-16,3-4 3 15,2-5-3-15,4-7-3 16,5-11-32-16,6-6-64 15,5-6-24-15,3-18-67 16,-4-7-41-16,-9-6 32 16</inkml:trace>
  <inkml:trace contextRef="#ctx0" brushRef="#br0" timeOffset="-141686.95">31162 17515 104 0,'0'0'223'0,"0"0"-44"16,0 0-46-16,0 0-55 15,0 0-58-15,0 0-11 16,-45 16 7-16,40-7-16 0,5-2-4 15,0-7-6-15,7 0-17 16,16 0-14-16,12-10-26 16,2-12-45-16,5-12-15 15,-11 2 8-15,-10-4 18 16,-11 6 95-16,-10 9 6 16,-1 11 128-16,-22 7-4 15,-5 3-51-15,-2 3 1 16,-1 17-7-16,-2 7-9 15,5 8 2-15,1 10-9 16,5 5-10-16,7 5-1 0,10 1-16 16,5-12-19-1,15-5-2-15,27-13-3 0,19-16-2 16,21-10-35-16,21-16 17 16,8-15-94-16,5-4-149 15,-9-5-125-15</inkml:trace>
  <inkml:trace contextRef="#ctx0" brushRef="#br0" timeOffset="-140606.36">32516 17187 515 0,'0'0'40'0,"0"0"-2"16,0 0 113-16,0 0-60 15,0 0-75-15,0 0 15 16,-59-64-14-16,39 42-17 0,1-6 2 15,5-3 3-15,11-5-5 16,3 3-6-16,2 4 2 16,17 2-4-16,3 13-8 15,-2 5-5-15,-1 6 8 16,-4 3 1-16,-4 0-5 16,-4 12 1-16,-2 12 2 15,-5 5 12-15,0 7 2 16,0 5 0-16,-9-1 4 15,0 5 1-15,-2-4-5 16,5-2 0-16,2 4 0 16,2 3-5-16,2 0-111 0,9-5-109 15,18-7-126 1</inkml:trace>
  <inkml:trace contextRef="#ctx0" brushRef="#br0" timeOffset="-140253.71">32774 17548 443 0,'0'0'84'0,"0"0"-25"16,0 0 111-16,0 0-106 15,0 0-33-15,0 0-22 16,-18 11-9-16,18-11-5 16,0 0 4-16,0 0-3 15,0 0 0-15,6 0 3 0,0 0 1 16,-2-3 10-16,-2 3-3 15,-2 0 3-15,0 0-5 16,0 0-5-16,-9 5-8 16,-6 11-5-16,1 1 13 15,3-4 0-15,6-4-2 16,5-2-10-16,0-6 1 16,0 1 1-16,17-2 10 15,5 0 14-15,2-12-4 16,-6-4-10-16,-8 2-3 15,-8 3-27-15,-2 6-14 16,-11 5-30-16,-29 11-104 0,-15 16-120 16</inkml:trace>
  <inkml:trace contextRef="#ctx0" brushRef="#br0" timeOffset="-139842.56">31297 18173 260 0,'0'0'32'0,"0"0"116"0,-81-54-40 15,67 36-28-15,5 8 60 16,3 8 16-16,5-1-26 16,1 3-28-16,0 0-31 15,0 0-32-15,0 0-27 16,0 0-12-16,7 3-11 16,23 11 5-16,15 9 6 15,13 7 7-15,6-1-3 16,6 8 1-16,-2-11-3 15,-6-3 1-15,-10-10-3 16,-9-11-12-16,-8-2-58 16,-6 0-13-16,-2-12-44 15,-9-7-42-15,-1-5-44 16,-10-8-23-16,-4 2-24 0</inkml:trace>
  <inkml:trace contextRef="#ctx0" brushRef="#br0" timeOffset="-139586.95">31823 18042 91 0,'0'0'151'0,"0"0"21"15,0 0-6-15,10-82-52 16,-6 67 37-16,-4 8-1 16,0 5-27-16,0 2-35 15,0 0-35-15,0 0-14 16,0 0-11-16,0 0-17 16,-6 14-10-16,-5 22 4 15,-9 20 4-15,-5 28 40 0,-7 6-11 16,1 9-11-1,3-2-12-15,7-10-12 0,6-12 1 16,5-21-3-16,7-17-2 16,3-12 1-16,0-13-62 15,7-4-102-15,22-8-45 16,14-12-19-16,5-24-136 16</inkml:trace>
  <inkml:trace contextRef="#ctx0" brushRef="#br0" timeOffset="-138806.6">32058 18342 637 0,'0'0'87'15,"0"0"63"-15,0 0-65 0,0 0-63 16,0 0-13-16,0 0-9 16,-6-1 0-16,6 1-7 15,0 0 2-15,11 0 0 16,10 0 5-16,7-6 8 15,5-5-8-15,-2-3-23 16,0-5-7-16,-5-4-7 16,-10-4 3-16,-6-2 23 15,-10 2 11-15,0 2 2 16,-4 13 10-16,-14 4 22 16,-4 8 2-16,-8 0-16 15,-1 11-20-15,-2 15 1 16,2 12-1-16,4 1 10 0,9 5-7 15,6-2 0-15,12-8-3 16,0-5-6-16,13-5 5 16,15-10 0-16,13-8 1 15,11-6 5-15,9-20-2 16,5-15-3-16,1-5-10 16,-3-2-19-16,-7-3 3 15,-10-5 1-15,-12 3 18 16,-16 8 7-16,-8 8 1 15,-11 14 35-15,0 6 61 16,-12 5-16-16,-5 3-28 16,3 1-26-16,0 2-14 0,8 0-13 15,4 0-1 1,2 2-12-16,0 13 2 0,0 4 4 16,9 6 3-16,14 0 1 15,6-1 3-15,7 3 0 16,5-1-1-16,3-1-5 15,-2-4 3-15,-6-4 2 16,-12-1 0-16,-13-9 0 16,-8 1-3-16,-3 3 4 15,-14 7 5-15,-19 9 15 16,-11 2 18-16,-7 0-25 16,0-6-3-16,3-10-5 15,8-9 3-15,7-4-3 16,5 0 3-16,7-14 0 15,4-3-4-15,4-2-2 0,6 9-2 16,2 2-14-16,4 5-7 16,1-2-5-16,-2 2-12 15,2 2-8-15,0-6-1 16,0 5-15-16,0 1-6 16,0-2-22-16,0 0-25 15,-6 3-58-15,-9 0-66 16</inkml:trace>
  <inkml:trace contextRef="#ctx0" brushRef="#br0" timeOffset="-131188.46">5335 10769 400 0,'0'0'0'0,"0"0"-37"15,0 0 34-15,0 0 1 16,0 0 1-16,0 0-20 16,0 0-48-16,0 0-22 15,-16 13-32-15</inkml:trace>
  <inkml:trace contextRef="#ctx0" brushRef="#br0" timeOffset="-109722.13">21246 5905 7 0,'0'0'21'16,"0"0"-1"-16,0 0 10 0,0 0-26 16,0 0 11-1,0 0 4-15,0 0 4 0,0 0 10 16,-6-39-1-16,6 25-10 15,0 0 0-15,0-2 10 16,0 2 5-16,0 5 2 16,0 4-16-16,0 3 11 15,0 2-13-15,0 0-21 16,0 0-4-16,0 0-4 16,0 27-6-16,0 18 12 15,6 18 2-15,0 11 0 16,1-2 0-16,2-8 0 15,0-15 0-15,2-15 2 16,0-13 0-16,3-13 1 16,7-8 10-16,14-8 40 0,21-28 4 15,15-18-34 1,22-18-3-16,19-15-18 0,14-11 5 16,14-4-6-16,6 6 3 15,-14 15-4-15,-16 16 7 16,-22 16-3-16,-24 15 2 15,-20 12-6-15,-21 10 0 16,-10 4-1-16,-15 8 0 16,-4 0-10-16,0 8-58 15,-28 20-62-15,-20 19 67 16,-23 9-103-16</inkml:trace>
  <inkml:trace contextRef="#ctx0" brushRef="#br0" timeOffset="-108993.22">21262 6396 11 0,'0'0'12'0,"0"0"-12"16,0 0 34-16,0 0-34 0,0 0 0 16,0 0 3-1,-71-5-2-15,66 5 20 0,2 0 6 16,0 0-17-16,3 0-1 16,0 0 4-16,0 0 18 15,0 0 25-15,0 0-7 16,0 0-14-16,0 0-23 15,-2 0-3-15,1 0-5 16,-5-2 3-16,0-1-6 16,-3-1 0-16,2-3-1 15,0-4 6-15,-3-6 13 16,6-4 2-16,-1-8 11 0,2 0-8 16,3 1 0-1,0 5-2-15,0 8-3 0,0 12 13 16,0 3-14-16,0 0-18 15,0 5-14-15,5 20-7 16,12 18 17-16,0 9 4 16,2 6 4-16,0 0-4 15,-2-7 3-15,1-8-3 16,2-10 0-16,0-12 1 16,6-5 2-16,4-9 9 15,5-7 7-15,15-4 15 16,10-25-7-16,15-17-3 15,21-14 0-15,17-15-11 16,16-15 3-16,11-5-9 16,0-4 0-16,-4 7 1 0,-17 10 3 15,-21 14-11-15,-21 18 10 16,-15 11-7-16,-10 9 3 16,-11 4 0-16,-9 7-6 15,-10 5 1-15,-11 4 3 16,-6 4-4-16,-5 6-2 15,0 0-5-15,-10 3-81 16,-29 24-55-16,-23 12-28 16,-17 16 10-16,-17 13-30 15</inkml:trace>
  <inkml:trace contextRef="#ctx0" brushRef="#br0" timeOffset="-107628.05">22097 6093 105 0,'0'0'0'0,"0"0"-50"16,0 0 15-16,0 0 35 16,0 0 8-16,0 0 24 15,0 2 14-15,0-2-11 16,0 0 8-16,0 0-2 15,2 0-11-15,-1 0-12 16,1 0-6-16,-2 0 2 16,1 0-7-16,-1 0 2 15,0 0-5-15,0 0-3 0,0 0-1 16,0 0 3-16,0 0 0 16,0 0 5-16,0 0 1 15,0 0-1-15,0 0 4 16,0 0 0-16,0 0-2 15,0 0-3-15,0 0-4 16,0 0-3-16,0 0-1 16,0 0-2-16,0 0 2 15,0 0-1-15,0 0-1 16,0 0 3-16,0 0 2 16,0 0-2-16,0 0 2 15,0 0-1-15,0 0-1 0,0 0 4 16,0 0-4-16,0 0 2 15,0 0-2-15,0 0 0 16,0 0 0-16,0 0 0 16,0 0-1-16,0 0 0 15,0 0-1-15,0 0 1 16,0 0 0-16,0 0 0 16,0 0 1-16,0 0 0 15,0 0 0-15,0 0-2 16,0 0-1-16,0 0-5 15,0 0-6-15,0 0-12 16,0 0-12-16,0 1-24 16,0 9-83-16</inkml:trace>
  <inkml:trace contextRef="#ctx0" brushRef="#br0" timeOffset="-91480.63">17684 5949 208 0,'0'0'0'16,"0"0"-2"-16,0 0 2 15,0 0 26-15,0 0-15 16,0 0-11-16,0 0-1 15,0 0 1-15,-4 0 0 16,4 0 0-16,0 0-1 16,0 0-4-16,13-8-51 0,10-5-15 15,9-4-38-15</inkml:trace>
  <inkml:trace contextRef="#ctx0" brushRef="#br0" timeOffset="-90538.35">19375 6152 61 0,'0'0'9'0,"0"0"-4"15,0 0 13-15,0 0 9 16,0 0-25-16,0 0 7 16,0 0 10-16,0 0-7 15,0 0-4-15,0 0 9 16,0 0 6-16,0 0-2 16,0 0-5-16,0 0-2 0,0 0-4 15,0 0 1-15,0 0 1 16,0 0 3-16,0 0 0 15,0 0-5-15,0 0-2 16,0 0-4-16,0 0 5 16,0 0-4-16,0 0 4 15,0 0 0-15,0 0 8 16,0 0 8-16,0 0 3 16,-1 0-1-16,1 0-8 15,0 0-6-15,0 0-5 16,0 0-5-16,0 0-3 15,0 0 0-15,0 0-2 16,0 0 2-16,0 0 0 0,0 0 0 16,0 0 0-16,0 2 0 15,0-2 0-15,0 0 0 16,0 0 5-16,0 0-1 16,0 0 0-16,0 0 2 15,-2 0 5-15,2 0 3 16,0 0-2-16,0 0 1 15,0 0-3-15,0 0 2 16,-1 0-1-16,1 3 3 16,0-3-3-16,0 0-4 15,0 0-1-15,0 0 3 16,0 0-4-16,0 0-1 16,0 0-3-16,0 0-1 15,0 0 0-15,0 0-2 0,0 0-40 16,0 4-81-16,-12 4-72 15</inkml:trace>
  <inkml:trace contextRef="#ctx0" brushRef="#br0" timeOffset="-86348.71">19365 5946 72 0,'0'0'9'16,"0"0"60"-16,0 0 23 0,0 0-54 15,0 0-18-15,0 0 6 16,0 0 7-16,0 0-1 15,4-7 1-15,-2 7-16 16,-2 0-9-16,0 0-8 16,0-2 0-16,0-1-28 15,0-7-68-15,-18-6-222 16</inkml:trace>
  <inkml:trace contextRef="#ctx0" brushRef="#br0" timeOffset="-85332.9">27792 1618 249 0,'0'0'2'16,"0"0"70"-16,0 0-4 15,0 0 0-15,23-81-38 16,-23 72 61-16,0 1-32 0,0-6 3 16,0 2-3-16,-3-1 11 15,-6-1-46-15,0 6 54 16,-3 4-62-16,0 4 4 16,-3 0-14-16,-6 34-6 15,-7 25-18-15,-7 23 10 16,1 19 5-16,9 1 0 15,8-7 3-15,8-13-2 16,8-14 0-16,1-17-38 16,0-14-83-16,0-16-9 15,0-9-10-15,0-7 25 16,0-5-6-16,-5 0 59 0,-14-13-66 16</inkml:trace>
  <inkml:trace contextRef="#ctx0" brushRef="#br0" timeOffset="-85198.26">27409 2036 13 0,'0'0'110'15,"0"0"30"-15,0 0-5 16,0 0-42-16,-73-72-5 16,97 54-23-16,28-6-51 15,25-3-6-15,17 1-8 16,3 12-1-16,2 4-28 16,-4 7-107-16,-5 3-95 15</inkml:trace>
  <inkml:trace contextRef="#ctx0" brushRef="#br0" timeOffset="-84850.32">28342 1710 337 0,'0'0'175'0,"0"0"-101"16,0 0 85-16,0 0-101 15,0 0-32-15,0 0-26 16,-3-5-1-16,3 5-11 15,0 0 1-15,0 0 3 16,0 0-2-16,0 0 2 16,14 0 8-16,8 0 0 15,5-3 6-15,0-11 6 16,-6-5-4-16,-5-3-5 16,-10 2 8-16,-6 0 1 0,0 4 1 15,-14 6-7-15,-1 5-5 16,-6 5-1-16,0 0 0 15,1 11-39-15,1 6 6 16,10-1-4-16,6-2-3 16,3-1-44-16,0 2-46 15,12 0 1-15,9 0-104 16</inkml:trace>
  <inkml:trace contextRef="#ctx0" brushRef="#br0" timeOffset="-84498.29">28380 2031 599 0,'0'0'3'0,"0"0"104"16,0 0-107-16,0 0-10 15,0 0-10-15,0 0 18 16,-21 42 2-16,18-33 3 15,3-2-3-15,0-7 0 16,0 0-2-16,0 0 1 16,5 0 1-16,5 0 8 15,0-9 6-15,1-8-1 16,-4 0 0-16,-7 5 2 0,0-2 8 16,0 8 23-1,-4 6 0-15,-11 0-20 0,-9 0-26 16,0 11-8-1,3 3-3-15,8 0-14 0,10 0-71 16,3-1-30-16,18-8-69 16,16-5-88-16</inkml:trace>
  <inkml:trace contextRef="#ctx0" brushRef="#br0" timeOffset="-83909.23">29461 1441 17 0,'0'0'78'0,"0"0"-1"16,0 0 59-16,0 0-60 15,0 0-12-15,0 0 4 16,8-13-16-16,-7 2-6 16,-1 2 14-16,2 1-19 15,-2 5 12-15,0 3-3 16,0 0-17-16,0 0-25 15,0 0-8-15,0 25-19 16,-5 28-7-16,-13 23 26 16,-8 18 6-16,-6 5 13 0,3-8 2 15,2-12-10-15,6-13-5 16,4-19-2-16,7-11-4 16,4-12 2-16,2-7-2 15,4-8-18-15,0-6-102 16,2-3-65-16,19-7 16 15,6-21-106-15</inkml:trace>
  <inkml:trace contextRef="#ctx0" brushRef="#br0" timeOffset="-83435.47">29511 1574 151 0,'0'0'9'16,"0"0"87"-1,0 0-54-15,0 0-9 0,0 0-5 16,4-92 5-16,5 68 5 16,-2-5 0-16,2 5-3 15,-1 4 1-15,-1 4-1 16,-4 6-1-16,-3 6-1 16,2 1 3-16,-2 3 3 15,0 0 0-15,0 0-6 16,0 0-17-16,0 0-16 0,0 0-2 15,1 4-13 1,8 13 6-16,4 8 9 0,4 13 15 16,1 13 2-16,-2 5 6 15,1 5 13-15,-5 0-14 16,-1-2-1-16,-1 3 0 16,-3-1 3-16,-1-3-3 15,3-9-5-15,-3-6-1 16,-2-9-9-16,2-11-1 15,-1-7-4-15,1-5 0 16,-2-5-1-16,-1-4 0 16,-1-2 0-16,-2 0 0 15,1 0-6-15,2-5-20 16,0-16-5-16,0-8-44 16,-3-7-57-16,0 2 1 0,-10 3-50 15,-14 3-42-15</inkml:trace>
  <inkml:trace contextRef="#ctx0" brushRef="#br0" timeOffset="-82581.2">29484 1570 57 0,'0'0'4'15,"0"0"119"-15,0 0-85 16,0 0 17-16,0 0-5 15,0 0 18-15,-9-23-7 16,9 18 7-16,0 2 7 16,0 3-12-16,-2 0-16 0,2 0-17 15,0 0-30-15,0 3-1 16,3 14-18-16,15 11 18 16,2 12 0-16,2 9 1 15,-1 9 23-15,-3 2 0 16,0 3 3-16,-8-3 6 15,0-7-15-15,-2-6 9 16,-2-8 1-16,0-8-9 16,0-6-9-16,1-8-7 15,-2-6 3-15,-1-3-3 16,1-5 0-16,-2-3 4 0,0 0 1 16,1 0 7-1,5 0 3-15,-3 0 12 0,2 0-10 16,-5-3-8-16,-2 1-6 15,-1 2-1-15,0 0-3 16,0 0-1-16,0 0-5 16,0 0 1-16,0 0-1 15,2 0-2-15,5 0 2 16,-1 0 3-16,4 3 1 16,4 3 1-16,-2 2-1 15,1-1-1-15,-3-1 2 16,0-3 0-16,-4-1 2 0,-3-2-2 15,-2 0 1 1,-1 0 1-16,0 0 2 0,0 0 3 16,0 0 4-16,0 0-2 15,2 0 6-15,3-15 3 16,-2-5-11-16,2-5 7 16,-1 0-9-16,-1-3 1 15,0-4-6-15,2-3 0 16,1-7 2-16,1-7-2 15,2-6-1-15,2-4 0 16,2-7-1-16,1-6-1 16,0-5 3-16,-3-2 0 15,1 8 0-15,-3 16 0 16,-5 18 0-16,-1 18 0 16,-1 12 0-16,-2 7 0 0,0 0-4 15,0 0-9-15,0 0-3 16,0 0-1-16,0 10 1 15,0 4 10-15,0 4 0 16,0-4-8-16,0 0-14 16,0-5-18-16,0 4-24 15,0-1-16-15,0 5-29 16,3 9-33-16,0 6 22 16,0 2-119-16</inkml:trace>
  <inkml:trace contextRef="#ctx0" brushRef="#br0" timeOffset="-81996.8">30195 1831 192 0,'0'0'16'16,"0"0"132"-16,0 0-41 0,0 0-36 16,0 0-5-1,0 0-37-15,30-12-3 0,37 4 23 16,26 0-13-16,15-1-13 15,5 0-13-15,-5-1-5 16,-15 0-4-16,-20-2 0 16,-18 3-2-16,-22 0-2 15,-14 3-33-15,-17-4 7 16,-5-7 27-16,-33-2-62 16,-12-2-11-16,-8-2 39 15,-3 2 22-15,4 6 14 16,7 1 7-16,12 9 10 0,16 2 22 15,11 1 16 1,9 2-4-16,0 0-51 0,31 0-7 16,17 0 2-16,18 7 5 15,7 15 5-15,-2 8 9 16,-8 5-3-16,-12 4 5 16,-17 1 0-16,-22 0-15 15,-12 3 4-15,-24 3 7 16,-24 0 8-16,-10-7-8 15,0-3-1-15,7-4-11 16,13-10-53-16,18-4-36 16,20-11-89-16,13-7-129 15</inkml:trace>
  <inkml:trace contextRef="#ctx0" brushRef="#br0" timeOffset="-81666.96">31563 1480 391 0,'0'0'9'15,"0"0"146"-15,0 0-51 16,0 0 9-16,-22-80-29 16,22 67-24-16,0 4-2 15,0 5-6-15,0 3-10 16,0 1-5-16,0 0-31 15,0 1-6-15,0 30-13 0,0 17-1 16,0 25 14 0,0 11 5-16,0 3-1 0,-11-7 0 15,-1-12 0-15,-1-7-1 16,-2-11-1-16,3-11-2 16,1-9-36-16,3-9-94 15,5-7-34-15,3-9-53 16,0-5-30-16,6-9-24 15</inkml:trace>
  <inkml:trace contextRef="#ctx0" brushRef="#br0" timeOffset="-80849.11">31702 1473 194 0,'0'0'72'0,"0"0"143"15,0 0-100-15,0 0 1 0,0 0-47 16,0 0-48-16,12-52-20 15,-12 75-1-15,0 15 0 16,0 20 1-16,-9 9 29 16,-5 6 2-16,-2-1 0 15,-1-5-13-15,0-5-14 16,-1-12 4-16,1-8-9 16,5-15 0-16,5-13-1 15,4-6-59-15,3-8-33 16,0 0 38-16,0-5 2 0,3-20 11 15,6-11-51 1,-2-15-1-16,-2-13 41 0,-4-5 6 16,-1-6 12-16,0 1 35 15,0 2 9-15,0 3 39 16,0 16 22-16,-6 12-2 16,0 17 61-16,2 12-56 15,2 7-14-15,2 2-16 16,0-4-14-16,21 0-29 15,15-3 0-15,10 5-11 16,12 3 7-16,13 2 2 16,-2 0-2-16,-4 3 3 15,-14 8-1-15,-14 4-6 16,-15 2 7-16,-9 5-11 16,-13 11 2-16,0 9-1 0,-28 8 0 15,-12 0 11-15,-15-3 1 16,-7-9 0-16,4-6-2 15,5-10 5-15,11-8 2 16,12-4 10-16,11-7 5 16,8-1 1-16,8 0 2 15,3-2-10-15,0 0 0 16,0 0-8-16,0 0-2 16,5 0-4-16,10 4 0 15,10 7 0-15,11 4 4 16,10 9 12-16,8 4-5 15,0-1 5-15,1 2-1 0,-2 5-8 16,2 1 5-16,-2 2-4 16,1-2 11-16,-4-4-9 15,-8-4-9-15,-2-3 11 16,-13-5-12-16,-7-4 5 16,-10-8 3-16,-7-3-7 15,-3-4 6-15,0 0-1 16,0 0 8-16,0 0 6 15,0 0 11-15,0 0 3 16,0 0-10-16,0 0-12 16,0 0-12-16,0 0-12 15,0-3-107-15,-23-5-128 16,-14-1-324-16</inkml:trace>
  <inkml:trace contextRef="#ctx0" brushRef="#br0" timeOffset="-77668.68">29476 2542 79 0,'0'0'68'15,"0"0"-28"-15,0 0 9 0,0 0-15 16,0 0 40 0,0 0-12-16,0 0-15 0,16-63 12 15,-16 63-31-15,0 11-28 16,0 43-29-16,-14 28 18 16,-8 25 11-16,-1 7 11 15,2-15-2-15,3-22-9 16,8-23 5-16,4-21-5 15,0-15-1-15,4-9 1 16,0-8 2-16,2-1 4 16,0 0 10-16,-3 0 9 15,-5-17 2-15,-6-8-27 16,-5-4-18-16,-2-1 8 0,0 2 1 16,5 7-2-1,4 8 6-15,3 8 2 0,8 5-7 16,1 0-24-16,0 8 2 15,0 15-1-15,10 4 30 16,11-3 3-16,12-6 0 16,10-9 0-16,9-9 10 15,1 0 4-15,-1-9 24 16,-8-11-10-16,-5-7-15 16,-6-1-9-16,-8-2-4 15,-8 4-15-15,-7 9-75 16,-10 16-87-16,-13 4-70 15</inkml:trace>
  <inkml:trace contextRef="#ctx0" brushRef="#br0" timeOffset="-77057.88">28841 3713 144 0,'0'0'24'0,"0"0"47"15,0 0 46-15,0 0-101 16,0 0 1-16,0 0-2 16,64-63-3-16,-46 61-8 15,-2 2-4-15,1 0-10 16,-4 19 4-16,-1 10 4 16,-6 7 2-16,-5 3 1 15,-1-2 0-15,0-2 8 16,-1-9-5-16,-5-8 7 15,1-9 4-15,1-6 4 0,4-3 10 16,0 0-2-16,0 0 21 16,0 0 16-16,0-21 14 15,13-19-31-15,13-15-47 16,5-6 0-16,2 3 6 16,-3 15 1-16,-8 14 4 15,-7 15-7-15,-4 11-4 16,-4 3-11-16,3 2-8 15,1 20-1-15,5 11 16 16,-2 7 4-16,-2 5 1 16,-5-5 1-16,-2-3-1 15,-4-9 2-15,2-7-1 16,-1-8 2-16,2-3-4 16,5-9-40-16,5-1-93 15,12 0-17-15,10-18-50 0</inkml:trace>
  <inkml:trace contextRef="#ctx0" brushRef="#br0" timeOffset="-76924.16">29505 3764 168 0,'0'0'43'0,"0"0"69"16,0 0-44-16,0 0-68 15,0 0-1-15,0 0-37 16,4 0-123-16</inkml:trace>
  <inkml:trace contextRef="#ctx0" brushRef="#br0" timeOffset="-76322.53">30148 3766 200 0,'0'0'51'0,"0"0"127"0,0 0-91 15,0 0 19-15,0 0-25 16,0 0-24-16,-10-9-21 16,27 2-14-16,29-4-11 15,18-1 4-15,14 1-7 16,4-1-6-16,1 1 3 16,1 2 2-16,-9-4-1 15,-13 2-6-15,-16 0 0 16,-20 0-13-16,-16 4-32 15,-8-3 27-15,-2-2 6 16,-11-5-24-16,-14 0-22 16,-5-1 14-16,0 6 29 15,5 4 15-15,6 1 1 0,7 3 27 16,4 3 5-16,5-1 21 16,3 2-9-16,0 0-45 15,0 0-1-15,18 2-35 16,17 13 18-16,8 12 18 15,-2 5 8-15,-5 4 8 16,-12 3-13-16,-12 0 1 16,-11 3 4-16,-1-1 1 15,-20 1 1-15,-15 0-10 16,-2-6-54-16,-3-4-55 16,10-7-67-16,10-11-66 0</inkml:trace>
  <inkml:trace contextRef="#ctx0" brushRef="#br0" timeOffset="-75914.46">31654 3360 34 0,'0'0'4'15,"0"0"83"-15,0 0 39 16,0 0-33-16,0 0-11 0,15-80-19 16,-13 71-3-16,-2-2 4 15,0 2-15-15,0-3-1 16,0 3-5-16,0-2-9 16,-8 2-19-16,-1 4 9 15,-3 2-11-15,3 3 12 16,-1 0-16-16,-7 12-9 15,1 20-10-15,-5 14 0 16,2 12 7-16,7 9 3 16,4 4 2-16,5 0-2 15,3 2 2-15,0-4 0 16,0-7 5-16,-3-9-7 16,-3-16-6-16,-3-7-93 15,-1-10-27-15,-5-9-10 16,0-7 8-16,-6-4-3 0,0-9-49 15</inkml:trace>
  <inkml:trace contextRef="#ctx0" brushRef="#br0" timeOffset="-75768.73">31345 3671 16 0,'0'0'147'0,"0"0"7"16,-4-72-23-16,11 57-76 16,20-1-31-16,16 3-7 15,17 1-6-15,9 3-6 16,5 1-5-16,4 2 0 15,-4-1-48-15,-7-1-117 0,-13-2-120 16</inkml:trace>
  <inkml:trace contextRef="#ctx0" brushRef="#br0" timeOffset="-75491.79">32013 3317 362 0,'0'0'13'16,"0"0"182"-16,0 0-50 15,0 0-21-15,0 0-32 16,0 0-20-16,-22-20-30 16,20 20-17-16,-1 7-25 15,-7 16-5-15,-8 20-3 16,-10 14 8-16,-3 5 8 16,-5 4-1-16,6-3-3 15,8 0-1-15,5-7-3 0,13-13 0 16,4-10-1-16,0-14-2 15,27-8-21-15,19-11-84 16,13 0-39-16,5-26-72 16,-5-10-32-16,-19-6 20 15</inkml:trace>
  <inkml:trace contextRef="#ctx0" brushRef="#br0" timeOffset="-75050.11">32107 3539 208 0,'0'0'131'15,"0"0"6"-15,0 0-23 16,0 0-2-16,0 0-33 16,0 0-9-16,-38-22-38 0,38 22-15 15,0 0-11-15,10-3-6 16,10 3-17-16,6 0 12 16,4 0-4-16,-3 6 5 15,-5 8-1-15,-5-2 3 16,-7 5-12-16,-8-2 0 15,-2 2-2-15,0 0 8 16,-14-5 8-16,4-2 1 16,2-6 4-16,2 0 2 15,5-3-2-15,-2-1 10 16,3 0 5-16,0-14 16 16,6-16-26-16,16-9-10 0,7-1-6 15,8 1 3 1,-6 9-5-16,-8 12 4 15,-4 7-3-15,-7 6 5 0,-3 5-4 16,-3 0-6-16,0 5-9 16,1 15 10-16,-1 8 2 15,0 7 9-15,-6 3 5 16,0 1-2-16,-1 0-6 16,-11 0-23-16,1-6-75 15,5-6-85-15,3-12 16 16,3-15-87-16</inkml:trace>
  <inkml:trace contextRef="#ctx0" brushRef="#br0" timeOffset="-74785.08">32545 3230 281 0,'0'0'169'15,"0"0"-10"-15,0 0 72 16,0 0-118-16,0 0-51 15,0 0-44-15,34 5-18 16,-4 16 23-16,6 8-5 16,-1 7-3-16,-5 3-6 15,-7 10-1-15,-6 10-7 16,-11 10 3-16,-6 8-3 16,-19 5-1-16,-24-4-13 0,-22-2-21 15,-16-1-52-15,-21 0-109 16,-20-5-44-16,-15-14-293 15</inkml:trace>
  <inkml:trace contextRef="#ctx0" brushRef="#br0" timeOffset="-70557.8">29264 4241 122 0,'0'0'17'0,"0"0"-17"16,0 0 43-16,0 0-39 16,0 0-3-16,0 0 0 15,0 0 4-15,-6 1 10 16,5-1 9-16,1 0 1 15,0 0-1-15,-2 0-1 16,2 0-1-16,0 0 2 16,0 0-8-16,0 0-3 0,0 0-3 15,0 0-2 1,0 0-1-16,0 0 3 0,0 0 2 16,0 0 3-16,0 0 2 15,0 0-3-15,-1 0 1 16,1 0-2-16,-2 0-2 15,2 0-1-15,0 0-7 16,0 0 0-16,0 0-1 16,0 0 0-16,0 0-2 15,0 0 0-15,0 0 0 16,0 0 0-16,0 0-4 16,0 0-4-16,0 0-57 15,0 0-103-15,12 0-118 16</inkml:trace>
  <inkml:trace contextRef="#ctx0" brushRef="#br0" timeOffset="-67916.66">29148 4371 14 0,'0'0'31'16,"0"0"42"-16,0 0 17 16,0 0-57-16,0 0 6 15,0 0-2-15,0 0-10 0,0 0-5 16,0 0-7-16,0 0 2 16,0 0 0-16,0 0-3 15,0 0 4-15,0 0 4 16,0 0 4-16,0 2 6 15,0-2 3-15,0 1 2 16,0-1-9-16,0 0-6 16,0 0-6-16,0 0-3 15,0 1-7-15,0-1-4 16,0 2-2-16,0-2 0 16,0 1-2-16,0-1-4 15,-3 5-26-15,-6 4-56 16,-3 4-63-16,2-4-127 0</inkml:trace>
  <inkml:trace contextRef="#ctx0" brushRef="#br0" timeOffset="-63913.56">31970 4199 12 0,'0'0'0'15</inkml:trace>
  <inkml:trace contextRef="#ctx0" brushRef="#br0" timeOffset="-61529.24">31857 4381 42 0,'0'0'47'0,"0"0"3"16,0 0 2-16,0 0-7 16,0 0 4-16,0 0 2 15,0 0-4-15,-4 0-6 16,2 0-10-16,2 0-1 15,-2 0-10-15,2 0-3 16,0 0-4-16,-1 0-1 16,1 0-1-16,0 0 0 0,0 0-1 15,0 0-1 1,0 0 2-16,0 0 0 16,0 0-4-16,0 0 7 0,0 0 0 15,0 0-1-15,0 0-2 16,0 0-10-16,-2 3-1 15,-2 13-12-15,-2 9-5 16,-6 11 14-16,0 6 1 16,0 1 1-16,0-2 1 15,2-3 1-15,2-4 0 16,0-8-1-16,1-8 1 16,6-5-1-16,-1-8-7 15,2-2-42-15,0-3-21 16,0 0-16-16,5 0-45 15,19-16-40-15,4-9 47 0</inkml:trace>
  <inkml:trace contextRef="#ctx0" brushRef="#br0" timeOffset="-61244.59">31969 4379 64 0,'0'0'80'16,"0"0"5"-16,0 0-32 15,0 0 37-15,0 0-13 16,0 0-8-16,3-22 2 16,-3 22-2-16,0 0-16 15,0 0-24-15,0 0-19 0,0 0-10 16,0 16-14-16,0 14 2 16,0 8 12-16,0 9 9 15,-6 4-2-15,-6-4 1 16,-2-1-4-16,4-10-1 15,1-4-3-15,5-8 0 16,2-7-55-16,2-6-51 16,0-2-28-16,0-2-123 15</inkml:trace>
  <inkml:trace contextRef="#ctx0" brushRef="#br0" timeOffset="-60622.86">31733 5327 3 0,'0'0'3'16,"0"0"88"-16,0 0 0 16,0 0-24-16,90-87 10 15,-82 63-19-15,-5 2 1 16,-3 1-5-16,0 0-8 16,-14 3 15-16,-10 2-35 15,-2 7-7-15,-5 2 0 0,-3 7-11 16,1 0-5-16,0 9-3 15,3 12-4-15,-1 5 2 16,3 10-2-16,2 2 4 16,7 4-1-16,3 0-6 15,8-6 6-15,8-6 0 16,0-9-8-16,3-5 2 16,15-10 1-16,4-6 6 15,8 0 8-15,6-4 3 16,1-15 24-16,-3-5-15 15,-1-4-5-15,-1-2 1 0,-7 1 8 16,-4-2-11 0,-8 4 6-16,-4 7-9 0,-6 10 1 15,-3 6 15-15,0 4-13 16,0 0-13-16,0 0-3 16,0 0-6-16,0 4-12 15,0 13-4-15,-3 8 11 16,0 7 10-16,2-1 4 15,1-4-26-15,0-3-37 16,0-3-22-16,6-6-21 16,13-1-30-16,6-7-94 15</inkml:trace>
  <inkml:trace contextRef="#ctx0" brushRef="#br0" timeOffset="-59946.67">32005 5406 153 0,'0'0'78'16,"0"0"-28"-16,0 0 92 16,0 0-86-16,0 0 11 15,0 0-21-15,0-16-6 16,3 12-2-16,1 1-24 16,2-2-13-16,3-3-1 15,3 1-7-15,6 0 0 16,-2 4 1-16,-2 3 0 15,-4 0-5-15,2 0 2 16,-6 6-2-16,-2 7-4 0,1 4-2 16,-5 3 2-16,0-1 8 15,0 1 6-15,0-4 2 16,-6-4-1-16,-2-4 2 16,4-3-1-16,2-2 4 15,1-1 0-15,1-2 10 16,0 0 5-16,0 0 3 15,0 0 7-15,6-15-2 16,14-11-6-16,8-8-15 16,3 0 1-16,-1 7 4 0,-6 8 8 15,-7 9-1 1,-4 3-13-16,-9 5-2 0,-2 2-4 16,-2 0-8-1,3 7-9-15,4 15-1 0,-3 7 18 16,-2 9 10-16,-2-1-3 15,0-6-5-15,0-6 2 16,0-6-1-16,-2-10-3 16,1-4 2-16,1-2 0 15,0-3 5-15,0 0 2 16,0 0 4-16,0 0-3 16,0 0-3-16,0 0-4 15,0 0-3-15,0 2-4 16,0 2-3-16,0 2-1 15,1-2 8-15,5 3 4 0,2-4-4 16,-2 0 0-16,1-3 2 16,-2 2-4-16,-2-2-9 15,-3 0-16-15,1 0-17 16,-1 0-11-16,0 0-42 16,0 0-35-16,-6-5-180 15</inkml:trace>
  <inkml:trace contextRef="#ctx0" brushRef="#br0" timeOffset="-58526.69">25377 6684 72 0,'0'0'117'0,"0"0"-106"16,0 0 47-16,0 0 18 15,0 0-46-15,0 0 16 16,0 0 0-16,13 6-4 16,10-19 2-16,16-12 34 15,15-12-27-15,4-5-36 16,-3 1-11-16,-10 1 0 15,-10 10-2-15,-15 10 4 16,-10 10-6-16,-8 6 8 0,-2 4 5 16,0 0-4-16,-24 11-9 15,-15 17-3-15,-15 10-12 16,-1 6 10-16,6 5 3 16,15-6 2-16,9 0 0 15,11-3-1-15,6-7 2 16,7 1-2-16,1-5 1 15,0 0-3-15,0-6 4 16,0-3-1-16,0 2 5 16,0 0-5-16,-9 3 5 0,-9 1 0 15,-7 0 2 1,-6-2 0-16,1-7-7 0,1-4 4 16,9-8 1-1,6-5 0-15,9 0 5 0,5-2 9 16,0-20-17-16,8-2-2 15,10-3-1-15,1 8 1 16,-1 8 2-16,-4 5-2 16,0 6-2-16,3 0-8 15,4 23-2-15,3 21 12 16,-2 12 2-16,-1 9-1 16,0-4 5-16,0-8-6 15,-2-11-3-15,7-12-17 16,6-11-15-16,9-12-51 15,12-7-55-15,6-30-127 0</inkml:trace>
  <inkml:trace contextRef="#ctx0" brushRef="#br0" timeOffset="-58138.66">26268 6686 0 0,'0'0'150'0,"0"0"-33"15,15-72-21-15,-12 55 17 16,-3 5-21-16,0 5 49 15,0 7-30-15,0 0-28 16,0 0-30-16,0 0-20 16,0 0-9-16,-5 10-19 15,-11 23-3-15,-4 22-2 16,-3 16 1-16,3 14 2 16,5 2-3-16,5-2 1 15,5-3-4-15,1-9 2 16,1-19-83-16,3-11-78 15,-3-17-19-15,-2-13 1 16,-3-9 4-16,-6-4 41 0</inkml:trace>
  <inkml:trace contextRef="#ctx0" brushRef="#br0" timeOffset="-57993.23">26007 7132 44 0,'0'0'174'0,"0"0"-9"16,-58-87-23-16,50 73 5 15,5 0 0-15,3-1-39 16,17-9-98-16,25-1-10 15,20-4-9-15,22 0 1 16,7 6-60-16,1 3-105 16,-2 0-56-16,-16 3-93 15</inkml:trace>
  <inkml:trace contextRef="#ctx0" brushRef="#br0" timeOffset="-57769.73">26656 6643 473 0,'0'0'3'0,"0"0"196"16,0 0-53-16,0 0-45 16,0 0-31-16,0 0-37 15,-27 5-31-15,19 18-2 16,-4 19-6-16,-5 15 6 16,0 8 1-16,4-1 1 15,4-5-2-15,6-4 0 16,3-11-11-16,0-15-66 0,16-12-79 15,14-17-97-15,4-13-75 16</inkml:trace>
  <inkml:trace contextRef="#ctx0" brushRef="#br0" timeOffset="-57567.92">26900 6757 559 0,'0'0'77'16,"0"0"44"-16,0 0 35 15,0 0-113-15,0 0-30 16,0 0-10-16,-1 29-3 16,1 2 1-16,0 7 21 15,0 6-11-15,-3 4-7 0,-2-1-4 16,2-7-18-16,3-4-112 16,0-20-93-16,12-16-116 15</inkml:trace>
  <inkml:trace contextRef="#ctx0" brushRef="#br0" timeOffset="-57322.65">27233 6573 907 0,'0'0'0'0,"0"0"63"15,0 0 53-15,0 0-89 0,0 0-15 16,0 0-12-1,43 28 0-15,-12 2 3 0,7 12-1 16,1 9 1-16,-7 8-2 16,-8-3-1-16,-16 0-5 15,-8-3-39-15,-27-1-3 16,-13 2-39-16,-8-5-50 16,3-15-86-16,9-17-137 15</inkml:trace>
  <inkml:trace contextRef="#ctx0" brushRef="#br0" timeOffset="-57109.82">27955 7090 519 0,'0'0'382'0,"0"0"-380"15,0 0 117-15,0 0-87 16,0 0-32-16,0 0-6 15,-6 87 6-15,-3-48 0 16,0 2 0-16,0-3-62 16,3 2-107-16,6-12-76 15,0-17-95-15</inkml:trace>
  <inkml:trace contextRef="#ctx0" brushRef="#br0" timeOffset="-56842.73">28559 6581 808 0,'0'0'23'0,"0"0"59"15,0 0 56-15,0 0-92 16,0 0-11-16,0 0-12 16,0-17-18-16,0 17-5 15,0 20-11-15,0 24-6 16,0 30 17-16,3 21 10 15,11 19-9-15,2 6 6 16,-1-14-4-16,-4-19-3 16,-4-29-22-16,-6-29-76 15,-1-12-17-15,0-13-58 16,-15-4-24-16,-10-30-69 16</inkml:trace>
  <inkml:trace contextRef="#ctx0" brushRef="#br0" timeOffset="-56694.82">28384 6921 410 0,'0'0'30'0,"0"0"104"16,0 0-73-16,0 0-59 15,157-62-1-15,-44 32-2 16,10 0 1-16,-4-3-83 16,-14-3-120-16,-20 0-128 15</inkml:trace>
  <inkml:trace contextRef="#ctx0" brushRef="#br0" timeOffset="-56482.14">29178 6563 347 0,'0'0'94'0,"0"0"52"0,0 0 8 15,0 0-7-15,0 0-75 16,0 0-41-16,-55 32-28 16,49 9 8-16,0 17 40 15,-2 14-12-15,0 8-11 16,6 5-15-16,2-2-11 15,0-13-2-15,10-14-10 16,7-22-78-16,4-21-62 16,5-13-53-16,3-19-11 15,1-20 11-15,1-16-56 16</inkml:trace>
  <inkml:trace contextRef="#ctx0" brushRef="#br0" timeOffset="-56204.69">29326 6878 192 0,'0'0'163'16,"0"0"-44"-16,0 0 93 15,0 0-93-15,0 0-35 16,0 0-84-16,53-75-6 16,-1 58-20-16,7 5-69 15,-10 7-19-15,-13 3 58 16,-12 2 2-16,-14 2-6 16,-8 15 25-16,-2 7 21 15,-11 4 14-15,-16 3 1 16,-6 6 31-16,-5 1 41 15,-1-1 19-15,3-5-12 16,10-7-23-16,12-6 13 0,12-6-52 16,2-5-18-16,38-7 0 15,24-1 1-15,26-5-1 16,18-21-132-16,0-13-50 16,-9-13-159-16</inkml:trace>
  <inkml:trace contextRef="#ctx0" brushRef="#br0" timeOffset="-55961.92">29924 6495 555 0,'0'0'118'16,"0"0"134"-16,0 0-146 16,0 0-50-16,0 0-56 0,0 0-17 15,37 17-6-15,18 18 23 16,8 10 11-16,-10 11-3 15,-14 7-8-15,-18 8 7 16,-21 3-4-16,-4 6-3 16,-33 1-7-16,-17-8-57 15,-3-7-1-15,-3-15-96 16,10-15-9-16,14-14-124 16</inkml:trace>
  <inkml:trace contextRef="#ctx0" brushRef="#br0" timeOffset="-55744.69">30480 7020 866 0,'0'0'12'0,"0"0"6"15,0 0-18-15,0 0-14 16,0 0 13-16,0 79 1 15,0-35 9-15,0 3-8 16,-3 4-1-16,-9-4-61 16,3-4-170-16,9-20-89 15</inkml:trace>
  <inkml:trace contextRef="#ctx0" brushRef="#br0" timeOffset="-55454.74">31068 6522 714 0,'0'0'15'0,"0"0"180"15,0 0-148-15,0 0 29 16,0 0-54-16,0 0-22 16,-31-19-22-16,16 59 7 15,2 21 15-15,2 21 22 16,9 9-7-16,2 1-12 0,0 4 1 15,13-8-4-15,0-12 2 16,-7-15-2-16,-6-18-21 16,-3-13-29-16,-24-11-7 15,-11-10-58-15,-8-9-27 16,3-13-85-16,2-27 35 16,10-11 5-16</inkml:trace>
  <inkml:trace contextRef="#ctx0" brushRef="#br0" timeOffset="-55333.24">30713 6934 30 0,'0'0'201'15,"0"0"-88"-15,0 0-36 16,-39-78-23-16,55 71-24 16,26-4-30-16,24 1-7 15,19 2 3-15,18 0-8 16,6-4-47-16,-1-2-51 16,-10-5-61-16</inkml:trace>
  <inkml:trace contextRef="#ctx0" brushRef="#br0" timeOffset="-55102.66">31557 6559 262 0,'0'0'94'0,"0"0"96"16,0 0-55-16,0 0 12 15,0 0-39-15,0 0-14 16,-71-27-41-16,68 27-38 16,-5 13-15-16,-5 20 0 15,-7 23 2-15,-7 14 17 0,-3 12-1 16,2 7-4-1,9 3-12-15,14-2-2 0,5-18-6 16,14-22-45-16,14-25-88 16,9-25 36-16,8-5-69 15,3-31-44-15,-6-20-139 16</inkml:trace>
  <inkml:trace contextRef="#ctx0" brushRef="#br0" timeOffset="-54726.58">31621 6791 48 0,'0'0'81'0,"0"0"121"15,0 0-80-15,0 0-13 16,0 0-7-16,0 0-49 16,-51-39-33-16,51 39-20 0,17 0-14 15,8 0-1 1,11 0 1-16,4 7-62 0,-1 0 31 16,-3 4-6-16,-6-5 8 15,-12 4 17-15,-11-1 21 16,-7 1-2-16,0 0-4 15,-9 6 11-15,-12 1 22 16,-1-3 21-16,1 3 13 16,3-4-10-16,8-1-1 15,3-2-24-15,6-3-21 16,1 6-3-16,1 2 3 16,16-1 6-16,5 7-1 15,2-8 4-15,-4 4-3 16,-4-5-5-16,-10-5-1 0,-6-2-2 15,0 0-6-15,-7-1-3 16,-16 1 11-16,-5 0 0 16,-5-5-7-16,-1-5-67 15,4-20-50-15,12-10-108 16</inkml:trace>
  <inkml:trace contextRef="#ctx0" brushRef="#br0" timeOffset="-54494.82">31925 6568 465 0,'0'0'44'16,"0"0"134"-16,0 0-78 15,0 0-56-15,93 36 15 16,-42-4-14-16,7 8-32 16,-4 0 17-16,-5 1 1 0,-14 2-21 15,-15-1 1-15,-19 4-10 16,-5 2 6-16,-35 8-7 15,-17 2-5-15,-13-2-46 16,-10 1-52-16,4-10-50 16,11-12-77-16,17-17-69 15</inkml:trace>
  <inkml:trace contextRef="#ctx0" brushRef="#br0" timeOffset="-54253.11">32558 7062 23 0,'0'0'619'0,"0"0"-595"16,0 0 173-16,0 0-100 15,0 0-89-15,0 0-8 16,-18 8-25-16,12 25 9 15,-9 13 10-15,-3 4 4 16,-9 4-105-16,-3-3-105 16,4-8-51-16</inkml:trace>
  <inkml:trace contextRef="#ctx0" brushRef="#br0" timeOffset="-54057.66">32863 7146 600 0,'0'0'20'16,"0"0"-20"-16,0 0 81 16,0 0-81-16,0 0-28 15,101-3-147-15,-36-8-224 16</inkml:trace>
  <inkml:trace contextRef="#ctx0" brushRef="#br0" timeOffset="-53885.72">33365 7100 309 0,'0'0'16'15,"0"0"66"-15,0 0-62 16,0 0-20-16,112 0-35 15,-70 0-10-15,-5-2-16 16,0-4-24-16,-4 0-44 16</inkml:trace>
  <inkml:trace contextRef="#ctx0" brushRef="#br0" timeOffset="-52614.51">24418 8557 368 0,'0'0'11'0,"0"0"4"15,0 0 72-15,0 0-43 16,0 0-13-16,0 0-31 15,39-80-1-15,-11 34 1 16,-4 3 5-16,-4-6-3 16,-10-4 11-16,-8-2 2 0,-2 1-11 15,-3 8 23 1,-14 16-23-16,-2 14 8 0,-2 12-4 16,0 4-8-16,-3 9-3 15,-6 30-2-15,1 17-2 16,2 9 6-16,9 7-4 15,6 1 5-15,6-3 0 16,0-4 4-16,3-11-3 16,-3-2 0-16,-1-13 3 15,-2-7-4-15,-6-6 0 16,-3-1 5-16,-2-6 0 16,-5-1-3-16,1-5 8 15,-3-6-8-15,2-3 5 16,3-5-2-16,6 0 0 0,6 0-2 15,6 0-1-15,2 0 11 16,2 0-7-16,0-6 3 16,0-1-1-16,0 0-6 15,6 4 5-15,4 3-7 16,6 0-4-16,7 0-5 16,9 18 3-16,7 11 4 15,2 7 2-15,1 5 6 16,-3 0-5-16,-6-2 3 15,-3-2 0-15,-4-7-4 16,0-10 2-16,-1-8-2 16,3-5-25-16,5-7-112 15,6-11-116-15</inkml:trace>
  <inkml:trace contextRef="#ctx0" brushRef="#br0" timeOffset="-52147.17">24960 8685 192 0,'0'0'3'0,"15"-92"69"16,-12 46-35-16,-2 6-21 15,-1 11 49-15,0 7-14 16,-12 2-7-16,-4 3 10 16,-6 3-29-16,-2 4 50 15,-2 4-35-15,-2 5-8 0,-1 1-6 16,1 1-11-1,1 15-4-15,4 6-11 0,-3 7-2 16,7 5 0-16,5 7 0 16,7 3-3-16,7-6 5 15,0-2-2-15,13-9-1 16,10-13-1-16,0-6 4 16,6-8 2-16,4 0 5 15,-1-16 7-15,1-6-7 16,-6-6 1-16,-6-1-3 15,-8-7 2-15,-8 2 3 16,-5 4-2-16,0 8 0 16,0 11 3-16,0 9 20 15,0 2-7-15,0 0-24 16,0 5-20-16,0 22-18 0,0 16 36 16,0 4 2-16,9 2 0 15,1-6-1-15,4-4-47 16,2-9-48-16,-1-4-45 15,6-12-14-15,-2-8-115 16</inkml:trace>
  <inkml:trace contextRef="#ctx0" brushRef="#br0" timeOffset="-51938.15">25178 8719 346 0,'0'0'50'0,"0"0"83"16,0 0 27-16,0 0-86 0,0 0 8 15,0 0-19-15,0-7-25 16,0 19-38-16,0 18-1 16,7 15 1-16,-3 16 9 15,1 9-3-15,-2-5-6 16,0-7-34-16,2-14-66 16,2-13-26-16,0-19-66 15,1-12-152-15</inkml:trace>
  <inkml:trace contextRef="#ctx0" brushRef="#br0" timeOffset="-51675.75">25776 8852 482 0,'0'0'50'0,"0"0"155"16,0 0-98-16,0 0-92 15,0 0-13-15,0 0-2 16,-9 28-23-16,9-2 9 16,0 18 14-16,0 12 0 15,-11 3-3-15,1-6-183 0,-2-9-110 16</inkml:trace>
  <inkml:trace contextRef="#ctx0" brushRef="#br0" timeOffset="-51249.17">26480 8420 687 0,'0'0'52'16,"0"0"-52"-16,0 0 50 16,0 0-31-16,0 0-19 0,-99-62 4 15,65 62-4 1,-7 20 1-16,0 13-1 0,2 14-4 16,6 9 3-16,9 0-7 15,14-3 4-15,8-5-1 16,2-17-3-16,14-11-17 15,16-13 0-15,7-7 25 16,8-17 0-16,1-14 9 16,2-7-3-16,-11-4-1 15,-7-2 4-15,-8 4-3 16,-11 8 7-16,-5 12 22 16,-5 11 12-16,-1 6 3 15,0 3-22-15,0 0-28 16,0 20-28-16,-1 18 1 0,-7 13 27 15,1 13-2 1,1 6-13-16,6-5-118 0,3-1-58 16,26-22 25-16</inkml:trace>
  <inkml:trace contextRef="#ctx0" brushRef="#br0" timeOffset="-50911.64">26797 8735 621 0,'0'0'4'16,"0"0"77"-16,0 0-45 15,0 0-33-15,0 0-3 0,0 0-1 16,42-47-6-16,-17 37 4 16,-2 5-2-16,-1 5-1 15,1 0-21-15,-4 3-40 16,-7 19-4-16,-6 6 25 15,-6 7 28-15,-6 8 13 16,-21-1 5-16,-9-2 2 16,-4-3 20-16,-2-4 31 15,8-8 15-15,11-9-8 16,12-10-6-16,8-6-10 16,3 0-18-16,0 0-22 15,28-10-4-15,20-7-14 0,14-3-86 16,5 0-165-1,-5 1-152-15</inkml:trace>
  <inkml:trace contextRef="#ctx0" brushRef="#br0" timeOffset="-50655.68">27500 8930 830 0,'0'0'4'0,"0"0"142"16,0 0-37-16,0 0-47 16,0 0-14-16,0 0-23 0,0 6-25 15,0-3-2 1,0 8-5-16,0 12-4 0,1 14 11 16,5 9 0-16,-3 4-6 15,-1-5-54-15,-2-8-48 16,0-5-34-16,0-15-121 15,0-17-101-15</inkml:trace>
  <inkml:trace contextRef="#ctx0" brushRef="#br0" timeOffset="-50234.42">28183 8390 888 0,'0'0'66'16,"0"0"-26"-16,0 0-29 0,-87-45-4 16,50 41-7-16,-3 4-6 15,-2 4-6-15,-1 26 3 16,-3 17-5-16,1 16 7 16,6 9 1-16,14 3 1 15,16-12 3-15,9-17-2 16,12-10-3-16,24-19-3 15,8-12 10-15,10-5 3 16,1-21 1-16,2-16 6 16,-5-5-10-16,-8-8 0 15,-11-3 2-15,-13 7 11 0,-8 7-4 16,-8 13 14 0,-4 14 25-16,0 9-8 0,0 3-38 15,0 3-2-15,-3 24-30 16,-11 16 9-16,-3 15 21 15,1 10 0-15,10 4-25 16,6-2-81-16,25-4-70 16,23-20 57-16,4-22-173 15,2-24-23-15</inkml:trace>
  <inkml:trace contextRef="#ctx0" brushRef="#br0" timeOffset="-49816.7">28480 8702 535 0,'0'0'28'16,"0"0"80"-16,0 0-80 15,0 0-28-15,0 0-9 16,0 0-10-16,40-6 19 16,-3-2-1-16,5 2 1 15,-4 5-22-15,-3 1-5 16,-11 1-15-16,-8 18-16 15,-8 2 20-15,-8 1 22 16,-3 2 16-16,-19 2 3 16,-6-2 18-16,-2-7 58 15,7-5-3-15,7-2-5 16,8-10-15-16,7 3-19 0,1-3-12 16,0 0-17-16,0 0-8 15,15 0-13-15,10 4 7 16,6 6 6-16,4-3 1 15,-7 3 0-15,-4 0-2 16,-12-1-6-16,-5-2 0 16,-7 3-4-16,-7 2 9 15,-19 5 2-15,-15 3 13 16,-9-1-4-16,-2-3-9 16,5-5-53-16,8-5-76 15,13-6-134-15</inkml:trace>
  <inkml:trace contextRef="#ctx0" brushRef="#br0" timeOffset="-49582.98">29215 8855 829 0,'0'0'16'0,"0"0"57"16,0 0-48-16,0 0-25 15,0 0 2-15,0 0 3 16,18 101 36-16,-6-54 1 16,-3 3-27-16,-8-2-9 15,-1-1-6-15,0-10-59 0,-1-7-75 16,-1-18-107 0,2-12-58-16</inkml:trace>
  <inkml:trace contextRef="#ctx0" brushRef="#br0" timeOffset="-49185.13">29776 8441 789 0,'0'0'3'16,"0"0"88"-16,0 0-10 15,0 0-66-15,0 0-15 0,-85-31-1 16,63 31-13-1,4 14 3-15,-2 15-22 0,7 15 10 16,3 4 3-16,8-4-2 16,2-7 5-16,0-14-20 15,12-9 19-15,4-12 8 16,8-2 10-16,6-13 11 16,3-13-4-16,0-11-5 15,-5-5 3-15,-6 2 5 16,-8 10-5-16,-4 9 25 15,-7 10 46-15,-3 7-17 16,0 4-30-16,0 0-29 16,0 0-14-16,0 10-8 15,0 17-13-15,0 9 31 16,0 6-18-16,3-5-49 0,6 0-45 16,6-7-49-16,6-8-4 15,6-8-21-15</inkml:trace>
  <inkml:trace contextRef="#ctx0" brushRef="#br0" timeOffset="-48842.6">30050 8606 311 0,'0'0'42'0,"0"0"140"16,0 0-29-16,0 0-77 16,0 0-19-16,0 0-57 15,0 3-1-15,0 14-6 16,0 9 7-16,0 10 16 0,0-2-3 15,0-2-10 1,0-9 2-16,4-9-5 0,5-4-4 16,5-7 4-16,9-3 4 15,4-3 5-15,3-16 4 16,-1-12-13-16,-2 2 0 16,-5 0 3-16,-5 5 3 15,-7 7 10-15,-7 14 38 16,-3 3 2-16,0 0-24 15,0 2-32-15,0 23-19 16,-7 9 11-16,-9 12 8 16,2 9 4-16,-2 3-4 15,5 4-41-15,7-10-89 0,1-13-140 16,1-22 2 0</inkml:trace>
  <inkml:trace contextRef="#ctx0" brushRef="#br0" timeOffset="-48553.32">30570 8761 723 0,'0'0'2'16,"0"0"128"-16,0 0-91 16,0 0-39-16,0 0 0 15,0 0 3-15,7 100 2 16,-7-64-2-16,-9 7-3 16,-16 0-5-16,-3 2-83 15,-1-8-69-15,8-13-108 16</inkml:trace>
  <inkml:trace contextRef="#ctx0" brushRef="#br0" timeOffset="-48366.96">31183 8805 893 0,'0'0'5'0,"0"0"4"16,0 0-9-16,0 0-162 16,0 0-81-16,85-20 37 15</inkml:trace>
  <inkml:trace contextRef="#ctx0" brushRef="#br0" timeOffset="-48194.87">31690 8749 637 0,'0'0'48'15,"0"0"22"-15,0 0-12 16,0 0-58-16,0 0-83 16,0 0-126-16,94 22 121 15</inkml:trace>
  <inkml:trace contextRef="#ctx0" brushRef="#br0" timeOffset="-48035.75">32142 8705 349 0,'0'0'34'0,"0"0"16"16,0 0 71-16,0 0-54 16,0 0-46-16,0 0-21 15,23 7 0-15,3-7-4 16,8 0-149-16,0-7-214 15</inkml:trace>
  <inkml:trace contextRef="#ctx0" brushRef="#br0" timeOffset="-47454.19">32832 8266 617 0,'0'0'7'0,"0"0"231"16,0 0-154-16,-73-84 56 15,69 59-75-15,4-4-52 16,6-4-13-16,25 2-10 16,15 2-1-16,8 6-35 15,0 9 3-15,-10 8 30 16,-12 6 3-16,-14 3-2 15,-13 24-24-15,-5 15-5 16,-13 12 26-16,-18 7 15 16,-6 9 0-16,-1-4 0 15,7-6 0-15,12-13-1 16,11-8-5-16,8-10-2 0,0-5 5 16,14-7-1-16,6-8 4 15,6-6 0-15,3-3 8 16,4-3-2-16,0-14 12 15,0-2-12-15,-8 2 3 16,-10 8-4-16,-7 4-1 16,-8 5 28-16,0 0-21 15,-3 5-11-15,-12 24-27 16,-7 11 27-16,-5 16 9 16,0 9 1-16,4 2-3 15,4-3 3-15,5-2-9 16,9-1 2-16,5-2-2 0,0-4 1 15,0-6 0-15,0-13 1 16,0-9-2-16,-3-1-1 16,-24-2-18-1,-21 1-6-15,-22-1 12 0,-28 3-18 16,-31 2-67-16,-38 4-77 16,-45 3-172-16</inkml:trace>
  <inkml:trace contextRef="#ctx0" brushRef="#br0" timeOffset="-45804.55">26955 9053 139 0,'0'0'46'0,"0"0"20"16,0 0 25-16,0 0-39 15,0 0-23-15,0 0-15 0,-4 3-3 16,4-3-11 0,0 0 0-16,0 0-13 0,0 0-52 15,0 2-64-15,0 5-44 16</inkml:trace>
  <inkml:trace contextRef="#ctx0" brushRef="#br0" timeOffset="-45389.07">28414 9053 59 0,'0'0'114'0,"0"0"-84"16,0 0 103-16,0 0-41 16,0 0-38-16,0 0-2 15,6-11-9-15,-6 11-19 0,0 0-24 16,0 0-4-16,0 0-26 15,3 0-67-15,12 0-75 16,7 0-27-16</inkml:trace>
  <inkml:trace contextRef="#ctx0" brushRef="#br0" timeOffset="-44693.01">30068 9089 56 0,'0'0'48'15,"0"0"-35"-15,0 0 64 16,0 0-17-16,0 0-22 15,0 0-21-15,3 0-9 16,-3 0 0-16,0 0 0 16,0 0 6-16,0 0-3 15,0 0-1-15,0 0 9 16,0 0 2-16,0 0 7 16,0 0-5-16,0 0-3 15,0 0 0-15,0 0-3 16,0 0 1-16,0 0-6 15,0 0-7-15,0 0-4 0,0 0-1 16,0 0-1-16,0 0-2 16,0 0 2-16,0 0-1 15,0 0 2-15,0 0 1 16,0 0 1-16,0 0 2 16,0 0 0-16,0 0 1 15,0 0-1-15,0 0-4 16,0 0-2-16,0 0 1 15,0 0-7-15,0 0-1 16,0 0-10-16,0 0 7 16,0 0 11-16,0 0 1 15,0 0 0-15,0 0 0 16,0 0 0-16,0 0-18 16,0 3-40-16,-10 4-87 15,-10 3-98-15</inkml:trace>
  <inkml:trace contextRef="#ctx0" brushRef="#br0" timeOffset="-34483.26">24335 9659 39 0,'0'0'11'0,"0"0"-8"16,0 0-1-16,0 0 6 15,0 0 2-15,0 0 6 16,0 0 9-16,0 0-11 16,0-3-14-16,0-2-15 15,0 0-61-15</inkml:trace>
  <inkml:trace contextRef="#ctx0" brushRef="#br0" timeOffset="-25670.73">29018 9934 14 0,'0'0'12'0,"0"0"-9"16,0 0-3-16,0 0 0 16,0 0 1-16,0 0 5 15,0 0 19-15,-1 0 7 16,1 0 9-16,0 0 5 15,0 0-7-15,0 0-9 16,0 0 0-16,-2 0-5 16,1 0 13-16,1 0-8 0,0 0-5 15,-2 0-2 1,2 0-2-16,-1 0-9 0,1 0 0 16,0 0-3-16,0 0 0 15,0 0 2-15,0 0 4 16,0 0-8-16,0 0-7 15,0 0-1-15,0 0-3 16,10 5 1-16,23-3 3 16,16-2 38-16,17 3-22 15,10-3-12-15,5 0-2 16,-4 0 2-16,-13 0-4 16,-19 0-5-16,-15 0-42 0,-17 0-11 15,-10 4-42 1,-3-1-77-16,-21 6-8 0</inkml:trace>
  <inkml:trace contextRef="#ctx0" brushRef="#br0" timeOffset="-25370.41">28878 10176 16 0,'0'0'252'0,"0"0"-243"15,0 0-6-15,0 0 10 16,0 0 25-16,87 2 46 0,-29-2-36 16,5 0-16-16,1-2-7 15,1-6-1-15,7 2-9 16,-1-2-5-16,-3 0-4 16,-6 1-4-16,-16 0 0 15,-13 1-2-15,-15 2 0 16,-10 0-3-16,-7 4-6 15,-1 0-27-15,0 0-3 16,-9 0-16-16,-10 0-42 16,-3 8-39-16,0-2-7 15</inkml:trace>
  <inkml:trace contextRef="#ctx0" brushRef="#br0" timeOffset="-23742.97">30323 9967 103 0,'0'0'57'16,"0"0"-26"-16,0 0 60 15,0 0-11-15,0 0-32 16,0 0 2-16,-6 1-8 16,6-1-13-16,0 0-7 0,11-7-3 15,11-10 5-15,7-5-20 16,0-6-3-16,0-2 0 15,-7 7 3-15,-5-3-1 16,-10 2-2-16,-5 5 0 16,-2 4 8-16,0 4-8 15,-3 5 3-15,-8 6-4 16,-4 0-5-16,-4 0-8 16,-5 17-2-16,0 8 2 15,2 8 6-15,7 4 2 16,6 1 1-16,3 0 2 15,6-2 1-15,0-3 0 16,0-10 0-16,0 0-2 16,0-4 3-16,0-2-1 15,-3 3 1-15,-17-1-7 0,-9 5-16 16,-8-5 8-16,-2-4-3 16,3-3 0-16,3-7 17 15,6-3 2-15,8-2-1 16,8 0 2-16,7 0 8 15,4 0-6-15,0 0 2 16,0-2-6-16,4-3 0 16,13 2 0-16,1 0 0 15,2 3-1-15,-1 3-4 16,3 14 5-16,-1 12 6 16,-3 5 23-16,1 5 3 15,-4 4-21-15,-5-1 1 0,-1 4-9 16,3-5 0-16,2-9-1 15,2-5-2-15,5-4-1 16,7-11-13-16,7-7-64 16,12-5-48-16,5-10-151 15</inkml:trace>
  <inkml:trace contextRef="#ctx0" brushRef="#br0" timeOffset="-23270.95">30976 10125 292 0,'0'0'6'0,"0"0"74"16,0 0-26-16,0 0-33 16,0 0 7-16,-81-60-11 15,66 52 19-15,3 4 9 16,0 1-21-16,2 3-10 15,-4 0-14-15,-4 15-3 16,2 13-7-16,-4 11 6 16,4 5 3-16,7 1 1 15,6-9 0-15,3-8-3 16,0-12 1-16,5-6 0 16,8-2 2-16,2-6 2 0,4-2 3 15,4 0 7-15,4-14-1 16,1-8-1-16,-4-5-4 15,-4-2-1-15,-6-5 3 16,-2 7-3-16,-6 5-3 16,-3 11 10-16,-3 8 0 15,0 3 33-15,0 0-43 16,0 0-2-16,0 0-17 16,0 7-3-16,0 16 1 15,0 8 12-15,0 0-59 16,0-1-34-16,0-3 22 15,7-9-46-15,3-6-8 16,1-7-34-16</inkml:trace>
  <inkml:trace contextRef="#ctx0" brushRef="#br0" timeOffset="-22790.69">31150 10288 319 0,'0'0'52'0,"0"0"52"16,0 0-2-16,0 0-72 16,0 0-17-16,0 0-10 15,0-3 3-15,0 3-6 16,0 0-1-16,1 0-10 0,7 2-6 16,5 10 7-1,1 7 8-15,-3 3-3 0,0 1 3 16,-3 0 2-16,-4-4 2 15,0-5-2-15,-4-3-4 16,0-8 4-16,0-1 0 16,0-1 4-16,0-1 3 15,0 0 6-15,0 0 6 16,0 0 19-16,0-14 23 16,5-11-42-16,7-5-19 15,4 3-4-15,4 8 1 16,2 2 3-16,2 1 3 15,0 6 7-15,-5 3 0 16,-1 4-10-16,-4 3 0 16,-1 0-4-16,-4 3-6 15,-2 11 4-15,0 5 0 16,-3 7 6-16,-4 7 0 0,0 7 0 16,0 4 0-16,-12-2-4 15,-3-9-129-15,-3-7-10 16,6-19-25-16,7-7-100 15</inkml:trace>
  <inkml:trace contextRef="#ctx0" brushRef="#br0" timeOffset="-22160.51">31685 10037 511 0,'0'0'9'0,"0"0"12"16,0 0 24-16,0 0-43 15,-4-73 6-15,4 53-8 16,9 0 4-16,4 3-2 16,2 4 3-16,-3 7-3 15,-3 1 0-15,-2 5-2 16,1 0-8-16,1 11-12 15,0 14 5-15,-6 9 15 16,-3 7 0-16,0-2 0 16,0-3 1-16,-10 1 2 15,3-8-3-15,3-5 0 0,1-5 0 16,1-4-2-16,2-7 1 16,0-4 0-16,0 1-1 15,0-3 1-15,11-2 1 16,1 0 0-16,0 0 7 15,-3-5 1-15,-2 3-2 16,-6 2-5-16,-1 0 5 16,0 0-2-16,0 0-4 15,0 7-12-15,0 16 12 16,-1 3 22-16,-5 7-1 16,0-1-10-16,0 2 6 15,5 2-8-15,1 3-5 0,0 4 2 16,7 1-3-16,11-1 49 15,-1-9-45-15,-1-15-3 16,-6-9-1-16,-5-4-3 16,-3-2 5-16,-2-2-1 15,0-2 4-15,-2 3 8 16,-19 2 4-16,-11 4 4 16,-9 1-16-16,-2 0-2 15,-2 3-6-15,5 4-16 16,1 6-74-16,7-1-83 15,10-5-116-15</inkml:trace>
  <inkml:trace contextRef="#ctx0" brushRef="#br0" timeOffset="-21605.03">32076 10694 306 0,'0'0'6'15,"0"0"31"-15,0 0 18 16,0 0 2-16,0 0 0 16,0 0 11-16,0-18-26 0,12 6-21 15,3 2-10-15,1 3-1 16,2-2-2-16,-1 8-8 15,-1 1-1 1,-2 0-5-16,0 0-5 16,-3 14 2-16,-5 6 3 0,-3 2 2 15,-3 0-1-15,0 0 4 16,0-2 2-16,-6-3 1 16,-2-8-1-16,2 1 5 15,2-4-2-15,1-6-2 16,3 0 12-16,0 0 9 15,0 0 12-15,0 0 19 16,3-16-7-16,12-7-37 16,10-10-10-16,6 0-7 15,2 3 2-15,-1 6 2 0,-10 12 2 16,-8 5 1-16,-7 7-2 16,-1 0-3-16,-2 3-9 15,1 13 2-15,-4 11 5 16,-1 4 6-16,0 1 1 15,-4 0 2-15,-9-1-2 16,1-2-25-16,2-5-47 16,6-7-55-16,1-11 4 15,3-6-52-15,3 0-82 16</inkml:trace>
  <inkml:trace contextRef="#ctx0" brushRef="#br0" timeOffset="-21395.49">32558 10654 470 0,'0'0'28'0,"0"0"83"16,0 0-69-16,0 0-42 16,0 0-7-16,0 0 0 15,32 0 7-15,-2 0 7 16,5 0-7-16,-2-11-61 15,-8 6-34-15,-5 1-51 16,-10 1-62-16</inkml:trace>
  <inkml:trace contextRef="#ctx0" brushRef="#br0" timeOffset="-21212.47">32513 10799 229 0,'0'0'28'0,"0"0"52"15,0 0-1-15,0 0-67 16,0 0-8-16,0 0 16 16,69 4 20-16,-26-11-40 15,0 0-6-15,2 4-48 16,-3 0-114-16,-11-1-35 16</inkml:trace>
  <inkml:trace contextRef="#ctx0" brushRef="#br0" timeOffset="-20840.97">32940 10592 320 0,'0'0'82'15,"0"0"64"-15,0 0 7 16,0 0-74-16,0 0-9 0,0 0-12 16,0 0-25-16,0 0-12 15,0 0-9-15,0 0-4 16,0 7-8-16,0 11 0 16,1 5 7-16,1 8 24 15,-1 4-12-15,1 2-6 16,-2-1 18-16,0-2-18 15,0-4-10-15,0-8 1 16,0-5-2-16,-6-2-2 16,1-4-22-16,4-8-55 15,1 0-63-15,-2-3-67 16,-1-5-3-16,-4-19-82 16</inkml:trace>
  <inkml:trace contextRef="#ctx0" brushRef="#br0" timeOffset="-19503.61">32097 9728 82 0,'0'0'0'0,"0"0"34"16,0 0-12-16,0 0-13 15,0 0 4-15,0 0-9 16,-45 15 16-16,39-1 6 0,2 5 5 16,-4 1-4-1,2 5 29-15,0-2-28 0,3-3-12 16,3 1-5-16,0-6-8 16,0-5 5-16,0-6-3 15,2 1 7-15,5-5 20 16,7 0 12-16,2 0 4 15,6 0 1-15,5-8-18 16,3-6 6-16,4-8-14 16,2-1-9-16,-1-5 9 15,-1 0 5-15,-4 4-6 16,-6 4 15-16,-5 8-15 16,-5 1-6-16,-5 10-11 15,-2 1-5-15,-4 0-1 0,0 0-14 16,0 10-3-16,1 14 12 15,-2 3 5-15,-1 5 1 16,-1-6 5-16,0 2-2 16,0-11 2-16,0-4-3 15,-3-4 6-15,-1-4 3 16,-1-2 17-16,1-3-1 16,-5 2-8-16,2-2 0 15,-4 0 2-15,-2 0 13 16,-2-2-12-16,-3-9 1 15,-2 2-7-15,-1-5-5 16,-4-3-8-16,0-2-1 0,-3-1-2 16,-2-1 1-16,6 1-1 15,-2 5 0-15,6 2-2 16,6 5 2 0,-1 2-1-16,6 2-1 0,2 4-3 15,-2 0 2-15,4 0-2 16,2 0 0-16,2 0 2 15,1 0-2-15,0 0-1 16,0 0 2-16,0 0-2 16,0 0 2-16,0 0 3 15,0 0 0-15,0 0 1 16,0 0 0-16,0 0 2 16,0 0-2-16,0 0 4 0,0 0 1 15,0 0 0-15,0 0 3 16,0 0 5-16,0 0 0 15,0 0-1-15,0 0-3 16,0 0 3-16,0 0-6 16,0 0-4-16,0 0 1 15,0 0 1-15,0 0-3 16,0 0 7-16,0 0 4 16,0 0 2-16,-2 0-2 15,2 0-6-15,0 0-1 16,0 0-3-16,0 0-2 15,-7 0-1-15,-8 0-60 0,-3 0-111 16,-7 7-135 0,-1-2-21-16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24:45.7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3748 2689 51 0,'0'0'30'15,"0"0"-24"-15,0 0 12 16,0 0 7-16,0 0-2 16,0 0 4-16,0 0 16 15,0 0 21-15,-88-35-11 16,75 29-23-16,-1-1-9 15,-2 1 5-15,7 2-2 16,1 2 23-16,1 2-1 16,7 0 16-16,0 0-5 15,0 0-16-15,0 0 2 16,0 0-17-16,0-2-26 0,10-2 0 16,17 0-7-16,12-1 6 15,6 1 2-15,-5 0-2 16,-7 4-4-16,-15 0-43 15,-8 0-11-15,-7 0-25 16,-3 0 6-16,-19 11 51 16,-17 2 19-16,-10 1-30 15,-2-4 38-15,5-6 6 16,13-2 12-16,9-2 32 16,9 0 0-16,6 3 17 15,5-3-3-15,1 4-23 16,0-3-21-16,-5 8-11 15,2 15-9-15,-6 17 0 0,-4 16 8 16,-2 13 32-16,-6 3-20 16,6-1-3-16,0-7-7 15,6-7-4-15,2-13-4 16,7-14 0-16,0-10-2 16,0-6 0-16,16-1-9 15,11-5 9-15,7-1 4 16,8-3 2-16,6-5-6 15,1 0-4-15,2-8-120 16,-2-10-84-16,-7-2 29 16</inkml:trace>
  <inkml:trace contextRef="#ctx0" brushRef="#br0" timeOffset="149.52">3402 3224 515 0,'0'0'12'0,"0"0"31"16,0 0-28-16,112-64-12 16,-42 34-3-16,6 9-52 15,-6 1-165-15</inkml:trace>
  <inkml:trace contextRef="#ctx0" brushRef="#br0" timeOffset="380.84">3954 2898 742 0,'0'0'39'15,"0"0"141"-15,0 0-69 16,0 0-41-16,0 0-57 16,0 0-7-16,52 23 4 15,-3 2-5-15,5 12 3 16,3 8-7-16,1 6-1 15,-6-3-53-15,-7-9-38 16,-12-13-72-16,-11-16-116 16,-10-10-1-16</inkml:trace>
  <inkml:trace contextRef="#ctx0" brushRef="#br0" timeOffset="576.64">4379 2842 334 0,'0'0'233'0,"0"0"-73"15,0 0 69-15,0 0-121 16,0 0-75-16,0 0-14 16,-33 27 0-16,8 12-19 15,-14 20 8-15,-10 21-3 16,1 1-5-16,12-4-44 16,23-11-89-16,13-20-124 15,25-22-66-15,23-24-61 16</inkml:trace>
  <inkml:trace contextRef="#ctx0" brushRef="#br0" timeOffset="2743.76">4883 2934 454 0,'0'0'85'0,"0"0"157"16,0 0-76-16,0 0-108 15,0 0-12-15,-82-13-43 16,51 21-1-16,4 11-2 15,6 8-5-15,6 7-8 16,9 0 7-16,6-1-1 16,6-8-22-16,18-8-20 15,4-7 12-15,-1-10 17 16,3 0 9-16,-2-18-5 16,-2-5 13-16,-7-11 3 0,-4 1 3 15,-6 0 6-15,-3 6-1 16,-6 12-7-16,0 9 33 15,0 6-4-15,0 0-30 16,0 14-26-16,0 11-19 16,0 12 40-16,12 3 5 15,6-6-24-15,10-7-33 16,2-13-14-16,6-7 35 16,7-7 33-16,-4-7-45 15,-2-19 48-15,-7-7 2 16,-5 0 5-16,-4-5 35 0,-6 2 30 15,3 10-11-15,-9 9-18 16,-6 10 3-16,-3 7 49 16,0 0-85-16,3 15-10 15,6 15-45-15,7 9 45 16,-2 2 10-16,8-6-8 16,-4-6 2-16,0-11-4 15,3-7 3-15,1-8-3 16,2-3 9-16,3-3 5 15,0-19 6-15,-2-11-3 16,-1-5-5-16,-2 5-6 16,-8 11-4-16,-5 11-2 15,-5 10-6-15,-1 1-4 16,6 0-17-16,3 9 0 0,9 8 21 16,1-1 4-16,2-5 1 15,-6-5-3-15,6-6 4 16,1 0 1-16,8-13 5 15,3-13-2-15,0-2-2 16,-5 2-1-16,-4 5-2 16,-8 9-1-16,1 12-7 15,-7 0-8-15,5 16-11 16,0 11 0-16,1 5-14 16,2-3 31-16,3-1-18 15,6-10-17-15,4-11 18 16,2-7-149-16,4-22 167 0,-4-13-77 15,-3-8 46-15,-5-5-31 16,-7 0 72-16,-12-5 43 16,-6-1 28-16,-3 7 71 15,0 12-5-15,0 18 51 16,0 15-65-16,0 2-22 16,0 0-89-16,0 7-12 15,0 17-5-15,0 20 5 16,9 21 7-16,9 21 41 15,4 17-17-15,6 16-14 16,-2 12-9-16,1 4-6 16,-2-11 3-16,-7-25-5 15,-6-35-39-15,-6-31-7 16,-3-20 8-16,-3-11-31 16,0-2-5-16,0-31 60 0,-15-21-77 15,-12-26 38-15,-1-17 39 16,-5-18-15-16,0-9-18 15,8-7 35-15,11 5 12 16,14 16 2-16,6 22-2 16,24 26-9-16,3 26-6 15,6 22 4-15,-2 12-11 16,0 4-2-16,-7 21-2 16,-9 10-7-16,-9 5 17 15,-12-1 14-15,0 1 2 16,-9-3 2-16,-12-8 27 15,-6-4 45-15,2-7 6 0,7-8-17 16,9-3-27-16,6-6-13 16,3-1-23-16,0 0-1 15,6 0-11-15,21 0-43 16,16-1 37-16,18-18 1 16,8-9-45-16,-2-9 32 15,-4-9 14-15,-14-12 16 16,-18-16 5-16,-11-9 3 15,-13-9 0-15,-7-4-1 16,-3 5-2-16,-12 17 57 16,3 25-38-16,2 28 83 15,4 18-2-15,3 3-91 16,0 12-14-16,3 30-37 0,0 27 9 16,0 24 28-16,6 15 0 15,13 2 2-15,5-7 1 16,3-11 0-16,3-24-3 15,7-22 0-15,2-17 5 16,3-15-3-16,5-14 6 16,3-9 7-16,5-30-7 15,0-20-8-15,-9-19-29 16,-13-5-2-16,-15 12 10 16,-8 24 21-16,-7 25 4 15,-3 19 20-15,0 3-24 16,0 3-3-16,-6 19-26 15,-4 6 11-15,1 6 13 0,6-3 0 16,3-4 0-16,0-13-4 16,12-6-2-16,4-5-2 15,4-3 13-15,5-4 2 16,2-22 6-16,3-8 1 16,-2-5-4-16,-4-1 2 15,-12 6 2-15,-6 7 0 16,-6 10 8-16,0 4 45 15,-6 4-29-15,-9 2-23 16,-6 1-10-16,2 4-1 16,2 2-7-16,1 0 3 15,1 0-6-15,0 0-5 0,0 10-6 16,2 2 10 0,1 0 2-16,4-2 7 0,-2 0 2 15,4-4-1-15,3 0 2 16,-3 1 0-16,0 3 0 15,-4 7-2-15,5 9-1 16,-1 11 2-16,3 8-6 16,3 6 5-16,0 0 2 15,0-5 1-15,12-6 0 16,6-7-2-16,4-9 2 16,5-9 1-16,2-6 2 15,6-6 3-15,7-3 3 0,7-10 0 16,5-20 0-16,3-10-2 15,-2-10-7-15,-3-14 1 16,-4-11-4-16,-2-5 0 16,-7 0-6-16,-11 14 6 15,-13 16 2-15,-12 21 10 16,-3 12 6-16,0 13 31 16,-7 4 4-16,4 0-12 15,-3 0-37-15,-5 10-2 16,-2 10-16-16,1 8 13 15,3 3 3-15,6 2 0 16,3 0-2-16,6 1-2 16,19 2 4-16,11-4-2 0,-3-2 2 15,6-1 4 1,2-2-3-16,-5-5 0 0,-9-5 0 16,-15-6 1-16,-12-6-2 15,0 6 0-15,-49 13-2 16,-38 14-1-16,-44 7-45 15,-41 3-90-15,-32-5-139 16,-17 0-312-16</inkml:trace>
  <inkml:trace contextRef="#ctx0" brushRef="#br0" timeOffset="3328">3038 3797 166 0,'0'0'167'0,"-110"-6"-149"16,84 0 72-16,10 1 55 15,10 2-24-15,3 3-23 16,3 0-11-16,0 0-20 15,0 0-33-15,0 0-18 16,3 0-16-16,34 0-5 16,35 0 5-16,49 0 10 15,52 0 4-15,46-3 2 0,57-5-10 16,49-6-1 0,42-3-5-16,30-2 11 0,16-6-10 15,-7 2-1-15,-8-7-1 16,-7-4 1-16,-14-4 4 15,-16-1-1-15,-21 8-3 16,-34 8 0-16,-39 9 1 16,-48 5-1-16,-43 6 0 15,-46 3-1-15,-42 0 1 16,-30 0 0-16,-31 0 1 16,-12 0-1-16,-12 0 0 15,0 0 5-15,-3 0-1 0,0 0 1 16,0 0 0-16,0 0-4 15,0 0 0-15,0 0 0 16,0 0 1-16,0 0 0 16,0 0-2-16,3-1-1 15,1 0-4-15,-4-2-22 16,3 3-32-16,-3 0-41 16,0 0-45-16,0 0 2 15,0 0-43-15,-13 0-156 16</inkml:trace>
  <inkml:trace contextRef="#ctx0" brushRef="#br0" timeOffset="8157.48">3812 5316 117 0,'0'0'3'0,"0"0"5"16,0 0 1-16,0 0 8 15,0 0-17-15,0 0-3 16,0 0 3-16,0 2 0 16,0-2 2-16,0 0-2 15,0 0 1-15,0 0-1 16,0 0 3-16,0 0 6 15,0 0 10-15,0-8 33 16,0-3-20-16,0 0-26 16,0 3 1-16,0 5 24 15,0 3-11-15,0 0 7 16,0 0-16-16,-10 17-11 0,-1 11-7 16,-2 9 5-16,7-4-1 15,6-4 3-15,0-11-4 16,0-7-4-16,3-8 1 15,4-1 5-15,2-2 2 16,-1 0 1-16,5 0 6 16,-4-10 2-16,-3-6 0 15,2-1-1-15,-8-3 1 16,0 3-1-16,-2 5-3 16,-10 4-1-16,-4 5-4 15,4 3-4-15,-6 0 0 16,6 11-7-16,1 6 4 0,4-2-2 15,6-4 5-15,1-6-21 16,0-4-15-16,8-1 16 16,6 0 11-1,8-3 4-15,-5-11-64 0,-7 1-102 16</inkml:trace>
  <inkml:trace contextRef="#ctx0" brushRef="#br0" timeOffset="10135.58">27671 1752 30 0,'0'0'7'0,"0"0"24"16,0 0 11-16,0 0-29 0,0 0-7 16,0 0 7-16,0 0 7 15,-1-3 15-15,1 3 16 16,0 0 6-16,0 0 2 16,0 0-6-16,0 0-5 15,-3 0-14-15,2 0-4 16,1 0 1-16,0 0-12 15,0 0-2-15,0 0-4 16,0 0 0-16,0 0 4 16,0 0 2-16,0 0 1 15,0 0-1-15,0 0-6 16,0 0 0-16,0 0-2 16,0 0-3-16,0 0 0 15,0 0 10-15,-6-3 9 16,-5-9 12-16,-7-3-36 0,-1-4-3 15,-2 4 2-15,0 3-2 16,4 5 23-16,1 6-15 16,-2 1-8-16,-7 15-1 15,-10 34-29-15,-6 24 18 16,2 17 6-16,9 2 5 16,11-3 0-16,13-10 2 15,6-4 0-15,0-11-1 16,0-9-1-16,0-12 1 15,1-6 0-15,-1-11-42 0,0-9-115 16,-16-8-5-16,-9-9-17 16,-5-16-77-16</inkml:trace>
  <inkml:trace contextRef="#ctx0" brushRef="#br0" timeOffset="10287.52">27102 2177 365 0,'0'0'56'16,"0"0"153"-16,0 0-48 15,0 0-71-15,0 0-26 16,0 0-56-16,132-85-8 16,-36 60-3-16,16 4 0 15,7 6-4-15,0 1-168 16,-11 0-112-16</inkml:trace>
  <inkml:trace contextRef="#ctx0" brushRef="#br0" timeOffset="10595.26">28296 1809 693 0,'0'0'24'0,"0"0"141"16,0 0-99-16,0 0-66 16,0 0-1-16,0 0-24 15,-19 58 15-15,13-29 10 16,3-5 4-16,3-10-4 15,0-6 0-15,3-3-4 16,12-5-3-16,2 0 7 0,2-11 12 16,-3-11 4-16,-5-8 3 15,-8 1-5-15,-3-2-2 16,0 9-4-16,-8 9-5 16,-8 12-3-16,-6 1-19 15,-3 23-67-15,0 21-65 16,3 11-60-16,5 2-41 15</inkml:trace>
  <inkml:trace contextRef="#ctx0" brushRef="#br0" timeOffset="10895.16">28381 2234 458 0,'0'0'223'16,"0"0"-209"-16,0 0 115 15,-108 96-80-15,79-66-33 16,8-4-11-16,10-6-5 16,5-9 0-16,6-7-2 15,0-4 2-15,0 0 2 16,0 0 9-16,16-12 1 16,5-8 6-16,4-11 3 15,2-8-11-15,-8 1 2 16,-8 8-9-16,-8 13 5 15,-3 10-1-15,0 7-7 0,0 0-7 16,-11 11-55-16,-5 14-136 16,5 3-53-1,11-5-57-15</inkml:trace>
  <inkml:trace contextRef="#ctx0" brushRef="#br0" timeOffset="11194.55">29095 1826 967 0,'0'0'0'15,"0"0"129"-15,-33-78-18 16,28 73-55-16,4 3-16 0,-1 2-38 16,2 0-2-1,0 0-11-15,0 0 1 0,0 19-11 16,-1 23 0-16,-2 20 19 15,-2 16 2-15,-4 6 6 16,-6-4-5-16,0-7 4 16,-4-14-2-16,1-12-3 15,3-13-15-15,6-14-95 16,3-10-24-16,6-10-25 16,0-1-60-16,20-28 15 15,9-14-210-15</inkml:trace>
  <inkml:trace contextRef="#ctx0" brushRef="#br0" timeOffset="11494.13">29254 1828 241 0,'0'0'42'15,"0"0"166"-15,0 0-82 16,0 0-12-16,0 0-48 16,0 0 2-16,3-9-3 15,-3 9-28-15,0 0 4 16,0 0-15-16,0 0-10 15,0 0 0-15,0 2-16 16,-2 7-2-16,-1 11-11 16,-2 10 13-16,-3 12 3 15,-4 4 1-15,-3 5 8 16,-3 0-6-16,1-2 3 16,-2-5-7-16,3-8 1 15,6-8-3-15,1-9-29 16,6-9-40-16,3-7-58 0,0-3-60 15,0 0-31-15,3-18 56 16,4-15-61-16</inkml:trace>
  <inkml:trace contextRef="#ctx0" brushRef="#br0" timeOffset="12317.54">29118 1872 95 0,'0'0'140'0,"0"0"45"15,0 0-63-15,0 0 6 16,0 0-43-16,0 0-18 15,-23-63-28-15,23 63-16 0,0 0-10 16,0 0-7-16,4 0-1 16,2 0-5-16,1 0 8 15,1 0-6-15,1 0 5 16,-3 0-3-16,-3 0 4 16,-2 0 3-16,-1 0 1 15,0 0-1-15,0 0 2 16,0 0 4-16,0 0-8 15,0 0 0-15,0 0-3 16,0 0-3-16,0-3-3 16,0 0-2-16,0 1-4 15,0 0 1-15,0 2 0 16,0-2-1-16,0 2 3 0,0 0-3 16,0 0 5-1,0 0 1-15,0 0-13 0,0 0-5 16,0 0 18-16,0 0-1 15,0 0 2-15,0 0 3 16,0 0 8-16,0 0-2 16,0 0 17-16,0 0-3 15,0 0-8-15,0 0-10 16,0 0-1-16,0 0-1 16,0 0-3-16,0 0 0 15,0 0-1-15,0 0 6 16,0 0-3-16,0 0 5 15,0 0 4-15,0 0 2 16,0 0-5-16,0 0 1 0,0 0-7 16,0 0-3-16,0 0-6 15,14 13-14-15,11 18-4 16,12 14 15-16,8 11 9 16,3 4 2-16,1-3-1 15,-7-5 2-15,-1-8-3 16,-8-11 0-16,-9-8 1 15,-6-8-1-15,-6-6 0 16,-5-6 1-16,-1-4 1 16,-2 1 3-16,0-2-1 15,0 0 9-15,5-3 3 16,6-21 6-16,3-10 5 16,1-12-7-16,-5-11-2 0,-7-5-3 15,-3-5-8 1,-4-3-1-16,0 7 2 0,-7 11-4 15,-2 15-4-15,3 15 2 16,3 12 0-16,3 7-2 16,0 3-4-16,0 0-9 15,0 0-25-15,0 0-62 16,0 10-17-16,11 16-9 16,4 12-13-16,4 7-86 15,2-6-63-15</inkml:trace>
  <inkml:trace contextRef="#ctx0" brushRef="#br0" timeOffset="13577.94">29044 1934 28 0,'0'0'41'15,"0"0"3"-15,0 0 9 16,0 0-3-16,0 0-3 16,0 0 23-16,0 0-6 15,0 0-12-15,3 0-9 16,-2 0 1-16,-1 0-3 15,2 0-18-15,5 5-10 16,6 6-6-16,9 7 17 16,6 9 7-16,6 9 8 15,5 6 4-15,0 6-11 16,0 0-5-16,2-4-5 16,-4-1-10-16,-1-8-3 15,-4-9-4-15,-9-9 0 16,-7-6-1-16,-8-8-3 0,-3-2 4 15,-5-1 5-15,0 0 4 16,0 0 12-16,0 0 5 16,0 0 13-16,-6-8-2 15,-15-16-19-15,-9-5-23 16,-9-10-4-16,-7 3-11 16,1-1-7-16,2 3 3 15,1 4 0-15,6 7 13 16,7 4 1-16,3 3-3 15,6 5 8-15,7 2 2 0,5 2-1 16,2 3 3-16,4 0-2 16,1 2 3-16,1 2-4 15,0 0-1-15,0 0-6 16,0 0-5-16,0 0-6 16,0 0-2-16,14 10-1 15,6 9 13-15,7 8 2 16,3 1 3-16,0 0 2 15,1 3 0-15,0-3 2 16,2 2 0-16,3-6 1 16,2-6-3-16,1-2 0 15,-4-7 5-15,-4-6 0 16,-10-1-2-16,-9-2 0 16,-4 0-1-16,-5 0 1 15,-3 0 2-15,0 0 3 0,0 0 2 16,0 0 0-16,0 0-2 15,0 0-3-15,0 0 5 16,0 0 2-16,4-5 7 16,-3-6-8-16,2-4-10 15,2-2 2-15,-1-1-2 16,1-4 1-16,0 1 5 16,3-8 6-16,-2-4-6 15,3-4-6-15,1-5 0 16,-2-1-1-16,-4-6 0 15,-1-1 0-15,-3 4 0 16,0 8 0-16,0 12-4 0,0 13 3 16,0 7 1-16,0 6-1 15,0 0-6-15,0 0-32 16,0 0-14-16,0 6-44 16,-4 18-93-16,-1 12 60 15,2 4-39-15,3-5-87 16</inkml:trace>
  <inkml:trace contextRef="#ctx0" brushRef="#br0" timeOffset="14246.55">30013 2087 239 0,'0'0'12'0,"0"0"159"16,0 0-39-16,0 0-35 16,0 0-3-16,0 0-29 15,-33-7-20-15,65 7-18 16,26-3-4-16,27 0 12 15,24 2-15-15,6 0-18 16,4 1 3-16,-8-5-4 16,-12 0 0-16,-23-4-2 15,-27-1-16-15,-26-4-21 16,-19-5 21-16,-5-4 5 0,-36-5-59 16,-20 2 14-1,-10 6 15-15,-3 8 17 0,13 3 18 16,18 1 7-16,18 5 3 15,14 0 12-15,7 3 43 16,0 0-15-16,18 0-43 16,27 18 3-16,20 13-3 15,14 9 15-15,-3 3-1 16,-11 4 6-16,-21 0-7 16,-24 0-8-16,-18-2-5 15,-9 0 0-15,-32-1 8 16,-17-7 4-16,-7-3-12 15,6-7-16-15,17-8-56 16,22-12-88-16,18-7-70 16</inkml:trace>
  <inkml:trace contextRef="#ctx0" brushRef="#br0" timeOffset="14475.43">31402 1845 594 0,'0'0'91'15,"0"0"150"-15,0 0-130 16,0 0-32-16,0 0-41 16,0 0-38-16,0 19-18 15,-4 27 8-15,-6 15 10 16,-6 11 2-16,-2 6 4 16,-6-1-3-16,2-4-3 0,5-13-49 15,4-14-71-15,12-14-45 16,1-18-48-16,16-14-64 15</inkml:trace>
  <inkml:trace contextRef="#ctx0" brushRef="#br0" timeOffset="14696.11">31638 1824 428 0,'0'0'161'0,"0"0"60"16,0 0-139-16,0 0-82 15,0 0-2-15,0 0-41 0,-12 109 43 16,-9-40 18-16,-14 6-6 16,-8-1-3-16,-8-1-2 15,2-12-7-15,14-12-74 16,12-17-59-16,14-18-29 16,9-10 36-16,0-4-8 15,9-21-54-15</inkml:trace>
  <inkml:trace contextRef="#ctx0" brushRef="#br0" timeOffset="15102.01">31470 1874 117 0,'0'0'138'15,"0"0"74"-15,-23-91-54 16,18 77-28-16,2 5-42 16,3 1-30-16,0 2-22 15,5 1-23-15,18-2-13 0,10 2-7 16,12 3-1-16,7 2 0 15,3 7 3-15,-1 11 1 16,-3 7 1-16,-8-3 1 16,-13-2-3-16,-12-4 3 15,-10-6-15-15,-8 0-19 16,-8 4 11-16,-22 6 24 16,-16 1 1-16,-11-1 7 15,-1 0-5-15,4-7-1 16,11-3-1-16,15 0 0 15,13-6 0-15,12-2 2 16,3 1-2-16,0 5-3 0,19 9-3 16,18 6 6-16,16 5 52 15,9 3-35-15,4-1 5 16,1 4-12-16,3 1-6 16,-4 1 0-16,-11-1-4 15,-7-4 0-15,-12 0-1 16,-7-2-84-16,-12 0-119 15,-16-5-170-15</inkml:trace>
  <inkml:trace contextRef="#ctx0" brushRef="#br0" timeOffset="21610.01">29219 2925 42 0,'0'0'40'15,"0"0"0"-15,0 0-6 16,0 0-8-16,0 0-13 0,0 0-13 15,0 0-7-15,-5 30-6 16,-13 13 13-16,-8 19 13 16,-2 15 6-16,-5 10-16 15,-1 3-1-15,-2-1 17 16,5-11-3-16,5-17-11 16,9-22 5-16,9-16 11 15,4-15 7-15,4-6 19 16,0-2 34-16,0 0-8 15,0-2-11-15,0-15-6 16,4-15-26-16,13-11-30 16,10-14 0-16,2-10-1 0,6-5 1 15,2-6 1-15,-4-3 4 16,-4 0-3 0,-7 6 3-16,-8 12 8 0,-5 19-11 15,-6 17 22-15,-3 18 4 16,0 6-17-16,0 3-6 15,0 0-5-15,-7 11-17 16,-12 15-2-16,-3 5 15 16,2-2 3-16,6-8-4 15,4-8 5-15,7-7 0 16,1-3-3-16,2-3 3 16,0 0 0-16,0 0 1 15,0 0 4-15,0 0-1 16,0 0 3-16,0 0 4 15,18-19 17-15,15-14 13 0,12-11-33 16,7-1 2-16,3 3-9 16,-7 11 1-16,-13 14-2 15,-12 8-2-15,-10 9-2 16,-4 0-14-16,1 18-11 16,4 14 27-16,-3 8 2 15,-2 1 2-15,0-4-2 16,-2-5 2-16,-1-10 0 15,0-6-2-15,0-5 0 16,-3-5 0-16,1-1 1 16,-2-2 0-16,1-1 0 15,-3 1-1-15,1-1 1 16,-1-1 0-16,3 2 0 0,-1-1-1 16,1-1 2-16,0 1-2 15,-1-1 2-15,0-1-1 16,-2 0 7-16,0 0 9 15,0 0 9-15,0 0 0 16,0 0 2-16,0 0-11 16,0 0-7-16,0 0-2 15,0 0-8-15,0 0 1 16,0 0-1-16,0 0 0 16,0 0 0-16,0 2 1 15,0-2-1-15,0 0 0 16,0 0 1-16,0 0 1 15,0 0-1-15,0 0 3 0,0 0-2 16,0 0 0-16,0 0-1 16,0 0 0-16,0 0-2 15,0 0 1-15,0 0-1 16,0 0 1-16,0 0 0 16,0 0 2-16,0 0-1 15,0 0 1-15,0 0 2 16,0 0-3-16,0 0 1 15,0 0-1-15,0 0 0 16,0 0-2-16,0 0 2 16,0 0-2-16,0 0 0 15,0 0-1-15,0 0 1 0,0 0 1 16,0 0 0-16,0 0-1 16,0 0 0-1,0 0 1-15,0 0 0 16,0 0 0-16,0 0 0 0,0 0 1 15,0 0 0-15,0 0-1 16,0 0-2-16,0 0 1 16,0 0-3-16,0 0 2 15,0 0-1-15,0 0 2 16,0 0-5-16,0 0 4 16,0 0-4-16,0 0 2 15,0 0 2-15,0 0 1 0,0 0-4 16,0 0 5-1,0 0-1-15,0 0 1 0,0 0 0 16,0 0 0-16,0 0-3 16,0 0 3-16,0 0-3 15,0 0 1-15,0 0-2 16,0 0-1-16,0 0 1 16,0 0-2-16,0 0 2 15,0 0 3-15,0 0 1 16,0 0 1-16,0 0 0 15,0 0-1-15,0 0 2 16,0 0-4-16,0 0 2 16,0 0-1-16,0 0 0 15,0 0-4-15,0 0-1 16,0 0-3-16,0 0 4 0,0 0-2 16,0 0 0-16,0 0 5 15,0 0 1-15,0 0 0 16,0 0 1-16,0 0-1 15,0 0-3-15,0 0 4 16,0 0-7-16,0 0 3 16,0 0-5-16,0 0-4 15,0 0 0-15,0 0-3 16,0 0 3-16,0 0 6 16,0 0 4-16,0 0 1 15,0 0 2-15,0 0 2 16,0 0 1-16,0 0-3 15,0 0 2-15,0 0 1 0,0 0-2 16,0 0-1-16,0 0 1 16,0 0-1-16,0 0 0 15,0 0 1-15,0 0 1 16,0 0-1-16,0 0-1 16,0 0 3-16,0 0-1 15,0 0-1-15,0 0 0 16,0 0-1-16,0 0 0 15,0 0 0-15,0 0 0 16,0 0-1-16,0 0-1 16,0 0 2-16,0 0-1 0,0 0 1 15,0 0 0 1,0 0 0-16,0 0 0 0,0 0-3 16,0 0 2-1,0 0 1-15,0 0-1 0,0 0 0 16,0 0 0-16,0 0 1 15,0 0-1-15,0 0-5 16,0 0 1-16,0 0 3 16,0 0-5-16,0 0 1 15,0 0 2-15,0 0-1 16,0 0-1-16,0 0 1 16,0 0-1-16,0 0-1 15,0 0 0-15,0 0 4 0,0 0-2 16,0 0 5-1,0 0 0-15,0 0 0 0,0 0-1 16,0 0 0-16,0 0-1 16,0 0 2-16,0 0 0 15,0 0 0-15,0 0-1 16,0 0 0-16,0 0-1 16,0 0 2-16,0 0-2 15,0 0 0-15,0 0 1 16,0 0 0-16,0 0-1 15,0 0 1-15,0 0-2 16,0 0 3-16,0 0 0 16,0 0 0-16,0 0-1 15,0 0 0-15,0 0 0 0,0 0 0 16,0 0 1 0,0 0-2-16,0 0 2 0,0 0-3 15,0 0-2-15,0 0 2 16,0 0-3-16,0 0 4 15,0 0-3-15,0 0-2 16,0 0-2-16,0 0 2 16,0 0 2-16,0 0 0 15,0 0 2-15,0 0 2 16,0 0-2-16,0 0 3 16,0 0 0-16,0 0 0 15,0 0-1-15,0 0-1 16,0 0-1-16,0 0 1 15,0 0 1-15,0 0-6 16,0 0 2-16,0 0 2 0,0 0-1 16,0 0 2-16,0 0-4 15,0 0 5-15,0 0-3 16,0 0 2-16,0 0 2 16,0 0 0-16,0 0 0 15,0 0 1-15,0 0-1 16,0 0 1-16,0 0 2 15,0 0-3-15,0 0 1 16,0 0-1-16,0 0-1 16,0 0-1-16,0 0 0 0,0 0-1 15,0 0-13 1,0 0-4-16,0 0-3 0,0 0-1 16,0 0 10-16,0 0 0 15,0 0-5-15,0 0-16 16,0 0-5-16,2 0-32 15,-2 0-38-15,0 0-8 16</inkml:trace>
  <inkml:trace contextRef="#ctx0" brushRef="#br0" timeOffset="26783.46">27087 4414 328 0,'0'0'2'0,"0"0"52"16,0 0-25-16,0 0-12 0,0 0 0 15,0 0-11-15,0 0 17 16,37-68 8-16,-36 64 15 16,-1-2 23-16,0 0-18 15,0-1-13-15,-13 0-11 16,-8 4-16-16,-4 3 27 16,-7 0-21-16,-3 28-17 15,-1 17-10-15,2 22 9 16,4 19-5-16,8 17 6 15,8 6 1-15,3-5 2 16,4-9-6-16,3-20 3 16,1-16 0-16,1-12-70 0,-1-10-55 15,-4-4-28-15,-10-9-93 16</inkml:trace>
  <inkml:trace contextRef="#ctx0" brushRef="#br0" timeOffset="26964.1">26496 4896 432 0,'0'0'7'16,"-6"-107"115"-16,27 57-21 15,27 2-67-15,19 8-18 16,21 2-13-16,13 9-2 16,8 5 1-16,3 9-2 15,-8 9-7-15,-8 6-123 16,-14 0-60-16,-21 0-122 15</inkml:trace>
  <inkml:trace contextRef="#ctx0" brushRef="#br0" timeOffset="27399.88">27437 4296 186 0,'0'0'1'16,"0"0"4"-16,0 0-5 15,0 0-13-15,0 0-18 16,0 0 22-16,0-12 9 0,0 10 6 16,2 0 11-16,-1-4 18 15,-1 0 9-15,2 0 4 16,-1-1 19 0,1 1-34-16,-2-1 8 0,1-2-6 15,-1 3-24-15,0 3 7 16,0 0 7-16,0 3-5 15,0 0 8-15,0 0-5 16,0 0 3-16,0 0-8 16,0 0-9-16,0 0-9 15,-3 22 5-15,-9 15 17 16,-6 18 2-16,-2 15-4 16,0 11 4-16,2 6-7 15,8 3 4-15,8-2-12 16,2-11-5-16,3-14-2 0,15-20-1 15,8-13 1-15,5-11-4 16,10-13-12-16,11-6-67 16,6-10-87-16,4-22-63 15,-5-16-5-15</inkml:trace>
  <inkml:trace contextRef="#ctx0" brushRef="#br0" timeOffset="27820.07">27671 4587 149 0,'0'0'179'0,"0"0"-87"16,0 0 85-16,0 0-116 0,0 0 19 15,0 0-41-15,-31-46-33 16,38 34-6-16,13 1-6 16,7 4-2-16,3 7-7 15,3 0-9-15,-2 9 2 16,-4 14 2-16,-6 8 6 15,-9 2 10-15,-8-2-1 16,-4-4 4-16,0-4 1 16,-9-8 0-16,-2-3 5 15,5-7 0-15,3-5 3 16,3 0 9-16,0-7 29 16,0-23 20-16,3-13-66 15,16-13 1-15,6-4-1 16,3 7-2-16,0 10 2 15,-2 13 0-15,-8 13 0 0,0 13-7 16,-5 4-11-16,5 12-3 16,0 24 5-16,1 12 6 15,-2 8 10-15,-8 2-1 16,-5-3-24-16,-2-11-52 16,-2-9-73-16,0-14-50 15,0-17-61-15</inkml:trace>
  <inkml:trace contextRef="#ctx0" brushRef="#br0" timeOffset="28053.05">28231 4177 489 0,'0'0'98'16,"0"0"51"-16,0 0-60 0,0 0-70 15,101-21-10-15,-36 28-3 16,12 23-1-16,-2 12 5 15,-7 15-6-15,-18 11-4 16,-22 11-1-16,-24 6 1 16,-5 4 0-16,-40 8 0 15,-14-7-17-15,-7-6 14 16,-4-9-70-16,6-17-102 16,11-15-97-16</inkml:trace>
  <inkml:trace contextRef="#ctx0" brushRef="#br0" timeOffset="28533.49">29062 4478 388 0,'0'0'12'15,"0"0"153"-15,0 0-63 16,0 0-45-16,0 0-25 15,0 0-15-15,19-11 3 0,18 2 0 16,14-3-11-16,7 2-9 16,9 3-2-16,5 5-119 15,-1 2-104-15,-11 0-70 16</inkml:trace>
  <inkml:trace contextRef="#ctx0" brushRef="#br0" timeOffset="28683.53">29215 4587 271 0,'0'0'18'0,"0"0"44"0,0 0 60 16,0 0-94-1,0 0-28-15,0 0-3 0,-7 26-4 16,81-23-10-16,25-3-51 16,8-7-160-16</inkml:trace>
  <inkml:trace contextRef="#ctx0" brushRef="#br0" timeOffset="29060.18">30129 4306 397 0,'0'0'1'0,"0"0"104"16,0 0-22-16,-52-76-28 15,36 70-18-15,-2 6-28 16,-7 0-9-16,-2 19-17 0,-1 13 5 15,5 6 3-15,10 4 1 16,11-5-20-16,2-5-20 16,14-11-14-16,11-8 51 15,6-10 11-15,2-3 2 16,3-8 3-16,0-13-1 16,-5-4 1-16,-5-5 1 15,-6-2 2-15,-3-2 17 16,-8 5-3-16,-3 9 13 15,-5 8 23-15,-1 9-4 16,0 3-3-16,0 0-51 16,0 6-21-16,0 18-13 0,0 10 26 15,0 8-27-15,12 0-73 16,1-3-12-16,4-9-66 16,-1-11-47-16</inkml:trace>
  <inkml:trace contextRef="#ctx0" brushRef="#br0" timeOffset="29453.73">30440 4424 311 0,'0'0'51'0,"0"0"175"16,0 0-128-16,0 0-38 16,0 0-31-16,0 0-29 15,4-36-4-15,17 29-20 16,9 3-21-16,7 4 0 15,5 0-4-15,-3 4-15 0,-5 10 16 16,-13 2 22-16,-12 1 5 16,-9 0 13-16,0 1 7 15,-16-1 1-15,-4-1 3 16,2-5 12-16,5-7 16 16,7-3 26-16,4-1 0 15,2 0 19-15,0-6 10 16,20-19-13-16,8-7-73 15,11-3-8-15,3 7 6 16,1 5-5-16,-4 7 4 16,-8 10-1-16,-4 6-4 0,-6 0 3 15,-8 16-9-15,-7 13-2 16,-6 10 1-16,-3 7 7 16,-25 6-38-16,-15-5-38 15,-17-4-51-15,-14-7-84 16</inkml:trace>
  <inkml:trace contextRef="#ctx0" brushRef="#br0" timeOffset="29877.54">29345 4112 91 0,'0'0'33'16,"0"0"109"-16,0 0-8 15,0 0-39-15,0 0-17 16,0 0-26-16,-45-42 4 16,26 39-30-16,-10 3 15 0,-8 4 8 15,-9 25-49-15,-8 20 0 16,8 17-1-16,6 15 7 16,17 14-6-16,18 2 0 15,5 1 1-15,37-5-1 16,22-11 0-16,28-16-1 15,31-18-59-15,29-28-20 16,29-20-96-16,11-28-72 16</inkml:trace>
  <inkml:trace contextRef="#ctx0" brushRef="#br0" timeOffset="30114.15">31236 3648 655 0,'0'0'5'16,"0"0"52"-16,0 0 22 16,0 0-33-16,0 0-20 15,88 54-8-15,-17-6 33 16,10 9-15-16,3 8-22 16,0 16 8-16,-4 11-19 15,-14 13-1-15,-29 9-2 16,-37 3-1-16,-36 6 0 15,-68 8-45-15,-48 2-191 16,-48-7-29-16</inkml:trace>
  <inkml:trace contextRef="#ctx0" brushRef="#br0" timeOffset="32380.21">26905 6432 448 0,'0'0'15'15,"0"0"36"-15,0 0 83 16,0 0-101-16,0 0 11 16,0 0 35-16,44-29 17 15,4-17-30-15,9-14-41 16,1-3-21-16,-6-2-3 15,-11 2-1-15,-15 0-9 16,-12 7 9-16,-14 8 0 16,0 16 2-16,-7 16 4 15,-9 11-6-15,-4 5-6 16,-4 24-10-16,3 11 1 16,1 10 8-16,14 1-3 15,6-6 6-15,6-7-2 16,21-7-3-16,8-2 9 15,8-5 4-15,2-6-3 0,-3-2 1 16,-7-1-2-16,-12-1 0 16,-9-1-1-16,-12 9-5 15,-2 5-17-15,-21 10 6 16,-16 4 13-16,-5-5-12 16,6-12-4-16,10-10 13 15,10-9 7-15,10-16 13 16,6-27-13-16,0-18-15 15,19-15-26-15,15-5 14 16,9 2 27-16,2 11 0 0,-5 17 26 16,-9 15 1-1,-11 21-12-15,-9 13 2 0,-3 2-17 16,0 21 0-16,-1 23 0 16,3 11 15-16,-5 14 19 15,-2 0-11-15,-2-8-4 16,1-9-4-16,2-13-4 15,1-16-11-15,2-10 3 16,1-9-2-16,4-4 1 16,12-4 7-16,11-24 15 15,14-15 2-15,5-11-11 16,-4-2-11-16,-6 8-4 16,-11 14-3-16,-9 10 3 15,-9 22-4-15,-6 2-11 16,3 26-11-16,-2 16 12 0,2 8 8 15,3-1-8-15,1-5-28 16,4-11-41-16,4-10-7 16,1-12 18-16,5-11-35 15,6-5 50-15,4-24 5 16,2-10-4-16,-7-8 40 16,-6-6 16-16,-11 6 36 15,-6 6 8-15,-8 14 35 16,-2 17 50-16,-2 10-44 15,0 0-71-15,0 20-14 16,0 12-35-16,3 11 35 16,10 3 9-16,5-9-7 0,7-7 2 15,4-10-4-15,-3-8 0 16,1-10-7-16,-3-2 7 16,-1-14 4-16,-1-16 10 15,-5-11-14-15,-7-13 7 16,-10-10-7-16,-5 5-7 15,-22 9-10-15,-6 21 17 16,-6 24 1-16,-8 5 12 16,-4 24-13-16,3 11-2 15,7 3 2-15,17 1-9 16,18-8 8-16,6-8-16 16,16-6-38-16,20-8 19 15,9-9 19-15,10-3 17 16,7-20 6-16,2-8-3 15,2-8 1-15,-3-6 1 0,-9-3 10 16,-8 5 9-16,-16 13-4 16,-11 14 0-16,-13 10 15 15,-6 6-12-15,0 9-23 16,0 25-32-16,0 15 32 16,0 10 12-16,0-6-4 15,8-7-5-15,10-8-3 16,1-16 1-16,8-7 0 15,4-15-1-15,7 0 1 16,3-25 10-16,1-11-6 16,-3-10-5-16,-8-4-5 15,-5-4 5-15,-10 3 5 0,-5 13-1 16,-7 16-4-16,-2 12 8 16,-2 10-8-16,0 0-3 15,0 17-31-15,3 15 2 16,5 9 31-16,3 5 1 15,5-7 0-15,4-13-36 16,5-10-37-16,3-16 1 16,7-3-7-16,4-29-11 15,2-14-18-15,-1-15 70 16,-1-4 38-16,-2-8 23 16,-5-9 69-16,-4 0 0 15,-4 4 46-15,-8 22 3 16,-6 20-40-16,-10 24 71 0,0 12-92 15,0 0-44-15,-5 15-33 16,-14 19 26-16,-1 14-19 16,-1 13-6-16,9 11-3 15,12 3 0-15,0 8 0 16,11-7-1-16,11-11 0 16,2-13 0-16,2-18-11 15,7-15-55-15,12-13-31 16,15-6-21-16,9-25-8 15,4-23 36-15,-6-13-48 16,-15-4 136-16,-15 4 2 16,-14 11 12-16,-14 16 29 15,-8 12 74-15,-1 6-13 0,-1 2-9 16,-17 0-36-16,-7 2-37 16,-7 2 18-16,-4 3-16 15,-1 7-7-15,1 0-11 16,5 0-4-16,3 17 0 15,4 9-8-15,6 6 3 16,9 9-1-16,9 3 0 16,0 1 6-16,16-6-5 15,12-5 1-15,2-14-5 16,2-13-7-16,2-7 16 16,3-15 2-16,4-21-1 15,-3-10-1-15,-3-9-1 0,-9-8-3 16,-7-4 4-1,-6-8 4-15,-10-4 2 0,-3 2-6 16,0 12 0-16,0 18 10 16,0 21 31-16,0 15 33 15,-3 11 3-15,0 0-56 16,-1 3-21-16,1 20-10 16,3 16-15-16,0 21 24 15,3 16 1-15,11 8 1 16,-2 3 1-16,2 0-2 15,-2-1-23-15,8-10-91 16,10-3-61-16,11-23-45 16,6-32-376-16</inkml:trace>
  <inkml:trace contextRef="#ctx0" brushRef="#br0" timeOffset="32813.51">30905 5166 889 0,'0'0'49'0,"0"0"-5"16,0 0 26-16,0 0-69 15,0 0-1-15,0 0 0 16,29 120 19-16,-3-48-2 16,1 6 3-16,-3 0-2 0,-7-6-6 15,-8-12-11 1,-2-23 2-16,-6-13-2 0,1-16 0 15,-2-8-1-15,0 0 8 16,1 0 16-16,-1-13 73 16,0-19-5-16,0-15-77 15,3-5-15-15,17 6-2 16,12 8-3-16,10 15-8 16,13 7-4-16,10 13-14 15,0 3-30-15,-3 10 15 16,-12 14-23-16,-14 1 6 15,-17 1 14-15,-16 1 13 16,-3 0-3-16,-28 1 17 16,-21 0 22-16,-6-2 0 0,-6-7 0 15,8-8-15 1,10-5-79-16,16-6-38 0,26-7-6 16,7-22 13-16,38-5-163 15</inkml:trace>
  <inkml:trace contextRef="#ctx0" brushRef="#br0" timeOffset="33151.51">31486 5479 107 0,'0'0'201'0,"0"0"35"16,0 0-63-16,0 0-47 15,0 0-50-15,0 0-56 16,3-3-20-16,-3 5-18 16,8 7 3-16,10 4 15 15,11-2 5-15,7-6-1 0,2-5 3 16,1 0-1-1,-5-13-6-15,-4-6-1 0,-8 0-5 16,-11-1 6-16,-11 3 5 16,0 5 5-16,-12 5-10 15,-21 7 13-15,-16 0-9 16,-8 24 0-16,-2 13-4 16,4 10 10-16,16 1-3 15,15-4-3-15,21-7-3 16,3-8-2-16,37-9 2 15,24-16 1-15,26-4 12 16,26-24-14-16,9-12-10 0,-2-5-70 16,-16-6-21-1,-28 2-28-15,-34 1-112 0</inkml:trace>
  <inkml:trace contextRef="#ctx0" brushRef="#br0" timeOffset="33768.64">28387 7299 371 0,'0'0'62'15,"0"0"68"-15,0 0 25 16,0 0-139-16,-23-75 30 16,9 69-24-16,-4 6 5 15,-8 1-27-15,-10 29-1 16,-9 16-15-16,-6 13 16 0,3 11 2 16,8-5-2-16,15-9-2 15,16-12 1-15,9-18-7 16,16-13-2-16,20-13-42 15,13-22 52-15,10-28 9 16,-1-22-6-16,-6-14-2 16,-15-10 18-16,-13-13-13 15,-12-5 13-15,-12 5-9 16,0 17-6-16,-9 36 0 16,-5 27 27-16,0 29 48 15,-3 10-79-15,-5 40-14 0,-2 28 8 16,6 19-1-16,9 4 1 15,9-1-3-15,10-14-70 16,22-18-38 0,14-20-40-16,14-26-8 0,6-22 5 15</inkml:trace>
  <inkml:trace contextRef="#ctx0" brushRef="#br0" timeOffset="34562.01">28719 7103 81 0,'0'0'157'16,"0"0"80"-16,0 0-77 15,0 0-85-15,0 0-48 16,0 0-27-16,-62 76-1 0,59-36-2 16,3-3 0-1,6-11 3-15,17-9-29 0,5-11-33 16,3-6 18-16,-1 0-26 16,-5-13 8-16,-5-11 14 15,-11-6 20-15,-9-4 28 16,0-5 13-16,-18 3 16 15,-6 6 8-15,-1 15 32 16,-3 15 26-16,-5 19-47 16,-5 31-36-16,4 12-12 15,7 8-1-15,15-5 0 16,12-2 0-16,5-12 0 16,25-15-27-16,13-21-41 15,15-15 26-15,13-20-7 16,7-26-13-16,1-12 32 0,-4-9-12 15,-14-8-2-15,-13-8 45 16,-16 1 16-16,-11 11 80 16,-12 20 31-16,-6 23 17 15,-3 21 39-15,0 7-49 16,0 1-123-16,-4 36-11 16,-9 21 0-16,-3 25 34 15,5 18-12-15,3 13-13 16,8 4-6-16,0 2 3 15,8-1-5-15,11-12 2 16,-3-15-1-16,-8-19-2 16,-8-23-9-16,0-19-27 15,-18-20-14-15,-15-11 25 16,-13-3-33-16,-14-33-30 0,-10-17-36 16,5-14-50-16,10 0 37 15,20 5 79-15,21 8 36 16,14 8 22-16,27 0 41 15,26 0-21-15,15-6-10 16,10-8-5-16,2 1 32 16,2-4 29-16,-5 2-6 15,-5 1-36-15,-8 2-21 16,-12-1-3-16,-16 9 4 16,-16 14 3-16,-10 16 0 15,-7 14 45-15,-3 6 36 16,0 0-48-16,0 3-22 15,-1 25-14-15,-6 13-4 0,2 12 49 16,2 3-18-16,3-5-23 16,0-12-6-16,2-6-2 15,11-10 0-15,7-17-36 16,11-6-72-16,12-29-28 16,3-24-50-16,3-17-60 15</inkml:trace>
  <inkml:trace contextRef="#ctx0" brushRef="#br0" timeOffset="34779.44">29803 6724 153 0,'0'0'193'0,"0"0"-24"0,0 0-49 16,0 0-106-16,0 0 10 15,0 0-19-15,-43 75-3 16,43-47-2-16,3-6 0 16,16-13 0-16,5-8 5 15,3-1-2-15,-1-15 6 16,1-16 3-16,-9-3 2 15,-8-5-3-15,-9 3-1 16,-1 14-10-16,0 7-8 16,-20 15-31-16,-10 27-160 15,-4 22 43-15,-6 13-48 16</inkml:trace>
  <inkml:trace contextRef="#ctx0" brushRef="#br0" timeOffset="35140.61">29912 7088 491 0,'0'0'29'0,"0"0"168"16,0 0-152-16,0 0-45 16,0 0-14-16,0 0-15 15,10 44 28-15,-1-11 0 16,0-3 2-16,0-7-1 15,-2-6 0-15,1-11 5 16,-2-4-1-16,7-2 1 16,8-14 8-16,11-23 7 0,5-16-8 15,2-9-12 1,-2-1 0-16,-6 16 2 0,-4 16-2 16,-8 14-2-16,-3 15 0 15,-3 2-11-15,2 14-12 16,0 17-30-16,0 6 5 15,2 4-55-15,5-4 14 16,7-11-43-16,5-9 82 16,5-17-100-16,3-5 54 15</inkml:trace>
  <inkml:trace contextRef="#ctx0" brushRef="#br0" timeOffset="35431.91">30670 6956 76 0,'0'0'178'15,"0"0"-34"-15,0 0 21 0,0 0-43 16,0 0-31-16,0 0-46 15,-78-37-20-15,72 37-25 16,6 0-3-16,0 0-4 16,0 0-8-16,13 0-33 15,7 0 24-15,4 0 9 16,3 0-4-16,-2-5-3 16,-3-6-2-16,-7 0-2 15,-5-3 26-15,-10 5 1 16,0-1 11-16,0 0-10 15,-16 7 9-15,-6 2 0 16,-2 1-1-16,-6 4 1 16,0 19-10-16,3 7-2 0,7 4-3 15,11 8 2-15,9 4-3 16,0 0-90-16,35-6-96 16,27-7-49-16</inkml:trace>
  <inkml:trace contextRef="#ctx0" brushRef="#br0" timeOffset="35785.4">31314 6909 166 0,'0'0'129'16,"22"-92"-16"-16,-22 66 35 15,-10 14-16-15,-19 10-11 16,-8 2-97-16,-6 16-24 16,0 16-11-16,5 6 6 15,11 5-1-15,11-1 1 16,15 2-23-16,1-8-27 0,14-13-13 15,15-13-8-15,8-10 41 16,7-23 30-16,3-15 0 16,-3-9-3-16,-8-11 8 15,-8-5 5-15,-7-17 30 16,-5-12 14-16,-7-4-14 16,-5 10 21-16,-2 21 64 15,-2 26 28-15,0 25 3 16,0 11-55-16,0 3-96 15,-2 21-5-15,-1 24-40 16,3 30 42-16,0 17 2 16,2 21-54-16,20 6-68 0,8 15-139 15,4-8 74-15,1-20-287 16</inkml:trace>
  <inkml:trace contextRef="#ctx0" brushRef="#br0" timeOffset="36975.6">28645 8676 545 0,'0'0'21'15,"0"0"139"-15,0 0-44 16,0 0-116-16,0 0 5 0,0 0-5 16,0-3-3-1,0 42-1-15,5 24 4 0,2 28 50 16,3 16-22-16,3 12 1 16,-3 13-19-16,-1 4-8 15,0-18-2-15,-5-18-13 16,-2-38-35-16,-2-25-17 15,0-18-16-15,0-18-22 16,-16-1-45-16,-14-34 10 16,-13-22 69-16,-6-14-55 15,-1-14 46-15,-1-2 78 16,8 5 63-16,10 15 19 16,12 14 79-16,14 18-59 15,7 9-21-15,0 3-31 0,26 4-50 16,15 2-2-16,17 2-9 15,12 0-27-15,9-3-23 16,4-2-22-16,-8-6 30 16,-12-3 27-16,-16 2 26 15,-18-3 3-15,-12 5 56 16,-13 0 31-16,-4 9 33 16,0 5-58-16,0 7 6 15,0 3-8-15,-4 0-23 16,-5 16-40-16,-2 18-14 15,4 12 8-15,7 6-1 16,0-5 6-16,16-8-2 16,7-13-3-16,4-12-15 0,1-11-14 15,0-3-4 1,-3-20 16-16,-4-14 3 0,-9-11-2 16,-12-7 14-16,0-5 1 15,-17-1 3-15,-9 10 4 16,-2 16 2-16,1 14 38 15,3 15 30-15,-1 3-29 16,-1 17-41-16,5 16-15 16,2 7 5-16,13 1 5 15,6-3-1-15,6-5-1 16,19-11-35-16,11-12 7 16,10-10 10-16,4-7 11 15,2-21-4-15,-4-9-34 0,-7-4 0 16,-8-4 13-16,-8-5 26 15,-11 2 11-15,-8 4 2 16,-6 10 14-16,0 18 53 16,0 9 37-16,-4 7-40 15,-1 0-64-15,-3 1 0 16,4 12-10-16,2 4-1 16,2-4 0-16,2 0-16 15,18-6-9-15,8-2 16 16,6-5 6-16,6 0 9 15,-1 0 5-15,-5-9 2 16,-4 6 5-16,-10 3 30 0,-7 0 22 16,-5 0-18-1,-1 12-18-15,-3 12-2 0,-1 10-5 16,-3 4-1-16,0 4-4 16,0-8-11-16,5-7 0 15,11-10-20-15,17-10-61 16,22-7-2-16,23-10-83 15,16-20-93-15</inkml:trace>
  <inkml:trace contextRef="#ctx0" brushRef="#br0" timeOffset="37758.05">30392 8465 432 0,'0'0'186'16,"0"0"-50"-16,0 0 7 15,0 0-97-15,0 0 4 16,0 0-34-16,-78-40-16 16,52 40-4-16,-3 16-8 15,1 13-1-15,3 8 8 16,10 7-2-16,6-2 7 16,9-3-8-16,0-8-20 15,9-12-21-15,9-11 12 16,5-8 0-16,6-8 36 15,2-18 1-15,0-10 0 16,-4-9 1-16,-7 1-1 16,-4 0 7-16,-8 15-7 0,-4 12 1 15,-4 12 11-15,0 5 5 16,0 0-17-16,0 5-10 16,0 19-17-16,0 8 16 15,0 7 10-15,10-3 1 16,6-5-5-16,4-11-18 15,7-11-7-15,3-9 12 16,7-3 0-16,4-27-20 16,0-12 8-16,-2-8 5 15,-8-9 25-15,-7-7 0 16,-9-15 14-16,-5-7 17 16,-8-1 22-16,-2 10 16 15,0 25-16-15,0 21 56 0,0 20-27 16,0 13-44-1,-9 4-38-15,-3 22-21 0,-4 21-4 16,4 26 25-16,7 9-4 16,5 11 2-16,0-2 2 15,24-11-2-15,7-18-36 16,14-18-33-16,8-17 29 16,5-25 18-16,4-3 18 15,-2-34-38-15,-6-15 43 16,-11-13-39-16,-13-12 40 15,-11-11 0-15,-11-4 8 16,-5-5 6-16,-3 12 11 0,0 18 28 16,0 21 7-1,-6 25 70-15,1 16-46 0,2 3-58 16,-6 8-26-16,0 25-25 16,0 20 12-16,2 18 10 15,7 14 3-15,3 4-3 16,28 5 3-16,17-8-1 15,16-14-41-15,6-26-28 16,2-24-103-16,0-22-97 16,-8-29-209-16</inkml:trace>
  <inkml:trace contextRef="#ctx0" brushRef="#br0" timeOffset="38215.37">31827 8020 415 0,'0'0'167'16,"0"0"24"-16,0 0-33 15,0 0-110-15,0 0-12 16,0 0-31-16,19-55-5 16,-1 48-4-16,3 5-4 15,12 2 2-15,7 0-1 16,-2 13-3-16,-4 9-3 15,-9 5-9-15,-10 2-4 16,-6-2 0-16,-6-6 2 16,-3-6 10-16,0-7 5 0,0-5 8 15,0-3 1 1,0 0 7-16,0 0 22 0,0-1 43 16,5-22 22-16,7-13-48 15,8-14-45-15,9-1 0 16,5-1-1-16,3 14-1 15,3 7 1-15,-5 11-1 16,-5 8-1-16,-5 12 2 16,-7 0-2-16,1 3-4 15,-1 17-1-15,-3 10-1 16,-3 7 3-16,-6 11 3 16,-6-1 0-16,0 0-12 0,-9-8-84 15,-3-6-70-15,0-9-21 16,8-11-40-16</inkml:trace>
  <inkml:trace contextRef="#ctx0" brushRef="#br0" timeOffset="38742.11">32859 8008 515 0,'0'0'207'16,"0"0"-160"-16,0 0 84 16,0 0-95-16,0 0-26 15,0 0 0-15,3-5 2 0,-2 5 15 16,1 0 8-16,-2 0-3 16,0 0-9-16,0 0-21 15,0 0-2-15,0 3-13 16,-9 11-6-16,2 1 14 15,-2 0 3-15,4-4 2 16,4-8-1-16,1-3 0 16,0 0 1-16,0 0-2 15,0 0-4-15,1 0 1 16,13-3 4-16,2-9-3 16,-2-2 0-16,-7-1 1 15,-1 4 3-15,-5 5 4 16,-1 1-2-16,0 5-1 0,0 0-1 15,0 0-12 1,-11 1-9-16,-3 11 13 0,2-1 0 16,6-2 1-16,5-3-1 15,1-4 3-15,0-2-9 16,0 0-1-16,7 0 3 16,8 0 9-16,-3-4 3 15,-3-2-15-15,-6-1 9 16,-3 5 6-16,0 2-14 15,-12 0-23-15,-27 12-124 16,-19 13-204-16</inkml:trace>
  <inkml:trace contextRef="#ctx0" brushRef="#br0" timeOffset="61740.12">5990 6227 35 0,'0'0'8'16,"0"0"18"-16,0 0 56 16,0 0-13-16,0 0-7 15,0 0-30-15,33-75-13 16,-26 64 18-16,-4 2 1 15,0 2-10-15,0 0 10 16,0-2-4-16,-3-5 0 16,3-6-1-16,-3-5-1 15,0-3-23-15,0-2-1 16,-3-4 6-16,-12-7-9 16,-9-5-2-16,-7 7 1 15,-5 6-3-15,2 13-1 0,-2 15-9 16,-4 5 8-16,1 17-15 15,-7 24 8-15,1 13-2 16,8 7-7-16,7-1 4 16,15-7 6-16,9-12 7 15,6-10-4-15,0-9 1 16,15-7-1-16,12-13 4 16,12-2 3-16,10-2 9 15,6-25 1-15,3-5-6 16,-3-6 0-16,-7-3-6 0,-9-4 1 15,-15-4 4-15,-8 0 5 16,-7 3-7-16,-9 13 28 16,0 15-7-16,0 11 2 15,0 7-4-15,0 4-23 16,-6 30-25-16,-7 22 13 16,4 16 5-16,3 9 7 15,6-3 0-15,0-8 2 16,9-7-2-16,19-8-16 15,5-9-93-15,13-19-32 16,2-19-101-16</inkml:trace>
  <inkml:trace contextRef="#ctx0" brushRef="#br0" timeOffset="61987.87">6497 6076 423 0,'0'0'56'0,"0"0"99"15,0 0-83-15,0 0-7 16,0 0-36-16,0 0 4 16,-3 3-15-16,0 13-18 15,3 9-14-15,-3 16 14 16,0 13 13-16,3 2 3 16,-3 0-7-16,3-5-5 15,0-7-1-15,0-7 1 16,0-10-4-16,0-5-47 15,3-8-117-15,9-7-91 0,4-7-149 16</inkml:trace>
  <inkml:trace contextRef="#ctx0" brushRef="#br0" timeOffset="62250.37">6888 6070 434 0,'0'0'82'16,"0"0"67"-16,0 0-69 16,0 0-34-16,0 0-18 0,0 0 9 15,0-3 5 1,3 3-12-16,28-11-4 0,18-6-5 16,14-5-16-1,13-3-3-15,3-1-2 0,-1 4-1 16,-10 3-12-16,-12 8-69 15,-13 7-41-15,-18 4-24 16,-19 4 10-16,-6 18-213 16</inkml:trace>
  <inkml:trace contextRef="#ctx0" brushRef="#br0" timeOffset="62528.07">6964 6246 182 0,'0'0'189'0,"0"0"-55"15,0 0 33-15,0 0-64 16,0 0-22-16,0 0-32 16,-18 0-19-16,27 0-3 15,27-9-11-15,13-7-8 16,15 0-8-16,5 2 1 16,-1 2-1-16,1 1 5 15,-5 0-7-15,-1-4 4 16,-2 5-2-16,-15 1 0 15,-17 4 0-15,-13 3-1 16,-13-1-20-16,-3 3-9 16,0 0-40-16,0 0-70 15,0 10-69-15,-6 8 19 0</inkml:trace>
  <inkml:trace contextRef="#ctx0" brushRef="#br0" timeOffset="63518.11">8056 5954 87 0,'0'0'215'0,"0"0"-157"15,0 0 18-15,0 0-12 0,0 0-6 16,0 0 1-16,-15 0-10 16,15-8-5-16,15-11-27 15,7-10-17-15,2-3 0 16,3-4-1-16,-2-5 0 16,-8-2-2-16,-4-11-3 15,-4 2 4-15,-3 5 2 16,-3 15-8-16,-3 16 8 15,0 13 0-15,0 3 0 16,0 0-18-16,0 3 7 16,-9 20-9-16,0 7 11 0,2 4 5 15,1 8 1 1,6 5 1-16,0 3 2 0,0 11 3 16,0-2-3-1,0 6 4-15,0-5-4 0,0-9 2 16,-5-5-4-16,-4-7-5 15,-4-6-52-15,-2-6-22 16,0-5 16-16,0-5 3 16,-1-7 28-16,2-8-33 15,1-2 57-15,-5 0 5 16,0-5 4-16,-4-4 2 16,-1-3 13-16,1 0 29 15,1 4 1-15,3 3 6 16,2-2 3-16,5 4 6 0,2 3 15 15,5 0 25-15,1 0-14 16,3 0-29-16,0 0-19 16,0-2-10-16,19 0-24 15,17-5 5-15,16 2 3 16,11-3-8-16,4-4 0 16,2-2-2-16,-8 0 0 15,0-4 2-15,-6 4-2 16,-7 0 3-16,-17 4-3 15,-11 5 19-15,-7 3 4 16,-10 0-17-16,0 2 2 16,-3 0-2-16,0 0-6 15,0 0 3-15,0 0-2 0,0-1 1 16,0 1-1-16,0 0 5 16,0 0 3-16,0 0 0 15,0 0 0-15,0 0 0 16,0 0-1-16,0 0 3 15,0 0-6-15,0 0 1 16,-3 0 1-16,3 0 4 16,0 0-1-16,0 0-3 15,0 0-8-15,0 0-3 16,0 0 3-16,0 0 7 16,0 0-2-16,0 0-4 15,0-2-1-15,0 2 5 16,0 0 0-16,0 0-5 15,0 0-6-15,0 0-12 0,0 0-49 16,0 6-68-16,-3 17-157 16,3 10 101-16,0 0-151 15</inkml:trace>
  <inkml:trace contextRef="#ctx0" brushRef="#br0" timeOffset="64110.14">9382 6191 266 0,'0'0'153'0,"0"0"-133"0,0 0 4 16,0 0 29-16,0 0-31 15,0 0-12-15,0 19-5 16,-3-17-3-16,0-2 4 15,-5 3 1-15,-8-1 12 16,-3-2 16-16,-1 0-1 16,1 0 12-16,7-5 5 15,3-11-11-15,3-2 1 16,6-8-22-16,0 3-19 16,0 1-1-16,18 4-7 15,7 5 0-15,2 7-3 16,-3 6 0-16,0 0-19 0,-5 5-8 15,-10 12 9-15,-4 2 11 16,-5 1-3-16,0 0 15 16,0-3 1-16,-14-3 5 15,4-5 0-15,1-1 6 16,3-5-4-16,6-3 4 16,0 0 8-16,0 0 17 15,0 0 19-15,0-3-4 16,0-14-13-16,0 1-33 15,0-1-2-15,0 6 2 16,3 5 0-16,-3 6-1 16,0 0 0-16,0 0-10 15,0 0-1-15,3 0-6 0,6 9 3 16,1 11 8 0,-4 10 7-16,-3 8 0 0,-3 15 0 15,-15 9 7-15,-25 7 2 16,-15 9-7-16,-6 5-2 15,-2 5-68-15,2-10-146 16</inkml:trace>
  <inkml:trace contextRef="#ctx0" brushRef="#br0" timeOffset="65016.05">11242 5821 75 0,'0'0'29'0,"0"0"-20"16,0 0 45-16,0 0 17 16,0 0-43-16,0 0 10 15,0 0 33-15,49-46 4 16,-43 33-5-16,-2-3-21 15,-4-1-24-15,0 0-1 16,-7-3-15-16,-21 3-8 0,-8 2 1 16,-6 4-1-16,-4 11-1 15,-9 0 0-15,-2 31 0 16,-1 21-8-16,7 15 3 16,11 8 2-16,16 0 1 15,17-7-1-15,7-18 2 16,13-16-5-16,23-15 6 15,2-14 0-15,12-5 13 16,2-7 10-16,-4-18-3 16,1-9-1-16,-7-8-11 15,-10 0 2-15,-6-5 1 16,-7-7 14-16,-13 2-5 0,-1 9-16 16,-5 13 0-16,0 17 1 15,0 13 27-15,-4 17-32 16,-9 26-37-16,-3 21 35 15,1 12 0-15,3 9-2 16,9 0-63-16,3-3-69 16,0-13-98-16,21-22-31 15</inkml:trace>
  <inkml:trace contextRef="#ctx0" brushRef="#br0" timeOffset="65435.68">11415 6242 249 0,'0'0'120'16,"0"0"-19"-16,0 0-23 16,0 0-9-16,0 0-21 15,0 0-4-15,-6-54-29 16,24 37-8-16,12 3-7 16,5 3-7-16,8 6-11 15,-2 5-44-15,-4 0 3 16,-11 4 10-16,-10 12-22 15,-10 5 27-15,-6 5 32 16,0 1 10-16,-15 1 2 16,-8-4 1-16,3-4 0 15,5-10 6-15,3-1 10 0,6-8 15 16,6-1 21-16,0 0 49 16,0-14-15-16,3-16-62 15,18-9-25-15,7-5-3 16,11 1-3-16,4 4 6 15,2 13-4-15,-3 10 2 16,-12 15-6-16,-5 1-2 16,-11 21-15-16,-7 20-5 15,-7 13 15-15,-8 10-20 16,-14 5-7-16,3-14-87 16,8-11-51-16,11-17 9 15</inkml:trace>
  <inkml:trace contextRef="#ctx0" brushRef="#br0" timeOffset="65661.16">12159 6220 369 0,'0'0'74'16,"0"0"87"-16,0 0-81 16,0 0-27-16,0 0-19 15,0 0-1-15,-4-5-16 16,4 5-17-16,10 0 0 15,20 0-16-15,21 0 13 16,21-7-75-16,8-3-63 16,-4-6 43-16,-15 3-124 0,-28 1 104 15,-14 0 42 1,-19 5 44-16</inkml:trace>
  <inkml:trace contextRef="#ctx0" brushRef="#br0" timeOffset="65869.34">12298 6131 214 0,'0'0'112'0,"0"0"82"16,0 0-105-16,0 0 19 15,-15-72 3-15,15 66-42 16,0 6 1-16,0 0-34 16,0 0-36-16,0 17-23 15,0 16 7-15,0 21 12 16,0 16 4-16,-12 10 0 15,-13 8-27-15,2-11-128 16,4-12-124-16,13-24-31 0</inkml:trace>
  <inkml:trace contextRef="#ctx0" brushRef="#br0" timeOffset="66096.52">12772 6077 623 0,'0'0'80'16,"0"0"116"-16,0 0-55 16,0 0-74-16,0 0-67 15,0 0-11-15,10 19 1 0,-7 37 10 16,-3 21 5 0,0 10-2-16,-13 0 3 0,-9-7-6 15,2-16-71-15,13-14-56 16,7-21-109-16,3-21-13 15</inkml:trace>
  <inkml:trace contextRef="#ctx0" brushRef="#br0" timeOffset="66358.63">13382 5671 820 0,'0'0'60'16,"0"0"22"-16,0 0-24 0,0 0-24 16,0 0-23-1,0 0-11-15,54-5-7 0,31-1 7 16,30-5 0-16,12-4-19 16,-17 1-91-16,-25-2 5 15,-27 10-16-15,-25 1 26 16,-27 5-50-16,-6 0-32 15,-36 14-27-15,-22 8 122 16</inkml:trace>
  <inkml:trace contextRef="#ctx0" brushRef="#br0" timeOffset="66562.14">13409 5867 249 0,'0'0'133'16,"0"0"31"-16,0 0-46 15,0 0-40-15,0 0-65 16,0 0 20-16,106-3-2 15,0-9 23-15,6-2-35 16,-4-2-15-16,-18 5-4 16,-15-1 2-16,-23 5-4 15,-16 1 0-15,-17 5-49 16,-18 1-90-16,-1 0-7 16,-32 17-57-16,-22 6 88 15</inkml:trace>
  <inkml:trace contextRef="#ctx0" brushRef="#br0" timeOffset="70145.1">15166 5313 78 0,'0'0'31'16,"0"0"22"-16,0 0 46 16,0 0-41-16,0 0-39 15,0 0-12-15,0 5-1 16,0 2 13-16,-10 3 38 16,-2-1-18-16,-6-1 3 0,0-1 11 15,-5-3-19-15,6-4-6 16,2 0 4-16,4-5 34 15,4-15-3-15,7-8-35 16,0-8-18-16,15-1-7 16,11 1-6-16,9 6 2 15,1 12-3-15,-2 13-2 16,3 5-5-16,2 19-8 16,-3 22 0-16,-13 14 11 15,-14 9 3-15,-9 4 1 16,-19-1 1-16,-21-4-1 0,-12-9 4 15,-6-7 0 1,-3-10 2-16,1-7-1 0,9-8 3 16,5-11-3-16,13-5 1 15,11-6 5-15,7-13 6 16,8-14-5-16,7-2-8 16,0 0 0-16,19 8-4 15,7 8-1-15,6 11-5 16,7 2 0-16,1 15-6 15,5 16 1-15,7 4 3 16,4 2-15-16,12-3-57 16,2-12-50-16,3-15-44 0,-9-7-93 15</inkml:trace>
  <inkml:trace contextRef="#ctx0" brushRef="#br0" timeOffset="70320.57">15663 5557 403 0,'0'0'144'0,"0"0"36"16,0 0-86-16,0 0-49 16,0 0-18-16,0 0-26 15,55-20-1-15,6 11-6 16,11-5-32-16,4 3-59 16,-2-1-79-16,-13-1 28 15,-22-1-24-15</inkml:trace>
  <inkml:trace contextRef="#ctx0" brushRef="#br0" timeOffset="70520.6">15851 5406 136 0,'0'0'65'0,"0"0"104"15,0 0 31-15,0 0-47 16,0 0 5-16,0 0-72 16,-39-36-12-16,39 36-63 15,16 8-11-15,10 23-6 16,-6 15-2-16,-7 15 7 15,-13 11-3-15,-11 10 4 16,-14-2-19-16,-1-11-102 16,16-13-48-16,10-24-43 15,21-28-12-15</inkml:trace>
  <inkml:trace contextRef="#ctx0" brushRef="#br0" timeOffset="70940.48">16704 5332 453 0,'0'0'10'15,"0"0"107"-15,0 0-63 16,0 0-47-16,0 0-5 16,-106-55 1-16,71 52 21 15,-1 3-5-15,-3 3-19 16,0 19-1-16,0 8 0 15,5 10-4-15,10 5 3 16,9-1 1-16,13-6-3 0,2-11 4 16,23-8 0-16,16-11 2 15,4-7 7-15,5-1 1 16,1-6-3-16,-7-11 2 16,-8-7-9-16,-3-4 7 15,-5-4 0-15,-10-3 0 16,-6 1-6-16,-5 11 6 15,-2 9-3-15,-3 14 6 16,0 0-10-16,-2 25-32 16,-8 18 23-16,-3 13 6 15,10 5 1-15,3-3-14 16,3-7-41-16,22-15-54 0,9-14-61 16,9-16 81-16,14-6-41 15</inkml:trace>
  <inkml:trace contextRef="#ctx0" brushRef="#br0" timeOffset="71324">17095 5535 334 0,'0'0'120'15,"0"0"75"-15,0 0-105 16,0 0-44-16,0 0 6 16,0 0 10-16,-19-7-32 15,19 4-26-15,0 3-4 16,19-2-11-16,9 2-52 15,12 0 15-15,2 0-27 0,-6 11 4 16,-9 9 27-16,-15 0-58 16,-9 6 86-16,-3-5 11 15,0 2 5-15,-18-4 1 16,0-5 1-16,3-1 26 16,2-8 16-16,5-4 12 15,3-1 23-15,4-5 44 16,1-23-46-16,3-8-60 15,27-10-17-15,12 0-7 16,10 6-28-16,3 9 22 16,-9 11 7-16,-7 14 4 15,-13 6-8-15,-10 12-30 0,-13 22 8 16,-3 12-21 0,-33 17 11-16,-22 18-47 0,-22 7-66 15,-15-3-149-15</inkml:trace>
  <inkml:trace contextRef="#ctx0" brushRef="#br0" timeOffset="71654.39">14671 6320 520 0,'-90'-6'20'0,"38"3"34"15,27-1 139-15,19 4-96 16,6 0-24-16,34-11-13 0,57-5-18 16,69-6-36-16,67 5 14 15,65 8 1-15,42 6-13 16,30 3-4-16,14 3-4 16,-9 0-2-16,-21-3 2 15,-44 0 0-15,-53-18-7 16,-65-8-2-16,-62 1-12 15,-57 1-11-15,-37 9 6 16,-30 4 9-16,-23 11-8 16,-51 0-144-16,-46 4-89 15,-36 17 81-15,-35 3-43 16</inkml:trace>
  <inkml:trace contextRef="#ctx0" brushRef="#br0" timeOffset="72959.02">15364 6618 319 0,'0'0'14'16,"0"0"121"-16,0 0-31 15,0 0-11-15,0 0-5 16,0 0-38-16,-29-45 18 16,5 40-32-16,-4 5-26 15,-8 0-10-15,0 10-2 16,3 9-3-16,5 2 3 16,5 2-4-16,13-7 3 15,4-2 2-15,6-9-3 16,0-5-7-16,0 0 10 15,25 0 1-15,14 0 14 16,16-6-4-16,8-7-10 0,-5-1 0 16,-10-1-4-16,-8 2 0 15,-14 0 2-15,-7 3 2 16,-12 0 10-16,-2 1-5 16,0-1 2-16,-3-2-1 15,-1 6-3-15,1 2-1 16,-2 2 1-16,0 2-2 15,0 0-1-15,0 0-2 16,0 0-11-16,0 10-6 16,-2 14 9-16,-4 7 5 15,2 6 5-15,4 6 2 16,0 1 0-16,0-2 3 16,0 1-5-16,9-7 4 15,-5-3 0-15,0-6 1 16,-1-8 1-16,-3-5 1 0,0-3 6 15,0-3-2-15,-3-2 6 16,-10 1 2-16,-7-6 9 16,-9-1 7-16,-10 0-9 15,-11-8-18-15,-4-3-5 16,-2 0-3-16,2 4-5 16,8 7-47-16,7 4-50 15,16 21-61-15,20 7-80 0,3 0-45 16</inkml:trace>
  <inkml:trace contextRef="#ctx0" brushRef="#br0" timeOffset="73319.7">16061 6872 402 0,'0'0'56'15,"0"0"109"-15,0 0-107 16,0 0-2-16,0 0 28 16,0 0-4-16,-70-6-4 15,70 6-26-15,0 0-23 16,0-1-9-16,0-3-9 0,18-4 0 16,20-6 5-16,18-3-11 15,8 2-3-15,-2-1 0 16,-8 2 2-16,-8 4 1 15,-10 3-3-15,-10 4 1 16,-14 0-1-16,-9 3 1 16,-3 0-1-16,0 0 0 15,0 0-2-15,0 0-11 16,0 0-38-16,-3 0-64 16,-12 9-95-16,-3 7 11 15,3-2-38-15</inkml:trace>
  <inkml:trace contextRef="#ctx0" brushRef="#br0" timeOffset="73918.53">16916 6757 150 0,'0'0'82'15,"0"0"26"-15,0 0-18 16,0 0 5-16,8-83-37 16,-8 65 0-16,-2 2 4 15,-13 4-41-15,-11 8 4 16,-10 4-19-16,-10 0-6 16,-3 16-6-16,-2 15-4 15,8 11 10-15,4 2-3 16,17-1 0-16,9-11 2 15,10-5-2-15,3-8-1 0,17-11 4 16,18-8 5-16,7 0 14 16,10-8 7-16,-3-9-20 15,-4-5 4-15,-3 1-5 16,-5-1 1-16,-15-3-2 16,-3 3 1-16,-9 1 5 15,-10 6-6-15,3 5 4 16,-3 6 11-16,0 4-19 15,0 0-8-15,0 12-17 16,-6 17-9-16,-2 10 32 16,3 9-8-16,5 3-33 15,5-1-74-15,23-8-55 16,13-13-24-16,2-20-37 0</inkml:trace>
  <inkml:trace contextRef="#ctx0" brushRef="#br0" timeOffset="74624.17">17333 6846 311 0,'0'0'41'0,"0"0"92"16,0 0-67-16,0 0-3 15,0 0 5-15,0 0-24 16,18-39-44-16,5 25-2 15,10 4-4-15,2 4 0 16,1 3 2-16,-3 3-2 0,-10 0-24 16,-1 9 1-16,-9 10 21 15,-4 0-4-15,-6 6 9 16,-3 1-2-16,0 1 5 16,-3-4 1-16,-5-4-1 15,2-4 5-15,5-10-4 16,-3-1 14-16,4-4 3 15,0 0-7-15,0 0 18 16,0 0 16-16,0 0-2 16,0-20 3-16,7-9-11 15,11-9-35-15,6 2-1 16,-2 4-1-16,2 5 0 0,-5 13 0 16,-2 2 2-16,-7 9 3 15,-4 1-2-15,-4 2 3 16,-2 0-4-16,0 0-1 15,0 0-3-15,0 0-5 16,3 0 0-16,2 2 3 16,1 6 6-16,1 0 0 15,-1-1 0-15,-3-1 0 16,-3-3 0-16,0-1-1 16,3-2 1-16,-3 0 1 15,0 0 0-15,0 0 4 0,0 0-1 16,0 0 3-1,0 0 2-15,0 0 4 0,0 0 8 16,0 0-9-16,0 0-1 16,0 0-3-1,0 0-4-15,0 0 4 0,0 0-4 16,0 0 4-16,0 0-8 16,0 0 2-16,0 0-1 15,0 0-1-15,0 0-1 16,0 0 1-16,0 0-8 15,0 0-46-15,0 11-97 16,-25 5-74-16,-18 4 69 16</inkml:trace>
  <inkml:trace contextRef="#ctx0" brushRef="#br0" timeOffset="75418.58">16251 6710 50 0,'0'0'64'16,"0"0"-17"-16,0 0 8 15,0 0-5-15,0 0-7 16,0 0-18-16,0-17 0 16,-7 14 4-16,3 1-1 15,1 0 6-15,-2-2 2 0,2-1 19 16,-2 2 5-1,2-1-8-15,0 1-8 0,0 1-1 16,0 2-2-16,3 0-16 16,0 0-6-16,0 0-11 15,0 0-8-15,-3 0 0 16,3 0-11-16,-8 12-7 16,-2 15 7-16,1 9 11 15,-3 4 1-15,-1 1 2 16,2 3 0-16,2-3 3 15,-1-5-3-15,4-4-3 16,0-11 0-16,3-2 1 16,-1-5-2-16,4-2-3 15,0-7-90-15,0-2-97 16,-1-3-9-16,-5-1 54 0</inkml:trace>
  <inkml:trace contextRef="#ctx0" brushRef="#br0" timeOffset="75740.05">15903 6902 26 0,'0'0'56'16,"0"0"7"-16,0 0 17 16,0 0-19-16,0 0 17 15,0 0-13-15,-16 0-12 16,16 0 0-16,0 0 0 15,0 0-13-15,0 0-5 0,0-5 3 16,7-3 1-16,14-6-16 16,20-2-21-16,13-1-2 15,8-3 2 1,3 3 2-16,-3 3-4 0,-7 3 0 16,-12 5 0-16,-14 2-6 15,-10 1-1-15,-9 3-36 16,-7 0-44-16,-3 0-38 15,0 0 12-15,-6 0-41 16,-23 0-66-16</inkml:trace>
  <inkml:trace contextRef="#ctx0" brushRef="#br0" timeOffset="76108.16">16130 6653 53 0,'0'0'32'15,"0"0"38"-15,0 0-32 16,0 0-15-16,0 0 12 16,0 0-20-16,40-61-2 15,-40 61 0-15,0 0-5 16,0 0 10-16,0 0 6 16,0 0-3-16,3-2 11 15,-3 2-8-15,0-2-6 0,3-1 3 16,-3 0 4-1,3-1-7-15,0 4 7 0,-3-3-2 16,0 3-3-16,0 0-3 16,0 0-17-16,0 0-3 15,0 23-20-15,0 15 15 16,0 13 7-16,-6 8 1 16,-7 5 4-16,-1-1-3 15,0 0-2-15,6-7 1 16,2-14-48-16,6-8-31 15,0-16-36-15,19-12-64 16</inkml:trace>
  <inkml:trace contextRef="#ctx0" brushRef="#br0" timeOffset="77532.14">17374 6822 50 0,'0'0'48'16,"0"0"-7"-16,0 0 33 15,0 0 5-15,0 0-8 16,0 0-18-16,0-23 26 15,0 17-21-15,3 1-37 16,5 0-13-16,3 1-1 16,4-1-7-16,-3 5-2 15,3 0-3-15,0 0-1 16,0 9 0-16,-4 16 1 0,-2 9 0 16,-3 6 4-16,-2 0 0 15,-4 0-3-15,0-8 4 16,0-9 0-16,-5-7 4 15,0-7-2-15,2-4 7 16,3-5 5-16,0 0 9 16,0 0-5-16,0 0 22 15,0 0 10-15,0 0 11 16,0-10 14-16,0-13-27 16,2-14-46-16,13-12-2 15,3-1-6-15,12-3 1 16,1 8 2-16,2 8 1 0,-3 15 0 15,-7 5 2-15,-6 12 4 16,-5 2-1-16,-9 3-3 16,0 0-8-16,1 0 2 15,2 7 1-15,3 6-2 16,2 3 5-16,-2 2 1 16,-2-2 1-16,-3 0-1 15,-1-5 1-15,0-1-2 16,-1 0 2-16,-1-2 0 15,1-4 2-15,-2-1-4 16,1 1 4-16,-1-4-2 16,2 0 0-16,-1 0 1 15,-1 0 1-15,0 0 1 0,0 0-3 16,0 0 1-16,0 0 2 16,0 0-2-16,0 0 1 15,0 0-1-15,0 0-1 16,0 0 2-16,0 0 0 15,0 0-1-15,0 0-1 16,0 0-1-16,0 0-1 16,0 0 0-16,0 0 1 15,0 0 1-15,0 0 0 16,0 0 1-16,0 0 0 16,0 0-1-16,0 0 3 15,0 0-2-15,0 0 0 0,0 0-1 16,0 0 0-1,0 0 0-15,0 0-4 0,0 0-3 16,0 0-11-16,0 0-30 16,0 0-38-16,0 0-61 15,0 4-27-15,-13-1-39 16</inkml:trace>
  <inkml:trace contextRef="#ctx0" brushRef="#br0" timeOffset="79746">17655 6865 80 0,'0'0'14'0,"0"0"49"15,0 0-29-15,0 0-18 16,0 0-7-16,0 0 23 16,21-26 20-16,-17 22-12 15,0 1 5-15,-1-1-2 16,0 1-10-16,0 0-7 15,-3 3-1-15,0 0-11 16,0 0-6-16,0 0-4 16,0-1-2-16,6-5 13 15,1-4 5-15,6-2-19 0,3 2 3 16,-3 1-4 0,0 1 5-16,-4 5-2 0,2 3-3 15,-5 0-3-15,0 0-5 16,0 4-11-16,4 15 10 15,-3 8 5-15,-3 2 1 16,-4 7 1-16,0 3 2 16,-5 0-1-16,-13 0 0 15,-1-3 1-15,-4-10 0 16,3-1 3-16,-3-8 0 16,7-4 19-16,0-5-11 15,6-2 4-15,6-3-10 16,2-3 0-16,2 0 2 15,0 0-7-15,0 0-84 0,3 0-114 16,10-3-87-16</inkml:trace>
  <inkml:trace contextRef="#ctx0" brushRef="#br0" timeOffset="83475.95">19223 5911 388 0,'0'0'1'16,"0"0"2"-16,0 0 1 15,0 0 13-15,0 0 10 16,0 0-17-16,120-50-7 16,-37 34-2-16,9 3-1 15,1 3-2-15,-5 4 2 16,-12 3-44-16,-18 3-53 15,-21 0-64-15</inkml:trace>
  <inkml:trace contextRef="#ctx0" brushRef="#br0" timeOffset="83657.06">19247 6046 42 0,'0'0'65'0,"0"0"34"15,0 0 13-15,0 0-40 16,0 0-41-16,0 0-31 15,-24 19 5-15,105-19 1 16,29 0 2-16,14-12-5 16,2-5-3-16,-9 1-61 15,-14-9-47-15,-14-9-52 16</inkml:trace>
  <inkml:trace contextRef="#ctx0" brushRef="#br0" timeOffset="83924.26">19632 5476 300 0,'0'0'5'0,"0"0"15"0,-82-38 143 16,79 36-62-16,3 0-20 15,23-1-67-15,29 1-13 16,26 2-1-16,19 0 3 16,8 26 6-16,-8 13-5 15,-17 12-8-15,-21 13 3 16,-34 10-2-16,-25 10 2 15,-28 5-2-15,-46-4 3 16,-30-6 0-16,-20-7 8 0,-13-7-8 16,-2-7 0-1,22-5-20-15,30-7-13 0,38-3-34 16,39-14-119-16,26-19-205 16</inkml:trace>
  <inkml:trace contextRef="#ctx0" brushRef="#br0" timeOffset="84606.34">21366 5954 219 0,'0'0'55'0,"0"0"-42"16,0 0 71-16,10-83-48 16,15 44 6-16,8-4-15 15,6 0-21-15,1-3-5 16,-6-3 1-16,-3 1-1 15,-9 4 4-15,-9 6-5 16,-10 16 3-16,-3 9 3 16,0 9-4-16,-23 4-2 15,-12 9-9-15,-10 21 1 16,-11 10 8-16,9 5 1 0,8 2 2 16,11-5 1-16,13 1-2 15,3 1-1-15,10-1 1 16,2 1-1-16,0-2-1 15,6-2 1-15,2-4 0 16,-5-3-1-16,-3-3 4 16,-12-4-4-16,-15-1 4 15,-9-1 1-15,-4-7 1 16,-5 0-5-16,6-8 2 16,7-8 5-16,2-1-1 0,15 0-1 15,3-7 11-15,9-4 4 16,3-2-15-16,3 3-6 15,21 2 0-15,6 4-9 16,-1 4-2-16,1 7 5 16,-2 24-1-16,-4 14 7 15,-7 8 0-15,-5 6 3 16,-9 4 7-16,-3-4 1 16,0-6 5-16,0-3-9 15,3-13-6-15,9-6-1 16,11-9-1-16,15-10-2 15,22-12-85-15,14-3-17 16</inkml:trace>
  <inkml:trace contextRef="#ctx0" brushRef="#br0" timeOffset="85012.45">22133 6014 288 0,'0'0'25'15,"-16"-73"92"-15,-2 40-49 16,-6 11-8-16,-6 7-51 16,-9 15-3-16,-8 3-6 15,-4 28-6-15,2 10 0 16,5 8 6-16,18-2-5 16,8-2 7-16,13-7-2 15,5-9 0-15,0-5 0 0,18-11 0 16,10-4 4-16,10-7 9 15,10-2 25-15,5-14-16 16,1-12-11-16,-8-8-1 16,-6-1-3-16,-10-2-5 15,-12 12 7-15,-6 10 3 16,-9 6 34-16,-3 9-10 16,0 0-36-16,0 5-18 15,-2 19-7-15,-12 13 24 16,0 6 0-16,-1 3 1 15,5-6 0-15,5-1-1 16,5-8-35-16,0-8-83 16,26-11-16-16,8-9-49 15</inkml:trace>
  <inkml:trace contextRef="#ctx0" brushRef="#br0" timeOffset="85455.25">22384 6181 173 0,'0'0'53'16,"0"0"59"-16,0 0-72 16,0 0 18-16,0 0 4 15,0 0 2-15,-15-29-19 16,15 29-28-16,0-1-12 16,1-1-5-16,14 2-14 0,9 0-39 15,5 0 39-15,-7 13-8 16,-7 7 12-16,-6 3-4 15,-9 1 8-15,0 1 2 16,0-5 4-16,-15-3 1 16,3-4 0-16,2-7 1 15,4-3 5-15,3-3 10 16,3 0 35-16,0 0 25 16,0-6 4-16,4-16-25 15,18-14-56-15,14-5-1 16,12-1-6-16,0 5 6 15,1 12 0-15,-10 10-4 16,-9 8-3-16,-11 7 7 16,-9 0-13-16,-8 19-9 15,-2 12 12-15,-8 13 1 0,-23 7 8 16,-10 4 0-16,-4-3-6 16,3-5-66-16,9-9-29 15,12-15-15-15,19-9-84 16</inkml:trace>
  <inkml:trace contextRef="#ctx0" brushRef="#br0" timeOffset="86010.54">23058 5704 89 0,'0'0'438'16,"0"0"-429"-1,-9-72 34-15,9 52-37 0,5 3 4 16,17 0-10-16,8 4-6 16,1 5 0-16,7 5 4 15,-7 3-3-15,-4 5-2 16,-4 20-8-16,-9 8 10 16,-13 10-3-16,-1 4 8 15,-16 6 0-15,-15 0 0 16,-1-6 3-16,2-7 0 15,10-12-3-15,11-10 0 16,6-6-3-16,3-6 1 16,0 0 2-16,25-3 5 15,15-3 48-15,14 0-29 16,5-6-12-16,0-3-4 0,-17-3-6 16,-13 7 0-16,-15 0-2 15,-14 5 7-15,0 0-7 16,-18 8-14-16,-14 15 14 15,-6 11 17-15,-4 1 19 16,5 6-15-16,5 0-10 16,6 3 9-16,2 6-14 15,12-4-2-15,12 3 0 16,0 1-3-16,6-8 19 16,11-8-14-16,-4-8 1 0,-6-10-5 15,-5-8-2-15,-2 1 0 16,-11 2 1-16,-23-3 2 15,-15-2-3-15,-12-1-5 16,-2 1-81-16,2 0-31 16,8 2-101-16</inkml:trace>
  <inkml:trace contextRef="#ctx0" brushRef="#br0" timeOffset="86422.58">23324 6525 531 0,'0'0'7'0,"0"0"40"16,0 0-23-16,0 0-24 16,0 0-6-16,0 0-1 15,71 4-4-15,-51 8-1 16,-3 3 7-16,-5 4-7 15,-1 8 7-15,-7-1 0 16,-4 3 1-16,0-7-9 16,0-7 11-16,0-6 0 15,-3-8 2-15,-6 2 1 16,3-3 12-16,2 0 30 16,1-13 39-16,3-10-28 15,1-13-16-15,25-4-38 0,10 1 0 16,-1 8-6-16,3 11 3 15,-4 10 0-15,-9 10-10 16,-1 1-4-16,-12 25-34 16,-11 11 17-16,-1 11 16 15,-17 8-20-15,-13-3-42 16,2-6-81-16,7-11-97 16</inkml:trace>
  <inkml:trace contextRef="#ctx0" brushRef="#br0" timeOffset="86604.55">23853 6617 258 0,'0'0'282'16,"0"0"-187"-16,0 0 8 16,0 0-30-16,0 0-73 15,82-36-13-15,-30 28-88 16,-1 2-78-16,-5 2 3 15,-13 2-84-15</inkml:trace>
  <inkml:trace contextRef="#ctx0" brushRef="#br0" timeOffset="86730.53">23840 6716 73 0,'0'0'115'0,"0"0"-10"0,0 0-38 15,0 0-42-15,0 0-13 16,0 0-9-16,55 12-6 15,14-29-147-15</inkml:trace>
  <inkml:trace contextRef="#ctx0" brushRef="#br0" timeOffset="86920.26">24353 6528 474 0,'0'0'89'16,"0"0"25"-16,0 0-27 15,0 0-80-15,0 0-7 16,0 0-18-16,-30 74 18 0,12-20 10 16,-3 3-4-1,-9 4 1-15,-10 4-7 0,-14-2-103 16,-2-17-124-16</inkml:trace>
  <inkml:trace contextRef="#ctx0" brushRef="#br0" timeOffset="87425.78">23841 5170 474 0,'0'0'0'0,"0"0"-148"15,-39 77 148-15,24-33 1 16,4 3 5-16,7-7-6 16,4-9 5-16,8-11-4 15,20-11 49-15,12-9 6 16,13 0 26-16,7-19-62 16,4-14-2-16,1-7-6 15,-4-10 7-15,-1-6-12 16,-9 3-1-16,-17 9-4 15,-12 19 15-15,-12 16 20 16,-6 9-18-16,2 5-19 16,0 26-40-16,1 17 37 0,-1 9 3 15,-4 6 4-15,-2-10-3 16,0-13-1-16,-8-10 0 16,-10-10 0-16,-7-6 0 15,-10-8 21-15,-6-6 24 16,-6-2-12-16,-5-24-6 15,0-11 5-15,-3-11-11 16,6-8-10-16,3-2-9 16,8 8 0-16,12 14-2 15,6 18-3-15,1 18-6 16,-1 25-133-16,1 26-71 16,-2 19-12-16</inkml:trace>
  <inkml:trace contextRef="#ctx0" brushRef="#br0" timeOffset="91020.19">3860 8831 24 0,'0'0'58'16,"0"0"-31"-16,0 0 6 16,0 0-7-16,0 0-8 15,0 0-1-15,0 0 9 0,3 0 11 16,-3 0 14-1,0 0 15-15,0-3 19 0,0 0-14 16,0-1-17-16,-6 4-4 16,-3 0-4-16,-4 0-10 15,-7 17-13-15,-2 19-17 16,-5 17 0-16,8 3-10 16,8-7 4-16,11-9-4 15,0-13 1-15,0-8-1 16,15-9-3-16,0-4 7 15,1-6 1-15,7-6 9 16,4-18 12-16,-2-8-2 16,-1-4 3-16,-12-2-3 15,-9 4 2-15,-3 3-3 0,0 1 12 16,-15 11-24-16,-6 7 5 16,4 7-5-16,-5 5 1 15,0 7-8-15,-2 13-9 16,6 6-1-16,8 1 7 15,7-5-5-15,3-8-3 16,0-2 3-16,7-4-5 16,5-4-5-16,0-3 10 15,3-1 6-15,0 0 2 16,-2 0 3-16,-1-8 0 16,-4 1 3-16,-4-3 1 15,-4 0 3-15,0 1 1 16,0 4-3-16,-3 2-4 15,-3 3-4-15,-3 0-10 16,0 8-8-16,-4 11-10 0,2 4 2 16,5-3 11-16,3-4-5 15,3-5-3-15,0-5-6 16,0-3 3-16,0-3 12 16,5 0-8-16,-1 0 6 15,1 0-11-15,-2 0 0 16,0-3-12-16,0 0 17 15,0-4 18-15,-3 7-10 16,0 0-9-16,0 0-53 16,0 16-84-16,-12 11 7 0,-6 2 43 15</inkml:trace>
  <inkml:trace contextRef="#ctx0" brushRef="#br0" timeOffset="92782.43">5811 8487 98 0,'0'0'76'0,"0"0"-61"16,0 0 4-16,0 0 47 15,0 0-9-15,0 0-1 0,10 0 0 16,-5 0-8-16,7-17 1 16,10-5-14-16,11-15-30 15,3-2-4-15,1-1 0 16,-3-6 0-16,-4 5-1 15,-7 0 4-15,-4 5-3 16,-10 8 1-16,-2 9 4 16,-7 9-2-16,0 6 3 15,0 1-1-15,0 3-1 16,-10 0 13-16,-15 7-18 0,-5 13-4 16,-6 6 3-1,6 7 0-15,2 8 0 16,11 2 0-16,1 4-2 0,10 3 3 15,3 3 3-15,3 4-1 16,0-1-1-16,12 3 2 16,3-3 1-16,-6-1-3 15,-3-5 2-15,-6-8 3 16,0-3-4-16,-6-3 7 16,-11-9 6-16,-2-5 3 15,1-5 7-15,0-4 0 16,-1-5 2-16,2-5 2 15,-2-3-1-15,3 0 10 16,2-3 6-16,2-11-27 16,-1-3-2-16,4-2-10 0,4 2-3 15,5 4 7 1,0 4-7-16,0 1 1 0,0 5 3 16,0 2-6-16,2 1-7 15,4 0-3-15,6 0 3 16,4 3 3-16,1 8-3 15,2 6 4-15,-1 5 0 16,-3 1 1-16,-2 5 2 16,-4 3 0-16,3 3 0 15,-3 6 0-15,-3 0 6 16,0-1-6-16,0 6 6 16,0-1-1-16,1 5 2 15,1-2 2-15,1 0-4 0,4-8-5 16,2-2 0-16,6-7 4 15,4-4-4-15,5-3-2 16,6-5 2-16,6-4 0 16,7-7-48-16,2-3-118 15,-2-4-83-15,-13-14-251 16</inkml:trace>
  <inkml:trace contextRef="#ctx0" brushRef="#br0" timeOffset="94643.89">6867 8682 79 0,'0'0'2'0,"0"0"40"15,0 0 20-15,0 0-42 16,0 0 30-16,0 0-10 16,0-23-3-16,0 15 5 15,0-3-6-15,0-3 1 0,0-2-9 16,0-1-11-16,0 3 7 16,0 0 11-16,0 3-14 15,0 2-16-15,0 4 3 16,0 2-3-16,0 3 8 15,0 0-6-15,0 0-4 16,0 0-2-16,0 0-1 16,0 0 8-16,0 0-1 15,0 0 1-15,0 0-1 16,0 0-1-16,0 0-1 0,0 0-5 16,0 0 1-1,0 0-1-15,0 0-1 0,0 0-1 16,0 0-2-16,0 0 4 15,0 0 0-15,0 0 0 16,0 0 2-16,0 0-2 16,0 0 0-16,0 0-2 15,0 0 2-15,0 0-3 16,-3 0 1-16,3 0 0 16,0 3 1-16,0 0 1 15,-3-1 0-15,3 0 1 16,-6 8-1-16,-3 5-1 15,-9 6 1-15,-4 6 2 16,2-1-2-16,-2-3 0 16,6-4 0-16,8-8 2 0,2-5-1 15,6-6-1-15,0 0 4 16,0 0 4-16,0 0 3 16,0 0-3-16,0 0-3 15,0 0 2-15,0 0-1 16,0 0 3-16,0 0-2 15,0 0-3-15,0 0-1 16,0 0-3-16,0 0-4 16,0 0 2-16,0 0 1 15,0 0 1-15,0 0 1 16,0 0 5-16,0 0-5 16,0 0 2-16,0 0-3 15,0 0-1-15,0 0-1 0,0 0-2 16,0 0 1-1,0 0 1-15,0 0 2 0,0 0-2 16,0 0 1-16,0 0 1 16,0 0 0-16,-3 0 3 15,3 0 2-15,0 0-1 16,0 0 3-16,0 0 0 16,0 0 6-16,0 0 28 15,0 0-1-15,0-15-6 16,0-2-27-16,9-4-5 15,6 1 0-15,3 0-2 16,6 1-3-16,1 10-6 0,5 9 1 16,1 0-2-1,5 5-1-15,-3 18 0 0,-3 7 3 16,-8 4 1 0,-13 11 3-16,-9 2 1 0,0 6 3 15,-31 3 4-15,-8-6 3 16,-7-4-3-16,-5-4-1 15,-1-9 3-15,6-6 0 16,4-10-4-16,9-10 5 16,11-5 7-16,5-2 19 15,7 0 21-15,4-16-14 16,3 0-32-16,0 5-5 16,3 2 3-16,0 8-3 15,0-1-3-15,15 2-7 16,10 0-10-16,8 3 9 0,7 13 3 15,8 8 1-15,1 2 0 16,-1 6-6-16,7-2-128 16,-1-3-70-16,-5-8-119 15</inkml:trace>
  <inkml:trace contextRef="#ctx0" brushRef="#br0" timeOffset="94883.52">7437 9079 506 0,'0'0'68'0,"0"0"55"15,0 0-44-15,0 0-25 16,0 0-15-16,0 0-20 16,0 0-14-16,6 73-5 15,-6-18 28-15,0 14-7 16,0-2-12-16,-3-2-6 15,3-17-3-15,0-12-90 16,3-14-72-16,13-22-91 16,7-11-187-16</inkml:trace>
  <inkml:trace contextRef="#ctx0" brushRef="#br0" timeOffset="95229.43">7832 8659 559 0,'0'0'141'16,"0"0"14"-16,0 0-91 16,0 0-63-16,0 0-1 15,0 0-19-15,-22 76 19 16,16-37 7-16,6-5-7 16,0-4 0-16,6-7-1 15,16-10 1-15,5-10-26 16,4-3-4-16,5-8 21 15,-3-14 9-15,-8-7 5 16,-1-2 8-16,-6-2-7 16,-6 3 1-16,-6 11 1 15,-3 9 40-15,-3 8 9 16,0 2-25-16,0 5-32 0,0 21-35 16,3 18 23-16,0 13 12 15,-3 12 0-15,0 9 0 16,-6 3-26-16,-3 0-172 15,1-11-73-15</inkml:trace>
  <inkml:trace contextRef="#ctx0" brushRef="#br0" timeOffset="95437.01">8439 9134 777 0,'0'0'75'0,"0"0"52"15,0 0-49-15,0 0-55 16,0 0-23-16,0 0-6 16,0 87 6-16,0-25 13 15,0 15-4-15,-12 1-9 16,-4-1-9-16,10-8-148 16,6-13-115-16,3-28-130 15</inkml:trace>
  <inkml:trace contextRef="#ctx0" brushRef="#br0" timeOffset="95773.77">9138 8758 788 0,'0'0'54'0,"0"0"91"15,0 0-145-15,0 0-3 16,0 0-24-16,-71 122 27 15,41-50 4-15,2-2-3 16,7-3 1-16,12-5-2 16,9-15-2-16,0-10 1 15,9-15-2-15,15-13-4 16,7-9 6-16,8-9-1 16,-3-16 2-16,1-9-24 15,-16 0 9-15,-9-2 14 16,-9 0 1-16,-3 9 8 0,-3 8-6 15,-21 15-2-15,-6 4-12 16,-4 27-17-16,1 18 15 16,6 15-80-16,14 3-47 15,13-3-167-15</inkml:trace>
  <inkml:trace contextRef="#ctx0" brushRef="#br0" timeOffset="96001.58">9853 9177 919 0,'0'0'149'0,"0"0"9"0,0 0-92 16,0 0-58 0,0 0-8-16,0 0-21 0,0 99 20 15,12-28 1-15,-3 8 0 16,-8 1 0-16,-1-2-81 15,0-9-58-15,8-10-46 16,4-26-168-16,10-33-8 16</inkml:trace>
  <inkml:trace contextRef="#ctx0" brushRef="#br0" timeOffset="96455.92">10268 9128 279 0,'0'0'372'0,"0"0"-94"15,0 0-149-15,0 0-115 16,0 0-14-16,0 0-18 16,-15 60 14-16,12-11 4 15,3 10 5-15,0-2-2 16,12-8-2-16,10-12 0 16,11-14-1-16,6-13 0 15,10-10-2-15,6-16-26 16,2-21-46-16,-3-13-29 15,-17-2-11-15,-16-1 39 16,-21 2 38-16,0 6 13 16,-36 8 15-16,-10 5-11 0,-11 9 0 15,5 3 20-15,3 0 7 16,13 1 102-16,9-1-8 16,9-4-9-16,8-2-34 15,10-7-27-15,0-7-29 16,31-8-2-16,18 0-4 15,8 9-5-15,1 7 3 16,-4 13-3-16,-8 12 5 16,-10 7-3-16,-11 14-2 15,-14 23-5-15,-11 13-3 16,-8 15 14-16,-26 10 0 16,-12 5 3-16,-2-3-39 15,5 1-99-15,7-8-80 16,17-15-182-16</inkml:trace>
  <inkml:trace contextRef="#ctx0" brushRef="#br0" timeOffset="96678.56">11067 9177 726 0,'0'0'164'16,"0"0"-62"-16,0 0-59 15,0 0-43-15,0 0 2 16,26 119 4-16,-7-48 3 0,-4 4-3 16,-9 1 1-1,-6-1-7-15,-3-5-38 0,-15-10-134 16,6-17-132 0,5-26-130-16</inkml:trace>
  <inkml:trace contextRef="#ctx0" brushRef="#br0" timeOffset="96978.5">11879 9409 825 0,'0'0'161'0,"0"0"-35"16,0 0-126-16,0 0-13 15,0 0 0-15,0 0-34 16,128 13-30-16,-13-7-162 15,16-6-208-15</inkml:trace>
  <inkml:trace contextRef="#ctx0" brushRef="#br0" timeOffset="97127.89">12880 9365 659 0,'0'0'101'0,"0"0"-32"15,0 0-69-15,0 0-145 16,0 0-27-16,0 0-6 16</inkml:trace>
  <inkml:trace contextRef="#ctx0" brushRef="#br0" timeOffset="97282.39">13406 9367 192 0,'0'0'236'15,"0"0"-194"-15,0 0 118 16,0 0-11-16,0 0-55 16,0 0-93-16,0 0-1 15,9 0-158-15,15 0-139 16</inkml:trace>
  <inkml:trace contextRef="#ctx0" brushRef="#br0" timeOffset="98026.58">14192 8603 383 0,'0'0'165'0,"0"0"-91"16,0 0 29-16,0 0-76 15,0 0 16-15,0 0-43 16,-10-69-7-16,38 66-1 16,11 3 4-16,4 0-35 15,-4 12 6-15,-3 10-8 16,-8 6-9-16,-7 8-5 16,-18-2 10-16,-3 5 31 15,-3-2 14-15,-21 1 0 16,6-4 0-16,-2-5 1 15,6-3 4-15,8-8 9 16,3-1 3-16,3-5-13 16,0-5 0-16,6 0 1 0,18-2 1 15,8-4 13-15,7-1-1 16,3 0-6-16,-12-1-2 16,-15-8-6-16,-5 8 7 15,-9 1-9-15,-1 0 6 16,0 0 10-16,-8 17-18 15,-16 16 2-15,-10 10 5 16,1 10 28-16,5 3-7 16,11 5-12-16,8 1 1 15,6 1-1-15,3-4 6 16,3-6-5-16,12-10 0 16,3-2 2-16,-3-7-2 15,-4-4 2-15,-5-7-12 16,-3-2-3-16,-3-4 2 0,-3 1-4 15,-23 3 7-15,-16 6 2 16,-20 2-1-16,-13 2-10 16,-19-2-79-16,-20 0-98 15,-6-6 104-15</inkml:trace>
  <inkml:trace contextRef="#ctx0" brushRef="#br0" timeOffset="99994.84">16082 9297 406 0,'0'0'4'15,"0"0"62"-15,0 0 43 16,0 0-69-16,0 0 0 16,0 0-6-16,0 0-6 15,-6-40 12-15,60 27 4 16,25-7-31-16,27 7-6 15,7 5-5-15,2 6 1 16,-12-1-5-16,-9-2 4 16,-12-3-3-16,-17-3 1 15,-16-1-2-15,-19-2-21 0,-19 1-3 16,-11-4 7-16,-2-2 7 16,-24-1-20-16,-13-1 23 15,-3 2 8-15,-7 6 1 16,7 4 8-16,12 3 17 15,14 5 25-15,10 1 18 16,3 0-32-16,3 0-6 16,0 0-20-16,3 0-9 15,20 9 2-15,22 11 14 16,20 10 26-16,9 10-11 16,-2 3-22-16,-16 3-10 15,-18 0 0-15,-22-4-1 16,-16 5 1-16,-25 2-3 15,-30 11-10-15,-23 1-93 16,-13-3-138-16,-4-19-211 0</inkml:trace>
  <inkml:trace contextRef="#ctx0" brushRef="#br0" timeOffset="101978.96">12031 9431 186 0,'0'0'14'16,"0"0"-7"-16,0 0 54 16,0 0-10-16,0 0 28 0,0 0 10 15,0 0 3-15,0 0 19 16,0 0-56-16,0 0-17 15,0 0-11-15,0 0-27 16,0 0-1-16,0 0-8 16,3 0 0-16,5 0 2 15,11 0 7-15,6-3 5 16,5-3 1-16,-3-5-3 16,-5 2 1-16,-4-4 3 15,-3 1-4-15,-9-5 6 16,-6-4 5-16,0 1-12 15,0 1 6-15,-20 2-8 16,1 10-3-16,-13 7 1 16,0 10-1-16,-8 21-15 15,1 12 7-15,9 5 6 0,18-3-1 16,9-6 2-16,3-9-2 16,12-8 5-16,15-12 1 15,2-7 5-15,9-3 4 16,8-6 3-16,-1-13-3 15,-6-5-5-15,-9 2-1 16,-8-6 4-16,-16 1 2 16,-6 1-7-16,0-1 5 15,-6 7-7-15,-16 9-7 16,-8 11 4-16,-5 0-14 0,3 11 2 16,2 11 7-16,7-3 1 15,14 4 0-15,9-3-50 16,0 0-54-16,17 0-12 15,14-7-81-15</inkml:trace>
  <inkml:trace contextRef="#ctx0" brushRef="#br0" timeOffset="102482.23">12905 9402 478 0,'0'0'10'0,"0"0"175"16,0 0-134-16,0 0-51 15,0 0-16-15,0 0 8 16,-48 37 5-16,44-20 1 16,4-4-3-16,0-7-3 15,0 1 7-15,13-5 1 16,4-2 7-16,-4 0 5 15,2 0-1-15,-4 0 0 16,-4-9-3-16,-1-4 3 16,-6-4-2-16,0 0-2 15,0 7-2-15,-6 1-4 16,-5 6-2-16,-2 3 0 16,-5 3-15-16,-2 14 3 0,3 5 4 15,8 4 7-15,9-2-11 16,0-4 9-16,0-5 1 15,16-6-2-15,-1-7 5 16,3-2 1-16,0 0 4 16,3-13 2-16,-6-6 0 15,-5-4 1-15,-7-2 1 16,-3-1-5-16,0 2 3 16,-13 4-6-16,-2 8-1 15,-3 10-8-15,3 2-7 16,-1 9-32-16,-1 18-72 15,7 9-8-15,7-2-60 16</inkml:trace>
  <inkml:trace contextRef="#ctx0" brushRef="#br0" timeOffset="102942.52">13331 9453 445 0,'0'0'23'0,"0"0"152"16,0 0-103-16,0 0-47 16,0 0-25-16,0 0-10 15,-59 38 10-15,47-23 1 16,6-6-1-16,6-2-7 16,0-4 2-16,0-3 5 0,6 0 0 15,12 0 6-15,3 0 10 16,1-10-4-16,-1-2-2 15,-6-5-6-15,-3 0-2 16,-8-5 2-16,-4 3-4 16,0 2-6-16,0 8 2 15,-4 6-1-15,-8 3-4 16,-9 0-6-16,0 15 0 16,2 10 7-16,5 0 6 15,4 0-6-15,10-6 8 16,0-2-6-16,0-9-9 15,3-4 0-15,5-1 8 16,5-3 7-16,-1 0 2 16,1 0-2-16,-6-7-28 0,-2-3-3 15,-4 1 16-15,-1-2-25 16,0 3-34-16,-10 7-9 16,-18 1-36-16,-8 9-38 15</inkml:trace>
  <inkml:trace contextRef="#ctx0" brushRef="#br0" timeOffset="111207.53">18301 9094 60 0,'0'0'1'0,"0"0"-1"16,0 0 3-16,0 0 5 15,0 0 25-15,0 0 23 16,0 0 6-16,0-18-5 16,0 10-30-16,0-1-8 15,0 3 4-15,0-2-10 16,0 2-3-16,0-1 2 0,0 3 7 15,0 1-1-15,0 0 19 16,0 3-10-16,0 0-13 16,0 0 2-16,0 17-16 15,-10 16 1-15,-11 16-1 16,2 18 2-16,-5 18-2 16,3 5 3-16,-6 0 1 15,2-8-3-15,4-20-1 16,9-23 5-16,6-19-5 15,3-13 21-15,3-7 8 16,0 0 22-16,0-24-4 16,18-18 1-16,12-18-36 0,0-13-11 15,4-11 4-15,-1-6-4 16,4-6 11-16,-4 8 16 16,-5 11-8-16,-1 20-4 15,-12 18-7-15,-3 23 8 16,0 12-17-16,0 4-8 15,11 29-26-15,9 22 34 16,4 15 7-16,-3 13-3 16,-5 6-3-16,-4-5-1 15,-8-11-7-15,-6-15-36 16,1-24-4-16,-2-11-12 16,-6-12-35-16,0-7-27 15,0 0-43-15,-3-20 92 0,0-14-88 16</inkml:trace>
  <inkml:trace contextRef="#ctx0" brushRef="#br0" timeOffset="111351.43">18483 9261 11 0,'0'0'105'16,"-92"-14"41"-16,54 14-66 15,18 0 37-15,5 0 1 16,13 0-22-16,2 0-50 16,14-3-46-16,23-4-18 15,23-3 18-15,17 1 0 16,8-5-116-16,-1 1-105 15,-8-6-143-15</inkml:trace>
  <inkml:trace contextRef="#ctx0" brushRef="#br0" timeOffset="111779.04">19057 9157 360 0,'0'0'47'0,"0"0"-46"15,0 0 38-15,0 0-30 16,0 0-2-16,0 0 25 16,-3 11-6-16,3-11-7 15,0 0-8-15,2 0-4 16,5 0 24-16,3-4 11 16,-7-3-13-16,-3-2 0 15,0 6 1-15,0 1 9 0,0 2 3 16,-14 0 10-16,-10 12-52 15,-1 14-13-15,1 4 5 16,11 3 1-16,5-8 5 16,8-4-9-16,0-11-6 15,11-7-9-15,6-3 14 16,4-3 12-16,3-18 15 16,2-4-7-16,-9-5 10 15,-5 4-5-15,-3 2 25 16,-6 7 12-16,-3 8-12 15,0 4-24-15,0 5-14 16,-6 0-4-16,-9 17-49 16,-2 13-99-16,3 12-9 0,9-5-49 15,5-9-115-15</inkml:trace>
  <inkml:trace contextRef="#ctx0" brushRef="#br0" timeOffset="112230.17">19663 9111 114 0,'0'0'437'0,"0"0"-359"15,0 0 112-15,0 0-145 16,0 0-37-16,0 0-8 16,-16 46-15-16,11 24 15 15,-1 20 16-15,2 12-5 16,1-3-9-16,3-13 3 0,0-17-5 15,0-23 0-15,0-22 0 16,0-12 3-16,0-7-3 16,0-5 16-16,0 0 48 15,0-20 23-15,0-21-53 16,0-15-33-16,0-17-1 16,0-15 1-16,0-14-1 15,0-7 1-15,0 2-2 16,3 12-6-16,13 28 3 15,13 18 3-15,11 19-16 16,11 13-35-16,7 14 6 0,4 3 14 16,0 3-6-1,-13 18 11-15,-17 1 19 0,-16 5 0 16,-16 8-16 0,-22 3 24-16,-31 10 2 0,-17 3-2 15,-12-1-2-15,1 3-55 16,16-7-48-16,20-10-77 15,19-16-81-15</inkml:trace>
  <inkml:trace contextRef="#ctx0" brushRef="#br0" timeOffset="112551.95">20325 9264 353 0,'0'0'0'0,"0"0"110"16,0 0 14-16,-34 72-69 16,31-65-13-16,3-4-11 15,0-3-6-15,0 0-5 16,0 0 0-16,9-13 6 16,3-3 38-16,-1-8-37 15,-4 2-15-15,-7 3-1 16,0 4-4-16,0 13 16 15,-10 2 7-15,-10 6-30 16,-8 19-17-16,-7 16 11 16,7-2-2-16,10-3 0 15,11-9-55-15,7-8-57 16,3-5-25-16,16-9-47 0,4-5 7 16</inkml:trace>
  <inkml:trace contextRef="#ctx0" brushRef="#br0" timeOffset="114356.54">4152 10760 91 0,'0'0'23'0,"0"0"45"15,0 0-37-15,0 0-13 16,0 0 0-16,0 0-3 16,0 0 6-16,0 0 2 15,0 0 3-15,0 0 12 16,0 0 10-16,0 0 0 15,0 0 13-15,0 0-9 16,-16 0-12-16,-5-8-40 16,-9 3 16-16,3 5-2 0,-4 0-14 15,4 0-6-15,3 17 0 16,5 8 3-16,4 8-8 16,6 0 10-16,3-3-5 15,6-10-4-15,0-11 1 16,0-4 3-16,2-5 1 15,8 0 5-15,5 0 9 16,6-17 8-16,-2-3-2 16,-1-4-1-16,-5 2-1 15,-8-1-5-15,-5 6 6 16,0 3 11-16,0 5-5 16,-5 3-13-16,0 6 2 15,0 0-9-15,-1 9-5 16,-6 25-20-16,2 5 20 0,2 0 5 15,8-8-8-15,0-11 7 16,0-7-7-16,5-7 3 16,1-3 3-16,7-3 2 15,-1 0 6-15,6-13 3 16,0-7-2-16,-3-6 3 16,-6-1-6-16,-6 2 5 15,-3 1-8-15,0 3-1 16,-9 9-34-16,-2 8-37 15,4 4-91-15,4 24-253 16</inkml:trace>
  <inkml:trace contextRef="#ctx0" brushRef="#br0" timeOffset="116042.95">19167 9796 53 0,'0'0'7'15,"0"0"-5"-15,0 0 54 16,0 0 2-16,0 0-35 16,0 0 11-16,0 0 7 15,-16 0-8-15,16 0-4 16,0 0 3-16,-1 0-11 16,1 0-4-16,0 0-2 15,0 0 1-15,0 0-3 0,0 0-4 16,0 0-5-1,0 0-1-15,0 0-2 0,0 0 0 16,0 0 0-16,0 0-1 16,0 3-2-16,0-3-7 15,0 9-45-15,-6 8-109 16,-10 12-48-16</inkml:trace>
  <inkml:trace contextRef="#ctx0" brushRef="#br0" timeOffset="122269.06">23221 9181 12 0,'0'0'48'16,"0"0"-4"-16,0 0-11 15,0 0-8-15,0 0-1 16,0 0 2-16,0 0-14 16,6-33-6-16,-6 29 6 15,0-6 20-15,0-3-21 16,0 1 3-16,-10-1-8 15,-1 2 21-15,0 4-12 16,-1-2-10-16,-1 9-5 16,-7 0 0-16,0 0-5 0,-9 7-5 15,-2 14-19-15,4 6 20 16,2 6-9-16,10 1 3 16,6 2 12-1,8 6 2-15,1-4 1 0,0-9-1 16,0-5-3-16,7-12-5 15,5-4 9-15,4-8 0 16,7 0 7-16,10-17 7 16,2-13 6-16,2-3 6 15,-2-3-17-15,-9 2 10 16,-5 5-12-16,-7 5 14 16,-7 11-2-16,-4 6 7 15,1 7-15-15,-4 0-11 0,0 0-8 16,0 11-13-16,0 14 10 15,0 9 11-15,0 8 0 16,4-1-9-16,3 2-56 16,7-11-44-16,3-12-82 15</inkml:trace>
  <inkml:trace contextRef="#ctx0" brushRef="#br0" timeOffset="122494.6">23695 9138 422 0,'0'0'50'0,"0"0"57"16,0 0-38-1,0 0-52-15,0 0-16 0,0 0-1 16,7-10-3-16,4 6-1 16,14-3-2-16,13-4 2 15,14-3 1-15,6 0 0 16,-5 1-46-16,-8 6-19 15,-10 5-81-15,-13 2-31 16,-11 0 1-16</inkml:trace>
  <inkml:trace contextRef="#ctx0" brushRef="#br0" timeOffset="122682.18">23817 9218 1 0,'0'0'74'0,"0"0"7"16,0 0-33-16,0 0-8 15,0 0 54-15,0 0-61 16,27 31 37-16,42-45-6 0,5-8-47 16,4-3-10-16,-11 5-7 15,-14 6-10-15,-15 3-14 16,-13 5-34-16,-16 6-51 16,-9 0-156-16</inkml:trace>
  <inkml:trace contextRef="#ctx0" brushRef="#br0" timeOffset="124638.3">23273 10000 62 0,'0'0'14'16,"0"0"-10"-16,0 0 38 0,0 0-8 15,0 0 21 1,0 0 1-16,13-6 0 0,-7-5-28 16,-1 1-2-16,-5-2 0 15,0-1-15-15,0-4-10 16,-12 5 1-16,-12-2 1 15,-3 6 7-15,-6 8-10 16,-4 0 2-16,-2 5-1 16,2 15-1-16,0 11-4 15,10 6 2-15,12 4 2 16,9-7 0-16,6-4-6 16,0-10 4-16,6-6-3 15,13-8 5-15,9-6 2 16,13-17 11-16,9-15 20 15,1-14-12-15,0-8-13 0,-12-1 0 16,-9-1-7-16,-10-4 4 16,-8 2 1-16,-9 0 3 15,-3 12 2-15,0 17 24 16,0 15-1-16,-3 14 24 16,-1 0-36-16,-5 26-22 15,-1 18-14-15,1 22 14 16,6 6-2-16,3 2 2 15,3-2-1-15,13-3-9 16,3-6-75-16,7-10-17 16,1-14-62-16,2-20-15 15</inkml:trace>
  <inkml:trace contextRef="#ctx0" brushRef="#br0" timeOffset="124856.04">23935 9864 107 0,'0'0'407'0,"0"0"-407"16,0 0-7-16,0 0 1 16,0 0-3-16,0 0-5 15,29-9 12-15,-3 9 1 16,7 0 1-16,6 3-6 15,1 0-56-15,-3-3-122 16</inkml:trace>
  <inkml:trace contextRef="#ctx0" brushRef="#br0" timeOffset="125058.18">23934 10009 277 0,'0'0'44'16,"0"0"10"-16,0 0 32 15,0 0-56-15,0 0 3 16,0 0 3-16,5 14-14 16,49-17 39-16,16-8 3 0,10-1-57 15,6 1-7 1,-3 6-24-16,-8 4-63 0,-12-2-68 16,-23-1-173-16</inkml:trace>
  <inkml:trace contextRef="#ctx0" brushRef="#br0" timeOffset="127271.22">19437 11480 375 0,'0'0'16'15,"0"0"-16"-15,0 0 36 16,0 0-15-16,0 0-15 15,0 0 1-15,-13-13-7 16,13 13 1-16,-1 0 0 16,-1 0-1-16,2 0 3 15,0 0-3-15,0 0 0 0,0 0 4 16,0 0 2-16,0 0 6 16,0 0 7-16,-1 0 10 15,1 0 7-15,-2 0-1 16,1 0-5-16,1 0-1 15,0 0-7-15,-2 0-1 16,2 0-6-16,0 0-6 16,0 0-3-16,0 0-5 15,0 0-1-15,0 0 0 16,0 0 0-16,0 0 1 16,0 0-1-16,0 0 3 15,0 0-1-15,0 0-1 16,0 0 2-16,0 0 0 0,0 0 1 15,0 0-4-15,0 0 3 16,0 0 0-16,0 0-3 16,0 0 2-16,0 0 0 15,0 0-1-15,0 0 4 16,0 0-2-16,0 2-1 16,0-2 0-16,0 2-1 15,0-2 1-15,0 0-2 16,0 0 0-16,0 0 0 15,0 0-3-15,0 0 2 16,0 0 0-16,0 0-17 16,0 1-67-16,-5 10-79 0,-7-4-199 15</inkml:trace>
  <inkml:trace contextRef="#ctx0" brushRef="#br0" timeOffset="127946.07">18271 11419 440 0,'0'0'8'0,"0"0"91"16,0 0-54-16,0 0-45 15,-110 67-3-15,73 7-3 0,2 17 5 16,9 9 0-16,14-5 0 16,12-15 0-16,6-10-8 15,23-21 6-15,7-12-6 16,2-22-20-16,-2-11-9 15,4-4 33-15,-5-19 5 16,-2-12 2-16,-7-5-1 16,-11 0 3-16,-12-1-2 15,-3 4 6-15,-12 7 29 16,-17 9 0-16,-1 11 11 16,5 6-28-16,9 0 1 15,5 0 3-15,10 0-15 16,1 0-9-16,0-5-9 0,24-4 1 15,19-4 8-15,15-3 0 16,10 0 3-16,-2 6-3 16,-8 6-3-16,-11 4 3 15,-10 0-8-15,-11 20-9 16,-10 6-23-16,-12 10-10 16,-4 11-26-16,0-7-66 15,-3-7-77-15</inkml:trace>
  <inkml:trace contextRef="#ctx0" brushRef="#br0" timeOffset="128114.1">19004 11612 519 0,'0'0'66'16,"0"0"134"-16,0 0-129 15,0 0-53-15,0 0-18 16,0 0-29-16,13 14-120 15,10 28 13-15,10 0-148 16</inkml:trace>
  <inkml:trace contextRef="#ctx0" brushRef="#br0" timeOffset="128545.4">19563 11419 764 0,'0'0'64'0,"0"0"115"0,0 0-177 16,0 0-2-16,0 0-24 16,-9 78 17-16,9 4 7 15,5 18 1-15,2-2-1 16,1-9 0-16,1-22 0 16,-3-24-2-16,-2-18 2 15,0-15 0-15,-2-10 0 16,-1 0 8-16,-1-6 16 15,0-27 94-15,0-17-105 16,-10-22-13-16,-3-14-5 0,-7-10 2 16,1 0-22-1,2 14-4-15,10 25 6 0,7 21 10 16,0 19-4 0,17 12-21-16,18 5-34 0,14 0 7 15,7 15 24-15,-7 12 20 16,-10 0 13-16,-20 5 4 15,-18 6 4-15,-6 6 0 16,-34 4 18-16,-15 1 14 16,-8 0-11-16,0-10-17 15,7-5-4-15,13-7-40 16,19-8-112-16,13-9-142 16</inkml:trace>
  <inkml:trace contextRef="#ctx0" brushRef="#br0" timeOffset="128724.53">20223 11661 902 0,'0'0'22'0,"0"0"152"16,0 0-87-16,0 0-52 16,0 0-35-16,0 0-11 15,0-26-43-15,0 37-88 16,10 11-124-16,11 8-38 15,6-1-125-15</inkml:trace>
  <inkml:trace contextRef="#ctx0" brushRef="#br0" timeOffset="129244.9">21567 11777 839 0,'0'0'3'15,"0"0"60"-15,0 0-35 16,0 0-18-16,0 0-10 16,0 0-2-16,46 3 2 15,34-3 2-15,32 0 6 16,25 0 0-16,14-6-8 0,-7-8-46 15,-20-9-40-15,-24-6-3 16,-36-3 25-16,-32-5 41 16,-28-4 23-16,-10-4 0 15,-44-2-5-15,-20 8 2 16,-15 8 1-16,-5 9-2 16,14 11 4-16,19 5 9 15,23 6 42-15,15 0-36 16,16 0-9-16,3 0-6 15,3 0-14-15,26 6-8 16,17 10 22-16,19 4 7 0,6 4-6 16,2-1 3-1,-6 5-4-15,-12-2 6 16,-13 3-5-16,-13 3 0 16,-17 6-1-16,-12 2 0 0,-9-1 4 15,-32 4-1-15,-14 0-3 16,-10-1-34-16,-11-2-38 15,1-1-37-15,4-8-61 16,9-11-54-16</inkml:trace>
  <inkml:trace contextRef="#ctx0" brushRef="#br0" timeOffset="130420.03">23932 11279 126 0,'0'0'8'16,"0"0"47"-16,0 0 31 15,0-97-59-15,-6 74 5 16,-1 7 10-16,1 5 2 16,-5 5-10-16,1 6-13 15,-8 0-21-15,-3 25-6 16,-7 16 2-16,-1 10-2 16,9 0 6-16,6-1 0 15,9-9 0-15,5-7-3 16,0-9 2-16,0-8 0 15,6-11 1-15,8-6 2 16,7 0 3-16,6-6 8 16,4-12-2-16,0-8-2 0,-2 2-7 15,-6-5 3-15,-8 2-3 16,-5-3 3-16,-6 5-1 16,-4 8-3-16,0 9 14 15,0 8 23-15,0 0-38 16,0 5-12-16,0 25-7 15,0 8 19-15,0 15 0 16,0 0-1-16,1 4-4 16,8-7 1-16,5-11-51 15,2-12-2-15,6-11-36 16,8-15 10-16,4-1-76 16</inkml:trace>
  <inkml:trace contextRef="#ctx0" brushRef="#br0" timeOffset="130876.67">24414 11321 73 0,'0'0'62'15,"0"0"90"-15,0 0-47 16,0 0-11-16,0 0-7 16,0 0 11-16,-6-3-27 15,6 3-7-15,0 0-13 16,0 0-20-16,9-7-31 0,24 0 4 16,16-5-4-1,11-5 0-15,-1 4-1 0,-1 0-1 16,-4-1-4-16,-11 5-61 15,-10 5-37-15,-14 1-40 16,-13 3-24-16,-6 0-100 16</inkml:trace>
  <inkml:trace contextRef="#ctx0" brushRef="#br0" timeOffset="131074.28">24474 11461 44 0,'0'0'92'15,"0"0"-5"-15,0 0-11 16,0 0 8-16,0 0-11 16,0 0-14-16,53-10 3 0,11-14-22 15,12 2-9-15,-6 0-9 16,-5 3-21-16,-4 6-1 16,-9 3-7-16,-10 7-80 15,-15 2-125-15</inkml:trace>
  <inkml:trace contextRef="#ctx0" brushRef="#br0" timeOffset="131814.01">23825 12121 88 0,'0'0'31'0,"0"0"113"15,0 0-94-15,0 0-5 16,0 0-2-16,0 0-2 0,-7-7 3 16,7 7 4-1,0 0 0-15,0 0-20 0,0 0-15 16,13 0-13-16,10 0-2 15,13 0-1-15,6 3 1 16,3 20 0-16,0 7-5 16,-7 4 4-16,-5 5 3 15,-6 0-3-15,-12 1 3 16,-7-4 0-16,-5-2 1 16,-3-1 5-16,0-11-1 15,-8-2 2-15,-4-6 3 16,-1-8-3-16,-2-4 12 15,-2-2 19-15,1-8 17 16,-4-18-23-16,5-15-22 16,8-5-5-16,7-3-5 0,3-1-2 15,27 7-19-15,12 6-25 16,6 8 7-16,5 10-91 16,5 9-69-16,-1 2-131 15</inkml:trace>
  <inkml:trace contextRef="#ctx0" brushRef="#br0" timeOffset="132028.37">24790 12230 551 0,'0'0'24'0,"0"0"46"0,0 0-46 15,0 0-24-15,0 0-9 16,0 0 0-16,55 3 0 16,-16-3-32-16,-1-6-80 15,-2-3-86-15</inkml:trace>
  <inkml:trace contextRef="#ctx0" brushRef="#br0" timeOffset="132192.09">24814 12385 13 0,'0'0'113'16,"0"0"-15"-16,0 0-9 15,0 0-50-15,0 0 11 0,0 0-11 16,35-13-34-16,25-4-5 16,10-2-51-16,2-1-150 15</inkml:trace>
  <inkml:trace contextRef="#ctx0" brushRef="#br0" timeOffset="138340.01">4367 13944 235 0,'0'0'2'16,"0"0"-2"-16,0 0 77 15,0 0-9-15,0 0-31 16,0 0-17-16,0 0-5 0,30-90 11 15,-27 70 1 1,0 5 2-16,-3-2 7 0,0 0-21 16,0 8 14-16,0 2-9 15,0 6 7-15,-3 1 0 16,-2 0-16-16,1 0-11 16,-5 14-11-16,-3 12-2 15,6 7 0-15,0 4 8 16,6-10-1-16,0-11-2 15,9-12-2-15,6-4 6 16,6 0 4-16,4-20 1 16,-4-7 6-16,-3 0-4 15,-5 1 0-15,-8 6-2 16,-5 4 1-16,0 9-2 0,0 4-2 16,-12 3-6-16,-9 20-40 15,-6 13-4-15,2 6 38 16,4-5 12-16,12-12 1 15,6-11-8-15,3-8-1 16,0-3-4-16,3-3 12 16,19-18 2-16,5-8 12 15,-1-8-2-15,-7 2-7 16,-3 8 2-16,-11 3 15 16,-5 7 2-16,0 4-1 15,0 8-21-15,-2 5-11 16,-11 13-87-16,-2 23-143 15</inkml:trace>
  <inkml:trace contextRef="#ctx0" brushRef="#br0" timeOffset="139277.54">6458 13914 174 0,'0'0'39'0,"0"0"-34"15,0 0 76-15,0 0-24 16,0 0-18-16,0 0-14 15,11-20 0-15,11-6 12 16,8-10 6-16,4-7-10 16,-4 2-17-16,-6 3 0 15,-6 7-7-15,-11-2 2 16,-7 7 3-16,0 6-2 0,-4 7-5 16,-11 9 10-16,-6 4-15 15,-7 14-2-15,-5 26-9 16,-3 12-2-16,6 11 11 15,11 0-1-15,10-4-3 16,9-6 1-16,6-3-3 16,15-8 5-16,4-8-2 15,-1-4 3-15,-6-8-3 16,-5-2 3-16,-7 0 1 16,-6-3 0-16,0 6 3 15,-9 6 0-15,-19 2 1 16,-9-4-3-16,-2-2-2 15,3-6 0-15,3-8 0 0,5-8 1 16,7-3 9 0,9 0-4-16,3-14-2 0,9-2-4 15,0 0-10-15,0 2 3 16,9 2 3-16,8 9-4 16,-1 3 5-16,6 5-4 15,1 19 7-15,5 13 3 16,-1 8 15-16,3 2-3 15,-2-3-1-15,-1-1-10 16,6-7-3-16,1-4-1 16,6-8-13-16,8-8-100 15,10-16-16-15,2-4-219 0</inkml:trace>
  <inkml:trace contextRef="#ctx0" brushRef="#br0" timeOffset="139645.44">7304 14079 462 0,'0'0'34'0,"0"0"90"15,-85-26-57-15,49 26-16 16,-1 0-20-16,3 6-17 16,1 14-4-16,6 6-10 15,6 1-1-15,9 6-3 16,6-3-4-16,6 0 4 15,0-7-1-15,8-6-6 16,11-10-4-16,8-4-4 0,1-3 5 16,2-10 9-16,1-14 5 15,-7-3 11-15,-9-5 0 16,-4 1-1-16,-8 9 6 16,1 5 22-16,-4 8-6 15,0 6 27-15,0 3-23 16,0 0-36-16,0 0-15 15,0 20-19-15,0 6 16 16,0 16 18-16,12 5-55 16,4-2-64-16,4-1-69 15,5-9-108-15</inkml:trace>
  <inkml:trace contextRef="#ctx0" brushRef="#br0" timeOffset="140043.84">7456 14359 575 0,'0'0'38'0,"0"0"80"16,0 0 13-16,0 0-86 15,0 0-45-15,0 0-7 16,-3 0-15-16,12 0-2 16,6 0 17-16,0 0 5 15,-3 15-14-15,4 4-11 16,-8 4-7-16,-2 7 8 15,-3-4-15-15,-3-3-3 0,0-4-28 16,0-11 63-16,0-5 3 16,0-3 6-16,0 0 17 15,0-6 63-15,3-13 17 16,1-9-60-16,5-5-22 16,6 4 8-16,6 5-11 15,1 4-8-15,-2 8-4 16,2 2-1-16,-1 10-7 15,-3 0-3-15,-5 6-10 16,-2 18 13-16,-5 10 6 16,-6 8 1-16,0 3-14 15,-6 1-33-15,-5-3-81 0,2-7-53 16,2-16-110 0</inkml:trace>
  <inkml:trace contextRef="#ctx0" brushRef="#br0" timeOffset="140589.51">8023 13944 351 0,'0'0'371'0,"0"0"-345"16,0 0 129-16,0 0-98 15,-39-73-27-15,39 66-30 16,18-6-1-16,10-4-10 0,8 2 5 15,0 4 0 1,-3 11 2-16,-5 0-9 0,-4 8-9 16,-6 22-6-16,0 7-6 15,-6 5 7-15,1 0 0 16,-7-5-13-16,0-8 23 16,-1-9 11-16,-5-7 2 15,3-6 4-15,-3-7 0 16,0 0 5-16,0 0 10 15,0 0 7-15,0 0 11 16,0 0 2-16,0 0-12 16,0 6-4-16,0-2-2 15,-3 6-11-15,-8 9 15 16,-8 8-16-16,4 9 4 0,0-2-3 16,6 2-4-16,0-4 4 15,9 5-6-15,0-1 0 16,0-3-1-16,3 1 0 15,15-1-1-15,3 0 2 16,-2-7-4-16,-2-3 4 16,-4-7-6-16,-7-6 5 15,-6-7 1-15,0 1 0 16,0-1 6-16,-9 7 4 16,-21 4-4-16,-16 6-6 15,-12 5-34-15,-3 8-73 16,7 4-109-16,9 2-64 15</inkml:trace>
  <inkml:trace contextRef="#ctx0" brushRef="#br0" timeOffset="141153.88">8602 14730 488 0,'0'0'4'0,"0"0"143"16,0 0-54-16,0 0-34 15,0 0-49-15,0 0-10 16,7-48-4-16,16 45-6 16,2 3 1-16,2 0-5 15,-8 9 5-15,-4 14-10 16,-7 3-3-16,-8 3 0 15,0 5 0-15,0-2 8 16,-11-2 3-16,-4-6 9 0,5-9 2 16,1-8 2-16,5-4 3 15,4-3 33-15,0 0 20 16,0-10-6-16,7-22-17 16,12-8-35-16,11-12-6 15,4 5 0-15,-1 13-4 16,-6 12 7-16,-12 10-1 15,-2 12-2-15,-6 0-20 16,3 20-21-16,-4 15 22 16,-2 11-20-16,-4 7-50 15,3 0-51-15,-3-10-133 16</inkml:trace>
  <inkml:trace contextRef="#ctx0" brushRef="#br0" timeOffset="141341.65">9115 14713 463 0,'0'0'13'15,"0"0"88"-15,0 0-77 16,0 0-24-16,0 0-1 16,0 0-22-16,19-6-54 15,14 6 25-15,6 0-40 16,-3-3-91-16,-8 3 92 15</inkml:trace>
  <inkml:trace contextRef="#ctx0" brushRef="#br0" timeOffset="141490.63">9097 14886 68 0,'0'0'146'16,"0"0"5"-16,0 0-60 16,0 0-35-16,0 0-14 15,0 0-42-15,-24 42 11 16,72-62-11-16,13-6 0 15,12-4-43-15,-9 4-96 16,-4-3-205-16</inkml:trace>
  <inkml:trace contextRef="#ctx0" brushRef="#br0" timeOffset="141695.44">9534 14612 566 0,'0'0'50'0,"0"0"129"15,0 0-48-15,0 0-95 16,0 0-35-16,0 0-1 16,-15 70 0-16,3-15 22 15,3 15-15-15,3 11-7 16,-1-2-2-16,1-5-123 16,3-12-51-16,-3-25-59 15,-9-23-52-15</inkml:trace>
  <inkml:trace contextRef="#ctx0" brushRef="#br0" timeOffset="142323.67">8582 13548 153 0,'0'0'6'15,"0"0"90"-15,0 0-19 16,0 0-39-16,0 0-33 15,0 0 1-15,-3 25 20 16,6-1 12-16,8-1-5 16,1-3-16-16,4-7-9 15,2-7-5-15,3-6 6 16,0 0 8-16,7-5 7 16,2-20 15-16,3-7-10 15,-2-11-12-15,-1-6 1 16,-2-6 0-16,-4-3 7 15,-6 15-12-15,-6 10 5 16,-3 19 5-16,0 12-15 16,1 4-8-16,7 29-26 0,5 16 24 15,-1 15 2-15,-6 4 8 16,-6-3-8-16,-6-10 1 16,-3-14 0-16,0-13 1 15,0-6 6-15,-9-11 4 16,-9-9 18-16,-9 0 22 15,-10-8-18-15,-5-18-15 16,-10-12-4-16,-2-4-9 16,-7-4-5-16,4 2-1 15,2 9-1-15,6 20-2 0,10 15-7 16,5 27-48-16,7 30-30 16,11 21-33-16,8 14-60 15,8 5-225-15</inkml:trace>
  <inkml:trace contextRef="#ctx0" brushRef="#br0" timeOffset="143149.15">11688 14581 421 0,'0'0'55'16,"0"0"69"-16,0 0-58 15,0 0-43-15,0 0 0 16,0 0 2-16,-42 23 7 16,19-12 0-16,9-5 21 15,2-2-25-15,3-4-14 16,9 0 2-16,-4 0-8 16,4 0 3-16,0-10 1 15,0-18-12-15,7-1-5 16,2 3 3-16,-3 8-1 15,-3 13 6-15,-3 5 2 16,0 0-5-16,0 3-14 16,0 21-4-16,0 8 17 0,0 11 0 15,0-7 1-15,0-4-7 16,0-10 3-16,-3-6 1 16,3-10 3-16,0-6 1 15,0 0 4-15,0 0 5 16,0 0 8-16,0-6 4 15,-3-15-8-15,3-5-14 16,0-4-2-16,0 5 1 16,0 5 1-16,0 9 0 15,0 9 0-15,0 2 0 0,0 0-11 16,0 0-13-16,0 16 12 16,13 4 11-16,0 7 2 15,4 7 1-15,-5 5 5 16,-6 3-4-16,-6 0 4 15,0 5-4-15,-15 5 3 16,-15 8-6-16,-5 4-55 16,-1 1-11-16,3-5-178 15,6-18-53-15</inkml:trace>
  <inkml:trace contextRef="#ctx0" brushRef="#br0" timeOffset="143698.04">12926 14436 238 0,'0'0'16'0,"0"0"-16"15,0 0 40-15,0 0-7 16,0 0 40-16,0 0-27 16,9-39-1-16,-9 22 44 15,0-4-48-15,0-1 30 16,-13-1-25-16,-4 9-32 0,-8 1 23 16,-2 13-34-16,-6 0-3 15,-5 17-3-15,0 16-5 16,2 13 3-16,-1 7 1 15,16 0 0-15,6-3-2 16,15-8-3-16,0-8 0 16,6-9 4-16,15-8-3 15,1-7 7-15,2-7 1 16,0-3 3-16,3-3 6 16,-4-14 3-16,3-5-1 15,-4-8-1-15,-2-3-5 16,-3 2 0-16,-4-1-3 15,-3 9-2-15,-7 13 4 0,-3 7-8 16,0 3-5 0,0 3-4-16,0 17-10 0,-3 10 23 15,-7 6 2-15,6 4-2 16,4-1-2-16,0 1 1 16,4-3-28-16,12-5-129 15,9-9-66-15</inkml:trace>
  <inkml:trace contextRef="#ctx0" brushRef="#br0" timeOffset="144147.74">13169 14696 434 0,'0'0'26'0,"0"0"142"15,0 0-74-15,0 0-41 16,0 0-32-16,0 0-17 15,-3-9-4-15,12 9-8 16,8 0-8-16,8 0 13 16,-2 6-1-16,0 12-9 15,-11 4-7-15,-5 5-5 16,-7 3 11-16,0-1-3 16,-7 1 8-16,-8 0 9 15,-2-8 0-15,4-1 0 16,0-5 0-16,4-9 6 15,6-2-4-15,3-5 6 16,0 0 19-16,0-8 26 0,0-18-12 16,19-18-41-16,14-13-6 15,9-1-2-15,7-3-9 16,-1 15 9-16,-8 14 1 16,-12 12 7-16,-15 13-1 15,-3 7-3-15,-7 0-14 16,-3 13-11-16,0 20 29 15,0 14 2-15,-14 12 11 16,-11 10-13-16,-5 7-11 16,2-3-72-16,4-14-72 15,15-21-66-15</inkml:trace>
  <inkml:trace contextRef="#ctx0" brushRef="#br0" timeOffset="144401.24">13937 14512 681 0,'0'0'45'0,"0"0"135"16,0 0-113-16,0 0-26 15,0 0-28-15,0 0-13 16,5-6-9-16,23 2 5 15,18-3 4-15,23-3 11 0,22 0-9 16,3 1-2 0,-10 2-78-16,-16 7-126 0,-41 0-23 15,-24 0-103-15</inkml:trace>
  <inkml:trace contextRef="#ctx0" brushRef="#br0" timeOffset="144628.06">13843 14795 604 0,'0'0'46'15,"0"0"110"-15,0 0-126 0,0 0-30 16,95-29 0-16,-36 20 0 16,-1-2 1-16,-2 2-1 15,-4-2 0-15,-1 2-1 16,2-1 5-16,-4 1-8 15,-7 2 4-15,-8 3-55 16,-10-1-117-16,-15-1-97 16</inkml:trace>
  <inkml:trace contextRef="#ctx0" brushRef="#br0" timeOffset="154393.91">15511 14231 122 0,'0'0'22'16,"0"0"119"-16,0 0-48 16,0 0-29-16,0 0-3 15,0 0-13-15,0 0-4 16,0 0 4-16,-13-13 1 15,11 13-7-15,2 0 2 16,-2 0-9-16,-1 0 3 16,2 0-11-16,-5 0-4 0,0 0-6 15,-7 0-6 1,-3 0-7-16,2 0 1 0,-1 0 11 16,2 0 9-16,5-14-1 15,2-6 0-15,3-13-16 16,3-3-8-16,3-3-5 15,16 2 2-15,8 7 1 16,3 10-6-16,4 15 0 16,3 5-4-16,4 20-17 15,2 19 9-15,-10 18 0 16,-15 11 0-16,-11 9 10 16,-7-1-8-16,-19-1 7 0,-17-8 10 15,-9-11 1-15,-4-10 2 16,-3-7 1-16,0-11 3 15,4-10 4-15,5-11 14 16,4-7 5-16,3-7-4 16,8-15 2-16,4-8-23 15,12 0-1-15,12 5-1 16,0 8-2-16,9 3-5 16,14 11-7-16,10 3 5 15,5 0-2-15,4 17 6 16,-2 5-3-16,5 5 6 15,4 2-1-15,-1 4 1 16,4-3-28-16,-6-4-59 16,-1-11-80-16,-2-15-74 15,-10-4-177-15</inkml:trace>
  <inkml:trace contextRef="#ctx0" brushRef="#br0" timeOffset="154890.1">15948 14340 66 0,'0'0'390'15,"0"0"-361"-15,0 0 96 16,0 0-69-16,0 0-3 16,0 0-34-16,-21-30 4 15,21 17 8-15,15-4-31 0,8 2-1 16,6 1-4-16,1 4-1 15,-1 10-1-15,-3 0-10 16,-5 10 7-16,-3 16-3 16,-9 8 1-16,-6 9-7 15,-3-1 14-15,-3 1 5 16,-12-6 3-16,-2-7-2 16,4-7 2-16,3-11 8 15,4-8 12-15,6-4 14 16,0 0 12-16,0 0 18 15,0-9-8-15,0-25-38 16,22-11-21-16,8-9-8 16,5 1 5-16,4 7 3 0,-2 10-1 15,-2 9 0 1,-14 15 1-16,-3 8-6 0,-2 4-6 16,-7 13-6-16,-2 24 12 15,-4 12 6-15,-3 6 1 16,0 2 0-16,0-8-1 15,0-8 0-15,0-9-11 16,0-9-53-16,7-12-84 16,15-11-94-16,11-1-197 15</inkml:trace>
  <inkml:trace contextRef="#ctx0" brushRef="#br0" timeOffset="156613.46">16731 14466 22 0,'0'0'53'0,"0"0"70"16,0 0-9-16,0 0-25 0,0 0 4 15,0 0-4-15,0 0 23 16,-42-11 19-16,39 11-26 15,0 0-20-15,3 0-20 16,-4 0-20-16,4 0-18 16,0 0-19-16,0 0-8 15,14-5-6-15,31-3 6 16,24-4 0-16,8-2 5 16,4-2-5-16,-16 5 1 15,-6 1-2-15,-17 2-45 16,-10 1-55-16,-9 2-50 15,-16 3-80-15,-7 2 34 16,-7 0-8-16</inkml:trace>
  <inkml:trace contextRef="#ctx0" brushRef="#br0" timeOffset="156802.79">16965 14330 281 0,'0'0'121'0,"0"0"121"15,0 0-75-15,0 0-21 16,0 0-45-16,0 0-25 15,-32-53-32-15,31 53-44 16,1 0 0-16,0 27-16 16,0 19 0-16,0 20 14 15,0 20 1-15,-2 7-86 16,2-6-112-16,0-26-131 16,19-24-149-16</inkml:trace>
  <inkml:trace contextRef="#ctx0" brushRef="#br0" timeOffset="157385.97">17533 14175 848 0,'0'0'50'16,"0"0"39"-16,0 0 28 15,0 0-79-15,0 0-38 16,111-60-2-16,-62 50 2 15,3 1-4-15,-3-4 1 16,-3 0-23-16,-5 2-15 16,-16 5-18-16,-11-1-8 0,-7 4-18 15,-7 3 23-15,-4 0 7 16,-22 3-1-16,-13 10 38 16,-7 7 13-16,-3 1 5 15,2 1 10-15,11-5 32 16,6-2 16-16,7-3 0 15,10-3-16-15,7-5-4 16,3-1-24-16,3 0-14 16,0 7-9-16,0 4 5 15,0 1 3-15,0 2-1 16,3 0 2-16,1 0 2 16,2-2 0-16,-3-1-2 0,0-8 0 15,-2 0 0-15,1-6 1 16,-1 0 19-16,2 0 31 15,10 0 20-15,4-2-19 16,9-8-6-16,5 3-24 16,0 1-19-16,4 6-3 15,-3 0-5-15,-2 6 0 16,-1 11-2-16,-14-1-2 16,-5 8-3-16,-10 2-21 15,0 2-2-15,-22 1 16 16,-17 0 4-16,-16-3 4 15,-5-6 3-15,-1-7-4 16,6-9-18-16,6-4-64 16,14-3-120-16,19-21-116 15</inkml:trace>
  <inkml:trace contextRef="#ctx0" brushRef="#br0" timeOffset="157883.56">18145 14260 623 0,'0'0'25'0,"0"0"195"15,0 0-136-15,0 0-22 0,67-72-26 16,-34 59-20-16,-4 3 0 15,1 10-11-15,2 0-5 16,-4 10-5-16,0 13-1 16,-7 13-6-16,-7 5 3 15,-11 4-13-15,-3-4-3 16,-3-5 9-16,-14-6 13 16,4-10 3-16,1-8 5 15,5-5 2-15,4-4 18 16,3-3 33-16,0 0 21 15,0-3-5-15,0-24-2 16,22-12-54-16,14-11-18 16,10-6-4-16,5 10-2 0,-1 10 1 15,-4 8 2-15,-5 15-8 16,-11 10 0-16,-10 3-14 16,-6 14-25-16,-3 19-5 15,-11 12 17-15,0 11 3 16,-10 4-15-16,-13 0-21 15,-3-10 4-15,4-4-41 16,1-17-20-16,9-15-71 16,9-14-183-16</inkml:trace>
  <inkml:trace contextRef="#ctx0" brushRef="#br0" timeOffset="158211.59">18901 13897 682 0,'0'0'41'0,"0"0"136"16,0 0-30-16,0 0-100 15,0 0-47-15,0 0 0 16,75-78-6-16,-46 67 3 16,4 5-2-16,-1 6-7 15,-7 0-8-15,-7 13-9 16,-6 6-8-16,-6 13 2 15,-6 2 20-15,0 7 10 16,0-1 5-16,-9-2 2 16,-6-1 33-16,3-7 15 15,6-7-5-15,6-6-18 0,0-1-16 16,9-7-7-16,24 2 6 16,19-11 1-16,27 0-11 15,12-3-50-15,3-19-166 16,-17-3-185-16</inkml:trace>
  <inkml:trace contextRef="#ctx0" brushRef="#br0" timeOffset="160764.43">20003 14282 181 0,'0'0'5'0,"0"0"44"16,0 0 50-16,0 0-74 0,0 0-24 15,0 0-1-15,8 12-1 16,-1 14 1-16,3 4 23 15,0 0-11-15,-1-5 0 16,4-10-4-16,0-5 5 16,8-7 3-16,9-3 17 15,13-13 45-15,16-14 2 16,6-9-36-16,13-7-16 16,0-6-7-16,8-1-17 15,2 6 4-15,-9 7-3 16,-12 8-5-16,-20 14 0 15,-17 4-4-15,-13 8 3 16,-9 3-13-16,-8 0-63 16,0 27-86-16,-32 2-59 0</inkml:trace>
  <inkml:trace contextRef="#ctx0" brushRef="#br0" timeOffset="161766.1">19850 14584 269 0,'0'0'19'15,"0"0"-7"-15,0 0 84 16,0 0-96-16,0 0-9 16,0 0 9-16,3 90 15 0,20-51 10 15,6-5-17-15,-1-4-1 16,6-7 4-16,4-8-3 15,5-15 4-15,9 0 39 16,12-20 15-16,12-18-28 16,8-12-17-16,-3 0-1 15,-3-6-10-15,-3 6 10 16,-5 5 5-16,-7 5 7 16,-15 7 6-16,-12 10 16 15,-16 9-16-15,-9 9 0 16,-7 3-21-16,-4 2-8 15,0 0-3-15,0 0-6 16,0 0 1-16,0 0 1 16,1 0-1-16,-1 0 3 15,0 0 2-15,0 0 1 0,0 0-2 16,0 0-2-16,0 0-2 16,0 0 4-16,0 0-4 15,0 0 1-15,0 0 0 16,0 0 0-16,0 0-2 15,0 0 8-15,0 0-6 16,0 0 4-16,0 0 0 16,0 0-5-16,0 0 3 15,0 0-2-15,0 0 1 16,0 0 0-16,0 0 1 16,0 0-2-16,0 0 2 15,0 0 1-15,0 0 1 0,0 0-1 16,0 0 4-16,0 0-6 15,0 0 0-15,0 0 3 16,0 0 1-16,0 0 1 16,0 0-3-16,0 0 6 15,0 0-3-15,0 0 1 16,0 0-6-16,0 0-1 16,0 0 2-16,0 0-2 15,0 0 3-15,0 0-5 16,0 0 1-16,0 0-1 15,0 0 2-15,0 0-1 16,0 0 0-16,0 0 0 16,0 0 0-16,0 0-2 0,0 0 1 15,0 0-1-15,0 0 1 16,0 0 0-16,0 0 0 16,0 0 1-16,0 0-1 15,0 0-1-15,0 0 1 16,0 0 0-16,0 0 0 15,0 0 0-15,0 0 0 16,0 0 0-16,0 0 1 16,0 0-1-16,0 0 0 15,0 0-1-15,0 0 1 16,0 0 0-16,0 0 1 16,0 0-1-16,0 0-1 0,0 0 1 15,0 0 2-15,0 0-2 16,0 0-2-16,0 0 2 15,-1 0-6-15,-3 0-37 16,1 0-35-16,-5 2-60 16,-9 3-76-16,-25-1-55 15</inkml:trace>
  <inkml:trace contextRef="#ctx0" brushRef="#br0" timeOffset="164796.64">13151 14316 106 0,'0'0'0'0,"0"0"-26"15,0 0 25-15,0 0-4 16,0 0-32-16,91 34 0 16</inkml:trace>
  <inkml:trace contextRef="#ctx0" brushRef="#br0" timeOffset="165284.76">13851 15426 327 0,'0'0'11'16,"0"0"-4"-16,0 0 69 0,0 0-31 16,0 0-32-1,0 0 1-15,0 0 6 0,0 0 3 16,0 0 14-16,0 0-2 15,0 0-2-15,0 0 3 16,0 0-10-16,0 0-6 16,0 0-2-16,0 0 3 15,0 0-5-15,0 0-1 16,0 0-8-16,0 0 4 16,0 0-8-16,0 0 4 15,3 0-4-15,-3 0-2 16,0 0 4-16,0 0-1 15,0 0-3-15,0 0-1 16,0 0-4-16,0 0-11 0,0 0-38 16,0 0-25-16,0 0-33 15,4 0-22-15,11-1-83 16</inkml:trace>
  <inkml:trace contextRef="#ctx0" brushRef="#br0" timeOffset="166163.07">8579 14713 434 0,'0'0'0'15,"0"0"-123"-15,0 0 12 16,0 0-63-16</inkml:trace>
  <inkml:trace contextRef="#ctx0" brushRef="#br0" timeOffset="166859.66">21716 13917 432 0,'0'0'75'16,"0"0"43"-16,0 0 35 16,0 0-47-16,0 0-45 0,0 0-17 15,-3 4-28-15,53-11-14 16,31-12 10-16,22 2-3 16,11 5-7-16,3 7-2 15,-13 5 0-15,-14 0-44 16,-24 0-60-16,-24 5-96 15,-22 3-32-15,-20-2-42 16</inkml:trace>
  <inkml:trace contextRef="#ctx0" brushRef="#br0" timeOffset="167026.29">21970 13994 178 0,'0'0'97'0,"0"0"48"15,0 0 11 1,0 0-67-16,0 0-66 0,0 0-23 15,0 10-7-15,59-20 7 16,15-4 1-16,7-6-1 16,0 1-82-16,-6-5-69 15,-12-2 7-15</inkml:trace>
  <inkml:trace contextRef="#ctx0" brushRef="#br0" timeOffset="167285.75">22094 13646 324 0,'0'0'91'0,"0"0"77"0,0 0-67 15,0 0-70-15,0 0-16 16,90-37 2-16,-25 37-4 16,10 0-5-16,0 11-5 15,-13 9-3-15,-11 10-2 16,-21 4 2-16,-21 0-1 15,-9 13-3-15,-22 7 4 16,-20 1-2-16,-14 1-16 16,1-6-8-16,5-10-46 15,11-7-19-15,14-13-62 16,19-20-132-16</inkml:trace>
  <inkml:trace contextRef="#ctx0" brushRef="#br0" timeOffset="167692.59">24356 13587 507 0,'0'0'25'0,"-81"-50"117"15,51 38 8-15,5 9-103 16,3 3-26-16,-2 9-21 15,-3 21-6-15,3 9-1 16,2 11 1-16,2 6 1 0,14-7 2 16,6-2 2-16,0-13-4 15,9-9-1-15,11-12 4 16,5-13 2-16,8 0 2 16,6-25 10-16,7-9 1 15,0-12-5-15,0 3-6 16,-7 1-2-16,-11 4-16 15,-11 18 16-15,-10 8 2 16,-5 10 21-16,-2 2 6 16,0 0-25-16,0 0-4 15,0 22-19-15,-3 17 6 16,-9 17 9-16,4 11 4 16,8-2-83-16,0-1-131 0,17-19-30 15</inkml:trace>
  <inkml:trace contextRef="#ctx0" brushRef="#br0" timeOffset="167887.91">24715 13798 476 0,'0'0'191'0,"0"0"8"16,0 0-69-16,0 0-48 16,0 0-46-16,0 0-36 15,0 10-5-15,2 26 1 16,-1 15 4-16,-1 14 7 15,0 5-7-15,-9-10-12 0,0-5-76 16,8-16-54-16,1-22-57 16,21-17-94-1</inkml:trace>
  <inkml:trace contextRef="#ctx0" brushRef="#br0" timeOffset="168076.14">25227 13738 772 0,'0'0'138'16,"0"0"12"-16,0 0-12 16,0 0-49-16,0 0-63 15,0 0-26-15,12-22-11 16,23 22-23-16,13 0-65 0,10 0-51 16,5 0-116-1,-3 0-34-15,-7 0-65 0</inkml:trace>
  <inkml:trace contextRef="#ctx0" brushRef="#br0" timeOffset="168233.66">25395 13779 294 0,'0'0'95'0,"-115"53"95"16,74-30-20-16,17-7-47 16,14-9-53-16,10 3-70 15,4-4-2-15,37-3-2 16,28-3 3-16,25-3-71 15,16-20-180-15,1-4 74 16</inkml:trace>
  <inkml:trace contextRef="#ctx0" brushRef="#br0" timeOffset="168756.75">26311 13508 518 0,'0'0'6'16,"0"0"223"-16,0 0-103 16,0 0-70-16,0 0-24 15,0 0-9-15,17-36-7 16,21 23-7-16,10 1-3 15,6 3-6-15,1 4-3 16,-4 0 2-16,-5 2-23 16,-15 0-18-16,-12 0 0 0,-11 3 25 15,-7 0 15-15,-1 0-2 16,0 9-3-16,-10 25 1 16,-15 18 6-16,-10 18 93 15,-3 5-56-15,2 1-19 16,6-6-15-16,6-11 1 15,8-9-4-15,7-20-30 16,5-4-114-16,4-16-150 16,0-10-111-16</inkml:trace>
  <inkml:trace contextRef="#ctx0" brushRef="#br0" timeOffset="168908.52">26357 13776 613 0,'0'0'109'0,"0"0"121"15,0 0-135-15,0 0-46 16,0 0-49-16,95-41-8 16,6 19 3-16,22-1-52 15,6 4-132-15,-17 5-145 16</inkml:trace>
  <inkml:trace contextRef="#ctx0" brushRef="#br0" timeOffset="169574.12">24284 14737 124 0,'0'0'20'0,"0"0"-13"16,0 0 43-16,0 0-21 16,0 0 17-16,0 0 48 15,-18 3-1-15,14-3 2 16,-8-10-10-16,-6-3-58 16,-2 3 12-16,-8 4 9 15,-2 6-26-15,-8 6-13 16,-1 20-9-16,0 14 0 15,1 9 1-15,9 11 2 0,6 0 7 16,10 2-10-16,10-15 1 16,3-12 0-16,6-15-1 15,13-10 1-15,5-6 2 16,5-4 8-16,5-11 1 16,2-18 12-16,-2-10-7 15,-5-11-7-15,-10-3 6 16,-7 3-9-16,-5 14-1 15,-7 10-1-15,0 16 1 16,0 10 39-16,0 0-22 16,0 0-23-16,0 20-15 15,-6 19 0-15,-3 16 11 16,5 6 2-16,4-5-17 16,0-10-56-16,10-10-73 15,14-11-68-15,6-13-54 0</inkml:trace>
  <inkml:trace contextRef="#ctx0" brushRef="#br0" timeOffset="169934.03">24460 15126 524 0,'0'0'122'16,"0"0"62"-16,0 0-63 15,0 0-87-15,0 0-33 16,0 0-1-16,11-31-6 0,3 22-1 15,1 3-9 1,0 6-8-16,2 0-10 0,-1 0-1 16,-4 0 5-16,-3 15 2 15,-3 2 15-15,-6 8 7 16,0 0 6-16,-16 5 5 16,-11 4 1-16,-2-5 22 15,0 1 7-15,2-7 1 16,7-6 7-16,8-10-11 15,6-5 2-15,6-2-13 16,0 0-13-16,0 0-8 16,20 0-3-16,19 0 3 15,16-7-3-15,10-2 0 16,4-1-56-16,5 1-74 16,0-2-85-16,-3-2-166 0</inkml:trace>
  <inkml:trace contextRef="#ctx0" brushRef="#br0" timeOffset="170206.37">25388 14882 695 0,'0'0'174'16,"0"0"0"-16,0 0-14 15,0 0-84-15,0 0-66 0,0 0-10 16,-8-10-6-16,23 10-6 16,18 0 6-16,15 0 6 15,16 0 3-15,7 0-3 16,3-3-3-16,-7-3-66 16,-9-2-54-16,-12 2-66 15,-16 3-88-15,-16 3-32 16</inkml:trace>
  <inkml:trace contextRef="#ctx0" brushRef="#br0" timeOffset="170565.36">25398 15144 323 0,'0'0'184'16,"0"0"8"-16,0 0-22 15,0 0-109-15,0 0-39 0,0 0-22 16,-1 6 4-16,46-10 11 15,11-9 15-15,8-3-13 16,1 2-1-16,-6 1-11 16,-7 3-3-16,-8 3-2 15,-11 4-1-15,-11-1 1 16,-9 4 0-16,-10 0 1 16,-3 0-1-16,0 0 4 15,0 0 6-15,0 0 17 16,0 0 0-16,0 0-1 0,0 0 15 15,0 0-3 1,0 0-16-16,0 0-12 0,0 0-9 16,0 0 4-16,0 0-5 15,0 0-9-15,0 0-45 16,0 0-22-16,-1 0-66 16,-7 0-117-16,-1 0-128 15</inkml:trace>
  <inkml:trace contextRef="#ctx0" brushRef="#br0" timeOffset="174900.04">26861 14795 515 0,'0'0'41'0,"0"0"-36"15,0 0 41-15,0 0 13 16,0 0-58-16,0 0 5 16,-29 0 7-16,6 0-11 15,-2 0 3-15,-3 0 13 16,4 0 2-16,1-9 5 15,6-4 19-15,3-3 6 16,5-4-21-16,3-6-1 0,6-1-16 16,0 0-12-16,6 4-2 15,8 10-4-15,2 10 0 16,2 3-10-16,3 2-13 16,-2 28-26-16,-3 16 30 15,-9 12 14-15,-7 4 9 16,-8 8 0-16,-22-6 4 15,-7-3-4-15,-11-6 4 16,-5-9 2-16,-4-8 1 16,0-9-3-16,8-12 7 15,10-6-1-15,11-11 13 16,10 0-3-16,10-8 7 0,8-12-19 16,3-2-6-1,26-6-5-15,8 8-2 0,8 11 0 16,1 9-1-16,2 0-4 15,-6 9 3-15,-2 15 3 16,-3 5 0-16,-4 2-3 16,1 2-95-16,-3-7-87 15,2-10-36-15</inkml:trace>
  <inkml:trace contextRef="#ctx0" brushRef="#br0" timeOffset="175235.91">27216 14795 449 0,'0'0'86'0,"0"0"95"0,0 0 49 16,0 0-161-16,0 0-37 15,0 0-28-15,3-18-4 16,-3 46-11-16,-1 13 11 16,1 4 7-16,0 0-6 15,0-10 2-15,12-9-3 16,6-15-13-16,1-8-11 15,10-3-1-15,7-20 15 16,8-13 10-16,1-13 1 16,-1 0 1-16,-8 12 3 15,-13 9 1-15,-11 13 15 16,-9 12 31-16,-3 0-7 16,0 0-45-16,0 27-4 0,0 20-3 15,0 22 7-15,0 13 0 16,-6 10-7-16,-8 3-114 15,-7-11-176-15,-5-9-239 16</inkml:trace>
  <inkml:trace contextRef="#ctx0" brushRef="#br0" timeOffset="175776.41">24620 15741 562 0,'0'0'53'0,"0"0"90"16,0 0 23-16,0 0-134 0,0 0-31 15,0 0-1 1,0 13-19-16,-6 33-8 0,-6 20 23 16,3 13-92-16,4 2-132 15,5-12-5-15</inkml:trace>
  <inkml:trace contextRef="#ctx0" brushRef="#br0" timeOffset="175926.34">24646 16246 392 0,'0'0'210'16,"0"0"-187"-16,0 0 108 16,0 0-108-16,0 0-23 15,0 0-15-15,0 69 7 16,0-35-118-16,0 2-55 16,0-7-48-16</inkml:trace>
  <inkml:trace contextRef="#ctx0" brushRef="#br0" timeOffset="176062.34">24731 16537 528 0,'0'0'83'0,"0"0"99"15,0 0-92-15,0 0-77 16,0 0-13-16,0 0-12 16,-16 22-122-16,-8-8-186 15</inkml:trace>
  <inkml:trace contextRef="#ctx0" brushRef="#br0" timeOffset="179308.17">4753 17793 413 0,'0'0'0'16,"0"0"0"-16,0 0 9 16,0 0-9-16,0 0-3 15,0 0-9-15,-25 46 12 16,50-70 33-16,1-11 2 16,-1-4-8-16,-7 1-16 0,-9 0-3 15,-9 4 0-15,0 4 2 16,-3 10 10-16,-9 7-11 15,-3 12 11-15,-3 1 6 16,-6 20-20-16,-4 16-6 16,-2 11-10-16,8-1 8 15,10-6-2-15,9-10 3 16,3-14-9-16,0-6-3 16,3-4 8-16,9-6 0 15,4 0 5-15,5-8 3 16,0-14 6-16,1-5 1 15,-8-2-6-15,-8 0 3 0,-6-1 6 16,-3 2-8 0,-12 3 3-16,-6 11 0 0,3 9 1 15,0 5 2-15,2 13-11 16,1 18-8-16,4 9-2 16,4-2 5-16,7-9-2 15,0-8 4-15,13-8-7 16,7-11-3-16,5-2 9 15,2-5 4-15,3-18 6 16,-5-4 1-16,-1-1-4 16,-15 0 1-16,-6 1-1 15,-3 8-3-15,-6 2-16 16,-6 14-16-16,-3 3-29 0,6 22-154 16,-1 10-46-1</inkml:trace>
  <inkml:trace contextRef="#ctx0" brushRef="#br0" timeOffset="180417.87">6715 17489 391 0,'0'0'16'0,"0"0"18"15,0 0-7-15,0 0-27 16,0 0-5-16,0 0 5 15,55-40 6-15,-16 10 14 0,1-3 0 16,-4-4 2-16,-5 1-7 16,-7-1-5-16,-12 5 10 15,-12 3-9-15,0 2 1 16,-9 6 2-16,-12 6-11 16,-4 5-3-16,1 8-3 15,0 2 3-15,-3 11-2 16,2 16-3-16,1 12-7 15,9 5 10-15,5 8 0 16,10 1 2-16,0 3 2 16,0 3 5-16,13-1-3 15,-1-1-4-15,6 0 5 16,-6-6 0-16,-3-6-4 16,-2-4 8-16,-7-7-8 0,0-3 7 15,0-6 4-15,-13 0 3 16,-7-2-1-16,-8-1-1 15,-2-2-3-15,-1-7-6 16,4-2-3-16,6-10 5 16,6-1-6-16,5 0-6 15,7-8-13-15,3-12-26 16,0-3-15-16,13-5 17 16,7 6 28-16,-1 5 9 15,-1 5 6-15,0 5 0 16,-6 7-7-16,4 0-5 15,-2 7 5-15,2 10 7 16,-1 9 4-16,3 7 3 0,-2 6 13 16,-1 4 8-16,0 0-8 15,-6 0 9-15,6-4-6 16,0 0-5-16,0-2 5 16,4-4-11-16,-1 1-5 15,3-7-3-15,9-5-4 16,6-2 3-16,7-11-2 15,5-1 0-15,7-8 5 16,-3-3-6-16,-7-16 6 16,-2-6-6-16,-10-1-6 15,-8-4-38-15,-2-3-67 16,-10 7-5-16,-7 6-196 16</inkml:trace>
  <inkml:trace contextRef="#ctx0" brushRef="#br0" timeOffset="184554.98">7820 17256 73 0,'0'0'56'0,"0"0"-4"16,0 0-7-16,0 0-2 0,0 0 24 15,0 0-7 1,0 0-10-16,-10-72-15 0,10 45-20 15,0-5 15-15,0 1-18 16,10 6-1-16,2 4-1 16,0 12 0-16,-3 4-10 15,0 5-2-15,7 5-6 16,4 21-6-16,-1 20 10 16,-1 14 4-16,-6 10 4 15,-3-6-4-15,-6-6-1 16,0-13 1-16,-3-15 0 15,0-13 0-15,0-11 0 0,0-6 3 16,0 0 12-16,0 0 34 16,0-12 20-16,3-18-30 15,4-12-39-15,2-10 3 16,5-5-2-16,2-1 5 16,-1 5-4-16,6 14-1 15,-2 12-2-15,-2 17-3 16,2 8-2-16,5 2-6 15,4 14-2-15,2 16 11 16,-2 12 0-16,-5 3 3 16,-4 3 1-16,-8 4-1 15,-5-7-2-15,-6-1-37 16,0-2-61-16,0-5-33 16,0-13-139-16</inkml:trace>
  <inkml:trace contextRef="#ctx0" brushRef="#br0" timeOffset="184912.21">7898 17720 350 0,'0'0'66'16,"0"0"-46"-16,0 0 160 0,0 0-72 16,0 0-34-16,0 0-10 15,-48 0-25-15,48 0-21 16,3 0-11-16,22-5-4 16,23-1-3-16,28-4 14 15,21-7 2-15,12-5-3 16,9-1-11-16,-8 0-1 15,-10-4-1-15,-15 4 0 16,-19 0-1-16,-17 9-15 16,-21 4-44-16,-8 10-58 15,-17 0-97-15,-3 27-37 16,-17 8-19-16</inkml:trace>
  <inkml:trace contextRef="#ctx0" brushRef="#br0" timeOffset="185308.05">7981 17983 599 0,'0'0'0'0,"0"0"74"16,0 0-15-16,0 0-59 15,0 0-30-15,0 0-7 16,42-9 34-16,-9 22-1 15,-3 6-1-15,-5 5-11 0,-7 0-1 16,-12 1 3 0,-3-6 0-16,-3-2 10 0,0-3 4 15,0-7 1-15,0-4 2 16,0-3 4-16,0 0 8 16,0 0 49-16,0-20 2 15,0-13-48-15,0-9-12 16,0 1-6-16,16 3 7 15,1 17 3-15,2 8-10 16,-1 8-1-16,9 5-15 16,3 15-6-16,-2 20 9 15,2 12-11-15,-8 9-56 16,-1-6-29-16,-6-3-37 16,1-16-39-16,-2-14 14 15</inkml:trace>
  <inkml:trace contextRef="#ctx0" brushRef="#br0" timeOffset="185497.52">8505 18051 184 0,'0'0'220'15,"0"0"-108"-15,0 0 44 16,0 0-80-16,0 0-28 16,0 0-19-16,34-17-18 15,2 3 0-15,10-3 7 16,-1-2-18-16,1 5-1 15,-7 2-44-15,-9 4-108 16,-11 3-77-16,-13 5-137 0</inkml:trace>
  <inkml:trace contextRef="#ctx0" brushRef="#br0" timeOffset="185708.83">8639 17891 9 0,'0'0'663'0,"0"0"-560"15,0 0 115-15,0 0-107 16,0 0-50-16,0 0-41 16,-37-26-20-16,37 29-12 15,0 23-10-15,0 18 13 16,0 18 9-16,13 9 0 16,-1 3-16-16,6-7-94 0,3-11-49 15,6-14-60-15,1-22-22 16</inkml:trace>
  <inkml:trace contextRef="#ctx0" brushRef="#br0" timeOffset="185908.67">9040 17858 693 0,'0'0'85'15,"0"0"37"-15,0 0-40 16,0 0-60-16,0 0-21 15,0 0 1-15,0 66 18 0,0-23 7 16,3 4-19-16,0 0-8 16,2-5-14-16,4-5-98 15,7-9-140-15,-1-16-113 16</inkml:trace>
  <inkml:trace contextRef="#ctx0" brushRef="#br0" timeOffset="186539.93">9288 17219 435 0,'0'0'11'0,"0"0"10"16,0 0 104-16,-24-82-62 16,24 63-30-16,3-4 0 15,15 4-16-15,4 5-8 16,1 4-9-16,5 6-3 16,-1 4-5-16,-2 0 1 15,-1 17 0-15,-6 9 7 16,-3 11 1-16,-6 4 0 15,-3 9 2-15,-6 4 6 16,0 0-4-16,0-7 0 0,0-8-1 16,0-10-4-1,0-5 2-15,0-15-4 0,0-5 2 16,0-4-1-16,0 0 1 16,3 0 1-16,-3 0 6 15,0 0 8-15,0 0 0 16,0 0-7-16,0 0 8 15,0 7-10-15,0 5-6 16,0 9 0-16,0 9 33 16,0 8-12-16,0 1-10 15,0 5 6-15,16 1-11 16,2 1-1-16,3 1-2 0,3-5 0 16,-2-2 0-16,-2-5-2 15,-1-5-1-15,-3-9 2 16,-8-7-2-16,-5-9 3 15,-3 0-3-15,0-5 6 16,0 6 8-16,-18 8 4 16,-17 6-6-16,-6 6-12 15,-5 8-55-15,4 6-98 16,9-4-135-16</inkml:trace>
  <inkml:trace contextRef="#ctx0" brushRef="#br0" timeOffset="187033.37">9907 18101 229 0,'0'0'7'16,"0"0"64"-16,0 0-8 15,0 0-37-15,0 0-1 16,0 0-20-16,18-25-4 16,1 35 5-16,-1 10 0 0,3 10 8 15,-6 3-6-15,-2 4-4 16,-9-2 0-16,0-2-1 15,-4-6-2-15,0-8 4 16,0-9-3-16,0-5 10 16,0-5 9-16,0 0 33 15,0-3 27-15,0-23-11 16,6-9-43-16,7-7-25 16,5-2-2-16,6 7 1 15,1 9 1-15,-4 9 8 16,-6 9 2-16,-1 10-12 0,-1 0-11 15,2 7 2 1,2 15 2-16,3 14 6 0,-5 5-3 16,3 7-47-1,-6 1-86-15,1-8-33 0,4-21-107 16</inkml:trace>
  <inkml:trace contextRef="#ctx0" brushRef="#br0" timeOffset="187356.05">10483 18110 573 0,'0'0'70'0,"0"0"117"0,0 0-102 15,0 0-74 1,0 0-11-16,0 0-8 0,28-21-5 16,12 8 13-16,8 1-17 15,1 0-65-15,-10 5-32 16,-6 6-90-16,-17 1 140 15,-10 1-73-15,-6 20 66 16,-6 4 58-16,-19 7 13 16,-5-4 17-16,-3 1 67 15,1-3-1-15,6-1 15 16,10-9-4-16,5-6 5 16,8-7-52-16,3-3-28 15,0 0-19-15,4 0-6 16,34 0-18-16,14-3 0 15,11-18-166-15,1-3-107 0</inkml:trace>
  <inkml:trace contextRef="#ctx0" brushRef="#br0" timeOffset="187567.31">10987 17933 483 0,'0'0'93'16,"0"0"156"-16,0 0-133 15,0 0-84-15,0 0-19 16,0 0-12-16,-15 41 1 16,12 8 17-16,-3 9-8 15,-3 9-8-15,0 9-3 16,0-2-2-16,3-6-112 16,0-11-61-16,-3-20-71 0,-7-27-122 15</inkml:trace>
  <inkml:trace contextRef="#ctx0" brushRef="#br0" timeOffset="188136.71">9901 17026 414 0,'0'0'7'16,"0"0"66"-16,0 0-27 16,0 0-10-16,0 0-36 15,0 0-16-15,-22 48 15 16,29-9 1-16,11 0 10 15,3-7-3-15,-2-12-3 16,2-7 6-16,0-12-8 16,1-1 13-16,8-14 19 15,0-19 7-15,4-7-23 16,-1-12-8-16,-3-5 1 0,-8-7 5 16,-10 0-1-16,-1 5 4 15,-1 15-15-15,-7 16 9 16,0 18 1-16,3 10-14 15,3 10-19-15,9 25-11 16,1 11 30-16,-2 8 9 16,-4-6-8-16,-7-8 4 15,-6-11-1-15,0-8 4 16,0-5 5-16,-19-6 30 16,-14-3 5-16,-12-7 1 15,-13 0-28-15,-5 0-11 16,-2-17-5-16,3-9-5 15,13-1 1-15,8 1-2 0,18 11-17 16,10 13-60-16,13 7-95 16,0 26-308-16</inkml:trace>
  <inkml:trace contextRef="#ctx0" brushRef="#br0" timeOffset="189877.7">13521 17990 462 0,'0'0'87'0,"0"0"26"0,0 0 20 16,0 0-19-16,0 0-75 15,0 0-29-15,0 0-10 16,-6-13-8-16,33 12-16 15,22-1-64-15,26 2-56 16,19-4-72-16,4 1-36 16</inkml:trace>
  <inkml:trace contextRef="#ctx0" brushRef="#br0" timeOffset="190034.56">14340 18054 420 0,'0'0'56'0,"0"0"-11"15,0 0 94-15,0 0-63 16,0 0-76-16,0 0-32 16,109-5-55-16,-39-2-49 15,12 2-52-15,0 0-96 16</inkml:trace>
  <inkml:trace contextRef="#ctx0" brushRef="#br0" timeOffset="190144.91">15038 18030 236 0,'0'0'82'16,"0"0"-10"-16,0 0 31 0,0 0-78 16,0 0-25-1,0 0-163-15</inkml:trace>
  <inkml:trace contextRef="#ctx0" brushRef="#br0" timeOffset="200734.34">32579 9059 404 0,'0'0'81'15,"0"0"94"-15,0 0-19 0,-84 6-40 16,80-6-63-16,2 0-3 16,2 0-50-16,0 0-3 15,6 0-12-15,28-3-11 16,23-17 10-16,27-11 16 16,22-7 16-16,4 1-16 15,-3 4-27-15,-5 4-37 16,-13 1-79-16,-14 0 1 15,-26 4-64-15,-34 8-48 16</inkml:trace>
  <inkml:trace contextRef="#ctx0" brushRef="#br0" timeOffset="201102.05">32537 9252 336 0,'0'0'23'15,"0"0"-23"-15,0 0 0 16,97-34 64-16,-30 6-8 16,11-5-23-16,1 4-11 15,1 2-10-15,4 4-10 16,-2 3 2-16,-2 4-4 16,-7 3 0-16,-17 6 1 15,-19 4-2-15,-25 1 2 16,-9 0 1-16,-3 2 28 15,0 0 62-15,0 0-35 16,0 0-5-16,0 0 2 0,0 0-17 16,0 0-14-16,-2 0-11 15,1 0-9-15,1 0-3 16,0 0-3-16,0 0 2 16,0 0-1-16,0 0 0 15,0 0-5-15,0 0-72 16,-3 0-58-16,-21 0-68 15,-21 0-55-15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28:22.1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11119 1891 4 0,'0'0'34'16,"0"0"21"-16,0 0 19 16,0 0 14-16,0 0 14 15,0 0 2-15,0 0 1 16,0 0-1-16,3-30-51 15,-7 14 3-15,-11 2-26 0,-12 2 3 16,-7 6 0-16,-18 6-17 16,-8 0-10-16,-7 14-6 15,-9 23-1-15,0 16 1 16,-6 18-3-16,0 15 2 16,10 9 0-16,14 7 0 15,19-4 1-15,20-5 1 16,19-8 4-16,6-15-5 15,43-12 0-15,27-14 9 16,18-19-3-16,12-19 1 16,12-6-1-16,-2-29-6 15,-10-12-25-15,-6-1-86 16,-27 3-61-16,-21 7-106 0</inkml:trace>
  <inkml:trace contextRef="#ctx0" brushRef="#br0" timeOffset="609.31">11482 2302 131 0,'0'0'28'15,"0"0"128"-15,0 0-43 0,0 0-28 16,0 0-3-16,0 0-18 16,4-21-30-16,-4 21-18 15,0 20-15-15,-7 15 3 16,-5 18 1-16,2 9 12 15,7 0-7-15,3-7-6 16,13-11 0-16,13-12 3 16,9-11-3-16,4-16 7 15,7-5 2-15,5-19 6 16,5-18-8-16,0-8-4 16,-14-6 1-16,-11-5-7 15,-13-6 4-15,-18-4-1 16,-7 10-2-16,-32 15 4 15,-14 17 2-15,-15 24 4 0,-4 12-12 16,5 31-9-16,9 15-21 16,22 8-102-16,16 0-88 15,20-10-129-15</inkml:trace>
  <inkml:trace contextRef="#ctx0" brushRef="#br0" timeOffset="1298.49">12090 2399 572 0,'0'0'2'0,"0"0"41"15,0 0 73 1,0 0-51-16,0 0-16 0,0 0-49 16,-32-27-5-1,63 24-16-15,12 3 13 0,5 0-18 16,-1 3-13-16,-9 17 12 15,-11 4 14-15,-15 7-7 16,-9 3 12-16,-3 2 5 16,0-2 3-16,-15-7 0 15,6-8 3-15,0-10 4 16,7-6 27-16,2-3 32 16,0 0 11-16,8-21 20 15,23-18-29-15,17-15-68 16,21-11 0-16,5 1 0 0,1 12-1 15,-10 18-1-15,-12 18 1 16,-18 16-7-16,-15 14-5 16,-17 29 2-16,-3 16 8 15,-24 11 2-15,-4 0-17 16,5-8-65-16,7-10-30 16,16-15 30-16,0-14-23 15,25-15 9-15,18-8 15 16,9-18 71-16,1-20-77 15,-1-10 81-15,-7-5 7 16,4-2 116-16,-7 3-11 16,-11 11 50-16,-7 14-83 15,-15 15 43-15,-6 10-52 16,3 2-63-16,-1 16-9 16,8 21-4-16,12 16 13 0,5 11 17 15,9 3-8-15,4-5-3 16,-6-12 5-16,-1-17 13 15,-9-19-4-15,-12-11 9 16,1-3-6-16,5-37 32 16,0-18 12-16,9-24-65 15,0-15 4-15,-2-2-6 16,2 9-3-16,-5 19 0 16,-7 30-2-16,-9 25-16 15,3 13-69-15,9 3-145 16,5 21-55-16,12 5-64 15</inkml:trace>
  <inkml:trace contextRef="#ctx0" brushRef="#br0" timeOffset="3734.91">13912 2372 168 0,'0'0'179'0,"0"0"-17"16,0 0 44-16,0 0-83 16,0 0-59-16,0 0-44 15,-51 61-16-15,48-39-4 16,3-2-6-16,3-2 5 15,16-3 2-15,10-5-1 16,0-6 1-16,9-4 0 16,3-2-1-16,0-20-4 15,-2-5-33-15,-9-9-13 16,-5-7-4-16,-14-4 2 16,-11 2 35-16,0 6 13 15,-14 15 4-15,-18 17 30 0,-14 7-9 16,-12 36-19-16,-7 22 6 15,6 15 14-15,11 9-12 16,22 1 3-16,17-10-13 16,9-12 0-16,34-19-6 15,26-20-2-15,13-20 5 16,12-7 2-16,3-34 0 16,3-16-3-16,-3-11-16 15,-6-14 18-15,-15-3-32 16,-25 5 30-16,-22 16 4 0,-18 22 6 15,-2 21 80 1,-31 18-17-16,-8 1-51 0,-7 17-18 16,4 12-5-16,15 2 0 15,18-1-1-15,9-5-11 16,20-2 13-16,19-6 0 16,13-6 4-16,3-8 1 15,3-3 2-15,-2 0 2 16,-8 0-5-16,-8 0 1 15,-11 8-2-15,-11 5-3 16,-11 7-5-16,-7 9 8 16,0 7-5-16,0 5 3 15,-1-3-13-15,1-6-36 0,0-6 23 16,15-12-53 0,17-9 53-16,21-5-29 0,11-8 25 15,3-23-144-15,2-7 45 16,-7-8 81-16,3-7 51 15,-4-3 49-15,-12 0 72 16,-16 7-13-16,-14 12 84 16,-13 14-3-16,-6 9-27 15,0 9-37-15,0 3-38 16,0 2-53-16,0 0-32 16,0 0 22-16,0 5-24 15,0 3-6-15,0 0 6 16,0 0 1-16,0-5 1 15,0-3 1-15,0 0 3 0,0 0 1 16,0 0 10-16,0 0 14 16,0 0 9-16,-9-6-8 15,-10-1-16-15,-14-2-16 16,-9 6-7-16,-10 3-3 16,-6 10 2-16,-2 23-1 15,2 13 2-15,6 8-11 16,10 5-34-16,13-1 19 15,19-5-15-15,10-11-1 16,3-8 9-16,24-14 24 16,2-11 11-16,9-9 5 15,4-12 2-15,4-22 3 16,0-11-1-16,-1-5-3 0,-6-5 4 16,-6 4-1-16,-8 11-1 15,-11 13 4-15,-7 15 0 16,-7 12 21-16,0 1-28 15,-20 32-17-15,-3 23 4 16,-7 33 12-16,9 20 0 16,6 16 1-16,15 16 0 15,0 4 0-15,21-2-1 16,5-14 0-16,-4-26 1 16,-12-34 0-16,-10-27 0 15,0-19 2-15,-39-14 7 16,-13-9 15-16,-22-7 17 0,-11-27-29 15,4-18-4-15,12-15-7 16,20-12-1-16,27-20-8 16,22-15-15-16,46-14-12 15,42-1-11-15,22 15-8 16,19 27-11-16,-1 29 5 16,-11 22 49-16,-10 14 10 15,-24 7 0-15,-20 6-3 16,-24 2 0-16,-17 2 4 15,-16 4 3-15,-5 1 2 16,-1 0-1-16,0 0-4 16,0 0-5-16,2 0-4 15,4 8-7-15,9 4 16 0,0 2-2 16,2-3 2 0,6-2 0-16,-4-7 4 0,10-2 0 15,1-2 1-15,4-21-5 16,4-7-15-16,-3-7-19 15,-12-5-9-15,-7-5 38 16,-16 6 5-16,0 4 0 16,-18 11 2-16,-16 16 11 15,-14 10-13-15,-9 10-3 16,-3 23-6-16,4 13 5 16,11 7 4-16,8 3-5 15,22-2 4-15,15-5 0 0,9-5-3 16,34-10 1-1,14-11 3-15,16-14 6 0,6-9 2 16,3-7-1-16,-3-24-4 16,-11-10 0-16,-9-8 6 15,-14-6 16-15,-10-3 9 16,-12 10-5-16,-9 17-6 16,-9 15 20-16,-5 16-9 15,0 0-34-15,0 17-24 16,0 12 11-16,0 6 13 15,0-2 0-15,6-7 0 16,2-7 2-16,5-8-1 16,-4-6 1-16,12-5 2 0,5 0 7 15,15-10 6 1,8-13-5-16,-1-13-7 0,1-4 3 16,-10 1-1-16,-6 5-4 15,-16 16 4-15,-9 11-5 16,-5 7-2-16,-2 11-19 15,2 21-9-15,8 8 28 16,1 3 1-16,2-9 2 16,5-7-3-16,0-12 0 15,-3-6 0-15,7-9 5 16,10 0 5-16,4-14 7 16,12-16-8-16,5-10-2 15,-6-5-6-15,1-9 2 16,-7 2 2-16,-11 12-5 0,-10 13 1 15,-11 19-2-15,-7 8 0 16,1 0-20-16,1 17-7 16,-1 10 20-16,1 3 7 15,-4-4 1-15,-1-7-1 16,0-8 0-16,0-5 2 16,0-4-1-16,0-2 2 15,-12 0 1-15,-5 0 6 16,-7-12-1-16,3-2 1 15,3 4-5-15,0 5-4 16,-1 5-2-16,-10 8-10 16,2 23-1-16,1 13 7 15,5 7-15-15,15 5-39 16,6-3-23-16,24-5-14 0,22-10 51 16,12-12 28-16,17-18 7 15,10-8-5-15,1-24 1 16,-2-15-23-16,-5-9-2 15,-18-5 20-15,-8-9 20 16,-6-2 1-16,-13 3 24 16,-8 15 2-16,-13 17 53 15,-10 19 78-15,-3 10-63 16,0 6-95-16,-6 19-17 16,-10 8 11-16,8 2 3 15,8-3 0-15,0-6-14 0,27-8 1 16,6-6-6-1,6-12 15-15,2 0 4 16,4-14-10-16,-5-16-44 0,-4-4 37 16,-10-5-16-16,-13-1 5 15,-13 3 21-15,-3 8 10 16,-34 12 22-16,-17 12 15 16,-18 5-26-16,-13 30 25 15,-1 15 7-15,7 9-13 16,14 5-21-16,30-1-9 15,28-2-2-15,23-4-54 16,52-10 16-16,37-9 15 16,24-16-10-16,27-17-8 15,6-7 23-15,1-28-266 0</inkml:trace>
  <inkml:trace contextRef="#ctx0" brushRef="#br0" timeOffset="4270.91">19687 2809 109 0,'0'0'21'0,"49"-107"163"16,-37 42-68-16,-12 4-30 15,0 13 20-15,-18 18-28 16,-7 13-10-16,-6 17 18 15,-17 0-63-15,-11 36-23 16,-7 20 5-16,9 15-3 16,11 6 2-16,19-2-8 0,27-14-2 15,10-13 1 1,41-15-2-16,19-20 1 16,17-13 1-16,5-12 2 0,1-30-22 15,-8-20-2-15,-23-21 18 16,-16-18-4-16,-20-6 10 15,-20 5-1-15,-6 24 4 16,-27 27 8-16,-18 31 17 16,-7 20-25-16,-5 29-7 15,1 26-11-15,11 16-36 16,21 6-77-16,24-1-60 16,20-10-37-16,35-14 60 15</inkml:trace>
  <inkml:trace contextRef="#ctx0" brushRef="#br0" timeOffset="4508.03">20345 2612 13 0,'0'0'182'0,"33"-116"-9"0,-30 67-36 15,-3 18 30-15,0 17-2 16,0 12-28-16,-8 2-107 16,-2 31-30-16,-8 28-14 15,-2 36 14-15,-2 25 15 16,4 27-2-16,2 14-6 15,-1 4-1-15,4-2-6 16,0-19 0-16,-7-20-3 0,-2-26-27 16,-5-31-111-1,-5-27 48-15,-3-30 14 16,-11-17-34-16,-5-42-19 0,2-23-91 16</inkml:trace>
  <inkml:trace contextRef="#ctx0" brushRef="#br0" timeOffset="4627.85">19870 3256 59 0,'12'-107'121'0,"14"21"29"15,3 27-32-15,10 23 27 16,23 13-85-16,21 3-60 16,25 7-4-16,15 6 1 15,17 2-2-15,10 3-53 16,2-4-151-16,1-5-145 16</inkml:trace>
  <inkml:trace contextRef="#ctx0" brushRef="#br0" timeOffset="5019.89">21950 2528 426 0,'0'0'2'0,"0"0"97"16,0 0-29-16,-55-85-23 16,35 59 5-16,-5 3-26 15,-5 9-10-15,-9 9-12 16,-6 5-4-16,-4 19-8 15,4 20 4-15,6 6-4 16,11 2 5-16,17-3-5 16,11-7 4-16,0-9 1 15,19-11 3-15,8-8 6 16,4-9 5-16,6-9 7 16,4-19 1-16,2-13-4 0,-6-9-7 15,-4-1 3-15,-6 3-6 16,-11 14 19-16,-8 12 32 15,-8 20 13-15,0 3-69 16,-20 29-4-16,-6 23-9 16,-1 19 10-16,9 7-8 15,10-2-83-15,8-9-12 16,18-14-15-16,25-17 9 16,15-17 5-16,22-18-261 15</inkml:trace>
  <inkml:trace contextRef="#ctx0" brushRef="#br0" timeOffset="5609.96">23477 2733 410 0,'0'0'10'0,"0"0"-3"16,73-99 62-16,-19 52-63 16,13-8-6-16,5-4 5 15,-2 2-5-15,-9 5 0 16,-15 14 8-16,-19 14 16 16,-17 15 14-16,-10 6-1 15,0 3 2-15,-6 0-11 16,-29 0-28-16,-14 11-3 0,-11 4 3 15,7-4 2-15,16-4 8 16,19-2 1-16,11 0-6 16,7 4-5-16,13 10-18 15,25 9 17-15,20 11 1 16,12 6 6-16,3 2-5 16,-10 0-1-16,-18-8 0 15,-19-10-1-15,-16-10-5 16,-10-7-10-16,-11 0-6 15,-31 0 22-15,-18-1-5 16,-7-4 5-16,7-5-65 16,17-2-47-16,24-7 30 15,19-22 20-15,21-13-118 16</inkml:trace>
  <inkml:trace contextRef="#ctx0" brushRef="#br0" timeOffset="6278.38">24232 2360 26 0,'0'0'150'16,"0"0"-59"-16,0 0-32 15,0 0 6-15,0 0-46 16,0 0-19-16,51-7 4 16,-56 20 8-16,5 1 3 15,0-5-13-15,8 1 3 16,18-3 7-16,10-7-4 16,9 0 2-16,-3 0-5 15,-5-17 3-15,-7-3-4 0,-9-8 0 16,-11-3 6-1,-10 1 1-15,0 6 11 0,-13 9 22 16,-14 8-28-16,-12 7 6 16,-6 10-22-16,2 22-8 15,5 11 8-15,18 7-7 16,11 1 1-16,9 0 3 16,22-5-35-16,23-2 0 15,15-7 30-15,5-8 4 16,-2-10-2-16,-11-11-15 15,-15-8 21-15,-14 0 3 16,-14-3 1-16,-9-14 42 0,-8-10-15 16,-22-7-21-1,-8-2-6-15,-1 0-4 16,8-4 9-16,11-1 2 0,17 1-10 16,5 1-1-16,29 5-2 15,20 5-10-15,13 8 8 16,6 10-2-16,-3 9 5 15,-9 2-3-15,-14 7 3 16,-12 15-4-16,-8 10 3 16,-15 14 2-16,-9 12 5 15,-6 21 20-15,-27 12 21 16,-13 10-9-16,-6-2-1 16,-2-7 6-16,4-12 8 15,6-8-8-15,11-19 4 16,11-16-45-16,12-18 37 0,6-13-34 15,4-6-1-15,0 0 13 16,0-1 6-16,19-26-6 16,20-14 71-16,19-25-87 15,16-23-12-15,4-16-54 16,1-7-48-16,-9 7-17 16,-9 14-19-16,-12 23-38 15,-13 15-60-15</inkml:trace>
  <inkml:trace contextRef="#ctx0" brushRef="#br0" timeOffset="6645.25">25322 2199 199 0,'0'0'62'16,"0"0"68"-16,0 0 0 0,0 0-65 16,0 0-16-16,0 0-45 15,-13 26-4-15,-5 15 0 16,-6 15 17-16,0 9 5 15,3 1-19-15,7-7 2 16,7-12-5-16,7-11-1 16,4-10 1-16,10-12-5 15,7-11 3-15,9-3 4 16,7-21-1-16,7-14-1 16,2-10-9-16,-3-3 1 15,-1-7-3-15,-1-3 4 0,-5 6-2 16,-7 13 9-16,-13 14 1 15,-9 19 0-15,-7 6-1 16,0 10-25-16,0 23-61 16,-1 13 65-16,-1 5 14 15,2 2-26-15,11-10-57 16,23-5-32-16,17-14 52 16,6-12-28-16,2-12 35 15</inkml:trace>
  <inkml:trace contextRef="#ctx0" brushRef="#br0" timeOffset="7895.94">26038 2439 26 0,'0'0'172'16,"30"-86"-74"-16,-27 54-52 0,-3 12 84 16,0 13-21-16,0 7-39 15,-3 0-52-15,-12 6-18 16,-1 13-9-16,-2 6 2 16,7 1-4-16,11-4 7 15,0-1-21-15,8-6-3 16,13-5 5-16,0-6 7 15,4-4 6-15,3-1 1 16,-1-19 1-16,-3-9 0 16,-10-5 8-16,-6-8 7 15,-5-3-4-15,-3 4 4 16,0 12 17-16,0 13 32 16,-13 16-33-16,-8 2-23 15,-8 28-16-15,-6 13 8 16,8 11 2-16,11 1 0 0,16-5 3 15,0-8-2-15,22-13 5 16,3-9 1-16,2-13 5 16,7-7 2-16,4-2 31 15,4-18-1-15,4-11-10 16,-3-7-11-16,0-8-7 16,1-4-5-16,-9 5-5 15,-9 14 1-15,-10 16 0 16,-13 13-1-16,-3 2-7 15,0 2-23-15,0 16 4 16,3 3 25-16,8 1 1 16,3-6 1-16,1-5 1 0,5-6 10 15,2-5-1-15,5 0 4 16,6-5 0-16,5-14-4 16,0-4-10-16,-1-5 8 15,-5 5-7-15,-9 6 2 16,-12 8-4-16,-4 9-3 15,-4 0-8-15,3 19-35 16,8 11-4-16,8 6 31 16,5-1-5-16,0-8 16 15,-2-10 5-15,-5-9 3 16,0-8 3-16,6 0 6 16,0-22 3-16,4-8-7 15,0-5 5-15,0-3 1 0,0-4-11 16,-5 3 5-16,-4 10-1 15,-8 10-4-15,-7 12 25 16,-6 7-21-16,2 0-4 16,2 14-27-16,2 8 11 15,5 5 12-15,-5-2 4 16,-2-10 1-16,-2-7-1 16,-2-6-1-16,0-2 1 15,0 0 5-15,0-2 16 16,-6-15 4-16,-11-7-17 15,-1 1-5-15,-4 3-3 16,-6 9-4-16,-4 9-12 0,-5 2 2 16,-6 22 5-1,0 16 2-15,5 10 1 0,11 4 0 16,23 0-23-16,8-1-10 16,37-5 28-16,8-9 4 15,3-13 1-15,8-12-8 16,8-12-28-16,3-3 5 15,3-23-140-15,-4-12 65 16,-9-10 100-16,-1-13 12 16,-2-5 6-16,-11 3 35 15,-15 17 3-15,-14 20 79 16,-16 17 51-16,-2 9-78 16,0 0-96-16,-10 11-14 15,-3 12 9-15,3 5 0 16,7 2 2-16,3-4-13 0,0-4-3 15,13-8 11 1,5-6 4-16,5-8-17 0,5 0 13 16,5-3 0-16,4-17-21 15,-4-10 7-15,-2-10 8 16,-3-3 10-16,-8-1 4 16,-8 7 4-16,-12 11 15 15,-2 14 49-15,-36 12-28 16,-16 0-31-16,-22 29-9 15,-11 17-1-15,1 12 1 16,8 5 1-16,19 2-1 16,26-4 0-16,30-3-8 0,13-7 8 15,48-3 0-15,36-1 9 16,36-6-5-16,22-10-4 16,12-17-151-16,-10-14-28 15</inkml:trace>
  <inkml:trace contextRef="#ctx0" brushRef="#br0" timeOffset="9096.35">9379 3166 337 0,'0'0'20'0,"0"0"69"16,0 0 28-1,0 0-76-15,0 0-16 0,0 0-5 16,-30 0-11-16,79 0-4 16,54-1-1-16,60 1 43 15,59 0 3-15,51 1-29 16,34 18-18-16,17 1 4 16,19-1-6-16,9-1-2 15,3-1 2-15,-3-2 3 16,-12-1-1-16,-22-3-2 15,-26 0 17-15,-41 0-1 16,-44-2-1-16,-50-1 15 0,-47-1-6 16,-46-4 3-1,-34-1-13-15,-21-2-9 0,-9 0 56 16,0 0 27-16,-12 0-74 16,-15-2-15-16,-1-2-6 15,4 1 6-15,12 3 0 16,9-3 1-16,3 3-1 15,0 0-3-15,0 0-4 16,0 0-43-16,0 0-87 16,0 0-127-16,0 0-140 15</inkml:trace>
  <inkml:trace contextRef="#ctx0" brushRef="#br0" timeOffset="9772.5">15967 3266 413 0,'0'0'8'0,"0"0"74"0,0 0 32 15,0 0-76-15,0 0-23 16,0 0-14-16,163 0 23 16,10 0 50-16,51 9-32 15,48 21-20-15,38 9-21 16,24 11 2-16,16 3-3 16,-9-4 0-16,-9-6-2 15,-30-14 6-15,-29-15-4 16,-37-7 1-16,-48-7 4 15,-54 0 2-15,-56 0-3 16,-47-7 8-16,-26 0 44 16,-9-4 95-16,-28-2-128 15,-19-1-23-15,-9 2-27 0,11 7 1 16,18 5-33-16,20 0-96 16,11 17-156-16,14-6 41 15</inkml:trace>
  <inkml:trace contextRef="#ctx0" brushRef="#br0" timeOffset="10552.1">20853 3399 147 0,'0'0'0'15,"-88"-15"0"-15,42 9 73 0,0-1-13 16,5 0-4-1,9 1-21-15,5 3-6 0,11 0 17 16,10 1-12-16,3 2 21 16,3 0-22-16,0 0-19 15,0 0 7-15,0 0-7 16,31 0-14-16,38 0 0 16,48 2 21-16,56 8-2 15,48 6-6-15,42 4-6 16,31 7-6-16,34-1 2 15,21-2-3-15,7 1 1 16,-1-8-2-16,-21 0 1 16,-26-6 0-16,-44-6 0 15,-48-2 3-15,-56-3 1 0,-61 0 3 16,-45 0-1-16,-34 0-4 16,-20-2 76-16,-11-6-41 15,-28-1-37-15,-12 4-151 16,-2 3-18-16,8 2 5 15</inkml:trace>
  <inkml:trace contextRef="#ctx0" brushRef="#br0" timeOffset="11204.57">25373 3338 226 0,'0'0'2'16,"0"0"121"-16,0 0-13 15,0 0-3-15,0 0-22 16,0 0-36-16,30-21-20 16,59 18-19-16,50 3-7 15,53 0 5-15,48 0-6 16,39 11 4-16,44 7-2 15,42 0-1-15,26-1-3 0,13-1 1 16,-12-7-4-16,-32-4 3 16,-47-4-1-16,-59-1 0 15,-60 0 0-15,-68-8 1 16,-57 1 0-16,-39 0 6 16,-27 1 13-16,-3 0 46 15,-26-2-42-15,-11-1-23 16,-7 1-20-16,5 3 5 15,9 5-46-15,6 0-51 16,7 0-68-16,1 3-19 16</inkml:trace>
  <inkml:trace contextRef="#ctx0" brushRef="#br0" timeOffset="29766.51">3481 3963 254 0,'0'0'42'0,"0"0"-27"15,0 0 84-15,0 0-56 16,0 0-9-16,0 0-6 15,0 0-1-15,0 0-6 16,3 10 8-16,15-13-7 16,6-8 33-16,9-3-14 15,-5-3-22-15,-1 1-15 16,-8-4 3-16,-7-6 9 0,-7 1-1 16,-5-2-5-1,0 7 2-15,0 9 1 0,-14 5 5 16,-8 6 44-16,-5 0-62 15,-12 23-2-15,-7 23-14 16,4 13 2-16,8 3 14 16,7 1-1-16,18-6-6 15,2-10 5-15,7-3 1 16,0-5-2-16,4-1 0 16,2-2 3-16,-3-2 0 15,-3 2 0-15,0 1 2 16,0-1-2-16,-16 1-1 0,-11-2-2 15,3-7-1 1,-3-6 4-16,0-8 4 0,8-11-2 16,4-3 13-16,0 0-2 15,3-14-13-15,6-10-10 16,6-5-2-16,0 1 3 16,0 3 2-16,12 11-3 15,3 7 3-15,-3 7-2 16,3 0 3-16,9 0 3 15,-2 17-5-15,8 12 8 16,-2 7 3-16,-1 9 5 16,0 2-6-16,-6-4 3 15,6-1-5-15,1-6-2 16,2-8-2-16,13-15-27 16,2-13-120-16,7-22-74 0</inkml:trace>
  <inkml:trace contextRef="#ctx0" brushRef="#br0" timeOffset="30170.5">4070 4227 702 0,'0'0'5'16,"0"0"127"-16,0 0-89 15,0 0-23-15,-83-42-1 16,56 34-9-16,1 4-10 15,-2 4 2-15,1 0-4 0,-1 12-4 16,4 12-7 0,5 5-2-16,10 3 8 0,7-1 0 15,2-4-5-15,8-6 4 16,14-9-29-16,8-6 15 16,6-6 16-16,1 0 6 15,0-15 2-15,-1-7-2 16,-3-6 2-16,-3-3 1 15,-11 1-2-15,-4 4 6 16,-9 4 0-16,-3 11 8 16,-3 9 20-16,0 2 23 15,0 0-6-15,0 0-31 16,0 16-21-16,-6 12-23 0,3 12 14 16,0 9 8-1,3-2-65-15,0-2-82 0,14-7-97 16,11-11-32-16</inkml:trace>
  <inkml:trace contextRef="#ctx0" brushRef="#br0" timeOffset="30599.52">4342 4420 460 0,'0'0'6'0,"0"0"207"16,0 0-140-16,0 0-1 0,0 0-16 15,0 0-28 1,-18-6-26-16,18 6-2 0,0 0-20 16,10 0-14-16,5 0-17 15,6 17 18-15,0 5-9 16,-6 8-1-16,-6 1 6 16,-5 1 19-16,-4-4-12 15,0-9 30-15,0-3 6 16,0-9 1-16,-4-7 22 15,4 0 14-15,0 0 11 16,0-6 3-16,4-20-19 16,13-16-36-16,5-8-2 15,5 4 0-15,1 9 2 16,-5 14-2-16,-7 10 2 16,-4 8-1-16,-2 5-1 0,-2 3-1 15,1 20-3-15,-3 11 4 16,-2 13 6-16,-4 11 7 15,-4 2-7-15,-14 2-6 16,-3-9-30-16,-1-7-39 16,11-15-78-16,2-21-87 15</inkml:trace>
  <inkml:trace contextRef="#ctx0" brushRef="#br0" timeOffset="31180.32">4949 3909 392 0,'0'0'329'16,"0"0"-314"-16,0 0 78 0,0 0-93 16,-24-93-9-16,34 65-1 15,7 4-4-15,2 7 14 16,-1 8-18-16,-3 9 7 15,0 0-2-15,-2 11 0 16,-2 14-17-16,2 8-1 16,-7 6 28-16,0-2 1 15,0 0 2-15,-3-7 0 16,0-7 3-16,0-7 0 16,0-6 0-16,-3-5-3 15,0-3 0-15,1-2 2 0,-1 0-1 16,0 0 13-16,0 0 2 15,0 2-2-15,0 2-5 16,-4 7 18-16,-11 8-2 16,-1 10-19-16,-1 7 2 15,4 7-2-15,4 0-5 16,3 5-1-16,6-7 1 16,0-1 3-16,0-3-4 15,0-5 2-15,0 1-2 16,12-4-1-16,7 2 0 15,-1-1 0-15,0 1 1 16,0-6 5-16,-9-2-5 0,-3-7 11 16,-6-4 6-16,0 0 24 15,-3 3 11-15,-14 0 11 16,-11 4-29-16,-15 2-22 16,-5 3-12-16,-7 7-1 15,0 6-73-15,4 6-49 16,8 3-67-16,10-5-227 15</inkml:trace>
  <inkml:trace contextRef="#ctx0" brushRef="#br0" timeOffset="31612.08">5174 4725 288 0,'0'0'181'16,"0"0"-121"-16,0 0 81 16,0 0-141-16,0 0-15 15,0 0 13-15,73-27 0 16,-31 27-4-16,-6 0 5 16,-1 9-14-16,-12 16-17 15,-10 4 14-15,-10 12-9 16,-3 2 27-16,0-1-10 15,-16-4 3-15,1-10 7 0,0-11 31 16,3-4 37-16,6-10-14 16,3-3 6-16,3 0 0 15,0-16-13 1,0-21-37-16,15-16-10 0,15-10-4 16,9 4-4-16,1 16 7 15,2 13 1-15,-11 13-4 16,-4 12 3-16,-8 5-1 15,-8 5-4-15,-2 23 0 16,-6 11 4-16,-3 14 2 16,0 9-28-16,-3 1-81 15,-11-10-139-15,1-16-136 16</inkml:trace>
  <inkml:trace contextRef="#ctx0" brushRef="#br0" timeOffset="31798.56">5906 4780 371 0,'0'0'321'0,"0"0"-235"15,0 0 96-15,0 0-137 16,0 0-45-16,0 0-10 16,30-2-44-16,3 2-73 15,18 0 54-15,7 0-126 16,3-3 87-16,-10-1-318 0</inkml:trace>
  <inkml:trace contextRef="#ctx0" brushRef="#br0" timeOffset="31952.99">5942 5017 88 0,'0'0'161'0,"0"0"-6"16,0 0 36-16,0 0-138 15,0 0-53-15,0 0-2 16,39 20-7-16,46-48 6 15,6-3-199-15,-3 2 30 16</inkml:trace>
  <inkml:trace contextRef="#ctx0" brushRef="#br0" timeOffset="32124.1">6458 4787 500 0,'0'0'108'16,"0"0"9"-16,0 0 15 15,0 0-106-15,0 0 1 16,0 0-27-16,-3 80 5 16,3-8-1-16,-7 9-4 15,-8 8-66-15,-9-8-87 16,-1-14-262-16</inkml:trace>
  <inkml:trace contextRef="#ctx0" brushRef="#br0" timeOffset="32693.98">5714 3453 360 0,'0'0'15'0,"0"0"-15"15,0 0 10-15,-25 78 6 16,20-38 3-16,5-5-4 0,0-9-10 16,0-10 3-1,12-9 3-15,6-3 8 0,3-4 8 16,4-7 16-16,5-19 11 15,4-8 6-15,-1-13-11 16,-3-7 4-16,-6-1-7 16,-6 6-26-16,-2 12 14 15,-5 20-16-15,-5 11-18 16,4 6-9-16,2 8-12 16,10 24-3-16,-1 14 20 15,-3 7 4-15,-6-5-2 16,-6-2 2-16,-6-14 0 15,0-8 3-15,0-9 1 16,-3-8 3-16,-15-4 10 0,-7-3 33 16,-17-3-12-16,-13-19-25 15,-2-9-8-15,-4-8-4 16,6-1 0-16,7-2 5 16,5 9-4-16,13 12-2 15,12 16-3-15,3 5-7 16,3 29-93-16,9 21-78 15,3 12 7-15,3 7-173 16</inkml:trace>
  <inkml:trace contextRef="#ctx0" brushRef="#br0" timeOffset="71962.52">3717 6984 351 0,'0'0'43'16,"0"0"-37"-16,0 0 100 15,0 0-58-15,0 0-28 16,0 0-13-16,0 0-1 16,-11-2 8-16,11-2 7 15,0 1 8-15,8-7 1 16,17-10-2-16,5-8 12 15,9-11-28-15,1-3-2 16,-6-4-8-16,-4-4 3 16,-8-4-2-16,-8-6 2 15,-8-3 0-15,-6-2-3 0,0 9-1 16,-6 16 6-16,-6 17-6 16,-3 18 16-16,3 5-9 15,-7 4-8-15,-5 31-22 16,1 21 4-16,1 12 3 15,9 7 12-15,13-8-3 16,0-13 3-16,24-8-3 16,10-15-8-16,12-14-7 15,6-12-4-15,8-5-9 16,1-15 32-16,0-16-15 16,-4-1-1-16,-14 1-5 15,-16 1 23-15,-15 2 2 0,-9 4 7 16,-3 7 25-16,0 10 13 15,-3 5 10-15,-6 2-27 16,-7 11-30-16,-1 17-18 16,4 11 2-16,7 1 8 15,6 4 3-15,16-13-2 16,20-7 0-16,9-7-19 16,4-14-6-16,6-3 21 15,-4-8-15-15,-3-14 20 16,-8-7-21-16,-10 2 27 15,-6 1 3-15,-11-1 28 16,-7 8 74-16,-6 7-30 16,0 4-20-16,0 7 34 15,0 1-27-15,0 0-62 16,0 17-3-16,-6 13-23 0,0 7 25 16,3-1 1-16,3-4-1 15,0-11-1-15,0-8-1 16,3-7 2-16,3-5-1 15,3-1 2-15,6 0 8 16,6-11 7-16,7-16 5 16,5-10 4-16,3-5-9 15,-3 6-11-15,-8 9-4 16,-4 14-4-16,-9 13-7 16,1 0-4-16,2 18 0 0,-3 15-5 15,0 2-12-15,-6-3-13 16,-6-6-36-16,3-11 75 15,-3-8 5-15,0-2 1 16,3-5 4-16,0 0 5 16,13-15 12-16,8-12 4 15,9-13 6-15,6-2-13 16,0 4-10-16,-4 8 3 16,-5 12-2-16,-7 12 5 15,-4 6-14-15,-4 7-9 16,1 23-1-16,-5 9 5 15,-11 9 5-15,0 2-1 16,0-7-100-16,-12-6-60 0,-18-13-95 16</inkml:trace>
  <inkml:trace contextRef="#ctx0" brushRef="#br0" timeOffset="72178.93">4455 6302 843 0,'0'0'50'15,"0"0"175"-15,0 0-143 16,0 0-46-16,0 0-18 16,0 0-17-16,0-6-2 15,0 6-15-15,12-4-119 0,12 4-86 16,4 0-116-16,5 0-85 15</inkml:trace>
  <inkml:trace contextRef="#ctx0" brushRef="#br0" timeOffset="72658.42">6060 6648 404 0,'0'0'79'0,"0"0"32"16,0 0 39-16,-21-80-105 15,-1 61-18-15,-5 7-19 16,-3 6 2-16,-10 6 7 15,-5 6-17-15,-6 24-3 16,2 10-2-16,6 9-3 16,13 2 7-16,9-1-7 15,12-7 4-15,9-11-2 16,0-6 3-16,24-12-1 16,9-8 4-16,7-6 8 0,9-9 4 15,2-18 3-15,0-8-3 16,-9-5-5-16,-11-3 1 15,-7 1 3-15,-8 5 4 16,-7 9 18 0,-6 9-1-16,-3 16 0 0,0 3 0 15,0 0-32-15,0 26-21 16,-9 15-6-16,3 13 24 16,3 9 2-16,3-4-83 15,0-2-118-15,21-14-89 16</inkml:trace>
  <inkml:trace contextRef="#ctx0" brushRef="#br0" timeOffset="73088.43">6318 6815 486 0,'0'0'61'0,"0"0"116"16,0 0-125-16,0 0 3 15,0 0-43-15,0 0-12 16,-18-8-5-16,36 1-12 16,9 0 8-16,4 7-30 15,-1 0-1-15,-6 6 4 16,-9 12-2-16,-5 9 6 16,-10 4 14-16,0 5 13 15,-19 0 4-15,-2-5-30 0,0-6 31 16,0-5 2-16,5-9 11 15,10-5 25-15,3-6 16 16,3 0 1-16,0-9 6 16,9-19-4-16,18-10-46 15,13-10-11-15,5 0 0 16,1 7 1-16,-1 10-1 16,-5 13 30-16,-10 10 1 15,-6 8-23-15,-8 3-8 16,-4 26-5-16,-12 7-5 15,0 20 9-15,-9 6-32 16,-21 5-110-16,-7-2-79 16,-9-10-90-16</inkml:trace>
  <inkml:trace contextRef="#ctx0" brushRef="#br0" timeOffset="74124.03">3600 7695 369 0,'0'0'3'0,"0"0"126"16,0 0-95-16,0 0-7 16,0 0 11-16,0 0-35 15,-10-63 3-15,23 59-6 16,4 1-7-16,5 3 4 0,5 0-8 16,1 20 4-16,-8 4 0 15,-4 6-4-15,-5 0-3 16,-10 5 1-16,-1-6 9 15,-4-2 1-15,-13-3 3 16,1-8 9-16,4-6-1 16,3-5 1-16,3-5 17 15,6 0 25-15,0-15 16 16,0-25-36-16,19-14-25 16,8-12-6-16,6-2 1 15,6 9-1-15,-3 14 1 16,-5 16-1-16,-1 17-1 0,-5 12-4 15,-4 2-11-15,1 29 6 16,-5 14 3-16,-4 13 7 16,-10 8 0-16,-3-1-9 15,0-3-82-15,0-11-52 16,0-16-47-16</inkml:trace>
  <inkml:trace contextRef="#ctx0" brushRef="#br0" timeOffset="74573.5">4306 7611 582 0,'0'0'3'16,"0"0"109"-16,0 0-61 16,0 0-46-16,0 0-5 15,0 0-8-15,28 2 0 16,17-2 8-16,18-2 13 15,8-10 0-15,4-1-12 16,2-1-1-16,-14 0-26 16,-15 2-109-16,-21 5 34 15,-21 4 21-15,-6-1 62 16,-11 1 4-16,-20 1 5 16,-8-3-7-16,-10 3 6 15,-6-3-27-15,5-2 7 0,6-1 30 16,14 3 18-16,10-3 51 15,10 4-9-15,4-1 11 16,6 5 23-16,0 0-16 16,0-4-53-16,3 3-25 15,18-2 0-15,10 3 5 16,14 0-3-16,4 3-2 16,2 14 0-16,-8 12-1 15,-10 1 0-15,-11 14-3 16,-14 6 1-16,-8 7-24 15,-14 4-78-15,-20-2-86 16,-6-7-17-16</inkml:trace>
  <inkml:trace contextRef="#ctx0" brushRef="#br0" timeOffset="75155.95">5189 7369 653 0,'0'0'28'16,"0"0"-6"-16,0 0 42 15,0 0-64-15,0 0-18 16,0 0 18-16,-42 105 0 16,42-71 1-16,0-3-2 0,0-11 0 15,15-3 1-15,6-4 1 16,-3-6 3-16,4-7 11 15,-4 0-2-15,0-1 12 16,3-18 4-16,1-8 13 16,-2-2-12-16,2-8-8 15,2 1-5-15,-6 3 4 16,4 10-19-16,-1 6 7 16,3 7-9-16,0 6-3 15,3 4-2-15,1 0-2 16,-1 10 5-16,-5 3-7 15,-5 11 9-15,-4-4-1 16,-7-3 1-16,-6 0 1 0,0 0 1 16,0 0 6-16,-15 0 3 15,-9-1 7-15,-7-2 7 16,-5-3-1-16,-4-5-9 16,-2-6 3-16,-1 0-1 15,4-3-2-15,3-21 0 16,-1-9-1-16,4-8-10 15,6 3 0-15,5 7-2 16,10 9 3-16,3 12-5 16,3 6-1-16,6 4 0 15,0 0-11-15,0 1-20 16,0 19-44-16,0 14 5 16,9 8-19-16,6 7-49 15,0-2-83-15,-2-7-124 0</inkml:trace>
  <inkml:trace contextRef="#ctx0" brushRef="#br0" timeOffset="78882.69">7534 6852 434 0,'0'0'49'16,"0"0"-31"-16,0 0 99 16,0 0-56-16,0 0-46 15,0 0-2-15,0 0-10 16,0 0 3-16,19 0-5 15,20 0 4-15,19-3 34 16,21-4-4-16,12-3-30 16,0-2-4-16,-4 2-1 0,-10 3-49 15,-20 4-54-15,-23 3-20 16,-29 0-45-16,-16 13-137 16</inkml:trace>
  <inkml:trace contextRef="#ctx0" brushRef="#br0" timeOffset="79055.78">7547 7143 163 0,'0'0'59'0,"0"0"114"15,0 0-98-15,0 0-45 16,0 0 2-16,0 0 33 16,130-3 40-16,-45-5-55 0,3 3-39 15,9 4-11-15,-3 1-46 16,0 0-166-16,-9-4-105 15</inkml:trace>
  <inkml:trace contextRef="#ctx0" brushRef="#br0" timeOffset="79806.11">8897 6539 160 0,'0'0'313'0,"0"0"-275"15,0 0 174-15,0 0-89 0,0 0-31 16,0 0 10-16,15-67-33 16,-15 67-30-16,0 0-30 15,0 0-9-15,0 11-12 16,-6 18-6-16,-9 20 10 15,-4 14 8-15,-1 12 8 16,-2-3-8-16,-2 1 4 16,5-8 0-16,2-9-2 15,4-8-2-15,4-14 5 16,3-11 1-16,3-9-2 16,3-9 5-16,0-4-6 15,0-1 2-15,0 0-2 0,0 0 2 16,0 0-2-16,0 0 0 15,0 0-3 1,9 0 3-16,10 0-2 0,8 0 3 16,9 2 2-16,9 2-1 15,7 3-4-15,3-4 0 16,6-2 3-16,5-1-4 16,1 0 0-16,6-1 4 15,0-12-3-15,-10 2 1 16,-14 1 2-16,-23 2-3 15,-16 6-1-15,-10 2 4 16,0 0 4-16,0 0-1 16,0 0-6-16,0 0 0 0,0 0 3 15,0 0 3 1,0 0 3-16,0 0-5 0,0 0 3 16,0 0 4-16,0 0-8 15,0 0 4-15,0 0-6 16,0 0-2-16,0 0 1 15,0 0 0-15,0 0 1 16,0 0-2-16,0 0 0 16,0 0-1-16,0 0 0 15,0 0 1-15,0 0 2 16,0 0-2-16,0 0-1 16,0 0-1-16,0 0-2 15,0 0-30-15,0 0-27 16,0 0-63-16,0 0-129 0,-18 0-119 15</inkml:trace>
  <inkml:trace contextRef="#ctx0" brushRef="#br0" timeOffset="80652.43">8933 6287 50 0,'0'0'67'16,"0"0"11"-16,0 0-11 16,0 0-10-16,0 0-4 0,0 0-33 15,0 6-17-15,0 8-1 16,-3 12-2-16,-9 8 20 16,-3 10 12-16,-3 7-19 15,-5 4 0-15,3 3 8 16,2 1 3-16,0-9 5 15,6-6 4-15,-1-9-2 16,7-8-8-16,6-12-1 16,-3-7-15-16,3-4-3 15,0-4-2-15,0 0 4 16,0 0 2-16,0-4 3 16,12-16 11-16,7-7 5 0,5-12-12 15,-3-9-10-15,0-3-3 16,-5-4-2-16,-4 2 8 15,-3 11-6-15,-3 13 1 16,-6 13-3-16,0 13 0 16,0 3-1-16,0 17-20 15,0 22-4-15,-12 12 19 16,0 16 6-16,-4 6-58 16,-1 10-87-16,-5 6-3 15,-5 0-149-15</inkml:trace>
  <inkml:trace contextRef="#ctx0" brushRef="#br0" timeOffset="83249.45">9431 8104 567 0,'0'0'6'0,"0"0"-10"16,0 0 8-16,0 0-1 16,0 0-3-16,0 0-2 15,0 0 0-15,0-19-1 16,0 19 2-16,0 0-1 16,0-1 2-16,0 1 3 15,0 0 8-15,0 0 9 16,0 0 1-16,0 0-1 15,0 0-6-15,0 0-4 16,0 0-2-16,0 0-4 16,0 0-4-16,0 0-2 15,0 0-15-15,0 0-45 0,0-3-47 16,-7-8-121 0</inkml:trace>
  <inkml:trace contextRef="#ctx0" brushRef="#br0" timeOffset="85244.33">2868 6251 442 0,'0'0'7'15,"0"0"71"-15,0 0-26 16,0 0-34-16,0 0-18 0,0 0-2 16,-39-13-14-1,66 13-1-15,22 0 13 0,14-4 4 16,4-9 0-16,-4-1 0 15,-14 2-29-15,-21 5-14 16,-14 1 15-16,-14 3 28 16,-14 3-10-16,-32 0-23 15,-24 0-68-15,-18 9 81 16,0 11 20-16,6 9 4 16,16 6 12-16,8 4 13 15,13 0 10-15,9 2-23 16,8 0 13-16,10-1-6 15,6 10-5-15,5 6-6 16,1 7 6-16,3 12 10 16,-3 12-12-16,3 17 9 0,-5 20 0 15,-2 15-2-15,-5 16 4 16,-1 6-4-16,2-7-4 16,-2-8 26-16,4-17-25 15,6-19 12-15,2-18 1 16,4-15 0-16,0-14-9 15,10-9-14-15,15-10-3 16,8-4-5-16,12-4-2 16,21-6 3-16,23-10-3 15,35-11-27-15,35-9-135 16,28-17-180-16</inkml:trace>
  <inkml:trace contextRef="#ctx0" brushRef="#br0" timeOffset="86075.82">9966 5936 294 0,'0'0'85'0,"0"0"56"15,0 0-12-15,0 0-17 16,0 0-44-16,0 0-45 16,-1-7-23-16,1 7-2 15,1 0-15-15,34 10-2 16,23 4 19-16,30-1 12 16,18-1-12-16,6-4-16 15,3-4-30-15,-5-2 35 16,-16-2 7-16,-26 0-4 15,-25 0 8-15,-24 0 0 16,-16 0-7-16,-3 14-2 16,-12 11-10-16,-18 16 19 0,-12 18 18 15,-4 12 20 1,-3 15-17-16,7 10-8 0,6 6-8 16,8 7 4-16,4 3-7 15,9 3 2-15,5 5-1 16,7-3 3-16,3 3 2 15,0-5 3-15,-5-6-3 16,-4-8 2-16,-13-13-10 16,-14-9 0-16,-16-9 17 15,-17-8-14-15,-14-5 5 16,-11-9-1-16,-4-4-3 16,0-13 4-16,0-8 25 15,4-11 0-15,3-10 11 16,-3-2-29-16,3-12-9 0,-3-7-6 15,9-5-76-15,15 9-125 16,24-3-219-16</inkml:trace>
  <inkml:trace contextRef="#ctx0" brushRef="#br0" timeOffset="155346.13">16868 5280 51 0,'0'0'2'0,"0"0"-4"16,0 0-6-16,0 0-23 15</inkml:trace>
  <inkml:trace contextRef="#ctx0" brushRef="#br0" timeOffset="156006.46">16750 5224 79 0,'0'0'96'0,"0"0"-3"16,0 0-11-16,0 0-28 15,0 0-17-15,0 0-10 16,-3-8 4-16,17-4 24 16,15-8 0-16,10-12-18 15,7-5-8-15,-5 0-9 0,-5-4-15 16,-11-3 4-1,-4-4-2-15,-12-3 1 0,-9-2-1 16,0 9-4 0,-9 13 13-16,-20 14-14 0,-7 17 24 15,-10 17-26-15,-8 31-11 16,-2 22 0-16,7 8 9 16,11 6 2-16,18-6-4 15,6-8 1-15,11-10 2 16,3-14 0-16,0-7 0 15,1-6 1-15,5-5 1 16,-4-4 6-16,-2-3-7 16,-2 1 10-16,-21 5 16 0,-12-3-5 15,-5 3-9 1,-5-7-9-16,5-6 3 0,6-8-3 16,8-6 7-16,9 0 2 15,11-11 6-15,3-13-8 16,3-8 3-16,9 0-13 15,13 4-2-15,5 8 2 16,-1 10 0-16,3 6 2 16,-10 4-4-16,4 0 2 15,-6 14-2-15,-1 10 2 16,0 12 4-16,-9 8 18 16,-2 7-10-16,-4 5 22 15,-1-3-18-15,0-6-7 16,2-10-3-16,2-7-4 0,7-10 4 15,-2-7-6-15,8-5 4 16,8-4 2-16,12-4 5 16,11 0-2-16,7-11-9 15,3-7-7-15,-5-1-92 16,-3 2-119-16,-9-5-81 16</inkml:trace>
  <inkml:trace contextRef="#ctx0" brushRef="#br0" timeOffset="158736.17">16875 5184 318 0,'-98'36'35'15,"7"4"-1"-15,13 4 42 16,22-6-3-16,17-8-19 16,17-12-33-16,16-6-12 15,6-11-5-15,0-1 2 16,29 0 0-16,30-18 43 16,27-18 18-16,25-14-24 0,3-8-19 15,0 1-9-15,-23 1-9 16,-26 6 0-16,-23 12-1 15,-19 13 6-15,-23 10-5 16,-17 15 22-16,-41 5-3 16,-46 40-25-16,-38 30-8 15,-22 30 3-15,-10 21 5 16,20 2 0-16,31-17 2 16,39-29 5-16,38-33 5 15,34-25 9-15,14-16-17 16,41-8-1-16,38-12 7 15,26-27 8-15,29-19-1 0,14-7-13 16,0-2 2-16,-24 6-2 16,-25 14-3-16,-43 16 1 15,-33 16-2-15,-24 15 0 16,-10 5 8-16,-47 33-1 16,-38 20-7-16,-24 15-5 15,-1-3 5-15,22-11-3 16,27-16 2-16,34-20 1 15,21-12-5-15,13-9 3 16,2-2-26-16,32-9-53 16,19-14-18-16,21-7 33 15,8-4-101-15,-13 6-123 16</inkml:trace>
  <inkml:trace contextRef="#ctx0" brushRef="#br0" timeOffset="160430.44">2776 10611 145 0,'0'0'117'0,"0"0"-97"15,0 0 95-15,0 0-52 16,0 0-40-16,0 0 5 16,0 0 8-16,68-106 3 15,-35 60 2-15,3-7-4 16,-2 0-9-16,-7 1-12 16,-5 5-5-16,-8 11 4 15,-11 11 1-15,-3 8 9 0,0 9 25 16,0 8-2-1,-17 0-12-15,-5 0-36 0,-11 25-2 16,-3 11-9-16,-2 9-1 16,5 9 7-16,13 2 3 15,4-1-5-15,7-1 5 16,9-2-3-16,0-3 2 16,0-6 3-16,0-6 0 15,6-4-3-15,-3 3 2 16,-3-3 1-16,0 4 5 15,-12 3 0-15,-15-1-1 16,-1-3 1-16,-5-6 2 16,0-7 0-16,6-6-4 15,2-7 2-15,13-10 3 16,0 0 4-16,6-7-2 0,3-16 2 16,3-3-11-16,0-1-1 15,18 7-3-15,0 6 2 16,10 8-2-16,2 6 1 15,3 12 0-15,6 19 2 16,-2 16 10-16,-6 8 8 16,-8 8-8-16,-4 4 5 15,-4-8-1-15,-3-6-3 16,3-7-9-16,4-10-2 16,5-7 0-16,6-7-4 15,12-13-62-15,10-9-92 16,9-17-36-16,8-25-12 0,-5-21-137 15</inkml:trace>
  <inkml:trace contextRef="#ctx0" brushRef="#br0" timeOffset="160761.59">3608 10492 187 0,'0'0'42'0,"0"0"104"16,15-79-18-16,-8 60-20 16,-7 9 15-16,0 9 16 0,0 1-40 15,0 0-40-15,0 0-19 16,0 6-17-16,0 20-23 15,-4 18 9-15,-2 19-9 16,0 14 33-16,-2 1-15 16,2-1-8-16,-4-9-7 15,7-5-3-15,0-13-16 16,3-7-104-16,0-10-122 16,22-19-173-16</inkml:trace>
  <inkml:trace contextRef="#ctx0" brushRef="#br0" timeOffset="160972.03">4067 10981 792 0,'0'0'85'16,"0"0"-43"-16,0 0 58 15,0 0-71-15,0 0-25 16,0 102 8-16,0-51-5 15,-9 8-4-15,-7 3-3 16,-1 1-46-16,1-13-105 16,13-15-110-16,3-25-37 15</inkml:trace>
  <inkml:trace contextRef="#ctx0" brushRef="#br0" timeOffset="161850.97">4816 10235 765 0,'0'0'2'0,"0"0"94"16,0 0 16-16,0 0-20 16,0 0-24-16,0 0-12 15,3-37-15-15,-3 37-16 16,0 0-23-16,0 0-2 0,0 0-20 15,0 4-3-15,0 4 6 16,0 4 9-16,3 1 8 16,3 0 1-16,-3-7 2 15,0-2-1-15,-3-4-1 16,0 0 0-16,0 0-1 16,0 0 0-16,0 0 1 15,0 0 2-15,3 0-1 16,-3 0 1-16,0-1-1 15,0-5-2-15,0-1-8 16,0 3 1-16,0-1 3 16,0 5-1-16,0 0 0 15,0 0 2-15,0 0 3 0,0 0-3 16,0 0 2 0,0 0 0-16,0 0-2 0,0 0 2 15,0 0 1-15,0 0-3 16,0 0 2-16,0 0-1 15,0 0 2-15,0 0 1 16,0 0-1-16,0 0 3 16,0 0 0-16,0 0 2 15,0 0 5-15,0 0-10 16,0 0 2-16,0 0-1 16,-3 0 9-16,3 0-8 15,0 0-2-15,0 0 0 0,0 0-1 16,0 0 1-1,0 0 0-15,0 0 0 0,0 0 0 16,0 0-2-16,0 0 2 16,0 0 0-16,0 0-2 15,0 0 1-15,0 0-1 16,0 0 1-16,0 0-3 16,0-3 0-16,0 3 3 15,0-8 1-15,0-1 0 16,0-5-1-16,0-9 1 15,0 1 1-15,0 1-1 16,0 4 2-16,0 5-2 16,0 5 1-16,-3 7 2 15,0 0-3-15,3 0-14 16,-3 2-16-16,0 23-1 0,0 14 18 16,-3 8 12-16,-3 6 1 15,0-4 2-15,3-3-1 16,-4-3 2-16,4-7-3 15,-3 1 1-15,1-8-1 16,-2 1-46-16,4-3-120 16,6-4-106-16,0-4-56 15</inkml:trace>
  <inkml:trace contextRef="#ctx0" brushRef="#br0" timeOffset="162084.2">4473 10891 516 0,'0'0'92'16,"0"0"81"-16,0 0-16 15,0 0-99-15,0 0-22 16,107-19 2-16,-19-2 13 16,11-4-33-16,-5 2-18 15,-6 3 0-15,-18 10-25 16,-15 1-68-16,-22 9-42 15,-15 0-61-15,-18 15-49 16,-12 16 79-16,-22 9-13 16</inkml:trace>
  <inkml:trace contextRef="#ctx0" brushRef="#br0" timeOffset="162372.51">4761 11070 323 0,'0'0'140'15,"0"0"42"-15,0 0-54 16,0 0-46-16,0 0-62 15,0 0-2-15,100-30-10 16,-63 27-8-16,-4 3 0 16,-6 0-10-16,-8 10 0 15,-8 13-7-15,-8 11-1 16,-3 5 15-16,-8 0 3 16,-14 5 3-16,-8-5 5 15,0-6-1-15,-1-3 6 0,11-4 9 16,4-12-2-1,10-9 7-15,6-3-18 0,0-2-9 16,12 0-21-16,28-7 19 16,18-7-5-16,14-10-27 15,16 2-75-15,0-7-216 16,0-4-26-16</inkml:trace>
  <inkml:trace contextRef="#ctx0" brushRef="#br0" timeOffset="162621.99">5784 10822 702 0,'0'0'86'16,"0"0"12"-16,0 0 3 15,0 0-49-15,0 0-35 16,0 0-6-16,0 21-11 15,0 11-1-15,0 12 1 16,0 9 5-16,-7-2-5 16,-1-7-85-16,2-7-76 15,6-15-34-15,0-14-26 16,21-8-118-16</inkml:trace>
  <inkml:trace contextRef="#ctx0" brushRef="#br0" timeOffset="162823.14">6609 10161 430 0,'0'0'513'0,"0"0"-503"16,0 0 40-16,0 0-33 15,0 0-17-15,0 0-15 16,-5 100 15-16,5-18 0 15,-7 14-57-15,-11 7-164 16,-9-8-194-16</inkml:trace>
  <inkml:trace contextRef="#ctx0" brushRef="#br0" timeOffset="163042.14">6315 10774 632 0,'0'0'122'0,"0"0"107"16,0 0-123-16,0 0-28 16,0 0-47-16,0 0-23 15,9-1-7-15,42-12-2 16,13 0-11-16,9 1-93 16,-3 0-57-16,-1 4-10 15,-11 7-31-15,-3 1-13 0,-16 0-61 16</inkml:trace>
  <inkml:trace contextRef="#ctx0" brushRef="#br0" timeOffset="163444.51">6448 11037 251 0,'0'0'143'16,"0"0"-43"-16,0 0-11 15,0 0-50-15,0 0-38 16,0 0 6-16,64 3 2 15,-30-3-4-15,-4 0-5 16,0 4-1-16,-12 6-1 16,-2 6-4-16,-7 7 1 15,-9 1-11-15,0 5-1 16,-9 1-20-16,-10-4 37 0,2-2 0 16,1-4 1-1,4-6 12-15,5-6 3 0,7-7 17 16,0-1-5-16,0 3 6 15,10 0-20-15,11 1 4 16,6 2-5-16,3 3-6 16,-5 2-6-16,-1 2 0 15,-9-3-1-15,-11 6-9 16,-4-2 9-16,-16 6 3 16,-23 2 14-16,-19 0-3 15,-11 0-10-15,-8-6-4 16,2-7 4-16,10-7-4 0,15-2-10 15,16-15-87 1,16-24-123-16</inkml:trace>
  <inkml:trace contextRef="#ctx0" brushRef="#br0" timeOffset="163700.99">7404 10899 709 0,'0'0'38'16,"0"0"76"-16,0 0-16 16,0 0-74-16,0 0-24 15,0 0-5-15,9 40-5 16,-9 5 10-16,-9 11 0 15,-12 8-47-15,0 0-141 16,8-13-236-16</inkml:trace>
  <inkml:trace contextRef="#ctx0" brushRef="#br0" timeOffset="164068.99">8609 10115 600 0,'0'0'94'0,"0"0"73"16,0 0-64-16,0 0-49 0,0 0-54 16,0 0-12-16,-7 70-12 15,-8-1 24-15,-9 24 3 16,-6 9-3-16,5 0-113 15,-2-5-145-15,12-21 9 16</inkml:trace>
  <inkml:trace contextRef="#ctx0" brushRef="#br0" timeOffset="164255.81">8141 10822 447 0,'0'0'60'15,"0"0"120"-15,0 0-58 16,0 0-69-16,0 0-34 0,0 0-16 16,116 7 43-16,-22-20-43 15,5 0-3-15,-1-1-139 16,-11 4-107-16,-22 5-34 16</inkml:trace>
  <inkml:trace contextRef="#ctx0" brushRef="#br0" timeOffset="164622.44">8408 10968 491 0,'0'0'4'16,"0"0"12"0,0 0 27-16,0 0-25 0,-14 99 63 15,14-52-30-15,-7 2-30 16,1-2-10-16,3-2-7 15,3-11-4-15,0-12-1 16,3-8-12-16,13-11 13 16,10-3 4-16,8 0 5 15,5-20 6-15,4-6-4 16,-3-7 3-16,-4-1 3 16,-12 8 31-16,-9 2 6 15,-6 15 17-15,-9 9 3 0,0 0-17 16,0 0-27-1,0 0-30-15,0 16-21 0,0 12 7 16,-3 11 14-16,-3 11 0 16,0 2 0-16,0-3-61 15,6 0-134-15,0-8 5 16,0-21-89-16</inkml:trace>
  <inkml:trace contextRef="#ctx0" brushRef="#br0" timeOffset="164832.94">9404 10885 806 0,'0'0'31'0,"0"0"-28"16,0 0 51-16,0 0-28 15,0 0-18-15,-25 76 34 16,-8-32-27-16,-6 1-4 15,-10 5-11-15,-3-2-116 16,4-4-174-16,2-14-157 16</inkml:trace>
  <inkml:trace contextRef="#ctx0" brushRef="#br0" timeOffset="165248.5">10138 11021 686 0,'0'0'32'16,"0"0"48"-16,0 0-42 16,0 0-38-16,0 0-15 15,124-3-1-15,-49 3-179 16,2 0-205-16</inkml:trace>
  <inkml:trace contextRef="#ctx0" brushRef="#br0" timeOffset="165402.93">10915 11090 472 0,'0'0'0'0,"0"0"-22"16,0 0 21-16,103 7-14 15,-44-7-191-15</inkml:trace>
  <inkml:trace contextRef="#ctx0" brushRef="#br0" timeOffset="165590.94">11707 11097 541 0,'0'0'59'0,"0"0"35"16,0 0-40-16,0 0-54 15,0 0-2-15,103 0-6 16,-27-4-101-16,8 1-94 16,4 0-135-16</inkml:trace>
  <inkml:trace contextRef="#ctx0" brushRef="#br0" timeOffset="167120.97">13078 10535 317 0,'0'0'19'0,"0"0"91"0,0 0-64 16,0 0-3-16,0 0 10 15,-72-76-13-15,59 49 9 16,1-8 15-16,9-2 1 15,3-4-43-15,3 0 0 16,15 3-15-16,9 5-2 16,-2 14-4-16,-1 9-1 15,-6 8-2-15,-7 2-4 16,-1 6-5-16,-7 24-9 16,-3 26 1-16,-10 22 19 15,-19 12 5-15,-10 9 1 0,-4-3-4 16,4-12 1-1,11-10-2-15,7-12-1 0,9-16 0 16,12-12-6-16,0-10 4 16,0-7-2-16,6-8 4 15,4-1 2-15,10-5 8 16,-1-3 7-16,4 0 3 16,-7 0 14-16,-4 0 5 15,-8-3-3-15,-1 3-9 16,-3 0 6-16,0 0-13 15,0 0-20-15,-10 22-8 16,-8 14 8-16,-6 17 0 16,2 6 5-16,5 1-4 15,7 0 0-15,7-2 0 16,3-1 2-16,0-1 1 0,0-3 2 16,3-6 0-16,0-12-4 15,0-8 8-15,-3-10 2 16,0-11-3-16,0 3 7 15,-9-2 7-15,-16 3 7 16,-14 2-13-16,-23-1-8 16,-9-5-9-16,-14 2-21 15,-12 2-91-15,-10 0-142 16,2 2-188-16</inkml:trace>
  <inkml:trace contextRef="#ctx0" brushRef="#br0" timeOffset="168402.9">511 10551 5 0,'0'0'49'15,"0"0"-44"-15,0 0 45 16,0 0 9-16,0 0 6 16,0 0 8-16,0 11-20 15,0-11-9-15,0 0 5 16,6 0-2-16,9-14 2 16,6-12 3-16,3-3-16 15,1-5-16-15,-11 2 4 16,-7-2-5-16,-4 1 4 15,-3 6-3-15,0 12-7 16,-3 7 9-16,-10 8-1 16,-4 0-10-16,-8 18-11 15,-5 23-14-15,-3 22 4 0,0 10 4 16,8 4-2-16,6-11 4 16,11-7 2-16,2-9 1 15,-1-8 1-15,4-8 0 16,-6-4 1-16,-5-1 2 15,-8-2 0-15,1-4 2 16,-4-4-3-16,5-5-1 16,4-8-1-16,4-6 0 15,9 0 13-15,0 0-10 16,-1-4-3-16,4-9 0 16,0 4-8-16,0 2 4 15,0 7-11-15,0 0 4 16,16 0-7-16,6 20 2 0,5 15 5 15,6 12 11-15,-9 10 7 16,0 1 10-16,-6-4-8 16,-6-1 0-16,-6-7 4 15,1-13-11-15,8-6-2 16,-2-15-1-16,7-5-11 16,13-7-94-16,8-12-53 15,6-32-23-15</inkml:trace>
  <inkml:trace contextRef="#ctx0" brushRef="#br0" timeOffset="168583.53">977 10481 214 0,'0'0'164'16,"0"0"48"-16,0 0-48 0,0 0-64 16,0 0-80-16,0 0-20 15,-8 24-28-15,-1 22 13 16,-1 20 13-16,4 4-1 15,1 3-55-15,2-7-111 16,3-12-23-16,0-20-96 16</inkml:trace>
  <inkml:trace contextRef="#ctx0" brushRef="#br0" timeOffset="168778.92">811 10964 223 0,'0'0'233'15,"0"0"-173"-15,0 0 97 16,0 0-77-16,0 0-49 16,0 0-31-16,-46 33-7 15,89-52 7-15,18-1 0 16,5-3-8-16,-5-1-122 16,-6 7-34-16,-10 8-16 15,-15 9-37-15</inkml:trace>
  <inkml:trace contextRef="#ctx0" brushRef="#br0" timeOffset="169192">771 11206 419 0,'0'0'49'0,"0"0"96"0,0 0-110 15,0 0-33-15,0 0-2 16,0 0 5-16,71-13-5 15,-51 13-12-15,1 7-2 16,-5 15-1-16,-4 11-3 16,-6 1 10-16,-6 1-24 15,0-4 32-15,0-8 2 16,0-7-1-16,0-3 1 16,-3-7 5-16,3-5 6 15,0-1 6-15,0 0 9 16,0 0 33-16,0-20 19 15,0-16-46-15,18-4-34 0,3-3-2 16,9 7-2-16,-2 12 4 16,2 7 0-16,-6 9 0 15,-5 7-2-15,-7 1-13 16,1 11-2-16,-5 18 0 16,-8 7 16-16,0 10 0 15,0 1-5-15,-12-5-33 16,0-8-46-16,3-12-15 15,2-11-42-15,4-11-189 16</inkml:trace>
  <inkml:trace contextRef="#ctx0" brushRef="#br0" timeOffset="169759.9">1372 10417 577 0,'0'0'33'16,"0"0"-33"-16,0 0 35 15,0 0-14-15,0 0-21 16,-6-79-7-16,12 69 4 16,12 1-10-16,3 4 8 15,6 2-3-15,-2 3-2 16,0 0-4-16,-7 0 1 0,-9 13-6 15,-6 6-9-15,-3 14 2 16,0 8 26-16,-16 11 9 16,-1 1-9-16,-2-3 3 15,7-5-3-15,6-11 0 16,4-9 0-16,2-5-4 16,0-9 4-16,0 0 0 15,8-3 0-15,4-4 6 16,1 3 1-16,-4-4 0 15,-1 4 11-15,2 3-2 16,-4 0 6-16,0 6 16 16,3 6-7-16,-4 12 4 15,-1 7 11-15,-3 7-19 0,2 2-8 16,-1 2-14-16,4-2 1 16,0-1-5-16,-3-6 8 15,7-5-5-15,-2-5 9 16,-1-7-1-16,-2-3-1 15,-4-11 2-15,-1-1-10 16,0 1 2-16,0 2 6 16,-7 3 5-16,-17 5-5 15,-6 3-11-15,-7 4-37 16,-5 4-90-16,-3 0-70 16,2-3-180-16</inkml:trace>
  <inkml:trace contextRef="#ctx0" brushRef="#br0" timeOffset="170404.63">1942 10836 261 0,'0'0'14'16,"0"0"67"-16,0 0 21 15,0 0-41-15,0 0 16 16,0 0 11-16,-2 0-18 16,2 3-3-16,0-3-10 15,0 0-22-15,0 0-15 16,12 0-12-16,12 0 11 15,15 0 2-15,10 0-7 16,3 0-6-16,3-10-5 16,-2 3-1-16,-7-2-2 15,-9 1-15-15,-10 2-32 16,-9 3-31-16,-8 3-25 16,-8 0-4-16,-2 0-51 0,0 0 37 15,-21 16-53-15</inkml:trace>
  <inkml:trace contextRef="#ctx0" brushRef="#br0" timeOffset="170704.9">2058 11027 123 0,'0'0'312'16,"0"0"-302"-16,0 0 100 15,0 0-21-15,0 0-37 16,0 0 14-16,-10 1 5 15,10-1-15-15,0 2-14 0,0 1-17 16,4 1-17-16,14-1-4 16,12 4 15-16,7-7 1 15,6 0-3-15,2 0-6 16,3 0 5-16,-8-4-2 16,-10-3-8-16,-9 1-2 15,-15 4 0-15,-3 2-1 16,-3 0-3-16,0 0-11 15,0 0-59-15,-8 0-67 16,-20 15-145-16,-14-1-238 0</inkml:trace>
  <inkml:trace contextRef="#ctx0" brushRef="#br0" timeOffset="189086.37">14410 11054 16 0,'0'0'56'0,"0"0"40"15,0 0-15-15,0 0-34 16,0 0 7-16,0 0 0 16,0 0-5-16,0 0-7 15,0 0 5-15,0 0 4 16,0 0-5-16,0 0-11 16,0 0-6-16,0 0-6 15,0 0-3-15,0 0-3 16,0 0-5-16,0 0 0 15,0 0-5-15,0 0 0 16,0 0 1-16,0 0-1 16,0 0 1-16,0 0 1 0,0 0 4 15,0 0 3-15,0 0-8 16,0 0-3-16,0 0-5 16,0 0-2-16,0 0-7 15,12 0 0-15,21 0 2 16,16 3 7-16,15 4 2 15,18-1 0-15,9 0-2 16,9-2 0-16,3-4 0 16,3 0 0-16,-9 0 0 15,-9 0-1-15,-12 0 1 16,-6 0 0-16,-16 0 0 16,-5 0 0-16,-13 0 1 15,-13 0-2-15,-6 0 1 16,-14 0 0-16,0 0-1 15,-3 0 1-15,0 0-7 0,0 0-8 16,0 0-13-16,0 0 1 16,-12 0 10-16,-5-7-10 15,-3 4-5-15,-7-7 25 16,6 0 1-16,-3 0-12 16,2-2-4-16,-2 2-6 15,6-5 25-15,-3 4-11 16,2-6 9-16,3 0 3 15,0 1-1-15,3-1 3 16,0 1 3-16,0 1-1 16,3 3-1-16,0-1 10 15,1 4 6-15,3-1-11 0,-1 3 9 16,3 3 0-16,0-2 4 16,1 5-2-16,1-2 2 15,1 3 0-15,1 0-3 16,0 0-8-16,0 0-5 15,0 0-2-15,0 0-1 16,0 0-5-16,0 0-3 16,3 3-6-16,18 14 6 15,7 3 8-15,5 3 4 16,3 4-2-16,-2-2-2 16,0 6 0-16,-2-8 1 15,2 2-1-15,-10-1 0 0,0-4-2 16,-8 0 2-16,-3 0-1 15,-4-1 0-15,-4-2 1 16,-2 3 0-16,-3-3 3 16,0 1 1-16,-18-1 0 15,-7 6 3-15,-5-1 6 16,-5-3-1-16,3-1-3 16,2-7-1-16,7-1-5 15,8-1-3-15,4-6 0 16,2 4-1-16,3-3-7 15,1-1-37-15,5 0-45 16,0 5-49-16,11-5-39 16,17-3-46-16</inkml:trace>
  <inkml:trace contextRef="#ctx0" brushRef="#br0" timeOffset="190346.28">16540 10911 434 0,'0'0'0'16,"0"0"8"-16,0 0-4 15,0 0 46-15,0 0-24 0,0 0 7 16,0-3 18-16,0 3-2 15,0 0-11-15,0 0-5 16,0 0 1-16,0 0 4 16,0 0-6-16,0 0-1 15,0 0-2-15,0 0-2 16,0 0-2-16,0 0-7 16,0 0 3-16,0 0 0 15,0 0-7-15,0 0 2 16,0 0-2-16,0 0-2 15,0 0 0-15,0 0 3 16,0 0 5-16,0 0 0 0,-3-3-1 16,-14-1-18-1,-2-3 1-15,-7 2 2 0,3 1-2 16,2 1-2-16,9 3 11 16,9-2 10-16,3 2-16 15,0 0-4-15,0 0 0 16,0 0-1-16,0 0 0 15,0 0-3-15,0 0 1 16,0 0 0-16,0 0 2 16,0 0 2-16,0 0-2 15,0 0 2-15,0 0-1 16,0 0-1-16,0 0-1 0,0 0 0 16,0 0 1-1,0 0 0-15,0 0 1 0,0 0-1 16,0 0 0-16,0 0 2 15,0 2-2-15,0-2 0 16,0 0 0-16,0 0 0 16,0 0-2-16,-2 3 1 15,1-3-3-15,1 0-6 16,0 3 1-16,0-3-5 16,0 0-1-16,0 0-1 15,0 0 3-15,0 0 3 16,0 0 3-16,0 0-3 15,0 0-4-15,0 0 2 16,0 0 3-16,0 0-5 16,-3 0 3-16,3 0-1 15,-4 0-5-15,4 0 5 0,0 0 0 16,0 0 1-16,0 1 0 16,-6 4-3-16,-3 9 3 15,-6 6 3-15,0 0 8 16,-1 4-1-16,3 2 1 15,3 1 0-15,0-2-3 16,4 1 1-16,3 2-1 16,0-3 2-16,3 2 1 15,0-1 0-15,0-2-2 16,0 2 2-16,6-1 0 16,3 0 0-16,-1-6 0 0,3-2 0 15,4 0 0-15,0-8 1 16,5 2 1-16,2-5 3 15,-2-3-4-15,3 1 2 16,0-4 4 0,2 0-1-16,-2 0-5 0,6-4 8 15,-2-13-4-15,2-2 2 16,3-5-3-16,-2-5-1 16,-1-7 0-16,-3 6-1 15,-8-6 2-15,-4-3 5 16,-7 2-6-16,-7 0-1 15,0-2 2-15,-3 4-2 16,-17 1 0-16,1 4 0 16,-2 2-2-16,-1 6 0 15,-1 5 0-15,1 5 0 0,1 8-3 16,3 4 3-16,-5 0-4 16,3 0-5-16,2 16 1 15,-3 4 3-15,5 6-2 16,-1-2 6-16,4 3-3 15,7-1-2-15,3-3-13 16,3-3-67-16,0-1-56 16,23-12-55-16,10-7-69 15</inkml:trace>
  <inkml:trace contextRef="#ctx0" brushRef="#br0" timeOffset="191105.68">19544 10495 163 0,'0'0'21'0,"0"0"78"0,0 0 5 16,0 0-42-1,0 0-15-15,-81-31-24 0,32 56-3 16,-12 21-6-16,-12 23 30 16,-3 20-10-16,1 17 20 15,8 6-17-15,9 13-5 16,14-5-8-16,21-1-23 15,20 0 1-15,6-10-2 16,39-11-3-16,25-11 3 16,24-21-28-16,27-23-194 15,11-19 115-15</inkml:trace>
  <inkml:trace contextRef="#ctx0" brushRef="#br0" timeOffset="191492.6">20275 10727 589 0,'0'0'1'0,"0"0"37"15,0 0 70-15,0 0-43 16,0 0-40-16,0 0-25 15,-9 0-18-15,0 42-1 16,-5 18 19-16,-6 12 30 16,-15-1-19-16,-1-6 5 15,-1-9-2-15,6-6 1 16,4-17-7-16,11-11 18 0,6-11-4 16,7-8-3-16,3-3-3 15,0 0 0-15,0 0-5 16,0 0 2-16,23 0-6 15,13 0 0-15,15 0 1 16,8 0-8-16,4 0-26 16,1 3-71-16,-12-3-81 15,-4 0-116-15,-8 0-130 16</inkml:trace>
  <inkml:trace contextRef="#ctx0" brushRef="#br0" timeOffset="191683.94">20869 10928 722 0,'0'0'74'15,"0"0"33"-15,0 0 20 16,0 0-91-16,0 0-36 16,0 0-1-16,105-60-5 15,-36 43-33-15,5 5-72 16,0 5-71-16,-12-3-64 15,-14 7-16-15</inkml:trace>
  <inkml:trace contextRef="#ctx0" brushRef="#br0" timeOffset="191848.44">20889 11011 511 0,'0'0'61'0,"0"0"55"16,0 0-42-16,0 0-60 15,0 0 11-15,129 4 33 16,-47-4-58-16,12 0-20 16,-3-4-180-16,-5-6-127 15</inkml:trace>
  <inkml:trace contextRef="#ctx0" brushRef="#br0" timeOffset="192186.34">22035 10732 566 0,'0'0'79'15,"0"0"116"-15,0 0-93 16,0 0-77-16,0 0-21 16,-99 44-3-16,56-4-1 15,3 9-1-15,10 0 0 16,9-2 0-16,14-5-7 15,7-8-3-15,4-7-12 16,21-15 18-16,11-5 5 16,9-7 11-16,3-7 6 15,-1-15-9-15,-8-5-2 16,-7-11 9-16,-15-9-8 0,-6-3 0 16,-11 0-7-16,0 1-8 15,-12 16-10-15,-22 13-8 16,-11 15-61-16,-12 5-136 15,-2 14-39-15</inkml:trace>
  <inkml:trace contextRef="#ctx0" brushRef="#br0" timeOffset="192515.59">22593 10285 780 0,'0'0'38'0,"0"0"76"15,0 0-14-15,0 0-61 16,0 0-37-16,0 0 0 16,124 115 6-16,-75-29-5 15,-4 7 0-15,-12 5-3 16,-11 1 0-16,-9-3 1 15,-13-7-1-15,0-6 0 16,-19-10 0-16,-19-8-1 16,-17-4 1-16,-15-15 5 15,-20 0-3-15,-12-3-4 0,-7-2-6 16,-6 4-94-16,-1-6-166 16,-1-6-245-16</inkml:trace>
  <inkml:trace contextRef="#ctx0" brushRef="#br0" timeOffset="195441.39">1215 13836 79 0,'0'0'172'16,"0"0"-160"-16,0 0 81 16,0 0-10-16,0 0-42 15,0 0-8-15,0 0-1 16,0 3-4-16,0-3-2 16,0 0-8-16,0 0-8 15,0 0-3-15,0 0-4 16,0 0-3-16,0 0-1 15,0 0-68-15,-12-7-145 16</inkml:trace>
  <inkml:trace contextRef="#ctx0" brushRef="#br0" timeOffset="196183.96">687 13346 220 0,'0'0'3'15,"0"0"-2"-15,0 0 79 16,0 0-57-16,0 0 7 16,0 0 13-16,84 37 10 15,-49-58-5-15,0-8-28 16,-4-4 6-16,-4-3-13 16,-9 2-4-16,-8-3 2 15,-10 3 8-15,0 0 3 16,-19 7 6-16,-6 10-10 15,-2 11 9-15,-6 9-20 16,-9 31-7-16,1 18-8 16,-3 18 3-16,5 5 2 15,14 5 2-15,19-5 2 0,6-8-2 16,3-8 1-16,22-9-3 16,1-6 2-16,-2-10 1 15,-2-6 0-15,-8-5 0 16,-6-3 0-16,-5-1 0 15,-3-2 5-15,-3 7 3 16,-25 1 2-16,-15-2-5 16,-5 5 2-16,-15-6-7 15,-1-5 2-15,6-4-1 16,15-9 0-16,22-1-1 16,11-3 5-16,10-4-4 15,7-16-1-15,20-7-8 0,16 5 6 16,8 5-3-16,1 17 5 15,2 0-1-15,-2 20 3 16,-9 19 11-16,-1 14-1 16,-5 20 7-16,-7 13 18 15,-4 4-7-15,-7-5-9 16,-3-15-16-16,2-14-2 16,0-13-3-16,7-16 0 15,2-12-6-15,9-13-35 16,12-7-59-16,7-37-30 15,3-22-104-15</inkml:trace>
  <inkml:trace contextRef="#ctx0" brushRef="#br0" timeOffset="196602.43">1676 13162 235 0,'0'0'67'15,"0"0"76"-15,0 0-36 16,0 0-13-16,0 0-14 0,0 0 11 16,-1-28-7-16,-7 28-22 15,-8 11-30-15,-8 18-32 16,-6 14-2-16,-3 13 2 16,8 10 4-16,4 4-3 15,12 2 7-15,6-2-5 16,3-12-3-16,6-8 1 15,16-10-1-15,8-13-42 16,6-18-88-16,6-9-42 16,13-14-7-16,5-28 9 0,-2-8-118 15</inkml:trace>
  <inkml:trace contextRef="#ctx0" brushRef="#br0" timeOffset="196762.03">1924 13379 12 0,'0'0'155'16,"0"0"-42"-16,0 0-9 15,-91 23-36-15,73-16-1 16,3 0-13-16,9-5-50 16,6-2-4-16,9 0-19 15,21 0 17-15,10 0-6 16,11 0-22-16,-2-10-92 16,-4-9-76-16</inkml:trace>
  <inkml:trace contextRef="#ctx0" brushRef="#br0" timeOffset="196970.84">2261 13132 476 0,'0'0'103'16,"0"0"94"-16,0 0-85 16,0 0-55-16,0 0-57 15,0 0-6-15,-9 64-9 16,9-9 15-16,0 13 5 15,3 5 1-15,-3 4-6 16,0-9-38-16,0-12-127 16,13-20-55-16,4-31-29 0</inkml:trace>
  <inkml:trace contextRef="#ctx0" brushRef="#br0" timeOffset="197233.2">2674 13046 689 0,'0'0'43'16,"0"0"82"-16,0 0-61 15,0 0-63-15,0 0-1 16,0 0-6-16,6-5-1 16,15 17 7-16,13 13 12 15,4 6 0-15,-4 7 2 16,-10 3-11-16,-8 1-2 15,-16 5-1-15,0 2 13 16,-28 8-8-16,-14-2-5 0,-4-2-39 16,-2-10-65-16,3-9-55 15,8-19-72-15</inkml:trace>
  <inkml:trace contextRef="#ctx0" brushRef="#br0" timeOffset="197660.52">2817 12705 485 0,'0'0'20'16,"0"0"41"-16,0 0-17 15,0 0-44-15,0 0-8 16,0 0 8-16,69-13 1 15,-41 13-1-15,-1 0-6 16,3 13 6-16,-8 4-11 16,-4 7-8-16,-6-2-13 15,-9-3 6-15,-3 1 23 16,0-6 3-16,0-5 3 16,0-5 1-16,0 0 2 15,0-4 21-15,0 0 26 16,0 0 23-16,0-17 16 15,12-10-54-15,3-9-38 0,3-4-1 16,7 10 0-16,5 10-4 16,0 11-4-16,3 9-2 15,-5 3-7-15,-3 31-2 16,-11 16 5-16,-8 15 13 16,-6 12-7-16,-9 7-76 15,-24 2-62-15,-16-2-111 16</inkml:trace>
  <inkml:trace contextRef="#ctx0" brushRef="#br0" timeOffset="198042.45">1803 14023 334 0,'0'0'35'0,"0"0"103"15,0 0-82-15,0 0-1 16,0 0 34-16,0 0-12 16,-70 13 10-16,70-13-30 15,9 0-28-15,37 0-23 16,32-10 24-16,29-7 19 0,29-3-31 15,19-5-7 1,15 2-3-16,15-7-8 0,7-1 0 16,-7 2 0-16,-22-6 5 15,-30 8-5-15,-42 3-2 16,-42 11 2-16,-27 7-12 16,-22 6-44-16,-16 0-13 15,-29 26-68-15,-21 17-172 16,-17 8-5-16</inkml:trace>
  <inkml:trace contextRef="#ctx0" brushRef="#br0" timeOffset="198476.43">2410 14300 627 0,'0'0'5'15,"0"0"85"-15,0 0-78 16,0 0-12-16,0 0-3 16,88-71-1-16,-61 71-12 15,3 19-6-15,3 10 8 16,-5 10 3-16,-3 4 7 16,-11-2-8-16,-4-5 2 15,-7-6 0-15,0-13 10 0,-3-8 0 16,0-6 3-16,0-3 14 15,0 0 28-15,0 0 10 16,0-16 27-16,0-17-19 16,8-16-63-16,6-4 0 15,6 0 0-15,4 14 0 16,1 12-3-16,-1 11-4 16,1 11-1-16,1 5 1 15,2 0-9-15,-1 27 4 16,0 4-3-16,-5 11 15 15,-4 8 0-15,-8 1 0 16,-5-1-21-16,-2-3-67 16,0-10-87-16,0-15 19 15,3-13-118-15</inkml:trace>
  <inkml:trace contextRef="#ctx0" brushRef="#br0" timeOffset="199198.16">3757 13319 409 0,'0'0'1'0,"-10"-85"38"16,10 49 13-16,0 6-26 15,10 10-22-15,2 17-4 16,4 3-9-16,4 6-2 15,10 22-1-15,-2 11 7 16,2 3 4-16,-8 0 1 16,-1-1 1-16,-12-5 4 0,-3-6-4 15,-6-4 1-15,0-9 4 16,0-5 2-16,0-4 18 16,0-5 2-16,0-3-1 15,0 0 10-15,0 0 2 16,0 0-22-16,0 6-17 15,-6 11-8-15,0 13 1 16,1 10 5-16,0 4 1 16,3-3 2-16,2-5-2 15,0-9 1-15,0 0 0 16,9-11 2-16,-3-3-1 16,0-6 3-16,-3 2 1 15,3 2 0-15,1 15 0 0,4 17 17 16,-2 16 22-1,4 8 6-15,-4 9-13 0,2-1 0 16,-1-2-24-16,-1-11 3 16,0-9-10-16,-3-10 1 15,-2-14 12-15,-1-9-12 16,-3-6 8-16,0-1-4 16,0-2 3-16,-7 2 3 15,-17 6 0-15,-13 2-10 16,-8 2-7-16,-7-1-28 15,1-1-68-15,-1-2-86 16,6-5-95-16</inkml:trace>
  <inkml:trace contextRef="#ctx0" brushRef="#br0" timeOffset="200120.62">5972 13679 225 0,'0'0'108'0,"0"0"2"16,0 0 30-1,0 0-27-15,0 0-22 0,0 0-21 16,3-6-26-16,-3 6-16 16,3 0-18-16,3 0-10 15,15 0-8-15,7 0 8 16,14 0 8-16,10 0-1 15,3-6-3-15,-2-2-4 16,-7 3-1-16,-12 1-42 16,-7 0-54-16,-15 4-52 15,-5 0-31-15,-7 0 24 16,-13 8-96-16</inkml:trace>
  <inkml:trace contextRef="#ctx0" brushRef="#br0" timeOffset="200264">6169 13752 60 0,'0'0'153'0,"0"0"-6"0,0 0-44 15,-81 37-6-15,77-35-26 16,4-2-45-16,0 0-26 16,16 0-29-16,25 0 29 15,17-12 11-15,9-5-11 16,6-7-43-16,-9-1-116 16,-9-1-184-16</inkml:trace>
  <inkml:trace contextRef="#ctx0" brushRef="#br0" timeOffset="201621.79">1818 11655 91 0,'0'0'0'16,"0"0"-2"-16,0 0 2 16,0 0 0-16,0 0-1 15,0 0-12-15,0 0-8 16,0 0-4-16</inkml:trace>
  <inkml:trace contextRef="#ctx0" brushRef="#br0" timeOffset="202701.31">4139 12154 243 0,'0'0'0'16,"0"0"-243"-16</inkml:trace>
  <inkml:trace contextRef="#ctx0" brushRef="#br0" timeOffset="203532.22">6048 13643 216 0,'0'0'92'0,"0"0"-72"0,0 0 97 15,0 0-37-15,0 0-31 16,0 0 5-16,-6 0 0 16,6 0 0-16,0 0 2 15,0 0-2-15,0 0-7 16,0 0-13-16,0 0-13 15,11 0-18-15,17 0-2 16,18 0-1-16,20 0 14 16,14-6-10-16,4-2-4 15,-8 5-1-15,-12 1-40 16,-18 2-44-16,-20 0-59 16,-19 0-50-16,-7 10 22 15,-21 13 88-15,-28 4-36 16</inkml:trace>
  <inkml:trace contextRef="#ctx0" brushRef="#br0" timeOffset="203677.89">6069 13868 118 0,'0'0'213'15,"0"0"-48"-15,0 0-95 16,0 0-64-16,0 0-6 16,0 0-13-16,88 0 13 15,-6 0 8-15,18 0-8 16,9-7-65-16,1-3-118 15</inkml:trace>
  <inkml:trace contextRef="#ctx0" brushRef="#br0" timeOffset="204402.52">7853 13413 417 0,'0'0'0'0,"0"0"-1"16,0 0 1-16,94-55 29 0,-36 30-13 15,3-4-1-15,2-4-2 16,-8-4-8-16,-10-4-1 16,-11-1 10-16,-13 0 13 15,-15 5-5-15,-6-2 10 16,-9 8-22-16,-18 12 37 16,-15 12-7-16,-10 7-40 15,-12 26-12-15,1 15 4 16,2 8 3-16,15 7 3 15,18-6-4-15,11-5 6 16,14 2-4-16,3-5-5 16,12-2 6-16,18 4 3 0,3-1 1 15,9-4 0-15,-2-3 4 16,-3 1-3-16,-10-8 1 16,-12 0-3-16,-12-1 3 15,-3 4 0-15,-18 2 13 16,-21 5 3-16,-7 4-11 15,-9-4 2-15,3-5-5 16,7-7 2-16,12-11-2 16,11-10 14-16,14-3-2 15,5-3 13-15,3 0 15 16,0 0-13-16,0-3-11 16,8 0-12-16,8-4-9 15,2 7-3-15,3 0-5 16,1 13 3-16,1 21 5 15,-1 11 14-15,-1 15-1 0,-6 8 11 16,-2 4-12-16,-4-1 0 16,2-10 0-16,5-9-8 15,8-9-3-15,4-13 0 16,14-13-1-16,10-11-36 16,11-6-74-16,4-26-130 15,-3-21-187-15</inkml:trace>
  <inkml:trace contextRef="#ctx0" brushRef="#br0" timeOffset="205812.63">8897 13729 106 0,'0'0'75'15,"0"0"11"-15,0 0 2 16,0 0-42-16,0 0-18 16,0 0 9-16,-3 0 16 0,0 0 11 15,3 0 4-15,-3 0-1 16,3 0-5-16,0 0-7 16,0 0 1-16,0 0-19 15,0 0-11-15,0 0-7 16,0 0-8-16,0 0-1 15,0 0-2-15,0 0-6 16,0 0-2-16,0 0-3 16,0 0-3-16,0 0 2 15,15-3-1-15,9-10 3 16,6-1 1-16,4 2 2 16,-1 1-3-16,-3 2-1 15,-2 4-22-15,-1 0-49 16,-5 5-48-16,5-3-33 15,-3-1-26-15,6-6-4 0</inkml:trace>
  <inkml:trace contextRef="#ctx0" brushRef="#br0" timeOffset="206097.2">9470 13297 358 0,'0'0'83'16,"0"0"-36"-1,0 0 30-15,0 0-19 0,0 0-40 16,0 0-14-16,0 5-4 16,0 12 0-16,3 10 42 15,6 7 13-15,1 8-19 16,-4 8 5-16,-6 0-29 15,0 1-6-15,0 2 3 16,0 0-9-16,0 3-16 16,-6-2-126-16,-1-7-144 15</inkml:trace>
  <inkml:trace contextRef="#ctx0" brushRef="#br0" timeOffset="206367.73">9879 13839 168 0,'0'0'305'0,"0"0"-291"16,0 0 86-16,0 0-29 15,0 0-51-15,0 0 4 16,4-7 10-16,-4 7-9 15,0 0-13-15,0 9-12 16,0 16-1-16,-9 13 1 16,-6 2 7-16,-1 7-7 0,-1-2-21 15,4-2-133-15,1-15-91 16</inkml:trace>
  <inkml:trace contextRef="#ctx0" brushRef="#br0" timeOffset="207043.27">10696 13179 29 0,'0'0'37'15,"0"0"39"-15,0 0-27 0,0 0-41 16,0 0-2-16,0 0 1 16,0-5 0-16,0 5 4 15,0 0 29-15,0 0 15 16,0 0-4-16,0-3-4 15,0 0-4-15,0-1-17 16,0-1 1-16,0 0-2 16,0-2-9-16,3 2 6 15,-3-5-11-15,0 3-1 16,4-3 3-16,-4 3 7 16,1-3 3-16,-1 1 0 15,0 2 1-15,0 3 6 0,0 4 6 16,0-3 3-16,0 3-3 15,0 0-4-15,0 0-21 16,0 0-11-16,0 14-25 16,0 9-5-16,0 13 30 15,0 9 3-15,0 5 1 16,0 0 0-16,-1-4 0 16,-6-2-4-16,1-2-3 15,0-3-91-15,0-5-97 16,3-10-35-16</inkml:trace>
  <inkml:trace contextRef="#ctx0" brushRef="#br0" timeOffset="207312.51">10469 13690 311 0,'0'0'92'15,"0"0"-4"-15,0 0 22 16,0 0-17-16,0 0-49 16,0 0-18-16,-34 9-2 15,49-9-9-15,28 0 2 16,21 0 37-16,17-6-22 16,7-3-25-16,-3-2-2 15,-11 8-5-15,-8 3-11 0,-11 0-76 16,-13 1-97-1,-19 15-49-15,-13 3-72 0</inkml:trace>
  <inkml:trace contextRef="#ctx0" brushRef="#br0" timeOffset="207648.51">10648 13984 402 0,'0'0'39'0,"0"0"21"15,0 0-3-15,0 0-47 16,0 0 4-16,97-14-4 0,-55 11-10 16,-5 3 1-1,-11 0-5-15,-4 0 4 0,-6 10-8 16,-8 4 0-16,-8 4 4 16,0 6 4-16,0 2 8 15,-18 8 3-15,-14-2 2 16,0 2-4-16,-10 2 12 15,6-7-10-15,6-5 12 16,14-10-4-16,7-6-19 16,9-8 0-16,0 0-13 15,22 0 1-15,14 0 12 16,15-2 16-16,9-15-13 16,1 0-3-16,4-3-105 15,-11 1-77-15</inkml:trace>
  <inkml:trace contextRef="#ctx0" brushRef="#br0" timeOffset="207926.98">11613 13716 632 0,'0'0'72'16,"0"0"27"-16,0 0 35 16,0 0-93-16,0 0-21 0,0 0-4 15,0-12-16-15,0 21-7 16,-4 21-16-16,-8 18 18 16,-5 15 5-16,1 4 0 15,-6-1-91-15,8-10-101 16,1-9-49-16,13-17-101 15</inkml:trace>
  <inkml:trace contextRef="#ctx0" brushRef="#br0" timeOffset="208474.15">12107 13633 81 0,'0'0'111'16,"0"0"-37"-16,0 0 41 16,0 0-42-16,0 0-21 15,0 0 7-15,-6-7 4 16,6 7-9-16,0 0 6 16,0 0 7-16,0 0-10 0,0 0-22 15,0 0-14 1,0 0-16-16,3 0-5 0,18 0 0 15,19 0 1-15,18 0-1 16,8 0-1-16,5 0-130 16,-3-3-123-16,-19-11-140 15</inkml:trace>
  <inkml:trace contextRef="#ctx0" brushRef="#br0" timeOffset="208707.08">12695 13227 546 0,'0'0'67'16,"0"0"118"-16,0 0-73 16,0 0-54-16,0 0-54 15,0 0-4-15,13 27-22 16,-7 28 18-16,-6 15 1 15,0 13-27-15,0 6-102 16,-13 0-82-16,7-8-48 16</inkml:trace>
  <inkml:trace contextRef="#ctx0" brushRef="#br0" timeOffset="208947.16">12559 13900 508 0,'0'0'138'0,"0"0"45"16,0 0-19-16,0 0-68 15,0 0-29-15,0 0-50 16,-11-9-17-16,50 1-4 16,19-4 3-16,23-1-15 15,13 1-79-15,-9 5-35 16,-9 4-53-16,-15 3-5 15,-19 0 6-15,-15 3 18 16,-21 9-28-16</inkml:trace>
  <inkml:trace contextRef="#ctx0" brushRef="#br0" timeOffset="209321.94">12880 13987 14 0,'0'0'100'16,"0"0"35"-16,-81 36-76 15,74-33-24-15,7 1-23 16,0-4-12-16,0 0 0 15,19 0 45-15,1 0 3 16,6 3-27-16,0-3-5 16,-1 3-13-16,2 7 0 15,-8-3-3-15,-4 2 0 16,-3 5-8-16,-9 0 6 16,-3 1 1-16,0 5 1 15,0 0 6-15,0 3 2 0,-10 1 5 16,-1-4 11-16,5-3-6 15,3-5 3-15,0-2-11 16,3-1-1-16,0 1-4 16,0 4-5-16,6-1 2 15,3 1 3-15,3-4 1 16,-9-1-5-16,-3-6-2 16,0 1 4-16,0 3 0 15,-14 3 1-15,-15 0 23 16,-16 2-9-16,-18 3-18 15,-8-3-11-15,-3 1-120 16,15-12-137-16</inkml:trace>
  <inkml:trace contextRef="#ctx0" brushRef="#br0" timeOffset="209669.06">13624 13855 241 0,'0'0'163'0,"0"0"-74"16,0 0 89-16,0 0-28 16,0 0-62-16,0 0-56 15,9-30-32-15,-9 37-11 16,0 16-17-16,-3 16 28 16,-6 5 4-16,-3 5-4 15,3-3-81-15,6 0-135 16,3-10-44-16</inkml:trace>
  <inkml:trace contextRef="#ctx0" brushRef="#br0" timeOffset="209899.31">14507 13244 809 0,'0'0'9'0,"0"0"12"16,0 0 42-16,0 0-63 15,0 0-1-15,0 0 1 16,-20 135 7-16,4-59-7 16,-6 13-17-16,-8 4-157 15,0-1-135-15</inkml:trace>
  <inkml:trace contextRef="#ctx0" brushRef="#br0" timeOffset="210105.07">14071 13947 526 0,'0'0'56'0,"0"0"-42"16,0 0 12-16,0 0-9 15,94 0 71-15,-13 0-14 16,13 0-62-16,-3-6-12 16,-6-5-72-16,-12 5-134 0,-25-1-116 15</inkml:trace>
  <inkml:trace contextRef="#ctx0" brushRef="#br0" timeOffset="210492.01">14353 14030 258 0,'0'0'2'0,"0"0"68"15,0 0-17-15,0 0-16 16,-25 85 12-16,16-51-12 16,-5 5 1-16,4 2-2 0,1-5-12 15,2-10-7-15,4-3-13 16,3-7-4-16,0-9 2 15,7 0 5-15,8-7 3 16,12 0 17-16,12 0 17 16,7-20-3-16,5-7-21 15,-5-2-5-15,-4-1 2 16,-13 6 2-16,-6 5 9 16,-14 12 30-16,-9 4 22 15,0 3 6-15,0 0-30 16,0 0-29-16,-9 13-27 15,-3 14 0-15,-9 13 0 16,-4 11 2-16,-5 13-2 0,1 11 0 16,13 11-34-16,6 1-80 15,7-7-215-15,3-18-62 16</inkml:trace>
  <inkml:trace contextRef="#ctx0" brushRef="#br0" timeOffset="210919.96">15465 13799 238 0,'0'0'184'0,"0"0"-165"0,0 0 51 15,0 0 1 1,0 0-66-16,0 0 17 0,-16 118 0 16,-1-58-8-16,-8 2-14 15,-4 6-2-15,2-7-168 16,8-15-194-16</inkml:trace>
  <inkml:trace contextRef="#ctx0" brushRef="#br0" timeOffset="211115.44">15851 13921 741 0,'0'0'24'16,"0"0"-11"-16,0 0 31 16,91-27-44-16,-36 24-17 15,3 3-152-15,-8 0-116 16</inkml:trace>
  <inkml:trace contextRef="#ctx0" brushRef="#br0" timeOffset="211686.78">16602 13508 413 0,'0'0'46'0,"0"0"69"15,0 0 14-15,0 0-48 16,0 0-81-16,0 0-3 16,-10 23-32-16,3 14 28 15,1 18 7-15,-7 11 0 16,-3 10-42-16,-3 0-148 15,-2-12-38-15</inkml:trace>
  <inkml:trace contextRef="#ctx0" brushRef="#br0" timeOffset="211887.57">16215 14105 552 0,'0'0'4'0,"0"0"27"16,123-26 55-16,-38 9-66 15,8 5-20-15,1 5 0 16,-5 3-22-16,-5 4-96 16,-12 0-85-16</inkml:trace>
  <inkml:trace contextRef="#ctx0" brushRef="#br0" timeOffset="212418.51">16622 14275 1 0,'0'0'42'15,"0"0"-41"-15,0 0 18 16,0 0 9-16,-108 9-12 16,82 1 32-16,-4 3 9 15,1 0-18-15,6 0-3 0,5 1 2 16,1-2-21-16,10-5-17 15,1 3 0-15,6-3-4 16,0-1 4-16,0-4 2 16,0 0 18-16,0-2 15 15,6 0 19-15,4 0 2 16,10 0 11-16,-1 0-4 16,8 0-12-16,0 0-14 15,7 0-27-15,2 0-9 16,0 0-1-16,-5 7-1 15,-4 9-1-15,-12 1-7 16,-7 5-2-16,-8 2 0 16,0 2 10-16,-17 1 1 0,-21 2 9 15,-11-6 8-15,-7 1-10 16,-6-4-1-16,4-8-3 16,7-5-2-16,11-4-1 15,18-3-82-15,15-5-89 16,7-22-52-16</inkml:trace>
  <inkml:trace contextRef="#ctx0" brushRef="#br0" timeOffset="212645.53">17248 14050 671 0,'0'0'97'15,"0"0"81"-15,0 0-51 16,0 0-71-16,0 0-56 16,0 0-4-16,-10 12-12 15,-16 26 11-15,-6 11 2 16,-14 11-27-16,-2-1-102 16,2-3-120-16,7-6-146 15</inkml:trace>
  <inkml:trace contextRef="#ctx0" brushRef="#br0" timeOffset="213104">17687 14260 719 0,'0'0'25'16,"0"0"-5"-16,0 0-20 16,0 0-4-16,88 15-71 0,-27-13-157 15</inkml:trace>
  <inkml:trace contextRef="#ctx0" brushRef="#br0" timeOffset="213268.34">18206 14311 508 0,'0'0'0'0,"0"0"-63"16,0 0 44-16,104 16-93 0</inkml:trace>
  <inkml:trace contextRef="#ctx0" brushRef="#br0" timeOffset="213434.45">18878 14304 426 0,'0'0'80'0,"0"0"-73"15,0 0 75-15,0 0-64 16,101 0-18-16,-36 0-71 15,7 0-119-15</inkml:trace>
  <inkml:trace contextRef="#ctx0" brushRef="#br0" timeOffset="214401.16">20025 13554 74 0,'0'0'1'15,"0"0"41"-15,0 0 104 16,0 0-39-16,0 0-37 15,0 0 6-15,-22-17-10 16,22-3-56-16,3-8 39 16,18 1-42-16,6-5-2 15,9 2 15-15,-1 2-16 16,3 11-1-16,-5 8 9 16,-3 9-12-16,-4 0-2 0,0 26-6 15,-6 15 0-15,-4 18-4 16,-13 23 7-16,-3 14 3 15,-13 13 4-15,-13 0-2 16,-9-10 5-16,2-16-4 16,7-13 0-16,2-19-1 15,10-10 1-15,6-15-1 16,8-4 0-16,0-7-6 16,0-6 3-16,4-2 3 15,5-1 2-15,1-3 3 16,-2-3 3-16,1 0 10 15,-6 0 9-15,-3 0 24 16,0 0-6-16,0 1-9 16,-11 9-19-16,-10 9-17 15,-9 10-1-15,-5 8-1 0,-1 4 1 16,6 5 1-16,8 3-5 16,4 0 4-16,6 4-4 15,3 1 2-15,8-2 3 16,1 1 4-16,0 0-4 15,0-8 1-15,0-8 6 16,0-13-1-16,0-9 7 16,-9 0-1-16,-15-3 8 15,-15 5 12-15,-18 6-17 16,-19 0-15-16,-24 7-18 16,-23 3-190-16,-25-7 6 15</inkml:trace>
  <inkml:trace contextRef="#ctx0" brushRef="#br0" timeOffset="-210582.38">21046 10909 31 0,'0'0'44'15,"0"0"12"-15,0 0 26 16,0 0-32-16,0 0 8 16,0 0-20-16,0 0-15 15,-45-59-11-15,32 45-2 16,-1 4 5-16,0-3 24 15,1 3-15-15,3 3 0 16,1 0-4-16,5 1 23 0,1 6-4 16,0 0-10-1,3 0-1-15,0 0-16 0,0 0-12 16,0 0-5 0,0 0-8-16,6 0-5 0,17 6 18 15,18 4 37-15,15 1 6 16,14-8-20-16,7 3-5 15,-9-3-8-15,-4-3-5 16,-8 4-4-16,-7-4 6 16,-14 0 1-16,-8 0-3 15,-12 0-2-15,-7 0 0 16,-8 0-3-16,0 3 0 0,0 0-36 16,-15 7-59-1,-16 3-66-15,-19 7 13 0,-10 4-35 16</inkml:trace>
  <inkml:trace contextRef="#ctx0" brushRef="#br0" timeOffset="-210298">20931 11021 49 0,'0'0'68'0,"0"0"51"16,0 0-37-16,0 0-12 15,0 0-5-15,0 0-16 16,-4 0-6-16,4 0-8 16,0 0-6-16,0 0-11 0,0 0-8 15,1 0-8 1,21 0 1-16,14 0 5 0,16 0 5 16,7-3-6-16,-4 3-7 15,-7 0 0-15,-11 0-1 16,-12 0-1-16,-9 0-30 15,-6 3-77-15,-10 4-42 16,0 5-24-16</inkml:trace>
  <inkml:trace contextRef="#ctx0" brushRef="#br0" timeOffset="-208894.54">21058 10899 10 0,'0'0'12'0,"0"0"-3"16,0 0 1-16,0 0-6 15,0 0 2-15,0 0-4 16,0 0 4-16,-75-10 14 0,68 10 19 16,-2 0 13-1,-3 0-9-15,3 0-2 0,0 0 7 16,3 0-4-16,0 0-8 15,5 0-1-15,1 0-3 16,0 0-13-16,0 0-4 16,0 0 1-16,0 0-6 15,16 0 0-15,18 0 12 16,20 0 6-16,18 0-17 16,8 0-1-16,6 0-10 15,-3 0 0-15,-4 0-2 16,-9 0 2-16,-10 0-1 15,-15 0-7-15,-18 3-16 16,-16-3-6-16,-11 2-13 16,-5 9-22-16,-31-2-107 0,-16 5-13 15</inkml:trace>
  <inkml:trace contextRef="#ctx0" brushRef="#br0" timeOffset="-208361.97">20947 11067 138 0,'0'0'53'16,"0"0"-31"-16,0 0 71 15,0 0-7-15,0 0-33 16,0 0-7-16,6 0-11 16,8-3-14-16,-1 3-2 15,3-4-9-15,0 4-7 16,4 0-3-16,3 0 1 0,-2 0-1 15,6 0 0-15,2 0 1 16,7 0 0-16,7 0 2 16,4 0-2-16,0-3 0 15,-5 3 1-15,-4-3-1 16,-12 3-1-16,-6 0-2 16,-10 0 2-16,-4 0 0 15,-5 0-2-15,-1 0-2 16,0 0 3-16,0 0 0 15,0 0-3-15,0 0 2 16,0 0 2-16,0 0 1 16,0 0 0-16,0 0 2 15,0 0-2-15,0 0-1 0,0 0-1 16,0 0 1 0,0 0-2-16,0 0 2 0,0 0 0 15,0 0 0-15,0 0 3 16,0 0-2-16,0 0-1 15,0 0 2-15,0 0 0 16,0 0-4-16,0 0 0 16,0 0-2-16,0 0-3 15,0 0-21-15,-5 10-55 16,-10 6-11-16,-11 4-9 0,-10-1-159 16</inkml:trace>
  <inkml:trace contextRef="#ctx0" brushRef="#br0" timeOffset="-204723.17">16910 15083 34 0,'0'0'53'0,"0"0"-15"16,0 0-6-16,0 0 12 15,0 0-2-15,0 0 0 16,0 0 6-16,-42 0-10 16,42 0-9-16,0 0-2 0,0 0-8 15,-3 0-2-15,3 0-4 16,0 0-2-16,0 0-9 15,0 0 2-15,0 3 2 16,0-3-4-16,0 0-2 16,0 0 2-16,0 0-2 15,0 0 0-15,0 0 2 16,0 0-2-16,0 0-2 16,0 0 2-16,0 0 0 15,0 0 5-15,0 0-4 16,0 0 1-16,0 0 2 15,0 0-3-15,0 0-1 16,0 0 0-16,0 0 0 16,0 0 0-16,0 0-1 0,0 0 1 15,0 0-1-15,0 0-6 16,0 0-22-16,0 0-33 16,3 9-55-16,6 5-50 15</inkml:trace>
  <inkml:trace contextRef="#ctx0" brushRef="#br0" timeOffset="-203358.75">27758 14582 63 0,'0'0'1'16,"0"0"70"-16,0 0 32 16,0 0-11-16,0 0-13 15,0 0-21-15,-72-31-38 16,72 31-15-16,0 0-1 0,0 0 3 16,21 0-4-16,24 0-3 15,26 0 48-15,26 0-25 16,32 7 0-16,28-3-8 15,38-1-5-15,36-3-10 16,31 0 12-16,37 3-12 16,26 1 0-16,22 5 0 15,19 2 2-15,12 5 0 16,-1 1 1-16,-9 3-3 16,-12 2 1-16,-20 4-1 0,-29 4 0 15,-26 1 0-15,-29-2 3 16,-22 3-3-16,-32-6 0 15,-31-4 2-15,-51-6-3 16,-48-7 2-16,-39-1-1 16,-24-8 0-16,-5 0 37 15,-8 0-37-15,-14-5-18 16,-8 0-70-16,-9 2-78 16,-10 2-185-16</inkml:trace>
  <inkml:trace contextRef="#ctx0" brushRef="#br0" timeOffset="-202209.83">27073 11246 144 0,'0'0'19'0,"0"0"65"15,0 0 8-15,0 0-8 16,0 0-31-16,0 0-13 16,-52-11 9-16,52 11-11 15,-1 0-12-15,1 0-19 16,0 0-7-16,0 0-9 15,26 0-2-15,28 0 11 16,31 0 6-16,33 0 0 16,37 0-3-16,34 0 0 15,44-6 6-15,43-4-2 16,36 6-6-16,33 4 3 16,30 0-3-16,20 4 1 15,16 12-4-15,14 4 3 0,-6 2-2 16,-16-1 2-16,-17-1 4 15,-30-8 0-15,-33 2-2 16,-32-4 15-16,-33-3-6 16,-26-4 2-16,-29 6-13 15,-33-4 1-15,-43-3-2 16,-49 3-2-16,-41-5 1 16,-27 0-42-16,-10 3-79 15,-38 3 14-15,-36 0-135 16</inkml:trace>
  <inkml:trace contextRef="#ctx0" brushRef="#br0" timeOffset="-201198.37">29694 11173 86 0,'0'0'92'0,"0"0"30"16,0 0-71-16,0 0-36 16,0 0 2-16,0 0 2 15,-3-27 0-15,2 23 10 16,-1-2-4-16,-1-1 11 16,2-3-13-16,-3-6 5 15,1-7 11-15,2-4-4 0,-1-5 7 16,0-5-11-16,2 1-8 15,0 13 7-15,0 7-6 16,0 9 17-16,0 7-13 16,-3 0-28-16,0 29-41 15,-5 21 28-15,-1 19 13 16,-2 13 3-16,0-2-1 16,3-5-2-16,5-15 0 15,3-17 0-15,0-16 0 16,0-11-2-16,0-13 2 15,0-3 1-15,0 0 14 16,0 0 7-16,0 0 14 16,3-6 12-16,5-14 5 0,1-15-36 15,6-12-15-15,-2-9 4 16,-1-4-5-16,-4 4-1 16,-4 10 1-16,-4 16 1 15,0 17 0-15,0 13-2 16,0 0-3-16,-8 37-31 15,-11 21 19-15,-4 15 15 16,3 10 4-16,5-13-4 16,11-11 0-16,4-20-4 15,0-16 2-15,0-12-3 16,1-8 4-16,12-3-1 16,5-17 2-16,6-13 0 0,0-12-36 15,-9 2-127-15,-12 10-97 16,-3 4-51-16</inkml:trace>
  <inkml:trace contextRef="#ctx0" brushRef="#br0" timeOffset="-200668.76">29439 11969 72 0,'0'0'44'0,"0"0"81"15,0 0-32-15,0 0-31 16,0 0-4-16,0 0-19 16,-48-13-7-16,42 13-11 15,-4 6-20-15,-8 16-1 16,-3 12-5-16,0 12 5 16,5-3 0-16,7 4 4 15,7-11-4-15,2-3 1 0,0-10-2 16,15-7 1-16,6-9 0 15,7-4 10-15,8-3 9 16,7-6 24-16,1-13 3 16,-2-10-16-16,-5-2-8 15,-10-5-7-15,-8-5-2 16,-11-4 1-16,-8 2-1 16,0 7-9-16,-25 9 0 15,-8 10-2-15,-9 14-2 16,-3 3-1-16,2 13-7 15,5 14-4-15,11 5-73 16,14 2-56-16,11-7-68 0</inkml:trace>
  <inkml:trace contextRef="#ctx0" brushRef="#br0" timeOffset="-199708.8">31967 11262 97 0,'0'0'76'0,"0"0"7"16,0 0-2-16,0 0-15 15,0 0-27-15,0 0-11 16,3-2-4-16,-3 2 2 16,0 0 20-16,0 0 17 15,0 0-17-15,0 0-3 0,0-3-9 16,3-5-23-16,2 2-9 15,0-5-2-15,0 1 0 16,0 0 2-16,-1-2 6 16,1-3-3-16,-2-2 2 15,1 2 4-15,-1 2 7 16,-2 2 16-16,-1 8-10 16,2 0 18-16,-2 3-20 15,0 0-22-15,0 3-2 16,-2 27-35-16,-12 12 22 15,-3 15 15-15,-2 6 5 16,3-10-2-16,3-10-3 0,6-13 2 16,5-10 1-16,1-11-2 15,1-6 1-15,0-3 0 16,0 0 6-16,0 0 1 16,0 0 7-16,0 0 5 15,3-5 8-15,10-19 10 16,7-10-28-16,2-11-6 15,-5 4-3-15,-7 3-1 16,-3 14 1-16,-4 14-1 16,-3 7-1-16,0 3-2 15,0 16-26-15,-14 23-20 16,-13 15 33-16,-8 19 10 16,-2 3-33-16,4 3-80 0,5-3-65 15,3-11-61-15,5-15-84 16</inkml:trace>
  <inkml:trace contextRef="#ctx0" brushRef="#br0" timeOffset="-199176.36">31644 12008 390 0,'0'0'65'0,"0"0"66"15,0 0-55-15,0 0-35 16,0 0-6-16,0 0-16 0,38-17-11 16,-3 1-6-16,5-7 0 15,4-3 1-15,4-2-3 16,-2-4-14-16,-7 2-14 16,-9 1 20-16,-15 2 8 15,-8 11 4-15,-7 6 3 16,0 10 25-16,0 0 11 15,-11 0-16-15,-12 6-27 16,-11 19-9-16,3 7 0 16,5 6 2-16,4 13 7 15,4-1 2-15,5 2-2 16,1-2-1-16,6-7-4 0,1-4-16 16,1-8-74-1,-1-6-44-15,1-5 34 0,-3-9-15 16,-1-1 8-1,-1-7-21-15,-6 0 52 0,-3 1 81 16,-1-4 9-16,-2 3 75 16,6-3 58-16,3 0 2 15,3 0-31-15,6 0 2 16,2 0 12-16,1 0-57 16,0 0-38-16,9 0-13 15,22-3-4-15,18-7 12 16,12 3-17-16,8 3-10 15,-2 4-25-15,-18 0-168 16,-11 0-170-16</inkml:trace>
  <inkml:trace contextRef="#ctx0" brushRef="#br0" timeOffset="-198578.59">31001 11087 53 0,'0'0'35'0,"0"0"8"16,0 0 14-16,0 0-1 15,0 0 26-15,0 0 16 16,17-14-37-16,-13 8-28 15,-3 6 23-15,-1 0-6 16,0 0-25-16,0 0-25 16,0 6-5-16,-1 21-14 15,-10 5 19-15,-4 9 2 16,-1 5-1-16,-2 4 0 0,-3-1-1 16,3 1 0-1,-3-4-43-15,5-6-114 16,7-11-55-16</inkml:trace>
  <inkml:trace contextRef="#ctx0" brushRef="#br0" timeOffset="-198214.03">30681 11690 212 0,'0'0'57'16,"0"0"48"-16,0 0-30 15,0 0-61-15,0 0-2 16,0 0-2-16,60-72-8 16,-46 49-2-16,-4 3 6 15,-1 5-4-15,-6 8 2 16,-2 2-3-16,-1 5 6 15,0 0 1-15,0 0 5 16,0 0-1-16,0 0-3 16,0 0-9-16,0 17-5 15,0 10-1-15,-3 16 6 16,-4 3 8-16,-5 0-2 16,-2 4-3-16,1-4-3 0,3 7-54 15,-1-13-115-15</inkml:trace>
  <inkml:trace contextRef="#ctx0" brushRef="#br0" timeOffset="-197989.85">30931 11830 195 0,'0'0'248'16,"0"0"-221"-16,0 0 29 15,0 0-56-15,0 0-5 16,-17 73 5-16,-8-24 15 16,-12 4-3-16,-4 4-9 0,1-7-3 15,3-2-17-15,11-12-64 16,11-9-30-16,12-13-74 16</inkml:trace>
  <inkml:trace contextRef="#ctx0" brushRef="#br0" timeOffset="-197660.7">30995 12087 353 0,'0'0'31'0,"0"0"50"16,0 0-51-16,0 0-25 15,0 0-5-15,0 0-2 0,72-32 2 16,-50 28-3-16,-2-2-6 15,-3 6-2-15,-5 0-4 16,-8 0 5-16,-4 10-14 16,0 10-1-16,-6 5 25 15,-16 5 6-15,-6 0 0 16,-2 0 5-16,3-4 4 16,5-9 41-16,11-7-33 15,5-6 15-15,6-1-25 16,6-3-13-16,29 0 0 15,15-7 26-15,14-13-11 16,5-2-15-16,-6-3-55 0,-11-1-142 16</inkml:trace>
  <inkml:trace contextRef="#ctx0" brushRef="#br0" timeOffset="-197049.22">30322 11084 54 0,'0'0'2'0,"0"0"-2"0,0 0-34 16</inkml:trace>
  <inkml:trace contextRef="#ctx0" brushRef="#br0" timeOffset="-196806.15">30322 11084 51 0,'37'75'29'0,"-31"-83"-11"16,-1 0 18-16,-3 4 19 15,-2-1 12-15,0 0 24 16,0 2-8-16,0 0-4 0,0 3-16 16,0 0-6-16,0 0-9 15,0 0-25-15,0 0-23 16,0 0-3-16,0 6-12 16,0 16-11-16,0 7 26 15,-7 6 0-15,0 2 0 16,1 0-6-16,-2-2-115 15,0-4-59-15,2-8-106 16</inkml:trace>
  <inkml:trace contextRef="#ctx0" brushRef="#br0" timeOffset="-196438.22">30372 11539 48 0,'0'0'111'0,"0"0"55"16,0 0-57-16,0 0-28 16,0 0-17-16,0 0-14 0,8-20-14 15,-8 20-11-15,0 0-25 16,0 0-4-16,0 20-12 16,0 13 4-16,0 13 12 15,0 4 0-15,0-3-2 16,0-8-69-16,-1-2-67 15,-4-11-66-15</inkml:trace>
  <inkml:trace contextRef="#ctx0" brushRef="#br0" timeOffset="-196241.31">30515 11718 370 0,'0'0'40'15,"0"0"0"-15,0 0-32 16,0 0-8-16,0 0-6 16,0 0 6-16,-33 92 3 15,14-49-2-15,-1 0-1 16,-1-3-54-16,4-7-162 16</inkml:trace>
  <inkml:trace contextRef="#ctx0" brushRef="#br0" timeOffset="-195987.2">30586 11853 248 0,'0'0'95'16,"0"0"-51"-16,0 0-27 16,0 0-17-16,0 0 0 15,0 0 2-15,-45 40-2 16,29-25 1-16,-2-1-1 15,4 0 0-15,4 0 1 16,3-5-2-16,5-2 1 16,2-1-7-16,0-2-2 15,2-4-7-15,20 0 10 16,11-7 2-16,6-10-46 16,0-2-87-16</inkml:trace>
  <inkml:trace contextRef="#ctx0" brushRef="#br0" timeOffset="-195632.63">30346 11497 48 0,'0'0'55'16,"0"0"-39"-16,0 0 41 16,0 0-52-16,0 0 8 15,0 0-6-15,-70 6-3 16,39 1 5-16,-4 3-5 15,-1-1 6-15,0 1-3 16,2-1-7-16,1 3 0 16,2 0-13-16,4 1-36 15,2-6-45-15,7-1 25 16</inkml:trace>
  <inkml:trace contextRef="#ctx0" brushRef="#br0" timeOffset="-194772.77">30030 11397 4 0,'0'0'41'16,"0"0"48"-16,0 0-48 15,0 0-30-15,0 0 6 16,0 0-10-16,-77 33-4 0,63-16 12 15,2 3-1 1,4-4-4-16,3 1-4 0,5 0-6 16,0-1 0-16,7-3 8 15,12 3 0-15,7 0 4 16,2-5-3-16,-1 1-4 16,-4-1-3-16,-3-1-2 15,-4 0-2-15,-5 0 2 16,-2-6 0-16,-5 1 0 15,-2-2 0-15,-2-3 12 16,0 1 36-16,0-1 8 16,0 0-5-16,0 0 11 15,0 0 2-15,0 0-11 16,0 0-6-16,0 0-6 16,1 0 3-16,-1 0-8 0,2 0-2 15,-1 0-7-15,-1 0-10 16,0 0-1-16,0 0-6 15,0 0 2-15,0 0 4 16,0 0 2-16,0 0-3 16,0 0 0-16,0 0 9 15,0 0 4-15,0 0-3 16,0 0-7-16,0 0 0 16,0 0 3-16,0 0 1 15,0 0-3-15,0 0-5 16,0 0-3-16,0 0-3 15,0 0-3-15,0 0 3 0,0 0-1 16,0 0 0 0,0 0-2-16,0 0 1 0,2 0-1 15,-2 0-4-15,0 0 4 16,0 0-5-16,0 0 0 16,0 0 0-16,0 0-1 15,0 0-2-15,0 0 1 16,0 0 1-16,0 0-1 15,0 0 2-15,0 0 0 16,0 0 2-16,0 0-2 16,0 0 0-16,0 0 0 15,0 0 0-15,0 0-1 16,0 0 1-16,0 0-1 0,0 0-1 16,0 0 2-1,0 0 0-15,0 0 0 0,0 0 0 16,0 0-2-16,0 0 1 15,0 0-6-15,0 0-23 16,0 0-37-16,-3 0-41 16,-18 0-87-16,-15-13-216 15</inkml:trace>
  <inkml:trace contextRef="#ctx0" brushRef="#br0" timeOffset="-193925.14">24127 10964 72 0,'0'0'109'0,"0"0"-23"15,0 0-16-15,0 0-30 0,0 0-32 16,0 0 10 0,-13 0 2-16,12 0-4 0,1 0-2 15,0 0 2-15,0 0 4 16,0 0 5-16,0 0 1 16,0 0 4-16,0 0 3 15,0 0-9-15,0 0-6 16,0 0-4-16,0 0 1 15,0 0-4-15,-2 0-2 16,2 0 0-16,0 0 6 16,0 0 4-16,0 0-7 15,0 0 0-15,0 0-1 16,0 0 0-16,0 0 7 16,0 0 1-16,0 0-5 15,0 0-4-15,0 0-4 0,0 0-4 16,0 0-2-16,0 0 2 15,0 0-2-15,0 0 0 16,0 0 1-16,0 0-1 16,0 0 4-16,0 0 2 15,0 0 6-15,0 0 3 16,0 0-1-16,0 0-3 16,0 0-2-16,-1 0-4 15,-1 0-4-15,1 0-1 16,-5 0-3-16,-14 0-46 0,-5 8-114 15,-2 9-38 1,5-5-72-16</inkml:trace>
  <inkml:trace contextRef="#ctx0" brushRef="#br0" timeOffset="-193482.75">24165 11015 39 0,'0'0'190'0,"0"0"-143"16,0 0 81-16,0 0-62 15,0 0-5-15,0 0 18 0,-29 0-12 16,29 0-22-16,0-1-23 15,24-5-11-15,28-4 1 16,32 4 6-16,29 0-6 16,23 6-4-16,18 0-7 15,4 0 3-15,6 0-4 16,1 0 1-16,0 0 2 16,-7 0-1-16,-14-1-1 15,-21-7 2-15,-31-2-2 16,-32 1-1-16,-24 3 5 15,-17 1-3-15,-13 2 3 0,-4 3 5 16,-2 0 1-16,0 0-11 16,0 0-16-16,-19 0-45 15,-12 8-26-15,-13 1-24 16,-7 5 28-16,-5 0-44 16,-2-5-61-16</inkml:trace>
  <inkml:trace contextRef="#ctx0" brushRef="#br0" timeOffset="-192761.52">24223 10803 53 0,'0'0'6'0,"0"0"64"15,0 0-67-15,0 0-3 16,0 0-1-16,0 0-4 16,28-4 4-16,-16 17-8 15,0-3-3-15,-1 0 0 16,-4-6 0-16,2-4 8 0,-5 3-2 15,-2-3 6-15,-1 0 2 16,-1 0 6-16,0 0 6 16,0 0 6-16,0 0-2 15,0 0-9-15,0 0-8 16,-3 0-1-16,0 0 2 16,-2 0-1-16,0 0 3 15,2 0 3-15,0 0 0 16,2 0 2-16,-1 0 14 15,2-3 5-15,0 3-2 0,0 0-9 16,0 0-16-16,0 0-1 16,0 0-16-16,0 0-47 15,0 0-58-15</inkml:trace>
  <inkml:trace contextRef="#ctx0" brushRef="#br0" timeOffset="-191688.29">24458 10935 148 0,'0'0'8'16,"0"0"29"-16,0 0-24 15,0 0-11-15,0 0 8 16,0 0 17-16,-26 88-5 15,49-71-13-15,10-7 15 16,11-10 31-16,17 0-13 16,16-13-2-16,11-13-28 15,3-8-8-15,-8-1-3 16,-18-2 0-16,-17 1 0 16,-23 3 1-16,-17-4 7 15,-8 2-1-15,-20 8-8 0,-18 13-17 16,-12 14 4-16,-11 4 4 15,-6 29 3-15,4 9 3 16,12 5 0-16,13-4 2 16,17-7-1-16,12-6-10 15,9-10-13-15,3-12-13 16,25-8 12-16,11 0 26 16,3-11 10-16,-2-9-10 15,-7 0-4-15,-9 3-28 16,-13 4-36-16,-7 2-28 15,-4 9-34-15</inkml:trace>
  <inkml:trace contextRef="#ctx0" brushRef="#br0" timeOffset="-191209.59">24402 10961 120 0,'0'0'43'0,"0"0"82"16,0 0-93-16,0 0-25 15,0 0-7-15,0 0-8 16,-12 17-6-16,28-6 10 0,13 5 4 15,8-3 1-15,15-6 1 16,12-5 8-16,10-2-5 16,8-9-1-16,-2-8-4 15,-5-3-2-15,-10-3-7 16,-14 4 9-16,-18 2 1 16,-16-3-1-16,-13 3 13 15,-4-5 8-15,-17 2-13 16,-11 3-7-16,-8 7 5 15,-1 10-2-15,-4 3-4 0,3 17 6 16,5 9-3 0,9 0-3-16,12 5 0 0,11-1-4 15,1-2-4-15,13-5-4 16,17-7-19-16,9-12-14 16,-1-7 7-16,3 0 2 15,-1-10 1-15,-7-4-96 16</inkml:trace>
  <inkml:trace contextRef="#ctx0" brushRef="#br0" timeOffset="-189110.79">30121 14662 62 0,'0'0'2'16,"0"0"28"-16,0 0-1 16,0 0-17-16,0 0-3 15,0 0-8-15,0 0 20 16,0 0 27-16,-42-54 0 0,42 47 13 15,-2 1-6-15,-1-2 3 16,-1-4-11-16,-2-2-9 16,0 1 3-16,0-1 4 15,1-1-11-15,1-2-16 16,1-2 12-16,1-5-7 16,0 4-5-16,2 6 2 15,0 5 36-15,0 6-1 16,0 3-14-16,-2 0-21 15,1 0-20-15,-1 0-2 16,1 0-10-16,-1 9-3 16,-1 19 5-16,-1 11 10 0,-1 8 1 15,-1 4 5-15,2-4-6 16,2-7 0-16,2-16-1 16,0-11 0-16,0-6 1 15,0-5 0-15,0-2 8 16,0 0 4-16,0 0 20 15,0 0 11-15,0 0 0 16,0-13-3-16,8-18-7 16,2-11-31-16,4-11-2 15,-3-2 0-15,-1 8 0 16,-6 14 0-16,-2 12 2 16,-1 13-2-16,-1 8 0 15,0 0-13-15,0 5-7 16,0 28-6-16,-7 14 25 15,-4 9 1-15,-1 4 0 0,2-8-1 16,2-11 1-16,1-15 0 16,1-6-1-16,3-11-2 15,1-2-39-15,1 3-47 16,1 0-84-16,0-1-59 16,0-2-38-16</inkml:trace>
  <inkml:trace contextRef="#ctx0" brushRef="#br0" timeOffset="-188352.77">29927 15124 174 0,'0'0'57'0,"0"0"121"15,0 0-76-15,0 0-19 16,0 0 0-16,0 0-37 16,-3-12-25-16,0 12-21 15,-8 11-4-15,-1 12-7 16,-4 13 9-16,3 8 2 0,2 0 2 15,4-2-2-15,7-10 0 16,0-7 0-16,0-7-5 16,5-7 5-16,11-2 5 15,6-5 7-15,6-2 14 16,5-2 0-16,6 0-7 16,-3-9-2-16,-5-4-6 15,-4-4-7-15,-5-8 12 16,-7-9-1-16,0-6 1 15,-6-6-9-15,-4-1-6 16,-5 2 5-16,0 8-5 16,0 7 6-16,-9 11 18 0,-7 9-14 15,-4 6-9-15,-7 4-2 16,-6 0-6-16,-3 17-7 16,0 5 11-16,4-3-4 15,9-2 3-15,7-5 2 16,8-3-2-16,5-9 1 15,3 1-5-15,0-1 0 16,0 0 3-16,0 0 4 16,0 0 3-16,0 0 2 15,0 0 2-15,0 0 1 16,0 0 2-16,0 0-4 16,0 0 0-16,0 0 0 15,0 0 2-15,0 0 2 0,0 0-2 16,0 0 3-16,0 0 2 15,0 0-6-15,0 0-7 16,0 0 2 0,0 0-2-16,0 0-2 0,0 0-2 15,0 0-11-15,0 0-17 16,0 0-28-16,0 0-62 16,0 3-76-16,0 3-96 15</inkml:trace>
  <inkml:trace contextRef="#ctx0" brushRef="#br0" timeOffset="-186911.18">28356 14532 93 0,'0'0'93'0,"0"0"0"16,0 0-3-16,0 0-20 0,0 0-18 15,0 0 2-15,-3-10 8 16,0 4 6-16,0-1-24 16,2 0-6-16,-3-3 2 15,3 4-16-15,-1 3-2 16,1-1 6-16,-2 4-6 16,3 0-10-16,0 0-7 15,0 0-4-15,0-4 5 16,-1 1-6-16,-1-3-1 15,1-1 0-15,-2 0-1 16,3 1 2-16,-2 2 5 16,1 1-2-16,-1 3-3 0,-1 0-1 15,-4 7-12 1,-6 19-28-16,-7 14 29 0,-7 13 12 16,5 3 3-16,6-6 2 15,7-10-5-15,7-14 0 16,0-9 2-16,2-8-1 15,0-6 0-15,0-3 13 16,0 0 21-16,0 0 2 16,0 0 4-16,5-9-3 15,10-15 0-15,1-13-32 16,4-12 5-16,-5-3-8 16,-2 0-2-16,-4 9 0 0,-6 15 1 15,-3 13 0-15,0 13-2 16,0 2-20-1,-5 34-94-15,-15 30-102 0,-10 28 79 16,-6 10-114 0,0 3-80-16</inkml:trace>
  <inkml:trace contextRef="#ctx0" brushRef="#br0" timeOffset="-186596.14">27842 15216 309 0,'0'0'57'0,"0"0"96"16,0 0-55-16,0 0-15 16,0 0-6-16,0 0-1 15,-26 5-11-15,26-5-9 16,0 0-2-16,0 0-25 15,0 0-4-15,12 0-12 16,15 0-6-16,9-12 17 16,9-1-17-16,1 4-5 15,-3 4-2-15,-2 2-44 16,-3 3-72-16,-4 0-73 16,-4 11-35-16,-3 3 30 15,-5 1-33-15</inkml:trace>
  <inkml:trace contextRef="#ctx0" brushRef="#br0" timeOffset="-186252.45">28488 15125 309 0,'0'0'76'0,"0"0"73"16,0 0-16-16,0 0-83 16,0 0-14-16,0 0 0 15,-5-5-7-15,5 5-20 16,0 0-9-16,-1 14-6 0,-6 22 6 16,1 13 13-16,-5 17 22 15,2 6-11-15,0-5-5 16,-1-11 5-16,3-13-13 15,3-13 8-15,2-7-3 16,2-11-11-16,0-5-3 16,0 1-2-16,0-6-4 15,6 2-82-15,18-4-117 16,9-4-115-16</inkml:trace>
  <inkml:trace contextRef="#ctx0" brushRef="#br0" timeOffset="-185209.34">31074 14539 14 0,'0'0'70'16,"0"0"-6"-16,0 0 5 15,0 0 15-15,0 0-41 0,0 0-13 16,12-27-30-1,-12 40 2-15,0 5-2 0,-3 7 30 16,-3 8-7-16,0 0 10 16,-6 9-10-16,0 2-6 15,-3 2-1-15,1-3-2 16,3-11-6-16,3-7-2 16,4-12-1-16,1-6-2 15,3-7 1-15,0 0 11 16,0 0 5-16,0 0 9 15,0-3 28-15,7-22 8 16,8-8-45-16,3-15-19 0,-2-3 5 16,-2-1-6-1,-4 6 0-15,-5 13 2 0,-4 16-2 16,-1 14-2-16,0 3-35 16,0 12-89-16,-7 29-60 15,-10 13 71-15,-2 10-126 16</inkml:trace>
  <inkml:trace contextRef="#ctx0" brushRef="#br0" timeOffset="-184872.46">30980 15182 141 0,'0'0'77'0,"0"0"48"16,0 0 5-16,0 0-40 16,0 0-10-16,0 0-11 15,-4-6-23-15,2 6-2 16,0 0-20-16,1 3-23 15,-2 14 2-15,-2 8-3 16,-1 9 9-16,-1 2-3 16,-3 0-3-16,2-2-3 15,0-4-19-15,7-5-98 16,1 0-83-16,0-13-50 0</inkml:trace>
  <inkml:trace contextRef="#ctx0" brushRef="#br0" timeOffset="-184639.84">31171 15338 395 0,'0'0'117'0,"0"0"-1"16,0 0 36-16,0 0-105 15,0 0-45-15,0 0-2 0,-14 36-13 16,-5-3 13-1,-7 4 5-15,-3 6-5 0,-1 3 0 16,3-6-72-16,5-1-12 16,7-6-46-16,6-7-27 15,9-10-142-15</inkml:trace>
  <inkml:trace contextRef="#ctx0" brushRef="#br0" timeOffset="-184278.88">31141 15625 445 0,'0'0'104'16,"0"0"33"-1,0 0-78-15,0 0-59 0,0 0 0 16,0 0-5-16,86-39-1 16,-68 39-18-16,0 0-6 15,-3 0 5-15,-3 0 9 16,-3 0 11-16,-3 4-2 15,-1 5-4-15,-5 4 2 16,0 3-2-16,0 4 4 16,-19 3 7-16,-4 4 18 15,-1-4 12-15,3 0 18 16,3-6-17-16,10-10 5 16,7-2-10-16,1-1-19 15,7-1-1-15,25 0 6 16,11-3 39-16,11 0-23 0,1 0-20 15,-8-6-8-15,-5-6-2 16,-10-2-97-16,-12-3-135 16,-13-5-184-16</inkml:trace>
  <inkml:trace contextRef="#ctx0" brushRef="#br0" timeOffset="-182651.25">29426 14489 18 0,'0'0'120'0,"0"0"-14"0,0 0-25 16,0 0-12-1,0 0-16-15,0 0-4 0,-22-10 0 16,19 10 3-16,-1-3 11 16,0 2-23-16,-1-2 0 15,-1 3-26-15,-3-3-13 16,-1 3-1-16,-1 0-1 15,-3 0-3-15,-1 0 1 16,-5 0-2-16,1 6 0 16,3 4 0-16,2-3 3 15,4 3-3-15,5-3-1 16,2-4-5-16,3-1-3 16,0 0 2-16,0-2-1 15,0 0 6-15,0 0 4 0,0 0 3 16,9 0 11-16,4 0 1 15,3-7 1-15,0 0-6 16,-4 0 0-16,-6 1-1 16,0 2 8-16,-6 2 11 15,1 2 0-15,-1 0-6 16,0 0-9-16,0 0-8 16,0 0-2-16,0 0-8 15,0 12-2-15,0 15 4 16,0 2 6-16,-3 4 2 15,-3 1-2-15,-1-2-2 16,-2 2-11-16,0 2-105 16,-4-6-130-16,0-7-147 0</inkml:trace>
  <inkml:trace contextRef="#ctx0" brushRef="#br0" timeOffset="-182441.49">29017 15106 468 0,'0'0'73'0,"0"0"53"16,0 0-12-16,0 0-75 16,0 0-17-16,0 0-21 0,106-43-2 15,-73 31-62-15,4-2-79 16,-1 4-117-16,-5-6-97 15</inkml:trace>
  <inkml:trace contextRef="#ctx0" brushRef="#br0" timeOffset="-182230.72">29323 14965 248 0,'0'0'92'15,"0"0"38"-15,0 0-54 16,0 0-41-16,0 0-35 16,0 0 0-16,0 49 0 15,0-9 1-15,0 3 0 0,-5 3-1 16,1-7-59-16,-2-5-73 16,6-12-43-16</inkml:trace>
  <inkml:trace contextRef="#ctx0" brushRef="#br0" timeOffset="-182021.49">29597 15070 453 0,'0'0'55'0,"0"0"10"15,0 0-65-15,0 0 0 0,0 0 0 16,-47 112 19-1,12-53-10-15,-5 8-7 0,-2-4 5 16,2-1-7-16,9-8-68 16,9-12-46-16,14-18-94 15</inkml:trace>
  <inkml:trace contextRef="#ctx0" brushRef="#br0" timeOffset="-181490.29">29567 15426 53 0,'0'0'78'0,"0"0"2"15,0 0 3-15,0 0-8 16,0 0-1-16,0 0 4 15,0 0-4-15,0 0-32 16,3-9-21-16,10-1-21 16,1-3-2-16,-2 6 1 15,-3 3 1-15,-3 1-6 16,-3 3-2-16,0 0-9 16,-2 17-6-16,-1 6-2 0,0 7 11 15,-7 0 1-15,-9-1 2 16,-1-5 0-16,2-12 9 15,3-1 2-15,5-8 3 16,2 0 4-16,5-3 3 16,0 0 5-16,0 0-5 15,0 0-3-15,0 0-7 16,5 0-10-16,7 4-1 16,5 6 10-16,3 0 1 15,-2 2 0-15,-6 2 0 16,-3 2-1-16,-8-2 1 15,-1 2 5-15,0-3 8 16,-18 3 9-16,-8 1 27 16,-9 0-4-16,-8 3-18 15,-6-6-21-15,1 1-6 0,5-5-35 16,11-7-123-16,18-3-112 16</inkml:trace>
  <inkml:trace contextRef="#ctx0" brushRef="#br0" timeOffset="-180838.25">30571 14601 145 0,'0'0'77'0,"0"0"58"16,0 0-70-16,0 0-21 0,0 0-22 15,0 0 2-15,-10-58 37 16,10 56-11-16,0 2-3 15,0 0-23-15,0 0-24 16,0 0-5-16,0 0-4 16,0 0 1-16,-4 10-1 15,-1 9 4-15,0 12 5 16,1 5 2-16,-2 1-2 16,1 7 0-16,2 4-51 15,3 1-88-15,0-9-69 16</inkml:trace>
  <inkml:trace contextRef="#ctx0" brushRef="#br0" timeOffset="-180559.16">30546 15100 430 0,'0'0'55'16,"0"0"47"-16,0 0-64 0,0 0-38 16,0 0-3-1,0 0-9-15,0 63 12 0,-6-19 0 16,-5-3-57-16,0-1-54 15,-2-6-64-15</inkml:trace>
  <inkml:trace contextRef="#ctx0" brushRef="#br0" timeOffset="-180372.35">30677 15236 312 0,'0'0'12'0,"0"0"0"16,0 0 7-16,-67 76-10 0,34-41-9 15,-1 1-1 1,6 1-30-16,9-10-167 0</inkml:trace>
  <inkml:trace contextRef="#ctx0" brushRef="#br0" timeOffset="-180180.75">30738 15497 24 0,'0'0'138'0,"0"0"-23"0,0 0-49 15,0 0-15-15,0 0-23 16,0 0-28-16,69 56-1 15,-59-43-188-15</inkml:trace>
  <inkml:trace contextRef="#ctx0" brushRef="#br0" timeOffset="-177830.22">21641 14529 24 0,'0'0'87'0,"0"0"10"15,0 0 6-15,0 0 10 16,0 0 3-16,0 0 11 16,-11 5-17-16,6-5-16 15,-1 0-50-15,0 0-7 16,3 0 17-16,3 0-26 16,0 0-2-16,0 0-12 15,0 0-14-15,0 0-2 16,20 2-12-16,30 3 13 15,33-1 1-15,32-1 14 16,22-3-9-16,17 0-5 16,5-3 0-16,-7-6-5 0,-12-5-28 15,-32 4-18-15,-31-2-9 16,-36 4 13-16,-23 2 13 16,-16-1 24-16,-2-3 7 15,-8-4-57-15,-16-11-3 16,-9-2-2-16,-5 3-27 15,-8-1 38-15,-2 11 51 16,-1 7 3-16,0 4 9 16,7 3 27-16,12 0 31 15,15 0-30-15,6 0 11 16,9 0-48-16,0 0 0 16,15 0-30-16,20 7 30 0,18 6 16 15,9 3 12-15,5 4 5 16,-1 4-17-1,-8-1 0-15,-13-1-9 0,-15-1 3 16,-17-2-8-16,-13 8-1 16,-6 6 20-16,-35 10 20 15,-15 10-5-15,-15 4-25 16,1-2-10-16,5-6-1 16,15-3-6-16,19-5-71 15,18-12-86-15,13-12-39 16,26-17-96-16</inkml:trace>
  <inkml:trace contextRef="#ctx0" brushRef="#br0" timeOffset="-177482.9">23583 14357 607 0,'0'0'90'16,"0"0"70"-16,0 0-86 15,0 0-74-15,0 0-3 16,-66 115 2-16,41-48 1 16,6-2-1-16,10-2 1 15,9-10 0-15,0-13 0 16,13-10 0-16,17-15 0 16,15-11 4-16,13-4 14 15,14-23 1-15,-2-20 24 0,0-7-29 16,-19-6 1-16,-15 1 4 15,-17 2-2-15,-18-1 1 16,-1 6-12-16,-16 12 1 16,-19 11-7-16,-9 16-8 15,-10 9-20-15,-6 2-72 16,-4 25-136-16,2 3-70 16,8-4-99-16</inkml:trace>
  <inkml:trace contextRef="#ctx0" brushRef="#br0" timeOffset="-175797.18">31445 15569 42 0,'0'0'0'15,"0"0"28"-15,0 0 41 16,0 0-28-16,0 0-41 15,0 0 0-15,0 0-25 16,-69 7-108-16</inkml:trace>
  <inkml:trace contextRef="#ctx0" brushRef="#br0" timeOffset="-175601.17">28247 15883 179 0,'0'0'0'0,"0"0"-162"16,0 0 146-16,155 11 15 15</inkml:trace>
  <inkml:trace contextRef="#ctx0" brushRef="#br0" timeOffset="-175377.23">30659 16190 309 0,'0'0'19'16,"0"0"-7"-16,0 0 27 15,-80 9-39-15,50-2-35 16,-6-4-125-16</inkml:trace>
  <inkml:trace contextRef="#ctx0" brushRef="#br0" timeOffset="-175170.11">28592 16491 150 0,'0'0'26'0,"110"0"-26"15,-38-9 21-15,4 4-21 16,3-5-93-16</inkml:trace>
  <inkml:trace contextRef="#ctx0" brushRef="#br0" timeOffset="-174378.63">30416 16316 437 0,'0'0'26'0,"0"0"45"16,0 0 67-16,0 0-85 15,0 0-2-15,0 0 7 16,0-4-6-16,0 2-18 0,0 0-1 15,0 2 3-15,0-1-7 16,0-1-5-16,0 2-8 16,0 0-5-16,0 0-5 15,0 0-2-15,0-3 3 16,0 3-3-16,1 0 3 16,-1 0-2-16,0 0 4 15,2-2-3-15,-2 2 2 16,0 0 1-16,0 0-1 15,0 0 0-15,0 0-5 16,0 0 2-16,0 0-5 0,0 0 0 16,0 0 0-1,0 0 0-15,0 0-2 0,2 0 0 16,-2 0 2 0,0 0-1-16,0 0 1 0,0 0 0 15,0 0 2-15,0 0-3 16,0 0 1-16,0 0-2 15,0 0 1-15,0 0 1 16,0 0-1-16,0 0-1 16,0 0 2-16,0 0-1 15,0 0 1-15,0 0-2 16,0 0-4-16,0 0 5 0,0 0 1 16,0 0 0-1,0 0 2-15,0 0-2 0,0 0 0 16,0 0 0-16,0 0 0 15,0 0-1-15,0 0 1 16,1 0-2-16,-1 0 2 16,0 0-1-16,0 0 1 15,0 0 0-15,0 0 0 16,0 0 1-16,0 0 0 16,0 0 1-16,0 0-2 15,0 0 0-15,0 0 0 16,0 0 0-16,0 0-3 15,2 0 2-15,-1 0-7 16,-1 0-18-16,2-2-21 16,-2 2-23-16,0 0-29 0,1 0-60 15,-1 0-62-15,0 0-34 16</inkml:trace>
  <inkml:trace contextRef="#ctx0" brushRef="#br0" timeOffset="-172900.98">29105 11436 518 0,'0'0'0'15,"0"0"-26"-15,0 0-5 16,0 0 23-16,0 0-5 0,0 0 5 16,-5-6 8-1,5 6 7-15,0 0-3 0,0 0 0 16,0 0 2-16,0 0 3 15,0-3 3-15,0 3 13 16,0-2 21-16,0 2 20 16,0-3 1-16,0 0-12 15,0 3-8-15,0-2-14 16,0 2-6-16,0 0-11 16,0-3-6-16,0 3-10 15,0 0-1-15,0 0 0 16,0 0-7-16,0 0 2 15,3 0 4-15,-1-1-2 16,-1 1-12-16,8-3-54 16,12-2-136-16,12-10-218 0</inkml:trace>
  <inkml:trace contextRef="#ctx0" brushRef="#br0" timeOffset="-166638.03">23065 15441 314 0,'0'0'32'16,"0"0"-16"-16,0 0 48 15,0 0-25-15,0 0-32 16,0 0-7-16,0 0-3 16,6 0-12-16,15 0-115 15,12-8-187-15</inkml:trace>
  <inkml:trace contextRef="#ctx0" brushRef="#br0" timeOffset="-165950.12">24964 13975 76 0,'0'0'74'0,"0"0"20"0,0 0-8 16,0 0-26-16,0 0 9 15,0 0-10-15,7-51-9 16,-7 48-9-16,0 3-14 15,-13 0-10-15,-21 34-5 16,-26 30-12-16,-22 32 19 16,-10 34 26-16,2 21-13 15,13 8 4-15,17 4-28 16,23-9 6-16,22-18-12 16,15-28-2-16,31-23-2 15,21-24-13-15,16-18-97 16,9-26-119-16,4-17-101 0</inkml:trace>
  <inkml:trace contextRef="#ctx0" brushRef="#br0" timeOffset="-165580.18">25163 14466 502 0,'0'0'24'0,"0"0"91"16,0 0 15-16,0 0-50 0,0 0-40 15,0 0-26 1,-17-24-14-16,10 37-12 0,-8 24-1 16,-12 19 13-16,-9 11 14 15,-5 0-8-15,-3-9 3 16,10-3-8-16,7-11 0 15,11-11-1-15,10-17-3 16,4-8-2-16,2-8 5 16,0 0 0-16,0 0 6 15,19 5-6-15,16 2 4 16,13 3 4-16,11 0-8 16,10 3-10-16,-1-7-83 15,3-1-90-15,-7-5-56 16,-8-5-153-16</inkml:trace>
  <inkml:trace contextRef="#ctx0" brushRef="#br0" timeOffset="-165393.28">25552 14625 116 0,'0'0'447'16,"0"0"-400"-16,0 0 107 15,0 0-63-15,0 0-91 16,94-57 0-16,-39 44-4 16,5 6-68-16,1 2-124 15,-7 3-92-15</inkml:trace>
  <inkml:trace contextRef="#ctx0" brushRef="#br0" timeOffset="-165234.78">25619 14674 344 0,'0'0'40'0,"0"0"22"16,0 0 17-16,0 0-79 15,0 0 7-15,0 0-7 16,82 30 0-16,-13-27-50 16,2-3-228-16</inkml:trace>
  <inkml:trace contextRef="#ctx0" brushRef="#br0" timeOffset="-164935.99">26277 14502 379 0,'0'0'0'0,"0"0"37"16,0 0-16-16,0 0 3 15,-87 96-17-15,73-54 0 16,7 0-4-16,7-7-3 15,0-9-6-15,20-12-14 16,8-8-4-16,5-6 10 16,3-6 10-16,-3-21 8 15,-5-2-3-15,-9-5 17 16,-11-5 29-16,-8-5 2 16,0 3 7-16,-9 3-33 0,-15 8-8 15,-8 14 1-15,-7 12-16 16,-6 4-50-16,-3 20-92 15,8 5-144-15</inkml:trace>
  <inkml:trace contextRef="#ctx0" brushRef="#br0" timeOffset="-164664.21">26529 14179 524 0,'0'0'0'16,"0"0"213"-16,0 0-24 15,0 0-84-15,0 0-62 16,0 0-43-16,37-23-14 16,-11 68 13-16,6 19 1 15,1 21 5-15,-9 15-5 16,-16 11-3-16,-8 12-11 15,-42 2-39-15,-31-6-49 16,-32-6-84-16,-33-14-98 16</inkml:trace>
  <inkml:trace contextRef="#ctx0" brushRef="#br0" timeOffset="-156536.4">568 16480 302 0,'0'0'24'15,"0"0"-16"-15,0 0 8 16,0 0-9-16,0 0-1 15,0 0 5-15,0 0 36 16,0 0 1-16,88-19-12 16,-67 1-9-16,4-1-10 15,-4-10-4-15,-1 0 0 16,-4-2-7-16,-4-2 2 0,-5 0-2 16,-7-3-4-1,0 5 7-15,0 8-5 0,0 11 7 16,-10 5-1-16,1 7 17 15,-3 0-15-15,-9 7-12 16,-3 16-11-16,-4 10-11 16,4 4 17-16,6 1 2 15,9-1 2-15,2 0 0 16,7-5-1-16,0 5-1 16,0-6 2-16,3 1 0 15,7 1-1-15,-1-6 1 16,3 2 1-16,-5-5 1 15,-1 4 1-15,-3-7-1 16,-3 3 0-16,0-5 2 0,0-2 3 16,0 1-2-1,-6 0 4-15,-8-1-2 0,0-2 0 16,-1-1-2-16,0-2 0 16,-4-5 5-16,-3 3-8 15,-1-3 1-15,5-4 3 16,8-1-3-16,5-2 1 15,5 0 2-15,0 0 1 16,0 0 1-16,-3 0 0 16,-4 0 0-16,1 0-6 15,-2-2 2-15,2-4-2 16,-1 5-1-16,4-2 1 16,0 3 0-16,3 0 0 15,0 0-1-15,0 0 0 16,0 0 0-16,0 0 1 0,0 0 0 15,0 0 2-15,0 0 0 16,0 0 1-16,0 0-2 16,0 0-1-16,0 0-1 15,0 0-2-15,0 0-2 16,0 0 0-16,0 0 1 16,0 0 2-16,0 0 1 15,0 0-1-15,0 0 1 16,0 0-1-16,0 0 0 15,0 0 1-15,0 0-1 0,0 0 0 16,0 0-2-16,0 0 2 16,0 0 0-16,0 0-1 15,0 0-3-15,0 0 3 16,0 0-1-16,0 0 0 16,0 0 2-16,0 0 0 15,0 0 1-15,0 0 0 16,0 0 0-16,0 0 1 15,0 0 1-15,0 0-1 16,0 0 0-16,0 0 1 16,0 0-2-16,0 0 0 15,0 0-2-15,0 0 2 16,0 0-2-16,0 0 0 16,0 0-2-16,0 0 4 15,0 0 0-15,0-2-1 0,0 2 1 16,0 0 0-16,0 0 0 15,0 0 1-15,0 0-1 16,0 0 0-16,0 0-1 16,0 0 0-16,0 0 0 15,0 0-3-15,0 0-5 16,0 0-1-16,0-3 4 16,0 3 5-16,0 0 1 15,0 0 0-15,0 0 1 16,0 0 1-16,0 0-1 15,0 0 1-15,0 0-1 16,0 0-1-16,0 0 0 0,0 0-1 16,0 0-4-16,0 0-2 15,0 0-5-15,0 0 1 16,0 0 1-16,0 0 7 16,0 0 2-16,0 0-2 15,0 0 1-15,0-2-5 16,0 2-27-16,0 0-21 15,0 0-32-15,0 0-63 16,0 0 4-16,5 0 10 16</inkml:trace>
  <inkml:trace contextRef="#ctx0" brushRef="#br0" timeOffset="-155031.39">726 16424 10 0,'0'0'19'0,"0"0"-16"16,0 0-3-16,0 0 6 15,0 0 7-15,0 0 17 16,31-38-1-16,-29 30 6 15,1 2 4-15,0-5 7 16,-3 5 13-16,0 0-21 16,0-2 3-16,0 3-9 15,0-2-26-15,0-3-3 16,0-2 2-16,-9-2-2 16,-7-3-1-16,-7-3 0 15,2 4 1-15,-4-1 16 0,6 10-13 16,5 4 25-16,-4 3-12 15,2 7-18-15,-2 19-1 16,-9 14-8-16,3 15 3 16,2 12 5-16,4-1-1 15,12 0 2-15,6-11-2 16,0-14 1-16,0-15 0 16,13-13-10-16,10-13 9 15,8 0 1-15,6-2 27 16,5-23 18-16,-6-6-7 15,0-5-8-15,-8-5-3 16,-1-6-11-16,-5 2 1 0,-10-1 9 16,-7 2-6-16,-5 11 1 15,0 13 20-15,0 10-19 16,0 10 50-16,0 0-42 16,-3 2-30-16,-2 28-18 15,4 12 1-15,1 13 16 16,0 1-1-16,1-5 1 15,14-6-4-15,9-9-114 16,3-11-25-16,13-16-29 16,3-9-105-16</inkml:trace>
  <inkml:trace contextRef="#ctx0" brushRef="#br0" timeOffset="-154598.33">1187 16395 267 0,'0'0'70'0,"0"0"43"16,0 0-74-16,0 0 4 16,0 0-24-16,0 0-3 15,-36 21-2-15,36-21-14 16,5 0-4-16,11 0-3 16,2 0 7-16,4 0 0 15,-1 3 0-15,-6 9-2 16,-2 7 0-16,-5 8-1 15,-2 7 3-15,-6 2 0 16,0 0 9-16,-6-7-5 0,-10 2 0 16,2-12 6-16,1-6 0 15,10-6 36-15,0-7-25 16,3 0 5-16,0-9 10 16,3-19-5-16,16-17-29 15,3-8-2-15,7 0-2 16,-1 7 2-16,-4 17 1 15,-3 9 1-15,-9 9 2 16,3 11-4-16,-3 3-12 16,1 25 1-16,4 11 7 15,-6 11 4-15,-3 3-2 16,-5-2 2-16,-3-7-97 0,3-10-52 16,3-15-16-1,1-16 1-15</inkml:trace>
  <inkml:trace contextRef="#ctx0" brushRef="#br0" timeOffset="-154370.92">1703 16298 469 0,'0'0'151'0,"0"0"-98"15,0 0 52-15,0 0-94 16,0 0-11-16,0 0-11 15,49 2 11-15,-7-2 8 16,12 0-6-16,1 0-2 16,-7-7-52-16,-8-3-52 15,-19 3-33-15,-11 7 1 0,-7 0-15 16,-3 3 2-16</inkml:trace>
  <inkml:trace contextRef="#ctx0" brushRef="#br0" timeOffset="-154228.56">1827 16467 75 0,'0'0'125'15,"0"0"19"-15,-81 53-49 16,74-46-27-16,7-4-60 16,0-3-8-16,25 0 0 15,20-3 7-15,4-13 3 16,8-4-6-16,-5-1-4 16,-10 1-75-16,-5-2-162 0</inkml:trace>
  <inkml:trace contextRef="#ctx0" brushRef="#br0" timeOffset="-153300.05">2687 16172 82 0,'0'0'69'15,"0"0"9"-15,0 0 1 16,0 0-9-16,0 0-15 16,0 0-20-16,-7 18-5 15,-2-17-3-15,-3 7 4 0,-1-6-10 16,-1-2 5-16,4 0 20 16,1 0 29-16,3-5-18 15,3-14-14-15,0-4-22 16,3-3-21-16,0-1-1 15,15-4-5-15,9 7-2 16,4 5 0-16,5 11 0 16,1 8-2-16,-4 3-2 15,-3 21-30-15,-12 11 16 16,-5 7-5-16,-10 6 19 16,-6 7 3-16,-21-2-1 0,-11-3 1 15,-4-4 9-15,0-5 3 16,5-9-2-16,6-10-1 15,11-11 5 1,10-5 7-16,10-6 21 0,0 0 8 16,0 0-11-16,0 0-22 15,0 0-8-15,0 0-6 16,7 0-7-16,8 0 2 16,9 4 7-16,10 5 4 15,5 2 0-15,6 2 4 16,1-3-3-16,0-4-1 15,1-2-84-15,0-4-113 0,-3-7-173 16</inkml:trace>
  <inkml:trace contextRef="#ctx0" brushRef="#br0" timeOffset="-152984.92">3444 16310 388 0,'0'0'15'16,"0"0"103"-16,0 0-65 15,0 0-39-15,0 0-3 16,0 0-11-16,0 45 3 16,0-1 20-16,0 12 2 15,-9 3-18-15,-2 3-7 16,-2-6-25-16,7-9-137 16,6-14-84-16</inkml:trace>
  <inkml:trace contextRef="#ctx0" brushRef="#br0" timeOffset="-152408.22">3954 16056 334 0,'0'0'24'0,"0"0"97"0,0 0-31 15,0 0-18-15,0 0-34 16,0 0-31-16,-15-27-7 15,15 27-8 1,0 0-7-16,12 5-18 0,12 15 23 16,-2 10 6-16,-1 1-15 15,-6 2-13-15,-6-4 12 16,-3-4 3-16,-6-4 10 16,0-4 7-16,0-3 0 15,0-8 1-15,0-3 3 16,0 0 1-16,0-3 5 15,0 0 5-15,0 0 8 0,0 0 7 16,0-12-14-16,10-19-12 16,10-10-4-16,8-4-2 15,2 6 0-15,0 5 2 16,-5 14 6-16,-6 7 8 16,-5 11-2-16,-1 2-12 15,2 12-11-15,3 17 6 16,-3 14 3-16,1 6 2 15,-8 5 0-15,-2-4-46 16,-3-8-93-16,3-15-103 16,7-17 43-16</inkml:trace>
  <inkml:trace contextRef="#ctx0" brushRef="#br0" timeOffset="-152205.62">4637 16029 495 0,'0'0'52'0,"0"0"93"16,0 0-72-16,0 0-73 15,0 0-2-15,0 0-14 16,39-12 10-16,-5 7 4 16,5-5-37-16,4 3-91 15,-7 0 0-15,-6 5-49 16,-8 2 6-16</inkml:trace>
  <inkml:trace contextRef="#ctx0" brushRef="#br0" timeOffset="-152038.54">4734 16148 25 0,'0'0'69'0,"0"0"117"16,-79 58-89-16,70-51 13 16,6-4-36-16,3 1-24 15,3-4-50-15,24 0-2 16,10-4 2-16,17-13 0 15,7-8-7-15,3-1-90 16,-1-7-104-16,-8-1-103 16</inkml:trace>
  <inkml:trace contextRef="#ctx0" brushRef="#br0" timeOffset="-151148.56">5565 15972 103 0,'0'0'48'15,"0"0"108"-15,0 0-35 0,0 0-53 16,0 0-40-16,0 0-4 15,-72-52-3-15,38 57-21 16,1 22-10-16,0 13-1 16,5 5 11-16,7 3-8 15,12-2 4-15,3-10 3 16,6-9-2-16,0-10-3 16,15-8 0-16,6-9 6 15,7 0 5-15,5-24 9 16,6-12 1-16,3-13-4 0,1-8-3 15,-12-2-1 1,-7 2 17-16,-9 2 6 0,-9 5-18 16,-6 4-5-1,0 13 9-15,0 13 26 0,0 10-15 16,-6 10 14-16,0 3-41 16,-10 24-34-16,2 9 21 15,-2 7 12-15,4 3 0 16,9-6-4-16,3-10 4 15,0-7-4-15,0-3 3 16,9-6-1-16,4-1 3 16,2-1 0-16,0-2 0 15,-3 0 2-15,0-3-2 16,0 5 0-16,-3 5 0 16,0 3-1-16,1 1-2 0,-4-1 3 15,3-6 0-15,0-2 0 16,-3-7-8-16,0-2-17 15,3-3-16-15,4 0 27 16,1-5 3-16,5-12-54 16,5-3-44-16,-3-2-98 15</inkml:trace>
  <inkml:trace contextRef="#ctx0" brushRef="#br0" timeOffset="-150658.65">5689 15891 201 0,'0'0'9'0,"0"0"80"16,0 0-14-16,0 0-29 16,-84-58-13-16,51 55-14 15,-10 0-8-15,-2 3-1 16,-1 3 21-16,4 17-13 16,5 7 8-16,7 12-6 15,3 11-9-15,11 10-1 0,10 5-8 16,6-6 0-16,6-10-2 15,21-15 0-15,10-8 0 16,6-16 1-16,8-10 6 16,6-9 3-16,-5-18 17 15,-7-15 11-15,-10-1-12 16,-15-7 1-16,-10-7 1 16,-10 2-11-16,0-1-9 15,-19 12-6-15,-8 11-2 16,-4 20 0-16,-2 13-10 0,3 7-31 15,2 27-66 1,7 18 5-16,12 10-39 0,9 1-64 16</inkml:trace>
  <inkml:trace contextRef="#ctx0" brushRef="#br0" timeOffset="-150256.22">6185 15933 372 0,'0'0'31'16,"0"0"54"-16,0 0 37 16,0 0-31-16,-80-59-68 15,28 81-23-15,-4 22-13 16,-2 14 10-16,6 8 2 16,16-2 0-16,11-8-3 0,16-11-1 15,9-11-4 1,0-14-14-16,24-13-17 0,13-7 36 15,8-11 4-15,7-22 13 16,3-14-2-16,-7-9-1 16,-2-9-6-16,-10-7 7 15,-6-1 15-15,-8-3-13 16,-10-4-10-16,-9 1 3 16,-3 9-5-16,-3 18 13 15,-12 19 73-15,-1 19-37 16,2 14 7-16,-5 10-57 15,0 27-30-15,-4 15 13 0,4 18 11 16,8 2 3-16,11 5-29 16,0 4-54-16,20 0-70 15,14-9-19-15,11-20-59 16</inkml:trace>
  <inkml:trace contextRef="#ctx0" brushRef="#br0" timeOffset="-149865.65">6597 15923 86 0,'0'0'126'0,"0"0"-50"16,30-80 23-16,-30 77 52 16,-15 3-22-16,-18 19-124 15,-13 21-5-15,-5 16-3 16,2 14-4-16,10-1 5 16,9-3 0-16,17-15 0 15,10-12-3-15,3-13-3 0,6-12 0 16,18-11-13-16,15-3 21 15,5-20 14-15,7-16 1 16,0-14-10-16,-2-14 6 16,-4-8-3-16,-11-7 17 15,-10-5-6-15,-8 0-8 16,-13-5-6-16,-3 3 4 16,-3 9 9-16,-16 17 66 15,2 22-23-15,1 20 47 16,4 15-17-16,2 3-45 15,-4 14-46-15,-2 23-16 16,1 21 5-16,3 18 5 0,9 10 1 16,3 14 4-16,0 9-2 15,0 5-27-15,0-4-153 16,0-14-82 0,-9-21-259-16</inkml:trace>
  <inkml:trace contextRef="#ctx0" brushRef="#br0" timeOffset="-149121.02">1142 17953 32 0,'0'0'125'16,"0"0"-12"-16,0 0-11 15,0 0 7-15,66-81-39 16,-63 67 0-16,-3 0-6 16,0 0-3-16,-8 4-12 15,-14 2-13-15,-3 6-20 0,-7 2-16 16,-2 9-10-16,1 21-1 15,3 12-4-15,8 12 5 16,10 5 9-16,12-2-10 16,0-9 6-16,15-18-16 15,12-11-17-15,4-15 25 16,2-4 4-16,0-6 9 16,0-19 9-16,-8-3 0 15,-1-5-4-15,-12 3-1 16,-2-4 4-16,-10 8 2 15,0 11 5-15,0 6 10 16,0 9 14-16,0 0-39 0,0 18-24 16,0 21-35-16,12 17 34 15,6 14-30-15,9 3-108 16,1-14-69-16</inkml:trace>
  <inkml:trace contextRef="#ctx0" brushRef="#br0" timeOffset="-148650.15">1548 18064 326 0,'0'0'111'15,"0"0"-28"-15,0 0-22 16,0 0-61-16,0 0 0 0,0 0-8 16,-54 22 4-16,54-22-2 15,0 0 4 1,0 0 2-16,0 0 0 0,12-5 0 15,6-7 28-15,6-1-2 16,-2 2-18-16,-2 6-8 16,-1 5 0-16,-5 0-7 15,-1 5-3-15,-1 20 6 16,-2 11 2-16,-4 0 2 16,-4 2 3-16,-2-2-3 15,0-8-3-15,0-12 3 16,0-2 3-16,0-11 1 15,0-3 3-15,0 0 29 16,0 0 18-16,-2-19 14 16,-4-10-40-16,3-10-28 0,3-3-2 15,0 0-1-15,0 5-1 16,14 8-1-16,1 12 2 16,4 4-4-16,3 13 2 15,-1 0-19-15,5 20 6 16,4 12 12-16,-8 15-5 15,-3 9 10-15,-11 5-16 16,-5-3-67-16,-2-9-37 16,1-13-17-16,2-24-20 15</inkml:trace>
  <inkml:trace contextRef="#ctx0" brushRef="#br0" timeOffset="-148416.8">2200 17830 562 0,'0'0'119'0,"0"0"-52"15,0 0 86-15,0 0-142 16,0 0-11-16,0 0-16 16,28-3 10-16,9 3 5 15,8 0 0-15,4-3-41 16,-1-10-60-16,-5 0-3 15,-10-2-31-15,-6 1-21 16,-6 1-32-16,-11 0 45 0</inkml:trace>
  <inkml:trace contextRef="#ctx0" brushRef="#br0" timeOffset="-148250.53">2337 17902 51 0,'0'0'119'15,"0"0"22"-15,-63 81-25 16,56-64-42-16,7-7-46 15,0-5-18-15,6 0-7 16,19-5 3-16,8 0 7 16,12-7 3-16,4-12-16 15,-4-1-14-15,4-1-115 16,-10-4-83-16</inkml:trace>
  <inkml:trace contextRef="#ctx0" brushRef="#br0" timeOffset="-146064.16">3156 17595 113 0,'0'0'48'0,"0"0"52"15,0 0-63-15,0 0-27 16,0 0-10-16,0 0-3 16,-16 0-2-16,16 0 5 0,0 0 2 15,0 0 24-15,0 0 11 16,0 0-13-16,1 0-10 16,20-1-8-16,9-6 28 15,7 1-17-15,3-2-1 16,-4-4-11-16,0 2-1 15,-11 0-4-15,-8 6 2 16,-7 1-4-16,-10 3-9 16,0 0 7-16,-15 0-13 15,-13 10-23-15,-5 7 18 16,-6 6 22-16,2-3 7 0,1 7 16 16,2-5 2-1,13-2 9-15,0-1-28 0,12-2 8 16,3 0-14-1,6 3-5-15,0 0 4 0,0 0 2 16,12-1-2-16,2-4 2 16,-3 0-2-16,-3-9 2 15,-5 1 0-15,-3-7 1 16,0 0 11-16,0 0 18 16,0 0 8-16,3 0 4 15,3 0 5-15,9-4-5 16,4-8 20-16,5-2-39 0,6 4-18 15,1 1-6 1,-1 8-2-16,3 1 1 0,1 0-10 16,-7 13 5-16,-3 6-1 15,-11 6-1-15,-7 5 6 16,-6 1 2-16,-13 8 6 16,-14 3-2-16,-9 1-4 15,-4-4-6-15,4-3-38 16,6-9-60-16,5-10-75 15,11-11-165-15</inkml:trace>
  <inkml:trace contextRef="#ctx0" brushRef="#br0" timeOffset="-145864.25">3708 17916 648 0,'0'0'81'0,"0"0"-76"16,0 0 79-16,0 99-40 16,0-44-17-16,0 14-18 15,0 4-9-15,-14 9-68 16,-2-7-121-16,10-14-169 16</inkml:trace>
  <inkml:trace contextRef="#ctx0" brushRef="#br0" timeOffset="-145388.22">4218 17818 539 0,'0'0'10'16,"0"0"84"-16,0 0-23 15,0 0-53-15,0 0-10 16,0 0-8-16,97-52-1 0,-61 52-2 16,4 3-1-1,-9 14-9-15,-4 7 8 0,-6 4-6 16,-8 2-26-16,-8-3 14 15,-5-3 12-15,0-10 7 16,0-3 4-16,0-7 1 16,0-4 8-16,0 0 28 15,0 0 4-15,0-4-8 16,3-19-10-16,9-12-23 16,7-7-1-16,2 3-6 15,3 10-5-15,0 5 6 16,-2 15-1-16,-1 9 5 0,-3 0-17 15,6 26 1 1,1 10 12-16,-4 14 4 0,-6 3-1 16,-3 4-41-16,-2-2-101 15,-7-9-73-15</inkml:trace>
  <inkml:trace contextRef="#ctx0" brushRef="#br0" timeOffset="-145177.74">5037 17679 753 0,'0'0'80'16,"0"0"30"-16,0 0 4 0,0 0-114 16,0 0-14-16,0 0 11 15,97-22-2-15,-42 15-43 16,0-3-78-16,-10 3-61 15,-12 5-60-15,-17 2-56 16</inkml:trace>
  <inkml:trace contextRef="#ctx0" brushRef="#br0" timeOffset="-145031.93">5128 17798 143 0,'0'0'132'0,"0"0"30"15,0 0-53-15,0 0-39 16,0 0-58-16,0 0-12 15,-36 42 0-15,75-55 2 16,10-9-2-16,-1-3-106 16,-2-3-120-16</inkml:trace>
  <inkml:trace contextRef="#ctx0" brushRef="#br0" timeOffset="-143910.3">5829 17544 540 0,'0'0'22'0,"0"0"39"16,0 0-40-16,0 0-21 16,0 0-15-16,0 0 4 15,-11 14 11-15,19-11 0 16,4-3-5-16,7 0 0 15,5-5-3-15,-3-11 1 16,3-5-7-16,-5 0 12 16,-7-2 1-16,-9 0 1 15,-3 5 12-15,-3 6-5 16,-18 1 0-16,0 11 20 16,-4 0-21-16,-2 14-6 15,-4 27-7-15,4 8-3 16,6 14 8-16,8 2-1 15,13-3 3-15,1-11-10 16,29-16-101-16,16-16 6 0,5-18 14 16,7-1 57-16,2-28-52 15,-5-9 86-15,-9-6 31 16,-13 0 67-16,-15-2 29 16,-12 0-1-16,-6 4-9 15,0 7-14-15,0 9-7 16,-3 13 7-16,0 9-41 15,3 3-26-15,0 0-36 16,0 7-13-16,10 20-14 16,13 8 26-16,5 5-1 15,-1-3 2-15,0-12 2 16,-5-6-2-16,-7-10 1 0,0-8 1 16,-6-1-1-16,3-10 11 15,6-18 5-15,1-10-2 16,-1-10-8-16,0-5-3 15,-3-3-4-15,1 3-47 16,-2 9-73-16,5 18-18 16,0 17-6-16,-2 9-41 15,2 3-31-15,-2 17 71 16,-4 7 82-16,2-1 33 16,0-6 28-16,-6-7 2 15,0-6 48-15,-2-5 86 16,-4-2 15-16,3 0-37 15,2 0-44-15,5 0-27 0,-1-5-26 16,3-4-8 0,0-1-5-16,0-2-2 0,-5-8-9 15,2-7 0-15,-4-5-3 16,-8 2 12-16,0 5 5 16,0 14 22-16,0 5 76 15,0 6-30-15,-11 6-61 16,-8 16-12-16,-2 16-16 15,-3 8 9-15,5 3 5 16,5-3 2-16,5 1 0 16,9-7-2-16,0-8 0 15,0-12-13-15,17-10-17 0,8-10 20 16,8-4 2-16,3-20-3 16,1-6-7-16,3-3 17 15,-7-4 2-15,-5 1-1 16,-4 7-8-16,-9 11 5 15,-7 12 5-15,-5 3 0 16,4 3-10-16,2 6-18 16,6 13 15-16,3 2 8 15,-2 1 0-15,-1-2 4 16,3-6-3-16,-3-3 4 16,3-3-37-16,-6-8 37 15,7 0 7-15,-2 0 3 16,2 0-5-16,3 0-5 15,-2 0-1-15,-1 0-7 16,5 0-60-16,-3 0-104 0,-3 0-31 16</inkml:trace>
  <inkml:trace contextRef="#ctx0" brushRef="#br0" timeOffset="-143549.55">7881 16692 600 0,'0'0'101'0,"0"0"-91"16,0 0 92-16,0 0-63 15,0 0-38-15,0 0-1 16,91-17 6-16,-22 4-6 15,11 4-126-15,-2 1-100 0,-12 3-64 16</inkml:trace>
  <inkml:trace contextRef="#ctx0" brushRef="#br0" timeOffset="-143382.78">7932 16944 492 0,'0'0'88'15,"0"0"-50"-15,0 0 1 16,0 0-31-16,0 0-8 16,151-5 10-16,-63-5-10 15,1-3-136-15,-13-3-164 0</inkml:trace>
  <inkml:trace contextRef="#ctx0" brushRef="#br0" timeOffset="-142816.25">8063 16388 289 0,'0'0'57'0,"0"0"-2"15,0 0 37-15,0 0-43 16,0 0-22-16,0 0-13 0,-10 0-3 16,20 0 3-1,10 0 27-15,5 0 14 0,14 11-45 16,4 4-9-16,2 12 0 15,4 12-2-15,-7 11 1 16,1 7 0-16,-12 9 0 16,-11 0-1-16,-10 0-1 15,-10 3 4-15,-10-4-2 16,-16-4 7-16,-9-7-5 16,-4 3 8-16,0-8-1 15,-1 2-4-15,11-5-5 16,10-13-46-16,13-7-152 15,6-15-192-15</inkml:trace>
  <inkml:trace contextRef="#ctx0" brushRef="#br0" timeOffset="-142032.18">9167 16372 440 0,'0'0'19'0,"0"0"114"16,0 0-69-16,0 0-51 16,0 0-8-16,0 0 1 15,49-64 10-15,-16 36-4 16,3-3-8-16,-5-2 7 15,-7 7-7-15,-9-2 0 16,-6-1 2-16,-9 7 4 0,0-2-2 16,0 5 12-16,-9 9-3 15,-13 3-14-15,-8 7-3 16,-9 10-10-16,-3 27-4 16,-4 13 4-16,4 11 3 15,11 6 6-15,10 3 1 16,12 0 3-16,6-5-3 15,3-6 1-15,9-4-1 16,12-10 0-16,4-6 0 16,-5-9 0-16,-4-8 1 15,-7-8 4-15,-3-6-5 16,-6 1 1-16,0-6-1 16,-12 6 5-16,-10 2 10 15,-5-2-10-15,-6-2 2 0,5-7-1 16,1 0-6-16,9 0 0 15,9 0 0-15,6 0 0 16,3 0 0-16,0-3-22 16,12 3-8-16,6 0 18 15,9 0 3-15,-2 10-2 16,-1 19 5-16,-2 12 6 16,-2 11 0-16,-1 13 15 15,-7 2 7-15,0 3-7 16,-3-4-11-16,0-10 0 15,4-11-3-15,4-11-1 0,5-14-46 16,11-11-38-16,13-9-176 16</inkml:trace>
  <inkml:trace contextRef="#ctx0" brushRef="#br0" timeOffset="-141629.58">9613 16556 7 0,'0'0'562'0,"0"0"-539"0,0 0 161 16,0 0-140-16,0 0-7 16,0 0-19-16,-18-25-18 15,33 11-2-15,6-6-6 16,12 3 5-16,0 2-4 15,-5 8-8-15,2 7 8 16,-8 0-16-16,-4 15-7 16,-6 13-11-16,-9 8 19 15,-3 3 6-15,-12 5 8 16,-21-2 7-16,-10 0-2 16,-2-3 3-16,5-8 0 15,2-7 1-15,15-11 10 16,8-4 3-16,12-7 7 15,3-2-10-15,0 0-1 16,9-2-10-16,16-7-7 0,11 1 5 16,10 7-24-16,5 1-67 15,1 6-66-15,-3 13-118 16</inkml:trace>
  <inkml:trace contextRef="#ctx0" brushRef="#br0" timeOffset="-141427.46">10074 16840 426 0,'0'0'153'0,"0"0"-39"16,0 0-30-16,0 0-81 16,0 0 5-16,0 0 21 15,0 104 28-15,0-51-34 0,-9 12-18 16,-9 10-5-16,-4-2-63 15,8-14-262-15,11-26 63 16</inkml:trace>
  <inkml:trace contextRef="#ctx0" brushRef="#br0" timeOffset="-140866.22">10554 16540 711 0,'0'0'54'0,"0"0"-52"0,0 0-2 15,0 0-4-15,103-47-19 16,-46 31-62-16,-5 0 36 16,-13 0-15-16,-17 9 40 15,-16 0 24-15,-6 7 7 16,0 0 4-16,-19 0-1 15,-14 0-10-15,-12 17-10 16,-1 2 6-16,-2 1 4 16,2 4 2-16,7-5-2 15,11-2 4-15,7 0 5 0,9 2 4 16,2 1-6-16,7 3-4 16,0-1 3-16,3 3-6 15,0-6 3-15,0 1-3 16,6-11 1-16,-2 1-1 15,-1-8 0-15,0-2 20 16,0 0 36-16,0 0 10 16,12 0 8-16,6-2 11 15,15-10-12-15,3-3-42 16,6 3-23-16,1 5-8 16,-5 4-3-16,-8 3-1 15,-6 0-3-15,-8 10-2 16,-4 10-3-16,-8 4 0 15,-7 2-1-15,0 3 6 16,-19 0 6-16,-13 0 1 0,-7 1 5 16,-6-2-5-16,-5-6-15 15,9-3-49-15,5-4-80 16,12-8-83-16,11-7-197 16</inkml:trace>
  <inkml:trace contextRef="#ctx0" brushRef="#br0" timeOffset="-140579.52">11142 16881 324 0,'0'0'64'0,"0"0"13"16,0 0 51-16,0 0-12 15,0 0-20-15,0 0 28 16,0 0-33-16,0 0-20 16,0 5-25-16,0 6-29 15,0 8-17-15,-6 11 6 16,-15 4-1-16,-4 8-5 16,-5 5-4-16,-2 4-98 15,3 0-65-15,6-4-100 16,10-16-208-16</inkml:trace>
  <inkml:trace contextRef="#ctx0" brushRef="#br0" timeOffset="-139904.28">11758 16540 474 0,'0'0'74'0,"0"0"117"16,0 0-48-16,0 0-80 16,0 0-13-16,0 0-21 15,-9-3-14-15,6 3-1 16,3-3-3-16,-3 3-9 15,0-4 10-15,3-6 0 16,0-2 4-16,0-9-16 0,3 1-6 16,12 1-4-16,9 2-4 15,2 10-45-15,3 7-11 16,-2 0-17-16,-5 26-13 16,-9 11 26-16,-10 10 33 15,-3 2 4-15,-26 4 8 16,-19-4 6-16,-7-5 18 15,0-5-4-15,0-9 9 16,6-8 6-16,11-7-5 16,5-10 25-16,14-5 9 15,5 0-8-15,9-5 3 16,2-17-10-16,7 0-20 16,12-1-2-16,-1 7-2 15,6 12 0-15,-2 4 2 0,5 4-4 16,3 25 3-16,1 8 3 15,5 5 0-15,-3 1 0 16,-4 0-6-16,3-6-134 16,-5-15-136-16</inkml:trace>
  <inkml:trace contextRef="#ctx0" brushRef="#br0" timeOffset="-139717.72">12122 16877 511 0,'0'0'97'0,"0"0"-9"16,0 0-45-16,0 0-29 15,-9 79-10-15,3-30 8 16,0 5-8-16,-9 7-4 16,3-2-42-16,2-4-113 15,4-20-160-15</inkml:trace>
  <inkml:trace contextRef="#ctx0" brushRef="#br0" timeOffset="-139148.22">12535 16629 673 0,'0'0'79'0,"0"0"-46"15,0 0 38-15,88-51-71 16,-40 37-3-16,4 1-61 16,-9 6-38-16,-10 0 3 15,-12 4-40-15,-13 0 32 16,-8 3 12-16,0 0 55 16,-17 0 40-16,-10 0 0 15,-4 3 11-15,-5 7 21 16,1 0 17-16,-1 2-1 15,4 0-1-15,5 3-4 16,2-2-7-16,7 4-18 0,3 3-9 16,-1 2-8-16,5 8 1 15,2-4 1-15,5 4-3 16,1-7 7-16,3-3-2 16,0-6 8-16,0-4 15 15,0-8 10-15,3-2 7 16,7 0 12-16,4 0 30 15,8 0 5-15,8-15-34 16,5-2-10-16,6 0-18 16,0-2-23-16,0 10-7 15,-8 4-1-15,-5 5 1 16,-1 0-6-16,-8 13-4 0,-5 7-2 16,-5 10 1-16,-9 4 10 15,0 0 1-15,-15 0 0 16,-9-1 6-16,-8-6-1 15,0 0-3-15,-7-3-2 16,-4 1-44-16,4-5-109 16,3-10-135-16,11-7-145 15</inkml:trace>
  <inkml:trace contextRef="#ctx0" brushRef="#br0" timeOffset="-138770.91">13266 16975 508 0,'0'0'140'0,"0"0"48"0,0 0-22 15,0 0-127-15,0 0-39 16,0 0-2-16,0 31-15 15,0 17 17-15,-12 18 0 16,-9 9-6-16,-1-4-117 16,-2-4-117-16,9-21-153 15</inkml:trace>
  <inkml:trace contextRef="#ctx0" brushRef="#br0" timeOffset="-137994.22">13795 16690 419 0,'0'0'190'0,"0"0"-87"16,0 0 118-16,0 0-115 15,0 0-52-15,0 0-30 16,-22-47-8-16,31 33-16 16,7 2-2-16,7-2-6 15,3 4 3-15,6 3-9 16,1 7-39-16,-7 0-3 15,0 12-13-15,-14 16-18 16,-8 4 24-16,-4 6 34 16,-13 2 11-16,-19-2 5 15,-6 1-3-15,-5-8 1 0,-2-6 15 16,3-8 0-16,5-5 1 16,8-7 7-16,13-1 1 15,7-4 11-15,9 0-3 16,0 0-4-16,0 0-9 15,0 0-4-15,15 0-8 16,9 0 3-16,8 0-2 16,6 6-4-16,5 18 6 15,-4 12-2-15,3 0-48 16,-3 0-145-16,1-7-111 16</inkml:trace>
  <inkml:trace contextRef="#ctx0" brushRef="#br0" timeOffset="-137805.02">14225 16973 443 0,'0'0'93'0,"0"0"75"16,0 0-133-16,0 0-35 15,0 0-8-15,-27 121 8 16,11-58 0-16,0 4 0 15,-1-4-117-15,5-7-169 16</inkml:trace>
  <inkml:trace contextRef="#ctx0" brushRef="#br0" timeOffset="-137243.1">14662 16774 687 0,'0'0'27'0,"0"0"89"16,0 0-47-16,0 0-69 15,107-79-15-15,-54 66-45 16,-4 4-61-16,-4-2 5 16,-16 5 10-16,-6 6-3 15,-17-3 46-15,-6 3 24 16,-3 0 29-16,-20 0 10 15,-9 3-2-15,-4 11 2 0,-6-2 3 16,-1 5 3-16,1-1 9 16,4 0-12-16,9 1 30 15,2-3-11-15,11-2-2 16,0 5 8-16,6-5-9 16,3 5 1-16,1 3-14 15,3 0-4-15,3-3 3 16,0 0 5-16,0-8-2 15,0-3 6-15,0-4 7 16,0-2 28-16,3 0 29 16,10 0 36-16,10-4-3 15,12-12-11-15,10 2-71 0,4-2-14 16,1 7-13-16,-9 4-2 16,-7 5-1-16,-9 0 0 15,-6 2-5-15,-10 13-4 16,-4 4-1-16,-5 5 6 15,0 2 4-15,-13 4 1 16,-13-1 6-16,-7 1 0 16,-9-4 0-16,-4 5-6 15,4-6-26-15,0 3-72 16,9-6-90-16,17-5-136 16</inkml:trace>
  <inkml:trace contextRef="#ctx0" brushRef="#br0" timeOffset="-136972.15">15192 17113 596 0,'0'0'143'0,"0"0"119"15,0 0-149-15,0 0-85 16,0 0-19-16,0 0-9 16,-13 15-13-16,12 19 7 15,-8 14 6-15,-10 10 0 16,-7 4-23-16,0 2-79 0,-1 0-128 16,9-14-58-16,15-18-9 15</inkml:trace>
  <inkml:trace contextRef="#ctx0" brushRef="#br0" timeOffset="-136529.68">15799 17221 767 0,'0'0'122'0,"0"0"-119"15,0 0 32-15,0 0-35 16,0 0-108-16,0 0-54 16,78-4-168-16</inkml:trace>
  <inkml:trace contextRef="#ctx0" brushRef="#br0" timeOffset="-136304.72">16332 17224 666 0,'0'0'0'16,"0"0"-4"-16,0 0 4 15,0 0-148-15,90-23-124 16</inkml:trace>
  <inkml:trace contextRef="#ctx0" brushRef="#br0" timeOffset="-136057.37">16995 17187 744 0,'0'0'47'0,"0"0"-24"15,0 0 51-15,0 0-74 16,0 0-2-16,109-39-79 15,-69 36-107-15,-10 3-123 0</inkml:trace>
  <inkml:trace contextRef="#ctx0" brushRef="#br0" timeOffset="-135406.29">17534 16355 679 0,'0'0'1'0,"0"0"51"16,0 0 53-16,-32-89-50 15,32 63-38-15,31-8-17 16,18-5-9-16,19-8-5 16,4 5 1-16,-1 8-30 15,-12 19 25-15,-14 15 9 16,-15 12 6-16,-17 38-19 16,-13 13 1-16,0 20 18 15,-29 9 2-15,-13 4 1 16,-7-1 0-16,4-12 1 15,11-16-1-15,9-16-1 16,14-10-2-16,6-12-3 0,5-9-8 16,0-4-16-16,22-8-14 15,10-8 24-15,7 0 18 16,-3-13-16-16,-5-1 18 16,-10 0 4-16,-14 11-2 15,-7 3 5-15,0 0 24 16,-19 10-19-16,-21 24-12 15,-8 9 0-15,-1 15 8 16,4 5-4-16,12 10-3 16,9 3-1-16,14-7 0 15,10-3-1-15,15-5 2 16,14-2 1-16,12-3 15 0,2 0 19 16,-4-13-3-16,-13-11 22 15,-10-11-39-15,-16-8 11 16,-19 0-19-16,-31 3 14 15,-23-2-2-15,-30 1-20 16,-16-5-10-16,-20-6-128 16,-25-4-135-16</inkml:trace>
  <inkml:trace contextRef="#ctx0" brushRef="#br0" timeOffset="-134945.42">15754 17171 88 0,'0'0'80'0,"0"0"-6"15,0 0 59-15,0 0-82 16,0 0-15-16,0 0-13 16,-71 19 7-16,71-19 22 15,5 0-9-15,15 0-7 16,14 0 30-16,14-6-11 16,1 0-49-16,2-3-6 15,-8 9-33-15,-11 0-142 16,-6 0-39-16,-16 0-126 0</inkml:trace>
  <inkml:trace contextRef="#ctx0" brushRef="#br0" timeOffset="-134674.36">16352 17302 623 0,'0'0'92'0,"0"0"43"16,0 0 5-16,0 0-137 0,0 0-3 16,0 0-9-16,-3-3-8 15,15 0-31-15,15 3-41 16,14-3-5-16,12 0-77 15,8 0 0-15,-2-1-79 16</inkml:trace>
  <inkml:trace contextRef="#ctx0" brushRef="#br0" timeOffset="-134475.41">17211 17234 145 0,'0'0'0'0,"0"0"-1"15</inkml:trace>
  <inkml:trace contextRef="#ctx0" brushRef="#br0" timeOffset="-124242.61">25010 17349 292 0,'0'0'16'16,"0"0"10"-16,0 0-13 15,0 0 25-15,0 0-38 16,0 0-4-16,0 0 4 16,24-13 2-16,43 13 16 15,17 0-5-15,8 0-5 16,8 4-6-16,12 5 6 15,13 4 1-15,14-3 5 16,22 0 9-16,21-3 7 16,17-2-17-16,16 3 12 15,17-4-15-15,10 1-4 16,10 3 1-16,10-4 5 0,7 6 11 16,14 2 2-1,9 1-6-15,11 4-8 0,6 3-8 16,1 2 2-16,1-2 0 15,-8 2-2-15,-10 0-3 16,-6 1 7-16,-14-3-4 16,-11 1 2-16,-13-1 0 15,-19-6-3-15,-17 1 7 16,-19 0-3-16,-24-4 5 16,-24-5-5-16,-31 0-3 15,-28-6-1-15,-24 0-2 16,-25 0 5-16,-20 0-4 0,-10 0 3 15,-8 0-1-15,0 0 4 16,0 0 2-16,0 0-9 16,-21 0-8-16,-14-6-65 15,-14 0-54-15,-6 6 11 16,-6 0-31-16,0 0-92 16</inkml:trace>
  <inkml:trace contextRef="#ctx0" brushRef="#br0" timeOffset="-123034.05">28356 17290 50 0,'0'0'68'0,"0"0"5"16,0 0 7-16,0 0-32 15,0 0-4-15,0 0-3 16,2-20-8-16,-1 19-5 15,-1 1-2-15,0 0 1 16,0 0-3-16,0 0-1 16,0 0-7-16,0 0-9 15,0 0-7-15,0 14-14 16,0 8-4-16,2 18 18 16,-1 9 6-16,1 2-2 15,3-1 10-15,-2-11-5 16,3-12-8-16,0-10 3 15,-3-11-3-15,-1-3 3 0,-2-3 8 16,0 0 33-16,0-3 15 16,3-17 0-16,0-10-47 15,4-6-11-15,-1-7-4 16,-1 2 2-16,-4 9-14 16,-1 10-6-16,0 9-5 15,0 11 25-15,0 2-14 16,0 0-21-16,0 27-19 15,-9 17 17-15,-2 15 23 16,6 6-61-16,5 1-55 16,0-7-37-16</inkml:trace>
  <inkml:trace contextRef="#ctx0" brushRef="#br0" timeOffset="-122386.28">31029 17827 263 0,'0'0'0'0,"0"0"0"16,0 0 0-16,0 0-52 15,-94-41-37-15</inkml:trace>
  <inkml:trace contextRef="#ctx0" brushRef="#br0" timeOffset="-122094.43">26936 17556 419 0,'0'0'0'0,"0"0"-53"16,0 0-65-16,0 0 87 16,0 0-50-16,0 0 4 15,112-32 18-15</inkml:trace>
  <inkml:trace contextRef="#ctx0" brushRef="#br0" timeOffset="-121196.13">30720 17709 54 0,'0'0'63'0,"0"0"-5"0,0 0-22 16,0 0-8-16,0 0-11 16,0 0-7-16,2-3-1 15,-2 3 8-15,0 0 8 16,0 0 14-16,0 0 1 16,0 0-6-16,-11 0-6 15,-4 0-18-15,2 0-4 16,0 6 0-16,2 2-1 15,7-5-5-15,0 3 0 16,4-2 0-16,0 3-4 16,2-4 4-16,13 3 1 15,7-3 4-15,7-3-4 16,2 0 4-16,-3-3 1 0,-2-13-6 16,-10-1 0-16,-7-3 1 15,-6-2-2-15,-3 3 1 16,-3 4 0-16,-16 6 1 15,-10 4 0-15,-2 5 1 16,-3 0 1-16,-1 17-1 16,10 2-2-16,6 3 0 15,8 0 0-15,10 1-5 16,1-3 3-16,6-3 2 16,18-4 0-16,4-6 4 15,5-7-4-15,4 0 1 16,-1 0 2-16,-8-13 2 0,-7-1-5 15,-12-2 2-15,-7-1 6 16,-2 3-1-16,0-2-3 16,-12 7 5-16,-6 4-4 15,3 5 15-15,-5 0-20 16,4 0-7-16,1 8-1 16,3 7-2-16,3 3 6 15,8-1-16-15,1 2-54 16,1 1-60-16,14-9-67 15</inkml:trace>
  <inkml:trace contextRef="#ctx0" brushRef="#br0" timeOffset="-120664.18">27512 17715 35 0,'0'0'99'0,"0"0"-3"16,0 0-17-16,0 0-6 15,0 0-10-15,0 0-6 16,2-2-3-16,-2 1-2 16,0 1-3-16,0 0 2 15,0 0-9-15,0 0-1 16,0 0-18-16,0 0-9 0,0 0-8 16,0 0-6-16,0 0 0 15,0 0-1-15,0 0-2 16,3 0-11-16,10 0-52 15,13 0-41-15,21 0-5 16,21-3-49-16,15-10-172 16</inkml:trace>
  <inkml:trace contextRef="#ctx0" brushRef="#br0" timeOffset="-120311.75">31067 17838 22 0,'0'0'28'0,"0"0"66"16,0 0 37-16,0 0-34 15,0 0-9-15,0 0-9 0,7 0-39 16,-6 0-38-16,-1 0-2 16,2 0-4-16,-2 0-10 15,0 0-15-15,0-6-16 16,-6-2-37-16,-21-1-21 15,-16 2-57-15</inkml:trace>
  <inkml:trace contextRef="#ctx0" brushRef="#br0" timeOffset="-120047.46">28352 17570 5 0,'0'0'52'16,"0"0"-52"-16,0 0-2 15,0 0 1-15,0 0 1 16,0 0-17-16</inkml:trace>
  <inkml:trace contextRef="#ctx0" brushRef="#br0" timeOffset="-117442.23">28881 17002 6 0,'0'0'23'0,"0"0"-7"16,0 0 2-16,0 0-6 16,0 0 1-16,0 0-4 15,0 0-1-15,0 0 1 16,0 0-4-16,0 0 5 16,0 0-4-16,0 0 1 15,0 0 6-15,0 0-1 0,0 0 3 16,0 0-2-1,0 0-1-15,0 0 0 0,0 0 1 16,0 0-1-16,0 0 2 16,0 0-5-16,0 0 4 15,0 0 2-15,0 0-3 16,0 0-5-16,0 0-2 16,0 0-1-16,0 0-2 15,0 0 1-15,0 0-1 16,0 0-2-16,0 0 1 15,0 0 1-15,0 0 4 16,0 0 5-16,0 0 4 16,0 0-4-16,0 0-3 15,0 0-2-15,0 0-1 16,0 0 0-16,0 0-2 0,0 0 3 16,0 0-1-16,0 0 5 15,0 0 0-15,0 0-2 16,0 0 5-16,0 0-2 15,0 0 2-15,0 0-5 16,0 0 0-16,0 0-1 16,0 0-1-16,0 0 2 15,0 0 1-15,0 0-3 16,0 0 3-16,0 0 0 16,0 0 1-16,0 0-1 15,0 0 4-15,0 0-1 16,0 0 1-16,0 0-4 0,0 0 1 15,0 0-5-15,0 0 4 16,0 0-5-16,0 0-4 16,0 0 1-16,0 0-2 15,0 0 0-15,0 0-2 16,0 0 1-16,0 0-25 16,-1 0-27-16,-8 0-7 15,-10 3-4-15,-11 1-35 16,-11 2-27-16,-5-2 2 15</inkml:trace>
  <inkml:trace contextRef="#ctx0" brushRef="#br0" timeOffset="-112312.33">21044 16811 7 0,'-112'24'36'0,"10"-10"-6"16,11 1-10-16,10-5-15 15,13-6-3-15,6-1-1 16,11 2-2-16,2 3-27 15,3-4-27-15</inkml:trace>
  <inkml:trace contextRef="#ctx0" brushRef="#br0" timeOffset="-111574.49">18982 17086 36 0,'0'0'90'16,"0"0"15"-16,-83-17-12 15,61 10-26-15,6 1 11 0,7 3 23 16,3 2-6-16,3 1-8 15,3 0-2-15,0 0-26 16,0 0-26-16,0 0-16 16,0 0-13-16,0 0-4 15,29 0-15-15,21 0 12 16,30 0 3-16,22-10 7 16,20-8-3-16,15-4 5 15,2-5-9-15,-5 2 0 16,-18 2-11-16,-28 3-57 15,-29 7 21-15,-31 2 2 16,-18 9 4-16,-10-2 41 16,-19-4 1-16,-21-4-1 15,-17-4-8-15,-5 2 8 16,-9-2 0-16,5-4 3 0,7 3-2 16,14 1 11-16,19 6 3 15,10 5 9-15,11 3-1 16,5 2 2-16,0 0-25 15,0 0-19-15,21 0-2 16,10 7 11-16,15 13 9 16,7 10-1-16,-1 2 2 15,-3 7 0-15,-13 5 0 16,-11 1-2-16,-12 6 1 16,-10 12 0-16,-3 5 0 15,-4 2-23-15,-7-3-61 16,5-8-83-16,6-13-62 0</inkml:trace>
  <inkml:trace contextRef="#ctx0" brushRef="#br0" timeOffset="-111026.06">20723 16629 519 0,'0'0'27'0,"0"0"106"16,-95-42-47-16,86 41-35 0,9 1-51 15,0 9-10-15,0 32-24 16,12 22 31-16,2 17 3 16,-7-2 2-16,-1-5-1 15,-5-17 0-15,-1-23 4 16,0-19-3-16,0-8 10 15,0-6 46-15,0 0 50 16,0-23 1-16,-10-13-8 16,-3-25-101-16,-2-14 2 15,7-16-2-15,4-6 0 16,4-8-3-16,0 15-1 16,0 20 2-16,9 31-2 15,-3 24-2-15,2 15-10 0,8 15-38 16,10 32-24-16,13 19 68 15,7 18 8-15,2 4 2 16,1-6-4-16,-1-16-2 16,-6-19-13-16,-9-22-17 15,-10-18 20-15,-7-7 15 16,-3-17 1-16,0-29 21 16,5-24-6-16,-3-12-8 15,-6-8-7-15,-9-7 0 16,0 4-1-16,0 17-26 15,-6 26-27-15,2 27 6 16,4 23-47-16,0 13-86 16,0 30-115-16,8 16 172 15</inkml:trace>
  <inkml:trace contextRef="#ctx0" brushRef="#br0" timeOffset="-110546.2">21277 16583 93 0,'0'0'175'16,"0"0"-7"-16,0 0-76 15,0 0-27-15,0 0-12 16,0 0-53-16,22-19-8 16,-22 58-15-16,0 14 23 15,3-3 5-15,9-5-4 16,5-15-1-16,1-13 0 16,2-12 0-16,6-5 0 15,4-15-8-15,1-22-23 16,0-10-30-16,-5-1 8 15,-20-5 50-15,-6 1 3 0,-14 1 14 16,-18 6 20-16,-13 11 33 16,-4 17-22-16,4 15-4 15,2 2-38-15,13 0-3 16,16 6-11-16,14 0-2 16,9-6-49-16,36-6 11 15,17-20 47-15,12-15-22 16,2-10-21-16,-9-6 21 15,-9-6 26-15,-12 0 4 16,-9 7 29-16,-12 17 54 16,-11 19 42-16,-8 14 18 0,-4 6 4 15,-2 2-86-15,9 22-65 16,9 20-13-16,7 23 13 16,8 19 13-16,-8 20-2 15,-5 4-9-15,-6 2-2 16,-8-12-1-16,4-22-130 15,-7-22-95-15,1-33-8 16,-4-23-91-16</inkml:trace>
  <inkml:trace contextRef="#ctx0" brushRef="#br0" timeOffset="-110394.9">21895 16491 419 0,'0'0'151'0,"0"0"21"16,0 0-25-16,0 0-107 15,92-36-37-15,6 12 17 16,16-5-20-16,5-1-43 16,1 3-128-16,-10 1-150 15</inkml:trace>
  <inkml:trace contextRef="#ctx0" brushRef="#br0" timeOffset="-109092.21">21142 17740 441 0,'0'0'33'16,"0"0"155"-16,-50-78-98 15,38 70-16-15,5 8-6 16,-2 0-31-16,-11 11-33 16,-8 20-4-16,-9 22-14 15,1 10 11-15,8 10 1 16,14-8-2-16,14-9 2 0,0-15-3 15,26-17-21-15,17-16 2 16,10-8 13-16,14-25 9 16,5-19-2-16,-5-8-12 15,-8-4-5-15,-16-2 7 16,-17 7-10-16,-7 10-7 16,-13 12 25-16,-5 18-1 15,-1 11 4-15,0 8-23 16,6 28-25-16,4 7 46 15,5 8 1-15,9-6 3 16,8-9 1-16,-3-14-6 16,4-15-3-16,2-7 5 15,-7-7 2-15,0-21 0 0,-7-12-2 16,-7-6-3-16,-14-3 6 16,0-1 0-16,-26 2 1 15,-7 9-1-15,-5 10-1 16,-1 19 4-16,0 10 5 15,4 14-7-15,9 20-11 16,3 10 2-16,16-1 7 16,7-4 1-16,4-9-5 15,22-10 3-15,3-9-2 16,9-10 5-16,5-1 6 16,3-10-1-16,-1-15 8 15,1-7 14-15,-5-8 23 0,-2 0-11 16,-6-3-7-1,-3 6-6-15,-10 9-23 0,-7 17-1 16,-7 8-2-16,-1 3-18 16,5 20-2-16,7 12 15 15,5 5 5-15,1-3 0 16,-3-9 0-16,-1-13 3 16,-3-7-3-16,1-5 0 15,9 0 9-15,1-23 9 16,11-10-1-16,4-12-17 15,1-2 6-15,-1 7-12 16,-4 11 5-16,-12 15 0 16,-2 11-9-16,-6 3-9 15,5 17-3-15,2 15 8 16,3 2 12-16,2-3-11 0,1-7-18 16,-1-12-40-16,-2-9 44 15,-1-3-32-15,-4-15-6 16,9-18 1-16,3-6-18 15,-2-2 80-15,2-4 2 16,0 5 15-16,-7 7 9 16,-3 5-3-16,-6 11 56 15,-12 8 8-15,-3 6 6 16,-4 1-6-16,0 2 20 16,0 0 38-16,0 0-33 15,0 0-18-15,0 0-51 16,0 0 37-16,2 0-27 15,-2 0-32-15,1 0 2 16,1 0-3-16,-2 0-16 16,0 0-2-16,0 0-2 0,1 2-4 15,5 18-8-15,11 14 4 16,-1 16 10-16,8 6 2 16,0 6-2-16,2-10 1 15,0-9-1-15,-3-13 0 16,-7-15-5-16,-6-7-16 15,-4-8 13-15,-4 0 8 16,5-20 15-16,1-19 3 16,1-20-16-16,1-18-2 0,-3-5-3 15,1-4-40-15,0 10-39 16,2 20-39 0,2 20 24-16,7 30-89 0,8 9-124 15,7 26-29-15</inkml:trace>
  <inkml:trace contextRef="#ctx0" brushRef="#br0" timeOffset="-107450.13">23376 17466 295 0,'0'0'188'15,"0"0"33"-15,0 0-95 16,0 0-76-16,0 0-36 16,0 0-14-16,0 0-6 15,4 0-8-15,6 0-16 0,6-7-12 16,1-11 32-16,3-12-24 15,-2-7 5-15,-8-10-12 16,-7-12 9-16,-3 1-2 16,-1 10 15-16,-14 17 1 15,-6 25 18-15,-4 13 0 16,-8 40-18-16,-5 20 11 16,5 14 6-16,11 0 1 15,15-1 2-15,7-14-1 16,18-9 0-16,20-18-2 15,9-19-3-15,9-20 4 16,6-5-16-16,2-29-10 16,0-19-64-16,-7-10-8 15,-11-14 11-15,-17-9 71 16,-9-3 16-16,-10 10 14 0,-10 23 36 16,0 26 93-16,-4 21-15 15,-11 9-86-15,0 4-42 16,-1 23-12-16,7 13 1 15,6 4 8-15,3-4-12 16,4-11-22-16,18-9 27 16,3-8 9-16,1-4-1 15,1-8 2-15,0 0 2 16,-3 0 5-16,-3 1-7 16,0 4 0-16,-2 9-2 15,-1 8 2-15,0 7-7 16,-1 6 7-16,0-5-6 0,-1-9-27 15,-1-5-13-15,3-14 26 16,3-2 20-16,8-19 4 16,5-12 1-16,-2-8-5 15,-6-8-18-15,-11-3 17 16,-11-3 1-16,-4 3 17 16,0 13 24-16,-10 12 24 15,-11 23 27-15,-6 2-73 16,-3 22-19-16,2 19-9 15,8-1-2-15,9-1-39 16,9-6-15-16,2-13 10 16,2-10 6-16,19-10 24 0,2 0 25 15,9-17 3 1,7-10 7-16,-4-11 2 0,3 4 0 16,-1-2 18-16,-15 15 18 15,-7 11 40-15,-9 7 22 16,-6 3-40-16,0 11-32 15,0 34-34-15,0 25 16 16,0 29 82-16,0 17-59 16,8 12-3-16,23 12-21 15,8 3 12-15,9 0-8 16,1-5-10-16,-4-9 2 16,-11-18 2-16,-13-22-9 15,-17-29 1-15,-4-21-3 0,-24-14 2 16,-27-17 5-1,-20-8 6-15,-11-13-8 0,3-28-11 16,13-24 0-16,19-25-18 16,25-27-31-16,22-13-27 15,14-6-17-15,46 8-2 16,28 5 3-16,22 3-52 16,5 5 59-16,-3 11 38 15,-15 4 36-15,-23 14 11 16,-23 18 4-16,-24 21 13 15,-17 19 25-15,-10 22 62 16,-7 6-42-16,-16 0-60 0,-3 23-2 16,-7 13 0-1,3 5 0-15,9-2 6 16,11-5-3-16,10-8 3 0,0-7-5 16,0-6-1-16,13-6 0 15,9-4 8-15,7-3 0 16,2 0 8-16,2-23-8 15,0-12-8-15,-2-9-15 16,-7 1-1-16,-7 4-10 16,-9 18 13-16,-5 16 11 15,0 5-12-15,-1 22-47 16,1 12-18-16,3 11 78 16,3-6 1-16,4-8-2 15,4-4 4-15,5-15-2 16,2-5 1-16,3-7 5 0,2-2 2 15,7-22 6-15,3-6-6 16,6-15-8-16,0-6 0 16,-1-7-1-16,-6 9-11 15,-15 18-2-15,-8 14 14 16,-9 14 8-16,-4 3-3 16,2 0-5-16,2 17-14 15,5 5 13-15,3 5 2 16,5-8-2-16,4 1 2 15,4-10 3-15,3-7-3 16,4-3 5-16,2-7-3 16,3-16 3-16,1-11 1 15,-3-8-4-15,-5-5-3 0,-5-7-11 16,-8-10 4-16,-7-5-12 16,-7-6 15-16,-5 7 4 15,0 13 31-15,0 12 25 16,-7 15 25-16,-2 9-6 15,-1 9-19-15,6 5 29 16,-1 5-25-16,2 0-44 16,-3 3-16-16,-6 26-19 15,-3 15 12-15,-5 23 7 16,-3 14 10-16,7 12 2 16,5 4-12-16,11-2 1 15,0-8-1-15,24-20-102 16,15-28-103-16,13-31-32 15</inkml:trace>
  <inkml:trace contextRef="#ctx0" brushRef="#br0" timeOffset="-107268.04">25850 16874 534 0,'0'0'65'16,"0"0"136"-16,0 0-48 15,0 0-111-15,0 0-11 16,115-52-31-16,-30 31-35 0,3 5-103 16,-6 5-73-16,-12 5-158 15</inkml:trace>
  <inkml:trace contextRef="#ctx0" brushRef="#br0" timeOffset="-107019.25">26578 17113 1052 0,'0'0'175'0,"0"0"31"15,0 0 50-15,0 0-128 16,0 0-52-16,0 0-22 0,34-91-46 15,-11 61-8-15,-5 8-6 16,-6 10-96-16,-12 12-116 16,-33 17-198-16,-51 22 140 15</inkml:trace>
  <inkml:trace contextRef="#ctx0" brushRef="#br0" timeOffset="-82162.77">8093 18606 36 0,'0'0'36'16,"0"0"17"-16,0 0-4 15,0 0-39-15,0 0-7 16,0 0-3-16,0 0 1 16,0 0 2-16,-37-22 17 15,37 19 16-15,0 1 6 16,0-3 21-16,0 3 6 15,0-5-16-15,0-2-5 16,0 5 5-16,0-3-21 16,0 7-3-16,0 0 4 15,0 0-6-15,0 0-2 16,0 0-6-16,0 7-19 16,0 13-8-16,-3 12 3 0,-3 6 5 15,3 1 3-15,3-13-3 16,0-6-7-16,0-10 6 15,6-6 0-15,4-1-8 16,2-3 7-16,2 0 2 16,5-14 6-16,2-6 3 15,-3-3-2-15,-8-2-1 16,-7-4 1-16,-3 0 2 16,-3-1-7-16,-19 4 3 15,4 13-1-15,0 7 7 0,-3 6-3 16,-1 23-8-1,-1 16-7-15,4 10 1 0,6 1 0 16,13-10-1-16,0-14 5 16,4-10-7-16,14-8-1 15,3-7 6-15,1-1 4 16,1 0 0-16,-1-12 1 16,-6-5 10-16,-2-1-7 15,-8-4 1-15,-3 0 5 16,-3-3 1-16,0 5-3 15,-9 7 2-15,0 9 7 16,1 4-7-16,1 3-10 16,1 12-15-16,0 1 1 15,3-4 8-15,3-5-11 16,0-7-15-16,0 0 15 0,9 0 14 16,7 0 3-16,-2-8 6 15,-5 0-2-15,-2-1 3 16,-1-4-4-16,0 2-3 15,-3 2-26-15,2 6-90 16,8 3-74-16,5 8-148 16</inkml:trace>
  <inkml:trace contextRef="#ctx0" brushRef="#br0" timeOffset="-81534.53">9498 18436 465 0,'0'0'5'15,"0"0"-2"-15,0 0 51 16,0 0-37-16,0 0-16 15,39-104-1-15,-9 63 2 16,-2 4-1-16,-7 5-1 16,-6-3 6-16,-5 7-5 15,-6 5 5-15,-4 6 7 0,0 7 0 16,0 7 42 0,-11 3-17-16,-7 4-38 0,-9 26-3 15,-4 12-10-15,-2 11 4 16,9 6 5-16,8-9 3 15,7-4-1-15,9-16-4 16,0-3 1-16,0-13-5 16,13-5 7-16,-4 1-1 15,-3-5 4-15,2-3 1 16,-5 1-1-16,-3 2 0 16,0 6 0-16,0 10 1 15,-11 14 2-15,-8-2-3 0,-7 5-23 16,-2-4-11-1,-2-10 14-15,5-8 18 0,7-6 2 16,6-10 6-16,12 0 2 16,0 0 18-16,0 0-23 15,6 0-3-15,15-7-2 16,0 4 2-16,3 3 10 16,4 5-5-16,-1 23 10 15,1 8 14-15,2 7-9 16,-8 4-14-16,1-4-6 15,-4-7-2-15,2-8-8 16,0-9-83-16,6-10-60 16,3-9-53-16</inkml:trace>
  <inkml:trace contextRef="#ctx0" brushRef="#br0" timeOffset="-81075.69">10110 18458 292 0,'0'0'9'0,"0"0"84"15,0 0-26-15,-8-84-55 16,8 52-5-16,0 6 0 0,0 4 12 15,11 9-1-15,2 3 2 16,5 10-20-16,9 0-3 16,1 14 1-16,5 16 1 15,-6 9 1-15,-5 8 1 16,-13 1-1-16,-8 1 0 16,-1-2-1-16,-10 2-2 15,-18-8 3-15,-5-2 4 16,3-9 1-16,-1-10-3 15,7-7 4-15,8-9-2 16,7-4 16-16,4 0 25 16,5-1-25-16,0-8-17 15,0 2-3-15,1 3-7 16,19 1 2-16,-2 3-2 16,6 0-1-16,5 7-1 0,6 13 3 15,4 2-51 1,4-1-82-16,5-6-88 0</inkml:trace>
  <inkml:trace contextRef="#ctx0" brushRef="#br0" timeOffset="-80887.23">10845 18618 350 0,'0'0'219'15,"0"0"-42"-15,0 0-32 0,0 0-120 16,0 0-25-1,0 0-11-15,0 99 11 0,-3-40 6 16,-3 0-6-16,0-5-40 16,3-8-85-16,3-9-73 15,0-18-38 1</inkml:trace>
  <inkml:trace contextRef="#ctx0" brushRef="#br0" timeOffset="-80707.25">11172 18616 695 0,'0'0'151'15,"0"0"19"-15,0 0-4 16,0 0-137-16,0 0-29 0,0 0-22 16,34-71-62-16,5 48-65 15,7 6-141-15,3 2-99 16</inkml:trace>
  <inkml:trace contextRef="#ctx0" brushRef="#br0" timeOffset="-80402.95">11636 18258 542 0,'0'0'80'0,"0"0"94"16,0 0-156-16,0 0-18 15,0 0-95-15,0 0-115 0,31-11 134 16,6 11 20-16,-4 1 2 16,-9 6 40-16,-9 4 13 15,-6 8 0-15,-9 9 2 16,-6 8 17-16,-18 12 47 16,-11 4 9-16,3 0 30 15,-7 2-24-15,9-8-15 16,5-10-30-16,11-6-29 15,14-7-6-15,0-9-8 16,26-6-13-16,20-3-111 16,22-5-58-16,20-7-152 15</inkml:trace>
  <inkml:trace contextRef="#ctx0" brushRef="#br0" timeOffset="-80210.88">12280 18572 636 0,'0'0'86'16,"0"0"151"-16,0 0-128 16,0 0-86-16,0 0-23 15,0 0-4-15,-46 118 3 16,32-52 1-16,-2 1-7 16,1-5-95-16,4-10-99 15,11-11-9-15,0-18-5 0</inkml:trace>
  <inkml:trace contextRef="#ctx0" brushRef="#br0" timeOffset="-79894.69">12620 18392 469 0,'0'0'133'0,"0"0"94"15,0 0-50-15,0 0-133 16,0 0-44-16,0 0-12 15,21-52-16-15,0 52-57 16,-1 0-60-16,3 20 1 16,-8 3 27-16,-3 4 46 0,-5 2 24 15,-7-2 44 1,0-6 3-16,0 3 36 0,-13-4 54 16,-2 4 16-16,-5-7-10 15,7-2-14-15,3-4-21 16,7-1-41-16,3 0-20 15,0-2-16-15,16 6-27 16,17-2-60-16,9-1-29 16,16 3-29-16,3-8-85 15</inkml:trace>
  <inkml:trace contextRef="#ctx0" brushRef="#br0" timeOffset="-79711.25">13208 18662 208 0,'0'0'192'0,"0"0"33"0,0 0-73 15,0 0-36-15,0 0-47 16,0 0-46-16,-66 8-23 16,54 32-8-16,-4 8 5 15,-2 17 3-15,-6-1-1 16,0 1-33-16,5-19-108 16,13-14-108-16,6-22 35 15,9-9-112-15</inkml:trace>
  <inkml:trace contextRef="#ctx0" brushRef="#br0" timeOffset="-79537.3">13412 18657 609 0,'0'0'140'16,"0"0"127"-16,0 0-136 15,0 0-103-15,0 0-28 16,0 0 0-16,85-59-3 15,-34 48-52-15,11 5-104 16,7 6-174-16,-8 0-129 16</inkml:trace>
  <inkml:trace contextRef="#ctx0" brushRef="#br0" timeOffset="-79206.93">14094 18423 556 0,'0'0'221'16,"0"0"-106"-16,0 0 64 16,0 0-137-16,0 0-42 15,0 0-7-15,3-63-11 16,20 57-39-16,6 4-38 16,-2 2-48-16,-2 8-9 15,-5 12 10-15,-7 1 22 16,-4 5 18-16,-9-3 56 15,0 3 46-15,-22 3 5 16,-7 1 54-16,-7 0 37 16,2 2-9-16,0-3-2 15,7-3-13-15,9-4-28 16,11-5-36-16,7-4-8 0,0 0-6 16,22-3-5-16,14-3-18 15,16 0-80-15,12-1-95 16</inkml:trace>
  <inkml:trace contextRef="#ctx0" brushRef="#br0" timeOffset="-79004.42">14629 18701 519 0,'0'0'109'0,"0"0"122"16,0 0-152-16,0 0-48 15,0 0-31-15,0 0-3 16,-46 76 1-16,25-26 2 0,-9 8 0 16,2-2-84-16,1-9-67 15,11-13-126-15,16-19-49 16</inkml:trace>
  <inkml:trace contextRef="#ctx0" brushRef="#br0" timeOffset="-78645.03">15117 18427 581 0,'0'0'91'0,"0"0"50"16,0 0 17-16,0 0-127 15,0 0-31-15,0 0-15 16,23-58 5-16,3 58-59 15,-7 0-28-15,1 8 7 16,-11 12 4-16,-3 10 19 16,-6-1 7-16,0 5 32 15,-9 7 26-15,-18-3 2 16,-4-1 9-16,-8-1 45 16,4-6 32-16,9-9-16 15,8-7-13-15,13-11-28 16,5 2-29-16,0-3-12 15,20-2-4-15,11 0 15 0,15 0-23 16,16 0-46-16,10-7-51 16,2 7-34-16,0 0-78 15</inkml:trace>
  <inkml:trace contextRef="#ctx0" brushRef="#br0" timeOffset="-78454.01">15660 18727 235 0,'0'0'198'0,"0"0"-79"16,0 0 55-16,0 0-107 16,0 0-35-16,0 0-12 15,-49 5-20-15,33 19-3 16,-7 8 3-16,-6 13 0 16,0 2-13-16,-1 1-83 15,0-1-89-15,11-12-8 0,13-14-45 16</inkml:trace>
  <inkml:trace contextRef="#ctx0" brushRef="#br0" timeOffset="-78210.77">15975 18717 245 0,'0'0'12'0,"0"0"31"16,0 0-43-16,0 0-36 15,0 0-68-15,0 0-56 16</inkml:trace>
  <inkml:trace contextRef="#ctx0" brushRef="#br0" timeOffset="-77977.29">15975 18717 11 0,'75'-15'65'0,"-75"15"15"16,0-1 26-16,0 1-6 0,0 0-9 15,0 0 4 1,0 0-2-16,0 0-1 0,0-3-8 15,0 3-29-15,0-5-18 16,0 3-4-16,0 1-21 16,6-8-12-16,14 2-4 15,4-2 1-15,9 1-16 16,7 3-101-16,2 5-13 16,1 0-50-16,2 0-46 15</inkml:trace>
  <inkml:trace contextRef="#ctx0" brushRef="#br0" timeOffset="-77614.11">16485 18531 469 0,'0'0'87'0,"0"0"-58"16,0 0 85-16,0 0-114 15,0 0-3-15,68-82-12 16,-23 74-22-16,-6 8-42 16,-9 0-3-16,-11 17 9 15,-16 10-10-15,-3 4-2 16,-10 8 29-16,-18-3 56 0,-9 4 11 16,-1-8 60-16,-1 3 7 15,3-11-9-15,6-2-11 16,14-10-20-16,7-5-11 15,9-2-11-15,0-4-16 16,26 2 0-16,21 1 9 16,19-3 0-16,11-1-9 15,11 0-94-15,7 0 4 16,3 0-50-16,-7 0-91 16</inkml:trace>
  <inkml:trace contextRef="#ctx0" brushRef="#br0" timeOffset="-77056.08">17430 18304 434 0,'0'0'69'15,"0"0"3"-15,-1-80 43 16,10 46-96-16,12 4-1 15,-4 6 4-15,0 7-22 16,-5 7 0-16,-6 7-2 16,-3 3-6-16,-3 3-8 15,0 24-56-15,0 12 34 0,0 20 29 16,-12 13-2 0,-8 5-2-16,3 0-22 0,2-12 21 15,1-13 12-15,7-16 1 16,5-9-3-16,2-15 4 15,0-1-3-15,9-4 1 16,11-3 2-16,5 3 1 16,2-5 4-16,-4 5-3 15,-4 4-1-15,-3 3-2 16,-3 5-2-16,1 7 1 16,-5 5 0-16,-2 4-5 15,1 1-1-15,2-1 1 16,1-6 7-16,-2-3 0 15,-1-3 1-15,1 3 1 0,-1-7-1 16,0-5 4-16,-4-7 7 16,-1-1-9-16,-3-6 0 15,0 0 0-15,0 0-3 16,-12 0-2-16,-9 0 0 16,-13 0-35-16,-11 0 3 15,-16 0-4-15,-21 0-66 16,-21 0 104-16,-30 0 0 15,-23 0 0-15,-16 0 0 16</inkml:trace>
  <inkml:trace contextRef="#ctx0" brushRef="#br0" timeOffset="-76006.75">17537 18429 334 0,'0'0'49'0,"0"0"96"15,0 0 4-15,0 0-72 16,0 0-29-16,0 0-21 16,0 0-19-16,-55 44-7 15,35-5 3-15,4 1-4 16,12-8-2-16,4-12-3 15,0-6-4-15,11-9 3 16,12-5 6-16,6-3 4 16,0-16 2-16,0-8-1 15,-11-5-3-15,-10 5 8 16,-8-1 0-16,0 8-4 16,-13 11 10-16,-10 9 16 0,-16 5-32 15,-10 29-4-15,1 11-4 16,2 10 3-16,14 0-7 15,25 0 4-15,7-4-5 16,23-7-47-16,26-8 32 16,9-9 10-16,3-10 16 15,-3-8-3-15,-12-1 5 16,-18-5-2-16,-17-2 2 16,-11 2 0-16,0 2 17 15,-11 6 25-15,-19 8-10 16,-6 5-21-16,-9 6 4 15,6-8-1-15,7-7-13 0,9-6 0 16,8-3-2 0,9-6-9-16,6 0-36 15,4 0-61-15,25 0-90 0,7 0-51 16</inkml:trace>
  <inkml:trace contextRef="#ctx0" brushRef="#br0" timeOffset="-75794.9">18258 18981 599 0,'0'0'130'0,"0"0"40"16,0 0-25-1,0 0-95-15,0 0-50 0,0 0-8 16,-6-9-4-16,27 3-44 15,6 6-69-15,3 0-111 16,-1 0-101-16</inkml:trace>
  <inkml:trace contextRef="#ctx0" brushRef="#br0" timeOffset="-75615.7">19060 19047 363 0,'0'0'47'16,"0"0"-25"-16,0 0-5 15,0 0-17-15,0 0-12 16,0 0-60-16,59 0-95 16</inkml:trace>
  <inkml:trace contextRef="#ctx0" brushRef="#br0" timeOffset="-75433.42">19593 19047 551 0,'0'0'121'16,"0"0"-1"-16,0 0-108 0,0 0-12 15,0 0-27-15,0 0-35 16,75 0-39-16,-34 0-89 15,4 0-64-15</inkml:trace>
  <inkml:trace contextRef="#ctx0" brushRef="#br0" timeOffset="-75315.71">19937 19047 176 0,'0'0'43'0,"0"0"33"16,0 0-76-16,0 0-48 15,0 0-107-15</inkml:trace>
  <inkml:trace contextRef="#ctx0" brushRef="#br0" timeOffset="-74781.25">19918 18298 369 0,'0'0'52'0,"0"0"138"16,0 0-70-16,0 0-110 15,51-76-10-15,-12 56 0 16,5 3-2-16,0 1 2 0,-8 5 0 16,-13 2-6-1,-9 5 11-15,-8 4-10 0,-6 0-3 16,0 30-24-16,-20 17 10 15,-6 22 22-15,-10 14 4 16,-3 4 3-16,6-6-7 16,11-12 4-16,7-18-4 15,10-12 0-15,5-13-1 16,0-6 1-16,2-9-4 16,7-3 4-16,0-4 0 15,-3-1 3-15,-2-3 2 16,-2 3-1-16,-2-3-2 15,0 0 2-15,0 1-2 16,0 3-2-16,0 11-9 0,0 2-4 16,0 8 13-16,-2 4 0 15,-1 3 1-15,0 0-4 16,3 6-8-16,0-6-17 16,0-10 5-16,0-8 7 15,0-10 9-15,0 2 5 16,-1-6 2-16,-19 0-7 15,-12 0 3-15,-25 0-2 16,-25 0-41-16,-46 0-55 16,-43 0 102-16</inkml:trace>
  <inkml:trace contextRef="#ctx0" brushRef="#br0" timeOffset="-74740.39">19046 19047 206 0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37:17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3739 2706 12 0,'0'0'30'0,"0"0"9"16,0 0-10-16,0 0 2 15,0 0 1-15,0 0-18 16,0 0-7-16,0 0 2 15,0 0 2-15,0 0 7 16,0 0-5-16,0 0 4 16,0 0 6-16,0 0-1 0,0 0 4 15,0 0-2 1,0 0-9-16,0 0-3 0,0 0 103 16,0 0-115-16,0 0-4 15,0 0 4-15,0 0 0 16,0 0 14-16,0 0-14 15,0 0 0-15,0 0 0 16,0 0 3-16,0 0-3 16,0 0 1-16,0 0-1 15,0 0-1-15,0 0 1 16,0 0 0-16,0 0-1 16,0 0 1-16,0 0-2 0,0 0 2 15,0 1-1-15,0-1 1 16,0 0-3-16,0 0-3 15,0 0 1-15,0 0 2 16,0 0-1-16,0 0 0 16,0 0 2-16,0 0 1 15,0 0 1-15,0 0 1 16,0 0 0-16,0 0-1 16,0 0 0-16,0 0 0 15,0 0-2-15,0 0-3 16,0 0-3-16,0 0-6 15,0 0-18-15,0 0-25 16,0 0-1-16,0 0-11 0,-6 0-34 16</inkml:trace>
  <inkml:trace contextRef="#ctx0" brushRef="#br0" timeOffset="1362.53">4018 2718 410 0,'0'0'0'15,"0"0"-41"-15,0 0 41 16,0 0 6-16,0 0 6 16,0 0-11-16,82-80 46 15,-30 30-17-15,-2-6-12 16,-4-1 8-16,-9-4-6 0,-10-1-10 15,-18 6 10-15,-9 9 3 16,0 16 85-16,-12 14-81 16,-9 12 18-16,0 5-21 15,-6 8-7-15,-4 27-17 16,-2 19-8-16,3 9-2 16,8 4 10-16,16-9-2 15,4-7-4-15,2-5 6 16,0-7-4-16,8-8 4 15,1-6 0-15,-6-9 0 16,0 0 0-16,-3-2 2 16,0 2-1-16,-3 4 2 0,-21 4-3 15,-7-4-2-15,-5 0-8 16,-9-6 4-16,2-5-1 16,-2-4 7-16,6-5 1 15,9 0 5-15,8-1 6 16,16-9-5-16,6-3 2 15,0-1-9-15,28 1 0 16,10 1-2-16,7 9 4 16,4 3 2-16,-3 13-3 15,-3 13 2-15,-7 7 0 16,-6 5 3-16,-8 5 2 16,-8 3 5-16,-4 0-3 0,-7-3 1 15,0-6-4-15,3-8-5 16,6-5-2-16,12-14-27 15,19-10-57-15,11-3-93 16,14-33-64-16</inkml:trace>
  <inkml:trace contextRef="#ctx0" brushRef="#br0" timeOffset="1804.44">4798 2506 356 0,'0'0'7'0,"0"0"83"16,0 0 29-16,0 0-12 15,0 0-44-15,0 0-34 16,0-35-27-16,18 25-2 16,6 0-4-16,6 2-2 15,1 8 0-15,-4 0 1 16,-3 2-6-16,-5 14-12 16,-7 4-13-16,-12 9 17 15,0 8-31-15,-9 6 17 16,-18 4 33-16,-4-4 3 0,-5-2 1 15,8-10 3-15,1-9 13 16,12-8 12-16,8-6-8 16,5-8-7-16,2 0-11 15,0 0-6-15,21 0-22 16,18 0 6-16,10 0-9 16,12 0-87-16,5-3-93 15</inkml:trace>
  <inkml:trace contextRef="#ctx0" brushRef="#br0" timeOffset="2031.2">5550 2721 703 0,'0'0'9'0,"0"0"167"15,0 0-55-15,0 0-46 16,0 0-47-16,0 0-28 15,-21 48-14-15,21-7 9 16,-3 17 5-16,-6 2 0 16,3-5-8-16,6-10-104 15,0-11-50-15,21-17-40 16,19-17-76-16</inkml:trace>
  <inkml:trace contextRef="#ctx0" brushRef="#br0" timeOffset="2399.19">6084 2426 606 0,'0'0'194'16,"0"0"-176"-16,0 0 91 16,0 0-51-16,0 0-12 15,0 0-46-15,-6-59-33 16,39 47-3-16,4 1 34 15,2 3-17-15,-8 6-25 16,-4 2 2-16,-6 0-11 16,-6 15-9-16,-12 12 11 15,-3 14 15-15,-11 9-59 0,-20 9 89 16,-12 3-5-16,-2-7 11 16,5-9 3-16,10-16 13 15,15-14 28-15,9-7 14 16,6-9-45-16,0 0 0 15,21 0-2-15,19-12 11 16,15-4 11-16,8 1-32 16,4 2-1-16,0 10-124 15,-4 3-51-15,-8 9-181 16</inkml:trace>
  <inkml:trace contextRef="#ctx0" brushRef="#br0" timeOffset="2631.14">6833 2781 627 0,'0'0'125'15,"0"0"-22"-15,0 0 73 16,0 0-85-16,0 0-43 16,0 0-29-16,-21 8-19 15,18 16-9-15,-9 13 4 16,-3 18 5-16,3 4 0 15,0-2-46-15,9-11-68 16,3-10-57-16,18-14-3 16,25-12-115-16,5-10-50 0</inkml:trace>
  <inkml:trace contextRef="#ctx0" brushRef="#br0" timeOffset="2984.05">7501 2461 808 0,'0'0'11'15,"0"0"32"-15,0 0 15 16,0 0-40-16,0 0 6 16,0 0-16-16,82-69-8 0,-37 54-11 15,-2 7-13-15,-6 5-19 16,-7 3-14-16,-6 0 13 15,-9 17-16-15,-9 6 0 16,-6 6 7-16,0 5-7 16,-21 2 30-16,-6-2 30 15,-3-2 13-15,2-2 38 16,1-7 7-16,8-6-11 16,10-7-4-16,6-7-22 15,3-3-14-15,3 0-7 16,28 0-24-16,18 0-4 15,20-8-75-15,13-4-81 16,0-5-167-16</inkml:trace>
  <inkml:trace contextRef="#ctx0" brushRef="#br0" timeOffset="3210.34">8430 2707 563 0,'0'0'131'0,"0"0"-88"16,0 0 138-16,0 0-92 16,0 0-61-16,0 0-28 15,-13 28-8-15,10 0 8 16,-6 9 3-16,-9 9 4 0,-3 5-7 16,-3-2-10-1,5-6-116-15,10-6-57 0,9-13-87 16,0-14-104-1</inkml:trace>
  <inkml:trace contextRef="#ctx0" brushRef="#br0" timeOffset="3604.63">8985 2400 684 0,'0'0'4'0,"0"0"87"16,0 0-24-16,0 0 46 0,0 0-82 15,0 0-19-15,118-72-12 16,-76 60 0-16,-5 6 1 16,-3 6-3-16,-4 1-31 15,-12 22-28-15,-9 12-13 16,-9 10 21-16,-15 8-19 15,-24 7-32-15,-7 0 49 16,1-10 33-16,-1-7 22 16,12-17 4-16,4-11 32 15,15-7 38-15,6-7-6 16,6-1 23-16,3 0-9 16,0 0-24-16,0 0-58 0,18-1 0 15,10-5-23 1,14 4 6-16,7 2-31 0,11 0-66 15,4 5-139-15,6 12-137 16</inkml:trace>
  <inkml:trace contextRef="#ctx0" brushRef="#br0" timeOffset="3835.71">9619 2740 629 0,'0'0'8'16,"0"0"128"-16,0 0-53 16,0 0-68-16,0 0-12 15,0 0-3-15,-13 104 38 0,-1-53-12 16,-5 2-15-16,-4 0-8 16,1-6-3-16,1-8-59 15,12-8-66-15,9-12-136 16,6-15-78-16</inkml:trace>
  <inkml:trace contextRef="#ctx0" brushRef="#br0" timeOffset="4229.02">10246 2420 756 0,'0'0'0'0,"0"0"0"15,0 0 65-15,0 0 11 16,0 0-57-16,0 0-8 16,104-37-2-16,-73 34-5 15,-4 3-4-15,-5 0 0 16,-5 3-3-16,-4 17-4 15,-10 11-15-15,-3 10-4 16,-10 10 9-16,-17 4-30 16,-7-5 7-16,-2-4 27 0,-3-7 13 15,0-9 3-15,5-7-3 16,13-10 25-16,11-6 0 16,7-3-3-16,3-4-9 15,7 0-13-15,29 0-14 16,15 0 11-16,26 0-13 15,11-8-169-15,3 4-156 16</inkml:trace>
  <inkml:trace contextRef="#ctx0" brushRef="#br0" timeOffset="4446.5">10976 2888 159 0,'0'0'478'16,"0"0"-464"-16,0 0 66 16,0 0-22-16,0 0-56 15,-22 84 33-15,5-43-13 16,-2 3-5-16,-11 0-3 16,-4-3-14-16,0-1-28 15,8-6-151-15,4-13-200 16</inkml:trace>
  <inkml:trace contextRef="#ctx0" brushRef="#br0" timeOffset="5400.39">11730 2749 73 0,'0'0'6'0,"0"0"45"0,0 0 25 15,0 0-32-15,0 0 37 16,0 0 12-16,-17 0-8 15,8 0 14-15,-1-7-62 16,1-3 25-16,2-3-20 16,3-4 22-16,4-5-21 15,0-7-18-15,1-2-10 16,18 3-6-16,3 5-4 16,5 6 2-16,-2 7-7 15,8 7-4-15,-6 3-2 16,-2 20-8-16,-5 19-17 15,-14 14 11-15,-6 9 5 16,-27 4-6-16,-18-6 4 16,-7-7 4-16,-3-6 4 15,1-9 9-15,2-9 0 0,3-5 5 16,7-12-1-16,9-6 21 16,9-6 1-16,15 0-1 15,9-13 35-15,0-9-60 16,24-2-3-16,7 3-8 15,5 12 3-15,3 9-9 16,-3 4 9-16,4 25-2 16,2 12-20-16,-5 7-35 15,2 1-134-15,1-8-156 16</inkml:trace>
  <inkml:trace contextRef="#ctx0" brushRef="#br0" timeOffset="5609.79">12237 3132 432 0,'0'0'274'0,"0"0"-145"15,0 0-15-15,0 0-23 16,0 0-74-16,0 0-17 16,-30 53 0-16,12-6 7 15,-12 9 1-15,-4-1-8 16,2-7-12-16,13-8-150 15,13-12-36-15,6-17-76 16,19-11-35-16</inkml:trace>
  <inkml:trace contextRef="#ctx0" brushRef="#br0" timeOffset="6083.54">12814 3188 755 0,'0'0'12'0,"0"0"-12"16,0 0 19-16,0 0-19 15,85-3-46-15,-10-2-108 16,16-2-219-16</inkml:trace>
  <inkml:trace contextRef="#ctx0" brushRef="#br0" timeOffset="6247.4">13562 3193 600 0,'0'0'0'15,"0"0"-68"-15,0 0 35 16,90 0-64-16,-39-1-279 16</inkml:trace>
  <inkml:trace contextRef="#ctx0" brushRef="#br0" timeOffset="6413.49">14179 3183 527 0,'0'0'14'16,"0"0"-7"-16,0 0 37 15,91 0-44-15,-42-5-133 16,-1-10-196-16</inkml:trace>
  <inkml:trace contextRef="#ctx0" brushRef="#br0" timeOffset="7032.98">15175 2592 541 0,'0'0'3'0,"-2"-72"55"15,11 27-10-15,17-4 48 16,1 3-37-16,2 4-46 16,3 9 23-16,-4 4 6 15,-1 9-39-15,0 6 6 16,-3 9-9-16,3 5-3 16,-5 0-5-16,-1 12-5 15,-6 15 4-15,-11 10 0 16,-4 8-6-16,-1 8 3 15,-28 9 10-15,-3 7 1 0,-1-4-1 16,1-9 2 0,12-9 0-16,8-13-5 15,9-7 1-15,3-7 4 0,6-3-11 16,19-3 11-16,11-6-2 16,10-5 1-16,-1-3 0 15,1 0-12-15,-13-1-1 16,-10-6 12-16,-12 7 2 15,-6 0 5-15,-5 0 4 16,-5 0-9-16,-17 22 7 16,-8 11 12-16,-4 9 13 15,4 6-23-15,1 3-3 16,9 4 8-16,5-1-12 0,2 1 6 16,6-1-3-1,6-4 5-15,1-6-6 0,0-7 6 16,0-9 0-16,0-10-9 15,0-9 12-15,0-1-5 16,-6-2 2-16,-24-3 11 16,-17 0-1-16,-16-3-18 15,-20 0-2-15,-3-14-162 16,6-7-260-16</inkml:trace>
  <inkml:trace contextRef="#ctx0" brushRef="#br0" timeOffset="9822.39">18482 2859 465 0,'0'0'1'16,"0"0"12"-16,0 0 21 15,0 0-34-15,0 0 6 16,104-4 2-16,-19 2 16 16,11-2-10-16,8-1-3 15,1-1-5-15,-1-2-12 16,-6 1-4-16,-10-1-64 0,-16-1 1 15,-21-1 9-15,-26 0-11 16,-25 0 8-16,-10-6 36 16,-31-1-40-16,-15-5 71 15,1-8 2-15,2-3 48 16,18 1 7-16,9 4 51 16,16 8-17-16,7 9-40 15,3 3 4-15,0 5 7 16,3 3-32-16,14 0-22 15,12 3-8-15,-5 14 2 16,3 13-5-16,-10 8 3 0,-7 6-1 16,-10 6-1-16,-14 3 2 15,-28 2 18-15,-12 1-4 16,-12-2-9-16,-3-5-5 16,9-4-35-16,18-11-39 15,31-14-39-15,16-15-116 16</inkml:trace>
  <inkml:trace contextRef="#ctx0" brushRef="#br0" timeOffset="12767.05">20397 2684 779 0,'0'0'0'0,"0"0"0"0,0 0 85 16,0 0-51-16,-91-10-34 15,51 46-4-15,0 13-1 16,2 2-4-16,14 5 4 16,15-8-7-16,9-9 3 15,14-8-16-15,29-11 21 16,17-11-4-16,11-9 3 16,13-4 2-16,8-20-1 15,-4-8 1-15,-11-2 3 16,-16-4 7-16,-18-1-2 15,-18-3 16-15,-11 8 23 16,-11 6-20-16,-3 14-18 0,0 13-6 16,0 1 0-16,0 23-47 15,-6 15 5-15,3 8 35 16,3 1 5-16,0-10-3 16,19-6 4-16,10-12-2 15,6-10-2-15,7-9-1 16,5-1 6-16,1-23 0 15,0-5-10-15,-12-7-8 16,-15-8 18-16,-14-4 0 16,-7-8 2-16,-15 1 6 15,-16 9-5-15,-6 17 5 16,-5 22 9-16,0 8-17 16,6 27 0-16,10 8-4 15,14 7-1-15,12-5-7 16,15-3 9-16,28-9-10 0,6-11 13 15,8-8 0-15,1-7 4 16,-1-5 14-16,-1-17 14 16,-2-6-14-16,-5-6-8 15,-3-5 7-15,-7 0-6 16,-11 3 4-16,-8 14-2 16,-13 12 9-16,-5 10-13 15,-2 0-9-15,3 22-28 16,6 8 25-16,6 6 1 15,0-9 2-15,4-5 0 0,0-9 2 16,-1-9 2-16,5-4 2 16,0 0 9-16,10-20 7 15,9-12-1-15,7-11-9 16,6-5-3-16,-2 6 2 16,-7 8-6-16,-13 16-5 15,-16 10-1-15,-7 8-4 16,-4 5-13-16,0 21-3 15,8 11 19-15,4 4 2 16,6-5 0-16,2-8-6 16,-1-11 5-16,2-11-7 15,1-6 8-15,5-1 0 16,3-20 12-16,0-8-6 0,-2-3 1 16,-3-9 2-1,-2 3 2-15,-9 4 7 0,-5 9 0 16,-4 13 18-16,-8 7 22 15,-2 5-21-15,-1 0-23 16,2 0-14-16,-1 0-14 16,2 8-6-16,5 20 3 15,3 9 17-15,5 9 3 16,4-1 0-16,-2-8-2 16,2-9 0-16,-4-10 0 15,-4-6 1-15,-1-9-1 16,-3-3 5-16,4 0 6 15,8-16 14-15,-1-14 3 16,10-14-8-16,-4-8-15 0,0-2-6 16,-3 5-4-16,-8 18-12 15,-5 16-24-15,-3 8-23 16,-2 7-43-16,2 0-101 16,3 14-109-16,8 7 144 15,2 2-8-15,2-6 58 16,-2-6 116-16,-8-7 6 15,-5-3 70-15,-6 0 92 16,0-1-25-16,0 3-38 16,0 1-16-16,0 5-26 15,0 9-27-15,0 4 44 16,0 5-36-16,0-4-17 16,0-6-15-16,1-4 0 0,9-4-3 15,4-4 3 1,7-3-2-16,9-2 10 0,10 0 1 15,5-16-5-15,0-14-9 16,-3-7-1-16,-16-8 8 16,-11-2 3-16,-14 7 0 15,-1 14 4-15,-17 9 9 16,-18 12 2-16,-8 5-7 16,-6 15-19-16,-5 18-4 15,9 13 1-15,6 8-3 16,14 0 5-16,14-6-4 15,11-8-4-15,11-10-23 0,24-5 19 16,10-11 1-16,8-11 11 16,10-3 0-16,11-9-40 15,2-15 31-15,2-13-9 16,-14-13 13-16,-19-6-5 16,-20 3 11-16,-16 12 3 15,-9 17 24-15,-4 11 32 16,-14 10-13-16,-8 3-33 15,6 0-13-15,6 17 0 16,9 2-16-16,5 2 4 16,9-2-12-16,20 0 14 15,7-5 10-15,6-8 2 16,-1-1 3-16,-5-5 3 0,-9 0-6 16,-12 0 10-1,-11 3-6-15,-4 5-6 0,0 6-16 16,0 6 7-16,-1 7 8 15,-5 2-11-15,6-2-22 16,0-8-22-16,15-7 11 16,11-3 32-16,15-9-33 15,11 0 39-15,11-4-16 16,4-15-30-16,-6-8 30 16,-4-7 17-16,-16-9 2 15,-11-1 4-15,-14 8 5 16,-16 9 13-16,0 15 76 15,-26 9-44-15,-10 3-4 16,-7 6-46-16,4 19 0 0,9 1-8 16,12 3 2-16,15-5-33 15,3-8 1-15,10-3-2 16,22-7 20-16,4-5 20 16,4-1 11-16,-2 0-9 15,-2-7 8-15,-1-8 7 16,-11 1 12-16,-5 6-8 15,-10 1 73-15,-9 7-41 16,0 0 8-16,0 0-61 16,-9 19-13-16,-11 15 10 15,-9 17 3-15,-2 15 14 16,7 16 0-16,1 10 2 16,9 13 8-16,3 4-5 0,4-5-3 15,-3-4-6 1,-3-13-3-16,-7-16-7 0,-10-10 2 15,-12-16-2-15,-16-9 10 16,-11-16-3-16,0-13 26 16,6-7-23-16,18-15 3 15,16-20 15-15,17-16-5 16,12-18-23-16,14-17-4 16,35-13-20-16,19-4-13 15,19 9-3-15,15 14-19 16,3 17 21-16,1 18 17 15,-3 11-1-15,-14 12 5 16,-12 7 13-16,-18 3 2 16,-14 5 2-16,-11 0 3 0,-17 4-3 15,-5 3 14-15,-11 0 3 16,-1 0 11-16,0 0-13 16,0 0-12-1,2 0-3-15,10 3-10 0,8 7 8 16,6 1 1-16,5 0 2 15,0-4 2-15,-1-5 1 16,0-2 2-16,-4 0-2 16,-1-8 1-16,-4-10 5 15,-6-7 2-15,-2-7-6 16,-5-2 8-16,-8 3-9 16,0 5 1-16,0 11 8 15,-2 12 0-15,-19 3-14 0,-14 5-3 16,-15 22-19-16,-10 12 15 15,5 5 5-15,15-1 0 16,18-4-8-16,16-3 1 16,6-9-4-16,19-3 10 15,23-10 2-15,10-5 1 16,11-9 11-16,4 0-6 16,1-13-1-16,1-16 1 15,-6-13-2-15,-7-4 5 16,-12 0 3-16,-16 12-9 15,-12 15 5-15,-11 10-1 16,-5 9-6-16,0 0-1 16,0 11-35-16,0 14 19 0,0 9 16 15,5-5-7-15,11-3-10 16,3-6-2-16,5-8 20 16,6-10 1-16,6-2 5 15,10-5 4-15,3-14 1 16,3-5-7-16,-1-3 5 15,-8 2-2-15,-4 4-7 16,-15 8 2-16,-8 7-2 16,-8 6-4-16,1 0-3 15,4 10-15-15,5 11 20 16,9 5-3-16,12 1 5 16,1-6 2-16,3-7 4 15,3-10-2-15,1-4 5 16,0-5 0-16,-3-19-8 15,-4-10 0-15,-7-9 10 16,-3-11-11-16,-5-14-1 0,-1-18-2 16,-3-1 3-16,-2 2 0 15,-204 346 75 63,167-154-78-78,18-17-2 16,0-16-65-16,18-16-43 16,10-21-9-16,4-20-133 15,1-17 146-15</inkml:trace>
  <inkml:trace contextRef="#ctx0" brushRef="#br0" timeOffset="12928.78">25705 2610 206 0,'0'0'4'16,"0"0"15"-16,0 0-17 15,0 0 50-15,101 58 27 16,-20-39-59-16,12-5-20 0,-1-8-73 16,-1-4-224-1</inkml:trace>
  <inkml:trace contextRef="#ctx0" brushRef="#br0" timeOffset="13416.82">26484 3166 577 0,'0'0'65'16,"0"0"46"-16,0 0 42 15,0 0-146-15,0 0-7 16,0 0-177-16,-34-21-264 16</inkml:trace>
  <inkml:trace contextRef="#ctx0" brushRef="#br0" timeOffset="15880.93">4682 4400 97 0,'0'0'297'16,"0"0"-295"-16,0 0 70 15,0 0-27-15,0 0 1 16,0 0 4-16,0 0-35 15,67-89-7-15,-40 58 2 16,-8 1-3-16,-4 4 0 0,-6 4 1 16,-9 2-5-1,0 4 10-15,0 1-1 0,-21 2-10 16,-4 9 4-16,-5 4-6 16,-9 0-4-16,0 29-11 15,-1 12 4-15,6 10 0 16,7 7 7-16,9 0 2 15,8 2-3-15,7-4 5 16,3-4-4-16,0-7 8 16,0-6-8-16,0-7 5 15,-5 1-1-15,-4-5 4 16,-7-1 2-16,-2 1 5 16,-12-2-6-16,-3-2 2 15,-10-1 4-15,-2-7-3 16,-1-5 3-16,4-5-9 0,8-6 10 15,13 0-5-15,12-6 2 16,9-15-9-16,3-5-13 16,22-2-2-16,2 6 8 15,3 9 5-15,0 13-2 16,-6 0-1-16,6 24 5 16,-2 15 2-16,-4 14 8 15,-5 10 3-15,-10 6 11 16,-6 6-8-16,-3-6-2 15,0-9-13-15,3-14-2 16,9-12-6-16,9-14-42 16,15-15-74-16,16-9-110 15</inkml:trace>
  <inkml:trace contextRef="#ctx0" brushRef="#br0" timeOffset="16249.09">4986 4752 279 0,'0'0'149'0,"0"0"-108"15,0 0 108-15,0 0-78 16,0 0-27-16,0 0-24 16,-37-77 0-16,56 54-7 15,8 2-13-15,7 3-8 0,-1 5 3 16,0 9-20-1,-5 4 9-15,-8 5-9 0,-7 17 4 16,-7 10 4-16,-6 8-7 16,-19 8 24-1,-14 8 6-15,-9-5 0 0,-4-2 1 16,4-8 1-16,5-11-6 16,7-11 19-16,14-5 14 15,8-8-29-15,8-5-6 16,0-1-11-16,21 0-15 15,18 0-8-15,16-7 15 16,9-1-80-16,2-1-77 0,1-1-165 16</inkml:trace>
  <inkml:trace contextRef="#ctx0" brushRef="#br0" timeOffset="16491.88">5681 4909 426 0,'0'0'92'15,"0"0"-43"-15,0 0 81 16,0 0-71-16,0 0-54 16,0 0-5-16,-9 47 0 15,3 5 7-15,-10 15 20 16,-5 6-20-16,3-5-7 0,5-13-26 15,13-13-114-15,0-24-35 16,25-18-92-16</inkml:trace>
  <inkml:trace contextRef="#ctx0" brushRef="#br0" timeOffset="16711.78">6108 4830 97 0,'0'0'363'16,"0"0"-318"-16,0 0 120 0,0 0-47 15,0 0-60-15,0 0-58 16,-17-30 6-16,67 21-6 16,18-2 14-16,13 0-14 15,4 3-86-15,-5 5-139 16,-8 0-70-16</inkml:trace>
  <inkml:trace contextRef="#ctx0" brushRef="#br0" timeOffset="17031.58">6676 4590 749 0,'0'0'5'15,"0"0"24"-15,0 0 19 0,0 0-48 16,121-45-2-16,-57 41-23 16,-6 4-12-16,-13 0 20 15,-5 12 4-15,-16 8 5 16,-15 7-7 0,-9 6-2-16,-9 12 8 0,-28 6 9 15,-11 2 12-15,-7-2-5 16,1-6-4-16,6-9 2 15,10-13 1-15,18-10 15 16,13-7-18-16,7-6-3 16,10 0-12-16,32 0-12 15,21-6 12-15,17-7-106 0,11-1-168 16</inkml:trace>
  <inkml:trace contextRef="#ctx0" brushRef="#br0" timeOffset="17248.25">7501 4906 586 0,'0'0'57'16,"0"0"54"-16,0 0-65 16,0 0-35-16,0 0-11 15,0 0 0-15,-15 104 5 16,-3-41 3-16,-7 5-4 0,5-1-4 15,10-11-78-15,10-17-73 16,6-20-20-16,31-19-29 16</inkml:trace>
  <inkml:trace contextRef="#ctx0" brushRef="#br0" timeOffset="17710.9">8023 4631 502 0,'0'0'0'0,"0"0"0"15,0 0 9-15,0 0 0 16,0 0 2-16,0 0-2 16,12-21 18-16,-3 18-7 15,-6 2 21-15,0-1 16 16,-3 2-19-16,0 0-5 15,0-1 19-15,0 1 9 16,0-3-9-16,3-4-19 16,4 0-15-16,2-7-16 15,8-5 4-15,8 0-6 16,2-1-7-16,4 6 4 16,-1 6-5-16,0 4 6 15,-2 4-9-15,-7 8-3 16,-9 17-20-16,-6 14-22 0,-6 12 17 15,-21 13 28-15,-19 7 11 16,-11-3 2-16,-4-8 3 16,4-17-4-16,8-13 12 15,16-11-2-15,11-11 17 16,13-6-4-16,3-2-14 16,3 0-10-16,28 0-10 15,18-12-15-15,17-2-54 16,1 0-185-16,6 3-133 15</inkml:trace>
  <inkml:trace contextRef="#ctx0" brushRef="#br0" timeOffset="17940.32">8663 4939 434 0,'0'0'2'0,"0"0"53"16,0 0 60-16,0 0-66 16,0 0-23-16,0 0-15 15,0 35-6-15,-6-3 5 16,-9 11 2-16,-3 6-7 16,-4 2-5-16,5-4-159 15,7-15-110-15</inkml:trace>
  <inkml:trace contextRef="#ctx0" brushRef="#br0" timeOffset="18148.68">9161 4713 755 0,'0'0'7'15,"0"0"42"-15,0 0 43 16,0 0-75-16,0 0-15 16,133-20-4-16,-59 13-65 0,7-1-112 15,-8-2-79-15</inkml:trace>
  <inkml:trace contextRef="#ctx0" brushRef="#br0" timeOffset="18454.3">9755 4538 615 0,'0'0'35'0,"0"0"14"16,0 0 24-16,0 0-59 16,0 0-14-16,107-29-21 15,-80 29-23-15,-9 15-6 0,-5 14-28 16,-13 10 23-16,0 9 20 15,-16 7 26-15,-9-1 9 16,-1-4 4-16,-4-8 14 16,-1-9 52-16,10-9-19 15,5-11 6-15,13-7-19 16,3-4-28-16,0-2-10 16,19 0-3-16,23 0 3 15,24 0-1-15,20 1-135 16,8 2-92-16</inkml:trace>
  <inkml:trace contextRef="#ctx0" brushRef="#br0" timeOffset="18729.32">10620 4969 745 0,'0'0'15'16,"0"0"75"-16,0 0 41 15,0 0-107-15,0 0-24 16,0 0-1-16,-12 43 1 16,-3 3 10-16,-11 10-4 15,-9 5-6-15,-1 1-57 16,3-8-114-16,11-16-33 0,19-17-67 15,3-18-46 1</inkml:trace>
  <inkml:trace contextRef="#ctx0" brushRef="#br0" timeOffset="19091.93">11349 5039 913 0,'0'0'0'0,"0"0"-8"16,0 0 8-16,0 0 0 15,0 0-16-15,0 0-12 0,21 28-66 16,6-17-120-1,10-5-179-15</inkml:trace>
  <inkml:trace contextRef="#ctx0" brushRef="#br0" timeOffset="19333.5">12089 5042 502 0,'0'0'75'16,"0"0"-70"-16,0 0 66 16,0 0-71-16,0 0-16 15,0 0-7-15,76 18-92 16,-37-18-186-16</inkml:trace>
  <inkml:trace contextRef="#ctx0" brushRef="#br0" timeOffset="19511.8">12869 5010 834 0,'0'0'0'0,"0"0"-26"0,0 0-1 16,0 0-266-16,88 5-8 15</inkml:trace>
  <inkml:trace contextRef="#ctx0" brushRef="#br0" timeOffset="20069.64">13484 4563 638 0,'0'0'6'15,"0"0"-6"-15,58-83 0 16,-12 49-21-16,-1 5-33 15,-6 10 21-15,-14 10 12 16,-10 9 17-16,-12 0-16 16,-3 28 1-16,-3 14 12 15,-24 17 5-15,-9 16-7 16,-7 7-38-16,2-2-32 16,9-8-30-16,8-18 10 15,12-15 45-15,9-10 54 16,3-11 29-16,0-6 38 15,15-2-15-15,15-7 26 0,6-3-21 16,10 0-38-16,-11 0 1 16,-6-6 13-16,-14 3-12 15,-8 3 3-15,-7 0 1 16,0 1-10-16,-16 21-13 16,-9 11 79-16,-5 6-17 15,0 4-9-15,9-1-36 16,8-2 10-16,5 3-10 15,8 2-14-15,0 2 11 16,4-2-12-16,9-4 7 16,0-6-5-16,-7-5-5 15,-6-6 6-15,0-3-2 0,-15-1 4 16,-25-3 4-16,-21 1 3 16,-27-3-16-16,-33-6-91 15,-21-7-251-15</inkml:trace>
  <inkml:trace contextRef="#ctx0" brushRef="#br0" timeOffset="20688.84">16033 5680 715 0,'0'0'49'0,"0"0"62"0,0 0-23 16,0 0-66-16,146-39-10 16,-38 22 0-16,18 3-11 15,-2 4 1-15,-2 1-2 16,-7 2-6-16,-21-1-67 15,-29 3 0-15,-27-1 26 16,-34 0 47-16,-13-5 3 16,-41-6-3-16,-18-3-83 15,-3 0 77-15,10 1 6 16,21 5 6-16,18 4 33 16,14 4 31-16,8 5-28 15,0 1-26-15,0-2-16 16,14 2-2-16,16 0 2 15,8 0-1-15,1 17 4 0,-10 11-5 16,-6 8 4-16,-17 9-1 16,-6 7 3-16,-26 4-2 15,-15 1 1-15,-16 1-3 16,-7-1-5-16,-7-2-38 16,-1-6-85-16,1-11-105 15,19-9-62-15</inkml:trace>
  <inkml:trace contextRef="#ctx0" brushRef="#br0" timeOffset="21273.31">18550 5350 744 0,'0'0'3'0,"-9"-79"43"16,9 49 13-16,0 7-48 16,0 13 41-16,-1 9-35 15,-2 1-17-15,-3 17-2 16,-1 26-36-16,-5 24 38 0,-5 18 0 15,4-1 2 1,-3-9 0-16,6-24-2 0,6-19 1 16,4-20-2-16,0-11 2 15,0-1 19-15,0-18 38 16,17-23 38-16,5-20-78 16,2-15-10-16,-8-7-5 15,-3-7 3-15,0 8-6 16,-10 16-4-16,4 24 4 15,-7 26 0-15,3 16-5 16,3 16-64-16,6 35-75 16,9 16 142-16,7 13 0 0,5-3-8 15,3-11-15-15,4-11 16 16,-8-19 1-16,-3-16 8 16,-11-16 3-16,3-4 2 15,-6-20 53-15,6-20 14 16,-2-15-52-16,-7-11-10 15,-5-6-9-15,-7 1-1 16,0 15-22-16,0 18-40 16,0 20-25-16,-1 18-23 15,-1 6-150-15,2 19-134 16</inkml:trace>
  <inkml:trace contextRef="#ctx0" brushRef="#br0" timeOffset="21889.54">19196 5260 324 0,'0'0'93'0,"0"0"16"16,0 0-43-16,0 0-63 16,0 0 3-16,-52 89 27 15,30-52-21-15,2 1-10 16,8-4 3-16,5-5-8 16,7-5 3-16,0-7-5 15,9-7 2-15,15-3-5 16,8-7 1-16,3 0 4 15,1-17-1-15,-7-10 4 16,-5-9 5-16,-13-6 2 16,-10-6 5-16,-1 2 3 15,-19 5 18-15,-14 10 22 0,-4 4-5 16,9 8-37-16,5 7-5 16,11 3-5-16,12 1 7 15,0-6-10-15,29-6-12 16,17-10-12-16,18-7 13 15,11 1 4-15,2-1 7 16,-5 2 1-16,-11 7 13 16,-14 5 40-16,-18 10 12 15,-14 8-16-15,-11 5-39 16,-4 29-11-16,0 27 0 16,0 26 4-16,-12 18 4 15,-12 6-3-15,-1-5-3 16,1-14-2-16,3-21-1 0,7-18-33 15,7-21-45 1,4-13-26-16,3-14-38 0,0 0 29 16,0-27 48-16,3-15-65 15,1-9-18-15,-4 1 51 16,0 9 98-16,-10 12 106 16,-6 8 44-16,3 8-9 15,2 5 22-15,2 4-30 16,8 2-6-16,1 1-49 15,0-5-40-15,31-5-38 16,24-6-4-16,29-1-7 16,20 2-61-16,19 3-88 0,14 3-127 15</inkml:trace>
  <inkml:trace contextRef="#ctx0" brushRef="#br0" timeOffset="23120.07">22226 4902 486 0,'0'0'2'15,"0"0"134"-15,0 0-54 0,0 0-59 16,0 0-3-16,-106 7-12 16,54 24-10-16,-1 5 5 15,7 5-4-15,8 2 1 16,10-5-3-16,14-7-6 15,14-6-26-15,6-8-22 16,40-9 34-16,22-8 11 16,17-5 9-16,6-19-18 15,-4-8-5-15,-12-8 16 16,-11-4 10-16,-14-2 8 16,-15 8-4-16,-16 16 44 15,-13 10 9-15,-6 12 23 16,0 0-57-16,-18 14-23 0,-12 18-11 15,-2 11 9 1,2 3 0-16,18-5-3 0,12-12-3 16,1-9-1-16,21-11-1 15,7-7 10-15,7-2 3 16,-2-7 9-16,2-17-9 16,-8-2-3-16,-6-6 5 15,-13-3-1-15,-9-4-2 16,0 6-1-16,-6 5 1 15,-11 6-1-15,-7 12-1 16,-2 10-2-16,-2 0-15 16,1 18 3-16,6 7 5 0,12 0-5 15,9-3 10-15,0-2-1 16,18-6-7-16,14-5 12 16,8-9 1-16,3 0 12 15,3 0 23-15,1-6-21 16,-4-7-11-16,-3-2 4 15,-2-1 1-15,-9-4-1 16,-5 6 4-16,-6 2-4 16,-11 7 2-16,-5 5 1 15,-1 0-11-15,2 2-14 16,3 18-5-16,6 8 17 16,2 0 3-16,2-2-2 15,-1-9 1-15,0-6 0 0,-3-7-2 16,2-4 2-1,5 0 3-15,8-11 6 0,1-8-3 16,5-9-5-16,0 1 7 16,-7 1-7-16,-2 5 6 15,-10 8-5-15,-8 8-2 16,-3 5-6-16,-1 8-12 16,0 15-8-16,4 8 21 15,5 2 5-15,5-5-2 16,3-7-1-16,4-9-4 15,-1-7 7-15,0-5 0 16,1-2 9-16,1-17 5 16,1-6-9-16,0-6 18 15,1-8 7-15,-4-1-11 0,1-1-8 16,-7 4 9-16,-6 10-3 16,-2 15 6-16,-4 5-8 15,-4 5-15-15,2 2-8 16,-1 0-6-16,7 0-66 15,1 4-82-15,8 9 4 16,5 1-38-16,3-7-14 16</inkml:trace>
  <inkml:trace contextRef="#ctx0" brushRef="#br0" timeOffset="23549.26">23722 4834 10 0,'0'0'194'0,"0"0"-22"0,0 0-41 15,0 0-23 1,0 0-19-16,0 0-29 0,0-4-14 15,0 4-4-15,0 0-11 16,0 0 2-16,0 0-18 16,0 0-15-16,0 0-6 15,0 1-11-15,0 18-11 16,0 8 18-16,0 5 10 16,0-1 1-16,0-5 1 15,6-6-2-15,-2-6 0 16,1-6 1-16,-2-4-4 15,6-3 1-15,5-1 2 16,9 0 3-16,4 0 0 16,1-8 4-16,-2-8-5 0,-9 3 7 15,-5 3-1-15,-6-3-1 16,-2 5-6-16,-2 0 3 16,-2 4-1-16,0 3-2 15,0-1-1-15,0 2 0 16,0 0-4-16,0 0-3 15,0 0-1-15,0 0-2 16,0 0 0-16,0 0 9 16,0 0-6-16,1 0-13 15,3 0-27-15,0 0-63 16,2 0-44-16,0 0-33 16,-4 0-74-16</inkml:trace>
  <inkml:trace contextRef="#ctx0" brushRef="#br0" timeOffset="23906.84">23626 4896 117 0,'0'0'57'16,"0"0"105"-16,0 0-50 16,0 0-46-16,0 0 20 15,-10-77-13-15,10 71-5 16,0 4 1-16,0 2-14 15,0 0-55-15,1 0 0 16,5 23-26-16,0 13 23 16,2 11 3-16,-5 6 0 15,-3-6 0-15,1-6 0 16,4-15 0-16,1-12-3 0,-3-8 3 16,1-6 0-16,2 0 1 15,7 0 8-15,11-9 19 16,8-11 34-16,3-12-49 15,0-6 4-15,-4-8-14 16,-3 0-3-16,-4-3-2 16,-9 9-19-16,-4 9-32 15,-7 16-9-15,-4 15-62 16,0 2-157-16</inkml:trace>
  <inkml:trace contextRef="#ctx0" brushRef="#br0" timeOffset="24815.1">24062 4959 483 0,'0'0'44'0,"0"0"96"16,0 0-125-16,0 0-15 15,0 0-13-15,0 0-5 16,-6 0 2-16,6 0 1 15,3 0 1-15,12 0 14 16,9 0 1-16,7 0 23 16,3 0-10-16,1 0-1 0,-6-3-11 15,-3-8 1-15,-6-4 4 16,-7-2 0-16,-7-1 6 16,-6-3-2-16,0-3-8 15,-5 8-1-15,-14 3 11 16,-7 13-6-16,-11 0-7 15,-9 12-3-15,-5 18-3 16,2 7 4-16,4 5-1 16,15 5 2-16,14-2-13 15,16-6 7-15,7-8-42 16,35-7 30-16,19-11 11 16,12-9 5-16,6-4-5 15,5-10-53-15,1-13-26 16,-3-7-12-16,-4-4 17 15,-17-6-1-15,-14-1 71 0,-19 4-11 16,-14 6 23-16,-11 12 91 16,-3 6 19-16,0 7-15 15,-9 2-21-15,-6 2-27 16,2 2-38-16,-2 0 3 16,0 0-6-16,-4 0-5 15,-3 8-1-15,-4 7-2 16,-3 7-4-16,0 3 2 15,3 4 4-15,12 0-7 16,8-6-1-16,6-3-14 16,4-6 9-16,20-6 12 15,4-6 1-15,7-2-2 0,-1 0 2 16,0-10 0 0,-5-4 10-16,-4-3-2 0,-7-3 5 15,-6 6 15-15,-2 1 8 16,-4 5 23-16,-5 4 19 15,-1 3 11-15,0 1-33 16,0 0-2-16,0 0-3 16,0-2 7-16,0 2 16 15,0 0 4-15,0 0-3 16,0 0-50-16,0 0-16 16,3-2-8-16,-1 2 15 15,3-3-10-15,-5 3 4 16,3 0-7-16,0 0-3 0,0 0-2 15,-2 0 0-15,3 0 1 16,-4 0 1-16,2 0 0 16,-1 0-4-16,-1 0-42 15,0 0-43-15,3 8-28 16,0 9-20-16,0 0-43 16,0-1-71-16,0-4 34 15,-1-7-22-15</inkml:trace>
  <inkml:trace contextRef="#ctx0" brushRef="#br0" timeOffset="25233.23">24560 4996 260 0,'0'0'2'0,"0"0"61"15,0 0-18-15,0 0-38 16,0 0 4-16,0 0 37 16,66-4-32-16,-32-2-13 15,5-1 3-15,2-2-2 16,4 1-3-16,4 0 2 16,-4 1-3-16,-8 2 1 15,-8 2 2-15,-13 0-2 16,-6 3 18-16,-6 0 6 15,-4 0-12-15,0 0-13 0,0 9 0 16,0 10 0-16,-11 12 4 16,-5 8 6-16,-8 5-3 15,-6 6-3-15,-1-1 12 16,1-3-11-16,9-10-3 16,9-9-4-16,12-9-12 15,2-9 2-15,32-9 2 16,18 0-3-16,11-9-48 15,1-15-67-15,-9-2-32 16,-10-5-19-16</inkml:trace>
  <inkml:trace contextRef="#ctx0" brushRef="#br0" timeOffset="28773.34">25503 5099 182 0,'0'0'32'15,"0"0"-13"-15,0 0 62 16,0 0-71-16,-3-89-6 15,-15 67 11-15,-3 1 7 16,-4 3 16-16,-7 8-31 16,2 5 7-16,1 5-14 15,-1 8-1-15,3 20-15 16,6 5 16-16,9 0-22 16,11-3-19-16,1-9 10 15,10-7 17-15,12-11 11 0,5-3 3 16,3 0 6-16,1-12 31 15,-1-12 1-15,-6-2 15 16,-6-1-2-16,-5 1 23 16,-7 13 3-16,-3 6-13 15,-3 5 4-15,0 2-68 16,0 16-10-16,-10 33-38 16,-12 31 45-16,-13 28 3 15,1 13 3-15,-3-1-3 16,1-11-4-16,5-18-4 15,-1-17-8-15,1-20 16 16,-3-15-1-16,-4-13 1 16,-5-16 13-16,-2-10 14 0,-1-4-4 15,4-24 0-15,8-15-1 16,10-10-1-16,17-13-15 16,7-13-6-16,34-9-4 15,32-6-9-15,25 3-24 16,20 13-20-16,12 12 14 15,1 17 16-15,-8 16-4 16,-15 9 23-16,-17 10-1 16,-23 5 9-16,-25 1 0 15,-18 5 2-15,-14 3 10 16,-4 0 20-16,0 0-5 16,0 0-13-16,0 0-3 15,0 0-11-15,0 0-3 16,0 0-1-16,0 0-3 0,2 0 2 15,11 0 5-15,8 0 0 16,10 0 9-16,7 0-1 16,5-11-2-16,-3-4-3 15,-2-4 1-15,-13-6-2 16,-12-3 12-16,-13-4-11 16,0 3 8-16,-16 7-6 15,-19 7-3-15,-8 15-2 16,-6 3-6-16,-3 31 2 15,3 16-3-15,11 4 3 16,16 6-1-16,19-9 3 16,3-9-7-16,25-12 7 15,14-13 4-15,12-11 0 0,7-6 13 16,6-6-2-16,2-18-9 16,-8-7 2-16,-7-9 3 15,-9-7 4 1,-10-1 4-16,-6 6-5 0,-9 12-11 15,-9 13 9-15,-8 13-10 16,0 4-6-16,0 8-26 16,0 20-35-16,0 7 55 15,0 1 8-15,0-7-3 16,6-10 0-16,6-9-2 16,-3-5 9-16,1-5 0 15,3 0 7-15,6-5 16 0,6-11-4 16,6-9-6-16,2-3-9 15,0 3-3-15,-8 5 5 16,-7 10-6-16,-10 6-5 16,-5 4 1-16,0 4-14 15,0 18-6-15,7 12 23 16,2 1 0-16,4-4 1 16,4-6-3-16,2-10 0 15,-1-5 2-15,3-10 1 16,4 0 1-16,11-11-1 15,3-16 1-15,4-8-1 16,-1-9 0-16,-2-9 6 16,-3-16 1-16,-3-16-6 0,-7-9 4 15,-6-4 6-15,-9 16 17 16,-10 25 22-16,-5 25-9 16,0 22 69-16,-3 10-73 15,-19 9-37-15,-10 28-30 16,-10 19 30-16,5 26-16 15,5 15 13-15,13 5-27 16,10-5-34-16,9-16-25 16,0-20-27-16,11-17-22 15,13-18 12-15,2-21-30 16</inkml:trace>
  <inkml:trace contextRef="#ctx0" brushRef="#br0" timeOffset="28927.73">26960 4824 237 0,'0'0'43'0,"0"0"61"0,0 0-26 16,0 0-71-16,0 0-7 15,0 0 1-15,88 0 20 16,6 4-21-16,15 2-3 16,-2 1-181-16</inkml:trace>
  <inkml:trace contextRef="#ctx0" brushRef="#br0" timeOffset="29283.65">28044 5010 585 0,'0'0'23'16,"0"0"81"-16,0 0-20 15,0 0-53-15,0 0 2 16,0 0-21-16,-4 7-5 16,-1-2-7-16,-8 5-20 15,-8 7 12-15,0 4 8 16,0 1 1-16,11-5-1 16,7-11-5-16,3-3-4 15,0-3 7-15,0 0 2 0,7 0 9 16,14 0 24-16,2-3 37 15,1-13-29-15,-4-2 1 16,-8-2-8-16,-3 5-26 16,-9 5-8-16,-4 10 0 15,-44 0-105-15,-32 22-267 16,-32 8-40-16</inkml:trace>
  <inkml:trace contextRef="#ctx0" brushRef="#br0" timeOffset="37418.87">27130 6708 323 0,'0'0'53'15,"0"0"-53"-15,0 0 60 0,0 0 16 16,0 0 7-1,0 0-41-15,0 0-29 0,-70-70-6 16,70 70-7-16,16-3-6 16,33-6 3-16,44-6 3 15,44-11 5-15,48-6 0 16,43-1 10-16,37 2-13 16,33 12 0-16,18 11-2 15,6 8-3-15,-3 10 1 16,-11 21 2-16,-18 0 0 15,-25 0-1-15,-24-4-1 16,-31-7 2-16,-37-8-4 0,-46-4 2 16,-53-6-3-16,-46-2-7 15,-28 4-30-15,-57 8 13 16,-46 15-118-16,-46 9-138 16</inkml:trace>
  <inkml:trace contextRef="#ctx0" brushRef="#br0" timeOffset="37770.94">27121 7615 479 0,'0'0'0'15,"0"0"-29"-15,98-79 29 16,-5 49 5-16,29-1 5 16,35 0 5-16,37-3-8 15,40-7 8-15,42-6 3 16,33-7-18-16,22-4 2 16,11-13 1-16,-8-4-3 15,-20 5 0-15,-36 4 6 16,-41 16-6-16,-49 11 0 15,-55 15-2-15,-53 9 4 16,-50 8 1-16,-32 7-3 16,-57 9 0-16,-44 24-79 0,-39 20-78 15,-25 12-81-15</inkml:trace>
  <inkml:trace contextRef="#ctx0" brushRef="#br0" timeOffset="38118.21">27816 8392 407 0,'0'0'0'16,"0"0"0"-16,0 0 10 15,0 0-8-15,81-96 5 16,23 16 7-16,42-12 8 16,45-17-9-16,36-9 5 15,24-8-13-15,26 0 2 16,2 10-7-16,-18 18-3 16,-29 17 0-16,-45 16-1 15,-42 13 4-15,-42 11 0 16,-38 12-3-16,-32 12-13 0,-31 8 5 15,-11 9-5 1,-43 3-138-16,-26 27-68 0</inkml:trace>
  <inkml:trace contextRef="#ctx0" brushRef="#br0" timeOffset="38468.37">28358 8695 285 0,'0'0'1'16,"0"0"5"-16,0 0 23 16,0 0 26-16,0 0-17 0,111-92 54 15,3 3-28-15,20-27-9 16,18-12-8-16,17-11-8 15,19-10-19-15,19-3-6 16,12-10-2-16,8-7-7 16,-6-5-3-16,-18 12 1 15,-18 32-1-15,-32 25 6 16,-35 36 1-16,-34 25 2 16,-37 17 0-16,-27 16-11 15,-17 8 0-15,-3 3 0 16,-9 0-51-16,-35 28-93 15,-24 8-214-15</inkml:trace>
  <inkml:trace contextRef="#ctx0" brushRef="#br0" timeOffset="39841.35">30976 6588 166 0,'0'0'40'16,"0"0"49"-16,0 0 32 15,0 0-64-15,0 0-16 16,0 0-9-16,23 2-20 0,-42 42 12 16,-8 9 75-16,5 0-13 15,7-10-56-15,9-11-15 16,6-12-1-16,0-6-4 16,1-7-6-16,17-4 2 15,9-3 11-15,9 0 10 16,4-10-4-16,3-17-6 15,-7-2-10-15,-9-2 4 16,-11-7-5-16,-11 1 4 16,-5 0-8-16,-6 5 4 15,-18 9 0-15,-10 9-2 16,-10 14-4-16,-9 3-10 16,-4 24-1-16,6 12 3 0,8 2 5 15,19-2-1-15,14-2-2 16,10-8-1-16,16-8-7 15,20-6 8-15,13-9 6 16,9-6 4-16,7-2 0 16,-6-17 3-16,-8-5-3 15,-15 1 0-15,-14-5 3 16,-14-1 4-16,-8-2 1 16,-3 3-9-16,-23 10-3 15,-8 10 0-15,-7 8-9 16,-3 7-6-16,2 18 5 15,11 8 6-15,10 1 1 16,15-4-4-16,6-4 5 16,15-6-7-16,17-8 6 0,10-6 3 15,6-6 4-15,-3-4 3 16,-6-13 2-16,-9-4 0 16,-8-1 0-16,-13-3 6 15,-8 3 7-15,-1 3 17 16,-1 7-7-16,-16 9-2 15,-5 3-12-15,-3 0-18 16,-2 14-10-16,7 3 6 16,9-3-4-16,8-3-1 15,3-3-2-15,0 1 3 16,11-4 5-16,6-2 3 16,2-3 3-16,-1 0 6 15,5-3-1-15,-6-9 5 0,-3-3-5 16,-5 1 3-16,-3 5 17 15,-5 1-4-15,-1 5 9 16,0 3-12-16,0 0-7 16,0 0-6-16,0 0-8 15,0 0-7-15,0 0 1 16,0 0 2-16,0 0 3 16,0 0-2-16,0 0 2 15,0 0 1-15,0 0 0 16,0 0 1-16,0 0-1 15,0 0 1-15,0 0-2 16,0 0 1-16,0 0-2 0,0 0 1 16,0 0 1-16,0 0 0 15,0 0 2-15,0 0-1 16,0 0 2-16,0 0 1 16,0 0 3-16,0 0-1 15,0 0 0-15,0 0 0 16,0 0-1-16,0 0 1 15,0 0-3-15,0 0-1 16,0 0-2-16,0 0 0 16,0 0 0-16,0 0 1 15,0 0 1-15,0 0-3 16,0 0 2-16,0 0-2 16,0 0-1-16,0 0 1 0,0 0-11 15,0 0-32-15,0 0-63 16,-10 0-110-16,-18 11-249 15</inkml:trace>
  <inkml:trace contextRef="#ctx0" brushRef="#br0" timeOffset="44136.31">29194 9989 486 0,'0'0'0'15,"0"0"40"-15,0 0 71 16,0 0 14-16,0 0-71 16,0 0-53-16,93-115 1 15,83 13 18-15,63-19 24 16,45-5-20-16,33 10-15 16,12 17-9-16,2 16-3 15,-16 21-9-15,-30 8-19 16,-42 11 15-16,-49 1 6 15,-51 6-6-15,-55 10 1 16,-46 6-20-16,-42 9-14 0,-36 11 0 16,-67 20-172-16,-55 29-146 15</inkml:trace>
  <inkml:trace contextRef="#ctx0" brushRef="#br0" timeOffset="44433.97">29566 10397 299 0,'0'0'103'16,"0"0"4"-16,0 0 33 16,0 0-67-16,68-96-27 15,30 30 31-15,39-17 2 16,38-12-29-16,39-9-26 0,29-7-6 15,25-8-10-15,13-17-8 16,-4-9-4-16,-4 3 0 16,-22 7-35-16,-35 28-19 15,-49 27-2-15,-62 33-22 16,-56 26 31-16,-49 21-62 16,-45 29-58-16,-59 32-107 15</inkml:trace>
  <inkml:trace contextRef="#ctx0" brushRef="#br0" timeOffset="44668.89">30255 10522 511 0,'0'0'74'15,"0"0"-34"-15,127-109 132 16,-16 24-51-16,25-14-59 15,27-15-23-15,25-21-18 16,19-24-18-16,23-19-3 16,4 0-34-16,-24 23-78 15,-38 27-35-15,-47 43-7 16,-46 30 39-16,-40 25 32 0,-34 28-83 16</inkml:trace>
  <inkml:trace contextRef="#ctx0" brushRef="#br0" timeOffset="45516.63">31478 9960 389 0,'0'0'9'15,"141"-116"28"-15,-46 44 20 16,6-13 4-16,-1-15-15 15,-3-12-35-15,-13 0-7 16,-19 9 2-16,-17 24-5 0,-18 26 1 16,-17 26 0-16,-7 18 9 15,-6 6 34-15,0 3-11 16,0 0-18-16,0 0-11 16,0 0-5-16,0 0 0 15,0 0 0-15,0 0 0 16,0 0 2-16,0 0 7 15,0 0 11-15,0 0 8 16,0 0 6-16,0 0-1 16,0 0 4-16,0 0 6 15,0 0-11-15,0 0-2 16,0 0-3-16,3-7 0 0,5-6 9 16,2-7-11-16,6-7-14 15,-2 2 4 1,-4 4-4-16,-4 9-2 0,-4 4 3 15,-2 5-4-15,0 3-7 16,0 0-1-16,-9 13-13 16,-23 24-12-16,-11 18 19 15,-3 5 6-15,7-1-3 16,20-13-4-16,13-15 2 16,6-11-11-16,4-8 1 15,26-12 4-15,16 0 6 16,17-25 5-16,3-15 2 15,-5-9-2-15,-14-8-2 0,-15-2 2 16,-20-4 3-16,-12 6-2 16,-6 5 2-16,-28 18 3 15,-10 12-3-15,-11 19 0 16,-8 6 0-16,4 29-3 16,11 8-3-16,20 2 3 15,22-3-10-15,7-1 5 16,34-8-3-16,15-4 4 15,11-14 4-15,-1-10 1 16,-3-2 7-16,-11-20-2 16,-7-7 1-16,-14-4 2 15,-9-8 3-15,-11-2-4 16,-5-4 0-16,-1 11-5 0,-22 8 2 16,-5 14 7-16,-8 9-2 15,-4 3-10-15,4 10-11 16,6 9 9-1,11-2-3-15,11 0-4 0,8 3 1 16,0 0-36-16,12 2-34 16,11 6-62-16,-6-2-122 15,-9 3-82-15</inkml:trace>
  <inkml:trace contextRef="#ctx0" brushRef="#br0" timeOffset="46133.3">29685 10033 555 0,'0'0'15'0,"0"0"10"0,0 0-3 16,121 10-9-16,13 11 44 16,53-6 0-16,56-5-24 15,46-4-9-15,38-2-12 16,22 6-12-16,-3-1 1 16,-27 2-1-16,-47-8-33 15,-55-3 28-15,-57-6 5 16,-63-7 2-16,-45 6 3 15,-43 4 1-15,-30 3 1 16,-61 12-7-16,-43 19-199 16,-41 5-99-16,-32 4 23 15</inkml:trace>
  <inkml:trace contextRef="#ctx0" brushRef="#br0" timeOffset="46411.73">29736 10498 34 0,'0'0'810'0,"0"0"-810"15,0 0-42-15,79-32 42 16,40 25 12-16,47 7 24 16,38 0-14-16,33 0-8 15,23 0-9-15,6 0 0 16,-10 0 0-16,-12 0 2 15,-30 0-6-15,-34-3 0 16,-37 0-1-16,-49-1 0 0,-40 2-1 16,-36 2-36-16,-30 0-14 15,-65 0-5-15,-55 0-189 16,-51 6-136-16</inkml:trace>
  <inkml:trace contextRef="#ctx0" brushRef="#br0" timeOffset="46686.7">29732 10447 596 0,'0'0'0'15,"0"0"14"-15,157-80-14 16,-25 60 41-16,38 6 24 16,44 11 36-16,34 3-9 0,19 13-35 15,3 13-19-15,-12 5-15 16,-16-1-11-16,-26-7-3 15,-32-12-3-15,-38-9-1 16,-45-2 1-16,-37-2-2 16,-31-6 0-16,-21 1 5 15,-12-6 8-15,-22-1-17 16,-25-5-11-16,-18 2-120 16,-8 11-107-16,5 3-65 15,16 3-96-15</inkml:trace>
  <inkml:trace contextRef="#ctx0" brushRef="#br0" timeOffset="47399.25">32518 10195 123 0,'0'0'211'16,"0"0"-200"-16,0 0 106 15,0 0 6-15,0 0 8 16,0 0-66-16,-39-39-58 16,-2 68 38-16,0 10-25 15,5 14 5-15,12 0 8 16,14 1-22-16,10-8-2 16,7-4-4-16,28-11-5 15,12-12 1-15,8-16 14 16,5-3 0-16,1-27-8 0,-4-7-3 15,-11-3-4-15,-7-4-1 16,-12-5-7-16,-14-4-10 16,-13-1-11-16,0 5 6 15,-19 14 10-15,-13 14 13 16,-8 10 15-16,-4 8-3 16,0 17-12-16,7 16-3 15,11 6 0-15,15 5-3 16,11-2 1-16,0-6-7 15,25-6 7-15,9-12-9 16,9-9 14-16,1-9 0 0,2-3 1 16,-4-20-1-16,-8-4-2 15,-7-4-5-15,-12-7-6 16,-12 1-5-16,-3 3-5 16,-6 6 6-16,-12 17 17 15,-7 5 10-15,-5 6-3 16,-2 13 2-16,6 14 4 15,6 9-7-15,10 3-4 16,10-3-2-16,0-5-2 16,19-4-1-16,11-12 3 15,3-1 7-15,3-14-3 16,-2 0 10-16,-3-6 3 0,-5-14 4 16,-10-7 20-16,-6-2 0 15,-8-7 2-15,-2-5-22 16,-2 9-8-16,-12 5-6 15,-1 10 4-15,-2 11-11 16,2 5-4-16,-4 1-32 16,2 3-43-16,1 11-64 15,7 6-97-15,9-8-19 16</inkml:trace>
  <inkml:trace contextRef="#ctx0" brushRef="#br0" timeOffset="48563.75">33708 8468 258 0,'-23'-78'25'0,"-8"-2"-8"15,-12-1 29-15,-14 5-34 16,-8 4 1-16,-10 11 12 16,-13 1-5-16,-9 6-4 15,-9 5-7-15,-3 8-9 16,-3 2 0-16,-5 3-2 0,-10 10 2 16,-13 6-3-1,-9 10 4-15,-2 10-1 0,0 0 2 16,8 8 6-16,12 10-8 15,13 3 0-15,12 4-1 16,4 1 4-16,-5 5-3 16,-8 4 0-16,-8 1 0 15,-10 4 1-15,-10 7-1 16,0 3 0-16,5 6 0 16,8 5 8-16,12 10 22 15,13 5-26-15,8 3-3 16,9 4 6-16,11 3-7 15,5 3 1-15,6 4 0 16,3-1-1-16,7 1 5 0,1-1-3 16,8 0 2-1,4 8 7-15,6 8 16 0,5 4-10 16,7 8-5-16,5 3-6 16,7-2-3-16,9 4 0 15,4-3 5-15,0-6-2 16,0-9 1-16,0-6 8 15,12-5-1-15,8-4 19 16,9-3-14-16,7-2-6 16,5-2 12-16,9 6-12 15,5 4 17-15,4 0-10 16,6 0-11-16,-1 0 0 0,2-8 0 16,3 2 7-16,5-8 0 15,6-9-5-15,6-10 21 16,5-5 7-16,5-8-15 15,4-9 1-15,6-11-2 16,-5-5 12-16,5-5-19 16,2 1 10-16,-2 0-13 15,2-3-10-15,3-4-1 16,1-5 0-16,4-8 6 16,9 0-4-16,8-8 4 15,0-9-7-15,5-2-1 16,0-8 2-16,-3-9-4 15,-2-3 2-15,0-2 0 0,-4-9 0 16,-6-5 1 0,1-5-1-16,3-5 0 0,13-4 2 15,0-12-2-15,2-12 0 16,1-15-7-16,-33-21 7 16,-28-12-1-16,-35-14-5 15,-33 0-15-15,-8 8 21 16,-6 6 0-16,0 18 1 15,0 4 9-15,0 6 2 16,0 4 6-16,0 2 4 16,0-9 9-16,0-13-21 15,0-13-8-15,0-10 2 16,0 0-2-16,0 6-1 16,0 14 2-16,0 13-2 15,0 14-1-15,0 19 1 0,0 15 4 16,0 6-3-16,0 16-2 15,0 9-7-15,0 17-3 16,0 9 1-16,0 11 5 16,-9 3-23-16,-20-2 15 15,-4 1-3-15,-3-2-4 16,3 0-23-16,11 3-60 16,-5 0-78-16,-6-1-64 15,-3-8-205-15</inkml:trace>
  <inkml:trace contextRef="#ctx0" brushRef="#br0" timeOffset="78655.86">15238 4103 82 0,'0'0'0'0,"0"0"-21"16</inkml:trace>
  <inkml:trace contextRef="#ctx0" brushRef="#br0" timeOffset="79929.14">28490 2334 245 0,'0'0'50'0,"64"-116"100"16,-42 79-46-16,-8 11 27 16,-6 9-31-16,-4 7-8 15,-1 3-37-15,-1 7-5 16,-2 0-26-16,0 0-18 15,0 0-6-15,-2 21-12 16,-20 24 2-16,-20 28 10 16,-16 23 20-16,-8 9-8 15,2-7-3-15,7-17-3 16,14-20 2-16,10-19-1 0,9-11 4 16,8-12 1-16,9-12-3 15,5-5-1-15,2-2 4 16,0 0 2-1,3 0-4-15,29 0-2 0,20 1 11 16,24-1 0-16,23 0-8 16,12 0-7-16,4-3-4 15,-9-1-1-15,-24 4-53 16,-22 0-54-16,-20 0-48 16,-16 0-121-16,-10 0-29 15</inkml:trace>
  <inkml:trace contextRef="#ctx0" brushRef="#br0" timeOffset="80162.53">29365 2428 459 0,'0'0'90'0,"0"0"70"15,0 0-51-15,0 0-43 16,0 0-25-16,0 0-38 15,17-25-3-15,25 21-7 16,21-3 7-16,14 2 0 16,4 5-27-16,-10 0-67 15,-5 0-53-15,-11 5-12 0,-13 5-47 16,-15-3-82-16</inkml:trace>
  <inkml:trace contextRef="#ctx0" brushRef="#br0" timeOffset="80311.9">29600 2445 94 0,'0'0'144'16,"-103"19"10"-16,69-10-53 16,14-1-29-16,14 1-65 15,6 4-7-15,19 2-13 16,33 1 12-16,28-3-5 16,23-6 2-16,13-7-83 15,1 0-166-15</inkml:trace>
  <inkml:trace contextRef="#ctx0" brushRef="#br0" timeOffset="80687">30595 2146 394 0,'0'0'9'0,"0"0"54"15,0 0-36-15,0 0-20 16,0 0-7-16,0 0-2 16,48-27-2-16,-20 27 1 0,-1 0 1 15,-2 0-2 1,-2 9 1-16,-5 5-4 0,-5 4-1 16,-6 3 3-16,-7 5 1 15,0 2-4-15,-25 1 8 16,-9 0 6-1,-4-3 4-15,6-1 12 0,5-5 21 16,12-4-15-16,11-4-11 16,4 2-7-16,22 3-7 15,40 7 12-15,31 2 12 16,28 4-17-16,14 1-10 16,-3-1-48-16,-13-6-98 15,-30-10-77-15</inkml:trace>
  <inkml:trace contextRef="#ctx0" brushRef="#br0" timeOffset="81138">28107 2960 432 0,'0'0'3'16,"0"0"20"-16,0 0 44 16,0 0-38-16,0 0-23 15,0 0-6-15,-6 41 14 0,94-24 83 16,51-1 11-16,59-2-54 16,47-2-33-16,40-1-12 15,35-2-4-15,26-2 0 16,9-3-3-16,-1-1 0 15,-27-1 1-15,-43-2-3 16,-49 0 0-16,-56-3 2 16,-52-9 4-16,-49 2 9 15,-37 3 22-15,-25 3 2 16,-14 3 27-16,-2-1 3 16,0 2-30-16,0 0-24 15,0 0-14-15,0 0-1 0,0 0-8 16,0 0 2-1,0 0-9-15,0 0-31 0,0 0-15 16,0 0-30 0,0 0-55-16,-21 0-87 0,-7 0-129 15</inkml:trace>
  <inkml:trace contextRef="#ctx0" brushRef="#br0" timeOffset="81302.9">30963 3638 546 0,'0'0'0'0,"0"0"2"16,0 0 3-16,0 0-5 0,0 0-94 16,0 0-249-16</inkml:trace>
  <inkml:trace contextRef="#ctx0" brushRef="#br0" timeOffset="82383.14">24503 1350 326 0,'0'0'8'0,"0"0"10"0,0 0 49 16,0 0-37 0,0 0-30-16,0 0-4 0,-6 9 4 15,18-1 15-15,9-4 18 16,11-4 10-16,15-5 0 16,19-28 24-16,13-12-28 15,6-14-31-15,-3-13-2 16,-6-9-4-16,-8-14 0 15,-12-9-2-15,-16-7-9 16,-16 12 4-16,-17 26 5 16,-7 27 4-16,0 35 11 15,-7 11-5-15,-25 37-10 16,-15 24-22-16,-8 22 16 0,7 9 1 16,15-6 0-16,18-10 0 15,15-16 3-15,3-13-2 16,26-14-2-16,7-14 6 15,5-10 1-15,2-9 0 16,6 0 4-16,3-21 3 16,0-10-6-16,-2-11 6 15,-3-3-3-15,-6 3-2 16,-10 9-3-16,-12 16 0 16,-12 14-1-16,-4 3-10 15,-2 24-22-15,4 15 28 16,1 4 5-16,4-1 0 0,7-11 0 15,6-6-3-15,9-9 2 16,2-7 1-16,7-9 1 16,5 0 0-16,5-8 6 15,2-10 0-15,-2 2-7 16,-9 5 1-16,-11 5-1 16,-7 6-3-16,-5 0-4 15,-2 16-3-15,2 8 6 16,-1 1 1-16,6 1 3 15,4-6 2-15,5-10 0 16,4-8-2-16,11-2-4 16,2-19-69-16,-1-17-160 15</inkml:trace>
  <inkml:trace contextRef="#ctx0" brushRef="#br0" timeOffset="82526.23">26235 699 407 0,'0'0'87'0,"0"0"46"16,0 0-53-16,0 0-56 16,0 0-24-16,0 0-49 15,-28-16-193-15,28 31-175 16</inkml:trace>
  <inkml:trace contextRef="#ctx0" brushRef="#br0" timeOffset="83043.25">24715 1756 45 0,'0'0'96'0,"0"0"56"0,0 0-55 16,0 0-46-1,0 0-6-15,-15-76-37 16,15 72-4-16,2-1-4 0,10 2-6 16,4 1 1-1,-1 2-2-15,3 3-4 0,-3 18 8 16,-2 10-5-16,-5 8 5 15,-7 0 3-15,-1 0 1 16,0-6 1-16,-9-10 1 16,-1-9-2-16,4-8 12 15,3-3 21-15,3-3 13 16,0 0 3-16,0 0 16 16,0-12-12-16,10-19-49 15,14-10-5-15,8-1-5 16,0 6 5-16,-3 14-3 0,-6 11-4 15,-3 11-1-15,-7 0-14 16,-1 24-2-16,-3 13 0 16,-7 11-1-16,-2 9-8 15,-2 3-22-15,-14 2-17 16,5-5-63-16,7-15-82 16</inkml:trace>
  <inkml:trace contextRef="#ctx0" brushRef="#br0" timeOffset="83483.88">25277 1908 580 0,'0'0'22'16,"0"0"69"0,0 0-76-16,0 0-15 0,0 0-24 15,0 0-23-15,38-7 20 16,20 2 27-16,8-2 7 15,5-1 0-15,4-1-7 16,-5 4-25-16,-9 0 9 16,-18 0-45-16,-22 0 4 15,-16-6 47-15,-5-4 10 16,-14-5 4-16,-19-3-4 16,-11 3 3-16,-1 1-2 15,3 5 19-15,6 3 15 16,15 5 16-16,8 3-41 15,9 2 7-15,4-1-12 0,0 2-5 16,10 0-20-16,23 0 2 16,8 3 17-16,9 13 0 15,-6 2 1-15,-6 4-6 16,-10 4 5-16,-9 3 1 16,-9 5 0-16,-10 0 2 15,-4 4 2-15,-21 1-4 16,-8-2-24-16,-1-3-18 15,4-6-77-15,11-4-28 16,19-15-53-16</inkml:trace>
  <inkml:trace contextRef="#ctx0" brushRef="#br0" timeOffset="83951.04">26392 1768 427 0,'0'0'48'16,"0"0"19"-16,0 0-21 15,0 0-46-15,0 0-6 16,0 0 3-16,-45 84 3 16,27-48 3-16,11-10-2 15,4-6 2-15,3-7-3 16,0-6 0-16,7-5 0 16,14-2 4-16,10 0 13 15,10-12-1-15,5-16 3 16,2-10-8-16,-1-5 6 0,-6 0-6 15,-9 7 5-15,-8 13-2 16,-8 9-6-16,-8 9-6 16,-2 5-2-16,2 0-17 15,3 17-5-15,0 10 13 16,-2 4 9-16,-3-4 4 16,-5-5-3-16,-1-5 1 15,0-5 0-15,-19-2 4 16,-8-3 28-16,-9-5-3 15,-4-2-3-15,-6 0-6 16,-1-17-12-16,4-4-2 16,7-1 6-16,8 1-12 15,6 5-2-15,8 7 0 16,1 9-4-16,-4 0-20 16,-3 23-89-16,-3 12-11 0,5 11 22 15,11 4-56-15,7-4-53 16</inkml:trace>
  <inkml:trace contextRef="#ctx0" brushRef="#br0" timeOffset="84562.84">27390 951 72 0,'0'0'59'0,"0"0"1"16,14-82 45-1,-14 59-70-15,-11 8 29 0,-19 5-12 16,-11 8-38-16,-14 2 5 16,-10 15-17-16,-4 18 2 15,0 13 5-15,5 8 5 16,15 2-10-16,12-3 7 15,17-6-10-15,17-12-2 16,3-5-2-16,18-12 3 16,16-6 5-16,7-11 4 15,5-1 0-15,6-13 5 16,-3-13-6-16,-2-8 2 16,-4-7 3-16,-7-8 0 15,-3-6-8-15,-10 9 8 16,-9 11-3-16,-5 16 38 0,-8 14 8 15,-1 5-25-15,0 3-31 16,-21 24-32-16,-8 16 17 16,-3 15 15-16,2 5-1 15,11 1-6-15,12-2-62 16,7-9-37-16,0-5 13 16,28-15-15-16,18-17-1 15,17-15-93-15</inkml:trace>
  <inkml:trace contextRef="#ctx0" brushRef="#br0" timeOffset="85058.84">27628 1192 204 0,'0'0'46'16,"0"0"87"-16,0 0-109 0,0 0-11 16,0 0 2-16,0 0-1 15,-46-17-5-15,46 16 5 16,0 1-10-16,4-3-4 15,11 3-3-15,6 0 3 16,1 0-3-16,-2 0 0 16,-2 9-6-16,-5 5-2 15,-2 2 3-15,-7 0-2 16,-4 4 0-16,0 3 4 16,-1-1 6-16,-14 2 4 15,0-4 0-15,0-8 1 0,3-3-1 16,6-6 3-1,1-3 11-15,5 0 1 0,0 0 5 16,0 0 13-16,6-15-10 16,14-19-24-16,10-7-3 15,1 2 0-15,-1 5 0 16,-3 13 0-16,-8 10 2 16,-7 7 7-16,0 1 3 15,-6 3-1-15,0 0-11 16,0 7-9-16,0 17 9 15,-6 12 2-15,0 14 5 16,-16 6 8-16,-10-1-5 0,1-9-4 16,5-10-5-1,7-14 0-15,6-7-1 16,2-8-4-16,5-3-47 0,1-4-40 16,29-4-24-16,11-20-45 15</inkml:trace>
  <inkml:trace contextRef="#ctx0" brushRef="#br0" timeOffset="85297.3">28468 1035 261 0,'0'0'114'0,"0"0"-24"15,0 0 11-15,0 0-45 16,0 0-6-16,0 0-23 0,14-12-12 15,14 2-12-15,18-2-3 16,15 1-1-16,8 2 0 16,-2 1 0-16,-4 4-1 15,-7 4-9-15,-8 0-67 16,-11 0-37-16,-16 0-72 16</inkml:trace>
  <inkml:trace contextRef="#ctx0" brushRef="#br0" timeOffset="85472.18">28339 1219 180 0,'0'0'201'0,"0"0"-103"15,0 0 10-15,0 0-38 16,0 0-49-16,80-10 10 16,17 0 12-16,29 3-35 15,1 7-8-15,-6 0 0 16,-21 4-83-16,-27 8-82 15,-31-7-103-15</inkml:trace>
  <inkml:trace contextRef="#ctx0" brushRef="#br0" timeOffset="87977.11">29950 1219 154 0,'0'0'12'0,"0"0"53"15,0 0 4-15,-88 14-20 16,72-1-10-16,9-4-13 0,4-4-11 16,3-5-15-16,0 0 17 15,0 0 9-15,0 0 0 16,6-10 16-16,14-17 24 16,9-11-48-16,4-10-12 15,-2-8-5-15,-1-10-1 16,-2-11 0-16,0-8 0 15,-3 3 1-15,-8 10-1 16,-8 22 2-16,-6 27-2 16,-3 20 11-16,0 3-11 0,-22 29-36 15,-11 17 29-15,-4 11 1 16,9 5 6-16,13-2-1 16,15-6 0-16,0-7-6 15,22-12 0-15,6-13-4 16,5-11 9-16,7-11 2 15,6 0 0-15,5-11 2 16,1-11-1-16,-3-6 1 16,-5-4 1-16,-8 2-2 15,-9 6 0-15,-11 9-1 16,-10 11 0-16,-6 4-5 16,0 9-12-16,0 18-12 15,1 9 29-15,4 2 1 0,4-2-1 16,3-10-1-1,3-7 1-15,3-8 0 0,0-8 0 16,5-3 1-16,10 0 7 16,9-1-7-16,7-14 3 15,3 2 1-15,2-1-5 16,-11 6-1-16,-7 5-2 16,-10 3 3-16,-9 0-6 15,-5 0 3-15,2 9 0 16,-4 0-1-16,2 3-3 15,3-4-98-15,-1-6-86 16</inkml:trace>
  <inkml:trace contextRef="#ctx0" brushRef="#br0" timeOffset="88553.19">29737 1463 368 0,'0'0'26'0,"0"0"34"16,0 0-56-16,0 0-4 15,0 0-6-15,0 0 4 16,73-68 2-16,-60 68-5 15,1 5-3-15,1 9 1 16,0 6 6-16,-4 1-1 16,-3-3 1-16,-3-4-2 0,-4-6 2 15,-1-5-5-15,0-1 6 16,0-2 6-16,0 0 2 16,2 0 9-16,1 0 35 15,3-16-7-15,6-9-42 16,7-5-3-16,7 3-1 15,2 1 1-15,2 11-2 16,-2 10 3-16,-3 5-2 16,-4 7-4-16,-3 19-6 15,-9 11 4-15,-9 7 5 16,0 4-3-16,-13-2-44 16,-8-3-84-16,6-11-94 15</inkml:trace>
  <inkml:trace contextRef="#ctx0" brushRef="#br0" timeOffset="88766.4">30328 1473 206 0,'0'0'69'0,"0"0"115"16,0 0-88-16,0 0-47 16,0 0-37-16,0 0-12 15,21-14-12-15,6 11 8 16,8 2 3-16,6-6-6 15,-4 5-26-15,0-2-28 16,-9 0-7-16,-11 2-15 16,-11 0-34-16,-6-1-6 15,-6-2 28-15</inkml:trace>
  <inkml:trace contextRef="#ctx0" brushRef="#br0" timeOffset="88921.82">30486 1400 73 0,'0'0'108'0,"0"0"-8"15,0 0 2-15,0 0-36 16,0 0-32-16,0 0-21 15,-18-12-9-15,26 12-2 16,7 0-1-16,4 14-1 16,-3 3-1-16,-5 6-6 15,-10 2 1-15,-1 8-13 16,-12 1-51-16,-16 1-72 16,-5-3-43-16</inkml:trace>
  <inkml:trace contextRef="#ctx0" brushRef="#br0" timeOffset="89378.9">30783 1497 94 0,'0'0'74'0,"0"0"135"16,0 0-166-16,0 0-42 16,0 0 10-16,0 0-10 15,-61 87 8-15,49-58 2 16,5-3-10-16,7-9-1 15,0-7 0-15,8 0 6 16,17-10 3-16,10 0 8 16,2-7 12-16,7-16 4 0,2-6-18 15,-1-7-2-15,4-3 6 16,-7 3-7-16,-8 11-6 16,-13 8 4-16,-12 12 11 15,-4 5-21-15,-5 1-10 16,0 23-23-16,0 10 26 15,0 4 7-15,0-3 2 16,-8-9-2-16,-1-11 0 16,0-6 3-16,-3-6-1 15,-5-3 14-15,-6-3 24 16,-3-18-11-16,-4-12-19 16,-1-2 0-16,3-6-10 15,-2 2-3-15,2 6-1 0,-1 8-5 16,1 16-1-16,-3 9-15 15,-7 12-38-15,1 19-1 16,3 15 2-16,8 5-62 16,17-2-81-16</inkml:trace>
  <inkml:trace contextRef="#ctx0" brushRef="#br0" timeOffset="89784.09">31535 1006 160 0,'0'0'48'0,"0"0"131"16,0 0-86-16,0 0-54 15,0 0-26-15,0 0-13 16,97-78 8-16,-55 73-8 16,5 3 0-16,-2 2-1 15,-5 0 0-15,-12 0-1 16,-11 7 0-16,-11 7-10 16,-6 4-1-16,-17 8-9 15,-20 3 10-15,-14 1 12 16,-4-2 6-16,0-2-2 0,4-5-1 15,10-4 0 1,9-3 8-16,17-7-11 0,9-1 0 16,6 0-7-16,17 1-2 15,29 0 4-15,18-6-14 16,12-1-148-16</inkml:trace>
  <inkml:trace contextRef="#ctx0" brushRef="#br0" timeOffset="89988.13">32258 1006 406 0,'0'0'57'16,"0"0"138"-16,0 0-75 16,0 0-47-16,0 0-41 15,0 0-32-15,37-14-10 16,8 14-9-16,10 0-102 15,-1 0-42-15,-9 3-35 16,-8 3-102-16</inkml:trace>
  <inkml:trace contextRef="#ctx0" brushRef="#br0" timeOffset="90136.9">32279 1062 70 0,'0'0'123'0,"0"0"31"16,0 0-62-1,0 0-51-15,0 0-41 0,0 0-5 16,9 20 5-16,45-17 0 16,17-3 0-16,2 0-141 15</inkml:trace>
  <inkml:trace contextRef="#ctx0" brushRef="#br0" timeOffset="90540.81">33009 851 299 0,'0'0'88'0,"0"0"1"16,0 0-54-16,0 0-35 16,0 0-2-16,0 0-2 15,91-26 0-15,-63 26 3 16,-1 0 0-16,1 0-6 15,0 11 3-15,-4 5 3 16,-3 4-6-16,-11 4 2 16,-10 3-1-16,-13 6-1 15,-26 1 4-15,-9 1 3 16,-2-9 7-16,5-6-4 16,11-7 0-16,11-7 32 15,8-3 3-15,11-1-3 16,4-2 12-16,0 1-10 0,4 2-23 15,23 3-5-15,17 1 38 16,18-3 13-16,13-1-46 16,1-2-14-16,4 0-2 15,-12 4-33-15,-19 0-62 16,-18 2-52-16,-28-2-43 16</inkml:trace>
  <inkml:trace contextRef="#ctx0" brushRef="#br0" timeOffset="90788.47">32720 1405 116 0,'0'0'43'16,"0"0"42"-16,0 0 20 16,0 0-39-16,0 0-16 15,100 14 52-15,-21-11-23 16,12-3-37-16,12 0-22 15,8-3-9-15,5-8-6 16,-4 1-5-16,-19 4-1 16,-25 3-8-16,-31 3-45 15,-26 0-30-15,-13 0-30 16,-41 0-91-16,-30 13 18 16</inkml:trace>
  <inkml:trace contextRef="#ctx0" brushRef="#br0" timeOffset="91030.58">32819 1542 143 0,'0'0'163'0,"0"0"31"16,0 0-46-16,0 0-27 15,0 0-6-15,0 0-39 16,142 0-53-16,-48 1-13 16,16 7-8-16,6-2 5 15,11 6-7-15,-6-4 0 16,-23-1-4-16,-26-2 4 15,-29-4 7-15,-26-1-2 16,-13 0 0-16,-4 0 2 16,-1 0-7-16,-34 0-63 15,-27 0-140-15,-22-1-98 0,-16 1-154 16</inkml:trace>
  <inkml:trace contextRef="#ctx0" brushRef="#br0" timeOffset="92170.7">30599 2271 25 0,'0'0'75'15,"0"0"16"-15,0 0 11 0,0 0-1 16,0 0-21 0,0 0-12-16,-6-11-21 0,2 7-2 15,-3 0-7-15,2-1-4 16,2 2-1-16,3 1 11 15,0 1 17-15,0-2-9 16,0-8-16-16,6-3-20 16,18-3-16-16,12-5-7 15,7 7 6-15,-3 4-3 16,-2 6-4-16,-8 5 2 16,-4 0 1-16,-5 6-9 15,-4 11 7-15,-6 2-5 16,-11 6-2-16,0 7-2 0,-29 7 8 15,-28 11 8 1,-16 5 2-16,-6-4 3 0,5-7-1 16,16-7-1-16,11-11-3 15,12-6 2-15,12-6 0 16,11-7 7-16,10-4-9 16,2-3-1-16,0 0-3 15,21 7-8-15,19-1 12 16,23-1 34-16,26-1-2 15,14-2-12-15,3-2-13 16,-6 0-5-16,-15 0-4 16,-18 0 1-16,-12-5-11 0,-17-3-58 15,-17-4-78 1,-18-6-36-16,-3-4 12 0,-35-11-161 16</inkml:trace>
  <inkml:trace contextRef="#ctx0" brushRef="#br0" timeOffset="92537.68">30471 2152 342 0,'0'0'36'0,"0"0"125"16,0 0-82-16,0 0 5 16,0 0-2-16,0 0-54 15,12-37-11-15,21 37-15 0,12 1-2 16,0 14-1-1,0 0 0-15,-6 3-3 0,-6-1 4 16,-9-2-3-16,-12-1-3 16,-7 1 3-16,-5 2-5 15,-6 9 5-15,-27 6 3 16,-12 6 3-16,-13 7 4 16,3-2-3-16,4-5-4 15,15-4 0-15,12-7-2 16,9-10-1-16,11-3-2 15,4-1-5-15,0-1-9 16,29-1-8-16,16-2 16 0,21-4 8 16,15-2-9-1,3-3-41-15,-1 1-49 16,-7 3-51-16,-17-1-16 16</inkml:trace>
  <inkml:trace contextRef="#ctx0" brushRef="#br0" timeOffset="113864.54">12204 8104 0 0,'0'0'53'0,"0"0"20"16,55-101 23-16,-45 63-11 16,1 4-8-16,-8 2-8 15,-3 3-9-15,0-1-12 16,-12 3-16-16,-9-3-26 15,-13 4-3-15,-5 4 9 16,-2 7-12-16,3 10 8 16,-2 5-8-16,4 22-14 15,-3 20 5-15,7 9 6 0,12 1 0 16,11-6 2-16,9-9-3 16,3-7-3-16,15-13 0 15,6-9-2-15,5-8 3 16,6 0 6-16,5-21 14 15,2-6-8-15,-6-5 4 16,-4-3 4-16,-6-3-7 16,-6 7 4-16,-7 5-4 15,-7 15-3-15,-2 7 15 16,-4 4 3-16,0 0-22 16,0 8-13-16,0 22-12 15,-10 14 17-15,-1 11 6 16,5 4-14-16,3-5-49 15,3-9-7-15,0-4-18 0,3-15-7 16,11-9-51-16</inkml:trace>
  <inkml:trace contextRef="#ctx0" brushRef="#br0" timeOffset="114143.79">12435 8050 39 0,'0'0'50'15,"0"0"66"-15,0 0-10 16,0 0-25-16,0 0-6 16,0 0-2-16,0 0-6 15,0 0-10-15,0 0-18 16,0 0-16-16,0 0-8 0,0 1-7 16,0 19-8-16,-7 13 0 15,-2 9 8-15,-4 8 14 16,2-1-20-1,2-1 0-15,0-6 0 0,0-5 1 16,3-7-3-16,3-10-10 16,3-3-91-16,0-8-97 15,18-9-42-15</inkml:trace>
  <inkml:trace contextRef="#ctx0" brushRef="#br0" timeOffset="114486.98">12629 8148 392 0,'0'0'83'0,"0"0"-22"16,0 0-8-16,0 0-24 15,0 0-29-15,0 0-3 16,-25 48-5-16,11-1 8 16,-5 6 7-16,7 0-4 15,4-12-3-15,8-7-2 16,0-10 2-16,14-7-11 15,1-12 7-15,9-5 1 16,1 0 3-16,-1-19 6 16,1-10 4-16,-8-7 1 15,-4-5-4-15,-13-8 1 16,0 3 1-16,0 3-7 0,-18 10 8 16,-4 13 1-16,-10 12-11 15,3 8-5-15,-4 11-5 16,0 22-24-16,8 12-37 15,5 6-28-15,13-2-51 16,7-6-99-16</inkml:trace>
  <inkml:trace contextRef="#ctx0" brushRef="#br0" timeOffset="114819.95">13169 8280 267 0,'0'0'48'15,"0"0"65"-15,0 0 52 0,0 0-91 16,0 0-45-16,-79 9-29 16,43 24-4-16,2 14-1 15,7-1 4-15,15 0-6 16,12-3 5-16,0-10-8 16,6-9-13-16,13-10 6 15,7-13 4-15,-1-1 13 16,8-14 1-16,7-20 5 15,-7-8 0-15,-4-8-6 16,-13-4-3-16,-13 1 3 16,-3 4 11-16,-16 12-9 15,-13 10 5-15,-14 18-7 16,-5 9 0-16,-1 12-21 0,4 21-26 16,8 8-46-1,19 1-22-15,11-1-66 16</inkml:trace>
  <inkml:trace contextRef="#ctx0" brushRef="#br0" timeOffset="115154.33">13767 8301 420 0,'0'0'63'15,"0"0"74"-15,-88-10-120 16,48 19-13-16,7 13-6 0,8 11 2 15,6 7-8-15,15 1-1 16,4 4 3-16,6-3 0 16,21-9 2-16,6-10-10 15,1-12 5-15,2-11 6 16,0 0 3-16,4-23 6 16,-4-13 3-16,-4-8-1 15,-6-4-4-15,-14-9 11 16,-12-3-2-16,0 4 3 15,-12 6-3-15,-15 11-5 16,2 19 14-16,-2 17-22 16,2 3-2-16,-2 28-30 15,6 16-84-15,3 15-1 0,9-5-88 16</inkml:trace>
  <inkml:trace contextRef="#ctx0" brushRef="#br0" timeOffset="116300.93">15981 7906 179 0,'0'0'9'0,"0"0"31"15,72-73 77-15,-34 37-29 16,4-7-47-16,-5 0 17 16,-15 6-27-16,-8 8 15 15,-14 8 10-15,-12 8-17 16,-22 8-28-16,-25 5-11 15,-12 29-5-15,-14 21-15 16,4 14 16-16,16-3 0 16,23-1 3-16,16-10 0 0,19-14-15 15,7-10-13-15,6-13 8 16,24-13 11-16,9 0 10 16,16-12 7-16,4-18 4 15,6-9-8-15,-4-8 7 16,-8-3-9-16,-8 1 7 15,-12 9-6-15,-18 12 10 16,-9 13 20-16,-6 15 7 16,0 0-39-16,0 10-11 15,-21 27-28-15,-6 14 32 16,-1 15 5-16,7 1-44 0,12 8-93 16,9-9-27-16</inkml:trace>
  <inkml:trace contextRef="#ctx0" brushRef="#br0" timeOffset="116630.76">16384 7981 508 0,'0'0'5'0,"0"0"72"0,0 0-25 15,0 0-12 1,0 0-22-16,0 0-14 0,-8-6-4 15,5 6 0-15,-3 19-5 16,-3 7 5-16,-4 4 3 16,-3 1 3-16,2-5-5 15,5-2 2-15,0-4 1 16,2-1-4-16,0-2 1 16,0 3-1-16,1-1 2 15,0 4-2-15,-4 0 0 16,3 1-1-16,1 2-2 15,2 3-17-15,-1 1-25 16,5-5-29-16,0-7-39 16,0-6-16-16,5-12-39 15</inkml:trace>
  <inkml:trace contextRef="#ctx0" brushRef="#br0" timeOffset="117123.15">16549 8104 145 0,'0'0'21'16,"0"0"-14"-16,0 0 32 16,0 0 30-16,0 0-11 15,0 0-20-15,3-17-5 0,-2 11 0 16,-1 3 18-1,0 0-13-15,0-1 13 0,0 4-6 16,0 0-13 0,0 0 2-16,0 0-9 0,0 0-6 15,0 0-9-15,0 0-9 16,-7 19-1-16,-17 19 0 16,-4 8 15-16,-4 6-4 15,10-4-11-15,8-9-3 16,10-7 2-16,4-6 1 15,0-11-13-15,14-6 4 16,11-9 9-16,8 0 1 16,0-7 4-16,2-20-3 15,-2-6 13-15,-12-9-11 16,0-11-3-16,-12-3 0 0,-8 3-1 16,-1 14 2-16,0 15-2 15,-13 13 5-15,-13 11-5 16,-3 0-31-16,-4 28-53 15,-3 15-35-15,8 6 1 16,4 0-23-16,18-11-135 16</inkml:trace>
  <inkml:trace contextRef="#ctx0" brushRef="#br0" timeOffset="118042.47">16972 7886 41 0,'0'0'15'0,"0"0"34"16,0 0 2-16,0 0 31 15,0 0-14-15,0 0-10 16,-10-9 2-16,10 9-9 16,0 0-19-16,0 0-20 15,0 0-12-15,0 0 0 16,0 0-3-16,0 0 1 16,0 0 0-16,0 0 1 0,0 0-1 15,0 0 2-15,0 0-2 16,0 0-2-16,0-2 1 15,0-3 3-15,7-2 1 16,2 0 1-16,5 1-2 16,-11 3 0-16,0 2 0 15,-3 1 0-15,0 0 3 16,0 0 0-16,0 0 2 16,0 0 9-16,0 0 5 15,0 0 6-15,0 0 3 0,0 0-4 16,0 0 5-1,0 0 0-15,0 0-5 0,0 0-8 16,0 0-5 0,0 0 1-16,0 0-1 0,0 0-3 15,0 0-3-15,0 0 1 16,0 0-5-16,0 0 1 16,0 0-1-16,0 0-1 15,0 0 0-15,0 0-1 16,0 0 0-16,0 0-3 15,0 0-2-15,0 0 0 16,0 0-1-16,0-2 3 16,0 2 3-16,0 0-1 15,0 0 2-15,0 0-1 16,0-1 0-16,3-2 1 0,-3 2 1 16,3-2 2-16,-3 3 2 15,0 0 1-15,0 0 2 16,0 0 4-16,0 0 0 15,0 0-2-15,-21 8-10 16,-10 18-2-16,-11 9-9 16,-7 5 8-16,7 7 0 15,7-2 1-15,15-4 0 16,4-8-1-16,10-5-8 16,6-7 1-16,0-5 4 15,9-6-3-15,10-6 9 16,0-4 4-16,5 0-3 0,-6-11 9 15,3-11 7-15,-8-4-5 16,-7-4-3-16,-6 0-9 16,0 8-1-16,-6 5-33 15,-21 17-3-15,-13 3-61 16,-8 26-97-16,-7 18-10 16</inkml:trace>
  <inkml:trace contextRef="#ctx0" brushRef="#br0" timeOffset="120754.01">18248 7857 357 0,'0'0'5'0,"0"0"-5"15,0 0 23-15,0 0-5 16,0 0-18-16,0 0-18 15,0 0 18-15,104 15 6 16,-16-8-6-16,16-1-39 16,7-5-158-16</inkml:trace>
  <inkml:trace contextRef="#ctx0" brushRef="#br0" timeOffset="120930.4">19238 7928 267 0,'0'0'103'15,"0"0"-83"-15,0 0 32 16,0 0-6-16,0 0-46 16,0 0-6-16,4 8-14 15,28-5 18-15,24 3 2 16,31-6 0-16,19 0-52 16,13 0-39-16,4-14-188 15</inkml:trace>
  <inkml:trace contextRef="#ctx0" brushRef="#br0" timeOffset="121140.2">20616 7847 319 0,'0'0'21'16,"0"0"36"-16,0 0 9 16,0 0-35-16,0 0-20 15,0 0-5-15,39 10-4 16,4 0 5-16,9 0-7 15,1-1-4-15,-6 2-33 16,-11-9-22-16,-7-2-4 16,-17 0-44-16,-4 0-17 0,-8 0 34 15</inkml:trace>
  <inkml:trace contextRef="#ctx0" brushRef="#br0" timeOffset="122177.19">9889 8483 257 0,'0'0'0'15</inkml:trace>
  <inkml:trace contextRef="#ctx0" brushRef="#br0" timeOffset="122270.43">9728 7643 111 0,'0'-78'0'15,"-18"3"-111"-15</inkml:trace>
  <inkml:trace contextRef="#ctx0" brushRef="#br0" timeOffset="123020.19">13942 7925 458 0,'0'0'9'0,"0"0"25"16,0 0-16-16,0 0-2 15,0 0-6-15,0 0-10 16,29-30-20-16,43 29 20 16,28 1-39-16,16 0-83 15,2 0-80-15</inkml:trace>
  <inkml:trace contextRef="#ctx0" brushRef="#br0" timeOffset="123171.39">14717 7998 295 0,'0'0'5'0,"0"0"-5"15,0 0-17-15,0 0-27 16,0 0-34-16,82 20 9 16</inkml:trace>
  <inkml:trace contextRef="#ctx0" brushRef="#br0" timeOffset="123288.82">15314 8020 162 0,'0'0'0'16,"0"0"-15"-16,0 0-90 0</inkml:trace>
  <inkml:trace contextRef="#ctx0" brushRef="#br0" timeOffset="128321.42">2404 7870 125 0,'0'0'19'16,"0"0"3"-16,0 0 60 15,0 0-47-15,0 0 33 16,0 0-13-16,0 0-6 16,-52-71-9-16,52 62-14 15,0-3 8-15,6 2-14 0,6 0-20 16,10 4-5 0,5 6-2-16,6 0 0 0,-2 2 4 15,2 18-6-15,-6 5 3 16,-9 5 2-16,-5 1-1 15,-4-2 3-15,-7-2 2 16,-2-7 0-16,0-7 0 16,0-6 2-16,0-1 0 15,0-4 1-15,0-2 5 16,0 0 8-16,0 0 5 16,0-8-1-16,0-17-12 15,0-11-8-15,0-6-6 16,3 3 6-16,10 6 0 0,2 10-9 15,-2 11 2 1,-1 7 1-16,2 5-5 0,-1 3-6 16,6 19 4-16,-2 9 2 15,-5 8 4-15,-5 4-1 16,-7 3-26-16,0-2-30 16,0-7-20-16,0-11-21 15,0-7 4-15,0-9-23 16</inkml:trace>
  <inkml:trace contextRef="#ctx0" brushRef="#br0" timeOffset="128763.97">2880 7886 167 0,'0'0'100'0,"0"0"80"16,0 0-74-16,0 0-6 16,0 0-6-16,0 0-37 15,6-23-31-15,16 13-21 16,14-3-5-16,21-3 0 15,13-1-6-15,7-2 6 16,-8 2-4-16,-5 0 4 16,-13 0-41-16,-12 1-9 15,-14 2 6-15,-13 0-2 16,-12 3 11-16,0-3 6 16,-27 0-33-16,-13 0 9 15,-2 5-17-15,-1 1 34 16,10 0 36-16,5 6 6 15,8-3 8-15,10 3 21 0,4-1 26 16,6-1 0-16,3-6-21 16,16 0-24-16,11 1-16 15,9 4-2-15,3 5 1 16,13 0 1-16,0 5 0 16,-6 14 4-16,-10 7-4 15,-17 10-5-15,-16 4 3 16,-6 9 1-16,-25 1 1 15,-14-1 0-15,3-6-41 16,1-9 19-16,15-14-19 16,10-11-24-16,10-9-80 15,7-25-96-15</inkml:trace>
  <inkml:trace contextRef="#ctx0" brushRef="#br0" timeOffset="129221.21">3839 7271 319 0,'0'0'8'16,"0"0"-4"-16,0 0 5 16,0 0 35-16,-34 106-9 15,31-63-15-15,3-2-1 16,0-7-5-16,0-9-8 16,16-9 3-16,1-9-9 15,-1-7 24-15,9 0 14 16,-2-16 9-16,11-14 22 0,-3-10-61 15,-5-6 4-15,-4-8-4 16,-4-1 8-16,-3 5 0 16,-2 11-3-16,-2 16-11 15,-5 11 11-15,-3 11-12 16,4 1-1-16,2 6-28 16,9 21 6-16,3 6 17 15,3 2 5-15,-9 2 0 16,-5-9 0-16,-10-2 1 15,0-9-1-15,-3-3 1 16,-18-4 9-16,-4-9 24 16,-8-1 8-16,-6-8-15 0,-10-17-19 15,-6-8 1-15,-3-7-9 16,7 0-6-16,5 7-16 16,13 11 11-16,18 11 4 15,5 11-47-15,2 22-67 16,5 24-33-16,3 19 95 15,8 3-196-15</inkml:trace>
  <inkml:trace contextRef="#ctx0" brushRef="#br0" timeOffset="129782.71">4227 8646 138 0,'0'0'4'0,"-36"-101"90"15,24 59-22-15,-3 7 9 0,0 14 24 16,-1 5-38-16,1 7 3 16,-3 7 8-16,-1 2-42 15,-11 8-26-15,0 22-10 16,-4 15-8-16,1 6 3 15,13 1 5-15,12-6-3 16,8-12 1-16,0-10-4 16,13-12 5-16,12-8 1 15,5-4 1-15,6-8 10 16,3-17 3-16,-2-8-5 16,-1-5-3-16,-12-2 1 15,-5 5-4-15,-10 8 7 16,-6 14-6-16,-3 9-4 0,0 4-9 15,3 17-27-15,6 24-8 16,-3 18 42-16,6 11-2 16,-2 5-25-16,5-9-70 15,3-11-85-15,10-18 65 16,8-21-150-16</inkml:trace>
  <inkml:trace contextRef="#ctx0" brushRef="#br0" timeOffset="130188.79">4552 8732 212 0,'0'0'114'0,"0"0"-23"0,0 0-30 15,0 0-4-15,0 0-3 16,0 0-23-16,0-3-19 16,0 1-9-16,6 2-3 15,9 0-14-15,6 0 4 16,7 0 8-16,2 12 2 15,-6 6-3-15,-8 0-15 16,-7 4 0-16,-6-1-1 16,-3-3 9-16,0-2-2 15,0-5 12-15,-3-2 3 16,-3-7 1-16,6-2 2 16,-3 0 10-16,3-7 18 15,0-22-17-15,0-8-17 16,3-6-8-16,11 9 2 15,-1 11 6-15,-1 10 5 0,-6 7 18 16,0 6-23-16,6 8-31 16,-3 17 14-16,3 11 14 15,-2 7 3-15,-10 6-3 16,0-2-5-16,0-10-46 16,0-8-24-16,12-15-76 15,9-14-77-15</inkml:trace>
  <inkml:trace contextRef="#ctx0" brushRef="#br0" timeOffset="130624.45">5156 8520 508 0,'0'0'62'16,"0"0"63"-16,0 0-65 15,0 0-28-15,0 0-6 16,0 0-26-16,124-93-4 15,-41 56 0-15,8-1 2 16,5 4-5-16,-5 5-11 16,-18 3-44-16,-16 6-8 15,-29 6 34-15,-16 8-45 16,-12 2 32-16,-12 1 24 16,-27-3-65-16,-19 0 5 15,-5-5 72-15,2-3 13 16,6 0 46-16,13 5 4 0,8 1 4 15,16 4-3-15,12 3 47 16,6-2-8-16,0 3-60 16,12 0-30-16,30 0 2 15,16 3 14-15,12 14 6 16,-9 8-8-16,-10 3-5 16,-18 2-3-16,-14 3-6 15,-13 1-2-15,-6 5 2 16,-15 0 14-16,-15 3-13 15,-11-2-2-15,5-4-29 16,6-8-61-16,9-12-40 16,11-16-65-16</inkml:trace>
  <inkml:trace contextRef="#ctx0" brushRef="#br0" timeOffset="130961.84">6266 7886 252 0,'0'0'236'0,"0"0"-186"16,0 0 6-16,-45-79-8 15,23 51 3-15,5-7-6 16,1-6-23-16,13-5-1 16,3-1-1-16,9 2-13 15,24 8-7-15,4 9-8 16,8 9 3-16,4 12 1 15,-1 7-9-15,4 16-7 0,-6 19 9 16,-7 5 6-16,-11 9 2 16,-14 1 2-16,-11 1-3 15,-3 0 2-15,-11-3 4 16,-17-5-2-16,-2-1 8 16,-1-1-5-16,1 1-3 15,6 8-36-15,3 13-80 16,11-4-76-16,5 2-75 15</inkml:trace>
  <inkml:trace contextRef="#ctx0" brushRef="#br0" timeOffset="131253.62">6609 8448 280 0,'0'0'90'0,"0"0"-73"15,0 0-6-15,0 0 66 16,0 85-25-16,0-62 22 15,0-7-45-15,0-6-10 16,0-6-1-16,6-4-6 16,6 0 18-16,4 0 21 15,5-14 32-15,-3-11-21 16,-9-2-11-16,-3 2-4 16,-6 3-15-16,0 7-5 15,-6 10-3-15,-3 5-24 16,-6 0-3-16,-3 8-12 0,-4 14-2 15,4 9-38-15,-3 5-20 16,2 6-86-16,-1 2-77 16,-5-4-79-16</inkml:trace>
  <inkml:trace contextRef="#ctx0" brushRef="#br0" timeOffset="132311.81">4935 9607 658 0,'0'0'5'0,"0"0"73"16,0 0-9-16,0 0-22 16,0 0-36-16,0 0 11 15,182-63 30-15,-10 14-22 16,35 1 7-16,21-7-27 15,10-4-10-15,-1-3 6 16,-15 2-3-16,-28 11-3 16,-27 8 12-16,-39 9 15 15,-34 8 8-15,-36 8-15 16,-28 6 27-16,-21 10 0 16,-9-3-8-16,0 3 12 15,0 0-19-15,0 0-10 16,0 0-6-16,0 0-7 15,0 0-3-15,0 0-5 16,0-4 1-16,0 4 0 0,0 0 2 16,0 0 0-16,0 0-1 15,0 0 0-15,0 0 0 16,0 0-2-16,0 0 3 16,0 0-4-16,0 0-1 15,0 0 1-15,0 0 2 16,3 0-1-16,-3 0-2 15,0 0 0-15,0 0 1 16,0 0 0-16,0 0 1 16,0-3-2-16,0 3 1 15,0 0 0-15,0 0 2 0,0 0-2 16,0 0-1-16,0 0 1 16,0 0 1-16,0 0-1 15,0 0 2-15,0 0-2 16,0 0 0-16,0 0 1 15,0 0-1-15,0 0 0 16,0 0 0-16,0 0-1 16,0 0 2-16,0 0-3 15,0 0 3-15,0 0-3 16,0 0 4-16,0 0-4 16,0 0 1-16,0 0 1 15,0 0 0-15,0 0 1 16,0 0-2-16,0 0 1 0,0 0-4 15,0 0 3-15,0 0 0 16,0 0-1-16,0 0 1 16,0 0 1-16,0 0 0 15,0 0 0-15,0 0 0 16,0 0-2-16,0 0 1 16,0 0 0-16,0 0 0 15,0 0 1-15,0 0-2 16,0 0-1-16,0 0 1 15,0 0 2-15,0 0-4 16,0 0 4-16,0 0-5 16,0 0 2-16,0 0 3 15,0 0-1-15,0 0 1 0,0 0-4 16,0 0 1-16,0-1 0 16,0 1-1-16,0 0-5 15,0 0 3-15,0-2-4 16,0 2-5-16,0 0-6 15,0 0 1-15,0 0-13 16,0 0-14-16,0 0-15 16,0 0-7-16,0 0-5 15,0 0-5-15,0 0-28 16,0 0-12-16,-6 13-21 16,-13 4 38-16,-8 3-76 15,-4 1-60-15</inkml:trace>
  <inkml:trace contextRef="#ctx0" brushRef="#br0" timeOffset="136846.87">3474 10942 421 0,'0'0'1'0,"0"0"51"15,0 0-18-15,0 0-34 16,0 0-3-16,0 0 0 15,0 0-8-15,7 16 9 16,27-10 2-16,11-6 9 0,9-7-5 16,1-19 6-16,0-8-8 15,-13 2 4-15,-9 6-4 16,-17 9 0-16,-7 8 1 16,-9 6 5-16,0 3 2 15,0 0-7-15,0 0 19 16,-3 3-2-16,-10 13-8 15,-2 8-8-15,-3 8 5 16,6 11 8 0,3 10-6-16,2 6-1 0,4 5-3 15,0 4-4-15,1-1-1 16,-4 2-2-16,-6-9-33 16,-3-9-55-16,-4-7-21 15,1-17 13-15,2-7 17 16,-4-4-14-16,-2-9 13 0,-2-4 37 15,3-3 43-15,3 0 59 16,5 0 85-16,7 0-10 16,3 0-13-16,3 0 15 15,0 0-52-15,0 0-33 16,6-3-22-16,22-16-25 16,15-5 14-16,10-2-13 15,5 6-5-15,3 1-3 16,0 4-83-16,-1-1-100 15,-8 2-97-15</inkml:trace>
  <inkml:trace contextRef="#ctx0" brushRef="#br0" timeOffset="137109.16">4237 11090 515 0,'0'0'51'0,"0"0"156"0,0 0-40 16,0 0-66-16,0 0-40 15,0 0-25-15,-27 13-19 16,11 16-17-16,1 24-10 16,0 31 10-16,8 18-1 15,7 17 2-15,15 6 1 16,22-15-1-16,0-16-1 16,-1-27-8-16,-15-27-42 0,-9-16-38 15,-12-12-32-15,0-8-31 16,-33-4 66-16,-19-10-114 15,-9-20-22-15,1-7 61 16</inkml:trace>
  <inkml:trace contextRef="#ctx0" brushRef="#br0" timeOffset="137223.07">3990 11754 9 0,'0'0'97'15,"-15"-106"-27"-15,15 56 4 16,7 5 14-16,23 2-30 16,16 6-14-16,12 3-2 15,14 8-17-15,16 1-25 16,9 5-2-16,9 3-81 15,3 4-133-15</inkml:trace>
  <inkml:trace contextRef="#ctx0" brushRef="#br0" timeOffset="137632.54">5735 10911 755 0,'0'0'2'0,"0"0"17"15,0 0-19-15,0 0-21 16,-82-19 0-16,49 36 8 0,0 18-2 16,-1 13 12-1,13 7-10-15,12-5 12 16,9-5-9-16,3-11 8 0,18-12-1 15,4-10-4-15,1-10 7 16,2-2 0-16,5-19 8 16,-3-14 9-16,-5-8-15 15,-4-2 13-15,-6 2-7 16,-5 4-7-16,-4 11 21 16,-3 12 1-16,-3 11 25 15,0 3-34-15,0 0-14 16,0 26-30-16,0 20 4 15,-3 11 26-15,3 5-1 16,0-2-17-16,18-11-84 16,16-12-105-16,11-18 33 0</inkml:trace>
  <inkml:trace contextRef="#ctx0" brushRef="#br0" timeOffset="138021.31">6084 11112 440 0,'0'0'95'16,"0"0"-75"-16,0 0 31 16,0 0-39-16,0 0 5 15,0 0-17-15,-42 10-14 16,69-9 10-16,6 8 4 16,-2 2 1-16,-1 6-1 0,-8-1-1 15,-8 4-1 1,-4-1 2-16,-7-5-1 0,-3 3 1 15,0-6 2-15,0-3 2 16,0-1 1-16,-3-4 1 16,-1-3 11-16,1 0 17 15,0 0 10-15,3-23-12 16,0-11-32-16,3-8-6 16,16 2 0-16,5 11 6 15,-6 12 4-15,3 10 2 16,-5 7-6-16,-4 0-11 15,2 21-4-15,-4 17 6 16,-1 12 7-16,-9 10 4 0,0 9-4 16,0 0-78-1,0-9-126-15,0-20-204 0</inkml:trace>
  <inkml:trace contextRef="#ctx0" brushRef="#br0" timeOffset="138523.87">6786 11011 839 0,'0'0'11'0,"0"0"7"0,0 0-12 16,0 0-6-1,0 0-9-15,0 0-16 16,75-6 25-16,-3-1 11 0,11-10-6 15,2-6-5 1,3-4-1-16,-3-5-21 0,-10-4-26 16,-8-1-31-16,-18 0 26 15,-16 5 44-15,-17 5-34 16,-16 7 32-16,-10 6 8 16,-23 4 3-16,-12 5 0 15,-4 5 3-15,0 0 34 16,13 0-19-16,11 0 23 15,13 0-5-15,7 3-5 16,5-3-15-16,0 0-16 16,0 0-2-16,8 1-10 15,17 4 12-15,8 6 6 0,9 6 26 16,4 2 5-16,-4 6 7 16,-6 2-15-16,-11 6-11 15,-6 0-7-15,-14 4-5 16,-5 6 2-16,-8 0-3 15,-23 2 10-15,-8-1-7 16,-1-7-8-16,4-7-10 16,11-11-81-16,8-7-61 15,14-12-64-15,3-3-75 16</inkml:trace>
  <inkml:trace contextRef="#ctx0" brushRef="#br0" timeOffset="139505.75">7962 10239 29 0,'0'0'89'0,"0"0"13"16,0 0-28-16,0 0-19 15,0 0 2-15,0 0 5 16,0-2-8-16,0 2 7 16,0 0-8-16,0 0-5 15,0 0-23-15,0 0-5 16,0 0-3-16,0 0-9 0,0 0-8 16,0 12-10-1,7 19 10-15,2 13 2 0,-3 18 43 16,2 5-14-1,-8 2-13-15,0-6 3 0,0-10-5 16,0-6-9-16,0-14-3 16,0-5 5-16,0-10 7 15,0-6-2-15,0-5-2 16,0-1-1-16,0-6-1 16,0 0-6-16,0 0 6 15,0 0-5-15,0 0 1 16,0 0 4-16,0 0 0 15,0 0 4-15,0 0 2 16,0 0-1-16,0 0-4 16,0 0 2-16,0 0-9 0,0 0-1 15,0 0-2-15,0 0-1 16,10 0-4-16,14 0 4 16,10 0 6-1,5 0-4-15,0 0 6 0,3-6-7 16,-2-1 0-16,-3 4 0 15,-1-6 0-15,-3 5 0 16,-8-2 0-16,-7 1-1 16,-9 3 0-16,-9 2 1 15,0 0 0-15,0 0 1 16,0 0 0-16,0 0 3 16,0 0-3-16,0 0-2 15,0 0 2-15,0 0 0 16,0 0-2-16,0 0 0 0,0 0 1 15,0 0-1-15,0 0 0 16,0 0 0-16,0 0 0 16,0 0 0-16,0 0 0 15,0 0 0-15,0 0 1 16,0 0-1-16,0 0 0 16,0 0 0-16,0 0 0 15,0 0 1-15,0 0-1 16,0 0-1-16,0 0-24 15,0 0-66-15,0 0-79 16,-9 10-43-16,-21 16-19 16,-13 7-149-16</inkml:trace>
  <inkml:trace contextRef="#ctx0" brushRef="#br0" timeOffset="142835.34">6033 12305 135 0,'0'0'18'0,"0"0"-18"16,0 0 64-16,-16-79 23 16,10 59 4-16,-2 10 10 0,-2 4 9 15,-2 6 21-15,-7 0-47 16,-14 11-84-16,-3 21-4 15,-6 14-17-15,2 16 16 16,16 2 5-16,12-2-8 16,12-13-4-16,15-8 4 15,18-12 1-15,4-15 1 16,2-11 5-16,1-3 1 16,2-20 6-16,0-16 8 15,-2-17-6-15,-4-7 1 16,-11-2-6-16,-10 5 2 15,-10 7 3-15,-5 18-2 16,0 12 3-16,0 16 16 16,0 4-10-16,-2 9-15 0,-1 30-35 15,0 14 15-15,3 12 15 16,0-6 5-16,21-12-2 16,1-14-4-16,4-17-3 15,1-9 9-15,1-7-1 16,5-16 3-16,7-28 8 15,-1-11-3-15,-5-12-2 16,-10-2 2-16,-9 4 2 16,-12 4-3-16,-3 21 0 15,0 17 20-15,0 18 47 16,-3 5-8-16,-3 0-65 0,-3 20-2 16,1 8-16-1,4 5 7-15,4 0 3 0,9-6-1 16,16-5 1-16,5-1 7 15,6-4 1-15,-2-5 0 16,-4 2 2-16,-9-4-2 16,-15-3 0-16,-3 5-3 15,-3 3 3-15,-9 13 0 16,-18 9 11-16,-13 7-6 16,-2 0 1-16,-7-3-6 15,4-5-44-15,9-12-80 16,11-12-36-16,19-12-120 15</inkml:trace>
  <inkml:trace contextRef="#ctx0" brushRef="#br0" timeOffset="143264.87">7662 12101 699 0,'0'0'11'16,"0"0"3"-16,0 0-14 16,0 0-32-16,0 0-75 15,0 0 77-15,91 0 29 16,-40 11 2-16,-7 0 0 16,-8 6-1-16,-3 0-1 0,-15 2-1 15,-6-2 0-15,-9 3 2 16,-3-6-2-16,0-1 2 15,0-3 6-15,0-8 0 16,0-2 2-16,0 0 13 16,0 0 13-16,0-15-1 15,9-18-20-15,13-20-13 16,11-6-8-16,0 6 1 16,6 8 7-16,-8 15 3 15,-4 13-1-15,-2 9 4 16,-4 8-6-16,-6 11-6 15,0 23-6-15,-6 16 10 0,-6 8 1 16,-3 4-23-16,0-6-115 16,0-9-39-16,3-19-41 15</inkml:trace>
  <inkml:trace contextRef="#ctx0" brushRef="#br0" timeOffset="143715.13">8681 11972 575 0,'0'0'121'16,"0"0"-70"-16,0 0 56 15,0 0-96-15,0 0 13 16,0 0-24-16,-49-25-7 0,83 14-15 16,15-3 22-1,20-5-1-15,8-4 1 0,1 3-9 16,-5-1-33-16,-3 3-45 15,-14 1 55-15,-12 0-57 16,-17 4 47-16,-14 2 0 16,-13-8 32-16,-13 2 3 15,-17-2 3-15,-7 1-13 16,1 7 13-16,3 3 4 16,8 5 15-16,11 0 10 15,10 2 21-15,4-2-10 16,0 1-30-16,0-6-6 15,21 1-5-15,10-2 5 16,15 3 24-16,2 6-14 0,4 0 3 16,-1 17 0-16,-8 8 5 15,-13 8-4-15,-13 3-2 16,-17 11-3-16,-1 5 0 16,-30 2 2-16,-9 0-11 15,-2-10-64-15,6-10-47 16,14-15-40-16,13-19-149 15</inkml:trace>
  <inkml:trace contextRef="#ctx0" brushRef="#br0" timeOffset="144200.84">9780 11417 675 0,'0'0'111'0,"0"0"-111"16,0 0-11-16,0 0-10 15,-28 97 21-15,12-42 13 16,8-6-4-16,5-6-6 16,3-14-3-16,7-9 2 15,16-9 0-15,5-11 15 16,12 0 12-16,5-23 11 16,1-16-18-16,-4-8-4 15,0-7-16-15,-2-1 5 16,-7 6-6-16,-2 5 4 15,-4 12-8-15,-6 12 3 0,-3 6-2 16,-3 14-5-16,-1 0-3 16,2 17-8-16,0 10 4 15,-7 7 7-15,-9 4 6 16,0-5 1-16,0-3 3 16,-9-10 5-16,-3-5 15 15,-8-8 5-15,-3-7 14 16,-10 0-1-16,-6-12-15 15,-4-18-15-15,-4-7-3 16,1-5-6-16,5-2-2 16,5 5 4-16,3 8-4 15,11 19 0-15,4 8-1 16,3 4-6-16,-6 27-27 0,-4 17-24 16,2 18 2-1,7 14-81-15,10 2-83 0,6-8-163 16</inkml:trace>
  <inkml:trace contextRef="#ctx0" brushRef="#br0" timeOffset="145384.87">4682 14489 56 0,'0'0'4'0,"0"0"65"16,0 0 27-16,0 0-23 16,0 0 18-16,0 0-4 15,-9-3 4-15,9 3-2 16,0 0-16-16,0 0-30 15,0 0-21-15,0 0-22 16,19 0-9-16,20-7 9 0,22-6 6 16,14-7 4-1,10-4-8-15,-2 2-2 0,-11 2-2 16,-14 6-61-16,-19 5-16 16,-18 6-55-16,-15 3 22 15,-6 0-40-15,-3 17 78 16,-24 5 40-16,-6 7-38 15,-9 4 27-15,-4-5 15 16,1-2 30-16,1-3 6 16,5-7 42-16,6-3 31 15,9-6 27-15,9-3 6 16,5-1-4-16,7-3-17 16,3 0-22-16,0 0-49 15,0 0-20-15,7 0-21 16,23 0 5-16,15 0 15 0,13-5 1 15,6-7-3-15,2-7-39 16,-2-8-34-16,-12-2-25 16,-13-4-37-16,-14-1-59 15</inkml:trace>
  <inkml:trace contextRef="#ctx0" brushRef="#br0" timeOffset="145624.37">5110 14214 11 0,'0'0'6'16,"-94"-16"124"-16,64 13-23 15,12 3 13-15,8 0 12 0,7 0 12 16,3-3-79-16,0 3-34 16,0 0-31-16,16 0-5 15,20 0-9-15,22 3 14 16,11 14 19-16,1 5-1 16,0 4-2-16,-15 8-16 15,-13 2 3-15,-17 8-2 16,-11 7 1-16,-14 10 3 15,-17 11 4-15,-17 7-9 16,-15 4-40-16,-5-1-106 16,-4-15-155-16</inkml:trace>
  <inkml:trace contextRef="#ctx0" brushRef="#br0" timeOffset="147004.76">6524 13868 366 0,'0'0'16'15,"0"0"48"-15,0 0 41 16,0 0-34-16,0 0-16 15,0 0-1-15,-27-72-16 16,45 38-21-16,19-7-14 16,17-7 3-16,10 8-5 15,8 0 1-15,-5 11-2 16,-9 9-9-16,-12 7-28 16,-13 7-45-16,-15 6-2 15,-9 0-6-15,-9 0-5 16,0 6 53-16,-33 14 40 0,-13 9-3 15,-17 3-13-15,-10-4-9 16,3-5 27-16,6 1 0 16,13-7 51-16,21-8 7 15,11 4 12-15,13-1-24 16,6 9-34-16,0 19-4 16,15 15 15-16,12 12 4 15,4 1 2-15,-1-1-21 16,-5-1-5-16,-4-4-1 15,-9-5 0-15,-6-4-2 0,-6-10-30 16,0-9-51-16,0-12-51 16,0-15-73-16</inkml:trace>
  <inkml:trace contextRef="#ctx0" brushRef="#br0" timeOffset="147402.84">6585 14166 112 0,'0'0'145'0,"0"0"38"16,0 0-49-16,0 0-24 15,0 0-46-15,0 0-64 16,-28-44 0-16,53 31-10 16,17 0 5-16,16-7-16 15,5 3-66-15,1-6-24 16,-3 1 27-16,-12-3-16 16,-10 6 36-16,-12 7 41 15,-11 4 21-15,-7 5 2 0,-9 3 16 16,0 8 45-16,0 21-33 15,-3 17 18-15,-10 14 23 16,4 4-41-16,6-3-8 16,3-11-9-16,0-11-7 15,0-16-3-15,16-13-1 16,2-10 0-16,6-4 3 16,9-22 13-16,-2-13-7 15,-4-8-9-15,-12-6 0 16,-11 2 0-16,-4 4 3 15,-16 7 6-15,-11 16 22 16,-7 15 16-16,-5 9-47 0,-1 24-11 16,4 17-44-16,8 12-31 15,17 0-81-15,8-6-137 16</inkml:trace>
  <inkml:trace contextRef="#ctx0" brushRef="#br0" timeOffset="147755.26">7316 13970 689 0,'0'0'7'0,"0"0"137"16,0 0-114-16,0 0-30 16,0 0-4-16,0 0-9 0,3-12-12 15,21 12 0 1,13 13 24-16,12 13 1 0,1 0 1 15,-9 4-1-15,-8-4-1 16,-15-9-1-16,-9-6 2 16,-9-6-6-16,0 3 6 15,0-2 2-15,-7 2 12 16,-7-3 2-16,2-2 2 16,-4-3 27-16,2-8-4 15,1-23-22-15,4-26-19 16,9-14-3-16,6-4-3 15,24 9-16-15,4 20-14 0,9 13-45 16,2 13-65-16,1 11-50 16,-4 9-34-16</inkml:trace>
  <inkml:trace contextRef="#ctx0" brushRef="#br0" timeOffset="148708.65">8726 13584 256 0,'0'0'32'0,"0"0"108"0,0 0-63 15,0 0-20 1,0 0-1-16,0 0-8 15,-5-6-8-15,5 3 2 0,0 3 4 16,0-2-6-16,0 2-28 16,0-2 2-16,0-1 16 15,0-7 7-15,5-4-5 16,8-5-27-16,-1-1-5 16,7-1 0-16,-2 6-3 15,2 5 1-15,-4 6-3 16,0 4 1-16,-3 0-5 15,6 9-4-15,-2 24 1 0,-1 11 1 16,-9 12 5-16,-3 0-5 16,-3-8-6-16,0-6 10 15,-3-16 6-15,-6-6 1 16,6-11 3-16,0-9-1 16,3 0 9-16,0 0 3 15,0-7 5-15,0-19-3 16,0-16-16-16,12-14-8 15,3-7 8-15,3 4 0 16,1 12 4-16,-2 16 0 16,-4 14-2-16,-7 9-2 15,3 8-9-15,0 0-7 16,0 17-1-16,10 15 3 0,-2 14 11 16,-1 12-4-1,-4 4-65-15,-6-6-45 0,0-4-67 16,0-18-65-16</inkml:trace>
  <inkml:trace contextRef="#ctx0" brushRef="#br0" timeOffset="149152.01">9388 13575 724 0,'0'0'69'0,"0"0"32"15,0 0-68-15,0 0-32 16,0 0 0-16,0 0 11 16,140-58 5-16,-58 29-17 15,9-4 2-15,0 0-2 0,-12 3-17 16,-13 7-19-16,-17 3-47 16,-23 7 22-16,-10 6 5 15,-16 0 11-15,0-1 34 16,-13 1 1-16,-16-3-57 15,-7-4 18-15,-4 4 25 16,1-3 19-16,8 0 5 16,7 3 3-16,9 3 17 15,6 0 13-15,5 5 28 16,4-1-15-16,0 3-31 16,0 0-15-16,19 0-21 0,11 0 16 15,4 9 1-15,5 18 1 16,-2 6 3-16,-4 4 5 15,-8 8-2-15,-16 2-2 16,-9-1 2-16,0 0-3 16,-9 0-36-16,-10-10-93 15,1-14 7-15,9-17-177 16</inkml:trace>
  <inkml:trace contextRef="#ctx0" brushRef="#br0" timeOffset="149654.49">10365 13078 761 0,'0'0'0'0,"0"0"-14"16,0 0-1-16,-51 115 14 16,38-61 1-16,3-7-1 15,10-12 1-15,0-11-8 16,4-5 7-16,15-12 1 15,2-7 0-15,3 0 9 16,6-21 14-16,4-11 5 16,6-4-13-16,-4-11-6 15,3-3-6-15,-6-5 1 16,1 1-2-16,-4 11-2 16,-5 8 0-16,2 15-6 15,-3 14 2-15,1 6-3 0,-2 0-6 16,-1 22-2-1,-2 9 2-15,-4 8 11 0,-9-2-3 16,-7-4 5-16,0-7 3 16,0-7-2-16,-16-8 2 15,-2-1 6-15,0-5 4 16,-9-5 20-16,-4 0-11 16,-5-15-3-16,-10-9-7 15,1-5-2-15,-4 2-7 16,4 7-3-16,5 6 5 15,7 12 13-15,2 2-18 16,1 13-12-16,3 13-4 16,6 7 8-16,5 6-8 15,8 5-85-15,8-7-114 0,0-7-164 16</inkml:trace>
  <inkml:trace contextRef="#ctx0" brushRef="#br0" timeOffset="150485.6">11849 13208 308 0,'0'0'76'0,"0"0"-46"16,0 0 114-16,0 0-65 15,0 0-29-15,0 0-6 16,0-10-27-16,0 16-17 16,-12 17-3-16,-7 18-3 15,-4 7 6-15,-11 8 6 16,3 0-6-16,-2-5-11 15,6-5-89-15,12-17-105 16,6-18-162-16</inkml:trace>
  <inkml:trace contextRef="#ctx0" brushRef="#br0" timeOffset="153448.17">13251 12388 267 0,'0'0'6'0,"0"0"-2"16,0 0 4-16,0 0-5 16,0 0 21-16,0 0 13 15,0 0-5-15,-18-69 28 16,6 55-15-16,-4-2-16 15,-5-1-3-15,0 5-7 16,-9 2-6-16,-3 7 4 16,-2 3-1-16,-4 0-14 15,-6 15-2-15,5 9-5 16,1 12 1-16,3 3 1 16,5 12 1-16,4 4 0 15,8 4-2-15,5 1 4 0,11-7 0 16,3-7 0-16,0-9-1 15,0-11 1-15,13-14 0 16,4-10 1-16,4-2 11 16,9-7 20-16,4-19 17 15,8-11-22-15,3-6-16 16,-3-3-7-16,-3-1-2 16,-7-5 5-16,-12-1-2 15,-4 7-2-15,-6 7-1 16,-7 12 31-16,-3 14-2 15,0 9-2-15,0 4-17 16,0 0-12-16,0 17-27 16,0 19 9-16,0 14 17 15,-3 9 0-15,3 0 2 16,0-6-1-16,0-3 0 16,9-4-47-16,5-9-26 0,5-11-80 15,3-9-37-15,5-17-68 16</inkml:trace>
  <inkml:trace contextRef="#ctx0" brushRef="#br0" timeOffset="153951.66">13331 12646 153 0,'0'0'34'16,"0"0"91"-16,0 0-55 15,0 0-13-15,0 0-11 16,0 0-32-16,-3-46 7 16,12 33-2-16,5 2-7 15,1 2 0-15,2 2-12 16,3 4 0-16,-2 3-7 16,3 0 2-16,-6 10-1 15,1 10 2-15,-5 10 1 16,-5 7 3-16,-6 2 2 15,0-1 2-15,0-7-2 16,-3-9 1-16,-8-5-1 16,3-7 3-16,4-7 8 0,4 1 10 15,0-4 12-15,0 0 2 16,0-21 29-16,0-16-32 16,10-14-34-16,13-7-2 15,7 0 2-15,2 12 3 16,0 10 13-16,-10 12 9 15,-2 14 6-15,-7 5-23 16,-4 5-8-16,5 3-12 16,-1 19 3-16,-1 11 7 15,-6 13 2-15,1 4 0 16,-6 6 3-16,-1-6-3 16,0-5-4-16,0-11-79 15,0-11-27-15,4-13-82 0,5-10-163 16</inkml:trace>
  <inkml:trace contextRef="#ctx0" brushRef="#br0" timeOffset="157535.15">14043 11926 82 0,'0'0'80'15,"0"0"-17"-15,0 0 42 16,0 0-38-16,0 0-14 16,0 0 17-16,9-30-10 0,-9 30-15 15,0 7-36-15,0 20-4 16,-9 15 0-16,-3 11 17 15,1-3-1-15,7-11-11 16,1-16-4-16,3-17-6 16,0-6 1-16,0 0 6 15,0 0 14-15,0 0 24 16,3-23 7-16,9-15-11 16,3-13-28-16,-6-1-6 15,-3-1-3-15,-3 10 2 16,-3 10-4-16,0 13 6 15,0 13 9-15,0 7-13 16,0 0-4-16,0 7-21 16,-9 29 0-16,-4 14-30 0,0 15-9 15,9 2-55-15,4-11-127 16,0-13-49-16</inkml:trace>
  <inkml:trace contextRef="#ctx0" brushRef="#br0" timeOffset="158052.34">14078 12481 611 0,'0'0'76'0,"0"0"-22"0,0 0 39 15,0 0-93-15,0 0-6 16,0 0-1-16,23-11 7 15,13-21 21-15,12-18 2 16,10-13-19-16,-3-15 1 16,-6-9-2-16,-10-5 1 15,-12 5-4-15,-9 24 8 16,-11 24-6-16,-6 20 5 16,-1 14 38-16,0 5 13 15,-4 0-35-15,-15 21-19 16,-11 9-4-16,-2 8-9 15,9 2 4-15,8-6 1 16,11-7 1-16,4-4 0 0,0-4-6 16,19 1 5-16,11 3 4 15,7-2 5-15,10 4 1 16,6 0-1-16,-2-3-2 16,-5 1-3-16,-7-4 0 15,-11-2 0-15,-12 0 2 16,-11 3-2-16,-5 7 4 15,-12 2 12-15,-19 1 3 16,-11-1-6-16,-7-5 4 16,-2-7-10-16,-3-11-1 15,2-6-6-15,7-6-7 16,14-28-55-16,13-15-111 16,18-14-114-16,14-6-148 0</inkml:trace>
  <inkml:trace contextRef="#ctx0" brushRef="#br0" timeOffset="159477.1">7878 15054 242 0,'0'0'47'0,"-22"-92"71"16,19 71 49-16,3 13-41 15,0 8-41-15,-3 0-33 0,1 0-16 16,-2 0-13 0,1 17-23-16,0 27-21 0,3 13 21 15,0 8 9-15,0-8-2 16,12-11-5-16,3-14-2 16,7-11 0-16,5-8 0 15,6-13 0-15,12-3 6 16,4-24 2-16,3-12-3 15,-10-5-5-15,-11 1-7 16,-13 7 0-16,-12 16 7 16,-3 5 4-16,-3 14 2 15,0 1-6-15,0 4-11 16,6 21-20-16,3 9 2 16,9 5 28-16,10-5 0 15,11-11-32-15,10-16-25 0,3-7 36 16,-1-7 0-16,-11-17-18 15,-11-9 10-15,-10-2 15 16,-11-2 15-16,-8 1 9 16,-5 2 5-16,-20 4 29 15,-8 10 9-15,1 8 4 16,3 7-14-16,9 2-20 16,7 3-13-16,10 0-9 15,3-2-2-15,0-7-12 16,24-9-14-16,13-9 24 0,9-2 4 15,-1 3 3 1,-6 5-3-16,-9 8-1 0,-5 6-1 16,-7 7 2-16,-3 0 3 15,1 20 8-15,-2 14 24 16,-1 13 9-16,-4 4-20 16,-3-1-15-16,-3-6-8 15,6-9-1-15,-6-16-9 16,3-7-72-16,6-12-78 15,4-21-45-15,4-28 20 16</inkml:trace>
  <inkml:trace contextRef="#ctx0" brushRef="#br0" timeOffset="159710.17">8839 14562 161 0,'0'0'189'16,"0"0"33"-16,0 0-92 0,0 0-83 15,0 0-13-15,0 0-12 16,-48 88-7-16,44-64-11 15,4-7-4-15,0-10-10 16,0-4 8-16,4-3 2 16,8 0 0-16,9-19 13 15,0-13-1-15,-4-3-5 16,-4 1-7-16,-6 6-8 16,-7 14-2-16,0 9 9 15,0 5-19-15,-13 28-67 16,-4 21-99-16,1 7-29 15</inkml:trace>
  <inkml:trace contextRef="#ctx0" brushRef="#br0" timeOffset="160282.5">9043 14941 826 0,'0'0'43'15,"0"0"49"-15,0 0-92 16,0 0-21-16,0 0-10 16,0 0 30-16,33 24 2 15,-6-24 3-15,4 0-1 16,2-18-1-16,6-11-2 0,1-14-21 16,-7-6-7-16,-5-11-7 15,-8-5 13-15,-7-11 22 16,-10-4-1-16,-3 1 1 15,0 4 13-15,-10 14-7 16,0 22 36-16,3 25 28 16,4 12 1-16,-3 2-66 15,-7 32-5-15,1 20-29 16,0 19 23-16,9 13 5 16,3 0 1-16,18-8 0 15,13-13 0-15,5-17-7 16,0-20 6-16,4-16-1 0,-4-10-2 15,4-19-8 1,-1-31-9-16,-2-16-20 0,-4-10-27 16,-15-10 31-16,-8 0 36 15,-10 0 2-15,0 13 1 16,-4 25 38-16,-2 23 68 16,0 22 7-16,3 3-47 15,-3 4-68-15,0 29-1 16,-6 20-19-16,0 22 20 15,2 9 0-15,10 7 1 16,0 0-1-16,13 0-1 16,26-9-80-16,13-15-43 15,20-14-26-15,10-23-104 16,1-30-234-16</inkml:trace>
  <inkml:trace contextRef="#ctx0" brushRef="#br0" timeOffset="160722.84">10499 14294 840 0,'0'0'21'16,"0"0"78"-16,0 0-27 15,0 0-48-15,0 0-24 16,0 0-2-16,9-24-18 15,12 84 20-15,7 15 19 0,-8 15-1 16,-4-1-6-16,-4-6-5 16,-5-17-4-16,-3-19-2 15,3-25 0-15,-7-12-1 16,3-10 0-16,-3 0 8 16,3 0 12-16,-3-12 9 15,3-25-3-15,3-9-26 16,1-9-4-16,9 11-8 15,10 7-6-15,7 14-9 16,10 8-31-16,2 15 13 16,4 0 6-16,-7 18-11 15,-7 8 9-15,-9 2 8 0,-20 4-2 16,-6 3 19-16,-25 1 16 16,-20 3 9-1,-12-1-5-15,-1-8-4 0,0-12-63 16,10-9-30-16,15-9-96 15,23-27-150-15</inkml:trace>
  <inkml:trace contextRef="#ctx0" brushRef="#br0" timeOffset="161075.54">11118 14436 568 0,'0'0'285'0,"0"0"-276"16,0 0-7-16,0 0-2 0,0 0-12 15,0 0 10 1,0 76 3-16,3-66-2 0,9-6-11 16,0-4-2-16,10 0-1 15,8-21 15-15,6-12-6 16,-3-3-36-16,-8-11-10 16,-9-5-4-16,-5 2 56 15,-11 11 0-15,0 15 24 16,-6 14 112-16,-18 10-37 15,-6 11-39-15,-10 32-60 16,-3 16 1-16,-2 14 13 16,12 6 14-16,10-7-2 15,19-5-20-15,4-15-2 16,20-11-4-16,26-9-3 0,27-12 2 16,25-17-37-1,26-3-59-15,15-16-34 0,7-21-420 16</inkml:trace>
  <inkml:trace contextRef="#ctx0" brushRef="#br0" timeOffset="161472.76">12331 14268 459 0,'0'0'95'16,"0"0"-4"-16,0 0 18 16,0 0-59-16,0 0-33 15,0 0-17-15,13 19-7 16,5 18 7-16,9 10 19 15,6 4 17-15,-5-1-17 16,-1-10-15-16,-5-13-2 16,-5-15 2-16,-7-8-1 15,-4-4 4-15,0 0 13 0,1-23 48 16,10-17-4-16,-2-15-50 16,-1-3-14-16,-1-5 0 15,-3 5-41-15,-4 9-73 16,3 16-18-16,1 19-74 15,7 8-83-15</inkml:trace>
  <inkml:trace contextRef="#ctx0" brushRef="#br0" timeOffset="162546.96">12841 14195 235 0,'0'0'299'15,"0"0"-268"-15,0 0 50 16,0 0-61-16,0 0-17 0,0 0-1 15,0 87-1 1,3-69 5-16,6-8-4 0,7-6 2 16,2-4 1-16,3 0 6 15,3-10 1-15,1-14 1 16,-1-8-4-16,-6-7-1 16,-5-4-2-16,-9-3-1 15,-4 2-1-15,0 8 0 16,-11 12 0-16,-7 12 35 15,-2 12 34-15,-3 2-50 16,-6 28-23-16,1 17-20 16,-2 15 14-16,11 5 2 15,16-4 0-15,3-8 2 16,18-9 0-16,22-19-7 16,11-17 8-16,7-10-6 15,5-20 1-15,2-23-24 0,-4-10-14 16,-9-6 2-16,-7-8 30 15,-15 1 10-15,-14 11-1 16,-13 11 3-16,-3 18 5 16,-3 17 38-16,-23 9 24 15,-7 13-67-15,0 17-10 16,5 2 5-16,12-5-10 16,13-2 11-16,3-8-6 15,16-6-18-15,12-3 19 16,11-8 3-16,4 0 6 15,2 0 3-15,-5-2-3 0,-7-1 0 16,-8 3 2-16,-13 0-2 16,-4 10 5-16,-5 7-1 15,0 9 11-15,-3 1-1 16,0-2-10-16,0-7-2 16,4-5-2-16,8-8-4 15,3-5-7-15,15-2-2 16,10-21 13-16,2-10-17 15,4-13-21-15,-4-5-31 16,-6-8 21-16,-8-6 48 16,-10 7 3-16,-6 13 10 15,-6 18 53-15,-3 20 8 0,-3 7-58 16,0 10-11-16,-6 21-5 16,-6 12-4-16,0 3 3 15,10-7 1-15,2-6-6 16,11-10-34-16,14-9-23 15,8-14 24-15,6 0 13 16,3-23 3-16,4-8-9 16,-11-7 32-16,0-8 21 15,-11-1 77-15,-5 0 14 16,-7 11 31-16,-6 13-45 16,-6 17-2-16,0 6-44 15,0 0-12-15,0 12-17 16,0 31-23-16,0 23-14 15,0 23 14-15,0 14 9 16,0 9-1-16,3 11-6 0,15-4-1 16,-3-1 1-16,3-8 1 15,-3-14-3-15,-8-14 0 16,-7-15 0-16,-3-21 0 16,-31-11 8-16,-11-15 3 15,-10-10 2-15,-3-10 0 16,3-10-9-16,10-19 2 15,12-18 3-15,17-23-9 16,16-24-21-16,38-24-34 16,34-16-2-16,28-1-40 0,21 12-19 15,9 24-31 1,-10 28 60-16,-9 24-9 16,-28 13-153-16</inkml:trace>
  <inkml:trace contextRef="#ctx0" brushRef="#br0" timeOffset="163706.41">9106 16113 51 0,'0'0'143'0,"0"0"-4"0,0 0-6 16,-3-82-31-1,-15 76 42-15,0 6-54 0,-9 4-26 16,-10 35-30-16,-6 26-34 16,4 15 0-16,6 12 26 15,11-3-2-15,18-6-11 16,4-13-13-16,26-14 1 15,19-21-1-15,7-17 0 16,6-18 0-16,8-24 9 16,4-30-5-16,3-21-2 15,-9-12-2-15,-12-13-9 16,-13-7 5-16,-18-4-3 0,-12-1 5 16,-9 7 2-1,0 24 3-15,-9 26-2 0,-1 25 9 16,5 22 52-16,2 8-38 15,-3 8-24-15,-7 32-16 16,1 25-10-16,-6 28 20 16,6 13 6-16,9 3-1 15,3-4-2-15,12-13 1 16,18-22-4-16,10-23-11 16,2-19-15-16,10-25-19 15,2-9-16-15,4-30 9 16,-6-20 1-16,-10-7 29 15,-18-3 13-15,-11-1 15 0,-13 8 6 16,0 17 20-16,0 22 23 16,0 16 51-16,0 4-61 15,-7 27-39-15,1 25-40 16,3 16 39-16,3 7 1 16,0-14-4-16,16-10 1 15,7-11-6-15,12-18-22 16,1-14-9-16,3-8 20 15,3-25 14-15,-5-14 5 16,-9-16 1-16,-14-5 1 16,-14-8 6-16,0-3-2 15,-24 1 5-15,-9 15 11 16,-4 18 3-16,-2 21 30 16,-1 16-42-16,1 10-12 0,3 30-29 15,11 12-75-15,11 12-41 16,7-5-147-16</inkml:trace>
  <inkml:trace contextRef="#ctx0" brushRef="#br0" timeOffset="164130.81">10423 15913 532 0,'0'0'49'15,"0"0"18"-15,0 0 78 16,0 0-47-16,0 0-46 16,0 0-26-16,-21-14-3 15,11 28-13-15,-4 3-10 16,5 5-4-16,2 4-1 15,7-2-6-15,0 5 6 16,19 4 0-16,17-3 5 16,13-1 0-16,4-4-3 15,2-6 2-15,-9-2 0 16,-18-5-7-16,-16-6 2 0,-7 1-1 16,-5 0 0-1,-20 10 6-15,-20 4 1 0,-18 4 0 16,-13 1-9-16,3-4 8 15,4-4-68-15,8-7-40 16,21-9-39-16,20-2-52 16,15-21-183-16</inkml:trace>
  <inkml:trace contextRef="#ctx0" brushRef="#br0" timeOffset="164478.57">10814 15958 600 0,'0'0'137'15,"0"0"-34"-15,0 0-45 0,0 0-58 16,0 0 0 0,0 0-18-16,-14 58 18 0,11-40 1 15,3-11-1-15,0-4-7 16,1-3 2-16,15 0-9 16,9-13 14-16,2-9-1 15,3-9-26-15,-8-2 10 16,-7-4-7-16,-7-2 19 15,-8 10 5-15,0 5 2 16,-8 15 4-16,-10 9 49 16,-12 6-48-16,-10 25-7 15,-4 16 0-15,6 12 8 0,1 8 24 16,22 3-13-16,11-7-5 16,4-7-14-16,35-16-3 15,17-13-1-15,14-14-56 16,10-13-53-16,15 0-103 15,12-10-168-15,-3-12 264 16</inkml:trace>
  <inkml:trace contextRef="#ctx0" brushRef="#br0" timeOffset="165170.23">12031 15590 719 0,'0'0'65'15,"0"0"43"-15,0 0 16 16,0 0-73-16,0 0-43 16,0 0-7-16,-3-21-1 15,3 31-4-15,0 20-17 16,0 23 21-16,3 12 1 15,0 12 5-15,-3-4 0 16,4-12-6-16,0-11-11 16,6-13-44-16,2-17-72 15,4-9-35-15,5-11-48 16,-3-15 16-16,-2-20 34 0,-8-5 85 16,-8-3 75-16,0 1 50 15,-18 8 6-15,-6 3 35 16,-13 8 0-16,-5 13-43 15,0 7 19-15,2 3-31 16,8 0 63-16,19 0-75 16,7 0-24-16,6 0-5 15,6 0-8-15,30 0-9 16,19-12 19-16,11-5 0 16,1 0-22-16,-5 4 23 15,-9 4-1-15,-15 1 5 16,-12 8-4-16,-10 0 1 15,-12 8-8-15,-2 21 9 0,-2 7 6 16,0 11 21 0,0 1-5-16,-2-1-14 0,2-11-6 15,0-8 0-15,0-11-4 16,10-8 2-16,6-9 0 16,6 0 10-16,10-20 6 15,2-11-11-15,-1-7-4 16,-12-5-1-16,-11-7 6 15,-10 3 5-15,0 5 24 16,-22 11 35-16,-8 12 15 16,-9 15-19-16,-6 4-66 15,-1 14 0-15,0 15-17 0,5 14-62 16,12 3-71 0,8 1-61-16</inkml:trace>
  <inkml:trace contextRef="#ctx0" brushRef="#br0" timeOffset="165716.84">13424 15464 476 0,'0'0'19'15,"0"0"83"-15,0 0-4 16,0 0-33-16,0 0-17 16,0 0 16-16,-3-6-10 15,3 6-20-15,0 0-19 16,0 19-15-16,0 13 0 15,0 18 14-15,-3 11 17 16,0 3-19-16,-3 0 10 16,0 1 9-16,2-9-12 15,-2-6-9-15,3-10 16 16,-4-4-6-16,4-9 4 0,0-8-5 16,3-6-1-16,0-6-9 15,0-7 2-15,0 0-11 16,0 0 0-16,9 3 0 15,17 1 3-15,16-2 7 16,13-2 2-16,8 0-3 16,-2-12-1-16,-6-5-7 15,-10 2 2-15,-8 1-2 16,-15 2-1-16,-5 4-5 16,-11 5-19-16,-3 2-22 15,-3 1-18-15,0 0-39 16,0 0-83-16,0 1-132 15,0 10-124-15</inkml:trace>
  <inkml:trace contextRef="#ctx0" brushRef="#br0" timeOffset="166160.53">14468 15852 689 0,'0'0'44'0,"0"0"7"0,0 0 25 16,0 0-45-16,0 0-25 16,0 0 9-16,58-79 9 15,-48 64-9-15,0 1-2 16,-7 5 12-16,-3 8 6 15,0 1 17-15,0 0-9 16,0 0-20-16,0 0-19 16,-11 14-17-16,-5 6 6 15,1 5 8-15,-3-2 3 16,12-9 0-16,4-7-2 16,2-4-6-16,0-3 2 15,0 0-3-15,12 0-4 16,11 0 12-16,4-16 1 0,-2-4-11 15,-1-7 1 1,-9 1 2-16,-9 2 0 0,-2 5 2 16,-4 12 2-16,-7 7 0 15,-38 7-84-15,-28 26-183 16,-33 9-119-16</inkml:trace>
  <inkml:trace contextRef="#ctx0" brushRef="#br0" timeOffset="168376.03">12499 9402 500 0,'0'0'0'0,"0"0"-5"16,0 0-8-16,0 0 6 15,0 0 7-15,0 0 7 16,133-8 36-16,-60 13 6 16,14-2-3-16,23 4-9 0,20 2 0 15,22 1-14-15,21 10-6 16,18 7-9-16,10 6-4 15,17 6-2-15,13 1 0 16,9 4 0-16,17-5-2 16,10-7 2-16,9 1-2 15,16-5 0-15,3-2 2 16,13 6-2-16,2 5-1 16,-2 7 1-16,3 7-1 15,1 10 2-15,1 1-1 16,-3 6 0-16,8 0 1 15,7 1-1-15,11 5 0 16,4-2 0-16,7-4 2 16,-1 2-2-16,1-4-5 15,-5 1 5-15,-6-1 0 0,-4-1 0 16,-8 0 0-16,-5 2-3 16,-2-1 1-16,-1-6 2 15,3 4-6-15,5-5 3 16,5-1-4-16,2-1 5 15,-3-4-7-15,-7 3 9 16,-9 0-6-16,-9 0 2 16,-9-4 0-16,-12-2 1 0,-8-8 1 15,-11 2-3 1,-13-7-4-16,-10 3 6 0,-6-5 3 16,-4-1-4-16,-15-1 3 15,-17-4 1-15,-14-2 0 16,-17-5 0-16,-14-5 1 15,-11-3-1-15,-5-2 0 16,-2-5 0-16,2 0-1 16,9 0 2-16,3 0-4 15,8-1 4-15,1 1-2 16,-7 3-4-16,-15-1 3 16,-19 1 0-16,-23-2 2 15,-15 1-2-15,-18-4 1 16,-12 3 0-16,-7-5 1 15,-3 1 0-15,1-4 0 0,-1 2 4 16,3-2-2-16,-4 0 1 16,-5 0-2-16,-10 0 12 15,-11 0-1-15,-9 0-1 16,-3 0 4-16,0 0 0 16,0 0-12-16,0 0-3 15,0 4-5-15,0 9-10 16,-9 14 14-16,-4 13 1 15,-4 15 10-15,-2 14-5 16,-5 11-1-16,-6 12 17 16,-3 7-17-16,-1-6 18 15,4-4-6-15,6-5-10 16,8-9-4-16,7-9 2 16,9-11-2-16,0-11 5 0,10-13-5 15,13-2 5-15,12-7 1 16,13-2-1-16,16-3 5 15,26-4-5-15,29 0 2 16,35-3 1-16,32 1-1 16,33 4-3-16,17 8-6 15,10 3 0-15,12 12 0 16,-1 5 2-16,4 9-4 16,4 8 2-16,1-2 0 15,11 6 0-15,4 3 0 16,-53-2-2-16,-69-4 2 15,-78-6-1-15,-65-12 1 16,-10-6-4-16,-6-12-24 16,0-11-46-16</inkml:trace>
  <inkml:trace contextRef="#ctx0" brushRef="#br0" timeOffset="173903.93">18482 13339 441 0,'0'0'0'0,"0"0"-40"16,0 0 35-1,0 0 5-15,0 0 0 0,94-15 1 16,-44 15 2-16,13 0 7 16,9 0 4-16,13 9-3 15,12 4 2-15,10-1 5 16,17 2-9-16,9-3-8 16,10-2 14-16,15-1-4 15,5-3-2-15,13 3-4 16,9 1 7-16,13-1-1 15,13 4-6-15,12 4 4 16,6 1-9-16,1-1 2 16,4 1-1-16,10 3 2 0,8-4-1 15,10-6-2-15,10 4 2 16,7-4-4-16,3 2 4 16,8-2-2-16,3 4 9 15,1-4-4-15,1 6 4 16,5-2 6-16,-2 3-6 15,-2 1 2-15,3-1-2 16,-2 0-1-16,-3-5 0 16,-8 1-8-16,-10-6 3 15,-13 3-2-15,-14-6 5 16,-11-1-6-16,-20 1-1 16,-17-4 1-16,-22 0 1 0,-14 0-1 15,-25 0 1-15,-28 0 1 16,-27-4-2-16,-33 0 0 15,-22-2 0-15,-20 3 3 16,-8 3 1-16,-2-4 0 16,0 1-4-16,-25 3-63 15,-28-4-99-15,-37 2-116 16</inkml:trace>
  <inkml:trace contextRef="#ctx0" brushRef="#br0" timeOffset="174983.23">22710 13375 69 0,'0'0'57'0,"0"0"15"15,0 0 9 1,0 0-10-16,0 0-1 0,0 0 4 16,0 0 1-16,29-13-13 15,-29 13-24-15,0 7-38 16,-5 20-7-16,-11 16 7 15,1 12 15-15,0-1-7 16,9-9-6-16,5-14 1 16,1-12-3-16,0-12 2 15,0-4 3-15,0-3 7 16,0 0 15-16,0 0 13 16,9-3 6-16,7-13-4 0,3-6 3 15,1-7-16-15,-2-3-19 16,-9-2-2-16,-6 6 0 15,-3 11-5-15,0 7 5 16,0 10 22-16,0 0-30 16,-15 13 0-16,-12 20-19 15,-3 10 5-15,0 9 8 16,12-9 4-16,11-10-2 16,5-8 2-16,2-13-4 15,0-10 0-15,0-2 3 16,0 0 3-16,9 0 5 15,12-9 6-15,4-13 10 16,4-8-6-16,-4-7-3 16,-8 0-4-16,-6-1-4 15,-6 11 2-15,-4 10-5 0,-1 10 6 16,0 7-5-16,0 0-2 16,-8 14-15-16,-7 12-2 15,-6 11 10-15,6-8 4 16,9-6-4-16,6-12 4 15,0-5-7-15,0-3 4 16,3-3 3-16,9 0 3 16,5-6 8-16,6-14 5 15,6-10 0-15,-10-9-4 16,-2 2 0-16,-7 7-5 0,-7 13 1 16,-3 11-1-1,0 6-4-15,0 6-10 0,-26 31-43 16,-7 26-65-1,-5 27-8-15,-5 11-103 0,5 5-121 16</inkml:trace>
  <inkml:trace contextRef="#ctx0" brushRef="#br0" timeOffset="176690.99">22490 14192 345 0,'0'0'25'0,"0"0"81"16,0 0 5-16,0 0-59 15,0 0-14-15,0 0-6 16,0-13 4-16,0 13-3 15,0 0-10-15,0 0-10 16,0 9-5-16,0 17 0 16,-6 8 36-16,-8 8 9 15,-1 8-23-15,-2 3-2 16,0 1 1-16,-2 4-3 16,-1-5 1-16,4-7-7 0,0 0-2 15,0-8-3 1,3-3 7-16,1-4 1 0,5-12-3 15,-2-6-6-15,6-9-1 16,1-1-8-16,2-3-1 16,0 0 1-16,0 0 5 15,0 0 0-15,0 0-3 16,0 0-3-16,0 0-1 16,0 0-2-16,0 0-1 15,11 0-4-15,5 0 4 16,13 0 2-16,2-6 0 15,6 2 0-15,0 1-2 16,1-1 3-16,-10 1-3 16,-7 3 1-16,-6 0-1 15,-9 0-2-15,-5 0 1 0,-1 0 0 16,0 0-1-16,0 0 0 16,0 0-1-16,0 0 2 15,0 0 1-15,0 0 2 16,0 0 2-16,0 0-1 15,0 0 0-15,0 0-1 16,0 0-2-16,-1 0-2 16,-8 3-2-16,-3 4 2 15,0-3 0-15,-2 2-4 16,0-4 3-16,2 0-2 16,-6 1 1-16,1-3-5 15,-1 2-11-15,-2 1 8 0,2-3 6 16,-3 2 0-16,2 0-2 15,0-2-4-15,0 3-5 16,3-3-7-16,-5 3-5 16,2-3 9-16,2 0 4 15,1 0 13-15,1 0-5 16,0 0 1-16,4 0 7 16,2 0 1-16,2 0 0 15,3 0-1-15,4 0-1 16,-3 0 1-16,3 0-1 15,0 0 1-15,0 0-5 16,0 0-1-16,0 0-5 16,0-6 2-16,6-3-2 0,11-8 0 15,9-9 11-15,-2-1 0 16,3-2-6-16,-2-5 3 16,2-5 3-16,-2-8-9 15,-1-5-22-15,3-8-10 16,-6 1-12-16,3-1 2 15,-2-6 19-15,-3 7 5 16,1 5 6-16,-8 9 14 16,-2 19 7-16,-6 12 1 15,-2 7 4-15,-2 4 11 16,0 3-3-16,0 0-13 16,0 0-3-16,0 0-8 15,0 3-5-15,-6 14 2 16,-9 9 14-16,2 6 0 0,-5 9 0 15,4-1 0-15,-2 7-1 16,1-2 4-16,-1 2 2 16,1 1-3-16,-3-1 6 15,4 0 1-15,0-1-3 16,-2 0 6-16,3-7-4 16,1-2-4-16,2-4 2 15,-1-10 2-15,5-3-2 16,2-7 3-16,2-9-4 15,2-1-3-15,0-3 2 16,0 0 1-16,0 0-1 16,0 0-1-16,0 0-3 15,0 6-1-15,5-2 1 0,13 6 14 16,4-1 3-16,7-2 0 16,5 2-2-16,4-5 3 15,3-4-13-15,1 0 2 16,1 0-1-16,-4 0-2 15,-3-3-3-15,-11 2 2 16,-4-2-5-16,-11 3 2 16,-5 0 0-16,-2 0 0 15,-3 0 2-15,0 0-2 16,0 0 1-16,0 0 0 0,0 0-1 16,0 0 3-1,0 0 2-15,0 0-2 0,0 0 0 16,0 0 1-16,0 0 2 15,0 0 7-15,0 0 3 16,0 0-4-16,0 0-1 16,0 0 4-16,0 0 1 15,0 0-1-15,0 0-1 16,0 0-2-16,0 0-3 16,0 0-2-16,0 0-3 15,0 0-1-15,0 0-1 16,0 0 3-16,0 0-2 15,0 0 0-15,0 0 2 16,0 0 3-16,0 0-1 16,0 0 1-16,0 0-5 0,0 0-2 15,0 0 0-15,0 0-1 16,0 0-1-16,0 0-42 16,0 0-68-16,0-3-113 15,-2-4-77-15</inkml:trace>
  <inkml:trace contextRef="#ctx0" brushRef="#br0" timeOffset="180312.92">16358 16827 59 0,'0'0'70'0,"0"0"-14"16,0 0-16-16,0 0 15 16,0 0 10-16,0 0-7 15,16-74 2-15,-14 73-2 16,-2 1-9-16,0 0-5 16,0 0-12-16,0 0-1 15,0 0 2-15,0 0 3 16,0 0 6-16,0 0 4 15,0 0-5-15,-6 0-9 16,-9 0-32-16,-8 6-5 16,-3 15-6-16,-3 8-3 0,-1 10 3 15,4 8 5 1,4 3 1-16,5-2 5 0,11-7-2 16,3-5-1-1,3-10-3-15,6-3 2 0,9-9-5 16,6-4 2-16,2-4-23 15,3-6 5-15,0 0 14 16,-1-3 2-16,-6-7 8 16,-4-2-3-16,-6 7 4 15,-6-1 0-15,-3 5 2 16,0 1 4-16,0 0 0 0,0 0-6 16,-3 2-2-1,-13 17-7-15,-6 9-6 0,2 10 10 16,-3 1 2-16,10-3 6 15,3-7 0-15,7-7-3 16,3-10-9-16,0-5 5 16,7-5-9-16,17 0 13 15,13-2 8-15,8 0-6 16,10-14-4-16,8-3-29 16,-5 0-69-16,-2-2-46 15,-8-3-32-15</inkml:trace>
  <inkml:trace contextRef="#ctx0" brushRef="#br0" timeOffset="180733.42">16735 16748 426 0,'0'0'55'0,"0"0"50"15,0 0 4-15,0 0-42 16,0 0-51-16,0 0-16 16,-10-7-7-16,10 7 4 15,0 0-4-15,3 0 0 16,17 0 2-16,12 2 5 16,7 7 3-16,3 1-2 15,-2-4-1-15,-3-2-1 16,-7-2-1-16,-3 3-11 0,-12-3 1 15,-4-2 4-15,-6 0 5 16,-5 0 3-16,0 1 2 16,0 2 0-16,0 3 4 15,0 5 18-15,-13 14-5 16,-5 8 3-16,-8 15 17 16,0 2-32-16,2-3 2 15,6 2-9-15,3-2 0 16,12-6 0-16,3-5-50 15,6-13-73-15,24-12-75 16,7-11-26-16</inkml:trace>
  <inkml:trace contextRef="#ctx0" brushRef="#br0" timeOffset="181094.87">17248 16721 350 0,'0'0'52'0,"0"0"22"16,0 0-22-16,0 0-52 15,0 0-2-15,0 0 2 16,-10 41 0-16,10-15 12 0,0-3-10 16,9-4-1-1,12-2-1-15,2-4 3 0,2-9-1 16,1-4 3-16,3 0 2 15,-7-3 2-15,-1-11-2 16,-6-3 5-16,-4-5 5 16,-5-4 11-16,-6-4-16 15,0-3 5-15,-8-1-13 16,-13 2 1-16,-6 6-2 16,-1 11 3-16,-2 13-6 15,-2 2-6-15,3 16-16 16,-4 16-100-16,-5 12-43 15,-2-3-149-15</inkml:trace>
  <inkml:trace contextRef="#ctx0" brushRef="#br0" timeOffset="181587.27">15554 17048 48 0,'0'0'93'0,"0"0"3"16,0 0-1-16,0 0 15 15,0 0-38-15,0 0 37 16,-73-68-48-16,73 68-39 15,0 10-22-15,0 23-29 0,10 26 29 16,16 26 31-16,-1 16-5 16,8 5 8-16,3 8-14 15,-5-15-11-15,2-9-8 16,-6-15-1-16,-2-19 0 16,-4-16-40-16,-3-16-8 15,-4-14-68-15,2-10-43 16,0-8-48-16,-7-26-8 15</inkml:trace>
  <inkml:trace contextRef="#ctx0" brushRef="#br0" timeOffset="183246.43">15520 16933 401 0,'0'0'45'0,"0"0"69"16,0 0 26-16,0 0-72 15,0 0-24-15,0 0-38 16,-48-44-6-16,76 29-8 16,27-12-2-16,32-12 7 15,22-14 1-15,21-6 1 16,16-8 0-16,15-3 2 16,12-5-2-16,6 7 1 15,-3 7 0-15,-9 4 0 16,-10 13-4-16,-17-1-1 15,-23 8 0-15,-21 13 3 16,-21 4 1-16,-22 10 0 16,-10 5-1-16,-11 3 1 0,-10 2-4 15,-2 0-2-15,-4 12-3 16,-3 10 10-16,7 10 11 16,-4 7 9-16,5 8-7 15,3 5 1-15,-2 8 3 16,5 1-11-16,2-3 3 15,-3 2-7-15,3-11 0 16,-6-4-1-16,0-6 0 16,-5-5-1-16,0-7 2 15,-5-7-2-15,2 3 2 16,-6-9-2-16,-4-1 0 16,1-7 2-16,-6 5-2 15,0 3 4-15,-14 6 15 0,-11 9 18 16,-16 9-22-16,-9 3-2 15,-18 11-8-15,-10 8-1 16,-13 5-4-16,-13 5 2 16,-4-1-2-16,-1 0 2 15,-8-8 4-15,3-3-6 16,-10 1 0-16,-3-3 3 16,-1 1-1-16,0-4-2 15,5 0 0-15,6-4 2 16,6-5 0-16,12-6-1 15,14-9 13-15,16-7 9 0,18-8-5 16,15-4 6 0,15-5-5-16,12-1-2 0,5-4-4 15,4 0-1-15,0 0-5 16,-2 0 2-16,2 0-1 16,0 0 6-16,0 0 4 15,0 0 9-15,0 0-6 16,0 0-5-16,0 0 0 15,0 0-3-15,0 0-3 16,0 0 3-16,-1 0-3 16,1 0 6-16,0 0-6 15,0 0-4-15,0 0-6 16,0 0 4-16,0 0-4 0,0 0 0 16,0 0-4-1,0 0 4-15,0 0 4 0,0 0-4 16,0 0 1-16,0 0 0 15,0 0 0-15,0 0 2 16,0 0 2-16,0 0-5 16,0 0 1-16,0 0 0 15,0 0-1-15,0 0 0 16,0 0 1-16,0 0-1 16,0 0 1-16,0 0-1 15,0 0 0-15,0 0-1 16,0 0 1-16,0 0 3 15,0 0-3-15,0 0 0 16,0 0 0-16,0 0 2 16,0 0 2-16,0 0-3 0,0 0 0 15,0 0 0-15,0 0 3 16,0 0 0-16,0 0 2 16,0 0-6-16,0 0 2 15,0 0 0-15,0 0 3 16,0 0-3-16,0 0-1 15,0 0-1-15,0 0 1 16,0 0 1-16,0 0-1 16,0 0 0-16,0 0 1 15,0 0-1-15,0 0-1 16,0 0 2-16,0 0-1 16,0 0 1-16,0 0-1 0,0 0 0 15,0 0-1 1,0 0 0-16,0 0 0 0,0 0 0 15,0 0 0 1,0 0 0-16,0 0 0 0,0 0 1 16,0 0 0-16,0 0-1 15,0 0-3-15,0 0 3 16,0 0 1-16,0 0-1 16,0 0 0-16,0 0 0 15,0 0 0-15,0 0 0 16,0 0 0-16,0 0-1 15,0 0 2-15,0 0-1 16,0 0 1-16,0 0-1 16,0 0 1-16,0 0 0 0,0 0 0 15,0 0 0-15,0 0-1 16,0 0 1-16,0 0 1 16,0 0-4-1,0 0 4-15,0 0-3 0,0 0 1 16,0 0 0-16,0 0 1 15,0 0 0-15,0 0-1 16,0 0 2-16,0 0-2 16,0 0 0-16,0 0-1 15,0 0 1-15,0 0-1 16,0 0-2-16,0 0 1 16,0 0 1-16,0 0-3 15,0 0 2-15,0 0-7 0,0 0-6 16,0 0-5-1,0 0-29-15,-3 6-68 0,0 8-60 16,-3-2-147-16,6-8-127 16</inkml:trace>
  <inkml:trace contextRef="#ctx0" brushRef="#br0" timeOffset="185284.95">21583 13254 5 0,'0'0'62'0,"0"0"-13"16,0 0-42-16,0 0 15 15,0 0 15-15,0 0-12 16,0 0 11-16,0-27-2 16,0 23-5-16,0 2 36 15,0-6-12-15,0 2-7 0,0-3-2 16,0 2 28-1,0 3-1-15,0 1-38 0,-3 3 38 16,0 0-30-16,-5 0-19 16,-10 20-22-16,-7 13-7 15,-8 13 7-15,-3 14 1 16,4 5 3-16,0 6 10 16,8-2 2-16,5-3-11 15,12-9 4-15,5-10-3 16,2-6-4-16,0-11-1 15,15-11-1-15,1-5 2 16,4-7-2-16,-4-4 7 16,1-1-3-16,-7-2 5 15,-4 0-6-15,-4 0 0 0,-2 0 1 16,0 0 0-16,0 0 0 16,0 0-1-16,0 2 1 15,0-2 4-15,0 0 3 16,-6 0 6-16,-3 0 5 15,-8 0-13-15,1-11 4 16,0-6-5-16,0-12 4 16,5-12-10-16,3-7-2 15,5-8 0-15,3-7-2 16,0-11 1-16,8-5-2 16,11 0 0-16,3 3 2 0,2 4 2 15,0 13-2-15,-2 11-3 16,-6 19 2-16,-3 15 2 15,-7 6-2-15,-3 4 1 16,-3 4-1-16,0 0-3 16,0 0-3-16,0 7-12 15,0 15 3-15,-11 12 17 16,-3 6 1-16,-6 2 4 16,1-8-4-16,-1-2 0 15,4 1 0-15,-3-4-1 16,3 2 2-16,0 8 0 15,6-3-2-15,1 8 3 16,9-2 0-16,0 1-3 16,6 4-1-16,20-2-1 0,19-4-14 15,20-7-107-15,9-20-106 16,12-11-131-16</inkml:trace>
  <inkml:trace contextRef="#ctx0" brushRef="#br0" timeOffset="186724.86">24160 13300 247 0,'0'0'30'15,"0"0"94"-15,0 0-31 16,0 0-7-16,0 0-17 16,0 0-1-16,0 0-7 15,-46-49 5-15,42 41-4 16,1 5-10-16,0 3-5 16,0-3-11-16,3 3-22 15,0 0-2-15,-3 0-11 16,3 0-1-16,0 0 0 15,0 0 1-15,0 0 2 0,0 0 1 16,0 0 2-16,0 0 6 16,-4 0-2-16,4 0 2 15,0 0 0-15,-1 0-3 16,1 0 1-16,0 0-1 16,0 0-1-16,0 0 2 15,0 0 1-15,0 0-1 16,0 0 1-16,0 0-7 15,0 0-4-15,0 0-2 16,0 0-4-16,5 10-2 16,4 3 1-16,4 10 7 15,2 3 0-15,1 8 0 16,-2 2 1-16,-2 1 1 16,-4-1-1-16,-1-4 0 15,-7 2 3-15,0-1-2 0,0 3 2 16,-11 3-3-16,-10 6 0 15,-4 7 2-15,-5 4-2 16,-3-3-1-16,0 0 3 16,1-8-3-16,5-8 1 15,3-10-1-15,9-12 0 16,5-5 1-16,4-3 1 16,6-7-1-16,0 0 0 15,0 0 8-15,0 0-3 16,0 0 0-16,0 0-1 15,0 0 2-15,0 0-7 16,0 0 0-16,0 0 0 0,0 0 0 16,0-7-5-1,6-3-1-15,4-2-1 0,5-10-1 16,4-9 0-16,3 1 2 16,1-13-6-16,2-3-6 15,2-10-6-15,2 0-5 16,0-7 2-16,0 0 2 15,-4 4-8-15,-5 3 9 16,-6 12 23-16,-9 12 1 16,-5 8 1-16,0 5 3 15,-3 5-2-15,-9 4 0 16,0 0-2-16,0 5-2 16,0 0 2-16,3 0-3 0,2 3 2 15,1 0 1-15,2 2 0 16,4-3 1-16,-3 3-1 15,3 0 3-15,0 0-3 16,0 0 0-16,0 0-3 16,0 0-5-16,0 0 1 15,0 0-6-15,0 0 6 16,0 0-5-16,3 7-1 16,7 13 8-16,2 2 5 15,-1 4-2-15,2 4-17 16,-7 6-81-16,-6 5-65 15,0-6-38-15,-21-8-130 0</inkml:trace>
  <inkml:trace contextRef="#ctx0" brushRef="#br0" timeOffset="187895.34">20694 16336 256 0,'0'0'86'16,"0"0"11"-16,0 0-7 16,0 0-27-16,0 0-2 15,0 0-2-15,-3-7-10 16,3 7-12-16,0 0-25 15,0 16-12-15,12 24 0 16,8 17 8-16,7 18 37 16,1 6-22-16,-2 3-2 15,3-4-10-15,-1-5-1 16,-1-9-5-16,-3-13 3 16,-2-14 0-16,-6-10 2 15,-2-10 4-15,-7-9 0 0,-2-4 0 16,-4-6-7-16,1 0 0 15,-1 0 5-15,1 0 5 16,1 0 3-16,0-5 5 16,7-16 11-16,10-26 10 15,8-23 4-15,6-19-27 16,3-14-15-16,-5-6-4 16,-4-3 4-16,-4 13-6 15,-6 24-2-15,-6 29-3 16,-3 26 3-16,-9 13-2 15,3 7 1-15,-3 0-28 16,0 0-55-16,9 10-41 0,7 17-93 16,7 15 92-16,0 8-143 15,0-2-140-15</inkml:trace>
  <inkml:trace contextRef="#ctx0" brushRef="#br0" timeOffset="188630.62">21525 17022 34 0,'0'0'65'0,"0"0"22"15,0 0-6-15,0 0-11 16,0 0 9-16,0 0 8 15,0-27-9-15,0 27-1 16,-12 0-23-16,-12 14-49 16,-6 10 1-16,0 12 1 15,3 1 5-15,7 5 7 16,7 1 1-16,9-3-14 16,4-5-6-16,0-8-3 15,11-10-3-15,9-8 1 0,6-5 1 16,-4-4-20-16,4-4-2 15,-4-11 4-15,-5-2 7 16,-7 0 5-16,-7 5 10 16,-3 8 7-16,0 4 4 15,-9 0-2-15,-14 2 4 16,-5 19-9-16,-3 7 1 16,-1 7 8-16,9-3-1 15,6-5-3-15,10-4-9 16,7-4-5-16,0-8-1 0,24-4-1 15,11-7-6 1,14-4-10-16,13-19-44 0,-3-15-120 16,-2-7-194-16</inkml:trace>
  <inkml:trace contextRef="#ctx0" brushRef="#br0" timeOffset="189004.21">21917 16286 255 0,'0'0'63'0,"0"0"41"15,0 0-41-15,0 0-3 16,-9-77 43-16,-1 69-26 15,2 1 14-15,1 4-2 16,-7 2-34-16,2 1-31 16,-1 0-5-16,-10 6-19 15,-3 21-8-15,-4 19 8 16,-2 12 8-16,7 17 6 16,4 3 9-16,11 1 4 15,8-2-16-15,2-9-5 16,2-4-5-16,19-12-1 15,4-8-1-15,11-11-24 0,9-14-72 16,10-15-49-16,1-4-73 16,-2-23-116-16</inkml:trace>
  <inkml:trace contextRef="#ctx0" brushRef="#br0" timeOffset="189503.54">22141 16441 338 0,'0'0'32'15,"0"0"112"-15,0 0-66 16,0 0-20-16,0 0-6 0,0 0 2 16,-11-20 8-1,11 20 6-15,-1 0-8 0,1 0-14 16,0 0-11-1,0 0-17-15,0 0-18 0,-3 4-10 16,-3 21-5-16,-6 9 15 16,-2 16 14-16,-2 2-3 15,-1 5-1-15,0-8-1 16,2 0-5-16,1-9-2 16,7-13 4-16,1-5-1 15,4-12-5-15,2-6 4 16,0-1-3-16,0-3 3 15,0 0 3-15,0 0-1 16,0 0-2-16,0 0-4 0,2 0 0 16,8 0 2-16,10 0 6 15,6 0 0-15,3-3-4 16,4 3-3-16,-4-4 1 16,1 1-2-16,-5 1 1 15,-6-1-1-15,-7 1 0 16,-4 2-2-16,-5 0-12 15,-1 0-24-15,3 0-34 16,1 0-69-16,-2-3-89 16,3-2-126-16</inkml:trace>
  <inkml:trace contextRef="#ctx0" brushRef="#br0" timeOffset="189956.75">22470 16216 376 0,'0'0'15'15,"0"0"89"-15,0 0-16 16,0 0-29-16,0 0-17 15,0 0-7-15,-3-12 7 16,3 12 0-16,0 0-5 16,0 0 0-16,0 0-8 0,0 0-17 15,11 0-6-15,14 9 12 16,8 11 8-16,6 13-7 16,-4 3-4-16,1 8-1 15,-3 9 8-15,-8-2-15 16,-5 10 4-16,-11-3-7 15,-8 5 6-15,-1-5-1 16,0-7 0-16,-16-4 2 16,-2-5 2-16,-4-8-5 15,-2-7 7-15,-1-2-6 16,3-11-4-16,5 0-1 0,5-11-4 16,0-3-9-1,3 0-53-15,0 0-71 16,-3-8-146-16,0-7-206 0</inkml:trace>
  <inkml:trace contextRef="#ctx0" brushRef="#br0" timeOffset="190826.86">21853 16869 42 0,'0'0'87'16,"0"0"-37"-16,0 0-16 16,0 0 0-16,0 0 6 15,0 0 3-15,-2-5 14 16,2 5 8-16,0-3-4 15,0 3-12-15,0 0-14 16,0-1-7-16,0 1-11 16,0 0-14-16,0-3-3 0,0-2 0 15,0 0-2-15,0-2 2 16,0 4 1-16,0-4 0 16,0 1 3-16,0 0 0 15,0 1 3-15,-1 3 11 16,-2 2 10-16,1 0-17 15,2 0-6-15,-1 0-5 16,1 0-1-16,0 0-1 16,0 0-1-16,0 0-3 15,-4 0-1-15,1 7-3 16,-1 10 10-16,0 5 0 0,1 7 3 16,3 1 8-1,0 2-9-15,0 0-1 0,11-6 5 16,6 1-6-16,7-7 0 15,1-1 2-15,3-2-2 16,-6-5 0-16,-1-5 1 16,-6-2-1-16,-2 0 3 15,-3-3-3-15,0 1 0 16,-2-3-1-16,-2 2-16 16,-3-2-27-16,-1 0-22 15,-1 0-33-15,-1 0-25 16,0 0-88-16</inkml:trace>
  <inkml:trace contextRef="#ctx0" brushRef="#br0" timeOffset="197366.79">21896 16148 16 0,'0'0'25'0,"0"0"-2"0,0 0-12 16,0 0-4-1,0 0 6-15,0 0 1 0,0 0 7 16,-3-8 6-16,3 8 5 15,0-3-7-15,0 0-4 16,0 0-1-16,-1-4-15 16,-1 3 3-16,1-1 23 15,-2 1 6-15,0 0-13 16,-4 1 13-16,3 0-11 16,-2 0-4-16,-3 0-8 15,0 3 0-15,-6 0-5 16,-3 6-9-16,-2 16-2 15,-9 9 2-15,2 6 1 16,5 5 10-16,3-5 0 0,2 0 1 16,4 2 8-16,0 0 0 15,2 4-3-15,0-1 0 16,-2 0 7-16,6 2-1 16,-6 3-4-16,5-5 3 15,3-2-6-15,5-6 1 16,0-2-9-16,0-4-5 15,5-4 6-15,6 0-5 16,2-4 6-16,1-3-2 16,0-3-4-16,0 2-2 15,2-3 5-15,0-3 3 16,-2 3-2-16,1 1 0 16,1-2-2-16,2-2-3 15,-6-1 0-15,1 2 0 0,4-2-3 16,-7-2 0-16,3 0 2 15,-4-1-2-15,1-2 1 16,0 0 0-16,-3-1-1 16,1 0 0-16,-5-3 1 15,1 0 1-15,-1 4-1 16,-2-4 1-16,2 0-1 16,-1 0-1-16,3 0 0 15,-2 0 0-15,0 3 1 16,0 0-1-16,1-3 0 15,-1 3 1-15,-1-3 0 0,-2 0-1 16,0 0 1-16,0 0 3 16,0 0-1-16,0 0 0 15,0 0 1-15,0 0-2 16,0 0 4-16,0 0-5 16,0 0 1-16,0 0-1 15,0 0-1-15,0 0-8 16,0 0-20-16,0 0-26 15,0 1-17-15,0 1-56 16,0 5-49-16,-12-3-135 16</inkml:trace>
  <inkml:trace contextRef="#ctx0" brushRef="#br0" timeOffset="199911.13">21558 17022 5 0,'0'0'12'0,"0"0"2"0,0 0 8 16,0 0-1-16,0 0-1 16,0 0-1-16,0 0-1 15,0 0-2-15,0 0-4 16,0 0-3-16,0 0 2 15,0 0-11-15,0 0 1 16,0 0 0-16,0 0 4 16,0 0 0-16,0 0-1 15,0 0 9-15,0 0 1 16,0 0-6-16,0 1 0 16,-4-1-5-16,4 0-1 0,0 0 0 15,0 0-2-15,0 0 3 16,0 0-1-16,0 0 0 15,0 0 3-15,0 0 0 16,0 0-3-16,-1 0 3 16,-2 0-5-16,-2 1 0 15,1 1-1-15,1-2 1 16,-1 0 0-16,2 0 0 16,1 3 0-16,-2 1-4 15,0-4 4-15,-3 6 2 16,0 0-1-16,-5 1 1 15,4 0 4-15,-2-4 0 16,-1 4 1-16,4-3 6 16,-2 2-8-16,3-4-4 0,1 1 1 15,1 2 3-15,-3 1 2 16,0 2 3-16,2 2-5 16,-2 2 3-16,0 3-1 15,-3-1 2-15,4-1-3 16,2 0 0-16,0 2-3 15,2-3-2-15,1-1-1 16,0 2 3-16,-2 0 3 16,2-1-1-16,0-2 1 15,0 1-4-15,0-1 2 0,0-1 0 16,0-6-3-16,0 0-1 16,0 2 0-16,0-2 0 15,0 1 0-15,0-2 0 16,0 1 0-16,2 2 0 15,2 1 0-15,2-3 1 16,5 0 5-16,-4 1-3 16,4-4 1-16,3 0-1 15,-1 0 5-15,0 0-4 16,-3 0 1-16,-2 0 0 16,-5 0-1-16,-2 0 2 15,-1 0 3-15,2 0-1 16,-2 0-8-16,0 0 1 15,0 0-1-15,0 0 0 16,0 0 0-16,0 0 1 0,0 0 0 16,0 0 4-16,0 0 3 15,0 0-2-15,0 0 1 16,0 0 9-16,0 0-6 16,-8 0-7-16,-5 0-3 15,-7 4-4-15,0 1 3 16,-1-1 1-16,-5 5-2 15,2-2 0-15,2 3 2 16,3 2 0-16,-1 0 2 16,3-1-2-16,0 3 1 15,2 0 0-15,5 2 4 16,1 1-5-16,3 0 0 16,0 0 1-16,3-4 2 0,3-1-3 15,0-2-4 1,0-3 1-16,0 3 3 15,9-3 3-15,0 2-3 0,0-7 0 16,5 3 4-16,2-2 3 16,3-3-3-16,5 0 4 15,1 0 1-15,4-3 0 16,-1-8-5-16,-3-1 2 16,-4 2-2-16,-4 0-3 15,-3 3 1-15,-2 0-2 16,2 0 5-16,-2 2 1 15,2-5-6-15,-2 3 2 0,4-1-2 16,0 4 0 0,-4-4 0-16,0-1 2 0,-5 9 0 15,-4-3-2-15,-1 3 1 16,-1 0 2-16,-1-4-2 16,0 4 2-16,0 0-3 15,2 0 0-15,-2 0-1 16,0 0 1-16,0 0 0 15,0 0 1-15,0 0 0 16,0 0 1-16,0 0 1 16,0 0-2-16,0 0-1 15,0 0 1-15,0 0-1 16,0 0 0-16,0 0 0 16,0 0 1-16,0 0 0 0,0 0 3 15,0 0-4-15,0 0 3 16,0 0 0-16,0 0-3 15,0 0 1-15,-6 0 0 16,-3 0-1-16,-6 4 0 16,0-1 0-16,-1 3 0 15,-6 0 1-15,-1 1-1 16,0 0 0-16,3 0-1 16,1 0-3-16,0-1-4 15,6-1-6-15,2-3 3 16,2 0 5-16,3-2 1 15,-1 0-2-15,-3 0 1 16,-1 0 5-16,0-2-17 16,0-5-17-16,2 0-10 0,3-3-7 15,-2 7-13-15,5-2-42 16,2 3-72-16</inkml:trace>
  <inkml:trace contextRef="#ctx0" brushRef="#br0" timeOffset="203356.02">23392 16537 156 0,'0'0'58'0,"0"0"41"16,0 0-4-16,0 0-55 16,0 0-22-16,0 0 2 15,0 0-1-15,-9 0 2 16,9 0-1-16,0 0 9 15,0-3-10-15,0 3-6 0,13 0-7 16,10 0 9-16,17 0 8 16,10 0 15-16,11 0-21 15,6 0-12-15,0 0-5 16,-2 0 1-16,-5 0-1 16,-11 0 0-16,-14-3-25 15,-14 2-14-15,-11 1-39 16,-10 0-31-16,0 0 4 15,-19 4-3-15,-17 9-140 16</inkml:trace>
  <inkml:trace contextRef="#ctx0" brushRef="#br0" timeOffset="204006.11">23504 16763 311 0,'0'0'84'15,"0"0"35"-15,0 0-5 16,0 0-65-16,0 0-14 16,0 0 1-16,-7 0 1 15,2 0 5-15,-4 0-8 16,-3 0-15-16,-1 0-19 16,-2 0 0-16,3 0 13 15,0 0 5-15,2 0-7 16,-1 0 14-16,5 0-3 15,0 0-1-15,5 0 1 16,1 0-6-16,0 0-9 0,0 0-7 16,0 0 0-16,0 0-5 15,0 0-4-15,7 0-3 16,10 0 1-16,14 0 11 16,15-5 7-16,10-1-5 15,7-1 1-15,1 3-3 16,-1-1 3-16,-2 2-3 15,-6 1 1-15,-8 2-1 16,-13 0-2-16,-10 0 0 16,-9 0 0-16,-12 0 0 15,-2 0 2-15,-1 0 0 16,0 0 1-16,0 0-1 0,0 0-1 16,0 0 1-1,0 0 0-15,0 0 1 0,0 0 4 16,0 0-2-16,0 0 0 15,0 0-1-15,0 0 0 16,0 0 1-16,0 0 1 16,0 0 1-16,0 0 1 15,0 0-1-15,0 0 0 16,0 0 0-16,0 0-2 16,0 0 5-16,0 0-3 15,0-2-1-15,0 2 1 16,0 0-4-16,0 0-1 15,0 0 0-15,0 0-5 0,0 0-40 16,9 0-106-16,5 0-166 16,1-3-18-16</inkml:trace>
  <inkml:trace contextRef="#ctx0" brushRef="#br0" timeOffset="205024.78">25201 16187 80 0,'0'0'54'15,"0"0"-1"-15,0 0 52 0,0 0-44 16,0 0-6-16,0 0-2 16,5-47 8-16,-5 40 35 15,-9 5-45-15,-10-1-19 16,-11 3-2-16,-12 20-30 16,-9 13 1-16,0 12-2 15,7 2 2-15,13-5 1 16,12-2-2-16,14-4-3 15,5-3 2-15,14-5-7 16,19-8 0-16,8-11-11 16,5-8-4-16,-3-1 9 15,-7 0-3-15,-11-5 10 16,-8-2 7-16,-14 7 0 16,-3 0 10-16,0 0 10 0,-17 3-3 15,-14 21-10-15,-11 6-7 16,-1 9-2-16,6 1 0 15,15-6 0-15,14-4 0 16,8-5-1-16,18-8-8 16,32-13-41-16,22-4-13 15,13-17-88-15,0-17-224 16</inkml:trace>
  <inkml:trace contextRef="#ctx0" brushRef="#br0" timeOffset="205191.08">25449 16453 508 0,'0'0'20'0,"0"0"94"15,0 0-114-15,0 0-11 16,113-39 11-16,-37 19 0 16,1-2-15-16,-6 2-141 15,-14-3-191-15</inkml:trace>
  <inkml:trace contextRef="#ctx0" brushRef="#br0" timeOffset="207268.53">26189 16216 724 0,'0'0'10'15,"0"0"36"-15,0 0 79 16,0 0-100-16,0 0-4 16,0 0 2-16,-43-26 20 15,21 18-29-15,-10-2 8 16,-11 0-5-16,-8-2 14 16,5-1 2-16,11 4 0 15,13 1-5-15,16 8 47 16,6 0-75-16,0 0 0 15,0-2-3-15,0-1-4 0,0 1 2 16,0-4 1-16,0 3-2 16,0 0-6-16,4 0-7 15,1 3-10-15,0 0 5 16,-2 0 17-16,1 0-1 16,-3 6-7-16,-1 18-11 15,0 15 17-15,0 10 8 16,0 4 1-16,-7-7-6 15,-2-6-4-15,1-13-2 16,5-10 7-16,0-12 0 16,3-4 5-16,0-1 0 15,0 0 0-15,0 0-11 0,16-17-17 16,16-6-5 0,10-15 5-16,6-3-12 0,-2-5 11 15,-7 2 10 1,-11 10-28-16,-10 12 34 0,-8 15 4 15,-8 7-4-15,-2 4-26 16,0 29-51-16,0 8 62 16,0 11 15-16,0-8-45 15,6-6-46-15,3-11 37 16,4-13 9-16,5-12-5 16,6-2 41-16,6-10 22 15,4-13 6-15,2-10-6 16,-3 1 3-16,-5-4 1 15,-5 5 1-15,-6 7 3 16,-8 9 26-16,-6 10 18 0,-3 5-6 16,0 0-46-16,0 5 0 15,0 12-11-15,3 5 11 16,6-2 4-16,2-4-2 16,2-6-2-16,5-6 2 15,1-4 1-15,2 0 4 16,3-10 2-16,-3-7-1 15,-3-6-2-15,-6-1-2 16,-9-5 2-16,-3-1 6 16,0 3 15-16,-9 8 0 15,-6 10 65-15,-6 9-34 16,-4 6-58-16,-5 23-1 0,0 8-9 16,5 5 8-16,11 2-7 15,14-1 8-15,0-7-5 16,30-6-34-16,12-10 10 15,6-14 11-15,5-6 4 16,2-3-8-16,1-17 5 16,-4-8-2-16,-3-6 20 15,-8-3 0-15,-10-6 8 16,-9 0 7-16,-16 10 45 16,-6 9 10-16,-6 15 58 15,-22 9-24-15,-3 0-102 16,-1 20-2-16,7 1-10 15,10-4 1-15,6 0 5 0,9-6-3 16,0-5-5-16,7 0-18 16,17-2 2-16,10-4 26 15,5 0 4-15,0-5 0 16,-6-9 1-16,-3-3 5 16,-9 4 0-16,-11 6-1 15,-5 2 44-15,-5 3 23 16,0 2-27-16,0 0-12 15,0 0-8-15,0 0-3 16,0 0 0-16,0 0-3 16,0 0-4-16,0 0 13 15,0 0 11-15,0 0 16 16,-3-2 0-16,-3-2-2 0,0 1-21 16,1 2-17-16,2-1 14 15,1 2-12-15,2 0-16 16,-1 0-3-16,-3 0-4 15,2 0-6-15,-4 19-5 16,-6 13-8-16,-2 9 20 16,0 5 3-16,2-3-4 15,3-3 2-15,5-1-2 16,-4-5 3-16,4-1 0 16,2-14 1-16,-1-5-1 15,2-5 1-15,1-9 0 16,-2 0-1-16,2 0-3 15,0 0 4-15,-1 0-1 16,1 0 1-16,0 0-1 0,0 0 3 16,0 0-2-16,0 0 5 15,0 0-2-15,0 0 1 16,0 0-4-16,0 0-3 16,0 0-1-16,0 0-8 15,0 0 1-15,0 0-2 16,0 0 8-16,0 0-2 15,0 0 7-15,0 0 0 16,0 0 1-16,0 0 5 16,0 0-3-16,0 0 7 15,0 0 6-15,0 0 5 16,0 0 9-16,0 0-12 0,0 0-18 16,0 0-12-16,0 0 12 15,0 0 3-15,0 0-3 16,0 0-4-16,0 0-7 15,0-3-27-15,0 3-7 16,0 0-17-16,0-3-42 16,0 3 11-16,0 0 5 15,1-7-28-15,2-7 1 16,2-7-13-16,-2-10-10 16,1-5 97-16,2-10-54 15,2 0 34-15,0 3 28 16,-2 6 33-16,-3 14 14 15,2 5 29-15,-2 11 25 16,-3 4-8-16,2 3-16 16,-2 0-12-16,0 0-13 0,0 0-7 15,0 0 0-15,0 8 2 16,-10 16-1-16,-9 15 50 16,0 8-2-16,-7 5-26 15,6-2-8-15,6-7-11 16,7-7-14-16,4-15 0 15,3-9 1-15,0-6-3 16,0-6 1-16,0 0 10 16,0 0 11-16,11-7-3 15,11-16-1-15,6-11-2 0,6-11-6 16,-5-1-3 0,-7-4-2-16,-6 9-3 0,-7 7 0 15,-6 15 5-15,-3 12-4 16,0 7-3-16,0 0-6 15,-4 10-19-15,-19 19-26 16,-3 11 23-16,-1 3-45 16,9-1-82-16,13-14-86 15,5-12-95-15</inkml:trace>
  <inkml:trace contextRef="#ctx0" brushRef="#br0" timeOffset="207553.84">27255 15780 424 0,'0'0'17'15,"0"0"-17"-15,0 0 26 16,0 0-26-16,0 0-4 16,0 0 4-16,-61 81-1 15,61-72-5-15,0-5 5 16,2-1 1-16,2-3 4 15,2 0 6-15,4-11 17 16,1-8 28-16,0-12-34 16,-4 5-16-16,-4 1-5 15,-3 14-7-15,0 8-7 16,-2 7-60-16,-17 31-77 0,-2 15 58 16,-3 13-77-16</inkml:trace>
  <inkml:trace contextRef="#ctx0" brushRef="#br0" timeOffset="208895.34">27489 16216 562 0,'0'0'13'0,"0"0"65"15,0 0 85-15,0 0-102 16,0 0-61-16,-89-64-9 15,44 69-4-15,-4 22 1 16,-3 12 2-16,4 4 6 16,8-4 3-16,11-3-6 0,13-5 5 15,13-8-5-15,3 1-3 16,13-12 2-16,16-2 1 16,8-10 7-16,8 0 8 15,6-22-5-15,-1-9 2 16,-3-5 1-16,-9-4-2 15,-8-6 11-15,-10 0-8 16,-7 10 3-16,-10 12 11 16,-3 12 66-16,0 12-16 15,0 0-27-15,0 0-27 16,0 0-17-16,-9 24-21 16,-7 20-2-16,-10 19 23 0,-1 16 0 15,4 6 0 1,3 2 3-16,2-5-2 0,2-7 4 15,-1-10-2-15,1-9 0 16,-3-15-2-16,-1-7-1 16,-1-10 7-16,-4-12-3 15,0-4 9-15,-4-8-5 16,1 0 2-16,1-14 3 16,6-21-13-16,12-13-6 15,9-20-22-15,15-12 2 16,30-14-6-16,22-3-20 15,17-6-5-15,13 1-17 16,2 3 24-16,-6 6 47 0,-14 6 3 16,-13 16 10-16,-17 14 2 15,-13 11 19-15,-14 10 35 16,-11 12-34-16,-4 12 13 16,-7 5 8-16,0 7-19 15,0 0 24-15,0 0-39 16,0 0-1-16,0 0 11 15,-6 0-10-15,-4 7-8 16,-8 15-11-16,-3 11 0 16,-2 13 0-16,6 8 0 15,5 9 3-15,5 3-3 16,7-4-2-16,0-9 2 0,0-14-5 16,5-15 5-16,1-14-1 15,-1-3 0-15,2-7-4 16,5 0 4-16,13-7 1 15,11-15 17-15,9-12-17 16,1-3-21-16,-12 4-9 16,-11 13 13-16,-13 14 10 15,-8 6 1-15,-1 0-12 16,-1 14-26-16,2 19-19 16,2 9 62-16,3 1-9 15,2-7-33-15,2-12 8 16,1-11 14-16,1-11 0 15,8-2 21-15,7-5 0 16,10-22 10-16,5-9-3 16,0-13-6-16,-4-7 2 0,-4-8 4 15,-7-8-5-15,-6 1 6 16,-7 7 8-16,-8 13 35 16,-7 12 37-16,0 16 2 15,0 10-21-15,-1 10-15 16,-3 3-8-16,-2 0-30 15,-11 0-7-15,-4 20 0 16,-1 15-9-16,2 18-5 16,9 10 5-16,2 10 0 15,0 2 1-15,4-8-1 0,2-14 1 16,2-17 0 0,1-20-2-16,0-9 1 0,0-7 0 15,0 0 3-15,0 0 9 16,0 0 1-16,0-7 1 15,13-17 1-15,5-7-15 16,8-2-22-16,0 2-5 16,0 12-13-16,0 12-7 15,4 7 7-15,2 9-21 16,2 19 0-16,-3 7 4 16,-4 2 22-16,-12-8 11 15,-9 1-1-15,-6-9 4 16,-21-1 9-16,-18-4 12 15,-13 0 6-15,-6-6-6 16,0-5-7-16,10-3-21 0,18-2-36 16,21 0-91-16,11-7-20 15,38-17-86-15</inkml:trace>
  <inkml:trace contextRef="#ctx0" brushRef="#br0" timeOffset="210739.55">28634 16037 156 0,'0'0'268'0,"0"0"12"15,0 0-43-15,0 0-106 16,6-71-36-16,-6 67-9 16,0 4-55-16,0 0-11 15,0-3-9-15,0 3-6 16,0 0-5-16,0 0-5 0,0 0 1 16,0-1 4-16,0 1 3 15,0 0 11-15,0 0 7 16,0 0 8-16,0 0-4 15,0 0-9-15,0 0-9 16,0 0-7-16,0 0-1 16,0 0-1-16,0 0-3 15,0 0-23-15,0 0 0 16,0 0 8-16,0 0 8 16,0 0 0-16,0 0-4 15,0 0-6-15,-5 25-14 16,-15 17-14-16,-5 14 42 15,0 4 0-15,4 0 0 16,9-5-5-16,7-11-8 16,5-5-15-16,2-9 8 0,18-8-5 15,8-11 1-15,7-9 8 16,6-2 13-16,5-13 6 16,2-17-17-16,-6-6-21 15,-9-10-7-15,-13-4-14 16,-10-9 8-16,-10 0 16 15,-2 2 28-15,-22 15 9 16,-10 18 1-16,-4 19-2 16,-5 5 2-16,-1 22-9 15,5 17 3-15,6 8 0 16,14-1 8-16,15-2-6 0,4-5 5 16,20-10-2-16,17-5 3 15,11-11 0-15,6-9 4 16,2-4 4-16,-1-4-4 15,-4-19 6-15,-11-7-3 16,-4-4-1-16,-7-8 4 16,-6-2 18-16,-3 6-10 15,-11 9-4-15,-5 19 17 16,-4 10-10-16,0 1-21 16,0 26-38-16,-4 13 17 15,-5 6 21-15,6 3 0 16,3-8 0-16,0-5 0 15,12-10-1-15,3-11 0 16,3-7 1-16,1-8 6 0,6 0 4 16,4-13 10-16,6-13-8 15,0-6-3-15,-3-6-3 16,0-1 1-16,-10 10-4 16,-8 12 2-16,-11 9 4 15,-3 8-9-15,0 8-15 16,-5 18-24-16,-7 13 31 15,0 5 8-15,8 2 0 16,4-13 0-16,0-6-1 16,18-8-5-16,1-15 6 15,11-4 0-15,6-8 10 16,4-17-3-16,0-6-2 0,-4-8-4 16,-7-7-1-16,-7-9 4 15,-9 1-1-15,-3 7 2 16,-6 17-2-16,-4 12 25 15,0 17 18-15,0-2-30 16,0 3-16-16,0 0-22 16,0 5-43-16,0 15 10 15,1 4 49-15,10-1-20 16,6-3 18-16,-1-1 5 16,-2-2 3-16,-3 0 0 15,-5-3 0-15,-1 5-6 16,-3 0-1-16,-2 9 7 15,0-2 12-15,-9 4 3 16,0-1-12-16,5-4 2 16,4-6-5-16,0-7 0 0,1-5-5 15,16-7-3-15,8 0 8 16,3-16 9-16,5-12-2 16,-3-3 6-16,-3-10 0 15,0-8 23-15,-4-19 14 16,0-9-7-16,-7-6-10 15,1 4 0-15,-10 13 12 16,-7 19 12-16,0 17-5 16,0 14 10-16,-10 6-19 15,-7 7-2-15,2-2-12 0,-7 5-19 16,-2 0-6 0,-1 18-4-16,0 8-5 0,6 7-3 15,2 6 6-15,6 12 1 16,4 4 1-16,0 3 0 15,3 1 0-15,1-6 0 16,0-11 0-16,3-10 0 16,-1-8-1-16,1-10 1 15,0-8-1-15,0-6-1 16,0 0 0-16,0 0-1 16,1 0-3-16,19-6-4 15,14-14-5-15,12-6 3 16,7 3-24-16,-11 9 5 15,-14 7 14-15,-12 7 10 16,-7 0-12-16,-6 17-6 0,-3 12-3 16,0 12 14-16,0 2 7 15,-6 4-20-15,-2-2-40 16,5-9-44-16,3-8-17 16,0-16 26-16,22-12-6 15,16 0 25-15,9-23-16 16,3-11 12-16,-3-8 41 15,-4-5 46-15,-8-6 4 16,-5-5 15-16,-7 10 22 16,-10 12 42-16,-7 14 12 15,-6 18 67-15,0 4-48 16,0 0-57-16,-1 0-47 0,-14 20 2 16,-8 10-10-16,0 10 6 15,7 2-6-15,7-6-2 16,9-2-1-16,0-12-19 15,9-2-11-15,15-10 8 16,6-10 14-16,4 0 2 16,-1-8-12-16,-3-17 5 15,-8-7 8-15,-8-9 6 16,-13-9 5-16,-1 2-3 16,-7 4 0-16,-17 13 4 15,-7 13 50-15,-7 18-56 16,2 0-11-16,1 23-5 15,11 11-80-15,14 8-41 0,10-5-54 16,14-2-80 0</inkml:trace>
  <inkml:trace contextRef="#ctx0" brushRef="#br0" timeOffset="211054.69">30759 16162 356 0,'0'0'137'16,"0"0"79"-16,0 0-43 15,0 0-82-15,0 0-47 16,-91-64-44-16,49 86-13 16,-2 15 4-16,5 2 3 15,11 5-3-15,11-1 6 0,10-9-23 16,7-4-41 0,5-8 2-16,20-9 33 0,6-10 17 15,12-3 11-15,7-10 4 16,5-18 1-16,-3-7-1 15,-6-8 8-15,-15-10-5 16,-16 2 9-16,-15 9-8 16,0 10 10-16,-27 16 32 15,-13 9-46-15,-9 7-13 16,2 17-33-16,6 16-85 16,17 1-74-16,15 1-101 15</inkml:trace>
  <inkml:trace contextRef="#ctx0" brushRef="#br0" timeOffset="211504.68">31139 16111 515 0,'0'0'122'16,"0"0"118"-16,0 0-171 15,0 0-69-15,-110-36 0 16,64 45-11-16,-3 14 2 15,-2 10 3-15,6 4 2 16,6-1-2-16,12 0 1 16,11-6-3-16,15-4 5 15,1-4-14-15,23-3-5 16,16-9 19-16,10-8 3 0,5-2 10 16,-2-13-4-16,-1-16 6 15,-6-7-3-15,-4-7 2 16,-3-17-3-16,1-13 1 15,1-12-7-15,0-6 6 16,-1 0 2-16,-5 15 15 16,-11 22 30-16,-13 25 37 15,-7 16 32-15,-3 13-39 16,0 0-85-16,-7 22-35 16,-18 22 12-16,-11 18 23 15,-5 15 3-15,5 15-3 16,6 4-2-16,16 6 0 15,14 1-52-15,21-8-97 0,34-1 15 16,26-9-85-16,18-12-107 16,10-13 52-16</inkml:trace>
  <inkml:trace contextRef="#ctx0" brushRef="#br0" timeOffset="212198.4">32240 16358 48 0,'0'0'93'0,"0"0"-4"16,18-72-27-16,-15 52 3 16,-2 8-5-16,-1-2 37 15,0 7-7-15,-3-3-27 16,-14 7 1-16,-7 3-50 15,-9 0-7-15,-7 3-5 16,-6 14 5-16,-2 6 9 16,0 4-7-16,12-1 5 15,9 3-12-15,14-2-2 16,13 0-7-16,3 2 1 0,31-5 3 16,14-6 2-1,9-8-11-15,4-10-1 0,-4 0 9 16,-5-15 4-16,-12-9 0 15,-9-13 8-15,-8-2 1 16,-10-9 1-16,-10 7-6 16,-3 5-2-16,-13 5 0 15,-17 16-4-15,-6 12 0 16,-6 3-14-16,1 29-1 16,6 7-63-16,12 5-76 15,15 3-67-15,8-7-12 16</inkml:trace>
  <inkml:trace contextRef="#ctx0" brushRef="#br0" timeOffset="212456.84">32449 16372 85 0,'0'0'148'16,"0"0"3"-16,36-79-66 0,-29 55-22 16,-4 4 44-16,-3 8-6 15,0 4 10-15,-1 5-44 16,-14 3-13-16,-9 0-32 15,-13 30-20-15,-11 14 0 16,-6 17 5-16,0 16 0 16,5 5-3-16,4-4-4 15,10-3 6-15,2-10-2 0,10-5-4 16,3-4-1-16,2-12 0 16,4-3-76-16,4-12-112 15,1-11 60-15,8-12-105 16,1-6-29-16</inkml:trace>
  <inkml:trace contextRef="#ctx0" brushRef="#br0" timeOffset="212615.8">32031 16598 134 0,'0'0'54'16,"0"0"16"-16,0 0 10 15,0 0-58-15,114-39-3 16,-53 39-8-16,12 0-10 0,11 7-1 15,5 3-3 1,0-3-65-16,-7-4-138 0</inkml:trace>
  <inkml:trace contextRef="#ctx0" brushRef="#br0" timeOffset="213154.54">33431 15936 155 0,'0'0'62'0,"0"0"136"0,0 0-91 16,0 0 37-16,0 0-77 15,0 0-33-15,-8-23-29 16,-11 50 3-16,-16 16 1 15,-10 11 11-15,-5 13-7 16,-11-1 1-16,3 1 1 16,7-7 7-16,5-5-7 15,11-13 14-15,8-5 5 16,4-6-10-16,7-6-7 16,2-1-5-16,3-5-8 15,4-2 0-15,0 0-4 16,2-5 1-16,5-5-1 15,0-2 1-15,0 0-1 0,0-3 0 16,3 1 2-16,18-3 4 16,10 0 13-16,11 0-1 15,12 0-7-15,-1 0-8 16,5 0-3-16,-6 0 0 16,-5 0-1-16,-7 0 1 15,-13 0-3-15,-11 0 3 16,-11 0 0-16,-5 0 0 15,0 0 0-15,0 0 0 16,0 0 0-16,0 0-12 16,0 0-40-16,0 0-40 15,0 0-73-15,-18 5-103 0,-12 0-51 16</inkml:trace>
  <inkml:trace contextRef="#ctx0" brushRef="#br0" timeOffset="214049.08">24427 17587 226 0,'0'0'75'0,"0"0"-1"16,0 0 6-16,0 0-33 16,0 0-10-16,0 0 4 15,-44-3-1-15,44 3-7 16,0 0-7-16,0 0-6 15,0 0-5-15,10 0-8 16,12 0-5-16,21 0 8 16,16 0 21-16,11 0-19 15,10 3-11-15,6 0-1 16,2 1-92-16,-5 0-95 16,-16 2-51-16</inkml:trace>
  <inkml:trace contextRef="#ctx0" brushRef="#br0" timeOffset="214231.86">24582 17740 368 0,'0'0'140'16,"0"0"-122"-16,0 0 109 16,0 0-111-16,0 0-16 15,0 0-13-15,94 6 13 16,5-6 6-16,17-3-6 15,16-7-77-15,8 0-139 16</inkml:trace>
  <inkml:trace contextRef="#ctx0" brushRef="#br0" timeOffset="-214630.95">26274 17238 211 0,'0'0'21'0,"0"0"32"15,0 0 49-15,0 0-74 16,0 0-6-16,0 0-11 16,-112 55 11-16,70-12 27 15,-1 10 25-15,-1 9 2 16,-2 11-12-16,6 7 4 16,9 6-36-16,5 0-15 15,13-4-16-15,13 1-1 16,0-9-1-16,29-3-3 15,18-15-55-15,17-13-44 16,15-16-76-16,8-17-127 0</inkml:trace>
  <inkml:trace contextRef="#ctx0" brushRef="#br0" timeOffset="-214108.46">26521 17508 25 0,'0'0'283'16,"0"0"-199"-16,0 0 26 16,0 0-38-16,0 0-39 15,0 0-12-15,0-18-4 16,0 18 0-16,0 0-2 15,-8 15-15-15,-9 19 2 0,-8 14 0 16,-4 8 26-16,1-7-15 16,7-1-4-16,6-12-7 15,3-10 7-15,5-6-6 16,4-7 7-16,3-10-8 16,0-2 1-16,0-1-1 15,0 0-1-15,3 5-2 16,15 6 2-16,8 2 11 15,9 4 0-15,5 0-8 16,9 2-4-16,6-4-13 16,2 2-98-16,-3-12-96 15,-6-5-169-15</inkml:trace>
  <inkml:trace contextRef="#ctx0" brushRef="#br0" timeOffset="-213917.95">26787 17827 618 0,'0'0'90'0,"0"0"-14"16,0 0-35-16,0 0-40 16,85-9-1-16,-24-1 0 15,5 0-53-15,1 0-189 16,-15-2-205-16</inkml:trace>
  <inkml:trace contextRef="#ctx0" brushRef="#br0" timeOffset="-213530.42">27536 17611 511 0,'0'0'3'0,"0"0"114"16,0 0-106-16,-85 3-11 16,50 17-13-16,0 11 8 0,0 3 3 15,8-1 0 1,10-4-2-16,8 1-2 0,9-6 5 16,0-1-9-1,16-11-35-15,14-4-11 0,6-5 11 16,-1-3-13-16,-3 0 5 15,-13 0 22-15,-8 0 31 16,-11-3 2-16,0 3 30 16,-10 0 52-16,-13 0-44 15,-9 3-20-15,-2 10 22 16,1 4 2-16,6 3-26 16,8-5-16-16,13 3-2 15,6-2-6-15,9 0-3 16,27-2-25-16,15-7-46 15,14-4-90-15</inkml:trace>
  <inkml:trace contextRef="#ctx0" brushRef="#br0" timeOffset="-213302.31">28044 18023 179 0,'0'0'409'0,"0"0"-226"15,0 0 35-15,0 0-143 16,0 0-36-16,0 0-13 16,-13-13-18-16,9 13-8 15,-4 3-7-15,-13 21-8 0,-10 12-6 16,-11 17-29-16,-3 8-92 16,11 3-45-16,14-7-70 15,12-13-66-15</inkml:trace>
  <inkml:trace contextRef="#ctx0" brushRef="#br0" timeOffset="-212960.4">28618 17537 540 0,'0'0'7'15,"0"0"18"-15,0 0 81 16,0 0-75-16,0 0-22 16,0 0-6-16,-31 0-2 0,13 21 21 15,-7 15 32-15,-5 3-19 16,-1 5-7-16,1 2-10 16,6-3-7-16,3-7-10 15,7-6-2-15,6-4 1 16,5-7 0-16,3-2 0 15,0-5-7-15,6 6 7 16,12-7 5-16,5-1-5 16,12 3-7-16,8-6-47 0,14 2-2 15,9 0-48 1,8 2-57-16,2-5-33 0</inkml:trace>
  <inkml:trace contextRef="#ctx0" brushRef="#br0" timeOffset="-212686.17">29120 17791 129 0,'0'0'158'0,"0"0"-99"15,0 0 103-15,0 0-68 0,0 0-60 16,0 0-31-16,49-32 3 16,-19 22 0-16,6 4-6 15,3 3-1-15,5-5-1 16,3 5-12-16,2 3-95 16,-4 0-65-16,-7 0-118 15</inkml:trace>
  <inkml:trace contextRef="#ctx0" brushRef="#br0" timeOffset="-212435.91">29318 17611 360 0,'0'0'11'15,"0"0"111"-15,0 0-19 16,0 0-22-16,0 0 34 15,0 0-19-15,0-50-38 16,0 50-58-16,-3 17-7 16,-13 19-19-16,-6 10 26 15,-6 9 6-15,-2 1-6 16,2-3-28-16,7 0-86 16,9-9-14-16,12-12-38 15,3-15-85-15</inkml:trace>
  <inkml:trace contextRef="#ctx0" brushRef="#br0" timeOffset="-212050.8">29745 17604 38 0,'0'0'463'0,"0"0"-448"16,0 0 100-16,0 0-109 15,0 0-6-15,-90 44-6 16,51-5 4-16,2 6-2 16,10-6 1-16,6-2 2 15,12-6 0-15,9-9-6 16,0-5-3-16,8-7-5 0,12-3-5 16,3-3 12-16,4-4 7 15,0 0 2-15,-9 0-2 16,-8 0 1-16,-7 0-8 15,-3 0-8-15,0 5 5 16,-13 12-10-16,-10 7 21 16,0 5 6-16,5 1-1 15,7-3-5-15,11-4 0 16,0-7-1-16,32-7-3 16,17-9-17-16,16 0-24 15,14-17-115-15,1-5-74 16</inkml:trace>
  <inkml:trace contextRef="#ctx0" brushRef="#br0" timeOffset="-211797.77">30220 17472 480 0,'0'0'42'15,"0"0"163"-15,0 0-89 16,0 0-53-16,0 0-27 15,0 0-25-15,39-3 6 16,-12 23-8-16,-4 10-5 16,-4 9 6-16,-8 10-6 15,-11 6 0-15,0 7-2 0,-17 9 2 16,-19 3-4 0,-19 5-101-16,-15-2-56 0,-25-2-66 15,-21-6-29-15,-21-12 41 16</inkml:trace>
  <inkml:trace contextRef="#ctx0" brushRef="#br0" timeOffset="-209402.28">21376 13534 7 0,'0'0'41'0,"0"0"4"15,0 0 4-15,0 0 4 16,0 0-3-16,0 0 0 16,0 0-20-16,-29 37-30 0,29-37-1 15,0 0-10-15,3-6 2 16,9-5 0-16,-2-2 3 16,0 0 3-16,-5-4 3 15,-3 4 2-15,-2 3 4 16,0 1 14-16,0 5 15 15,0 4 20-15,-10 0-27 16,-6 4-28-16,-1 15-3 16,2 5-4-16,-3-1 7 15,9-3 0-15,4-5-2 16,4-2-1-16,1-6-4 16,0-7-2-16,4 0-3 0,11 0 8 15,5-3 4-15,2-11 2 16,1-4 1-16,-6-2-1 15,-2 0 1-15,-4 0 0 16,-8-4 3-16,-3 2 3 16,0 2 6-16,-6 6-1 15,-12 7 17-15,1 7 9 16,-5 0-12-16,-3 20-28 16,-1 14-7-16,4 2 2 15,8 4 3-15,8-5-5 16,6-9 1-16,0-6 3 15,13-9-9-15,3-8 4 16,2-3 8-16,1 0 0 16,-1-6 3-16,-5-7 1 0,-3-4 5 15,-6 0-1-15,-2 0 13 16,-2 2 8-16,0-2-5 16,-3 7-13-16,-10 1-8 15,3 9-3-15,-2 0-9 16,2 0-39-16,-4 6-35 15,5 3-99-15</inkml:trace>
  <inkml:trace contextRef="#ctx0" brushRef="#br0" timeOffset="-208771.83">21278 13309 49 0,'0'0'65'16,"0"0"25"-16,0 0-6 15,0 0-12-15,0 0-8 16,0 0-14-16,-4 3 2 16,1-18-6-16,-3-11-45 15,0-15-2-15,5-10 2 16,-1-13 6-16,1-8 0 0,-1-12-5 16,-1-8 5-16,-1-3-6 15,-5 6 2-15,-2 18-3 16,4 26 1-16,2 25 6 15,2 9 3-15,0 8 32 16,-2 3-38-16,-7 4-4 16,-14 25-9-16,-5 8-4 15,0 6 12-15,2-4-5 16,13-12 5-16,5-8 1 16,8-15-2-16,3-4 2 0,0 0 2 15,0 0 15-15,0 0 11 16,0-17 10-16,17-16 7 15,-2-7-23-15,6-9-18 16,-8 3 2-16,2 7-3 16,-5 9 2-16,1 16 5 15,-8 7 7-15,0 5-16 16,3 2-1-16,11 3-16 16,11 11 11-16,12 5 5 15,2-2 0-15,1-2 0 16,-5-5-13-16,-3-6-94 15,-8-4-100-15,-11-12-124 16</inkml:trace>
  <inkml:trace contextRef="#ctx0" brushRef="#br0" timeOffset="-208253.88">21100 11510 223 0,'0'0'98'16,"0"0"-19"-16,0 0 32 15,0 0-33-15,0 0-9 16,0 0 31-16,9-24-6 16,-9 24-29-16,0 0-16 15,0 0-20-15,0 11-29 16,0 25-5-16,0 29-8 15,-6 21 13-15,-4 15 15 16,1-3-9-16,2-12-2 16,4-16 1-16,2-17-4 0,1-24 4 15,0-13-1 1,0-10 4-16,0-2-5 16,0-4 13-16,0 0-6 0,0 0 0 15,17 0-9-15,10-13 6 16,8 0-7-16,-3 2-21 15,3 2-55-15,-1 5-53 16,4-1-107-16,-7-2-38 16</inkml:trace>
  <inkml:trace contextRef="#ctx0" brushRef="#br0" timeOffset="-208051">21334 11876 645 0,'0'0'15'0,"0"0"171"16,0 0-182-16,0 0-4 15,0 0-28-15,0 0 28 16,101-36 6-16,-43 15-6 16,0-1-109-16,-7-1-144 15,-12 3-196-15</inkml:trace>
  <inkml:trace contextRef="#ctx0" brushRef="#br0" timeOffset="-207654.29">22002 11425 574 0,'0'0'36'15,"0"0"116"-15,0 0-94 16,0 0-9-16,0 0-37 15,-91 11-12-15,52 25 0 16,-3 12 12-16,7 10 0 16,8-1-10-16,13-2-2 15,9-8 0-15,5-13-7 16,4-14 3-16,12-7-15 16,10-6-3-16,3-7 11 15,6 0 3-15,-1-17 2 0,-6-3-8 16,-5-3 2-16,-13 6 12 15,-7 4 6-15,-3 6 11 16,0 7 18-16,-22 1-24 16,-12 24-11-16,-7 12-11 15,2 9 6-15,10 3 3 16,12-5 1-16,17-8-5 16,0-7 1-16,27-14-12 15,19-13-3-15,18-2-2 16,16-19-20-16,15-13-132 15,5-6-155-15</inkml:trace>
  <inkml:trace contextRef="#ctx0" brushRef="#br0" timeOffset="-206692.33">24521 13481 161 0,'0'0'207'16,"0"0"-145"-16,0 0-6 15,0 0-56-15,0 0 1 16,0 0 34-16,79-46 58 16,-20 13-24-16,13-3 2 15,5-6-31-15,3-2-15 16,-7 1-11-16,-8-1-6 16,-13 5-8-16,-15 3-34 15,-15 7-11-15,-11 12-3 16,-11 3 4-16,0 7-7 15,-18 4 18-15,-15 3-28 16,-7 0 16-16,-1 5 25 16,4 4 20-16,7-3 4 0,10-2 25 15,9-1 19 1,9-3 44-16,2 0-48 0,8 0-44 16,19 0 2-16,10 0 34 15,6 0 4-15,1 0 2 16,-4 3-7-16,-7 11-6 15,-9 2-13-15,-8 1 0 16,-10 0 5-16,-6 5-5 16,0 7-5-16,-21 5 4 15,-6 7-15-15,-2-5-4 16,-3-4-78-16,5-6-86 16,6-13-52-16,8-13-100 0</inkml:trace>
  <inkml:trace contextRef="#ctx0" brushRef="#br0" timeOffset="-206356.44">25676 12412 673 0,'0'0'61'15,"0"0"9"-15,0 0 25 16,0 0-76-16,0 0-19 15,0 0 2-15,0-20-2 16,-3 40-9-16,-9 18 9 0,-3 13 46 16,-6 12 12-1,-1 2-32-15,5 4-5 0,-2-2-15 16,8-11-2-16,5-11-4 16,3-18 0-16,3-10 0 15,0-11-1-15,2-6 2 16,25 0-1-16,13-8 16 15,15-12 0-15,5-7-8 16,-6 4-8-16,-5-1-30 16,-6 4-85-16,-1 1-114 15,-5 2-223-15</inkml:trace>
  <inkml:trace contextRef="#ctx0" brushRef="#br0" timeOffset="-206137.36">26099 12570 109 0,'0'0'679'0,"0"0"-543"15,0 0-5-15,0 0-80 16,0 0-36-16,0 0-8 16,45-42-2-16,-5 28-5 15,5 1 0-15,-3 3-14 16,0 0-60-16,-10 1-51 15,-6 1-81-15,-11 4-65 16,-14 2-27-16</inkml:trace>
  <inkml:trace contextRef="#ctx0" brushRef="#br0" timeOffset="-205906.25">26171 12434 79 0,'0'0'382'16,"0"0"-232"-16,0 0 27 15,0 0-68-15,0 0-27 16,0 0 5-16,30-68-25 16,-27 68-35-16,-3 0-22 15,0 0-5-15,0 0-5 16,0 22-6-16,0 18 4 16,-9 13 7-16,-10 9 0 0,0 2-5 15,3-8-46-15,7-4-84 16,6-7-104-16,3-18-85 15</inkml:trace>
  <inkml:trace contextRef="#ctx0" brushRef="#br0" timeOffset="-205425.96">26915 12233 580 0,'0'0'12'15,"0"0"67"-15,0 0 25 0,0 0-28 16,0 0 9-16,0 0-38 16,-41-27-32-16,3 39-15 15,-2 13 3-15,4 8-3 16,9 6 0-16,11-3-8 15,11-2 6-15,5-2-2 16,2-8-2-16,23-7 3 16,6-11-2-16,10-3 5 15,2-3 1-15,-1-6 4 16,-3-11-5-16,-11 1 0 0,-10 2-11 16,-9 5-12-1,-9 5 7-15,0 4 15 16,-18 0 0-16,-24 4-18 0,-14 22 7 15,-9 15 12-15,4 8 10 16,8 3 0-16,14 0-4 16,13-4-6-16,19-9-4 15,7-8-5-15,21-16-7 16,27-15 7-16,20 0 6 16,14-29-48-16,9-15-106 15,-6-2-99-15,-15 3-137 16</inkml:trace>
  <inkml:trace contextRef="#ctx0" brushRef="#br0" timeOffset="-200295.64">5750 11839 51 0,'0'0'53'16,"0"0"43"-16,0 0-22 15,0 0-24-15,0 0-3 16,0 0-18-16,0 0-14 0,-15-10-2 16,15 10-13-1,0 0-11-15,3 4-104 0,22 12-15 16</inkml:trace>
  <inkml:trace contextRef="#ctx0" brushRef="#br0" timeOffset="-199591.65">8651 10914 162 0,'0'0'0'15,"0"0"10"-15,0 0 19 0,0 0-1 16,0 0 3 0,0 0 2-16,-19 11-13 0,19-11-9 15,0 0 2-15,0 3-3 16,0-3 0-16,0 0 2 15,0 0 1-15,0 0 3 16,0 0 1-16,0 0-4 16,0 0-11-16,0 0-2 15,0 10-10-15,-2 10-91 16,-7 14-48-16</inkml:trace>
  <inkml:trace contextRef="#ctx0" brushRef="#br0" timeOffset="-199245.37">8132 13525 314 0,'0'0'36'15,"0"0"-2"-15,0 0-11 16,0 0-23-16,0 0-7 15,0 0-5-15,-11-27-39 16,28 13 3-16,8-1-74 16,-1-2-45-16</inkml:trace>
  <inkml:trace contextRef="#ctx0" brushRef="#br0" timeOffset="-198503.1">11012 11774 103 0,'0'0'45'16,"0"0"-40"-16,0 0 24 15,0 0 24-15,0 0-9 16,0 0-8-16,9 0-9 16,-9 0-16-16,0 0-1 15,0 0-2-15,0 0 4 0,0 0-3 16,0 0-1-16,0 0 2 15,0 0 7-15,0 0-5 16,0 0 2-16,0 0 5 16,0 0-5-16,0 0-1 15,0 0 0-15,0 0-5 16,0 0 1-16,0 0 4 16,0 0-6-16,0 0 0 15,0 0 3-15,0 0-2 16,0 0-1-16,0 0-2 15,0 0-1-15,0 0 3 16,0 0-3-16,0 0 5 16,0 0-3-16,0 0 1 0,0 0 1 15,0 0 2-15,0 0 0 16,0 0 3-16,0 0 0 16,0 0-2-16,0 0-2 15,0 0-2-15,0 0-1 16,0 0-2-16,0-3-4 15,-3-21-75-15,-3-8-103 16,6-15-198-16</inkml:trace>
  <inkml:trace contextRef="#ctx0" brushRef="#br0" timeOffset="-196050.47">9686 13673 26 0,'0'0'35'0,"0"0"13"16,0 0-27-16,0 0-10 15,0 0 8-15,0 0-6 16,0 0-13-16,0 0-13 16,-3-49-19-16,14 62-3 15,2 4-53-15</inkml:trace>
  <inkml:trace contextRef="#ctx0" brushRef="#br0" timeOffset="-195247.89">11245 13260 38 0,'0'0'13'16,"0"0"-13"-16,0 0 22 15,0 0-2-15,0 0-6 16,0 0-8-16,-15 0 10 15,12 0 12-15,3 0 2 16,0 0-13-16,0 0-9 16,0 0 13-16,-3 0-3 0,3 0 11 15,-3 0-7-15,0-3-13 16,-2 0 5-16,2 0-8 16,2-1 7-16,-2 1-5 15,3 2 3-15,-3-2-4 16,3 3-3-16,-3-3-4 15,3 3 1-15,0 0 2 16,0 0 0-16,0 0-1 16,0 0 2-16,0 0-1 15,0 0 3-15,0 0 1 16,-3 0 4-16,3 0-3 0,-3-3-8 16,0 3 1-16,3 0-1 15,0 0 3-15,0 0-3 16,0 0 1-16,0 0-1 15,0 0 0-15,0 0 0 16,0 0 0-16,0 0 0 16,0 0 1-16,0 0 0 15,-3-4 0-15,3 4 1 16,0-3-2-16,-4 3 0 16,4 0 0-16,0 0 0 15,0 0-2-15,0 0 1 16,0 0-4-16,0-1-4 0,0 1-15 15,0 0-23-15,0 0-33 16,0 11-45-16,0 6-5 16</inkml:trace>
  <inkml:trace contextRef="#ctx0" brushRef="#br0" timeOffset="-193448.47">14010 13885 160 0,'0'0'6'0,"0"0"-6"16,0 0-13-16,0 0-91 16,-55 116 55-16</inkml:trace>
  <inkml:trace contextRef="#ctx0" brushRef="#br0" timeOffset="-182281.47">19326 14062 45 0,'0'0'0'0,"-94"-68"-31"15</inkml:trace>
  <inkml:trace contextRef="#ctx0" brushRef="#br0" timeOffset="-181417.41">18025 13043 141 0,'0'0'57'0,"0"0"8"0,0 0-2 16,0 0 2-16,0 0-17 15,0 0-19-15,-14-7 6 16,14 7 11-16,-6 17 1 15,-11 38-11-15,-17 30 26 16,-9 36 32-16,-17 15-51 16,-1 1-17-16,3-6-15 15,6-15 0-15,10-20-11 16,12-29 0-16,15-21 0 16,11-23 0-16,4-13-34 15,4-10-123-15,27-26-69 16,12-27 34-16</inkml:trace>
  <inkml:trace contextRef="#ctx0" brushRef="#br0" timeOffset="-181110.84">18466 13234 346 0,'0'0'32'15,"0"0"37"-15,0 0 33 16,0 0-19-16,0 0-41 0,0 0-19 16,3 34-1-1,-16 22 1-15,-7 20 69 0,-9 18-52 16,7-1-31-16,1-10-9 15,10-20-3-15,7-14-53 16,4-19-47-16,6-17-43 16,21-13-86-16,7-13-111 15</inkml:trace>
  <inkml:trace contextRef="#ctx0" brushRef="#br0" timeOffset="-180913.82">19132 13273 503 0,'0'0'93'16,"0"0"-43"-16,0 0 44 15,0 0-41-15,-45 90-50 16,25-45-1-16,0 6-2 16,8-2-12-16,5-3-65 15,7-3-42-15,0-14-65 16,12-15 58-16</inkml:trace>
  <inkml:trace contextRef="#ctx0" brushRef="#br0" timeOffset="-180607.61">19498 13304 206 0,'0'0'282'0,"0"0"-138"15,0 0-38-15,0 0-15 16,-68 104-38-16,36-48 3 15,-3 5-12-15,2 1-2 16,1 4-1-16,3-10-23 16,12-10-1-16,3-13 9 15,8-16 1-15,3-7 1 16,2-6-5-16,1-4-13 16,0 0 0-16,0 0 5 15,0 0-3-15,0 0 2 16,0 0-1-16,0 0-8 15,0 0-1-15,0 0-4 16,0 0-27-16,0 0-69 0,0 0-61 16,0 0-126-16,16-7-187 15</inkml:trace>
  <inkml:trace contextRef="#ctx0" brushRef="#br0" timeOffset="-179460.72">22808 13191 69 0,'0'0'40'0,"0"0"-37"16,0 0 16-16,0 0 44 15,0 0-35-15,0 0-13 16,-3 2-7-16,3-2 22 16,0 0 14-16,-4 0-18 15,4 0-16-15,0 0-5 16,0 0-5-16,0 0-2 15,0 0-1-15,0-2 3 0,0-1 0 16,0-1 0-16,0-1 3 16,0-3-2-16,0-4-1 15,0-2-34-15,0-6-73 16,0 3-107-16</inkml:trace>
  <inkml:trace contextRef="#ctx0" brushRef="#br0" timeOffset="-175979.63">22918 12801 32 0,'0'0'31'0,"0"0"-10"15,0 0 7-15,0 0 5 0,0 0 9 16,0 0-10-16,0 0 7 16,-19-17 5-16,12 13-4 15,0-1 5-15,1 2-5 16,1 2-12-16,1-2 2 16,3 3 3-16,1-3 3 15,0 3-18-15,0 0-7 16,0-3-6-16,0 3 2 15,0-7 12-15,0-5-2 16,22-16-5-16,14-14 8 16,17-11-6-16,13-17-4 15,11-13 2-15,17-16-2 16,13-14-2-16,3-8-6 16,-6 2 0-16,-17 13 3 0,-21 23-4 15,-20 21 11-15,-17 23-7 16,-12 19-3-16,-10 11-4 15,-5 9-2-15,-2 5-4 16,-16 29-42-16,-20 18-37 16,-13 16-79-16,-2 7 17 15,-6 0 4-15</inkml:trace>
  <inkml:trace contextRef="#ctx0" brushRef="#br0" timeOffset="-175489.93">23119 12262 306 0,'0'0'27'0,"0"0"62"16,0 0-23-16,0 0-40 15,0 0-11-15,0 0 9 16,-24-7-7-16,17 12 1 15,-11 21-12-15,-9 23-4 16,-4 11-2-16,-2 9 0 16,2 3 0-16,5-5 1 0,6-4 1 15,4-8 7 1,9-11 5-16,4-18-6 0,3-9-2 16,0-7-5-16,0-10-1 15,0 0 13-15,0 0 8 16,0 0 7-16,0 0 3 15,0 0-3-15,0 0 6 16,3 0-7-16,17-11-12 16,12-5 42-16,19 2-24 15,9-5-17-15,11-1-4 16,5 0-5-16,1-5-2 16,-5 3 1-16,-9 2-4 15,-12 3 6-15,-17 5-4 16,-14 7-3-16,-12 0 1 15,-6 2-2-15,-2 3 0 0,0 0-19 16,1 0-97-16,-1 0-94 16,0 0-175-16</inkml:trace>
  <inkml:trace contextRef="#ctx0" brushRef="#br0" timeOffset="-174606.7">24374 11311 69 0,'0'0'72'0,"0"0"12"0,0 0-9 16,0 0-18-16,0 0-1 15,0 0-21-15,0-92 15 16,-24 69-20-16,-5 0-12 15,-3 6 18-15,-4 7-9 16,-2 10-11-16,2 0 18 16,0 17-27-16,3 22-7 15,9 14-1-15,10 10-5 16,13 4 6-16,1-2-1 16,15-12 1-16,12-13-5 15,3-14 5-15,-1-13-5 16,0-10 2-16,0-3 3 0,3-10 8 15,1-17 2-15,0-7 2 16,-7-8-6-16,-3-5 2 16,-10-3 3-16,-6-1 1 15,-7 2 12-15,0 3 8 16,0 15-3-16,-4 15 16 16,-2 10 21-16,5 6-13 15,1 0-53-15,0 9-8 16,0 18-16-16,0 13 17 15,11 9 5-15,10-3-27 16,6-3-79-16,5-8 12 16,5-10-67-16,4-19-46 15,-2-6-96-15</inkml:trace>
  <inkml:trace contextRef="#ctx0" brushRef="#br0" timeOffset="-174090.03">24734 11330 426 0,'0'0'21'0,"0"0"119"16,0 0-107-16,0 0-33 16,0 0 1-16,0 0 2 15,3-2 1-15,17-8 7 16,2 0 9-16,8 3-16 0,2 7-4 15,-6 0-3 1,1 10 1-16,-5 20 1 0,-5 9 1 16,-2 8 3-16,-9 2 3 15,-6-6-3-15,0-12 0 16,0-9 0-16,0-12 4 16,0-3 10-16,0-7 5 15,0 0 14-15,0 0 19 16,0-14 13-16,0-21-19 15,3-16-49-15,10-13 1 16,1-3 0-16,-1 7 5 16,0 17 6-16,-2 17-2 0,-5 16-2 15,-2 10-8 1,1 0-3-16,2 3-3 0,5 18 6 16,6 15 5-16,1 10 3 15,-2 4 6-15,-4 2-4 16,-2-8 0-16,-4-6-7 15,1-8 1-15,-1-9-3 16,-1-12-1-16,3-3-7 16,6-6-80-16,6-20-63 15,13-18 24-15,8-15-96 16,-5-1-24-16</inkml:trace>
  <inkml:trace contextRef="#ctx0" brushRef="#br0" timeOffset="-173168.35">25595 10614 406 0,'0'0'8'0,"0"0"76"16,0 0 21-16,0 0-63 16,0 0-29-16,0 0-4 15,0 0-9-15,15 29 0 16,28 24 8-16,14 20 29 16,6 11-17-16,-5-2-8 15,-8-14-10-15,-9-21 2 16,-13-21-4-16,-11-12 2 0,-7-11-2 15,-6-3 4-15,1 0 18 16,0-9 48-16,6-28-2 16,-2-21-25-16,-3-20-28 15,-6-4-14-15,0-4 4 16,-13-6-5-16,-10 11-34 16,1 22-15-16,7 26-9 15,6 27-33-15,9 7-75 16,0 21-261-16</inkml:trace>
  <inkml:trace contextRef="#ctx0" brushRef="#br0" timeOffset="-172954.66">25841 10902 461 0,'0'0'18'16,"0"0"123"-16,0 0-42 15,0 0-99-15,0 0-8 16,0 0-8-16,23-37 16 16,11 14-1-16,10-6-57 15,5-1-77-15,4 4-54 16,-4-4-123-16</inkml:trace>
  <inkml:trace contextRef="#ctx0" brushRef="#br0" timeOffset="-172468.85">26432 10439 356 0,'0'0'32'16,"0"0"6"-16,0 0 9 15,0 0-45-15,0 0-2 16,0 0 13-16,-22-3 4 15,32-1 5-15,6 2-1 16,5-1-21-16,0 3-1 16,5 5-1-16,-3 12 2 15,-3 10 0-15,-5 0 2 16,-6 1-1-16,-5-4 0 16,-1-1 2-16,-3-9 1 15,0-5 2-15,0-6 1 0,0-3 11 16,0 0 8-16,0 0 12 15,0 0 18-15,0-24-1 16,6-21 9-16,6-12-64 16,4-7 4-16,1 5 11 15,2 15 24-15,-5 14-1 16,-3 17-12-16,-5 6-26 16,-1 7-2-16,4 0-9 15,9 20 11-15,7 10 0 16,3 9 8-16,-1 8 1 15,-6 3-4-15,-3-2-4 0,-4-1 0 16,-4-7-1-16,-1-8-3 16,2-12-52-16,2-7-94 15,3-13-88-15,5-16-41 16</inkml:trace>
  <inkml:trace contextRef="#ctx0" brushRef="#br0" timeOffset="-172093.85">27012 10076 294 0,'0'0'268'15,"0"0"-84"-15,0 0-8 0,0 0-114 16,0 0-19 0,0 0-17-16,-31-19-9 0,31 19-7 15,0 0-10 1,0 0 0-16,1 0-11 0,17 0-6 15,18 0 11-15,10 0 6 16,11 3 2-16,3-1-2 16,-2 0 0-16,-2-2 0 15,-8 0 0-15,-8 0-1 16,-13 0-3-16,-12 0 3 16,-10 0-1-16,-4 0 2 15,-1 0-1-15,0 3 1 0,-9 23-11 16,-15 10 7-1,-7 16 4-15,-5 6 0 0,3-3-2 16,2-2-38-16,6-6-26 16,11-9-44-16,9-11-54 15,5-14-81-15,4-13-102 16</inkml:trace>
  <inkml:trace contextRef="#ctx0" brushRef="#br0" timeOffset="-171884.99">27530 10270 463 0,'0'0'29'0,"0"0"19"0,0 0-3 15,0 0-24 1,0 0 9-16,0 0-4 0,-9 80 84 16,-9-33-43-16,-4 11-41 15,-1-2-17-15,1-5-2 16,4-6-7-16,9-18-34 15,9-10-91-15,0-14-94 16,7-6-93-16</inkml:trace>
  <inkml:trace contextRef="#ctx0" brushRef="#br0" timeOffset="-170227.35">27826 9967 558 0,'0'0'99'0,"0"0"64"16,0 0-146-16,0 0-10 15,0 0 12-15,0 0 15 16,-7-3-19-16,7 6-12 16,0 16-3-16,0 15 0 15,12 15 6-15,2 8 3 16,2 2 2-16,-6-4-7 15,2-10-1-15,-4-11-3 16,-4-15 0-16,1-10 0 16,-4-6 0-16,-1-3 0 15,0 0 1-15,0 0 4 16,0 0 7-16,2-12 3 0,-2-18 1 16,0-13-12-16,0-15-4 15,-3-3 1-15,-12-3 2 16,-2 2-3-16,4 12 0 15,3 16 0-15,5 17 2 16,4 9 3-16,1 8-5 16,0 0-7-16,0 0-4 15,0 0 2-15,0 0-4 16,10 16 4-16,12 4 9 16,5 3 4-16,3 4-3 15,1-4 0-15,-1 0 2 0,-2 1-3 16,1-5 1-1,-2 4 4-15,-4-3-4 0,0-3 1 16,-4-4-1-16,0-1 1 16,0-2-1-16,-3-6 0 15,-4-1 3-15,-3-1-3 16,-3 1 1-16,-2-3 0 16,-1 0 0-16,2 0 4 15,-2 0-4-15,0 0-1 16,1 0 0-16,2 0 0 15,-3 0-1-15,0 0 1 16,-1 0-1-16,1 0 0 16,0 0 0-16,0 0 0 15,-2 0 0-15,2 0 0 16,-1 0 1-16,-2 0 2 0,1 0-1 16,-1 0 1-16,0 0 6 15,0 0 1-15,3 0 0 16,3-15 2-16,0-4 7 15,0-11-2-15,-2-3-8 16,-4-1 3-16,0-2-2 16,0-1-8-16,-6-2 6 15,-7 0-8-15,-2 0 1 16,1 5-2-16,1 9 0 16,3 5 1-16,4 6 1 15,-1 1 1-15,2-1-1 16,2 2-1-16,-2-2-1 15,2-2-1-15,0 3 3 16,2 3-2-16,-1 0 2 0,2 3 0 16,-1 5-1-16,1-3 1 15,-2 5-1-15,2 0 0 16,0 0 0-16,0 0 0 16,0 0-2-16,0 0 0 15,0 0-4-15,0 0-2 16,0 0-4-16,0 14-2 15,0 15-1-15,0 11 15 16,11 18 1-16,0-1 0 16,0 4 0-16,-5-3 0 15,0-7-1-15,-1-3 1 0,-1-9-1 16,2-1 0-16,-3-12-1 16,0-7 1-16,-1-5 0 15,-1-7 1-15,-1 0-1 16,0-4 0-16,2-3 0 15,-2 0 0-15,0 0 0 16,0 0 4-16,0 0 7 16,0 0 2-16,0 0 1 15,0-8-3-15,-8-4-10 16,-11-5-1-16,-3-2 0 16,-4 4-2-16,0-2-1 15,-3 2 0-15,-4-1-10 0,-3-1 7 16,2 3-10-1,-2-1 7-15,2-2-8 0,2 0-7 16,4-5 13-16,7 0 11 16,5-3-5-16,3 5 4 15,5 6 1-15,3 6 2 16,4 5 1-16,-1 1 2 16,1 2 0-16,1 0-2 15,0 0 1-15,-2 0-4 16,2 0 0-16,-1 0-1 15,1 0 1-15,0 0 1 16,-2 0 0-16,2 0 4 16,-1 0-2-16,1 0 2 15,-3 0 5-15,3 0 0 16,-1 0-1-16,-2 0-3 0,-2 2-4 16,1 1-2-16,-2 5 0 15,0 1 0-15,0 5-7 16,3 14 2-16,3 2 2 15,0 2 3-15,0 9 0 16,5 0 1-16,8-1-1 16,0 5 1-16,2-1 4 15,-1-1-3-15,0-7 3 16,-3-3 0-16,-2-6-2 16,0-6 3-16,-5-5-4 15,1-10-2-15,-2 0 0 16,-2-4 1-16,-1-2-1 0,0 0 2 15,0 0 4 1,0 0-1-16,0 0-5 0,0-9-46 16,0-4-58-16,0-3-165 15,0 6-199-15</inkml:trace>
  <inkml:trace contextRef="#ctx0" brushRef="#br0" timeOffset="-169140.1">28392 10767 64 0,'0'0'25'0,"0"0"37"16,0 0-5-16,0 0 16 16,0 0 10-16,0 0-60 15,0 0 19-15,-37-52 20 16,31 44-13-16,-1 2-12 0,6 3 23 15,-1 3-12 1,2 0-24-16,-1 0-17 0,1 12-7 16,0 25-20-16,0 19 20 15,0 21 7-15,9 7 13 16,5-4-13-16,0-7-1 16,-3-14-2-16,-2-16-3 15,-3-10 2-15,-5-16-3 16,-1-9 1-16,0-6 0 15,0-2 1-15,0 0 5 16,0 0 6-16,-18-7 13 16,-5-16-26-16,-9-8-5 15,1-5-4-15,1 0 8 0,5 9 1 16,10 12 4-16,6 8 11 16,5 7 8-16,4 0-23 15,0 17-21-15,11 15 1 16,13 18 20-16,4 0 0 15,2-7 1-15,3-11-1 16,1-12 0-16,-1-10 6 16,2-10 3-16,2-7 17 15,3-22 20-15,-1-14-14 16,-2-10-13-16,-7-4-10 16,-8-2-5-16,-8 6-4 15,-6 20-1-15,-4 14-20 0,-4 18-10 16,0 1-46-16,0 33-117 15,-9 20-63-15,-12 10-68 16</inkml:trace>
  <inkml:trace contextRef="#ctx0" brushRef="#br0" timeOffset="-167386.01">28174 11785 357 0,'0'0'134'0,"0"0"81"15,0 0-171-15,0 0-31 16,0 0-13-16,0 0-16 16,9 64 16-16,15 0 11 15,3 12 9-15,0 3-11 16,-4-4-9-16,-1-8 0 0,-6-20-55 15,-6-18-146 1,-3-13 105-16,-4-13-76 0,-3-3 45 16,0-9 66-16,-8-18-14 15,-10-5 75-15,-3-7 0 16,-3 1 44-16,0 4 46 16,2 12 14-16,4 10 54 15,7 5-20-15,7 7-19 16,2 0-97-16,2 0-22 15,0 0-22-15,20 0-13 16,18 0 30-16,17-3-8 16,11-11-41-16,-2-6-24 15,-5-6-37-15,-17 0 35 16,-16 2 44-16,-12-1 36 16,-9-3 42-16,-5 2 36 0,0 2-12 15,-13 1-3-15,3 10-17 16,1 6 56-16,8 7-24 15,1 0-34-15,0 4-44 16,0 26-14-16,0 19 14 16,5 14 3-16,9 0 14 15,4-6-8-15,-2-12-7 16,2-15-2-16,-6-13 0 16,-1-8 0-16,0-4 2 15,0-5 2-15,5 0 3 0,5-19 7 16,6-17 3-1,1-10-8-15,-2-3-7 0,-7 2 4 16,-7 15-4-16,-4 15-1 16,-5 15-2-16,-1 2-1 15,3 2-16-15,4 25-19 16,5 8 23-16,3 6 2 16,1-4-64-16,-1-12-35 15,0-11 27-15,0-5 34 16,2-9 8-16,0-9 24 15,3-15 15-15,-2-12-4 16,-2-7-13-16,-7-4-1 16,-7 2 8-16,-2 7 13 15,-2 9 20-15,0 13 35 16,0 12 14-16,0 4-22 0,0 0-47 16,0 14-6-16,0 6-1 15,0 6 7-15,1-2-1 16,7-10 1-16,0-6-4 15,-2-8-3-15,2 0 2 16,-2 0 5-16,1-8 6 16,-2-6 0-16,-2-10 0 15,-3-2-5-15,0-2 6 16,-2 6-7-16,-9 10 5 16,2 10 16-16,-4 2 12 15,-1 27-33-15,2 16-1 16,1 12 1-16,8 2 1 0,3-4 3 15,6-13-4 1,11-13-3-16,5-8 2 0,5-18 0 16,6-1 1-16,4-10 1 15,5-24-1-15,8-8-72 16,-2-8 69-16,-8-11-124 16,-10-3 52-16,-13-2 26 15,-5 6 49-15,-6 11 17 16,-5 23 56-16,-1 15 11 15,0 11 75-15,-4 8-133 16,-11 12-26-16,1-2-7 16,5-5 4-16,8-5-5 15,1-3 4-15,0-5-7 0,12 0 3 16,10 0 8 0,5-3 2-16,1-4 8 0,-2 2-2 15,-7 3 0-15,-1 2 10 16,-5 11-7-16,2 12-3 15,-6 14-3-15,-3 5 3 16,-1-2 2-16,-1-7-9 16,2-12-1-16,2-12-6 15,1-9-47-15,7 0-8 16,5-20 38-16,3-16 17 16,1-17-7-16,-3-13 9 15,-3-8 4-15,-2 2 3 0,-2 7 1 16,-3 26 27-16,-6 15 76 15,-4 20 11-15,-2 4-41 16,0 0-52-16,0 20-25 16,0 10 4-16,0 9-4 15,0-2 2-15,0-10-2 16,1-12-4-16,10-10 3 16,3-5-5-16,3 0-14 15,5-24 12-15,1-10 7 16,-4-7-5-16,-7-2-3 15,-8-2 8-15,-4 6 1 16,0 6 2-16,-4 13 7 16,-10 15 47-16,-8 5-6 15,-8 25-50-15,-3 19-3 16,0 18 3-16,8 7 7 0,11-2 1 16,12-8-8-16,2-9-1 15,24-14-1-15,26-9-6 16,24-12-19-16,21-8 26 15,11-7-77-15,-3-15-137 16,-15-26-127-16</inkml:trace>
  <inkml:trace contextRef="#ctx0" brushRef="#br0" timeOffset="-166559.37">29318 12673 603 0,'0'0'15'0,"0"0"132"16,0 0-110-16,0 0-36 15,0 0-1-15,0 0 2 16,-8-14 9-16,8 14 16 15,0 0 24-15,0 0 5 16,0 0-36-16,-2 0-20 16,2 4-2-16,0 16-12 15,0 6 7-15,6 8 3 16,12-2 4-16,2-6-1 16,4-9 0-16,-3-5-2 15,-1-4 1-15,-1-8-2 0,-1 0 1 16,1-8-2-1,-2-15-2-15,-2-4-8 0,-9-7-13 16,-6-3 7-16,0 4 6 16,-21 3-10-16,-8 9 16 15,-8 11 9-15,-2 10 1 16,-6 17 4-16,2 27-1 16,7 21-2-16,13 8-2 15,20 4 3-15,3-12-3 16,28-12 0-16,19-14-3 15,9-19-1-15,7-16-5 16,0-4-61-16,-1-24-25 16,-11-15-40-16,-7-14-11 15,-16 0 18-15,-14-9 41 16,-14 1 87-16,0-1 69 0,-12 12 34 16,-6 14 37-1,6 16 47-15,4 15 18 0,6 5-53 16,2 0-86-16,0 0-59 15,0 0-7-15,19 15-15 16,19 12 15-16,12 6 9 16,10 6-5-16,3-2-3 15,-4-1-1-15,-7-6-28 16,-10-13-96-16,-12-11-82 16,-11-6-17-16,-11-13 17 15,-8-20 35-15</inkml:trace>
  <inkml:trace contextRef="#ctx0" brushRef="#br0" timeOffset="-166379.89">29983 12596 1 0,'0'0'152'16,"0"0"73"-16,0 0-61 16,0 0 26-16,0 0-41 15,0 0-81-15,-61-49-32 16,49 78-32-16,-6 20-1 16,-7 22 20-16,-2 15 2 15,2 3-18-15,5 3-4 16,6-16-3-16,8-16-30 15,6-17-107-15,6-23-35 16,23-20-78-16,9-30-52 16</inkml:trace>
  <inkml:trace contextRef="#ctx0" brushRef="#br0" timeOffset="-166197.9">30220 12425 628 0,'0'0'228'16,"0"0"-87"-16,0 0-133 15,0 0-8-15,0 0 0 16,-4 108 9-16,1-38 24 16,2 3-23-16,1-1-8 15,0-13-2-15,16-12-67 16,9-21-101-16,5-26-145 16,3-22 16-16</inkml:trace>
  <inkml:trace contextRef="#ctx0" brushRef="#br0" timeOffset="-165928.12">30397 12154 608 0,'0'0'13'0,"0"0"128"16,0 0-126-16,-81 103-15 16,72-67 4-16,9-7-4 15,0-7 0-15,2-11-2 16,12-5-2-16,3-6 4 15,7-3 5-15,4-19-1 16,1-15 7-16,-7-7-3 16,-7-1-5-16,-10 8-3 0,-5 15 3 15,0 12-2 1,-7 10-1-16,-12 16-4 0,-7 20-87 16,0 18-29-1,2 4-35-15,12 3-78 0</inkml:trace>
  <inkml:trace contextRef="#ctx0" brushRef="#br0" timeOffset="-165576.86">30749 12358 781 0,'0'0'125'0,"0"0"28"16,0 0-115-16,0 0-38 0,0 0-11 15,0 0 5 1,-93 89 5-16,71-55 0 0,10-1-1 16,9-7-2-16,3-2-2 15,10-5-25-15,20-6-13 16,7 0 1-16,13 0 12 16,-5-3 6-16,-4 0 23 15,-11-3-10-15,-17-5 11 16,-8 3-2-16,-5-2 3 15,0 9 1-15,-17 13 2 16,-17 5 3-16,-12 6 4 16,-8-1-6-16,2-8-4 15,1-7-28-15,11-14-64 0,13-6-76 16,22-32 5-16,8-31-51 16</inkml:trace>
  <inkml:trace contextRef="#ctx0" brushRef="#br0" timeOffset="-165397.65">31050 12025 432 0,'0'0'160'16,"0"0"19"-16,0 0-134 15,0 0-31-15,0 0 3 16,53 125 8-16,-44-48-7 16,-5 12-1-16,-4 3-12 15,0 0-4-15,0-16-1 16,0-10-85-16,0-20 38 15,0-16-235-15,0-22-28 0</inkml:trace>
  <inkml:trace contextRef="#ctx0" brushRef="#br0" timeOffset="-165253.78">30907 12514 590 0,'0'0'105'0,"0"0"130"16,0 0-199-16,0 0-36 15,94-83-6-15,-23 49-63 16,-1 5-147-16,-5 5-121 16</inkml:trace>
  <inkml:trace contextRef="#ctx0" brushRef="#br0" timeOffset="-164833.72">31382 12622 430 0,'0'0'249'0,"0"0"-59"16,0 0-98-16,0 0-73 15,0 0-13-15,29-108-6 16,4 52 0-16,-1-7 0 16,0 4 1-16,-7 9 1 15,-8 16-2-15,-7 15 0 16,-9 13 3-16,-1 6 1 0,0 0 2 15,0 0-6-15,0 0 0 16,-10 8-7-16,1 4-3 16,3 1 6-16,3 3-4 15,3 1-1-15,0 2 6 16,6 1 2 0,15 3 0-16,6 0 1 0,4 1 1 15,6 2 3-15,2-3 4 16,-1-2-6-16,-5-2 4 15,-10-6-5-15,-10-6 0 16,-10-2 0-16,-3 9 0 16,-28 9 8-16,-21 7-1 15,-23 7-8-15,-23 5-39 0,-15 1-154 16,-14 4-225-16</inkml:trace>
  <inkml:trace contextRef="#ctx0" brushRef="#br0" timeOffset="-164129.43">29861 14436 427 0,'0'0'41'15,"0"0"-24"-15,0 0 24 0,0 0-27 16,0 0 7-16,0 0 41 15,67-45 33-15,-31 4-49 16,-2-5-13-16,-5-3-24 16,-6-5-3-16,-9 2-1 15,-7 3 0-15,-7 8 1 16,0 12 3-16,0 15 17 16,-1 9 30-16,-8 5-8 15,-2 0-42-15,-1 0-6 16,-1 12-10-16,3 5-1 0,7 5 1 15,3 5 1-15,1-1 0 16,20 5 1-16,11-1 7 16,5-1-2-16,0 1-2 15,2-5 4-15,-8-1-4 16,-9-7 2-16,-11-4-14 16,-11 0-9-16,-3 7-10 15,-25 4 23-15,-11 5 7 16,-10 1-82-16,2-8 5 15,6-8 21-15,9-14-11 16,17 0-34-16,15-36-39 16</inkml:trace>
  <inkml:trace contextRef="#ctx0" brushRef="#br0" timeOffset="-163191.95">30374 13958 180 0,'0'0'141'0,"0"0"-9"16,0 0-49-16,0 0-27 15,0 0-49-15,-7 101 36 16,-2-48-7-16,6-6-33 16,3-11-2-16,0-13-1 15,0-6-1-15,9-11-2 16,7-6-9-16,9-6 5 16,10-20 7-16,7-15 0 15,1-10-10-15,-4-13-40 16,-8 0-22-16,-13 8 14 15,-6 17 43-15,-9 20 15 0,-3 18 0 16,0 5-7-16,0 35-34 16,-3 15 39-16,-2 8 2 15,5-2 5-15,0-19-5 16,18-10-1-16,6-14 1 16,4-15 1-16,4-2 3 15,5-22 9-15,5-18 10 16,-2-9-7-16,-6-8-3 15,-4-9 5-15,-4 4-5 16,-7 8-10-16,-6 16-1 16,-4 18 5-16,-4 12 26 15,-1 8-32-15,1 0-1 16,4 14-23-16,3 9 23 0,3 1 7 16,-2-4 0-1,-1-5-6-15,-6-8-1 0,-2-4 2 16,-2-3 3-16,-2 0 15 15,0 0 3-15,0 0 21 16,-2-10 34-16,-14-8-47 16,-7-3-31-16,-3 8 2 15,-4 9-1-15,3 4 2 16,-1 8-3-16,4 25-1 16,7 9-5-16,6 8 3 15,11-4-1-15,0-3 1 16,23-11-4-16,15-15-4 0,8-6 0 15,4-11 11-15,5-17 0 16,0-17-2-16,-3-16-2 16,-3-6-13-16,-9-9 1 15,-6-7 16-15,-8-6 0 16,-11-3 0-16,-6-5 8 16,-8 2 25-16,-1 16 38 15,0 22-1-15,-5 22 49 16,0 19 0-16,2 5-61 15,0 0-58-15,-2 28-26 16,1 19 8-16,-1 16 18 16,4 9 2-16,1-2-2 15,3-7 4-15,12-17-3 0,3-16-1 16,-3-11 0-16,1-12 1 16,1-7 1-16,6 0 0 15,9-14 8-15,5-18 7 16,8-11-10-16,-5 3-2 15,-4 0-3-15,-5 13-2 16,-5 15-4-16,-4 5 4 16,-1 7-7-16,-3 0-10 15,1 17 4-15,3 15-9 16,1 8-22-16,1 6-64 16,-4 0-91-16,1-5-92 15</inkml:trace>
  <inkml:trace contextRef="#ctx0" brushRef="#br0" timeOffset="-162532.16">31702 14591 507 0,'0'0'7'15,"0"0"49"-15,0 0-44 16,0 0-8-16,-23 88-4 16,18-30 1-16,2-5 6 15,0-4 7-15,-1-16 8 16,4-13 6-16,0-11-11 16,0-8 8-16,0-1 17 15,0 0 37-15,0 0-1 16,0-3-30-16,0-27-15 0,0-17-20 15,0-18-13 1,0-16-2-16,0 3 2 0,0 5 0 16,-4 14 0-16,2 23 4 15,2 19-4-15,0 17-2 16,0 0-12-16,10 7-14 16,16 19 19-16,10 11 9 15,12 6 3-15,4 6-2 16,3-4 0-16,2-8-2 15,-10-12 0-15,-9-11 1 16,-14-12 1-16,-6-2 2 16,-2-7 9-16,2-27 20 15,-2-12 5-15,-1-20-23 0,-6-7-11 16,-4 4-3-16,-4 13-3 16,-1 13-12-16,2 26-19 15,-2 10-24-15,4 7-60 16,8 20-172-16,3 10-28 15</inkml:trace>
  <inkml:trace contextRef="#ctx0" brushRef="#br0" timeOffset="-162104.65">32558 14532 583 0,'0'0'109'15,"0"0"67"-15,0 0-119 0,0 0-57 16,0 0-12-16,0 0 10 16,-48 36-2-16,48-29-3 15,0-4 0-15,0-3 0 16,0 0 5-16,0 0 1 16,3 0-2-16,8-8 3 15,5-7 13-15,-1-8-7 16,0-9-5-16,-9-2-1 15,-6 7-19-15,0 5 6 16,-3 13 13-16,-16 9 1 16,-3 0-1-16,-4 17-12 15,-1 10 3-15,5 6 7 16,8-2-4-16,8 1 1 0,6-8-2 16,0-5-5-16,1-9-17 15,11-3-8-15,6-7 21 16,0 0 9-16,2-7 7 15,-5-12 4-15,-4-2-4 16,-6-4-12-16,-5 3-36 16,0 3-83-16,-25 9-15 15,-20 10-91-15</inkml:trace>
  <inkml:trace contextRef="#ctx0" brushRef="#br0" timeOffset="-160993.85">28839 9682 22 0,'0'0'33'0,"0"0"-14"16,0 0-19-16,0 0-2 15,-86-75 0-15,61 52-4 16,0 3 1-16,2 0 3 15,-1 1-19-15,0 2 13 16,0-2 5-16,2 4 1 16,-7-1-9-16</inkml:trace>
  <inkml:trace contextRef="#ctx0" brushRef="#br0" timeOffset="-159419.28">28037 10235 93 0,'0'0'60'16,"0"0"-56"-16,0 0 28 16,0 0 20-16,0 0-7 15,0 0 16-15,0 0-8 16,0 0-17-16,0 0 4 16,0 0-3-16,0 0-5 15,0 0-1-15,0 0-8 16,0 0-4-16,0 0-8 0,0 2-4 15,0-2-2-15,0 0-2 16,0 0 1-16,0 2-2 16,0-2-2-16,0 0 1 15,0 0-1-15,0 0 0 16,0 0 0-16,0 0 0 16,0 0 0-16,0 0 0 15,0 1 0-15,0-1-2 16,0 0 2-16,0 0 0 15,0 0 0-15,0 0 1 16,0 0-1-16,0 0 0 16,0 0 1-16,0 0 1 15,0 0 0-15,0 0-1 16,0 0-1-16,0 0-1 16,0 0 1-16,0 0-2 0,0 0 2 15,0 0 0-15,0 0 0 16,0 0 0-16,0 0 0 15,0 0 0-15,0 0 0 16,-2 0 2-16,2 0-2 16,0 0 2-16,0 0-1 15,0 0 0-15,0 0 0 16,0 0-1-16,0 0-4 16,0 0-32-16,2 0-66 15,13 0-25-15,4 0 3 16,-1 0-51-16</inkml:trace>
  <inkml:trace contextRef="#ctx0" brushRef="#br1" timeOffset="-144573.52">25456 10511 35 0,'0'0'9'16,"0"0"9"-16,0 0-4 16,0 0 5-16,0 0 9 15,0 0 11-15,0 0 0 16,0 0-1-16,-13-3-4 15,13 3-6-15,0 0-11 16,0 0-11-16,0 0-6 16,0 0-3-16,0 0 2 15,0 0 1-15,0 0 1 0,0 0 3 16,0 0 7-16,0 0 17 16,0 0 31-16,0 0 16 15,0-6 0-15,-3-15 7 16,-1-8-45-16,-6-10-37 15,-1-5 0-15,-1 1 3 16,-5-2-2-16,1 1-1 16,-3 2 0-16,2 9 0 15,1 13 1-15,7 7 2 16,4 10 1-16,1 3-4 16,-4 3-9-16,-4 24-8 15,-7 15-1-15,-2 11 16 16,5 3 2-16,4-13-3 15,5-7 3-15,0-16 2 16,6-7-2-16,1-7 1 0,0-4-1 16,0-2 4-16,0 0 4 15,0 0 10-15,0 0 24 16,0-4 15-16,0-13 4 16,0-6-26-16,0-10-35 15,0 1 1-15,0 1 4 16,0 5-3-16,0 9 1 15,0 5-1-15,0 9-2 16,0 1 0-16,0 2-8 16,0 0-7-16,0 0-6 15,0 0 6-15,0 0 0 16,0 4 3-16,0-3 8 0,0 2-1 16,1-3 5-16,-1 0-1 15,0 0-4-15,2 0 2 16,-2 0-9-16,0 0 1 15,1 0 2-15,3 0 4 16,-3 0-4-16,6 0-13 16,1 0-9-16,2 0-61 15,5 5 3-15,0 4-32 16,1-4-26-16,-2 2 38 16,-5-3-2-16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42:12.64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4582 6070 353 0,'0'0'9'0,"0"0"24"16,0 0 35-16,0 0-23 16,0 0-12-16,0 0-12 0,0 0-9 15,12-10-3-15,15 6-2 16,14 1 20-16,10 0-7 15,9-1-6-15,11 3 1 16,10 1-4-16,10 0-2 16,19 0 4-16,11 0-11 15,22 1 7-15,14-1-7 16,20 0 7-16,10 0-6 16,4-1-3-16,10-8 3 15,11-1-1-15,1 5 1 16,14-2-2-16,4 2-1 15,-1 3 3-15,1 2-3 0,6 0 1 16,0 0-1-16,1 0 2 16,5 0-1-16,-9 0 0 15,6 0-1-15,0-3 1 16,2-4 2-16,-2 5-3 16,-3-6 0-16,-4 7-1 15,-2 1 1-15,3 0 2 16,-4 0-2-16,-2 0-1 15,-1-3 1-15,1 3 0 16,2-5 3-16,7 0-3 16,0-1 0-16,-7 0-1 15,1 6 0-15,-3-2 2 16,-1 2-2-16,-3 0 2 0,-10 0-1 16,1 2 0-16,-7 4 0 15,5 2 0-15,2-3 1 16,7-1-1-16,-3-2 1 15,-4-2-1-15,3 0 0 16,-4 0 0-16,-3 0-1 16,-3 0 1-16,-9 0 0 15,-14 0 1-15,-9-5-1 16,-6-1 0-16,-3-3 0 16,-2-1 0-16,-3-1-1 15,-12 0-1-15,-10 1 2 16,-17 3 0-16,-25 1 0 0,-23 3-1 15,-30 0-10-15,-25 3-20 16,-20 0-69-16,-7 0 11 16,-51 6-27-16</inkml:trace>
  <inkml:trace contextRef="#ctx0" brushRef="#br0" timeOffset="907.55">11594 5746 191 0,'0'0'9'0,"0"0"116"16,0 0 5-16,0 0-60 0,0 0-42 16,0 0-14-16,-15-8-14 15,12 33 1-15,-3 17-1 16,-6 14 38-16,2 3 0 15,4-4 0-15,1-13-27 16,3-17-4-16,2-11 1 16,0-5 1-16,0-7-4 15,0-2 11-15,0 0 15 16,0 0 30-16,0-17 16 16,3-13-6-16,7-19-54 15,3-11-5-15,-4-6-1 16,-3 5-7-16,-2 13 2 0,-4 16-2 15,0 20 14-15,0 12 18 16,0 1-36-16,0 41-26 16,-10 27-4-16,-2 27 30 15,-1 7-1-15,3-10 1 16,9-21 0-16,1-23-1 16,0-17 1-16,0-15-1 15,0-11 3-15,0-6 1 16,4 0 17-16,6-15 4 15,6-18 17-15,-3-10-30 16,4-13-6-16,-8-4 0 16,-6 1-5-16,-3 14-20 15,0 20-32-15,-3 25-41 16,-12 39-159-16,-6 20-339 16</inkml:trace>
  <inkml:trace contextRef="#ctx0" brushRef="#br0" timeOffset="1415.64">11506 6568 495 0,'0'0'44'0,"0"0"117"0,0 0-75 16,0 0-39-16,0 0-47 16,0 0-3-16,-6 44 3 15,6 4 4-15,-3 19 43 16,-12 6-9-16,0 5-9 16,-6 5-2-16,-1-10 2 15,4-7-12-15,0-17 4 16,3-10-3-16,8-20 2 15,4-7-3-15,3-10-5 16,0-2 1-16,0 0 8 16,0 0 4-16,0 0-1 15,0 0-1-15,0 0 3 16,0-2-5-16,7 2-13 0,8-1-7 16,9 1-2-16,7 0 0 15,5 0 0-15,6 6-1 16,4 6 2-16,6 1-2 15,-1-4 3-15,-1 0-1 16,-6-8 0-16,-14-1 0 16,-10 0-1-16,-10 0-4 15,-10 0-15-15,0 0-33 16,0 0-44-16,-14-3-121 16,-17-4-252-16</inkml:trace>
  <inkml:trace contextRef="#ctx0" brushRef="#br0" timeOffset="2526.56">7732 5743 287 0,'0'0'25'0,"0"0"123"15,0 0-76-15,0 0-15 16,0 0 9-16,0 0-15 0,-7-13-4 15,7 13 2-15,0 0-1 16,0 0-37-16,-3 20-11 16,-3 29-25-16,-5 23 25 15,-2 20 6-15,1 0 7 16,3-15-5-16,2-18 7 16,2-15-3-16,5-21-3 15,0-7 5-15,0-12-2 16,0-4 8-16,0 0 24 15,0 0 12-15,0-1 4 16,0-21-2-16,0-15-10 16,9-20-39-16,3-18-3 15,-3-11-6-15,4 1 1 0,-7 12 1 16,-3 25-1-16,-1 21-1 16,-2 15 4-16,0 12-4 15,0 0-8-15,0 24-14 16,0 22-12-16,3 20 34 15,0 10 1-15,0-2-1 16,-3-12 0-16,3-17 1 16,4-12-1-16,-4-10-52 15,3-7-104-15,-3-16-138 16,-3-2-173-16</inkml:trace>
  <inkml:trace contextRef="#ctx0" brushRef="#br0" timeOffset="3082.2">7410 6551 299 0,'0'0'35'0,"0"0"83"15,0 0-19-15,0 0-27 16,0 0-23-16,0 0-14 16,0 20-20-16,-6 20 11 15,-15 19 42-15,-7 13-23 16,-5 6-6-16,0-3 1 0,2-8-8 15,10-9-10 1,6-14 9-16,6-12-9 0,5-13-1 16,4-11-15-16,0-2-6 15,0-6 0-15,13 3 0 16,12 5 7-16,8-2-1 16,6-3-6-16,4 5 0 15,5-2-75-15,4-4-94 16,3-2-130-16,-1-6-47 15</inkml:trace>
  <inkml:trace contextRef="#ctx0" brushRef="#br0" timeOffset="3276.98">7741 6863 714 0,'0'0'32'16,"0"0"135"-16,0 0-100 15,0 0-42-15,0 0-25 16,0 0-16-16,14 0-16 16,27-5 32-16,4-4-1 15,12-1-82-15,-2 3-140 16,-6-3-96-16</inkml:trace>
  <inkml:trace contextRef="#ctx0" brushRef="#br0" timeOffset="3696.08">8466 6665 756 0,'0'0'48'0,"0"0"156"15,0 0-81-15,0 0-43 16,0 0-30-16,0 0-36 15,-64 0-14-15,28 28-9 16,-1 12-4-16,1 10 8 16,11 3-1-16,11-1-8 15,11-12-37-15,3-4-6 16,9-16 4-16,15-4-2 0,-2-12 5 16,1-4 19-1,-1 0 12-15,-7-4 7 0,-6-4 12 16,-6 0 1-16,-3 5 11 15,0 3 7-15,-12 0 15 16,-15 10-15-16,-6 19-18 16,-5 12 5-16,8 5 11 15,12 0-8-15,13-9-9 16,5-6-4-16,23-7-2 16,29-11 2-16,24-6-23 15,30-7-114-15,15-16 24 16,8-14-440-16</inkml:trace>
  <inkml:trace contextRef="#ctx0" brushRef="#br0" timeOffset="4514.13">15672 5796 23 0,'0'0'109'16,"0"0"-11"-16,0 0-1 16,0 0 2-16,0 0-9 15,0 0 7-15,-21-66-11 16,21 60-12-16,-5 1 23 16,5 5-16-16,0 0-26 15,-3 0-18-15,3 0-35 16,-3 22-2-16,-3 23-26 0,-4 23 26 15,-6 19 8-15,-8-2-2 16,0 0-5-16,-3-5-1 16,8-5-66-16,1-7-126 15,9-16-177-15</inkml:trace>
  <inkml:trace contextRef="#ctx0" brushRef="#br0" timeOffset="4912.06">15182 6828 450 0,'0'0'8'0,"0"0"96"16,0 0-20-16,0 0 35 15,0 0-2-15,0 0-25 16,10-68-33-16,-10 68-39 16,0 11-20-16,-8 20-8 15,-7 13 8-15,-7 19 10 16,-2 5 3-16,6-5-2 16,0-7-5-16,7-15-3 15,3-15-3-15,5-10 3 16,3-7 1-16,0-7-3 15,0-2 1-15,0 0 3 0,10 0-4 16,16 0 8-16,17 0 1 16,12 0-10-16,6-11-11 15,8 0-88-15,-2-3-81 16,-6-8-122-16,-7-1-50 16</inkml:trace>
  <inkml:trace contextRef="#ctx0" brushRef="#br0" timeOffset="5115.68">15587 6866 7 0,'0'0'637'0,"0"0"-527"16,0 0 68-16,0 0-88 0,0 0-29 16,0 0-22-16,5-7-33 15,34 3-5-15,15 2 1 16,6-2-2-16,-2 4-17 15,-10 0-88-15,-2 0-77 16,-13-3-89-16,-12-4-53 16</inkml:trace>
  <inkml:trace contextRef="#ctx0" brushRef="#br0" timeOffset="5334.23">15722 6728 658 0,'0'0'54'0,"0"0"190"16,0 0-149-16,0 0-3 16,0 0-48-16,0 0-44 15,-14 12 0-15,14 17-22 16,4 15 22-16,2 18 5 16,-6 11-1-16,-3 10-4 15,-16-1-59-15,-1-3-113 16,13-18-115-16,7-23-159 15</inkml:trace>
  <inkml:trace contextRef="#ctx0" brushRef="#br0" timeOffset="5737.22">16428 6822 840 0,'0'0'62'16,"0"0"57"-16,0 0-72 15,0 0 8-15,0 0-13 16,0 0-36-16,-45 22-6 16,4 9-3-16,-4 8 3 15,2 4-5-15,7 0 4 16,7-3 0-16,13-6-2 16,6-9-2-16,10-9-15 15,0-2-13-15,13-7-14 0,10-7 2 16,7 0 18-1,5-7 0-15,-9-7 21 0,-7 2-10 16,-9 8 10-16,-10 3 6 16,0 1 7-16,0 0 12 15,-26 11 3-15,-6 12-17 16,-11 8 8-16,4 5 13 16,9 1-14-16,11-6-8 15,16-6-4-15,3-2-6 16,23-5-1-16,25-6 5 15,21-12-13-15,22 0-93 16,10-20-137-16,6-17 60 16</inkml:trace>
  <inkml:trace contextRef="#ctx0" brushRef="#br0" timeOffset="6665.96">26791 3127 403 0,'0'0'18'16,"0"0"13"-16,-21-77 75 0,15 58-8 16,-1 5 22-16,3 6-18 15,-1 8-10-15,1 0-28 16,-8 14-64-16,-11 34-22 15,-8 32 22-15,-12 32 5 16,1 23 3-16,0 13-1 16,-1-2-5-16,3-4-2 15,5-18 0-15,9-28-80 16,8-23-149-16,10-27-9 16,8-31-33-16</inkml:trace>
  <inkml:trace contextRef="#ctx0" brushRef="#br0" timeOffset="7072.21">26286 3585 420 0,'0'0'33'0,"0"0"108"15,0 0 17-15,0 0-139 16,30-76-19-16,44 58-15 16,32-5 4-16,10 4-16 15,5 1-13-15,-9-1-16 16,-11-4-64-16,-21-2 47 15,-24-1 25-15,-20-6 32 16,-17-5 16-16,-12-2 24 16,-7 5-11-16,0 7 55 15,-19 13-13-15,-9 14 8 0,-9 0-43 16,-6 24-3-16,-5 16-12 16,8 13 3-16,11 0 2 15,17-4-10-15,12-11-3 16,9-8 3-16,21-9 0 15,6-11 3-15,9-10 5 16,3 0 1-16,-2-23-2 16,-6-11 11-16,-12-8-11 15,-16-8 2-15,-12-2 4 16,-1 4-10-16,-23 9-3 16,-12 20-6-16,-6 18-9 15,-1 1-65-15,0 27-59 0,12 2-79 16</inkml:trace>
  <inkml:trace contextRef="#ctx0" brushRef="#br0" timeOffset="7393.81">27357 3128 503 0,'0'0'55'15,"0"0"103"-15,0 0-128 16,0 0-15-16,0 0-15 15,0 0-11-15,21 7-14 16,4 20 15-16,6 9 10 16,4 5 4-16,-6 0-2 15,-8 0-2-15,-10-7-3 16,-8-8 2-16,-3-2 1 0,0-7-1 16,-9-6 2-16,-6-5 6 15,4-6 7-15,-2 0 10 16,6-14 45-16,4-22-11 15,3-22-44-15,20-10-14 16,24-4-6-16,12 9-5 16,10 19-33-16,4 17-53 15,-1 17-75-15,-7 6-30 16</inkml:trace>
  <inkml:trace contextRef="#ctx0" brushRef="#br0" timeOffset="7876.6">29032 3091 351 0,'0'0'58'0,"0"0"72"15,0 0-14-15,0 0-14 16,0 0-22-16,0 0-21 16,-34-54-56-16,-22 70-3 15,-6 20-11-15,-2 10 4 16,7 7 5-16,15-3-2 0,17-3 2 16,16-9 0-16,9-11-9 15,4-5 2-15,20-10 0 16,6-7-6-16,3-5 4 15,-2 0-2-15,-1-5 3 16,-8-9 5-16,-11-1 5 16,-7 3 1-16,-4 3 4 15,0 6 3-15,-20 3-8 16,-15 7-7-16,-7 19-1 16,-4 10 8-16,7 6 1 15,11-1-1-15,14-1-1 0,14-4-8 16,2-3 4-16,35-10 4 15,23-9-2 1,19-11-19-16,10-3-111 16,-2-27-188-16,-5-11 28 0</inkml:trace>
  <inkml:trace contextRef="#ctx0" brushRef="#br0" timeOffset="8168.13">29372 3125 489 0,'0'0'16'15,"0"0"160"-15,0 0-45 16,0 0-30-16,0 0-45 16,0 0-38-16,-26-12-12 15,35 12-6-15,27 11-11 16,22 9 11-16,10 2 4 0,-6 3-3 16,-10-7-1-16,-20-5-13 15,-13-1 5-15,-10-4-4 16,-6 2 0-16,-3 1 2 15,-6 6 9-15,-19 8 1 16,-14 3 11 0,-10 3-4-16,-8 5-5 0,2 0-2 15,6 3 0-15,11 6-73 16,20-2-121-16,18-10-83 16,18-17-102-16</inkml:trace>
  <inkml:trace contextRef="#ctx0" brushRef="#br0" timeOffset="8624.89">30165 3171 538 0,'0'0'41'16,"0"0"121"-16,0 0-70 16,0 0-41-16,0 0-49 15,0 0-2-15,-62 45-3 16,45-12-5-16,5 10 7 15,6 0 0-15,6-1 0 16,0-7 0-16,5-8 0 16,11-4 0-16,10-12 1 15,8-8 1-15,14-3 11 16,8-3 4-16,2-16-9 16,-8-10-7-16,-13-5-9 0,-13-7 9 15,-12-2 0-15,-11 2 3 16,-1 4-1-16,-10 6 0 15,-15 9-2-15,-5 9-1 16,-6 4-10-16,3 1-7 16,5 6 16-16,8-1 2 15,10 3-1-15,6 0 2 16,4 0-1-16,0 0 1 16,0 0-1-16,0 0-1 15,0 0-2-15,0 0-1 16,-2 0-3-16,2 0-20 15,-3 0-31-15,-2 0-49 0,-2 4-14 16,-6 10 51-16,-4-4-62 16,-5-3-169-16</inkml:trace>
  <inkml:trace contextRef="#ctx0" brushRef="#br0" timeOffset="9854.06">26818 4707 561 0,'0'0'18'16,"0"0"220"-16,0 0-138 15,0 0-33-15,0 0-11 16,0 0-34-16,-67-33-16 16,67 30-6-16,2 0-1 15,29-6-10-15,26-7 7 16,20-2 4-16,9-3 4 0,-8 1-4 16,-16 3 1-16,-15 3-1 15,-19 4 1-15,-11 3 0 16,-11 5 2-16,-6 2 4 15,0 0 18-15,0 0-10 16,0 0-9-16,0 2-6 16,-3 29-6-16,-8 18 3 15,-5 21 3-15,-2 16 10 16,0 5 0-16,2-1 0 16,-2-6 2-16,3-6-4 15,0-14 3-15,0-10-2 16,2-11 2-16,-2-11 7 0,-1-6 7 15,0-7 4-15,-4-3 0 16,-6-3 1-16,-11-3-1 16,-18-2-1-16,-8-4-6 15,-7-4-20-15,6 0 1 16,6 0-3-16,9 0 0 16,10-1-5-16,10-2-22 15,12 2-37-15,9-3-18 16,5 4-36-16,3-3-51 15,8-3-131-15,21-7-69 16,10-10 185-16</inkml:trace>
  <inkml:trace contextRef="#ctx0" brushRef="#br0" timeOffset="10117.82">26729 5073 298 0,'0'0'21'16,"0"0"147"-16,0 0-73 15,0 0 35-15,0 0-8 16,0 0-49-16,-76-13-14 16,76 12-35-16,0-2-24 15,23-4-3-15,25-5 3 16,24-2 11-16,10-1-2 16,0 0-1-16,-13 1-7 15,-14 5 1-15,-18 5-2 16,-10-3 0-16,-12 7-1 0,-9 0-37 15,-3 0-98-15,-2 0-106 16,2 17-27-16,0-4-15 16</inkml:trace>
  <inkml:trace contextRef="#ctx0" brushRef="#br0" timeOffset="11722.48">27215 4524 61 0,'0'0'49'0,"0"0"-34"15,0 0-15-15,0 0-11 16,0 0 11-16,0 0 0 16,-27 69 5-16,24-58 4 15,3-4 2-15,0-2 17 0,0-4-6 16,0-1 7 0,0 0-6-16,0 0-16 0,0 0-1 15,0 0 2-15,0 0 4 16,0 0-4-16,3-4 5 15,2-2 5-15,-1-2 1 16,-1-2 13-16,-1 3-17 16,-1-1 29-16,-1 6-2 15,0 0-7-15,0 2 7 16,0 0-9-16,0 0-15 16,0 0-18-16,0 20-13 15,-12 20 3-15,-4 23 10 0,-2 22 25 16,-3 15 9-16,-3 14 1 15,-1-2 7-15,1 2-16 16,0-14-10-16,5-23-1 16,8-19-10-16,6-19-5 15,5-15 4-15,0-10 3 16,0-7-7-16,10-7-1 16,18 0 1-16,11-23-25 15,11-17-2-15,4-13-54 16,-6-5-36-16,-9 0 13 15,-12 3-24-15,-16 1-69 16</inkml:trace>
  <inkml:trace contextRef="#ctx0" brushRef="#br0" timeOffset="12299.83">26841 5061 67 0,'0'0'188'0,"-97"7"-26"15,77-7-26-15,16 0-10 16,4 0-65-16,15 0-61 15,34-8-33-15,31-9 33 16,28-6 1-16,11 1 8 16,6-3-4-16,-9-1-3 15,-14 2-2-15,-21 1-22 16,-21 3-38-16,-22-3 42 16,-17-1 8-16,-14-5 10 15,-7-7 24-15,0-2-13 16,-16 1-7-16,-1 3 1 0,0 12 46 15,5 8-19-15,3 4 14 16,5 10 38-16,2 0-37 16,1 0-47-16,-2 10-3 15,-2 21-21-15,-1 22 7 16,-1 20 17-16,-1 8 6 16,-1 0 0-16,1-6-4 15,0-14 0-15,3-14 0 16,2-14 5-16,3-12-5 15,0-13 0-15,0-7 1 16,0-1 0-16,0 0 12 16,0-3 6-16,18-20 17 15,13-14 19-15,8-7-45 0,-1 2-8 16,-7 8 2 0,-12 15-6-16,-11 11-4 0,-7 8-2 15,-1 0-8-15,0 0-19 16,0 6 0-16,0 10 2 15,0 1 30-15,-4 0 1 16,1-8-1-16,1-3-1 16,2-5 0-16,0-1-7 15,0 0-46-15,0 0-19 16,0 0-37-16,0 0-1 16,0 0-6-16,-4 0-102 15</inkml:trace>
  <inkml:trace contextRef="#ctx0" brushRef="#br0" timeOffset="12937.25">27263 4782 124 0,'0'0'93'16,"0"0"61"-16,0 0-60 15,-112-23-15-15,56 74-63 16,-16 23-1-16,-8 20-3 0,5 7 16 16,10-1-11-16,22-12 0 15,19-16-9-15,23-19-8 16,2-17-9-16,41-14 2 15,25-17 7-15,23-5 0 16,17-30 23-16,1-17-13 16,-12-15 1-16,-21-8-8 15,-23-6 2-15,-27-2 2 16,-20-5 2-16,-7 7-4 16,-31 13 11-16,-14 17-8 15,-16 33 17-15,-20 21-2 16,-20 47-23-16,-12 24-7 0,2 17 3 15,19 5 1 1,28-6-6-16,33-11 6 0,33-14-7 16,19-19-31-16,53-20-25 15,31-20 29-15,25-11 4 16,10-27 21-16,-7-22-14 16,-16-8 17-16,-21-11 2 15,-30-3 7-15,-30-4 12 16,-30 1 8-16,-5 12 40 15,-34 19-18-15,-15 19 5 16,-17 24 1-16,-14 17-48 16,-5 27-4-16,10 9 0 15,21 0 3-15,26-7-1 0,28-2-47 16,11-15-59-16,52-14 39 16,32-15 4-16,22-6 10 15,8-28-87-15</inkml:trace>
  <inkml:trace contextRef="#ctx0" brushRef="#br0" timeOffset="14571.83">28979 4768 473 0,'0'0'36'0,"0"0"32"0,0 0 50 16,0 0-64-16,0 0 37 16,0 0-31-16,-43-66-60 15,37 85-22-15,-6 28-16 16,-8 19 34-16,-4 22 4 16,-5 2 6-16,1-7-6 15,5-11 0-15,4-15-2 16,9-21-70-16,1-13-24 15,6-13-28-15,3-10 38 16,-2-5 86-16,-1-24-16 16,-3-14 11-16,0-7 5 15,-2-7 6-15,0 8 22 16,0 11 4-16,4 16 14 0,1 11 25 16,3 10-53-16,0 1-18 15,1 0-35-15,28 5-48 16,14 7 72-16,17-4 3 15,9-4 2-15,2-4-2 16,-2-2 8-16,-7-15-2 16,-11-3 1-16,-14-4 1 15,-10 0 10-15,-10-10 0 16,-7 1 13-16,-6 0 8 16,-4 8 4-16,0 12 42 15,0 10-1-15,0 3-35 16,-3 16-41-16,-10 22-49 0,0 15 43 15,-1 8 6 1,5 2 0-16,5-12 0 0,4-10 0 16,0-12 0-16,0-10 0 15,12-11 0-15,7-8 0 16,11 0 8-16,6-15 12 16,6-17-4-16,7-10-3 15,-3-3-8-15,-4 4-2 16,-8 10 0-16,-15 16-3 15,-8 13-9-15,-5 2-11 16,4 25-22-16,2 8 25 16,6 6 8-16,2-3-32 15,5-5-28-15,5-11 7 0,3-11 12 16,6-9 15-16,4 0-6 16,-2-20-34-16,4-10 23 15,-6-4 52-15,-9-7 4 16,-7 1 11-16,-9 3 24 15,-8 12 28-15,-4 13 27 16,-2 9 11-16,0 3-17 16,0 0-88-16,-5 17-16 15,-4 4 3-15,1 4 12 16,7 2 0-16,1-10-3 16,0-3-7-16,15-8 2 15,7-4-7-15,5-2 1 0,0-8 9 16,-2-16 1-1,-7-5 5-15,-9-3 3 0,-7-6 1 16,-2 1 2-16,0 10 12 16,-12 11 25-16,-9 16-2 15,-9 10-41-15,-7 31-10 16,-7 16 8-16,3 9-3 16,10-1 2-16,12-4 3 15,19-13-5-15,0-11-8 16,30-13-11-16,9-14 17 15,12-10-6-15,3-4 13 16,7-24 0-16,-1-13-9 16,-4-5 3-16,-4-10 2 15,-8-6 8-15,-7 6-1 16,-16 10 4-16,-9 15 16 0,-12 15 24 16,0 13 16-1,-27 3-41-15,-6 1-22 0,-1 18-19 16,7-1 14-16,11 0-1 15,9-4-7-15,7-3-9 16,4 0-3-16,19-2 16 16,13-4 9-16,5 1 14 15,0-3-9-15,-4 8-5 16,-4-2 0-16,-6 7 0 16,-3 1 0-16,-9 3-8 15,-6 4 1-15,-9 4 0 16,0 6 6-16,-9-3 1 15,-2-6-53-15,7-8-37 16,4-9 43-16,10-8 1 0,25 0 24 16,14-20 10-16,12-14 9 15,0-2 3-15,-4-12 22 16,-6-8-18-16,-13-2 12 16,-11-2 14-16,-12 14 42 15,-9 18 7-15,-6 15 35 16,0 10-16-16,-3 3-38 15,-12 5-60-15,-4 14-20 16,4 8 6-16,8 0 3 16,7-3-3-16,11-4-45 15,19-11 16-15,11-7 29 0,8-2 2 16,0-11-19-16,-3-10 3 16,-10-5 7-16,-12-3 21 15,-14-5 2-15,-8-3 13 16,-2 4 31-16,-9 9-5 15,-21 14 28-15,-18 10-17 16,-14 33-52-16,-7 21-1 16,-1 15 0-16,10 6 2 15,19-6 4-15,26-6-5 16,16-12-8-16,53-10-10 16,47-7-21-16,35-3-13 15,16-2 44-15,-3-16-203 0,-34-13-183 16</inkml:trace>
  <inkml:trace contextRef="#ctx0" brushRef="#br0" timeOffset="15113.28">27986 6067 468 0,'0'0'6'16,"0"0"23"-16,0 0-7 15,0 0-22-15,0 0 0 16,0 0-1-16,-61 73-4 16,62-65 2-16,22-4 3 15,10-4 22-15,12 0 9 16,8-20-11-16,2-6-8 15,-8-10-10-15,-14-8 5 16,-19 1 5-16,-14 1-3 0,-1 9 8 16,-26 16-2-16,-13 17 18 15,-19 12-33-15,-6 34 0 16,-5 19-3-16,10 7 3 16,17 1-3-16,15-3 3 15,17-6-6-15,11-10 3 16,21-10-28-16,28-22-64 15,20-16 19-15,19-8-3 16,6-28-27-16,-5-13-106 16</inkml:trace>
  <inkml:trace contextRef="#ctx0" brushRef="#br0" timeOffset="15296.28">28432 6123 130 0,'0'0'177'16,"20"-77"-37"-16,-20 65 51 16,0 11-9-16,0 1-62 15,0 0-91-15,0 0-24 16,0 12-5-16,4 13-18 15,20 9 18-15,10 10 3 16,12 6 2-16,2 1-5 16,0-8 0-16,-9-8-15 15,-9-15-173-15,-13-12-35 16,-5-8 16-16,-1-8 50 16,-5-25 43-16</inkml:trace>
  <inkml:trace contextRef="#ctx0" brushRef="#br0" timeOffset="15451.02">28774 6169 12 0,'0'0'154'16,"0"-79"46"-1,-8 61-32-15,-2 9 48 0,-1 6-58 16,-5 3-74-16,-7 2-58 16,-9 20-26-16,-14 14-9 15,-8 13 9-15,1 11 1 16,-2 6 1-16,5 2-2 16,12-6-3-16,15-8-95 15,23-18-165-15,9-23-15 16,41-13-33-16</inkml:trace>
  <inkml:trace contextRef="#ctx0" brushRef="#br0" timeOffset="15664.54">29108 6070 701 0,'0'0'128'0,"0"0"48"16,0 0-152-16,0 0 7 15,0 0-31-15,0 0-2 16,-8 46-3-16,-3 9 5 15,-3 16 38-15,-2 8-13 16,-1-1-20-16,5-7-5 16,6-16-38-16,6-21-106 15,0-20-43-15,26-14-41 16,10-31 32-16,8-22-132 16</inkml:trace>
  <inkml:trace contextRef="#ctx0" brushRef="#br0" timeOffset="15896.01">29427 5852 400 0,'0'0'48'0,"0"0"78"16,0 0-108-16,-106 28-15 15,82-1-3-15,11-3-3 16,8-8-2-16,5-5-7 16,0-8 0-16,18-3 8 15,14 0 4-15,5-8 15 16,5-18-1-16,-10-7-6 15,-8 0 0-15,-12 11-5 16,-10 8 5-16,-2 11-5 16,-12 3-3-16,-21 32-111 15,-12 14-63-15,-1 5 5 0</inkml:trace>
  <inkml:trace contextRef="#ctx0" brushRef="#br0" timeOffset="16222.13">29645 6024 704 0,'0'0'44'15,"0"0"176"-15,0 0-136 16,0 0-34-16,0 0-34 16,0 0-16-16,-27-2-13 15,3 26 2-15,0 12 3 0,11 0 4 16,6-2-2-16,7 0-6 15,0-3-8-15,17-2-4 16,7 2 5-16,3-6 0 16,0 0 4-16,-8-2 4 15,-4-6 0-15,-9 0-5 16,-6-4 11-16,0 3-2 16,-27 4-7-16,-16 6 14 15,-11-4-11-15,-4-3-65 16,4-8-23-16,13-10-64 15,20-1-26-15,21-33-85 16</inkml:trace>
  <inkml:trace contextRef="#ctx0" brushRef="#br0" timeOffset="16439.46">30106 5749 396 0,'0'0'73'15,"0"0"85"-15,0 0-51 0,0 0-58 16,0 0-31-16,0 0-9 15,73 79 18-15,-85 1 8 16,-23 13 14-16,-11 7-6 16,-6 3-21-16,7-3-10 15,11-15-4-15,16-21-8 16,17-25-46-16,1-19-20 16,43-12-83-16,25-8-24 15,12-20 63-15,0-27-230 16</inkml:trace>
  <inkml:trace contextRef="#ctx0" brushRef="#br0" timeOffset="16583.59">30138 6182 69 0,'0'0'12'15,"-146"0"80"-15,85 3-57 16,19 0 50-16,20 0 0 16,19 1-44-16,6-4-41 15,44 0-43-15,30 0 36 16,33 0-68-16,21 0-137 15</inkml:trace>
  <inkml:trace contextRef="#ctx0" brushRef="#br0" timeOffset="17009.05">30298 6478 435 0,'0'0'109'0,"0"0"-106"16,0 0 49-16,0 0-21 16,118-53-11-16,-49 17-8 15,-2-6-1-15,-7-3 22 16,-4-3 23-16,-7-4-16 16,-16 1 1-16,-12 10-16 15,-14 10 1-15,-7 14 20 0,-1 10 15 16,-17 2-31-1,-2 5-30-15,0 0-2 0,-1 3-10 16,6 9 2-16,6 5-2 16,9 2 0-16,0 5-3 15,24 5 7-15,17 2 8 16,7 1 7-16,6 0-2 16,-5-4 0-16,-12-3-4 15,-8-1 2-15,-16-3-3 16,-13 2-2-16,-9 6 2 15,-38 5 12-15,-26 3 5 16,-26-4-10-16,-20-2-7 16,-18-4-55-16,-11-3-108 15,-1-8-123-15</inkml:trace>
  <inkml:trace contextRef="#ctx0" brushRef="#br0" timeOffset="17916.59">27413 7074 349 0,'0'0'6'0,"0"0"131"15,0 0-63-15,0 0 1 16,0 0-8-16,0 0-22 16,-7-13-11-16,-5 38-25 15,-7 21-1-15,-11 21-8 16,-6 19 23-16,-3 3-5 15,5-2 2-15,3-9-4 16,5-15-9-16,10-20 10 16,8-19 6-16,7-12 1 15,1-10 2-15,0-2 3 16,0 0 10-16,0-4 6 16,9-21 9-16,13-11-16 15,8-17-26-15,3-5-8 0,-2-12 6 16,0-4-10-1,-4-4 0-15,-3 5 0 0,-3 7 3 16,-5 19-2-16,-7 16-1 16,-4 17 0-16,-4 11-1 15,-1 3-2-15,2 0-11 16,2 10-17-16,8 19 6 16,6 13 24-16,6 11 1 15,1 5 0-15,1-2 1 16,-1-5-1-16,-4-3 1 15,1-7-1-15,-4-10 3 16,-6-11-3-16,-4-7-1 16,-5-9 1-16,0-4 0 15,-2 0 1-15,2 0 4 16,3-1 7-16,11-27 16 16,6-17 28-16,9-18-29 0,-1-15-10 15,-3-12 2-15,-5-3-3 16,-11 8 3-16,-5 19 2 15,-4 30-8-15,-3 23 8 16,0 10-12-16,0 3-9 16,0 0-19-16,0 19-79 15,0 23-63-15,0 15 64 16,0 15-118-16,0-3-65 16,0-7-8-16</inkml:trace>
  <inkml:trace contextRef="#ctx0" brushRef="#br0" timeOffset="18651.5">28891 7668 421 0,'0'0'21'0,"0"0"63"16,0 0-3-16,0 0-6 16,0 0 1-16,0 0-14 15,78-69-55-15,-18 26-7 16,4-7 4-16,1-2-2 16,-8-2 0-16,-12 1 5 15,-15 8-5-15,-17 11 10 16,-13 18 21-16,-3 9 25 15,-31 7-57-15,-14 3-1 16,-12 20-8-16,2 8-1 16,14 2 7-16,17-4-2 15,18-2-8-15,9-1-4 0,13 1 1 16,26-2-1-16,7-2 16 16,6-3 0-16,1-3 0 15,-13-4 0-15,-13-2-1 16,-14-5-4-16,-13 0-12 15,0 8-10-15,-19 6 13 16,-21 5 14-16,-10 3 0 16,-6-1-13-16,7-4-70 15,8-7-44-15,17-10-13 16,24-6-167-16</inkml:trace>
  <inkml:trace contextRef="#ctx0" brushRef="#br0" timeOffset="19685.58">29561 7364 417 0,'0'0'128'0,"0"0"6"16,0 0-134-16,0 0-16 15,0 0 16-15,-53 106 3 16,30-59 4-16,7-8-2 16,6-6-4-16,8-11 0 15,2-8 0-15,0-5-1 16,21-9 0-16,10 0 0 15,10-9 11-15,3-17-11 16,-2-8-4-16,-2-6 3 16,-7-4 1-16,-6 7 7 0,-9 7-1 15,-9 16-5-15,-5 11 4 16,-4 3-5-16,0 23-33 16,-4 15-12-16,-2 10 45 15,3-1 1-15,3-14-1 16,0-5-4-16,13-13-3 15,4-9 4-15,6-6 3 16,7 0 13-16,8-22 32 16,5-9-18-16,-1-5-8 15,-4-4 9-15,0-2 12 16,-4 2-14-16,-10 10-11 16,-8 10-7-16,-8 15 0 15,-5 5-8-15,-2 0-13 16,4 14-34-16,2 10 28 0,-1 0 18 15,-3-6 0-15,-1-6 1 16,-2-7 0-16,0-4 1 16,0-1 10-16,0 0 6 15,0 0 4-15,-7-3 37 16,-9-12-30-16,0-3-18 16,1 4 0-16,3 7 4 15,-1 4-9-15,-3 3-5 16,-3 7-7-16,-2 26-13 15,-3 12 9-15,5 11 3 16,10 0 2-16,9-6 1 16,0-9-21-16,21-12 5 0,10-15-2 15,11-12 1-15,10-2 21 16,6-29-22-16,2-8-35 16,-5-9 47-16,-4-7 11 15,-2-12 1-15,-2-12 5 16,2-3 1-16,-1-8 22 15,-2 2 12-15,-12 19 38 16,-13 19 11-16,-15 24 25 16,-6 18 5-16,0 6-36 15,0 0-84-15,-5 6-2 16,-9 13-13-16,-6 12 7 16,-7 11 7-16,3 14 2 15,-1 5 4-15,1 9 1 16,1 5-2-16,-3 5 15 0,3-5-9 15,4-9-2-15,7-16-5 16,6-12-3-16,3-20 1 16,2-7-2-16,1-8 2 15,0-3 5-15,0 0 7 16,4-14 15-16,16-14-4 16,10-11-20-16,10-11-2 15,3 2-2-15,0 4-4 16,0 13-5-16,-5 11 2 15,-7 13-3-15,-7 7-5 16,-5 7-21-16,-5 21-17 16,-5 7 15-16,1 6 14 0,-7 2 14 15,3-2-13 1,3-5-19-16,4-10-11 0,13-2-153 16,23-7 29-16,25-5-4 15,17-8 4-15</inkml:trace>
  <inkml:trace contextRef="#ctx0" brushRef="#br0" timeOffset="20234.86">27315 8197 123 0,'0'0'82'0,"18"-116"102"16,-11 74-68-16,-4 14 23 16,-1 12 10-16,-2 15 18 15,0 1-85-15,0 0-60 16,0 12-22-16,-2 33-29 16,-12 33 27-16,-9 25 2 15,-11 16 5-15,-4 0-5 16,-2-5 0-16,6-16-46 0,10-22-132 15,12-27-70-15,12-31 19 16,0-18-59-16</inkml:trace>
  <inkml:trace contextRef="#ctx0" brushRef="#br0" timeOffset="21525.01">27155 8475 181 0,'0'0'124'0,"0"0"47"15,-82-47-55-15,58 47-15 16,5 0-68-16,10 0-17 15,9 0-16-15,0 3-15 16,22 7-16-16,23 5 20 16,25-10 8-16,14-5-23 0,6 0-31 15,-6-14-11 1,-12-11 16-16,-17-5 32 0,-13-7 10 16,-15-5 10-16,-14-5 21 15,-10-4 40-15,-3 10 0 16,0 11-2-16,0 17 16 15,0 13 20-15,-1 0-55 16,-8 13-40-16,-6 25-31 16,-2 16 22-16,1 13 6 15,9-2 2-15,5-11 1 16,2-9 0-16,0-15 0 16,11-7-3-16,8-10 3 15,8-13 0-15,10 0 11 16,14-16 16-16,4-14-11 15,-1-4-5-15,-7 1-6 0,-14 8-1 16,-14 8 2-16,-13 11-6 16,-4 6-4-16,-2 28-33 15,0 16-22-15,0 12 58 16,0-2-8-16,9-7-57 16,13-16-38-16,16-11 39 15,14-16-9-15,15-4 26 16,6-17-62-16,-4-13 104 15,-17-5 6-15,-18-3 6 16,-20-4 83-16,-13-1 5 16,-1 9 7-16,-1 6-8 15,-16 10-8-15,1 8-5 0,-8 10-21 16,-10 4-59-16,-7 26-13 16,-6 6 2-16,8 14 11 15,13-3-3-15,19-4-10 16,7-8-3-16,14-11-29 15,17-15-10-15,9-9 35 16,0-7 20-16,2-19 5 16,-6-5 3-16,-6-10-3 15,-3-3 6-15,-4-1-2 16,-5 7 2-16,-6 12 15 16,-6 10 1-16,-4 12 19 15,-2 4-46-15,0 4-17 16,0 16-37-16,0 6 43 0,0 11 11 15,0-4 0-15,15-7-27 16,6-5-38-16,11-13 4 16,9-8-7-16,5-3 23 15,5-19-11-15,-4-8 10 16,-6-4 34-16,-7-5 12 16,-6-4 7-16,-6 3 18 15,-9 8 36-15,-6 9 5 16,-5 10 44-16,-2 5-21 15,0 5 7-15,0 3-31 16,0 0-10-16,0 0-48 16,0 0-7-16,0 0 29 0,0 0-15 15,0 0-8-15,0 0-4 16,0 0 8-16,0 0-10 16,0 0 0-16,0 0 8 15,0 0 10-15,0 0-17 16,0 0 2-16,0 0 9 15,0 0 5-15,0 0-4 16,0 0-2-16,0 0-8 16,0 0-1-16,0 0 0 15,0 0-2-15,0 0 1 16,0 0 1-16,0 0-2 16,0 0-2-16,0 0 2 15,0 0-1-15,0 0-2 16,0-10-2-16,5-11-2 15,3-9-7-15,2-11-32 0,2-2 37 16,-3 3 5-16,-3-1-3 16,0 3 4-16,-4 12 3 15,-1 10 0-15,-1 9 3 16,0 7-3-16,0 0-13 16,-1 19-17-16,-14 24 3 15,-9 23 27-15,0 16 10 16,3 4-8-16,3-2 11 15,8-12-9-15,5-12-3 16,5-15-1-16,0-12-3 16,18-11-28-16,14-20-66 15,7-2-68-15,5-16-79 0,-4-21-41 16</inkml:trace>
  <inkml:trace contextRef="#ctx0" brushRef="#br0" timeOffset="21707.93">28822 8197 173 0,'0'0'103'16,"0"0"82"-16,0 0-104 16,0 0 48-16,0 0-33 15,0 0-82-15,-63-3-14 16,109 3-31-16,24 0 31 16,20 0 30-16,5 0-23 15,-5 0-7-15,-10 0-100 16,-17 0-216-16,-26 0-50 0</inkml:trace>
  <inkml:trace contextRef="#ctx0" brushRef="#br0" timeOffset="24761.9">22182 10019 413 0,'0'0'7'0,"0"0"97"0,-20-78-52 15,-1 61-41 1,-7 12 11-16,-10 5 0 0,-8 8-15 16,-17 25 8-16,-7 10-10 15,3 14 8-15,7 5 12 16,14-2-12-16,16-2-3 16,15-11-7-16,14-13-3 15,1-15-3-15,9-6 3 16,18-13 2-16,14 0 9 15,12-23 12-15,9-13 10 16,4-7-16-16,-14-6 0 16,-7-2 0-16,-14-1 5 15,-13 6 1-15,-6 12 6 16,-9 12 7-16,-3 14 5 16,0 5 19-16,0 3-43 0,0 0-17 15,-6 23-13-15,-10 8 1 16,2 15 11-16,2 3 0 15,8 1 0-15,4 4-5 16,0-2-44-16,13-5-71 16,15-5-46-16,10-16-88 15,4-13-71-15</inkml:trace>
  <inkml:trace contextRef="#ctx0" brushRef="#br0" timeOffset="25345.94">22367 10410 475 0,'0'0'32'15,"0"0"151"-15,0 0-123 16,0 0-35-16,0 0-3 16,0 0-17-16,-17 17-4 15,6 15 1-15,-4 14 10 16,0 7-4-16,-1-1 7 15,1-2 6-15,-1 0-1 16,3-13-1-16,4-8 10 16,2-12 3-16,4-8-12 15,3-8-11-15,0-1 8 16,0 0 21-16,0 0 22 0,0-27 4 16,12-12-30-16,5-17-31 15,0-4 0-15,1-2 0 16,0 1-2-16,-6 15 1 15,0 11-2-15,-4 18 0 16,-8 13-1-16,3 4-1 16,-3 0-10-16,3 0-6 15,0 4-7-15,8 18 3 16,6 12 22-16,4 8 1 16,1 2-1-16,-2-1 0 15,-3-10 2-15,-2-4-2 16,-1-9 0-16,-5-10 0 0,-2-2 1 15,-3-7-1-15,2-1 0 16,7 0 11-16,3-19 4 16,5-17 1-16,3-10-5 15,-4-20-7-15,-4-6-3 16,-3-1 0-16,-4 10 0 16,-5 22-1-16,-2 20-4 15,-2 12-9-15,0 8-38 16,0 1-85-16,4 2-64 15,3 17-191-15,0 1 205 16</inkml:trace>
  <inkml:trace contextRef="#ctx0" brushRef="#br0" timeOffset="25640.22">23048 10343 513 0,'0'0'21'0,"0"0"69"16,0 0-76-16,0 0 38 16,0 0-4-16,0 0-1 15,40-15 1-15,19-2 2 0,19 0-6 16,4 1-32-16,-9 6-11 15,-12 3-1-15,-12 3-1 16,-13 1-7 0,-13 0-55-16,-13 3-82 0,-10 0-117 15,-4 0-57-15</inkml:trace>
  <inkml:trace contextRef="#ctx0" brushRef="#br0" timeOffset="26637.35">23462 10221 53 0,'0'0'487'0,"0"0"-478"15,0 0 7-15,0 0-16 16,0 0-16-16,0 0 15 15,52 33 1-15,-62-16 11 16,-13 0 2-16,-6-6 11 16,-7-3 14-16,3-7 24 15,0-1-5-15,5-4-9 16,7-13 10-16,6-9-35 16,8-4-9-16,7-6-14 0,0 3-5 15,9 6 2-15,7 7-8 16,1 14-2-16,2 6 5 15,2 0-5-15,-8 16-12 16,3 11-2-16,-5 9 21 16,-10-2 6-16,-1-2 0 15,0-5 0-15,-16-7 0 16,1-3 6-16,-1-7 0 16,2-8 5-16,4-2 7 15,-2 0 3-15,3 0 24 16,4-19-6-16,4-5-23 15,1-3-9-15,0 6-5 16,0 6-2-16,4 10-2 16,3 4-5-16,0 1-5 15,6 4-11-15,2 13 3 0,-1 2 5 16,-7 3 12-16,-4-5 0 16,-3-3 3-16,0-1 2 15,-4-1 3-15,-14-2 7 16,-2-1-3-16,-1-4 0 15,2-5 0-15,6 0 3 16,5-7 16-16,7-13 7 16,1-3-8-16,0-2-21 15,13 5 3-15,8 6-5 16,2 7-1-16,3 7-3 0,0 0-6 16,1 17 0-16,-5 13 4 15,-6 9 2-15,-5 15 2 16,-11 6 4-16,0 4-3 15,-23 0 0-15,-10-2-3 16,-11-3 0-16,-7-3-34 16,2-6-62-16,8-10-152 15,16-19-123-15</inkml:trace>
  <inkml:trace contextRef="#ctx0" brushRef="#br0" timeOffset="27093.8">24426 10232 646 0,'0'0'2'16,"0"0"90"-16,0 0-84 15,0 0-7-15,-59-86 11 16,34 72 19-16,1 8 25 15,-5 6-16-15,-7 6-40 16,-2 21-4-16,0 7 0 16,8 5 1-16,7 6 0 15,10-3-2-15,9-4-1 16,4-9 2-16,0-12-4 16,7-10-1-16,12-7 9 15,8 0 11-15,6-7 10 0,6-19-6 16,2-4-5-1,-2-6-2-15,-1-5-3 0,-7-2 2 16,-6 4 5-16,-7 13-1 16,-10 13 51-16,-8 10 17 15,0 3-45-15,0 0-34 16,0 13-17-16,0 16-3 16,-5 15 20-16,-4 9 2 15,-3 8-2-15,0-1-22 16,-2 3-59-16,4-10-69 15,7-16-85-15,3-14-1 0</inkml:trace>
  <inkml:trace contextRef="#ctx0" brushRef="#br0" timeOffset="27590.77">24687 10565 609 0,'0'0'87'16,"0"0"2"-16,0 0-74 15,0 0-14-15,0 0-1 16,-34 92 5-16,21-46 1 16,0 0-4-16,3-6 11 0,1-7-1 15,0-13 4 1,4-12-8-16,4-7 18 0,1-1 12 16,0 0 1-16,0 0 13 15,1-25 26-15,13-12-21 16,1-12-49-16,2-7 0 15,3-10-4-15,5 3 1 16,-1 6-3-16,-5 23-1 16,-7 14 0-16,-8 15-1 15,-1 5-5-15,3 8-20 16,7 23-12-16,5 13 34 16,6 6 3-16,-1-4 1 15,-2-7-1-15,-3-12-1 16,-3-13-2-16,-7-8 5 0,-1-6-4 15,5 0 4 1,6-8 7-16,6-20 7 0,3-12-7 16,-1-13 0-16,-2-17-8 15,0-8-2-15,-1 4 1 16,-6 18-1-16,-6 27 1 16,-8 18 0-16,-3 11-6 15,0 0-69-15,0 24-113 16,0 16-18-16,0 6-5 15,0 0-136-15</inkml:trace>
  <inkml:trace contextRef="#ctx0" brushRef="#br0" timeOffset="27839.34">25295 10589 740 0,'0'0'104'0,"0"0"84"15,0 0-158-15,0 0-8 16,0 0-10-16,0 0-4 16,-10-2-5-16,28-3-3 15,19-5 0-15,13-1 8 16,6-1-8-16,-4 2-1 16,-11 2-19-16,-10-1-30 15,-10 6-40-15,-9-1-88 0,-12 4-47 16,0-3 20-1,-24 2-42-15</inkml:trace>
  <inkml:trace contextRef="#ctx0" brushRef="#br0" timeOffset="28046.39">25437 10439 132 0,'0'0'186'16,"0"0"-12"-16,0 0 23 16,0 0 22-16,0 0-47 15,0 0-39-15,-12-50-17 16,9 50-58-16,2 0-28 15,-1 5-30-15,2 16-1 16,0 13-19-16,-3 22 20 16,-4 11 0-16,-4 1 0 15,-4-1-5-15,3-14-89 16,2-8-42-16,7-11-15 0,3-18-81 16,9-16-140-16</inkml:trace>
  <inkml:trace contextRef="#ctx0" brushRef="#br0" timeOffset="28253.33">25903 10396 726 0,'0'0'222'0,"0"0"-76"16,0 0-95-16,0 0-51 15,0 0-1-15,0 82 0 16,0-18 1-16,0 5 4 0,-5 4-1 15,-10-10-3-15,-4 0-43 16,1-15-153-16,6-18-156 16,7-24-138-16</inkml:trace>
  <inkml:trace contextRef="#ctx0" brushRef="#br0" timeOffset="31271.57">26723 10435 483 0,'0'0'17'15,"0"0"-17"-15,0 0-12 16,0 0 5-16,0 0 7 15,0 0 6-15,0 0 7 16,0 0 18-16,-57 48 15 16,50-45 39-16,2-3-2 15,1 0-20-15,1-3-14 16,0-16-15-16,3-6-8 16,0-9-21-16,3 1-1 0,13 4-4 15,4 7-9-15,-7 11 8 16,-4 8 0-16,-5 3-8 15,-1 4-18-15,0 21-13 16,-3 8 26-16,0 8 11 16,-1-2 2-16,-14-10 2 15,-1-4-1-15,2-9 3 16,4-6-1-16,4-7-1 16,3 0 5-16,3-3 8 15,0 0 2-15,0 0 11 16,0-10 15-16,0-13-8 15,6-7-33-15,3 2-1 16,-4 7 1-16,0 13 1 16,-5 6-2-16,0 2-2 0,0 0-20 15,0 10-13-15,0 11 12 16,0 4 23-16,0-2 2 16,-2-12-2-16,2-6 0 15,0-2 0-15,0-3 2 16,0 0 5-16,0 0 4 15,0 0 5-15,0 0 9 16,0-13 36-16,0-12 1 16,0-9-59-16,0 0 4 15,0 6 9-15,0 8-8 16,5 10 6-16,-2 9-2 0,3 1-12 16,3 1-16-1,4 21-4-15,2 19 11 16,-4 5 6-16,-11 9 2 15,0 2-1-15,-15-7 2 0,-15-1-4 16,-7-9-5-16,-7 0-23 16,-3-5-44-16,3-12-78 15,7-12-86-15,9-11-141 16</inkml:trace>
  <inkml:trace contextRef="#ctx0" brushRef="#br0" timeOffset="32785.75">27580 10075 226 0,'0'0'25'0,"0"0"113"15,0 0-74-15,0 0-21 16,0 0-12-16,0 0-26 16,-66-38-5-16,19 68 0 15,-4 12 2-15,5 5-1 16,3 7 8-16,7 4 0 15,12-8-9-15,12-8 0 16,9-13-6-16,3-12 3 16,2-8 3-16,21-9 10 15,12 0 12-15,7-10 33 16,4-15-43-16,-1-2-9 16,-8-5 9-16,-4-2 27 0,-8-2 8 15,-5 0 19-15,-8 9 5 16,-5 10-37-16,-6 7 28 15,-1 10-10-15,0 0-52 16,-1 12-13-16,-17 22-16 16,-4 20 28-16,-2 15-16 15,7 7-69-15,11-1-116 16,6-17-44-16,2-22-72 16</inkml:trace>
  <inkml:trace contextRef="#ctx0" brushRef="#br0" timeOffset="33228.81">27777 10483 499 0,'0'0'175'16,"0"0"-74"-16,0 0-101 15,0 0-11-15,0 0 11 16,-56 118 19-16,29-62-5 16,0-3-7-16,4-6-2 15,7-11 3-15,6-16 1 16,5-14-2-16,5-6 3 15,0 0 24-15,0 0 21 16,8-23 44-16,11-11-51 16,4-13-41-16,2-11-2 15,2 0-2-15,1-6 1 16,-1 12-4-16,-7 18 3 0,-9 18 0 16,-8 13-3-16,-3 3-5 15,2 23-27-15,4 19-9 16,1 14 35-16,2 4 5 15,-3-4 1-15,-3-13-4 16,0-13-20-16,0-13 3 16,0-10 11-16,0-7 10 15,6 0 7-15,9-17 9 16,7-20-1-16,4-9-12 16,0-17-3-16,-3 1-4 15,-3-1-8-15,-4 17-3 16,-8 21 12-16,-5 17-4 15,-3 8-81-15,0 16-163 16,0 7-69-16</inkml:trace>
  <inkml:trace contextRef="#ctx0" brushRef="#br0" timeOffset="33462.94">28234 10607 199 0,'0'0'669'0,"0"0"-548"16,0 0-95-16,0 0-26 16,0 0-7-16,0 0-5 15,16 3 0-15,24 1 12 16,11-4 0-16,2 0 0 0,-4-3-77 16,-10-8-41-1,-8 1-27-15,-12-1 9 0,-11 0 43 16,-8 1-22-16,-3-3-92 15</inkml:trace>
  <inkml:trace contextRef="#ctx0" brushRef="#br0" timeOffset="33639.57">28449 10447 132 0,'0'0'151'15,"0"0"-7"-15,0 0 3 16,0 0 32-16,0 0-23 16,0 0-92-16,-27-17-40 15,19 43-24-15,-4 16 0 16,-6 18 10-16,-5 3 7 0,-6 3-1 15,-10 7-8 1,-4-11-6-16,0-4-2 0,12-16-69 16,17-20-96-1,14-22-72-15,24-2-91 0</inkml:trace>
  <inkml:trace contextRef="#ctx0" brushRef="#br0" timeOffset="33970.18">28852 10489 560 0,'0'0'229'16,"0"0"-38"-16,0 0-149 15,0 0-8-15,0 0-32 16,0 0-2-16,8-30-23 16,13 23-14-16,15 2 10 0,4 0 4 15,1 2 13-15,-10 3 4 16,-10 0 3-16,-9 0-9 15,-7 10 4-15,-5 7-10 16,0 10-5-16,-19 5 23 16,-18 5 3-16,-8 2 6 15,-1-2 1-15,6-4-9 16,12-6 10-16,12-15 13 16,12-4-10-16,4-6-9 15,9 1-5-15,31-3 2 16,27 0-6-16,26 0-152 15,10-5-91-15,4-10-136 0</inkml:trace>
  <inkml:trace contextRef="#ctx0" brushRef="#br0" timeOffset="34487.97">29716 10515 545 0,'0'0'166'15,"0"0"-77"-15,0 0-10 16,0 0-64-16,0 0-15 16,0 0 2-16,-42 44-1 15,16-28 13-15,-7-6-4 16,-1-5 0-16,5-3-2 0,4-2 3 16,9 0 5-16,7-17 20 15,7-10 9-15,2-6-19 16,11 1-26-16,15 5-2 15,4 7-9-15,0 7-4 16,0 9 0-16,-6 4-5 16,-6 3 1-16,-3 17-11 15,-9 2-25-15,-6 6 17 16,0-5 18-16,0-3 14 16,-10-4 6-16,-1-5 1 15,3-5 1-15,2-4 3 16,2-2 4-16,2 0 0 15,2 0 9-15,0-2 6 16,0-15 7-16,8-5-29 0,7 1 8 16,1 5-3-16,-2 2 1 15,-4 9 11-15,-4 4 1 16,-2 1-19-16,1 0-1 16,0 17-14-16,-5 9 2 15,0 14 12-15,-10 6 1 16,-25 10 7-16,-19 7-4 15,-16-1-4-15,-18-2-68 16,-17-10-152-16,-10-14-174 16</inkml:trace>
  <inkml:trace contextRef="#ctx0" brushRef="#br0" timeOffset="35128.47">23429 12272 968 0,'0'0'67'0,"0"0"59"16,0 0-126-16,0 0-6 0,106-59 5 15,-41 44-9 1,3 7-67-16,4 7-89 0,3 1-97 16,-3 0-95-16</inkml:trace>
  <inkml:trace contextRef="#ctx0" brushRef="#br0" timeOffset="35511.21">24642 12082 524 0,'0'0'106'0,"0"0"74"16,0 0-77-16,0 0 5 15,0 0-41-15,0 0-19 16,-2 5-12-16,2-5-20 15,27 0-16-15,20 0 0 0,18 0-4 16,13 0-35-16,4 0-104 16,-1 0-151-16,-13 0-89 15</inkml:trace>
  <inkml:trace contextRef="#ctx0" brushRef="#br0" timeOffset="35869.14">25722 12082 109 0,'0'0'811'0,"0"0"-715"16,0 0-61-16,0 0-5 15,0 0-11-15,0 0 27 16,137 22-24-16,-64-5-20 0,12 5-2 15,12-2-3 1,4 4-81-16,-7-7-180 0,-11-17-286 16</inkml:trace>
  <inkml:trace contextRef="#ctx0" brushRef="#br0" timeOffset="36769.94">28778 11575 136 0,'0'0'52'0,"0"0"46"0,0 0-33 16,0 0 21-16,33-72-16 15,-33 66 37-15,0-1 5 16,0 3-11-16,0 1-11 16,-4-4-34-16,-16 4-27 15,-8-3-27-15,-11 3 2 16,-9 3 0-16,-4 0 0 15,-2 19 8-15,4 4-6 16,3 7 5-16,3 3 1 16,3 10 7-16,6 4 0 15,2 8 1-15,9 2-7 0,3 8-2 16,9-3-6 0,12-4-3-16,0-3 2 0,3-8-4 15,19-4 0-15,8-7 2 16,11-10 1-16,12-9 0 15,14-10 3-15,14-7-6 16,-3-7-35-16,-7-6-65 16,-19-4-23-16,-17 1-27 15,-14-1-60-15,-14 1-94 16</inkml:trace>
  <inkml:trace contextRef="#ctx0" brushRef="#br0" timeOffset="37143.92">28331 11916 506 0,'0'0'52'0,"0"0"136"15,0 0-134-15,0 0 34 16,0 0-34-16,0 0-14 15,-2-3-15-15,2 3-6 16,0 0-6-16,0 0-9 16,0 0-3-16,3 0-2 0,29 0 2 15,14-4 0 1,16-2 1-16,4 1 3 0,0 0-4 16,-2-5 3-1,-4 3-1-15,-10-3 2 0,-9-1 1 16,-10 5 4-16,-12 0 28 15,-8 2-24-15,-8 1-8 16,-3 3-6-16,0 0-17 16,0 0-77-16,0 4-128 15,-3 9-124-15,-6 0 60 16</inkml:trace>
  <inkml:trace contextRef="#ctx0" brushRef="#br0" timeOffset="39389.37">30101 11279 105 0,'0'0'94'15,"0"0"-8"-15,0 0 3 16,0 0-9-16,0 0 12 16,0 0 22-16,0 0-10 15,-19-30-17-15,-19 56-66 0,-17 20-13 16,-15 23 13-16,-1 27 6 16,-1 16 2-16,6 11-5 15,11-1-8 1,13-6-6-16,15-11-10 0,19-15-1 15,8-17-1-15,18-14-6 16,22-16-34-16,14-24-58 16,16-19-65-16,7-9-38 15,0-37-219-15</inkml:trace>
  <inkml:trace contextRef="#ctx0" brushRef="#br0" timeOffset="39731.64">30379 11555 684 0,'0'0'37'0,"0"0"200"15,0 0-194-15,0 0-32 16,0 0-11-16,0 0-9 16,-24 14-10-16,8 25 12 15,-4 8 7-15,-7 12 9 16,-4 0-4-16,-2 4 0 15,-1 1 0-15,2-9-3 16,7-12 5-16,7-10-1 16,9-10 6-16,5-12 1 0,4-8 7 15,0-3-5 1,0 0 21-16,0 0 8 0,10 0-20 16,15 0 10-16,7-3-26 15,5 2-8-15,-1 1-8 16,-1 0-58-16,-3 0-56 15,-2 0-82-15,-6 0-62 16,1 0-33-16</inkml:trace>
  <inkml:trace contextRef="#ctx0" brushRef="#br0" timeOffset="39935.18">30510 11869 582 0,'0'0'83'16,"0"0"169"-16,0 0-200 0,0 0-23 16,0 0-21-16,0 0 14 15,40-19 6-15,3 15-23 16,4 1-5-16,-1 3-10 16,0 0-89-16,-4 0-130 15,-9 3-81-15</inkml:trace>
  <inkml:trace contextRef="#ctx0" brushRef="#br0" timeOffset="40362.18">31254 11655 512 0,'0'0'275'0,"0"0"-153"16,0 0-50-16,0 0-36 16,0 0-28-16,0 0-8 15,-58 9-17-15,18 17 17 16,1 9 0-16,8 1 0 16,8 0 0-16,10-3-5 0,10-3-2 15,3-4-15 1,0-7-43-16,20-6 21 0,3-9 23 15,3-4 17 1,-4 0 3-16,-7 0-3 0,-6 0 4 16,-9 0 11-16,0 0-1 15,0 0-10-15,-18 8-1 16,-15 12 1-16,-10 9 5 16,-3 10 13-16,4 7-5 15,9-3-11-15,17-7-2 16,9-3 0-16,7-11-36 15,17-7-19-15,23-7-74 16,14-8-15-16,10-11-116 16</inkml:trace>
  <inkml:trace contextRef="#ctx0" brushRef="#br0" timeOffset="40565.28">31454 12072 304 0,'0'0'410'0,"0"0"-319"15,0 0 34-15,0 0-37 16,0 0-46-16,0 0-21 16,-10 48-21-16,0-11 0 15,-7 12 5-15,-7 7-1 16,-3 1-4-16,-6-1-14 16,1-6-80-16,6-11-55 15,11-14-94-15,15-20-106 0</inkml:trace>
  <inkml:trace contextRef="#ctx0" brushRef="#br0" timeOffset="41037.99">32234 11612 590 0,'0'0'48'0,"0"0"183"16,0 0-146-16,0 0-5 15,0 0-48-15,0 0-22 16,11-37-1-16,-11 37-9 16,-5 20-6-16,-16 20-6 15,-8 15 12-15,-10 16 14 16,-5 1-2-16,3-2-5 16,3-7-4-16,6-7 1 15,6-13 5-15,10-14-2 16,5-9 0-16,5-11-5 0,6-6 0 15,0 1 0 1,0-3 4-16,0-1 0 0,3 0 9 16,23 3-10-16,11 3 1 15,15-3-6-15,9 1-77 16,-1-4-134-16,-6 0-136 16</inkml:trace>
  <inkml:trace contextRef="#ctx0" brushRef="#br0" timeOffset="41239.11">32500 11879 726 0,'0'0'145'0,"0"0"-3"16,0 0-102-16,0 0-5 15,0 0-27-15,85-10-4 16,-28 7-4-16,-2 0-22 15,-3-5-81-15,-7 6-117 16,-8-5-43-16,-15 0 35 16</inkml:trace>
  <inkml:trace contextRef="#ctx0" brushRef="#br0" timeOffset="41464.81">32761 11676 580 0,'0'0'238'16,"0"0"-70"-16,0 0-78 0,0 0-48 16,0 0-29-16,0 0-13 15,-15 32-13-15,3 11 6 16,-6 13 7-16,-9 13 3 16,-9 2-3-16,-8 0-7 15,-4-4-68-15,6-15-87 16,21-16-125-16,21-20 19 15,14-16-21-15</inkml:trace>
  <inkml:trace contextRef="#ctx0" brushRef="#br0" timeOffset="41838.08">33428 11744 877 0,'0'0'132'0,"0"0"-79"15,0 0-53-15,0 0-24 16,-107 41 23-16,48-5-1 16,7 3-4-16,7 4 5 15,11-2-6-15,14-6-4 16,9-9-42-16,11-6-44 16,0-10 1-16,23-6 66 15,12-4 30-15,5 0 0 16,-5 0-4-16,-11-11 4 0,-9 8 10 15,-12 3 2-15,-3 0 20 16,-4 0-7-16,-21 0-16 16,-11 14-7-16,-6 9 14 15,0 7 11-15,3 1-12 16,11 6-3-16,9-7-12 16,10 1 0-16,9-9-13 15,0-8-1-15,30-6-25 16,17-8-7-16,22 0-123 15,13-10-191-15</inkml:trace>
  <inkml:trace contextRef="#ctx0" brushRef="#br0" timeOffset="42103.78">33781 11417 608 0,'0'0'77'15,"0"0"188"-15,0 0-169 16,0 0-23-16,0 0-52 16,0 0-21-16,-2 26-26 15,28 31 25-15,-1 21 1 16,1 9 12-16,-10-1-7 16,-15-7-5-16,-1 7-2 15,-20-1 1-15,-31 6-17 0,-33-7-31 16,-21-5-65-1,-24-8-29-15,-17-5-77 0,-6-11-16 16</inkml:trace>
  <inkml:trace contextRef="#ctx0" brushRef="#br0" timeOffset="55685.74">11840 7877 208 0,'0'0'2'16,"0"0"21"-16,0 0 68 0,0 0-26 16,0 0-8-16,0 0-11 15,0 0-2-15,-12-47-10 16,12 47-19-16,-3 26-15 16,3 26-25-16,0 35 25 15,0 33 33-15,0 15-8 16,0 7 7-16,9 0-1 15,-3-17-10-15,0-26 3 16,0-21-4-16,-5-30 6 16,3-19 3-16,-2-19 12 15,-2-3-20-15,0-7 7 16,0 0 10-16,0 0 6 16,0-3 1-16,0-27-5 15,0-20-17-15,0-26-23 16,0-19 0-16,0-14 0 0,-7-10-3 15,-5-7-7-15,0 7 0 16,-3 4 8-16,3 13-7 16,-1 13-1-16,4 12 1 15,-1 26 8-15,3 19-4 16,6 16 5-16,1 15 2 16,0 1-2-16,-6 0-5 15,-9 18-20-15,-9 22-1 16,-10 15 24-16,1 9 0 15,3-8 2-15,8-9 0 16,5-7 2-16,4-12-2 16,4-9 4-16,6-9 3 15,0-6 2-15,3-4 7 0,0 0 6 16,0 0 4 0,0 0-1-16,0 0 2 0,0-3 5 15,0-14-2 1,0-10-13-16,6-5-17 0,6-1 2 15,1 2-1-15,7 8 4 16,-1 4 0-16,2 2-5 16,3 4-1-16,3 6-2 15,1 2 0-15,8 1-1 16,1 4 4-16,2-3-2 0,0 3 2 16,-8 0 0-1,-1 0 0-15,-6 0 1 0,1 0 4 16,-1 0 1-16,0 10-2 15,3 2 3-15,1 7 1 16,2 1 4-16,-3 4-7 16,1-4 7-16,-4-1-6 15,-6-4 5-15,-7-9-6 16,-5-3 0-16,-2-3 6 16,-1 0 11-16,-3 0 11 15,0 0 2-15,0 0 2 16,3 0-4-16,-3 0-4 15,0 0-8-15,0 0-7 16,0 0-8-16,0 0-4 0,0 0-2 16,0 0-1-1,0 0-2-15,0 0-1 0,0 0-4 16,0 0-40-16,0 17-89 16,-6 19-59-16,-8 14-48 15,-5 2-194-15</inkml:trace>
  <inkml:trace contextRef="#ctx0" brushRef="#br0" timeOffset="62592.11">21313 9574 351 0,'0'0'0'0,"0"0"0"15,-93-1 40-15,90 1 4 16,3 0-5-16,0 0-13 16,0-2-15-16,26-2-3 15,13-6-1-15,17 0-1 16,10-2 1-16,3 2-7 15,-8 0 5-15,-9 3-1 16,-15 0-5-16,-15 1 3 16,-12 5-2-16,-10-2 10 15,-3 1 4-15,-36 2-14 16,-33 0-17-16,-28 9 3 16,-18 21 11-16,-5 9 0 15,7 8-2-15,12 2 6 0,15 0-1 16,19-1 8-16,13-4 13 15,13 4 13-15,11 7-19 16,-2 19 13-16,5 14 0 16,1 31 10-16,-3 26-8 15,-2 30 20-15,-5 24-5 16,-2 13 6-16,-1 5-10 16,3-2-12-16,-2-4 4 15,1-9 9-15,1-7-5 16,-1-13-3-16,-3-8-3 0,-1-2-5 15,3-10-2 1,7-7-2-16,4-9-6 0,9-21-7 16,3-19-4-16,3-16-5 15,5-25 6-15,-3-12-2 16,3-17 19-16,4-14-11 16,2-7 5-16,2-10-5 15,2-3 1-15,0 1-7 16,0-3 4-16,0 3-7 15,2 3-3-15,28 4 0 16,16 4 8-16,19-1-1 16,23-6-2-16,11-7-1 15,11 0 4-15,8-3-8 16,-1-11-2-16,-13-5-30 16,-16-1 20-16,-29 6-34 0,-20 1-59 15,-17 4 36-15,-9 4-61 16,-13 5-152-16,0-3 46 15,-27 0-141-15</inkml:trace>
  <inkml:trace contextRef="#ctx0" brushRef="#br0" timeOffset="63560.18">19252 11338 50 0,'0'0'11'16,"0"0"35"-16,0 0 46 16,0 0-24-16,0 0 8 15,0 0 5-15,23-8-10 16,-23 8-1-16,0 0 0 0,0 0-6 15,0 0-8 1,-6 0-1-16,-22 0-23 0,-21 14-4 16,-27 6-27-16,-24 10 2 15,-17 3 14-15,-17 7-10 16,-3-1-6-16,7-2 13 16,27-11-5-16,27-6 29 15,34-11 3-15,20-6-23 16,15-3 15-16,7 0 5 15,0 0-14-15,0-9-10 16,16-18-4-16,17-18-10 16,9-19-6-16,13-4 4 15,4-6 0-15,0-2 0 16,-7 3 4-16,-15 18-2 16,-10 15 1-16,-14 23-1 0,-8 11 1 15,-5 6-2-15,0 0-1 16,0 0-7-16,-12 20-9 15,-10 10 9-15,-11 12 9 16,-3 1 2-16,-3 4 0 16,1-4 5-16,-1-7 2 15,3 0 13-15,0-5 1 16,3-3-1-16,2-1-1 16,2-1-1-16,6 1-6 15,2-4-8-15,6-3-6 16,8 0 1-16,4-1-1 15,3 5-1-15,13-1-4 0,26 7 5 16,17 1 10 0,28-3 7-16,10-4-7 0,9-2 0 15,-6-6-9-15,-18-5-1 16,-24 0-27-16,-19 1-62 16,-21 8-51-16,-15 6-133 15,-6 7-110-15</inkml:trace>
  <inkml:trace contextRef="#ctx0" brushRef="#br0" timeOffset="64700.31">7426 11705 191 0,'0'0'46'0,"0"0"12"16,0 0 49-16,0 0-56 0,0 0-12 16,0 0 4-16,6-1 1 15,-6-2 14-15,0-2 12 16,2-6 3-16,-2-6 13 16,0-12-46-16,0-9-6 15,0-1-12-15,-11 3-13 16,-5 3 22-16,-8 7-13 15,-1 6-7-15,-1 7-1 16,-6 12 4-16,-4 1-13 16,-9 14-1-16,-4 28-9 15,-2 17 1-15,2 11-1 16,10 10 9-16,6-1-2 16,11-3 2-16,10-7 1 15,9-10-1-15,3-12 0 16,7-13 0-16,16-11-9 15,7-14 8-15,4-9 1 0,12 0 10 16,3-22 1-16,2-11 0 16,-3-10-2-16,-8-3-1 15,-10-1-3-15,-8-3 2 16,-11-2 4-16,-5 5 4 16,-6 3 1-16,0 18 8 15,0 7 18-15,0 13 0 16,0 2 2-16,0 4-17 15,0 0-7-15,0 0-12 16,0 0-8-16,0 10-11 0,0 13-5 16,0 14 4-1,0 12 11-15,0 6 0 0,0 2 1 16,7-1 0 0,8-4-1-16,3-5-36 0,0-6-79 15,9-13-41-15,4-15-133 16,-1-13-122-16</inkml:trace>
  <inkml:trace contextRef="#ctx0" brushRef="#br0" timeOffset="65188.05">7619 12039 389 0,'0'0'228'0,"0"0"-99"16,0 0 43-16,0 0-87 15,0 0-33-15,0 0-18 16,-11-14-14-16,14 4-16 16,11 0-4-16,5-6-2 15,5 6-4-15,-3 3 0 16,3 7 5-16,-2 0-7 16,0 9-1-16,-5 18 0 15,-1 10 2-15,-7 10 6 16,-4 8-2-16,-5-1 2 15,0-8-5-15,0-11 2 16,-5-15 4-16,2-7-3 16,3-9 6-16,0-4 1 0,0 0 13 15,0 0 23-15,0-17 11 16,0-19-6-16,0-14-45 16,17-15-3-16,11-4-3 15,5 2 4-15,7 11-3 16,-4 16 4-16,-5 17-1 15,-4 13-2-15,-5 7-4 16,-5 3-2-16,-4 10-4 16,-4 16 2-16,-6 14 6 15,-3 15 6-15,0 3-1 16,0 4 1-16,0-6-14 16,0-6-132-16,0-8 61 15,0-12-277-15,17-13 162 16</inkml:trace>
  <inkml:trace contextRef="#ctx0" brushRef="#br0" timeOffset="65706.17">8757 11375 188 0,'0'0'70'0,"0"0"80"15,0 0-39-15,0 0 27 16,0 0-24-16,0 0-5 16,-21-57 5-16,18 57-47 0,-9 0-31 15,-6 7-18-15,-12 23-18 16,-11 15 2-16,-4 19 2 15,-1 12 7-15,4 2-4 16,9 2 8-16,12-10 5 16,12-19-6-16,9-7-10 15,0-9-4-15,27-8 0 16,12-8 0-16,16-11-1 16,12-8-7-16,5-5-61 15,-4-20-41-15,-5-8-98 16,-18-1-59-16,-17 2-67 15</inkml:trace>
  <inkml:trace contextRef="#ctx0" brushRef="#br0" timeOffset="65887.62">8551 11737 482 0,'0'0'101'0,"0"0"102"16,0 0-139-16,0 0-33 15,0 0-30-15,0 0 3 16,139-47-4-16,-62 33 0 16,-2-1-34-16,-5 5-118 15,-9-2-191-15</inkml:trace>
  <inkml:trace contextRef="#ctx0" brushRef="#br0" timeOffset="66582.7">9874 10865 268 0,'0'0'53'0,"0"0"22"15,0 0 116-15,0 0-91 16,0 0 21-16,0 0-26 15,-34-26-49-15,4 65-35 16,-12 27-9-16,-7 27 17 16,-6 26 14-16,7 10 8 0,8 8-9 15,17-1 2-15,16-13-18 16,7-13-7-16,27-21-9 16,22-17 0-16,18-19-3 15,21-17-65-15,6-26-105 16,3-10-104-16,-9-37-239 15</inkml:trace>
  <inkml:trace contextRef="#ctx0" brushRef="#br0" timeOffset="66905.98">10262 11122 559 0,'0'0'10'16,"0"0"246"-16,0 0-131 15,0 0-44-15,0 0-40 16,0 0-38-16,-33-22-3 16,33 48-15-16,0 20 15 15,0 14 34-15,0 9-8 16,0 1-4-16,-6-5-9 16,-7-4 0-16,7-15 0 15,-2-17-6-15,5-9 5 16,3-11-7-16,0-9-1 15,0 0-1-15,0 0-2 16,0 0 6-16,7 0-7 0,16-3 0 16,13 0-6-16,13-7-6 15,12-3-92-15,11 1-87 16,-2-5-184-16</inkml:trace>
  <inkml:trace contextRef="#ctx0" brushRef="#br0" timeOffset="67100.42">10704 11315 732 0,'0'0'88'0,"0"0"97"16,0 0-124-16,0 0-27 0,0 0-34 15,0 0 5-15,83-33-13 16,-20 20 7-16,2 4-125 15,-4 1-114-15,-13-1-148 16</inkml:trace>
  <inkml:trace contextRef="#ctx0" brushRef="#br0" timeOffset="67506.25">11363 11030 631 0,'0'0'51'16,"0"0"192"0,0 0-127-16,0 0-59 0,0 0-28 15,0 0-26-15,-66 27-3 16,31 13-10-16,0 6 10 16,8 7-2-16,8-3-3 15,16-7 4-15,3-5-6 16,10-11-10-16,15-10-39 15,11-10-2-15,-3-7-5 16,0 0-5-16,-8 0 9 16,-8-5 17-16,-8 0 33 15,-9 5 9-15,0 0 11 16,-9 5-11-16,-21 16-3 0,-9 15 3 16,-4 5 31-1,4 2 9-15,14-4-21 0,8-7-4 16,11-5-15-16,6-10-2 15,3-4 0-15,20-4-4 16,17-1-22-16,8-8-64 16,13 0-148-16,3 0-183 15</inkml:trace>
  <inkml:trace contextRef="#ctx0" brushRef="#br0" timeOffset="68078.82">11765 11530 555 0,'0'0'87'0,"0"0"-27"16,0 0-21-16,0 0-12 15,0 0-20-15,0 0 2 16,3 52 72-16,8-25-13 16,-5-1-24-16,4-2-14 15,-7-4-11-15,-3-9-2 16,0 3-4-16,0-8 1 15,0 2 2-15,-7-1-3 16,-2-5-1-16,0-2-4 16,-3 0 2-16,3 0 5 15,0-2-9-15,-4-15 7 16,3-6-8-16,6-8-5 16,4-1-8-16,0 2-8 0,0 7-3 15,14 9-7-15,2 7-7 16,-1 5 0-16,3 2-4 15,-2 0 2-15,-1 14-2 16,-4 1-13-16,-4 2 18 16,-7-1 4-16,0-2 6 15,0-7 11-15,0-1 11 16,-3-2 0-16,-4-1 7 16,0-3 1-16,3 0 8 15,-2-7 6-15,0-10-8 16,2-3-12-16,1-3-1 15,3 8 0-15,0 8 1 16,0 4-1-16,3 3-1 16,10 0-17-16,4 0 7 0,2 8-1 15,-3 13 7-15,-2 9-1 16,-11 9-1-16,-3 14 6 16,-17 3 1-16,-14 8 0 15,-12 4-2-15,-9 2-60 16,4-1-193-16</inkml:trace>
  <inkml:trace contextRef="#ctx0" brushRef="#br0" timeOffset="68578.06">12808 10863 492 0,'0'0'49'0,"0"0"158"16,0 0-112-16,0 0-50 16,0 0-45-16,0 0-15 15,-19 84 15-15,19-14 42 16,0 6 2-16,-13 4-17 15,-1-4-7-15,-1-7-13 16,1-14-4-16,7-14 0 16,4-16-2-16,3-10 0 15,0-9-1-15,0-6 1 16,6 0-2-16,21 0 5 16,13-4-4-16,17-5 0 0,16-4-68 15,16-2-91-15,3-4-120 16,-2-3-184-16</inkml:trace>
  <inkml:trace contextRef="#ctx0" brushRef="#br0" timeOffset="68767.57">13269 11129 423 0,'0'0'93'0,"0"0"14"16,0 0-26-16,0 0-81 15,0 0-5-15,0 0 5 0,117-17 8 16,-49 5-7 0,-4-1-1-16,-10-1-62 0,-16 5-92 15,-15-1-81-15</inkml:trace>
  <inkml:trace contextRef="#ctx0" brushRef="#br0" timeOffset="68978.61">13380 10986 501 0,'0'0'67'0,"0"0"177"15,0 0-128-15,0 0-82 16,0 0-27-16,0 0-7 0,-14 42-3 16,21 6 3-1,-3 19 14-15,-4 9-9 0,0 6-5 16,0-3-3-16,3-9-203 15,13-23-72-15,9-25-39 16</inkml:trace>
  <inkml:trace contextRef="#ctx0" brushRef="#br0" timeOffset="69365.86">13971 10942 679 0,'0'0'36'0,"0"0"174"16,0 0-79-16,0 0-94 0,0 0-28 16,0 0-9-16,-95 43-7 15,57 0 2-15,9 5 1 16,2-1 3-16,12-5 0 16,5-7-2-16,10-9 0 15,0-9-7-15,0-5-21 16,19-7-8-16,8-3-13 15,1-2-3-15,-1-2 9 16,-3-9 3-16,-6 8 4 16,-12 0 28-16,-3 3 7 15,-3 0 4-15,0 6-10 16,-17 17 10-16,-2 10 30 16,-7 3 23-16,13 1-27 15,3-8-14-15,10-2-12 0,0-5 0 16,7-5-2-16,20-7 2 15,15-10-5-15,16 0-75 16,9-29-43-16,5-11-250 16</inkml:trace>
  <inkml:trace contextRef="#ctx0" brushRef="#br0" timeOffset="69649.97">14179 10476 426 0,'0'0'77'0,"0"0"141"16,0 0-113-16,0 0 8 15,0 0-55-15,0 0-24 16,-6-15-26-16,44 35-2 16,24 10 35-16,6 10 9 15,4 10-22-15,-11 9-17 16,-13 16 4-16,-15 6-3 15,-20 11-10-15,-13 5 10 16,-22 1-7-16,-31 1 4 16,-15 3-2-16,-10 1-7 15,-7 7-69-15,2-9-103 16,-2-11-273-16</inkml:trace>
  <inkml:trace contextRef="#ctx0" brushRef="#br0" timeOffset="70354.06">15900 10447 362 0,'0'0'0'15,"0"0"126"-15,0 0-8 16,0 0-40-16,0 0 2 16,0 0-42-16,-24-20-37 15,22 42-1-15,2 21-23 16,0 23 23-16,0 23 21 16,0 8 7-16,0 2-3 15,0-7 3-15,0-12-7 16,7-22-15-16,6-14 3 15,-4-18-6-15,0-13 5 0,-3-7-5 16,3-6 16 0,0 0 1-16,13-19 40 0,11-17 3 15,6-18-36-15,0-21-19 16,-3-6-8-16,-6-11 6 16,-8-3-6-16,-6 6-2 15,-10 13-12-15,-6 24-30 16,0 25-2-16,0 25-29 15,0 10-106-15,-3 25-188 16,-16 13 27-16</inkml:trace>
  <inkml:trace contextRef="#ctx0" brushRef="#br0" timeOffset="70560">15906 10843 207 0,'0'0'356'16,"0"0"-273"-16,0 0 104 16,0 0-114-16,0 0-27 15,0 0-28-15,50-24-18 16,6 1 0-16,14 1-30 16,-3 4-99-16,2-1-97 15,-13 0-124-15</inkml:trace>
  <inkml:trace contextRef="#ctx0" brushRef="#br0" timeOffset="71045.5">16654 10464 378 0,'0'0'24'0,"0"0"-19"16,0 0 7-16,0 0-10 16,0 0 1-16,0 0 0 15,94-47 0-15,-68 47-1 16,-7 10-2-16,1 15-3 16,-11 9 3-16,-6 5 0 15,-3 4 1-15,0-4 1 16,-12-6-1-16,-2-9-1 0,4-11 2 15,4-4 0-15,3-8 2 16,3-1 24-16,0 0 38 16,0 0 27-16,0-6 1 15,1-18 2-15,17-16-89 16,9-12-3-16,8-2-2 16,2 2 3-16,-5 10 11 15,0 14 26-15,-13 11 4 16,1 11-4-16,-6 6-41 15,1 1-1-15,5 21-5 16,-2 14 1-16,0 8 4 0,-9 9-1 16,-3 0 2-16,-6-4-1 15,0-2 0-15,0-8-82 16,0-3-63-16,0-13-12 16,0-9-56-1</inkml:trace>
  <inkml:trace contextRef="#ctx0" brushRef="#br0" timeOffset="71518.64">17456 10152 569 0,'0'0'67'15,"0"0"37"-15,0 0 76 0,0 0-132 16,0 0 9-16,0 0-30 15,-26-34-21-15,26 34-6 16,2 0-1-16,8 0-3 16,10 0-6-16,6 0 10 15,12 11 2-15,6-1-2 16,4 0 2-16,3 0-1 16,-1-4-1-16,-3 2 4 15,-10-5-4-15,-8-1-9 16,-13-2-5-16,-12 3 7 15,-4-2 4-15,0 2 2 16,0 0-5-16,0 10-8 0,-12 5 0 16,-8 7 14-16,-13 12 8 15,-9 6 3-15,-7 0 10 16,0 7 9-16,1-3-4 16,5-8 7-16,5-7-6 15,13-8-1-15,8-8-21 16,9-6-1-16,5-5-4 15,0-3-1-15,3 0-1 16,0-2-2-16,0 0-51 16,0 6-64-16,14-2-114 15,8-1 35-15,3-3-118 16</inkml:trace>
  <inkml:trace contextRef="#ctx0" brushRef="#br0" timeOffset="72079.73">17992 10406 19 0,'0'0'31'0,"0"0"47"0,0 0 14 16,0 0 14 0,0 0-25-16,0 0-3 15,13-23 14-15,-13 23 3 0,0 0-15 16,0 0-21-16,0 0-28 15,0 6-31-15,-23 24-4 16,-7 15 4-16,-8 13 24 16,-4 2 0-16,-1-8-8 15,4-5 4-15,6-13-3 16,11-9-10-16,8-9 1 16,8-10-8-16,3-1-1 15,3-5-2-15,4 0-99 16,25 0-108-16,10-10-2 15</inkml:trace>
  <inkml:trace contextRef="#ctx0" brushRef="#br0" timeOffset="73048.32">18319 10193 449 0,'0'0'90'16,"0"0"34"-16,0 0 69 15,0 0-85-15,0 0-8 16,0 0-17-16,3-70-53 16,-3 70-22-16,0 0-8 15,0 0-14-15,1 12-5 16,9 18 2-16,-1 15 17 16,4 10 2-16,-3 4-2 15,-4 0 0-15,1-9 5 0,-7-7-5 16,4-16 2-16,-4-8-2 15,0-12-2-15,0-5 2 16,0-1 1-16,0-1 9 16,0 0 2-16,0 0 6 15,0-4 4-15,0-22 3 16,0-15-10-16,0-15-15 16,0-9 0-16,-7-1-1 15,3-1 0-15,3-5 0 16,1 11-2-16,0 10 3 15,0 15-1-15,0 17 1 0,0 11 0 16,0 4-1 0,0 1-6-16,0 3-3 0,0 0-5 15,8 3-3-15,9 19-1 16,12 9 18-16,3 5 1 16,6 5 0-16,-5 2 0 15,0-4 0-15,-5-2-2 16,-4-10 2-16,-4-5 1 15,-5-8-1-15,-1-5-1 16,-8-5 1-16,-3-4 1 16,0 0 1-16,-2 0 0 15,1 0-1-15,-1 0 8 16,1 0 4-16,1-1 4 16,7-18-1-16,1-10 11 0,2-10-27 15,-1-8 6-15,-6-3-1 16,-2-3 5-16,0-1-2 15,-4-1-5-15,0 6 15 16,0 8 5-16,0 5 1 16,0 10-11-16,0 9 6 15,-4 9-5-15,3 3-2 16,1 5-11-16,0 0-1 16,-2 0-3-16,2 0-3 15,0 0-1-15,0 0-1 16,0 0 4-16,0 0 3 15,0 0-2-15,0 0 1 16,0 0 0-16,0 0 2 0,0 0 0 16,0 0-1-16,0 0 1 15,0 0 0-15,0 0 0 16,0 0-1-16,0 0 1 16,0-3-1-16,0 3 0 15,0 0-2-15,0 0-2 16,0 0-4-16,0 0 3 15,0 0-6-15,0 0 6 16,0 0-13-16,0 0-9 16,0 0-9-16,0 0-26 15,0 0-13-15,0 0-4 16,-1 0-51-16,-10 11-105 16,-9 3-2-16,-16-2-125 0</inkml:trace>
  <inkml:trace contextRef="#ctx0" brushRef="#br0" timeOffset="111093.59">5131 1214 43 0,'0'0'41'0,"0"0"49"0,0 0-40 16,0 0-22-1,0 0 12-15,0 0-2 0,0 0-5 16,0 0 6-16,0 2 1 16,0-2 1-16,0 0 2 15,1 0-1-15,-1 0-4 16,0 0-16-16,0 0-8 15,2 0-8-15,-2 0-6 16,3 0 0-16,3-3-2 16,10-14 2-16,8-7 5 15,-3-2 2-15,3-1-5 16,-5 3 2-16,-4-2-1 16,-6 1 3-16,-3-1 6 15,-6-2-8-15,0 5 0 0,-9 3-4 16,-12 4-7-16,5 8 0 15,-1 8-1-15,4 0 2 16,-2 8 0-16,0 16-19 16,0 7 12-16,6 3 6 15,2-2 2-15,7 0 0 16,0-2 5-16,3-3-1 16,10 4-2-16,1 1 3 15,2 2 1-15,-1 2 0 16,-2 3 1-16,-2 4 2 15,-5 3 1-15,-6 5-4 16,0 5 6-16,-8-1 0 16,-14-6 0-16,-5-6 0 15,-4-14-3-15,-2-2 7 16,3-8-4-16,6-7-1 0,5-7 2 16,1-5 13-16,6-2 9 15,3-15-9-15,2-10-21 16,4 1 3-16,3 4 2 15,0 3 2-15,7 8 6 16,14 11-11-16,6 0-2 16,12 17-2-16,4 18 2 15,0 10 6-15,0 11 8 16,-4 0 14-16,-3-3-9 16,-3-5-5-16,-2-6-10 15,-1-11 2-15,3-7-6 16,-2-9-12-16,9-15-95 15,2-6-121-15,-3-33-102 0</inkml:trace>
  <inkml:trace contextRef="#ctx0" brushRef="#br0" timeOffset="112653.43">6033 855 86 0,'0'0'81'0,"0"0"51"16,0 0-41-16,0 0-26 16,0 0-4-16,0 0-10 0,3 0-12 15,-3 5-22-15,0 7-17 16,6 16-17-1,5 15 17-15,5 15 18 0,-4 2 14 16,-5-2-19-16,1-7-4 16,-4-7-7-16,1-3-2 15,1-7-20-15,4-8-151 16,-4-14-87-16</inkml:trace>
  <inkml:trace contextRef="#ctx0" brushRef="#br0" timeOffset="112886.3">5841 1677 324 0,'0'0'270'0,"0"0"-270"15,0 0 115-15,0 0-45 16,0 0-24-16,125-64 6 15,-64 28-38-15,3 2-8 16,-4 8-6-16,-2 6-29 16,-7 10-102-16,-11 10-91 15,-14 2-26-15</inkml:trace>
  <inkml:trace contextRef="#ctx0" brushRef="#br0" timeOffset="113276.01">6130 1719 417 0,'0'0'53'0,"0"0"107"16,0 0-48-16,0 0-90 15,0 0-22-15,0 0-18 16,52-14 14-16,-16 14 2 16,3 0-2-16,-6 7-6 15,-2 15-1-15,-7 9-5 16,-8 0-2-16,-10 1 11 15,-3-2-1-15,-3-7 8 16,0-8 1-16,0-6 3 16,0-6 4-16,0-3 9 15,0 0 20-15,0 0 18 16,0-10 22-16,2-24-22 0,10-14-54 16,7-12-1-16,5 6-1 15,-3 11-4-15,3 16 5 16,-8 13-3-16,-1 9-6 15,0 5-4-15,3 14-7 16,-2 21 4-16,-2 12 10 16,-4 10 0-16,-7 3-47 15,-3-2-33-15,0-6-70 16,0-18-26-16</inkml:trace>
  <inkml:trace contextRef="#ctx0" brushRef="#br0" timeOffset="113812.31">6861 958 685 0,'0'0'16'15,"0"0"135"-15,-12-75-111 16,18 41-23-16,18-2-17 15,4 1-4-15,5 6-4 16,3 7-5-16,-2 8-11 0,-4 9-14 16,-8 5-19-1,-11 22 8-15,-8 24 7 0,-3 16 39 16,-6 11 3-16,-12 1 0 16,3-5 0-16,2-13-2 15,8-11 0-15,5-12-7 16,0-10-4-16,12-5-2 15,12-7-4-15,6-8 10 16,10-3 9-16,-4 0 0 16,-2 0 2-16,-4 0 0 15,-6 0-2-15,-9 0-2 16,4 12 2-16,-2 17 9 16,-1 9 29-16,0 9 1 15,-2 8 8-15,-2 5 0 0,4 4-22 16,1-4 32-16,-1-6-41 15,-4-11 7-15,-2-9-15 16,-7-2-6-16,-3 3 2 16,0 6 5-16,-16 1 1 15,-9 2-1-15,-4-4-9 16,-5-1-31-16,-5-7-37 16,-1-8-64-16,7-16-97 15,9-11-219-15</inkml:trace>
  <inkml:trace contextRef="#ctx0" brushRef="#br0" timeOffset="114288.1">8044 1252 666 0,'0'0'18'15,"0"0"30"-15,0 0-32 16,0 0-2-16,122-33-13 16,-25 5 16-16,12-5-14 15,4-4 3-15,1 0-6 16,-10-1 3-16,-16 4-3 16,-21 3-31-16,-19 6-6 0,-24 4 2 15,-18-1-1-15,-6 3 21 16,-33 2-41-16,-18 5-24 15,-7 7 30-15,3 5 17 16,6 0 33-16,16 0 14 16,8 3 21-16,14-3 50 15,8 0 4-15,3 0-7 16,0 0-82-16,17 0 0 16,21 0 0-16,15 3 10 15,8 3 21-15,0 5-12 16,-3 3-10-16,-12 6 8 15,-13 3-2-15,-9 6-3 16,-18 5-6-16,-6 11 8 0,-18 8 0 16,-16 4 3-1,-8-1-17-15,-1-1-40 0,10-11-46 16,12-4-82-16,9-20-82 16</inkml:trace>
  <inkml:trace contextRef="#ctx0" brushRef="#br0" timeOffset="114633.98">9658 783 621 0,'0'0'24'0,"0"0"39"0,0 0-63 16,-3 73-8-16,9-26 8 15,7 1 8-15,7-6-2 16,2-7-6-16,5-9 0 16,1-7 0-16,-4-13 0 15,-3-6 4-15,3 0 3 16,-5-10 17-16,1-13 15 16,-7-8-8-16,-10-11 2 15,-3-8-21-15,-6-6-12 16,-21 4-18-16,-6 10-32 15,-4 18 12-15,-9 19 37 16,1 14-10-16,-11 40-11 16,0 22-68-16,1 14-78 0,3 2-164 15</inkml:trace>
  <inkml:trace contextRef="#ctx0" brushRef="#br0" timeOffset="121097.53">13806 1738 509 0,'0'0'5'0,"0"0"-5"15,0 0 7-15,0 0 32 16,0 0-39-16,0 0-4 16,0 0-18-16,67-36 22 15,63 0 7-15,59-17 25 16,57-20-3-16,53-7-25 15,51-4-1-15,41 6 4 16,21 9 5-16,18 7-12 0,-2 0 0 16,-17 5 4-1,-17-1-1-15,-33-6-1 0,-36-2 5 16,-49-1-1 0,-53 5 9-16,-57 12-13 0,-68 18 17 15,-46 13-10-15,-39 12-2 16,-13 7 29-16,-50 0-36 15,-30 3-196-15,-43 17-46 16</inkml:trace>
  <inkml:trace contextRef="#ctx0" brushRef="#br0" timeOffset="121585.76">16916 685 421 0,'0'0'13'0,"0"0"-13"16,0 0 80-16,0 0-22 15,0 0 19-15,0 0-8 16,-29-8-24-16,28 8-22 15,-7 16-23-15,-2 26-8 16,-3 25-7-16,-1 18 15 16,6 12 2-16,6-2 8 0,2-9-6 15,0-13-2 1,0-22-2-16,0-18 0 0,0-18 3 16,4-8 1-16,-3-7 3 15,1 0 26-15,-1 0 32 16,1-14 5-16,2-20 12 15,3-19-58-15,-4-18-23 16,-3-9 0-16,0-6 1 16,0 3-2-16,-16 16 3 15,3 22 0-15,6 24-2 16,4 19-1-16,0 2-4 16,3 42-25-16,0 20-22 15,0 24 41-15,0 9-63 16,0 4-87-16,9-8-58 0,-3-15-56 15</inkml:trace>
  <inkml:trace contextRef="#ctx0" brushRef="#br0" timeOffset="122575.99">16795 1910 99 0,'0'0'239'0,"0"0"-182"16,0 0 82-16,0 0-62 16,0 0 11-16,0 0-26 15,-31-12-23-15,25 22-30 16,-7 21-9-16,5 11-12 15,5 11 11-15,3-3-2 16,0-6 3-16,24-10-2 16,2-11 2-16,6-10 0 15,4-13 1-15,4 0-1 16,3-28 14-16,-3-11 10 0,-4-10-10 16,-7-2-4-1,-16-7-1-15,-10-2 1 0,-3 2-8 16,-19 6 12-1,-14 17-10-15,-2 15 0 0,-2 18 16 16,-5 2-7-16,-1 9-13 16,0 13-6-16,0 4 2 15,10-3 4-15,12-8 0 16,12-4-8-16,7-8 4 16,2-3-2-16,0 0-3 15,0 0 0-15,0 0 4 16,0 0-2-16,0 0 6 15,0 0 0-15,0 0 1 16,0 0 0-16,0 2 1 16,0-2-1-16,0 0 0 0,0 0 4 15,0 0 0-15,0 0-2 16,0 0 1-16,0 0 4 16,0 0 5-16,0 0-3 15,0 0 5-15,0 0 0 16,0 0 2-16,0 0-8 15,0 0 1-15,0 0-2 16,0 0 0-16,0 0-3 16,0 0-4-16,0 0 5 15,0 0-5-15,0 0 0 16,0 0 0-16,0 0 1 16,0 0-1-16,0 0 0 15,0 0 0-15,0 0 1 16,0 0-1-16,0 0 0 0,0 0 3 15,0 0-1-15,0 0-1 16,0 0 0-16,0 0 0 16,0 0 0-16,0 0 0 15,0 0 0-15,0 0 2 16,0 0-1-16,0 0 2 16,0 0-4-16,0 0 3 15,0 0 0-15,0 0 0 16,0 0-2-16,0 0 0 15,0 0 1-15,0 0-2 16,0 0 2-16,0 0-1 0,0 0 3 16,0 0-4-1,0 0 0-15,0 0 0 0,0 0 1 16,0 0-1 0,0 0 0-16,0 0-2 0,0 0-17 15,0 0-64-15,6 0-143 16,20-5-175-16</inkml:trace>
  <inkml:trace contextRef="#ctx0" brushRef="#br0" timeOffset="124157.97">18680 1210 54 0,'0'0'68'16,"0"0"-17"-16,0 0-6 15,0 0-14-15,0 0-6 16,0 0 5-16,3 0-3 16,-3 0 5-16,0 0 6 15,0 0 8-15,0 3-5 16,0-2-8-16,-10 8 8 15,-19 3-7-15,-14 8-30 16,-15 1-3-16,-16 4 5 16,-13 1-3-16,-19 3 4 15,-9 4-1-15,8-5 10 0,19-6 18 16,23-6 11 0,33-9 9-16,12-6-23 0,14-1-15 15,6 0 11-15,0 0-4 16,0 0-13-16,0-3 0 15,0-15 0-15,0-5-4 16,3-9-3-16,5 0-5 16,4-1 2-16,0-1 0 15,-5 5-1-15,5 5-1 16,-6 7 2-16,-3 9-1 0,2 6 0 16,-5 2 0-1,0 0-1-15,0 0 0 0,0 0-2 16,0 0-4-16,0 2 2 15,-4 9-6-15,-6 9 7 16,-6 6 5-16,-7 3 4 16,-3 5-3-16,-4 5 2 15,-5 3 3-15,3 5 12 16,0-4-6-16,9-5 5 16,7-8-7-16,10-12-7 15,5-7-1-15,1-6-2 16,0 0-1-16,12 5 1 15,15 2 3-15,9 0 7 16,10-2-2-16,2-3-1 16,4 0 3-16,0 0-3 0,2-4-3 15,1 0 0-15,-5-3-1 16,-11 0-2-16,-10 0 1 16,-12 0 1-16,-11 0 8 15,-4 0 7-15,-2 0-4 16,0 0 2-16,0 0-4 15,0 0-2-15,0 0-3 16,0 0 0-16,0 0 0 16,0 0 0-16,0 0 3 15,0 0-4-15,0 0 2 16,0 0-2-16,0 0-1 16,0 0 0-16,0 0-1 15,0 0-2-15,0 0-1 16,0 0 2-16,0 0-2 0,0 0-1 15,0 0 0-15,0 0 2 16,0 0-2-16,0 0 0 16,0 0-2-16,0 0-1 15,0 0-3-15,0 0-6 16,0 0-3-16,0 0-1 16,0 0 0-16,0 0 6 15,0 0 0-15,0 0 5 16,0 0 1-16,0 0 4 15,0 0 0-15,0 0 1 16,0 0 2-16,0 0-1 0,0 0-1 16,0 0 1-1,0 0 0-15,0 0 0 16,0 0-1-16,0 0 2 16,0 0-2-16,0 0-1 15,0 0 1-15,0 0 0 0,0 0 0 16,0 0 0-16,0 0-1 15,0 0 0-15,0 0 1 16,0 0-2-16,0 0 0 16,0 0-5-16,0 0-18 15,0 0-41-15,-3 0-53 16,-12 0-41-16,-9 6-143 16</inkml:trace>
  <inkml:trace contextRef="#ctx0" brushRef="#br0" timeOffset="129970.8">18800 1276 73 0,'0'0'74'0,"0"0"-4"16,0 0-25-16,0 0 0 15,0 0 6-15,0 0-22 16,0 0-2-16,0-13-11 15,-6 13-7-15,-1 0-2 16,-6 0-3-16,-3 6 0 16,-10 1 7-16,-6 0 10 15,-10 1 14-15,-7 0 7 16,-8 3-9-16,-6-1 21 16,1 3-4-16,-9 4-14 15,6 2-5-15,-2-1-7 0,10 1 7 16,6 1-6-16,4 2-12 15,2-3-8-15,6-2-5 16,14-1 1-16,1-7 2 16,8 5-3-16,-4-5 2 15,1 1-1-15,4 0 1 16,0-7-1-16,7-2 4 16,4-1-2-16,-3 0 0 15,4 0-1-15,0 0 0 16,0 0-2-16,0 0 0 15,-4 0-4-15,1 0-1 16,-1-3 1-16,0-8-1 16,-2-8 1-16,3-6-1 15,-3-5-10-15,7-4 5 16,2-6-6-16,11-2-23 0,5 0 11 16,10-1 19-16,-6 6 2 15,6 4 2-15,-7 8 5 16,-1 7-1-16,-4 8 1 15,-4 3 0-15,-7 4 4 16,-3 3 7-16,0 0 4 16,0 0 5-16,0 0-1 15,0 0 0-15,-10 12-15 16,-17 19-2-16,-11 16 0 16,-11 17-1-16,-5 7 6 0,4 1-1 15,6-5 8-15,11-9-3 16,10-13-4-16,10-16-5 15,3-15-1-15,9-9-2 16,1-2 1-16,0-3-5 16,0 2 4-16,1 0-2 15,19 4 3-15,9 3 9 16,9 0 6-16,5 3-5 16,5-2-4-16,-2 2-3 15,0 0-2-15,-4-3 0 16,-3-1 1-16,-13-5 0 15,-7 0-1-15,-10-1 0 16,-4-2-1-16,-3 1 2 0,-2-1 1 16,0 0 0-16,0 0 0 15,0 0 2-15,0 0 0 16,0 0-2-16,0 0 4 16,0 0-4-16,0 0 2 15,0 0-4-15,0 0 2 16,0 0-3-16,0 0 1 15,0 0 3-15,0 0-3 16,0 0 0-16,0 0-1 16,0 0-2-16,0 0 2 15,0 0 3-15,0 0-3 16,0 0-1-16,0 0 0 16,0 0 0-16,0 0 0 15,0 0-5-15,0 0 2 0,0 0 2 16,0 0-5-16,0 0 5 15,0 0-3-15,0 0-2 16,0 0 2-16,0 0-1 16,0 0 3-16,0 0 0 15,0 0-1-15,0 0 4 16,0 0-3-16,0 0 2 16,0 0 0-16,0 0 0 15,0 0 0-15,0 0-4 16,0 0 4-16,0 0 1 15,0 0-1-15,1 0 1 16,-1 0 0-16,0 0-2 0,0 0 4 16,0 0-1-16,0 0-1 15,0 0-1 1,0 0 1-16,0 0 1 0,0 0-1 16,0 0 0-16,0 0 0 15,0 0 1-15,0 0-1 16,0 0 0-16,0 0 0 15,0 0 0-15,0 0 1 16,0 0 1-16,0 0-2 16,0 0-2-16,0 0 2 15,0 0 0-15,0 0 0 16,0 0 0-16,0 0 0 16,0 0 0-16,0 0 0 0,0 0 0 15,0 0 0-15,0 0 1 16,0 0-1-16,0 0 0 15,0 0 1-15,0 0-1 16,0 0-2-16,0 0 1 16,0 0 1-16,0 0-1 15,0 0 1-15,0 0 0 16,0 0-1-16,0 0 1 16,0 0 0-16,0 0-2 15,0 0-6-15,0 0-8 16,3-1-18-16,7-7-52 15,3-4-56-15,-10-2-68 16</inkml:trace>
  <inkml:trace contextRef="#ctx0" brushRef="#br0" timeOffset="130833.98">17001 2441 201 0,'0'0'108'15,"0"0"32"-15,0 0-45 16,0 0-28-16,0 0-6 16,0 0-29-16,-3-4-32 0,3 28-7 15,9 23 7-15,2 18 36 16,1 8-2-16,-2 0-26 15,-7-11 2-15,-3-11 1 16,0-9 12-16,0-8 4 16,0-8-8-16,0-12 8 15,0-3 0-15,0-7-15 16,0-4-5-16,4 0-2 16,-4 0 1-16,0 0-1 15,0 0 2-15,3 0-4 16,-3 0 0-16,3 0-2 15,6-1-1-15,8-8 0 0,8-3 10 16,2-1 4-16,-4-1-10 16,-7 7 2-1,-6 2-5-15,-7 3-1 0,-3 2-16 16,0 0-34-16,0 0-27 16,0 0-44-16,0 0 2 15,3 0-15-15,3 0 19 16,2 0 31-16,1 0-142 15</inkml:trace>
  <inkml:trace contextRef="#ctx0" brushRef="#br0" timeOffset="131441.17">18458 2043 98 0,'0'0'124'15,"0"0"16"-15,0 0-39 16,0 0 11-16,0 0 0 16,0 0 2-16,-28-42-27 0,28 42-55 15,0 8-32-15,0 29-10 16,0 23 10-1,3 15 32-15,0 7-3 0,-3-7-16 16,0-10-6-16,1-12-6 16,5-14-1-16,-2-12 1 15,2-10-1-15,7-9-1 16,3-7-4-16,14-1-7 16,15-21-21-16,10-17-75 15,4-8-146-15,-5-3-22 16</inkml:trace>
  <inkml:trace contextRef="#ctx0" brushRef="#br0" timeOffset="131646.37">18692 2167 192 0,'0'0'121'15,"0"0"27"-15,0 0-67 16,0 0-5-16,0 0-2 15,0 0-19-15,25-8 7 16,7-5-6-16,0-1-50 16,6-2-6-16,1 1-58 15,-6-2-144-15,-13-4-88 16</inkml:trace>
  <inkml:trace contextRef="#ctx0" brushRef="#br0" timeOffset="131849.38">18816 1963 467 0,'0'0'137'0,"0"0"71"16,0 0-118-16,0 0-32 15,0 0-45-15,0 0-13 16,-5 57-3-16,11-9 3 16,-1 10 10-16,-4 0-7 15,-1-3-3-15,3-3-27 16,8-9-111-16,7-14-90 15,12-22-13-15,2-8-108 16</inkml:trace>
  <inkml:trace contextRef="#ctx0" brushRef="#br0" timeOffset="132236.37">19304 1889 559 0,'0'0'148'16,"0"0"82"-16,0 0-155 15,0 0-25-15,0 0-31 16,0 0-19-16,-76 20-12 16,52 17 3-16,-3 7 5 15,11 2-2-15,8-1 4 16,8-3-3-16,0-10-1 16,5-5-7-16,12-10-34 0,-2-6 23 15,5-8-7-15,-5-3 10 16,1 0 17-16,1 0 4 15,-10-8 11-15,-3 5-6 16,-4 3 12-16,0 0-4 16,0 0 13-16,0 0 6 15,0 0-23-15,-4 13-9 16,-3 4-3-16,1 5 3 16,6-3 5-16,0-4-5 15,13-1-6-15,16-3 4 16,13-11-8-16,11 0-24 15,-2-20-32-15,1-13-66 16,-9-6-79-16,-15-1-61 0</inkml:trace>
  <inkml:trace contextRef="#ctx0" brushRef="#br0" timeOffset="132993.06">17245 3009 36 0,'0'0'68'0,"0"0"25"16,0 0-29-16,0 0-30 15,0 0-9-15,0 0-3 16,-16-12-8-16,12 9 18 16,1 1 19-16,-8-1-21 0,2 3-12 15,-4-1-5-15,-2 1 6 16,-5 0-11-16,4 0 9 15,1 1-2-15,7 2 12 16,4-1-3-16,2-1 1 16,2-1 3-16,0 0-13 15,0 0-5-15,0 0-3 16,0 0 4-16,9 0-7 16,20 0-3-16,7-8 55 15,16-12-4-15,4-6-11 16,-2-3-29-16,-5 2-11 15,-13 1-1-15,-10 5-52 16,-14-4-94-16,-12 0-80 16,0 1-149-16</inkml:trace>
  <inkml:trace contextRef="#ctx0" brushRef="#br0" timeOffset="133968.04">17878 2160 4 0,'0'0'44'0,"0"0"-36"16,-85 41-2-16,40-17-5 0,-3-2 6 15,2 2 42 1,1-4 32-16,12-6-13 0,10-5-36 16,14-6 17-16,4-3-21 15,5 0-10-15,0 0-18 16,0 0-5-16,14-10-17 16,15-7 20-16,9-5-2 15,9-2-19-15,2-2 12 16,4-1 9-16,4 0 1 15,-5 1 0-15,0 1 2 16,-7 6-1-16,-15 3 5 16,-8 3-5-16,-13 8 2 15,-5 2 0-15,-2 3 7 16,-2 0 6-16,0 0 1 16,-17 0-14-16,-10 11-2 0,-8 10-4 15,-5 3 4-15,-2 5 6 16,-3 0 3-16,2-1-6 15,4-2 5-15,7-7 7 16,10-7-6-16,12-5-2 16,4-6 0-16,6-1 2 15,0 0-8-15,0-1-1 16,18-16-3-16,12-8 3 16,13-5 0-16,2 1-1 15,7 2-1-15,3 4 2 16,-4 3 2-16,-4 2-2 15,-6 6-2-15,-11 1 1 16,-14 3-5-16,-10 4 5 16,-5 4 2-16,-1-2 8 0,0 1 7 15,-20 1-16-15,-19 0-23 16,-13 8 10-16,-10 16-12 16,0 6 17-16,4 3 7 15,2-2 1-15,11-4 0 16,10-6 1-16,8-4 1 15,11-7 2-15,10-6-3 16,3-4-1-16,3 0 0 16,0 0-2-16,0 0-7 15,9 0-4-15,16-11 13 16,11-6 0-16,8-2-1 0,6-3 1 16,5 2-7-1,5-3-10-15,-2 0-15 0,-5-1-60 16,-9 2-6-1,-11 2 30-15,-16 6 11 0</inkml:trace>
  <inkml:trace contextRef="#ctx0" brushRef="#br0" timeOffset="134156.54">17611 2305 53 0,'0'0'46'0,"0"0"-44"15,0 0-2-15,0 0 0 16,0 0-12-16,0 0-23 0,-36 23 1 16,36-23 26-16,7 0 7 15,4 0 0-15,-8 0-2 16,0 0-4-16</inkml:trace>
  <inkml:trace contextRef="#ctx0" brushRef="#br0" timeOffset="134770.17">17611 2305 18 0,'-12'23'49'16,"12"-25"-28"-16,0-3-10 15,-3 1 31-15,0 4-13 16,3 0 23-16,0 0-13 16,0 0-8-16,0 0-8 15,0-1-2-15,0 1 0 16,0 0-2-16,0 0-1 16,0 0 1-16,0 0 0 0,0 0 2 15,0-2-6-15,0 2-7 16,0 0-2-16,0 0-2 15,0 0-4-15,0 0 0 16,0 0-1-16,0 0 1 16,0 0 0-16,0 0-2 15,0 0 1-15,0 0 1 16,0 0 3-16,0 0-2 16,0 0-1-16,0 0 1 15,0 0 3-15,0 0-4 16,0 0 3-16,0 0 1 15,0 0 0-15,0 0-3 16,0 0 3-16,0 0 0 16,0 0-4-16,0 0 1 0,0 0 3 15,0 0 2-15,0 0-3 16,0 0 6-16,0 0-4 16,0 0 0-16,0 0-2 15,0 0-1-15,0 0-2 16,0 0 0-16,0 0 3 15,0 0-2-15,0 0-1 16,0 0 0-16,0 0 0 16,0 0-1-16,0 0 1 15,0 0-1-15,0 0 1 16,0 0 0-16,0 0 0 16,0 0 0-16,0 0 0 15,0 0-2-15,0 0 2 0,0 0-2 16,0 0 2-16,0 0-7 15,0 0-8-15,0 0-9 16,0 0-8-16,0 0-18 16,0 0-25-16,3 0-26 15,9 0 37-15,1-3-59 16</inkml:trace>
  <inkml:trace contextRef="#ctx0" brushRef="#br0" timeOffset="145810.01">23162 705 62 0,'0'0'43'0,"0"0"40"16,0 0-35-16,0 0-16 15,0 0-4-15,0 0-6 16,0 0 2-16,0 0-11 16,0 0-2-16,0 0 17 15,0 0 7-15,0 0-2 16,0 0-16-16,0 0-10 16,0 0 2-16,0 0-3 15,0 0-6-15,0 0 1 16,0 0-1-16,2 0 3 15,-1 0 6-15,5-4 11 16,8-8 12-16,1-5 10 16,2-7-13-16,-1-6-13 15,-6-1-11-15,-6 0 4 16,-4-1-7-16,0 3 7 0,-4 1-7 16,-9 6 0-16,-1 11-2 15,-4 10 0-15,-1 1-4 16,-11 27-4-16,-4 14 0 15,3 9-3-15,3 2 9 16,8-3 2-16,8-5 2 16,9-6-2-16,3-8 5 15,0-4-11-15,8-5 5 16,5-4 1-16,-1-2-4 16,-4-6 4-16,-2 4 1 0,-6 2-1 15,0 5 5 1,-10 3 2-16,-12 5-7 0,-11 0 0 15,1-2-3-15,1-5-2 16,4-5-1-16,6-6 6 16,8-3 0-16,3-7 9 15,7 0 3-15,1 0 17 16,2 0 10-16,0-8-12 16,0-3-22-16,2 2-2 15,8 4 14-15,0 5-14 16,6 0-3-16,3 11 0 15,8 17 7-15,-1 10 28 16,0 10 6-16,-7-2-14 0,1 0 2 16,-8-6-13-1,4-10-11-15,1-4-2 0,2-6-3 16,8-6-1-16,5-11-14 16,14-3-76-16,7-23-110 15,1-20-106-15</inkml:trace>
  <inkml:trace contextRef="#ctx0" brushRef="#br0" timeOffset="149169.75">23646 838 35 0,'0'0'0'15,"0"0"9"-15,0 0-11 16,0 0 3-16,0 0-1 0,0 0 7 16,0 0 13-1,0 0 20-15,-2 0 10 0,1 0 2 16,-1 0 7-1,1 0 0-15,-2 0-7 0,3 0-4 16,-8 0 2-16,4 0 10 16,1 0-3-16,0 0-3 15,3 0 3-15,0 0-15 16,0 0-12-16,0 0-17 16,4 0-12-16,16 0 0 15,11 0 5-15,8-2 22 16,2-3 0-16,-5-1-10 15,-4-2-9-15,-16 2 1 16,-4 3 1-16,-9 0-4 16,-3 3 3-16,0 0 4 0,0 0-14 15,0 0-5-15,0-7-57 16,-10 0-91-16,1-4-95 16,3-5-73-16</inkml:trace>
  <inkml:trace contextRef="#ctx0" brushRef="#br0" timeOffset="149619.57">24098 495 364 0,'0'0'19'15,"0"0"83"-15,0 0 40 0,0 0-57 16,0-87 3-16,0 71-11 15,0 12-14-15,0 4-22 16,0 0-33-16,0 3-8 16,0 28-17-16,0 23-14 15,3 14 31-15,3 11 4 16,0-8-2-16,1-16-2 16,-4-16 4-16,-2-22-4 15,2-8 0-15,-3-8 0 16,0-1 6-16,2 0 14 15,-2-5 10-15,0-24 13 16,0-11-23-16,0-13-10 0,0-3-8 16,-5-2 0-1,-5 6 4-15,1 7-5 0,5 15 2 16,1 16 2-16,-1 9-5 16,4 5 0-16,0 17-17 15,0 28-17-15,0 11 25 16,0 13 7-16,4-7-33 15,8-7-32-15,4-7-25 16,1-7-65-16,-3-11-37 16,-3-15-70-16</inkml:trace>
  <inkml:trace contextRef="#ctx0" brushRef="#br0" timeOffset="150010.31">23843 1155 87 0,'0'0'44'16,"0"0"29"-16,0 0 29 15,0 0-37-15,0 0 19 16,0 0-4-16,-6 5 7 16,6-5-5-16,0 0-5 0,0 0-20 15,0 0-26-15,0 0-19 16,26 0-4-16,27-6 0 16,15-14 67-16,20-9-27 15,9-3-23-15,7 1-13 16,-3 2-7-16,-4 1-3 15,-17 7-4-15,-19 4-5 16,-20 5-46-16,-19 7-36 16,-15 5-93-16,-7 0-47 15,-20 12 29-15</inkml:trace>
  <inkml:trace contextRef="#ctx0" brushRef="#br0" timeOffset="150448.12">24143 1281 78 0,'0'0'358'0,"0"0"-329"15,0 0 103-15,0 0-55 16,0 0-28-16,0 0 12 16,62-41-34-16,-30 36-27 15,-3 5 0-15,7 3-1 16,-2 16-4-16,-6 10 1 15,-5 4 1-15,-10 4 2 16,-11-1-13-16,-2 1 3 16,0-4 11-16,-15-6 0 0,5-10 0 15,2-6 6-15,5-8 4 16,3-3 20-16,0 0 30 16,0-26 2-16,0-20-33 15,12-15-27-15,15-9-3 16,7 5 2-16,2 12 7 15,3 14-5-15,-14 17-2 16,-1 13 1-16,-5 9-2 16,-2 0-3-16,2 14-2 15,-1 15 5-15,-5 9 2 16,-3 4 3-16,-10 4-5 0,0-5-35 16,-2 0-58-1,-16-7-63-15,-7-7-78 16,-11-17-78-16</inkml:trace>
  <inkml:trace contextRef="#ctx0" brushRef="#br0" timeOffset="151197.13">23717 1079 229 0,'0'0'35'15,"0"0"108"-15,0 0-108 16,0 0-23-16,0 0 8 15,0 0-7-15,-76 0 11 16,68 0 27-16,4 0 5 16,1 0-8-16,3 0-3 15,0 0-16-15,0 0-1 16,0 0 1-16,0 0-8 16,0 0-8-16,0-3-8 0,0 0-5 15,0-4-3-15,0 0-6 16,0-1-3-16,11-4-3 15,5-4 10-15,13-1-3 16,0-3-5-16,3 3 4 16,-3-1 8-16,-3 5-2 15,-9 3 2-15,-7 5-2 16,-4 5-2-16,-6 0-4 16,0 0 3-16,0 0-1 15,0 0-1-15,0 0 4 16,0 0 4-16,0 0 2 15,-18 0 10-15,-12 3-4 16,-10 5-5-16,-14 0 4 16,-2 0 4-16,1-2 4 0,6 0 3 15,13-1-1-15,14-3-1 16,13-1-12-16,8-1-4 16,1 0-2-16,0 0-16 15,20-1-5-15,12-12 21 16,11-3 2-16,5 2 2 15,-2-1 2-15,-5 5 7 16,-12 3-3-16,-9 5-8 16,-14 0 1-16,-6 2 4 15,0 0 14-15,0 0-2 16,0 0-6-16,-15 0-11 0,-11 6-26 16,-1 7-61-1,7 1-41-15,11-4-86 16,9-10-192-16</inkml:trace>
  <inkml:trace contextRef="#ctx0" brushRef="#br0" timeOffset="151878.79">25026 256 355 0,'0'0'5'0,"0"0"37"16,0 0 28-16,0 0-34 15,0 0 7-15,0 0-13 16,96-92-8-16,-58 63 9 15,-6 4-9-15,-5 8-6 16,-10 8-15-16,-7 9-1 16,-7 0-1-16,-2 9-7 15,-1 25 8-15,0 24 2 16,-1 17 24-16,-14 3-11 16,3-1-6-16,3-9-2 0,4-15 3 15,5-8 6-15,0-13-9 16,7-5-5-16,8-11 1 15,4-5 1-15,2-7 0 16,1-1 0-16,1-3 2 16,-7 0 1-16,-2 0 3 15,-10 0 0-15,-2 0-5 16,-2 0 5-16,0 0 19 16,0 6 7-16,0 12-10 15,-2 11-18-15,-2 5 43 16,-1 7-14-16,3-5-16 15,2-1-5-15,0 2 5 16,3 3-7-16,11-1-1 16,1 3-3-16,1 0 0 0,4-1-3 15,-4-4-2-15,-2-3-4 16,-5-1-1-16,-8-4 4 16,-1 0 0-16,-7 1 2 15,-17 1 2-15,-9 2-1 16,-6 2-1-16,-7-6-2 15,-1-3-3-15,-3-4-1 16,3-6-40-16,4-8-68 16,8-8-114-16,14-17-158 15</inkml:trace>
  <inkml:trace contextRef="#ctx0" brushRef="#br0" timeOffset="154784.53">28453 989 271 0,'0'0'24'15,"0"0"-6"-15,0 0-6 16,0 0 6-16,0 0 23 15,112-51 9-15,-72 19-34 16,-3-2-13-16,-7-2 7 16,-7 0 1-16,-9-4 7 15,-7-2 12-15,-7 5-6 16,0 11-19-16,-4 13 11 16,-10 11 68-16,-7 2-68 15,-11 25-16-15,-9 15-12 16,0 14 0-16,5 4 10 15,10 0 0-15,8-3 2 0,10-4 3 16,8-2 0 0,0 0-3-16,10-1 0 0,10 2 4 15,1-4-2-15,-4 0 0 16,-6-5 3-16,-9-2 0 16,-2-1 3-16,-13 0 0 15,-16 0 1-15,-8-1 2 16,-7 1-3-16,-3-6-3 15,2-6-1-15,7-12 2 16,8-11-1-16,10-3 8 16,7-7 12-16,10-18 4 15,3-4-29-15,6 0-5 0,18 8 5 16,2 8-3 0,6 13 4-16,2 8-1 0,6 29 6 15,-1 15 6-15,-2 13 9 16,-7 3-5-16,-4 2 16 15,-10-4-9-15,-1-8-15 16,-1-10-5-16,2-12-3 16,0-13 0-16,8-12-1 15,11-11-12-15,14-11-51 16,12-33-87-16,1-23-131 16</inkml:trace>
  <inkml:trace contextRef="#ctx0" brushRef="#br0" timeOffset="155383.97">29151 884 193 0,'0'0'135'0,"0"0"-131"16,0 0 32-16,0 0-30 16,0 0 7-16,0 0-11 15,0 2-2-15,0-2-21 16,9 0-61-16,3 0 13 16,0 0-20-16,0-2 41 15,-5-1 23-15,-2-1 25 16,-4 4 29-16,-1-4 55 15,0-2 21-15,0-1-6 0,0-2-48 16,-7-3 13-16,-4 4 2 16,0 1 11-16,1 2 8 15,3 3-9-15,0 2 3 16,1 0-14-16,-3 0-38 16,-5 17-19-16,-4 19-6 15,-1 17-1-15,-1 12 7 16,6 6-2-16,5-7-3 15,6-7-1-15,3-7 0 16,3-9-2-16,17-10-24 16,10-13-85-16,9-11-130 15,6-7-66-15</inkml:trace>
  <inkml:trace contextRef="#ctx0" brushRef="#br0" timeOffset="155560.53">29323 1048 479 0,'0'0'48'0,"0"0"134"16,0 0-94-16,0 0-32 15,0 0-40-15,0 0-16 16,22-11-19-16,20 1 16 16,13-4-1-16,5-3-150 15,-10-1-154-15</inkml:trace>
  <inkml:trace contextRef="#ctx0" brushRef="#br0" timeOffset="155759.28">29633 843 480 0,'0'0'145'0,"0"0"-74"15,0 0 78-15,0 0-131 16,0 0-18-16,0 0-4 15,0 113 4-15,0-54 15 16,0 2-10-16,0-8-5 16,0-11-92-16,13-14-109 15,2-19-28-15</inkml:trace>
  <inkml:trace contextRef="#ctx0" brushRef="#br0" timeOffset="156000.19">29898 727 333 0,'0'0'263'16,"0"0"-180"-16,0 0 67 15,0 0-126-15,0 0-24 16,0 0-8-16,39 49 8 16,-6-11 51-16,-2 4-19 15,-7 3-13-15,-9 4-10 16,-14-1-4-16,-1-1-3 15,-17-2-1-15,-13-6-1 0,-9-4-32 16,-2-8-41 0,0-12-111-16,8-15-87 0</inkml:trace>
  <inkml:trace contextRef="#ctx0" brushRef="#br0" timeOffset="156419.57">30054 514 485 0,'0'0'6'0,"0"0"162"0,0 0-118 16,0 0-30-16,0 0-20 16,0 0-6-16,37-4-7 15,-9 4 13-15,5 7 2 16,0 7-2-16,-6 1 0 15,-10 1-5-15,-4-4-25 16,-12 1-33-16,-1-1 11 16,0-1 18-16,-6-2 32 15,-3-2 2-15,4-4 10 16,4 0 15-16,-1-3 23 16,2 0 33-16,0-14 10 15,0-15-69-15,6-8-13 16,11-3-5-16,5 1 1 15,1 10 7-15,-5 15 0 16,1 11 5-16,0 3-17 0,-1 23-1 16,0 14 1-16,-4 7 0 15,-8 12 0-15,-6 2-4 16,-5 7-80-16,-26 5-110 16,-11-2-135-16</inkml:trace>
  <inkml:trace contextRef="#ctx0" brushRef="#br0" timeOffset="156727.88">29133 1630 396 0,'0'0'73'0,"0"0"-39"15,0 0 91-15,0 0-76 16,0 0-20-16,0 0 10 16,136-27 58-16,-39-5-31 15,15-5-35-15,10-5-11 16,3 1-11-16,-1 7-8 16,-1 4-1-16,-12 4 0 15,-17 4-1-15,-19 3-36 16,-29 5-34-16,-22 6-43 15,-23 6-12-15,-4 2-55 16,-32 2-167-16</inkml:trace>
  <inkml:trace contextRef="#ctx0" brushRef="#br0" timeOffset="157141.51">29550 1766 513 0,'0'0'136'16,"0"0"-134"-16,0 0 89 16,0 0-66-16,0 0 0 15,81 0-22-15,-49 0-3 0,-4 7-3 16,-6 14-2-16,-3 6-2 16,-6 4 4-16,-7-2 3 15,-5-1 1-15,-1-7 0 16,0-5 4-16,0-8-4 15,0-6 3-15,0-2 1 16,0 0 14-16,0-5 23 16,9-26 22-16,14-14-53 15,11-9-11-15,4-2-3 16,3 10 3-16,-5 15 0 16,-8 14 18-16,-7 9-6 15,-8 8-9-15,1 0-3 16,-5 20-4-16,0 10 4 15,-5 8 6-15,-4 5-4 16,0 5-2-16,-9-2-8 0,-7-6-64 16,2-5-68-16,2-18-84 15,2-16-243-15</inkml:trace>
  <inkml:trace contextRef="#ctx0" brushRef="#br0" timeOffset="157829.51">30750 645 547 0,'0'0'53'0,"0"0"115"15,0 0-91-15,0 0-36 16,0 0-31-16,99-49-10 15,-52 42 0-15,13-4 0 0,6 3 0 16,1-3 0-16,-8 0-2 16,-14 0-11-16,-22 8 5 15,-15 3 8-15,-8 0-1 16,-14 26-17-16,-22 20-36 16,-10 15 54-1,-1 7 25-15,10-1-13 0,10-11-7 16,11-8-2-16,10-6-1 15,6-6-2-15,3-8 0 16,16-5 4-16,9-4 0 16,5-7-2-16,-2-5 9 15,1-2 1-15,-7-5 4 0,-10 1 7 16,-7 1 4-16,-4 1-21 16,-4 8-6-16,0 11 0 15,0 16 0-15,-10 13 35 16,-5 6 16-16,-2 3-2 15,4 0-13-15,3 1-10 16,5-3-17-16,5-1-2 16,0-3-3-16,0-4-4 15,0-1 2-15,0-5 0 16,0 3-2-16,-18 5 0 16,-25 3 0-16,-20 5-17 15,-22 1-35-15,-24 3-61 16,-25 0-122-16,-15-10-193 15</inkml:trace>
  <inkml:trace contextRef="#ctx0" brushRef="#br0" timeOffset="171235.9">1051 3263 94 0,'0'0'57'15,"0"0"-48"1,0 0 59-16,0 0-16 0,0 0-23 16,-88-15-8-16,78 15 26 15,1 0-8-15,-2-2 24 16,-5 2-3-16,1-4 16 16,-6 0-49-16,-4 1-3 15,5 0 17-15,-5 0-27 16,6 0 2-16,8-1 25 15,5 1-15-15,6 3-26 16,0 0-7-16,0 0 3 16,6-2-14-16,19 1 0 15,17-2 18-15,24-3 0 0,19 1 1 16,18 1 1-16,15 1 0 16,14 0 0-16,12-1-1 15,23 1-1-15,13-2 3 16,5 0 2-16,5-1-5 15,-13 2-2-15,-14 4-1 16,-11 0 4-16,2 0-1 16,1 0 2-16,-3 0-2 15,9 0 0-15,-6 0 0 16,-6 6 0-16,-3 2 2 16,-10-2-2-16,1 4-4 15,-1-3 4-15,1 1 6 0,-1-1-6 16,1 2 0-1,-10-3 0-15,1 3-2 0,-4 2 2 16,0 3 0-16,-6 0 2 16,1 3-2-16,-1-1 0 15,4-2 0-15,-1 0-3 16,-2 0 3-16,-4-5-1 16,-1-1-1-16,-4 1-2 15,0-6 4-15,1 4 2 16,-4-3 0-16,5 1-2 15,3 1 0-15,3 1 0 16,-2 0 0-16,-3 3-1 16,-8-4 1-16,-5 0 0 15,-2 1-1-15,-4-2 1 0,-3-3 1 16,3 1-1-16,3-3 1 16,10 0-6-16,7 0 9 15,10 0-7-15,2 0 5 16,-2 0-2-16,3-3 0 15,-3 3-2-15,1-3 2 16,-4 1 2-16,-2 1-2 16,2 0 0-16,9-1-2 15,0 0-1-15,7-1 1 16,3-2-1-16,-7 4 3 16,3-1-3-16,-7 2 3 15,-2-1-1-15,-3 1 6 16,6 0-7-16,-2 0 4 15,0 0-2-15,-4 0 0 16,-4 0-3-16,0 0 2 0,1 0 2 16,-2 0-2-16,2 0 1 15,-3 0 0-15,3 4 1 16,7 1 4-16,-6-1-5 16,5-1-4-16,-3-3 2 15,-7 0 0-15,0 0 2 16,-7 0 0-16,1 0 0 15,-1 0 0-15,-3 0 0 16,10 1 0-16,4 2 2 16,1 0-2-16,2 4 0 15,-7-2 0-15,0 0-1 0,-7 0 1 16,1 1-1 0,-4-2-3-16,-6-1 8 0,-1-1-8 15,1 0 4-15,6 1 0 16,0-1 0-16,1 1 1 15,2 0 0-15,-6 0-1 16,0 1-5-16,0 3 5 16,-7-1 0-16,-3 2 2 15,-3-2-2-15,0 0 0 16,-3-2-1-16,-3 1 1 16,6 0-5-16,-1-1 4 15,0 0-2-15,-4 3 2 16,-6-2-5-16,-4 2 5 15,-8 1 1-15,0-1-11 0,-2 0 4 16,-5-1 6-16,1 3-10 16,2-2 7-16,5 0-3 15,-2 0-9-15,6-2 10 16,-3 0-1-16,5 2 1 16,-1-3-3-16,5 0-3 15,5 2 12-15,-2-2-9 16,-1 3 8-16,5-6 1 15,2 2-2-15,6-3-1 16,2 0 3-16,3 0-2 16,3 0 2-16,-2 0-2 15,2 0 2-15,1 0-4 0,5 0 3 16,-5 0-3-16,2-1 4 16,0-2 0-16,1 0-2 15,3-1 2-15,6 1 0 16,-1 0 0-16,3 1 1 15,-4 2-3-15,4 0 2 16,-7 0 0-16,-4 0 2 16,-5 0-2-16,-9 5 0 15,-8-2 1-15,-3-1-1 16,4 1 0-16,3 3-2 16,3-1 2-16,6 0 1 15,1-1-1-15,-1-2 3 16,-3 1-3-16,0-3-2 0,-7 0 1 15,-1 0 0 1,-2 0 1-16,-14 0 2 0,-7 0-2 16,-11 0 3-16,-6 0-4 15,-8 0 1-15,-5 0 0 16,-10-2 0-16,-11-1 1 16,-6 0 1-16,-6 2 0 15,0 1 10-15,0-1 18 16,0 0 6-16,0-2-1 15,0 0-2-15,0 1 1 16,3-5-5-16,2-6 3 16,4-6-18-16,4-5-11 0,4-3-1 15,6-3-2-15,-2-4 0 16,6-1 4-16,-4-1-4 16,3-3 0-16,-8 8 2 15,-4 6 1-15,-4 9-1 16,-7 11 2-16,-3 3 2 15,0 2 1-15,0 0-5 16,0 0-1-16,3 0-1 16,-3 0-3-16,5 0 0 15,6 0 3-15,10-5 2 16,11-4-2-16,10-1 0 16,9 0 1-16,5 1 0 15,7-2-1-15,4 2 0 0,5-1 0 16,6 4-1-16,5 0-1 15,4 2 2-15,5 0-4 16,5 1 5-16,1 0-1 16,6 0 0-16,4 1-2 15,3-1-1-15,2 1 3 16,0 2-1-16,1 0 2 16,-1 0-1-16,4 0 0 15,-1 0-7-15,-1 0 2 16,1 0 2-16,-1 0-7 15,4 0 10-15,2 0 0 16,3 0-3-16,2 0 2 16,6 3 1-16,4 1-1 15,-1-1 1-15,1-1-5 0,-3 1 2 16,-5-2-3-16,1-1 6 16,-4 0 0-16,-3 0 2 15,1 0-4-15,0 0 2 16,5 0-3-16,-1 0 1 15,3 0 2-15,-5 0 3 16,-7 0-3-16,-3 0 0 16,-9 0 0-16,-3 0 2 15,-6 0-2-15,-3 0 0 16,0 0 0-16,3 0 0 16,2 0 0-16,1 0-2 15,1 0 3-15,-3 0-3 16,-4 0 0-16,-5 0 1 15,-10-3 0-15,-6-1 1 0,-16 0 0 16,-8-1 2-16,-8 3-2 16,-7-1 2-16,-5 0-2 15,-4-1 0-15,-1 1 0 16,-5 1 1-16,-6-1 0 16,-4 3 1-16,-3 0-2 15,-1-2 1-15,-2 2 0 16,0 0 3-16,-2-1-1 15,1 1-2-15,1 0-2 16,1-2 1-16,6 1 0 16,1-2 0-16,1-2 0 0,7 2 0 15,8-4 2-15,12-3 0 16,16 1 0-16,14-1 5 16,7 3-6-16,2 0-2 15,-1 1 1-15,-2 1-2 16,-4 1 1-16,-2-1 1 15,-4 3 0-15,0 2 0 16,-1 0-3-16,1 0 4 16,-1 0-1-16,-1 0 0 15,0 0 0-15,-1 0 0 16,-4 0-2-16,-3 0 3 16,-8 0-1-16,-8 0 6 15,-4 0-5-15,-10-2 0 0,-8 1-1 16,-8 1 1-1,-6 0 0-15,-1 0 5 0,-1 0-6 16,1 0 0-16,0 0-3 16,0 0 3-16,-1 0 0 15,1 0 2-15,0 0-1 16,-2 0 1-16,0 0 2 16,0 0 3-16,0 0-1 15,0 0-4-15,0 0-2 16,0 0-1-16,0 0-3 15,0 0 1-15,0 0-5 16,0 0 2-16,0 0-1 16,0 0 3-16,0 0 2 15,0 0 2-15,0 0 0 0,0 0 0 16,0 0 0-16,0 0-2 16,0 0-3-16,1 0 1 15,1 0-2-15,4 0 3 16,3 0 3-16,1 0 1 15,-1 0 2-15,-6 0-3 16,-3 0 0-16,0 0 0 16,0 0-11-16,0 0-17 15,0 0 2-15,0 0 3 16,0 0 10-16,0 0 4 16,0 0 3-16,0 0 4 15,0 0-2-15,0 0 4 16,0 0 3-16,0 0-3 0,0 0 0 15,0 0 1-15,0 0 0 16,0 0 2-16,0 0 1 16,0 0 3-16,0 0 2 15,0 0 2-15,3 0 10 16,7-7 1-16,1-6-22 16,7-1-3-16,6 0 2 15,7 2-3-15,12-5-4 16,10 2 2-16,10 0 4 15,9-2 1-15,14 2 1 16,8 2 0-16,8 1 0 16,4 4 4-16,-3 4 0 0,-2 4-1 15,2 0-3-15,-1 0 2 16,8 4-2 0,2 3 2-16,4-1 1 0,2-1-3 15,0-1 0-15,-5 0 0 16,2-1 0-16,-3 2 3 15,-5 0-3-15,2 1 2 16,5-1-2-16,-1 3 0 16,3-3 2-16,2 2 0 15,-6 1-2-15,3-2 0 16,0 2 0-16,-5-2 0 16,0 3 0-16,-1-4 1 15,-4 1 0-15,2-2 0 0,4-2 0 16,8-1-1-1,5 3 0-15,4-4-2 0,-4 3 2 16,-23-3-1-16,-32 0 1 16,-29 0 0-16,-30 0 2 15,-4 0-2-15,-6 0 3 16,0-8-3-16,0-2 1 16,0-3-1-16,0 0 2 15,0 0-2-15,0-4 2 16,0 1-2-16,0 2 0 15,0 1 0-15,0 2 1 16,0-227-1-16,0 1 0 16</inkml:trace>
  <inkml:trace contextRef="#ctx0" brushRef="#br0" timeOffset="171484.06">32447 2416 821 0,'-1429'373'0'16,"235"-86"0"-16,727-236 0 0</inkml:trace>
  <inkml:trace contextRef="#ctx0" brushRef="#br0" timeOffset="190228.96">3199 6222 112 0,'0'0'152'16,"0"0"-148"-16,0 0 34 16,0 0 13-16,0 0 14 15,0 0-27-15,0 0-6 16,-7-22-11-16,7 54-20 16,9 18-1-16,10 15 58 15,0 10-31-15,-5-6-24 16,-1-7 6-16,-7-11-9 15,2-15-26-15,-2-14-100 0,0-22-58 16</inkml:trace>
  <inkml:trace contextRef="#ctx0" brushRef="#br0" timeOffset="190678.04">3057 7285 344 0,'0'0'7'0,"0"0"14"16,-4-75 59-1,-20 47-12-15,-6 6 35 0,-13 11-42 16,-8 11-3-16,-4 25-2 15,0 30-56-15,3 20-6 16,7 15-1-16,15 5 7 16,17-8 0-16,13-12-5 15,4-26 4-15,20-17-10 16,6-23 6-16,7-9 5 16,2-17 1-16,6-25 4 15,-4-16 14-15,-8-10-12 16,-13-1 1-16,-13 2-3 15,-7 11 4-15,0 17-4 16,-12 16 4-16,5 16 7 16,4 7-16-16,1 20-7 0,2 22-41 15,0 21 36-15,21 17 5 16,13 2-80-16,8-3-39 16,7-16-69-16,-1-16-66 15</inkml:trace>
  <inkml:trace contextRef="#ctx0" brushRef="#br0" timeOffset="190882.08">3333 7595 139 0,'0'0'113'15,"0"0"90"-15,0 0-16 16,0 0-82-16,0 0-27 16,0 0-42-16,-13-13-36 15,13 30-18-15,0 9-15 16,15 14 31-16,3 13 2 0,6 4 3 15,4-5-3-15,-1-7-65 16,1-12-39-16,5-16-72 16,0-17 19-16,1-11-73 15</inkml:trace>
  <inkml:trace contextRef="#ctx0" brushRef="#br0" timeOffset="191491.37">4221 5564 404 0,'0'0'0'15,"0"0"-39"-15,0 0 34 16,94 87 4-16,-55-25 1 15,-4 14 1-15,-5 13-1 16,-9 6-26-16,-9-1-109 16</inkml:trace>
  <inkml:trace contextRef="#ctx0" brushRef="#br0" timeOffset="191947.49">4458 6950 347 0,'0'0'5'0,"0"0"26"15,-52-84 54-15,31 76-45 0,-6 8 17 16,-3 5-45-16,-4 24 18 16,0 15-20-16,1 7 3 15,12 2-11-15,9 0 0 16,12-7-4-16,3-10 1 16,15-12-2-16,4-13-1 15,1-11 2-15,-1-3 2 16,5-26 1-16,-8-17 13 15,-1-9-7-15,-6-5-2 16,-9 7-5-16,-3 10 0 16,0 17 9-16,0 16-4 15,0 10-1-15,0 1-4 16,0 25-42-16,9 20 23 16,10 16 19-16,7 10 0 15,4-1-72-15,7-13-84 0,0-21-103 16</inkml:trace>
  <inkml:trace contextRef="#ctx0" brushRef="#br0" timeOffset="192267.98">4779 7023 97 0,'0'0'104'16,"0"0"98"-16,0 0-86 16,0 0-26-16,0 0-44 15,0 0-38-15,-33 1 6 16,33-1-3-16,0 0-11 15,0 0-4-15,10-4-10 16,10-12-8-16,8 3 20 0,-1 0 1 16,0 2 1-16,-11 11-2 15,-4 0 0-15,-6 0-8 16,-1 14-7-16,-5 16 17 16,0 20 8-16,-8 9 49 15,-11 3-7-15,1-9-18 16,3-17-8-16,12-16-16 15,3-16-8-15,40-11-17 16,47-43 17-16,50-29 9 16,48-27-9-16,39-11-84 15,13 6-81-15,0-1-160 16</inkml:trace>
  <inkml:trace contextRef="#ctx0" brushRef="#br0" timeOffset="193105.93">18671 5279 28 0,'0'0'59'15,"0"0"-15"-15,0 0-16 16,0 0-9-16,0 0 20 16,0 0 32-16,0 0 20 15,0 0-11-15,0 0-23 16,0 0-8-16,0 5-4 16,0 18-37-16,8 14-5 15,2 14 83-15,1 19-36 16,1 2-35-16,-7 8-15 15,0-4-11-15,-5 2-123 16,0-13-122-16</inkml:trace>
  <inkml:trace contextRef="#ctx0" brushRef="#br0" timeOffset="193562.46">19190 6277 0 0,'0'0'453'15,"0"0"-428"-15,0 0 73 0,0 0-60 16,0 0-31-1,0 0-5-15,-42-77 10 0,22 68 13 16,-9 9 12-16,0 4-37 16,-7 21-9-16,1 12 3 15,9 6 3-15,6 4-3 16,16-3-3-16,4-7 9 16,3-12-6-16,24-12-21 15,5-13 10-15,8-4 16 16,1-19 1-16,-2-8 7 15,-6-2-4-15,-10 1 11 16,-3 6-5-16,-14 9 20 16,-3 9-3-16,0 8-26 15,-3 0-1-15,0 15-24 0,0 22-15 16,0 18 37-16,19 8-15 16,20 7-88-16,19-14-17 15,12-13-196-15</inkml:trace>
  <inkml:trace contextRef="#ctx0" brushRef="#br0" timeOffset="193973.55">19796 6508 426 0,'0'0'56'16,"0"0"66"-16,0 0-68 15,0 0-30-15,0 0-24 16,0 0-7-16,-9-12-51 0,36 8 9 15,2 3 44-15,7-1-22 16,-4 2-16-16,-10 0 17 16,-5 0 17-16,-10 3 0 15,-3 8 6-15,-4 1 0 16,0 9 3-16,-8 2 20 16,-15 6 22-16,-2 0-8 15,2-3 0-15,6-4-18 16,11-1-12-16,6-5-4 15,0-5-7-15,14 4 7 16,21-3 1-16,4 0 6 16,7-2 5-16,-1-3-2 0,-14-2-1 15,-10-2-6-15,-14-1 5 16,-7-1 4-16,0 2 55 16,-13 11-5-16,-27 6-46 15,-22 8-16-15,-12 5-14 16,-13-4-72-16,5-2-79 15,14-8 1-15,16-10-156 16</inkml:trace>
  <inkml:trace contextRef="#ctx0" brushRef="#br0" timeOffset="194394.67">21610 5511 551 0,'0'0'41'15,"0"0"192"-15,0 0-153 16,0 0-80-16,0 0-12 15,0 0-24-15,-14 43 27 16,13 23 9-16,-2 18 4 16,-5 25-4-16,1 7-67 15,2-6-170-15,4-17-124 16</inkml:trace>
  <inkml:trace contextRef="#ctx0" brushRef="#br0" timeOffset="194857.9">21628 6452 446 0,'0'0'20'0,"0"0"82"0,0 0-102 15,-97 20-6-15,59 14 6 16,1 9-2-16,6 5 2 16,5 0 0-16,14-2-2 15,10-9 2-15,2-8-6 16,10-12-1-16,12-8 1 15,4-9 6-15,9-6 5 16,3-22 7-16,4-10 2 16,-1-8-7-16,-8-1 5 15,-7 7 8-15,-10 7 16 16,-6 13 1-16,-4 10-4 16,-5 10-19-16,1 0-14 15,3 17-20-15,-2 18-9 0,6 13 27 16,0 7-12-1,4-1-58-15,1-7-51 0,5-10-25 16,5-13-62-16</inkml:trace>
  <inkml:trace contextRef="#ctx0" brushRef="#br0" timeOffset="195181.46">21999 6702 117 0,'0'0'162'15,"0"0"-11"-15,0 0-52 16,0 0-72-16,0 0-27 15,0 0 0-15,12 38 17 16,-8-11 16-16,3 2-26 0,-3-7-4 16,0-8 4-1,1-2-3-15,-2-10-3 0,0-2-1 16,7 0 2-16,14-10 6 16,7-14 17-16,11-11-18 15,-5-2 2-15,-5 5-6 16,-10 10 7-16,-8 10 38 15,-8 8 30-15,-5 4-8 16,1 0-39-16,3 7-31 16,1 20-14-16,3 15 14 15,3 9 7-15,-1 4-1 16,-5 5-6-16,-3 6-46 16,-3 4-146-16,0-1-10 15,0-13-228-15</inkml:trace>
  <inkml:trace contextRef="#ctx0" brushRef="#br0" timeOffset="196037.71">20555 5683 145 0,'0'0'56'0,"0"0"88"16,0 0-53-16,0 0-33 16,0 0 25-16,0 0-25 15,22-66-13-15,-22 66-24 16,0 12-21-16,0 25-34 15,0 18 34-15,0 15 41 16,0 0-23-16,0-9-6 16,0-16-11-16,-1-17 6 15,-1-16 0-15,2-7-2 16,0-5 16-16,0 0 31 16,0 0 23-16,0-17-18 15,0-20 7-15,0-18-58 16,0-12-6-16,-7-1 0 15,-3 12 0-15,1 17 0 0,-1 17 0 16,5 15 0-16,3 7-14 16,-1 16-83-16,2 23-110 15,1 22 129-15,0 15-54 16,0 2-56-16,3-12-88 16</inkml:trace>
  <inkml:trace contextRef="#ctx0" brushRef="#br0" timeOffset="196787.97">20554 4657 445 0,'0'0'11'16,"0"0"72"-16,-69-87-34 16,48 77-20-16,-3 10-29 15,-5 24-17-15,-4 25-1 16,-2 21 16-16,9 7-5 15,10-4 4-15,12-13 3 16,4-17-2-16,0-16-1 16,13-10-2-16,4-9 5 15,-1-8 1-15,7 0 20 16,0-8 15-16,3-14 4 16,-2-7-14-16,-3-9-3 15,-4-6-4-15,-3-4-6 16,-3 9-3-16,-7 11 2 0,-1 15 16 15,-3 13-6 1,0 7-22-16,0 29-44 0,0 16 29 16,0 16 12-16,0 5-29 15,0-5-71-15,10-7-52 16,16-15-78-16,5-17 7 16</inkml:trace>
  <inkml:trace contextRef="#ctx0" brushRef="#br0" timeOffset="197325.73">20770 5051 186 0,'0'0'118'16,"0"0"43"-16,0 0-86 15,0 0-4-15,0 0-16 16,0 0-22-16,-2-29-30 0,16 17-3 16,10-2-12-16,7-3 7 15,5 2-6-15,-7 4-12 16,-4 3 10-16,-9 3 9 15,-9 4-1-15,-5-1-3 16,-2 2 1-16,0 0-3 16,-20 0-4-16,-7 5 1 15,-5 10 8-15,0-2 5 16,4 3 2-16,3-2 0 16,4-2 1-16,9-1 3 15,2-5-6-15,7 2-2 16,1-3-5-16,2 1 5 15,0 0 0-15,0 3 0 0,0 1 2 16,0 1 19-16,0 0 3 16,2-2 9-16,1 2-13 15,1-2-7-15,-1-4 0 16,0-2 8-16,1 0-2 16,5-3-2-16,8 0 4 15,2 0 12-15,10 0 28 16,4-3-22-16,-1-10 0 15,-2 3-22-15,-6 5-4 16,-6 3-6-16,-8 2-5 16,-1 7-11-16,-2 12-1 15,-5 10 6-15,-2 5 6 0,-5-1 6 16,-21 0 0-16,-14-4-3 16,-11-1-3-16,-21-3-32 15,-9-1-86-15,-6-9-112 16,6-7-124-16</inkml:trace>
  <inkml:trace contextRef="#ctx0" brushRef="#br0" timeOffset="199058.58">18864 10707 9 0,'0'0'322'16,"0"0"-322"-16,0 0-45 16,0 0-9-16,0 0-77 15,0 0 31-15</inkml:trace>
  <inkml:trace contextRef="#ctx0" brushRef="#br0" timeOffset="203845.93">27926 7635 14 0,'0'0'86'15,"0"0"-10"-15,0 0-19 16,0 0-5-16,0 0-33 16,0 0-17-16,-100 25-1 15,75-20 4-15,14-2 2 16,9-2 5-16,2-1-5 15,0 0-6-15,21 0 5 16,18 0 6-16,14-1 35 16,8-10-23-16,2-1-7 15,-8 2-4-15,-7-1 3 0,-17 2 13 16,-14 5-12-16,-13 3 10 16,-4 1 15-16,-4 0-17 15,-29 0-25-15,-18 11-10 16,-10 3 7-16,1 3 3 15,15-5 0-15,19-7 2 16,14-3-1-16,12-2 5 16,0 0 0-16,0 0 1 15,22 0 1-15,20-9-5 16,13-5 6-16,9 1-4 16,-4 3-3-16,-14 8 4 15,-14 0-6-15,-18 2-1 16,-11 0 1-16,-3 0 0 0,0 0 3 15,0 0 1 1,-3 0 0-16,-19 0 0 0,-12 2 4 16,-11 0-1-16,-1 5 1 15,8-4-1-15,13-3-3 16,9 3 1-16,11-3-5 16,4 0 0-16,1 0-7 15,0 0-9-15,14 2-5 16,16 1 19-16,12-3 2 15,7 0 9-15,-1 0-6 16,-13 0 0-16,-16 0-1 16,-13 0-2-16,-6 0 10 0,0 0-1 15,-22 2-9-15,-28 7-5 16,-23 8-9-16,-16 2 12 16,-2 1-4-16,8-2 1 15,19-5-2-15,24-5 6 16,24-3 0-16,16-5-2 15,0 0-20-15,32 0 5 16,22-2 18-16,13-9 6 16,5-2-4-16,-8 0 1 15,-16 5 0-15,-17 1-1 16,-17 5 3-16,-11-1-4 16,-3 3 16-16,0 0 7 0,-14 0-22 15,-14 0-2-15,-11 0-20 16,-3 3-57-16,8 3-31 15,3 1-89-15</inkml:trace>
  <inkml:trace contextRef="#ctx0" brushRef="#br0" timeOffset="205233.76">22882 11028 586 0,'0'0'172'15,"0"0"-172"-15,0 0-12 16,0 0-30-16,0 0-70 15,0 0-86-15,-24 19 71 16,36-2-42-16</inkml:trace>
  <inkml:trace contextRef="#ctx0" brushRef="#br0" timeOffset="205711.31">24955 11229 534 0,'0'0'2'16,"0"0"-4"-16,0 0-1 16,0 0 0-16,0 0-53 15,0 0-35-15,0-14 2 16,5 14 27-16,13 11-8 0,7-5-76 15</inkml:trace>
  <inkml:trace contextRef="#ctx0" brushRef="#br0" timeOffset="206216.57">28477 10972 245 0,'0'0'3'16,"0"0"10"-16,0 0 62 16,0 0-20-16,0 0-39 15,0 0-9-15,89-20 3 16,-68 16-5-16,-4 4 3 16,-6-1 1-16,-4 1-9 15,-6 0 0-15,-1 0 0 16,0 0-9-16,-15 0-78 15,-21 0-77-15</inkml:trace>
  <inkml:trace contextRef="#ctx0" brushRef="#br0" timeOffset="208980.29">9294 5735 7 0,'0'0'7'0,"0"0"27"15,0 0 30-15,0 0-20 16,-42-76-1-16,36 66 1 16,-4 7 22-16,-1 1-26 0,-5 2-21 15,-14 24-19-15,-12 24-4 16,-10 25-1-16,1 16 5 16,5 6 0-16,11-1-3 15,12-10 2-15,14-15 1 16,9-17-16-16,3-17-42 15,33-16-15-15,13-19-37 16,15-22 12-16</inkml:trace>
  <inkml:trace contextRef="#ctx0" brushRef="#br0" timeOffset="209178.59">9840 5721 330 0,'0'0'0'0,"0"0"-19"16,-48 95 19-16,2-8 1 16,-11 17-1-16,-1 5-11 15,7-13-16-15,11-26-9 16,22-25 17-16,18-25 18 16,18-20-107-16,37-30-2 15</inkml:trace>
  <inkml:trace contextRef="#ctx0" brushRef="#br0" timeOffset="209349.7">10344 5788 68 0,'0'0'5'16,"-70"112"-5"-16,19-29 1 16,-4 7 4-16,-7-1-5 15,12-10 0-15,16-23 0 16,20-17-3-16,14-28 2 15,27-17-50-15,40-43 30 16</inkml:trace>
  <inkml:trace contextRef="#ctx0" brushRef="#br0" timeOffset="209526.19">11249 5615 30 0,'0'0'0'15,"0"0"-13"-15,0 0 13 0,-10 128 82 16,-48-39-59-16,-11 13-20 15,-4 3-3-15,6-12 1 16,16-23 1-16,19-28-2 16,28-28-2-16,8-14-30 15,43-31-24-15,16-28 18 16</inkml:trace>
  <inkml:trace contextRef="#ctx0" brushRef="#br0" timeOffset="209697.92">11370 5692 18 0,'0'0'88'0,"0"0"-27"15,0 0-5-15,0 0-29 16,0 0 15-16,-46 121-7 16,-9-26-26-16,-2 4-8 0,6-7 4 15,11-20-5 1,19-25 0-16,14-21-4 0,7-21-20 16,40-13-15-16,18-35 18 15,20-24-49-15,10-19-65 16</inkml:trace>
  <inkml:trace contextRef="#ctx0" brushRef="#br0" timeOffset="209808.87">11670 5682 66 0,'0'0'88'16,"0"0"-69"-16,0 0-12 15,0 0 13-15,-27 114 23 16,-16-19-38-16,4 11-5 16,6-4-30-16,11-5-18 0,16-21-53 15</inkml:trace>
  <inkml:trace contextRef="#ctx0" brushRef="#br0" timeOffset="210077.37">13032 5568 20 0,'0'0'467'15,"-78"10"-467"-15,32 21-9 16,-9 11 9-16,-2 11-2 0,-10 11-2 16,0 7 4-1,-2 7-2-15,5 0-14 0,6-11 4 16,19-16 11-16,15-19-3 16,21-15 2-16,3-13-51 15,30-8-80-15,31-37 59 16,27-24-72-16</inkml:trace>
  <inkml:trace contextRef="#ctx0" brushRef="#br0" timeOffset="210241.7">13156 5661 28 0,'0'0'114'15,"0"0"-34"-15,90-29-54 16,-90 53-26-16,0 22 0 0,-38 24 59 16,-28 25-30-1,-28 9-29-15,-19 7-40 0,-2-8 10 16,18-22 8-16,27-30 22 15,37-18 1-15,33-33-1 16,45-14-120-16,46-35-2 16</inkml:trace>
  <inkml:trace contextRef="#ctx0" brushRef="#br0" timeOffset="210407.18">14468 5646 342 0,'0'0'0'15,"0"0"0"-15,-79 95 1 16,-18-6 16-16,-27 15-17 16,-5 1-40-16,18-15 31 0,37-19 9 15,35-19 0-15,39-22-37 16,19-24-163-16</inkml:trace>
  <inkml:trace contextRef="#ctx0" brushRef="#br0" timeOffset="210594.47">14886 5696 430 0,'0'0'26'15,"0"0"-15"-15,-106 129-3 16,27-32-7-16,-9 7 1 16,-2-1-1-16,19-12-1 0,14-16 0 15,26-20-31-15,25-19-27 16,12-23-37-16,43-13-12 15,19-32 12-15</inkml:trace>
  <inkml:trace contextRef="#ctx0" brushRef="#br0" timeOffset="210759.47">15130 5832 70 0,'0'0'118'0,"0"0"-45"15,0 0-27-15,0 0-38 16,-68 127 78-16,-1-47-64 15,-8 4-17-15,-1-3 4 16,-3-7-5-16,13-5-4 0,2-13-9 16,5-12-103-1,-3-19-91-15</inkml:trace>
  <inkml:trace contextRef="#ctx0" brushRef="#br0" timeOffset="210972.51">12496 6065 154 0,'0'0'1'16,"121"-64"-1"-16,-56 38 0 15,3 7-20-15</inkml:trace>
  <inkml:trace contextRef="#ctx0" brushRef="#br0" timeOffset="211163.94">12883 5867 122 0,'0'0'0'0,"-84"28"-3"15,22 21 3-15,-10 13 0 16,-19 9 0-16,-9 4-1 16,-11 5 0-16,1-5-2 0,12-12 2 15,23-17-2-15,33-20 2 16,35-26-2-16,25-9-97 16</inkml:trace>
  <inkml:trace contextRef="#ctx0" brushRef="#br0" timeOffset="211350.31">12779 5774 250 0,'0'0'23'0,"0"0"-23"15,-134 112-2-15,37-11 1 16,-19 21 1-16,-24 10-27 16,-19-3-12-16,-10-11 30 15,9-22 9-15,27-32 5 0,42-30 24 16,53-34-19-16,38-26-10 15,52-46-103 1</inkml:trace>
  <inkml:trace contextRef="#ctx0" brushRef="#br0" timeOffset="211499.83">12162 5859 268 0,'-91'80'0'0,"-13"31"-2"16,-17 18 2-16,-3-4 0 15,5-16 1-15,19-22 1 16,34-31-1-16,27-28-1 0,35-28 0 16,7-17-181-1</inkml:trace>
  <inkml:trace contextRef="#ctx0" brushRef="#br0" timeOffset="-194303.63">7125 11533 289 0,'0'0'13'0,"0"0"0"16,0 0 23-1,0 0 26-15,0 0-9 0,0 0-6 16,0 0-15-16,-13 0-3 16,13 3 3-16,0-3-14 15,0 0-1-15,0 0-12 16,0 0-5-16,0 0 0 16,3 0-3-16,7 0-89 15,11 0-140-15,3 0 18 16</inkml:trace>
  <inkml:trace contextRef="#ctx0" brushRef="#br0" timeOffset="-193921.66">8260 15512 362 0,'0'0'0'16,"0"0"-117"-16</inkml:trace>
  <inkml:trace contextRef="#ctx0" brushRef="#br0" timeOffset="-187882.3">10126 12878 14 0,'0'0'17'0,"0"0"-17"15,0 0-5-15,0 0-9 16,0 0 14-16,0 0 11 16,0 0 22-16,0 0-22 15,9-60-9-15,-22 60 2 16,1 0 16-16,4 0 19 15,5 0 26-15,0 0 26 16,3-4-10-16,0 1-8 16,0-1-10-16,0 4-5 15,0-3 2-15,0 0-12 0,0 3 4 16,0-2 11 0,-4 2-6-16,4 0-4 0,0 0-2 15,0 0 4-15,0 0-14 16,0 0 9-16,0 0-13 15,0 0-24-15,0 15-13 16,0 25-3-16,0 23 3 16,0 26 41-16,0 13-7 15,7-2-5-15,-1-8-14 16,-1-13-5-16,-2-16 0 16,-3-14 4-16,0-6-1 15,0-12 0-15,0-6 0 16,0-6-4-16,0-4-4 15,0-5-5-15,0-4 0 0,0-3 0 16,0 0 0-16,3 4-3 16,-3-3 3-16,0 1 1 15,0-4-1-15,0 3 0 16,0-4 3-16,0 0-1 16,0 0 0-16,0 0-1 15,0 0-1-15,0 0-9 16,0 0-1-16,0 0-3 15,0 0 2-15,0 0 1 16,0 0-2-16,0 3-4 16,0 3 0-16,0 2 0 15,0 1 7-15,0-1-19 16,0-3-9-16,0-2-8 0,0-3-10 16,0 4-19-16,0-1-9 15,0 2 18-15,0 3-34 16,0-7-21-16,3 2 10 15,-3-3-10-15,0 0 14 16,0 0 36-16,-6-17-59 16</inkml:trace>
  <inkml:trace contextRef="#ctx0" brushRef="#br0" timeOffset="-187298.3">9947 13525 62 0,'0'0'112'16,"0"0"-23"-16,0 0 8 0,0 0-2 15,0 0-2-15,0 0-9 16,-22-31-6-16,22 31-9 16,0 0-14-16,0 0-7 15,0 0-10-15,0 0-19 16,0 0-7-16,0 0-12 16,0 7-1-16,6 14 1 15,10 8 13-15,-1 7 17 16,3-3-9-16,-3 0-6 15,1-10-5-15,1 0-5 16,-4-4-2-16,-1-2 2 16,3-4 9-16,-3-2-8 15,-6-5 8-15,4-2-1 0,-4 3-1 16,-3-7-8-16,2 3 4 16,-2-3-2-16,3 0-3 15,-3 0 4-15,7 0 2 16,2 0 6-16,6-14 10 15,0-3 16-15,2-2-13 16,3-4-11-16,4-7 1 16,-3-3-7-16,6-6-5 15,1-1 0-15,6-10-4 16,-4-2 6-16,0-2-4 16,1-1 0-16,-7 14 0 15,-9 12 0-15,-6 14 4 16,-6 10-4-16,-6 5 8 15,0 0 2-15,0 0-4 0,0 0-9 16,0 0-1-16,0 0-6 16,0 0 1-16,0 0 0 15,0 0-1-15,0 0-18 16,0 0-27-16,0 0-18 16,0 0-19-16,0 0-24 15,0-9-43-15,0-18-82 16,0-12-182-16</inkml:trace>
  <inkml:trace contextRef="#ctx0" brushRef="#br0" timeOffset="-185850.75">10265 14393 238 0,'0'0'22'16,"0"0"46"-16,0 0-2 16,0 0-28-16,0 0-8 15,-48-79 1-15,35 72 18 16,-4 4 6-16,-11 3-11 15,-9 6-10-15,-5 21-12 16,0 12-10-16,5 10 2 16,4 9-1-16,15 7-9 15,5 5 2-15,13-4-3 0,0-10-3 16,10-9 0-16,8-15-2 16,6-12-1-16,1-10-3 15,2-10 6-15,6 0 2 16,-2-17 7-16,5-15 7 15,-3-11-6-15,-3-3-4 16,-11-8 1-16,-4-2-4 16,-11-4-2-16,-4 5 3 15,0 15-2-15,0 14 6 16,0 16 32-16,0 10 38 16,0 0-67-16,0 0-11 15,-4 26-14-15,-2 10 4 16,3 11 7-16,3 6 2 15,0 5 1-15,3-4-1 0,15-5 0 16,0-6-1-16,4-10-26 16,5-9-53-16,3-8-63 15,4-16-52-15,-1 0-79 16</inkml:trace>
  <inkml:trace contextRef="#ctx0" brushRef="#br0" timeOffset="-185404.75">10547 14733 296 0,'0'0'102'0,"0"0"36"15,0 0-30-15,0 0-60 16,0 0-11-16,0 0 7 16,-9-16-4-16,12 10-11 15,10-1-21-15,4-1-8 16,5 5-6-16,-3 3-2 15,4 5-1-15,-4 17 6 16,2 12 3-16,-6-2 1 16,-6 1 4-16,-2-3-5 15,-6-7 0-15,3-4 0 16,-4-5 3-16,0-8 3 16,0-6-3-16,0 0 8 15,0 0 8-15,0 0 29 16,0-19 12-16,6-15-35 0,6-12-21 15,7-6-4-15,5 5 3 16,-1 8 2-16,2 12 10 16</inkml:trace>
  <inkml:trace contextRef="#ctx0" brushRef="#br0" timeOffset="-183908.25">10742 15054 0 0,'-38'-17'0'16,"6"-2"0"-16,-2 15 0 0,-5-2 0 16,0 6 0-16,-10-14 0 15,-9 11 0-15,-10 3 0 16,-6 6 0-16,-5 22 0 15,-3 8 0-15,-3-2 0 16,-11-20 0-16,-2 34 0 16,-2-29 0-16,3-2 0 15,9-11 0-15,17-1 0 16,20-2 0-16,18-3 0 16,26 2 0-16,4-2 0 15,-4-2 0-15,7-29 0 16,-4-11 0-16,1-12 0 15,3 15 0-15,0 2 0 0,0 5 0 16,11 5 0-16,-1 18 0 16,-4-26 0-16,0 20 0 15,0 8 0-15,-3 0 0 16,3 4 0-16,-6 0 0 16,4-8 0-16,1 2 0 15,1-1 0-15,9-4 0 16,15-13 0-16,25-8 0 15,39-27 0-15,10 9 0 16,26-11 0-16,22-3 0 16,27 8 0-16,3 14 0 0,-12 40 0 15,-22 0 0-15,-23 5 0 16,-22 0 0-16,-6-9 0 16,-6 9 0-16,-6 0 0 15,-11 0 0-15,-5 0 0 16,-18 0 0-16,-18 0 0 15,-33 0 0-15,0-5 0 16,0 2 0-16,-26 3 0 16,-2 0 0-16,1 0 0 15,3 0 0-15,15 10 0 16,-16 10 0-16,22 0 0 16,0-16 0-16,-2 6 0 15,-2 19 0-15,1-20 0 16,-3 15 0-16,-1 10 0 0,-10-5 0 15,-2-6 0-15,-14 2 0 16,6 0 0-16,-4 0 0 16,-6 1 0-16,1-2 0 15,0-4 0-15,-7 0 0 16,-2-4 0-16,-4-12 0 16,3 3 0-16,7 6 0 15,9-1 0-15,5-5 0 16,7-1 0-16,15-5 0 15,3-1 0-15,-6-1 0 16,6-24 0-16,0 1 0 16,3-2 0-16,0 6 0 0,0 16 0 15,0 1 0-15,-4-3 0 16,1 2 0-16,-5 4 0 16,-4 0 0-16,-4 0 0 15,10 0 0-15,-2 4 0 16,1-1 0-16,4 3 0 15,3-2 0-15,0-1 0 16,0 4 0-16,7-4 0 16,1-3 0-16,1 0 0 15,0 0 0-15,1 0 0 16,-4 0 0-16,0 0 0 16,2-3 0-16,-1-4 0 15,-4 1 0-15,0 2 0 0,3-2 0 16,-3-4 0-1,-3 4 0-15,0 3 0 0,0 3 0 16,0 0 0-16,0 0 0 16,-9 0 0-16,3 3 0 15,-1 3 4-15,7-6 11 16,0 0 15-16,0 0 7 16,0 0 25-16,0 0 9 15,0 0 3-15,-11 6 22 16,11-6-5-16,0 0-10 15,0 0-11-15,0 0-17 16,0 0-23-16,0 0-19 0,0 0-11 16,0 0-8-1,0 0-8-15,15 0 2 16,6 10 14-16,3 7 5 0,1 9-1 16,-8 3-3-16,-4 8 3 15,-4 6-1-15,-6 0-1 16,-3 1 0-16,0-2-1 15,0-9-1-15,0-9 2 16,0-12-2-16,0-7 1 16,0-3 3-16,0-2 4 15,0 0 2-15,0-10 23 16,0-23 29-16,6-17-34 16,9-15-28-16,7-8 2 15,1 1 1-15,2 6-3 16,-1 9 6-16,1 18-6 0,-8 15 0 15,-1 14-2-15,-4 10-5 16,1 0-7-16,4 14 9 16,5 19 5-16,-1 3 10 15,-3 11-7-15,-2-1 1 16,-2-6-2-16,-4-5-2 16,-1-5 0-16,-6-6 2 15,0-9-1-15,0-4-1 16,0-1-31-16,6-7-122 15,3-3-109-15</inkml:trace>
  <inkml:trace contextRef="#ctx0" brushRef="#br0" timeOffset="-182976.41">9649 14374 93 0,'0'0'73'16,"0"0"36"-16,0 0-22 0,0 0-21 15,0 0-9-15,0 0-3 16,-4-3 2-16,4 3-3 16,-1 0-12-16,1 0-6 15,-7 9-6-15,-5 24-2 16,-10 13 26-16,-11 17 12 16,-9 6-31-16,-10-1-13 15,-3-1 3-15,-5-6-8 16,6-9 5-16,8-16-5 15,13-12 4-15,14-12 5 16,10-7-10-16,9-5 1 16,0 0-8-16,0 0-8 0,0 0-5 15,3 0 5 1,19 0 0-16,8 0 7 0,12 0 4 16,7 0-2-16,12 9 2 15,8 4-5-15,5 4 1 16,4 5-2-16,-9-1-3 15,-11 1-2-15,-9-1 0 16,-16-1-4-16,-5-3-45 16,-7 2-47-16,-6 4-77 15,-15-6-114-15,0-8-109 16</inkml:trace>
  <inkml:trace contextRef="#ctx0" brushRef="#br0" timeOffset="-182242.17">7325 14832 75 0,'0'0'80'0,"0"0"2"15,0 0 38-15,0 0-38 16,0 0-16-16,0 0 29 16,-12-20-1-16,12 20 0 15,0 0-19-15,0 0-50 16,0 4-25-16,0 32-10 15,0 28 10-15,6 18 24 16,3 17 0-16,4 0-17 16,-5-7 17-16,1-14-13 15,-2-14-5-15,-1-17 2 16,0-17-6-16,-3-15 0 0,0-8-2 16,0-7 1-16,-1 0 2 15,5 0-2-15,5 0 1 16,10 0 1-16,11-10 6 15,3 0-9-15,10 1-9 16,2-1-52-16,4-5-87 16,3-2-113-16,-10-8-87 15</inkml:trace>
  <inkml:trace contextRef="#ctx0" brushRef="#br0" timeOffset="-182022.22">7696 15226 296 0,'0'0'280'16,"0"0"-220"-16,0 0 96 15,0 0-108-15,0 0-18 16,0 0-9-16,6-33 14 16,27 10 8-16,6-3-22 15,0 2-19-15,4 7-2 16,-1 1-86-16,-1 9-105 15,-2 7-83-15,-6-2-103 16</inkml:trace>
  <inkml:trace contextRef="#ctx0" brushRef="#br0" timeOffset="-181612.75">8326 14730 562 0,'0'0'42'0,"0"0"114"16,0 0-80-16,0 0-21 16,0 0-17-16,0 0-9 15,-36 7-2-15,14 26-26 16,-1 13 4-16,7 10-4 16,7 2 0-16,9 3-1 15,0-8 0-15,0-14-1 16,15-13-1-16,4-11-9 0,5-10 5 15,4-5-7-15,5-6-1 16,-3-14 7-16,-9-7 0 16,-6 2 7-16,-9 8 0 15,-6 8 7-15,0 9 5 16,0 0 7-16,-14 19-7 16,-14 17-12-16,-2 17-5 15,2 1 5-15,10-3 7 16,15-4-7-16,3-13-4 15,6-9 4-15,24-8-9 16,19-15 6-16,21-2-19 16,15-31-36-16,9-16-116 15,0-17-159-15</inkml:trace>
  <inkml:trace contextRef="#ctx0" brushRef="#br0" timeOffset="-180960.31">12087 13961 275 0,'0'0'69'16,"0"0"26"-16,0 0 14 15,0 0 5-15,0 0-34 16,0 0-26-16,5-27-2 15,-7 27-12-15,-17 13-6 16,-14 15-15-16,-13 8-18 16,-6 12 9-16,-6 5 5 15,-6 3-9-15,4 1-1 16,2-7-4-16,13-11 3 16,12-12 2-16,11-9 0 15,13-11 2-15,9-4 8 16,0-1-13-16,0-2-3 0,0 5-6 15,25 2-2-15,17 6 8 16,13 4 6-16,8 0-4 16,4 0-2-16,-3 2 0 15,-1 0-47-15,-2-4-87 16,-3-6-106-16,-4-9-31 16</inkml:trace>
  <inkml:trace contextRef="#ctx0" brushRef="#br0" timeOffset="-180600.79">12695 13713 556 0,'0'0'206'16,"0"0"-84"-16,0 0-36 15,0 0-71-15,0 0-15 16,0 0-13-16,0 39 13 15,13 7 17-15,-4 7 12 16,-3 10 1-16,-6-2 8 16,0-3-6-16,0-5-6 15,0-7-12-15,0-3-1 16,0-9-8-16,0-12 5 16,0-8-8-16,0-8 0 15,0-2-2-15,0-4-1 0,0 0 0 16,6 0-1-1,12 0 2-15,11 0 2 0,15-4-2 16,16-18-15-16,8-9-49 16,4-5-41-16,1-1-51 15,-14-2-105-15,-10-4-22 16</inkml:trace>
  <inkml:trace contextRef="#ctx0" brushRef="#br0" timeOffset="-180367.45">13133 13812 592 0,'0'0'83'0,"0"0"173"0,0 0-161 16,0 0-31-16,0 0-40 16,0 0-21-16,-10-33 6 15,56 13-1-15,21-10 9 16,18 0-17-16,-3 1 0 15,-12 9-69-15,-16 3-15 16,-19 7-54-16,-12 1-83 16,-20 7-23-16,-3 2-56 15</inkml:trace>
  <inkml:trace contextRef="#ctx0" brushRef="#br0" timeOffset="-180141.84">13321 13514 349 0,'0'0'107'0,"0"0"126"16,0 0-62-16,0 0-78 16,0 0-27-16,0 0-28 15,-16-25-25-15,16 37-13 16,3 18 0-16,13 14 33 16,2 10-8-16,-6 10-16 15,0 8-3-15,-2 2 1 16,0-2-7-16,3-8-45 15,6-16-100-15,5-5-52 16,1-19-142-16</inkml:trace>
  <inkml:trace contextRef="#ctx0" brushRef="#br0" timeOffset="-179684.75">14064 13497 738 0,'0'0'97'0,"0"0"17"16,0 0-28-16,0 0-60 15,0 0-6-15,0 0 6 16,0-28-14-16,-21 28-4 16,-6 10-8-16,-9 9-1 15,1 11 1-15,-1 10 13 0,6-1 0 16,9 4 0-1,1-3-5-15,13-1-7 0,7-6-1 16,0 1-1-16,7-8 1 16,16-7-1-16,-1-5 0 15,7-8-2-15,-4-6-7 16,2 0 1-16,-7-7 5 16,-4-6 4-16,-6 4 5 15,-7 2-3-15,-3 7 8 16,0 0-4-16,0 0 0 15,-25 16-6-15,-8 11-7 16,-7 16-2-16,4 4 9 0,8-1 2 16,11-7-2-1,11-3-5-15,6-10-1 0,9-6-13 16,30-11-59-16,27-9-32 16,18-2-80-16,17-27 32 15,9-8-311-15</inkml:trace>
  <inkml:trace contextRef="#ctx0" brushRef="#br0" timeOffset="-179024.92">15361 13352 251 0,'0'0'17'16,"0"0"105"-16,0 0-5 15,0 0-48-15,0 0-17 16,0 0-7-16,2-13-10 16,19 29-10-16,11 18 42 15,7 16-27-15,4 16 9 0,-2 7-16 16,-5-5-20-16,-6-5-10 15,-5-17 0-15,-10-13-1 16,0-16-2-16,-12-14 2 16,0-3 2-16,0 0 22 15,3-23 49-15,4-16-21 16,1-23-49-16,5-15-3 16,-7-5-2-16,-8-10-17 15,-1 8-13-15,0 18-15 16,0 23-6-16,0 29-27 15,0 14-113-15,-7 21-187 16</inkml:trace>
  <inkml:trace contextRef="#ctx0" brushRef="#br0" timeOffset="-178852.46">15501 13558 568 0,'0'0'80'0,"0"0"47"15,0 0-69-15,0 0-58 16,0 0 5-16,126-40 5 16,-62 19-10-16,11-1-87 15,4-1-147-15,-1 4-137 16</inkml:trace>
  <inkml:trace contextRef="#ctx0" brushRef="#br0" timeOffset="-178417.8">16531 13243 690 0,'0'0'40'16,"0"0"47"-16,0 0-30 16,0 0-57-16,0 0-8 15,0 0-24-15,24 0 17 16,6 8 15-16,-2 4 1 15,-1 8-1-15,-7 4-4 16,-7 8 4-16,-7 1 0 16,-6 0 5-16,0 0-2 0,0-7-2 15,-9-9 2-15,1-7 0 16,3-4 0-16,4-6 11 16,1 0 7-16,0-6 19 15,0-23 17-15,14-17-57 16,15-17-5-16,14-3 2 15,5 5 3-15,0 14 0 16,-6 13 6-16,-9 14 11 16,-7 13-5-16,-3 7-12 15,-8 3-7-15,0 27-2 16,-6 10 9-16,-6 12 2 16,-3 7-2-16,0 2-26 15,-12-5-73-15,-3-6-90 0,12-21-63 16,3-16-80-16</inkml:trace>
  <inkml:trace contextRef="#ctx0" brushRef="#br0" timeOffset="-178094.94">17399 13000 772 0,'0'0'16'15,"0"0"68"-15,0 0-84 16,0 0-3-16,0 0-16 0,0 0 13 16,24 23 4-16,-2-7-1 15,11-2-5-15,6-2 8 16,0-5 4-16,-2 2-3 16,-9-6 0-16,-5 2 4 15,-13-2-5-15,-9 0-2 16,-1 1 2-16,0 15 0 15,-14 8 3-15,-16 12 9 16,-12 7-2-16,-9 7-9 16,1-3-1-16,2-3-5 15,9-2-53-15,13-6-83 16,20-14-142-16</inkml:trace>
  <inkml:trace contextRef="#ctx0" brushRef="#br0" timeOffset="-177908.45">17729 13316 618 0,'0'0'69'0,"0"0"-11"15,0 0-2-15,0 0-48 16,-65 76 10-16,19-23-2 16,-2 0-9-16,-4 7-6 15,6-6-1-15,4-7-3 16,16-10-70-16,12-15-127 15,14-22-60-15</inkml:trace>
  <inkml:trace contextRef="#ctx0" brushRef="#br0" timeOffset="-176999.45">18154 12969 401 0,'0'0'54'0,"0"0"35"16,0 0 40-16,0 0-83 15,0 0 0-15,0 0-11 0,-3-56-17 16,3 46 10-1,0 4 20-15,0 6-6 0,0-1 0 16,0 1-19-16,0 0-20 16,0 0-3-16,0 0 0 15,0 0-1-15,0 0-4 16,0 0 5-16,0 0 5 16,0 0 6-16,0 0-1 15,0 0 1-15,0 0-1 16,0 0-1-16,0 0-3 15,0 0 2-15,0 0 0 16,0 0 7-16,0-3 7 16,0 3-2-16,0 0 2 15,0 0-2-15,0 0-6 0,0 0-9 16,0 0-5-16,0 10-13 16,0 26-15-16,-10 25 11 15,-4 20 17-15,-4 12 2 16,-5 1-2-16,3-7 0 15,5-9 0-15,1-20-1 16,8-18 0-16,5-17 0 16,1-13 0-16,0-9 2 15,0-1 1-15,0 0 11 16,0-24 7-16,7-12-20 16,7-19-6-16,-5-12-9 15,-3-12-5-15,0-12-23 16,-2-4 27-16,6 0-1 0,3 9-6 15,3 25 14 1,-4 23 9-16,-5 21 4 0,-4 14-4 16,5 3-6-16,-2 0-8 15,9 6-5-15,12 20 7 16,1 12 6-16,6 10 5 16,2 5 0-16,-4 4 1 15,1-2-2-15,-1 1 4 16,-4-12-4-16,-1-8 2 15,-8-13 0-15,-5-9 0 16,-7-5 0-16,-2-9 0 16,-4 0 6-16,2 0 11 0,-1 0 20 15,4 0 7-15,9-23 4 16,0-20-13-16,12-20-31 16,-4-16 3-16,-1-13-2 15,-3-5-2 1,-5 1 7-16,-6 18-9 0,-4 25-1 15,0 31-1-15,-4 19-7 16,-11 8-62-16,-23 41-121 16,-12 20-330-16</inkml:trace>
  <inkml:trace contextRef="#ctx0" brushRef="#br0" timeOffset="-174142.54">11188 16293 5 0,'0'0'1'0,"0"0"0"16,0 0 3-16,0 0 2 16,0 0 41-16,0 0 51 15,0 0 7-15,0-3-10 0,0 3-14 16,0 0-19-16,-4 0-6 16,-2 0-15-16,-8 0-9 15,-11 10-28-15,-8 12-4 16,-6 8-1-16,2 9 1 15,6 11 0-15,1 9-1 16,12 5 1-16,3-2 5 16,13-13-5-16,2-12-2 15,7-16 2-15,12-9-8 16,4-9-1-16,9-3 9 16,4-15 1-16,3-16 12 15,1-9-4-15,-6-7-3 16,-7 1-1-16,-12 1-1 0,-8-5 1 15,-7 7 4 1,0 0 5-16,-3 10-1 0,-7 13 2 16,4 7 37-16,0 13 28 15,2 0-51-15,1 10-29 16,0 19-17-16,3 14 10 16,0 11 6-16,0 2-6 15,6 0 6-15,13-3-1 16,8-10-9-16,-1-7-70 15,6-15-84-15,1-13 2 16,-4-8-139-16</inkml:trace>
  <inkml:trace contextRef="#ctx0" brushRef="#br0" timeOffset="-173633.18">11479 16645 410 0,'0'0'48'0,"0"0"103"16,0 0-85-16,0 0-25 15,0 0-8-15,0 0-4 16,-6 0 4-16,6 0 3 16,0-2-10-16,0-1-16 15,0-5-10-15,6 2-3 0,0-3 1 16,6 2-3-16,-6 3 4 15,-3 4-2-15,0 0-5 16,0 0-7-16,3 11-5 16,7 15 20-16,-2 4 1 15,2 6 1-15,-4-1 0 16,-3 0-2-16,-3-9 0 16,-3-7-1-16,0-11 1 15,0-5 1-15,0-3 3 16,0 0 1-16,0 0 14 15,0-3 2-15,3-18 15 16,0-16-28-16,6-8-5 16,3-9-4-16,1 5 2 15,3 10 4-15,1 13-1 0,-5 14-2 16,-3 7-2-16,6 5-6 16,-3 3-11-16,7 19 8 15,-2 12 9-15,2 6 0 16,-3-1 0-16,-2-2-9 15,-2-8-62-15,1-6-38 16,1-12-70-16,-1-11-44 16</inkml:trace>
  <inkml:trace contextRef="#ctx0" brushRef="#br0" timeOffset="-173345.38">11986 16421 107 0,'0'0'463'16,"0"0"-359"-16,0 0 64 16,0 0-92-16,0 0-45 15,0 0-13-15,-16 0 2 16,16 0-4-16,3-2-16 16,27-6 0-16,12-1 6 15,20-8 28-15,-1 1-10 16,-2-4-6-16,-11 3-8 15,-12 4-6-15,-13 4-2 16,-13 4 0-16,-7 5-2 16,-3 0-21-16,0 0-56 0,0 0-65 15,0 0-115-15,-10 7-245 16</inkml:trace>
  <inkml:trace contextRef="#ctx0" brushRef="#br0" timeOffset="-172950.32">12565 15958 383 0,'0'0'333'0,"0"0"-251"16,0 0 53-16,0 0-90 15,0 0-32-15,0 0-10 0,-3-13 9 16,3 13 13-16,0 0 15 15,0 0-15-15,0 7-25 16,0 16-7-16,3 19 7 16,9 16 17-16,-2 7-2 15,-3 1-4-15,3-6-7 16,0-11-3-16,-4-8 0 16,0-11 1-16,0-11 0 15,-2-5-2-15,-1-9 0 16,3-1 3-16,2-4-2 15,1 0-1-15,10 0 8 16,8-4 0-16,12-15 3 16,6-4-3-16,-2-3-4 15,-3 5-4-15,-7 1-30 0,-12 7-40 16,-6 4-56-16,-11 6-134 16,-4 3-122-16</inkml:trace>
  <inkml:trace contextRef="#ctx0" brushRef="#br0" timeOffset="-172234.62">10711 16254 99 0,'0'0'20'0,"0"0"86"16,0 0-4-16,0 0-20 15,0 0-17-15,0 0-14 16,18-38-15-16,-18 51-7 16,-9 17 6-16,-12 6 28 15,-3 10-21-15,-9 7-8 0,-7 3-1 16,-2 2 1-1,-1-7-6-15,2-7-8 0,12-10 2 16,8-9-2-16,9-11-9 16,6-5-5-16,6-9-6 15,0 2 0-15,0-2 0 16,0 3-2-16,0-1-1 16,12 8 3-16,9 4 4 15,10 3 1-15,8 8 9 16,7-2-1-16,2-1-5 15,4 2-8-15,-2-7 0 16,-5 0 0-16,-3-4-18 16,-12-1-69-16,-8 2-106 15,-11 2-117-15</inkml:trace>
  <inkml:trace contextRef="#ctx0" brushRef="#br0" timeOffset="-171353.3">9228 17069 545 0,'0'0'28'15,"0"0"172"-15,0 0-80 0,0 0-12 16,0 0-13-16,0 0-31 16,-80 3-4-16,80-3-19 15,0 0-30-15,16 0-11 16,20-13-3-16,19-4 3 15,17-11 5-15,5 0 4 16,-11 0-9-16,-11 6-24 16,-13 5-54-16,-6 6-64 15,-5 6-104-15,-7 0-126 16</inkml:trace>
  <inkml:trace contextRef="#ctx0" brushRef="#br0" timeOffset="-170903.18">9966 16640 130 0,'0'0'405'16,"0"0"-405"-16,0 0 97 16,0 0-13-16,0 0-40 15,0 0 23-15,26-64 13 16,-38 71-19-16,-12 17-40 15,-7 12-21-15,1 11 0 16,6-1 2-16,12-1-1 16,6-4-1-16,6-6-2 0,0-9-3 15,9-6 2-15,12-7-4 16,3-5 3-16,3-8-1 16,4 0-10-16,-4 0 7 15,-5-11-8-15,-8 1 10 16,-7 5-2-16,-4 5 2 15,-3 0 6-15,0 0-5 16,-10 26-5-16,-13 13-3 16,-5 13 12-16,1 7 1 15,5 4 0-15,11-10 11 16,11-9-1-16,0-12-10 16,11-18-5-16,23-14 5 15,15-7 0-15,14-32 0 16,10-15-3-16,6-3-97 15,-1 3-182-15,3 1-146 0</inkml:trace>
  <inkml:trace contextRef="#ctx0" brushRef="#br0" timeOffset="-170172.51">13903 15591 363 0,'0'0'64'0,"0"0"62"15,0 0 25-15,0 0-63 16,0 0-44-16,0 0-28 16,-17 7-13-16,-8 32 3 0,-15 19 12 15,-8 8 16-15,-7 3-8 16,-1-8 3-16,6-3-6 16,10-12 3-16,7-14 1 15,12-11-3-15,12-8 1 16,9-13-6-16,0 0-5 15,0 0-7-15,0 0-7 16,21 0-3-16,16 0 3 16,23 0 9-16,7 3-4 15,9-3 0-15,-2 0-4 16,-3 0 1-16,-10 0-2 16,-11 0-15-16,-11 0-65 15,-10 0-46-15,-9 4-117 16,-4-4-75-16</inkml:trace>
  <inkml:trace contextRef="#ctx0" brushRef="#br0" timeOffset="-169671.99">14724 15500 549 0,'0'0'19'0,"0"0"99"15,0 0-15-15,0 0-61 0,0 0-4 16,0 0 5-16,-38-10-31 16,8 20 2-16,-3 6-1 15,2 10 4-15,7 5-2 16,5 4-6-16,6 2-5 15,10-1-4-15,3-2-3 16,5-8 3-16,19-6-4 16,-2-6-4-16,7-6-3 15,4-8-12-15,4 0 11 16,-5-6 2-16,0-10 1 0,-10-1 3 16,-5 4 1-1,-14 6 2-15,-3 7 3 16,0 0 8-16,-9 0-8 0,-18 21-8 15,-12 11-6-15,-3 7 8 16,7 7 6-16,8-2 8 16,9-5-6-16,6-6 0 15,12-9-2-15,0-7-3 16,27-9-4-16,16-8 7 16,18-2 6-16,11-23-6 15,1-6-51-15,9-2-147 16,3 0-112-16</inkml:trace>
  <inkml:trace contextRef="#ctx0" brushRef="#br0" timeOffset="-168930.41">16130 15275 44 0,'0'0'319'16,"0"0"-267"-16,0 0 54 15,-15-76-65-15,15 64 4 16,6-2-14-16,6 11-9 16,8 3 0-16,6 17-19 15,7 22 15-15,-1 17 25 16,4 11-22-16,-1 1 0 16,-1-5-13-16,-5-14-2 15,-4-16-6-15,-9-12 2 0,-6-14 2 16,-3-6 10-16,0-1 17 15,5-20 46-15,4-18-11 16,7-22-36-16,-3-16-25 16,-3-13 1-16,-11-3-4 15,-6-8-2-15,0 15-2 16,0 25-14-16,-10 27-1 16,3 31-16-16,-5 18-83 15,-5 36-256-15,-5 14 103 16</inkml:trace>
  <inkml:trace contextRef="#ctx0" brushRef="#br0" timeOffset="-168739.49">16297 15407 509 0,'0'0'58'0,"0"0"94"16,0 0-34-16,0 0-118 15,0 0 1-15,0 0-1 16,120-53 0-16,-46 31-65 16,3-2-168-16,2 1-131 15</inkml:trace>
  <inkml:trace contextRef="#ctx0" brushRef="#br0" timeOffset="-168306.18">17553 15057 686 0,'0'0'0'0,"0"0"54"15,0 0-52-15,0 0-2 16,0 0-12-16,91-43 0 15,-59 43 12-15,-5 4-9 16,-6 22-1-16,-7 6 7 0,-11 9 3 16,-3 1 0-16,0-2 0 15,-9-6-1-15,-1-9-2 16,4-13 3-16,1-3 0 16,5-9 2-16,0 0 4 15,0 0 12-15,0-21 16 16,5-16-8-16,14-12-25 15,4-3 6-15,6 0 0 16,-1 11 20-16,-3 11 6 16,-5 15-6-16,1 15-26 15,-4 5-1-15,5 26-12 16,-6 14 5-16,-1 8 2 16,0 3-1-16,-6 5-80 15,1-9-116-15,6-15-129 16</inkml:trace>
  <inkml:trace contextRef="#ctx0" brushRef="#br0" timeOffset="-168007.61">18410 14711 616 0,'0'0'48'0,"0"0"14"16,0 0-62-16,0 0-23 15,0 0 13-15,84 46 7 16,-31-30 3-16,2-3 5 16,1-6-5-16,-5-5 0 0,-8-2-8 15,-9 0-21-15,-12 0 14 16,-11 0-4-16,-10 0 9 16,-1 2 10-16,-9 13 4 15,-19 12-1-15,-13 13-6 16,-9 11 3-16,1 6 0 15,1 3-23-15,6-12-72 16,13-10-58-16,12-12-87 16</inkml:trace>
  <inkml:trace contextRef="#ctx0" brushRef="#br0" timeOffset="-167824.5">18979 14941 480 0,'0'0'163'0,"0"0"-150"0,0 0 32 16,-36 73-28-16,-3-17 34 16,-12 11-24-16,-5 3-25 15,1-5-2-15,2-3-1 16,15-13-99-16,16-19-92 16,22-19-64-16</inkml:trace>
  <inkml:trace contextRef="#ctx0" brushRef="#br0" timeOffset="-167190.48">19317 14676 656 0,'0'0'121'0,"0"0"64"15,0 0-138-15,0 0-47 16,0 0-1-16,0 0-9 15,-7-9 1-15,7 13-1 16,0 18-5-16,0 11 15 16,0 11 2-16,0 2 2 15,3 4-4-15,0 2 4 16,1-9-1-16,0-10-1 16,-1-9-2-16,0-11 0 15,-3-7 0-15,0-2 0 0,2-4 3 16,-2 0 6-16,0 0 8 15,1 0 2-15,4-21 2 16,3-17-1-16,2-14-18 16,-1-15-2-16,1-6 0 15,4-4 1-15,-5 9 0 16,0 10 1-16,-2 24-2 16,0 20 0-16,-5 9-1 15,4 5-4-15,5 0-15 16,8 21-6-16,8 11 20 15,4 9 5-15,0 2 2 16,-2 3-1-16,-7-6 1 16,1-2-1-16,-3-8 0 0,-2-9 0 15,-4-5-1-15,-5-9 0 16,-2-7 1-16,-3 0 1 16,-1 0 3-16,6 0 14 15,8-20-2-15,4-10 2 16,6-12-10-16,-4-12 5 15,-3-5-8-15,-5-7-3 16,-4 4 2-16,-6 11 4 16,-4 13 5-16,-1 16 10 15,0 13-16-15,0 6-7 16,0 3-8-16,0 0-50 16,-11 20-92-16,-7 13-168 0,-11 1-15 15</inkml:trace>
  <inkml:trace contextRef="#ctx0" brushRef="#br0" timeOffset="-164002.55">7261 16503 87 0,'0'0'240'16,"0"0"-221"-16,0 0-3 15,0 0 9-15,0 0 1 16,0 0 4-16,0 0-6 15,0 31 2-15,0 4 8 16,22 13 8-16,8 10 27 16,9 8-28-16,10-2-1 15,12 0-13-15,8-6-2 16,11-8-15-16,8-8 0 0,3-13-3 16,9-8-3-16,2-18 7 15,-5-3-11-15,-12-16 8 16,-18-7-7-16,-18-5 6 15,-19 6-7-15,-14 5-12 16,-16 1-11-16,0 3-16 16,-19 3-52-16,-20 2-37 15,-7 5-14-15,-6 0-33 16,4-1 112-16,-1-5 19 16,7-2 6-16,6-4 38 0,6 1 21 15,11-2 58-15,10 2 28 16,4 2-9-16,4-1-5 15,1 2-36-15,0 2 0 16,3 5-25-16,12-3-14 16,13 7-3-16,5 0 0 15,10 11-1-15,5 15 9 16,-2 10-4-16,-7 6-4 16,-6 10 1-16,-11 2 0 15,-8-1 2-15,-11 5-8 16,-3 1 5-16,-3 0-7 15,-14 0-7-15,-2-6-1 16,-5 0-56-16,3-10-210 0,3-13-226 16</inkml:trace>
  <inkml:trace contextRef="#ctx0" brushRef="#br0" timeOffset="-162929.78">10463 17877 78 0,'0'0'50'0,"0"0"67"15,0 0-13-15,0 0-27 16,0 0-18-16,0 0-22 16,-28-27 2-16,28 27-11 0,0 0-15 15,0 11-12-15,12 15-1 16,10 13 47-16,5 11 21 15,6 6-28-15,1 1-11 16,8-1-6-16,7 3-15 16,8-3 4-16,4 2-9 15,9-7-1-15,15-8-2 16,6-16 5-16,9-13-3 16,6-14 6-16,0 0-6 15,1-12-2-15,-13-6-1 16,-6-2-20-16,-16-2 13 15,-14 3-37-15,-16 2 29 16,-15 5-12-16,-14 4 16 16,-10 7-7-16,-3-1 11 15,0-2 7-15,-3-1-14 0,-15 0-101 16,0 1 61-16,-4-2 10 16,-2-1 5-16,-5-3 21 15,6-6 12-15,-7-8 0 16,2-1 1-16,5-1 6 15,-2 6 7-15,7 6 56 16,6 3 6-16,6 6 37 16,-1 4-2-16,7-2-30 15,0 3-9-15,0 0-34 16,0 0 2-16,0 0-1 16,0 0-19-16,0 0-11 15,19 0 2-15,8 0 7 0,8 3 7 16,7 6-2-16,3 8-8 15,0 3-2-15,-2 2-3 16,-10 5 2-16,-6 4-4 16,-12-2 1-16,-5 7-2 15,-10 6 6-15,0 8-3 16,-33 8 6-16,-13 4-9 16,-9 0-18-16,0-3-84 15,7-12-193-15,15-26-202 16</inkml:trace>
  <inkml:trace contextRef="#ctx0" brushRef="#br0" timeOffset="-161879.74">16436 17065 355 0,'0'0'35'0,"0"0"70"0,0 0 51 16,0 0-59-16,0 0-12 16,0 0-26-16,-30-23 0 15,30 23-5-15,0 0-6 16,-3 0-11-16,3 0-20 15,0 6-17-15,0 19-4 16,0 20 4-16,10 24 17 16,8 10 15-16,3 4-17 15,1 0 12-15,-2-3 1 16,-1-2-9-16,-1-8-7 16,-3-10-4-16,-5-14-5 0,-1-17-3 15,-1-9 1 1,-5-8-2-16,0-4 0 0,-3-5-34 15,6-3-81-15,7 0-89 16,5-3-132-16,6-17-98 16</inkml:trace>
  <inkml:trace contextRef="#ctx0" brushRef="#br0" timeOffset="-161288.29">17131 17207 229 0,'0'0'31'0,"0"0"111"16,-36-79-77-16,24 57-34 0,-5 7 20 16,1 5-10-1,0 5 4-15,-8 5-3 0,-8 0-31 16,0 22-11-16,-7 15-4 15,0 9 4-15,9 10 2 16,11-3-2-16,7-3 4 16,12-8-4-16,0-10-3 15,9-8 2-15,16-10-5 16,6-7 6-16,10-7 5 16,2-1 4-16,5-24 3 15,-2-6 0-15,-10-9-3 16,-11-3 5-16,-8-6 12 15,-11 3 8-15,-2 9 5 16,-4 12 2-16,0 14 13 16,0 11 7-16,0 0-44 0,0 0-17 15,0 18-20-15,-4 21-7 16,4 11 25-16,0 8 0 16,0 0-1-16,7-4 1 15,11-4-69-15,12-9-76 16,3-13-81-16,3-17-36 15</inkml:trace>
  <inkml:trace contextRef="#ctx0" brushRef="#br0" timeOffset="-160839.25">17368 17461 390 0,'0'0'64'16,"0"0"62"-16,0 0-22 15,0 0-86-15,0 0-18 16,0 0-8-16,-13-10 7 16,32 4 0-16,0-1-2 15,5 7-1-15,-3 0-1 16,0 0-3-16,-4 17 2 16,-5 6 6-16,-2 8 0 15,-6 4 5-15,-4 0-5 16,0-3 1-16,0-10-1 15,-4-10-1-15,4-4 1 16,-4-7 0-16,4-1 7 0,0 0 7 16,0-4 10-1,0-20 28-15,0-12-52 0,17-10-1 16,1-3-4-16,9 3 5 16,-2 5 0-16,-1 12 2 15,-8 12 2-15,-6 7 14 16,-3 10-1-16,-7 0-17 15,6 0-12-15,-3 22 12 16,4 8 0-16,-6 8 9 16,1 8-9-16,-2-3-9 15,0-1-71-15,0-9-73 16,0-8-22-16,0-20-70 0</inkml:trace>
  <inkml:trace contextRef="#ctx0" brushRef="#br0" timeOffset="-160558.98">17888 17307 562 0,'0'0'122'0,"0"0"42"15,0 0-69-15,0 0-69 16,0 0-25-16,0 0 1 15,9-14-1-15,17 8-1 16,7-8 11-16,8 2 2 16,-1 0-5-16,-1 0-3 0,0-1-3 15,-6 1-1-15,-8-1-1 16,-5 5-26-16,-7 1-54 16,-4 3-85-16,-2 2-94 15,-4-2-113-15</inkml:trace>
  <inkml:trace contextRef="#ctx0" brushRef="#br0" timeOffset="-159998.49">18491 16774 364 0,'0'0'52'16,"0"0"-45"-16,0 0 68 16,0 0-44-16,0 0 16 15,0 0 9-15,-9-12 26 16,9 8 12-16,0 4-2 16,0 0-15-16,0 0-26 15,0-3-19-15,0-1-1 16,0-6-3-16,0-2-24 15,4-1 3-15,1 3 3 16,-1 3 7-16,-1 3-5 16,-1 1 0-16,-1 1-7 15,-1 2 0-15,0 0-2 0,0 0-3 16,0 0-1 0,0 0-10-16,0 14-8 0,0 15-1 15,0 17 20-15,3 7 4 16,0 6 0-16,-3 3-2 15,0-9-2-15,0-5-2 16,0-8 1-16,1-11 2 16,3-10 0-16,-4-7-1 15,0-9 0-15,3-3 0 16,-3 0 3-16,3 0-3 16,3 0 0-16,10 0 0 15,14 0 1-15,6 0 8 0,9 0-4 16,1-5-2-16,-6-5-3 15,0-1-13-15,-4 0-49 16,-3-1-75-16,-4-1-179 16,-5-1-173-16</inkml:trace>
  <inkml:trace contextRef="#ctx0" brushRef="#br0" timeOffset="-159449.48">19070 16365 280 0,'0'0'16'0,"0"0"34"16,0 0 63-16,0 0-59 16,0 0 33-16,0 0-32 15,0-58-31-15,0 58-4 16,0 12-15-16,0 15 1 16,0 13 63-16,10 12-2 15,-1 10-3-15,0 8 11 16,0 6-21-16,3 7-9 15,-6-1-9-15,1 1-10 16,-2-4-10-16,-1-7-6 16,-1-2-8-16,-2-7-2 15,2-14 0-15,0-7-3 0,4-12-64 16,9-10-78-16,6-6-247 16,11-14-139-16</inkml:trace>
  <inkml:trace contextRef="#ctx0" brushRef="#br0" timeOffset="-158415.42">20129 16361 277 0,'0'0'63'0,"0"0"47"16,0 0-26-16,0 0-44 15,0 0-18-15,0 0-7 0,0-6 1 16,0 6 1-16,0 0 10 16,0 0-1-16,-14 0 8 15,-11 10-5-15,-11 11-12 16,-10 7-6-16,-5 3 9 15,-1 5 1-15,-8 3 9 16,0-3-1-16,7-4 1 16,8-3-1-16,16-10-6 15,13-10-6-15,10-5-11 16,6-4-4-16,0 0 1 16,0 0 0-16,0 0-1 15,0 0 1-15,0 0 1 0,11 0-2 16,16 7 3-1,12 2 21-15,13 2-1 0,6 8-14 16,4 1 4-16,3 3 4 16,-3 1-9-16,-1-1-6 15,-5-3 2-15,-15-3-5 16,-5-4 1-16,-13-8-1 16,-7-1 1-16,-6 1-3 15,4 0 1-15,-4-2-85 16,6 4-130-16,-5-7-138 15</inkml:trace>
  <inkml:trace contextRef="#ctx0" brushRef="#br0" timeOffset="-157846.71">20973 16273 124 0,'0'0'229'15,"0"0"-136"-15,0 0 57 16,0 0-118-16,-97-4-11 16,65 30-8-16,1 6-6 15,3 10 8-15,1 0 8 16,8-3-3-16,6 2-17 16,7-12-2-16,6 0-2 15,0-9 0-15,3-6-4 16,16-4-5-16,4-8-3 15,7-2 2-15,-1 0-5 16,-1 0 7-16,-4-12 9 16,-9-1 4-16,-5 7-1 15,-9 1 5-15,-1 2 9 0,0 3 1 16,-14 0-4-16,-15 14-14 16,-9 14-7-16,-5 3 7 15,5 5 9-15,7-5 2 16,13-3-7-16,11-4-4 15,7-4-7-15,11-5-5 16,27-4 3-16,15-7 7 16,14-4 0-16,14-4-30 15,1-16-56-15,2-3-72 16,-10-7-136-16</inkml:trace>
  <inkml:trace contextRef="#ctx0" brushRef="#br0" timeOffset="-157290.68">22208 16137 498 0,'0'0'11'15,"0"0"15"-15,0 0 166 16,0 0-105-16,0 0-48 16,0 0-39-16,0-46-7 15,10 89-20-15,4 17 27 16,3 9 9-16,-1 3 0 16,1-8-1-16,3-10-7 0,-5-10 1 15,-1-21-2-15,-5-9 6 16,-2-14 8-16,-7 0 26 15,3 0 30-15,8-20 2 16,6-20-4-16,8-15-57 16,3-19-8-16,2-11-3 15,-3-10-1-15,-3-2-8 16,-7 18-14-16,-10 23-4 16,-1 29 14-16,-6 20-11 15,0 7-78-15,-4 29-131 16,-13 26-108-16,-5 7 69 15</inkml:trace>
  <inkml:trace contextRef="#ctx0" brushRef="#br0" timeOffset="-157117.84">22217 16345 511 0,'0'0'134'0,"0"0"31"0,0 0-110 15,0 0-55-15,0 0 1 16,130-55-3-16,-58 35 2 16,6 6-180-16,-8 1-98 15</inkml:trace>
  <inkml:trace contextRef="#ctx0" brushRef="#br0" timeOffset="-156676.15">23024 16034 349 0,'0'0'199'0,"0"0"-189"16,0 0 80-16,0 0-54 15,83-46-34-15,-51 46-2 16,-1 7-6-16,-6 20-2 15,-9 9 0-15,-10 10 3 16,-6 4 1-16,0-3-1 16,-13-8-3-16,1-9 2 0,3-14 6 15,1-7 1 1,4-7-1-16,1-2 8 0,3 0 31 16,0 0 48-16,0-17-1 15,15-14-54-15,12-19-31 16,9-12-2-16,4-5 0 15,5 9 1-15,-3 8 0 16,-5 16-2-16,-1 14 2 16,-5 12 4-16,-2 8-4 15,-3 3-10-15,-5 22-4 16,-6 16 4-16,-8 12 10 16,-7 9-2-16,-8 5 2 0,-17 2-69 15,2-13-154-15,8-15-111 16</inkml:trace>
  <inkml:trace contextRef="#ctx0" brushRef="#br0" timeOffset="-156285.25">24088 15721 723 0,'0'0'72'16,"0"0"50"-16,0 0-59 15,0 0-38-15,0 0-22 0,0 0-3 16,0-5-6-16,16 5-3 16,6 13 9-16,9 2 2 15,8 2 0-15,3-1-2 16,6 1 4-16,-5-1-3 15,-5-6 1-15,-12 0 0 16,-13-7-4-16,-10-3 2 16,-3 4-3-16,0 6-2 15,-13 9-11-15,-17 11 16 16,-15 12 2-16,-10 9 3 16,-6 1-5-16,2 2-2 15,3-8-25-15,11-5-48 0,19-7-58 16,18-7-102-16,8-11-121 15</inkml:trace>
  <inkml:trace contextRef="#ctx0" brushRef="#br0" timeOffset="-156102.5">24423 16165 434 0,'0'0'87'15,"0"0"-2"-15,0 0 38 16,0 0-80-16,0 0-32 15,0 0 3-15,-88 104 7 16,43-56-15-16,0 4-6 16,1 0-16-16,8-11-129 0,14-12-65 15,17-17-220-15</inkml:trace>
  <inkml:trace contextRef="#ctx0" brushRef="#br0" timeOffset="-155498.98">24921 15754 736 0,'0'0'70'16,"0"0"18"-16,0 0-16 0,0 0-59 15,0 0-13-15,0 0-23 16,-25 46 23-16,9 4 7 15,-1-1-7-15,3 7 0 16,3-9 0-16,4-11 0 16,4-10-5-16,3-15-1 15,0-11 6-15,0 0 1 16,0 0 13-16,0 0 5 16,0-7 4-16,2-20 6 15,7-12-25-15,1-13-2 16,1-2 0-16,-4-5-2 15,2-1-2-15,2 12 1 16,-1 6 1-16,2 20-5 0,-3 9 4 16,-5 6-4-1,6 7 0-15,4 0-13 0,6 9 4 16,10 16 6-16,0 11 3 16,-1 4 4-16,0 5 0 15,-6 2 0-15,-2-6 1 16,-4-6 0-16,1-3 0 15,-3-12-2-15,-1-3 2 16,-1-9 1-16,-10-6 1 16,-2-2 3-16,3 0 12 15,8-14 23-15,6-19 20 16,6-14-43-16,3-11-11 0,-2-8-2 16,-1-3-3-1,-3-12-2-15,-5 9 1 0,-5 10-6 16,-4 20-17-16,-4 17 6 15,-3 16-8-15,0 9-31 16,-3 17-95-16,-22 22-172 16,-10 10 61-16</inkml:trace>
  <inkml:trace contextRef="#ctx0" brushRef="#br1" timeOffset="-150923.66">10232 12751 30 0,'0'0'52'15,"0"0"-9"-15,0 0 10 16,-12-78-33-16,5 59 38 16,1-3-22-16,-4-3 0 15,3 5-12-15,0 3 2 16,1 4 20-16,0 6-22 15,3 4 13-15,0 3 7 16,3 0-17-16,0 0-18 16,0 3-9-16,0 27-6 15,0 22 6-15,0 18 8 16,3 18 5-16,3 13 15 16,3 8 9-16,-2 12-2 0,2 12-5 15,2-4-13 1,-4-4 6-16,-1-7-13 0,0-14 2 15,0-19 1-15,-3-20-9 16,-3-21-1-16,3-24 10 16,0-9-5-16,-1-6-2 15,-2-5 4-15,0 0 17 16,0-7 11-16,0-19 6 16,-5-10-44-16,-10-14 0 15,-7-3-3-15,-5-5-17 16,-6 1 6-16,2 1-18 15,-5 4 28-15,6 9-4 16,2 9 8-16,4 10 0 0,6 12 2 16,6 5-2-1,6 4 1-15,6 3-1 0,0 0-1 16,0 0-3-16,0 0 0 16,0 0-4-16,0 0-4 15,10 0 0-15,13 17 9 16,10 8 3-16,2 9 3 15,10 6 7-15,-6-1-2 16,0-2-1-16,-5-9-1 16,-5-6-4-16,-1-10-1 15,-7-2 0-15,1-10 7 16,-4 0 5-16,0 0 12 16,-2 0-6-16,0-7-6 15,4-8-6-15,6-2 4 0,9-13-2 16,4-7-4-16,3-9 2 15,1-17-7-15,-4-6 8 16,-8-14 0-16,-1-2 3 16,-9 10-1-16,-6 14-9 15,-5 24-1-15,-7 18 3 16,-3 15-3-16,0 4-4 16,0 14-17-16,0 26-66 15,-10 19 5-15,-5 13-94 16,-3-1-127-16</inkml:trace>
  <inkml:trace contextRef="#ctx0" brushRef="#br1" timeOffset="-149458.75">7295 16467 9 0,'0'0'7'0,"0"0"80"16,0 0-10-16,0 0-3 16,0 0 4-16,0 0-31 0,-64-46 14 15,58 39 4-15,0 1-12 16,0 2 18-16,2 2-12 16,4-1-11-16,0 3 1 15,0 0 0-15,0 0-8 16,0 0-22-16,0 0-19 15,0 5-2-15,10 22-19 16,15 16 21-16,14 17 2 16,10 4 8-16,7 3 6 15,5-3-6-15,7-2 3 16,4-6-3-16,3-5 4 16,5-5-6-16,2-10 7 15,9-7-4-15,9-5-5 0,0-4 5 16,-2-4-4-16,-10-9-7 15,-4-2 3-15,-8-4-3 16,-9-1 1-16,-7 0-1 16,-8-10 5-16,-4-10 3 15,-8-3-2-15,-13 6-5 16,-9 2 3-16,-9 8 4 16,-9 3-2-16,0 1 3 15,0-5 4-15,-14 1-13 16,-14-3-30-16,-8 0-2 15,-10-1-20-15,-12 1-21 16,-3-4 30-16,-8-2 6 16,-1-4 7-16,7 0 4 15,5 0 18-15,18 3 8 0,14 8 2 16,7 0 20-16,13 5 14 16,3 0 6-16,3 1 5 15,0 3-8-15,0 0-6 16,0 0-6-16,0 0-7 15,0 0-12-15,0 0-8 16,0 0-4-16,15 0-7 16,18 17 9-16,13-1 4 15,12 7 1-15,8 4 1 16,1 2-2-16,2-2 4 0,-8 1-5 16,-6-6-1-1,-12-3 1-15,-13-4 0 0,-12-3 0 16,-5 1-1-16,-10 1 1 15,-3 7 3-15,0 11 7 16,-10 13 2-16,-18 8-6 16,-5 6-3-16,-3 1-1 15,6-4-3-15,12-7-70 16,14-5-115-16,4-8-151 16</inkml:trace>
  <inkml:trace contextRef="#ctx0" brushRef="#br1" timeOffset="-147982.78">10596 17818 57 0,'0'0'5'0,"0"0"89"16,0 0-21-16,0 0-29 16,0 0 30-16,0 0 5 15,-61-39-17-15,58 36-9 16,0 3 23-16,3 0 0 15,0 0-12-15,-3 0-12 16,3 0-26-16,0 0-8 16,0 0-18-16,0 7-6 15,0 10 6-15,12 12 3 16,13 3 13-16,11 2 1 16,3 2 2-16,7-7-12 15,-1 1 2-15,7 0 1 0,0-3 1 16,3-3 0-16,2 0-2 15,-6-4 0-15,1-4-8 16,-7-2 3-16,-5-3-3 16,-1-2 4-16,-8-4-5 15,2 0 3-15,0-3-2 16,1-2 7-16,3 2-7 16,-1-2 0-16,-3 0 0 15,-2 0-1-15,-1 0 0 16,0 0 1-16,2 0-1 15,13 0 2-15,14 0 2 16,9-2-4-16,10 0 1 0,4 2 2 16,-3-5-3-1,-6 4-1-15,-15 0-1 0,-10-2 2 16,-8-2-4-16,-10 3 4 16,-2-7 3-16,2 0 6 15,3-2-6-15,7-8-2 16,3 4 0-16,6-4-1 15,4 5 0-15,-5 4-1 16,-2 3 0-16,-8 2-5 16,1 0 5-16,0 0 1 15,0-5 1-15,3-4-1 16,4 3 0-16,-4 0 0 16,-6 1 2-16,-7 3-2 0,-3 3 0 15,-13-1 0-15,-4 2 0 16,-5 1 3-16,-4 2-1 15,0 0 2-15,0 0 5 16,0 0-6-16,0-3 8 16,0-2-10-16,0-5-1 15,-7-4-39-15,-12-3-13 16,-4-2 18-16,-5 2-26 16,-6-2 28-16,-5 2 3 15,-3 3 13-15,-1-6 13 16,-1 3-11-16,5 2 13 15,10 1 1-15,5 8 10 0,8 1 16 16,7 5 23-16,3 0 16 16,-1 0-26-1,7 0 3-15,0 0-18 0,0 0-10 16,0 0-8-16,0 0-6 16,0 0 0-16,10 0-9 15,12 5 9-15,11 8 9 16,9 1-3-16,1 4 3 15,2 1 0-15,-6-2-8 16,-4 4 2-16,-2-1-3 16,-7-2 0-16,-7 1 1 15,-3 0 2-15,-2-2-2 16,-5 2-1-16,-6 1 1 16,-3 6 3-16,0 10 4 15,0 5 7-15,-15 5-8 0,-9 1 27 16,-8 8-23-16,-3 8 3 15,-1 3-6-15,3 1-7 16,1-7-1-16,15-5-28 16,17-3-101-16,0-9-194 15,27-10-157-15</inkml:trace>
  <inkml:trace contextRef="#ctx0" brushRef="#br1" timeOffset="-147226.96">15686 16860 239 0,'0'0'10'16,"0"0"78"-16,0 0-12 16,0 0-34-16,0 0-10 15,0 0-32-15,-4 34 6 16,30 35 29-16,14 37 72 16,2 29-26-16,4 26-34 15,2 21-14-15,-2 3-9 0,-1-2-17 16,-8 0-6-16,0-7 1 15,-7-19-4-15,-6-26 1 16,0-42 0-16,-5-42-37 16,5-25-63-16,-2-22-70 15,7-22-128-15,-9-45 82 16</inkml:trace>
  <inkml:trace contextRef="#ctx0" brushRef="#br1" timeOffset="-143917.18">15614 16869 76 0,'0'0'49'0,"0"0"56"15,0 0-18-15,0 0-6 16,0 0-12-16,-81-64-7 16,71 57 34-16,4 3-26 15,3 1-29-15,-5 3-2 16,3-3-19-16,-2 3 4 16,4 0-12-16,2 0-4 0,1-3-3 15,0 3-3-15,0 0 4 16,0 0 2-16,0 0-3 15,0 0-4-15,0 0 4 16,0 0-3-16,0 0 2 16,0 0-4-16,3-3-2 15,21 0 2-15,13-8 4 16,23 1-3-16,15-7 0 16,16-1 0-16,10-1-2 15,6 0-2-15,-3-4 3 16,-2-1-1-16,-9 1-2 15,-12 3-1-15,-9 1-2 16,-8 4 5-16,-8 3-1 0,0 3 1 16,1-1 2-16,4 4-2 15,4-1 1-15,1 1-5 16,-5-1-8-16,-4 0-2 16,-6-3 7-16,-6-3 0 15,0 0 5-15,0 0 1 16,-2-4 0-16,-1 2 0 15,-2 3 2-15,-2 2 0 16,1 7-5-16,-3-2-4 16,0 4-12-16,-3 1-6 15,-1-3 2-15,-7-1 14 16,-2 1 11-16,3-3 0 16,3-2 2-16,1-1-2 15,2-2 0-15,1 2 0 0,2-1 0 16,2 3-2-16,1 2 2 15,7 3-1-15,8 1 1 16,2 1 0-16,3 0 0 16,4-2 0-16,3-1 0 15,2-4-1-15,3-2 1 16,-3-1 0-16,2 0 0 16,-4 0 1-16,3 0 0 15,-7 1-1-15,-5-5 0 16,2 4 0-16,-2-2 0 15,-1 1 0-15,-3-2-2 16,-7 3 2-16,1-3-1 0,-4 4 1 16,-11 1-1-16,-3 2 1 15,-2-5 0-15,-4 2 1 16,7-4-1-16,0-1 0 16,8-2 1-16,5 2-1 15,6-3 0-15,-2 5 0 16,3-6-2-16,-4 6 2 15,1 0 0-15,1-2 0 16,3 0 0-16,5-1 0 16,10 0 0-16,3 1 0 15,8-1-1-15,7-2 1 16,-1 4 0-16,4-1 0 16,0 2 1-16,-2 2-1 0,-2-4 0 15,2 2 0-15,-3 1 2 16,3 1-2-16,4-3-1 15,2 1 0-15,4-2 1 16,4 4 0-16,0-3 0 16,-1 7 0-16,-6-5-3 15,-4 5 3-15,-11 3 0 16,-1-5 3-16,-11 2-3 16,-5-1 1-16,0-2-1 15,-3-2 0-15,5 2 0 16,3 1 1-16,2 0-1 15,-3 2-1-15,-3-2 0 0,-7 2-2 16,-5 2 3-16,-2-2 0 16,-2 2 0-1,-1-3-1-15,-5-2-1 0,4 1 1 16,1-1 1-16,4 0 1 16,6 1 0-16,6-1-2 15,5 2 1-15,6 4 0 16,4-1 0-16,4-2-1 15,9 2 1-15,8-1 2 16,14-2-2-16,7-3 0 16,13-7-2-16,5-3 3 15,8 0-1-15,1 2 0 16,-3 3 0-16,-3 3 0 16,3 1 0-16,2 3 0 15,0-3 1-15,2 4-2 0,-2-6 1 16,-2 4 0-16,3-2 0 15,-1-5 0-15,0-1 0 16,5 0 0-16,-2 0-1 16,-6 4 1-16,-5 1 0 15,-15 2-3-15,-10 1 2 16,-6 1-1-16,-9 2 1 16,-4 3 2-16,-5 0-3 15,-3-2 3-15,-5 2-1 16,-3 0 0-16,-12 3 1 0,-1 0-2 15,-9 0 2 1,-10 0-2-16,-9 0 0 0,-11 0-2 16,-11 0 3-16,-4 0 2 15,-1 0-2-15,-1 0 2 16,-1 0-2-16,-1 0 6 16,-3 0-5-16,0 0-1 15,0 3 0-15,0 0-3 16,0 5-5-16,0 3 8 15,0 9 0-15,0 4 11 16,-1 3-9-16,-5 6 9 16,3 3-5-16,1 6 1 15,2 5 13-15,0 3-10 16,0 6 1-16,0 6-6 16,0 2 5-16,0-1-4 0,0-1-4 15,0-5-2-15,0 2 1 16,0 0 0-16,0-6 1 15,-4-3-1-15,-6-8 3 16,-4-1-4-16,-1-8 5 16,-1-5 1-16,-2-4-5 15,0-3-1-15,0-5 6 16,0 0-6-16,3 0 3 16,2-3-3-16,-2-3 0 15,1 1 0-15,0-1 0 16,-3 0 4-16,-4-1 0 15,-3 1-4-15,-7 3 1 0,-8 1 1 16,-11-2-4-16,-10 2 2 16,-7-1-1-16,-14-4 1 15,-4 3 3-15,-13-2-2 16,-8-2-1-16,-6-1 1 16,-7-1-1-16,-7 1 3 15,1-4-1-15,-5 2-2 16,-1-2 2-16,3 0-4 15,-1 3 4-15,-1-2-2 16,0-1 1-16,0 0 1 16,0 4-2-16,-6 0 0 15,3 3 1-15,0-3-1 16,-2 2 0-16,8 2 0 16,0 1-1-16,3 1 1 15,4-1 0-15,0 6 0 0,-1-1 1 16,1-4-1-16,0 6 0 15,3-2 0-15,2-3 0 16,7 1-1-16,-1-1-2 16,5 3 6-16,0-5-5 15,1 5 5-15,-2 3-5 16,2-4 4-16,0 4-4 16,-2-3 1-16,-2-2 1 15,6 3 0-15,3-7-1 16,7 0-13-16,1 0 8 15,4 3 5-15,2-2 0 16,4 0-1-16,-4 3 2 0,2-1-1 16,1 1 3-16,3-3-3 15,3 0 1-15,-1 0-3 16,4 2-1-16,5-7 2 16,6 3 2-16,6 0-5 15,6-4 5-15,4 7-1 16,-4-3-2-16,4 4 0 15,-4 2 0-15,-3-7 2 16,-1 3-2-16,2 0 2 16,-1 2 0-16,2-5 0 15,3 2 0-15,-2-2-1 16,1 1-1-16,-5 0-1 16,-2 4 0-16,-4-2 3 0,0 5 0 15,-2-5 0-15,-10 5-2 16,3 0 1-16,-7-5 0 15,10 0-2-15,-3 0-4 16,3-2-2-16,-2 0-4 16,-2 3 7-16,-4-2 2 15,-1 4 2-15,0-2 1 16,3 4 0-16,-4 0 2 16,6-4 1-16,5 1-1 15,5 1 0-15,1-3-3 16,1 3 1-16,0-3 2 15,-2 2-2-15,-7 0-2 0,0 3 4 16,1-3 0-16,-1 2-1 16,8-2 1-16,0 1 0 15,-1-1-2-15,3 4 1 16,1-5 0-16,3 2-10 16,1-3 8-16,-1 2-4 15,-1-4 3-15,4 3 4 16,-2-3-2-16,2-1 2 15,1 1-1-15,4-3 1 16,6 3 0-16,3-5 1 16,5 4-2-16,1 0 1 15,3-3 0-15,0 2 0 16,3-2 2-16,1 4-4 16,-1-1 2-16,-3 0 0 15,0-1 0-15,-1 2 3 0,-2-3-3 16,7 1 0-16,-2-1-1 15,2 0 0-15,-2 4 1 16,0-2 0-16,-6 1 1 16,-1 3-1-16,-9 1 1 15,4 0 2-15,-6-1 4 16,-1 0 1-16,4-3-6 16,3-1 3-16,5 1-5 15,2-3 2-15,6 3 0 16,2 0 3-16,3-1-4 15,-2 2-1-15,4 2 1 16,-3-3 0-16,-4 6-1 0,4-3 1 16,-2-3 1-16,2-1-2 15,0-1 2-15,5 2-1 16,2-3-1-16,-4 0 1 16,3 0-1-16,-1 1 0 15,2 2 5-15,-9 0-5 16,3 1 1-16,-8 5-1 15,0-3 1-15,-4 0 0 16,-3 0-1-16,-1-1 1 16,-2-2-1-16,-1 0 10 15,2 0-6-15,6-1 3 16,7-1-3-16,8-5 14 16,5 2-18-16,9-5 0 15,0 0-9-15,0 3-78 0,0-3-111 16,6 0-214-16</inkml:trace>
  <inkml:trace contextRef="#ctx0" brushRef="#br1" timeOffset="-138018.65">27724 3946 24 0,'0'0'60'0,"0"0"-2"15,0 0-25-15,0 0 5 16,-90 0-3-16,48 7-14 16,-7 2-9-16,-6 4 18 15,-5 1-10-15,-5 1-11 16,1 2 0-16,4-3-5 15,9-2 6-15,8-4 6 16,13-1 18-16,9-5 6 16,8-1 16-16,5 1 3 15,5-1-14-15,3-1-1 16,0 2-8-16,0-2-3 16,0 0-18-16,0 0-14 0,20 0 5 15,38 0 2-15,43 0 28 16,40-11-15-16,33 0 5 15,32 2-15-15,40 4 0 16,39 1-6-16,31 2 13 16,18 2-13-16,-1-3-5 15,-14-5 11-15,-18-8-6 16,-20-9-5-16,-17-3 3 16,-27-2 4-16,-25 4 4 15,-32 4-4-15,-48 8-2 16,-46 4 4-16,-44 7-8 15,-27 3 0-15,-15 0 6 0,-21 0 4 16,-37 10-11-16,-33 6-67 16,-36 4-21-16,-27 3 6 15,-17-2-30-15,-6-1-36 16,-9-1 22-16,-2 1 48 16,-4-2-27-16,-5 0 42 15,0-1 21-15,7-3 39 16,12-2 3-16,8 4 4 15,13-5 0-15,9 0 1 16,14-3 9-16,19-2 23 16,20-5-4-16,14-1 1 15,11 0-2-15,4 0-26 16,7 0 0-16,4-4 30 16,6-2-5-16,2 4-13 15,-2 0 15-15,-3 2 15 0,1 0-27 16,-1 0 9-16,10 0 38 15,12 0-22-15,11 0-29 16,13 0 62-16,6 0-50 16,0 0-26-16,0 0 5 15,18 0 14-15,33 0 18 16,41-7 24-16,56-8-30 16,56 2-17-16,50 0-6 15,36 2-8-15,24 2-3 16,12 2 0-16,-2 0 0 15,-11-7 3-15,-26 0-2 16,-37 1 1-16,-44-3 0 0,-48 3 2 16,-54 1 5-16,-47 7 3 15,-34 2 17-15,-18 3 9 16,-5 0 15-16,0 0-32 16,-4 0-16-16,-12 0-5 15,-7 0 0-15,-3 3-6 16,6 1 6-1,5-3 2-15,9 1-2 0,5-2 0 16,1 0 0-16,0 0-1 16,0 0 0-16,0 0-2 15,0 0 1-15,0 0 2 16,0 0-1-16,0 0-1 16,0 0 1-16,0 0-1 15,0 0 1-15,0 0 1 0,0 0 0 16,0 0 3-16,0 0-3 15,0 0 0-15,0 0 2 16,0 0-2-16,0 0 1 16,0 0-1-16,0 0 3 15,0 0-3-15,0 0 1 16,0 0 1-16,0 0 0 16,0 0-1-16,0 0-1 15,0 0 2-15,0 0-1 16,0 0-1-16,0 0 1 15,0 0-2-15,0 0 2 0,0 0-2 16,0 0 0 0,0 0 1-16,0 0 0 0,0 0-2 15,0 0 2-15,0 0-1 16,0 0 1-16,0 0-1 16,0 0 0-16,0 0 1 15,0 0-1-15,0 0 1 16,0 0 0-16,0 0-2 15,0 0 0-15,0 0 4 16,0 0-3-16,0 0 2 16,0 0-1-16,0 0 0 15,0 0 1-15,1 0 1 16,2 0 3-16,-1 0-3 16,-2 0 2-16,0 0-2 15,0 0-2-15,0 0 0 0,0 0 0 16,0 2-19-16,-5 19-124 15,-20 6-198-15,-6 3-60 16</inkml:trace>
  <inkml:trace contextRef="#ctx0" brushRef="#br1" timeOffset="-135854.39">27221 7829 327 0,'0'0'1'16,"0"0"7"-16,0 0 82 15,0 0-9-15,0 0-30 16,0 0-2-16,-61-12 31 15,61 12 11-15,-2 0-6 16,2 0-13-16,-1 0-25 0,1 0-9 16,0 0-27-1,0 0-11-15,7 0-12 0,31 0-14 16,29 0 26-16,31-3 21 16,20-11 3-16,13-3-14 15,2-5-8-15,4-4 0 16,1-2 0-16,-10 2 2 15,-19-1-2-15,-32 13-2 16,-34-1 0-16,-22 11 0 16,-16 3 6-16,-5 1 9 15,0 0 5-15,-21 0-3 16,-26 0-17-16,-36 0-1 16,-32 5-10-16,-25 15 6 15,-16 9-3-15,-6 1 8 16,-6 3-2-16,-1 1 2 0,9-2 0 15,17-5 0-15,32-8 6 16,37-8-3-16,34-6-3 16,27-5 0-16,13 0 0 15,0 0-11-15,16 0-8 16,31 0-6-16,33-2 25 16,36-11 8-16,25-7 8 15,15-3-6-15,13-5-3 16,-4 1-5-16,1-1-1 15,-6 4 4-15,-20 2-5 0,-30 4 1 16,-35 3-2 0,-38 5 1-16,-23 9 0 0,-14 1 8 15,0 0 15-15,-10 0 3 16,-33 0-21-16,-34 0-5 16,-31 1-6-16,-23 15 1 15,-9 4-1-15,-3 7 6 16,3-1-1-16,4 4 1 15,10-3 1-15,24-4-1 16,28-7 1-16,34-6-1 16,24-7 0-16,14-3-5 15,2 0-14-15,5 0-13 16,28 3-13-16,23-3 37 0,29 0 8 16,20 0 2-1,11-3 2-15,6-10-4 0,-4-4 0 16,-5-1 0-16,-8-2-2 15,-20 4 2-15,-24 4 5 16,-27 4-5-16,-20 7 5 16,-14 1 6-16,0 0 9 15,0 0-2-15,-23 0 7 16,-13 0-12-16,-17 0-13 16,-10 0-6-16,2 0 3 15,6 1 3-15,16 5 0 16,14-4 4-16,14-1 9 15,8-1-10-15,3 0-2 16,0 0-1-16,0 0-1 0,0 0-5 16,0 0 2-16,0 0 1 15,0 0-1-15,0 0 0 16,0 0 4-16,2 0 0 16,-1 0 0-16,2 0 1 15,2 0-2-15,1 0 2 16,-2 0 2-16,-1 0-3 15,-1 0 1-15,-2 0-1 16,0 0 0-16,1 0 1 16,-1 0 1-16,0 0-1 15,0 0 1-15,0 0 0 16,0 0 3-16,0 0-1 16,0 0-4-16,0 0 3 15,0 0 3-15,0 0-3 16,0 0-3-16,0 0 0 0,0 0 1 15,0 0 4-15,0 0-4 16,0 0-1-16,0 0 2 16,0 0 1-16,0 0 2 15,0 0 4-15,0 0-6 16,0 0 4-16,0 0-3 16,0 0 3-16,0 0-3 15,0 0 0-15,0 0 1 16,0 0-4-16,0 0 4 15,0 0-1-15,0 0-1 0,0 0 2 16,0 0 3 0,0 0-5-16,0 0-3 0,0 0 3 15,0 0 0-15,0 0-1 16,0 0-2-16,0 0-2 16,0 0 1-16,0 0-1 15,0 0 2-15,0 0 0 16,0 0 0-16,0 0-1 15,0 0 0-15,0 0-4 16,0 0-49-16,0 0-45 16,0 19-87-16,0 12-127 15,7 5 134-15,-7-3-231 16</inkml:trace>
  <inkml:trace contextRef="#ctx0" brushRef="#br1" timeOffset="-133797.85">32048 12804 25 0,'0'0'61'16,"0"0"-13"-16,0 0-6 16,0 0-6-16,0 0-9 15,0 0 7-15,0 0 5 16,0 0 2-16,0 0-5 16,0 0-1-16,0 0-1 15,0 0-3-15,0 0-1 16,0 0 0-16,0 0 2 15,0 0 5-15,0 0 0 16,0 0-6-16,0 0-11 0,0 0-2 16,0 0-4-16,0 0-10 15,0 0 2-15,0 0 1 16,0 0 5-16,0 0-1 16,0 0 7-16,0 0-3 15,0 0 2-15,0 0 5 16,0 0-8-16,0 0-5 15,0 0 0-15,0 0 0 16,0 0-2-16,0 0-3 16,0 0-4-16,0 0 1 15,0 0 2-15,0 0-1 16,0 0-1-16,0 0 1 16,0 0 0-16,0 0 3 0,0 0-1 15,0 0-2-15,0 0 5 16,0 0-5-16,0 0 1 15,0 0-2-15,0 0 0 16,0 0-1-16,0 0 3 16,0 0-3-16,0 0 0 15,0 0-2-15,0 0 4 16,0 0-4-16,0 0 2 16,0 0-6-16,0 0-45 15,-5 20-76-15,-14 10-117 16,-16-1-68-16</inkml:trace>
  <inkml:trace contextRef="#ctx0" brushRef="#br1" timeOffset="-130573.27">22892 16860 12 0,'0'0'12'0,"0"0"8"15,0 0 0-15,0 0-20 16,0 0-4-16,0 0-3 16,0 0 7-16,2 53-3 15,53-39 3-15,20-2 4 16,23-3-4-16,11 1 0 16,12-1-20-16,3 1-13 15</inkml:trace>
  <inkml:trace contextRef="#ctx0" brushRef="#br1" timeOffset="-84877.35">23452 17187 66 0,'0'0'76'16,"0"0"5"-16,0 0-12 16,0 0-11-16,0 0 2 15,0 0-1-15,0 0-8 16,-5 0 3-16,4-3 15 16,1 3-2-16,-2 0-21 15,2 0-24-15,-1 0-22 16,1 0-5-16,0 6-10 15,0 19-1-15,3 8 13 0,16 9 1 16,5-2 2-16,3-10-5 16,4-8 5-16,2-13-11 15,4-9 4-15,9-9 0 16,8-33 7-16,15-28 0 16,2-13 0-16,0-6 7 15,-10 15-7-15,-20 25-22 16,-18 27-20-16,-16 16-11 15,-7 7-17-15,-8 31-37 16,-19 17-43-16,-11 20 37 16,-8 7-44-16</inkml:trace>
  <inkml:trace contextRef="#ctx0" brushRef="#br1" timeOffset="-84568.59">23435 17564 138 0,'0'0'133'16,"0"0"-92"-16,0 0 11 16,0 0-29-16,0 0-23 15,0 0 27-15,35 96 1 16,-8-66 3-16,4-8-16 16,3-2 0-16,4-12-4 15,5-7 0-15,3-1 0 16,9-26 11-16,6-19 15 15,5-21 6-15,2-19-12 16,-5-11 3-16,-10 3-20 0,-15 7-1 16,-14 16-11-16,-14 24-2 15,-10 13-2-15,0 17-32 16,-10 6-33-16,-16 10-48 16,-10 12-71-16,-11 18-142 15</inkml:trace>
  <inkml:trace contextRef="#ctx0" brushRef="#br1" timeOffset="-82116.3">15873 15813 231 0,'0'0'94'0,"0"0"-40"0,0 0 48 16,0 0-30-16,0 0-5 15,0 0-2-15,0-3-8 16,0 3-8-16,0 0-16 16,0 0-11-16,0 0-8 15,0 0-13-15,0 0-1 16,0 0 1-16,0 0-3 15,0 0 2-15,0 0 0 16,0 0 0-16,0 0 3 16,0 0-1-16,0 0-1 15,0 0 1-15,0 0-1 16,0 0 0-16,0 0-1 16,0 0 0-16,0-3 1 0,0 3 1 15,0 0-2-15,0 0 2 16,0 0 1-16,0 0-3 15,0 0-3 1,-6 0-19-16,-4-3-97 0,1-4-25 16,0-7-23-16,2-8-53 15</inkml:trace>
  <inkml:trace contextRef="#ctx0" brushRef="#br1" timeOffset="-81785.76">15630 15341 295 0,'0'0'82'0,"0"0"-32"16,0 0 21-1,0 0-62-15,0 0-9 0,0 0-8 16,-36 13-51-16,27-13-110 15</inkml:trace>
  <inkml:trace contextRef="#ctx0" brushRef="#br1" timeOffset="-81175.64">14425 14214 275 0,'0'0'26'0,"0"0"39"15,0 0 37-15,0 0-35 16,0 0-23-16,0 0-6 16,0 7 1-16,0-7-16 15,0 0-6-15,0 0-3 16,0 0-9-16,0 0-1 16,0 0 0-16,0 0-1 15,0 0 5-15,0 0 4 16,0 0 4-16,0 0 1 15,0 0-4-15,0 0-5 0,0 3-5 16,0-2-1-16,0-1-2 16,0 0 1-16,0 0-3 15,0 0 2-15,0 0-2 16,0 0 2-16,0 0-6 16,0 0-27-16,0 0-57 15,-12 0-82-15,-8 0-182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47:42.2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7771 6962 7 0,'0'0'22'16,"0"0"-9"-16,0 0 1 15,0 0-1-15,0 0 0 16,0 0 2-16,0 0-6 16,0 0 1-16,0 0-6 15,0 0-2-15,0 0-4 16,0 0 2-16,0 0-1 15,0 0-1-15,0 0-3 0,12 0-51 16,15-1 0-16</inkml:trace>
  <inkml:trace contextRef="#ctx0" brushRef="#br0" timeOffset="1837.5">12820 6618 123 0,'0'0'0'16,"0"0"-114"-16</inkml:trace>
  <inkml:trace contextRef="#ctx0" brushRef="#br0" timeOffset="37843.56">27222 5886 232 0,'0'0'294'0,"0"0"-291"16,0 0 20-16,0 0 42 15,0 0-37-15,0 0-9 16,0 0-2-16,-26-30-11 16,57 19-5-16,26-6 0 15,23-5 18-15,21-2-4 16,9 0-8-16,3 4-1 0,0 3-5 16,-7 3-2-16,-9 3 2 15,-19 6-2-15,-22-1-4 16,-23 1-10-16,-21 2-28 15,-12-3 0-15,-16 1 31 16,-32-4-71-16,-16-2-70 16,-6 4 85-16,7-3 61 15,9-2 7-15,11-9 23 16,6-1 25-16,11-1 43 16,9 3-35-16,9 10 47 15,8 3-25-15,0 4-34 0,0 0-21 16,3-2-17-1,25 2-6-15,13 3-1 0,9 0-1 16,0 16 2-16,-4 18-1 16,-9 12 1-16,-8 14 4 15,-15 8-4-15,-14 10 5 16,-8 1-5-16,-30-2-1 16,-14-9-18-16,-18-7-45 15,-17-3-16-15,-17 1-74 16,-19 3-81-16</inkml:trace>
  <inkml:trace contextRef="#ctx0" brushRef="#br0" timeOffset="38702.75">29397 3612 320 0,'0'0'19'16,"0"0"108"-16,0 0-19 15,-15-83-45-15,12 76 14 0,0 2 3 16,-1 5-18-1,-2 0-12-15,3 0-31 0,0 0-19 16,3 17-5-16,0 24-21 16,12 22 26-16,12 17 2 15,4 7 4-15,4-9-3 16,-3-11-3-16,0-9 1 16,-9-18-1-16,-4-12 2 15,-5-13-2-15,-8-8 0 16,0-7 0-16,-3 0 11 15,2 0 9-15,5-13 8 16,8-30 1-16,3-18-7 0,6-23-16 16,-3-13-5-1,-6-1-1-15,-4 14-3 0,-3 21-4 16,-3 28-30-16,-5 24-34 16,0 11-82-16,-3 8-96 15,-24 21-165-15</inkml:trace>
  <inkml:trace contextRef="#ctx0" brushRef="#br0" timeOffset="38935.11">29321 3855 427 0,'0'0'72'15,"0"0"-8"-15,0 0 61 16,0 0-66-16,0 0-33 0,0 0-26 15,-9 0-1-15,20 0-7 16,17-2 2-16,14-12 6 16,8-1 4-16,9-4-4 15,-3-1-5-15,1 2-16 16,-2 1-106-16,-4 2-33 16,-15 2-130-16</inkml:trace>
  <inkml:trace contextRef="#ctx0" brushRef="#br0" timeOffset="39490.53">30532 3512 298 0,'0'0'2'0,"0"0"144"15,0 0-66-15,0 0 23 0,0 0-9 16,0 0-7-1,-6-31-23-15,-16 31-49 0,-9 15-15 16,-11 19-3-16,-3 14-2 16,6 12 5-16,9 2-1 15,13-7 0-15,11-10 0 16,6-10-3-16,0-11 1 16,20-8 0-16,6-8 0 15,10-5 1-15,-2-3-4 16,-4 0 2-16,-7-8-2 15,-9-3 6-15,-8 3 8 16,-4 4 1-16,-2 2 0 16,0 2 0-16,-26 3-9 15,-6 19-20-15,-7 6 5 0,4 7 14 16,10-3 1-16,13-2 0 16,10-5-6-16,2-5 4 15,17-4-6-15,24-9-14 16,18-7-22-16,23-7-53 15,7-25-129-15,-2-9-167 16</inkml:trace>
  <inkml:trace contextRef="#ctx0" brushRef="#br0" timeOffset="39818.99">30907 3430 529 0,'0'0'92'0,"0"0"141"15,0 0-129-15,0 0-23 16,0 0-38-16,0 0-26 16,-17-3-17-16,20 3-10 15,22 6 0-15,13 8 10 16,8 5 0-16,5 4 0 16,-8 0-1-16,-4-1-1 15,-11-1 0-15,-11-1 1 16,-7 0-1-16,-7 9-2 15,-3 9-1-15,-13 5 5 16,-19 4 9-16,-10-1-7 16,-4-5 3-16,1-7-1 0,10-5-4 15,11-8-3-15,18-6-46 16,6-3-111-16,31-7-93 16,23-5-14-16,16-22-1 15</inkml:trace>
  <inkml:trace contextRef="#ctx0" brushRef="#br0" timeOffset="40126.71">31608 3442 500 0,'0'0'128'16,"0"0"12"-16,0 0-48 16,0 0-49-16,0 0-43 15,0 0 0-15,-58 95 5 16,50-57-2-16,8 1-3 0,0-3 0 15,8-7-1-15,12-8 1 16,4-8-5-16,3-13 2 16,4 0 3-16,-1-14 13 15,0-17-2-15,-7-3-1 16,-7-8 1-16,-13-2-1 16,-3-1 0-16,-12 6-4 15,-18 9-1-15,-4 12 9 16,-2 12-14-16,-3 6-2 15,0 13-15-15,3 18-16 16,5 10-122-16,7-2-145 0</inkml:trace>
  <inkml:trace contextRef="#ctx0" brushRef="#br0" timeOffset="40959.03">29569 5036 395 0,'0'0'33'16,"0"0"185"-16,0 0-78 15,0 0-23-15,0 0-39 16,0 0-20-16,-14-7-8 16,14 7-14-16,0 0-15 15,0 0-16-15,11-4-5 16,25-9-2-16,19-4 0 16,12-5 3-16,4-1-1 15,-10 3 0-15,-14 1 1 16,-14 6 0-16,-17 6-1 15,-10 7 1-15,-6 0 0 0,0 0 0 16,0 0 0-16,0 1-1 16,-5 16-7-16,1 14 3 15,-3 18 4-15,-1 16 5 16,2 5 0-16,2 5 2 16,1-5-2-16,1-1-4 15,1-12 3-15,-5-7-2 16,-3-8-1-16,-2-9 3 15,-6-5 1-15,-7-2 3 16,-11-2 0-16,-13-5 2 0,-11-4-5 16,-7-3 2-1,-2-7-1-15,5-5-4 0,10 0-2 16,11-3-13-16,12-11-31 16,13 2-39-16,12-10-58 15,5-5-168-15,13-7-149 16</inkml:trace>
  <inkml:trace contextRef="#ctx0" brushRef="#br0" timeOffset="41149.08">29464 5355 525 0,'0'0'75'16,"0"0"185"-16,0 0-131 15,0 0-62-15,0 0-29 16,0 0-27-16,18-19-7 15,33 3-4-15,16-4 0 16,10-1-3-16,0 2-71 0,0 2-93 16,-8-1-142-16,-14 0-179 15</inkml:trace>
  <inkml:trace contextRef="#ctx0" brushRef="#br0" timeOffset="41883.11">30777 5010 410 0,'0'0'18'16,"0"0"105"-16,0 0-30 15,0 0-3-15,0 0-22 16,0 0-9-16,0-10-23 16,0 10-21-16,0 0-15 15,0 12 0-15,0 19-21 16,0 21 21-16,0 10 20 16,0 8-1-16,0-6 4 15,0-6-12-15,0-17 0 0,0-11-3 16,0-11-4-1,0-8 2-15,0-8-1 0,0-1 3 16,0-2 11-16,0 0 12 16,0 0 16-16,0-5 28 15,0-24-2-15,0-19-40 16,0-18-32-16,0-13-1 16,-2-4 1-16,1 2 1 15,1 17-1-15,0 18-1 16,0 24 0-16,0 13 0 15,0 8-2-15,0 1-6 16,0 0-4-16,6 10-13 16,19 17-1-16,10 17 22 0,5 4 3 15,1 3 1-15,-3-1-1 16,-5-3 0-16,-5-8 2 16,-4-6-3-16,-6-11 2 15,-5-8 0-15,-5-7 0 16,-5-4 1-16,-2-3 0 15,-1 0 5-15,2 0 3 16,2-1 14-16,5-27 11 16,1-19 16-16,0-12-40 15,-3-11-3-15,-3-5-1 16,-4 0 0-16,0 9 1 16,0 14 0-16,0 21 11 15,0 15-12-15,0 11-4 16,0 4-4-16,0 1-2 0,0 0-39 15,0 8-85 1,0 27-91-16,0 17-77 0,0 7-66 16</inkml:trace>
  <inkml:trace contextRef="#ctx0" brushRef="#br0" timeOffset="43445.34">29048 6995 331 0,'0'0'21'0,"0"0"54"16,0 0-3-16,0 0-35 16,0 0 9-16,0 0 0 15,0 0 13-15,-9-20 22 16,23-22 16-16,8-22-82 16,5-12-12-16,3-7 0 15,-6 1 3-15,-3 15-1 16,-8 18-4-16,-9 25 3 15,-4 14 31-15,0 10 15 16,0 0-42-16,-6 5-8 0,-16 21-16 16,-2 7 3-16,3 3 8 15,9 0 1-15,12-9-5 16,0-3 0-16,9-2 0 16,18-5 6-16,9 0 0 15,7-5-2-15,2-2 4 16,-9-1 0-16,-12-4-4 15,-13 0 1-15,-11 0-16 16,0 11 1-16,-26 9-14 16,-17 11 30-16,-10 3-20 15,1-3-54-15,9-8 2 16,17-10-10-16,15-13-34 0,11-5-17 16,14-25-6-16,27-18-34 15</inkml:trace>
  <inkml:trace contextRef="#ctx0" brushRef="#br0" timeOffset="44374.83">29408 6645 143 0,'0'0'175'16,"0"0"-72"-16,0 0-13 16,0 0-18-16,0 0-31 15,0 0-41-15,59 0 0 16,-59 48 0-16,-3 6 17 16,0-1-9-16,3-14-7 15,0-6-2-15,0-13 3 16,8-9-4-16,4-5 2 15,10-6 0-15,8-3 10 16,6-20 3-16,3-8 1 16,-1-8-6-16,-10-3-3 0,-6-1 5 15,-6 1-2-15,-7 9 6 16,-5 12-7-16,-2 13-1 16,-2 8-6-16,2 0-14 15,2 19-31-15,8 8-6 16,1-1 34-16,7-2-3 15,0-11-2-15,1-6 17 16,3-7 5-16,6-7 3 16,4-16 11-16,4-14 8 15,0-5 12-15,-3-8 3 0,-7-2 0 16,-3 2 15-16,-7 8-9 16,-4 13 6-16,-7 15-13 15,-4 7-20-15,-3 7-16 16,3 2-20-16,0 17-18 15,3 6 29-15,3 4 9 16,-6-3 1-16,-2-8 0 16,-1-7 1-16,0-6-2 15,0-1 4-15,0-4 2 16,0 0 6-16,-1 0 19 16,-14-11 29-16,-4-8-50 15,-2 2-3-15,5 5-3 0,5 7-3 16,3 5-1-16,-5 10-7 15,0 23-20 1,-4 11 17-16,10 11 0 0,7-5-2 16,3-5-29-16,22-11-8 15,10-13 16-15,5-15 9 16,1-6 13-16,4-11 3 16,0-22 0-16,-5-10-13 15,-5-9 18-15,-8-10 3 16,-7-9 4-16,-6-9 15 15,-2-1 23-15,-5 9 23 16,-2 19 5-16,-2 22-9 16,-3 21 27-16,0 10-1 15,0 0-71-15,0 1-16 16,0 23-22-16,0 17 3 0,-2 17 19 16,1 4 1-16,1 2-1 15,0-8 0-15,0-8 0 16,3-9 0-16,11-12 0 15,2-13-1-15,4-11 0 16,12-3 1-16,13-16 11 16,8-17 7-16,7-13-8 15,-8-5-4-15,-9 2 0 16,-13 13 2-16,-9 16-8 16,-12 9-1-16,-4 11-6 15,3 8-14-15,1 20-8 16,3 13 20-16,0 8 1 15,2 9-74-15,6-4-109 16,13-4-138-16,15-9-55 16</inkml:trace>
  <inkml:trace contextRef="#ctx0" brushRef="#br0" timeOffset="45591.07">31409 6031 779 0,'0'0'1'0,"0"0"82"16,0 0-52-16,0 0-31 15,0 0-22-15,0 0 14 0,-16 128 8 16,21-58 2-16,-1-3 0 16,3-6-2-16,2-7-21 15,0-16-94-15,5-16-24 16,-2-12 6-16,-2-10 30 15,0-2 54-15,-7-24 49 16,-3-7 7-16,-3-10 8 16,-20-3 11-16,-7 3-13 15,-2 4 6-15,6 12 20 16,7 13 9-16,9 8-1 16,6 6 3-16,2 0-45 15,2 0-5-15,0 0-17 0,16 0-36 16,23 0 2-16,18-2 51 15,6-7 2 1,-4-3-2-16,-11-5 3 0,-12 0-2 16,-6-3 13-16,-5 1 24 15,-4-5 11-15,-7 2 23 16,-4 3-27-16,-7 4 20 16,-3 9 32-16,0 3-11 15,0 3-33-15,0 0-45 16,0 4-8-16,0 18-29 15,0 12 4-15,0 12 21 16,15-1 4-16,9-3 2 16,0-11-2-16,1-9 2 15,-4-7-1-15,3-11 0 16,0-4 4-16,-1 0 10 0,4-14 6 16,0-12 3-16,-3-6 0 15,0-4-12-15,-2 3-7 16,-7 8-3-16,-3 10-2 15,-7 10-4-15,-1 5-7 16,5 17-42-16,3 12-23 16,3 10 65-16,1-4-23 15,4-9-28-15,4-7-9 16,4-12 5-16,6-7 24 16,2 0 3-16,4-14-16 15,4-11-29-15,-6-2 84 16,-2-7 0-16,-12-7 4 0,-15-4 15 15,-8 4 6-15,-1 7 34 16,-1 13 19 0,-22 15 8-16,-9 6-44 0,-9 20-42 15,-3 16-13-15,3 7 8 16,8-1 3-16,13-4-2 16,11-9-1-16,7-5-8 15,2-7-11-15,3-8 12 16,12-6 2-16,8-3 10 15,3-1 9-15,6-19 4 16,1-9 3-16,-4-5 5 16,-2-7-6-16,-9 1 16 15,-6 9-9-15,-6 12 0 0,-4 14 32 16,-2 5-39-16,0 10-15 16,0 18-44-16,-5 9 34 15,0 5 10-15,5-9 0 16,0-2-7-16,16-12-18 15,9-8-2-15,6-9 13 16,5-2 8-16,6-16 3 16,1-16-3-16,-3-12-29 15,-1-11 4-15,-6-15 23 16,-3-6 4-16,-7-9 4 16,-3-3 2-16,-5 3 9 15,-8 17 30-15,-4 20 57 0,-3 23-2 16,0 20 41-16,0 5-70 15,0 0-56 1,-9 22-11-16,-13 19-14 0,-3 18 14 16,5 8 3-16,10 9-2 15,10 2 2-15,0 1-3 16,7-4 0-16,16-10-14 16,5-7-74-16,8-17-60 15,8-19-166-15,0-22 238 16,0-5-400-16</inkml:trace>
  <inkml:trace contextRef="#ctx0" brushRef="#br0" timeOffset="45820.11">32612 5847 340 0,'0'0'103'15,"0"0"50"-15,0 0-48 16,0 0-42-16,0 0-25 15,132-12 48-15,-35-4-29 16,11-1-35-16,-1-1-11 16,-7 1-2-16,-13 3-6 15,-26 2-1-15,-27 6-2 16,-19 3-13-16,-15 3-83 16,-32 0-146-16,-30 13-112 15</inkml:trace>
  <inkml:trace contextRef="#ctx0" brushRef="#br0" timeOffset="46790.93">27910 8107 138 0,'0'0'25'0,"0"0"132"16,0 0-83-16,0 0 13 15,0 0-16-15,0 0 32 16,-33-23 4-16,32 23-9 15,1 0-29-15,0 0-16 0,-2 0-15 16,2 0-21-16,-1 4-14 16,-1 25-3-16,-1 14 0 15,-1 23 6-15,-1 14 6 16,1 6 16-16,-2 8 0 16,0 4-6-16,-1-6-4 15,0-10-2-15,1-9-6 16,1-20-2-16,2-14-4 15,3-10-4-15,0-15 0 16,0-7-1-16,0-7 0 16,0 0-36-16,0 0-56 15,11-12-77-15,15-22-110 16,1-13-44-16</inkml:trace>
  <inkml:trace contextRef="#ctx0" brushRef="#br0" timeOffset="47195.18">28350 8390 467 0,'0'0'18'16,"0"0"125"-16,0 0-65 16,0 0-40-16,-42-75 1 15,18 73 0-15,-7 2-30 0,-10 8-9 16,-9 23-7-1,-1 12 0-15,8 9 6 16,10 1 1-16,17 0-5 0,11-10 2 16,5-7 1-16,10-12-2 15,13-12 3-15,10-7 1 16,8-5 3-16,5-12 13 16,-3-17-5-16,-6 0-2 15,-10-7-2-15,-6-3 7 16,-10 8-7-16,-4 4 2 15,-6 15 7-15,-1 5 27 16,0 7 0-16,0 0-43 16,0 14-11-16,0 18-35 15,-6 14 43-15,4 7 3 16,2 0-16-16,4-6-47 0,15-7-80 16,8-8-49-1,3-15-5-15</inkml:trace>
  <inkml:trace contextRef="#ctx0" brushRef="#br0" timeOffset="47623.18">28617 8649 369 0,'0'0'63'16,"0"0"126"-16,0 0-128 16,0 0-13-16,0 0-14 15,0 0-7-15,0-9-22 16,1 5-5-16,9 0-11 0,6 2-1 15,3 1 10-15,5 1-6 16,-3 0 1-16,-4 10-4 16,-3 7-2-16,-8 3-4 15,-3 5 8-15,-3-4-7 16,0-2 15-16,-1-4 1 16,-8-6 1-16,4-3 4 15,1-6 0-15,1 0 20 16,3 0 42-16,0-13 13 15,0-16-41-15,0-15-35 16,16-5-4-16,11-1-5 16,3 11 4-16,0 9 1 15,-7 13 0-15,-4 7 12 0,-9 10-12 16,0 0-6-16,3 14-15 16,0 18 19-16,-3 8 2 15,-4 13 1-15,-4-1-1 16,-2-1-11-16,0-6-82 15,0-14-99-15,0-11-11 16,0-20-122-16</inkml:trace>
  <inkml:trace contextRef="#ctx0" brushRef="#br0" timeOffset="47804.38">29103 8497 670 0,'0'0'133'15,"0"0"41"-15,0 0-123 0,0 0-22 16,0 0-29-16,0 0-6 16,20-16-21-16,21 5-10 15,19-1-5-15,7-2-135 16,2-2-88-16,-3-4-95 16</inkml:trace>
  <inkml:trace contextRef="#ctx0" brushRef="#br0" timeOffset="48299.67">29646 8177 264 0,'0'0'66'16,"0"0"120"-16,0 0-60 0,0 0 1 15,0 0-2-15,0 0-33 16,-1-66-28-16,-1 66-42 16,2 0-22-16,-2 28-17 15,0 20-11-15,1 18 28 16,-6 13 8-16,3-3 2 16,-2-7 4-16,3-13-7 15,3-14-6-15,0-14 5 16,0-9-3-16,0-11 0 15,0-6-2-15,0-2 4 16,12 0 6-16,13-2-3 16,13-13 14-16,5-1-22 15,0-4-32-15,-1 3-92 16,-2 0-102-16,-7-2-101 0</inkml:trace>
  <inkml:trace contextRef="#ctx0" brushRef="#br0" timeOffset="48621.21">30089 7865 525 0,'0'0'58'0,"0"0"161"16,0 0-114-16,0 0 0 15,0 0-27-15,0 0-4 0,-1-55-36 16,1 55-33-16,0 0-5 16,0 20-14-16,0 22 6 15,1 21 8-15,13 20 27 16,-5 14-4-16,-3 1-5 16,-5-1-3-16,-1-7-12 15,0-15-1-15,0-13-2 16,-1-13-1-16,-4-5-49 15,-1-11-50-15,6-11-111 16,0-22-230-16</inkml:trace>
  <inkml:trace contextRef="#ctx0" brushRef="#br0" timeOffset="48982.48">30695 7824 865 0,'0'0'54'16,"0"0"66"-16,0 0-19 16,0 0-55-16,0 0-41 15,0 0-5-15,-3-10-10 16,-3 25-6-16,-7 16 16 16,-10 15 0-16,-8 4 9 15,-6-3 0-15,4-8-4 16,5-10-4-16,9-5 2 0,6-12 3 15,7-4 4-15,5-6-3 16,1-1-7-16,0-1 0 16,0 6-3-16,4 5-4 15,21 5 7-15,13 7 9 16,12 2 5-16,6-3-9 16,0-7-3-16,1-5-2 15,-9-6-20-15,-4-4-40 16,-5 0-159-16,-7-4 13 15,-9-16-295-15</inkml:trace>
  <inkml:trace contextRef="#ctx0" brushRef="#br0" timeOffset="49483.18">31274 7689 693 0,'0'0'55'0,"0"0"144"16,0 0-133-16,0 0-6 15,0 0-13-15,0 0-9 16,22-44-21-16,-22 44-17 16,-6 9-3-16,-18 22-13 15,-4 8 16-15,-5 11 4 16,3-4-4-16,11 1 2 15,7-8-2-15,9-9 0 0,3-5 0 16,4-8-4-16,22-9 3 16,10-5 1-16,5-3 7 15,7-10 1-15,-5-9 0 16,-6-2-8-16,-8 5 1 16,-14 4 0-16,-9 7-1 15,-6 5 4-15,0 0 0 16,0 0 1-16,-14 2-5 15,-14 21-3-15,-9 2-8 16,-2 8 11-16,6-2 0 16,12-1-4-16,6-2 2 15,9-5 0-15,6-3 1 16,0-6-10-16,14-9-7 16,19-5 12-16,13-4 6 15,6-18 0-15,2-4-3 0,0-4-38 16,-7 3-55-16,-8-4-59 15,-11-4-155-15</inkml:trace>
  <inkml:trace contextRef="#ctx0" brushRef="#br0" timeOffset="50525.21">30320 9154 562 0,'0'0'11'16,"0"0"117"-16,0 0 49 15,0 0-117-15,0 0-24 16,0 0-36-16,-20-10-1 15,33 47-24-15,17 23 25 0,7 23 19 16,7 7 4-16,-2-1-17 16,-3-14 5-16,-3-22-11 15,-10-21 1-15,-13-16 1 16,-4-15 4-16,-8-1 21 16,4 0 36-16,9-21-2 15,12-28-2-15,12-28-39 16,0-20-18-16,-7-6-2 15,-12 5-3-15,-9 14-28 16,-7 18-13-16,-2 20-14 16,-1 19-76-16,0 22-121 15,0 5-147-15</inkml:trace>
  <inkml:trace contextRef="#ctx0" brushRef="#br0" timeOffset="50817.16">30430 9369 384 0,'0'0'3'16,"0"0"27"-16,0 0-20 16,0 0-10-16,0 0-1 15,0 0 1-15,-26 16 22 16,26-16 39-16,0 0 61 15,0 0 3-15,1 0-19 0,16-7-42 16,13-4-9-16,9-3-5 16,5 0-37-16,1 5-13 15,0 5-1-15,-3 2-37 16,1-3-96-16,-6 5-81 16,-3 0-60-16,-5 0-42 15</inkml:trace>
  <inkml:trace contextRef="#ctx0" brushRef="#br0" timeOffset="51424.67">31398 9279 308 0,'0'0'62'0,"0"0"96"15,0 0-55-15,0 0-4 16,0 0-49-16,0 0 6 16,-3-42-19-16,3 29-22 15,7 7-1-15,3-1-1 16,1 3-12-16,5 1-1 0,2 3-9 15,3 0-5-15,1 19-5 16,-2 7 5-16,-4 8 13 16,-7 7-5-16,-7-5-5 15,-2-4-1-15,0-2 4 16,0-13 8-16,-6-3 0 16,0-9 5-16,3-1-1 15,1-4 4-15,0 0 6 16,1 0 14-16,-3-18 10 15,4-17-29-15,0-14-5 16,1-8-1-16,20 8-1 16,6 5-2-16,3 8 6 15,0 10 14-15,-4 6 3 0,0 3-5 16,-5 12-8 0,-3 5-9-16,-2 0-1 0,2 11-7 15,0 12 7-15,-2 11 5 16,-3 5-1-16,-6 5 4 15,-6 6-3-15,-1 1-1 16,0-7 0-16,-3-7-4 16,-3-11-10-16,4-9-39 15,2-4-65-15,17-7-91 16,22-6-55-16,13-10 120 16</inkml:trace>
  <inkml:trace contextRef="#ctx0" brushRef="#br0" timeOffset="52341.18">32346 8906 16 0,'0'0'69'16,"0"0"57"-16,0 0-66 15,0 0 0-15,0 0-6 16,0 0 1-16,-9-12-3 0,8 12 3 15,1 0 6-15,0 0 15 16,0 0-11-16,0 0 3 16,0 0-8-16,0 0-24 15,0 0-10-15,-2 0-7 16,2 0-16-16,0 0-3 16,0 0-1-16,0 0-5 15,0 0 3-15,0 0-5 16,0 6 2-16,9 4 6 15,9 2 0-15,4 2 2 16,2 0-1-16,2 0 2 16,1-2 1-16,-1-2-4 15,3-3 1-15,-3 3 1 0,1-5 0 16,0-1 0 0,-3 1 1-16,-3-3-2 0,-5 1-1 15,-5 3 1-15,-5-5-2 16,-3-1 1-16,-2 3-8 15,-1-3 6-15,0 0 0 16,0 7 2-16,0 2-8 16,0 5 8-16,0 6 4 15,-6 5-1-15,-9 3 1 16,-7 2 5-16,-6-1 3 16,-4 1-2-16,-1 0 12 15,2-5-4-15,3-4 3 0,6-4 0 16,5-4-5-1,2-4-6-15,6 2-2 0,3-5-4 16,2-2-2-16,-1 1-1 16,2-3-1-16,2 0 0 15,1-2 1-15,0 0-1 16,0 0-2-16,0 0-21 16,0 0-51-16,0 0-52 15,0 3-65-15,12 2-10 16,7-5 2-16</inkml:trace>
  <inkml:trace contextRef="#ctx0" brushRef="#br0" timeOffset="52783.55">32777 9297 56 0,'0'0'106'0,"0"0"-23"15,0 0-1-15,0 0-7 16,0 0-21-16,0 0-11 16,2-1 4-16,-2 1 3 15,0 0-2-15,0 0-10 16,-5 11-4-16,-19 6-14 16,-6 9-7-16,-9 6 19 15,4 2 15-15,-2 2-18 16,1-2-14-16,4-5-8 15,7-4 0-15,9-8-7 16,4-3 0-16,7-4-5 16,5-1-40-16,0-6-159 15,18-3-57-15,10-6 4 16</inkml:trace>
  <inkml:trace contextRef="#ctx0" brushRef="#br0" timeOffset="53594.34">33009 8939 592 0,'0'0'17'16,"0"0"66"-16,0 0 58 15,0 0-63-15,0 0-2 0,0 0-43 16,0-25-13-16,0 25-5 15,0 0-15-15,0 0 0 16,0 9-20-16,0 18-6 16,0 16 25-16,0 12 1 15,1 6 9-15,6-5-1 16,1-6-4-16,-4-13 4 16,1-8-7-16,-2-14 0 15,-2-8 0-15,-1-3 0 16,0-4 1-16,2 0 3 15,-2 0 9-15,0 0 7 16,0-4 22-16,0-20 19 16,0-18-37-16,0-14-24 15,0-11-1-15,0-5 0 16,0 0-5-16,0-1 2 0,0 12 2 16,0 16 0-16,0 15 1 15,0 20 1-15,0 8-1 16,0 2-1-16,0 0-6 15,0 0-6-15,0 0-8 16,15 19-5-16,10 7 15 16,11 11 10-16,3 6 1 15,4 0-3-15,-6 1 3 16,0-2-1-16,-5 0 0 16,-4-2 0-16,-1-4 1 15,-8-9 0-15,-4-7 0 16,-4-7 1-16,-4-9-1 0,-3-1 0 15,1-1 1-15,-2-2 1 16,0 0 4-16,0 0 8 16,3-5 10-16,9-23 23 15,1-8 10-15,5-17-49 16,0-5 3-16,-6-5 5 16,0-3-8-16,-3 1-1 15,-6 7 5-15,0 10 8 16,-6 14-6-16,0 14 0 15,0 10-4-15,0 7-1 16,0 3-9-16,0 0-1 16,0 0-5-16,0 0-8 15,0 0-13-15,0 0-24 16,0 0-6-16,0 0-4 16,0 0-9-16,-2 0-30 0,-5 0-45 15,1 6-38-15,-3 1-41 16,3-2-44-16</inkml:trace>
  <inkml:trace contextRef="#ctx0" brushRef="#br0" timeOffset="72761.23">10593 8448 78 0,'0'0'13'16,"0"0"-9"-16,0 0 2 16,0 0-6-16,0 0-1 15,0 0-1-15,0 0 2 16,0 0-1-16,12 3 1 15,3 2 2-15,3-3-1 16,5 1-1-16,9 4-43 16,1 0-14-16</inkml:trace>
  <inkml:trace contextRef="#ctx0" brushRef="#br0" timeOffset="73046.55">12129 8528 49 0,'0'0'0'0</inkml:trace>
  <inkml:trace contextRef="#ctx0" brushRef="#br0" timeOffset="73264.23">10375 8663 230 0,'0'0'0'16,"0"0"-130"-16</inkml:trace>
  <inkml:trace contextRef="#ctx0" brushRef="#br0" timeOffset="83659.3">3181 9300 24 0,'0'0'39'0,"0"0"-2"15,0 0 4-15,0 0 25 16,0 0-10-16,0 0 31 0,0 0-40 15,-52-43-17-15,43 38 24 16,-1 2-10-16,2 1-4 16,-1 2-15-16,-4 0-11 15,-2 0 11-15,-9 0-8 16,-7 2-17-16,-14 15 19 16,-9 16-18-16,-4 7 0 15,3 10 3-15,0 14-2 16,7 3-2-16,2 6 6 15,7 11-4-15,0 1-2 16,8-3 1-16,4 4 5 16,8-5-6-16,5-3 9 15,4 4-7-15,4-2 1 16,6 12 6-16,0 4 1 0,0-3 2 16,0 1 1-16,0-5-6 15,9-1 1-15,7-2 7 16,0 0-3-16,1-7 13 15,2-4-4-15,-2-4-5 16,5-6 3-16,-1-2-5 16,3-1-3-16,3-2 10 15,3-7-7-15,4 2-3 16,9-1 2-16,5-7-4 16,4-1 0-16,8-7-6 15,-5-9 3-15,3-3-5 16,3-5 0-16,-4-12-1 15,1-3 4-15,0-1-4 16,-4-6 1-16,-3 0 1 0,-11 0 0 16,-10 0-1-16,-3-6-2 15,-5 2 1-15,2 1-4 16,-9 0 4-16,4 3-6 16,-4-1-13-16,3 1 5 15,1-3-10-15,1 3-14 16,-4 0 13-16,-1 0-79 15,-3 0 69-15,-9 0-17 16,0 0-55-16,-3 0 39 16,0 0 26-16,0-5-136 15,-9-19 166-15,-15-12-187 16</inkml:trace>
  <inkml:trace contextRef="#ctx0" brushRef="#br0" timeOffset="84147.07">3429 11473 45 0,'0'0'96'0,"0"0"25"15,0 0-38-15,0 0 22 16,0 0-3-16,0 0-11 16,-63-48-7-16,63 45-22 15,0 3-12-15,0 0-12 16,0 0-5-16,-3 0-12 16,3 0-17-16,0 0-4 15,0 5-11-15,9 7 2 16,15 5 9-16,4 3 7 0,2 1 2 15,3 2 1-15,0 0-5 16,-2-1-3-16,-4 2 0 16,1-1-1-16,-8 0 2 15,2 3-1-15,-4 1-1 16,-6 0 0-16,1-2 0 16,-2 3 0-16,-7 1 1 15,-2 4 3-15,-2 3 2 16,0 1 2-16,0 7 12 15,-12-2 1-15,-3 0-4 16,0-1-1-16,-3-3 2 16,0-5-3-16,2 0-1 15,-2 0 0-15,6-5-1 0,0-3-6 16,0 2-1 0,0-4-1-16,3-6-6 0,2-5 3 15,1-7-3-15,3-3 0 16,3-2 4-16,0 0-4 15,0 0-6-15,0 0-42 16,0 0-51-16,0 0-89 16,3-2-137-16,13-25-177 15</inkml:trace>
  <inkml:trace contextRef="#ctx0" brushRef="#br0" timeOffset="86013.4">4798 11486 36 0,'0'0'69'16,"0"0"-31"-16,0 0 33 15,0 0-30-15,0 0-9 16,0 0 5-16,-37-6 1 15,37 6-11-15,0 0-2 0,0 0-3 16,0 0-8-16,0 0-4 16,0 0-1-16,0 0 0 15,0 0-1-15,0 0 8 16,0 0 8-16,0 0 10 16,-2 0 7-16,2 0-6 15,0 0-5-15,0 0-12 16,0 0-3-16,0 0-5 15,0 0-2-15,0 0-1 16,0 0 1-16,0-4-7 16,0 4-1-16,0 0 0 15,0-4-7-15,6-1-2 0,15-2 3 16,18-14 4 0,13-1 2-16,9-7 0 0,2-4 0 15,-2 3-6-15,-13 3-28 16,-11 11-8-16,-14 3-5 15,-13 9 8-15,-7 4-27 16,-3 0 25-16,0 0 41 16,-21 4 0-16,-4 12-1 15,-5-3 1-15,5 0 0 16,5 0 1-16,7-9 19 16,5 3 2-16,4-5 0 15,2-1 9-15,2 5-24 0,0 11-7 16,0 16-8-1,0 20 8-15,11 20 1 0,2 8 4 16,-1 8-5 0,3-5 1-16,-6-8-1 0,-3-17-6 15,-3-12-32-15,-3-12-11 16,0-4 24-16,-9-8 21 16,-15 0 1-16,-6-4 0 15,-10-2-26-15,-6-7 21 16,1-4 7-16,2-3 2 15,7 0 1-15,11-3 14 16,11 4 28-16,8-4 17 16,6 0 1-16,0 0-42 15,0 0-14-15,0 0-4 16,17 0 1-16,14-9-1 0,12-8 23 16,11-9 7-16,13-11-5 15,6-3-7-15,3-2-13 16,-1 1-7-16,-8 6 0 15,-6 5-26-15,-12 10-61 16,-16 8-50-16,-12 5-32 16,-18 4-36-16</inkml:trace>
  <inkml:trace contextRef="#ctx0" brushRef="#br0" timeOffset="86416.59">5741 11407 345 0,'0'0'4'15,"0"0"77"-15,0 0-45 16,0 0 24-16,0 0-10 15,0 0-13-15,-52-60 27 16,41 57-16-16,-1 3-19 16,-1 0 3-16,7 7-21 15,0 20 1-15,6 22-12 0,0 21 7 16,15 22 28 0,18 7 15-16,10 4-8 0,5 2-25 15,4-7-6-15,-6-7-7 16,-9-16 1-1,-13-9-5-15,-9-16 1 0,-10-4 1 16,-5-7-2-16,0-5 0 16,0-7-55-16,-14-11-61 15,-2-13-38-15,-11-3-12 16,-10-29-106-16</inkml:trace>
  <inkml:trace contextRef="#ctx0" brushRef="#br0" timeOffset="86621.54">5550 12094 164 0,'0'0'81'16,"0"0"76"-16,0 0-87 16,0 0-57-16,0 0 0 15,76-105 21-15,-21 72-5 16,5 2-3-16,4 2 3 16,-3 2-8-16,-4 4-15 15,-5 6-6-15,-16 2 0 16,-8 5-2-16,-10 7-15 15,-9 2-38-15,-6 1-51 16,-3 0-89-16</inkml:trace>
  <inkml:trace contextRef="#ctx0" brushRef="#br0" timeOffset="89567.93">6833 11684 124 0,'0'0'13'0,"0"0"81"16,0 0-31-16,0 0-23 16,0 0-12-16,0 0-7 15,-8 0 4-15,8 0 8 16,0 0 7-16,0 0 0 15,0 0-9-15,0-5 4 16,0-13-12-16,0-8-3 16,9-3-20-16,3-9 0 15,0-1-1-15,3-7 2 16,0-1-1-16,-3 1 1 16,-5 0-1-16,-7 6 1 0,0 8 3 15,0 12-3-15,0 11 5 16,0 1 4-16,-4 5-3 15,1 3-2-15,0 0-5 16,0 0-1-16,0 0-8 16,3 11-3-16,0 8 5 15,0 4 0-15,3 0 0 16,16-1 2-16,8-1 4 16,4-1-1-16,5-6-2 15,3 1 4-15,-3-2 0 0,-6-7 1 16,-5 2-1-1,-9-2 0-15,-8-3-1 0,-8 8 0 16,0 6-5-16,-18 9-1 16,-15 10 4-16,-12 3-29 15,-4 1-15-15,6-10 15 16,10-11-29-16,15-14-11 16,15-10-15-16,3-34-94 15</inkml:trace>
  <inkml:trace contextRef="#ctx0" brushRef="#br0" timeOffset="90268.7">7255 11235 80 0,'0'0'65'0,"0"0"-22"0,0 0 71 15,0 0-40 1,0 0-53-16,0 0-21 0,6 14 0 16,-6-1 23-16,0 0-7 15,3-9-13-15,4-1-3 16,-1-3 0-16,3 0 2 15,9-7-2-15,0-13 1 16,6-6 2-16,-5-7-3 16,-4 0-10-16,-9-1 10 15,-6 9 2-15,0 4 6 16,-9 11 19-16,-13 10-5 16,-1 0-17-16,-5 34-5 15,-2 12-6-15,8 10 5 16,7 0 1-16,15 0-1 0,12-9-5 15,28-15-59-15,17-18-61 16,13-14 32-16,9-26 49 16,-1-18 28-16,-4-8 5 15,-10 3 12-15,-10 2 5 16,-15 13 40-16,-11 14 15 16,-16 10 22-16,-6 10-30 15,-6 0 56-15,-6 8-48 16,-22 17-4-16,-5 6-47 15,-6 2-2-15,6-10 7 16,8-10 13-16,16-10 30 16,0-3 6-16,9-11-6 15,0-27-32-15,0-16-25 16,6-14-17-16,19-6-6 16,1 8 19-16,-1 11 4 0,-1 18 1 15,-2 21-1-15,-5 16-7 16,5 14-7-16,5 37-8 15,4 33 22-15,-4 22 10 16,0 12 0-16,-5-3 9 16,-2-16 0-16,-4-15-2 15,-1-25 11-15,-5-23-4 16,-5-19-10-16,-2-14-6 16,0-3 12-16,9-34 45 15,4-19 5-15,1-26-18 16,-1-22-48-16,-10-2-4 15,0-2-18-15,1 15-64 0,4 21-29 16,4 25-64 0,4 26-55-16,-8 18-125 15</inkml:trace>
  <inkml:trace contextRef="#ctx0" brushRef="#br0" timeOffset="92676.09">8317 10931 485 0,'0'0'21'16,"0"0"159"-16,0 0-52 16,0 0-53-16,0 0-38 15,0 0-37-15,-8 24-11 16,8 15 4-16,0 7 7 0,5 1 2 16,10-11-2-16,4-8 0 15,8-14-2-15,0-7-3 16,7-7-9-16,2-9-9 15,3-20 10-15,1-12 5 16,-9-5 7-16,-8-7-5 16,-4-2 6-16,-13 8-1 15,-4 8 2-15,-2 18 3 16,0 11-1-16,0 10-3 16,0 0-16-16,0 21-3 15,7 14-18-15,8 6 37 16,4-2 0-16,4-5-6 0,7-9-7 15,-5-12-29-15,2-6 26 16,1-7 9-16,2-7 7 16,6-22 0-16,-2-8 3 15,3-8 1-15,-7-5-1 16,-9 0-1-16,-6 4 0 16,0 8 11-16,-5 13-7 15,-4 16 6-15,-3 6-8 16,0 3-8-16,-3 0-1 15,2 0-3-15,1 0 6 16,3 0 2-16,1 3 0 16,-1-3 2-16,-3 2 3 15,0-2 48-15,0 0-29 16,-3 0 66-16,0 0-31 16,0 0-7-16,0 0 5 15,0 0-17-15,0 0-25 0,0 0 2 16,0 0-1-16,0 0-7 15,0 0 7-15,0 0 2 16,0 0 4-16,0 0-1 16,0 0 6-16,0 0 2 15,0 0-5-15,0 0-4 16,0 0-5-16,0 0-9 16,0 0 0-16,0 0-6 15,0 0 2-15,0 0-4 16,0 0 2-16,0 0-1 15,0 0 0-15,0 0-1 0,0 0 1 16,0 0-2-16,0 0 3 16,0 0 2-16,0 0-2 15,0 0-1-15,0 0 1 16,0 0 0-16,0 0-3 16,0 0 3-16,0 0 0 15,0 0 0-15,0 0 0 16,0 0 0-16,0 0-1 15,0 0-2-15,0 0-6 16,0 0 6-16,0 0-5 16,0 0 7-16,0 0-4 15,0 0 4-15,0 0 1 16,0 0 1-16,0 0-1 0,0 0-4 16,0 0 3-1,0 1 0-15,0 1 1 0,0-2-4 16,0 1 4-16,0-1 2 15,0 0 2-15,0 0 1 16,0 0 5-16,0 0 9 16,0 0-1-16,0 0 3 15,0 0 0-15,0 0-15 16,0 0-6-16,0 0 0 16,0 0 0-16,0 0 0 15,0-1 3-15,0-1 3 16,0 2-2-16,0-1-3 0,3 1 1 15,-3-2-2-15,3-1 0 16,-3 3-1-16,3-2 1 16,-3 0-1-16,0 1-5 15,0 1-15-15,3-3-13 16,-3 3-6-16,0 0 2 16,2 0-2-16,-2 0-8 15,4 0-8-15,-4 0 3 16,6 0-11-16,0 0 3 15,3 0 16-15,7 0 18 16,1 0-3-16,-1 0 7 16,-1 0 4-16,3 0 1 15,1 0-6-15,4-14 3 0,2-8 12 16,-1-6 7 0,-2-1-1-16,-5-3-3 15,-10 6-15-15,-7-2 17 16,0 6 4-16,-10 6-1 0,-14 9 1 15,-12 7-4-15,-3 17-4 16,-10 22 1-16,7 11 3 16,5 9-2-16,10 4 5 15,14 3 0-15,10-7-1 16,3-7 1-16,16-14-4 16,14-9 0-16,9-12 5 15,10-14 0-15,-1-3 1 0,4-10 4 16,-3-19-1-16,-7-10-2 15,-3-2 2-15,-11-5-2 16,-7 0 2-16,-9 0-1 16,-5 2 7-16,-7 11-1 15,0 10 29-15,0 16 36 16,0 7-13-16,0 0-23 16,0 0-38-16,0 10-2 15,0 14-17-15,0 5 16 16,9 1 3-16,1-4 0 15,4-7 0-15,1-4 1 16,-2-8-1-16,-2-4-1 16,-2-3 1-16,4 0 0 15,7-17 7-15,2-10 5 16,-3-10-6-16,1-8 0 0,-4 6-4 16,-7 8 1-16,-4 12-3 15,-2 16-1-15,1 3-7 16,8 3-12-16,3 17-10 15,9 7 26-15,4-2 1 16,-4-5 0-16,-5-6-6 16,-5-8 2-16,-2-3 7 15,-2-3 1-15,-1 0 3 16,2-17 7-16,5-12 1 16,3-10 13-16,-2-4-17 15,-4-8 3-15,-1 9-9 16,-3 9 5-16,-5 10-6 15,1 17 0-15,-5 6-1 0,0 0-3 16,0 3-15-16,0 16 10 16,0 4 7-16,0 5 1 15,0-6 6-15,0-5-6 16,-5-5 5-16,2-2 0 16,2-6 7-16,-2-4 7 15,3 0-5-15,-6 0 5 16,3 0 14-16,-3 0-28 15,-1 10-5-15,7 7-5 16,0 12-11-16,0 12 3 16,7 4 7-16,20-6-14 15,7-8-32-15,11-11-11 16,4-17 30-16,-1-3 2 16,-1-24-5-16,-2-22 28 15,-6-13 1-15,-9-8-33 16,-15-1 32-16,-9-1 5 0,-6 5 6 15,0 15-3-15,-12 13 14 16,3 15 40-16,-1 16 52 16,4 5-49-16,-2 2-57 15,2 25-7-15,-1 6 0 16,7 4 2-16,0 2 3 16,4-10 2-16,13-2-11 15,5-8 3-15,-4-10 5 0,6-6-6 16,-1-3 3-1,0-15 4-15,2-17 2 0,-2-5 3 16,-10-5-1-16,-10-5 2 16,-3 5 0-16,-13 8 4 15,-5 12 9-15,-3 17 48 16,-11 5-18-16,-3 34-45 16,-4 21-2-16,2 21 0 15,7 13 7-15,18 1 2 16,12-8-2-16,0-12-5 15,36-22-1-15,25-20-2 16,36-21 2-16,24-7-1 16,19-40 0-16,3-23-34 15,-16-16-102-15,-17-17-36 16,-32-7-296-16</inkml:trace>
  <inkml:trace contextRef="#ctx0" brushRef="#br0" timeOffset="93573.18">4840 13851 273 0,'0'0'52'0,"0"0"5"16,0 0 33-16,0 0-56 15,0 0-34-15,0 0 0 16,9-2 0-16,3 2 6 16,10 0 14-16,5-10 0 15,3-14 11-15,1-12-3 0,-1-5-11 16,-5-4-8-1,-8-5-5-15,-11 4-4 0,-6 0 5 16,-3 9 2-16,-9 14 4 16,-3 13-9-16,6 10 36 15,3 13-38-15,-3 30-7 16,9 15-2-16,0 10 5 16,9-5 2-16,19-17-5 15,5-13 3-15,6-16-12 16,7-17 0-16,-1-7 16 15,7-32 2-15,-4-24 5 16,4-10-7-16,-6-9 1 16,-16-1-1-16,-18 4 4 15,-12 15 3-15,0 22 6 16,-15 20 46-16,5 18 12 0,-1 8 5 16,2 28-76-16,5 11-14 15,4 13 4-15,10-5 9 16,20-7-7-16,6-10 8 15,3-8-2-15,-2-5 2 16,-3-6 0-16,-11-5 0 16,-7-3-2-16,-7-2 2 15,-6-3-3-15,-3 8-22 16,-12 6-4-16,-34 7 11 16,-24 10-61-16,-23-6-83 15,-7-15-96-15</inkml:trace>
  <inkml:trace contextRef="#ctx0" brushRef="#br0" timeOffset="93731.57">4883 13193 429 0,'0'0'141'16,"0"0"46"-16,0 0-78 16,0 0-46-16,0 0-49 15,0 0-14-15,-6-51-11 16,6 77-104-16,0 16-148 15,0 2 30-15</inkml:trace>
  <inkml:trace contextRef="#ctx0" brushRef="#br0" timeOffset="95411.04">6715 13108 161 0,'0'0'28'16,"0"0"-10"-16,0 0 84 15,0 0-16-15,0 0-7 16,0 0-19-16,-42-50 9 16,39 50-3-16,-3 0 1 15,-7 0-40-15,-8 7-15 16,-3 23-12-16,0 13-4 15,0 17-4-15,12 5 2 16,5-4 6-16,7-6-1 16,10-16-1-16,17-12-3 15,12-17 1-15,6-10 3 16,13-10 1-16,3-27 1 16,-1-18 7-16,-5-5-1 0,-12-6-4 15,-16 6-1-15,-12 2 1 16,-12 11 4-16,-3 11-4 15,0 16 5-15,0 11-6 16,-3 9-2-16,3 3-9 16,0 23-13-16,0 9 11 15,6 5 9-15,16 1-1 16,5-15-4-16,1-6-2 16,2-12-6-16,-3-6 6 15,-3-2 8-15,-3-5 1 0,-9-14 0 16,-2-7 0-16,-10-7 2 15,0 0-2-15,-10-1-5 16,-20 5 0-16,-4 7-15 16,-8 11-1-16,6 11 7 15,6 11 5-15,5 23-4 16,10 7 9-16,12 5-5 16,3-13 7-16,7-5-2 15,16-16-13-15,10-12 11 16,5 0 6-16,4-20 10 15,0-17 3-15,4-5 14 16,-1-4-11-16,-8 2-7 16,-7 1-6-16,-12 11 1 15,-5 10-1-15,-5 13-2 16,-5 9-1-16,-3 0-10 0,6 4-9 16,4 12 14-16,2 1 5 15,2-3 0-15,-1-5 2 16,-1-1-1-16,-2-8 0 15,-1 0 0-15,2-1 8 16,5-20 22-16,5-8 23 16,3-10-15-16,3-5-30 15,-2 5-8-15,-1 3 3 16,-6 10-4-16,-2 12 0 16,-8 11-2-16,1 3-11 15,1 0-5-15,2 14 11 16,3 3 6-16,3 0-4 0,-2-2-34 15,1-8-2 1,2-5 0-16,0-2 6 0,-2 0 11 16,2-13-19-16,1-10 13 15,-1 1 14-15,-7-6 12 16,-3 6 4-16,-3-3 4 16,-6 3 19-16,0 8 18 15,0 2 26-15,0 5 0 16,3 7-16-16,6 0-51 15,13 0-18-15,8 9 18 16,9 3 1-16,1 3 2 16,-1-1 3-16,-8-1-1 15,-4-6-5-15,-9-7 7 16,3 0 1-16,-2-7 11 0,-5-15 16 16,-1-15 10-16,-4-6-19 15,-9-3-6-15,0-7-8 16,0 6-12-16,-3 8 0 15,-3 15 0-15,2 12-3 16,4 12-23-16,0 0-116 16,25 15-146-16,8 12 174 15,13 0-46-15,-1-4 30 16</inkml:trace>
  <inkml:trace contextRef="#ctx0" brushRef="#br0" timeOffset="97257.55">8439 12447 145 0,'0'0'250'0,"0"0"-120"16,0 0-20-16,0 0 13 15,0 0-52-15,0 0-1 16,-9-52-44-16,9 52-26 16,0 0-19-16,3 7-3 15,14 5 20-15,8 2 1 16,2-4 0-16,-5-7-2 16,-2 0-4-16,-1-3 0 15,-7-3 5-15,0-16 2 16,-6-6 2-16,-3-4 3 15,-3-3-5-15,-3-2-4 16,-18 4 2-16,0 10 2 16,-6 8-2-16,2 12-8 15,1 12 8-15,-1 25-12 16,8 20 7-16,14 9 5 0,3 3-5 16,20-3 5-16,18-10-1 15,10-20-14-15,9-16-15 16,1-20 20-16,0-3 7 15,0-33 3-15,-1-17-5 16,-12-13-12-16,-8-7-19 16,-19-7 17-16,-18 4 16 15,0 10 1-15,-24 17 2 16,-1 18 4-16,-2 25 6 16,6 6-3-16,-3 23-5 15,5 14-11-15,10 6 11 16,9-4-4-16,0-5-2 0,25-14-2 15,11-10-14 1,10-10 15-16,5 0 7 16,1-16 1-16,-3-15 6 0,-7-2-5 15,-6-3 4-15,-6 6-4 16,-14 10 2-16,-7 11 3 16,-6 9-7-16,-3 3-4 15,0 27-21-15,0 12 25 16,3 11 2-16,8 4-2 15,11-13-23-15,8-12-60 16,1-13-4-16,2-16 42 16,7-3 33-16,2-26 0 15,7-16-19-15,-1-14-64 0,-2-4 18 16,-13-3 41-16,-15-7 36 16,-8 8 6-16,-10 8 48 15,0 15 23-15,-16 24 57 16,-4 15-10-16,-2 19-84 15,-5 20-40-15,5 18 0 16,7-2 2-16,6-2 0 16,9-13-2-16,0-13-2 15,18-12-8-15,1-12-2 16,8-3 4-16,0-12 8 16,7-18 4-16,-4-7-3 15,-6-8-1-15,-3-4 8 0,-9-2 1 16,-5 6 21-1,-4 15 21-15,-3 16 13 0,0 14 43 16,0 0-87-16,0 30-20 16,0 20 0-16,0 15 16 15,12 19 0-15,15 10-2 16,6 4 14-16,10 3-10 16,-1 2-1-16,3-7 5 15,-7-7-14-15,-11-14-4 16,-15-19 3-16,-12-19-2 15,0-10 10-15,-25-10 5 16,-17-5 22-16,-17-5-25 16,-13-7-9-16,-6-10-6 15,4-21-2-15,8-18 0 16,18-26-9-16,23-21-19 0,25-6-15 16,25-7-11-16,41 6 7 15,21 7 3-15,11 7 2 16,-4 13 27-16,-11 9 8 15,-20 12-8-15,-15 16 14 16,-23 12 2-16,-13 12 1 16,-9 10 2-16,-3 5 24 15,0 0 9-15,0 0-2 16,0 0-22-16,0 0-13 16,0 0-10-16,0 3-2 15,0 5 2-15,9-2-2 16,0-3-13-16,7 0 10 0,1-3-3 15,2 0 5-15,2-18 4 16,-6-4 8-16,-2-7-7 16,-13-4 6-16,0-1 2 15,-7 2 6-15,-11 9-6 16,-6 6 0-16,2 14 8 16,-5 3-16-16,3 34 4 15,-3 17-3-15,5 13 4 16,11 2 2-16,11-4-1 15,0-15-1-15,23-15-1 16,11-13-2-16,3-14 6 16,8-5 2-16,1-19 9 15,2-15-3-15,-5-10-3 0,-7-11 1 16,-6-5-5 0,-8 1 6-16,-12-4-3 0,-3 10 4 15,-7 17 8 1,0 18 3-16,0 13 26 0,0 5-45 15,0 19-5-15,13 11-11 16,8 7 16-16,3-4 0 16,4-7 1-16,-1-6 2 15,-7-10-2-15,-4-7-1 16,-3-3 1-16,2-3 12 16,9-21 26-16,1-11 15 15,8-19-34-15,0-8-6 16,-3 3-12-16,-2 8 1 15,-1 16-1-15,-9 24-2 0,3 11-7 16,1 14-21-16,5 22 28 16,7 14 2-16,-4 0-2 15,3-6 0-15,-8-13-2 16,-2-11 2-16,-4-9-1 16,-6-9-1-16,4-2-10 15,-2-19 10-15,6-22 2 16,1-18-7-16,-9-17-12 15,-2-10 3-15,-8-13-8 16,-3-4 8-16,-6-1 6 16,-12 14 10-16,2 27 2 15,7 24 43-15,-1 29 44 16,6 10-63-16,-6 37-26 16,7 18-18-16,3 18 17 0,0 13-2 15,14 3 2-15,18 3 0 16,1-5-42-16,3-19-56 15,1-11-30-15,-7-28-72 16,-7-24-2-16,-10-8-28 16</inkml:trace>
  <inkml:trace contextRef="#ctx0" brushRef="#br0" timeOffset="97476.14">10979 11413 428 0,'0'0'91'15,"0"0"144"-15,0 0-142 16,0 0-34-16,0 0-35 16,0 0-19-16,97-45 23 15,-25 12 3-15,1-4-27 16,-12 8 3-16,-7 6-7 16,-11 6-7-16,-19 7-52 15,-9 9-46-15,-15 1-129 16,-12 20-110-16,-34 10 108 15</inkml:trace>
  <inkml:trace contextRef="#ctx0" brushRef="#br0" timeOffset="98058.29">5993 14166 345 0,'0'0'52'16,"0"0"19"-1,0 0 75-15,0 0-3 0,0 0-81 16,0 0-62-16,-27 9-21 15,54 54 21-15,10 23 2 16,-1 10-2-16,-2-2 3 16,-4-4-3-16,-3-7-8 15,-9-13-93-15,3-18-67 16,-8-20-9-16,-7-20 33 16,-6-12-61-16</inkml:trace>
  <inkml:trace contextRef="#ctx0" brushRef="#br0" timeOffset="99582.81">6050 14701 94 0,'0'0'105'15,"-91"-47"11"-15,61 38 28 16,13 6-47-16,11 3-40 16,6 0-57-16,0 3-2 15,26 9-19-15,20 1 10 16,18-9-16-16,12-4 13 16,2-12 1-16,-8-16-11 15,-6-5 15-15,-19-3-5 16,-17 0 9-16,-10-4 5 15,-17 3 2-15,-1 1 8 16,-16 0 3-16,-12 10 17 16,4 5 10-16,6 12 33 15,6 9-8-15,6 6-47 0,3 28-18 16,3 12-10 0,0 10 10-16,21 4 1 0,7-5 0 15,5-6 0-15,0-9 1 16,3-14-2-16,-5-9 0 15,-4-12 3-15,-2-5-1 16,-1-5 3-16,0-26 7 16,0-11 12-16,-5-11-3 15,-7-5-14-15,-7 5-5 16,-5 16 3-16,0 14-5 16,3 17 0-16,4 6-11 15,8 26-30-15,9 14-4 16,10 13 38-16,5-4-2 15,4-7-48-15,2-12-27 0,-2-13-10 16,2-17 11-16,-2-5 29 16,-1-27 12-16,-6-11 7 15,-8-8-18-15,-13-6 23 16,-9 0 26-16,-6 1 4 16,-6 10 4-16,-9 16 13 15,6 17 73-15,-1 13 4 16,1 20-52-16,6 16-42 15,3 11 0-15,0-2-2 16,19-4-2-16,4-12 2 16,5-12-11-16,-4-10-15 15,1-7 13-15,-1 0 14 0,-9-14 2 16,-2-12 5 0,-8-3 4-16,-5-8 8 15,0-5-14-15,-18-2 6 0,-7-1-1 16,-5 11-8-16,7 11 5 15,1 16 32-15,6 7 25 16,2 33-63-16,2 17-3 16,12 15 2-16,0 2 1 15,12-5 0-15,18-9 0 16,6-14-1-16,6-11-4 16,4-15-1-16,-1-13 6 15,-2-10 6-15,0-26 3 16,-3-14-7-16,-4-13-2 0,-12-10 0 15,-9 1 0-15,-15-1 1 16,0 6 3-16,-12 17-4 16,-3 19 6-16,0 14 11 15,5 10 93-15,4 7-26 16,-2 4-81-16,-1 6-2 16,-1 2-2-16,4-2 2 15,3-5-2-15,0-3 3 16,3 1-2-16,0-3 3 15,0 0 1-15,0 0 2 16,0 0 3-16,0 0-1 16,0 0-1-16,0 0 2 15,0 0-1-15,0 0-8 16,0 0 4-16,0 0 0 16,0 0 1-16,0 0 3 0,0 0 19 15,0 0 8-15,0 0-6 16,0 0-4-16,0 0-12 15,0 0-8-15,0 0-4 16,0 0-2-16,0 0 1 16,0 0-3-16,0 0 2 15,0 0 0-15,0 0 1 16,0 0-1-16,0 0 1 16,0 0 0-16,0 0 0 15,0 0 0-15,0 0-2 16,0 0 2-16,0 0-2 15,0 0-2-15,3 0 1 0,6 0 3 16,7 0-1-16,-2 4 1 16,5 1 0-16,2 7-8 15,0 4 5-15,-2 4 3 16,-1 7-5-16,0 5 2 16,-3 4 3-16,-6-3 0 15,0-3 1-15,-3-11-1 16,-2-7 1-16,-1-4-1 15,-3-7 0-15,3-1 0 16,-3 0 6-16,0 0 6 0,0 0 0 16,0 0 11-1,0-14 30-15,0-12-4 0,0-17-49 16,0-13 0 0,0-10 0-16,0-6-1 15,0 2 1-15,3 17-1 0,5 17-1 16,-2 19-3-16,4 11 4 15,2 6-13-15,6 6 2 16,6 14 8-16,3 10 2 16,1 2 2-16,-4 9 0 15,-2 2 3-15,-5-2-6 16,-4 1 1-16,-4-3-30 16,0 1-54-16,0-8-72 15,-3-12-93-15,-6-16-181 16</inkml:trace>
  <inkml:trace contextRef="#ctx0" brushRef="#br0" timeOffset="100391.77">9158 14009 400 0,'0'0'2'0,"0"0"54"15,0 0-29-15,0 0-4 0,0 0-7 16,-79 80-11-16,79-76-3 16,0-4 3-16,18 0-2 15,10-7 11-15,8-20 27 16,6-16-12-16,1-9 1 16,-7-4-28-16,-8-1 3 15,-11 2 1-15,-11 7-5 16,-6 13 3-16,0 12-2 15,0 17 7-15,0 6 1 16,0 0-10-16,0 29-17 16,4 17-7-16,11 7 24 15,6-4-1-15,4-10 0 16,1-12-7-16,5-16-9 0,3-11 17 16,-4-8 0-16,4-27 5 15,2-11 5-15,-6-14-8 16,-5-6 1-16,-8-4 3 15,-11-5 0-15,-6-6-5 16,-6 0 2-16,-18 1 1 16,-3 17 24-16,3 20 5 15,8 23 46-15,7 20 9 16,6 11-68-16,-1 31-20 16,4 19-12-16,7 17 6 15,18 4 6-15,11 2-1 16,3-9 1-16,4-12-4 0,2-17-31 15,4-16-47-15,2-16-45 16,-5-14-43-16,-7-17-44 16,-17-19-47-16</inkml:trace>
  <inkml:trace contextRef="#ctx0" brushRef="#br0" timeOffset="100566.26">9689 13528 288 0,'0'0'11'15,"0"0"132"-15,0 0-56 16,0 0-23-16,0 0-64 16,0 0 1-16,47-27-1 0,15-2 9 15,2-4-9-15,-5 7-15 16,-6 2-94-16,-19 4-65 16,-14 4-95-16</inkml:trace>
  <inkml:trace contextRef="#ctx0" brushRef="#br0" timeOffset="101006.38">9182 13349 7 0,'0'0'443'16,"0"0"-306"-16,0 0 100 16,0 0-98-1,0 0-23-15,0 0-61 0,-67-52-26 16,67 52-29-16,0 0-15 15,0 0-88-15,19 19-140 16,20 4-34-16,7-7-55 16</inkml:trace>
  <inkml:trace contextRef="#ctx0" brushRef="#br0" timeOffset="102235.69">11070 13179 371 0,'0'0'26'0,"0"0"109"0,0 0-94 16,0 0-8-16,0 0-19 15,0 0-10-15,-52 34-4 16,73-43 5-16,3-16 2 15,6-12 7-15,-2-4-7 16,-7 1-6-16,-12-2 3 16,-9-1 3-16,-3 3-5 15,-18 1-2-15,-6 13 0 16,1 13 4-16,6 13-4 16,-3 13 0-16,7 29-5 15,0 17-2-15,7 12 4 16,9 4-2-16,0 0 5 15,22-5 0-15,2-11 0 0,0-15-2 16,0-14-1-16,-5-13 3 16,-4-11 5-16,-6-3 4 15,-3-3 0-15,3-4 11 16,0-18 34-16,7-16 8 16,1-13-51-16,-1-9 2 15,-3 4-9-15,1 12-4 16,-8 15 0-16,0 19 0 15,0 10-8-15,4 4-13 16,7 26-31-16,5 12 44 16,8 8 7-16,-1-4-8 15,3-7-29-15,-2-12-13 16,-1-15 6-16,9-12 3 0,5-6 16 16,12-32-25-16,17-19-49 15,-5-9-31-15,-4-4 53 16,-20 4 22-16,-25 4 56 15,-18 11 5-15,-9 17 31 16,-24 14 52-16,-13 20 37 16,-5 12-72-16,-1 25-43 15,3 9 0-15,13 7 2 16,11-7-6-16,14-10-6 16,11-6 0-16,0-11-3 15,21-12-3-15,15-7 6 16,9-7 3-16,7-22 7 0,-3-5-5 15,-10 2 1-15,-11-7-1 16,-11-1 3-16,-10 0 6 16,-7 0-7-16,0 10 11 15,-4 11-14-15,-3 9 28 16,4 10 6-16,-1 13-38 16,1 23-19-16,0 11 18 15,3 5 1-15,0-8-1 16,12-9-4-16,12-15-9 15,3-9-10-15,4-11 17 16,8-23 7-16,7-20 4 16,-1-14-4-16,1-7-3 15,-10-7 3-15,-14-6 5 0,-13 2 3 16,-9 10 9-16,0 15 34 16,-5 16 31-16,-6 17 19 15,2 11 34-15,3 6-42 16,-9 10-81-16,6 17-12 15,-3 9-7-15,12 0 0 16,0-2-2-16,16-2 4 16,19-5 0-16,14-4 0 15,14-7 0-15,4-10 5 16,6-6-1-16,-12 3-8 16,-19-1 1-16,-20 3-12 15,-18 7-14-15,-4 16-19 0,-35 25-47 16,-31 23 64-1,-32 16-273-15,-28-2 171 0</inkml:trace>
  <inkml:trace contextRef="#ctx0" brushRef="#br0" timeOffset="103472.98">8138 15579 63 0,'0'0'98'15,"0"0"-8"-15,-45-87 24 16,27 62-24-16,6 5-19 16,2 7 20-16,4 6 3 15,3 6-24-15,0 1-3 16,3 0-67-16,0 24-4 15,0 13-9-15,9 18 13 16,10 6 2-16,5-6-1 16,4-8-1-16,1-14 0 15,1-13-3-15,2-13 0 0,-3-7 0 16,1-7 3-16,5-24 5 16,-5-12 0-16,-4-9 0 15,-10-1 0-15,-13-4-5 16,-3 5 5-16,0 7-1 15,-3 17-3-15,-6 11 0 16,2 14 3-16,7 3-4 16,0 10-20-16,0 23-35 15,4 8 38-15,17 5 10 16,3-3-1-16,7-14-13 16,2-5-10-16,0-12-11 15,0-9 14-15,-2-3-2 0,-1-15 2 16,-2-12 24-1,-7-10-7-15,-9-2 5 0,-9-3 6 16,-3-3 0-16,0 6 13 16,-15 3 10-16,3 16 0 15,3 10 29-15,3 7 23 16,3 3-18-16,3 0-57 16,0 14-2-16,0 8-5 15,0 11 5-15,0-3-1 16,9-7 3-16,0 0 0 15,0-10 0-15,0-6 0 16,0-4-3-16,-2-3 0 0,1 0 3 16,4-9 4-1,7-14 12-15,5-18 1 0,1-5-9 16,-2 0 0-16,-4 7-5 16,-5 13-3-16,-4 15 0 15,-7 8-3-15,3 3-8 16,0 12-13-16,7 9 14 15,4 8 6-15,2 5-2 16,2-8-7-16,0-6-6 16,-2-8 2-16,2-8-3 15,3-4 9-15,9-16-1 16,7-17-2-16,2-7-18 16,-3-10-1-16,-8 1 10 15,-10 0 2-15,-18-6 16 16,-3 8 5-16,0 7 8 0,-15 16 17 15,3 12 46-15,3 11 12 16,0 1-2-16,-1 13-63 16,1 20-18-16,4 7-5 15,5 6 1-15,0-3-2 16,24-6 2-16,6-7 1 16,4-10-26-16,2-10-26 15,10-10-11-15,5-10-25 16,1-27-32-16,-3-19-63 15</inkml:trace>
  <inkml:trace contextRef="#ctx0" brushRef="#br0" timeOffset="103735.9">9460 14693 162 0,'0'0'164'0,"0"0"-61"16,0 0-92-16,0 0 19 15,0 0-9-15,-75 83-16 16,75-66-3-16,0-10-2 15,13-5 0-15,-1-2 1 16,6 0 0-16,3-9 8 16,0-18 45-16,1-2-17 15,-10-7-20-15,-11 5 9 16,-1 3 15-16,0 11-2 16,-4 10-20-16,-8 7 3 15,2 2-22-15,-5 23-8 0,3 14-88 16,3 7-44-1,9 4-24-15,0-4-143 0</inkml:trace>
  <inkml:trace contextRef="#ctx0" brushRef="#br0" timeOffset="104402.61">9944 15044 41 0,'0'0'87'0,"0"0"80"16,0 0-80-16,0 0-30 15,0 0-28-15,0 0-14 16,0 10 8-16,-16 16-2 16,-11 6 11-16,-3 2-8 15,-4 2-3-15,1-9-15 16,3-7 6-16,8-11 0 0,6-9-2 15,8 0 32-15,2-17 17 16,6-25-59-16,0-14-12 16,6-13-18-16,12-1 16 15,1 11 14-15,-3 20 0 16,-2 19 0-16,-5 9-3 16,0 11-1-16,1 0-8 15,4 20-2-15,5 21 14 16,0 18 0-16,1 13 4 15,-5 10 7-15,-4 15 6 16,-1-1-4-16,-7-1 16 16,3-5-18-16,1-18 8 0,-1-19-8 15,3-23-1 1,-5-14-3-16,4-13-2 16,-5-3 5-16,3 0 18 0,3-23 6 15,4-20 36-15,1-20-18 16,2-16-38-1,-7-6-9-15,-3 5-5 0,0 13-11 16,3 18-47-16,-3 10-29 16,6 9-44-16,1 7-82 15,-4 6-101-15</inkml:trace>
  <inkml:trace contextRef="#ctx0" brushRef="#br0" timeOffset="105115.01">10238 14766 223 0,'0'0'236'16,"0"0"-77"-16,0 0-27 15,0 0-107-15,0 0-24 16,0 0 1-16,-25 87-1 16,25-54 4-16,0-1-5 15,10-8-5-15,5-5 3 16,3-13 0-16,4-6-5 15,1-2 7-15,8-25 0 16,-1-6 4-16,0-10-4 0,-8-4-12 16,-5-2 8-1,-7 1 4-15,-7 6 1 0,-3 16 4 16,0 13 0-16,0 13-8 16,0 0 3-16,3 13-12 15,6 19-7-15,8 9 15 16,9 6 4-16,1-5 0 15,4-5-45-15,2-14-73 16,3-7 25-16,-1-16-1 16,7 0-8-16,-3-26 13 15,-3-11-10-15,-6-8 40 16,-14-5 59-16,-13 2 36 16,-3-2 62-16,0 9-14 15,-13 8 15-15,0 14 9 16,7 12-18-16,1 7 30 0,2 0-88 15,3 13-32-15,0 10-10 16,0 4 7-16,11-4-7 16,8-4-22-16,3-6 4 15,2-9-3-15,1-4 16 16,-2 0 7-16,-1-17 1 16,-4-8 0-16,-9-5-4 15,-6-1 5-15,-3-1 4 16,-12-1 4-16,-15 6 4 15,-1 10 0-15,-2 11 23 16,0 6 33-16,-1 19-51 16,1 26-8-16,4 10 10 15,10 11 12-15,9 4-3 0,7-4-12 16,7-18-8-16,23-12-2 16,15-11-2-16,13-22 1 15,9-3 0-15,9-28 1 16,-4-18-54-16,-5-9-80 15,-3-3-36-15,-10-9-186 16</inkml:trace>
  <inkml:trace contextRef="#ctx0" brushRef="#br0" timeOffset="106784.39">12184 14396 50 0,'0'0'314'0,"0"0"-312"16,0 0 67-16,0 0-52 15,0 0 7-15,0 0-18 16,-49 59-3-16,50-59-1 16,18 0 2-16,6-13 19 15,15-19 42-15,2-12-12 16,-3-11-25-16,-3-5-13 0,-14-6-8 15,-13-4 11-15,-9-6-15 16,0-8 0-16,-12 3 0 16,-13 12-2-16,-2 23 3 15,9 22 5-15,1 18 16 16,4 6 32-16,-3 36-57 16,-1 31-16-16,1 22 15 15,7 9 0-15,9 0-1 16,3-10 1-16,20-9-2 15,12-16 2-15,7-19-4 16,7-25-9-16,3-16 9 16,6-11 4-16,5-28 0 15,-2-17-1-15,-10-8-2 16,-11-6-11-16,-14-4-2 0,-16-3 5 16,-7-5 11-16,-3 12 1 15,0 19 0-15,-9 18 8 16,2 23 3-16,-1 7 23 15,0 17-34-15,1 28-12 16,-3 11 6-16,4 11 4 16,6-5-5-16,6-12 3 15,14-8-10-15,12-14-17 16,1-15-4-16,9-10 14 16,4-3-3-16,6-24 7 15,2-13-26-15,-8-7-6 0,-10-7 26 16,-11-8 15-1,-19 0 8-15,-6 2 5 0,0 15 10 16,-12 9 24-16,-4 20 41 16,0 2 11-16,5 8-29 15,8 3-3-15,-3 0-35 16,6 0 6-16,0 0 6 16,0 0-17-16,0 0-2 15,0 0-4-15,0 0 4 16,0 0-4-16,0 0 0 15,0 0-5-15,0 0-5 16,0 0-2-16,0 0 2 16,0 0 1-16,0 0 0 15,-3 0 2-15,3 0-6 0,-3 0-3 16,3 10-1-16,0 9-1 16,0 9 4-16,0 4 2 15,0 5-1-15,0-4 0 16,0-7 0-16,0-9 2 15,0-6-4-15,0-9 2 16,0-2-1-16,0 0 1 16,0 0 0-16,3 0 1 15,9-22-1-15,9-16 2 16,7-8 1-16,2-9-3 16,0 11 0-16,-5 10 0 15,-9 14-3-15,1 12-19 16,-2 8-17-16,-1 3-20 0,9 22 1 15,-7 13 35-15,4 5 12 16,-5-1-9-16,-5-9 5 16,-4-13 3-16,-2-9 9 15,0-11 3-15,-4 0 4 16,3 0 5-16,3-11 24 16,4-20 11-16,2-11-19 15,9-8-18-15,-3 2-2 16,1 1-4-16,2 8 1 15,-12 16 0-15,-2 12-2 16,-4 8 0-16,2 3-5 16,4 3-16-16,6 14 15 0,4 10 6 15,2-1 1 1,1-1-1-16,1-5 0 0,-1-6-6 16,-2-7-3-16,3-7 0 15,6-7 8-15,-1-16 1 16,5-13 4-16,-6-3 0 15,-5-11 1-15,-8-3 2 16,-4 0-2-16,-10 5 5 16,0 14 11-16</inkml:trace>
  <inkml:trace contextRef="#ctx0" brushRef="#br0" timeOffset="107675.17">14061 13392 0 0,'-12'-23'0'16,"2"-7"0"-16,-3 0 0 16,4-6 0-16,-2 0 0 0,5 0 0 15,-14-1 0-15,14 5 0 16,-4 8 0-16,-6 8 0 16,10 13 0-16,-11-2 0 15,11 5 0-15,-13 0 0 16,8 11 0-16,1 2 0 15,4-6 0-15,0-1 0 16,0-2 0-16,3-4 217 16,3 0-187-16,0 0 35 15,0 0-30-15,0 0-10 16,0 0-8-16,0 0 1 16,0 4-1-16,0-4-15 15,0 0-2-15,0 0 1 16,0 0-1-16,0 0 5 0,0 0-4 15,0 0 3-15,0 0-1 16,0 0 2-16,0 0-2 16,0 0 1-16,0 0-4 15,0 0 0-15,0 0 1 16,0 0-1-16,0 0 1 16,0 0 0-16,0 0 0 15,0 0 2-15,0 0 10 16,0 0-3-16,0 0 4 15,0 0-4-15,0 0-10 16,0 0-3-16,-4 5-2 16,1 3 1-16,-2-2-4 0,5-3 0 15,0-3-4 1,0 0 5-16,0 0 7 0,0 0 3 16,0 0 0-16,0 0 0 15,0-9 37-15,0-1-14 16,0-1-15-16,0 2 10 15,0 5-5-15,0-3 6 16,-3 7 16-16,-6 0-24 16,-7 0-14-16,1 17-5 15,0 12-9-15,3-2 6 16,9-3-6-16,3-5-6 16,0-9-3-16,0-3 10 15,12-7 5-15,9 0 8 0,4-4 0 16,5-16 7-1,-2-2-5-15,-2-4-4 0,-10 2 0 16,-5 4-7-16,-11 1 8 16,0 9 1-16,0-1-2 15,-17 8 0-15,-5 3-6 16,-2 14 6-16,-1 9-11 16,2 7 8-16,10-4-3 15,7-6 7-15,3-4-10 16,3-10-11-16,0-3 3 15,0-3 11-15,9 0 8 16,1 0 0-16,2-5 1 0,-1-5-1 16,-4-1 0-1,-4 3-40-15,-3 8-53 0,0 0-26 16,-10 5-50-16</inkml:trace>
  <inkml:trace contextRef="#ctx0" brushRef="#br0" timeOffset="108077.14">13809 13479 92 0,'0'0'18'0,"0"0"65"16,0 0 4-16,0 0-20 15,0 0-7-15,0 0-20 16,-3-4-4-16,3 4-5 16,0 0 6-16,0 0-27 15,0 0-10-15,0 9-8 16,0 15 2-16,9 13 6 15,4 8 8-15,-1-1 7 16,-1 1-3-16,2-8-2 16,-4-7 4-16,-3-7-3 0,1-10-11 15,7-6 1 1,-2-5-1-16,8-2 0 0,12 0-10 16,4-9-49-16,3-14-141 15,0-10-64-15</inkml:trace>
  <inkml:trace contextRef="#ctx0" brushRef="#br0" timeOffset="108482.72">14254 13002 185 0,'0'0'14'0,"0"0"142"15,0 0-24-15,0 0-10 16,0 0 3-16,0 0-59 16,-17-33-38-16,17 33-16 15,0 3-12-15,0 17-1 16,0 14 1-16,0 22 1 15,3 10 16-15,3 9 4 16,-2-1-2-16,2-8-10 16,0-4-3-16,5-6-2 15,-5-6-1-15,4-10-2 0,-1-14-1 16,5-6-2-16,2-11-4 16,3-1-27-16,14-8-35 15,3 0-12-15,9-22-70 16,1-12 22-16,-7-7-29 15,-11-2-39-15</inkml:trace>
  <inkml:trace contextRef="#ctx0" brushRef="#br0" timeOffset="108715.21">14116 13402 29 0,'0'0'169'16,"0"0"-71"-16,0 0 1 0,0 0 14 15,0 0-36-15,0 0-53 16,-44 20-13-16,88-37 0 16,22-5 47-16,12-6-25 15,3 2-5-15,-6 1-16 16,-20 4-5-16,-16 9-7 16,-19 1 0-16,-7 8-39 15,-7 3-106-15,-6 0-71 16,-14 11-96-16</inkml:trace>
  <inkml:trace contextRef="#ctx0" brushRef="#br0" timeOffset="109595.62">12717 13580 151 0,'0'0'60'0,"0"0"103"16,0 0-96-16,0 0 5 15,0 0-26-15,0 0-22 16,-33-9-19-16,27 21-5 16,-1 2-2-16,1 3 2 15,6-2-4-15,0-4 1 16,0-5 0-16,0 2-5 0,6-8 8 15,7 0 0-15,1 0 1 16,2-8 4-16,-4-9-4 16,-8-3 12-16,-1-2-11 15,-3 3 7-15,0-1-1 16,-10 3-5-16,-5 11 0 16,-9 6-2-16,2 3-1 15,-5 23-15-15,6 7-4 16,4 0 4-16,13-7 12 15,4-9-14-15,0-7-3 16,14-7 2-16,5-3 18 16,5-3 1-16,-3-13 6 0,-2-4 17 15,-4 3 7-15,-9 0-4 16,-6 1 13-16,0 4-4 16,0 5-36-16,0 7 0 15,-3 0-78-15,-7 16-89 16,0 12-143-16</inkml:trace>
  <inkml:trace contextRef="#ctx0" brushRef="#br0" timeOffset="110388.87">14000 13796 57 0,'0'0'88'16,"0"0"-23"-16,0 0-8 15,0 0-16-15,0 0 6 16,0 0-8-16,-3 0-5 16,3-5-10-16,0 3-14 0,13-8-7 15,13-10 15-15,12-4 14 16,8-7-1-16,10-2 0 16,-4-4-8-16,-1 3-1 15,-5-2-13-15,-13 0-8 16,-8 2 4-16,-9 9 2 15,-5 6-7-15,-5 4-7 16,-6 15-61-16,3 0-58 16,-3 3-110-16</inkml:trace>
  <inkml:trace contextRef="#ctx0" brushRef="#br0" timeOffset="110997.71">15484 13433 333 0,'0'0'35'16,"0"0"98"-16,0 0-13 16,0 0-52-16,0 0-19 15,0 0-25-15,-19 0-15 0,3 12-9 16,-1 5-6-16,5-4 4 16,2-4 0-16,9-2-2 15,1-4-1-15,0-3 2 16,0 0-4-16,0 0 3 15,4 0-7-15,12-5 9 16,1-5 2-16,2-5 7 16,-9 1-2-16,-4-1-2 15,-6 2-1-15,0 4 4 16,-6 4-4-16,-9 2-2 16,-3 3-10-16,-4 4-1 15,-2 17-6-15,6 4 0 16,3 1 3-16,9-2-4 0,6-7-13 15,0-5-11 1,3-9 24-16,11 1 16 0,2-4 2 16,3 0 2-16,1-13 8 15,-3-4 3-15,-3 0 7 16,-5 2 11-16,-9-2 9 16,0 5-20-16,0 4-8 15,0 4 0-15,0 4-12 16,-11 0-6-16,-5 17-31 15,-6 12-122-15,-5 9-6 16,-2-2-118-16</inkml:trace>
  <inkml:trace contextRef="#ctx0" brushRef="#br0" timeOffset="119068.25">16121 9707 22 0,'0'0'10'16,"0"0"-8"-16,0 0 28 0,0 0 5 16,0 0-33-16,0 0 2 15,0 0-4-15,0 0-2 16,-6-14-6-16,6 14-18 16,0 0-24-16,0 0 31 15</inkml:trace>
  <inkml:trace contextRef="#ctx0" brushRef="#br0" timeOffset="122287.18">23155 9948 56 0,'0'0'12'16,"0"0"13"-16,0 0 30 16,0 0-40-16,0 0 3 15,133 0 13-15,-41 0-18 16,28 0 10-16,17 5-22 15,24 3 6-15,15-1-5 16,13-5 1-16,5-2-3 0,0 0-1 16,-6-9-4-1,-21-11 0-15,-21 3 4 0,-32 4 1 16,-41 4 0-16,-32 4 1 16,-29 2-1-16,-12 1 4 15,-32 2-4-15,-39 0-15 16,-36 0 8-16,-30 0 1 15,-15 15 5-15,-5 2-1 16,5 0 2-16,10-2 1 16,12-7 0-16,19-4 2 15,17-4-1-15,16 0-1 16,26 0 1-16,23 0 8 16,18 0 8-16,11 0-6 0,0 0-12 15,26 0-7-15,27 2 7 16,18 9 1-16,20-3-1 15,12 0 3-15,3-2-3 16,1 0 0-16,-5-4-4 16,-11 1-6-16,-18-3-32 15,-19 0-37-15,-24 0-56 16</inkml:trace>
  <inkml:trace contextRef="#ctx0" brushRef="#br0" timeOffset="148103.63">18345 11546 194 0,'0'0'1'0,"0"0"18"15,0 0-9-15,0 0 23 16,0 0 11-16,0 0-2 16,0 0-23-16,0-10 113 15,0 10-130-15,-3 0-2 16,3 0 0-16,0 0 0 16,0 0-5-16,-3 12-4 15,0 15 9-15,0 20 16 16,-3 12 0-16,-6 21 4 0,1 19 0 15,-2 17-7-15,-1 20 1 16,2 9-9-16,1 15 3 16,8 13 1-16,-3 9-1 15,3 0 5-15,3-2-2 16,-3 2 16-16,0-1-5 16,-1 9-3-16,0 1-10 15,-2 10 4-15,2 0-4 16,2 4-3-16,-1 3 19 15,3 0-23-15,0 7 0 16,0 6-2-16,0-2 0 16,2 2 61-16,1 0-57 15,0-8-2-15,-2 1 10 0,-1-3 14 16,0-10-17-16,0-4 7 16,0-10-13-16,0-6 11 15,6-10-3-15,2-4-2 16,-2 1 12-16,-3 0 1 15,3 0-17-15,-6-2 4 16,3-11 15-16,0-13-15 16,4-16 3-16,0-32-6 15,3-29-5-15,0-27 0 16,-4-27 1-16,-2-5-2 16,1-6-1-16,-2 0-9 15,-3 0-20-15,0 0 30 16,0 0 0-16,0 0 0 0,-15-3-604 15</inkml:trace>
  <inkml:trace contextRef="#ctx0" brushRef="#br0" timeOffset="149467.79">18161 11740 14 0,'0'0'42'16,"0"0"8"-16,0 0 22 0,0 0 11 15,0 0-4-15,0 0-11 16,3-72-2-16,-1 69-4 16,3-3-8-16,4-2-13 15,7-4-7-15,6 1-15 16,11-5-4-16,3 2-11 16,16 1 3-16,7 3-7 15,19 0 7-15,16 5-6 16,18 0 0-16,23 0 1 15,24-2 0-15,29 3 0 16,22-2-2-16,19 6 0 16,13 0 2-16,0 0-2 0,5 0-2 15,9 0 2 1,12 3 2-16,12-3-2 0,11 0 0 16,15-6 0-16,10-10 0 15,9-8 0-15,2 1 0 16,-1 3 2-16,-5 3-2 15,0 1 1-15,-6 5-2 16,-5 2 2-16,-2 3-4 16,0-2-1-16,-4 3 2 15,2-2-8-15,-2 0 2 16,-1-3 1-16,-6 0 3 16,-6-3 1-16,1 3 3 15,-8-4 0-15,-2 2-1 16,-8-1-1-16,-8 3-2 15,-7 3 2-15,-8 5-1 0,-11-1-1 16,-5 3 4-16,-3 0 1 16,-3 0-1-16,0 0-2 15,-7 0 2-15,-14 0 0 16,-7 0 0-16,-9 0 2 16,-4 0-2-16,-6 0 4 15,-9 5-4-15,-9 1-3 16,-9-2 2-16,-11 1 1 15,-11-3 3-15,-10-2-2 16,-16 0-1-16,-25 3 1 0,-22-3-1 16,-27 0 1-1,-19 3 1-15,-11-3 0 0,-3 0 3 16,0 0-5-16,0 0 0 16,0 0-5-16,-3 2-17 15,-8 3-127-15,-9 1 57 16,-10 0-97-16</inkml:trace>
  <inkml:trace contextRef="#ctx0" brushRef="#br0" timeOffset="150930.84">19479 13575 576 0,'0'0'34'0,"0"0"-22"15,0 0-12-15,0 0 19 16,0 0-18-16,0 0 10 0,62-4 25 16,-3-30 17-1,15-14-10-15,3-13-33 0,-8-12-3 16,-13-9-3-16,-17-4 0 16,-18-12-1-16,-18-2-4 15,-3-6 1-15,-25 10 0 16,-7 21 0-16,0 26 4 15,5 28 9-15,8 21 17 16,2 9-30-16,1 42-21 16,0 24 2-16,6 19 16 15,10 4 0-15,9-9 3 16,22-13-4-16,11-17-8 16,6-15-12-16,0-21 4 15,2-15 17-15,2-8 2 16,-2-17-2-16,-4-17-13 0,-10-12-26 15,-9-4 14-15,-17-3 28 16,-7 1 3-16,-3 9 1 16,0 17 1-16,0 15 17 15,0 11 31-15,-4 6-53 16,-1 28-31-16,5 13 24 16,0 8 6-16,11-5 1 15,19-10 0-15,2-10-13 16,4-11-12-16,-3-10 18 15,-3-9 7-15,-5 0 0 16,1-13 1-16,-3-12 7 16,0-4 1-16,-13-12 5 0,-4 5 43 15,-6 2-15-15,0 12 25 16,0 10 20-16,0 10 13 16,0 2-61-16,0 0-39 15,0 7-22-15,0 17-5 16,0 5 27-16,6 3 0 15,4-7 3-15,0-9-3 16,0-7-3-16,-7-4 3 16,0-5 0-16,3 0 4 15,13-5 4-15,14-21 13 16,13-13 12-16,9-11-17 16,1 0-15-16,-11 11-2 15,-3 11 0-15,-3 19-3 16,0 9-4-16,0 7-26 15,-6 26-1-15,-8 11-7 0,-8 5 18 16,-8-6 14-16,-5-7-31 16,-3-13 23-16,-1-9 17 15,0-8-1-15,2-6 2 16,2 0 5-16,8-9 14 16,17-25 9-16,8-16-17 15,14-6-8-15,-1 6-2 16,-5 14-2-16,0 11-1 15,-6 14 2-15,-10 11-3 16,-2 6-2-16,-10 27 1 16,-9 14-3-16,-8 11 7 0,-14 5 3 15,-22 4-3-15,-13-4-75 16,-9-14-145-16,-6-13-105 16</inkml:trace>
  <inkml:trace contextRef="#ctx0" brushRef="#br0" timeOffset="151166.16">20661 12514 979 0,'0'0'77'0,"0"0"137"16,0 0-99-16,0 0-48 0,0 0-17 15,0 0-35-15,-13-13-15 16,13 13-12-16,0 0-76 16,0 0-84-16,0 15-80 15,0 16-213-15,-17 18 49 16</inkml:trace>
  <inkml:trace contextRef="#ctx0" brushRef="#br0" timeOffset="151635.69">19717 13908 336 0,'0'0'186'16,"0"0"-121"-16,0 0 70 16,0 0-92-16,0 0-32 15,51-74-10-15,-8 74-1 16,2 0-6-16,-2 17 4 16,-8 15-6-16,-8 12 1 15,-12 4-1-15,-10 0-28 16,-5 2-28-16,-3-11 19 15,-12-5 26-15,-1-9 19 0,0-11 0 16,5-4 7-16,3-10 14 16,7-11 56-16,1-24-32 15,0-18-37-15,19-17-8 16,15-9-6-16,10 7 5 16,2 19 0-16,-4 16 1 15,-6 24 16-15,-5 13-15 16,-4 24-1-16,-5 26-7 15,-8 18 6-15,-7 15 0 16,-7 3-10-16,0-10-144 0,0-14-119 16</inkml:trace>
  <inkml:trace contextRef="#ctx0" brushRef="#br0" timeOffset="152092.62">20466 13943 545 0,'0'0'276'0,"0"0"-235"16,0 0 79-16,0 0-84 15,0 0-24-15,0 0-11 16,52-5 7-16,23-3 29 16,16-5-23-16,10 0-10 15,3-6-4-15,-7 5-3 16,-16 1-50-16,-25 4 9 0,-26 4-113 15,-24 2 89-15,-6 3 5 16,-25 0 19-16,-19 0-137 16,-8 3 107-16,-1 4 44 15,8-7 30-15,6-2 15 16,7-18 42-16,6-7 21 16,10-6 24-16,10-1-30 15,6 8-29-15,9 4 1 16,16 2-30-16,8 10-6 15,4 6-1-15,5 4-3 16,-3 1 12-16,-1 18-14 16,-3 12 2-16,-8 5 9 0,-7 9-4 15,-11 4 4-15,-9 5-5 16,0-4-2-16,-12-4-4 16,-11 0-2-16,-3-10-19 15,3-4-88-15,4-10-46 16,5-16-112-16</inkml:trace>
  <inkml:trace contextRef="#ctx0" brushRef="#br0" timeOffset="152573.1">21316 13765 606 0,'0'0'91'16,"0"0"-52"-16,0 0 11 15,0 0-47-15,0 0-3 0,1 93 27 16,16-60-14-16,-2-7-7 16,2-5 7-16,2-12-7 15,3-6 8-15,3-3 8 16,6-9 10-16,4-18-1 16,1-12-1-16,-1-4-7 15,-2-1-16-15,-5-1-1 16,-3 12-6-16,-8 12 0 15,-5 8-1-15,2 13-4 16,-5 0-5-16,5 11-4 0,-2 15 0 16,-2 11 8-1,-4 9 0-15,-6-1 5 0,0 2-1 16,0-10 2-16,-10-7 3 16,-5-10-2-16,-2-8 1 15,-4-8 4-15,-2-4 4 16,-2-4 3-16,-6-25-3 15,-4-15-10-15,1-9-10 16,-3-6-3-16,6 3 2 16,2 9-11-16,6 21 12 15,4 16 9-15,-1 10-12 16,-7 21-46-16,3 18-42 16,-3 20 10-16,11 3-78 15,6-1-194-15</inkml:trace>
  <inkml:trace contextRef="#ctx0" brushRef="#br0" timeOffset="153015.18">22358 12344 432 0,'0'0'7'16,"0"0"106"-16,0 0 59 15,0 0-77-15,0 0 45 16,0 0-65-16,-11-42-26 16,11 42-18-16,-3 0-31 15,3 8-10-15,-4 23-18 16,1 20 13-16,-1 18 15 15,-1 7 3-15,0 4-3 0,3-5-60 16,2-7-107-16,0-14-95 16,0-21-134-16</inkml:trace>
  <inkml:trace contextRef="#ctx0" brushRef="#br0" timeOffset="153235.16">22009 13009 474 0,'0'0'108'0,"0"0"-4"15,0 0 34-15,0 0-87 0,0 0-27 16,0 0-14-16,99-12 23 16,-16-5-12-16,8-4-17 15,0 4-8-15,-9 11-77 16,-13 3-91-16,-15 3-59 15,-29 3-132-15</inkml:trace>
  <inkml:trace contextRef="#ctx0" brushRef="#br0" timeOffset="153646.57">22100 13339 590 0,'0'0'73'0,"0"0"145"15,0 0-147-15,0 0-49 16,0 0-22-16,0 0 0 16,85-10-7-16,-50 10-3 15,1 24 4-15,-11 6 0 16,-4 9-4-16,-14 6 4 16,-5-1-8-16,-2-1-23 15,0-7 2-15,-9-9 21 16,-6-10 12-16,6-8 2 15,3-2 2-15,3-7 7 16,-3 0 13-16,3-16 37 16,3-21-37-16,0-16-22 0,13-12 0 15,20-1-3-15,8 6 3 16,5 14 2-16,-8 16-1 16,-3 16 15-16,-5 8-6 15,-5 6-10-15,-1 7-3 16,-5 22-4-16,-1 7 7 15,-9 14-3-15,-7 6 3 16,-2 0-9-16,-3 4-97 16,-9-11-71-16,-5-12-101 15</inkml:trace>
  <inkml:trace contextRef="#ctx0" brushRef="#br0" timeOffset="153947.16">23246 12804 554 0,'0'0'33'0,"0"0"51"15,0 0 30-15,0 0-66 16,0 0-34-16,0 0 9 0,75-22 40 16,-8 5-23-1,10 0-36-15,4-2-4 0,-8 2-8 16,-10 7-69-16,-14 6-83 16,-23 4-138-16,-21 0-136 15</inkml:trace>
  <inkml:trace contextRef="#ctx0" brushRef="#br0" timeOffset="154112.63">23152 13072 776 0,'0'0'16'16,"0"0"-15"-16,92-17 16 15,-5-7-14-15,14-1-3 16,-2 5-5-16,-8 6-66 0,-17 5-138 15,-24-1-195-15</inkml:trace>
  <inkml:trace contextRef="#ctx0" brushRef="#br0" timeOffset="162860.75">24678 12590 10 0,'0'0'44'0,"0"0"13"16,0 0-20-16,0 0-3 15,0 0-8-15,0 0-5 0,0 0-3 16,0 0-2-16,-11-14 15 16,4 14 5-16,0-6 8 15,-1 3 2-15,-4 0-13 16,3-4 9-16,-3 6-10 15,-3-2-14-15,0 3 6 16,1-3-16-16,0 3-4 16,-1 0 2-16,2 0 10 15,1 0-15-15,-5 6-1 16,1 4-2-16,3 0 1 0,-5 7-1 16,4-3 4-1,1 4-1-15,1-4-1 0,1 6 1 16,1 0-2-16,3 2-1 15,-2-1 2-15,1-2 0 16,2-2-1-16,0 2-1 16,3 1 1-16,0 1 1 15,2-1-1-15,1-1 1 16,0-2-2-16,0 2 2 16,0 1-1-16,0-3 1 15,4 3-2-15,5 2 1 16,1-1 1-16,1 0-2 15,2-2 2-15,-2 1-1 16,2-1 1-16,1-7 0 16,-1 2 2-16,2-4-2 0,-1-3 1 15,5-4 2-15,3-3 2 16,2 0 5-16,3-3 14 16,0-14-9-16,1-3-1 15,-3-3 5-15,1 1-8 16,-5 1 2-16,-3-2 0 15,-5 0-2-15,-3 1 3 16,-5-2-9-16,-4-3 13 16,-1-2-1-16,0-1-7 15,-9 0-1-15,-10-3-7 16,0-3 4-16,-1-1-6 16,0 5 0-16,3 5 0 0,2 8 0 15,2 6 8-15,1 2 13 16,1 8-1-16,-2 0-9 15,1 0-10-15,-7 3-1 16,1 0-3-16,-5 0 1 16,3 0-1-16,1 0 2 15,3 0 2-15,4 0 2 16,3 0-2-16,3 0 2 16,5 0 0-16,1 0-2 15,0 0-1-15,0 0-4 16,0 0-38-16,0 0-72 15,0 9-120-15,0 4-182 16</inkml:trace>
  <inkml:trace contextRef="#ctx0" brushRef="#br0" timeOffset="177224.78">25459 13297 4 0,'0'0'13'0,"0"0"2"16,0 0 9-16,0 0 9 0,0 0 3 16,0 0 1-16,0 0-2 15,0 0-12-15,0 0 0 16,0-3-2-16,0 3-3 16,0 0-8-16,0 0-2 15,0 0-1-15,0 0 5 16,0 0 5-16,0 0-2 15,0 0-3-15,0 0-4 16,0 0 5-16,0 0 1 16,0 0-6-16,0 0-4 15,0 0-1-15,0 0-3 16,0 0 1-16,0 0 0 0,0 0 0 16,0 0 2-16,0 0-3 15,0 0 2-15,0 0 1 16,0 0 2-16,0 0 0 15,0 0 1-15,0 0-3 16,0 0 0-16,0 0-3 16,0 0-1-16,0 0-1 15,0 0 4-15,0 0-1 16,0 0-1-16,0 0 2 16,0 0-1-16,0 0 0 15,0 0 1-15,0 0 1 16,0 0 0-16,0 0-2 15,0 0 0-15,0 0 4 0,0 0 3 16,0 0 5-16,0 0 0 16,0 0 1-16,0 0 0 15,0 0-3-15,0 0-7 16,0 0-4-16,0 0 0 16,0 0-3-16,0 0-30 15,0-4-39-15,9-3-28 16,2 4-18-16,2-4-20 15</inkml:trace>
  <inkml:trace contextRef="#ctx0" brushRef="#br0" timeOffset="177749.84">25553 13333 129 0,'0'0'45'16,"0"0"-28"-16,0 0-17 0,0 0-3 15,0 0 3-15,0 0 4 16,9-50-4-16,-3 40 1 15,-1-6-1-15,1-4-42 16,-6 1-109-16</inkml:trace>
  <inkml:trace contextRef="#ctx0" brushRef="#br0" timeOffset="196849.81">30814 4313 166 0,'0'0'45'0,"0"0"-45"16,0 0 7-16,0 0 13 15,0 0-3-15,0 0-1 16,0 0 7-16,0 0-6 16,-10 0 3-16,10 0 6 0,0 0-1 15,0 0-3-15,0 0-5 16,0 0-5-16,0 0-5 16,0 0-7-16,0 0-5 15,0 0-6-15,0 15-108 16,6 20 18-16,-6 19-49 15</inkml:trace>
  <inkml:trace contextRef="#ctx0" brushRef="#br0" timeOffset="202552.13">28341 11727 19 0,'0'0'20'16,"0"0"33"-16,0 0-2 16,0 0-10-16,0 0 5 15,0 0 10-15,5-9-10 16,-4 9-4-16,-1 0-14 0,0 0-11 15,0 0-9-15,0 0-3 16,0 0-5-16,0 0-2 16,0 0-1-16,0 0 2 15,0 0-1-15,0 0 4 16,0 0-2-16,0 0 1 16,0 0 1-16,0 0-2 15,0 0 1-15,0 0 2 16,0 0 4-16,0 0-1 15,0 0 3-15,0 0-6 16,0 0 1-16,0 0-4 16,0 0 0-16,0 0-2 0,0 0-8 15,0 0-30-15,0 5-52 16,-9 9-56-16</inkml:trace>
  <inkml:trace contextRef="#ctx0" brushRef="#br0" timeOffset="203314.94">27716 11853 264 0,'0'0'10'15,"0"0"12"-15,0 0 84 0,0 0-17 16,0 0-36-16,0 0-27 16,-45-30-11-16,53 18-11 15,17-5 0-15,14-3-8 16,6 0 4-16,3 1-3 16,-7 7-41-16,-9 4-36 15,-10 3 6-15,-9 3-2 16,-11 2 2-16,-2 0 8 15,-12 0 50-15,-18 0-11 16,-9 0-14-16,-3 0 41 0,1 0 6 16,2 2 26-1,6 3-1-15,9 3 11 0,8-1 10 16,6 7-18-16,0 10-24 16,6 5-4-16,-1 14-2 15,4 10 8-15,1 4 5 16,-3-2-6-16,2-2-5 15,-1-10-2-15,-1-7-2 16,-1-10 1-16,-1-2-3 16,-1-10-3-16,5-9-16 15,-1-1-19-15,1-4 6 16,-3 0 28-16,-3-17-6 16,0-5-31-16,1-9 41 15,3-2 0-15,1 8 28 16,2 1 44-16,0 5 4 0,8-2-29 15,16 1-23-15,8-2-16 16,9 2-3-16,6 3-5 16,6 4-1-16,1 0-1 15,-4 3 2-15,-6 0-1 16,-13 0-3-16,-9 6-2 16,-11 1 1-16,-7 3 4 15,-4 0 2-15,0 0 3 16,0 0-4-16,0 30-4 15,-4 19 4-15,-5 14 51 16,0 6-21-16,3-5-26 16,1-14 1-16,5-14-5 0,0-13 0 15,0-14-3-15,11-6-23 16,15-3-56-16,10-25-4 16,6-16-75-16</inkml:trace>
  <inkml:trace contextRef="#ctx0" brushRef="#br0" timeOffset="203531.12">28180 11725 94 0,'0'0'151'0,"0"0"-94"15,0 0-41-15,0 0-14 16,-54 72 8-16,50-52-6 16,4-7-4-16,0-4 6 15,0-8-1-15,0-1-3 16,0 0-2-16,0 0 9 15,0 0-1-15,2-14 10 0,0-8-8 16,-2-2-10-16,0 12-7 16,-5 8-41-16,-11 4-40 15,-3 30-132-15</inkml:trace>
  <inkml:trace contextRef="#ctx0" brushRef="#br0" timeOffset="203778.2">28174 12045 447 0,'0'0'129'15,"0"0"103"-15,0 0-94 0,0 0-71 16,0 0-32-16,0 0-28 16,54-11-5-16,-9 25-2 15,7 10-1-15,0 1 1 16,-4 4 2-16,-7-1-2 15,-8-3-1-15,-8-3-36 16,-8-2-64-16,-5-6-54 16,-5-3-17-16,-5-10-75 15,-2-1-49-15</inkml:trace>
  <inkml:trace contextRef="#ctx0" brushRef="#br0" timeOffset="203958.74">28488 11893 286 0,'0'0'195'0,"0"0"18"0,0 0-69 16,0 0-61-16,0 0-54 16,0 0-29-16,-45 46-11 15,24 11 11-15,-4 12 20 16,0 7-19-16,3 1-2 16,6-6-7-16,10-5-140 15,6-19-99-15,6-24-134 16</inkml:trace>
  <inkml:trace contextRef="#ctx0" brushRef="#br0" timeOffset="204380.3">29569 11615 509 0,'0'0'262'16,"0"0"-185"-16,0 0 57 15,0 0-84-15,0 0-9 16,0 0-35-16,0 0-6 16,-72-23-11-16,44 57-1 15,-2 5 3-15,6 4 6 16,12-7-6-16,6-3 7 16,6-6-9-16,9-12-14 15,14-4-11-15,11-5 12 0,2-6-5 16,-2 0-5-1,-7-6 14-15,-9-3 5 0,-8-1 15 16,-10 6 1-16,0 1 14 16,-7 3 20-16,-19 0-1 15,-12 3-25-15,-6 19-5 16,-2 9 1-16,7 2 5 16,9 0-5-16,17 3-5 15,13-7-5-15,4-2 1 16,35-6-3-16,18-9 5 15,16-9-19-15,14-3-86 16,8-19-146-16,-8-15-117 0</inkml:trace>
  <inkml:trace contextRef="#ctx0" brushRef="#br0" timeOffset="204707.17">29955 11529 572 0,'0'0'192'16,"0"0"13"-16,0 0-129 16,0 0-30-16,0 0-31 15,0 0-15-15,-19-6-15 16,23 12-7-16,17 15 0 16,6 11 22-16,6 4 4 15,-2-6-1-15,-3-2 0 16,-5-11-3-16,-10-5 0 0,-5-7-3 15,-7 0-3-15,-1 1 2 16,0 3-2-16,-13 15 0 16,-16 7 6-16,-8 7 12 15,-3 2-8-15,3-3-4 16,7-1 0-16,10 0-35 16,8-10-66-16,12-6-79 15,8-10-64-15,27-10-81 16</inkml:trace>
  <inkml:trace contextRef="#ctx0" brushRef="#br0" timeOffset="204997.09">30400 11615 427 0,'0'0'148'0,"0"0"-29"16,0 0-13-16,0 0-85 15,0 0-13-15,-39 86 1 16,27-40 22-16,7-3-25 15,5-10 1-15,2-6-7 16,17-5 0-16,8-8 2 16,3-7 7-16,6-7 0 15,1-4 9-15,-4-16-6 16,-5-13-3-16,-10-9 0 16,-12-8 1-16,-6-4-8 15,-7 6 3-15,-22 4-5 16,-11 21-3-16,-12 17-19 15,-14 9-49-15,-7 40-103 16,-6 10-103-16</inkml:trace>
  <inkml:trace contextRef="#ctx0" brushRef="#br0" timeOffset="205465.17">27877 12662 325 0,'0'0'25'0,"0"0"110"16,0 0-62-16,0 0-17 16,0 0 18-16,0 0-16 15,102-95 17-15,-32 71-16 16,24-3 4-16,34 2-20 16,39-5-19-16,32 3 5 15,32 4 5-15,25 0-18 16,14-4-12-16,8-2 2 0,-1-7-6 15,-25-5 0-15,-28-1 4 16,-39 2 0-16,-45 4 1 16,-43 6-5-16,-39 5 5 15,-28 8 6-15,-21 7-1 16,-9 6 5-16,-10-3-15 16,-41 4-22-16,-31 3-190 15,-35 24 39-15,-24 18-70 16,-16 11-12-16</inkml:trace>
  <inkml:trace contextRef="#ctx0" brushRef="#br0" timeOffset="205847.34">28683 12688 131 0,'0'0'312'0,"0"0"-312"15,-94-22 84-15,73 18 11 16,6 1-30-16,5 3 4 16,7-3 17-16,3 3-18 15,0 0-48-15,0 0-20 16,31-5-3-16,32-4 3 16,39-4 37-16,36-9-3 15,33-5-8-15,31-3-8 0,20-2-13 16,11 1-1-1,1-5-3-15,-22 2-1 0,-26 5 1 16,-29 2 4 0,-38 5-4-16,-34 5 0 0,-31 7 4 15,-31 3 14-15,-17 4 31 16,-6 3 8-16,0 0 2 16,-7-3-29-16,-32 0-31 15,-25 0-70-15,-28 3-92 16,-21 6-53-16,-14 14-141 15</inkml:trace>
  <inkml:trace contextRef="#ctx0" brushRef="#br0" timeOffset="208269.26">25767 13369 356 0,'0'0'16'0,"0"0"72"16,0 0-88-16,0 0-10 15,-18 125 10-15,19-58 4 0,16-4 1 16,-1-8-5-16,5-11 1 15,-2-17 1-15,-4-15-2 16,-1-5 11-16,-5-7-5 16,1 0 23-16,5-19 22 15,2-13 27-15,3-10-36 16,-2-10-25-16,-7 1 3 16,-5 9-4-16,-5 12-11 15,1 18 2-15,-2 12-4 16,1 0-3-16,5 36-40 15,9 12 32-15,10 5 8 16,7-3 4-16,5-13-4 0,2-15-3 16,-2-9 3-1,-6-11 1-15,-5-2 1 0,-2-12 10 16,-2-17 2-16,-4-9-1 16,-5-9-5-16,-8-6 4 15,-5-7-7-15,0 4-4 16,-18 14-1-16,-2 12-3 15,0 22 2-15,0 8-30 16,2 27-78-16,2 16-37 16,12 9 10-16,4-5-53 15</inkml:trace>
  <inkml:trace contextRef="#ctx0" brushRef="#br0" timeOffset="208628.72">26433 13587 41 0,'0'0'141'15,"0"0"-5"-15,0 0-48 16,0 0-66-16,0 0-22 16,0 0-4-16,3 17 4 15,3-9 19-15,5-3-10 16,1-2-2-16,1-3-1 16,3 0 4-16,1 0 11 15,1-6-1-15,-4-8-4 16,-3-3-3-16,-2-1-4 15,-6-2 10-15,-3 0 2 16,0-4-6-16,-12 4-10 16,-7 8-1-16,-3 10 9 15,-1 2-3-15,-4 14-9 16,-1 23-1-16,1 9-6 0,8 7 6 16,10 1 1-16,9-4-1 15,0-6 0-15,17-7-5 16,15-10 5-16,11-15 0 15,14-12-2-15,9 0-26 16,12-25-92-16,2-6-113 16</inkml:trace>
  <inkml:trace contextRef="#ctx0" brushRef="#br0" timeOffset="209770.58">27375 13511 414 0,'0'0'3'16,"0"0"36"-16,0 0-4 16,0 0-35-16,0 0 1 15,80-59-2-15,-53 57-5 16,0 2 4-16,0 2 0 15,-2 15 0-15,-4 8-4 16,-8 6 3-16,-7 5 3 0,-6-7 3 16,0-5-3-1,0-4 0-15,0-11 0 0,-3-2 9 16,2-7-3-16,-1 0 25 16,2 0 22-16,0 0 24 15,0-13 0-15,0-20-61 16,0-10-11-16,13-7-5 15,7 3-2-15,6 8-1 16,-4 14 1-16,-4 14 0 16,-2 8-4-16,-1 3-15 15,0 19-6-15,-1 18 12 16,-4 19 15-16,-7 7-3 16,0-4-15-16,0-9-53 15,1-16-31-15,4-12 34 16,7-18-16-16,4-4-1 0,8-14 22 15,1-22-34-15,1-7 23 16,-6-4 70-16,-7-2 4 16,-3 5 63-16,-6 9 44 15,-2 12 23-15,-5 17 0 16,0 3-25-16,0 3-16 16,0 0-76-16,0 12-13 15,0 13-23-15,0 6 23 16,0-1 4-16,0-7-4 15,9-6 0-15,4-7 2 16,2-5-2-16,0-5 5 16,4 0 0-16,1-5 8 0,1-15 1 15,-5-4 0 1,-6-9-7-16,-7 1-5 0,-3-2-2 16,0 7-2-16,-12 8 2 15,-5 10 0-15,-4 9 1 16,-6 9-1-16,0 24-16 15,-1 9 8-15,5 11 6 16,12-2-2-16,11-5 4 16,0-7-5-16,13-12 3 15,14-8-5-15,12-12 3 16,8-7-7-16,14-2-19 16,3-26-46-16,-2-5-19 15,-9-7-74-15,-12-2 37 16,-10-5 83-16,-10 5 49 15,-9 9 42-15,-9 13 57 0,-3 14 99 16,0 6-29-16,-5 0-52 16,-4 0-58-1,1 5-37-15,1 10-22 0,7 2 0 16,0 0-8-16,2-5 8 16,17-2-5-16,5-5 5 15,2-2 0-15,4-3 6 16,2-3-6-16,-3-14-14 15,-4-8 0-15,-4-2-1 16,-11-2 13-16,-8-1 2 16,-2 3 4-16,-6 7-2 15,-14 10 8-15,-10 10 24 0,-5 0-27 16,-4 17-6-16,3 15-1 16,5 10-1-16,12 8 1 15,9-2-4-15,10 2 4 16,5-8-3-16,29-8-14 15,23-15-73-15,20-8 7 16,16-11 5-16,7-4 46 16,0-22-175-16,-9-8-59 15</inkml:trace>
  <inkml:trace contextRef="#ctx0" brushRef="#br0" timeOffset="210125.61">29139 13380 131 0,'0'0'231'0,"0"0"-69"16,-86-11-50-16,45 17-48 0,0 18-49 15,3 10-4-15,12 5 7 16,7 3-12-16,11-2 1 16,8-4-7-16,0-9-4 15,13-7 1-15,14-14 0 16,4-6-18-16,8 0-1 16,4-31 8-16,2-13-37 15,-3-13-36-15,-8-9 29 16,-5-7 27-16,-9-5 30 15,-9-8 2-15,-4-1 6 16,-7 14 18-16,0 14 55 16,-6 24 75-16,-3 20 14 15,3 9-36-15,3 6-60 16,2 0-73-16,-5 30-17 16,-4 16 1-16,-1 26 15 0,-2 9 1 15,5 11 0-15,4 3 0 16,4-2-69-16,20-1-112 15,22-9 89-15,20-20-195 16,8-25 11-16</inkml:trace>
  <inkml:trace contextRef="#ctx0" brushRef="#br0" timeOffset="210796.9">30226 12963 392 0,'0'0'10'16,"0"0"123"-16,0 0-44 16,0 0 12-16,0 0-46 15,0 0-34-15,-8-30-21 16,0 69-8-16,-2 22 8 15,-5 21 82-15,-2 7-54 16,1-3-16-16,7-10-10 16,4-14-2-16,5-15-9 15,0-14-61-15,13-16-34 0,4-11-8 16,3-6 6-16,-1-23 46 16,-3-16-19-16,-8-12 6 15,-8-1 61-15,0 5 12 16,-19 8 21-16,-5 13 54 15,-2 9 10-15,1 10 1 16,4 4-36-16,9 3-31 16,5 0-6-16,7 0-13 15,0 0-18-15,16 7-2 16,17 3 0-16,13 0-7 16,10-7 11-16,-1-3-18 15,-5 0 9-15,-9 0 5 16,-14 0 5-16,-13-3 14 0,-9 3 2 15,-5 0-2-15,0 0-2 16,0 17-6-16,0 9 9 16,-3 9 33-16,3-1-25 15,0-4-3-15,6-7-5 16,9-4 1-16,4-7 0 16,3-10 1-16,7-2 7 15,2-7 1-15,3-16 6 16,-1-7-9-16,-4-4 13 15,-13-5 28-15,-7 0-14 16,-9 2 14-16,-9 7-29 16,-21 8 21-16,-10 12-40 0,0 10-4 15,1 15-124-15,10 19-25 16,10 4-145-16</inkml:trace>
  <inkml:trace contextRef="#ctx0" brushRef="#br0" timeOffset="211119.52">31499 13003 577 0,'0'0'116'0,"0"0"-67"15,0 0 79-15,0 0-92 0,0 0-20 16,0 0-16-16,-23 13-36 16,9 39 36-16,-4 25 40 15,-8 5-13-15,1 10 16 16,3-2-11-16,2 6-22 16,4-6-10-16,5-5 0 15,5-6 0-15,3-9-25 16,-1-19-57-16,1-14-118 15,-1-16-32-15,-4-21 67 16,-3-21-59-16</inkml:trace>
  <inkml:trace contextRef="#ctx0" brushRef="#br0" timeOffset="211456.89">31178 13433 336 0,'0'0'14'15,"0"0"104"-15,0 0-75 16,0 0-34-16,0 0-9 15,109-75-1-15,-48 60-2 16,3-2 3-16,-1 3 2 16,-6-4-1-16,-11-2 1 15,-9 0-2-15,-7-7-1 16,-7-7 1-16,-6 0 7 16,-6 0-5-16,-5 7 5 15,-5 10 65-15,-1 8 47 16,0 9-16-16,0 0-11 15,0 0-51-15,0 0-41 0,-1 20-12 16,-8 17-18-16,-2 13 30 16,3 5 9-16,8-6-8 15,0-3 1-15,4-12-2 16,17-11-1-16,6-10-23 16,13-13-62-16,11-7-42 15,5-27-85-15,1-15-131 16</inkml:trace>
  <inkml:trace contextRef="#ctx0" brushRef="#br0" timeOffset="211675.42">32036 12791 299 0,'0'0'31'16,"0"0"37"-16,0 0-50 16,-67 75-17-16,67-50-2 15,0-11-1-15,3-3 2 16,8-7 12-16,-1-4 27 15,0 0 17-15,3-4 15 16,1-15-4-16,-1-4-32 16,-4-1-29-16,-3 8-6 15,-6 9-52-15,0 7-23 16,-9 14-127-16,-21 23-41 16</inkml:trace>
  <inkml:trace contextRef="#ctx0" brushRef="#br0" timeOffset="212094.8">31943 13193 275 0,'0'0'250'16,"0"0"-95"-16,0 0-18 15,0 0-100-15,0 0-26 16,0 0-11-16,-6-6-6 15,6 6-11-15,0 1-6 16,0 12-9-16,0 12 13 16,0 6 13-16,0 2-9 15,0-4-16-15,-4-9 10 0,1-13 21 16,1-1-5-16,2-6 5 16,0 0 7-16,0 0 12 15,0 0 11-15,2-19 57 16,13-7-36-16,6-13-43 15,6 1 3-15,-2 6-3 16,-4 8-6-16,-2 12 17 16,-8 4-4-16,-4 5-5 15,-4 3-10-15,-2 0-12 16,3 11-17-16,0 11 21 16,-2 12 8-16,-2 5-6 15,0 4 5-15,0-7-109 16,0 0-81-16,0-19-63 15</inkml:trace>
  <inkml:trace contextRef="#ctx0" brushRef="#br0" timeOffset="212566.55">32346 13254 271 0,'0'0'107'0,"0"0"21"16,0 0 88-16,0 0-86 15,0 0-30-15,0 0-36 16,-15-14-48-16,3 11-3 16,-3 3-13-16,-3 0-14 0,-4 17 2 15,-2 9-6-15,2 6 14 16,5 5 1-16,7-3-1 16,9-1-6-16,1-10-29 15,1-3-8-15,15-10 17 16,10-7-10-16,5-3 27 15,8-13 13-15,0-18-3 16,-1-11-10-16,-6-8 11 16,-3-9 2-16,-2-10 2 15,0-11-2-15,-1-7 0 16,-2-7 1-16,-5 1-1 16,-7 11 7-16,-6 19 64 15,-6 22 11-15,0 24 10 0,0 12-24 16,0 5-32-16,0 0-36 15,0 10-20-15,-8 32-10 16,-5 22 30-16,-5 18 7 16,3 7 11-16,-1 7 0 15,5 0-7-15,2-3-11 16,6 5 0-16,3-5-78 16,0 3-109-16,0-14 81 15</inkml:trace>
  <inkml:trace contextRef="#ctx0" brushRef="#br0" timeOffset="214495.37">25537 14393 212 0,'0'0'16'0,"0"0"102"15,0 0-66-15,0 0-41 16,0 0-3-16,0 0-4 16,-7-46-1-16,7 46 6 15,-2 0-3-15,0 0 0 0,2 0-5 16,-1 0 0-16,1 0-1 16,0 0 6-16,0 0 4 15,0 0 2-15,0 0 7 16,0 0-8-16,0 0 0 15,0 0 14-15,0 0-4 16,-2-3-1-16,1 0-5 16,-1 2-8-16,-1-2 2 15,2 3 5-15,-3-4-9 16,1 1 7-16,1 3 10 16,-1 0 11-16,3 0-1 15,-3 0-21-15,-7 24-11 0,-5 18-23 16,-3 17 23-16,-1 12 3 15,2 1-2 1,4-6 5-16,2-7 2 0,1-12-8 16,4-15 2-16,1-15 3 15,5-10-4-15,-1-7 10 16,1 0 4-16,0 0 7 16,0 0 11-16,0-4 12 15,0-18-8-15,0-15-21 16,3-13-13-16,1-9-4 15,1-4 4-15,-2-3-6 16,0-4-1-16,-2 6 4 16,1 10 0-16,-2 17 2 0,1 17-2 15,-1 10 2-15,0 10-2 16,0 0 0-16,0 0-15 16,0 0-3-16,0 0 5 15,5 2-10-15,2 10 6 16,8 11 17-16,2 0 0 15,5 11 3-15,2 2-1 16,1 6 0-16,2 1 1 16,1 1 2-16,-2 2-1 15,-1-3 2-15,0-2 3 16,-1 1-6-16,-1-6-1 16,1 0 0-16,-5-9 0 0,-6-8-1 15,1-6-1 1,-7-9 0-16,-2-1 4 15,-2-3 0-15,-3 0 10 0,0 0 6 16,0 0 8-16,3-3 20 16,4-21-5-16,3-12 2 15,1-17-32-15,-3-11-4 16,-1-8 1-16,-4-1-9 16,-3-2-1-16,0 16 4 15,0 9-4-15,0 24 4 16,0 12-1-16,0 6-2 15,0 6-1-15,0 2-1 16,0 0-5-16,0 0-4 16,0 0-1-16,0 0 6 15,0 0 2-15,0 0 1 0,0 0 2 16,0 0 3-16,0 0-1 16,0 0-1-16,0 0 0 15,0 0 2-15,0 0-3 16,0 0 2-16,0 0-2 15,0 0-2-15,0 0 1 16,0 0 0-16,0 0 0 16,0 0 1-16,0 0 0 15,0 0 1-15,0 0 1 16,0 0 2-16,0 0-3 16,0 0-1-16,0 0 0 15,0 0 0-15,0 0 0 0,0 0 0 16,0 0 0-16,0 0 0 15,0 0-3 1,0 0 1-16,0 0 0 0,0 0 1 16,0 0 1-16,0 0 0 15,0 0 0-15,0 0 0 16,0 0-1-16,0 0-5 16,0 0-3-16,0 0-4 15,0 0-4-15,0 0-9 16,0 0-8-16,0 0-35 15,0 0-38-15,0 0-48 16,0 2-88-16</inkml:trace>
  <inkml:trace contextRef="#ctx0" brushRef="#br0" timeOffset="-209713.93">25729 13399 10 0,'0'0'51'15,"0"0"-8"-15,0 0-3 16,0 0-3-16,0 0-12 16,0 0-3-16,0 0-7 15,0-3-4-15,0 3-3 16,0 0-8-16,0 6 0 15,-1 17 0-15,-8 11 6 16,0 5 0-16,1 8 7 16,0 5-2-16,2-3-5 0,1 4 7 15,2-4-4 1,3-6 7-16,0-9-11 0,0-5-1 16,0-15-3-16,5-8 4 15,1-2 8-15,2-4 0 16,4 0 19-16,5-14 28 15,2-4-6-15,2-3-20 16,-3-5-12-16,0-4-6 16,0 1-3-16,-5-1 2 15,-1-1 1-15,2-2-10 16,-5 1 6-16,-2 1-9 16,0 6-3-16,-2 8 6 15,-4 10-3-15,1 4 15 16,-2 3-3-16,1 0-15 0,-1 0-4 15,0 0-6-15,2 6-12 16,3 18-5-16,1 8 27 16,4 8 1-16,3 0 2 15,4-3-3-15,1-4 0 16,2-4 0-16,4-10 1 16,1-2-1-16,4-9 3 15,-2-2-1-15,4-6 3 16,-1-3 5-16,0-14 2 15,0-6-1-15,-2-1-3 16,-1-2 2-16,-3-4 0 16,-4-2 1-16,-6-1 1 15,-2 2-4-15,-6-1-2 0,-3-2-2 16,-3 11-2 0,0 0 3-16,0 4 1 0,-5 2-6 15,-5 1 0-15,3 5-2 16,-1 5 2-16,2 0 2 15,-1 3-2-15,1-2 0 16,1 2-3-16,2 3 3 16,0-3-1-16,2 3-3 15,1 0-3-15,-2 0 0 16,2 0 2-16,0 0 3 16,0 0 2-16,0 0 0 15,0-2-2-15,0 2 0 0,0 0 2 16,0 0 0-16,0 0-2 15,0 0-4-15,0 0 1 16,0 0 1-16,0 0 2 16,0 0 2-16,0 0 0 15,0 0-2-15,0-1 2 16,0 1 1-16,0 0-1 16,0 0 1-16,0 0 0 15,0 0-1-15,0 0 0 16,0 0-2-16,0 0-6 15,0 0-14-15,0 0-1 16,0 0-7-16,0 0-6 16,0 0-12-16,0 0-20 15,0 0-31-15,0 0-71 16</inkml:trace>
  <inkml:trace contextRef="#ctx0" brushRef="#br0" timeOffset="-180988.75">25103 11913 28 0,'0'0'48'15,"0"0"-11"-15,0 0 11 0,0 0-10 16,0 0 1-16,0 0-19 16,0 0-10-16,0 0-10 15,0 0-4-15,-9-37-6 16,9 74 10-16,0 26 2 16,0 19 62-16,0 14-6 15,4 5-33-15,4-1-5 16,3 3-10-16,2-1-3 15,0 6 1-15,0 4-2 16,-3 1 2-16,-3 0 2 0,-4-4-2 16,-3-6 7-16,0-7-9 15,0-14-2-15,0-14 0 16,-1-10 5-16,-4-15-3 16,2-11 5-16,0-9 0 15,0-9-3-15,2-5-4 16,1-6 3-16,0 1-5 15,0 0 0-15,0-4-1 16,0 3 1-16,0-3 0 16,0 0-2-16,0 0 1 15,0 0 0-15,0 0 0 16,0 0 5-16,0 0-1 16,0 0 3-16,0 0 2 15,0 0-2-15,0 0 3 0,0 0-4 16,0 0-7-16,0 0-2 15,-5 0-27-15,-2 0-34 16,-5 2-56-16,-7 2-249 16</inkml:trace>
  <inkml:trace contextRef="#ctx0" brushRef="#br0" timeOffset="-163486.46">30463 4102 147 0,'0'0'0'0,"0"0"-8"0,0 0 8 15,0 0 3-15,0 0 2 16,0 0-4-16,0 0 8 16,0 0-7-16,0 0 9 15,0 0 10-15,0 0-4 16,0 0-5-16,0 0-4 16,0 0-5-16,0 0-1 15,0 0-2-15,0 0 0 16,0 0 0-16,0 0-1 15,0 0 0-15,0 0 0 16,0 0-13-16,0 5-52 16,0 6-67-16</inkml:trace>
  <inkml:trace contextRef="#ctx0" brushRef="#br0" timeOffset="-162860.35">29937 5782 179 0,'0'0'0'0,"0"0"2"16,0 0-4-16,0 0 1 0,0 0-2 15,0 0-6-15,0 0-25 16,0 0-19-16,0 0-26 16</inkml:trace>
  <inkml:trace contextRef="#ctx0" brushRef="#br0" timeOffset="-159067.87">31266 11705 36 0,'0'0'17'16,"0"0"-4"-16,0 0-11 16,0 0-2-16,0 0 5 15,0 0 14-15,3 0 0 16,-3 0-2-16,2 0 8 15,-1 0 2-15,-1 0-3 16,0 0-9-16,0 0-1 16,0 0 2-16,2-1-2 15,-2-2 2-15,0 3 0 16,0 0-2-16,0 0 9 16,0 0-4-16,0 0-4 15,0 0 2-15,0 0 0 0,0 0-8 16,0 0 1-16,0 0-3 15,0 0-5-15,0 0-1 16,0 0-1-16,0 0 1 16,0 0-3-16,0 0 2 15,0 0-6-15,0 0-25 16,-2 0-62-16,-20 0-100 16</inkml:trace>
  <inkml:trace contextRef="#ctx0" brushRef="#br0" timeOffset="-154418.58">26536 14667 12 0,'0'0'16'0,"0"0"1"15,0 0 8 1,0 0-9-16,0 0 2 0,0 0-3 15,0 0-5-15,0 0-3 16,0-3 6-16,2-2 11 16,-1-4-3-16,3 1-9 15,-3-4-7-15,-1 2 10 16,0 2 3-16,0 4-11 16,0 0 6-16,0 4 21 15,0 0-13-15,0 0-1 16,0 0-12-16,-6 0-8 15,-3 0-1-15,1 8-1 16,1 0-2-16,1 2 3 16,3 2 2-16,2-3-2 15,-1-1 1-15,2-3-1 0,0-2 0 16,0 0-4-16,0-3 1 16,0 0 0-16,2 0 1 15,7 0-1-15,2 0-2 16,0 0 4-16,1-8-2 15,-5-4 4-15,-1 2 2 16,-1-2 2-16,-4-5-3 16,-1 4 1-16,0-1-1 15,0 8 4-15,0 3-2 16,0 3 7-16,-4 0 3 16,-4 0-4-16,-5 7-9 15,1 9 0-15,0 4 3 0,2 2 1 16,5-5-4-16,2-3 6 15,3-3-6-15,0-5-2 16,0-1 0-16,0-2 1 16,0-3-2-16,0 0 1 15,8 0 1-15,2 0 0 16,2 0 1-16,-2-8 3 16,1-4 0-16,-5-5-2 15,-2 3 1-15,-4-1 2 16,0 3-1-16,0 5-1 15,0 4 5-15,0 3 8 16,-7 0 3-16,-2 0-9 16,-2 0 0-16,1 7-9 15,0 3-2-15,4-1 2 16,3 2 0-16,1-5 0 0,1 0-3 16,1-1 2-16,0-3-4 15,0-2-7-15,0 3-10 16,1-3 10-16,8 0-3 15,0 0 4-15,-2 0 7 16,-1 0-8-16,-1 0 7 16,-2-5 4-16,0 0-3 15,-3 2 4-15,0 3-4 16,0 0 4-16,0 0 0 16,0 0-1-16,0 0-2 0,0 5-4 15,-1 10 4-15,-4-2 2 16,2-4-1-16,1-1 1 15,2-4-1-15,0-1-1 16,0-3 1-16,0 0 2 16,0 0 0-16,0 0 0 15,0 0-7-15,0 0 6 16,0 0 1-16,0-4 1 16,5-7 4-16,0-1-5 15,-4-5 4-15,-1 4-1 16,0 4-2-16,0 1 6 15,0 5 4-15,-3 3 15 16,-3 0-20-16,-3 0-1 0,0 0-5 16,-3 0 0-1,1 11 0-15,1-2 8 0,3 1-8 16,4 0 0-16,1-2-4 16,2-2 1-16,0 2-4 15,0-6-15-15,11 1-4 16,8-3 1-16,3 0 10 15,4-8-1-15,-5-6-16 16,1-6 16-16,-3 1-20 16,-7-1 18-16,-6-2 11 15,-4 2 5-15,-2-3-2 16,-3 4 4-16,-12 5 2 16,-7 1 26-16,-1 10 24 15,-2 3-7-15,-1 0-23 0,-1 20 4 16,2 5-22-16,4 5 4 15,9 0 0-15,5-1-7 16,4-5-2-16,3-1 1 16,0-6-6-16,7-8 2 15,5-2-9-15,3-4-4 16,0-3 1-16,3 0 13 16,-3-5-2-16,0-9-7 15,-5-2 0-15,-2-2-3 16,-5 2 7-16,-3 2 8 15,0 4 4-15,0 5 7 16,-11 1 23-16,1 4-5 16,-6 0-6-16,0 7-23 0,2 2-1 15,5 4 0 1,3-4-1-16,4 2-1 0,2-5-17 16,0 2-27-16,0-5-26 15,12-3-50-15</inkml:trace>
  <inkml:trace contextRef="#ctx0" brushRef="#br0" timeOffset="-152311.47">26488 14750 120 0,'0'0'24'16,"0"0"-18"-16,0 0 39 15,0 0-21-15,0 0-12 16,0 0 5-16,0 0-3 15,10-7 6-15,-10 7 15 16,0 0 16-16,1 0 10 16,-1 0-3-16,0 0-5 15,0 0 17-15,0-3 12 16,0 3-18-16,0 0-7 16,2 0-9-16,-2 0-9 0,0-3-13 15,0 3-1-15,0 0-6 16,0 0-7-16,0 0-9 15,0 0 32-15,0 0-7 16,0 0-17-16,0 0 5 16,0 0 10-16,0 0-6 15,0 0-11-15,0 0-7 16,0 0-1-16,0 0 9 16,0-4-7-16,0 4 0 15,0 0-1-15,0 0-1 0,0 0 0 16,0 0-1-1,0 0-1-15,0 0 0 0,0 0 1 16,0 0-2-16,0 0 2 16,0 0-2-16,0 0-3 15,0 0-2-15,0 0 1 16,0 0-7-16,0 0-8 16,1 0-7-16,4-10-12 15,6-9 3-15,9-15 6 16,5-8 13-16,2-5-5 15,0 7-4-15,-6 1-28 16,-3 6 29-16,-4 0 9 16,-5 2-11-16,-1 9 15 15,-5 0 6-15,-1 5 6 16,-2 3 1-16,0 4 0 0,0 4 3 16,-6 2-3-16,-2 4 0 15,-1 0-1-15,-3 0-3 16,0 4-7-16,-4 12 1 15,4 8 0-15,3 2 9 16,6 4-6-16,3-1 5 16,12 1-2-16,18 1 3 15,12-2-1-15,8-3-2 16,8 1 3-16,-3 2-3 16,-7-6 3-16,-6 0 1 15,-12-4 1-15,-14-2-1 16,-8-2-3-16,-8 0 1 0,-3 5 2 15,-28 7 7-15,-13 0-2 16,-13 1 3-16,-2-7-6 16,1-9 3-16,7-8-6 15,9-4 1-15,8-7-11 16,9-22-67-16,12-14-124 16,13-10-151-16</inkml:trace>
  <inkml:trace contextRef="#ctx0" brushRef="#br0" timeOffset="-151288.95">27059 14300 518 0,'0'0'0'0,"0"0"36"0,0 0-2 15,0 0-34-15,0 0-15 16,-17 96 15-16,15-50 4 15,2-5 0-15,0-10-4 16,6-6-2-16,8-9 2 16,2-6-3-16,2-5 6 15,2-5-3-15,0 0 2 16,6-19 2-16,0-6-1 16,0-9-3-16,-2-3-3 15,-6-5-6-15,-6 5 9 0,-6 5 1 16,-2 12 8-16,-3 10-7 15,-1 10 13-15,0 0-15 16,0 13-9-16,2 19-17 16,4 12 26-16,5 5 2 15,6-9-2-15,7-13 0 16,-1-7-3-16,2-11-1 16,-1-9 4-16,3 0 0 15,1-19 11-15,3-15-4 16,1-4 0-16,-3-9-3 15,-2 1-1-15,-5-2-3 16,-5 9 4-16,-6 14-4 16,-4 14 10-16,-6 8-5 15,-1 3 4-15,0 0-9 16,0 20-10-16,0 6 10 0,0 6 0 16,0-4 3-16,0-11-2 15,0-7-1-15,0-7 1 16,0-1 2-16,0-2 1 15,0 0 5-15,0 0 5 16,-7-5 5-16,-8-9-15 16,-3-2-2-16,2 2-2 15,3 7 6-15,5 7 24 16,2 0 1-16,-3 10-31 16,-3 24-15-16,3 7 8 15,5 13 6-15,4-4-4 16,7-8-1-16,18-9-11 0,7-9-14 15,2-12 5-15,2-11 1 16,-2-1 5-16,2-23 10 16,0-14 0-16,-5-15-8 15,-4-7 8-15,-6-11 10 16,1-10 5-16,-4-2-4 16,-6 6-1-16,-4 17 16 15,-7 22 51-15,-1 21 21 16,0 12-2-16,0 4-41 15,0 13-45-15,0 27-3 16,-4 20 3-16,-2 13 11 16,3 2 3-16,3-8-12 15,0-11-1-15,3-16 1 0,7-11-1 16,0-13-1 0,1-9 2-16,1-7-2 0,9 0 12 15,9-19 1-15,12-22 4 16,4-12-5-16,-3-6-7 15,-6 16-3-15,-13 14-1 16,-11 14-2-16,-8 13-2 16,-1 2-4-16,1 7-5 15,3 22-3-15,5 8 15 16,-3 6 0-16,4-4 0 16,-2-5-24-16,2-7-85 15,3-12-30-15,4-12-94 0</inkml:trace>
  <inkml:trace contextRef="#ctx0" brushRef="#br0" timeOffset="-149805.36">29449 13960 429 0,'0'0'188'0,"0"0"-147"16,0 0 27-16,0 0-44 16,0 0-24-16,0 0-16 15,-12 90 16-15,6-14 29 16,-1 10 5-16,3-7-27 0,2-6-5 15,2-17-2-15,0-17-2 16,0-13-46-16,0-16-19 16,0-3 7-16,0-7-14 15,0 0 46-15,0-23 27 16,-1-10-14-16,-7-10 2 16,-4-1 8-16,-1 9 5 15,-3 5 10-15,2 13 38 16,6 8 3-16,4 9 7 15,4 0-33-15,0 0-25 16,0 16-23-16,13 11 12 16,14 6 10-16,9-3 1 15,7-11-5-15,-2-7-27 0,-1-9 1 16,-1-3 11 0,-2-11 9-16,-4-12 7 0,0-11-3 15,-7-9 7-15,-4-6 4 16,-3-4 3-16,-9 4 3 15,-3 10 14-15,-5 15 40 16,-2 11-3-16,0 9 40 16,0 4-49-16,0 0-34 15,0 20-18-15,0 14 3 16,0 11 12-16,0 5 2 16,0 0-6-16,9-8-10 15,5-9-1-15,2-7 1 0,-2-6-1 16,0-10 2-1,-2-6-1-15,6-4 0 0,4 0 5 16,4-24 3-16,4-5 1 16,-2-7-5-16,-6 9-4 15,-7 13-1-15,-7 9 0 16,-5 5-3-16,1 0-5 16,7 5-7-16,3 15 6 15,6 6 5-15,-2 8-4 16,3-8-45-16,-1 1-43 15,3-10 7-15,2-4-11 16,4-13 13-16,4 0 19 16,4-16 4-16,4-12-30 15,-2-7-36-15,-6-5 43 16,-9-4 38-16,-7 3 49 0,-12 0 0 16,-5 15 97-16,0 9 57 15,-11 11-2-15,-9 6-55 16,-8 6-53-16,-8 24-37 15,-1 10 16-15,-1 10 13 16,8 1-25-16,11 2-9 16,10-9-2-16,8-11-3 15,1-10-42-15,1-7-4 16,18-9 15-16,7-7 4 16,7-13 10-16,4-14 19 15,-1-9 1-15,0-9 0 16,-8 4 0-16,-3 1 1 0,-7 12 6 15,-10 14 12-15,-5 9 39 16,-3 5 5-16,0 0-10 16,0 8-45-16,-2 21-7 15,-9 12-1-15,0 9 19 16,3-5-15-16,5-6-4 16,3-5-3-16,0-9-39 15,12-10-92-15,14-15 114 16,6 0-27-16,11-17 26 15,10-16 10-15,5-4 11 16,3-9 5-16,0-10 20 16,-1-14-12-16,0-8 40 15,-7-5-44-15,-12 7 101 0,-16 20-104 16,-16 20 101-16,-9 20 48 16,0 12-6-16,-4 4-74 15,-4 0-44-15,-4 0-13 16,-6 20-18-16,-7 16-5 15,-5 20-6-15,2 11 11 16,3 4 0-16,8 3 0 16,5-3 0-16,8-4-1 15,4-14-17-15,0-13-56 16,3-11-54-16,8-15-69 16,3-14-23-16,5 0-47 15</inkml:trace>
  <inkml:trace contextRef="#ctx0" brushRef="#br0" timeOffset="-149564.15">30778 14182 694 0,'0'0'77'0,"0"0"50"15,0 0-65-15,0 0-56 16,0 0-6-16,0 0-2 15,71 6 2-15,-15-6 11 16,8 0-1-16,1-3-3 16,-10-3-7-16,-12 2 0 0,-16-3-17 15,-9 4-20 1,-12 3-96-16,-6 0-102 0,-15 0-153 16</inkml:trace>
  <inkml:trace contextRef="#ctx0" brushRef="#br0" timeOffset="-147083.28">20229 15444 14 0,'0'0'34'0,"0"0"12"16,0 0-17-16,0 0 28 16,0 0 15-16,0 0-15 15,0-44-7-15,0 42 8 0,0 1 3 16,0 1-7-1,0 0-1-15,0 0 0 0,0 0-1 16,0 0-11-16,0 0-5 16,0 0-11-16,0 0-12 15,0 0-7-15,0 7-6 16,0 13-7-16,0 19 7 16,0 11 33-16,-3 13 5 15,0-2-1-15,-4-3-12 16,4-5-8-16,0-11-1 15,2-2-3-15,-1-11-5 16,1-8-3-16,1-5 0 16,0-9-3-16,0-2-2 15,0 3 1-15,0-1-1 16,-2 3 1-16,-2-1 1 0,3 4 0 16,-1-2-1-16,1-8 2 15,1 3-3-15,0-3 0 16,0-3 0-16,0 0 1 15,0 0 1-15,0 0 2 16,0 0 2-16,0 0-1 16,0 0-2-16,0 0-3 15,0 0-1-15,0 0 0 16,0 0-1-16,0 0-1 16,0 0 1-16,0 0 2 15,0 0 0-15,0 0 1 16,0 0 0-16,0 0 1 15,0 0-2-15,0 0-3 16,0 0-32-16,0 0-31 0,-6 10-38 16,-3 7-15-1,-2 5-21-15,5 2-85 0,5-5-46 16</inkml:trace>
  <inkml:trace contextRef="#ctx0" brushRef="#br0" timeOffset="-145269.68">20813 15665 13 0,'0'0'48'16,"0"0"-9"-16,0 0-5 15,0 0-1-15,0 0 16 16,0 0 22-16,-27-57-26 16,16 42-5-16,1 5 18 15,-2 6-10-15,2 1-18 16,3 3-7-16,-4 0-19 15,-2 3-4-15,-4 26-9 16,-4 8 4-16,2 13 2 16,9-1 3-16,4-6 0 15,6-6-3-15,3-11 3 0,13-13-4 16,3-6 4-16,5-7 3 16,5 0 4-16,-1-17 7 15,2-6 11-15,-2-7-9 16,-4-7-10-16,-6 1-5 15,-3 0 4-15,-11 4 0 16,-2 7-3-16,-2 14 6 16,0 6 19-16,0 5 22 15,0 0-22-15,0 5-27 16,-3 20-21-16,-7 8 11 16,0 10 10-16,7-2 0 15,3-2-1-15,0-3-20 0,3-10-76 16,14-4-50-16,-1-14-126 15</inkml:trace>
  <inkml:trace contextRef="#ctx0" brushRef="#br0" timeOffset="-144810.84">21068 15823 375 0,'0'0'120'16,"0"0"-57"-16,0 0 78 15,0 0-94-15,0 0-45 16,0 0-2-16,3 0-7 16,5 0 4-16,3-3-5 15,6 3 5-15,2 0-1 16,1 0-2-16,-5 13-1 16,-2 4 3-16,-6 2 0 0,-4 6-2 15,-3-3 4-15,0 0 2 16,0-5 0-16,0-6 0 15,-1-2 1-15,-1-6 1 16,1-3 0-16,1 0 7 16,0 0 5-16,0-9 6 15,0-20-13-15,4-15-7 16,13-5-2-16,5 2-1 16,2 10 3-16,0 15 3 15,-7 8 10-15,-6 8 7 16,-3 6-16-16,-2 0-4 0,1 4-5 15,4 25-1-15,-5 11 6 16,-6 13 7-16,0 0-2 16,0 2-4-1,0-8 1-15,-3-8-2 0,-3-5-25 16,0-11-32-16,6-8-73 16,0-15-91-16</inkml:trace>
  <inkml:trace contextRef="#ctx0" brushRef="#br0" timeOffset="-144278.45">21571 15827 197 0,'0'0'528'0,"0"0"-507"15,0 0 72-15,0 0-22 16,0 0-65-16,0 0-4 15,-4 0 2-15,4 0-4 16,0 0 5-16,0 0 9 16,0 0 9-16,0 0 10 15,0 0 13-15,0 0 2 16,0 0-9-16,-3 0-5 16,0 0-3-16,3 0 3 15,-3 0-10-15,3 3-12 0,-4 0-9 16,4-3-1-1,0 0-2-15,0 0-3 0,0 0 3 16,0 0 0-16,0 0 0 16,0 0 1-16,0 0 0 15,0 0 3-15,0 0-2 16,0 0 1-16,0 0-3 16,0 0-1-16,0 0-4 15,10 0-2-15,9 0-3 16,15 0 10-16,15-3-3 15,2 3-3-15,1-3-18 16,-4 3-2-16,-12-3 6 16,-10 2 10-16,-12 1-4 15,-9 0-8-15,-5 0 7 16,0 0 5-16,0 0-19 16,0 0-22-16,0 0-24 15,0 0-65-15,0 1-40 0,0 8-44 16,-6-5-82-16</inkml:trace>
  <inkml:trace contextRef="#ctx0" brushRef="#br0" timeOffset="-143861.33">22088 15599 528 0,'0'0'18'0,"0"0"82"16,0 0-24-16,0 0-38 16,0 0-20-16,0 0 0 15,-1-40 0-15,1 40 6 16,0 0-2-16,0 0-16 16,-2 11-6-16,-2 12-14 15,0 12 14-15,-2 8 13 16,3 2 8-16,-5 0-7 15,5-9-3-15,1 0-1 16,-2-8 1-16,4-3-2 16,0-8 2-16,0-4-9 15,0-6 0-15,0-2-1 0,0 0 0 16,0-2 0-16,7-1-1 16,6 2 1-16,6-1 3 15,8-3 0-15,4 0-4 16,5 0 0-16,0-9-16 15,0-4-53-15,-7-4-42 16,-2 2-75-16,-6 1-107 16</inkml:trace>
  <inkml:trace contextRef="#ctx0" brushRef="#br0" timeOffset="-143346.65">22707 15322 342 0,'0'0'56'0,"0"0"9"16,0 0 44-16,0 0-24 16,0 0-61-16,0 0-24 15,-6 29 0-15,11 18 18 16,7 22 43-16,-2 6 6 16,-4 8-17-16,-3-1-12 15,-3-5 5-15,0-9-23 16,0-12-9-16,0-14-5 0,0-9-4 15,0-11 2 1,0-2-4-16,0-4-66 0,5-6-130 16,16-10-62-16,4-13-107 15</inkml:trace>
  <inkml:trace contextRef="#ctx0" brushRef="#br0" timeOffset="-142995.68">23325 15433 629 0,'0'0'72'15,"0"0"32"-15,0 0 29 0,0 0-87 16,0 0-29-16,0 0-17 16,-31 20-11-16,-13 11 10 15,-15 11 1-15,-10 3 3 16,6-7-3-16,13-10 2 15,15-7 0-15,16-11-1 16,12-7 11-16,7-3-7 16,0 0-5-16,0 0-8 15,0 0-4-15,13 8 2 16,16 1 10-16,12 7 6 16,9-2-4-16,3 4 3 15,1 4-4-15,-8-3-1 16,-3 1 0-16,-5 3-6 15,-9-6-94-15,-3-4-70 0,-3-2-51 16,-4-10-35-16</inkml:trace>
  <inkml:trace contextRef="#ctx0" brushRef="#br0" timeOffset="-142486.21">23735 15576 352 0,'0'0'58'0,"0"0"-46"15,0 0 102-15,0 0-61 16,0 0-6-16,0 0 20 0,15-47 1 16,-15 44-21-1,-4 3-27-15,-5 0 6 0,-4 0-7 16,0 0-4-16,-2 7-13 15,-3 10-1-15,3 4-1 16,-1 7 6-16,6 7-1 16,1-1-2-16,9-1-3 15,0-3-5-15,3-6 1 16,15-2 3-16,2-6-12 16,6-5-28-16,-2-5-8 15,1-6 16-15,2 0-4 16,-3-3 0-16,-8-11 5 0,-2 4 11 15,-13 4 8-15,1 4 13 16,-2 2 9-16,0 0 12 16,-13 0-3-16,-9 15-17 15,-3 8 10-15,-3 7 4 16,1 4 10-16,6 2 0 16,4 1-2-16,10-1-14 15,5-7-9-15,2-6 0 16,6-3-3-16,21-8 1 15,11-12-15-15,8 0-32 16,11-19-64-16,9-13-55 16,2-8-98-16</inkml:trace>
  <inkml:trace contextRef="#ctx0" brushRef="#br0" timeOffset="-141608.75">24604 15837 516 0,'0'0'73'0,"0"0"-70"15,0 0 46-15,0 0 13 16,0 0-59-16,0 0 5 16,86-14 4-16,-19 4 9 15,9-6-14-15,7 2-5 16,-2 1-4-16,-5 4-21 15,-13 2-52-15,-21 4-55 16,-15 3 7-16,-24 0-39 16,-3 0-50-16</inkml:trace>
  <inkml:trace contextRef="#ctx0" brushRef="#br0" timeOffset="-141406.41">24666 16026 252 0,'0'0'94'16,"0"0"-93"-16,0 0-1 16,0 0 8-16,0 0 35 15,136-10-8-15,-72 1-31 16,2-3 7-16,-2 0-10 16,1-5-2-16,-9-4-6 15,-7-1-60-15,-10-2-55 16,-17-1-36-16</inkml:trace>
  <inkml:trace contextRef="#ctx0" brushRef="#br0" timeOffset="-141091.21">24848 15539 233 0,'0'0'113'0,"0"0"49"15,0 0-21-15,0 0-46 16,0 0-52-16,0 0-43 15,-42-23-7-15,74 23 7 16,15 17 3-16,11 2 34 16,3 8 3-16,-1-1 0 15,-7 6-22-15,-6 2-6 16,-10 0-1-16,-8 5-2 16,-12-3-3-16,-12 4 15 15,-5 6-1-15,-18 4 2 16,-16 3-3-16,-13 7-1 0,-2-2-10 15,-1 5-5-15,3-2-1 16,7-3-4-16,12-10-48 16,10-4-112-16,15-11-110 15,3-19-218-15</inkml:trace>
  <inkml:trace contextRef="#ctx0" brushRef="#br0" timeOffset="-140213.55">26231 15545 198 0,'0'0'5'15,"0"0"52"-15,0 0 53 16,0 0-17-16,0-72-12 0,0 72-11 15,0 0-33-15,0 0-6 16,0 0-9-16,0 0-17 16,0 7-5-16,0 13-8 15,0 19 8-15,0 15 36 16,0 12 12-16,0 9 0 16,0 4-15-16,0-4 2 15,0-1-14-15,0-11-3 16,0-10-12-16,0-8-3 15,0-11 2-15,0-9-3 16,0-6-2-16,1-7 0 16,2-5-8-16,3-1-121 0,9-6-79 15,6-20-103-15</inkml:trace>
  <inkml:trace contextRef="#ctx0" brushRef="#br0" timeOffset="-139850.55">26875 15371 287 0,'0'0'30'0,"0"0"105"15,0 0-7-15,0 0-31 16,0 0-42-16,0 0-40 16,0-46-15-16,0 53-11 15,0 22-11-15,0 14 22 16,0 11 5-16,0 7 2 15,-9-1 3-15,-6 3-9 16,0-7-1-16,3-3-78 16,5-14-127-16,7-13-146 15</inkml:trace>
  <inkml:trace contextRef="#ctx0" brushRef="#br0" timeOffset="-139628.45">26638 15972 406 0,'0'0'92'0,"0"0"6"15,0 0 16-15,0 0-78 16,0 0-24-16,0 0-12 16,104-27 44-16,-23 5-9 15,8-2-32-15,-4 4-3 16,-7 3-28-16,-16 8-96 0,-17 8-45 15,-18 1-42-15,-21 5-97 16</inkml:trace>
  <inkml:trace contextRef="#ctx0" brushRef="#br0" timeOffset="-139183.89">26787 16172 489 0,'0'0'50'0,"0"0"64"16,0 0-55-16,0 0-35 16,0 0-8-16,95-49-15 15,-65 46-1-15,-9 3-7 0,-5 0 2 16,-6 17-7-16,-6 8 7 16,-2 12 3-16,-2 7 2 15,0-1 7-15,-5-2-7 16,-6-10 3-16,1-7-3 15,3-12 0-15,2-4 6 16,4-6-5-16,1-2 5 16,0 0 6-16,0 0 17 15,0-10 1-15,19-19-6 16,12-11-18-16,8-6-5 16,3-3-1-16,0 10 0 15,-7 8 4-15,-2 11 1 0,-7 8 2 16,-10 7 7-1,-4 5-14-15,-6 0-2 0,0 10-5 16,0 14 1-16,-3 10 6 16,-3 12 1-16,0 3 4 15,0-3-5-15,-3-3-41 16,-3-4-85-16,3-12-47 16,3-10-41-16</inkml:trace>
  <inkml:trace contextRef="#ctx0" brushRef="#br0" timeOffset="-138690.02">27667 15989 556 0,'0'0'39'16,"0"0"41"-16,0 0 6 15,0 0-55-15,0 0-6 16,0 0-2-16,34-10-13 16,-10 6 18-16,12-2 0 15,4-5-21-15,1 2-3 16,0 0-2-16,-5 2-1 16,-6-1-1-16,-5 3 0 15,-10 4 2-15,-6-2-2 16,-3 3 0-16,-5-3 3 0,-1 3 13 15,0 0 26-15,0 0-3 16,0 0 6-16,0 0 7 16,0 0 24-16,0 0 18 15,0 0-5-15,0 0-7 16,0 0-31-16,0 0-41 16,0 0-5-16,0 0 7 15,0 0-7-15,0 0-2 16,0 0 1-16,0 0 2 15,-1 0 2-15,1 0-3 16,0 0 4-16,0 0-7 16,0 0-2-16,0 0-21 15,0 0-56-15,0 0-51 16,6 0-70-16,14-7-83 0,9-5-200 16</inkml:trace>
  <inkml:trace contextRef="#ctx0" brushRef="#br0" timeOffset="-138314.68">28420 15681 442 0,'0'0'6'0,"0"0"70"15,0 0-15-15,0 0-38 0,0 0-23 16,0 0 0-16,-13 31-1 15,-3 2 1-15,0 15 48 16,2-1-34 0,8-8-6-16,6-2-4 0,0-11-3 15,10-2-2-15,14-7 4 16,4-11-3-16,4-6 10 16,5 0-2-16,3-11-4 15,-3-12 5-15,-4-7-5 16,-7-9 2-16,-11 0-2 15,-8-8-4-15,-7 5 1 16,-2 2-1-16,-17 10 0 16,-6 10 1-16,-5 10-1 0,-4 6-7 15,-4 4-9 1,2 8-53-16,5 11-77 0,10 4-58 16</inkml:trace>
  <inkml:trace contextRef="#ctx0" brushRef="#br0" timeOffset="-137829.49">28981 15329 511 0,'0'0'37'0,"0"0"107"16,0 0-45-16,0 0-7 15,0 0-46-15,0 0-13 16,0-7-4-16,0 7-7 16,0 0-19-16,0 7-3 15,0 18-13-15,0 18 13 16,0 18 21-16,6 10 10 15,-1 5-16-15,-1 3 6 16,-2 5-3-16,-2-5 6 16,0-1-2-16,0-1-8 15,-5-11 3-15,-3-3-8 16,2-10 3-16,1-11-11 16,2-12 5-16,1-7-4 0,2-16 2 15,0 0-4-15,0-7 0 16,0 0 1-16,0 0 3 15,0 0 4-15,0 0-4 16,0 0 3-16,0 0-6 16,0 0-1-16,0 0-77 15,0 0-79-15,0 0-175 16,-1 0-214-16</inkml:trace>
  <inkml:trace contextRef="#ctx0" brushRef="#br0" timeOffset="-137280.34">29797 15427 337 0,'0'0'3'0,"0"0"99"15,0 0 10-15,0 0-18 16,0 0-32-16,0 0-25 16,0-12-15-16,0 12-18 15,-7 2-2-15,-16 14-2 16,-11 9 11-16,-9 1-9 16,-6 2 1-16,-1-4 1 15,1-1-2-15,7-3 7 16,12-11-7-16,11-2 9 0,11-4-2 15,7-3-6-15,1 0 10 16,0 1-12-16,0 3-2 16,0 1-6-16,9 7-6 15,12 8 13-15,9 5 7 16,5 1-3-16,7 4 4 16,3-3-7-16,-3-2-2 15,-1 2-33-15,-5-7-108 16,-3-7-101-16</inkml:trace>
  <inkml:trace contextRef="#ctx0" brushRef="#br0" timeOffset="-136793.46">30294 15490 421 0,'0'0'39'16,"0"0"7"-16,0 0 133 16,0 0-67-16,0 0-40 15,0 0-15-15,-6-15-36 16,-12 15-21-16,-6 0-8 16,-7 5 1-16,-5 15-1 15,0 6 8-15,2 7 0 0,8 3-3 16,9-3 3-16,11-2-9 15,6-3 5-15,3-8-22 16,17-2-20 0,6-7 14-16,2-3-3 0,0-8 15 15,-1 0 5 1,-6 0-2-16,-8-3 1 0,-5-3 0 16,-8 5 16-16,0 1 2 15,0 0-2-15,-12 0-13 16,-12 1 1-16,-9 15 5 15,-5 6 7-15,2 9 2 16,5-2 11-16,7 0-3 16,9 0-10-16,10-4 0 0,5-5-2 15,2-1-3-15,24-5 4 16,13-5-2-16,15-9-30 16,10 0-69-16,5-16-44 15,0-8-93-15</inkml:trace>
  <inkml:trace contextRef="#ctx0" brushRef="#br0" timeOffset="-136020.65">31174 15366 85 0,'0'0'35'0,"0"0"68"16,0 0 14-1,0 0-37-15,0 0-34 0,0 0-9 16,-3-3-11-16,1 3-15 16,-1 14-11-16,-4 22-25 15,-1 18 25-15,1 15 30 16,1 0-10-16,3-6 2 16,3-7-7-16,0-10 4 15,3-12-15-15,6-11 6 16,-2-10 6-16,-2-10 2 15,-1-3 1-15,-2 0 19 16,-1 0 21-16,4 0-4 16,8-13 5-16,11-13-3 15,4-17-41-15,2-10-9 0,-3-7 3 16,-6-9-8-16,-5-3-2 16,-1 9-8-16,-6 19-31 15,-6 21-5-15,-1 12-52 16,-2 11-72-16,0 12-117 15</inkml:trace>
  <inkml:trace contextRef="#ctx0" brushRef="#br0" timeOffset="-135819.15">31108 15632 407 0,'0'0'93'16,"0"0"-23"-16,0 0-3 16,0 0-35-16,0 0-31 15,85-17-1-15,-39 10-20 16,5 7-130-16,-2-3-132 16</inkml:trace>
  <inkml:trace contextRef="#ctx0" brushRef="#br0" timeOffset="-135321.66">31749 15569 308 0,'0'0'129'16,"0"0"-119"-16,0 0 46 15,0 0-12-15,0 0-44 16,0 0 0-16,32-26-3 16,-25 26-7-16,-1 0 2 15,1 13-6-15,-5 13 5 16,-2 4 4-16,0 10 1 16,-6-5-11-16,-1-7-12 15,1-2-25-15,1-13 21 0,4-6 25 16,-1-5 2-1,1-2 4-15,1 0 5 0,0 0 6 16,0 0 15-16,0-2 18 16,7-21-20-16,17-8-24 15,10-5 0-15,10-6-3 16,3 8 0-16,-8 8 3 16,-7 7 0-16,-12 11 10 15,-11 5 10-15,-7 3 7 16,-2 0-27-16,0 6-8 15,0 18 1-15,-2 10 7 16,-8 8 3-16,-5 0 3 16,6-4-4-16,3-2-2 15,6-13-24-15,2-3-35 0,17-11-92 16,15-9-74-16</inkml:trace>
  <inkml:trace contextRef="#ctx0" brushRef="#br0" timeOffset="-134987.58">32460 15483 391 0,'0'0'54'0,"0"0"32"16,0 0 19-16,0 0-59 16,0 0-24-16,0 0-15 15,0-6-7-15,1 6-11 16,11 0-2-16,6 13 13 0,9-1 0 15,7 5 3-15,-1 0 1 16,-2-1-4-16,-5-6 2 16,-9-1-1-16,-8-1-2 15,-4-5 1-15,-4 1-7 16,-1-2-2-16,0 5-4 16,-13 7-5-16,-16 5 18 15,-8 5 8-15,-7-2-5 16,0 2 0-16,4-7-3 15,1 2 0-15,12-2-46 16,9-5-69-16,8 0-44 16,10-7-110-16</inkml:trace>
  <inkml:trace contextRef="#ctx0" brushRef="#br0" timeOffset="-134288.58">32835 15724 132 0,'0'0'52'0,"0"0"77"16,0 0-34-16,0 0-33 16,0 0 9-16,0 0 5 15,0 0-4-15,0 0 6 16,0 0 14-16,0 0-3 15,0 0-17-15,0 0-10 16,0 0-9-16,0 0 1 16,0-3 3-16,-1 0-3 0,-14 0-17 15,-3-8-21-15,-7 5 2 16,-2-5 7-16,-2 5-16 16,3-1-7-16,0 2 8 15,7 1-10-15,1 1 2 16,6-1-1-16,2 4 2 15,7-4 1-15,3 4 2 16,0 0 0-16,0 0 1 16,0-2-2-16,0 2-1 15,0 0 0-15,0 0-3 16,0 0-1-16,0 0-2 16,0 0 2-16,0 0 0 15,0 0-1-15,0 0-5 16,0 0 5-16,0 0-4 0,0 0 0 15,1 0 1-15,-1 0-2 16,2 0 1-16,-2 0 0 16,0 0-6-16,0 0-18 15,0 0-20-15,0 0-12 16,0 0-33-16,0 0-28 16,0 10-106-16,0 9-84 15,0 1 207-15,-14 3-101 16</inkml:trace>
  <inkml:trace contextRef="#ctx0" brushRef="#br0" timeOffset="-133876.62">32776 15763 217 0,'0'0'16'15,"0"0"97"-15,0 0-23 0,0 0-33 16,0 0-11-16,0 0-19 15,1 0-17-15,-11 5-10 16,-16 17 0-16,-15 8 32 16,-10 9-16-16,-6 2 17 15,0 1 3-15,4-5-11 16,4-4-3-16,14-8-2 16,10-8-4-16,12-6-4 15,8-6-3-15,2 0-8 16,3-5-1-16,0 0-9 15,0 3-95-15,11-3-85 16,18 0-72-16</inkml:trace>
  <inkml:trace contextRef="#ctx0" brushRef="#br0" timeOffset="-132939.52">33217 15434 632 0,'0'0'7'0,"0"0"104"16,0 0-27-16,0 0-38 16,0 0-32-16,0 0-5 15,-6-9-9-15,3 9-11 16,2 1-1-16,-2 17-12 0,-3 15 14 15,-6 12 10-15,0 9 4 16,-4 2-4-16,0-1 3 16,0-4-1-16,4-5-2 15,3-7 2-15,2-12-3 16,5-11 1-16,1-5-1 16,1-7 0-16,0-2 0 15,0-2 0-15,0 0 0 16,0 0 1-16,0 0 2 15,0 0 8-15,12-14 0 16,7-12-4-16,11-10 3 16,1-10-7-16,1-7-2 0,1-3-8 15,-2-1 3-15,-3 7-1 16,-2 14 5-16,-7 10 2 16,-9 13-1-16,-4 10 1 15,-4 0 5-15,-2 3 7 16,0 0-13-16,0 0-3 15,3 6-13-15,3 14-9 16,3 9 25-16,7 8 0 16,-4 5 1-16,3-3-1 15,0-2 3-15,-6-4-6 16,3-4 5-16,-3-2-2 16,-2-7 0-16,1-3 1 15,-1-4-1-15,-3-2 1 0,2-2-1 16,1 1 4-1,-1-3-4-15,-1-4 0 0,-2 1 1 16,-1-2-1-16,-1-2 2 16,1 0 1-16,-2 0 4 15,0 0 1-15,0 0 3 16,0 0 6-16,0 0 7 16,0 0 22-16,6-9 1 15,7-14-10-15,5-10-34 16,0 0 0-16,0-7 3 15,-2 3 8-15,-1-5 2 16,3-1-5-16,-4 3 6 0,-1-3-9 16,-3 4 2-1,1 3-6-15,-1 2-4 0,-2 5 2 16,-4 12-2-16,-1 7 3 16,-1 6-1-16,-2 1-2 15,0 3 0-15,0 0-1 16,0 0-4-16,0 0-4 15,0 0-2-15,1 0 4 16,-1 0-2-16,0 0-6 16,0 0 0-16,2 0-6 15,-2 0-38-15,4 0-64 16,-4 5-28-16,0 9-47 16,0 3-17-16</inkml:trace>
  <inkml:trace contextRef="#ctx0" brushRef="#br0" timeOffset="-129608.7">22839 17408 496 0,'0'0'17'15,"0"0"-17"-15,0 0-68 16,86-14 68-16,-13 11 3 15,10 1-2-15,1-3-1 16,1 0-29-16,-11 0-89 16,-16 0-48-16</inkml:trace>
  <inkml:trace contextRef="#ctx0" brushRef="#br0" timeOffset="-129406.88">23029 17534 59 0,'0'0'58'0,"0"0"63"0,-89 43-39 16,82-39-44-16,7-1-18 16,0 0-14-16,8 4 0 15,21 0-4-15,14-2 15 16,17 0-6-16,12-5-2 16,8 0-5-16,2-13-4 15,-4-8-39-15,-5-7-74 16,-15 1-64-16</inkml:trace>
  <inkml:trace contextRef="#ctx0" brushRef="#br0" timeOffset="-129143.05">23186 17221 355 0,'0'0'27'15,"0"0"79"-15,0 0 21 16,0 0-92-16,0 0-13 15,0 0-19-15,38-14-1 16,12 19 23-16,11 17-3 16,-3 10-5-16,-5 7-5 15,-6 8-7-15,-9 0-2 16,-13 3-1-16,-13-1-2 16,-12 1 2-16,0 6 4 15,-12 2-6-15,-7-4-26 16,4-1-104-16,6-10-98 0,9-15-89 15</inkml:trace>
  <inkml:trace contextRef="#ctx0" brushRef="#br0" timeOffset="-128177.59">25079 16992 205 0,'0'0'19'15,"0"0"69"-15,0 0 62 16,0 0-36-16,0 0-30 15,0 0-21-15,-6-24-22 16,6 24-18-16,-1 0-13 16,-1 0-10-16,1 0 0 15,1 0-2-15,-2 0 2 16,2 0-7-16,-2 0-2 16,2 7-3-16,-1 4 6 15,1 2 6-15,-2 2 4 16,2 4-2-16,0-4-1 0,-1 9-1 15,1-2 5 1,0 4-5-16,0-1 4 0,0-1-4 16,0 2 0-16,0-4 2 15,0-1-1-15,0-3 4 16,0 2-3-16,-3-9 0 16,2-2 2-16,1-3-1 15,-2-1 1-15,1-2-3 16,1 0-1-16,0 0 1 15,-2 4 0-15,1-3 1 16,1 5-2-16,-2-1 1 16,1 0 2-16,1 2-3 0,-2-3 1 15,2-2-1-15,0 0-6 16,0 2-56-16,0 1-70 16,0 0-61-16,0-7-88 15</inkml:trace>
  <inkml:trace contextRef="#ctx0" brushRef="#br0" timeOffset="-127757.83">24781 17631 7 0,'0'0'37'16,"0"0"-11"-16,0 0 82 15,0 0-63-15,0 0 5 16,0 0 20-16,-9 2-5 16,9-2 9-16,0 0 5 15,0 0-2-15,0 0-15 16,0 0-22-16,0 0-25 15,0 0-10-15,7 0-5 16,23 0 0-16,18 0 25 16,16-2 7-16,11-9-20 15,10 2-3-15,4 2-7 0,2-1 2 16,-6 6-4-16,-13-2 1 16,-13 4-1-16,-14-3-3 15,-17 3-36-15,-13 0-10 16,-9 0-49-16,-6 0-38 15,0 0 18-15,0 0-111 16</inkml:trace>
  <inkml:trace contextRef="#ctx0" brushRef="#br0" timeOffset="-125775.06">25072 17904 275 0,'0'0'71'0,"0"0"-43"16,0 0 50-16,0 0-37 16,0 0-34-16,0 0-6 15,0-19 1-15,10 19 2 16,3 0-2-16,-1 0 1 16,5 12 0-16,-1 12 1 15,-1 3 2-15,-4 5 0 16,-5 1-2-16,-3-2-3 15,-3 1 4-15,0-10-4 16,0-1 8-16,0-11 2 16,-2-8 8-16,2-1 10 0,0-1 9 15,0 0 8-15,0 0 2 16,0-6-3-16,3-25-5 16,18-13-39-16,7-13-1 15,8 4-1-15,2 6 1 16,-3 14-1-16,-4 11 2 15,-8 10-4-15,-4 5 3 16,-7 7-5-16,0 0-3 16,-1 10-2-16,-2 18 4 15,-1 9 6-15,-3 12 1 16,-4 7 1-16,-1 3 0 16,0-8-2-16,0-2-2 15,-6-6-63-15,3-7-60 16,3-9-69-16,0-18-182 15</inkml:trace>
  <inkml:trace contextRef="#ctx0" brushRef="#br0" timeOffset="-125243.14">26535 17293 401 0,'0'0'29'16,"0"0"-6"-16,0 0 58 16,0 0-14-16,0 0-54 15,0 0-13-15,-14-3-3 16,-8 26 3-16,-11 4 4 16,-6 7 4-16,-5-4 0 15,5-2 4-15,1-9 5 16,6-1 3-16,5-6 1 0,9-5-4 15,7-3-1 1,7-1-8-16,1-3-2 0,3 0 2 16,0 0-8-16,0 0 0 15,0 0 0-15,0 7-10 16,20 8 5-16,8 5 5 16,8 7 11-16,7-1-1 15,-1 4-8-15,-2-2 2 16,2 3-4-16,-6-1 0 15,-2 1-1-15,-3-2-82 16,-4-7-128-16,0-5-173 16</inkml:trace>
  <inkml:trace contextRef="#ctx0" brushRef="#br0" timeOffset="-124732.05">27081 17455 60 0,'0'0'357'0,"0"0"-331"16,0 0 67-16,0 0-12 16,0 0-50-16,0 0 2 15,0-27-17-15,-6 27-6 16,-9 0-10-16,-6 14-5 15,-7 13 5-15,-4-1 7 0,2 8 16 16,7 1-14-16,6-1-4 16,13-1-5-16,4-7 1 15,0-4-4-15,12-2 3 16,9-7-2-16,6-2-6 16,-1-8-11-16,3-3-4 15,-4 0 1-15,-4 0-12 16,-9-6 4-16,-5 1 1 15,-4 3 21-15,-3 2 8 16,0 0 3-16,0 0 1 16,-9 0 12-16,-11 16-9 15,-6 1 3-15,1 8 15 0,1-1-6 16,5 1-2-16,8-1-3 16,8-7-3-16,3 0-10 15,4-1-1-15,20-5 5 16,9-1-4-16,8-9 0 15,9-1-1-15,5-2-44 16,3-17-75-16,-1-6-57 16,-5-6-177-16</inkml:trace>
  <inkml:trace contextRef="#ctx0" brushRef="#br0" timeOffset="-124050.29">28648 17319 474 0,'0'0'11'15,"0"0"13"-15,0 0 6 0,0 0-30 16,0 0-15-16,29 89 15 16,-10-25 31-16,5 5-4 15,1 1-12-15,2-7 1 16,-2-11-12-16,-3-12-3 16,-6-13 6-16,-6-12 5 15,-3-8 13-15,-3-7-3 16,-3 0 8-16,1 0 17 15,1 0 6-15,7-17 6 16,9-21-7-16,5-13-44 0,0-15-8 16,-1-9-14-1,-6 2-43-15,-6 1-13 0,-5 15-23 16,-4 16-5-16,-2 18 32 16,0 17-17-16,-6 6-112 15</inkml:trace>
  <inkml:trace contextRef="#ctx0" brushRef="#br0" timeOffset="-123846.83">28703 17573 487 0,'0'0'45'0,"0"0"9"0,0 0 17 15,0 0-46-15,0 0-20 16,123-33 3-16,-64 24-8 16,4 5-93-16,-3 1-102 15</inkml:trace>
  <inkml:trace contextRef="#ctx0" brushRef="#br0" timeOffset="-123241.59">29833 17438 460 0,'0'0'59'0,"0"0"115"16,0 0-17-16,0 0-107 15,0 0-43-15,0 0-7 16,56-44-7-16,-27 44 1 15,-5 0 0-15,0 12-2 0,-5 14 0 16,-7 4-2-16,-5 10-1 16,-5 5 8-16,-2-5-1 15,0-1-2-15,0-11 5 16,0-8-12-16,-5-9 10 16,2-4 0-16,0-5 3 15,3-2 1-15,0 0 6 16,0 0 5-16,0 0 9 15,0-17 0-15,20-17-21 16,8-19-8-16,11-8-9 0,4 1 0 16,2 10 4-1,-6 10 9-15,-9 13 3 0,-11 18 2 16,-12 2 14-16,-2 7-13 16,-2 0-2-16,1 21-9 15,2 11 4-15,-6 11 3 16,0 11 1-16,0 9-1 15,-13 8-26-15,5-1-101 16,8-11-71-16,2-17-115 16</inkml:trace>
  <inkml:trace contextRef="#ctx0" brushRef="#br0" timeOffset="-122889.47">30971 17423 603 0,'0'0'14'16,"0"0"106"-16,0 0 41 15,0 0-111-15,0 0-42 16,0 0-8-16,-15-12-10 16,15 12-7-16,15 3 3 15,7 11 14-15,8 0 0 16,6 2 3-16,1-2-2 15,-1 2 1-15,-6-6-2 16,-9 1-11-16,-7-3-8 16,-6-1-22-16,-6-2-8 15,-2 7 5-15,0 8 23 0,-20 9 12 16,-10 5 9-16,-7 4 4 16,-5-1-2-16,-1-3-2 15,4-1-2-15,8-6-36 16,7-1-70-16,14-7-55 15,10-8-121-15</inkml:trace>
  <inkml:trace contextRef="#ctx0" brushRef="#br0" timeOffset="-122662.45">31290 17740 526 0,'0'0'109'15,"0"0"33"-15,0 0-44 16,0 0-98-16,0 0 0 16,0 0-15-16,-40 62 15 15,10-16 5-15,-4 1-2 16,-1-1-3-16,6-4-44 16,6-8-31-16,13-9-56 15,10-11-21-15,0-11-114 16</inkml:trace>
  <inkml:trace contextRef="#ctx0" brushRef="#br0" timeOffset="-121417.9">31839 17643 400 0,'0'0'42'15,"0"0"82"-15,0 0-23 16,0 0-18-16,0 0-19 16,0 0-28-16,-18-47-17 15,17 47-9-15,1 0-10 16,-2 0-5-16,-4 11-5 16,-2 16 3-16,-3 9 7 15,-1 6 9-15,4-2-4 0,1 1-4 16,6-5 1-16,1 0-1 15,0-7-1-15,0-4 3 16,7-9-1-16,-1-6-1 16,0-5 1-16,-3-2 3 15,-3-3 3-15,0 0 5 16,0 0 2-16,4-12 0 16,5-15-6-16,0-13-9 15,3-7-1-15,0-4-11 16,-2-5-10-16,1-2 1 15,-1 0-2-15,-1 12 4 16,-1 12-11-16,-2 10 23 16,-2 13 7-16,-3 10 4 0,1-1-1 15,-2 2-3-15,0 0-1 16,0 0-5-16,0 0-7 16,1 0 0-16,6 12 1 15,2 7 12-15,4 8 3 16,2 6-3-16,3 4 2 15,-3-1-1-15,1-1 4 16,-1 3 0-16,1-5 4 16,1-1-5-16,-2-2 3 15,-5-4-1-15,2-2-5 16,-6-6 3-16,0-2-4 16,0-7 0-16,-4-4 2 15,1 0 0-15,-2-5-2 0,1 0 3 16,-2 0 5-16,0 0 9 15,1 0 1-15,2 0 11 16,4-7 19-16,4-19-1 16,2-7-46-16,2-7 0 15,-3-6 2-15,1 0-2 16,0-7 0-16,0 0-1 16,-1 3 3-16,-3 2-3 15,3 7 2-15,-3 5-2 16,-2 10 1-16,0 9 2 15,-4 7-2-15,-1 4 5 16,-2 5 1-16,0 1 6 0,0 0 1 16,0 0 0-1,0 0-3-15,0 0-7 0,0 0-2 16,1-3-1-16,-1 3 1 16,2 0 0-16,-1 0 2 15,-1 0 0-15,2 0 3 16,-2 0 5-16,0 0 0 15,0 0-3-15,0 0 1 16,0 0-4-16,0 0 1 16,0 0 0-16,0 0-5 15,0-2-2-15,0 2 1 16,0 0-2-16,0 0 2 16,0 0-1-16,0 0 2 15,0 0 2-15,0 0 2 16,0 0-2-16,0 0 3 0,0 0 0 15,0-3-1-15,0 3-1 16,0 0 0-16,0 0-5 16,0 0 3-16,0 0-3 15,0 0 1-15,2 0 1 16,-1 0 2-16,-1 0 0 16,0 0 3-16,0 0 0 15,0 0-4-15,0 0 3 16,0 0-5-16,0 0 0 15,0 0-1-15,2 0 0 16,-2 0-1-16,0 0 0 16,0 0 0-16,0 0-3 0,0 0 2 15,0 0-7-15,0 0-38 16,0 0-23-16,0 0-38 16,0 17-95-16,-24 3-117 15,-14-3-100-15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8T04:53:02.77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3347 2924 138 0,'0'0'578'0,"0"0"-576"15,0 0-4-15,0 0-15 16,-24 96 6-16,27-13 11 15,9 19 5-15,7 14-5 16,-2 5-1-16,-4-8 1 0,2-22 8 16,-6-27-7-16,0-24 1 15,-3-22 16-15,-3-10 6 16,3-8 22-16,-3 0 18 16,0-12 29-16,-3-22 0 15,0-17-66-15,-17-22-21 16,-5-10-6-16,-3-10 1 15,-5-14 4-15,0-6-5 16,9 4-2-16,11 17-2 16,10 25 0-16,0 25-40 0,25 20 15 15,11 15 9 1,10 7-25-16,-1 6 2 16,-5 22 5-16,-13 6 6 15,-12 8 19-15,-15 10 13 0,-18 4 6 16,-30 9 1-16,-25 3 4 15,-9 4-5-15,-6-6-4 16,12-7-2-16,18-8-70 16,25-11-75-16,24-13-116 15</inkml:trace>
  <inkml:trace contextRef="#ctx0" brushRef="#br0" timeOffset="690.15">3651 3717 670 0,'0'0'1'15,"0"0"171"-15,0 0-99 16,0 0-73-16,-21-88-5 16,27 27-20-16,6-7-6 15,-3-2 4-15,-3 1 12 16,-6 13 15-16,0 17 1 15,0 17-1-15,-6 17 10 16,-3 5 8-16,-3 0-12 16,-10 12-6-16,-5 8-2 15,3 3-8-15,3-5 3 16,11-6 5-16,7-6-8 16,3-5-19-16,3-1-51 0,24 0 39 15,10-1 39-15,6-8 2 16,-1 5 2-16,-2 4-2 15,-4 0 4-15,0 14-4 16,-5 17 8-16,-4 12 0 16,-2 8 5-16,-8-1-2 15,-4-6 3-15,-1-14-14 16,-3-12 0-16,3-11 0 16,3-7-6-16,13-3-5 15,14-28-1-15,12-15 4 16,10-15-9-16,-3-3-18 15,-10 2 24-15,-17 4 11 16,-16 15 4-16,-12 16 9 0,-6 17 61 16,0 10 35-16,0 5-71 15,-6 25-38-15,-3 19-4 16,0 14 4-16,9 2 2 16,0-6 0-16,27-10-4 15,4-18-9-15,2-11 9 16,0-16 1-16,4-4 1 15,0-22 6-15,-4-21 1 16,-6-11 4-16,-12-6-8 16,-15-5 5-16,-3 3-8 15,-27 9 8-15,-7 13-5 16,-5 19 9-16,-1 21-12 16,1 4-7-16,6 32-14 15,6 10-100-15,14 7-69 0,16-6-74 16</inkml:trace>
  <inkml:trace contextRef="#ctx0" brushRef="#br0" timeOffset="989.31">4715 3200 542 0,'0'0'4'16,"0"0"188"-16,0 0-55 15,0 0-70-15,0 0-67 16,0 0-25-16,-8 38-1 15,32 18 26-15,12 0 2 0,1-6 3 16,-1-13-4-16,-2-15-2 16,-8-14 4-16,-10-8-2 15,3-8 7-15,-2-29 22 16,-1-18 36-16,-4-18-41 16,-9-7-11-16,-3-4-14 15,0 4-1-15,0 18-33 16,0 22-33-16,0 23 6 15,0 17-60-15,5 8-119 16,14 20 38-16,8 8 99 16,4-4-78-16</inkml:trace>
  <inkml:trace contextRef="#ctx0" brushRef="#br0" timeOffset="1319.54">5170 3076 0 0,'0'0'162'0,"0"0"-5"16,0 0-11-16,0 0-29 15,0 0-27-15,0 0-81 16,31 17-9-16,-9 3 0 15,8 2 7-15,3-1 0 16,6-6-1-16,-1-7-1 16,-2-8 0-16,-6 0 3 15,-3-8-1-15,-9-17 28 16,1-4-2-16,-8-8 0 16,-11-1-1-16,0-1-3 15,-17 0-4-15,-11 9-13 16,-2 13 2-16,-9 17 29 15,-7 9-30-15,-3 40-13 16,1 24-6-16,9 14 6 0,14 7 4 16,16-6-1-16,9-9 2 15,34-13-10-15,35-16 3 16,25-19 2-16,22-23 0 16,5-8-5-16,-5-34-51 15,-14-16-104-15,-29-9-59 16,-43-1-36-16</inkml:trace>
  <inkml:trace contextRef="#ctx0" brushRef="#br0" timeOffset="1597.83">2977 4394 906 0,'-85'14'9'0,"58"-8"-9"15,39-6 12-15,70-9 8 16,66-28-20-16,75-15 70 16,67-23-15-16,69-12-21 15,41-5-12-15,16 5-14 16,0 7-1-16,-35 2-4 16,-50 7-2-16,-58 10-1 15,-66 8 0-15,-61 13 1 16,-55 14-1-16,-46 10-22 15,-42 6-98-15,-18 7-39 0,-37 3-106 16</inkml:trace>
  <inkml:trace contextRef="#ctx0" brushRef="#br0" timeOffset="2632">7650 3821 731 0,'0'0'49'0,"0"0"-41"15,0 0 67-15,0 0-48 16,0 0-27-16,0 0 0 16,82-53 77-16,-21 5-19 15,5-13-28-15,1-6-20 16,-9-5-2-16,-7-14 3 15,-14-10-2-15,-16-15-9 16,-18-9 4-16,-3 1-4 0,-27 15-4 16,-1 28 4-16,-2 34 5 15,8 25 0-15,8 17-4 16,-5 18-1-16,-2 40-30 16,3 31 12-16,2 25 16 15,13 6-2-15,3-5-1 16,25-18 5-16,14-18-4 15,7-26-4-15,6-19 2 16,5-21-8-16,0-13-2 16,10-19 6-16,-2-23 2 0,-2-9-19 15,-12-4 1 1,-14-1 22-16,-19 0 4 0,-5 15 7 16,-7 13-7-1,-4 16 8-15,-2 12-8 0,0 14-6 16,0 22-35-16,0 10 34 15,6 9 5-15,13-10-2 16,8-8-5-16,4-12-13 16,5-12 9-16,0-12-1 15,0-1 14-15,3-14 1 16,-4-10 8-16,1-8-3 16,-6-1-1-16,-5-1-1 15,-11 8 3-15,-5 10 32 16,-6 10 12-16,-3 6 2 15,0 0-50-15,0 25-3 0,0 14-23 16,0 9 23-16,10-1 0 16,5-8-2-16,3-14 0 15,-3-8-1-15,1-10-1 16,1-7 4-16,2 0 8 16,8-20 12-16,6-10 17 15,1-10-12-15,2-2-7 16,-6 9-8-16,-8 9-10 15,-10 14-6-15,0 10 0 16,3 2-15-16,5 23 10 16,12 5 11-16,4 4 0 15,-3-3 0-15,5-5 0 0,-5-8-2 16,-3-9 1-16,-1-9-6 16,6 0 7-16,4-16 2 15,3-6 7-15,-2 4-8 16,-7 8-2-16,-5 10-4 15,-4 0-3-15,0 4 2 16,3 11 2-16,-2 2-55 16,-4-8-88-16,-6-9-75 15,-5-2-89-15</inkml:trace>
  <inkml:trace contextRef="#ctx0" brushRef="#br0" timeOffset="2820.67">9121 2721 901 0,'0'0'35'15,"0"0"213"-15,0 0-142 16,0 0-73-16,0 0-33 16,0 0-21-16,-48-32-95 15,29 57-85-15,-17 18-230 16,-13 15-123-16</inkml:trace>
  <inkml:trace contextRef="#ctx0" brushRef="#br0" timeOffset="3261.65">7719 4243 629 0,'0'0'8'16,"0"0"-4"-16,0 0 120 15,0 0-100-15,0 0-3 16,0 0-9-16,94-60 5 16,-66 60-9-16,5 16-3 15,-6 12 2-15,1 9-4 16,-10 7 3-16,-9 5-2 15,-9-1-4-15,0-12-26 16,-3-10 22-16,-6-12-2 16,0-7 6-16,9-7 6 0,0 0 13 15,0-20-5-15,6-23-7 16,18-19-7-16,13-9-3 16,5 9 2-1,3 15 1-15,-5 21 4 0,-12 15 2 16,-5 11-6-16,-1 14-11 15,-9 30 6-15,-2 18 5 16,-5 14 0-16,-6 7-10 16,0-4-66-16,0-13-107 15,6-20-20-15,10-20-94 0</inkml:trace>
  <inkml:trace contextRef="#ctx0" brushRef="#br0" timeOffset="3682.07">8748 4336 694 0,'0'0'5'15,"0"0"158"-15,0 0-137 16,0 0-26-16,0 0 0 16,0 0-36-16,69 6 36 15,14-6 7-15,11-7-7 16,0 0-25-16,0 0-1 15,-6 2-78-15,-12-3-21 16,-24 2 120-16,-22 0-107 16,-30-4 70-16,-4-1 42 0,-32-4 0 15,-12-3 1-15,-13-3-1 16,1 4 0-16,8 2 0 16,10 4 0-16,14 4 24 15,10 3 44-15,15 3 57 16,3-2-38-16,0 3-87 15,12 0-3-15,18 0-2 16,16 0 5-16,-1 19 12 16,-2 11-9-16,-7 13 5 15,-8 5 6-15,-14 6-8 16,-7 3-2-16,-7 0-4 0,-21 0-48 16,-10-6-87-16,1-12-87 15,14-15-27-15</inkml:trace>
  <inkml:trace contextRef="#ctx0" brushRef="#br0" timeOffset="4148.1">10008 4143 811 0,'0'0'62'0,"0"0"-20"15,0 0 53-15,0 0-83 16,-71 106-10-16,51-47 4 15,10-6-6-15,10-5-2 0,0-11 0 16,10-13-4-16,10-11 3 16,8-13 1-16,8 0 2 15,10-30 12-15,3-14-1 16,-1-12 1-16,-2-5-8 16,-4-4-1-16,-6 6 0 15,-9 14-3-15,-8 15 0 16,-10 19-3-16,-3 11-6 15,0 0-2-15,3 17-19 16,3 21 18-16,-3 7 8 16,-5 7-17-16,-4-2 4 15,0-11 7-15,-19-7-12 0,-2-13 22 16,-7-7 5 0,-2-9 7-16,-12-3 1 0,-7-15 9 15,-2-17-17-15,-7-11-5 16,6-6-5-16,7-1-22 15,8 7 26-15,14 10 1 16,10 15 1-16,4 14-1 16,6 4-7-16,0 19-80 15,3 20-76-15,0 14 33 16,9 1-123-16</inkml:trace>
  <inkml:trace contextRef="#ctx0" brushRef="#br0" timeOffset="4429.62">11209 2755 825 0,'0'0'4'0,"0"0"84"15,0 0-7-15,0 0-25 16,0 0-42-16,0 0-14 16,-15-8-16-16,15 46-2 15,0 21 18-15,-6 21 0 16,-4 10-10-16,-3 9-113 0,-1-7-162 16,-1-12-150-1</inkml:trace>
  <inkml:trace contextRef="#ctx0" brushRef="#br0" timeOffset="4624.99">10763 3520 646 0,'0'0'57'16,"0"0"113"-16,0 0-34 15,0 0-91-15,0 0-43 16,87-3 7-16,11-12 32 15,17-4-30-15,0 2-11 0,-11 5-74 16,-16 7-115 0,-18 5-66-16,-31 0-107 0</inkml:trace>
  <inkml:trace contextRef="#ctx0" brushRef="#br0" timeOffset="5017.68">10918 3863 620 0,'0'0'29'0,"0"0"156"16,0 0-116-16,0 0-69 15,0 0-2-15,88 0 2 16,-46 0 0-16,-6 12 0 0,-8 10-2 16,-7 6-1-16,-12 9-3 15,-9 7 4-15,0 4-17 16,-6-4-29-16,-9-12-15 15,6-12 21-15,0-12 42 16,6-6 5-16,0-2 12 16,3 0 53-16,0-26 4 15,12-20-72-15,21-21-2 16,13-9 0-16,5 1 4 16,4 12 5-16,-3 15 25 15,-7 19 6-15,-15 12-3 16,-8 14-12-16,-8 3-19 15,-4 17-4-15,-7 19-2 16,-3 15 7-16,-6 8-5 16,-21 7-2-16,-7 3-86 0,1-7-92 15,6-14-86-15,14-13-148 16</inkml:trace>
  <inkml:trace contextRef="#ctx0" brushRef="#br0" timeOffset="5237.62">12307 3447 776 0,'0'0'86'0,"0"0"-46"0,0 0 85 16,0 0-97-16,0 0-28 15,0 0-35-15,79-20 1 16,-9 18-27-16,3-1-67 15,-11 1 5-15,-17 2-46 16,-13 0-35-16,-22 0-74 16</inkml:trace>
  <inkml:trace contextRef="#ctx0" brushRef="#br0" timeOffset="5379.83">12392 3592 38 0,'0'0'99'15,"-91"33"64"-15,64-20 23 16,15-8-33-16,12 0-80 15,0 2-73-15,24 1-12 0,21 3 12 16,26-6 0-16,13-5-12 16,17-8-161-16,0-20-155 15</inkml:trace>
  <inkml:trace contextRef="#ctx0" brushRef="#br0" timeOffset="5693.1">13342 3193 454 0,'0'0'54'16,"0"0"159"-16,0 0-57 16,0 0-65-16,0 0-65 15,0 0-26-15,-73 70-1 16,41-10 1-16,6 8 2 16,3-3 0-16,16-4-2 0,7-10-5 15,6-13 0-15,18-13-11 16,5-18 2-16,9-7 3 15,5-14 11-15,-1-22 6 16,-2-12 4-16,-12-9 1 16,-5-9-11-16,-10-1-6 15,-13 5-22-15,0 13-19 16,-22 19 26-16,-11 19 13 16,-6 11-9-16,-7 12-52 15,1 22-85-15,3 4-56 16,23 1-203-16</inkml:trace>
  <inkml:trace contextRef="#ctx0" brushRef="#br0" timeOffset="6122.61">14523 3645 658 0,'0'0'28'0,"0"0"50"16,0 0 36-16,0 0-76 16,0 0-38-16,0 0-11 15,-39 15-1-15,38-9 10 16,1-5-7-16,0-1 6 0,7 0 3 16,19 0 9-16,1-15 5 15,4-3 5-15,-1-7-11 16,-10-4 4-16,-4 0 1 15,-10 8-8-15,-6 8-4 16,0 9-1-16,-26 4-8 16,-16 13-29-16,-7 16 13 15,3 4 16-15,15-3-7 16,10-3 3-16,15-9-14 16,6-7 13-16,3-4-2 15,21-4 15-15,7-3 4 16,2 0 2-16,-6-16 3 0,-8-3-4 15,-13 1-5-15,-6 5-41 16,-36 9-67 0,-44 4-133-16,-41 4-163 0</inkml:trace>
  <inkml:trace contextRef="#ctx0" brushRef="#br0" timeOffset="7064.4">2655 6777 501 0,'0'0'11'0,"0"0"-11"15,0 0 189-15,0 0-25 16,0 0-57-16,0 0-66 16,-75-50-23-16,72 85-18 15,-3 25 0-15,3 24 0 16,-4 14 21-16,1 4-18 15,0-5 0-15,-2-15 4 0,-2-20-7 16,4-23 0 0,0-22 3-16,3-9 9 0,3-8-1 15,0 0 23-15,0-1 23 16,-11-28 5-16,-8-28-49 16,-3-38-13-16,1-28-10 15,9-19 0-15,6-5-22 16,6 18 2-16,6 28 10 15,19 34-28-15,5 30 31 16,0 23 1-16,0 12-10 16,-5 2 5-16,-2 22 4 15,-7 17 0-15,-10 11 1 16,-6 10-14-16,-27 13-2 16,-24 9-28-16,-23 3-69 0,-4 2-88 15,4-7-28-15,11-13-19 16</inkml:trace>
  <inkml:trace contextRef="#ctx0" brushRef="#br0" timeOffset="7762.38">2549 7497 500 0,'0'0'13'0,"0"0"148"16,0 0-64-16,0 0-41 15,0 0-36-15,0 0-15 16,19-134-5-16,-2 49-2 0,-3-5-9 16,-9 0-3-16,-2 6-1 15,-3 23-3-15,0 24 18 16,0 20 1-16,0 13 2 16,-3 4-3-16,-5 4-4 15,-3 19-24-15,-3 8 13 16,4 3 7-16,10-3-2 15,0-9-5-15,7-8 5 16,19-7-2-16,5-7 4 16,12 0 8-16,-1-11 3 15,-2-5-2-15,-4 3-1 16,-3 10 2-16,-8 3-4 0,-5 13-6 16,-4 20 8-16,-7 16 0 15,-6 6 11-15,-3-4-11 16,0-8 2-16,0-20-2 15,0-14-2-15,6-8-2 16,9-1-35-16,10-17-58 16,14-20 51-16,3-17-59 15,-2-10-16-15,-9-5 85 16,-11 2 36-16,-7 8 29 16,-7 19 24-16,-3 17 39 15,-3 14 17-15,0 9 5 16,0 2-68-16,0 23-46 15,-6 14-1-15,3 14 1 0,3 3 5 16,3-9-5-16,21-10-4 16,4-12-3-16,5-16 5 15,6-9-3-15,0-13 1 16,-1-24 0-16,-8-12-7 16,-7-4-3-16,-16-2 14 15,-7 1 1-15,-16-2 1 16,-17 10 4-16,-9 12 0 15,-1 15 7-15,-5 19 33 16,-1 17-46-16,7 26-15 16,8 13-23-16,22 6-62 15,12-3-79-15,19-12-92 16</inkml:trace>
  <inkml:trace contextRef="#ctx0" brushRef="#br0" timeOffset="8062.41">3562 6720 447 0,'0'0'2'0,"0"0"97"16,0 0 41-16,0 0-57 15,-81-50-54-15,65 88-29 16,-1 17-4-16,7 10 4 16,10-5-4-16,6-10 1 15,22-10 2-15,5-15-4 0,7-15-3 16,-4-10 4-1,-3-11 4-15,0-26 4 16,-11-12 0-16,-7-9-2 16,-15-3-2-16,0-3 0 0,-24 8-2 15,-6 14-2-15,-7 11-11 16,3 25 10-16,-2 6-16 16,0 30-35-16,9 13-86 15,11 4-19-15,16-3-109 16</inkml:trace>
  <inkml:trace contextRef="#ctx0" brushRef="#br0" timeOffset="8309.83">4116 6462 685 0,'0'0'9'0,"0"0"210"15,0 0-108-15,0 0-42 16,0 0-44-16,0 0-25 15,-38 38-28-15,21 44 28 16,-2 26 16-16,13 10-4 16,6 18 0-16,6 8-8 15,16-3-4-15,8-6 0 16,0-21-2-16,-5-27-47 16,-8-20-107-16,-14-25-71 15,-3-26-133-15,-23-16 36 16</inkml:trace>
  <inkml:trace contextRef="#ctx0" brushRef="#br0" timeOffset="8484.59">3714 7112 604 0,'0'0'46'16,"0"0"105"-16,46-78-43 16,24 36-87-16,21-5 12 15,16 1-24-15,1 0-4 16,-4 8-5-16,-13 6-6 15,-25 12-95-15,-24 11-47 16,-29 9-81-16,-13 0-84 16</inkml:trace>
  <inkml:trace contextRef="#ctx0" brushRef="#br0" timeOffset="8773.56">2167 7820 401 0,'0'0'186'0,"-106"29"-184"16,91-25 141-16,15-4-108 15,24 0-35-15,55-23-5 16,63-19 5-16,80-25 57 16,69-9-10-16,50-13-15 15,16-1-4-15,4 4-22 16,-33-2 0-16,-37 6 8 15,-51 8 9-15,-58 10 0 16,-57 16 8-16,-53 19-9 0,-39 15-18 16,-27 5 13-16,-6 4-17 15,0 0-8-15,-15 4-242 16,-9 1-187-16</inkml:trace>
  <inkml:trace contextRef="#ctx0" brushRef="#br0" timeOffset="9684.12">7374 6475 436 0,'0'0'18'16,"0"0"116"-16,0 0 16 15,0 0-38-15,0 0-37 16,0 0-25-16,-42-36-36 16,42 33-14-16,3 0-6 15,24-7-15-15,15-2 15 16,19-7 6-16,8 1 1 0,-8 1-1 15,-9 6-29-15,-19 1-36 16,-14 7 19-16,-10 1-19 16,-9 2-6-16,-16 5 20 15,-23 20-54-15,-19 6 21 16,-9 5 18-16,-2-3 35 16,11-8 19-16,9-8 12 15,13-8 18-15,9-4 41 16,15-2 68-16,2-1-32 15,4 4-52-15,0 11-35 16,1 16-2-16,-1 15-1 16,-1 19 10-16,7 6-13 15,-3 7 7-15,0-2-3 16,-3-5-6-16,3-11 0 0,0-12-39 16,3-16-57-16,0-17-52 15,0-17-56-15</inkml:trace>
  <inkml:trace contextRef="#ctx0" brushRef="#br0" timeOffset="9973.65">7255 6827 371 0,'0'0'53'16,"0"0"112"-16,0 0-28 16,0 0-103-16,0 0-34 15,0 0-8-15,83-34 8 16,-17 18 9-16,4 2-7 15,0 1-2-15,-9 3-5 0,-10 7 5 16,-15-1-22-16,-12 4 10 16,-11 0 4-16,-7 0 4 15,-6 13-6-15,0 11 8 16,0 11 2-16,-10 9 8 16,-7 11 9-16,-8 5-1 15,4-1-16-15,3-5 0 16,5-11-4-16,13-14-85 15,0-18-68-15,16-11-36 16,17-16-70-16</inkml:trace>
  <inkml:trace contextRef="#ctx0" brushRef="#br0" timeOffset="10222.91">7972 6588 230 0,'0'0'45'15,"0"0"160"-15,0 0-58 16,0 0-79-16,0 0-48 15,0 0-11-15,-91 43-7 16,91-22-2-16,0-6-7 16,0-6 4-16,12-6-2 15,-1-3 5-15,2 0 1 16,-1-6 14-16,3-13 19 16,-6-3-1-16,-6-3-2 15,-3 2-27-15,0 7-4 0,0 11-23 16,-12 5-26-16,-6 22-160 15,-4 17-25-15,-8 13 50 16</inkml:trace>
  <inkml:trace contextRef="#ctx0" brushRef="#br0" timeOffset="10446.17">7972 6853 525 0,'0'0'99'15,"0"0"102"-15,0 0-110 16,88-48-30-16,-46 48-25 16,6 15-12-16,7 18 0 15,5 13-17-15,-2 11 1 16,-6 1 0-16,-10 2-7 0,-9-11-2 16,-11-15-24-16,-9-14-96 15,-10-14-53-15,-3-6-102 16,0-18-81-16</inkml:trace>
  <inkml:trace contextRef="#ctx0" brushRef="#br0" timeOffset="10643.76">8536 6708 553 0,'0'0'135'16,"0"0"115"-16,0 0-122 15,0 0-61-15,0 0-19 16,0 0-25-16,-86 85-11 0,26-17 6 15,-1 15-12 1,0 7 0-16,1-1-6 0,15-2-17 16,11-19-87-16,16-18-34 15,18-18-65-15,10-25-113 16</inkml:trace>
  <inkml:trace contextRef="#ctx0" brushRef="#br0" timeOffset="11061.91">9986 6406 711 0,'0'0'3'15,"0"0"92"-15,0 0-59 16,-103 0-4-16,63 17-12 15,-2 5-14-15,6 4-1 16,3-1-5-16,11 4-2 16,6-3-3-16,12 1 0 15,4-4-7-15,17-6-16 16,19-3-20-16,9-10 15 16,7-4-16-16,-3 0-2 15,-13-8 20-15,-14-2-14 0,-13 7 28 16,-9 2 17-1,0 1 24-15,-22 7 27 0,-20 20-28 16,-10 7 3-16,-7 11 33 16,10-1-13-16,7 0-9 15,16-3-30-15,14-8-7 16,12-3-5-16,6-5-2 16,33-11-11-16,22-14-44 15,11 0-55-15,12-24-109 16</inkml:trace>
  <inkml:trace contextRef="#ctx0" brushRef="#br0" timeOffset="11376.05">10486 6350 494 0,'0'0'122'16,"0"0"66"-16,0 0-67 15,0 0-32-15,0 0-48 16,0 0-41-16,-11-3-2 15,11 16-10-15,18 11 12 16,6 8 2-16,10 4 2 16,2-2 0-16,-3-3-2 15,-5-1 2-15,-8-9-4 16,-7-2 0-16,-7-8 0 16,-3-2-1-16,-3 5 2 15,0 3 0-15,-29 10 3 16,-12 7 5-16,-8 5 1 0,-8 3-8 15,6 0-2 1,5 5-9-16,10-4-40 0,14-2-87 16,19-13-60-16,3-15-169 15</inkml:trace>
  <inkml:trace contextRef="#ctx0" brushRef="#br0" timeOffset="11691.68">11221 6430 732 0,'0'0'92'0,"0"0"51"15,0 0-69-15,0 0-74 0,0 0-12 16,-30 82 12-16,23-30 0 16,7-4 3-16,0-3-3 15,19-8-5-15,14-7 4 16,3-14 0-16,4-16 1 15,5 0 5-15,1-22 11 16,-3-14-8-16,-4-10 2 16,-15-8 2-16,-18-2-4 15,-6 1-1-15,-23 7-7 16,-25 12-5-16,-14 21-9 16,-16 15-13-16,-2 20-32 15,-2 28-26-15,3 10-137 0,12 0-139 16</inkml:trace>
  <inkml:trace contextRef="#ctx0" brushRef="#br0" timeOffset="12210.2">6873 7246 692 0,'0'0'15'0,"0"0"18"15,0 0 35-15,0 0-68 16,0 0-14-16,0 0-4 16,15-1 18-16,68 8 30 15,31 3 9-15,32-1-6 16,33 2-12-16,39 2 11 16,38 3-18-16,31 5-7 15,33 0-5-15,19 0 1 16,13-6 3-16,19-7-3 15,7-8-3-15,5 0 0 16,-4-4 0-16,-18 0 2 0,-30 4-2 16,-45 2-2-16,-45 15 2 15,-52-5 0-15,-56-1 1 16,-56-9-1-16,-38 1 1 16,-27-3 0-16,-12 0 15 15,0 0-16-15,-25 0-42 16,-14-5-82-16,0-2-212 15,6 3 71-15</inkml:trace>
  <inkml:trace contextRef="#ctx0" brushRef="#br0" timeOffset="12891.79">12762 6844 606 0,'0'0'22'0,"0"0"14"16,0 0 95-16,0 0-53 16,0 0-53-16,0 0-22 15,-22-8-3-15,22 8-3 0,0 0-3 16,0 0 3-16,0 0 3 15,7 0 0-15,2 0 0 16,4 0 19-16,-4-4-7 16,-3 0 6-16,-5-9 19 15,-1-5 4-15,0-2-29 16,-10 0-11-16,-12 6-2 16,-5 9 0-16,-4 5-9 15,-2 5 1-15,-3 21 4 16,1 7-8-16,15 1 4 15,8-1 7-15,12-3-6 16,0-8 0-16,12-7-6 16,11-4 2-16,9-10 6 15,4-1 6-15,7-1 9 16,-1-18-3-16,-7 0-1 0,-6-4 1 16,-13-2 7-16,-8 3 12 15,-8 3 2-15,0 4-18 16,-5 6 10-16,-14 9-18 15,-10 0-1-15,0 7-11 16,2 12 0-16,6 5 4 16,4-2 5-16,14-4-6 15,3-2 0-15,0-7-2 16,6-1 5-16,14-6-3 16,-1-2 7-16,7 0 1 15,-1 0 4-15,-1-12 3 16,-9-5-2-16,-8 0 12 0,-7-2-9 15,0 5 1 1,-10 1-8-16,-15 9-1 0,-17 4-21 16,-17 4-48-16,-9 25-52 15,-14 2-112-15,-9 4-213 16</inkml:trace>
  <inkml:trace contextRef="#ctx0" brushRef="#br0" timeOffset="15720.23">15081 6307 624 0,'0'0'0'16,"0"0"1"-16,0 0-5 15,0 0 1-15,-13 96-1 16,1-20 4-16,-8 9 9 16,-2-1-9-16,-2-14 0 15,5-14 6-15,10-22-6 0,2-17-1 16,7-10-3-16,0-7 3 15,0 0 1-15,29-10 21 16,7-15 57-16,12-9-17 16,1-8-50-16,-7-2 1 15,-9 13-5-15,-14 6-6 16,-9 16-1-16,-4 9-3 16,-6 16-20-16,0 29-50 15,0 15 67-15,0 9 5 16,1-12-10-16,15-17-4 15,3-15 8-15,5-13 4 16,1-12 3-16,14-12 12 16,3-23 8-16,7-12 6 15,0-12-10-15,-1-11 0 16,-9-3 0-16,-12-8 8 0,-15 5-10 16,-12 13-14-1,-6 20 4-15,-23 21-4 0,-8 22-3 16,-5 12-80-16,-1 30-76 15,15 8-19-15,16 0-140 16</inkml:trace>
  <inkml:trace contextRef="#ctx0" brushRef="#br0" timeOffset="16055.94">15857 6595 552 0,'0'0'1'0,"0"0"84"0,0 0-52 15,-84 53-14-15,71-28-6 16,7-4-12-16,6-4-1 16,0-4 2-16,0-5-1 15,13-7 2-15,13-1 2 16,0 0 17-16,9-12 3 16,-5-13-7-16,-4-6-10 15,-6-6 4-15,-11 1 0 16,-9 5-8-16,0 12 7 15,-9 11 39-15,-24 8 2 16,-13 17-52-16,-9 20-10 16,-4 15 8-16,11 10 1 15,16-1 1-15,14-2-13 0,18 1 11 16,15-11-11-16,36-10-16 16,18-14-51-16,24-18-136 15,18-7-91-15</inkml:trace>
  <inkml:trace contextRef="#ctx0" brushRef="#br0" timeOffset="16462.48">16985 6716 469 0,'0'0'137'0,"0"0"-105"15,0 0 90-15,0 0-30 16,0 0 20-16,0 0-85 15,-49-25 12-15,65 24-3 0,4-1-27 16,12 2-9-16,1 2-8 16,-2 18 3-16,-4 8-1 15,-5 5-15-15,-8 1-7 16,-7-3-8-16,-7-8 24 16,0-10 6-16,0-7 5 15,0-2 2-15,0-4 2 16,0 0 13-16,0 0-1 15,0-4 7-15,0-21-3 16,3-11-19-16,19-12-8 16,17-5-3-16,7 8-3 0,2 12 11 15,-6 13-6 1,-6 20-5-16,-6 0-15 0,-11 28-34 16,-10 14 4-1,-9 12 2-15,0 1-51 0,-12-3-42 16,6-13-21-16,3-16-1 15,3-12 48-15</inkml:trace>
  <inkml:trace contextRef="#ctx0" brushRef="#br0" timeOffset="17121.99">17669 6704 32 0,'0'0'149'16,"0"0"-5"-16,42-76-9 15,-41 74 1-15,-1 2-76 16,0 12-60-16,-1 15-14 0,-5 12 14 15,6 0 8-15,0-5 8 16,6-8-16-16,15-11 5 16,4-8-1-16,5-7 6 15,3 0-2-15,-1-13 2 16,1-16-6-16,-4-2 1 16,-10-8-3-16,-9-1-2 15,-10 1-5-15,0 6 5 16,-16 10 2-16,-21 13-2 15,-11 10-24-15,-7 17 24 16,-3 22 5-16,4 14-5 16,14 7 1-16,14 2-2 15,22-8-2-15,4-5-8 0,23-15-45 16,24-14 16-16,19-19 26 16,9-2-28-16,10-27-43 15,3-8-18-15,-2-7 31 16,-4-3 17-16,-14-5 55 15,-6-5 2-15,-22 8 83 16,-19 12-26-16,-13 14 71 16,-8 16 26-16,-11 6-52 15,-19 1-57-15,-1 21-46 16,-2 6-1-16,10 2 0 16,16-1-2-16,7-2-4 15,0-10-6-15,18-8-2 16,11-7 9-16,7-2-2 15,6-6 6-15,0-14-22 0,-6-9 0 16,-7 0 14-16,-6-5 9 16,-14-2 10-16,-9 2-6 15,0 7 4-15,-16 13 9 16,-20 11 7-16,-9 3-13 16,-13 24-9-16,-1 13 4 15,4 19-6-15,6 4 0 16,18 6-6-16,20-4-3 15,11 1-108-15,48-12-39 16,27-9-17-16,22-16 97 16,11-16 64-16,9-10-136 15</inkml:trace>
  <inkml:trace contextRef="#ctx0" brushRef="#br0" timeOffset="17473.16">18992 6917 42 0,'0'0'100'16,"81"-104"-98"-16,-78 54 129 15,-6 14 8-15,-27 11 19 16,-12 11-27-16,-9 14-84 15,-1 2-19-15,-6 24-21 16,4 12-3-16,10 4-4 16,11 1-5-16,13 4 1 15,13-6-34-15,7-10-8 16,18-11-15-16,17-14 46 16,16-6 13-16,6-17 1 15,1-16-10-15,-4-9 9 16,-4-8 2-16,-4-12 26 0,-2-14 2 15,-5-13-5-15,-2-14 8 16,-13 2 6-16,-6 16 12 16,-11 25 14-16,-7 26 82 15,0 24-5-15,0 10-81 16,-1 7-59-16,-14 30-43 16,-9 21 34-16,-3 20 8 15,5 15 1-15,10 10 2 16,9 12-2-16,3 14-15 15,25-1-69-15,24-14-131 16,23-33-113-16</inkml:trace>
  <inkml:trace contextRef="#ctx0" brushRef="#br0" timeOffset="18078">20348 6360 880 0,'0'0'32'0,"0"0"91"16,0 0-56-16,0 0-67 15,0 0-28-15,12 73 28 16,-12 0 10-16,-14 16-7 16,-18 4-3-16,-13 1-14 15,5-15-98-15,7-21-94 16,15-24 58-16,15-20 86 15,3-14 11-15,0-6 51 0,0-27 7 16,0-17-5-16,3-3-2 16,-3-3 12-16,0 7-6 15,-18 8 21-15,3 14 57 16,2 10 18-16,2 8 0 16,6 4-49-16,4 2 4 15,1 3-34-15,0-1-23 16,31-2-15-16,23 0-8 15,24-1 23-15,7 1 0 16,-9 3-6-16,-9 0 5 16,-19 0-3-16,-17 0-1 0,-12 3 2 15,-16 22-11 1,-3 10-1-16,-21 14 14 0,-10 9 2 16,-2-3-3-1,10-6 2-15,9-3-1 0,11-14-4 16,3-10 0-16,6-9-2 15,21-10 1-15,13-3 6 16,15-10 9-16,8-17-5 16,3-11 5-16,-8-8-6 15,-8-6 4-15,-17-3-6 16,-16 2 5-16,-17 7 0 16,-8 13 13-16,-44 14-19 15,-29 18-21-15,-20 4-99 16,-3 28-164-16,4 9-121 0</inkml:trace>
  <inkml:trace contextRef="#ctx0" brushRef="#br0" timeOffset="18525.14">22148 6575 657 0,'0'0'31'15,"0"0"207"-15,0 0-143 16,0 0-78-16,0 0-17 16,-80 51-10-16,23 11 10 15,-7 21 5-15,3 24 2 16,2 10-4-16,7 11-3 15,6 7-1-15,0-7 1 0,1-14-21 16,0-25-147-16,10-33 4 16,2-23-13-16,12-26 52 15,9-7 63-15,9-34-82 16,3-21 8-16</inkml:trace>
  <inkml:trace contextRef="#ctx0" brushRef="#br0" timeOffset="18826.98">21548 7096 35 0,'0'0'154'15,"13"-87"49"-15,-2 65-104 16,16 9-62-16,13 3-37 16,22 4 0-16,22 6-2 0,17 0-10 15,12 0-20 1,5-8-4-16,-14-6-2 0,-10-13 12 16,-10-4 26-1,-17-8 1-15,-15-7 7 0,-16-4 47 16,-15 6-32-16,-11 8 11 15,-8 16 77-15,-2 9-1 16,0 7-28-16,-12 4-45 16,-21 18-37-16,-10 18 0 15,-1 12 0-15,8 5-8 16,16 2 8-16,14-5-8 16,6-10-40-16,26-7-15 15,19-16-21-15,20-17-17 16,3-4-30-16,7-32-180 0</inkml:trace>
  <inkml:trace contextRef="#ctx0" brushRef="#br0" timeOffset="19044.89">22970 6372 191 0,'0'0'218'0,"0"0"-195"16,-91-8 65-16,66 25-66 15,4 2-8-15,15 3-14 16,6-2-4-16,7-5 4 15,16-5 1-15,5-8 16 16,3-2 72-16,1-8-30 16,-7-13-33-16,-5-8-7 15,-7-1-2-15,-10 2-17 0,-3 11-32 16,-23 17-67-16,-22 10-127 16,-13 28 19-16</inkml:trace>
  <inkml:trace contextRef="#ctx0" brushRef="#br0" timeOffset="19441.28">22760 6743 624 0,'0'0'36'15,"0"0"184"-15,0 0-144 16,0 0-76-16,0 0-11 15,97-22-1-15,-60 22-2 0,-3 17-16 16,-8 8-34-16,-12 5 15 16,-9 6-16-16,-5 1 19 15,-3-4 2-15,-13-5 12 16,-1-11 18-16,4-8 14 16,4-9 8-16,3 0 26 15,4 0 66-15,2-8 28 16,0-15-46-16,11-10-51 15,25-10-31-15,20-3-4 16,15 3 3-16,3 9-1 16,-4 14 1-16,-12 13-7 15,-12 7 4-15,-11 14-8 16,-16 14-2-16,-7 8 8 0,-12 11-3 16,-5 10-7-16,-20 10-71 15,1-3-78-15,8-12-109 16</inkml:trace>
  <inkml:trace contextRef="#ctx0" brushRef="#br0" timeOffset="19836.04">23813 6790 198 0,'0'0'130'0,"40"-104"96"16,-40 71-42-16,-9 15-63 15,-24 9-72-15,-15 9-49 16,-14 12-14-16,-10 24-25 0,5 11 20 15,12 6-5-15,18 1-2 16,19-4-36-16,18-4 3 16,0-12 21-16,32-14 20 15,15-14 15-15,13-6 3 16,2-17 0-16,4-19 1 16,-3-12 7-16,-4-10 22 15,-1-10 15-15,-1-15-13 16,-3-13-7-16,-2-7 6 15,-9 3-4-15,-10 17 38 16,-14 25 10-16,-11 26 33 16,-8 21-16-16,0 11-55 15,-14 13-37-15,-24 27-32 0,-10 20 31 16,-6 17-2-16,5 13 2 16,10 7 0-16,15 12-1 15,24 7-5-15,17 2-38 16,36-5-52-16,22-10-167 15,4-34-153-15</inkml:trace>
  <inkml:trace contextRef="#ctx0" brushRef="#br0" timeOffset="20585.86">25793 6400 324 0,'0'0'2'0,"0"0"146"0,0 0-12 16,0 0-65-16,0 0-14 15,0 0-57-15,-16-37-28 16,-15 76-1-16,-7 16 29 15,1 10 7-15,6-2-7 16,10-7 2-16,9-11-5 16,3-18 4-16,8-12-1 15,1-10 1-15,0-5 3 16,0 0 15-16,0-13 9 16,16-20 66-16,5-14-78 15,6-12-6-15,0-10-5 16,0-6-4-16,-1-5-1 0,3-3 0 15,-6 8 4-15,-3 21-1 16,-7 22-1-16,-5 20 11 16,-7 12-13-16,2 0-7 15,3 20-21-15,6 21 3 16,3 18 25-16,4 13 3 16,-2 2-1-16,4-4 0 15,-2-7-2-15,1-14 0 16,-3-13-2-16,-3-17 7 15,-4-8-5-15,-5-9 1 16,4-2 12-16,12-13 31 16,10-17 27-16,9-16-37 15,6-16-21-15,-2-13-6 0,-3-16 2 16,-5-4-9 0,-8 6 0-16,-11 19 0 0,-7 25 0 15,-8 24 0-15,-2 16-26 16,-3 8-152-16,-16 28-260 15,-1 10 111-15</inkml:trace>
  <inkml:trace contextRef="#ctx0" brushRef="#br0" timeOffset="22131.56">27228 6628 514 0,'0'0'22'16,"0"0"146"-16,0 0-64 0,0 0-65 16,0 0-13-16,0 0-17 15,96-69 2-15,-23 32-10 16,-1-2 1-16,-7-2-2 15,-5-6 2-15,-13-1 2 16,-14 5 1-16,-15 7 0 16,-9 14-5-16,-9 11 7 15,-15 8-7-15,-24 3-14 16,-14 14-8-16,-2 12 12 16,11 6 0-16,19-5-1 15,19-1 1-15,6-5-6 16,15 0 6-16,21-1 10 0,12-2 1 15,1 1 6-15,-9-4-5 16,-10 2-2-16,-15-2-1 16,-15 4 0-16,-2 5-7 15,-32 4 2-15,-17 2-21 16,-14 1-27-16,2-9 2 16,12-6-30-16,18-7 16 15,20-9-7-15,13-5 24 16,27-19 17-16,30-12-102 15,16-10 32-15,12-5 16 16,1-7 86-16,-2 2 53 16,-11 3 21-16,-15 14 21 15,-22 16-18-15,-18 14-28 0,-17 9-20 16,-1 11-29-16,-7 23 3 16,-17 16 3-16,-2 3 4 15,1-2 4-15,7-7-8 16,5-10-5-16,7-12-1 15,6-11 0-15,0-6-1 16,4-5 2-16,22-2-1 16,6-19 21-16,9-6-10 15,2-9-10-15,-3-5 3 16,5-7-4-16,-6 0 0 16,-8 10 4-16,-10 13-2 15,-12 16 1-15,-9 9-3 16,0 18-18-16,-16 22-7 15,-1 6 22-15,5 1 2 0,12-9-1 16,0-14-29-16,15-7 17 16,9-12 14-16,9-5 0 15,4-5 39-15,10-16-9 16,6-9-18-16,2-6 10 16,2-6-16-16,4-6 9 15,-3 0 2-15,-6 7 3 16,-16 9-2-16,-16 15 9 15,-9 15 5-15,-4 2-32 16,-4 14-26-16,0 14 21 16,-3 3 3-16,0-6-1 15,0-7 1-15,0-8 0 16,0-7 0-16,0-3 2 0,0 0 5 16,-6 0 18-16,-7-17 30 15,-3-3-34-15,-3-5-10 16,-1 4-5-16,0 6-4 15,-7 11-5-15,-6 4-15 16,-4 19 7-16,-2 17 8 16,5 13-1-16,14 4 3 15,15 1-3-15,5-4-19 16,29-6-10-16,16-13 25 16,13-11-1-16,8-11-12 15,8-9-11-15,-1-12-40 16,-3-18 23-16,-5-10 11 0,-10-14 32 15,-2-14 8-15,1-15 36 16,1-12 28-16,-2-3-18 16,-10 7 61-16,-14 26-19 15,-13 26 37-15,-12 24 17 16,-4 15-34-16,0 7-108 16,-17 27-27-16,-11 15 17 15,-9 20 10-15,0 7 0 16,1 6 1-16,5-3-1 15,9-8 2-15,9-15-2 16,9-13 0-16,4-18-2 16,0-11 2-16,9-8 3 15,15-6 5-15,13 0 7 16,13-17-1-16,12-11-8 16,2-5 2-16,-5 3-4 0,-8 9-4 15,-17 9-2-15,-13 11-5 16,-12 1 0-16,-7 17-16 15,-2 16 9-15,-3 7 9 16,-15 9-48-16,3-3-59 16,6-2-62-16,9-7-17 15,13-12-154-15</inkml:trace>
  <inkml:trace contextRef="#ctx0" brushRef="#br0" timeOffset="24425.8">6728 8124 172 0,'0'0'52'0,"0"0"63"16,39-82 29-16,-36 72-33 16,-3 9 36-16,0 1-38 15,0 0-53-15,0 20-54 16,-6 36 12-16,-10 27-12 16,2 20 33-16,-2 1-24 15,7-6-9-15,3-18-2 16,3-16-23-16,3-18-74 15,0-21 6-15,0-14-7 16,-3-11 15-16,-12-5 16 16,-3-25-22-16,-6-10-97 15,-1-3 121-15,4 2 65 16,3 10 52-16,5 11 27 16,7 6 49-16,1 12-24 0,5 2-25 15,0 0-66-15,0 0-13 16,11 2-29-16,26 7 19 15,20-1 8-15,17-8-6 16,7 0-24-16,-2-24-7 16,-12-5-27-16,-12-8 2 15,-16-2 10-15,-9-4 54 16,-14-6 10-16,-10 1 41 16,-6 0 30-16,0 11-8 15,0 12 17-15,-6 11 19 0,0 13-36 16,-1 1-12-16,-2 26-61 15,-2 25-4-15,-2 21 4 16,4 8 6-16,3-2 0 16,6-8-4-16,0-14-1 15,0-13-1-15,12-16-4 16,4-8 3-16,1-15 2 16,10-4 1-16,7-14 10 15,9-17 1-15,2-6-11 16,-2-1 2-16,-10 6-1 15,-8 8-3-15,-11 12-15 16,-5 12 7-16,-2 0-10 16,-4 28-5-16,6 17 16 15,5 5 5-15,5 1-9 16,11-4-8-16,10-16-60 0,6-15-29 16,4-15 2-16,5-1 22 15,-3-22-15-15,-7-10 27 16,-15-9 60-16,-14-2 12 15,-16-1 62-15,0-1 34 16,-6 13-3-16,-9 9-16 16,0 11 24-16,-4 12-17 15,-1 3-63-15,-8 26-21 16,-2 12-8-16,9 7 8 16,9-1-6-16,12-8 6 15,0-8-9-15,3-14-18 16,17-12-12-16,5-5 17 0,8-14 22 15,0-16 4-15,-2-10 1 16,-4-2 1-16,-5 1 7 16,-5-2 14-16,-4 8-5 15,-4 12-7-15,-3 9-1 16,-2 14-1-16,-4 0-13 16,0 20-13-16,0 19 8 15,0 14 5-15,0 5 5 16,0-7-3-16,8-2-2 15,4-18-5-15,7-8-20 16,1-19-16-16,12-4-9 16,1-27-8-16,3-16 20 15,3-6-20-15,-6-9 41 16,-5-7 17-16,-4-5 5 16,-6-15 25-16,-2-3 36 0,-5 7 11 15,-4 22 21-15,-4 26 29 16,-3 19 11-16,0 14-5 15,0 0-96-15,-10 34-37 16,-10 25-8-16,-2 24 8 16,-2 12 5-16,6-2-4 15,8-4-1-15,10-13 0 16,0-12-26-16,10-22-57 16,8-17-42-16,9-25-102 15,-2-9-106-15</inkml:trace>
  <inkml:trace contextRef="#ctx0" brushRef="#br0" timeOffset="24601.76">7956 8286 684 0,'0'0'50'16,"0"0"134"-16,0 0-184 15,0 0-8-15,0 0-3 16,161 10 11-16,-55-10 0 15,16 0-56-15,2 0-107 16,3-3-278-16</inkml:trace>
  <inkml:trace contextRef="#ctx0" brushRef="#br0" timeOffset="25116.1">10690 8124 408 0,'0'0'48'0,"0"0"161"16,0 0-28-16,0 0-71 15,0 0-48-15,0 0-41 0,-22-34-21 16,19 65-12 0,-2 21 12-16,-4 21 33 0,-13 16-4 15,-8 12-2-15,-6 8-12 16,-6-2-10-16,7-5-4 15,15-13-1-15,14-18-30 16,6-15-68-16,36-24-133 16,19-31-158-16</inkml:trace>
  <inkml:trace contextRef="#ctx0" brushRef="#br0" timeOffset="25505.54">11259 8584 123 0,'0'0'537'0,"0"0"-495"16,0-78 130-16,-3 57-106 15,-8 4-10-15,-7 7-25 16,-9 10-27-16,-15 0-2 16,-10 17 0-16,-6 15 0 15,3 14-2-15,10-3 0 16,15 4-2-16,14-5-5 15,13-8 0-15,3-12-24 16,31-6 0-16,11-15 15 0,14-1 11 16,3-12 4-1,-1-16-4-15,-6-8 1 16,-10-3 4-16,-6-1 1 0,-11 11 5 16,-13 11-1-16,-6 12 2 15,-6 6 14-15,0 0-21 16,0 21-17-16,-14 14-6 15,1 18 22-15,-6 6 1 16,3 0-45-16,9 0-128 16,7-9-60-16,6-9-49 15,27-19 187-15</inkml:trace>
  <inkml:trace contextRef="#ctx0" brushRef="#br0" timeOffset="25911.91">11509 8828 527 0,'0'0'55'0,"0"0"172"16,0 0-140-16,0 0 19 15,0 0-64-15,0 0-39 16,-21-27-3-16,48 20-15 16,3 4 4-16,1 3-3 15,-1 0-31-15,-7 16 0 16,-3 5-22-16,-11 6 31 15,-9-1 1-15,0-1 2 16,-6 0 8-16,-10-9 14 16,2-4 11-16,5-5 0 0,-1-7 5 15,4 0 2-15,3 0 7 16,3 0 25-16,0-22-5 16,3-8-34-16,22-7-7 15,8 3 5-15,3 5 2 16,0 9 9-16,-8 8 27 15,-7 8 34-15,-6 4-47 16,-5 0-21-16,-3 21 0 16,-4 6 6-16,-3 8 0 15,-4 7-8-15,-18 5-19 16,-2-2-117-16,3-8-127 16,3-16-147-16</inkml:trace>
  <inkml:trace contextRef="#ctx0" brushRef="#br0" timeOffset="26106.69">12087 8811 4 0,'0'0'736'16,"0"0"-607"-16,0 0 36 15,0 0-99-15,0 0-36 16,0 0-30-16,68-23 0 15,-13 20-3-15,3 0-60 16,-2-1-140-16,-11-3-173 0</inkml:trace>
  <inkml:trace contextRef="#ctx0" brushRef="#br0" timeOffset="26938.92">12883 8497 79 0,'0'0'661'0,"0"0"-541"16,0 0 58-16,0 0-55 16,0 0-42-16,0 0 3 15,4-11-2-15,-4 11-29 16,0 0-10-16,0 0-9 0,3-1-19 15,-3 1-15-15,0-2-2 16,3 2 1-16,-3 0-1 16,0 0-1-16,0 0 2 15,0 0 0-15,0 0 0 16,0 0-1-16,0 0 1 16,0 0-2-16,0 0-6 15,0 0-14-15,0 0 4 16,0 0 14-16,0 0-2 15,0 0 1-15,0 0 4 16,0 0 1-16,0 0 0 16,0 0 0-16,0 0-10 0,0 0-2 15,0 0-3-15,0 0 1 16,0 0 4-16,0 0 0 16,0 0 1-16,0 0 2 15,0 0 7-15,0 0 0 16,0 0 0-16,0 0-4 15,0 0 5-15,0 0-4 16,0 0 3-16,0 0-1 16,0-2-1-16,0 2 0 15,0 0 1-15,0 0 1 16,0 0-1-16,0 0 2 16,0 0-4-16,0 0-3 15,0 0-4-15,0 0 3 0,0 0-2 16,0 0-3-16,0 0 0 15,0 0 0-15,0 0-5 16,0 0 3-16,0 0 3 16,0 0 9-16,0 0 1 15,0 0-1-15,0 0 1 16,0 0-1-16,0 0-2 16,0 0 1-16,0 0 0 15,0 0-3-15,0 0-6 16,0 0 3-16,0 0 3 15,0 0 7-15,0 0 0 16,0 0 0-16,0 0 0 16,0 0 0-16,0 0 1 15,0 0-1-15,0 0 0 16,0 0-3-16,0 0-22 0,0 0-21 16,0 0-17-16,0 0-45 15,0 0-105-15,-10 0-173 16</inkml:trace>
  <inkml:trace contextRef="#ctx0" brushRef="#br0" timeOffset="28552.57">12951 8517 4 0,'0'0'94'16,"0"0"-8"-16,0 0-16 15,0 0-12-15,0 0-8 16,0 0 8-16,-3-81 10 16,-1 64-30-16,1 0 26 15,0 5 24-15,0 3-5 16,3 0 1-16,-3 6-9 15,3 2-12-15,0 1-5 16,-3 0-27-16,3 0-20 16,0 0-11-16,-3 14-11 15,-8 21-11-15,1 16 22 0,-8 17 3 16,-3 2 8-16,-7 0 0 16,-5-5-2-16,3-7 6 15,2-15-7-15,7-13 10 16,9-18-1-16,9-5 3 15,3-7-4-15,0 0 6 16,0 0-7-16,3 0-15 16,19 0-1-16,17 0 1 15,14 0 1-15,6 0-1 16,5 0-55-16,1 0-55 16,6 3-83-16,-12-3-140 15,-10 0-103-15</inkml:trace>
  <inkml:trace contextRef="#ctx0" brushRef="#br0" timeOffset="28821.84">13621 8210 684 0,'0'0'87'16,"0"0"42"-16,0 0 44 15,0 0-101-15,0 0-48 16,0 0-24-16,0-3-5 16,0 46-14-16,0 20 19 0,-4 26 13 15,-13 9-7-15,-8 8-2 16,-5 0-1-16,3-13-3 16,9-15-17-16,2-17-54 15,13-13-86-15,3-21-133 16,6-14-147-16</inkml:trace>
  <inkml:trace contextRef="#ctx0" brushRef="#br0" timeOffset="29121.77">14386 8329 153 0,'0'0'798'0,"0"0"-777"16,0 0 63-1,0 0-19-15,0 0-52 0,0 0-13 16,-64 32 5-16,4 5-1 16,-14 12-3-16,-4 1 5 15,7-2-6-15,6-9-2 16,20-8 2-16,22-14 1 16,17-9-1-16,6-6-6 15,0 2-3-15,9 10-6 16,24 7 15-16,13 8 0 15,9 2 3-15,6 10-3 16,8 1-32-16,11 6-118 16,7-1-15-16,1-13-425 15</inkml:trace>
  <inkml:trace contextRef="#ctx0" brushRef="#br0" timeOffset="29517.91">15123 8507 752 0,'0'0'17'15,"0"0"51"-15,0 0 69 16,0 0-93-16,0 0-35 16,0 0-9-16,-85 10-10 15,67 24 3-15,-2 4-1 16,11-1 0-16,9 0 3 0,0-7 1 15,13-7-12 1,12-7-11-16,5-10 12 0,6-6 7 16,-8 0 6-16,-4-2-4 15,-12-5 6-15,-9 4 11 16,-3 1 3-16,-3 2 7 16,-26 0-14-16,-13 2-7 15,-13 18 0-15,-1 5 16 16,5 9 12-16,8-1-16 15,14 3-10-15,16-7-2 16,13 1-7-16,0-2 1 16,27-8-2-16,18-6-1 0,16-6-47 15,24-1-133-15,12-7-246 16</inkml:trace>
  <inkml:trace contextRef="#ctx0" brushRef="#br0" timeOffset="29885.96">16160 8419 791 0,'0'0'59'15,"0"0"126"-15,0 0-63 0,0 0-85 16,0 0-37-16,0 0-11 15,0 28-3-15,10 32 14 16,-4 17 12-16,1 4-6 16,2-5-3-16,0-10-2 15,2-20 0-15,-2-18-2 16,-1-12-2-16,-2-10 3 16,0-6 5-16,11 0 5 15,4-20 8-15,12-16 2 16,4-12-11-16,-6-10-3 15,-1-7-6-15,-4 2-1 16,-7 10-12-16,-9 16-12 16,-6 18-1-16,-4 15-40 15,-2 4-146-15,-19 3-325 0</inkml:trace>
  <inkml:trace contextRef="#ctx0" brushRef="#br0" timeOffset="30058.83">16121 8659 812 0,'0'0'1'0,"0"0"84"16,0 0-40-16,0 0-37 16,97 0-8-16,-30 0 0 15,3 0-146-15,-6 0-293 16</inkml:trace>
  <inkml:trace contextRef="#ctx0" brushRef="#br0" timeOffset="30478.96">16865 8586 685 0,'0'0'90'16,"0"0"35"-16,0 0-19 15,0 0-84-15,0 0-22 16,0 0-11-16,104 0 6 16,-56 20-10-16,-8 6-25 0,-11 1-9 15,-14-4-7-15,-5 2 0 16,-7-10 13-16,-3-2 20 16,0-7 14-16,0-3 7 15,0-1 4-15,0-2 3 16,0 0 9-16,0 0 40 15,9-14 32-15,15-13-38 16,12-13-46-16,13-2 0 16,2 3 14-16,-1 6-4 15,-2 13 12-15,-9 6-10 16,-9 13 6-16,-8 1-20 16,-10 12 0-16,-8 20 0 15,-4 11 6-15,-1 14 2 0,-24 5-3 16,-4-2-5-16,3-4-35 15,3-13-95-15,13-11-54 16,10-18-70-16</inkml:trace>
  <inkml:trace contextRef="#ctx0" brushRef="#br0" timeOffset="30815.82">18005 8596 754 0,'0'0'96'0,"0"0"-21"16,0 0 84-16,0 0-88 15,0 0-17-15,0 0-38 0,-10-7-16 16,33 14-20-16,16 12 20 16,9 9 7-16,8 2-6 15,-4-2 0-15,-10-7-1 16,-10-4-4-16,-16-5-2 15,-9-5-14-15,-7 3-4 16,0-1 0-16,-23 5 11 16,-22 3 13-16,-14 6 6 15,-8-2-5-15,2-1-2 16,6-2 1-16,9-5 0 16,11 3-17-16,14-2-35 15,13 2-108-15,12-6-160 16,18-10-126-16</inkml:trace>
  <inkml:trace contextRef="#ctx0" brushRef="#br0" timeOffset="31619.21">18717 8593 487 0,'0'0'48'15,"0"0"177"-15,0 0-39 16,0 0-88-16,0 0-12 16,0 0-25-16,8-11-18 15,-8 11 0-15,0 0-8 16,0 0 2-16,0 0 5 15,0 0-22-15,0 0-4 16,0 0 14-16,0 0-16 16,1 0-14-16,2 0 2 15,-1 0-2-15,-1 0 0 16,-1 0 0-16,0 0 4 16,0 0-2-16,0 0-2 15,0 0-1-15,0 8-11 16,-3 22-16-16,-14 15-37 15,-8 19 63-15,-4 6-5 0,-1-6-17 16,3-10-10-16,5-18-9 16,10-13 5-16,9-13 23 15,3-7 5-15,0-3 9 16,0 0 1-16,3-13 6 16,12-11 2-16,5-14-2 15,3-9 0-15,-5-6 0 16,3-10-3-16,-8-3 6 15,7-4 5-15,-1 12-14 16,-3 8 2-16,4 20-2 16,-8 14-4-16,1 13-11 15,4 3 4-15,0 3-2 0,9 22 2 16,-2 12 6-16,3 10 1 16,-7 6 4-16,0 5 0 15,-5 0-1-15,-3-3 1 16,2-5 0-16,2-11-2 15,-3-16 2-15,-4-9 0 16,-5-11 0-16,-1-3 3 16,8 0 11-16,4-6 12 15,5-14 15-15,9-10-20 16,1-9 12-16,-7-12-15 16,2-8-5-16,-5-7-8 15,0-2 3-15,-7 1-4 16,-1 14-3-16,-6 16-1 0,-3 17 0 15,-3 15-29 1,0 5-65-16,-8 20-115 0,-21 19-161 16,-17 16 95-16</inkml:trace>
  <inkml:trace contextRef="#ctx0" brushRef="#br0" timeOffset="33038.78">18388 9039 64 0,'0'0'92'16,"0"0"21"-16,0 0-18 0,0 0-26 15,0 0-11-15,0 0-7 16,3-10 11-16,-29 10-3 15,-16 7-36-15,-23 15 1 16,-17 5 28-16,-8 5-2 16,-4-1-7-16,6 2-14 15,10-7-15-15,13-1-14 16,13-3 0-16,16-3-94 16,17-9-215-16</inkml:trace>
  <inkml:trace contextRef="#ctx0" brushRef="#br0" timeOffset="34797.94">10399 10084 153 0,'0'0'63'0,"0"0"-13"16,0 0 80-16,0 0-8 0,0 0-38 15,0 0-12-15,3-19-5 16,-3 19-15-16,0 0-14 16,0 7-12-16,0 20-14 15,-13 20 7-15,-7 19 31 16,-2 19 2-16,-5 14-16 16,-3 0-12-16,2 0 7 15,-2-6-12-15,5-16-12 16,8-12 12-16,4-12-9 15,4-13 4-15,3-10-2 16,3-14-11-16,-1-6 8 16,4-7-7-16,0 0-1 0,0-3 4 15,0 0-5-15,0 0-28 16,0 0-50-16,4-16-70 16,17-10-190-16,12-8-47 15</inkml:trace>
  <inkml:trace contextRef="#ctx0" brushRef="#br0" timeOffset="38578.61">6139 10019 664 0,'0'0'2'16,"0"0"-2"-16,0 0 53 15,0 0-33-15,0 0-13 16,-43 127-7-16,28-41 8 16,0 3-6-16,-6 3-1 15,3-10 2-15,-1-12 0 16,-2-21-3-16,12-23 0 16,0-12 5-16,6-11-5 15,3-3 15-15,0-6-3 16,0-21-9-16,0-12-3 0,0-11-10 15,0-2 3 1,15 5 6-16,4 11-14 0,8 5-10 16,6 12-29-16,9 5-18 15,7 2-4-15,2 6 6 16,1 2-3-16,-6-2 11 16,-10 2 10-16,-11-1 28 15,-8 0 22-15,-11 5 2 16,-3-3 8-16,-3 3 37 15,0-1 13-15,0-2-1 16,0-3-14-16,0-1-31 16,0 4 4-16,-3 0 2 0,3 3-3 15,0 0-13 1,-3 0-2-16,3 0-11 0,-5 0-41 16,-1 3-20-16,0 7 8 15,-1-1 19-15,-2-2 7 16,3 0-20-16,-6-3-49 15</inkml:trace>
  <inkml:trace contextRef="#ctx0" brushRef="#br0" timeOffset="39118.18">6053 10205 119 0,'0'0'247'16,"0"0"-245"-16,-105 19 51 16,63 15-13-16,-1 9-22 15,6 3 5-15,13 3-11 16,12-6-6-16,9-4-6 16,3-5-4-16,15-14 2 15,18-10-4-15,13-10 1 16,12-13 4-16,9-21-9 15,-4-6 3-15,-5-9-5 16,-10 3 12-16,-11-3 1 16,-16 3 4-16,-15-4 4 15,-6 6-3-15,-15 5 6 0,-16 13-5 16,-8 16 6-16,-10 10-3 16,-11 22-10-16,-10 25-4 15,1 15 3-15,1 5 1 16,20-1 0-16,18-4 1 15,20-11-1-15,10-16-5 16,27-11-1-16,19-17-2 16,12-7 4-16,9-24 4 15,5-13 0-15,-4-5 0 16,-12-5 0-16,-15 5 6 16,-14-1 30-16,-15 0 45 15,-12 4 5-15,0 10-42 16,-15 12 0-16,-9 9-20 0,-13 8-24 15,-9 30-8-15,-6 16-14 16,2 21-59-16,16 8-53 16,19-5-118-16</inkml:trace>
  <inkml:trace contextRef="#ctx0" brushRef="#br0" timeOffset="40048.1">11307 10224 437 0,'0'0'61'0,"0"0"42"16,0 0 67-16,0 0-48 15,-7-78-37-15,7 67-20 16,0 2 5-16,0 6-2 16,0 2-17-16,0 1-13 15,0 0-10-15,0 0-25 16,0 0-3-16,-9 20-18 0,-7 23-3 15,-10 23 21 1,-10 21 7-16,1-3 1 0,5-11-8 16,9-10 0-16,6-22-3 15,9-19 1-15,3-12 1 16,3-7 1-16,0-3 0 16,0 0 4-16,3 0 5 15,18-24-3-15,10-14 0 16,5-19-5-16,0-9 5 15,-10-6-5-15,-3 3-1 16,-8 9-3-16,-8 13 2 16,-2 17 1-16,-4 15 0 15,-1 13 0-15,0 2-25 16,0 11-43-16,0 31-88 0,-16 22 20 16,-6 18-41-16,-8 1-164 15</inkml:trace>
  <inkml:trace contextRef="#ctx0" brushRef="#br0" timeOffset="40288.68">10654 10832 710 0,'0'0'133'0,"0"0"-35"0,0 0 40 16,0 0-114-16,0 0-12 15,0 0-7-15,144 0 22 16,-31-6-13-16,6-4-13 16,-4-1-2-16,-11 5-15 15,-23 0-67-15,-17 6-57 16,-18 0-61-16,-22 0-54 16,-24 0-104-16</inkml:trace>
  <inkml:trace contextRef="#ctx0" brushRef="#br0" timeOffset="40707.99">10945 10992 526 0,'0'0'91'0,"0"0"59"16,0 0-62-16,0 0-88 16,0 0-1-16,0 0-25 15,35 23 26-15,-6-5 2 16,-2 3-2-16,-9 8 3 15,-9 2 1-15,-2 1-4 16,-7 1 5-16,0-2-4 16,-13-6 1-16,-5 0 1 15,0-10 3-15,-1-3-3 16,10-7 0-16,3-1 3 16,6-4 0-16,0 0 11 15,0-14 0-15,15-19 4 16,19-10-21-16,14-10 0 0,7 0 0 15,3 10 3 1,-6 11 12-16,-13 12 9 0,-12 12 2 16,-9 6-18-16,-8 2-8 15,-6 3-11-15,-1 20 11 16,-3 9 0-16,0 8 3 16,-10 10-3-16,-15 0-2 15,-5 3-44-15,0-7-46 16,8-8-64-16,2-10-64 15,17-11-149-15</inkml:trace>
  <inkml:trace contextRef="#ctx0" brushRef="#br0" timeOffset="41152.94">12162 10909 469 0,'0'0'76'15,"0"0"-75"-15,0 0 137 16,0 0-24-16,0 0-31 16,0 0 4-16,0-4-9 15,0 4-12-15,0 0-16 0,3 0-14 16,3 0-18-16,18 0-8 15,18 0-6-15,16 0 19 16,10 0-13-16,4 0-7 16,-8-3 1-16,-12-2-4 15,-7 0 2-15,-15 2-2 16,-18 2-2-16,-9 1 2 16,-3-3-4-16,-3 3 0 15,-28-3-6-15,-17 3-18 16,-25 0-10-16,-7 0 13 15,2 0-6-15,9 0 18 16,11 6 11-16,19-2 1 0,15 1-7 16,15-5-29-1,9 0-68-15,7 0-81 0,31 0-138 16,11-17-68-16</inkml:trace>
  <inkml:trace contextRef="#ctx0" brushRef="#br0" timeOffset="43170.21">13393 4039 6 0,'0'0'22'15,"0"0"-11"-15,0 0 0 16,0 0-2-16,0 0-8 16,0 0 0-16,3 3 0 15,-3-3 1-15,0 0-2 16,0 0 12-16,0 0 4 0,0 0 2 15,0 0-4-15,0 0-7 16,0 0-3-16,0 0-2 16,0 0 0-16,0 3 4 15,0-3-6-15,0 0 2 16,0 0 0-16,0 0 2 16,0 0 16-16,0 0 8 15,0 0-7-15,0 0 1 16,0 0-8-16,0 0-4 15,0 0-2-15,0 0-4 16,0 0-2-16,0 0-1 16,0 0 3-16,0 0-4 0,0 0 0 15,0 0 2-15,0 0 13 16,0 0-2-16,0 0 0 16,0 0 9-16,0 0-5 15,0 0-5-15,0 0-6 16,0 0-5-16,0 0-1 15,0 0 0-15,0 0-1 16,0 0 2-16,0 0-1 16,0 0 0-16,0 0 1 15,0 0 0-15,0 0 0 16,0 0-2-16,0 0-5 16,0 0-33-16,-6 0-124 0</inkml:trace>
  <inkml:trace contextRef="#ctx0" brushRef="#br0" timeOffset="44128.42">13399 3989 134 0,'0'0'0'0,"0"0"-10"15,0 0-83-15</inkml:trace>
  <inkml:trace contextRef="#ctx0" brushRef="#br0" timeOffset="45395.65">13169 10610 395 0,'0'0'57'0,"0"0"73"15,0 0 10-15,0 0-83 16,0 0-15-16,0 0-26 16,-104 28-5-16,71 8 3 15,0 10 6-15,3 10 14 16,12 7-3-16,8-3-11 15,7-4-1-15,3-10-10 16,6-10 1-16,16-9-2 16,8-7 3-16,13-11 3 0,8-9-5 15,4 0 3-15,5-20-3 16,-8-10-2-16,-7-8 0 16,-14-10-1-16,-10-8 5 15,-12-6 5-15,-9-3-8 16,-3 6 2-16,-21 8-4 15,-4 13-2-15,-2 12 0 16,3 11-4-16,0 15-3 16,0 0-19-16,5 16-75 15,3 20-77-15,5 4-85 16,14 1-76-16</inkml:trace>
  <inkml:trace contextRef="#ctx0" brushRef="#br0" timeOffset="45785.68">13928 10260 421 0,'0'0'24'16,"0"0"97"-16,0 0 71 16,0 0-99-16,0 0-28 15,0 0-9-15,10-42-21 0,-10 42-18 16,0 14-17-16,0 24 5 16,0 28 3-16,0 25 37 15,-9 17-6-15,-11 14 14 16,-10 3-16-16,-8-5-3 15,3-1-16-15,2-14-9 16,4-13-2-16,12-16-4 16,5-12-3-16,4-17-3 15,8-13-1-15,0-9-67 16,11-9-96-16,11-16-140 0,5 0-299 16</inkml:trace>
  <inkml:trace contextRef="#ctx0" brushRef="#br0" timeOffset="46283.03">14919 10539 417 0,'0'0'66'0,"0"0"50"16,0 0 53-16,0 0-63 15,0 0-40-15,0 0-15 16,4-17-14-16,-4 17-10 16,-21 0-8-16,-16 17-2 15,-17 3-9-15,-3 3-4 16,4-1 10-16,8-2-10 16,6-4 1-16,5-2 4 0,16-4 4 15,5-6 2-15,10-4-4 16,3 0-11-16,0 6 0 15,3 14-2-15,22 13 2 16,16 16 4-16,9 7 3 16,10-3-5-16,-2-3-2 15,0-7-13-15,-8-3-91 16,0-14-104-16,-9-13-196 16</inkml:trace>
  <inkml:trace contextRef="#ctx0" brushRef="#br0" timeOffset="46731.28">15696 10637 870 0,'0'0'37'15,"0"0"53"-15,0 0 65 16,0 0-96-16,0 0-31 15,0 0-22-15,-30-23-6 16,-2 37-24-16,-7 12 5 16,-5 16 14-16,10 5-5 15,8-1 1-15,16 1-7 16,10-11-11-16,0-6-5 16,12-7 9-16,15-9 8 15,5-5 0-15,1-9 13 16,3 0 2-16,-12 0 6 15,-6-4-1-15,-12 2 7 0,-6-1 1 16,0 3 5-16,-32 0 1 16,-13 5-19-16,-11 15 2 15,-5 8 3-15,6 5 12 16,13-1-11-16,8 1-6 16,14-4 0-16,15-2-3 15,5-2-6-15,29-6-8 16,25-3-10-16,25-12-31 15,18-4-86-15,11 0-90 16,-1-8-55-16,-3-12 42 16</inkml:trace>
  <inkml:trace contextRef="#ctx0" brushRef="#br0" timeOffset="47285.91">16985 10572 677 0,'0'0'47'0,"0"0"128"16,0 0-114-16,0 0-61 16,0 0-14-16,16 115 14 15,-7-33 18-15,-1 2 3 0,-5-2-12 16,-1-14-7-16,1-14 3 16,0-18 0-16,2-15-5 15,-2-16 0-15,-3-2 12 16,10-3 20-16,9-18 33 15,13-22 3-15,11-16-48 16,2-14-15-16,1-15-3 16,-1-4-2-16,-2 6-1 15,-9 16-17-15,-11 28-28 16,-9 19-28-16,-6 20-66 16,-7 10-232-16</inkml:trace>
  <inkml:trace contextRef="#ctx0" brushRef="#br0" timeOffset="47459.27">17105 10829 608 0,'0'0'190'0,"0"0"-129"16,0 0 88-16,0 0-137 15,0 0-11-15,91-7-2 16,-16 7-44-16,1 0-157 15,0 0-174-15</inkml:trace>
  <inkml:trace contextRef="#ctx0" brushRef="#br0" timeOffset="47849.44">17952 10786 334 0,'0'0'442'15,"0"0"-399"-15,0 0 154 16,0 0-196-16,0 0-1 16,0 0-27-16,23 10-5 15,7 20 26-15,-2 7-25 16,-7 2-28-16,-9-2-11 16,-12-4-12-16,0-4-5 0,0-12 51 15,0-5 17 1,0-6 19-16,0-6 0 0,0 0 5 15,0 0 21-15,0-1 56 16,14-23 16-16,15-9-80 16,13-7 2-16,10-6-11 15,0 9 4-15,-4 11-10 16,-12 10-2-16,-13 15 7 16,-7 1-8-16,-3 7-1 15,-9 17-7-15,-4 13 8 16,0 8 0-16,-4 5-3 15,-19 3-35-15,4-5-112 16,9-10-113-16</inkml:trace>
  <inkml:trace contextRef="#ctx0" brushRef="#br0" timeOffset="48135.82">18787 10909 624 0,'0'0'113'0,"0"0"92"16,0 0-134-16,0 0-54 16,0 0-17-16,0 0-13 15,42-10 2-15,-3 25 11 16,3 2 2-16,-3 4-2 16,-9-5-14-16,-10 0-3 15,-12-3-8-15,-8 1-2 0,-5 3 2 16,-29 2 15-16,-17 7 9 15,-10-2-11-15,-1 2-11 16,-4-1-19-16,9 0-20 16,12 0-60-16,15-5-37 15,23-9-72-15</inkml:trace>
  <inkml:trace contextRef="#ctx0" brushRef="#br0" timeOffset="48298.82">19050 11235 452 0,'0'0'210'0,"0"0"-185"16,0 0 105-16,0 0-56 0,0 0-53 15,-107 76-7-15,55-40-14 16,-2 7-2-16,0 0-83 16,6 0-168-16,22-9-172 15</inkml:trace>
  <inkml:trace contextRef="#ctx0" brushRef="#br0" timeOffset="48849.68">19472 10981 643 0,'0'0'98'0,"0"0"154"15,0 0-155-15,0 0-45 16,0 0-52-16,0 0 0 15,7 17-26-15,-7 35 24 16,-1 15 2-16,-9 6 4 16,1-3-4-16,3-9 0 15,6-14 2-15,0-18-2 16,0-13 0-16,0-15 0 16,0-1 5-16,0 0 10 15,10-11 8-15,10-19 22 16,5-13-32-16,8-12-10 15,-5-10-1-15,2-9-2 16,0-8-4-16,1 3 4 16,-4 6 2-16,-6 22-1 15,-6 22 0-15,-12 19-1 0,-2 8-5 16,-1 2-6-16,5 19-18 16,2 20 4-16,6 15 25 15,3 2 2-15,1 1 2 16,2-9-4-16,0-12 0 15,-2-9-1-15,-1-10 1 16,-10-8 1-16,-2-8 2 16,0-1 8-16,5 0 12 15,11-20 34-15,4-16 2 16,9-14-45-16,1-11-11 16,-9-7-2-16,1-7-2 15,-10 8-1-15,-7 11-19 0,-8 19-30 16,-1 19-2-1,-10 17-52-15,-35 1-190 0,-14 22-201 16</inkml:trace>
  <inkml:trace contextRef="#ctx0" brushRef="#br0" timeOffset="49604.56">11512 12126 286 0,'0'0'79'16,"0"0"34"-16,0 0 116 15,0 0-68-15,0 0-71 16,0 0-36-16,0-44-36 16,0 56-18-16,-3 28-5 15,-14 16 5-15,-5 20 4 0,-7 9-1 16,3 2 0-16,-1-4-3 15,5-4-111-15,8-11-102 16,5-14-75-16</inkml:trace>
  <inkml:trace contextRef="#ctx0" brushRef="#br0" timeOffset="49833.34">11009 12775 473 0,'0'0'76'16,"0"0"63"-16,0 0-1 16,0 0-94-16,0 0-28 0,0 0-12 15,45 22 2-15,46-20 59 16,20-2-43-16,6 0-22 16,-14 0-2-16,-18 5-61 15,-17-1-63-15,-20 6-44 16,-18 2-23-16,-27 2-135 15</inkml:trace>
  <inkml:trace contextRef="#ctx0" brushRef="#br0" timeOffset="50257.62">11227 13075 286 0,'0'0'409'0,"0"0"-325"0,0 0 149 16,0 0-150-16,0 0-36 15,0 0-23-15,25-3-17 16,11 3-7-16,0 0 0 16,-3 17-2-16,-5 12-3 15,-10 12 5-15,-9 4-1 16,-9 5-4-16,0 0-15 16,-17-8-2-16,-2-5 5 15,0-12 12-15,2-11 5 16,7-3 4-16,4-9 0 15,6-2 4-15,0 0 8 16,0-27-2-16,0-15-14 16,22-15-4-16,17-9-3 15,13 2 3-15,4 6-1 16,-1 15 3-16,-3 18 2 16,-13 13 0-16,-4 10 6 0,-5 2-6 15,-12 14-1-15,-3 17-1 16,-9 13 2-16,-6 7 5 15,-6 7-5-15,-15 5-22 16,-4 0-53-16,5-7-70 16,10-3-74-16,7-14 37 15,3-16-208-15</inkml:trace>
  <inkml:trace contextRef="#ctx0" brushRef="#br0" timeOffset="50596.62">12830 12824 847 0,'0'0'133'0,"0"0"-37"16,0 0 21-16,0 0-83 16,0 0-29-16,0 0-5 15,0-25-2-15,-34 47-7 16,-23 7 9-16,-14 12 0 15,-1-2-4-15,11 0-10 16,9-5 3-16,16-8 11 16,14-12 0-16,9-9 0 0,12 0 2 15,1-5-1-15,0 2-1 16,11 8-9-16,20 7 3 16,15 5 6-16,17 8 2 15,7 4 2-15,6 2-4 16,-5 3-34-16,0 1-54 15,-10 3-87-15,-15-6-185 16</inkml:trace>
  <inkml:trace contextRef="#ctx0" brushRef="#br0" timeOffset="51073.96">13694 12986 637 0,'0'0'69'0,"0"0"-34"15,30-76 120-15,-27 69-71 16,-3 1-35-16,0 6-18 16,0 0-18-16,-9 0-13 15,-24 19-6-15,-13 9-5 16,-5 11 8-16,2 7 3 15,10-3 0-15,9-3-2 16,14-7 2-16,10-10-1 16,6-4-7-16,0-8-4 15,17-2 4-15,15-8 3 16,7-1-8-16,0 0-14 0,-7-4 17 16,-6-4-17-16,-13 3 16 15,-10 5 11-15,-3 0 7 16,0 0 0-16,-22 13-3 15,-17 10 3-15,-10 10 17 16,-3 4 11-16,4 2-8 16,8 0 2-16,14-5-15 15,10-1-4-15,13-6-10 16,3-2-4-16,20-2 3 0,31-3-1 16,27-3-26-1,26 0-61-15,29-4-99 0,12 3 7 16,13-7 2-16</inkml:trace>
  <inkml:trace contextRef="#ctx0" brushRef="#br0" timeOffset="51584.78">15442 13039 576 0,'0'0'35'0,"0"0"93"16,0 0 53-16,0 0-84 16,0 0-53-16,0 0-44 15,30-50-3-15,-18 94-4 16,7 22 7-16,-2 16 17 16,-4 10-5-16,-6-2-5 15,-2-8-4-15,-2-10 0 16,-2-21-3-16,2-24-2 0,0-15 2 15,2-10 3-15,-2-2 16 16,9-5 30-16,10-21 34 16,14-21-16-16,16-20-58 15,8-11-4-15,-6-14-5 16,1-1 0-16,-6 7-16 16,-13 22-19-16,-13 22-25 15,-10 26-11-15,-13 16-22 16,0 9-148-16,-22 25-204 15,-15 12 80-15</inkml:trace>
  <inkml:trace contextRef="#ctx0" brushRef="#br0" timeOffset="51757.07">15563 13316 636 0,'0'0'85'16,"0"0"141"-16,0 0-147 15,0 0-74-15,0 0-5 16,128-33-5-16,-59 33-3 16,-2 0-84-16,3 0-141 15,-11 11-217-15</inkml:trace>
  <inkml:trace contextRef="#ctx0" brushRef="#br0" timeOffset="52183.91">16540 13271 13 0,'0'0'917'16,"0"0"-906"-16,0 0 67 16,0 0-60-16,0 0-18 15,97-53-12-15,-51 56 1 16,-4 20-6-16,-14 10-8 15,-11 6-4-15,-10 0-8 16,-7 5-3-16,-3-5 18 16,-13-5 6-16,-4-12 1 0,10-8 11 15,4-8 4-15,3-6 3 16,3 0 12-16,0 0 41 16,0 0 28-16,0-13 0 15,9-19-38-15,17-9-46 16,16-8-1-16,14-1-2 15,5 8 1-15,-3 12-2 16,-8 13 0-16,-9 11-8 16,-8 6 5-16,-10 6-12 15,-3 22 5-15,-11 8 1 16,-9 13 1-16,0 7-31 16,-23 10-26-16,-6 0-71 15,-7-3-87-15,4-10-94 16</inkml:trace>
  <inkml:trace contextRef="#ctx0" brushRef="#br0" timeOffset="52535.99">17569 13294 767 0,'0'0'72'0,"0"0"69"15,0 0-80-15,0 0-52 16,0 0-9-16,0 0-9 0,27-1-6 16,-2 22 15-16,17 8 5 15,3 0-4-15,-1 1 4 16,-3-7-5-16,-5-3-2 16,-8-3-3-16,-7-4-4 15,-15-7 1-15,-5 7-13 16,-1 1-1-16,-28 9 12 15,-19 10 10-15,-15 3 3 16,-10 7-2-16,4 1 2 16,4-2 0-16,10-3-3 15,14-8-6-15,10-5-22 16,14 0-82-16,9-6-98 0,7 0-82 16</inkml:trace>
  <inkml:trace contextRef="#ctx0" brushRef="#br0" timeOffset="52738.49">17751 13894 465 0,'0'0'46'0,"0"0"28"16,0 0 75-16,0 0-20 16,0 0-25-16,-113 66-37 15,51-26-42-15,3 3-15 16,1 4-10-16,6-5 0 15,7-3-18-15,16-5-50 16,19-5-95-16,10-11-103 16,21-5-182-16</inkml:trace>
  <inkml:trace contextRef="#ctx0" brushRef="#br0" timeOffset="53564.06">18482 13498 248 0,'0'0'6'0,"0"0"68"16,0 0 17-16,0 0-37 16,0 0 7-16,0 0 18 15,-3-7-10-15,3 7 16 16,0 0-16-16,0 0-25 15,-3 0-24-15,-4 0-20 16,-7 20-12-16,-11 20 1 0,-8 21 11 16,-5 11 7-1,2 3-1-15,7-9-4 0,5-13 0 16,8-17-2-16,10-9 0 16,3-18 3-16,3-4 1 15,0-5 15-15,0 0 27 16,0 0 13-16,0 0-5 15,17-17-2-15,12-16-19 16,3-11-25-16,6-18-4 16,1-7 5-16,-2-7-7 15,5 0-1-15,-3 9 1 16,-7 15 0-16,-9 21-2 0,-11 19-1 16,-8 9 1-1,-4 3-5-15,0 0-9 0,0 25-7 16,0 12 1-16,0 13 20 15,0 9 0-15,0 3 1 16,0-4 0-16,0-7 0 16,0-8-1-16,3-16 0 15,3-11 0-15,-2-8 0 16,0-6 1-16,-1-2 3 16,-3 0 9-16,6 0 10 15,10-10 23-15,11-16 23 16,5-13-36-16,9-19-5 15,-4-3 7-15,2-9-11 16,-9 5-17-16,-6 5-2 16,-3 6 0-16,-9 15 1 0,-2 13-6 15,-7 9-3-15,-3 15-2 16,0 2-36-16,0 0-61 16,0 0-57-16,0 0 22 15,-5 9-347-15,-6-6-18 16</inkml:trace>
  <inkml:trace contextRef="#ctx0" brushRef="#br0" timeOffset="59725.05">26429 7495 29 0,'0'0'1'0,"0"0"11"16,0 0 24-16,0 0 24 16,0 0-7-16,0 0-2 15,0 0-10-15,3-41 4 16,-3 41-18-16,0 0-16 16,0 0-8-16,0 0-3 15,0 0-4-15,0 0-11 16,0 0-39-16,0 0-18 15,1 0-18-15,1 0 10 16,-1 0 26-16</inkml:trace>
  <inkml:trace contextRef="#ctx0" brushRef="#br0" timeOffset="64373.41">19606 11107 23 0,'0'0'34'16,"0"0"-3"-16,0 0 9 16,0 0 4-16,0 0-15 15,0 0-1-15,0 0-12 0,-32 39 1 16,9-22 6-16,3 2-9 16,1-1-2-16,6-6-5 15,6-5 5-15,4 0 3 16,0-7 5-16,3 0 21 15,0 0-1-15,0 0-5 16,0 0-9-16,0 0-1 16,0 0-6-16,0 0 6 15,0 0 8-15,0-4 6 16,9-16 20-16,13-10-25 16,8-13-27-16,6-10 6 15,-4 4 5-15,1-10-9 16,-1 0-2-16,1 0 8 0,-8 5-11 15,-1 14 30 1,-11 11-32-16,-6 20 22 0,-5 6-6 16,-1 2-18-16,-1 1 0 15,0-1-2-15,0 1-2 16,0 0-8-16,0 0-1 16,3 10-2-16,3 14 12 15,8 5 3-15,-1 8 0 16,6 3 0-16,6-1 1 15,0 0-2-15,2 2 3 16,0-2 0-16,-2-3 3 16,-1 4-5-16,-5-4-1 0,-1 3 1 15,-1-1 4-15,-7-3-2 16,-1-5 0-16,-3-6 0 16,-2-9-2-16,4-8 0 15,-8-4 0-15,0-3 2 16,0 0 9-16,0 0 12 15,3 0 15-15,-3 0 18 16,3 0-1-16,6-16-11 16,4-10-12-16,7-17-26 15,2-6-4-15,2-12 1 16,1-4-2-16,1-4-1 16,-4-2 3-16,-1 12-1 0,-9 17 1 15,-2 15 0-15,-7 15-3 16,-2 11 0-16,-1 1 0 15,0-4-3-15,0 4-4 16,0 0 5-16,0 0 2 16,0 0 0-16,0 0 0 15,0 0 0-15,0 0 2 16,0 0-1-16,0 0 3 16,0 0-2-16,0-2-1 15,0 2 1-15,0 0-1 16,0 0 2-16,0-5-1 15,0-5-1-15,2-5-1 16,1-8 0-16,1-4-2 16,3 0 2-16,-4-2 0 15,4 5 0-15,-4 7 0 0,-2 9 0 16,-1 6 0-16,0 2-5 16,0 0-4-16,0 5-16 15,-4 20-7-15,-14 8 24 16,-6 18 6-16,-4 2 2 15,0 2 2-15,-4 3-2 16,-1-4-3-16,1 4 3 16,0-3-1-16,4-9 4 15,6-7-5-15,3-9 4 16,8-9-2-16,5-8 0 0,3-7 2 16,1-6-2-1,2 0 1-15,0 0 0 16,0 0 7-16,0 0-8 0,0 0 3 15,0 0-3-15,0 0 0 16,0 0-1-16,0 3-3 16,-1 1-2-16,-1 0 3 15,1 3 3-15,-2-1 2 16,0-2-2-16,3-2 0 16,0 1 0-16,-3 1 0 15,-5 6 0-15,4-1 1 16,-1 1-1-16,-1-3 0 15,3 3 0-15,-1-3-1 16,1-2 0-16,3-3 0 16,0-2 1-16,0 0 1 0,0 0-1 15,0 0 1-15,0 0 1 16,0 0-2-16,0 0 0 16,0 0 3-16,0 0-6 15,0 0 3-15,0 0-1 16,0 3-7-16,0-3-20 15,0 0-29-15,0 3-25 16,0 4-25-16,0 2-26 16,-4 8 36-16,-8-5-158 15</inkml:trace>
  <inkml:trace contextRef="#ctx0" brushRef="#br0" timeOffset="71217.92">25798 7149 193 0,'0'0'6'0,"0"0"12"15,0 0 34-15,0 0-22 16,0 0-5-16,0 0 13 15,0 0-5-15,-9-3 6 0,9 3-6 16,0 0 2 0,0 0 10-16,0-3 2 0,0-3-12 15,6-4-15-15,18-4-6 16,13-6-13-16,14 1-2 16,9-1 1-16,-1 3-6 15,-3 1-1-15,-12 4-37 16,-16 2-8-16,-14 5-21 15,-14 5-53-15,-2 1-85 16</inkml:trace>
  <inkml:trace contextRef="#ctx0" brushRef="#br0" timeOffset="71711.89">25546 7304 191 0,'0'0'23'16,"0"0"10"-16,0 0 104 15,0 0-75-15,0 0-21 16,0 0-2-16,-16 9-16 16,19-9 7-16,20 0 22 15,13-8-32-15,16-6-2 16,11-2-17-16,3-1 1 16,5 0 3-16,2 0-2 15,4-4-1-15,1 3 4 16,-6 3 2-16,-14 1-7 15,-16 4 6-15,-18 3 5 16,-11 0-3-16,-7 4 5 0,-3 1 2 16,-1-2-7-16,-2 4 0 15,1-1-5-15,-1 1-3 16,0 0 5-16,0-2-4 16,0 2 0-16,0 0 1 15,0 0 0-15,0 0-3 16,0 0 0-16,0 0 0 15,0 0 2-15,0 0-2 16,0 0 1-16,0 0-2 16,0 0 1-16,0 0 0 15,0-3 0-15,0 3-1 16,0 0 0-16,0 0-1 0,0 0-10 16,0 0 4-16,0 0-4 15,0 0-17-15,0 0-27 16,-6 0-47-16,-13 3-55 15,-11 6-56-15</inkml:trace>
  <inkml:trace contextRef="#ctx0" brushRef="#br0" timeOffset="74206.35">11294 15221 110 0,'0'0'2'16,"0"0"46"-16,0 0 61 0,0 0-26 16,0 0-21-16,0 0-18 15,0 0-10-15,-3-25-8 16,3 25 10-16,0 0 4 16,0 0 5-16,0 0 6 15,0 0-7-15,0 0 10 16,0 0 1-16,0 0-9 15,0 0-23-15,-3 0-18 16,-3 20-5-16,-7 15-7 16,-4 16 7-16,-2 8 12 15,-2-3-5-15,6-9-4 16,2-9 0-16,1-7-3 16,1-5 0-16,1-2-2 0,1-2-38 15,3-4-72-15,6-4-107 16,0-3-9-16,0-10-106 15</inkml:trace>
  <inkml:trace contextRef="#ctx0" brushRef="#br0" timeOffset="74455.39">10763 15859 416 0,'0'0'44'0,"0"0"109"16,0 0-33-16,0 0-88 16,0 0-16-16,0 0-6 15,103-9 35-15,-33-4 2 16,12 0-14-16,3 5-22 16,-10 2-3-16,-8 3-8 15,-11 3-4-15,-11 0-88 16,-15 13-113-16,-15 4-79 15</inkml:trace>
  <inkml:trace contextRef="#ctx0" brushRef="#br0" timeOffset="74932.4">11165 16084 476 0,'0'0'27'15,"0"0"79"-15,0 0-13 16,0 0-63-16,0 0-15 16,0 0-10-16,-20 0-4 15,5 0 4-15,-12 11-5 16,-5 12 25-16,-8 7-11 16,-1 9 14-16,-1 3 6 15,-1 8-9-15,10-4-4 16,11 1-11-16,8-5-8 15,11-6-2-15,3-9-1 16,13-13-5-16,19-5 6 0,8-9 0 16,5 0 0-1,-2-9 0-15,-7-12-1 0,-11 3-3 16,-11 7 4-16,-8 6 0 16,-6 5 8-16,0 0 3 15,-11 0 10-15,-20 14-10 16,-12 13-9-16,-2 10 3 15,-1 5 13-15,13 0 3 16,12-4-1-16,6-9-12 16,15-2-6-16,0-7-2 15,27-11 0-15,22-6 0 16,23-3 0-16,19-8-13 16,6-13-70-16,0-8-89 0,-9 0-149 15,-8-2-94-15</inkml:trace>
  <inkml:trace contextRef="#ctx0" brushRef="#br0" timeOffset="77528.23">12565 15400 43 0,'0'0'27'16,"0"0"16"-16,0 0 19 16,0 0 2-16,0 0-26 15,0 0-13-15,0 0 6 16,0-6 2-16,3 6 5 15,-3 0 0-15,0 0-5 16,0 0-2-16,0 0-3 16,0 0-9-16,-21 17-3 15,-7 5 3-15,-14 8 1 16,-7 1 0-16,-2 1-13 16,-11-2 2-16,3 0-7 0,1-4 5 15,6-4-7 1,13-7 12-16,15-5 4 0,9-4-1 15,8-3 11-15,7-3 5 16,0 0-13-16,0 0-8 16,0 0-2-16,0 0 0 15,0 0-8-15,0 0 0 16,0 0 0-16,0 0-3 16,0 0-2-16,0 3 2 15,0 5 0-15,10 8 3 16,2 4 9-16,3 6-3 15,6 6 1-15,3 5 6 0,4 5 3 16,5 5 0 0,6 3-2-16,1-7 0 0,-8-4-4 15,0-12-5-15,-10-10 0 16,-5-8 7-16,-5-8 5 16,-8 1 2-16,-4-2 3 15,0 0 7-15,0 0 3 16,0 0-8-16,0 0-9 15,0 4-5-15,0-4-9 16,0 0 0-16,0 0-1 16,0 0-9-16,0 0-46 15,0 7-45-15,9-1-61 16,15 8-70-16,6-1 43 16</inkml:trace>
  <inkml:trace contextRef="#ctx0" brushRef="#br0" timeOffset="79275.3">13084 15701 28 0,'0'0'2'0,"0"0"67"15,0 0 13-15,0 0-18 16,0 0 18-16,0 0-12 15,0-3-19-15,0 3-6 16,0 0-10-16,0-3 2 0,0-1-8 16,6-3 0-16,0-3-20 15,5-5-6-15,8 1-2 16,0-2 5-16,5 2-2 16,-5 4 5-16,4 0-1 15,-7 6-7-15,-4 4-1 16,6 0-4-16,-3 4-6 15,-1 21 6-15,-1 9 4 16,-10 13 0-16,-3 7 3 16,-3 4-2-16,-11-5 0 15,-5-8 1-15,4-7 2 16,-3-9-2-16,6-9 1 16,5-9-1-16,4-5 6 0,0-4 14 15,3-2 11 1,0 0-2-16,0 0 2 0,0 0-5 15,0-11-1-15,3-12-9 16,13-15-16-16,3-8-2 16,10-6 0-16,4-5 2 15,4 1-2-15,-3 3-2 16,2 12 1-16,-6 10 1 16,-7 15-3-16,-7 9 3 15,-10 3 0-15,-2 4-2 16,-1 0-6-16,3 6-9 15,3 15 17-15,-2 15 3 16,1 6 5-16,-8 9 3 16,0 1-3-16,0 2 1 0,-8-2-4 15,1-6 2-15,4-5 1 16,0-9-1-16,3-10-7 16,-3-5 12-16,3-7-3 15,0-6-3-15,0-2 1 16,0-2-4-16,0 0 0 15,0 0 2-15,0 0-1 16,0 0-3-16,0 0 1 16,0 0-1-16,0 0 1 15,0 0-2-15,0 0 0 16,0 0 0-16,0 0-2 0,0 0 2 16,0 0 0-1,0 0 0-15,0 0 0 0,0 0 3 16,0 0-3-1,0 0 1-15,0 0 0 0,0 0-1 16,0 0 2-16,0 0-1 16,0 0 0-16,0 0-1 15,0 0 0-15,0 0 0 16,0 0 0-16,0 0 0 16,0 0 1-16,0 0 1 15,0 0-2-15,0 0 0 16,0 0-2-16,0 0 2 15,0 0 0-15,0 0 2 16,0 0-1-16,0 0-1 0,0 0-6 16,0 0-25-16,0 0-62 15,0 5-77-15,0-2-65 16,0-3-159-16</inkml:trace>
  <inkml:trace contextRef="#ctx0" brushRef="#br0" timeOffset="81951.87">15884 15658 245 0,'0'0'147'0,"0"0"-139"16,0 0 39-16,0 0-1 15,0 0-40-15,0 0-6 16,10 13-11-16,-4 40 11 16,3 17 44-16,-3 17 7 15,-5 4-28-15,1-7 1 16,-1-9-1-16,7-22-13 16,1-14 1-16,0-13 12 15,-1-15 6-15,-3-5-17 16,-2-6 12-16,-2 0 30 15,2 0 23-15,10-12-10 16,7-22 3-16,12-24-32 16,10-19-28-16,1-10-3 15,-5-5-4-15,1-4 0 0,-3 7-3 16,-6 16-1-16,-11 20-11 16,-7 20-25-16,-4 23-17 15,-8 10-71-15,0 7-120 16,0 29-101-16,-20 11 132 15</inkml:trace>
  <inkml:trace contextRef="#ctx0" brushRef="#br0" timeOffset="82149">15906 16000 549 0,'0'0'33'0,"0"0"63"16,0 0-32-16,0 0-64 16,0 0-9-16,118-42 9 15,-34 29-7-15,10 6-123 16,-3 2-124-16</inkml:trace>
  <inkml:trace contextRef="#ctx0" brushRef="#br0" timeOffset="82731.87">17074 15936 498 0,'0'0'0'16,"0"0"5"-16,0 0 62 0,38-77-35 15,-9 65-2-15,4 8-20 16,-2 4-10-16,5 7-3 15,-3 17-4-15,-8 15 4 16,-8 10 3-16,-13 5 1 16,-4 0-1-16,0-4 5 15,-17-13-3-15,4-7-2 16,0-11 2-16,7-9-2 16,0-6 16-16,6-4 7 15,0 0 23-15,0 0 6 16,0 0-4-16,12-21-16 15,14-11-18-15,16-12-14 16,9-9 1-16,3-1 0 16,-2 7 1-16,-10 11-2 0,-8 16-2 15,-10 10 1-15,-11 10-8 16,2 0-6-16,-4 20-1 16,-2 9 5-16,-4 14 10 15,-5 6 1-15,0 5 1 16,0-2-1-16,-1-6-27 15,1-5-92-15,0-15-37 16,7-10-15-16,22-12-145 16</inkml:trace>
  <inkml:trace contextRef="#ctx0" brushRef="#br0" timeOffset="83084.5">18309 15777 648 0,'0'0'45'0,"0"0"19"16,0 0 9-16,0 0-52 15,0 0-21-15,0 0-12 16,69 16 12-16,-26 4 6 16,5 7-5-16,-2-4-1 15,-8 0 0-15,-2-3-2 16,-7-3-31-16,-9-7-25 15,-3-1 0-15,-11-9 1 16,-3 3-11-16,-3-3 19 0,0 0 36 16,-9 0 1-16,-24 4-12 15,-7 5 18-15,-11 16 6 16,-1 4 4-16,-3 7 13 16,1 10-9-16,6-3 2 15,7-1-10-15,11-1-2 16,15-2-91-16,15-5 35 15,0-12-176-15</inkml:trace>
  <inkml:trace contextRef="#ctx0" brushRef="#br0" timeOffset="83282.47">18735 16199 458 0,'0'0'64'0,"0"0"67"16,0 0 3-16,0 0-64 15,0 0-28-15,0 0-29 16,-101 64 21-16,49-22-24 16,0 0-8-16,8 2-2 15,5-2-34-15,13-8-109 16,11-8-140-16,15-15-79 16</inkml:trace>
  <inkml:trace contextRef="#ctx0" brushRef="#br0" timeOffset="84007.77">19213 15870 432 0,'0'0'1'0,"0"0"105"16,0 0 19-16,0 0-21 16,0 0-21-16,0 0-50 15,-9-26-14-15,9 26-19 16,-8 22-13-16,1 18 4 0,-4 13 9 16,-3 13 7-16,-2-4-2 15,3-6-4-15,7-8 1 16,5-9 1-16,1-9-3 15,0-10 1-15,0-7 1 16,0-11 2-16,0-2 1 16,0 0 16-16,0 0 26 15,1-12 16-15,11-15-11 16,5-16-42-16,2-8-8 16,0-13 3-16,4-12-3 15,0-8-1-15,1 7-1 16,-1 16 0-16,-5 19 0 0,-8 20 0 15,-4 15-1 1,-5 5-3-16,-1 2-5 0,2 0-4 16,4 17-9-16,5 12 11 15,-1 11 10-15,-1 13 1 16,0 4 0-16,1-2 0 16,4-2 1-16,-1-9-2 15,2-8 2-15,-1-10-1 16,-1-6 0-16,-3-7 0 15,-1-6 1-15,0-5 3 16,-1-2 3-16,1 0 2 16,5 0 5-16,8-19 11 15,4-10-6-15,7-18-13 16,3-10 2-16,-11-8 0 0,4-6-6 16,-10 7 12-16,-1 10-7 15,-9 12 1-15,-3 15 18 16,-3 14-17-16,-3 6-1 15,0 7-8-15,0 0-13 16,0 3-42-16,-22 25-96 16,-14 15-50-16,-6 9-88 15,-4 0-100-15</inkml:trace>
  <inkml:trace contextRef="#ctx0" brushRef="#br0" timeOffset="85934.93">12250 15516 1 0,'0'0'6'0,"0"0"-1"15,0 0-5-15,0 0-6 16</inkml:trace>
  <inkml:trace contextRef="#ctx0" brushRef="#br0" timeOffset="86369.85">12500 15433 30 0,'0'0'56'0,"0"0"-18"16,0 0-12-16,0 0 9 15,0 0-14-15,0 0 11 16,-65 20 7-16,35-3-3 16,-6 0-4-16,1 3-7 15,-4-1-7-15,-6 0 4 16,-1 2 4-16,-3-1-8 0,1-1-9 16,9-1 19-1,-1-7 5-15,11-3 5 0,10-2-6 16,6-2-5-16,7-4-11 15,3 0 6-15,3 0-4 16,0 0-11-16,0 2-7 16,0-2-5-16,0 0-1 15,0 4 5-15,0 6-6 16,9 3 7-16,10 7 1 16,5 4 7-16,4 9-5 15,2-1 7-15,6 5-2 16,-4-2-1-16,3 2-6 15,-2 0 4-15,-3-4-4 0,-5 0-1 16,-1 1-22-16,-3 0-100 16,-4-6-97-16</inkml:trace>
  <inkml:trace contextRef="#ctx0" brushRef="#br0" timeOffset="89835.59">22882 8417 22 0,'0'0'39'16,"0"0"6"-16,0 0-7 15,0 0-18-15,0 0-10 16,0 0-10-16,-15-7-10 15,-1 12-56-15</inkml:trace>
  <inkml:trace contextRef="#ctx0" brushRef="#br0" timeOffset="90913.99">22215 8223 20 0,'0'0'55'0,"0"0"-2"15,0 0-2-15,0 0 27 16,0 0-29-16,0 0 7 0,0-17-3 16,0 17-23-16,0 0-15 15,0 4-15-15,0 22-1 16,-4 23 1-16,-11 21 33 16,-3 26-10-16,-5 20-3 15,-3 18-6-15,-4 12-8 16,-1 19 6-16,1 14 2 15,1 7-8-15,3 1 3 16,-3 4 10-16,-4-7-7 16,-5 12-4-16,-5 5 14 15,1 8-8-15,-3 10 2 16,-4 6-1-16,3 15 1 0,-9 7 51 16,-3 17-56-16,-6 1 17 15,-6 2-13-15,-1 8 8 16,-8-4-4-16,-1-5-7 15,-1-1-4-15,-4-14 13 16,-2 0-18-16,2 10 10 16,-9 7 6-16,-4-1-12 15,-2 2-1-15,3-9 14 16,3-10-19-16,6-5 12 16,3-8-2-16,0-8-5 15,8-8 6-15,5-15 3 16,1-17-13-16,7-13 12 15,8-14-5-15,7-16-1 0,10-21-6 16,9-17 1-16,8-20 4 16,11-20-3-16,6-17-4 15,5-22-4-15,0-12-39 16,0-17-55-16,13-20-138 16,10-40-73-16</inkml:trace>
  <inkml:trace contextRef="#ctx0" brushRef="#br0" timeOffset="92257.7">18027 17169 180 0,'0'0'0'0,"0"0"-42"16,0 0 42-16,-82 26 91 15,74-23-8-15,4 0-31 16,1 0 1-16,0 3 13 15,-1 2-14-15,4 8-36 0,0 4 5 16,0 9 23-16,7 4 2 16,15 8-11-16,15 1 2 15,10 0-6-15,16-5-1 16,9 0-22-16,15-15 6 16,19-8-3-16,15-11-4 15,19-6 0-15,13-24 4 16,9-16-4-16,11-10-5 15,4-9 7-15,5-5-9 16,7-3 1-16,-4 0 0 16,-1 2 0-16,-4-4 4 15,1-1-4-15,-4-7 2 16,-6 2-2-16,-8-6 1 16,-10-8-2-16,-14 0 3 0,-5-12-3 15,-18-5 0-15,-7 1-1 16,-18 10 4-16,-12 13-6 15,-24 21 1-15,-16 18 0 16,-16 17-1-16,-13 11 1 16,-7 9 2-16,-2 9 3 15,-1 0-3-15,0 0 4 16,0 0 1-16,0 0 6 16,-10 0-11-16,-16 0-3 15,-11 0-12-15,-11 0 4 16,-4 16-12-16,-1 4 10 15,0 0 5-15,1 4 8 16,5-2-1-16,2 1 1 16,7-3 2-16,5 2-1 0,7-1-1 15,3-3 0-15,8-6 7 16,10-5-6-16,2-4-1 16,3-3-4-16,0 0-3 15,3 0 1-15,25-13 6 16,16-11 6-16,18-11 6 15,0-2 1-15,9-9 2 16,-7 4-3-16,0 8-3 16,-4 3-2-16,-8 15-4 15,-13 3 4-15,-13 9-5 16,-6 4 0-16,-10 0-1 0,3 4 5 16,2 22 7-16,3 13 34 15,-3 15 7-15,0 2-10 16,-1 4-7-16,-3-7-21 15,1-8-14-15,4-8 0 16,0-4-2-16,7-12-32 16,9-16-123-16,10-5-193 15,4-37-165-15</inkml:trace>
  <inkml:trace contextRef="#ctx0" brushRef="#br0" timeOffset="94720.96">24494 8632 274 0,'0'0'6'0,"0"0"25"16,0 0 26-16,0 0-41 15,0 0 10-15,0 0 22 16,2 4-3-16,-2-4 19 16,0-10 6-16,0-6-37 15,0-1 30-15,-11 0-24 16,-2 8-14-16,-1-1 9 15,-5 7 1-15,-6 3-17 16,-11 7-18-16,-13 25-5 16,-5 18-2-16,-1 17 3 15,7 8-1-15,19 1 3 0,10-1-2 16,18 0 0 0,1-11 3-16,16-13 2 0,17-15 0 15,10-13-1-15,8-14-1 16,6-9 1-16,4 0 8 15,-1-23-1-15,-2-11-2 16,-5-11-3-16,-6-2 0 16,-9-8 1-16,-8-4 3 15,-10-5-6-15,-7-2 6 16,-7 4 2-16,-6 5 2 16,0 17-1-16,0 13 10 15,0 21 40-15,0 6-14 16,0 0-45-16,0 17-10 0,0 28-21 15,-3 13 25 1,2 14 6-16,1 1 2 0,0-11-1 16,0-8-2-16,7-15 2 15,4-9-3-15,0-11 2 16,0-10 0-16,2-4 1 16,2-5 0-16,8-5 6 15,9-23 8-15,6-12 5 16,1-9-9-16,-4-1-7 15,-11 14 0-15,-7 12-1 16,-11 14-3-16,-5 10 0 16,-1 3-16-16,2 28-21 0,1 17 14 15,1 12 21 1,6-3 2-16,4-10-24 0,8-15-56 16,5-9-22-16,6-17 1 15,6-6-4-15,8-26 57 16,1-16 5-16,0-11-9 15,-12 0 20-15,-14-3 13 16,-10 3 19-16,-10 14 30 16,-2 12 28-16,0 18 80 15,0 9 15-15,-8 0-41 16,-6 17-93-16,0 17-19 16,-1 10-11-16,6 4 9 15,9-4 2-15,0-8-2 16,15-5-5-16,8-15 2 15,6-10 0-15,1-6 1 0,2-6 4 16,0-24 0 0,-5-6 8-16,-11-8-5 0,-8-9 3 15,-8 0-2-15,-3 4 3 16,-15 10 5-16,-5 15-8 16,3 18 25-16,-4 6-23 15,0 13-6-15,-3 17-33 16,8 13-71-16,11 3-60 15,8-10-47-15,12-12-145 16</inkml:trace>
  <inkml:trace contextRef="#ctx0" brushRef="#br0" timeOffset="95048.36">25809 8606 582 0,'0'0'71'0,"0"0"101"15,0 0-155-15,0 0-15 16,-65 76-1-16,50-26 5 16,7 3 4-16,8-3-2 15,0-8-6-15,17-6-2 16,9-16 0-16,0-4 0 16,0-12 0-16,2-4 6 15,2-9 1-15,-3-16 12 16,-3-10-6-16,-7-7 4 0,-9-9-12 15,-8-5 4 1,0-3-5-16,-21 6-4 0,-2 16 0 16,-3 18-3-16,-7 19 0 15,2 14-48-15,-5 25-75 16,3 14-18-16,10 6 31 16,10-3-59-16,13-6-163 15</inkml:trace>
  <inkml:trace contextRef="#ctx0" brushRef="#br0" timeOffset="95440.25">26320 8531 469 0,'0'0'73'0,"0"0"86"15,0 0-67-15,0 0 1 16,0 0-21-16,0 0-33 16,-31 20-30-16,10-1-9 15,4 0 1-15,7-2-2 16,6 3-2-16,4 0-2 16,0-1 1-16,11 6 3 15,11 0 1-15,7 1 0 16,3 1 0-16,-1-1 1 15,-4-2-1-15,-6 0 0 16,-9-5 0-16,-7 0 3 0,-5 2-3 16,-10 1 0-16,-21 4 1 15,-13 1 8-15,-12 0-9 16,-4-8-27-16,3-5-38 16,14-14-11-16,16-4-23 15,21-30-61-15,8-17-115 16</inkml:trace>
  <inkml:trace contextRef="#ctx0" brushRef="#br0" timeOffset="95800.24">26543 8567 509 0,'0'0'26'16,"0"0"53"-16,0 0-50 16,0 0-29-16,0 0 76 15,0 85-12-15,0-64-38 16,0-8-19-16,5-4-4 15,7-5 0-15,2-4 4 16,5 0 6-16,3-1 6 16,2-18-3-16,-1-8-2 15,-2-2-14-15,-5-8-1 16,-9 4 1-16,-7 0 3 16,0 10 2-16,-1 11 4 15,-18 10 20-15,-8 2-17 16,-6 17-12-16,-5 23-16 15,3 13 16-15,3 10 8 16,9 0 2-16,9-4-1 0,13-6-5 16,1-10-4-16,28-7 0 15,24-13-2-15,27-9 2 16,29-11-19-16,20-3 3 16,18-10-173-16,3-20-197 15</inkml:trace>
  <inkml:trace contextRef="#ctx0" brushRef="#br0" timeOffset="97590.33">28222 8673 82 0,'0'0'10'16,"0"0"66"-16,0 0-21 0,0 0 2 16,0 0 1-16,0 0-11 15,0-83 15-15,-2 68-3 16,-3 1 31-16,-6 0-12 16,-3 0-37-16,-6 1 2 15,-9 7-22-15,-2 3-5 16,-5 3-9-16,0 5-4 15,2 26-4-15,4 15 1 16,3 13-8-16,8 7 5 16,13-7 1-16,6-10-1 15,6-12-1-15,21-14-12 16,6-8 13-16,7-13-5 0,5-2 8 16,0-2 6-16,-4-22 6 15,-7-1-1-15,-7-6-2 16,-9-2 4-16,-4-4 0 15,-7 7 22-15,-5 5-13 16,-2 11 6-16,0 11 3 16,0 3-31-16,0 0-1 15,0 20-34-15,0 8 9 16,0 10 25-16,0-2-3 16,10-9-48-16,12-3-13 15,5-12 2-15,5-9 24 16,8-3 23-16,1-10 10 15,0-16-12-15,-4-6 2 16,-7-6 13-16,-9-1 3 16,-6-1 8-16,-5 9 30 0,-5 10 17 15,-4 14 52-15,-1 6-10 16,0 1-55-16,0 0-42 16,0 10-10-16,0 9-9 15,2 3 18-15,1 0 1 16,4-5-3-16,5-7-5 15,2 0 3-15,3-6-2 16,5-4 7-16,6-1 7 16,3-19 0-16,1-10 5 15,-3-4-5-15,-2-2-4 0,-5 5 7 16,-7 4-6 0,-7 15 1-16,-7 7-5 0,-1 5 0 15,0 5-17-15,0 22-29 16,0 7 36-16,3 9 10 15,5-10 0-15,5-5-33 16,4-11-23-16,5-8 16 16,3-9 9-16,6-1 19 15,4-22 12-15,-1-7 5 16,-2-6-4-16,-7-7 5 16,-9 4 1-16,-4 3 0 15,-7 15-2-15,-4 11 14 16,-1 10-1-16,0 0-18 15,0 20-35-15,0 13 14 16,-1 1 21-16,1-3-34 0,0-3-32 16,9-10-10-16,11-10 44 15,9-8 7-15,4 0 24 16,4-20-1-16,2-9 2 16,-1-7 3-16,-2-1 36 15,-4-4 54-15,-9 3 47 16,-7 9 4-16,-10 12-45 15,-4 14 18-15,-2 3-22 16,0 3-51-16,0 26-44 16,0 27-13-16,0 23 13 15,0 25 4-15,2 11 3 16,17 13-7-16,10 11 6 0,7 7-6 16,-2-8 2-16,-7-20-2 15,-11-25 2-15,-16-26 0 16,-18-19 3-16,-36-11 4 15,-26-10 23-15,-19-16-5 16,-5-11-9-16,4-5-8 16,10-31-6-16,15-17 2 15,18-17-6-15,18-25 0 16,30-15-3-16,11-7-5 16,48 1 0-16,26 14-26 15,32 18-27-15,23 9-26 16,18 12-39-16,9 3-45 15,-4 10-105-15,-17-2-72 16</inkml:trace>
  <inkml:trace contextRef="#ctx0" brushRef="#br0" timeOffset="98533.93">30736 8240 764 0,'0'0'160'16,"0"0"-4"-16,0 0-79 15,0 0-48-15,0 0-24 0,0 0-5 16,-5 36-17-16,-3 10 17 16,-2 20 9-16,-5 7 7 15,0 3-1-15,-1-3-4 16,-1-10-4-16,2-17-1 15,6-16-1-15,2-11 3 16,7-13-3-16,0-5 2 16,0-1 2-16,0 0 12 15,0 0 14-15,0-10 17 16,12-19 23-16,8-19-38 16,7-18-34-16,-4-11 2 15,-2-7-5-15,-4-6 1 16,-1 5-1-16,-6 22 3 0,-3 19-2 15,-2 30-1 1,-4 9 0-16,-1 5-7 0,3 0-6 16,7 17-15-16,9 20-16 15,6 11 33-15,6 11 10 16,-1 2-1-16,-3-2 1 16,-3 0 1-16,1-3 0 15,-2-9 1-15,-3-10-2 16,-4-12 2-16,-5-12-3 15,-5-9 1-15,-3-4 1 16,0 0 2-16,-1 0 6 16,7-4 7-16,6-18 4 15,1-11-8-15,4-9-1 16,-3-3-5-16,1-4-3 0,-1 3 2 16,-2-3-4-16,2-5 3 15,-1-5-2-15,1 3 4 16,0 6-4-16,-4 15 0 15,-4 14-1-15,-4 8 7 16,-4 10-5-16,-1 3 0 16,0 0-2-16,0 0-6 15,0 0-5-15,0 0-2 16,0 0 2-16,0 0-8 16,0 0 7-16,0 0 9 15,0 0 3-15,2 0-1 16,-2 0 1-16,1 0 0 15,-1 0 5-15,0 0-2 16,0 0 0-16,0 0-2 16,0 0-1-16,0 0 1 0,0 0-1 15,0 0 0-15,0 0 1 16,0 0-1-16,0 0 0 16,0 0-1-16,0 0 0 15,0 0 1-15,0 0 0 16,0 0 0-16,0 0 0 15,0 0 1-15,0 0 0 16,0 0-1-16,0 0-3 16,0 0-20-16,0 0-40 15,0 0-50-15,-6 6-50 0,-22 20-98 16,-16 15-66 0,-15 9-86-16</inkml:trace>
  <inkml:trace contextRef="#ctx0" brushRef="#br0" timeOffset="100019.77">26056 10036 10 0,'0'0'99'15,"0"0"-72"-15,0 0 141 16,0 0-74 0,33-83 3-16,-29 71 0 0,-1 7 26 15,-3 3 17-15,0-1-24 16,0 3-42-16,0 0-28 16,0 0-17-16,0 0-28 15,0 0-1-15,0 19-15 16,0 17-6-16,0 15 21 15,0 11 2-15,0 1-2 16,0-10 0-16,0-3 1 16,0-11-1-16,0-5-73 15,0-5-61-15,0-7-91 16,-3-8-54-16</inkml:trace>
  <inkml:trace contextRef="#ctx0" brushRef="#br0" timeOffset="100268.42">25661 10624 587 0,'0'0'79'0,"0"0"5"16,0 0 86-16,0 0-160 15,0 0-10-15,0 0 2 0,91 10 11 16,13-10 29-16,14-16-4 15,0-3-22 1,-8-2-15-16,-16 2-1 0,-16 5-26 16,-23 4-87-1,-21 7-103-15,-20 3-61 0,-14 3-103 16</inkml:trace>
  <inkml:trace contextRef="#ctx0" brushRef="#br0" timeOffset="100724.51">26169 10813 573 0,'0'0'31'0,"0"0"84"0,0 0-62 16,0 0-33-16,0 0 15 15,0 0 8-15,0-10 8 16,0 10-8-16,-15 16-10 15,-13 14-17-15,-9 9-16 16,0 4 0-16,5 4 6 16,9-4-5-16,10-7 0 15,9-9 0-15,4-4-2 16,3-8-2-16,16-3-3 16,7-6 1-16,2-6-1 15,2 0-6-15,-3 0-2 16,-6-8-3-16,-9-1 11 15,-5 3 6-15,-7 6 5 16,0 0 7-16,-6 0 15 0,-21 2 12 16,-13 15-37-16,-12 12 6 15,-1 8 7-15,6 4 6 16,11-2-4-16,15-3-6 16,14-7-11-16,7-1-4 15,17-9 2-15,30-8-4 16,23-11-1-16,18-8-19 15,12-21-91-15,0-9-155 16,-6-7-69-16</inkml:trace>
  <inkml:trace contextRef="#ctx0" brushRef="#br0" timeOffset="101212.92">27300 10257 631 0,'0'0'10'16,"0"0"101"-16,0 0-35 16,0 0-4-16,0 0-10 15,0 0-6-15,6-13-15 0,-6 13-6 16,0 0-13-1,0 0-6-15,-13 7-2 16,-14 12-5-16,-9 5 1 0,-8 6 0 16,-3 3 2-16,-5 6 1 15,-2 0 2-15,2-5 6 16,10-8-5-16,12-6-3 16,14-10-8-16,8-4-4 15,5-5-1-15,3-1-4 16,0 3 1-16,0 7-4 15,12 6 7-15,15 5 1 16,9 6 5-16,10-2 1 16,4-2-1-16,2-3-4 15,-2-1 3-15,-3-8 0 16,-11 0-5-16,-8-3 3 0,-10-4-1 16,-8-2-4-1,-2 1 2-15,-1-3-28 0,-3 2-59 16,2-2-56-16,0 0-108 15,-1 0-119-15</inkml:trace>
  <inkml:trace contextRef="#ctx0" brushRef="#br0" timeOffset="101979.16">27864 10363 697 0,'0'0'20'0,"0"0"168"16,0 0-108-16,0 0-9 15,0 0-28-15,0 0-13 16,-9-16-10-16,9 16-2 16,0 0-5-16,0 0-13 15,0 3-4-15,0 19-11 16,0 19 2-16,0 12 13 15,0 12 12-15,0-7-7 16,0-13 0-16,0-11-1 16,0-16-2-16,0-8 0 15,0-8 5-15,0-2 6 0,0 0 28 16,0 0 10-16,0 0 0 16,3-11 3-16,0-19-4 15,3-16-32-15,1-20-18 16,2-13 0-16,0-3 1 15,-1 2 0-15,-1 16 1 16,0 17-2-16,-2 18 2 16,-2 17-1-16,-2 9-1 15,1 3-6-15,-1 0-2 16,6 0-9-16,6 12-8 16,8 12 3-16,9 10 22 15,4 5 1-15,1 2-1 16,-2 0 1-16,-4 2 0 15,-1-4 0-15,-4-2-1 0,0-4-1 16,-3-10 0-16,-6-6 1 16,-3-7 0-16,-5-3 0 15,-2-5 1-15,-2-2 1 16,-3 0 0-16,1 0 7 16,4 0 3-16,5-20 8 15,2-16 5-15,4-7-5 16,-2-9-11-16,-5-1-3 15,-1-3 1-15,-1 2-5 16,-3 2 4-16,1 13-5 16,-4 8 9-16,1 15 0 0,-1 3 4 15,-1 6-13 1,0 3 1-16,0 3-2 0,0 1-2 16,0 0-3-1,0 0-15-15,0 0-27 0,0 0-38 16,0 0-43-16,0 0-50 15,0 15-99-15,-13 5-69 16,-13 0-69-16</inkml:trace>
  <inkml:trace contextRef="#ctx0" brushRef="#br0" timeOffset="108474.6">28563 10525 218 0,'0'0'31'0,"0"0"-30"16,0 0 10-16,0 0-3 15,0 0-8-15,0 0-1 0,0 0 1 16,2-17-2-1,-2 17-16-15,0 4-67 0,0 6-73 16</inkml:trace>
  <inkml:trace contextRef="#ctx0" brushRef="#br0" timeOffset="110413.97">28893 10724 104 0,'0'0'2'0,"0"0"37"0,0 0 15 16,0 0-23-16,0 0-7 15,0 0-4-15,0-6-1 16,0 6-1-16,0 0-3 16,0 0-3-16,0 0 2 15,0 0 2-15,0 0 5 16,0 0 5-16,0 0-4 15,0 0-1-15,0 0 1 16,0 0-8-16,0 0-2 16,0 0 0-16,0 0-3 15,0 0 0-15,0 0 1 16,1 0-10-16,-1 0 6 16,0 0-4-16,2-3 0 0,0-2 11 15,-2-4 10-15,1-5-5 16,-1-2-10-16,0-1-1 15,0 0 13-15,0-2-12 16,-1 5-5-16,-6 4-2 16,3 3 5-16,0 7-2 15,1 0 14-15,-3 0-18 16,-6 14-10-16,-6 9 2 16,0 10 7-16,3-3-1 15,11 1 2-15,4-6-4 0,0-6 2 16,13-5 2-1,8-4 1-15,6-7 0 0,6-3 3 16,4-6 10-16,3-10-8 16,-6-7 0-16,-7-1 3 15,-12 5-5-15,-9-8 7 16,-6-4-4-16,0 2-3 16,-7 4-2-16,-10 6 5 15,-5 11-7-15,-2 7 2 16,-3 1-2-16,0 7-9 15,4 10 9-15,4-1-1 16,10 1-1-16,5-9 0 16,4-3-5-16,0 1 7 15,0-5-1-15,9 1 1 16,2 1 3-16,5-3 3 0,-3 0 0 16,-1 0-5-16,-3 0 6 15,-6 0 3-15,-3 0 3 16,0 0 10-16,0 0 13 15,0 0 1-15,0 0-16 16,-6 0-14-16,-7 5-7 16,-2 7-12-16,-1 2 0 15,3 2 7-15,7-3 3 16,6-6-1-16,0 1-3 16,0-8 1-16,0 2 2 15,9-2 1-15,5 0 3 16,1 0-1-16,-3 0 9 0,-5 0-5 15,-1 0 0-15,-6 0 6 16,0 0-1-16,0 0 2 16,0 0-11-16,0 0-27 15,-16 0-23-15,-12 7-68 16,-16 26-113-16,-11 9 14 16,-5 2-22-16</inkml:trace>
  <inkml:trace contextRef="#ctx0" brushRef="#br0" timeOffset="112335.68">28976 11315 429 0,'0'0'21'16,"0"0"22"-16,0 0 2 15,0 0-15-15,0 0-4 16,0 0-7-16,0-19 3 16,0 17-8-16,0 2-1 15,0-2 2-15,0 2 0 16,0 0 7-16,0-3-3 16,0 3 2-16,0 0 0 15,0 0-3-15,0 0-2 0,0 0 0 16,0 0 1-1,0 0-7-15,0 0 6 0,0 0-2 16,0 0 4-16,0 0-7 16,0 0 0-16,0 0 0 15,0 0-3-15,0 0 0 16,0 0-5-16,0 0 1 16,0 0-1-16,0-4-3 15,-7 1-27-15,-14-4-111 16,-17 7-20-16,-16 2-39 15,-22 18-92-15</inkml:trace>
  <inkml:trace contextRef="#ctx0" brushRef="#br0" timeOffset="113085.01">22746 12223 352 0,'0'0'10'0,"-84"-27"-10"16,56 24 16-16,9 0 54 16,11 0 17-16,5 3-29 15,3 0-52-15,0 0-6 16,0 0-11-16,16 0-14 15,24 3 9-15,30 5 16 16,39-2 13-16,45-6 17 16,44 0-2-16,42-11 4 15,36-6-18-15,40-5-7 16,42-9-6-16,39 2 1 16,49 0-2-16,29 3 0 15,19 5-3-15,16 4-6 16,-7 0-5-16,1 2-3 0,-10 2 13 15,-11 1 0-15,-6 1 4 16,-19-3-1-16,-16 1 0 16,-15 3 2-16,-23-3 2 15,-27 9 8-15,-23-3-10 16,-43 7 12-16,-39 0-8 16,-47 0 3-16,-52 0-8 15,-46 0 0-15,-50 0-1 16,-41 0-44-16,-36 0-77 15,-30 0-4-15</inkml:trace>
  <inkml:trace contextRef="#ctx0" brushRef="#br0" timeOffset="114914.93">24127 12878 114 0,'0'0'20'16,"0"0"33"-16,0 0 24 15,0 0-49-15,0 0-20 16,0 0-3-16,-26-11-4 16,26 11 8-16,0 0 15 15,0 0 27-15,0 0 4 0,0 0-15 16,0 0-10 0,0 0 0-16,0 0-5 0,0 0-3 15,0 0 1-15,0 0-9 16,0-1-4-16,0 1-5 15,0-2 0-15,0 2-1 16,0 0 6-16,0-3 1 16,0 3 4-16,0-3 0 15,0 3-8-15,0-1-4 16,-3-2 0-16,3 3-1 16,0 0 0-16,0 0-2 15,0 0-2-15,0 0 2 16,-4 0 2-16,4 0-2 15,-1 0 1-15,-2 0 1 0,-1 0-2 16,-1-4 1-16,2 1-3 16,0 3 3-16,2-3-1 15,1 3 2-15,0 0 2 16,0 0 2-16,0-3 4 16,0 3 2-16,0 0 2 15,0 0 2-15,0 0 7 16,0 0 4-16,0 0 0 15,0 0-12-15,0 0-12 16,0 0-3-16,0 0-9 16,0 0-3-16,0 0 1 15,0 3-2-15,1 7 9 16,10 7 4-16,4 5 2 0,0 10 0 16,2 12-1-16,0 10 2 15,-5 7 11-15,0 6-5 16,-1 0 1-16,0-12-6 15,4-9-4-15,-5-12 2 16,1-12-1-16,-2-8 0 16,-5-4 2-16,1-10-3 15,-4 0 3-15,1 0 5 16,-2 0 0-16,1 0 0 16,-1 0 0-16,5 0 7 15,11-16 3-15,8-18 5 16,13-18 17-16,5-24-25 0,-5-11-5 15,-7-8-6 1,-7 0-4-16,-7 15 0 0,-9 20-7 16,-2 28-18-16,-4 20-9 15,-1 12-36-15,0 12-60 16,-4 27-106-16,-14 14 37 16,-2 5-5-16</inkml:trace>
  <inkml:trace contextRef="#ctx0" brushRef="#br0" timeOffset="115103.34">24168 13223 328 0,'0'0'132'0,"0"0"8"16,0 0-11-16,0 0-29 16,0 0-33-16,0 0-30 15,-18-49-25-15,50 29-12 16,19-2-3-16,15 2-4 15,12 9-102-15,-1 11-149 16,-1 0-34-16</inkml:trace>
  <inkml:trace contextRef="#ctx0" brushRef="#br0" timeOffset="115597.21">25480 12930 330 0,'0'0'385'15,"0"0"-363"-15,0 0 13 16,0 0-35-16,0 0-9 16,0 0 2-16,2-42 5 15,19 32 2-15,6 3 0 16,5 3-4-16,1 4-2 15,2 9-4-15,-1 15-6 16,-7 6 7-16,-7 9 9 16,-10 1 1-16,-7-1 0 15,-3-3 5-15,0-2 1 16,-3-10-5-16,-3-12 6 0,1-4 11 16,3-6-1-16,2-2 14 15,0 0 3-15,0 0 7 16,0-17 2-16,8-21-14 15,13-13-30-15,7-10-3 16,5 1 3-16,1 11 0 16,-2 11 2-16,-4 12-1 15,-3 16-1-15,-5 7-3 16,-1 3-6-16,0 16-12 16,0 15 0-16,-3 8 21 15,-6 14 2-15,-5 3-2 16,-2 0-20-16,-2 0-38 0,7-7-54 15,2-12-45 1,11-18-64-16</inkml:trace>
  <inkml:trace contextRef="#ctx0" brushRef="#br0" timeOffset="115971.51">26736 12593 830 0,'0'0'5'0,"0"0"26"15,0 0-9-15,0 0-22 0,0 0-14 16,0 0-15-16,2-3 4 16,29 20 25-16,12 5 4 15,11 0-2-15,3-2-1 16,-4-3 1-16,-8-4 0 15,-7-5-2-15,-9-5-1 16,-11 0 1-16,-7-3 3 16,-10 3-3-16,-1 0 7 15,0-2 4-15,0 12 0 16,-23 10-1-16,-15 9-4 16,-10 8-4-16,-10 6 2 15,1-5-4-15,4 1-3 0,9 2-17 16,11-8-53-1,17-3-71-15,16-13-39 0,5-14-144 16</inkml:trace>
  <inkml:trace contextRef="#ctx0" brushRef="#br0" timeOffset="116168.48">27200 12920 565 0,'0'0'70'16,"0"0"-12"-16,0 0-3 15,0 0-51-15,0 0-2 16,-34 83 24-16,-1-28 3 16,-5 5-26-16,0-4-3 15,4-7 0-15,6-4-4 16,8-16-50-16,13-7-62 0,9-15-50 16,6-7-151-16</inkml:trace>
  <inkml:trace contextRef="#ctx0" brushRef="#br0" timeOffset="117485.51">27634 12609 583 0,'0'0'73'15,"0"0"106"-15,0 0-114 16,0 0-64-16,0 0-1 0,0 0-12 15,7 25-8-15,1 24 20 16,1 16 11-16,3 1 5 16,-3 0 4-16,-2-10-7 15,-1-9-4-15,-1-11-6 16,-1-12 1-16,-1-6 0 16,0-11-4-16,-1-3 1 15,-1-4 3-15,-1 0 8 16,2 0 8-16,-2 0 21 15,0-7 10-15,1-22 6 16,-1-14-29-16,0-20-28 16,0-9 0-16,0-11-3 15,0 1-2-15,0 11-4 0,0 16 9 16,0 21 2-16,0 17-2 16,0 7-1-16,0 8 0 15,0 2-1-15,0 0-3 16,0 0-1-16,0 0-6 15,5 0-3-15,8 7 3 16,5 10 1-16,10 8 9 16,2 8 2-16,0 3 0 15,-2 4 0-15,-1 0 1 16,-2 1 0-16,-3-2 2 16,-2-3-3-16,1 0 0 15,-4 1 5-15,0-6-5 0,-3 0 0 16,-1-4 0-16,-1-1 4 15,0-6-3-15,-4-7-1 16,-4-4 0-16,-1-4 0 16,0-3 1-16,-1-2 0 15,-2 0 2-15,0 0 3 16,0 0 5-16,0 0-4 16,0 0 0-16,0 0-1 15,0 0-1-15,0 0-1 16,0 0 1-16,0 0 0 15,0 0 0-15,0 0-3 16,0 0 1-16,0 0-2 16,0 0 2-16,0 0-3 15,0 0 1-15,0 0-1 16,0 0 2-16,0 0-1 0,0 0-1 16,0 0 2-16,0 0-2 15,0 0 0-15,0 0 1 16,0 0 1-16,0 0 0 15,0 0 0-15,0 0-1 16,0 0-1-16,0 0 0 16,0 0 1-16,0 3-1 15,0-3 2-15,0 0 3 16,0 0-3-16,0 3 1 16,0-3 2-16,0 0-2 0,0 1 2 15,0-1 5 1,0 0 2-16,0 0-2 0,0 0 5 15,0 0-2-15,0 0-4 16,0 0-2-16,0 0-4 16,0 0-2-16,0 0-1 15,0 0 1-15,0 0 0 16,0 0 4-16,0 0 1 16,0 0 2-16,0 0 1 15,0-9-3-15,0-11-1 16,1-10-4-16,4-7-2 15,0-7-3-15,3-7-7 16,1-9-5-16,4-3 3 16,1-6-10-16,-1 7 11 0,1 12-2 15,-5 13 12-15,-3 15 1 16,-2 11 1-16,-4 1 0 16,1 0 2-16,1 5-2 15,-2-3 0-15,3 4 3 16,-3-1-2-16,1-3 3 15,-1 2-2-15,2-4 5 16,-1 1 0-16,2-1 0 16,-1 3 1-16,-2 4 5 15,1-2-4-15,-1 5-4 16,0 0-5-16,0 0 1 16,0 0-1-16,0 0-1 15,0 0-2-15,0 0-3 0,0 0-5 16,0 0-29-1,0 0-38-15,0 0-47 0,0 25-83 16,-15 4-77-16,-16 7 75 16</inkml:trace>
  <inkml:trace contextRef="#ctx0" brushRef="#br0" timeOffset="123584">29567 10975 6 0,'0'0'43'16,"0"0"2"-16,0 0 5 16,0 0 0-16,0 0-13 15,0 0-5-15,0 0 4 16,0 0-10-16,0 0-11 0,0 0 0 16,0 0-8-16,0 0 1 15,2 0 5-15,-2-3 12 16,0-2 10-16,0-4-23 15,0 3-11-15,0-2 28 16,0 3-12-16,0 1 7 16,0 0-4-16,0 1-4 15,0 3-3-15,0 0-7 16,0 0-6-16,0 0-11 16,0 0 0-16,0 20 0 15,9 7 10-15,12 15 1 16,7 8 2-16,6 9 4 15,7 11-5-15,8 6 2 16,9 10 5-16,6 12-6 0,6 1 1 16,2-3 1-16,-4-4-4 15,-3-12 1-15,-7-3 1 16,-8-15-2-16,-8-9 0 16,-6-10 0-16,-8-9 2 15,-5-6-3-15,-4-7 2 16,-7-2-2-16,0-6 1 15,-2 1-1-15,-1 0 1 16,-1-2 0-16,-2 1 1 16,1-2-1-16,-2 2-1 15,-2-3 1-15,-2-4 0 16,1 0 0-16,-2-2-2 0,0-1 2 16,0-3 2-16,0 0-1 15,1 0 0-15,-1 0 1 16,0 3 1-16,0 4 1 15,-6 6 0-15,-16 11 18 16,-9 5 18-16,-11 8-23 16,-7 2-8-16,-10 7 5 15,-6 5-4-15,-12 8-1 16,-8 8-3-16,-7 5 17 16,-8-1-13-16,2-1 20 15,4-4-17-15,6-6 23 16,8-5-4-16,6-2-7 15,8-3-13-15,13-10-4 0,14-10 0 16,11-4-1-16,7-9-6 16,7-1-1-16,5-9 2 15,2-1-1-15,6-2 2 16,-1-4-3-16,1 0 3 16,1 3 2-16,0-3 3 15,0 0-2-15,-2 0-2 16,2 0-1-16,0 0 0 15,0 0-1-15,0 0-1 16,0 0 1-16,0 0 1 16,0 0-2-16,0 0 5 15,0 0-3-15,0 0 2 0,0 0-2 16,0 0-2-16,0 0-1 16,0 0-1-16,0 0 1 15,0 0 0-15,0 0 1 16,0 0-1-16,0 0 0 15,0 0 3-15,0 0 0 16,0 0 1-16,0 0-2 16,0 0 0-16,0 0 0 15,0 0-1-15,0 0 0 16,0 0-1-16,0 0 0 16,0 0-1-16,0 0 1 15,0 0 0-15,0 0 0 16,0 0 0-16,0 0 0 15,0 0 0-15,0 0 0 16,0 0 0-16,0 0 0 0,0 0 0 16,0 0 0-1,0 0 1-15,0 0-1 0,0 0 0 16,0 0 0-16,0 0 0 16,0 0-1-16,0 0-1 15,0 0-21-15,0 0-48 16,0 0-73-16,3 0-51 15,15-13-52-15</inkml:trace>
  <inkml:trace contextRef="#ctx0" brushRef="#br0" timeOffset="125340.15">29657 11136 11 0,'0'0'2'16,"0"0"22"-16,0 0 13 16,-32-79-37-16,23 66 26 15,-2-1-15-15,0 7 17 16,0-2-4-16,-2 1-5 16,3 3 19-16,-2-1-21 15,1 3 21-15,5 0 6 16,2 0 32-16,1 1-3 0,-1-1-30 15,2 0-19 1,1 0 1-16,1 0 19 0,0 3-6 16,0-4-3-1,0 4-16-15,0 0-6 0,0 0-8 16,0 0-5-16,0 0-3 16,0 0-2-16,0 0-2 15,0 0-3-15,0 7 3 16,8 7 7-16,7 5 4 15,6 3-3-15,1 2 6 16,1 2 2-16,2 1-1 16,2 0 2-16,3 1 0 0,0-1 4 15,1-1-5 1,1 2 9-16,-4 1-9 0,-3-3 8 16,-5 4 2-16,-1 3-8 15,-1 3 0-15,-3 3 6 16,3 8-2-16,-3-1 3 15,2-3-13-15,2 0 7 16,0-7-8-16,0-2-1 16,1-5-1-16,-3-3 1 15,-1-2 0-15,0-1 0 16,-4 1-1-16,3-2 1 16,-3 5 3-16,2-4-2 15,0 3 4-15,1 1-7 16,0-1 2-16,1 1 3 15,-1-5-5-15,1 2 4 0,-2-1-4 16,2 1 3 0,-1-2-2-16,0-3 0 0,-1 1-2 15,-3-3 0-15,-2-1 0 16,1-2 1-16,-1-3-1 16,-1-2 2-16,0 4 1 15,-2-3-3-15,1 4 0 16,2-1 0-16,-3 3 0 15,2-3 0-15,-1 3 0 16,2-2 0-16,-2 3 0 16,1-5 2-16,0 1-1 15,0-6 0-15,-2 0 0 16,0 1-1-16,0-3 2 16,3-1 0-16,0 6 1 0,2-1-1 15,2-3-1-15,0 2 0 16,1-2 0-16,-4 1 1 15,-2-4-2-15,-5-3 1 16,-2 0-1-16,-1 0 3 16,0 0-1-16,0 3-2 15,0-3 2-15,0 0-2 16,0 0 3-16,0 0-2 16,0 0 2-16,0 0-3 15,0 0-2-15,0 0 0 16,0 0-1-16,-3 7-1 0,-13 2 0 15,-8 1 4 1,-4 4 5-16,-1-1-4 0,-1 1-1 16,-2-2 1-1,-3 5-1-15,1 0 0 0,-1 2 0 16,-1 1 1-16,0 4 0 16,-2 1-1-16,-1 1-1 15,-2 4 1-15,2 0-1 16,2-3 1-16,1-3 0 15,4-2 1-15,0-5 0 16,1 3 3-16,-2-3-2 16,-2 1-1-16,1-3 1 0,-2 4 3 15,0-2 3 1,-2-2 2-16,-1 2-4 0,0 4 4 16,3-4-2-16,-2 5-5 15,2-2 3-15,-2-1-4 16,3 4 0-16,0-3-2 15,1-3 3-15,4 3 0 16,2-1-1-16,2-5 6 16,6-1 2-16,3-4-7 15,2 2 6-15,5-5-8 16,2-3 0-16,3 2-1 16,2-5 1-16,3 0-2 15,0 0 0-15,0 0-33 16,0 0-48-16,11-27-66 15,22-26-108-15,12-23-175 0</inkml:trace>
  <inkml:trace contextRef="#ctx0" brushRef="#br0" timeOffset="127477.9">31187 12913 288 0,'0'0'1'16,"0"0"34"-16,0 0 20 0,0 0-10 15,0 0-36-15,0 0-9 16,0 0 4-16,-6-5-4 16,6 5-1-16,0 14-7 15,0 20 8-15,3 24 9 16,-3 12 12-16,0 20-3 15,-6 9 12-15,-21 14 2 16,-8 9-11-16,-13 10 23 16,-5 7-18-16,-8-4 4 15,-3-9 4-15,-6-12-13 0,-1-13 5 16,-8-9-3 0,2-9-2-16,0-11 1 0,1-6-6 15,6-6 2-15,3-9-6 16,9-10-3-16,11-11 2 15,14-10-8-15,11-10 4 16,13-3-3-16,6-7 0 16,3 0 5-16,0 0-5 15,0 0 0-15,0 0-4 16,0 0-7-16,0-14-9 16,6-12 0-16,9-13-34 15,4-10 40-15,2-6-9 16,2-6 3-16,2-6 14 0,-1-1-12 15,-3 1 12 1,-6 10 2-16,-4 21 7 0,-6 13-4 16,-4 16 25-16,-1 4 9 15,0 3-13-15,0 0-24 16,0 0-4-16,-3 20-11 16,-16 15 11-16,-9 19 4 15,-7 8 6-15,-2 11 1 16,0 0 0-16,3-4 7 15,5-6 1-15,8-10-12 16,5-13 4-16,8-7 8 16,5-11-7-16,3-5-3 15,0-3-3-15,7 1-1 16,19-1 8-16,18-4 3 0,23-6-3 16,13-4 18-16,14-3-21 15,4-11-4-15,-5-3-2 16,-11-2-19-16,-16 5-67 15,-17 0-78-15,-27 4-101 16,-22 5-174-16</inkml:trace>
  <inkml:trace contextRef="#ctx0" brushRef="#br0" timeOffset="128429.7">26111 14950 16 0,'0'0'89'0,"0"0"10"0,2-71-17 15,-2 44 22-15,0 1-15 16,-3 5 11-16,-3 6 22 16,0 2 2-16,0 6-27 15,2 3-21-15,1 4-23 16,3 0-25-16,-3 0-28 15,-5 14-5-15,-3 21-10 0,-6 22 15 16,-4 21 2 0,0 6-1-16,-2 2 1 0,3 1-1 15,1-6 2-15,3-8-3 16,7-10-28-16,6-14-75 16,3-13-70-16,0-12-67 15,11-15 4-15</inkml:trace>
  <inkml:trace contextRef="#ctx0" brushRef="#br0" timeOffset="128670.25">25604 15665 357 0,'0'0'154'15,"0"0"-84"-15,0 0 126 16,0 0-113-16,0 0-68 15,0 0-15-15,0 0-9 16,21 0 9-16,55-11 23 16,15 2-2-16,1-4-16 15,-2 4-4-15,-12 4-1 16,-10 2-10-16,-9 3-105 16,-16 0-77-16,-18 10-67 15</inkml:trace>
  <inkml:trace contextRef="#ctx0" brushRef="#br0" timeOffset="129163.43">25956 15958 381 0,'0'0'29'0,"0"0"86"15,0 0-37-15,0 0-25 16,0 0 7-16,0 0 10 16,8-9 1-16,-11 9-7 15,-17 0-19-15,-11 9-43 16,-9 11-2-16,-5 9 1 0,-3 8 4 16,11 0-1-16,7-3-4 15,12-4-5-15,11-5 4 16,7-4-5-16,0-3-1 15,16-4-2-15,11 0-10 16,4-11-3-16,0-3-13 16,-5 0 8-16,-5 0 8 15,-11 0 18-15,-4 0 1 16,-6 0 7-16,0 0 14 16,0 0 26-16,-10 6-2 15,-14 11-20-15,-15 6-23 16,-4 7 2-16,0 9 1 15,7-6-3-15,12 0-2 0,14-4-4 16,10-5-2-16,10-4 1 16,33-3-3-16,23-16-8 15,25-1-31-15,19-12-68 16,12-18-47-16,2-9-59 16,-5-7-136-16</inkml:trace>
  <inkml:trace contextRef="#ctx0" brushRef="#br0" timeOffset="130358.87">28319 15377 379 0,'0'0'8'0,"0"0"105"15,0 0 17-15,0 0-56 16,0 0-13-16,0 0-26 15,-32-43-27-15,32 43-3 16,0-2-5-16,5-1-4 16,6 1 0-16,2 2-1 15,2 0-1-15,0 0-20 0,-3 24-3 16,-1 5 11 0,-6 11 16-16,-5 4 2 0,0 1 3 15,-2-2-2-15,-9-7-1 16,0-9 1-16,0-8-1 15,6-8 0-15,0-7 5 16,5-1 0-16,0-3 11 16,0 0 23-16,0 0 6 15,0 0 4-15,0 0 6 16,0-15-11-16,10-14 0 16,16-17-44-16,11-12-1 15,10-2 1-15,6 3-3 16,-1 8 3-16,-2 13-2 15,-6 9 2-15,-11 10 2 16,-8 11-2-16,-9 6-2 0,-5 0-5 16,-2 13-12-16,-1 17 19 15,-7 12 3-15,-1 9 9 16,0 5 3-16,-9-6 1 16,2-8-11-16,0-8-2 15,7-9-3-15,0-5-1 16,0-3 1-16,23-4-3 15,25-9-28-15,24-4-99 16,14-4-167-16,7-29-200 16</inkml:trace>
  <inkml:trace contextRef="#ctx0" brushRef="#br0" timeOffset="149975.38">27261 15566 85 0,'0'0'1'16,"0"0"13"-16,0 0 9 16,0 0-20-16,0 0 0 15,0 0-1-15,0 0 21 16,0 0 40-16,-1-43-6 16,1 39 13-16,1-6-5 15,5-2-7-15,4-2-14 16,-2 1-6-16,3 1 2 15,2-2-15-15,0 3-5 16,5-2-9-16,2 4-7 0,2 2 6 16,2-3 3-16,-2 3 22 15,-5 0-2-15,-7 5 8 16,-4 1-1-16,-3 1 2 16,-3 0-11-16,0 0-6 15,0 0-3-15,0 0-3 16,-5 0 1-16,-23 0-3 15,-21 17-12-15,-20 9-2 16,-16 8 1-16,-6 2 2 16,3-4-3-16,8-9 4 15,11-2 0-15,13-8 4 16,12-4 16-16,10 1-9 0,10-5-8 16,11-3-3-16,4 1 7 15,7-3 6-15,1 0-3 16,1 0-1-16,0 0 0 15,0 0-6-15,0 0-1 16,0 1-3-16,0 2-2 16,0 0 5-16,0 5-1 15,9 1 4-15,9 8 13 16,5 8 0-16,9 2-7 16,2 6 0-16,8-2-3 15,3 4-4-15,1-2-8 16,3-5 1-16,-4-1-3 15,-2-4 0-15,-7-6-1 16,-8-3 1-16,-5-4 1 16,-10-3 2-16,-4 0 3 0,-3-7 13 15,-5 0-7-15,-1 0-2 16,0 0-2-16,0 0-4 16,0 0-2-16,0 0 0 15,0 0-3-15,0 0-3 16,0 0-9-16,0 0-53 15,0 3-71-15,0 0-98 16,-14 0-196-16</inkml:trace>
  <inkml:trace contextRef="#ctx0" brushRef="#br0" timeOffset="153117.44">25468 14437 218 0,'0'0'158'0,"0"0"-155"16,0 0 57-16,0 0 25 15,0 0-14-15,0 0-25 16,-89-29-39-16,41 80 1 16,-25 38-4-16,-30 54 45 15,-22 45 14-15,-18 36-17 0,-13 24 0 16,-9 6 1-16,10-2-9 16,10-18-5-16,25-30-17 15,22-32-1-15,22-41-15 16,24-27 1-16,19-32-1 15,16-22-35-15,17-25-38 16,0-17-78-16,32-21-69 16,27-43-8-16</inkml:trace>
  <inkml:trace contextRef="#ctx0" brushRef="#br0" timeOffset="155060.74">25020 14657 554 0,'0'0'9'15,"0"0"-9"-15,0 0 55 16,0 0 46-16,0 0-48 16,0 0-30-16,-36-37-6 15,36 35-5-15,16-1-2 16,26-4-10-16,33-3 4 15,36-1 4-15,29 2-8 16,25 6 0-16,13 3 2 16,12 0-2-16,13 20 0 15,6 5-3-15,7 5-4 16,6 4 7-16,8 2-1 0,7 1-6 16,7 3 2-1,3 4 7-15,3 1-4 0,-13-6 4 16,-14-3-7-16,-17-13 10 15,-29-3-5-15,-20-6 1 16,-24-1-1-16,-19-7 3 16,-14 1 3-16,-13-3 2 15,-11 2-3-15,-8-2-2 16,-8 1-1-16,-8-2-1 16,-8 1 2-16,-13-1-6 15,-7 2 2-15,-9 0-3 16,1 2 3-16,3 3-4 15,2 2 3-15,8 2 2 0,1 3 0 16,4-1 0 0,6 1 1-16,-1-1 2 0,0 1-3 15,-3-7 0-15,-5 0 4 16,-3-3-3-16,-2-2 1 16,-3 2-2-16,0 0 0 15,2 0 0-15,-1-1 0 16,-2-2-1-16,-2 3 1 15,-7-6 3-15,-3 4-3 16,-5-5 0-16,-4 0 1 16,-1 0 8-16,0 0 3 15,0 0-9-15,0 10-3 0,-8 7-9 16,-15 15 9 0,-11 18 20-16,-15 10-9 0,-8 12-5 15,-6 10 2-15,-5 8-6 16,-4 5-4-16,4 0 4 15,6 0 4-15,9-14-6 16,12-14 2-16,7-11 1 16,3-10 5-16,2-3-4 15,1-4 7-15,0-2-5 16,-1-4 4-16,1-7-2 16,0 1-4-16,0-4-3 15,5-2-1-15,4 1 1 16,1-2-1-16,7-4 1 15,4-2-2-15,-3-4 2 16,2-4-1-16,-1 0 2 0,0 1 6 16,-6-4 4-16,-2 1 0 15,-5 1-5-15,0-2-2 16,0 2-2-16,4-1-3 16,0-1 1-16,4 2-1 15,-2-2 0-15,2 2 3 16,0-2-2-16,3 0 1 15,4 0 5-15,2-3 4 16,1 0 3-16,2 0-10 16,2 0 3-16,0 0-6 0,0 4-2 15,0-4 1 1,0 0 0-16,-1 1 0 0,-1 5 1 16,1-4-1-1,-1 1 0-15,2 2 1 0,0-5-1 16,0 0 1-16,0 0-1 15,0 0-1-15,0 3 1 16,0-3 0-16,0 2 1 16,0 2 0-16,0 4 6 15,0-3-6-15,0 7 5 16,-3 3-6-16,-1 2 5 16,-1 0-5-16,-1 2 1 15,-1 0 3-15,4-2-4 16,0 0 0-16,2-5 1 15,-3 0-1-15,4-4 0 16,-1-4 0-16,1-4 0 16,-2 0 0-16,2 3 1 0,-3-1-1 15,2 3 1-15,-4 2 0 16,-3 1 0-16,0 2 0 16,1-1 0-16,1 1-1 15,-2-5-1-15,5 0 1 16,2-2 0-16,-1-3 1 15,2 0 2-15,-1 0 3 16,1 0 2-16,-6 0 1 16,-7 0-6-16,-7-2-3 15,-11-4-7-15,-4 3-3 0,-6 1-3 16,-3 2 0 0,-2 0 4-16,1 0 3 0,-2 0 0 15,2 0 4-15,0 0-1 16,2-1 1-16,-3-8 2 15,2 0 5-15,-3-1-5 16,-1 1 0-16,-6-2-2 16,-7-1 4-16,-5-3-3 15,-2-2 2-15,-5-3-2 16,-2-2 4-16,-5 0-4 16,-5 0 1-16,-2-5 0 15,-1 0 1-15,-3-2-1 16,0 0-2-16,0 5 2 15,1 0 0-15,-1 2 2 16,-4 2-2-16,0 0 0 0,-1 0-1 16,2 1 0-16,3-1 1 15,5 1 0-15,1-1 0 16,4 3-2-16,4 0 2 16,5 1 1-16,5 3 1 15,0 2-2-15,6 1 0 16,4 0 0-16,2 0 1 15,4 1-1-15,1 6 0 16,3-4 0-16,1 4 0 16,9 3 0-16,4 0-3 15,8 0 2-15,5 0-2 16,1 0 1-16,2 0-1 0,-1 0 0 16,-1 6 1-1,2-2 1-15,0-1 0 0,-1-1-4 16,4 3-7-16,2-1 0 15,1 1 2-15,1-2-1 16,1-1 4-16,1 1 1 16,0-1 3-16,1 1 2 15,1-2-3-15,-3 0 1 16,3 1-15-16,0 1-16 16,0-3-30-16,1 0-54 15,0 0-68-15,0 0-40 16</inkml:trace>
  <inkml:trace contextRef="#ctx0" brushRef="#br0" timeOffset="156431.84">23546 16788 66 0,'0'0'73'0,"0"0"29"15,0 0-43-15,0 0-28 16,0 0 6-16,0 0-9 15,-14-9 8-15,14 9 8 16,-1 0-9-16,-2 0 7 0,-2-5 7 16,-1 5-26-16,-1 0 7 15,4 0-13-15,0 0-7 16,3 0-6-16,0 0-4 16,0 0-9-16,18 5 9 15,12 1 2-15,12 3 8 16,13 5 1-16,12 0 14 15,12 4-1-15,12 6-16 16,7 0-2-16,11 5 7 16,5 4-9-16,12 3-1 15,4-3-2-15,7 0 1 16,8-1 0-16,-2-4-2 0,2-3 0 16,1 3 0-16,-4-6 1 15,1 1 2-15,0 4-3 16,-6-6 2-16,-1 4-5 15,-3-3 3-15,-6-2 0 16,-5 0-2-16,-3 1 4 16,-2-1-2-16,-10 0 1 15,-3-1-2-15,-5-2-1 16,-8 0 0-16,-6 2 2 16,-10-2 0-16,-7-3-2 15,-9-1 1-15,-3 2 1 16,1-5 0-16,-1 2 1 15,1-1 0-15,-4 0-1 0,1-2 1 16,-6-3-1-16,-2 2 0 16,-4-1 0-16,-2-4 2 15,2 3 0-15,-3-3 1 16,1 2-2-16,2 0 4 16,0-5 3-16,0 3-7 15,2-3 3-15,0 0-4 16,-1 0 4-16,-3 0-2 15,-4 0-1-15,-3 0 0 16,0 0 2-16,-1 0 7 16,2 0 3-16,2 0-8 15,2 0 4-15,1 0-5 0,2 0-4 16,1 0 0-16,1 0 4 16,-4 0-3-16,-3 0 0 15,-8-3 2-15,-7 1 0 16,-9-1 9-16,-5 1 2 15,-5 2-5-15,0 0-1 16,-2 0-4-16,0 0-4 16,0 0-2-16,1 0 2 15,-1 0 0-15,0 0 2 16,0 0 0-16,0-3 2 16,6 0 3-16,1-6 5 15,2-1-7-15,4-4-3 16,3-3-2-16,3-2 0 15,4-5 0-15,3-5-2 16,4-8 4-16,1-1-5 0,1-6 4 16,1-2-2-16,4-9-3 15,0-2 3-15,5-12 0 16,5-2 0-16,7-5-3 16,6-5 3-16,4 4-3 15,2-2-5-15,1 6 6 16,-5 5 2-16,-3 5 1 15,-6-1-2-15,-8 5 4 16,-6 0-4-16,-7 4 4 16,-3 7-2-16,-5 6 1 15,-2 4-1-15,-3 13-1 16,-8 11-4-16,-5 4-18 0,-4 10-22 16,-2 0-113-16,-3 21-129 15,-16 7-119-15</inkml:trace>
  <inkml:trace contextRef="#ctx0" brushRef="#br0" timeOffset="156613.49">29518 16995 282 0,'0'0'350'0,"0"0"-343"15,0 0 5-15,0 0 34 0,0 0-46 16,0 0-158-16,49-12-107 16</inkml:trace>
  <inkml:trace contextRef="#ctx0" brushRef="#br0" timeOffset="165177.13">31960 8788 150 0,'0'0'11'16,"0"0"40"-16,0 0 37 16,0 0-45-16,0 0-30 15,0 0-3-15,0 0-8 16,52 0-2-16,-52 13-21 16,-23 11-28-16,-18 11 11 15,-13 2-104-15</inkml:trace>
  <inkml:trace contextRef="#ctx0" brushRef="#br0" timeOffset="168547.67">25986 13112 174 0,'0'0'0'15,"-99"16"-13"-15,77-10 12 16,12 2 1-16,7-8-3 16,3 3-23-16,0-3 4 15,10 3 22-15,15-3 4 16,17 0 14-16,15 0-18 0,16 0-12 16,15 0-90-1</inkml:trace>
  <inkml:trace contextRef="#ctx0" brushRef="#br0" timeOffset="168785.15">28235 13254 228 0,'0'0'14'16,"0"0"-8"-16,0 0 34 15,0 0 19-15,0 0-30 16,0 0-10-16,3 3-1 16,-3-3 2-16,2 0-6 0,-2 3-2 15,0-3-5-15,0 0-7 16,-21-3-26-16,-28-14-163 16</inkml:trace>
  <inkml:trace contextRef="#ctx0" brushRef="#br0" timeOffset="171100.86">28605 16312 116 0,'0'0'70'16,"0"0"-37"-16,0 0 22 16,0 0 9-16,0 0-31 15,0 0-12-15,0 0-3 16,0-2-2-16,0 2-5 15,2-2 4-15,-2 1 1 16,1 1 5-16,-1-2-2 16,0 2 11-16,0 0-1 15,0 0-2-15,0 0-3 0,0 0-1 16,0 0-6-16,0 0-6 16,0 0-7-16,0 0 9 15,0 0-4-15,0 0 2 16,0 0-1-16,0 0 0 15,0 0 3-15,0 0 1 16,0 0-2-16,0 0 1 16,0 0-3-16,0 0 2 15,0 0-1-15,0 0-1 16,0 0 0-16,0 0-3 16,0 0 1-16,0 0-1 15,0 0 3-15,0 0 0 0,0 0 5 16,0 0-3-16,0 0-1 15,0 0 0-15,0 0 2 16,0 0 1-16,0 0 3 16,0 0-11-16,0 0 7 15,0 0 9-15,0 0 4 16,-1 0 1-16,-1 0 10 16,1 0 9-16,-1 0-36 15,-1 0-7-15,0 0-3 16,-1 0 0-16,1 0 10 15,0 0 2-15,-2 0 14 16,3-3 4-16,-1 3-11 16,1-2 9-16,-1-1-9 0,0 1-4 15,1 0-7-15,-1-1-3 16,-4-1-5-16,-6 1 0 16,-7-7-34-16,-8-4-30 15,-7-8-27-15,-2-2-20 16,0 5-39-16,-2 4-32 15,-2 13-25-15,-3 2-5 16,-8 13-65-16</inkml:trace>
  <inkml:trace contextRef="#ctx0" brushRef="#br0" timeOffset="172045.76">25081 16081 12 0,'0'0'36'15,"0"0"7"-15,0 0-9 16,0 0 4-16,0 0 0 15,0 0-7-15,-23-6-12 16,20 6-3-16,0 0 2 16,0 0-4-16,-1 0-12 0,-2 0 1 15,-3 0-5-15,0 0 4 16,0 9-4-16,-2 1 4 16,-2 7 0-16,-4 3 0 15,-5 3-2-15,-5 10 1 16,-2 0-1-16,-7 10 0 15,-2 1 0-15,-2 10 0 16,0 9 8-16,3 6-5 16,2 2-2-16,4-3 1 15,3-1-2-15,4-4 0 16,2-1 0-16,1 0 0 16,6-1 4-16,3 1 1 15,-2 2-1-15,8 0-4 16,3 3 0-16,3-5 0 0,0-1 0 15,5-9-3 1,8-8-5-16,4-1 0 0,-2-14-5 16,3-7 4-16,-8-8-9 15,0-5 4-15,-1-5-12 16,-1-4-25-16,0 0 4 16,2-3-3-16,-3-11-13 15</inkml:trace>
  <inkml:trace contextRef="#ctx0" brushRef="#br0" timeOffset="172383.5">24615 17159 76 0,'0'0'36'16,"0"0"-28"-16,0 0 26 15,0 0-7-15,0 0-27 16,0 0 0-16,14 39 11 16,-1-13-2-16,2 6-3 15,1 5-5-15,2 3 3 16,2-1-4-16,0 0 0 0,-1-1 0 16,-3-1-1-1,-6-3-3-15,-4-5 0 0,-4-1 4 16,-2-4 0-16,-3-8-5 15,-17 0 5-15,-10-6 5 16,-10 0 8-16,-8-3-13 16,-13 0 0-16,-16-1-19 15,-17-5-39-15</inkml:trace>
  <inkml:trace contextRef="#ctx0" brushRef="#br0" timeOffset="176799.86">10092 8886 49 0,'0'0'27'0,"0"0"28"16,0 0-35-16,0 0-11 15,0 0-2-15,0 0-1 16,0 0 0-16,-84-14 4 15,62 19-4-15,-5 12-1 16,-1 8 8-16,-5 6-2 16,0 5-4-16,-3 7 4 0,5 7-8 15,4 6 7-15,2 12 2 16,4 22 1-16,9 11 0 16,6 13 6-16,6 9-16 15,0-8 6-15,18-3-8 16,12-9-1-16,7-14 1 15,5-13-1-15,7-14 0 16,-1-11-7-16,1-12 0 16,-1-9 6-16,-2-5 1 15,-1 2-3-15,-11-3 3 16,-7-3-8-16,-10-9 7 16,-7 1-10-16,-7-4 11 15,-3 4-3-15,0 4 1 0,-17 3 4 16,-8-1 2-16,-8-2-1 15,-3-3 0-15,-4-8-2 16,0-6 3-16,-2 0 10 16,-4-16-5-16,1-18 2 15,-1-8 12-15,4-8 3 16,2-13-24-16,4-9 16 16,3-14-15-16,5-10-1 15,4-23-1-15,9-13 3 16,9-13-3-16,6-1 4 15,0 8-3-15,6 18-2 16,6 24 0-16,-1 20 0 0,2 18 0 16,-4 9 0-16,4 14 0 15,-7 10-1 1,2 11 1-16,-5 11-3 0,-3 0 2 16,0 3-1-16,0 0-15 15,0 0 7-15,0 0 8 16,0 4-1-16,0 12 3 15,0 9-1-15,-8 3 1 16,-4 1 0-16,-1 10 4 16,-6-1-2-16,5 7 1 15,-1 8-3-15,2 19 4 16,8 19-2-16,2 14 10 16,3 16-5-16,3 5 6 0,18-1-6 15,9-8-5-15,7-16-2 16,9-20 3-16,-1-22-3 15,4-13 0-15,-4-23 0 16,1-7 0-16,-4-9 1 16,-6-7 8-16,-3 0-1 15,-8 0-4-15,-7 0 3 16,-12 0-3-16,-6 0-3 16,0 0 5-16,0 0 7 15,0 0 12-15,0 0-4 16,0 0-2-16,0 0-5 15,-12 3-4-15,-6 1-9 16,-4-1 2-16,-2-3 4 16,-8 0 1-16,0-14 2 0,-7-15 0 15,-3-11 6-15,-7-13-11 16,4-14 2-16,-4-14-7 16,7-17 0-16,5-16-3 15,9-4 1-15,11-11 1 16,8-1 0-16,9 16 1 15,0 15-3-15,12 24-2 16,9 21 0-16,-3 11-4 16,3 9-11-16,-2 8 3 15,-7 10-7-15,-1 5-19 16,-4 4-7-16,-4 2-6 16,-3 2-24-16,0 3-65 15,0 0 70-15</inkml:trace>
  <inkml:trace contextRef="#ctx0" brushRef="#br0" timeOffset="202352.39">9012 10752 12 0,'0'0'0'0,"-15"-92"-1"16,15 46-5-16,0 2 2 16,0 3 4-16,0 1 18 15,0 4-18-15,0 5 0 0,6 2 0 16,0-4 0-16,-3 1 1 16,0-2 2-16,0 5-3 15,-3-1 0-15,0 5 3 16,0 0 0-16,-12 1-3 15,-3-2-7-15,-3 6 4 16,2 1-16-16</inkml:trace>
  <inkml:trace contextRef="#ctx0" brushRef="#br0" timeOffset="203115.92">8761 9522 1 0,'0'0'21'0,"0"0"19"15,0 0 20-15,0 0-2 16,0 0-7-16,0 0-20 16,-16-47-31-16,16 97-5 15,0 39 5-15,0 37 44 16,9 31 4-16,7 32-23 0,8 26 11 16,9 26-7-16,9 20 27 15,4 16-17-15,-1 7-7 16,1 16-5-16,-1 5 9 15,1-2 19-15,2-8-42 16,-2-15 8-16,-4-12-7 16,-2-8 9-16,-3-15 0 15,-4-11-1-15,3-9-10 16,-2-13 6-16,-1-1-17 16,0-12 46-16,-4-8-47 15,3-5 1-15,4-9 11 16,-2-16-12-16,0-15 0 0,-1-10 30 15,0-21-18-15,-7-9-5 16,6-10 3-16,-5-7-10 16,-6-3 0-16,-3-7 1 15,-3-7-1-15,1-2-1 16,-7-14 0-16,3-3 0 16,-3-7-4-16,0-4 5 15,-3-4 2-15,4-5-1 16,-5-6-2-16,1 0-1 15,3 11 2-15,1-1 0 16,2 2-1-16,3-5-10 16,0-6 7-16,-2-1 4 15,1-5 2-15,-2 0-1 0,1-10-1 16,-4-2-4-16,-3-3 3 16,0-7-6-16,-6 0-5 15,3 0-13-15,-3 0 12 16,0 0-1-16,0-10-12 15,0-6 11-15,-12-6-30 16,-6-9-72-16,-6-5-46 16,-4-6-108-16</inkml:trace>
  <inkml:trace contextRef="#ctx0" brushRef="#br0" timeOffset="204705.65">775 10439 219 0,'0'0'35'15,"0"0"-33"-15,0 0 69 16,0 0-38-16,0 0-15 0,0 0 14 15,9 0 16-15,-9 0 16 16,2 0 22-16,-2 0-1 16,0 0-15-16,0 0-12 15,0 0 18-15,-8 0-5 16,-11 3-11-16,-11 7-48 16,-6 10-12-16,-5 11 0 15,3 11 0-15,1 10-1 16,7 2 0-16,8 1-2 15,10-9-2-15,9-5 2 16,3-8 0-16,6-6-2 16,19-5 1-16,6-6-3 15,5-8 1-15,3-8 1 0,-2 0-10 16,-4-5 7-16,-10-7 0 16,-6 1 0-16,-12 5 8 15,-2 4 4-15,-3 2 8 16,0 0 9-16,-8 2 0 15,-20 18-8-15,-6 14-13 16,-5 14-10-16,-1 6 8 16,10 1 1-16,13-5 1 15,7-13-1-15,10-7 0 16,0-11-7-16,21-5 0 16,12-11-1-16,11-3 3 15,7-10-8-15,9-17-76 16,-2-12-42-16,-3 0-122 15,-13-5-97-15</inkml:trace>
  <inkml:trace contextRef="#ctx0" brushRef="#br0" timeOffset="205345.3">1196 10686 427 0,'0'0'55'16,"0"0"46"-16,0 0 30 0,0 0-73 15,0 0-13-15,0 0-11 16,6 1-15-16,15-1-6 16,15-6 39-16,8-4-3 15,3-7-43-15,0 0-6 16,-6-2-21-16,-6 1-69 16,-12 3-18-16,-4 9-40 15,-13 5-7-15,-6 1 45 16,0 1 56-16,-15 20 43 15,-15 10 11-15,-10 9 1 16,-6 4 14-16,-2-3 23 16,5-4 25-16,8-4 26 15,10-8 14-15,16-11-16 0,2-4-14 16,7-5-41 0,3-3-26-16,19 1-3 0,14-3 11 15,13 0-3-15,3-5-11 16,-1-14-55-16,-2-3-111 15,-8-1-66-15,-13 3-111 16</inkml:trace>
  <inkml:trace contextRef="#ctx0" brushRef="#br0" timeOffset="206185.26">1954 10685 12 0,'0'0'81'16,"0"0"-48"-16,0 0 74 15,0 0-41-15,0 0-3 16,0 0-4-16,1-4-10 0,-1 4-6 16,0 0 3-1,0 0 4-15,0 0-4 0,0 0-8 16,0 0-7-16,0-4-2 15,0 3-1-15,0-7-20 16,0-3 3-16,-1 1-2 16,-2-3-5-16,1 5 5 15,-1 3-4-15,2 2 18 16,1 3-1-16,-2 0-5 16,1 0-10-16,1 0-6 15,0 0-1-15,0 6-7 16,0 4-2-16,0-1 6 0,0 2-1 15,0-1 2-15,0-6 1 16,0-1 0-16,0-3-1 16,1 0-4-16,7 0 3 15,2 0 3-15,5-3 2 16,-4-11-1-16,0-2 5 16,-3-8-1-16,-5 2 0 15,-3 2 11-15,0 6-7 16,0 7 4-16,-3 7 32 15,-6 0-1-15,-6 0-28 16,-6 21-16-16,3 8-9 16,2 4 3-16,4 1 3 15,9-9-2-15,3-4 1 0,0-8 0 16,0-5-1-16,6-3 0 16,7-5 0-16,-7 0 2 15,2 0 2-15,-1 0 0 16,-2-3 1-16,2-7 3 15,-4 1 7-15,-3-2-1 16,0 5 2-16,0 3 1 16,0 3-5-16,0 0 1 15,0 0-5-15,0 0-3 16,0 0-9-16,0 5-2 16,0 2-49-16,0 3-90 15,0 0-94-15,12-3-90 16</inkml:trace>
  <inkml:trace contextRef="#ctx0" brushRef="#br0" timeOffset="206821.34">2410 10386 230 0,'0'0'69'16,"0"0"-18"-16,0 0 73 0,0 0-38 16,0 0 18-16,0 0-30 15,-3 0-15-15,3 0-13 16,0 0-12-16,0-3-13 15,7-11-19-15,1-5 0 16,1-3 6-16,0-2-7 16,0 1 7-16,-6 3-1 15,-2 7 13-15,-1 2 17 16,0 9 4-16,0-1-5 16,0 3 0-16,0 0-18 15,0 0-18-15,0 9-3 16,0 20-13-16,9 12 1 0,2 15 15 15,2 16 4-15,1-3-1 16,-4 3-1-16,-4-9-2 16,-3-5-19-16,-3-15-84 15,0-11-13-15,0-9 5 16,0-9 17-16,0-11 15 16,-9-3 7-16,-4 0 10 15,-1-11-31-15,1-1 42 16,2-2 51-16,2 8 54 15,-1 0 48-15,4 3 14 16,0 3 17-16,6 0-5 16,-3 0-19-16,3 0-23 15,0 0-30-15,0 0-46 0,9-4-10 16,21-9-12-16,14 1 12 16,9-3 1-16,2-2-1 15,0 0-83-15,0-2-148 16,-4-5-164-16</inkml:trace>
  <inkml:trace contextRef="#ctx0" brushRef="#br0" timeOffset="207385.4">3496 10159 334 0,'0'0'60'15,"0"0"-25"-15,0 0 38 16,0 0-24-16,0 0 4 16,0 0-1-16,-6 3-7 15,6-3-19-15,12 0-15 16,21 0-11-16,16-1 24 0,9-11-13 15,5-5-11-15,-5 0-18 16,-6 5-70-16,-13 1-27 16,-12 5-17-16,-15 4-45 15,-12 2-7-15</inkml:trace>
  <inkml:trace contextRef="#ctx0" brushRef="#br0" timeOffset="207560">3639 10239 117 0,'0'0'121'0,"0"0"-7"15,0 0-4-15,0 0-37 16,0 0-36-16,0 0-37 16,-25 35 2-16,65-44-2 15,12-12 11-15,2-1-7 0,-2-5-4 16,-7 0-34-16,-9 1-55 16,-14-4-28-16,-13 0-34 15,-9 1-38 1</inkml:trace>
  <inkml:trace contextRef="#ctx0" brushRef="#br0" timeOffset="207791.47">3708 9927 0 0,'0'0'155'16,"0"0"17"-16,0 0-17 15,0 0 16-15,0 0-63 16,0 0-26-16,-45-10-26 16,45 10-44-16,12 0-12 15,18 11 0-15,13 11 31 0,8 6-11 16,1 8-8-1,-4 3-5-15,-11 4-4 0,-13 4 0 16,-8-2 1 0,-13 4 1-16,-3 2 0 0,0-1 2 15,-15-2-7-15,2-4-24 16,4-2-86-16,6-9-53 16,3-10-133-16</inkml:trace>
  <inkml:trace contextRef="#ctx0" brushRef="#br0" timeOffset="208458.02">4530 9878 804 0,'0'0'103'16,"0"0"9"-16,0 0-41 15,0 0-24-15,0 0-16 16,0 0-21-16,10-7-10 15,-10 7-2-15,3 0-10 16,0 23-2-16,3 17 6 16,6 13 8-16,4 7 4 15,-2-1 1-15,2-6 1 16,-2-10-2-16,-4-10 2 16,-4-11-5-16,0-8 3 15,-6-8 1-15,3-3 1 16,-3-3 0-16,0 0 7 0,0 0 18 15,0 0 26-15,0-12 18 16,0-19 1-16,-12-18-42 16,-12-14-34-16,-4-12 2 15,-2 2 2-15,3 1-4 16,2 11 0-16,10 18 1 16,7 18-1-16,1 15 0 15,7 10 1-15,0 0-1 16,0 0-8-16,0 0-5 15,0 0-4-15,12 17-14 16,22 8 16-16,14 14 15 16,9 6 0-16,1-3 1 15,-6-3-1-15,-3-3 0 0,-4-8-2 16,-9-8 2-16,-6-5 1 16,-8-5 2-16,-7-6-2 15,-2-1 1-15,-8-3-1 16,1 0 2-16,-3 0 1 15,4 0 3-15,-1-20 6 16,0-16 6-16,-3-14-9 16,0-11-1-16,-3-10-7 15,0-4 0-15,0 11-3 16,-3 15 1-16,0 17-4 16,0 20-4-16,0 11-13 15,0 1-40-15,0 6-55 16,-10 21-66-16,-1 18-143 15,-5 2-26-15</inkml:trace>
  <inkml:trace contextRef="#ctx0" brushRef="#br0" timeOffset="209544.69">5441 9728 55 0,'0'0'44'16,"0"0"-1"-16,0 0 25 15,0 0 28-15,0 0 2 16,0 0-16-16,-15 0-5 16,12 0-2-16,0 0-10 15,-1 0-6-15,1 0 3 16,3 0-8-16,0 1-3 0,0-1-18 16,0 0-6-16,0 0-3 15,0 0-3-15,0 0-12 16,10 0-9-16,21 0-9 15,16-11 9-15,14-8 8 16,3 2-8-16,-4 0 2 16,-11 3-2-16,-7 2-14 15,-8 2-56-15,-13 5-48 16,-8 2-46-16,-10 3-21 16,-3 0 16-16,-25 10 33 15</inkml:trace>
  <inkml:trace contextRef="#ctx0" brushRef="#br0" timeOffset="209724.96">5495 9835 97 0,'0'0'129'16,"0"0"-17"-16,0 0-31 15,0 0-25-15,0 0-13 16,0 0-8-16,31 20-3 16,30-28 62-16,8-4-35 15,-1-8-44-15,-8 4-7 16,-9 2-8-16,-8 1-6 15,-12 6-79-15,-14 2-124 16,-7 2-123-16</inkml:trace>
  <inkml:trace contextRef="#ctx0" brushRef="#br0" timeOffset="-213575.29">23155 9547 69 0,'0'0'7'0,"0"0"23"15,0 0 52-15,0 0-21 16,0 0-37-16,0 0-2 15,0 0 3-15,0-12 2 16,0 12 0-16,0 0-1 16,0 0-13-16,0 0-13 0,0 16-4 15,-8 20 3 1,0 8 1-16,2 7 16 16,-2-1-7-16,8-13-8 0,0-7 1 15,0-11 1-15,12-5 5 16,13-8 0-16,13-6 25 15,18-3 54-15,12-24-27 16,10-5-35-16,3-4-23 16,-8-5 1-16,-12 5-1 15,-17 7-2-15,-16 5-3 16,-13 15-27-16,-15 9-45 16,-15 9-86-16,-34 27-117 15</inkml:trace>
  <inkml:trace contextRef="#ctx0" brushRef="#br0" timeOffset="-213202.41">22821 10188 320 0,'0'0'32'16,"0"0"-29"-16,0 0 30 15,0 0-30-15,0 0 1 16,0 0 8-16,-8 93 0 16,8-80-11-16,6-3 8 15,19-10 18-15,19 0 42 0,26-19 43 16,26-15-39-16,15-5-37 16,3-5 6-16,-8 2-12 15,-10 2 6-15,-15 1-9 16,-10 11 4-16,-19 6 0 15,-20 8-2-15,-14 8-11 16,-13 2-6-16,-5 4-4 16,0 0-4-16,0 0-4 15,0 0-9-15,0 0-30 16,-5 17-89-16,-6 7 12 16,-8-1-82-16,-4-4-50 15</inkml:trace>
  <inkml:trace contextRef="#ctx0" brushRef="#br0" timeOffset="-197559">6205 9514 88 0,'0'0'21'0,"0"0"30"16,0 0 37-16,0 0-28 16,0 0 4-16,0 0 7 0,0 0-12 15,0 0-13-15,-9-16 6 16,6 12 17-16,1 2-4 16,-1-1-15-16,0 3-7 15,0-3-4-15,3 3-8 16,-3-2-2-16,-1 2 3 15,4 0-4-15,0 0-2 16,0 0-6-16,0 0-20 16,0 10 0-16,0 27-19 15,0 25 11-15,10 27 7 16,7 18 2-16,-1-2 1 16,2-10 1-16,-3-19-3 0,-3-23 0 15,-2-12 0-15,-2-22 3 16,-5-7-2-16,0-9 4 15,-3-3 9-15,0 0 20 16,0 0 12-16,0-5-2 16,0-21-12-16,0-18-17 15,-5-14-14-15,-11-8 2 16,-2-9-1-16,-3-6-1 16,-7 0-1-16,-2 1 3 15,5 13-1-15,5 21-2 16,7 19 0-16,10 18 5 15,0 9-5-15,3 0-6 16,0 0-11-16,0 23-4 0,0 19 4 16,9 16 9-1,7 9 8-15,-1 1-3 0,0-10-39 16,4-8-33-16,-5-10-40 16,5-10-13-16,-1-13-57 15,3-15-64-15,-2-2-90 16</inkml:trace>
  <inkml:trace contextRef="#ctx0" brushRef="#br0" timeOffset="-196732.06">6227 9520 151 0,'0'0'13'16,"0"0"65"-16,0 0 13 15,-31-82-17-15,23 60-3 16,-1 0 47-16,-1 0-77 16,-2 6 32-16,-3-1-10 15,0-3-28-15,2 8 39 0,4-2-55 16,1 7 27-1,2 2-8-15,-1 3 10 0,7 2-3 16,0 0-17-16,0 0-22 16,0 0-6-16,0 28-17 15,0 30-7-15,13 29 24 16,11 22 3-16,0 9 2 16,0-8 1-16,3-11-1 15,-5-23 0-15,-5-20 1 16,-1-20-3-16,-7-18 4 15,-3-10-2-15,1-4 5 16,-7-4-4-16,0 0 9 16,3 0 9-16,-3-19 8 15,0-17 22-15,0-27-18 0,0-24-25 16,-16-15-6-16,-8-9-5 16,-7-4 1-16,-2 10-2 15,3 25-4-15,9 25 1 16,8 28-1-16,7 22 1 15,4 5-10-15,2 5-50 16,0 35-59-16,8 23-6 16,17 26 47-16,11 7-30 15,7-2-99-15,2-16-87 16</inkml:trace>
  <inkml:trace contextRef="#ctx0" brushRef="#br0" timeOffset="-196156.53">6630 9260 283 0,'0'0'4'15,"0"0"58"-15,0 0 21 16,0 0-12-16,0 0 40 16,0 0-11-16,-9-25-30 0,6 25-25 15,3 0-28-15,0 12-17 16,0 23-12 0,9 22 12-16,13 22 9 15,2 11-1-15,6 3-5 16,-2-5 13-16,-1-11-7 0,-6-11 6 15,-3-17 3-15,-3-20-11 16,-5-15 9-16,-4-7 1 16,-6-7 2-16,3 0 3 15,-3 0 19-15,2 0 6 16,-2-26 2-16,0-24-8 16,0-19-19-16,-21-11-9 0,-3-16-9 15,-13 0-3-15,-5 1 2 16,3 15-2-1,6 24-1-15,14 30 9 0,13 20 7 16,6 6-16-16,0 3-2 16,0 33-24-16,15 27 5 15,15 23 18-15,11 17 3 16,-2-2 2-16,-3-12-2 16,-6-15 0-16,-11-16-2 15,-7-17-5 1,-7-10-10-16,2-3-46 0,-1-9-88 15,-3-12-213-15,-3-7-213 16</inkml:trace>
  <inkml:trace contextRef="#ctx0" brushRef="#br0" timeOffset="-194865.13">925 12765 185 0,'0'0'4'0,"0"0"18"16,0 0-8-16,0 0 9 15,0 0-4-15,0 0 33 16,7-3 1-16,-7 3-5 16,0 0 4-16,0 0-9 15,0 0 3-15,0 0 3 16,0 0 0-16,0 0-2 16,0 0-6-16,-12 0-19 0,-6 0-14 15,-9 0 7 1,0 10-7-16,-4 9-2 0,4 8 0 15,2 9-6 1,8 10-3-16,4 7-1 0,7 6 3 16,6-3-6-16,0-6 7 15,19-9-10-15,1-13 7 16,7-11-4-16,1-8 1 16,5-9 0-16,3 0 6 15,-1-5-1-15,-9-15-5 16,1 0-7-16,-11 0 4 15,-4 6 9-15,-9 8 0 16,0 3 6-16,-3 3 6 16,0 0 5-16,0 0-12 0,-9 9-2 15,-10 19-3-15,-7 6 0 16,1 10 0-16,1 3 0 16,9-5 0-16,5-2 0 15,8-13-1-15,2-7-5 16,3-8-4-16,15-7 1 15,7-5 3-15,5 0-7 16,6-8 3-16,6-15-35 16,2-7-53-16,3-9-69 15,-3-7-103-15</inkml:trace>
  <inkml:trace contextRef="#ctx0" brushRef="#br0" timeOffset="-194600.47">1341 12942 430 0,'0'0'85'16,"0"0"-37"-16,0 0 101 16,0 0-103-16,0 0-29 15,0 0 1-15,11-9-14 16,12-8 4-16,10-3 6 15,7-5-12-15,0 1-2 16,1 7-4-16,-3 1-28 16,-5 9-45-16,0 1-96 15,-15 6 7-15,-2 0-28 0,-16 17 19 16</inkml:trace>
  <inkml:trace contextRef="#ctx0" brushRef="#br0" timeOffset="-194449.16">1476 13046 16 0,'0'0'95'15,"0"0"61"-15,0 0-10 16,0 0-67-16,0 0-33 16,0 0-28-16,-28 38-9 15,61-38-7-15,12-6 31 16,13-10-22-16,3 0-11 16,-3 1-38-16,-3 3-184 15</inkml:trace>
  <inkml:trace contextRef="#ctx0" brushRef="#br0" timeOffset="-192510.62">2414 12775 16 0,'0'0'96'16,"0"0"-96"-16,0 0 61 15,0 0-26-15,0 0-13 16,0 0 19-16,0-29 21 0,0 15 6 16,0 0-22-1,-2 5 9-15,-4-2-13 0,1 9 34 16,2-1-9-16,3 3-23 15,-3 0-4-15,3 0-14 16,-3 5-26-16,0 18-8 16,0 8 7-16,3 8-1 15,0-3 1-15,0-6 0 16,0-11 0-16,3-7-3 16,0-7 3-16,3-2 0 15,-1-3 1-15,1 0 1 16,4 0 8-16,-4-8 9 15,3-6 14-15,-6-2 8 16,-3-8-4-16,0-3-2 16,0-3-8-16,0 8-16 0,-9 10 2 15,6 7 8-15,0 5 3 16,3 0-23-16,-5 17-7 16,4 15-8-16,1 8 5 15,0-3-2-15,0-10-5 16,9-13 1-16,3-3 7 15,-2-7 3-15,-2-4 5 16,-1 0 1-16,1 0 2 16,-1-7 2-16,2-9 4 15,-6-10 3-15,0-4 1 16,-3-4 7-16,0-1-7 16,-6 9-6-16,-3 9 3 0,2 9-3 15,4 5 4-15,3 3-10 16,-3 0-4-16,-2 11-27 15,2 12-72-15,3 5-64 16,0 0-94-16,11-6-89 16</inkml:trace>
  <inkml:trace contextRef="#ctx0" brushRef="#br0" timeOffset="-191767.16">2759 12564 38 0,'0'0'25'15,"0"0"34"-15,0 0-1 16,0 0-12-16,0 0 9 15,0 0 19-15,-6-27 17 16,6 27-8-16,-3 0 13 16,3 0-17-16,-4 3-41 0,1 21-27 15,-3 15-9-15,1 17 5 16,4 14 18-16,1 2-1 16,0-2-8-16,6-11-5 15,10-20-7-15,4-11-4 16,5-13-3-16,5-11 3 15,6-4 1-15,5-4 9 16,-2-25-5-16,-3-4 0 16,-8-9 3-16,-13-8-6 15,-12-1 7-15,-3-4-4 16,-16 1 4-16,-20 7-8 16,-6 11 2-16,-4 11-3 15,7 11 0-15,3 14-4 16,8 0 0-16,1 27-40 0,11 4-57 15,7 8-75-15,9 0-28 16,0-8-105-16</inkml:trace>
  <inkml:trace contextRef="#ctx0" brushRef="#br0" timeOffset="-191108.75">3299 12329 687 0,'0'0'29'0,"0"0"89"16,0 0-64-1,0 0-54-15,0 0-4 0,0 0-10 16,21-13 0-16,6 7 14 16,9-5 5-16,1-2-2 15,-3-1-3-15,-4-1 0 16,-5 5 0-16,-11 0-5 15,-5 6-8-15,-6 1-4 16,-3 3-2-16,0 0 18 16,-12 0-19-16,-15 5-14 15,-9 10-3-15,2 1 29 16,-2 0 7-16,6 1 1 16,8 0 7-16,4-7 11 15,6 3 15-15,6-4-11 0,3 1-5 16,3 7-2-16,0 5 3 15,0 9 29-15,6 2-1 16,6 3-3-16,4 0 3 16,-2-3-16-16,-1-6 7 15,1-5-11-15,-5-5-5 16,-2-7-2-16,-1-3 1 16,-3-5-6-16,-3-2 0 15,3 0 4-15,0 0 14 16,9-5 9-16,3-12 5 15,10-12 13-15,8-4-26 16,3-4-13-16,-2 8-11 16,-1 3-7-16,-3 9-2 0,-3 6-3 15,-5 11-1-15,0 0-3 16,-2 3 1-16,-1 17 1 16,0 7 1-16,-11 6 2 15,-5 4 1-15,-3 3-2 16,-9 2-2-16,-15 5-11 15,-6-5-20-15,-1-3-11 16,1-5-24-16,3-8-10 16,5-13-23-16,7-5-70 15,0-8-106-15,3-4-77 16</inkml:trace>
  <inkml:trace contextRef="#ctx0" brushRef="#br0" timeOffset="-190468.23">4577 12252 243 0,'0'0'159'16,"0"0"-87"-16,0 0 96 16,0 0-78-16,0 0 18 15,0 0-21-15,-16-2-34 16,16 2-17-16,10-4-18 15,16-5-4-15,14-1 4 16,15-4 2-16,9-6-12 16,2-2-3-16,1-2-5 15,-1-2 2-15,-5-1-2 16,-6 8-8-16,-13-1-32 0,-12 6-27 16,-17 8-46-1,-10 5-6-15,-3 1-47 0,-16 11 34 16,-23 16 4-16,-9 5 6 15,-4 5 75-15,0-2 47 16,4-2 0-16,2-2 64 16,4-6 32-16,12-4-7 15,8-8 5-15,11-2-13 16,7-9-14-16,4-2-28 16,0 0-26-16,21 0-13 15,22 0 12-15,11-13 19 16,14-7 17-16,-2-9-15 15,1 0-19-15,-7-2-8 16,-8 1-6-16,-7-4-18 16,-11 8-45-16,-13-2-32 0,-12-3-59 15,-9 1 29 1,-3 0-55-16,-24 1-31 0</inkml:trace>
  <inkml:trace contextRef="#ctx0" brushRef="#br0" timeOffset="-190200.85">5089 11843 79 0,'0'0'152'0,"0"0"38"15,0 0-65-15,-85-29 45 16,79 26-36-16,6 3-21 16,0-1-36-16,0 1-24 15,0 0-19-15,0 0-29 16,15 0-5-16,15 1 0 16,13 11 3-16,5 11 2 15,4 7 0-15,-4 3-4 16,-5 5 2-16,-9 1-1 0,-7 3 1 15,-15-5 0-15,-3 2-3 16,-9-2 1-16,-3 1 1 16,-15-1 2-16,-7-1-3 15,-5-2-1-15,0-4-23 16,2-5-15-16,7-5-50 16,6-10-106-16,6-10-128 15</inkml:trace>
  <inkml:trace contextRef="#ctx0" brushRef="#br0" timeOffset="-189300.7">6594 11414 542 0,'0'0'5'16,"0"0"132"-16,0 0-27 16,0 0-83-16,0 0-27 0,0 0-5 15,-15 13-14-15,18 24 17 16,9 19 2-16,6 13 17 16,4 1 6-16,-7-2 2 15,-4-10 4-15,-1-17 1 16,-4-12-1-16,0-15 7 15,-3-3-5-15,-3-11-13 16,0 0 19-16,0 0 14 16,0 0 8-16,0-20-6 15,0-19-23-15,0-19-28 16,-6-20 5-16,-3-6-2 16,-4 0-5-16,5 10 5 0,2 16 2 15,3 17-7 1,3 21 3-16,0 14-3 0,0 6-5 15,0 0-7-15,20 7-16 16,23 19 16-16,18 11 12 16,6 8 2-16,2 2-1 15,-8-1-1-15,-9-7-1 16,-13-6 1-16,-9-13 0 16,-11-9 2-16,-8-8-1 15,-4-3-1-15,-7 0 6 16,3-3 5-16,-3-25 14 15,3-13 21-15,-3-16-27 16,0-13-13-16,0-12-1 0,-16 0-5 16,-1 5 0-1,4 14 0-15,4 24-1 0,4 19-16 16,5 14-8-16,0 6-39 16,0 0-69-16,2 20-96 15,13 13 30-15,12 6 8 16,1 1-117-16</inkml:trace>
  <inkml:trace contextRef="#ctx0" brushRef="#br0" timeOffset="-189050.27">7471 11275 491 0,'0'0'144'16,"0"0"-62"-16,0 0 51 15,0 0-80-15,0 0-38 16,0 0-15-16,0 0-2 16,18-3-9-16,13-9 11 15,14-5-4-15,9-7 4 16,4 1-11-16,-3 3-48 16,-10 3 5-16,-9 4-49 15,-14 3-25-15,-7 10-36 16,-15 0-34-16</inkml:trace>
  <inkml:trace contextRef="#ctx0" brushRef="#br0" timeOffset="-188669.55">7465 11489 268 0,'0'0'65'0,"0"0"-55"15,0 0 31-15,0 0 17 16,88-22 13-16,-43 6-8 15,4-1 53-15,0 2-32 16,-4 1-8-16,-9 3-7 16,-3 2-34-16,-14 2-28 15,-7 4-2-15,-5 3-5 16,-5 0 3-16,-2 0 7 16,0 0 1-16,0 0 2 0,0 0-4 15,0 0 2 1,0 0 6-16,0 0-2 0,0 0 1 15,0 0 2-15,0 0 5 16,0 0-4-16,0 0-2 16,0 0-2-16,0 0-6 15,0 0 3-15,0 0-8 16,0 0-3-16,0 0-2 16,0 0-2-16,0 0-36 15,-2 0-55-15,-2 0-82 16,-2 10-133-16,-6-1-65 15</inkml:trace>
  <inkml:trace contextRef="#ctx0" brushRef="#br0" timeOffset="-183733.34">8411 11021 6 0,'0'0'31'15,"0"0"-9"-15,0 0 0 0,0 0 9 16,0 0 20-16,0 0-19 16,0 0-22-16,-14 2-10 15,4-2-1-15,4 0 0 16,3 0 2-16,-3 0 2 16,3 0-3-16,0 0-3 15,3 0-2-15,-4 0 5 16,4 0 2-16,0 0-2 15,0 0 0-15,0 0 0 16,0 0 0-16,0 0-2 16,0 0-5-16,0 0-23 15,0 0-29-15,0 0-40 16</inkml:trace>
  <inkml:trace contextRef="#ctx0" brushRef="#br0" timeOffset="-182893.59">8317 11021 134 0,'0'0'53'0,"0"0"-14"15,0 0 49-15,0 0-43 16,0 0-21-16,0 0 6 15,0 49 4-15,-3-29-14 16,-2-3-7-16,-5-1 3 16,-2-3 12-16,0-3 3 15,-9-3 7-15,2-1-2 16,-1-6-1-16,1 0-2 16,3-3-3-16,2-17 21 15,5-4-3-15,6-8-32 16,3-5-5-16,3 0-10 15,17 6-2-15,5 8-1 0,2 10-3 16,1 9-6 0,5 4-2-16,3 20 9 0,-3 17 3 15,-5 8 1-15,-7 11 3 16,-15 4-3-16,-6 2 0 16,-12-5 2-16,-18-2-2 15,-6-7 6-15,-1-10-5 16,1-8 7-16,2-9-6 15,7-9 13-15,2-8 11 16,8-4 15-16,-2 0-8 16,7-11-13-16,4-5-2 15,4-3-2-15,4 4-16 16,0 3-1-16,21 5-5 16,4 7 0-16,11 0-3 15,13 0 7-15,2 5 1 0,6 3-4 16,-2-4-5-16,-6-2-86 15,-7-2-24-15,-5-2-134 16,-10-18-36-16</inkml:trace>
  <inkml:trace contextRef="#ctx0" brushRef="#br0" timeOffset="-182441.73">8657 10833 454 0,'0'0'40'15,"0"0"122"-15,0 0 20 16,0 0-53-16,0 0-35 0,0 0-6 16,0-44-32-16,0 44-14 15,0 0-20-15,0 16-13 16,9 15-6-16,9 15 31 16,1 16 2-16,-1 5-3 15,0-2 17-15,-6-1-20 16,1-6-13-16,-5-8-1 15,1-9-6-15,-3-9 1 16,-2-9-9-16,2-12-1 16,-6-5-1-16,3-3 0 15,-3-3-1-15,3 0 2 16,-3 0 5-16,0 0 7 16,0 0-2-16,0 0-2 0,0 0-2 15,0 0-2 1,0 0-3-16,0 0-1 0,0 0-1 15,0 0-1-15,0 0 0 16,0 0 1-16,0 0-2 16,0 0-1-16,0 0-10 15,0 0-19-15,0 0-32 16,0 0-59-16,0 0-53 16,0 14-45-16,-19 5-119 15,-8 11-92-15</inkml:trace>
  <inkml:trace contextRef="#ctx0" brushRef="#br0" timeOffset="-181825.65">2337 13924 623 0,'0'0'23'16,"0"0"32"-16,0 0 12 16,0 0-67-16,0 0-12 15,-3 77-3-15,27-2 15 16,0 15-26-16,10 9-78 16,0 5-45-16,2-7-97 0</inkml:trace>
  <inkml:trace contextRef="#ctx0" brushRef="#br0" timeOffset="-181676.3">2655 14773 330 0,'0'0'68'16,"0"0"-66"-16,-14 85 25 16,14-44-25-16,0-2-2 15,14 7-10-15,8 7-100 16,-1 0-96-16</inkml:trace>
  <inkml:trace contextRef="#ctx0" brushRef="#br0" timeOffset="-181188.44">2993 15768 274 0,'0'0'212'0,"0"0"-146"16,0 0 72-16,0 0-49 16,0 0-44-16,0 0-3 15,-4 7 4-15,4-7 3 16,0 0 3-16,0 0-6 16,0 0-6-16,0 0-2 15,0 0-9-15,0 0-8 0,0 0-5 16,0 0 1-16,0 0-4 15,0 0-3-15,0 0-3 16,0 0-5-16,0 0-2 16,0 0 0-16,0 0 0 15,0 0-1-15,0 0 0 16,0 0-2-16,0 0 0 16,0 0 1-16,0 0-6 15,0 0 0-15,0 0-1 16,0 0 4-16,0 0 3 15,0 0 0-15,0 0 1 16,0 0-1-16,0 0 0 0,0 0-5 16,0 0-7-16,0 0-10 15,4-2-3-15,-4-1-18 16,3 1-22-16,-3-3-27 16,0-10-74-16,0-8-57 15,0-4-72-15</inkml:trace>
  <inkml:trace contextRef="#ctx0" brushRef="#br0" timeOffset="-153609.52">28044 11311 4 0,'0'0'0'0</inkml:trace>
  <inkml:trace contextRef="#ctx0" brushRef="#br0" timeOffset="-153353.12">28391 10880 142 0,'0'0'0'15,"0"0"-70"-15,0 0-2 16</inkml:trace>
  <inkml:trace contextRef="#ctx0" brushRef="#br0" timeOffset="-152872.81">28391 10880 213 0,'11'29'12'0,"-11"-29"-4"0,0 0-6 16,0 0 4-16,0 0 0 16,0 0-4-16,0 0-2 15,0 0-2-15,0 0 2 16,0 0 3-16,0 0 1 16,0 0 12-16,0 0 3 15,0 0 0-15,0 0-7 0,0 0 1 16,0 0-4-1,0 0-6-15,0 0 2 0,0 0-4 16,0 0 3-16,0 0-1 16,0 0-1-16,0 0-2 15,0 0 3-15,0 0-2 16,0 0 0-16,0 0 0 16,0 0-1-16,0 0 0 15,0 0 0-15,0 0-1 16,0 0 1-16,0 0 0 15,0 0 0-15,0 0 0 16,0 0-10-16,0 0-25 0,-3 2-41 16,-13 9-40-16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49A5-CCF8-42A9-9612-9AC4C2F4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9C5BF-165A-4308-8B84-790C91850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1E7A-3D40-495A-B6ED-7272AB4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84DDE-EFCD-412E-B11D-D147A1B5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E4FE-C917-46D1-A45B-546A59F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61E4-5FF1-440F-8EE0-FA8AEC8F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6420-47B7-4951-8DC1-7E78CC11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1AE0-86C7-4D1C-9F60-A130D4D7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23CC-0390-4ED5-94FB-47FE428B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2B2A-F5D5-428E-80A8-BEA53375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01844-0D65-4ADE-921C-4AC6EE95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32243-995D-49F9-821D-4562E1D7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6676-5CAD-4E68-862A-8E9A608F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0AF9-1DA7-465C-8502-B593CBD5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F337-83CE-4382-A7B4-5D307F5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4633-E1A8-4B34-8C8E-E647873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28EF-CAE2-485F-B2BD-64C24867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89E8-BC4E-4D99-AFA3-0E9C6F29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4007-91A4-403B-8E1A-80779AB9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0400-0192-471B-809B-F1DD6631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78A-37A9-479E-901F-E6DDCB81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875B5-9370-4636-B8F1-E1181E64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B1C1-650A-48F9-8F26-2FC1AF7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51BA-EF4B-4DF3-A56D-8CF840DB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9A98-9065-4064-8F0E-F3B21C05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64D4-D2F1-4D4C-A922-659E65ED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C6FF-6919-4905-A56E-F3609A9F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14156-8511-48AA-BA42-02D9D441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05AC8-1DFF-40D2-A86E-5DFB472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C8AD-21CE-4CD1-B949-C9D4FFD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D224-435B-4570-8068-DB5C12BA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CE1C-4A0F-4C1D-AE7A-F7BEBF59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9F239-0D4A-46C0-B48C-46DB9305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6906A-57CB-4FF9-BE18-64635117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742BC-7E17-4787-A962-8B89604DC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F8E3-BEC7-4C58-9B8D-67677BE1D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2C786-C0C0-4765-81EE-6C8654B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F8F34-1CC7-4110-AA06-A5EF348C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EAD96-66FB-4E2C-867F-ACF17A9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2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A89B-3370-4EDF-A2A0-11EB3C3D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3F79C-9C33-49B4-8A4C-33217C58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29270-46BC-41CA-92F7-11292AD9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0522E-47C9-4228-BCF8-95726962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7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B4E1-2758-4821-B281-BF0C49C6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90DFA-DE2A-4AAB-9BA7-041C9CFF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90EB1-58F1-4B9F-83B3-42AEDF55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9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8E7-EDA0-4401-9B5D-F9DC84E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E218-73A1-4CA7-9294-D0F0E732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5D09-4AB9-4393-B60A-F628A013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3DFF-7046-4036-9FE7-AF69D720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013F-4F77-4EA0-997A-228D152C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7754-86DC-4710-AA0A-4590C50C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1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C41-CA9A-4CDE-9961-A655BEAC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2D3A-CA92-4B62-90F5-C6325000D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7F6F5-8C2C-4D12-AFD7-64D1F122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652A-D075-4EB8-9C78-8DA09AF5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94AA0-3F7F-461E-BCF7-83B09BBB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D97C-41D8-4334-9973-EDF0869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7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7AEB3-C378-41CB-A88E-BC2F908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51EF-70BC-418E-9209-396AA41F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367E-8933-4DA1-BB13-A116F4BB7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ED53-4C40-4AD2-A754-5EEC14D9669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6AD8-2891-4229-AD52-C913D45AA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21BF-D867-43FC-B662-DE7C604B1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DAB6-8F47-4248-AE90-0D86C583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997F3DA-0758-4116-863E-1EFA55F2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20" y="1149946"/>
            <a:ext cx="4530880" cy="4166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9708AF-A7E4-4A23-BCEC-BCB4CF066078}"/>
                  </a:ext>
                </a:extLst>
              </p14:cNvPr>
              <p14:cNvContentPartPr/>
              <p14:nvPr/>
            </p14:nvContentPartPr>
            <p14:xfrm>
              <a:off x="1834680" y="605464"/>
              <a:ext cx="8522640" cy="525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9708AF-A7E4-4A23-BCEC-BCB4CF066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320" y="596104"/>
                <a:ext cx="8541360" cy="52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92A891-6FD1-445F-B164-097D5B401F72}"/>
                  </a:ext>
                </a:extLst>
              </p14:cNvPr>
              <p14:cNvContentPartPr/>
              <p14:nvPr/>
            </p14:nvContentPartPr>
            <p14:xfrm>
              <a:off x="370440" y="155160"/>
              <a:ext cx="11788920" cy="670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92A891-6FD1-445F-B164-097D5B401F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80" y="145800"/>
                <a:ext cx="11807640" cy="67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50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ABAF81-F8CE-45CE-BBB1-DDF0712B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3" y="1076325"/>
            <a:ext cx="6962775" cy="2352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196CEF-9A07-4F17-B05E-F1557E1F8C03}"/>
                  </a:ext>
                </a:extLst>
              </p14:cNvPr>
              <p14:cNvContentPartPr/>
              <p14:nvPr/>
            </p14:nvContentPartPr>
            <p14:xfrm>
              <a:off x="3528360" y="937800"/>
              <a:ext cx="8533080" cy="473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196CEF-9A07-4F17-B05E-F1557E1F8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9000" y="928440"/>
                <a:ext cx="8551800" cy="47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89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5CB2AD-A282-4C6A-BBFD-4C7E7FB8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1" y="1265984"/>
            <a:ext cx="8734941" cy="16043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095690-AD3D-47E1-8BD9-0D76E283C7D6}"/>
                  </a:ext>
                </a:extLst>
              </p14:cNvPr>
              <p14:cNvContentPartPr/>
              <p14:nvPr/>
            </p14:nvContentPartPr>
            <p14:xfrm>
              <a:off x="1189800" y="359280"/>
              <a:ext cx="10915920" cy="637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095690-AD3D-47E1-8BD9-0D76E283C7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0440" y="349920"/>
                <a:ext cx="10934640" cy="63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8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71ED36-B944-4961-AE29-04F3FB0A86B4}"/>
                  </a:ext>
                </a:extLst>
              </p14:cNvPr>
              <p14:cNvContentPartPr/>
              <p14:nvPr/>
            </p14:nvContentPartPr>
            <p14:xfrm>
              <a:off x="1035720" y="599400"/>
              <a:ext cx="10976040" cy="605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71ED36-B944-4961-AE29-04F3FB0A8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360" y="590040"/>
                <a:ext cx="10994760" cy="60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9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929907-4D3F-4CCC-98B6-3E55343DA335}"/>
                  </a:ext>
                </a:extLst>
              </p14:cNvPr>
              <p14:cNvContentPartPr/>
              <p14:nvPr/>
            </p14:nvContentPartPr>
            <p14:xfrm>
              <a:off x="91800" y="652680"/>
              <a:ext cx="12044880" cy="620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929907-4D3F-4CCC-98B6-3E55343DA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40" y="643320"/>
                <a:ext cx="12063600" cy="62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3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31CD18-72C5-43F0-8415-C699B1DD7A4E}"/>
                  </a:ext>
                </a:extLst>
              </p14:cNvPr>
              <p14:cNvContentPartPr/>
              <p14:nvPr/>
            </p14:nvContentPartPr>
            <p14:xfrm>
              <a:off x="846720" y="193320"/>
              <a:ext cx="11350080" cy="641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31CD18-72C5-43F0-8415-C699B1DD7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183960"/>
                <a:ext cx="1136880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95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B00364-C19F-41A4-8EB4-B514670246CC}"/>
                  </a:ext>
                </a:extLst>
              </p14:cNvPr>
              <p14:cNvContentPartPr/>
              <p14:nvPr/>
            </p14:nvContentPartPr>
            <p14:xfrm>
              <a:off x="279000" y="30240"/>
              <a:ext cx="11917800" cy="671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B00364-C19F-41A4-8EB4-B51467024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" y="20880"/>
                <a:ext cx="11936520" cy="67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0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8B0449-5F20-4E40-B7B7-8F2DF3AB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95" y="885825"/>
            <a:ext cx="8566206" cy="2785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681BD9-66C4-4D8F-9A97-5ED15E3463AE}"/>
                  </a:ext>
                </a:extLst>
              </p14:cNvPr>
              <p14:cNvContentPartPr/>
              <p14:nvPr/>
            </p14:nvContentPartPr>
            <p14:xfrm>
              <a:off x="887040" y="1227600"/>
              <a:ext cx="11260440" cy="562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681BD9-66C4-4D8F-9A97-5ED15E346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680" y="1218240"/>
                <a:ext cx="11279160" cy="56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2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464B13-5A2F-4E37-96DE-DB2091928BD4}"/>
                  </a:ext>
                </a:extLst>
              </p14:cNvPr>
              <p14:cNvContentPartPr/>
              <p14:nvPr/>
            </p14:nvContentPartPr>
            <p14:xfrm>
              <a:off x="183600" y="968040"/>
              <a:ext cx="11641680" cy="541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464B13-5A2F-4E37-96DE-DB2091928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40" y="958680"/>
                <a:ext cx="11660400" cy="54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31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FF0B7D-1983-4EE9-B0E2-B3090017F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2" y="902164"/>
            <a:ext cx="6324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22</cp:revision>
  <dcterms:created xsi:type="dcterms:W3CDTF">2020-10-22T19:22:20Z</dcterms:created>
  <dcterms:modified xsi:type="dcterms:W3CDTF">2020-10-28T10:13:00Z</dcterms:modified>
</cp:coreProperties>
</file>