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7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12:15.3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8218 3582 6 0,'0'0'22'0,"0"0"-22"16,0 0-22-16</inkml:trace>
  <inkml:trace contextRef="#ctx0" brushRef="#br0" timeOffset="4772.72">19541 3858 9 0,'0'0'82'0,"0"0"-13"16,0 0-35-1,0 0 15-15,0 0-19 16,0 0-29-16,0 0-1 0,0-38-14 16,0 39-99-16,0 19-12 15</inkml:trace>
  <inkml:trace contextRef="#ctx0" brushRef="#br0" timeOffset="6280.42">24290 3920 6 0,'0'0'0'15,"0"0"-6"-15</inkml:trace>
  <inkml:trace contextRef="#ctx0" brushRef="#br0" timeOffset="7450.5">23022 3939 3 0,'0'0'6'0,"0"0"-3"15,0 0-1-15,0 0 7 16,0 0-3-16,0 0 2 16,0 0 9-16,0 2-2 15,0-2-6-15,0 0 0 16,-1 0-4-16,1 1-3 16,0-1-2-16,0 0 0 15,0 0-1-15,0 0 2 0,0 0-1 16,-2 0 0-16,2 0 0 15,0 0-1-15,0 0 1 16,0 0 0-16,0 0 1 16,0 0-1-16,0 0 0 15,0 0 0-15,0 0-1 16,0 0 0-16,0 0 1 16,0 0-4-16,0 0-2 15,0 4-28-15</inkml:trace>
  <inkml:trace contextRef="#ctx0" brushRef="#br0" timeOffset="8012.86">26390 3629 20 0,'0'0'72'16,"0"0"16"-16,0 0-12 15,0 0-23-15,0 0-5 16,0 0-17-16,0 0-31 15,0 0-5-15,-4 13-33 16,-10 8-87-16,-4 4 19 16,2 0-2-16</inkml:trace>
  <inkml:trace contextRef="#ctx0" brushRef="#br0" timeOffset="8488.48">26120 4388 114 0,'0'0'14'16,"0"0"32"-16,0 0 19 16,0 0 4-16,0 0-32 15,0 0-20-15,0 0 4 16,30-42 5-16,-1 18-13 0,12-7-1 16,14-7 23-16,12 0-1 15,10-2-30-15,2 6-4 16</inkml:trace>
  <inkml:trace contextRef="#ctx0" brushRef="#br0" timeOffset="9160.67">26805 4109 0 0,'-38'-10'0'15,"-12"4"0"-15,-11-32 0 16,-13 22 0-16,-14 16 0 16,-19 12 0-16,-20 57 0 15,-28-26 0-15,-43 18 0 0,-41 23 0 16,-32 15 0-16,-32 54 0 16,-24-5 0-16,-32 1 0 15,-36-240 0-15,-38 195 0 16,-27 31 0-16,-11 5 0 15,-26 269 0-15,3-231 0 16,-11-19 0-16,0-14 0 16,24-10 0-16,-9-40 0 15,-1719 413 0 17,1809-443 0-17,21-5 0-15,-713 52 0 16,752-62 0-1,-1-8 0-15,0-23 0 16,3 29 0-16,-2-36 0 16,2 27 0-16,-7-19 0 15,-3-7 0-15,5 18 0 16,-6-21 0-16,15 17 0 16,9-24 0-16,7-3 0 15,6 0 0-15,-9-34 0 16,1-30 0-16,-4-24 0 15,-10-6 0-15,6 2 0 16,3 0 0-16,13-3 0 16,20-19 0-16,13-27 0 0,6-4 0 15,10 17 0 1,7 22 0-16,26 24 0 0,11 2 0 16,4-12 0-16,8-9 0 15,10-2 0-15,15-6 0 16,22-6 0-16,17-1 0 15,13-11 0-15,9-14 0 16,26-25 0-16,16-13 0 16,43 0 0-16,36 3 0 15,15 17 0-15,48 7 0 16</inkml:trace>
  <inkml:trace contextRef="#ctx0" brushRef="#br0" timeOffset="10230.98">15257 6875 0 0,'75'53'0'0,"41"18"0"15,-83-59 0-15,103 67 0 16,-8-6 0 0,-11-7 0-16,2 4 0 0,5-5 0 15,22 2 0-15,16-3 0 16,23-1 0-16,15-6 0 15,9 2 0-15,9 2 0 16,10-6 0-16,22 4 0 16,16-11 0-16,7-6 0 15,9-9 0-15,1-33 0 16,11 2 0-16,6 5 0 0,-2-6 0 16,2 20 0-16,1-21 0 15,-1-14 0-15,-6-32 0 16,-4-14 0-16,2 13 0 15,4 4 0-15,12 2 0 16,12 7 0-16,8 7 0 16,-4 19 0-16,-11-1 0 15,-20 3 0-15,-22 0 0 16,-7-8 0-16,-13 4 0 16,-14 3 0-16,-15-1 0 15,-10 0 0-15,-5 3 0 16,-7-3 0-16,-17-1 0 15,-12 1 0-15,-19-4 0 0,-14-2 0 16,-14-9 0-16,-14-9 0 16,-14-16 0-16,-20 5 0 15,-13-6 0-15,-11-7 0 16,-7-6 0-16,0-14 0 16,1-4 0-16,-3-6 0 15,-7 3 0-15,-12 8 0 16,-21 12 0-16,-3 18 0 15,0 15 0-15,-2 26 0 16,-32 3 0-16,5-8 0 16,4 6 0-16,18 3 0 15,1 0 0-15,-11 0 0 16,8 0 0-16,-4 0 0 16,9 0 0-16,-1 0 0 0,-1 0 0 15,4 0 0-15,2 0 0 16,0 0 0-16,0 0 0 15,0 0 0-15,0 0 49 16,0 0 39-16,0 0-8 16,0 0 22-16,0 0-5 15,0 0-20-15,0 0 3 16,0 0-19-16,0-1-13 16,0 1-20-16,0 0-24 15,0 0-4-15,0 0-15 16,0 0-95-16,-7 6-81 15,-12 11-175-15</inkml:trace>
  <inkml:trace contextRef="#ctx0" brushRef="#br0" timeOffset="10644.08">25233 7610 697 0,'0'0'87'0,"0"0"-87"15,0 0-22-15,0 0-14 16,0 0 32-16,0 0-25 0,6-4-113 16,-6 4-91-16</inkml:trace>
  <inkml:trace contextRef="#ctx0" brushRef="#br0" timeOffset="18394.56">10620 4766 13 0,'0'0'0'15</inkml:trace>
  <inkml:trace contextRef="#ctx0" brushRef="#br0" timeOffset="18568.52">10620 4766 0 0,'0'0'6'0,"0"0"6"16,0 0 2-16,-4 0-11 15,3 0-2-15,-2 0-1 16,-1 0 0-16,4 0-5 16,-3 0-7-16,0 0-7 15</inkml:trace>
  <inkml:trace contextRef="#ctx0" brushRef="#br0" timeOffset="20167.46">8596 6539 191 0,'0'0'0'0,"0"0"-50"16,0 0 38 0,0 0 11-16,0 0-38 0,0 0 11 15,52 2 2-15,-19-6-9 16</inkml:trace>
  <inkml:trace contextRef="#ctx0" brushRef="#br0" timeOffset="20399.58">10308 6235 377 0,'0'0'0'16,"0"0"-49"-16,0 0-4 16,0 0-22-16,0 0-125 15</inkml:trace>
  <inkml:trace contextRef="#ctx0" brushRef="#br0" timeOffset="24620.69">11580 4841 51 0,'0'0'4'16,"0"0"45"-16,0 0 58 15,-80 0-45-15,72 0 10 16,1 0-17-16,1 0-8 15,3-7 17-15,-3 6 7 16,0-1-3-16,6 2-21 16,-3 0 4-16,3 0-23 15,0 0-28-15,0 0-1 16,0-1-22-16,21-5 16 16,15-5 6-16,16-5 1 15,7-1 0-15,6-4 0 16,-1 5-40-16,-11 5-71 15,-8 3-17-15,-19 8-61 16,-19 0-53-16</inkml:trace>
  <inkml:trace contextRef="#ctx0" brushRef="#br0" timeOffset="24822.82">11506 5078 274 0,'0'0'41'0,"0"0"63"15,0 0-10-15,0 0-46 16,0 0-3-16,0 0-14 16,9-18-20-16,34-10 4 15,18-4-15-15,8-6 0 16,12-1-4-16,6 2-54 16,0 6-82-16,-5 7-21 0,-17 7-139 15</inkml:trace>
  <inkml:trace contextRef="#ctx0" brushRef="#br0" timeOffset="25550.07">12545 4878 338 0,'0'0'0'0,"0"0"-36"0,0 0 36 16,0 0 2-1,0 0 5-15,0 0 34 0,46 2-19 16,-27-15 21-16,-3-4 16 16,0-5-26-16,1-6-15 15,-5-3-1-15,-2-6-12 16,-6-4 9-16,-2-5-4 15,-2-3-10-15,0-4 0 16,0-1 6-16,-3 7-5 16,-6 5 0-16,-4 10 0 15,7 16 5-15,0 6-2 16,2 10 0-16,-1 4-4 16,0 27-34-16,1 17 21 15,4 14 13-15,0 7 2 0,0-2 0 16,3-11-1-16,12-10 0 15,-3-13-2-15,1-9-2 16,-1-10 1-16,2-5 2 16,2-9-7-16,3 0 7 15,1-5 0-15,0-12 0 16,0-7-6-16,-5-5 1 16,1 2 5-16,-5 3 4 15,-5 10-1-15,0 8-6 16,-3 6-6-16,7 0-9 15,3 6 12-15,10 8 2 0,-1 3-3 16,1-5 4 0,3-2-10-16,0-4 12 0,-7-6-4 15,1 0-3-15,-7 0 5 16,-3 0 5-16,4-2-2 16,-2-4 0-16,-3-2 2 15,2 3-2-15,2 2 0 16,3 2 0-16,-1 1-1 15,6 0 1-15,1 0 0 16,-2 0 0-16,-1 0 0 16,-4 0 1-16,3 0-1 15,-3-3 0-15,6-11 0 16,-5-9-151-16,-1 1-73 16</inkml:trace>
  <inkml:trace contextRef="#ctx0" brushRef="#br0" timeOffset="26936.12">13708 4631 10 0,'0'0'96'0,"0"0"-13"15,0 0-18-15,0 0-6 16,0 0-4-16,0 0-13 15,4-38-18-15,-4 35 14 16,0-1-5-16,0 2-14 16,0 0 1-16,0 2-12 15,0 0-5-15,0 0-3 16,0 0 0-16,-4 0-7 16,4 0 3-16,0 0 1 15,0 0 1-15,0 0-6 16,0 0 6-16,0 0-2 15,0 0 1-15,0 0 1 16,0 0 1-16,0 0-2 0,0 0 3 16,0 0 0-16,0 0 0 15,0 0 2-15,0 0-2 16,0 0 0-16,0 0-2 16,0 0 4-16,0 0-4 15,0 0 2-15,0 0-3 16,0 0 2-16,0 0-9 15,0 0 4-15,0 0 4 16,0-2 2-16,0-2 5 16,-4-5-5-16,-3-1-11 15,-2-2-14-15,0 2 17 16,-4 4 3-16,-1 5-11 0,1 1-10 16,-2 3-11-16,-2 19-11 15,4 9 2-15,0 8 37 16,7 4 5-16,6 3 4 15,0-4 0-15,0-7 2 16,13-10-2-16,-1-11-4 16,4-8 4-16,1-6 5 15,0 0 16-15,5-15 29 16,-3-9-23-16,-3-5-15 16,1-5-4-16,-8 0 10 15,-2-2 2-15,-7 4-2 16,0 8-12-16,0 10 2 15,0 6 5-15,0 8 5 0,0 0-18 16,0 3-8 0,7 21-10-16,9 11 17 0,3 7 1 15,2-1-20-15,0-7-57 16,-4-5-15-16,0-8 4 16,-2-10-62-16</inkml:trace>
  <inkml:trace contextRef="#ctx0" brushRef="#br0" timeOffset="27387.82">13952 4802 88 0,'0'0'88'16,"0"0"-57"-16,0 0 96 16,0 0-63-16,0 0-25 0,0 0-2 15,3-3-37-15,3-3-4 16,3 1-3-16,4 0 4 15,4 4-4-15,3 1-5 16,3 0-6-16,-5 5 14 16,-4 4-11-16,-4 0 11 15,-4-3 2-15,-6-3 1 16,0 2 0-16,0-3 1 16,0-2 0-16,0 3 8 15,0-3 4-15,0 0 6 16,-3 0 6-16,0 0 12 15,0 0-4-15,-1-20-14 16,4-12 0-16,0-8-7 0,4-1-8 16,15 7-3-16,0 5 13 15,7 11-5-15,-4 7 2 16,-2 5-10-16,0 6 3 16,0 0-6-16,-2 13-4 15,-2 12 7-15,-2 7 9 16,-1 7-9-16,-7 5 2 15,-3 1-2-15,-3-2-50 16,0 0-4-16,0-9-52 16,0-13-50-16</inkml:trace>
  <inkml:trace contextRef="#ctx0" brushRef="#br0" timeOffset="27681.1">14715 4648 528 0,'0'0'11'0,"0"0"58"16,0 0-8-16,0 0-38 15,0 0-6-15,0 0-17 16,-17 3-3-16,47-6-22 15,11-7 25-15,12-3 21 0,-4-1-15 16,-4 2-6 0,-9 0 0-16,-11 4-37 0,-9 3-57 15,-5 3-28-15,-8 0-25 16,-3-1 7-16,0-4 46 16</inkml:trace>
  <inkml:trace contextRef="#ctx0" brushRef="#br0" timeOffset="27904.7">14753 4481 334 0,'0'0'45'16,"0"0"36"-16,0 0 73 16,0 0-69-16,0 0-48 0,0 0 24 15,-3-3-32 1,3 20-29-16,9 11-1 0,12 16 1 15,2 12 14-15,-1 9-14 16,-9 4-9-16,-4 1-85 16,-5-3-47-16,-1-8-5 15,-1-19-65-15</inkml:trace>
  <inkml:trace contextRef="#ctx0" brushRef="#br0" timeOffset="29156.9">15344 5125 428 0,'0'0'27'0,"0"0"29"16,0 0 49-16,0 0-71 15,0 0-31-15,0 0 6 16,13-7 22-16,14-16 16 16,5-4 14-16,6-12-44 15,-1-4-10-15,-2-9 4 16,-7-4-9-16,-4-5 0 15,-10-4-2-15,-8-1-20 16,-6-7 12-16,0 3-13 16,-16 5 2-16,-3 12 16 0,-8 19 2 15,8 17 2-15,3 16-2 16,-1 1-6-16,5 22-9 16,-2 20-23-16,8 17 29 15,6 5 7-15,2 6-1 16,19-2 4-16,5-8-2 15,3-9 7-15,4-12-12 16,-5-13 6-16,-2-9-4 16,-6-10-1-16,0-7 0 15,-2 0 6-15,-2-14 3 16,5-15-3-16,-6-9 0 16,3-5-21-16,-6-1 16 0,-3 9 5 15,-8 14-2 1,1 10 2-16,-2 10 3 0,0 1-3 15,0 0-2-15,2 20-24 16,7 11 13-16,7 7 12 16,1 2 1-16,6-7-1 15,-5-9-5-15,1-7 0 16,-5-5 5-16,-4-7-2 16,0-5-1-16,-1 0 1 15,5 0 0-15,-5-4 3 16,3-11 11-16,-4-7-4 15,-2-10 26-15,-3-2-12 16,-1 1 10-16,-2 11-9 0,0 9 26 16,0 11 0-16,0 2-39 15,0 0-9-15,0 0-3 16,0 19-24-16,0 9 15 16,1 7 10-16,6-8 3 15,-4 0-2-15,1-11 1 16,-1-6 0-16,-3-6 0 15,3-4 0-15,-3 0 0 16,3 0 2-16,0 0 3 16,7-16 3-16,10-15 0 15,0-6 7-15,5 1-1 16,-8 9-14-16,-3 13-4 0,1 9 0 16,-6 5-2-16,1 0-10 15,2 17 4-15,2 10 7 16,-1 4-4-16,-4-4 9 15,-3-4-2-15,-3-9 0 16,-1-5 1-16,0-7 1 16,-2-2 0-16,3 0 1 15,2 0 8-15,4-12-8 16,5-18 7-16,8-9 15 16,4-3-16-16,0 9-6 15,-3 10-2-15,-4 12-1 16,-6 9-4-16,-1 2-2 15,-2 5-11-15,1 25 19 16,-2 4 0-16,-3 11-2 16,-6-1-36-16,0 2-69 0,0-10-39 15,0-9-97-15</inkml:trace>
  <inkml:trace contextRef="#ctx0" brushRef="#br0" timeOffset="29614.1">16634 4422 589 0,'0'0'19'16,"0"0"1"-16,0 0 55 0,0 0-74 15,0 0-1 1,0 0 15-16,23 82 70 0,-10-38-33 15,-7 1-2-15,1 4-9 16,-7-3-24-16,0-2-7 16,0-10 11-16,0-7-20 15,0-11 0-15,0-11 9 16,0 0-10-16,0-5 3 16,0 0 6-16,0 0-1 15,3-6 13-15,7-16-19 16,10-8-1-16,6-2 1 15,9 2-2-15,-2 10-7 16,-2 9 5-16,-4 5-10 0,-8 6 9 16,1 0-10-16,-5 9 1 15,-2 15 1-15,-5 2-3 16,-8 7 1-16,0 2-4 16,-14 0-4-16,-17 4 12 15,-9-6-29-15,-8-4 11 16,2-7-18-16,4-10-47 15,10-2-39-15,21-10-100 16</inkml:trace>
  <inkml:trace contextRef="#ctx0" brushRef="#br0" timeOffset="30026.21">17065 4789 456 0,'0'0'37'0,"0"0"84"15,0 0-34-15,0 0-55 16,0 0 28-16,0 0-59 16,-9-9-1-16,21 7-19 15,12 1 5-15,7 1 13 16,2 0-6-16,-3 0 7 16,-5 12-3-16,-1 6 0 15,-12 3 1-15,-3 1 1 16,-5 0 1-16,-4-2-17 15,0-4 13-15,0-2 8 16,-4-8 5-16,1-2-6 16,0-3 4-16,3-1 20 0,0 0 9 15,0-16 10-15,0-17-15 16,1-10-24-16,16-6-14 16,-2 11 5-16,7 8 2 15,2 11 5-15,-2 10-5 16,1 8-10-16,0 1 1 15,0 12-6-15,-10 16 13 16,-1 14-30-16,-11 2-29 16,-1 10-20-16,-22-1-140 15,-25-7 55-15</inkml:trace>
  <inkml:trace contextRef="#ctx0" brushRef="#br0" timeOffset="31445.6">12896 4414 35 0,'0'0'21'0,"0"0"-13"15,0 0 17-15,0 0 14 16,0 0 1-16,0 0 16 16,-3 0-19-16,3 0 4 15,0 0 4-15,0 0-8 16,-3 0 1-16,3 0-1 15,0 0-5-15,0 0-23 16,0 0-8-16,-3 0-2 16,-1 3-6-16,1 7-3 15,3 0 6-15,0 2-3 16,0-3 4-16,0-3-1 0,0-3 1 16,7-2 0-16,-1-1-2 15,-3 0 5-15,3 0-4 16,-3 0 2-16,0 0-11 15,-3-1 13-15,0-3 12 16,0 0 9-16,0-1-15 16,-9 5-5-16,0 0-1 15,-5 0-29-15,4 9-3 16,4 1 24-16,3-2-2 16,3-3-16-16,0-4 11 15,6-1 6-15,11 0 9 16,5-3 10-16,2-8 18 15,-2-1-12-15,-4-1-13 16,-3 2 17-16,-12 6-16 16,0 1 6-16,-3 1 7 0,0-1-4 15,-6 3-12-15,-9 1-1 16,3 0-54-16,-7 7-41 16,5 7-14-16,1-1-79 15</inkml:trace>
  <inkml:trace contextRef="#ctx0" brushRef="#br0" timeOffset="38001.46">7349 7827 20 0,'0'0'0'0,"0"0"-13"0,0 0 13 15,0 0 16-15,0 0-14 16,0 0-2-16,0 0 6 15,-6-3-5-15,6-1-1 16,3 4-32-16</inkml:trace>
  <inkml:trace contextRef="#ctx0" brushRef="#br0" timeOffset="38200">7992 7728 289 0,'0'0'0'16,"0"0"-9"-16,0 0 6 16,0 0 3-16,0 0-110 15</inkml:trace>
  <inkml:trace contextRef="#ctx0" brushRef="#br0" timeOffset="39102.25">11444 7604 5 0,'0'0'71'0,"0"0"-23"16,0 0 19-16,0 0-7 15,0 0-10-15,0 0 27 16,0 0 8-16,-20-11 1 15,20 10-3-15,0 1-6 16,0 0-18-16,0-3 15 16,0 0-54-16,7-7-18 15,8-1-4-15,15-9 0 0,6 2-1 16,7-1-20 0,-1 1-75-16,-6 9-46 0,-8-2 5 15,-12 8 11-15,-11 3 9 16,-5 0 22-16,-11 8 62 15</inkml:trace>
  <inkml:trace contextRef="#ctx0" brushRef="#br0" timeOffset="39236.85">11479 7640 42 0,'0'0'96'0,"0"0"-2"16,0 0-1-16,0 0-36 16,0 0-31-16,0 0-26 15,-6 34 0-15,55-48 6 0,20-18 4 16,15-7-10-1,6-8-23-15,-6 2-254 16</inkml:trace>
  <inkml:trace contextRef="#ctx0" brushRef="#br0" timeOffset="39964.18">12835 7393 70 0,'0'0'3'15,"0"0"5"-15,0 0 4 16,0 0 4-16,0 0 24 16,0 0 0-16,28-30 3 15,-28 30 8-15,0 0 8 16,0 0-6-16,0 0 4 15,0-2-15-15,0 2 9 16,0 0 14-16,0 0-4 16,0 0-7-16,0 0-1 15,-16 0-17-15,-3 0-30 0,-4 0-6 16,-4 13 0 0,2 10 1-16,-2 9 3 0,2 9-3 15,5 9-1-15,4 3 0 16,7-3-4-16,9-8 4 15,0-9-5-15,0-13 2 16,15-9-11-16,12-5 12 16,1-6 1-16,8 0 2 15,7-7 14-15,2-10-15 16,4-1 5-16,0-4 4 16,-4 3-9-16,-6 1 0 15,-10 2-72-15,-6 4-106 16,-14 2-66-16</inkml:trace>
  <inkml:trace contextRef="#ctx0" brushRef="#br0" timeOffset="41268.21">13929 7741 286 0,'0'0'67'0,"0"0"26"15,0 0 30-15,0 0-47 16,0 0-47 0,0 0 9-16,-14 5-28 0,14-5 0 15,0 0 6-15,0 0-1 16,0-8 9-16,7-15 9 16,6-18-1-16,4-9-13 15,-5-9-17-15,-6-3 2 16,-6-5 16-16,0-6-10 15,-6-5-4-15,-16 3-6 16,2 14 0-16,-2 19 15 16,11 24-10-16,4 13 9 15,4 5 7-15,0 5-21 16,-3 33-11-16,0 22-28 16,6 20 31-16,0 5 0 0,6-8 2 15,14-11 2-15,5-15-9 16,5-15-11-16,-1-19 12 15,7-10-7-15,-3-7 7 16,2-11 4-16,1-19 8 16,-4-7-4-16,-2-5-4 15,-11-3 1-15,-10 4 7 16,-2 5 3-16,-5 17 2 16,-2 9 6-16,0 10-2 15,0 0-3-15,0 12-6 16,0 15-32-16,12 7 32 15,3 4-1-15,7-3-2 16,8-9-2-16,0-8 3 16,-4-7-2-16,6-11 4 15,-2 0-5-15,1-7 5 0,-1-12 0 16,-3-5 0-16,-6-5 0 16,-7 0 1-16,-4-5 8 15,-7 4 0-15,-3 4 18 16,0 9 26-16,0 7 6 15,0 10-17-15,0 0-6 16,0 0-36-16,0 0-10 16,0 14-6-16,0 8-3 15,9 5 19-15,1 2 0 16,-3-4 0-16,-1-9 10 0,-3-10-9 16,-1 0-1-16,-1-6 6 15,4 0-3-15,-5 0 9 16,0 0 5-16,3 0-5 15,3-9 26-15,6-18-12 16,7 0-7-16,8-9-14 16,3 7-5-16,-4 9 0 15,6 11-9-15,-7 9-10 16,1 0 16-16,-2 19-11 16,-2 8 11-16,-6 2 1 15,-2 0 2-15,-8-4-1 16,-3-9-2-16,-3-6 3 15,3-6-1-15,-3-4 3 0,3 0-2 16,-3 0 7-16,8-12-3 16,4-17 5-16,8-14-7 15,1-6-2-15,3 2 7 16,-4 14-7-16,3 9-4 16,-8 16 4-16,-2 7-9 15,4 1-6-15,2 15 0 16,1 14 15-16,-4 9-8 15,-7 3 8-15,-6 4-29 16,-3-1-61-16,-9-1-89 16,-27-10-54-16,-9-11-134 15</inkml:trace>
  <inkml:trace contextRef="#ctx0" brushRef="#br0" timeOffset="41448.68">14513 6978 734 0,'0'0'7'0,"0"0"83"15,0 0 39-15,0 0-129 16,0 0-4-16,0 0-148 16,-12-11-38-16,24 11-107 15,5 17 124-15</inkml:trace>
  <inkml:trace contextRef="#ctx0" brushRef="#br0" timeOffset="42064.21">14049 8120 153 0,'0'0'39'0,"0"0"99"15,0 0-16-15,0 0-49 16,0 0-38-16,0 0-12 16,0-59-23-16,19 52-3 15,10 4 0-15,4 3-9 16,-4 0 1-16,7 13 10 15,-13 7 1-15,-4 0 0 16,-7 2-2-16,-7-2 2 16,-3-6 4-16,-2-6-4 0,0-3 1 15,0-4 5-15,0-1 2 16,0 0 9-16,0 0 9 16,0-21 27-16,0-14-26 15,3-13-27-15,8 0-3 16,5 8 2-16,2 12-6 15,0 14 7-15,0 9-12 16,0 5-8-16,1 7 6 16,-1 20 3-16,6 7 9 15,-8 5-4-15,1 0-51 16,-8-3-42-16,1-10-34 16,-3-9-25-16,4-9-12 0</inkml:trace>
  <inkml:trace contextRef="#ctx0" brushRef="#br0" timeOffset="42468.5">14650 7995 319 0,'0'0'116'15,"0"0"24"-15,0 0-9 16,0 0-77-16,0 0-30 16,0 0-20-16,24-6-4 15,6-5-7-15,13-6 5 16,10-2 4-16,1-3-4 15,-3 1-2-15,-9 4-30 0,-12 5 10 16,-17 2-7-16,-9 7-12 16,-4 2 3-16,-4-2 24 15,-18-1-108-15,-8-5 56 16,1 5 68-16,3-2 7 16,3 3 5-16,7-4 15 15,7 3 18-15,6-2 18 16,3 3 10-16,0-4-73 15,12-3-6-15,15-2 4 16,7 2-8-16,2 8 3 16,3 2 3-16,-5 5 1 15,-5 17 3-15,-10 12 24 16,-10 4-9-16,-9 5 2 0,0 13-7 16,-18-5-10-1,-6-2-48-15,5-6-84 0,6-15-52 16,9-17-95-16</inkml:trace>
  <inkml:trace contextRef="#ctx0" brushRef="#br0" timeOffset="42943.8">15247 7827 331 0,'0'0'182'15,"0"0"-182"-15,0 0 0 16,0 0 11-16,0 0 18 0,25 89-2 15,-14-66-12-15,-1-6 1 16,-4-4-6-16,0-7 12 16,1-2-10-16,2-2-5 15,2-2-6-15,-2 0 21 16,5-11-11-16,9-14 24 16,-1-14-12-16,7-11-9 15,0-2-6-15,3 8-7 16,-2 8-1-16,-10 19 8 15,-5 10-8-15,-1 7-12 16,-1 7-11-16,2 18 12 16,2 11 11-16,-7 3 0 15,-4 0 1-15,-6-6 8 16,0-4-6-16,-9-2 6 16,-15-9 17-16,-1-6 1 0,-7-5 23 15,-4-7-12-15,1 0-28 16,-2-19 28-16,1-9-22 15,1 0-11-15,3-5-2 16,-1 2-3-16,6 8 0 16,5 12-4-16,2 7-13 15,7 4-4-15,1 8-76 16,9 16-103-16,3 9 41 16,6 2-16-16,16-5-82 15</inkml:trace>
  <inkml:trace contextRef="#ctx0" brushRef="#br0" timeOffset="43788.55">15867 7002 93 0,'0'0'102'0,"0"0"-37"15,0 0 81-15,0 0-84 16,1-74-30-16,-18 53 4 15,-7 2 1-15,3 3 4 16,-9 7 34-16,2 5-12 16,-8 4 6-16,-1 14-65 15,-2 17 8-15,1 13-7 16,9 7-10-16,9 7-2 16,10-3 7-16,10-7-6 0,0-9 2 15,4-10 2-15,16-11 0 16,-1-6-8-16,7-5 10 15,-4-7 0-15,2 0 0 16,-3 0 18-16,-4-16-17 16,3-5 10-16,-8-11-1 15,0-10 0-15,0 0 3 16,-6 4-13-16,-3 12 1 16,0 15 3-16,-3 8-4 15,0 3-1-15,0 0-1 16,3 3-26-16,7 19-2 15,7 9 13-15,5 8 17 0,2 6 0 16,-3-9-40-16,3-3-38 16,-2-8-52-16,-2-8 12 15,2-14-17-15,0-3-26 16</inkml:trace>
  <inkml:trace contextRef="#ctx0" brushRef="#br0" timeOffset="44238.25">16079 7219 24 0,'0'0'165'0,"0"0"-68"16,0 0 69-16,0 0-41 15,0 0-8-15,0 0-28 16,0-4-50-16,0 1-22 0,3 1-17 16,3-4-6-16,3 0-6 15,6-2 1-15,3 5 10 16,1 3-21-16,2 0 13 15,-6 12 8-15,-2 10-9 16,-5 3 10-16,-2 1 0 16,-6 4 1-16,0-4 3 15,0-4-4-15,-11-3 0 16,2-8 4-16,5-8-2 16,2 0 4-16,1-3 2 15,1 0 3-15,0 0 23 16,0-9 10-16,0-18-13 0,0-12-31 15,9-7-3-15,9 0 1 16,2 14 1-16,-1 8 1 16,-6 14 13-16,-4 6-13 15,-2 4-2-15,3 0 0 16,3 24-8-16,3 5 10 16,-6 7 2-16,3 8-1 15,-10-2-1-15,-3 3-24 16,0 0-85-16,-3-3-27 15,-19-3-49-15,-5-12-27 16</inkml:trace>
  <inkml:trace contextRef="#ctx0" brushRef="#br0" timeOffset="44928.58">15809 6992 105 0,'0'0'1'16,"0"0"10"-16,0 0 35 15,0 0-42-15,0 0 47 0,0 0 4 16,6-36-17-16,-6 21 40 16,-3-2-35-16,-13-3-33 15,-1-2-5-15,-2-1 6 16,-7 3 1-16,7 6 13 16,-7 6-2-16,3 6-6 15,-4 2-14-15,2 0-3 16,-4 14 4-16,-1 9-4 15,5 7-3-15,-1 7 0 16,6 8-6-16,5 5 9 16,6 7 0-16,6-1-1 15,1-1 1-15,2-8 0 16,0-8-2-16,0-8 2 0,14-11 4 16,1-6-3-16,1-7 4 15,7-4 13-15,2-3-4 16,8-4 13-16,3-17-9 15,1-12-8-15,-5-4 4 16,-3-13-14-16,-11-8 0 16,-6 0 16-16,-9 0-10 15,-3 4 3-15,0 9 6 16,0 15 11-16,-3 13-6 16,-5 8 25-16,5 9-12 15,2 0-11-15,1 0-22 16,-2 6-15-16,2 18-11 0,0 11 21 15,0 15-1-15,0 6 6 16,11 7 0-16,4 4-2 16,5-4 4-16,6-8-4 15,7-3-11-15,5-9-96 16,3-9-55-16,-1-14-82 16</inkml:trace>
  <inkml:trace contextRef="#ctx0" brushRef="#br0" timeOffset="46324.9">14374 7074 162 0,'0'0'13'0,"0"0"89"16,0 0-3-16,0 0-60 15,0 0 2-15,0 0-9 16,0 0-19-16,0 0-11 16,0-2 0-16,0 1 9 15,0 1-9-15,0-1-2 0,0 1 8 16,0-3-2-1,0-5 13-15,0-1 11 16,0-4-30-16,0-1 11 0,-7 0-3 16,-2 2-6-16,-4 6 13 15,-1-1-9-15,-1 7-4 16,0 0-2-16,3 0 0 16,-4 8-8-16,5 9-9 15,6 2 2-15,5 0 9 16,0-4-7-16,0-3 12 15,13-7-2-15,-4-2 0 16,4-3 3-16,-6 0 0 16,2 0 2-16,2-5 13 15,1-8 16-15,-6 0-4 16,-3-1-2-16,-3 0 2 0,0-1 28 16,-6 2-21-16,-12 5-13 15,1 5-1-15,4 3-7 16,3 0 3-16,4 0-10 15,3 0-6-15,3 0-4 16,0 0-14-16,0 0-5 16,0 0 3-16,9 0-28 15,7 0 36-15,0 0 2 16,7-2-21-16,-3-6-33 16,3 1-54-16,-5 2-64 15,-7 5-40-15</inkml:trace>
  <inkml:trace contextRef="#ctx0" brushRef="#br0" timeOffset="53202.71">7719 10123 44 0,'0'0'55'16,"0"0"1"-16,0 0-8 15,0 0-26-15,0 0-14 16,0 0-6-16,0 0-2 16,0 0-9-16,0 0-45 15,0 6-69-15</inkml:trace>
  <inkml:trace contextRef="#ctx0" brushRef="#br0" timeOffset="54372.84">8102 11301 0 0,'0'0'11'16,"0"0"-3"-16,0 0-3 16,0 0 0-16,0 0 0 15,0 0 10-15,0 0 5 16,0 0-4-16,0 0-4 16,0 0-9-16,0 0 6 15,0 0-4-15,0 0-3 16,0 0 5-16,0 0-4 0,0 0 2 15,0 0 9-15,0 0-4 16,0 0-1-16,0 0 0 16,0 0-7-16,0 0 10 15,0 0-12-15,0 0 2 16,0 0 4-16,0 0-6 16,0 0 2-16,0 0-2 15,0 0 1-15,0 0 0 16,0 0-1-16,0 0 0 15,0 3 2-15,0-3-2 16,0 0 0-16,0 0-1 16,0 0 2-16,0 0-4 15,0 0 2-15,0 0-2 16,0 0 2-16,0 0-6 16,0 0 0-16,0 0 3 0,0 0-1 15,0 0 2-15,0 0 2 16,0 0-5-16,0 0 5 15,0 0-5-15,0 0-5 16,0 0-1-16,0 0-1 16,0 0 12-16,0 0-1 15,0 0 2-15,0 0 2 16,0 0-2-16,0 0 2 16,0 0 3-16,0 0-2 15,0 0 6-15,0 0-5 16,0 0-2-16,0 0 2 15,0 0-4-15,0 0 0 0,0 0 2 16,0 0-1-16,0 0 7 16,0 0-3-16,0 0-2 15,0 0 0-15,0 0-3 16,0 0 0-16,0 0-1 16,0 0-3-16,0 0 4 15,0 0-8-15,0 0-4 16,0 0-1-16,0 0-9 15,0 0-6-15,0 0 2 16,0 0-16-16</inkml:trace>
  <inkml:trace contextRef="#ctx0" brushRef="#br0" timeOffset="56015.24">9434 10972 255 0,'0'0'0'15,"0"0"-5"-15,0 0 5 16,0 0 10-1,0 0-10-15,0 0 0 0,0 0-15 16,-24 6-12-16,42-6-13 16,-3 0-51-16</inkml:trace>
  <inkml:trace contextRef="#ctx0" brushRef="#br0" timeOffset="56856.43">10954 10604 216 0,'0'0'38'16,"0"0"-34"-16,0 0 37 0,0 0 26 15,0 0-36-15,0 0 0 16,0 3-7-16,3-3-20 15,-3 0 8-15,0 0-12 16,0 0 5-16,0 0 4 16,0 0 7-16,0 0 6 15,0 0-1-15,0 0 0 16,0 0 7-16,0 0-10 16,0 0-5-16,0 0-3 15,0 0-6-15,0 0-4 16,0 0-1-16,0 0 1 15,0 0-7-15,0 0 7 16,0 2-5-16,0-2 4 16,0 0-2-16,0 0 3 0,0 0-1 15,0 0 1-15,0 0-3 16,0 0 3-16,0 0-3 16,0 1 3-16,0-1-2 15,0 0-1-15,0 0-4 16,0 0 2-16,0 0 1 15,0 0 0-15,0 1 1 16,3-1 3-16,-3 0-1 16,0 0 1-16,0 0-1 15,0 0 1-15,0 0 0 16,0 0 0-16,0 0 0 16,0 0-2-16,0 0 3 0,0 0-1 15,0 0 0-15,0 0 0 16,0 0-4-16,0 0 4 15,0 0-2-15,0 0-6 16,0 0-18-16,0 0 6 16,0 0 7-16,0 0 1 15,0 0 10-15,0 0-3 16,0 0 3-16,0 0-3 16,0 0-14-16,0 0-1 15,0 3-25-15,0 0-18 16,0 1-11-16,0 1-44 0,0-3-24 15</inkml:trace>
  <inkml:trace contextRef="#ctx0" brushRef="#br0" timeOffset="61180.74">5702 11165 0 0,'0'0'0'0,"0"0"0"16,0 0 4-16,0 0-4 16</inkml:trace>
  <inkml:trace contextRef="#ctx0" brushRef="#br0" timeOffset="61720.96">5471 11287 12 0,'0'0'14'0,"0"0"8"15,0 0 3-15,0 0-9 16,0 0 0-16,0 0-9 16,110-77 7-16,-71 56 3 15,-6 0-12-15,-2 4-4 16,-7 2-2-16,-2 5 1 0,-11 7 0 15,-5 2 0-15,-3 1 2 16,-3 0 4-16,0 0 1 16,-18 4-7-16,-6 9-12 15,-9 1 12-15,2 4 0 16,-2 0 0-16,0-5 2 16,8 3-1-16,4-5 0 15,12-5-1-15,3-2 0 16,6-4-2-16,0 0-10 15,12 0 0-15,15-4 7 16,12-13 4-16,2-5 1 16,3-1 1-16,-4-2 3 0,0 3-2 15,-7 3-1 1,-11 5-2-16,-8 5 0 0,-8 8-5 16,-6 1 6-16,0 0 6 15,-27 1-6-15,-6 15-43 16,-10 7 43-16,-3 5 2 15,1 1 7-15,-1 1 0 16,4-2-9-16,6-6 0 16,14-7 16-16,8-8-8 15,7-4-8-15,7-3 0 16,7 0-26-16,23-13-28 16,12-7 54-16,3-6 1 15,7-4 8-15,-3 5-9 16,-4 0-7-16,-5 5-16 15</inkml:trace>
  <inkml:trace contextRef="#ctx0" brushRef="#br0" timeOffset="61849.07">5589 11255 5 0,'0'0'14'0,"0"0"-5"16,0 0-9-16,0 0-6 15</inkml:trace>
  <inkml:trace contextRef="#ctx0" brushRef="#br0" timeOffset="62164.67">5769 11136 10 0,'0'0'16'0,"0"0"9"16,-94 57 4-16,66-40 8 15,7-5-12-15,6-5 3 16,9-4-11-16,3-3-10 16,3 0-7-16,0 0-7 15,0 0-14-15,9-6-35 16,9-8 56-16,6 2 0 16,-5 1-6-16,-2 1-37 15,2-1 16-15,-7 5 11 16,0 0 5-16,-9 6 10 0,-3 0 1 15,0 0 0-15,0 0 4 16,0 0 0-16,0 0 12 16,0 0-16-16,0 0-1 15,0 0-11-15,-6 6-5 16</inkml:trace>
  <inkml:trace contextRef="#ctx0" brushRef="#br0" timeOffset="63245.1">5738 11162 11 0,'0'0'17'15,"0"0"-6"-15,0 0-8 16,0 0-3-16,0 0 0 16,0 0-1-16,0 0-1 15,0 0 2-15,0 0 0 16,0 0-1-16,0 0 1 15,0 0-4-15,0 0-2 0,0 0-22 16</inkml:trace>
  <inkml:trace contextRef="#ctx0" brushRef="#br0" timeOffset="64738.25">18661 9712 34 0,'0'0'23'0,"0"0"21"15,0 0 40-15,0 0-24 16,0 0-22-16,0 0 28 16,0-49-1-16,0 39-13 15,0 0-11-15,0 6 31 16,0 2 11-16,0 2-22 15,-3 0-24-15,0 0 21 16,-9 14-32-16,-6 25 7 16,-11 23-24-16,0 21-2 15,-1 10 13-15,8 2-13 16,8 4-6-16,11-6 6 16,3 0-7-16,6-8 0 15,20-14-1-15,4-13-47 16,12-15-68-16,11-26-20 15,5-17-55-15,2-37-113 0</inkml:trace>
  <inkml:trace contextRef="#ctx0" brushRef="#br0" timeOffset="65140.5">19099 9855 363 0,'0'0'22'0,"0"0"55"16,0 0 1-16,-32-81-48 16,21 64-25-16,2 3 13 15,3 6-12-15,2 5 13 0,1 3 34 16,-3 0-42-16,-12 23-9 16,0 8-1-16,-5 11 3 15,6 4-4-15,8-6-5 16,6-7 5-16,3-10-6 15,0-10 6-15,0-6-4 16,0-7 2-16,12 0 2 16,9-7 12-16,-1-9-2 15,4-10-10-15,-3-1 12 16,-3 1-9-16,-4 2-2 16,-8 7 6-16,-2 8-7 15,-4 6 13-15,0 3-13 16,0 0-6-16,3 7-6 15,-2 19-22-15,5 11 31 16,0 6 2-16,-1-1-115 16,1-6-14-16,3-9-78 0</inkml:trace>
  <inkml:trace contextRef="#ctx0" brushRef="#br0" timeOffset="65374.33">19060 10082 72 0,'0'0'129'0,"0"0"-5"16,0 0-42-16,-100 30 12 0,84-27 30 15,9 0-50-15,7-3-32 16,0 0-30-16,0 0-11 16,13-3-1-16,27-16 1 15,20-5-1-15,18-5 5 16,4 2-5-16,-3 5-73 15,0 1-65-15,-17 12 23 16,-13 5-91-16</inkml:trace>
  <inkml:trace contextRef="#ctx0" brushRef="#br0" timeOffset="65996.16">19002 10369 134 0,'0'0'46'0,"0"0"17"15,0 0-21-15,0 0-8 16,0 0-7-16,0 0 9 16,26-33-16-16,-23 30-16 15,-3 3 0-15,0 0-4 16,0 0 12-16,0 0 24 15,0 0 5-15,0 0 12 16,0 0-13-16,0 0-14 16,0 0 6-16,0 0-7 15,0 0 9-15,0 0 3 0,0 0-2 16,0 0 4-16,0 0-16 16,0 0-23-16,0 0-1 15,0 24-27-15,3 13 12 16,4 18 13-16,2 4 6 15,0 1 4-15,-1-7-7 16,-2-14 0-16,-3-12-1 16,1-10 1-16,-4-8 0 15,3-8 5-15,-3-1-1 16,3 0 25-16,-2 0 1 16,-1 0 10-16,5-8 15 15,2-14-2-15,7-11-21 16,5-1-32-16,7-1 2 15,2 8-8-15,2 4 4 16,-5 13-5-16,0 3 2 0,-8 7-4 16,-2 0-2-16,-3 10-7 15,-9 10-25-15,-2 7 25 16,-1 2-1-16,-10 4 2 16,-17 0 14-16,-9-2 1 15,-1-6-22-15,4-4-32 16,4-5-17-16,16-9 9 15,9-5-81-15,4-2-30 16,16-2-57-16</inkml:trace>
  <inkml:trace contextRef="#ctx0" brushRef="#br0" timeOffset="66430.25">19583 10528 132 0,'0'0'275'0,"0"0"-121"16,0 0-33-16,0 0-81 15,0 0 15-15,0 0-13 16,-26-3-39-16,25 3 0 16,1 0-3-16,0 0 0 15,1 0-4-15,19-13 4 16,3-6 0-16,9 2 4 16,-3 5-4-16,0 4-5 15,-6 8 2-15,-3 0-12 0,-2 16 11 16,-1 7-14-1,-10 7-2-15,-1 3 4 0,-6-2 4 16,0-3 12-16,0-7-1 16,-7-5 4-16,4-10 7 15,0-2-10-15,3-4 6 16,0 0 31-16,0-10 20 16,0-23-18-16,7-13-39 15,11-7 0-15,3 7-3 16,0 6 3-16,-3 18-2 15,-5 8-4-15,-1 11 3 16,-5 3-5-16,7 0-14 16,-5 22-6-16,1 11 13 15,-5 7-55-15,-5 0-15 0,0 6-30 16,-15-6 6-16,-17-4-76 16</inkml:trace>
  <inkml:trace contextRef="#ctx0" brushRef="#br0" timeOffset="67166.39">19135 9905 22 0,'0'0'19'15,"0"0"0"-15,0 0 3 16,0 0 27-16,0 0 11 15,0 0-22-15,15-53-4 16,-7 45 23-16,-2-1-30 16,1 2-14-16,2 1 5 15,0 2-4-15,0 1 0 16,3 3-14-16,-6 0-10 16,3 0 10-16,-2 9-8 15,0 2 8-15,-2-2 0 0,-2 5 1 16,-2-4 1-1,-1-4-1-15,0-2-1 0,0-4 21 16,0 0-17-16,0 0 6 16,0 0 10-16,0 0 0 15,0 0 15-15,4-3 19 16,-1-11-4-16,0-5-27 16,5-1-23-16,1 6-2 15,-3 5 0-15,2 4-1 16,1 0-1-16,-3 5 0 15,4 0-13-15,5 2 8 16,2 15-9-16,-1 7 11 16,-1 5-1-16,-7 4-48 15,-1 4-35-15,-7-7-91 0,0-8-21 16</inkml:trace>
  <inkml:trace contextRef="#ctx0" brushRef="#br0" timeOffset="67685.75">19654 9469 211 0,'0'0'104'0,"0"0"30"0,0 0-74 15,0 0-27 1,0 0-33-16,0 0-2 0,55 13 2 16,4 19 34-16,9 8 2 15,4 10-29-15,-7 14-6 16,-7 8 2-16,-11 12-1 15,-13 11 2-15,-17 6 14 16,-14 8-4-16,-3 3 2 16,-23 4-13-16,-2-9 1 15,-7-12-1-15,2-14-3 16,1-14-67-16,-1-17-68 16,0-18-157-16</inkml:trace>
  <inkml:trace contextRef="#ctx0" brushRef="#br0" timeOffset="69288.78">21856 9936 271 0,'0'0'65'0,"0"0"19"16,0 0 4-16,0 0-24 16,0 0-22-16,0 0-42 0,-16-55-6 15,16 81-10-15,0 17 16 16,0 14 8-16,0 8 17 16,0-2-20-16,0-10-1 15,0-9-4-15,-3-16 0 16,-1-14 10-16,3-7 8 15,1-7 4-15,0 0 2 16,0 0 1-16,0 0 25 16,0-7-6-16,19-13-18 15,8-5-23-15,10-6-3 16,8 7-6-16,3 4-36 16,2 10 11-16,-5 5-1 15,-6 5-13-15,-12 0 16 16,-12 3 16-16,-14 7-22 15,-1 11 6-15,-20 7 29 0,-22 3 2 16,-10 5 3-16,-4-3-5 16,7-6-32-16,11-5-31 15,16-3-35-15,21-8-56 16</inkml:trace>
  <inkml:trace contextRef="#ctx0" brushRef="#br0" timeOffset="69677.82">22324 10222 174 0,'0'0'144'0,"0"0"-38"15,0 0-8-15,0 0-41 0,0 0-25 16,0 0-32 0,15-7-5-16,0 2-7 0,9-3 4 15,7 1-1-15,7 2 5 16,-1 5-35-16,-6 0 11 15,-4 5-4-15,-6 10 5 16,-3 6-22-16,-11-1 6 16,-5 0 16-16,-2-1 13 15,0-8 14-15,0-1 9 16,-5-5 26-16,1-2 23 16,4-3-4-16,0 0 7 15,0-8 37-15,0-22-39 16,4-11-59-16,18-6-6 0,10 5 1 15,2 6 3-15,0 17-4 16,-2 7-4-16,-4 12 9 16,-4 0-25-16,-7 22-13 15,-4 18-33-15,-7 4 7 16,-6 1-59-16,0-3-114 16</inkml:trace>
  <inkml:trace contextRef="#ctx0" brushRef="#br0" timeOffset="70046.3">23064 10016 601 0,'0'0'138'0,"0"0"80"0,0 0-168 16,0 0-40-16,0 0-10 15,0 0-46-15,40-35-62 16,14 18-10-16,9 0-13 15,-4 1-14-15,-5 7 36 16,-15 6-28-16,-14 1 44 16,-17 2 60-16,-8 10 33 15,-23 14 6-15,-20 11 9 16,-14 5-8-16,-10 1 18 16,-7-2 29-16,6-2 15 15,13-7 49-15,18-10-34 16,18-11-15-16,13-6-11 15,6-3-22-15,8 0-30 0,31-17 1 16,21-9-1-16,18-7 3 16,5 0-9-16,-3 4-7 15,-6-5-149-15,-15 4 40 16,-14-3-262-16</inkml:trace>
  <inkml:trace contextRef="#ctx0" brushRef="#br0" timeOffset="70256.85">23301 9779 468 0,'0'0'84'15,"0"0"155"-15,0 0-162 0,0 0-26 16,0 0-23 0,0 0-28-16,-65 79-10 0,50-18 9 15,-2 7 2-15,7 5 0 16,5 2-1-16,5 5-8 15,0-5-54-15,6-15-122 16,20-24-79-16,8-28-40 16</inkml:trace>
  <inkml:trace contextRef="#ctx0" brushRef="#br0" timeOffset="70568.69">23941 9749 639 0,'0'0'3'0,"0"0"6"16,0 0-9-16,-79 119 23 16,60-63 4-16,11-2-27 15,8-6 2-15,3-7-6 16,26-12 5-16,10-10-2 16,9-16-3-16,1-3 4 15,-4-12-2-15,-12-20 3 16,-10-5-1-16,-17-3 17 15,-6-7-11-15,-12-6-6 16,-21 7 5-16,-7 3-3 16,-5 18 1-16,-1 16 2 0,2 9-5 15,5 12 0 1,10 20-21-16,9 11-88 0,19-2-78 16,1-2-92-16</inkml:trace>
  <inkml:trace contextRef="#ctx0" brushRef="#br0" timeOffset="70886.08">24770 9631 686 0,'0'0'33'0,"0"0"91"16,0 0 15-16,0 0-139 15,0 0-19-15,0 0-8 0,2 51 6 16,40 12 21-16,7-2 0 16,-6-9 0-16,-7-13-3 15,-14-12 3-15,-7-15 0 16,-9-9 0-16,-4-3 1 16,-1 0 18-16,1 0 3 15,1-28 9-15,0-19 14 16,2-14-45-16,0-10-9 15,-2 7-27-15,3 10-60 16,-1 21-59-16,1 19-48 16,-2 14-85-16</inkml:trace>
  <inkml:trace contextRef="#ctx0" brushRef="#br0" timeOffset="71036.98">24733 9828 529 0,'0'0'116'16,"0"0"4"-16,0 0-109 16,0 0-11-16,108-27-14 15,-16 0-26-15,6-7-221 16</inkml:trace>
  <inkml:trace contextRef="#ctx0" brushRef="#br0" timeOffset="71465.62">25307 9604 565 0,'0'0'120'0,"0"0"-42"16,0 0-69-16,0 0-9 15,0 0-17-15,103 3 16 16,-54-3-67-16,-5 3 45 15,-5 6 15-15,-8 3 4 16,-6 6-6-16,-10 1 8 16,-11 3-12-16,-4 4 12 0,-4 1 2 15,-14-5 2-15,3-8 7 16,3-7-7-16,8-4 1 16,2-3 33-16,2 0 31 15,0-20 53-15,0-14-33 16,5-12-83-16,16-3 13 15,5 9-2-15,7 7 19 16,5 8 5-16,5 5-28 16,0 9-11-16,1 8-1 15,0 3-10-15,-5 12 9 16,-8 19-12-16,-11 15-18 16,-20 16-30-16,-3 8-23 15,-42 9-38-15,-21-2-56 16,-23-9-23-16</inkml:trace>
  <inkml:trace contextRef="#ctx0" brushRef="#br0" timeOffset="75994.57">8063 11308 45 0,'0'0'0'0,"0"0"-15"0,0 0-9 16</inkml:trace>
  <inkml:trace contextRef="#ctx0" brushRef="#br0" timeOffset="79203.61">10654 11165 534 0,'0'0'2'0,"0"0"-4"16,0 0-21-16,0 0-8 15,0 0 24-15,0 0-17 0,0 0 14 16,-39 0 5-16,39 0-1 16,0 0-46-16,5 0-107 15,4 7-9-15</inkml:trace>
  <inkml:trace contextRef="#ctx0" brushRef="#br0" timeOffset="79382.32">10654 11165 70 0,'-58'97'11'0,"58"-97"-11"16,0 3-55-16,0 1 40 16</inkml:trace>
  <inkml:trace contextRef="#ctx0" brushRef="#br0" timeOffset="79587.11">10626 11328 268 0,'0'0'0'16,"0"0"-18"-16,0 0 12 15,0 0-54-15,0 0-124 16</inkml:trace>
  <inkml:trace contextRef="#ctx0" brushRef="#br0" timeOffset="79750.03">10626 11328 51 0,'16'-41'0'0</inkml:trace>
  <inkml:trace contextRef="#ctx0" brushRef="#br0" timeOffset="-124876.27">5981 2451 49 0,'0'0'4'0,"0"0"54"16,0 0 23-16,0 0-25 15,0 0 0-15,0 0-7 16,0 0 2-16,-19 1-7 16,5-1 11-16,-2 0-10 15,-1 0-5-15,-2 0-14 0,7 0 11 16,6 0 35-1,3 0-12-15,3 0-22 0,0 0-12 16,9-17-26-16,36-24 7 16,34-26-7-16,27-26 11 15,22-15 3-15,11-6 3 16,13-2-17-16,13 0 0 16,-2 1 0-16,-3 0 2 15,-23 13-6-15,-34 23 4 16,-36 23-5-16,-27 26-1 15,-22 13 1-15,-16 3 5 16,-2 8 0-16,-23 0-1 16,-20 6-39-16,-12 0 0 15,-11 3 1-15,-1 9 17 16,6-1 5-16,9-6 17 0,13-4-1 16,12-1 2-16,12 0 13 15,12 0 16-15,3 0 3 16,0-5-18-16,0-5-15 15,21-1-11-15,12-4 11 16,7 5 0-16,8 7 0 16,1 3 3-16,-1 0 11 15,1 11-4-15,-10 9-9 16,-6 7-1-16,-8 7 2 16,-12 11 4-16,-13 14 3 15,0 16-3-15,-19 5-2 16,-11 5-4-16,-1-5-72 15,4-9-58-15,12-15-68 16,11-28-65-16</inkml:trace>
  <inkml:trace contextRef="#ctx0" brushRef="#br0" timeOffset="-123593.65">8356 731 208 0,'0'0'3'0,"0"0"85"16,0 0 20-1,0 0-36-15,0 0-2 0,0 0-1 16,-8-27 7-16,5 27 10 16,-3 0-41-16,-7 18-34 15,-2 20-11-15,-6 21-15 16,6 14 10-16,8-3 1 16,7-9-4-16,7-18-1 15,17-14-11-15,9-17 3 16,10-10 14-16,5-2 1 15,7-24 2-15,-3-12 0 16,-3-7 1-16,-7-7-3 16,-6 3-8-16,-9 1 8 15,-11 2 2-15,-7 16 0 16,-3 13-4-16,-6 12-6 0,0 3-13 16,3 25-44-16,9 12 14 15,3 5 53-15,4-6 2 16,4-11-2-16,5-10-5 15,-4-10 5-15,-1-5 1 16,0 0 3-16,-5-13 0 16,0-9 3-16,-6-4-2 15,-6-1-5-15,-6-2 0 16,-3-2-14-16,-21-1-1 16,-6 6 9-16,-4 6-2 15,3 10 5-15,5 10-7 16,7 3 6-16,4 21-19 0,12 1-6 15,3-2-6-15,7-7 10 16,23-10 9-16,6-6 12 16,6 0 4-16,4-17 11 15,-4-9-2-15,-2-3-5 16,-7 0 4-16,-3-1 1 16,-8 1-7-16,-1 5 6 15,-9 4-3-15,1 8-5 16,-4 7-2-16,5 5-2 15,2 0-9-15,11 11 4 16,1 9 6-16,2-1-2 16,0-5 4-16,-2-7 0 15,-5-7 0-15,-1 0-4 0,-1-4 5 16,-3-16 6 0,-2-6-4-16,5-2-1 0,-6-1 6 15,3 1 8-15,-3 3-7 16,-2 11-8-16,3 9-1 15,4 5 0-15,2 5-12 16,8 17 1-16,3 7 6 16,6-2-11-16,-2-6-18 15,-1-9-25-15,-6-9 18 16,-5-3-5-16,-7-3 5 16,-6-19 42-16,-3-8 0 15,1-5 8-15,-2-6 8 0,-2 0 27 16,4 0 6-1,-4 7 19-15,3 12-13 0,2 12-33 16,8 10-22-16,8 14-10 16,10 19 9-16,12 5 1 15,0-3 1-15,4-5 4 16,-7-13-5-16,-12-9 0 16,-14-6 0-16,-7-2 0 15,-1-12 9-15,0-22 37 16,0-21-38-16,-3-10-4 15,1-7 0-15,-7 2-4 16,-3 13 0-16,0 16-6 16,0 13-38-16,0 17-32 15,6 8-137-15</inkml:trace>
  <inkml:trace contextRef="#ctx0" brushRef="#br0" timeOffset="-121540.41">10605 160 478 0,'0'0'5'0,"0"0"59"15,0 0 28-15,-54 95-65 16,54-73-23-16,0-1-4 16,12-5-6-16,9 0 6 15,7-5 0-15,-5-8 2 16,-1-3-6-16,-4 0-8 0,-3-16-41 15,-2-7 7-15,-10-9 26 16,-3-2 4-16,-3 1 13 16,-22 1 3-16,-5 11 3 15,-2 13 3-15,-3 8 15 16,1 29 4-16,1 28-25 16,2 21 14-16,14 11-2 15,11-3-4-15,6-11 7 16,15-18-15-16,21-16-1 15,10-14-3-15,5-17 4 16,-2-10-3-16,5-9-3 16,-2-24-17-16,-7-10 5 15,-3-9-56-15,-14-7 10 0,-10-15 58 16,-9 2 6 0,-9 9 17-16,0 17-6 0,-13 26 7 15,-4 20 77-15,-1 8-33 16,-3 29-51-16,2 11-6 15,7 5-3-15,12-5 2 16,0-9-4-16,22-11-10 16,5-13 6-16,7-8 3 15,8-7-3-15,4 0 8 16,-1-9-1-16,1-12 9 16,-13-2-4-16,-6 7-5 15,-15 6 3-15,-9 7-6 0,0 3-3 16,-3 7-12-1,0 18-19-15,3 12 33 0,0 4-9 16,4-2-3-16,7-6 2 16,5-9-29-16,0-9 32 15,10-11-4-15,1-4-38 16,13-14 29-16,5-12-14 16,4-15 16-16,-13 0-73 15,-14-6 35-15,-19-10 37 16,-6 6 20-16,-9 7 25 15,-13 16 56-15,-2 25 10 16,0 3-11-16,0 30-33 16,5 17-37-16,5 3-2 15,11-1-8-15,3-13 0 16,3-11-2-16,17-11-3 16,2-6-4-16,5-7 7 0,-2-1-1 15,-1-3-23-15,-3-14 19 16,-3-3 7-16,-6-4 5 15,-2 1 5-15,-7 4 37 16,0 10 17-16,-2 6-51 16,-1 3 45-16,3 17-58 15,7 22-6-15,6 20 6 16,3 22 52-16,14 19-23 16,3 17 2-16,0 12-22 15,-4 5-8-15,0-2 10 16,-8-8-6-16,-12-19 6 0,-12-19 35 15,-9-22 8-15,-24-21 9 16,-19-17-40-16,-10-19 6 16,0-7-9-16,1-29-15 15,2-36-2-15,7-31-3 16,10-31-18-16,16-28-9 16,23-6-53-16,9 15 8 15,43 21-19-15,16 32 12 16,16 28 1-16,-9 23 0 15,-5 17 40-15,-12 17 28 16,-13 8-2-16,-8 0 5 16,-16 16 7-16,0 2 1 15,-6-2 5-15,-3-2 2 0,3-3 7 16,-3-6 7 0,0-4-20-16,7-1 11 0,-2 0 3 15,2-6 23-15,-1-13 7 16,0-10-27-16,-9-9-11 15,-6-7 10-15,0 1-16 16,-6 3 5-16,-5 15 2 16,1 12-8-16,1 14-1 15,0 12 0-15,-3 34-51 16,4 11 51-16,7 9 2 16,1-5-2-16,6-10 0 15,18-10-3-15,2-12 3 16,6-12-6-16,-2-10 5 15,-1-7 1-15,0 0 8 0,1-20-4 16,-1-12 21-16,-3-9 0 16,-4-7-10-16,-2 0-9 15,-5 8-4-15,-5 12-1 16,1 15-1-16,2 13-13 16,6 0-7-16,10 22 1 15,7 7 19-15,4-1 0 16,-2-5 0-16,3-5 0 15,-5-10 1-15,-6-5-1 16,-4-3 1-16,0-3 2 16,-4-17 8-16,5-9-2 15,-2-7-1-15,1-1 0 16,-2 3 0-16,-5 11 12 16,3 9-7-16,1 8-13 15,-1 6-4-15,5 0-8 0,3 7 11 16,-5 6-8-16,2 0 15 15,-5-6-7-15,-5 1 2 16,-5-6-1-16,-9-2 3 16,-3 0-2-16,0 0 8 15,0 0 26-15,-6 0 3 16,-17-10-4-16,1 0-23 16,-8 1-7-16,5 9-4 15,-2 0-7-15,5 14 3 16,5 16 0-16,4 9-9 0,7 7 4 15,6 2 8-15,0-2-2 16,19-7 1-16,11-13-22 16,9-12-15-16,7-11 0 15,2-3 27-15,4-21-90 16,0-15 12-16,-7-6-25 16,-12-5 59-16,-11 0 5 15,-19-2 51-15,-3 3 34 16,0 12 3-16,-3 16 65 15,0 15 68-15,-3 3-145 16,2 14-16-16,1 10 11 16,3 8-20-16,0 0 12 0,3-5-12 15,13-7 0-15,11-5-1 16,-4-10 1 0,6-5-1-16,-4 0-19 0,1-17 5 15,-6-11-31-15,-4-4-12 16,-9-5 27-16,-7-3 21 15,0-7 10-15,-19 7 4 16,1 12 30-16,-3 12 50 16,0 16 13-16,-1 22-78 15,-1 21-15-15,7 13-2 16,7 4-2-16,9-1 0 16,18-1-14-16,49-5-117 15,42-10-12-15,40-12 31 16</inkml:trace>
  <inkml:trace contextRef="#ctx0" brushRef="#br0" timeOffset="-121142.35">14398 590 512 0,'0'0'0'0,"0"0"26"16,0 0 89-16,0 0-90 16,-31 81-15-16,31-34 8 15,3-4-15-15,19-2-3 0,8-13 2 16,0-10-1-16,5-11-2 15,5-7-7-15,1-20-16 16,-5-15 15-16,-10-13-37 16,-10-6-8-16,-16-4 39 15,-6-6 1-15,-27 3 5 16,-9 11 2-16,-1 19 7 16,1 24 45-16,6 8-8 15,8 36-37-15,15 13-32 16,13 11-3-16,16-4-62 0,29-6-130 15</inkml:trace>
  <inkml:trace contextRef="#ctx0" brushRef="#br0" timeOffset="-120929.78">14851 559 394 0,'0'0'66'15,"0"0"173"-15,0 0-36 16,0 0-54-16,0 0-149 15,0 0 0-15,-29 40 0 16,42 52 14-16,17 22 20 16,2 15-15-16,3 10-19 0,-12-2 0 15,-10-11-68-15,-13-18-136 16,-3-35-27 0,-33-34-15-16,-13-35 15 0</inkml:trace>
  <inkml:trace contextRef="#ctx0" brushRef="#br0" timeOffset="-120803.95">14656 969 621 0,'0'0'63'0,"0"0"-59"16,158-21-4-16,-53 3 0 16,18-6-112-16,14-5-95 15</inkml:trace>
  <inkml:trace contextRef="#ctx0" brushRef="#br0" timeOffset="-120378.83">16066 873 722 0,'0'0'0'16,"0"0"-14"-16,0 0 14 15,67-73 0-15,-12 14 6 16,1-8 2-16,-7 3-7 16,-10 6 3-16,-10 3 6 15,-16 8-10-15,-7 12 10 16,-6 14-4-16,0 12 4 0,0 9-2 16,-9 13-8-1,-7 20-15-15,3 9 5 0,0 5 10 16,13-8 0-16,0-9 0 15,20-6 0-15,11-7 1 16,6-7 1-16,4-2 7 16,-5-7 9-16,-8-1-7 15,-10 3 2-15,-12-3-13 16,-6 5-3-16,0 5 0 16,-6 8-10-16,-18 7 10 15,-4 4 0-15,-2-2-18 16,-3-5 9-16,11-10-68 0,10-10-67 15,12-2 30-15,6-31-25 16</inkml:trace>
  <inkml:trace contextRef="#ctx0" brushRef="#br0" timeOffset="-119710.04">16679 456 128 0,'0'0'132'15,"0"0"-119"-15,0 0 104 16,0 0-24-16,13 100-23 15,0-76-30-15,10-6-27 16,3-7-1-16,9-11-10 16,2 0 3-16,5-3 16 15,-6-16-21-15,-13-3-5 0,-7-3-25 16,-13 0 7 0,-3-3 9-16,-3-3 5 0,-21 8 0 15,-1 7 9-15,-1 16 6 16,-7 6-3-16,2 27-3 15,1 14 0-15,9 3-4 16,13 3 1-16,8-2-1 16,8-3 2-16,34-6-43 15,28-4 8-15,17-12 26 16,17-12 11-16,-6-12 0 16,-10-2-18-16,-17-19 1 15,-29-4 1-15,-20 4 16 16,-22 2 9-16,-9 6 80 15,-27 4-57-15,-10 7-9 0,-2 0-8 16,-1 1-9-16,7 9 14 16,12-3-6-16,11-4 18 15,13-3 30-15,6 0-19 16,0-22 18-16,16-17-44 16,17-12-9-16,3-5-16 15,2 12 8-15,-6 14-3 16,-8 18 1-16,-9 12 1 15,-2 8-10-15,-6 30 2 16,3 20 9-16,-10 14 37 16,0 9-10-16,0 5 11 15,-14 4-8-15,6-3-11 16,5-9 3-16,3-19-18 0,0-25-2 16,0-18 20-16,0-13-21 15,0-3 67-15,3-16 10 16,9-25-22-16,5-22-51 15,1-19-5-15,6-14-37 16,-5-6-24-16,8 4-70 16,2 14-56-16,7 23-83 15,2 24 24-15,-8 16-17 16</inkml:trace>
  <inkml:trace contextRef="#ctx0" brushRef="#br0" timeOffset="-119208.71">17615 520 385 0,'0'0'63'15,"0"0"61"-15,0 0 35 16,0 0-64-16,0 0-51 16,0 0-44-16,0 76 2 15,6-27 35-15,3 0-9 16,-1-5-16-16,-2-8 3 16,0-12-11-16,1-7-4 15,-3-11 0-15,1-6-6 16,2 0-4-16,7-7-13 15,-2-16 5-15,8-12 5 16,2-8-22-16,-2 2 19 16,0 9-22-16,-7 11 23 15,0 15 15-15,0 6-17 0,3 3-10 16,2 19 11 0,9 5 3-16,-2 1-13 0,5-3-18 15,3-7-41-15,-5-10 6 16,0-6 24-16,1-2 7 15,-3-5 27-15,6-15-2 16,-7-3-11-16,1-4 27 16,-4 4 7-16,-4 1 3 15,-6 6 1-15,-5 8 27 16,-4 7 11-16,-1 1-37 16,7 1-5-16,0 12-1 15,7 1 1-15,7-3 0 16,3-6-14-16,10-5 8 15,3 0 0-15,-3-2 6 0,-5-11-42 16,-1-1 41-16,-11 4-12 16,1 0-6-16,-11 3-25 15,-2 3-64-15,-6 3 8 16</inkml:trace>
  <inkml:trace contextRef="#ctx0" brushRef="#br0" timeOffset="-118674.29">18508 602 69 0,'0'0'126'16,"0"0"-16"-16,0 0 4 15,0 0-45-15,0 0 64 16,0 0 3-16,-7 33-89 16,27-19 17-16,5 4 13 15,6 0-1-15,4-1-16 16,-10-4-11-16,-4-3-3 0,-15-8-8 16,-6-2-12-16,0 0 18 15,0 0-9-15,0 0-16 16,3 0-5-16,-2 0-14 15,1 0 0-15,-2 0 0 16,0 0 1-16,0 0 10 16,0 0-11-16,0 0 0 15,0 0 11-15,0 0-11 16,-3 0-3-16,0 0-17 16,0 0 8-16,3 0 10 15,0 0-25-15,0 0 9 16,0 0-5-16,0 0-20 0,0 0 0 15,0-2-4 1,0-1-1-16,0-4-6 0,6-3-18 16,3-4 14-16,2-3 18 15,2-1 6-15,-4-3-6 16,-5 1-12-16,-4-1 25 16,0 3 16-16,-1 2 2 15,-19 7 9-15,-8 9-8 16,-5 1-5-16,-3 28 5 15,1 16 7-15,6 12 2 16,13 4 0-16,2-3 2 16,14-4-1-16,4-7 0 15,31-10-2-15,14-15-5 0,17-15-29 16,10-7-28 0,9-26-98-16,1-14-49 0,-6-8 8 15</inkml:trace>
  <inkml:trace contextRef="#ctx0" brushRef="#br0" timeOffset="-118360.45">19207 515 203 0,'0'0'104'0,"0"0"23"15,0 0-78-15,-85 41-12 16,65-10-6-16,11 3-14 16,9-3-9-16,0 0-1 15,3-9-4-15,17-5-1 16,-2-5-1-16,6-10 6 15,-1-2-7-15,3-9-17 0,-7-14-75 16,-1-9 0-16,-10 0 12 16,-8-5 59-16,0 4 21 15,-7 9 17-15,-9 5 40 16,0 15 41-16,-7 4-13 16,-3 21-64-16,-4 17 21 15,3 12-12-15,7 5-18 16,9 2 2-16,11-1-11 15,0-5-3-15,37-3-9 16,24-4-66-16,30-8-49 16,15-14-58-16</inkml:trace>
  <inkml:trace contextRef="#ctx0" brushRef="#br0" timeOffset="-118148.88">20243 921 701 0,'0'0'16'16,"0"0"204"-16,0 0-100 15,0 0-72-15,0 0 1 16,0 0-42-16,26-27-7 16,-11 5 0-16,-4 3-17 15,-8 5-39-15,-3 8-40 16,-29 6-117-16,-24 0-129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32:3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5371 2338 403 0,'0'0'25'0,"0"0"76"15,0 0 27-15,0 0-35 16,0 0-1-16,0 0-38 16,0 0-15-16,0 0-10 15</inkml:trace>
  <inkml:trace contextRef="#ctx0" brushRef="#br0" timeOffset="1573.03">5659 2944 0 0,'16'0'0'15,"-2"-3"0"-15,5 0 0 0,8-4 0 16,1-10 0-16,2 3 0 16,-3-5 0-16,-26 2 0 15,-1 2 0-15,3 8 0 16,-3 3 0-16,-22-9 0 15,4 3 0-15,8 0 0 16,-20 3 0-16,24 0 0 16,0-2 0-16,-6 4 0 15,0-1 0-15,0 1 0 16,9 3 0-16,-10 0 0 16,2 0 0-16,1 1 0 15,1 1 0-15,3 0 0 16,1-2 0-16,2 0 0 15,-4-1 0-15,1 3 0 16,-6-2 0-16,-9 2 0 0,-13 0 0 16,10 0 0-16,3 0 0 15,0 0 0-15,15 2 0 16,3-2 0-16,-4 0 0 16,-2-19 0-16,3-13 0 15,6 1 0-15,0-5 0 16,0 1 0-16,0 28 0 15,6 5 0-15,0-12 0 16,-3 19 0-16,0 13 0 16,-3-7 0-16,0 23 0 0,0-11 0 15,-3 2 0-15,0 7 0 16,3-4 0-16,0-16 0 16,0-7 0-16,6 17 0 15,7 0 0-15,-2-22 0 16,-1 2 0-16,-1-2 0 15,-3 0 0-15,0-2 0 16,3-3 0-16,-3-5 0 16,0-6 0-16,6-7 0 15,-2-6 0-15,8 11 0 16,-13 11 0-16,2 3 0 16,-4-5 0-16,-3 5 0 15,0 4 0-15,0 0 0 16,-19 0 0-16,11 0 0 15,-20 0 0-15,1-6 0 0,18 1 0 16,-1-2 0-16,-7-5 0 16,1-6 0-16,-5 13 0 15,12 1 0-15,3-3 0 16,-6 2 0-16,2 5 0 16,7 0 0-16,0 10 0 15,3 19 0-15,0-7 0 16,3 5 0-16,10 1 0 15,-1 0 0-15,4 0 0 16,7-4 0-16,4-3 0 16,7-18 0-16,-13 0 0 15,6-3 0-15,-2 0 0 0,-1-17 0 16,-6-32 0-16,-12-3 0 16,-2-4 0-16,2-7 0 15,-6-3 0-15,0 3 0 16,-6 13 0-16,-4 13 0 15,-14 37 0-15,-3-7 0 16,0 14 0-16,2 32 0 16,-2 8 0-16,5 8 0 15,2 2 0-15,16-4 0 16,4-6 0-16,-6-13 0 16,6-25 0-16,0-4 0 15,0 9 0-15,6-11 0 16,-2-3 0-16,2-17 0 15,-6-4 0-15,0-5 0 16,0-4 0-16,-3-2 0 0,-4-6 0 16,-2-1 0-16,0-1 0 15,-6 2 0-15,3 0 44 16,12 38-44-16,0 0 53 16,-25-90 55-16,20 74-30 15,2 6 8-15,0 9-20 16,3-1-5-16,0 1 6 15,0 1 2-15,0 0-19 16,0 0-10-16,0 0-9 16,-3 0 2-16,3 0-22 0,0 0-4 15,0 19-7-15,0 18 0 16,-3 20 12-16,-7 20 6 16,-2 8-1-16,-1 4 1 15,-1-7-8-15,2-14-7 16,2-10 12-16,2-9-2 15,-1-10 4-15,2-8 3 16,1-7-7-16,3-9 8 16,0-5-15-16,3-6 2 15,0-4-6-15,0 0-2 16,0 0 1-16,0 0-1 16,0 0 0-16,16 0 5 15,7 0 2-15,18 0 8 16,6 0 0-16,11-2-2 15,6-8-4-15,-3-1 0 0,-10-2-8 16,-12 5 0-16,-14 1-1 16,-13 5 0-16,-3 2 0 15,-9 0 1-15,0 0 4 16,0 0-5-16,0 0-7 16,0 0 5-16,0 0-30 15,-5 1-25-15,-8 9-45 16,1 3-56-16,-1-1-52 15,2-4-82-15</inkml:trace>
  <inkml:trace contextRef="#ctx0" brushRef="#br0" timeOffset="2022.3">6045 2729 293 0,'0'0'65'15,"0"0"-40"-15,0 0 127 16,0 0-15-16,0 0-44 0,0 0-7 16,0 0-16-16,-6-6-11 15,6 6-20-15,0 0-17 16,0 0-10-16,6 0-12 16,18 0 0-16,12 4 13 15,13-1 4-15,-1 0 12 16,1-3-24-16,-10 0 0 15,-8 0 2-15,-7-4-5 16,-12 1-1-16,-5 0 0 16,-4 3-1-16,-3 0-12 0,0 0-22 15,0 0-21 1,0 0-46-16,0 0-126 0,-3 0-154 16</inkml:trace>
  <inkml:trace contextRef="#ctx0" brushRef="#br0" timeOffset="2592.27">6833 2506 233 0,'0'0'42'16,"0"0"66"-16,0 0 20 15,0 0-54-15,0 0 40 16,0 0-60-16,-39-42-3 15,15 42-7-15,-3 0-27 16,-4 9-9-16,1 19-7 16,2 13-1-16,8 10-6 15,4 9 6-15,10 0-3 0,6-7 2 16,0-13-1-16,18-11-7 16,9-11 8-16,1-8-5 15,5-5-9-15,-8-5 8 16,-4 0 1-16,-6 0 4 15,-6 0 2-15,-6-4 5 16,-3 2 18-16,0-1-4 16,0 1 11-16,-12 2 9 15,-6 0-22-15,-6 13-14 16,-4 17-3-16,1 9-1 16,9 6 0-16,6-3 1 15,12-5-5-15,0-10 1 16,30-7-2-16,19-10-17 0,26-10-43 15,26-7-40 1,11-22-13-16,6-17-283 0</inkml:trace>
  <inkml:trace contextRef="#ctx0" brushRef="#br0" timeOffset="3253.07">8187 2413 256 0,'0'0'18'16,"0"0"118"-16,0 0 14 16,0 0-37-16,0 0-8 15,0 0-6-15,3-11-15 16,-3 11-28-16,0 0-19 16,0 0-18-16,-16 9-7 15,-14 17 5-15,-18 9-3 16,-18 11-11-16,-2 5 10 15,1-1-11-15,10-6-1 16,9-6 7-16,11-13-5 16,16-11 6-16,8-5-9 15,10-6-2-15,3-3-1 0,0 3-2 16,3 5-2-16,19 5 6 16,14 5 1-16,16 3 9 15,12-1-6-15,5-3 5 16,-1-1 5-16,-2-6-10 15,-18 0-2-15,-12-1-1 16,-14-4 0-16,-4 1-10 16,-6 0-83-16,1 8-96 15,-4-4-125-15,0-6-124 16</inkml:trace>
  <inkml:trace contextRef="#ctx0" brushRef="#br0" timeOffset="4092.37">9125 2738 163 0,'0'0'40'16,"0"0"-26"-16,0 0 125 15,0 0-59-15,0 0 10 16,54-85 5-16,-45 53-1 15,-9-4-23-15,0-5-22 16,0 0-2-16,-21 2-8 16,-9 6-11-16,-1 8-2 15,-2 8 8-15,3 15-16 0,-1 2-14 16,-5 22-4-16,-4 28-23 16,7 18 19-16,8 8-11 15,19-5 7-15,6-15-1 16,3-14 7-16,19-15-8 15,2-11 7-15,1-12 3 16,8-4 2-16,0-10 7 16,3-18 5-16,-2-11 5 15,-4-12-1-15,-5-3 5 16,-7 4-9-16,-9 14-8 16,-3 15 2-16,-6 16-5 15,0 5-3-15,0 9-16 16,0 33-33-16,0 17-24 0,12 18-5 15,12-1-114-15,9-14-57 16,5-18-151-16</inkml:trace>
  <inkml:trace contextRef="#ctx0" brushRef="#br0" timeOffset="4504.28">9537 2827 663 0,'0'0'55'15,"0"0"40"-15,0 0 9 16,0 0-79-16,0 0-10 16,0 0-15-16,-15-12-15 0,27 7 2 15,12 3-10-15,10 2 13 16,8 0-11-16,1 0-17 16,-10 17 5-16,-7 2 9 15,-7 6-8-15,-9 0 24 16,-10 3 6-16,0-2 1 15,0-6 1-15,0-7 3 16,-7-6 1-16,7-3 12 16,0-4 35-16,0 0 15 15,0-25 0-15,10-17-2 16,10-12-63-16,11-4 1 16,3 12 1-16,-1 11-3 15,-2 13 0-15,-4 11-3 0,-6 11-2 16,0 0-11-1,-6 24-1-15,-8 19 6 0,-7 13 1 16,0 13 6-16,-19 5-45 16,-11 3-57-16,-8-1-59 15,-4-9-45-15,-3-11-110 16</inkml:trace>
  <inkml:trace contextRef="#ctx0" brushRef="#br0" timeOffset="5534.53">11321 2423 35 0,'0'0'68'0,"0"0"3"16,0 0 31-16,0 0 13 15,0 0-10-15,0 0 6 16,3-2-7-16,-3 2-20 16,0 0-9-16,-20 2-9 15,-9 17-16-15,-19 11-47 16,-14 12 3-16,-3 11 1 16,1 0-5-16,4 0 2 0,14-10-3 15,15-12-1-15,17-11-6 16,10-7-2-16,4-2 2 15,18 0-10-15,19 0 16 16,20-5 0-16,17-6 4 16,10 0 3-16,4-9-7 15,-3-5-9-15,-6 2-53 16,-18 4-78-16,-19 4-81 16,-20 4 22-16,-22 4-40 15</inkml:trace>
  <inkml:trace contextRef="#ctx0" brushRef="#br0" timeOffset="5690.94">11090 3060 100 0,'0'0'137'16,"0"0"48"-16,0 0-40 15,0 0-25-15,0 0-78 16,0 0-31-16,16 17 32 16,59-44 14-16,16-3-57 15,10-3-13-15,5 2-135 16,12 3-70-16,5 2 33 15</inkml:trace>
  <inkml:trace contextRef="#ctx0" brushRef="#br0" timeOffset="5825.29">12122 2392 98 0,'0'0'0'0</inkml:trace>
  <inkml:trace contextRef="#ctx0" brushRef="#br0" timeOffset="6596.85">12122 2392 53 0,'101'-65'50'0,"-101"65"13"16,0 0-15-16,0 0 1 15,0 0-8-15,0 0-6 16,0 0 13-16,0 0 24 15,0 0-2-15,0 0 1 0,0 0 3 16,0 0-10-16,0 0-15 16,0 0-26-16,0 0-22 15,0 0 0-15,0 0 3 16,0 0-2-16,0 0 8 16,0 0-3-16,0 0 0 15,0 0 3-15,0 0-10 16,0 0 1-16,0 0 1 15,0 0-1-15,0 0 7 16,0 0-4-16,0 0 0 16,0 0 4-16,0 0-8 15,0 0 1-15,0 0 0 16,0 0 1-16,0 0-3 16,0 0 1-16,0 0 0 0,0 0 0 15,0 0 1-15,0 0 1 16,0 0 0-16,0 0-1 15,0 0 3-15,0 0-4 16,0 0 0-16,0 0-1 16,0 0 1-16,0 0 0 15,0 0 2-15,0 0 0 16,0 0-4-16,0 0 2 16,0 0-2-16,0 0 0 15,3 0 2-15,5-1-1 16,4-1 1-16,7 2-9 0,5 0 3 15,1 0-3-15,5 4-1 16,-6 2-1-16,0 3-3 16,-11-6 6-16,-7 0 4 15,-3-3 4-15,-3 0 3 16,0 0 6-16,0 0-2 16,0 0 12-16,-5 0-6 15,-12 0-7-15,-10-3-6 16,-7-2 0-16,-2 2-1 15,-6 3-2-15,2 0 0 16,-2 5 0-16,6 10 3 16,8 4-4-16,1 10-3 0,8 7-2 15,7 12 8 1,7 7 1-16,5 1 0 0,1-9 10 16,22-8-9-16,2-12 8 15,12-6 6-15,7-7-10 16,5-11 7-16,8-3-12 15,-3 0-4-15,4-22-100 16,-6-3-178-16,-7-5-120 16</inkml:trace>
  <inkml:trace contextRef="#ctx0" brushRef="#br0" timeOffset="7024.98">12650 2685 641 0,'0'0'8'16,"0"0"98"-16,0 0-41 16,0 0-65-16,0 0-9 15,0 0-14-15,94-11 21 16,-39 10-30-16,-4 1-5 16,-8 0 24-16,-10 14 1 15,-11 6 0-15,-13 8 7 16,-9 3-7-16,0 1 6 15,-19-3 2-15,-5-3 4 16,3-5 5-16,3-7 14 16,6-7 8-16,9-7 32 15,3 0 8-15,0-12 24 16,10-29-4-16,25-10-83 16,11-13 1-16,13 7-3 0,6 8-1 15,2 16 20-15,-4 21-9 16,-8 12-8-16,-13 5-4 15,-16 28-6-15,-6 13-6 16,-20 10 7-16,0 10-8 16,-24 7-31-16,-12-2-74 15,-1-3-27-15,3-10-69 16,18-14 23-16,16-19-6 16,16-19 108-16</inkml:trace>
  <inkml:trace contextRef="#ctx0" brushRef="#br0" timeOffset="7384.44">14304 2171 753 0,'0'0'31'0,"0"0"-27"15,0 0 99-15,0 0-102 16,0 0 0-16,0 0 0 15,-18 33 1-15,-9 4 49 16,-11 7 15-16,-10 5-24 16,-8-1-3-16,-3-2-5 0,1-3-8 15,10-11-4 1,11-7 6-16,15-11-19 0,15-8-2 16,7-5-5-16,0-1-2 15,0 3-5-15,20 7-1 16,12 4 6-16,21 7 11 15,14-1-3-15,5-7-7 16,-1-2 6-16,-2-6-7 16,-5-3-24-16,-6 1-40 15,-5-3-84-15,-11 0-58 16,-10-10-359-16</inkml:trace>
  <inkml:trace contextRef="#ctx0" brushRef="#br0" timeOffset="7842.66">15348 2135 371 0,'0'0'77'16,"0"0"84"-16,0 0 87 16,0 0-108-16,0 0-26 15,0 0-36-15,-13-43-14 16,10 43-55-16,0 14-9 15,-2 22-12-15,-3 21 5 16,-2 21 7-16,-3 11 4 16,-4 3-3-16,4-6 5 15,3-13-6-15,1-16 0 16,6-22 0-16,3-14 0 16,0-8-3-16,0-7 2 15,19-3-3-15,14-3 2 16,25 0 2-16,17-5-27 0,19-16-46 15,10-9-63-15,0-9-97 16,-10-4-106-16</inkml:trace>
  <inkml:trace contextRef="#ctx0" brushRef="#br0" timeOffset="8045.2">15736 2363 703 0,'0'0'43'0,"0"0"168"16,0 0-138-16,0 0-61 16,0 0-11-16,0 0 0 0,100 0 45 15,-30-7-46 1,2 2-1-16,-6-2-67 0,-5 1-52 16,-9-2-106-16,-21-5-67 15,-17 1-44-15</inkml:trace>
  <inkml:trace contextRef="#ctx0" brushRef="#br0" timeOffset="8249.74">15978 2232 526 0,'0'0'104'16,"0"0"183"-16,0 0-146 16,0 0-80-16,0 0-9 15,0 0-29-15,-14 27-23 16,14 15-5-16,7 20 5 15,3 14 4-15,-3 12-4 0,-7 2-6 16,0-2-78-16,0-16-87 16,6-22-105-16,14-20 57 15,22-19-105-15</inkml:trace>
  <inkml:trace contextRef="#ctx0" brushRef="#br0" timeOffset="8606.68">16975 2213 881 0,'0'0'11'0,"0"0"13"15,0 0 27-15,-88 31-51 0,53 3 1 16,-1 7 0-16,6 3-1 16,11-4-3-16,10-2-6 15,9-6 6 1,0-4-8-16,6-6 5 0,11-6-1 15,6-7-6-15,-2-5-2 16,2-4-5-16,-3 0 8 16,-8 0 12-16,-6-1 1 15,-6 1 6-15,0 0-1 16,-8 1 2-16,-18 23-3 16,-10 6-1-16,-3 12 7 15,6 1 10-15,14-5-12 16,7-5-9-16,12-7-4 0,9-4-9 15,39-7-1-15,27-8-59 16,36-7-88-16,34 0-75 16,19-16 37-16</inkml:trace>
  <inkml:trace contextRef="#ctx0" brushRef="#br0" timeOffset="9135">19583 2259 384 0,'0'0'20'16,"43"-100"150"-16,-27 59 50 15,2 12-113-15,-7 13-11 16,-8 10-27-16,-3 6-4 15,0 0-65-15,6 28-5 0,8 23-17 16,9 24 22-16,-4 15 9 16,4 5-6-16,-8-3-2 15,-1-19 5-15,-3-15-6 16,1-27 0-16,-6-17 2 16,-2-11 0-16,-1-3 7 15,2 0 22-15,9-31 24 16,9-16 10-16,13-22-55 15,2-20-5-15,4-4-5 16,-2 0-5-16,-5 12-41 16,-5 25-35-16,-15 25-14 15,-4 24-55-15,-8 7-146 0,-3 14-224 16</inkml:trace>
  <inkml:trace contextRef="#ctx0" brushRef="#br0" timeOffset="9304.71">19738 2406 307 0,'0'0'337'0,"0"0"-244"15,0 0 121-15,0 0-158 16,0 0-24-16,0 0-31 16,70-23 4-16,7 3-5 15,16-5-125-15,2 0-153 16,-4-5-177-16</inkml:trace>
  <inkml:trace contextRef="#ctx0" brushRef="#br0" timeOffset="9897.06">22373 2341 408 0,'0'0'5'15,"0"0"224"-15,0 0-150 16,0 0 2-16,0 0-24 16,0 0-25-16,26-70-1 15,0 62-22-15,6 8-9 16,2 0-5-16,4 22-10 16,-7 12-4-16,-6 7 17 15,-9-1-33-15,-11-1 2 16,-5-2 11-16,0-4 3 15,-15-10 17-15,2-4 2 0,-1-8 1 16,5-6 11-16,6-4-7 16,3-1 15-16,0-6 33 15,0-24 13-15,12-14-61 16,23-16-5-16,15-5 2 16,8-1 2-16,2 13 2 15,-6 16 12-15,-12 15-2 16,-13 18-11-16,-5 4-5 15,-9 20-13-15,2 20 0 16,-11 13 9-16,-6 8 3 16,0 4 1-16,-9-1-9 15,-12-1-49-15,3-8-40 0,4-11-47 16,10-13-23-16,4-14-32 16</inkml:trace>
  <inkml:trace contextRef="#ctx0" brushRef="#br0" timeOffset="10122.66">23549 2283 777 0,'0'0'62'0,"0"0"134"16,0 0-150-16,0 0 7 15,0 0-33-15,0 0-20 0,34-3-9 16,20 3-1-16,13 0 6 15,9 0-22-15,-2 0-45 16,-11 1-38-16,-15 6-66 16,-11 6-49-16,-22 7 25 15,-15 5-30-15</inkml:trace>
  <inkml:trace contextRef="#ctx0" brushRef="#br0" timeOffset="10265.54">23594 2579 159 0,'0'0'228'0,"0"0"-57"15,0 0-13-15,0 0-65 16,0 0-82-16,0 0-3 16,58 2-8-16,42-18 0 0,19 7-3 15,17 8-65-15,14 1-201 16,11-7-59-16</inkml:trace>
  <inkml:trace contextRef="#ctx0" brushRef="#br0" timeOffset="10834.15">24790 2269 749 0,'0'0'29'0,"0"0"123"0,0 0-29 15,0 0-103 1,0 0 6-16,0 0-14 0,0-9-12 15,0 17-12-15,0 24-14 16,0 19 25-16,0 17 1 16,0 5 0-16,0-9 3 15,-9-13 1-15,1-17-2 16,4-18 0-16,2-13-3 16,2-3 2-16,0 0 15 15,0 0 1-15,0-12 15 16,0-22 62-16,0-18-47 15,8-18-40-15,7-13 6 16,0 4-10-16,2 9-1 16,-1 17-2-16,-3 22 0 15,-6 18-3-15,-4 10-2 0,0 3-5 16,8 3-16-16,10 28-50 16,12 17 68-16,9 11-2 15,3 4 10-15,0-4 0 16,-5-11 2-16,-7-10-3 15,-11-13 1-15,-8-11-3 16,-8-10 3-16,-4-4 1 16,-1 0 12-16,5-18 20 15,4-20 20-15,4-20-42 16,2-17-11-16,2-5 0 16,-3 1-5-16,1 8-21 15,-4 19-7-15,-1 22-8 0,-2 18-40 16,-5 12-23-16,5 3-158 15,3 22-113-15,6 7 83 16</inkml:trace>
  <inkml:trace contextRef="#ctx0" brushRef="#br0" timeOffset="11532.44">25494 2673 513 0,'0'0'28'16,"0"0"195"-16,0 0-110 16,0 0-45-16,0 0-11 15,0 0-43-15,-2-8-10 16,2 8-8-16,0 0-2 16,-6 0-10-16,-3 6 5 0,0 5 9 15,-3 1 2 1,-1-5 0-16,2-4 0 0,-2-3 8 15,3 0-6-15,1 0 0 16,3-15 7-16,3-7-9 16,3-10-7-16,0 0 3 15,19 2-5-15,3 9 7 16,2 8-14-16,-4 13 2 16,-1 0 3-16,-4 15-4 15,-3 12-1-15,-6 1-33 16,-6 0 10-16,0-5 16 15,-8-3 6-15,-8-4 17 16,0-6 1-16,-2-4 6 0,4-5 2 16,3-1 2-1,2 0 11-15,4-7 28 0,3-11 0 16,2-10-11-16,0-2-11 16,10-1-17-16,2 8-7 15,-2 11-4-15,-3 7 2 16,-2 5 6-16,-2 0-8 15,3 20-14-15,1 15 8 16,-4 6 6-16,-3 8 1 16,-1-1 2-16,-26 3-3 15,-12-2 0-15,-12-1-22 16,-5-2-54-16,-1-8-80 16,11-9-130-16,14-17-180 15</inkml:trace>
  <inkml:trace contextRef="#ctx0" brushRef="#br0" timeOffset="12318.33">26475 2352 180 0,'0'0'344'15,"0"0"-302"-15,0 0 73 16,0 0-40-16,0 0 15 16,0 0 3-16,-10-8-24 15,10 8-18-15,0 0-4 16,0 0-5-16,0 0 2 0,-2 0 2 16,1 0-18-16,-1 0-2 15,2 0-6-15,0 0-14 16,0 0-1-16,0 0-3 15,0 0-1-15,0-1 0 16,0-4-1-16,0-3-2 16,0-1 2-16,0 1-6 15,0 3 6-15,-1 2 0 16,1 3 3-16,-2 0-5 16,2 0 2-16,-1 0-14 0,-2 0 4 15,0 22-26 1,-3 21-9-16,-3 21 44 0,-6 15 1 15,2-2 1-15,-2-9-1 16,3-16 1-16,1-18-2 16,4-12 1-16,2-11 0 15,4-8 2-15,1-3 0 16,0 0 11-16,0 0 1 16,0-6 7-16,0-24 16 15,6-20-31-15,9-23-4 16,4-11 0-16,1-6-2 15,3 3 1-15,0 18-1 16,-5 22 0-16,-7 20-3 16,-4 17 2-16,-6 10-3 15,2 3-16-15,8 31-40 0,6 18 17 16,6 18 36-16,3 6 6 16,-1-1-2-16,-3-10 3 15,-3-16 0-15,-5-17 0 16,-4-15 2-16,-6-12-1 15,-1-3 0-15,-1-2 7 16,4-5 33-16,9-26 23 16,4-22-16-16,8-22-37 15,0-11-5-15,-2-5-4 16,-4 8-2-16,-1 16-17 16,-7 20-18-16,-7 24-8 15,-6 18-25-15,0 5-69 0,0 22-135 16,0 16-105-16,0 8 47 15</inkml:trace>
  <inkml:trace contextRef="#ctx0" brushRef="#br0" timeOffset="12567.06">26957 2506 622 0,'0'0'43'0,"0"0"229"16,0 0-188-16,0 0-24 16,0 0-3-16,0 0-40 15,-9-16-10-15,27 12-7 16,13-4 0-16,15-1-5 0,10 1 5 16,-4 2-38-16,-3 3-26 15,-8 1-43-15,-10 2-52 16,-10-2-111-16,-14 1 38 15</inkml:trace>
  <inkml:trace contextRef="#ctx0" brushRef="#br0" timeOffset="12784.6">27125 2360 149 0,'0'0'171'0,"0"0"62"16,0 0-31-16,0 0-15 0,0 0-69 15,0 0-17-15,-11-46-33 16,9 46-34-16,2 0-23 15,0 16-11-15,5 18-13 16,11 22 10-16,-2 13 6 16,-10 6-5-16,-4-4 2 15,-14-4-55-15,-17-6-34 16,-6-9-35-16,1-10-98 16,7-16-67-16,19-20-117 15</inkml:trace>
  <inkml:trace contextRef="#ctx0" brushRef="#br0" timeOffset="12987.14">27641 2266 810 0,'0'0'52'0,"0"0"139"16,0 0-115-16,0 0-25 15,0 0-51-15,0 0-13 16,9 53-10-16,-4 8 22 15,-5 11 0-15,-1 4-26 16,-19-1-97-16,-9-3-28 16,-6-12-43-16,8-15-263 15</inkml:trace>
  <inkml:trace contextRef="#ctx0" brushRef="#br0" timeOffset="13513.08">28008 2769 677 0,'0'0'34'16,"0"0"58"-16,0 0-30 15,0 0-62-15,0 0 1 16,0 0 11-16,-47 37-2 16,23-27 1-16,4-6-7 15,1-2-2-15,6-2-1 16,4 0-1-16,4-7 0 15,5-12-3-15,3-8 9 16,20-7-12-16,6 1 6 16,0 8-5-16,-8 8 5 15,-11 11-6-15,-5 6 3 16,-5 0-7-16,0 1-12 0,0 17-6 16,0 3 15-16,0 4 7 15,-3-6 6-15,-3-5-5 16,0-3 5-16,1-7-1 15,5-2 2-15,0-2 7 16,0 0 0-16,0 0 9 16,0 0 53-16,0-12 5 15,14-7-29-15,5-3-33 16,2 0-7-16,1 5 2 16,-3 8-7-16,-6 4 3 0,-7 5 2 15,-2 0-6 1,2 14-9-16,-5 10-2 0,-1 10 8 15,0 2-2-15,-17 6 5 16,-13 0 0-16,-11-2-6 16,-11-1-35-16,-7-5-32 15,-2-1-71-15,4-9-137 16,16-9-179-16</inkml:trace>
  <inkml:trace contextRef="#ctx0" brushRef="#br0" timeOffset="13860.27">28709 2755 616 0,'0'0'43'16,"0"0"5"-16,0 0 17 15,0 0-65-15,0 0-7 16,0 0-5-16,-13-3 12 15,13 3-8-15,0 0 3 16,0 0 1-16,0 0 1 16,0 0 3-16,0 0 5 15,6 0-1-15,4-9 22 16,4-7-10-16,-4-1 3 16,-5 4-2-16,-4 4-7 15,-1 5-1-15,0 4-9 16,-16 0-2-16,-5 0-9 0,-3 3-4 15,0 11 7-15,4 3-15 16,5 0-70-16,7 3-69 16,8-6-52-16</inkml:trace>
  <inkml:trace contextRef="#ctx0" brushRef="#br0" timeOffset="14227.64">29244 2747 532 0,'0'0'22'15,"0"0"96"1,0 0-74-16,0 0-28 0,-105 15-1 16,74 0 0-16,6 1-15 15,9-4 2-15,5-4-5 16,6-2 3-16,5-3-4 15,0-3 0-15,0 1 3 16,16-1 1-16,6 0 12 16,4 0 2-16,3-5 4 15,-4-13-10-15,-4-2 9 16,-9 0 9-16,-6 4 0 16,-6 7 14-16,0 1-3 0,-2 4-37 15,-11 4 0 1,-7 0-22-16,-2 0 0 0,1 12-22 15,3 5-42-15,8 5-65 16,8 0-44-16,2-3-107 16</inkml:trace>
  <inkml:trace contextRef="#ctx0" brushRef="#br0" timeOffset="14676.28">29901 2755 512 0,'0'0'98'0,"0"0"88"15,0 0-169-15,0 0 0 0,-85-5-13 16,70 5-4-16,5 5-3 16,4 2-3-16,3-5 6 15,3 0-7-15,0-1-1 16,0 1-4-16,3 0 12 15,13 3 3-15,4-2 5 16,2-3 2-16,-3 0 9 16,-2 0-6-16,-4-12-1 15,-7 0 4-15,-4 0-7 16,-2 4 3-16,0 2 1 16,-9 3-13-16,-9 3-1 15,-3 0-14-15,3 0-2 0,3 0 11 16,8 7-9-16,4 0 3 15,3-1-17-15,0 0 7 16,7-1 22-16,10 0 1 16,1-3 4-16,-2-2 9 15,-1 0-9-15,-3 0 9 16,-6 0-7-16,-5-5 3 16,-1-4-10-16,-6 1-91 15,-28 1-109-15,-12 1-249 16</inkml:trace>
  <inkml:trace contextRef="#ctx0" brushRef="#br0" timeOffset="128851.53">23051 6821 20 0,'0'0'2'15,"0"0"6"-15,-88-14 4 16,80 12 45-16,4 0-39 16,4 2-17-16,0 0 16 15,0 0 30-15,0 0 7 16,0 0-32-16,-2 0-17 0,-2-10-2 15,-3 0-3-15,-3 1-21 16,-6 2-74-16,-7 7-29 16</inkml:trace>
  <inkml:trace contextRef="#ctx0" brushRef="#br0" timeOffset="129532.39">20694 7219 319 0,'0'0'11'16,"0"0"-11"-16,0 0 59 15,0 0 27-15,0 0-3 16,0 0-48-16,-46-59-35 16,43 62-4-16,0 27-17 15,-3 25 21-15,-9 36 5 16,-6 39-2-16,-12 29 38 15,-6 32-34-15,7 30-3 16,5 24 3-16,15 20 0 16,6 20-3-16,6 18 46 15,0 24-39-15,12 23 12 0,7 33 4 16,1 18-8 0,-6 23-11-16,-2 20-8 0,-2 8 0 15,-3 17 1-15,-7 4-1 16,0 5 0-16,0 8 1 15,-17 3-1-15,4 6 58 16,0-2-22-16,-1 2 2 16,8-16-6-16,6-10-14 15,0-7-8-15,3-24-7 16,14 7 0-16,2-45-2 16,0-105-1-16,-5-108 0 15</inkml:trace>
  <inkml:trace contextRef="#ctx0" brushRef="#br0" timeOffset="131252.28">22188 8682 230 0,'0'0'6'0,"0"0"56"16,0 0 8-16,0 0-41 15,0 0 6-15,0 0-20 16,0 0-15-16,-26-13 3 15,26 13-3-15,0 0 3 16,0 0 12-16,6 0 16 16,23-8 6-16,20-21 35 15,17-10-27-15,12-9-34 16,-2-3-3-16,-2 4-8 16,-10 6 0-16,-11 7 2 0,-9 11-2 15,-11 9-2-15,-7 14-1 16,-8 7-15-16,4 32 2 15,3 11-1-15,8 13 17 16,3-10 5-16,7-11-5 16,10-18-3-16,8-11 1 15,8-13 2-15,5-4 14 16,2-25-11-16,-2-7 0 16,-2-4 7-16,-2 4-9 15,-9 0-1-15,-10 10-1 16,-5 4 1-16,-5 11 0 15,2 10-6-15,-2 1-7 16,8 10 12-16,6 10 0 16,7-4 1-16,6-3 0 15,1-9 5-15,2-4-3 0,0 0-2 16,-1-12-2-16,-1-10 0 16,-7-2 2-16,-5-1-3 15,-9 5 1-15,-9 7 4 16,-8 6-9-16,-3 7 0 15,2 0-31-15,0 14 30 16,1 2-20-16,-1 1 0 16,1-4-10-16,2-9 25 15,5-4 6-15,1 0 3 16,0-7-25-16,-4-10-14 0,-8 3 17 16,-11 1 26-16,-6 4 5 15,-7 5 36-15,-1 4 28 16,-2 0-32-16,0 0-2 15,0 0 8-15,0 0-20 16,0 0 22-16,0 0-21 16,0 0-24-16,1 0 0 15,2 0-139-15,1-4-235 16</inkml:trace>
  <inkml:trace contextRef="#ctx0" brushRef="#br0" timeOffset="132712.49">27542 7925 70 0,'0'0'8'16,"0"0"32"-16,0 0 12 0,0 0-11 16,0 0-9-1,0 0 6-15,0 0-7 0,-2 0 12 16,2 0 12-16,0 0-3 16,0 0-1-16,0 0-11 15,0 0 1-15,0 0 11 16,0 0-14-16,0 0-12 15,0 0-9-15,0-5-4 16,0-7 15-16,5-2-18 16,6-5-3-16,2 4-14 15,1 4 7-15,0 2-5 16,1 8 1-16,3 1-12 0,2 4 12 16,7 18-9-16,-1 10 9 15,-8 10-2-15,-5 5 11 16,-10 2-5-16,-3 6 0 15,0-5 0-15,-15-4 6 16,0-13-6-16,2-12 0 16,4-11 9-16,4-6-5 15,4-4 4-15,1 0 22 16,0-2 6-16,0-24 26 16,3-13-37-16,12-17-19 15,7-11-4-15,5-2-1 16,4 7-1-16,4 4 0 15,-1 12 1-15,-1 13-3 0,-6 15 1 16,-5 11-9-16,-3 7 7 16,-4 8-21-16,2 20 20 15,-2 11 0-15,-2 9 4 16,-9 8 10-16,-4 6-10 16,0 4 3-16,-10-5-6 15,-3-4 3-15,2-10-21 16,4-14-16-16,7-6-51 15,0-9-62-15,18-17-56 16,16-1-49-16</inkml:trace>
  <inkml:trace contextRef="#ctx0" brushRef="#br0" timeOffset="133079.99">28462 8054 41 0,'0'0'39'16,"0"0"31"-16,0 0 12 15,0 0-13-15,0 0 4 16,0 0-1-16,-2 0 7 15,0 0-5-15,0 0-2 16,2 0-7-16,0 3-40 16,0-3-9-16,0 0-16 0,27 1 8 15,16-1 1-15,15 0-6 16,6-1 1-16,4-9-8 16,-7-2-48-16,-11 2-16 15,-14 3-5-15,-16 1-3 16,-13 6-19-16,-7 0-27 15,-13 13 31-15,-25 12-32 16</inkml:trace>
  <inkml:trace contextRef="#ctx0" brushRef="#br0" timeOffset="133211.84">28488 8282 14 0,'0'0'110'0,"0"0"30"0,-80 40-41 16,79-37-34-16,1-3-20 15,23 0-33-15,30-12 2 16,27-5 27-16,16-5-41 15,1 0-25-15,-6-4-198 16</inkml:trace>
  <inkml:trace contextRef="#ctx0" brushRef="#br0" timeOffset="137618.18">28880 6942 5 0,'0'0'38'0,"0"0"24"15,0 0-26-15,7-81 30 16,-7 66-11-16,0 5 21 16,0 6-36-16,0 1-5 15,0 3-7-15,0 3-28 0,0 31-24 16,0 21 23 0,0 18 1-16,0 4-2 0,0-8 4 15,0-16-2-15,4-14 0 16,3-18 0-16,-1-11 3 15,-3-5-2-15,-2-5 0 16,-1 0 38-16,2-1 6 16,-1-20 52-16,1-13-60 15,2-15-35-15,-3-8 0 16,1-11 10-16,-2 2-3 16,0 8 15-16,0 19-10 15,0 19 11-15,0 14 2 16,0 6-27-16,0 0-8 15,0 24-32-15,3 14 30 0,12 9 6 16,7 3 4-16,5-11 0 16,0-8 0-16,-2-13 1 15,-4-7 1-15,0-8 2 16,-2-3-3-16,-2-4 21 16,-1-20-19-16,-2-11 8 15,-5-8 1-15,-7-3-12 16,-2-1 9-16,-2 5-9 15,-10 8-2-15,1 12-3 16,5 16-8-16,0 6-30 16,5 13-124-16,1 16-67 15,0 11 34-15</inkml:trace>
  <inkml:trace contextRef="#ctx0" brushRef="#br0" timeOffset="137843.81">29426 7013 28 0,'0'0'213'0,"0"0"-76"16,0 0-14-16,0 0-68 15,0 0-3-15,0 0-49 16,0 0-3-16,0 32-16 16,0 9 16-16,0 9 12 15,0 1-3-15,0 0-9 16,1-7-1-16,6-5-33 15,1-15-62-15,1-9-11 16,4-14-53-16,-1-4-57 16</inkml:trace>
  <inkml:trace contextRef="#ctx0" brushRef="#br0" timeOffset="138061.1">29672 6869 186 0,'0'0'277'0,"0"0"-122"16,0 0-31-16,0 0-98 16,0 0-26-16,0 0-6 15,-12-10-9-15,28 3 7 0,15-3-5 16,17 0-3 0,9-4-20-16,3 3-34 0,-2 3-35 15,-8 2-13 1,-14 4-40-16,-18 2-22 0</inkml:trace>
  <inkml:trace contextRef="#ctx0" brushRef="#br0" timeOffset="138205.34">29719 7002 75 0,'0'0'130'16,"0"0"-15"-16,0 0-14 16,0 0-43-16,0 0-58 15,0 0 3-15,17 9-3 16,48-33 0-16,10-2 0 15,4 1-113-15,-4-2-71 0</inkml:trace>
  <inkml:trace contextRef="#ctx0" brushRef="#br0" timeOffset="139844.54">30349 6652 74 0,'0'0'83'16,"0"0"-20"-16,0 0 12 16,0 0-14-16,0 0 2 15,0 0 0-15,-12-34-4 16,12 31 13-16,0 3-18 16,-1 0-13-16,-1 0-1 0,1 0-40 15,-1 0-9-15,-1 2-3 16,0 9-6-16,1 7 18 15,1-2 0-15,-1-2 1 16,2-4-4-16,-1-3 3 16,1-6 0-16,0 1 4 15,0-2-4-15,0 0 3 16,0 0-1-16,0 0 3 16,0 0 13-16,0 0-12 15,0 0 1-15,0 0 6 16,0 0-5-16,0 0 0 15,0 0-5-15,0 0 0 0,-2 0 1 16,2 0-4-16,-1 0 0 16,1 0 0-16,0 0 0 15,-2 0 0-15,2 0 0 16,0 0 2-16,0 0-6 16,0 0 4-16,0 0-2 15,0 0 1-15,0 0-4 16,0 0 1-16,0 0-4 15,0 0-3-15,0 0 8 16,0 0-3-16,0 0 4 16,0 0 0-16,0 0 4 15,0 0-1-15,0-2 0 16,0-1 2-16,0-1-3 0,0-1 0 16,0-1-5-16,0-3 4 15,0-2-4-15,0-4 2 16,0-2-1-16,0 0 4 15,0 5-3-15,0-5 3 16,2 6-2-16,-1 3 0 16,1 2 4-16,-2 4-1 15,0 2-1-15,0-2 1 16,0 2-1-16,0 0 0 16,0 0 0-16,0 0-4 15,0 0-1-15,0 0-14 16,0 15-7-16,0 6 15 0,0 6 10 15,0 1 1 1,0-3 0-16,0-3 0 0,0-6 0 16,0-6 0-16,0-5 0 15,0 0 0-15,1-4-3 16,1-1 3-16,-2 0 0 16,0 0 3-16,0 0-3 15,0 0 6-15,1 0 3 16,1 0-5-16,-2 0 6 15,0 0-10-15,0 0 0 16,0 0 0-16,0 0 0 16,0 0 0-16,0 0-1 15,0 0 2-15,0 0-6 16,0 0 5-16,0 0-2 0,0 3 0 16,0 2-4-16,0 6-8 15,0 3 9-15,1-1 5 16,4 0-1-16,3-3 1 15,0-1 0-15,3-6-2 16,3 0 3-16,5-3-1 16,6 0 5-16,0 0-4 15,4-8 7-15,-6-4-7 16,-1-2 3-16,-5-1 3 16,-3-2-2-16,-4-2 0 15,-2-5 3-15,-2 2-4 16,-5 2 6-16,1 6-5 15,-2 6 8-15,0 5 18 0,0 3 10 16,0 0-14-16,0 0-18 16,0 0-9-16,0 4-8 15,0 22-22-15,0 14 30 16,-3 12 5-16,1 7 11 16,2 3-5-16,0-1 1 15,0-3-10-15,0-10 9 16,0-4-11-16,0-10 0 15,5-8 0-15,1 1-98 16,-5-10-137-16,-1-8-99 16</inkml:trace>
  <inkml:trace contextRef="#ctx0" brushRef="#br0" timeOffset="140918.94">29555 8057 19 0,'0'0'47'0,"0"0"18"15,0 0 42-15,0 0-24 16,0 0-23-16,0 0-14 16,8-66-1-16,-8 64-14 15,0-1 15-15,0 0 5 16,0-1-23-16,0 0-13 15,0-1-2-15,0 0-10 0,0 0 3 16,0-1-6-16,0 5 0 16,0 0 2-16,0 1 0 15,0 0-2-15,0-2 0 16,0 2-3-16,0 0 0 16,0 0 2-16,0 0 1 15,0 0-2-15,0 0 4 16,0 0-2-16,0 0 0 15,0 0 0-15,0 0-5 16,0 6-4-16,0 19-24 16,0 9 28-16,0 12 5 15,-2 4 0-15,2-4 0 16,0-7 0-16,0-9-3 0,0-13-2 16,5-7-3-16,5-6 6 15,3-4-2-15,4 0 4 16,5-11 5-16,2-9-4 15,0-9 6-15,-1 0-7 16,-1-1 0-16,0-4 3 16,-5 1-1-16,-4 4 0 15,-5 5 1-15,-5 9-3 16,-3 4 14-16,0 8 10 16,0 3 12-16,0 0 0 15,0 0-15-15,0 0-6 16,0 0-14-16,0 0 2 0,0 6-6 15,0 14-8 1,-2 12 11-16,2 11 15 0,0 15-6 16,0 4-2-16,0 0 12 15,2-2-14-15,1-4-2 16,0-8-3-16,-3-6-7 16,0-4-101-16,0-14-100 15,0-13-133-15</inkml:trace>
  <inkml:trace contextRef="#ctx0" brushRef="#br0" timeOffset="141435.66">30148 8533 340 0,'0'0'119'15,"0"0"-104"-15,0 0-15 16,0 0 44-16,3 80-16 15,-5-61 1-15,-10-2 28 16,0-7-15-16,3-6 0 16,3-4 6-16,0 0 4 15,2-7-30-15,-2-13-21 16,4-10 3-16,2 0-7 16,0 1 3-16,2 5-6 15,5 7 2-15,-1 8-4 0,0 6 5 16,-1 3-39-1,1 0-8-15,4 10 38 0,1 9 4 16,-4 1-2-16,-2-6 1 16,-5-1 2-16,0-7 7 15,0-1 0-15,0-4 8 16,0-1 29-16,0 0-9 16,0 0 15-16,0-11-1 15,-2-10-30-15,1-5-7 16,1-1-2-16,0 11 15 15,0 5 10-15,0 9-8 16,0 2-17-16,0 0-3 16,1 9-20-16,8 18-2 15,1 9 22-15,-5 10 0 16,-5 0 19-16,-3 4-18 0,-21 0 3 16,-7-4-4-1,-2-3-46-15,3-11-57 0,8-11-92 16,10-21-122-16</inkml:trace>
  <inkml:trace contextRef="#ctx0" brushRef="#br0" timeOffset="142001.1">30577 8006 563 0,'0'0'114'16,"0"0"46"-16,0 0-118 0,0 0-27 15,0 0-15-15,0 0 0 16,-1-17-35-16,21 7-15 16,19-5 29-16,13-4 1 15,2-1 2-15,-11 6-1 16,-13 5 19-16,-15 4-1 16,-14 5 2-16,-1 0 7 15,-17 0-8-15,-22 11-23 16,-10 12 11-16,-8-2 12 15,5 1 2-15,6-1 9 16,8-4-10-16,14-1 14 16,9-4-15-16,8-1 4 15,6-1-7-15,1 7 3 16,0 0 0-16,0 2 8 16,0 0-3-16,0-1 12 0,0-4-3 15,0-6 1-15,0-5 23 16,0-2-16-16,1-1 14 15,1 0 5-15,3 0-10 16,7 0 14-16,14-9-10 16,11-5-5-16,14 0 2 15,-2 2-31-15,-1 4 1 16,-12 5-2-16,-11 3 3 16,-8 0-7-16,-6 7-2 15,-8 13 5-15,-3 9-8 0,-6 5 11 16,-28 5-2-1,-14 1 4-15,-13-4-4 0,-2-6-17 16,8-7-47-16,13-9-4 16,22-8-82-16,15-6-86 15,5 0-3-15</inkml:trace>
  <inkml:trace contextRef="#ctx0" brushRef="#br0" timeOffset="142192.87">31165 8369 650 0,'0'0'91'0,"0"0"-10"15,0 0-32-15,0 0-31 16,-26 114 43-16,12-69-47 16,-2 2-14-16,2-7-10 15,-1 1-38-15,2-7-97 0,6-12-35 16,7-12-17-16,3-10-36 15</inkml:trace>
  <inkml:trace contextRef="#ctx0" brushRef="#br0" timeOffset="142510.2">31668 7902 722 0,'0'0'96'0,"0"0"-3"0,0 0-75 15,0 0-18-15,0 0 13 16,-120 101-3-16,86-43-10 16,9 9-1-1,11 2 1-15,11-1-1 0,3-11 1 16,7-14-7-16,17-16 3 16,5-14-2-16,3-13 0 15,0 0 0-15,-2-17-8 16,-11-13-12-16,-9 0 22 15,-10-2 2-15,0 6 4 16,-25 9-1-16,-14 17-1 16,-10 4-22-16,0 25-53 15,6 13-46-15,13 1-70 16,12-8-94-16</inkml:trace>
  <inkml:trace contextRef="#ctx0" brushRef="#br0" timeOffset="142719.81">31958 8390 500 0,'0'0'68'0,"0"0"86"16,0 0-144-16,0 0-4 15,0 78-6-15,0-32 9 16,-7 0-2-16,-11-3-7 15,-1 0-43-15,2-4-73 0,5-14-70 16,11-13-155-16</inkml:trace>
  <inkml:trace contextRef="#ctx0" brushRef="#br0" timeOffset="142891.12">32342 8332 677 0,'0'0'2'0,"0"0"-4"15,0 0-13-15,0 0-122 16,0 0-49-16,82-7 44 16</inkml:trace>
  <inkml:trace contextRef="#ctx0" brushRef="#br0" timeOffset="143062.87">32794 8240 315 0,'0'0'44'16,"0"0"37"-16,0 0-52 15,0 0-29-15,0 0-54 16,0 0-49-16,111 0-109 0</inkml:trace>
  <inkml:trace contextRef="#ctx0" brushRef="#br0" timeOffset="143258.44">33246 8163 32 0,'0'0'206'0,"0"0"-161"15,0 0 16-15,0 0-49 16,0 0 8-16,0 0 13 15,0 0 25-15,0 0 10 16,0 0-24-16,0 0-44 16,0 0-3-16,0 0-47 15,0 0-27-15,0 0-66 0,-8 0-15 16</inkml:trace>
  <inkml:trace contextRef="#ctx0" brushRef="#br0" timeOffset="147014.37">22350 8632 66 0,'0'0'7'16,"0"0"4"-16,0 0 30 16,0 0-5-16,-83-6 21 15,78 6 12-15,3 0-22 16,2 0-13-16,0 0-10 15,0 0-24-15,31 3-21 16,32 4 18-16,35 0 3 16,34-7 11-16,26 0-8 15,30-4-2-15,24-20 19 16,22-5-9-16,15-3 1 0,-1-5 1 16,5 7-9-16,-16 4 6 15,-18 4-10-15,-26 5 1 16,-43 2-3-16,-38 3-1 15,-45 7 3-15,-34 1 4 16,-22 4-2-16,-11 0 67 16,-14 0 38-16,-28 6-68 15,-24 9-34-15,-21 0-3 16,-13-1-4-16,-3-5 1 16,-6-1-15-16,-4 0-47 15,-12-1-21-15,-2-5-4 16,-5 1 11-16,1-3-12 0,-11 0 5 15,-10 0 3-15,-11 5 19 16,-12 4 61-16,2 4 1 16,15 1 46-16,21 0 8 15,29 1 3-15,27-1-25 16,23 3-24-16,21-5-4 16,16-2-8-16,14-3 4 15,7-4-13-15,14 4 4 16,31-7 9-16,33 0 53 15,32 0-4-15,41-21 5 16,28-6-22-16,21-2-16 16,-5 0-14-16,-22 3 1 15,-38 2-3-15,-48 3-54 0,-51 2-79 16,-36 4-37 0</inkml:trace>
  <inkml:trace contextRef="#ctx0" brushRef="#br0" timeOffset="148364.34">21812 8020 403 0,'0'0'5'16,"-91"9"-5"-16,48 16 16 15,1 16-16-15,-2 12 0 16,6 9 4-16,9 4-2 16,13-4 8-16,16-11 0 15,4-12-8-15,27-16-2 16,15-16 8-16,19-7 2 15,7-11 23-15,8-21-16 16,-1-7-11-16,-9-5 2 16,-14-3-8-16,-15 2-6 15,-16 2 6-15,-13 11 19 16,-11 6 14-16,-1 11-7 0,0 11 7 16,0 4 15-16,-3 1-48 15,-2 24-30-15,3 8 22 16,2 9 0-16,2-6 2 15,20-7 1-15,8-12-3 16,4-10 4-16,8-7 4 16,0 0 0-16,-2-21 0 15,-2-8-9-15,-11-5-13 16,-12-5 3-16,-10 3 19 16,-5-1 6-16,-11 1-5 15,-17 0 0-15,-3 9 0 16,-2 11 4-16,0 15 22 0,3 2-27 15,2 28-34-15,9 7 14 16,9 1 7-16,10 0-1 16,10-10 12-16,21-13-9 15,8-6 11-15,5-8 3 16,1-8 27-16,1-14 10 16,-5-9-20-16,-3 0-3 15,-3-3 3-15,-6-2-12 16,-4 5 14-16,-5 6-22 15,-3 6 3-15,-11 9-3 16,-6 10-1-16,3 0-6 16,3 5-19-16,8 14 14 15,5 6 10-15,1-3 2 16,2-4 0-16,3-5-2 16,2-5 2-16,2-8-4 0,4 0-2 15,3-5-20-15,-4-12 17 16,3-3-19-16,-5 1 19 15,-5 2 7-15,-4 7-17 16,-5 6-15-16,-4 4-8 16,2 0-24-16,-2 0 20 15,-3 4 23-15,1-1 23 16,-5 1-2-16,-5-3 4 16,0-1 8-16,0 2 64 15,0-2-2-15,0 0 10 0,-18 0-5 16,-2 0-65-1,-7 0 21-15,1 10-29 0,-3 11-7 16,4 7 3 0,4 5-1-16,9 3-8 0,11-5 1 15,1-5 1-15,0-6-21 16,17-12-4-16,11-8 25 16,11-12 4-16,10-21 5 15,3-7-10-15,-6-9 16 16,-8-3-7-16,-9-4 2 15,-13-10 10-15,-7-4 5 16,-9-2-8-16,0 5-8 16,-10 14 18-16,-4 20 20 15,3 21 29-15,0 12-13 16,-4 9-56-16,-6 27-19 0,4 17 15 16,3 11 2-16,14 1 0 15,3 1-7-15,22-6 9 16,6-13-1-16,5-11-26 15,6-13-12-15,6-13 21 16,2-10 6-16,9 0-27 16,-7-24-18-16,-4-9 25 15,-12-9 32-15,-19-4 7 16,-11 5 18-16,-6 8 19 16,0 16 26-16,0 13 18 15,0 4-48-15,-4 11-40 16,-6 15-22-16,-3 13 13 0,7 1-4 15,6-2-23-15,0-5-44 16,14-10-20-16,10-10-24 16,3-13-46-16,2 0-103 15</inkml:trace>
  <inkml:trace contextRef="#ctx0" brushRef="#br0" timeOffset="148501.22">23716 7671 176 0,'0'0'65'0,"0"0"147"15,-34-78-50-15,30 74-30 16,3 4-103-16,1 0-29 16,0 13-111-16,0 9-33 15,0 8 8-15,0-2-115 16</inkml:trace>
  <inkml:trace contextRef="#ctx0" brushRef="#br0" timeOffset="149078.76">23938 7613 191 0,'0'0'71'16,"0"0"89"-16,0 0-56 15,0 0 81-15,0 0-125 16,0 0-60-16,0 7-32 16,0 52 31-16,0 11-1 15,0 5-8-15,-4 0-63 16,-1-5-25-16,2-19 8 15,2-17 21-15,1-13 17 0,0-15 26 16,-2-6-19 0,-2-7 42-16,-2-18-34 0,-12-12-40 15,0-1 77-15,-8 0 6 16,1 8 63-16,1 10 18 16,4 11 18-16,7 6 27 15,6 3-28-15,5 0-26 16,2 0-66-16,0-2-12 15,12 0-13-15,24-4-7 16,15-5-36-16,10-2 31 16,0-7 7-16,-6 7 18 15,-10-1 5-15,-5 11-2 16,-11 3-3-16,-7 0 0 0,-6 13 2 16,-5 13-11-16,-5 10 13 15,-4 5-4-15,-2 5 12 16,0-6-12-1,0-7-46-15,0-13-70 0,0-11-7 16,0-9 3-16,14-9 7 16,7-24 103-16,0-7-59 15,2-7 48-15,-7-6 21 16,-3-3 48-16,-5 1-31 16,-3 12 9-16,-1 14 8 15,-4 14 127-15,0 12-98 16,0 3 28-16,0 14-91 0,-4 19-107 15,0 9-25-15</inkml:trace>
  <inkml:trace contextRef="#ctx0" brushRef="#br0" timeOffset="149528.31">24559 7915 214 0,'0'0'46'15,"0"0"176"-15,0 0-86 16,0 0-40-16,-88-33-80 16,65 54-16-16,4 8-15 15,4 0 8-15,9 1-19 16,6-6 7-16,0-4 14 16,9-6-16-16,9-9 7 0,2-5 13 15,2 0-4-15,1 0-36 16,0-19 18-16,-4-4-19 15,-2-8 26-15,-8-5 7 16,-2-1 9-16,-6 6 7 16,-1 7-6-16,0 10-1 15,0 8 13-15,0 6 29 16,-1 0-42-16,-3 7-21 16,4 9 4-16,0 0 8 15,4-2 7-15,12-1-2 0,5-7 4 16,-1-5 0-1,5-1 3-15,2-3 1 0,0-14 0 16,1-2 1 0,2 2-3-16,1 0-3 0,2 3 1 15,-5 5 0-15,-1 6-5 16,-9 3-41-16,5 0-71 16,3 13-123-16</inkml:trace>
  <inkml:trace contextRef="#ctx0" brushRef="#br0" timeOffset="149978.64">25573 7877 499 0,'0'0'26'0,"0"0"78"15,0 0 4-15,0 0-53 16,0 0-14-16,0 0 3 15,64-74-44-15,-33 45 15 16,-7-1-10-16,-3-3-4 16,-6 3 2-16,-11 1 2 15,-4 8 10-15,0 10-9 16,0 6 28-16,0 5-16 16,-13 6-18-16,-7 21-23 15,-8 18-3-15,-2 16 13 16,5 12 11-16,7 3-69 0,6 2-88 15,5-8-38-15,1-7 1 16,0-20-14-16,1-15 128 16,1-17 82-16,-4-11 62 15,-3 0 82-15,-3-9-103 16,-7-5 35-16,2 4 17 16,-4 1-48-16,3 3 47 15,4 6-41-15,6-2 38 16,7 2-28-16,3 0-32 15,8-8-29-15,35-2-65 16,30 0 9-16,31-4-108 16,14 8-16-16</inkml:trace>
  <inkml:trace contextRef="#ctx0" brushRef="#br0" timeOffset="150584.75">26814 8531 528 0,'0'0'0'16,"0"0"-19"-16,0 0 12 15,0 0 7-15,0 0 1 16,0 0 2-16,-48 30-1 16,35-30 8-16,-1-16 20 15,5-6 18-15,2-4 0 16,7-3-11-16,0 0-30 15,3 5-3-15,15 6-4 16,-2 6-10-16,1 5 7 16,-1 7-9-16,-4 0-5 15,-3 17 4-15,-5 8-25 16,-4 2-7-16,0-4 22 0,-1-3 19 16,-10-3 4-16,1-7 2 15,0-3 35-15,4-3 25 16,3-4 12-16,-1 0 4 15,1-2 1-15,0-17-33 16,2-7-13-16,1-7-25 16,0 7-3-16,4 2-4 15,3 11-1-15,-3 6-7 16,-4 7 4-16,0 0-12 16,2 17-3-16,-2 21 2 15,-5 19 16-15,-23 15 8 16,-19 9-8-16,-18 8-12 0,-25 7-86 15,-23 8-175-15,-21 0-67 16</inkml:trace>
  <inkml:trace contextRef="#ctx0" brushRef="#br0" timeOffset="151754.44">21862 11341 264 0,'0'0'16'16,"-5"-106"99"-16,-8 64 44 16,-8 12-88-16,3 15 25 15,2 13-23-15,-10 7-17 16,-7 36-56-16,-4 22-52 0,2 20 50 16,10 4-3-16,17-2 2 15,8-6 0-15,10-22-5 16,20-15 3-16,9-22-9 15,6-20 6-15,10-7 8 16,6-35 3-16,5-19 7 16,-1-1-10-16,-10-7-7 15,-10 7-2-15,-12 1 4 16,-14 6 5-16,-8 12 11 16,-8 16-10-16,-3 18 0 15,0 9-1-15,0 19-19 16,-3 24-21-16,-2 12 30 0,5 3 10 15,11-4-8-15,15-10 8 16,7-13-1-16,6-15-5 16,4-13 2-16,1-3 0 15,2-16 5-15,-7-12-1 16,-10-7 14-16,-9-5-14 16,-16 1 7-16,-4-6 2 15,-18 2-6-15,-17 2 1 16,-4 5-2-16,-6 11-2 15,5 19 16-15,5 6-16 16,7 21-13-16,9 17-6 16,14 3 7-16,5-2 8 15,18-2-25-15,15-12-10 16,7-11-4-16,5-11 23 16,0-3 20-16,-1-12 6 0,-5-9 18 15,-5-6 20-15,-2-3-5 16,-5 0-13-16,-7 1 6 15,2 3-24-15,-9 13-3 16,-6 4-5-16,-1 9-12 16,3 0-5-16,8 15-9 15,5 16 19-15,5 2 3 16,0-1 1-16,1-2-31 16,4-7-14-16,-6-12 1 15,3-6-1-15,0-5-1 0,3-5 14 16,-1-16 31-1,1-5-20-15,0-1-25 0,0 5 8 16,-2 5-27-16,-4 10 2 16,-2 7 35-16,-3 0 11 15,3 20 7-15,-2 3-20 16</inkml:trace>
  <inkml:trace contextRef="#ctx0" brushRef="#br0" timeOffset="152152.63">23572 11308 38 0,'0'0'169'16,"0"0"-165"-16,53-76 51 16,-53 50 11-16,-9 2-3 15,-16 7-37-15,-11 11 5 16,-10 6-3-16,-5 23-6 0,-5 24-13 16,6 9 19-16,9 3 1 15,13 2-22-15,15-6 6 16,13-12-13-16,0-10-6 15,24-16 3-15,13-17-13 16,5-14 16-16,4-25 7 16,-3-8-4-16,-5-9 10 15,-10-3-7-15,-3-4 10 16,-1-10 56-16,-4-7-19 16,-3-14 6-16,-3 1-48 15,-5 11 10-15,-6 25 43 16,-3 28 7-16,0 26 29 0,0 8-100 15,-14 39-20-15,-5 25 9 16,-5 17 5-16,6 13 6 16,15 10-4-16,5 4-22 15,32 8-7-15,20-2-139 16,11-23-16-16,13-37-28 16,10-42-105-16</inkml:trace>
  <inkml:trace contextRef="#ctx0" brushRef="#br0" timeOffset="152550.47">24691 11107 262 0,'0'0'368'0,"0"0"-296"15,0 0 55-15,0 0-73 0,0 0-1 16,0 0-19-16,-10-17-15 15,37-6-19-15,10-4-10 16,15 5 3-16,5 10 2 16,-2 12-12-16,-7 0-26 15,-14 24 9-15,-10 13 8 16,-18 6 21-16,-6 7-7 16,-15 2 12-16,-24 4 1 15,-9-6-1-15,-4-10 0 0,-1-8 5 16,5-9-2-1,6-11 12-15,11-7-6 0,13-5 21 16,6 0 9-16,9-3-24 16,3-10-15-16,0-1-1 15,22-1-17-15,13 5 14 16,15 3-11-16,14 7-5 16,17 10-67-16,7 17-77 15,3 4 38-15,0-3-385 16</inkml:trace>
  <inkml:trace contextRef="#ctx0" brushRef="#br0" timeOffset="153082.69">26063 11608 306 0,'0'0'18'15,"0"0"50"-15,0 0-56 16,0 0-2-16,0 0-7 16,0 0 6-16,69 57-2 15,-85-46 5-15,2-8 17 16,1-3 25-16,2 0 19 16,2 0-11-16,2-11 7 15,3-11-32-15,4-6-27 16,0-1-10-16,10 2-1 0,7 5-8 15,0 8 4-15,0 7-4 16,1 7-1-16,1 1-10 16,-3 19-70-16,-1 8 16 15,-4-1 13-15,-5-4 36 16,-3-9 22-16,0-4 4 16,-3-6-1-16,0-4 52 15,0 0 74-15,0 0-19 16,0-4 0-16,-5-12-55 15,-4-12-2-15,5-1-23 16,4-7-1-16,0 3-2 16,0 5-24-16,3 10 2 15,3 8 2-15,-3 10 15 0,0 0 1 16,0 3-20-16,1 26-8 16,-4 18 8-1,0 15 4-15,-22 8-2 16,-23 10-2-16,-7 2-62 0,-8 6-45 15,-4-4-99-15,-3-18-301 16</inkml:trace>
  <inkml:trace contextRef="#ctx0" brushRef="#br0" timeOffset="154006.26">27818 10952 448 0,'0'0'15'16,"0"0"77"-16,0 0-15 15,0 0-54-15,0 0-7 16,0 0-2-16,-5-10-3 15,26 3 0-15,7 0 1 16,7 7-12-16,2 0-2 16,3 11-3-16,-3 14 4 0,-5 6-2 15,-9 4-2 1,-10 2 2-16,-12 0 3 0,-1-5-1 16,0-5 2-16,-10-5 3 15,-7-5-4-15,2-4 12 16,1-2 16-16,4-8-8 15,6 0 3-15,4-3 33 16,0-6 7-16,0-27-6 16,6-17-52-16,25-17-5 15,17-8 3-15,9 2 3 16,1 10-3-16,-4 20-3 16,-12 17 6-16,-4 16 20 15,-5 10-26-15,-3 13-9 16,-8 27 4-16,-10 13 5 15,-12 10-1-15,0 5-1 0,-21 2-33 16,-10 0-6-16,-3-4-51 16,2-6-23-16,7-14-30 15,13-17-18-15,12-18-82 16</inkml:trace>
  <inkml:trace contextRef="#ctx0" brushRef="#br0" timeOffset="154266.94">28902 10882 489 0,'0'0'31'16,"0"0"65"-16,0 0-39 15,0 0-28-15,0 0-13 16,0 0-10-16,36 17 19 15,30-17 70-15,14 0-47 16,8 0-48-16,-3-8-55 16,-10-1-79-16,-16 2-9 15,-17 4 6-15,-26 3-28 16,-16 3-14-16,-15 16 100 16</inkml:trace>
  <inkml:trace contextRef="#ctx0" brushRef="#br0" timeOffset="154417.53">28995 11179 129 0,'0'0'160'0,"0"0"6"0,0 0-14 16,0 0-73-16,0 0-65 15,0 0-8-15,75 3-4 16,6-22 28-16,12-1-30 16,1 3-89-16,1 5-64 15,-1-2-146-15</inkml:trace>
  <inkml:trace contextRef="#ctx0" brushRef="#br0" timeOffset="158444.72">29878 10842 30 0,'0'0'48'0,"0"0"-12"15,0 0 10-15,0 0 11 16,0 0-26-16,0 0 27 16,0 0 7-16,-8-59-3 15,5 50-6-15,1-1-3 16,-1 2-13-16,0-2 14 15,2-4 0-15,-1 0 1 16,2-1 0-16,0-2-17 16,0 2-5-16,0 4 9 0,-2 8-7 15,0 0 29 1,2 3-33-16,-1 0-14 0,-1 0-12 16,2 0-5-16,-1 10-3 15,-1 16-9-15,-1 14 12 16,0 13 8-16,-1 10-5 15,-4 5 8-15,-4 7 3 16,0-4-6-16,-4-2 7 16,3-9-15-16,-2-11 2 15,4-12 1-15,5-14-3 16,5-10-2-16,1-6-6 16,3-7-50-16,22 0-24 15,14-13-19-15,8-15-92 16,0-6 4-16,-5-9-48 15,-10 2 3-15</inkml:trace>
  <inkml:trace contextRef="#ctx0" brushRef="#br0" timeOffset="158918.34">30110 10939 204 0,'0'0'119'0,"0"0"60"16,0 0-44-16,0 0-5 15,0 0-6-15,0 0-30 16,-16-28-26-16,16 25-31 16,0-6-36-16,0-5-1 15,12-2-2-15,7-2-5 16,8 0 4-16,4 7-10 16,6 5 0-16,1 6-6 0,-4 0-19 15,-6 17 22-15,-8 5-15 16,-8 5 2-16,-12 2 2 15,0 4 2-15,-26 4 17 16,-9-3 1-16,-7-2 7 16,5-12 7-16,8-3 1 15,13-8-1-15,10-9 21 16,6 0-21-16,0 0 0 16,0 0-7-16,6 0-20 15,18 7 16-15,8 0 3 16,4 0 2-16,-3 5-2 0,-6 1 1 15,-10-1 0 1,-6 2-2-16,-11 6-11 0,0 5 13 16,-27 4 1-1,-14 1 10-15,-9 2-2 0,-6-5-9 16,1-4-17-16,7-6-46 16,9 0-96-16,14-5-58 15,16-9-76-15</inkml:trace>
  <inkml:trace contextRef="#ctx0" brushRef="#br0" timeOffset="159135.64">30625 11341 602 0,'0'0'130'15,"0"0"-8"-15,0 0-22 16,0 0-71-16,0 0-27 15,3 73-1-15,7-31 5 16,-1 8 7-16,-9 4-13 16,0-2-36-16,-10 1-79 15,-8-10-65-15,0-16-64 16,7-18-73-16</inkml:trace>
  <inkml:trace contextRef="#ctx0" brushRef="#br0" timeOffset="159562.96">31028 10961 376 0,'0'0'11'0,"0"0"80"16,0 0-14-16,0 0-53 15,0 0 0-15,0 0 28 16,19-52-18-16,-19 45 0 16,0-1 11-16,0 2-15 15,0-7 7-15,0 1-1 0,0-8-7 16,0-1 6 0,0 2 0-16,0 2-9 0,0 7 15 15,0 7 6-15,0-1 3 16,0 4-24-16,0 0-23 15,0 0 3-15,0 0-6 16,0 0-12-16,0 0 12 16,0 17-18-16,0 16-1 15,0 17 16-15,-2 12 3 16,-1 5 3-16,-2-1-3 16,-1-1-6-16,-5-2-35 15,2-7-73-15,2-12-134 16,7-15-10-16,0-22-73 0</inkml:trace>
  <inkml:trace contextRef="#ctx0" brushRef="#br0" timeOffset="159906.37">31338 10853 678 0,'0'0'90'16,"0"0"21"-16,0 0-109 15,0 0-2-15,0 0-28 16,-17 78 28-16,13-41 0 16,4-8-2-16,0-8-14 0,0-9-22 15,12-6 22-15,12-6-1 16,8-1 17-16,7-19 16 16,3-10-4-16,-5-3-3 15,-7-1 8-15,-6 1 21 16,-8 11 19-16,-6 9-31 15,-6 6 4-15,-4 7 16 16,0 0-34-16,0 10-12 16,-4 19-29-16,-9 14 23 15,0 13 0-15,-5 3 6 16,2 8-48-16,2 5-133 16,4-5-134-16,4-15-123 15</inkml:trace>
  <inkml:trace contextRef="#ctx0" brushRef="#br0" timeOffset="160102.9">31827 11289 611 0,'0'0'235'16,"0"0"-155"-16,0 0-31 15,0 0-49-15,-31 89-2 16,17-33 2-16,2 7-5 15,0 2-23-15,0 2-23 16,-1-8-158-16,3-20 21 16,8-15-86-16</inkml:trace>
  <inkml:trace contextRef="#ctx0" brushRef="#br0" timeOffset="160367.6">32258 10855 717 0,'0'0'114'0,"0"0"56"16,0 0-98-16,0 0-36 16,0 0-36-16,0 0-8 15,0 27 6-15,1 19-11 16,5 15 13-16,2 10-2 0,-2 3-4 15,-3 2-28-15,0-4-80 16,-3-16-48-16,0-16-34 16,1-24 14-16,16-16 10 15</inkml:trace>
  <inkml:trace contextRef="#ctx0" brushRef="#br0" timeOffset="160740.66">32594 10919 404 0,'0'0'159'16,"0"0"45"-16,0 0-17 0,0 0-79 15,0 0-87-15,0 0-21 16,21-48-4-16,-32 55-13 16,-4 7 7-16,-3 12 4 15,2-2 5-15,4 2-5 16,7 1 5-16,5-1-3 15,0 0 4-15,0-3 0 16,13 0 3-16,6-4-3 16,1 1 0-16,2-1 4 15,0 1-3-15,-3-1-1 16,-2 0 1-16,-2-2 1 16,-6 3-4-16,-3 2-9 15,-6-3-9-15,0 1 11 16,-6 0-19-16,-17-3 6 15,-8-3-1-15,-3-1-25 0,-5-11-45 16,-3-2-62-16,6-5-17 16,7-19 28-16,10-12-37 15</inkml:trace>
  <inkml:trace contextRef="#ctx0" brushRef="#br0" timeOffset="160884.37">32564 10955 38 0,'0'0'154'0,"0"0"1"15,0 0-23-15,88-63-18 16,-72 56-49-16,4 2-38 16,-1 0-25-16,4 2-2 15,3 0-24-15,3-3-107 16,2-2-103-16</inkml:trace>
  <inkml:trace contextRef="#ctx0" brushRef="#br0" timeOffset="161273.19">33029 11407 406 0,'0'0'136'0,"0"0"47"15,0 0-46-15,0 0-49 16,0 0-44-16,0 0-30 15,-20 20-14-15,12 9-3 16,-7 12 1-16,-4 8 2 16,-7 3-6-16,-2 1-24 0,0-3-49 15,6-4-40 1,6-13-60-16,12-13-72 0,4-19-79 16</inkml:trace>
  <inkml:trace contextRef="#ctx0" brushRef="#br0" timeOffset="161467.29">33287 11417 583 0,'0'0'58'15,"0"0"-58"-15,0 0-5 0,0 0-137 16,0 0-94-16</inkml:trace>
  <inkml:trace contextRef="#ctx0" brushRef="#br0" timeOffset="161744.12">33571 11397 99 0,'0'0'7'15,"0"0"12"-15,85-3-19 0,-50-3-37 16,3-4-13-16,-5 0 46 16,-5 0 4-16,-4 6 8 15,-5 1 0-15,-8-1-8 16,-5 4-9-16,-5 0-15 15,-1 0 7-15,0 0 17 16,0 0 6-16,0 0 7 16,-7 0-6-16,-1 4-7 15,-4 0-26-15</inkml:trace>
  <inkml:trace contextRef="#ctx0" brushRef="#br0" timeOffset="163711.41">21376 14541 531 0,'0'0'0'0,"0"0"-32"16,0 0-13-16,0 0 28 16,-11 135 17-16,11-57 0 15,0-3 8-15,0 1-8 16,0-9 0-16,-8-12 3 0,0-16-2 15,2-22 12-15,3-13 34 16,3-4 40-16,0 0 43 16,0 0-10-16,-3-26-30 15,-3-21-41-15,-6-17-49 16,3-11 0-16,6-7-1 16,3-10 1-16,0 2 0 15,3 8-1-15,18 19-4 16,4 22-14-16,4 19-51 15,3 16-2-15,4 6 23 16,-2 23-15-16,-2 20 8 16,-9 8 28-16,-11 3 5 0,-8 3 19 15,-4-6-1 1,-13-4 5-16,-7-10 5 0,-4-11 6 16,9-10 43-16,5-9-2 15,4-4-13-15,6-3 3 16,0 0-21-16,0 0-21 15,16 0-1-15,14-3-9 16,8 3 7-16,7 0-26 16,-5 7-43-16,-7 13 14 15,-15 6-4-15,-15 4 9 16,-3 8 44-16,-30 4 9 16,-13 4 11-16,-10-1 10 15,2-5 11-15,-2-10-17 0,12-13-9 16,15-8-6-1,13-9 0-15,13-26-80 0,15-29-247 16</inkml:trace>
  <inkml:trace contextRef="#ctx0" brushRef="#br0" timeOffset="164174.24">21911 14717 334 0,'0'0'50'16,"0"0"-40"-16,-45 109 48 15,36-56-35-15,9 1 9 16,0-3-32-16,16-15 0 16,14-9-1-16,5-17-2 15,1-10 3-15,2-13 11 0,1-20-7 16,-2-3-4-16,-8-3-9 16,-14 2 8-16,-14 4 1 15,-1 3 6-15,-12 6 1 16,-18 2 28-16,-6 8 3 15,-1 4-8-15,2 7 11 16,9 0-21-16,13 0-4 16,7 0-13-16,6-11-3 15,18-9-5-15,22-18-10 16,12-10-2-16,8-6-13 16,0 1 10-16,-5 3 20 15,-6 10 4-15,-15 7 31 16,-10 15 34-16,-10 12 51 0,-11 9-24 15,0 0-78-15,7 30-15 16,3 17-3-16,10 21 57 16,-7 12-36-16,-3 12-1 15,-3 1-19-15,-10-4-1 16,0-13-9-16,0-14-95 16,0-22-56-16,0-20-32 15,3-20-12-15,0-13-56 16</inkml:trace>
  <inkml:trace contextRef="#ctx0" brushRef="#br0" timeOffset="164624.44">22405 14760 85 0,'0'0'211'0,"0"0"12"0,0 0-32 15,0 0-19-15,0 0-93 16,0 0-74-16,-49-37-5 16,69 37-27-16,19 0 27 15,13 0-3-15,6-6-6 16,-1-15-74-16,-6-4-8 15,-8-6 50-15,-5-1 25 16,-13-6 16-16,-9 4 6 16,-5-7 65-16,-11 5 17 15,0 7-10-15,0 7-21 16,0 10 11-16,0 12 12 16,-3 0-35-16,-4 14-45 15,0 22-18-15,0 18 3 16,4 11 15-16,3 7 8 15,0 2-6-15,0-12-1 0,12-13-1 16,3-16 0 0,-2-16 0-16,2-14 4 0,2-3-4 15,0-3 18-15,9-23 25 16,0-8 18-16,1-8-43 16,-1-2-7-16,-2 6 6 15,-4 14-17-15,-7 11 0 16,-3 12-3-16,-3 1-10 15,4 20 1-15,7 14-8 16,2 8 6-16,5 9 12 16,4 1-69-16,6 1-57 15,8 0 15-15,2-17-380 0</inkml:trace>
  <inkml:trace contextRef="#ctx0" brushRef="#br0" timeOffset="165764.16">24154 14275 617 0,'0'0'86'16,"0"0"118"-16,0 0-76 16,0 0-128-16,0 0-1 15,0 89 1-15,0-14 3 16,0 15 6-16,0 6-9 15,-8-1-19-15,-2-10-101 16,1-15-85-16,3-23-23 16,2-24 58-16,1-23 92 15,2-20 74-15,-4-19-38 16,2-15 42-16,-1-2 26 0,-7 0 37 16,-2 3-8-16,-1 6-15 15,-1 18 54-15,5 8 3 16,2 12 11-16,4 9 33 15,3 0-81-15,1 0-60 16,4 11-40-16,23 9 3 16,18 0-4-16,7-4-26 15,6-12-16-15,4-4 27 16,-2-12 40-16,-3-17 16 16,-9-7 3-16,-12 0 35 15,-13-4 42-15,-14 3 28 0,-7 0-7 16,-2-2-29-1,-6 6-5-15,-6 11-52 0,-1 11 10 16,5 11-1 0,0 10-24-16,1 30-30 0,0 13 16 15,5 13 14-15,2 4-6 16,5-8 4-16,13-6 1 16,4-12-1-16,2-15 1 15,-9-13 1-15,2-12-5 16,2-4 5-16,1-13 36 15,7-17 12-15,3-10-17 16,-3-7-20-16,3-3-3 16,-9 9-5-16,-2 7-3 15,-7 18-4-15,-5 12 0 0,-2 4-8 16,2 10-14-16,7 14-6 16,7 12 16-16,2 0-37 15,6-2-22-15,-2-12-34 16,2-12-18-16,1-10 0 15,3-2 46-15,1-23-2 16,1-8-5-16,-4-3 10 16,-6-1 78-16,-4 6 20 15,-9 0 61-15,-4 12 2 16,-7 11 8-16,-1 5 5 16,0 3-19-16,0 3-66 15,0 14-11-15,-4 4-4 16,4-5 1-16,0-3-25 0,1-3-14 15,19-10 9-15,3 0 19 16,7-10 14-16,1-10 0 16,1-2-5-16,-5-3 5 15,-9 3 4-15,-8 2 18 16,-10 1 33-16,0 5 5 16,-7 5-3-16,-17 9 2 15,-9 3-36-15,-4 24-13 16,-4 12 20-16,1 6 17 15,12 5-5-15,7-2-7 16,13-6-18-16,8-7-17 16,15-8-6-16,38-13 4 15,27-11-13-15,26-3 2 16,21-29-300-16,3-12 36 0</inkml:trace>
  <inkml:trace contextRef="#ctx0" brushRef="#br0" timeOffset="166950.41">21548 15770 670 0,'0'0'4'0,"0"0"36"0,0 0 111 16,-86-22-118-16,59 57-33 16,-3 19 0-16,4 9-5 15,7 9 5-15,11-6-1 16,8 0 1-16,10-13-4 15,21-11 0-15,11-15-8 16,12-20 10-16,4-7-7 16,2-32-1-16,-1-18 5 15,-4-7 4-15,-11-6 1 16,-14 4 1-16,-15 6-1 16,-11 6 19-16,-4 18-16 15,0 9-1-15,-4 20-2 16,-2 10 0-16,3 26-62 0,3 18 46 15,0 11-1 1,13-2 7-16,17-10-2 0,5-9 0 16,3-20 3-16,1-17-13 15,-1-7 14-15,-3-19 8 16,-6-23 4-16,-4-8 11 16,-9-3-14-16,-13 0 6 15,-3 7 1-15,-14-4 3 16,-17 7 5-16,-11 4-16 15,4 18 11-15,-8 19-22 16,1 9 5-16,3 32-20 16,5 11 25-16,12 1 0 15,18 0-5-15,7-4 4 16,14-9-3-16,15-12 0 0,10-15-1 16,12-11 6-16,7-17 18 15,5-20 22-15,-1-4-26 16,-4-5-1-16,-11 5-8 15,-11 1 11-15,-12 8-11 16,-11 12 9-16,-7 6 35 16,-6 11-16-16,0 3-4 15,0 0-23-15,0 0-2 16,0 0-8-16,0 0-3 16,0 0-3-16,0 0 7 15,3 0-8-15,3 3 4 16,4 8 7-16,5 5 7 15,-1 7 9-15,0 0-2 0,-1 7 2 16,-5 4 10 0,1 5-12-16,-3-6 5 0,0-1-9 15,0-10-9-15,-1-8 8 16,-2-6-9-16,0-8 2 16,-3 0 9-16,0 0-2 15,1 0 14-15,5-10 10 16,8-20-6-16,10-13 9 15,4-14-23-15,5-4-13 16,0 4 4-16,-2 7-4 16,-3 16 0-16,-6 14 0 15,-1 11 0-15,-3 9 0 0,0 1-4 16,-3 25-8-16,1 8 3 16,-3 11-10-16,-5 5-28 15,-2 6-35-15,0 3-67 16,-1-6-33-16,2-9-73 15,7-21 9-15</inkml:trace>
  <inkml:trace contextRef="#ctx0" brushRef="#br0" timeOffset="167512.31">23043 15763 363 0,'0'0'202'0,"0"0"-61"0,0 0-21 15,-88 10-100 1,58 24-16-16,4 9-4 0,-3 6 2 16,13 2-1-16,6-6-1 15,10-6 0-15,0-12-11 16,17-10 9-16,10-17-11 16,4-3 13-16,5-31 10 15,2-12 3-15,-3-7 1 16,-5-10 0-16,-4-3 20 15,-9-2 11-15,-3-6-1 16,-7-4-18-16,-7-2-7 16,0 14-3-16,-2 19 8 15,-8 24 9-15,1 17 18 16,-1 9-43-16,-10 31-8 0,-2 19-23 16,-1 19 19-16,7 15 4 15,10 5-4-15,6 0 4 16,0-8 0-16,24-6-5 15,9-25 1-15,6-18-9 16,0-21 5-16,4-14-24 16,3-34 21-16,6-14-7 15,0-15-1-15,-5-7 15 16,-13 0-21-16,-13 2 25 16,-9 12 9-16,-6 22 7 15,-6 17 45-15,0 17-7 16,0 0-36-16,0 10-18 15,0 26-20-15,-9 15 16 0,1 17 0 16,5 3 8-16,3-2-4 16,0-4 0-16,11-12-86 15,14-9-108-15,7-34-137 16,0-14-46-16</inkml:trace>
  <inkml:trace contextRef="#ctx0" brushRef="#br0" timeOffset="167671.23">23688 15388 552 0,'0'0'221'16,"0"0"67"-16,0 0-108 15,0 0-104-15,0 0-76 0,0 0-12 16,-27 3-12-16,27 14-117 16,0 8-1-16,0 6-120 15,0-3-147-15</inkml:trace>
  <inkml:trace contextRef="#ctx0" brushRef="#br0" timeOffset="168082.83">24303 15444 336 0,'0'0'36'0,"0"0"131"16,0 0 44-16,0 0-106 15,0 0-47-15,0 0-53 16,-56 29-5-16,39 21-2 0,-1 20-2 16,1 8 4-16,-1 9-6 15,1 2 6-15,3-11-56 16,3-11-117-16,5-21-28 15,6-20 25-15,0-26-27 16</inkml:trace>
  <inkml:trace contextRef="#ctx0" brushRef="#br0" timeOffset="168360.63">24123 15830 78 0,'0'0'102'0,"0"0"67"16,-84-86-20-16,59 78 50 15,6 6-80-15,7 2-36 0,7 0-45 16,4 0-35-1,1 0-3-15,0 0-16 0,25 0-22 16,20-10 31-16,18-6-2 16,12-5-35-16,5-1 29 15,-4 2 15 1,-9 3 1-16,-12 4-1 0,-18 10 32 16,-10 3 13-16,-12 8-23 15,-5 20-2-15,-7 15 10 16,-3 10-1-16,0 7-16 15,-1 2-13-15,-11-3-7 16,2-6-54-16,5-14-152 16,5-25-102-16,0-14-64 15</inkml:trace>
  <inkml:trace contextRef="#ctx0" brushRef="#br0" timeOffset="168494.66">24758 15453 462 0,'0'0'159'0,"0"0"137"15,0 0-161-15,0 0-83 16,0 0-52-16,0 0-30 16,0 5-118-16,0 29-158 15,0 10-64-15</inkml:trace>
  <inkml:trace contextRef="#ctx0" brushRef="#br0" timeOffset="169612.28">24884 15678 546 0,'0'0'21'16,"0"0"166"-16,0 0-76 15,0 0-82-15,0 0-29 16,0 0-28-16,-40 60 21 15,26-5 7-15,3 2-2 16,6-1 2-16,5-10 0 16,0-9-1-16,13-14-8 15,5-13-14-15,6-10 18 16,6-3 5-16,4-24 6 16,3-10 9-16,-4-7-10 15,-9-4 4-15,-8 5-2 16,-14-4-4-16,-2 3 13 15,-3 6-16-15,-16 12-14 0,-1 13 8 16,-2 13-7-16,-5 0-8 16,2 16-22-16,-4 14 4 15,8 6 12-15,9 0 3 16,11-2 13-16,1-8 0 16,9-9-9-16,13-7 12 15,6-10 8-15,5 0 7 16,3-10 24-16,4-14-3 15,-2-6-13-15,-3 0-5 16,-5-2 2-16,-4 2 18 0,-7 7-17 16,-7 4-11-1,-5 9 2-15,-3 10-4 0,-4 0-11 16,0 5-12-16,3 15-20 16,5 7 43-16,1-3 1 15,2-1 2-15,0-10-6 16,3-4 2-16,4-6-2 15,2-3 3-15,5 0 6 16,2-15 2-16,-2-5-6 16,-4 0-1-16,-8 6 9 15,-4 5-6-15,-3 2 8 16,-5 7-9-16,2 0-3 16,4 10-22-16,2 7 16 15,2 9 6-15,1-2 7 0,0-2-7 16,5-5-3-16,5-11 3 15,5-6 0-15,7-3 9 16,5-21 3-16,3-5-10 16,-2-10 9-16,-4-2-7 15,-11-1-2-15,-10-2 6 16,-3 1 0-16,-9 2 46 16,-3 10 4-16,0 8 12 15,0 14 24-15,0 9-11 16,0 0-4-16,-6 0-50 15,2 0-29-15,2 6-10 16,1 8-3-16,1 2 8 16,0 1 0-16,1 1 4 0,18 3-5 15,5-2 6 1,5-1 2-16,2 0 1 0,5-7-2 16,-2 2 2-16,-3-5 1 15,-8-3-4-15,-13-2 0 16,-8-2-1-16,-2 4 1 15,-6 13-16-15,-29 8-49 16,-18 11-2-16,-29 13-74 16,-23 1-116-16,-16-5-124 15</inkml:trace>
  <inkml:trace contextRef="#ctx0" brushRef="#br0" timeOffset="172441.71">22071 17108 677 0,'0'0'13'16,"0"0"5"-16,0 0 80 16,0 0-80-16,0 0-3 15,0 0 20-15,3-10-13 16,20-12 6-16,15-9 12 0,11-8-31 15,0-1 1 1,-1-2-10-16,-12-3 0 0,-13 7 7 16,-12 8-5-16,-11 7 9 15,0 9 5-15,0 11-9 16,-1 3 35-16,-12 0-42 16,-7 20-3-16,-4 11-9 15,6 4 5-15,6 2 2 16,12-4-3-16,0-4 2 15,24-5 4-15,9-2-2 16,7-5-1-16,0-2 5 16,-5-1 0-16,-7-3 1 0,-15-5-1 15,-5 2-10-15,-8 5 0 16,0 5-7-16,-24 10 14 16,-8 7 3-16,-3-4-18 15,-2-5 2-15,9-9-12 16,11-10-14-16,11-7 3 15,6-27-10-15,7-27-30 16,25-18-85-16,6-11 57 16,8-2 28-16,-1 5 79 15,-3 12 7-15,-9 18 98 16,-10 20 37-16,-10 16 19 16,-7 14-29-16,-5 0-76 15,4 14-49-15,3 20-6 16,4 14 30-16,1 11 5 0,-3 4-11 15,-1 1-5-15,-2-2 7 16,3-12-17-16,0-11-1 16,-1-12-9-16,-1-18 4 15,0-9-4-15,2 0 1 16,7-3 7-16,4-20 34 16,9-4 10-16,3-9-28 15,2 0-12-15,-5-3-11 16,-7 7 10-16,-7 10-11 15,-7 13-6-15,-6 6 5 16,-2 3-16-16,4 0-25 16,7 20-32-16,4 9 53 15,5 0 8-15,3 2-34 0,2-12 1 16,0-6-3-16,4-6-13 16,-6-7 28-16,4-10 26 15,3-13 8-15,-1-11 1 16,-1-3-1-16,-6 2 0 15,-5 0 1-15,-7 11 2 16,-7 11 12-16,-1 9 53 16,-3 4-10-16,0 0-35 15,0 20-23-15,0 10-3 16,0 2 3-16,2 2 1 16,4-2-1-16,4-4 0 15,1-9-3-15,-4-9 0 16,8-3-21-16,6-7 5 15,1-4 14-15,7-13-18 0,-4-7-6 16,0-1 13-16,-10-6 16 16,-3-1 0-16,-11-4 2 15,-1 0-2-15,-7 2 13 16,-12 7-3-16,-2 7 38 16,3 11 7-16,2 7-13 15,-3 2-15-15,0 0-17 16,0 2-6-16,1 5 5 15,-1 3-1-15,-1-3 7 16,5 0 4-16,1-1 0 16,1 1 24-16,3-5-16 0,0 2-17 15,5-1-3 1,2 0-7-16,3-3 0 0,0 0 0 16,0 0 4-16,0 0-8 15,0 0 4-15,0 0 0 16,0 0-5-16,0 7 0 15,5 8-20-15,9 7-20 16,8 7-8-16,4-2-41 16,4-4-14-16,4-10-50 15,2-12 55-15,-2-1 9 16,1-11 59-16,-3-9 35 16,0-8 4-16,-4 1 2 15,-3 3 15-15,-2-3-5 0,-1 2 18 16,-1 2-6-1,-2 3-16-15,0 2-1 0,-5 5 6 16,-3 3 19-16,-2 1 9 16,-3 3 15-16,3 2 11 15,-9 1-8-15,1 0 6 16,-1 3-8-16,0 0 5 16,0 0 17-16,0 0-7 15,0 0 9-15,0 0 2 16,0 0-43-16,3 0-11 15,0 0 3-15,-1 0-28 16,-1 0 0-16,-1 0-8 16,0 0 0-16,0 0 8 15,0 0-7-15,0 0-1 0,0 0 0 16,0 0-4-16,0 0 0 16,-4 0 0-16,-13 3 2 15,-4 2-1 1,-4 7-17-16,1 5 11 0,5 13-28 15,4 12-1-15,7 10 7 16,8 2-12-16,0 1-23 16,17-12 17-16,11-10-20 15,5-13 6-15,9-20 30 16,2 0 7-16,10-26 11 16,3-18-10-16,-2-9-36 15,-7-3 43-15,-11 3-8 16,-8 2 26-16,-12 5 0 15,-5 15 2-15,-7 11 3 16,-3 13-2-16,-2 7-2 0,0 0-1 16,2 17-11-16,6 15-26 15,1 15 37-15,5 0 0 16,4-5 2-16,3-5-2 16,1-15-2-16,3-8-6 15,5-11 5-15,3-3 3 16,11-27 8-16,8-13-2 15,-3-9 3-15,-4-3-7 16,-9-7-1-16,-12-4 13 16,-12 3 0-16,-9 1 26 0,-3 9-6 15,0 16 17-15,-2 16 12 16,-4 14-4-16,0 4-22 16,-6 10-37-16,-4 21-17 15,0 15 8-15,2 7 8 16,8 3-8-16,6 2 6 15,0-2-23-15,21-6-44 16,15-7 5-16,1-10-35 16,8-16 28-16,4-17-23 15,6 0 7-15,-1-27 7 16,-3-5-5-16,-7-2 58 16,-17-2 21-16,-10 10 14 0,-13 6-6 15,-4 8 28 1,0 10 51-16,-22 2 20 15,-11 17-91-15,-4 12-7 0,-5 11 21 16,2 7-9-16,7 1 5 16,5 2 6-16,11-8-11 15,5-5-14-15,12-10-1 16,0-10-6-16,12-13 6 16,19-4-10-16,11-21 11 15,9-21 8-15,4-11-7 16,-4-5 2-16,-10-8 2 15,-5-4 10-15,-10-5 75 16,-10-5-32-16,-3-4 10 16,-10 4-21-16,-3 13 6 15,0 22 4-15,-6 22 25 0,-1 17-6 16,1 6 0-16,3 0-74 16,0 0-2-16,-4 3-5 15,-1 4-5-15,-2 0 8 16,2 0-1-16,7-6 1 15,1 1-4-15,0-2 2 16,0 0 4-16,0 0 3 16,0 0 0-16,0 0 12 15,0 0-1-15,0 0-4 16,0 0 17-16,0 0-23 16,0 0 3-16,0 0-7 15,0 0 1-15,0 0-4 16,0 0 1-16,-2 0 2 15,2 0-7-15,0 2 7 16,-4 11-5-16,-2 8-2 0,-4 18 3 16,2 17 2-16,3 4-2 15,4 10 4-15,1 5-5 16,0-5 5-16,0-2-20 16,7-7-38-16,16-10-73 15,3-10-5-15,7-12-41 16,2-15-71-16,-1-11-126 15</inkml:trace>
  <inkml:trace contextRef="#ctx0" brushRef="#br0" timeOffset="173970.19">22532 18204 327 0,'0'0'56'0,"0"0"60"15,0 0 21-15,0 0-106 0,0 0-19 16,52-83-12-16,-26 55 0 16,0 1 0-16,-2-4-7 15,-2 0 5-15,-6-6-6 16,-4-2 6-16,-5-4 2 15,-7-7 2-15,0 3-1 16,0 8 1-16,-3 13-2 16,-4 15 13-16,4 11-7 15,2 0 6-15,-4 8-12 16,1 21-18-16,-3 10 11 16,4 12 7-16,1 1 2 15,2 2 9-15,0 1-1 16,0-1 2-16,3-7-1 0,4-8-3 15,-1-11-1-15,-1-14-1 16,-2-9 0-16,0-5 11 16,-2 0 9-16,6 0 16 15,3-12 19-15,8-12-2 16,7-12-22-16,5-6-26 16,-2 3-11-16,-5 8 4 15,-7 12-4-15,-6 11-10 16,-5 6 4-16,-2 2-5 15,1 16-22-15,6 14-6 16,1 11 35-16,4 4-1 16,0-9-8-16,2-5-27 0,2-12 5 15,2-12 10-15,6-7-6 16,11-4 5-16,7-26-27 16,9-9-64-16,-4-1-45 15,-8-1-1-15,-15 9 55 16,-13 5 43-16,-9 11 65 15,-5 9 88-15,0 4 64 16,0 3-4-16,0 0-62 16,0 0-16-16,0 0-14 15,0 0-9-15,0 0 9 16,0 0-5-16,0 0-7 16,0 0-3-16,0 0-24 0,0 0-10 15,-2 3-7-15,-6 8 0 16,2 10-13-1,0 7 13-15,3 8 0 0,3-5 1 16,0-1-1-16,2-5-4 16,10-5 4-16,1-9-4 15,4-7-4-15,3-4-3 16,6-7 11-16,3-18-8 16,0-13 5-16,-7-1-29 15,-4-1 10-15,-12-4 4 16,-6 2 14-16,0 5-4 15,-13 7 3-15,-8 10 5 16,-4 10 0-16,-2 10 2 16,1 0-2-16,2 4 0 15,3 18-9-15,7 3-2 0,6 4-3 16,8-2 13-16,0-2-12 16,16-5 2-16,11-10 1 15,5-7-18-15,2-3 18 16,3-3 8-16,1-17 2 15,3-5-2-15,-2 1-2 16,-5-3-4-16,-5-1 8 16,-8 0 0-16,-8 2 2 15,-4 2 5-15,-2-1 10 16,-5 1 10-16,-2-3-5 16,0-1 1-16,0 1 8 15,0 3 24-15,-3 5 2 0,-3 9 7 16,5 6-12-16,-1 4 16 15,1 0-17 1,-1 0-15-16,1 0-16 0,-1 0-18 16,2 8-2-16,0 14-2 15,0 10 2-15,0 18 31 16,2 9-9-16,5 8-7 16,3 6-2-16,3 0-12 15,3-1-1-15,5-16-7 16,3-13-55-16,5-21-29 15,6-20-35-15,9-5-59 16,11-35-19-16,4-14-62 16</inkml:trace>
  <inkml:trace contextRef="#ctx0" brushRef="#br0" timeOffset="174336.99">24143 17827 70 0,'0'0'222'16,"0"0"-6"-16,0 0-42 15,0 0-117-15,0 0-32 16,-87 45 30-16,56-12-23 15,1 7 6-15,6 5 6 16,3-1-4-16,9 1-19 16,6-9-13-16,6-3-8 15,0-13 0-15,18-11-20 16,12-9-29-16,6-9 7 16,7-30 1-16,-1-19-48 0,-5-3 29 15,-10-4 17 1,-11-2 43-16,-12 4 14 0,-4 0 50 15,0 1 11-15,-10-2-7 16,-8 8-16-16,0 17 7 16,5 16 9-16,3 15 43 15,5 8-16-15,2 0-79 16,2 17-16-16,-1 20-18 16,2 16 18-16,0 22 0 15,5 9 1-15,11 11 2 16,8 7-3-16,7-3-62 15,14-3-71-15,13-23-174 16,11-30-79-16</inkml:trace>
  <inkml:trace contextRef="#ctx0" brushRef="#br0" timeOffset="175176.66">27252 14514 494 0,'0'0'9'0,"-80"-9"-5"16,52 6 36-16,5 3 69 16,13 0-27-16,7-2-8 0,3-12 16 15,7-13-43-15,28-22-47 16,21-14 0-16,22-9-3 16,6 2-3-16,-1 16-7 15,-15 23-16-15,-20 28 28 16,-17 25-13-16,-17 57-12 15,-14 40 24-15,-15 44 2 16,-29 35 10-16,-12 32-10 16,-4 12 0-16,7-5 0 15,14-26 0-15,18-32-1 16,21-31 1-16,0-35 0 16,28-34-1-16,10-26-7 0,8-27 8 15,10-26 7 1,13-5-1-16,7-29 9 0,-6-12-5 15,-19-1-10-15,-21 17-4 16,-20 13 4-16,-8 17 8 16,-2 9 26-16,-23 46-34 15,-11 23 2-15,-8 29 4 16,-2 12 14-16,9 6 14 16,10-2-29-16,13-2 5 15,10-12 0-15,2-5-10 16,17-10 0-16,8-8 1 15,0-9 1-15,-5-14 2 16,-16-8 0-16,-4-9 13 16,-22 1 38-16,-24-4-24 15,-14 7-16-15,-13-3-1 16,-13 1-13-16,-11-9-2 16,-5-6-12-16,-2-13-50 0,10-15-43 15,18-10-110-15,23-38-187 16</inkml:trace>
  <inkml:trace contextRef="#ctx0" brushRef="#br0" timeOffset="175859.73">28478 15536 366 0,'0'0'66'0,"0"0"96"16,0 0-38-16,0 0-82 15,0 0-6-15,0 0-22 16,43-42-3-16,-21 28-11 15,-2 4 5-15,3 3-5 16,-2 7-1-16,3 0-6 16,1 14-3-16,-3 13 7 15,-4 8 3-15,-5 5 0 16,-8-1 3-16,-5 1 3 16,0-10-6-16,0-3 2 0,-8-11 2 15,0-3 1-15,5-9 9 16,1-4 1-16,2 0 12 15,0 0 16-15,0-4-13 16,3-19 14-16,13-17-32 16,8-12-7-16,8-6-5 15,3 3 0-15,1 6 0 16,-4 15 12-16,-5 14-5 16,-8 11-7-16,-1 9-1 15,-2 9-8-15,-1 22 5 16,1 15-13-16,-5 7-7 15,-3 7-17-15,-3-1-43 16,-3-6-37-16,-2-5-64 16,0-11 9-16,0-17-16 15</inkml:trace>
  <inkml:trace contextRef="#ctx0" brushRef="#br0" timeOffset="176338.5">29288 15500 625 0,'0'0'72'0,"0"0"90"15,0 0-82-15,0 0-44 16,0 0-19-16,0 0-5 0,-7 0-11 16,22 0 1-1,24-3 4-15,14-7-4 0,12 0 0 16,-6-3-2-16,-7 2 0 15,-13 5-50-15,-12 3-51 16,-12 3-65-16,-11 0-23 16,-4 9 24-16,-10 15 41 15,-16 8 33-15,-9 4 41 16,-3 1 41-16,-2-1 9 16,3-6 21-16,3-4 45 15,8-9 46-15,10-4-14 16,8-9 6-16,7 0 0 15,1-4 6-15,0 0-57 16,0 0-32-16,10 0-3 16,19 0 25-16,10-11 31 0,7-2-19 15,4 3-31-15,-3-3 8 16,-8 0-6-16,-5 3-17 16,-7 2-7-16,-8 2-2 15,-7 1 0-15,-6 5-2 16,-5 0 2-16,-1 0-49 15,0 0-74-15,0 11-123 16,-7 9 16-16</inkml:trace>
  <inkml:trace contextRef="#ctx0" brushRef="#br0" timeOffset="185348.54">30267 15070 105 0,'0'0'58'15,"0"0"12"-15,0 0 31 16,0 0-26-16,0 0 3 16,0 0 17-16,0 0 0 15,0 0-20-15,0 0-10 16,0 10-36-16,0 26-29 16,-2 20-1-16,-1 17 1 15,2 11 8-15,-1-2-6 0,2-1-2 16,0-7-1-16,0-11-3 15,0-11-27-15,0-15-81 16,5-14-70-16,2-23-6 16</inkml:trace>
  <inkml:trace contextRef="#ctx0" brushRef="#br0" timeOffset="185882.46">30641 15258 479 0,'0'0'77'15,"0"0"12"1,0 0-17-16,0 0-65 0,0 0-5 16,0 0 3-16,-29-7 4 15,29 1 16-15,0-10-3 16,11-9-16-16,11-7-6 15,6 0-9-15,0 8 5 16,-1 11 1-16,-5 10-7 16,-4 3-13-16,-5 3-11 15,-2 17-2-15,-5 7 27 16,-6 5 3-16,0 2 6 16,-9 1 8-16,-8-1-8 0,-3-1 10 15,-4-7-2-15,6-7 13 16,1-4 12-16,8-10-7 15,8-1 4-15,1-4-7 16,0 0-15-16,0 0-8 16,9 0-17-16,12-7 14 15,7 4-3-15,5 3 6 16,6 0-2-16,3 3-3 16,-1 21 4-16,-8 2-4 15,-8 5 3-15,-13 2 2 16,-10 2 1-16,-2 2 7 15,-24 5 4-15,-13-2 11 16,-10-4-8-16,0-4-11 16,6-7-4-16,10-12-12 15,10-9-68-15,12-4-122 0,9-10-110 16</inkml:trace>
  <inkml:trace contextRef="#ctx0" brushRef="#br0" timeOffset="186459.49">31287 15691 485 0,'0'0'40'16,"0"0"37"-16,0 0 31 15,0 0-88-15,0 0-14 0,0 0-6 16,-10 40 0-16,10-40 4 15,0 0 0-15,0 0 5 16,0-15 6-16,0-3-12 16,0-9-3-16,8 5 0 15,1 5-2-15,-1 3-2 16,0 8 0-16,-3 2-4 16,0 4-3-16,-1 0-2 15,1 0 9-15,-1 10-2 16,-1 4 6-16,-3 3 6 15,0 3-1-15,0 2 2 16,-9-1-2-16,-4-4-1 16,0-2 2-16,0-5-4 0,6-3 4 15,3-7 9-15,4 0 26 16,0 0 22-16,0-13-7 16,0-14-43-16,0-13-13 15,14 1 0-15,0 2 0 16,1 8 2-16,-5 12-1 15,-2 8 6-15,-5 9 2 16,3 0-9-16,-2 2-4 16,4 15 3-16,1 12 1 15,-2 5 13-15,-4 5 6 16,-3 5 4-16,0-1-3 16,-7 3-16-16,-10 0 9 0,-5 0-12 15,-3-4 0 1,-1-2-2-16,4-11-28 0,-1-2-75 15,4-7-91-15,4-10-111 16</inkml:trace>
  <inkml:trace contextRef="#ctx0" brushRef="#br0" timeOffset="186849.03">31892 15671 124 0,'0'0'411'16,"0"0"-283"-16,0 0 54 15,0 0-89-15,0 0-74 0,0 0-16 16,-11 3-3-16,11 1-13 15,1-1-59-15,22-3-71 16,9 0-24-16,6 0-119 16</inkml:trace>
  <inkml:trace contextRef="#ctx0" brushRef="#br0" timeOffset="187038.54">32303 15612 521 0,'0'0'65'0,"0"0"-17"0,0 0 26 15,0 0-74-15,0 0-1 16,0 0-21-16,63 3-83 16,-34-13-54-16,1-9-117 15</inkml:trace>
  <inkml:trace contextRef="#ctx0" brushRef="#br0" timeOffset="187217.01">32791 15454 400 0,'0'0'43'0,"0"0"-43"16,0 0 49-16,91-29-45 15,-62 17-4-15,-2-1-92 16,-6 1-105-16</inkml:trace>
  <inkml:trace contextRef="#ctx0" brushRef="#br0" timeOffset="189555.84">23428 8673 161 0,'0'0'0'0,"0"0"-6"0,0 0-27 15,0 0-23-15,0 0-10 16</inkml:trace>
  <inkml:trace contextRef="#ctx0" brushRef="#br0" timeOffset="190895">29924 8584 226 0,'0'0'0'16,"0"0"-64"-16,0 0 64 0,0 0 4 16,0 0-4-16,0 0-2 15,-52 19-1-15,52-19-11 16,0 3-26-16,0 3-64 16</inkml:trace>
  <inkml:trace contextRef="#ctx0" brushRef="#br0" timeOffset="191304.09">31034 8669 382 0,'0'0'0'0,"0"0"-61"15,0 0 32-15,0 0 5 16,0 0 7-16,0 0-11 16,-9 10-53-16,18-7 49 15,5-3-4-15,6 0-38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37:13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29542 9056 129 0,'0'0'0'0,"0"0"-35"16,0 0 25-16,0 0-11 15</inkml:trace>
  <inkml:trace contextRef="#ctx0" brushRef="#br0" timeOffset="322.35">31366 9072 4 0,'0'0'0'0</inkml:trace>
  <inkml:trace contextRef="#ctx0" brushRef="#br0" timeOffset="811.15">32562 8964 156 0,'0'0'0'16,"0"0"-21"-16,0 0 5 0,0 0 6 15,0 0 10 1,0 0 4-16,12 0 25 0,-9 0 8 16,0 0-13-16,-3 0-3 15,0 0-2-15,0 0 1 16,0 0 2-16,0 0-12 15,0 0-3-15,0 0 3 16,0 0-9-16,0 0 4 16,0-11-5-16,0-2-51 15,0-4-67-15,-15 4-14 0</inkml:trace>
  <inkml:trace contextRef="#ctx0" brushRef="#br0" timeOffset="1634.44">30222 9303 560 0,'0'0'0'16,"0"0"-9"-16,0 0 9 0,0 0 4 15,0 0-4-15,0 0-19 16,13 13-4-16,19-10-50 15,8-3-99-15</inkml:trace>
  <inkml:trace contextRef="#ctx0" brushRef="#br0" timeOffset="1809.35">30579 9293 295 0,'0'0'35'0,"0"0"-22"0,0 0 27 16,0 0-20-16,0 0-19 16,0 0-1-16,80 4-47 15,-35-4-197-15</inkml:trace>
  <inkml:trace contextRef="#ctx0" brushRef="#br0" timeOffset="1973.8">31025 9274 150 0,'0'0'107'15,"0"0"-101"-15,0 0 1 16,0 0 2-16,0 0-8 16,0 0-1-16,74 19-29 15,-40-19-111-15</inkml:trace>
  <inkml:trace contextRef="#ctx0" brushRef="#br0" timeOffset="2527.25">31457 9028 161 0,'0'0'1'0,"0"0"62"0,0 0 33 15,0 0-41-15,0 0-7 16,0 0-4-16,-12-16-4 15,12 16 7-15,0 0-3 16,0 0-13-16,-1 0-11 16,1 0-7-16,-2 0-7 15,2 0-6-15,-1 0-12 16,-2 14 10-16,-5 9-24 16,2 7 26-16,0 6 1 15,-1 4 1-15,2-1 1 16,0 4-6-16,2-9-32 15,3-6-36-15,0-8-14 16,0-9-48-16,0-8-56 0</inkml:trace>
  <inkml:trace contextRef="#ctx0" brushRef="#br0" timeOffset="3067.64">31590 9049 26 0,'0'0'34'16,"0"0"60"-16,0 0-3 15,0 0-5-15,0 0-32 0,0 0-22 16,0-7 3-16,0 4-13 15,1-4-21-15,7-3-1 16,1 5-3-16,6-2-1 16,-2 4-1-16,5 2-5 15,0 1 10-15,-2 0-6 16,-1 0-4-16,-1 6-14 16,-5 7-20-16,-5-2 6 15,-4 2-4-15,0 0 5 16,-6 4 14-16,-15-2 6 15,-1-2 9-15,-2-2 7 16,0-1 1-16,5-4 10 0,7-5 14 16,6 1-5-16,4-2-7 15,2 0-12-15,0 0-1 16,3 3-9-16,12 5 10 16,9 6 1-16,1-2-1 15,-1 5 5-15,-6-1-5 16,-7-3 0-16,-7-1-2 15,-4 0 2-15,0 1 8 16,-16 4 32-16,-14 2-13 16,-4-5-17-16,-4-2-10 15,4 2-4-15,6-8-36 0,10 2-62 16</inkml:trace>
  <inkml:trace contextRef="#ctx0" brushRef="#br0" timeOffset="3248.04">31867 9251 255 0,'0'0'128'15,"0"0"-105"-15,0 0 10 16,0 0-27-16,0 0-6 16,-3 99 11-16,-1-63-9 15,-3 0-4-15,2-6-30 16,2-7-98-16,3-9-71 15</inkml:trace>
  <inkml:trace contextRef="#ctx0" brushRef="#br0" timeOffset="3443.12">32099 9101 50 0,'0'0'94'0,"19"-89"80"15,-15 67-36-15,-2 10-66 16,-2 12 41-16,0 0-113 15,0 17-6-15,0 17-28 16,-6 13 34-16,0 5 6 16,0 8-6-16,4-1-24 15,2-6-90-15,0-10-73 16,0-11-59-16</inkml:trace>
  <inkml:trace contextRef="#ctx0" brushRef="#br0" timeOffset="3775.01">32285 9002 401 0,'0'0'46'16,"0"0"-12"-16,0 0-8 16,0 0-26-16,0 0-9 15,0 0 9-15,0 63 1 16,0-41 0-16,6-5-2 15,4-4-11-15,5-6-22 0,2-5 8 16,3-2-10 0,3-5 36-16,-4-12 5 0,2-2 20 15,-4-7 43-15,-4 6-18 16,-5 3 7-16,-4 10-2 16,-4 4-16-16,0 3-15 15,0 0-24-15,0 10-22 16,0 16-13-16,0 5 22 15,0 7-70-15,0 0-50 16,0-2-87-16</inkml:trace>
  <inkml:trace contextRef="#ctx0" brushRef="#br0" timeOffset="3951.48">32589 9227 376 0,'0'0'45'16,"0"0"-21"-16,0 0-19 16,0 0-3-16,0 90 0 15,-7-54-2-15,-1-3-31 16,-2 0-87-16,1-7-155 16</inkml:trace>
  <inkml:trace contextRef="#ctx0" brushRef="#br0" timeOffset="4141.46">32838 9297 528 0,'0'0'60'16,"0"0"66"-16,0 0-36 15,0 0-90-15,0 0-2 16,0 0-131-16,69-31-55 15,-33 19-70-15,5 2 35 16</inkml:trace>
  <inkml:trace contextRef="#ctx0" brushRef="#br0" timeOffset="4327.96">33327 9193 41 0,'0'0'37'16,"0"0"-1"-16,0 0 6 0,0 0 27 15,0 0-6-15,0 0 9 16,102 0-16-16,-53 0-37 16,8-3-19-16,7-5-6 15,5 0-85-15,2 2-79 16,-8 0 74-16,-23-1 90 16</inkml:trace>
  <inkml:trace contextRef="#ctx0" brushRef="#br0" timeOffset="5167.7">30692 9147 243 0,'0'0'18'15,"0"0"105"-15,0 0-47 16,0 0-27-16,0 0 2 16,0 0-8-16,-21-50 25 15,20 50-31-15,1 0-1 16,-2 0 7-16,1 0-17 16,-1 0-13-16,-2 10-13 15,-2 20 0-15,-2 10 0 16,-4 10 11-16,0-1-5 0,1 1-5 15,0-9-1-15,0-9-44 16,4-5-96-16,7-14-84 16,0-13-61-16</inkml:trace>
  <inkml:trace contextRef="#ctx0" brushRef="#br0" timeOffset="5565.42">30835 9147 428 0,'0'0'2'15,"0"0"48"-15,0 0-28 0,0 0 4 16,0 0 22 0,0 0-9-16,28-46-27 0,-5 34 4 15,4-1-8-15,1 2-8 16,2 5 0-16,-5 6-6 15,-4 0 3-15,-4 0-9 16,-4 19-2-16,-7 7 13 16,-6 8-5-16,-8 10 4 15,-23 1-1-15,-12 4 6 16,-4-1-3-16,-5-7 1 16,3-9 0-16,10-10 12 15,14-10 10-15,13-4 14 16,11-8-9-16,1 0-14 15,0 0-5-15,10 0-9 0,17-4 0 16,10-5 0-16,6 2 0 16,1 7-17-16,-5 0-53 15,2 0-74-15,-8 12-89 16</inkml:trace>
  <inkml:trace contextRef="#ctx0" brushRef="#br0" timeOffset="5774.14">31219 9455 307 0,'0'0'101'0,"0"0"68"16,0 0-30-16,0 0-49 0,0 0 2 16,0 0-32-16,0-3-31 15,0 3-29-15,0 9-10 16,-8 19-15-16,-4 8-14 15,-4 13-96-15,-8-2-107 16,-3-8-49-16</inkml:trace>
  <inkml:trace contextRef="#ctx0" brushRef="#br0" timeOffset="6405.58">30066 9015 358 0,'0'0'85'0,"0"0"81"16,0 0-78-16,0 0-84 16,0 0-4-16,0 0-27 15,0 64 26-15,0-17 1 16,-3 9 9-16,-3 3-9 15,-1 2-15-15,1-7-105 16,2-11-56-16,4-17-90 16</inkml:trace>
  <inkml:trace contextRef="#ctx0" brushRef="#br0" timeOffset="6592.04">30204 9072 359 0,'0'0'122'16,"0"0"-92"-16,0 0-10 16,0 0-20-16,0 0-3 15,0 75 3-15,0-32 3 16,0 8-3-16,-1 4-12 16,-2-1-100-16,0-12-133 15</inkml:trace>
  <inkml:trace contextRef="#ctx0" brushRef="#br0" timeOffset="7131.58">30398 9439 163 0,'0'0'9'0,"0"0"75"15,0 0-34-15,0 0-23 16,0 0-14-16,0 0-12 16,-22 64 12-16,16-64-1 15,1 0 13-15,2 0 7 16,0-5-5-16,0-9 4 16,3-5 7-16,0 1-22 0,0 2-10 15,0 10 3-15,0 3 12 16,0 3-3-16,0 0-18 15,0 0-10-15,0 0-8 16,0 13-21-16,0-1 39 16,0-1-3-16,5 0-3 15,-4-8 6-15,-1-1 0 16,0-1 0-16,0-1 2 16,0 0 2-16,0 0 13 15,0 0 13-15,0 0 23 16,0-6 22-16,0-10-38 15,2-1-17-15,1 0 21 0,0 7 1 16,1 3 7 0,-4 7-22-16,0 0-27 0,0 0-1 15,0 7-24-15,3 12-3 16,-1 11 28-16,-2 7 0 16,0 3 13-16,-17-1-13 15,-11 1-10-15,-12-1-60 16,-9-2-54-16,-5-8-84 15,-6-10-191-15</inkml:trace>
  <inkml:trace contextRef="#ctx0" brushRef="#br0" timeOffset="7710.75">28917 9523 538 0,'0'0'34'16,"0"0"12"-16,0 0 15 15,0 0-61-15,0 0 0 16,85 0-73-16,-36 0-118 16,0-1-58-16</inkml:trace>
  <inkml:trace contextRef="#ctx0" brushRef="#br0" timeOffset="7874.14">29502 9456 117 0,'0'0'274'0,"0"0"-270"16,0 0 82-16,0 0-18 16,0 0-25-16,0 0-39 15,76 0 6-15,-29 0-10 16,8-4-113-16,4-9-100 15</inkml:trace>
  <inkml:trace contextRef="#ctx0" brushRef="#br0" timeOffset="18077.02">30158 11655 0 0,'0'0'25'16,"0"0"3"-16,0 0 3 16,0 0 1-16,0 0-9 15,0 0-6-15,0 0 5 16,4 6-13-16,-4-3-3 0,2-2-1 15,-2-1-5-15,0 0 2 16,0 0-2-16,1 0 1 16,-1 0-1-16,2 0 0 15,-2 0 0-15,0 0 2 16,1 0-1-16,-1 0 1 16,0 0-2-16,0 0 0 15,0 0 1-15,0 0-1 16,0 0-1-16,0 0 0 15,0 0-7-15,0 0-7 16,0 0-7-16,0 3-15 16,0-3 0-16,2 0 13 15,1 3-1-15,-2-3 1 0,-1 0 16 16,2 0 3 0</inkml:trace>
  <inkml:trace contextRef="#ctx0" brushRef="#br0" timeOffset="18893.52">30285 11916 224 0,'0'0'0'16,"0"0"-90"-16,0 0 51 15,0 0 32-15,0 0-47 16</inkml:trace>
  <inkml:trace contextRef="#ctx0" brushRef="#br0" timeOffset="19224.12">31371 11651 288 0,'0'0'0'15,"0"0"-44"-15,0 0 7 16,0 0 31-16,0 0-10 16,0 0-18-16,47 17-14 0,-21-17-54 15</inkml:trace>
  <inkml:trace contextRef="#ctx0" brushRef="#br0" timeOffset="27123.46">13682 10205 134 0,'0'0'59'16,"0"0"-19"-16,0 0 110 0,0 0-44 16,0 0-16-16,0 0 24 15,0 0-24-15,0 0-22 16,-29-20-21-16,29 11-30 16,0-8-3-16,0 4-14 15,13-1 0-15,9 5-8 16,2 4-5-16,10 5 1 15,5 11-14-15,4 16-10 16,-7 7 10-16,-8 8-1 16,-11 4-16-16,-7 0 0 15,-10-7 20-15,0-2 20 16,-7-10 1-16,-2-10 2 16,-1-8 0-16,6-7 50 0,0-2 17 15,-1-8 6 1,4-25-50-16,1-18-19 0,0-15-4 15,4-7 0-15,19 1 0 16,5 9 7-16,-1 17-7 16,0 17-1-16,-2 12 1 15,-7 17-11-15,6 0 0 16,-4 26-6-16,2 15 2 16,0 10 12-16,-1 10-17 15,-9-2-47-15,2-9-54 16,-1-7-49-16,0-18-18 15</inkml:trace>
  <inkml:trace contextRef="#ctx0" brushRef="#br0" timeOffset="27340.04">14361 10053 686 0,'0'0'105'0,"0"0"-54"15,0 0 35-15,0 0-13 16,0 0-58-16,0 0-15 16,-13 4-8-16,48-11-5 15,14-10 8-15,17-2-36 16,1-5-131-16,-6 4-6 16,-9 3-27-16,-13 11 2 15</inkml:trace>
  <inkml:trace contextRef="#ctx0" brushRef="#br0" timeOffset="27485.93">14595 10122 5 0,'0'0'142'0,"-82"80"17"16,50-53-32-16,15-8-18 15,8-13-21-15,9-3-38 16,0-3-50-16,25-6-10 16,25-18 10-16,18-10 0 15,12-8-141-15,1-8-188 16</inkml:trace>
  <inkml:trace contextRef="#ctx0" brushRef="#br0" timeOffset="28405.87">15316 9668 280 0,'0'0'72'15,"0"0"-53"-15,0 0-19 16,0 0 38-16,0 0-25 16,0 0 4-16,-14 31 9 15,-5-14 2-15,-4-1 14 0,-6-5 5 16,0-2 0-16,3-6 23 15,6-3 2-15,4 0-3 16,5-10-3-16,5-16-30 16,6-6-31-16,0-9-5 15,6-4-8-15,21 8 5 16,6 4-6-16,2 10 1 16,2 13-42-16,1 10 6 15,-2 20 17-15,-7 23 6 16,-6 10 8-16,-17 9 13 15,-6 5 0-15,-3-4 0 16,-21-1 0-16,-1-11 9 0,2-12 6 16,7-14 11-1,4-9 5-15,9-12-1 0,3-4-3 16,0 0 7-16,0-3-3 16,6-19-16-16,13-8-15 15,17-4-4-15,9 8-15 16,8 6 1-16,12 10-21 15,2 10-39-15,-3 0-101 16,-10 23-19-16,-25 1-126 16</inkml:trace>
  <inkml:trace contextRef="#ctx0" brushRef="#br0" timeOffset="28773.35">13567 11146 520 0,'0'0'27'15,"0"0"-22"-15,-83 27 115 16,83-27-60-16,13 0-60 15,41-22 4-15,37-22 52 0,49-23 40 16,48-15-79 0,40-8-3-16,29-11-13 0,16-9 9 15,-7-5-10-15,-3 3 0 16,-26 3 0-16,-26 12 1 16,-45 19 1-16,-49 18-2 15,-52 24 6-15,-33 19-6 16,-29 10 10-16,-3 7-10 15,-33 5-57-15,-13 7-219 16,-4 1-233-16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38:57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14064 11425 311 0,'0'0'2'0,"0"0"94"15,0 0-2-15,0 0-69 16,0 0-25-16,-33-81-1 16,45 75-2-16,0 3-5 15,0-2 3-15,12 5-1 0,-1 0 6 16,9 11-2 0,-2 9-2-16,-2 4 4 0,-4-2 2 15,-6 4-2-15,-7-5 0 16,-6-2 4-16,-4 1-1 15,-1-7 10-15,0-5-3 16,0-8 4-16,0 0 4 16,0 0-7-16,0 0 9 15,0-21 43-15,0-5-26 16,0-14-34-16,0-4 2 16,0-1 0-16,0 8 4 15,4 11-8-15,2 13 4 16,7 11-5-16,9 2-25 0,11 19 13 15,12 16 11-15,4 15-5 16,0 5-5-16,-1 2-50 16,-5-13-39-16,-5-11-6 15,-8-21-24-15,-1-12 20 16,0-7 5-16</inkml:trace>
  <inkml:trace contextRef="#ctx0" brushRef="#br0" timeOffset="204.04">14802 11218 242 0,'0'0'108'16,"0"0"17"-16,0 0 39 0,0 0-84 15,0 0-14-15,0 0-30 16,-25 1-33-16,25-1-3 16,0 0-6-16,25-13-11 15,14-20 17-15,9-6 0 16,8-5-36-16,-1 1-76 15,1 4-54-15,-11 9-19 16,-13 10-54-16</inkml:trace>
  <inkml:trace contextRef="#ctx0" brushRef="#br0" timeOffset="354.44">14991 11287 1 0,'0'0'137'15,"-56"91"13"-15,40-72-30 16,10-9-56-16,6-10-23 15,3-13-35-15,28-23 4 0,16-15 2 16,15-13-12-16,5-6-15 16,2 1-159-16,-4 0-90 15</inkml:trace>
  <inkml:trace contextRef="#ctx0" brushRef="#br0" timeOffset="796.69">15351 10813 327 0,'0'0'18'0,"0"0"71"16,0 0 58-1,0 0-78-15,0 0 8 0,0 0-49 16,-35-17-28 0,35-3-14-16,19-7 11 0,4 1-21 15,12-3-52-15,7 6 26 16,1 6-13-16,-4 11 26 15,-11 6 4-15,-4 6 14 16,-11 17 13-16,-4 10 4 16,-6 6 2-16,-3 1 4 15,0 3 9-15,-5-12 8 16,-3-6-4-16,2-11 9 16,6-11 5-16,0-3-19 15,0 0-2-15,9-11-6 16,15-5 0-16,8-7 19 0,8 4-23 15,2 2 2-15,5 3-5 16,-1 8 3-16,-3 6-7 16,-7 0 5-16,-15 0 0 15,-6 17 0-15,-15 13 0 16,0 9 2-16,-20 11 15 16,-9 7-11-16,-10-2-4 15,0-2-70-15,-4-5-96 16,1-11-159-16</inkml:trace>
  <inkml:trace contextRef="#ctx0" brushRef="#br0" timeOffset="8047.92">14728 13095 100 0,'0'0'129'15,"0"0"-84"-15,0 0 126 16,0 0-75-16,0 0-43 16,0 0-1-16,0 0-39 0,-24-59 10 15,24 49-12-15,0 0-11 16,5 6-5-1,20 1-9-15,6 3-3 0,10 10 5 16,3 19 5-16,-5 5 7 16,-5 12-2-16,-12-3 2 15,-8-4-1-15,-5-6-6 16,-9-12 6-16,0-8 1 16,0-10 0-16,0-3 11 15,0 0 18-15,0-26 33 16,-9-11-28-16,-12-18-34 15,6-9-5-15,-2-1 5 16,8 12 0-16,6 10 0 16,3 16-1-16,0 17 1 15,9 10-12-15,20 5-16 0,13 27 13 16,10 11 14-16,-2 10 1 16,-3 6-4-16,-11 3-64 15,-3-3-60-15,-11-9-43 16,-8-19-52-16</inkml:trace>
  <inkml:trace contextRef="#ctx0" brushRef="#br0" timeOffset="8258.49">15238 12986 657 0,'0'0'79'0,"0"0"55"16,0 0-33-16,0 0-66 15,0 0-35-15,0 0-13 16,15-14 7-16,22-11 5 16,8-2-26-16,7-5-95 15,-4 1-42-15,-5 4-14 16,-10 15-44-16,-14 12 28 16</inkml:trace>
  <inkml:trace contextRef="#ctx0" brushRef="#br0" timeOffset="8394.84">15384 13082 89 0,'0'0'150'16,"0"0"-19"-16,-49 72-23 16,46-67 14-16,3-5-45 0,0 0-53 15,12-14-15 1,31-13-9-16,12-19 0 0,9-7-50 16,-4-7-233-16</inkml:trace>
  <inkml:trace contextRef="#ctx0" brushRef="#br0" timeOffset="8759.94">15686 12523 474 0,'0'0'62'15,"0"0"87"-15,0 0-149 16,0 0-5-16,0 0 5 0,0 0 27 15,56 99-4-15,-31-70-21 16,7-4 4-16,-3-5-6 16,3-11 2-16,-2-5-1 15,-4-4-1-15,3-7-15 16,-9-16 15-16,0-7-7 16,-8-4 7-16,-6-5 5 15,-3 3 0-15,-3 2 2 16,0 12 7-16,0 10 48 15,0 7-8-15,1 5-36 16,8 8-18-16,5 18-39 0,8 16 39 16,8 11 0-1,6 13 0-15,6 7-6 0,10 3-80 16,3-7-81-16,-7-22-178 16</inkml:trace>
  <inkml:trace contextRef="#ctx0" brushRef="#br0" timeOffset="9495.9">16595 12458 111 0,'0'0'76'0,"0"0"19"16,0 0-20-16,0 0-10 15,0 0 4-15,0 0-8 16,0 0 0-16,0-11-10 16,22-11-5-16,15-8 0 15,10-7-46-15,10 1 2 16,1-4-2-16,-3 1 4 16,-7 6-8-16,-8 7-9 0,-16 5-40 15,-9 12 23-15,-12 6-1 16,-3 3 31-16,-3 0 0 15,-23 0-20-15,-10 0-51 16,-6 0 47-16,0 0 17 16,6 0 7-16,10 0 2 15,13 0 14-15,10 0 51 16,3 0-36-16,0 0-11 16,0 0-20-16,13-1-13 15,19 1 6-15,10 0-1 16,10 0 5-16,-3 13 0 15,-4 8 1-15,-2 8-4 16,-10 1 5-16,-8 9 1 0,-10 4-8 16,-10 3-11-1,-5 5-44-15,-7 2-12 0,-13-5-110 16</inkml:trace>
  <inkml:trace contextRef="#ctx0" brushRef="#br0" timeOffset="11362.21">17927 11956 28 0,'0'0'51'15,"0"0"46"-15,0 0-15 0,0 0-29 16,0 0 12-16,0 0-7 16,-4-77-24-16,4 51 12 15,0-4-2-15,0-6-5 16,0-4 0-16,0-2 3 16,0 2-26-16,-3 7 13 15,0 13 0-15,0 13-14 16,3 7-11-16,-3 0-4 15,3 13-15-15,0 30-30 16,6 21-37-16,14 11 50 16,9-3-56-16,2-8 6 0,0-4-47 15,-2-11-32 1</inkml:trace>
  <inkml:trace contextRef="#ctx0" brushRef="#br0" timeOffset="11531.16">18096 12227 148 0,'0'0'112'0,"0"0"28"16,0 0-35-16,0 0-11 15,0 0-24-15,0 0-43 16,61-64-16-16,6-7-11 16,12-10-5-16,0 3-197 0,-17 8-144 15</inkml:trace>
  <inkml:trace contextRef="#ctx0" brushRef="#br0" timeOffset="12195.93">15642 14420 280 0,'0'0'16'0,"15"-90"60"16,3 54-76-16,3 7-2 16,4 7 2-16,-1 13-5 15,5 6 0-15,10 3-2 16,5 21 3-16,2 17 4 16,-1 9 2-16,-8 2 3 15,-12 1 3-15,-2-7-6 16,-10-8 6-16,-6-10-1 15,-2-13-1-15,-2-8 17 16,-2-4-1-16,-1-16 22 16,0-23 9-16,0-19-48 0,-3-10-5 15,-4 1-9 1,4 15-2-16,3 15 10 0,0 14 1 16,0 16-4-16,12 7-6 15,15 7-7-15,12 19 11 16,7 11 5-16,2-1-15 15,-2 0-78-15,-7-9-129 16</inkml:trace>
  <inkml:trace contextRef="#ctx0" brushRef="#br0" timeOffset="12384.44">16397 14089 315 0,'0'0'422'0,"0"0"-259"0,0 0-46 15,0 0-117-15,0 0-9 16,0 0-5-16,0-19-60 16,20-1-9-16,9-9 18 15,3-3-106-15,-3 3-22 16,-2 7-15-16,-11 11 11 16</inkml:trace>
  <inkml:trace contextRef="#ctx0" brushRef="#br0" timeOffset="12519.3">16555 14040 4 0,'0'0'176'15,"-24"89"-45"-15,12-53 0 16,6-9-15-16,3-10-38 16,1-8-5-16,2-9-56 15,0 0-12-15,19-9 8 0,9-24 1 16,15-14-14-16,3-16-152 16,-1-14-188-16</inkml:trace>
  <inkml:trace contextRef="#ctx0" brushRef="#br0" timeOffset="12810.06">16777 13508 180 0,'0'0'408'0,"0"0"-267"16,0 0 12-16,0 0-96 16,0 0-9-16,0 0-48 15,-10 6-14-15,29 11 3 0,11 10 9 16,6-2 2-1,4 4 0-15,4-1 3 0,-2-5-3 16,3-2 0-16,-6-4 0 16,0-2 1-16,-6-1-2 15,-7 2 1-15,-6 0-2 16,-11 4 0-16,-9 6-6 16,-9 0-5-16,-24 1-10 15,-13-3-10-15,-2-9-18 16,-7-10-76-16,0-5-78 15,1-34-81-15</inkml:trace>
  <inkml:trace contextRef="#ctx0" brushRef="#br0" timeOffset="12930.89">16810 13369 357 0,'0'0'129'0,"0"0"-30"15,0 0-99-15,0 0-20 16,0 0-89-16,0 0-103 15</inkml:trace>
  <inkml:trace contextRef="#ctx0" brushRef="#br0" timeOffset="13409.66">17508 13600 376 0,'0'0'13'16,"0"0"-1"-16,0 0 48 16,119-103-14-16,-73 53-46 15,-4 3-66-15,-9 2-60 16,-12 9 31-16,-6 7 6 15,-12 10 55-15,-3 5 31 16,0 8 3-16,-12 6 0 16,-11 0 1-16,0 0 9 15,-4 3 27-15,5 11 14 0,3-5 24 16,8-3 26-16,5-2-34 16,6-4-30-16,0 0-7 15,0 0-2-15,13-7-14 16,10-10-13-16,8 1-2 15,7 3 1-15,0 6 0 16,-2 7-3-16,-7 0 0 16,0 10 3-16,-6 16 1 15,-7 5 0-15,-9 8 3 16,-7 3-2-16,0 5-2 16,-4-2-11-16,-13-4-63 15,-2-12-50-15,4-12-72 0</inkml:trace>
  <inkml:trace contextRef="#ctx0" brushRef="#br0" timeOffset="14086.96">18274 12886 135 0,'0'0'58'15,"0"0"3"1,0 0-36-16,0 0 17 0,0 0 19 15,0 0 4-15,0 0 2 16,0 0 20-16,-3 0-21 16,2 0-14-16,-1-6-27 15,1-3-20-15,-1 2 6 16,2 4-11-16,-1 0 2 16,1 3 13-16,0 0-6 15,0 0-1-15,0 0-5 16,0 0-3-16,0 0-1 15,-2 0-4-15,2 0-2 16,0 0 6-16,0 0-10 16,0 0-5-16,0 0-4 15,0 0 0-15,0 0 6 0,0 0-8 16,0 0 0-16,0 0 22 16,0 0-14-16,0 0-14 15,0 0-39-15,0 0-8 16,0 0 20-16,0 0 13 15,-1 0 2-15,-5 0-16 16,3 3-14-16,-1 3-53 16</inkml:trace>
  <inkml:trace contextRef="#ctx0" brushRef="#br0" timeOffset="15212.45">18248 13029 11 0,'0'0'17'0,"0"0"-16"16,0 0 31-16,0 0-23 0,25-79 7 15,-24 56 12 1,-1-4 22-16,0 7 11 0,0 6 2 16,0 6-12-16,0 7 6 15,0 1-25-15,0 0-32 16,0 17-7-16,17 14-10 15,1 17 17-15,9 8-2 16,-4 3-91-16,0-6-118 16</inkml:trace>
  <inkml:trace contextRef="#ctx0" brushRef="#br0" timeOffset="15376.89">18388 13283 391 0,'0'0'128'0,"0"0"16"16,0 0-52-16,0 0-69 16,0 0-20-16,0 0-3 15,107-115-1-15,-45 62-122 16,-4-4-201-16</inkml:trace>
  <inkml:trace contextRef="#ctx0" brushRef="#br0" timeOffset="19313.18">15930 15408 210 0,'0'0'32'0,"0"0"-35"16,0 0 3-16,0 0-13 15,0 0 7-15,0 0 5 16,76 86-2-16,-32-51-31 15,0 5-48-15</inkml:trace>
  <inkml:trace contextRef="#ctx0" brushRef="#br0" timeOffset="19487.14">16394 16031 424 0,'0'0'13'0,"0"0"-2"15,0 0 4-15,0 0-15 16,0 0-14-16,0 0 4 16,46 37-45-16,-14-7-40 15,4 9-106-15</inkml:trace>
  <inkml:trace contextRef="#ctx0" brushRef="#br0" timeOffset="19646.06">16696 16443 312 0,'0'0'0'0,"0"0"33"15,0 0-32-15,0 0-1 16,0 0-58-16,0 0-18 16,32 2-20-16</inkml:trace>
  <inkml:trace contextRef="#ctx0" brushRef="#br0" timeOffset="20843.5">16563 16461 225 0,'0'0'7'15,"0"0"8"1,0 0 11-16,0 0-24 0,0 0 0 15,0 0 3-15,-1-76 15 16,15 49 16-16,5 10-32 16,0 3-2-16,8 9-2 15,8 5-2-15,-3 0 2 16,5 10 0-16,-5 13 0 16,-5 4 2-16,-9 2 10 15,-5 2 9-15,-6-3 4 16,-5-7 1-16,-2-1 11 15,0-14-15-15,0-3 3 16,0-3 22-16,0-3 18 16,-5-23 7-16,-8-17-72 15,0-6 1-15,-5-9-1 0,6 3 0 16,3 12 0 0,5 9 5-16,4 15-4 0,0 10-1 15,17 7-14-15,18 2 2 16,8 11 5-16,5 15 3 15,1 12-2-15,-1 1-79 16,-1 4-31-16,-3 3-50 16,-7-9-52-16</inkml:trace>
  <inkml:trace contextRef="#ctx0" brushRef="#br0" timeOffset="21218.01">17174 16230 416 0,'0'0'84'0,"0"0"115"16,0 0-145-16,0 0-26 16,0 0-12-16,0 0-16 15,-12-19-6-15,30-5 3 16,7-11 3-16,11-6 0 16,3-5-2-16,1 6-35 15,-5 7-41-15,-3 10-27 16,-8 12-18-16,-8 11-15 15,-5 0 13-15,-7 28 5 16,-4 11 74-16,0 6 32 16,-15 16 14-16,-1-1 0 0,-4 8 57 15,6-15 21-15,2-10 28 16,2-23-9-16,9-10-7 16,1-10-15-16,0 0 4 15,0-29-3-15,17-19-31 16,9-17 0-16,9-4-40 15,5 6-5-15,-4 10-9 16,0 7-125-16,-7 6-88 16,-6 1-109-16</inkml:trace>
  <inkml:trace contextRef="#ctx0" brushRef="#br0" timeOffset="21436.93">17539 15637 454 0,'0'0'44'16,"0"0"194"-16,0 0-138 16,0 0-12-16,0 0-55 15,0 0-27-15,-34-19-6 16,37 24-12-16,23 14-1 16,15 17 13-16,5 10-2 15,5 10 2-15,-1 4-53 16,-3-4-97-16,-1-7-36 15,-9-16-90-15</inkml:trace>
  <inkml:trace contextRef="#ctx0" brushRef="#br0" timeOffset="21818.22">17878 15668 615 0,'0'0'2'15,"0"0"159"-15,0 0-129 16,-88 16-17-16,79-12-13 16,3-1-1-16,6-3 10 15,0 0-7-15,0-7 9 16,3-19-13-16,13-14-8 16,13-2 7-16,-1 5-20 15,5 5-18-15,-3 12 7 0,-4 13 24 16,3 7-5-16,-4 0 4 15,-1 22-10-15,-6 15 14 16,-3 6 4-16,-6 7 1 16,-9-1 7-16,0 1-6 15,0-8 0-15,0-8 5 16,0-14 2-16,0-10 13 16,0-10-20-16,0 0 3 15,6-10 5-15,14-13-5 16,10-16-4-16,11-2-20 15,2-9-154-15,-4 1-159 16</inkml:trace>
  <inkml:trace contextRef="#ctx0" brushRef="#br0" timeOffset="22238.53">18356 15404 547 0,'0'0'74'15,"0"0"123"-15,0 0-123 16,0 0-28-16,0 0 18 16,0 0-29-16,68-102-35 15,-26 51 0-15,0 1 4 16,-1 6-14-16,-8-1 6 16,-6 9-62-16,-7 7 20 0,-8 9-14 15,-7 10 16-15,-5 7 33 16,-2 3 7-16,-21 0-23 15,-9 14-41 1,0 9 44-16,5 2 20 0,5-8 3 16,9-7 1-16,10-7 13 15,3-3 4-15,0 0 11 16,0-3-20-16,23-14-6 16,6-6 18-16,10 4-16 15,4 6 5-15,-1 9-9 16,-1 4 5-16,2 14-4 15,-14 18 0-15,-3 18 3 16,-10 10 7-16,-13 9-11 16,-3 11 0-16,0 3-26 15,-4-6-132-15,-10-19-102 0</inkml:trace>
  <inkml:trace contextRef="#ctx0" brushRef="#br0" timeOffset="23648.39">30323 9702 29 0,'0'0'34'16,"0"0"-3"-16,0 0 4 16,0 0 2-16,0 0-2 15,0 0-23-15,0 0-3 16,0 5-1-16,0-5 5 15,0 0 10-15,0 0-2 16,0 0 3-16,0 0 4 16,0 0-10-16,0 2-1 15,0-2 3-15,0 1-8 16,0 1-5-16,0-2-4 16,0 3 1-16,-1-3 9 0,1 1 1 15,0-1 5 1,-2 0 6-16,2 0-7 0,0 0 7 15,0 0-11-15,0 0-11 16,0 0 2-16,0 0-5 16,0 0 0-16,0 0 0 15,0 0-3-15,0 0-16 16,0 3-43-16,0 1-29 16,0 2-3-16,0 0-94 15</inkml:trace>
  <inkml:trace contextRef="#ctx0" brushRef="#br0" timeOffset="25027.49">17365 17926 369 0,'0'0'9'0,"0"0"52"15,0 0-20-15,0 0 0 16,0 0 17-16,-88-12-3 16,76 4-1-16,0-3-5 15,4-7-26-15,1-4-22 16,7-9-1-16,0 0-7 16,0-1 7-16,22 7-9 15,9 9 5-15,7 9-12 16,4 7-1-16,1 10-5 15,-4 19-1-15,-8 7 15 16,-4 6 4-16,-7 2 4 16,-4-4 5-16,-10-9-5 15,0-6 1-15,-6-12 4 0,4-6-3 16,-4-7 11-16,0 0 22 16,-4-16 30-16,-15-14-56 15,-4-19-9-15,0-6-3 16,8 1-1-16,8 3 3 15,3 10 0-15,4 14-1 16,0 10-1-16,19 7-4 16,12 6-5-16,7 4-3 15,8 14 14-15,-1 10-3 16,-2 14 2-16,-4 6 1 16,-2 0-64-16,-6 4-79 0,-5-11-83 15</inkml:trace>
  <inkml:trace contextRef="#ctx0" brushRef="#br0" timeOffset="25274.65">17855 17596 553 0,'0'0'29'0,"0"0"83"16,0 0 16-16,0 0-76 15,0 0-29-15,0 0-13 16,-4-12-10-16,25-14 3 16,11-10-3-16,10-11 7 15,7-5-7-15,1 3-2 0,-6 8-27 16,-8 7-79-16,-4 18-43 16,-13 16-101-16,-9 7-62 15</inkml:trace>
  <inkml:trace contextRef="#ctx0" brushRef="#br0" timeOffset="25441.09">18134 17760 244 0,'0'0'94'0,"0"0"79"16,0 0-71-16,0 0-26 16,0 0-39-16,0 0 35 15,59-117-1-15,-28 68-71 0,0 4 0 16,5 5-50-16,0 0-123 15,-2 4-102-15</inkml:trace>
  <inkml:trace contextRef="#ctx0" brushRef="#br0" timeOffset="25673.21">18306 17084 529 0,'0'0'91'15,"0"0"151"-15,0 0-142 16,0 0-6-16,0 0-12 16,0 0-38-16,-36-12-37 0,36 14-7 15,30 15-25-15,15 10 24 16,17 15 1-16,10 19-3 16,-7 5-4-16,-3 7-104 15,-7-11-50-15,-13-22-85 16,-14-16-55-16</inkml:trace>
  <inkml:trace contextRef="#ctx0" brushRef="#br0" timeOffset="26139.45">18618 17019 623 0,'0'0'52'0,"0"0"169"0,0 0-184 15,0 0-18-15,0 0 0 16,0 0-19-16,-35-29 0 16,35 0-3-16,0-8-67 15,23-6 17-15,-1 6 0 16,1 11-10-16,-3 6 29 16,-4 13-26-16,-3 7 6 15,-1 0 26-15,-4 14 7 16,1 16 18-16,-3 4 2 15,1 13 2-15,-3-5 23 16,-4-1-9-16,3-7 17 16,0-13-8-16,3-6-14 15,0-12-8-15,3-3-2 0,9 0 0 16,2 0 14-16,12-10-4 16,-3-7 11-16,4 5-6 15,2 2-14-15,-9 6 2 16,0 1-3-16,-7 3 0 15,-5 0-6-15,-8 20 1 16,-3 13 5-16,-3 9 12 16,0 14 5-16,-6 8-10 15,-18 4-7-15,-1-1-1 16,-4-5-48-16,-1-18-141 16,1-18-88-16</inkml:trace>
  <inkml:trace contextRef="#ctx0" brushRef="#br0" timeOffset="26714">19223 16907 220 0,'0'0'112'16,"0"0"77"-16,0 0-41 16,0 0-61-16,0 0-6 15,0 0-9-15,-4 0-39 16,4-10 7-16,6-18-17 15,11-6-20-15,6-10-2 16,-1 4-1-16,1 1-3 16,-10 6-8-16,-3 10-21 15,-7-1 12-15,-3 7-14 16,0 2-14-16,-19 3 14 16,-4 7-30-16,-3 1 28 0,0 4 8 15,4 0 4 1,6 2 24-16,2 3 0 0,8-3 0 15,2 3 21-15,4-5 7 16,0 0-8-16,0 0-20 16,0 0-5-16,10 0 2 15,16 0 3-15,13 0 4 16,4 0 28-16,-2 2-16 16,0 3-3-16,-6 5-12 15,-6 9 1-15,-7 8 2 16,-2 12-4-16,-10 4 0 15,-5 10-2-15,-5 0-25 16,0 1-82-16,-6-6-102 16,-17-14-157-16</inkml:trace>
  <inkml:trace contextRef="#ctx0" brushRef="#br0" timeOffset="30660.01">19570 16514 18 0,'0'0'43'0,"0"0"6"16,0 0 15-16,0 0 20 16,0 0 17-16,0 0-10 15,0 0-12-15,-11 0 3 16,8 0-20-16,1 0-3 16,1 0 6-16,1 0-18 15,-2-3 9-15,-1-14-3 16,-1-10-36-16,1-15-10 15,0-1-7-15,3-3 0 16,0 3 1-16,0 6 0 16,-3 4 1-16,-4 6-1 0,2 12 1 15,-1 6 9-15,1 7 13 16,5 2 7-16,-1 0-5 16,-1 0-16-16,2 0-8 15,0 0-2-15,0 17-10 16,0 16-1-16,8 17-3 15,22 15 7-15,13 8 4 16,12-1 3-16,5 4-1 16,-3-6 1-16,-5-11-68 15,-13-13-33-15,-13-12-36 16,-3-8-12-16,-14-9 27 16,-5-7-5-16,-4-1 26 15,-3-1-25-15,-16-2 20 0</inkml:trace>
  <inkml:trace contextRef="#ctx0" brushRef="#br0" timeOffset="30884.05">19821 16861 3 0,'0'0'90'0,"0"0"37"16,0 0 6-16,0 0-1 16,0 0 20-16,0 0-16 15,-62 48-20-15,62-48-37 16,0 0-23-16,0 0-13 16,0 0-8-16,12-15-4 15,21-15-1-15,16-14 41 16,9-4-35-16,-6 7-22 15,-6 2-14-15,-8 9 2 16,-12 6 0-16,-9 9-2 0,-10 4 0 16,-5 11-3-16,-2 0-50 15,0 0-41-15,0 0-38 16,-6 11-86-16,-11 6-146 16</inkml:trace>
  <inkml:trace contextRef="#ctx0" brushRef="#br0" timeOffset="31501.35">20129 16399 436 0,'0'0'59'0,"0"0"-29"15,0 0 41-15,0 0-49 16,0 0-4-16,0 0 33 16,0 5-6-16,0-5 6 15,0 0 23-15,0 0-15 16,0 1-1-16,-10-1 1 16,-4 3-20-16,-7-3-29 15,-8 0-9-15,-1 0 7 16,-2-4 17-16,-5-18-4 15,-8-14 17-15,-1-15-15 16,-5-11-19-16,-4-11-3 16,9-2-1-16,13 12-3 0,11 10 3 15,12 17-3-15,9 14 2 16,1 7-5-16,0 10-3 16,0 5 2-16,21 0-36 15,10 12-5-15,6 15 29 16,2 15 0-16,-6 11-8 15,-14 9 5-15,-6 3 8 16,-8 6 11-16,-5-8 2 16,0-8 1-16,0-14 2 15,0-15-2-15,-3-10 4 16,1-9 3-16,2-5 6 16,0-2 24-16,0 0-5 15,0 0-2-15,0 0-2 0,10-17-17 16,12-11-2-16,11-8 9 15,6-4-15-15,-4 4 3 16,-3 3-6-16,-5 10-4 16,-10 4-51-16,-6 9-54 15,-4 9-85-15,-4 1-102 16,-3 0-113-16</inkml:trace>
  <inkml:trace contextRef="#ctx0" brushRef="#br0" timeOffset="32050.81">19999 15969 625 0,'0'0'72'16,"0"0"152"-16,0 0-161 15,0 0-29-15,0 0-11 16,0 0-8-16,-24-75-12 15,24 50-3-15,0-4 0 16,9-7-3-16,9 5 0 16,-3 2 3-16,3 6 0 15,-2 7-2-15,-3 9-9 16,1 7 6-16,5 0-12 16,3 17-4-16,1 16 15 0,-2 9 2 15,0 8 2 1,-9 6 1-16,-2 6 2 0,-3-1 0 15,0-2-1-15,-1-6 0 16,-3-13 5-16,4-10-4 16,-3-11-2-16,-1-10 0 15,0-8 1-15,2-1 0 16,2 0 0-16,10 0 0 16,2-7 15-16,7-15 14 15,2-7 4-15,3-3 0 16,5-1-27-16,-12 1 21 15,1 2-18-15,-9 10 1 16,-7 7 7-16,-2 8 9 16,-7 3 12-16,0 2-11 15,0 0-25-15,0 0 3 0,0 0-5 16,0 0-11-16,0 0 9 16,0 0-40-16,0 0-33 15,0 7-24-15,-4 15-108 16,-3 12-141-16</inkml:trace>
  <inkml:trace contextRef="#ctx0" brushRef="#br0" timeOffset="32483.47">20190 17498 224 0,'0'0'195'15,"0"0"-22"-15,0 0 4 16,0 0-24-16,0 0-9 0,0 0-19 16,-3 0-29-16,3 0-24 15,0 0 11-15,3-9-53 16,19-35-24-16,9-27 11 16,11-16-12-16,6-16-3 15,-3 3 0-15,1 8-2 16,-6 7-25-16,2 13-12 15,-15 18-21-15,-6 18 3 16,-8 20-42-16,-10 16-28 16,-3 2-96-16,0 32-196 15,0 14 99-15</inkml:trace>
  <inkml:trace contextRef="#ctx0" brushRef="#br0" timeOffset="32819.86">20314 17776 511 0,'0'0'231'0,"0"0"22"15,0 0-91-15,0 0-52 16,0 0-16-16,0 0-11 16,-8-67-51-16,16 20-3 15,9-9-24-15,7-6-2 16,7-13-4-16,8-12 1 15,3-2-7-15,4 3-24 0,-5 2 4 16,-5 14 15 0,-13 12-4-16,-5 10 16 0,-4 18 4 15,-10 16-2 1,-2 8-2-16,-2 6 13 0,0 0 0 16,0 0-5-16,0 0-8 15,0 0-10-15,0 0-20 16,0 10-111-16,-2 16-67 15,-2 8-87-15,-5 5-153 16</inkml:trace>
  <inkml:trace contextRef="#ctx0" brushRef="#br0" timeOffset="36579.92">20491 16369 13 0,'0'0'16'0,"0"0"8"16,0 0-8-16,0 0-1 15,0 0 4-15,0 0-6 16,0 0-7-16,0 0-6 15,0 0-2-15,0 0-27 16,0 3-44-16</inkml:trace>
  <inkml:trace contextRef="#ctx0" brushRef="#br0" timeOffset="37950.41">29821 11896 89 0,'0'0'2'0,"0"0"0"15,0 0-2-15,0 0 2 16,0 0 6-16,0 0 0 15,3-7-6-15,6 7-2 0,0-3-43 16</inkml:trace>
  <inkml:trace contextRef="#ctx0" brushRef="#br0" timeOffset="38318.61">30001 11555 145 0,'0'0'0'0,"0"0"-51"15,0 0 36-15,0 0-64 16</inkml:trace>
  <inkml:trace contextRef="#ctx0" brushRef="#br0" timeOffset="50890.7">29907 11447 6 0,'0'0'26'15,"0"0"-21"-15,0 0 11 16,0 0-8-16,0 0-8 16,0 0-10-16,0 0-2 15,0 0 8-15,0 0 4 16,0 0 0-16,0 0 0 15,0 0 7-15,0 0 6 16,0 0 7-16,0 0 10 16,0 0-5-16,0 0 1 15,0 0 2-15,0 0-7 16,0 0-1-16,0 0-13 16,0 0-3-16,0 0-3 15,0 0-1-15,0 0 2 0,0 0 0 16,0 0-2-16,0 0 6 15,0 0 2-15,0 0 12 16,0 0 9-16,0 0 4 16,0 0 1-16,0 0-5 15,0 0-12-15,0 0-8 16,0 0-9-16,0 0-42 16,-7 9-206-16</inkml:trace>
  <inkml:trace contextRef="#ctx0" brushRef="#br0" timeOffset="52066.3">22068 15755 233 0,'-21'-210'35'15,"21"22"-47"-15,27 18 20 16,16 20-16-16,9 18-18 15,11 17-60-15,10 13-14 16</inkml:trace>
  <inkml:trace contextRef="#ctx0" brushRef="#br0" timeOffset="61585.55">30300 16226 220 0,'0'0'92'0,"0"0"6"16,0 0-38-16,-84 54 39 15,71-41-40-15,4-4-18 0,3-6-6 16,6 2-10-16,0 0-25 16,7 5 0-16,23 2 0 15,13 0 15-15,12-5-5 16,10-5 8-16,3-2-1 16,7-3-8-16,-7-15-7 15,-3 0-1-15,-13 1-2 16,-13 3-3-16,-14 5-60 15,-13 6-47-15,-10 3-34 16,-2 3 8-16,-16 23-13 16</inkml:trace>
  <inkml:trace contextRef="#ctx0" brushRef="#br0" timeOffset="62822.35">30197 16788 261 0,'0'0'110'0,"0"0"6"16,0 0-16-16,0 0-46 16,0 0-17-16,0 0 6 15,67-79-3-15,-18 46 5 16,6 0-16-16,12-3 0 16,9 2-19-16,5 1-10 15,0 4 3-15,-8 2-3 16,-14 5-2-16,-12 5 2 15,-14 5 0-15,-16 10 0 16,-11-1 0-16,-6 3 0 0,0 0 16 16,0 0 26-1,0 0 18-15,0 0-18 0,0 0-16 16,0 0-11-16,0 0 0 16,0 0-3-16,0 0 11 15,0 0-12-15,0 0 4 16,0 0-3-16,0 0-4 15,0 0-6-15,0 0-2 16,0 0 1-16,0 0 1 16,0 0 1-16,0 0-3 15,0 0 6-15,0 0-6 16,0 0 5-16,0 0 0 0,0 0-4 16,0 0 6-16,0 0-7 15,0 0-1-15,0 0 0 16,0 0-1-16,0-3 2 15,0 3-1-15,0-1 2 16,0 1-4-16,0 0 3 16,0 0 0-16,0 0 1 15,0 0 0-15,0 0-1 16,0 0 0-16,0 0 1 16,0 0-3-16,0 0 2 15,0 0 0-15,0 0 1 16,0 0 0-16,0 0-1 15,0 0 0-15,0 0 2 16,0 0-2-16,0 0 0 0,0 0-2 16,0 0 0-16,0 0 4 15,0 0-2-15,0 0 0 16,0 0 0-16,0 0-1 16,0 0 1-16,0 0 0 15,0 0-1-15,0 0 1 16,0 0 0-16,0 0-1 15,0 0 1-15,0 0-1 16,0 0 1-16,0 0 0 16,0 0 1-16,0 0-1 15,0 0 0-15,0 0-1 16,0 0 1-16,0 0 1 16,0 0-1-16,0 0 0 0,0 0-3 15,0 0 3-15,0 0 0 16,0 0-1-16,0 0 4 15,0 0-2-15,0 0-1 16,0 0 0-16,0 0 0 16,0 0 0-16,0 0 1 15,0 0-1-15,0 0 0 16,0 0-1-16,0 0 1 16,0 0 0-16,0 0 1 15,0 0 0-15,0 0-1 16,0 0 0-16,0 0 1 15,0 0-4-15,0 0 3 16,0 0 0-16,0 0-1 0,0 0 1 16,0 0 0-16,0 0 0 15,0 0 0-15,0 0 1 16,0 0-1-16,0 0 0 16,0 0 0-16,0 0 0 15,0 0 0-15,0 0-1 16,0 0 2-16,0 0-2 15,0 0 1-15,0 0-6 16,0 0 1-16,0 0-11 16,0 0-3-16,0 0-6 15,0 0-14-15,0 0 3 16,0 0-17-16,0 0 1 0,0 0-3 16,0 0-13-16,0 0 0 15,0-3-4-15,0-4-7 16,0-3 0-16,-3-6-38 15,-9 3-41-15,-6-4-91 16</inkml:trace>
  <inkml:trace contextRef="#ctx0" brushRef="#br0" timeOffset="66482.67">21109 8193 38 0,'0'0'47'0,"0"0"79"16,0 0 12-16,0 0-24 16,0 0 2-16,0 0 12 15,0 0-22-15,33-39-16 16,-65 36-53-16,-20 0-35 16,-27 3-1-16,-18 0 5 0,-23 17-6 15,-3 4 0-15,-6 0-1 16,10 4 1-16,18-3 0 15,20-2-1-15,14-3 2 16,15-2-4-16,14-6 3 16,16-4-10-16,10-3-3 15,11-2 6-15,1-7-38 16,5-26-1-16,20-18 11 16,7-15 4-16,7-1 13 15,-3 4-4-15,-6 9 12 16,-10 12 10-16,-8 11 0 15,-5 20 1-15,-7 6 0 0,0 5 23 16,0 0-17-16,0 11-7 16,-16 22-2-16,-7 12 2 15,-6 13 10-15,3 4 9 16,-1 5-7-16,3-3 18 16,7-6-4-16,4-9 2 15,9-10 2-15,4-10-13 16,0-5-9-16,23 1-6 15,23-6-1-15,22-7 10 16,23-4-5-16,13-8-6 16,11 0-48-16,-5-14-150 15,-20-6-171-15</inkml:trace>
  <inkml:trace contextRef="#ctx0" brushRef="#br0" timeOffset="67067.16">17796 8233 582 0,'0'0'63'16,"0"0"-52"-16,0 0 124 16,0 0-66-16,0 0-68 15,0 0 0-15,-21-17-1 16,21 8-6-16,12-1 4 15,4-2 1-15,10 1-4 16,-4 7 4-16,5 4-6 16,-1 7-11-16,0 15-8 15,-8 14-6-15,-6 5 31 0,-9 4-8 16,-3-5 9 0,0-9-1-16,-11-12 3 0,5-8-2 15,3-8 8-15,3-3 9 16,0 0 24-16,0-5-8 15,2-29 3-15,16-20-18 16,3-18-13-16,6-2-5 16,-2 8 0-16,-1 13 0 15,-9 18 0-15,-5 15 0 16,-7 16-6-16,-2 4 5 16,2 7-26-16,10 23-43 15,3 9 45-15,4 8 5 16,3 1-50-16,3-4-65 15,-4-10-39-15,2-17-22 0</inkml:trace>
  <inkml:trace contextRef="#ctx0" brushRef="#br0" timeOffset="67366.61">18333 8031 315 0,'0'0'88'0,"0"0"110"16,0 0-42-16,0 0-79 15,0 0-22-15,0 0-39 16,-14-6-16-16,14 6-4 16,23 0-7-16,10-3 9 15,13 3 2-15,2 0-7 16,7 0 3-16,-6 0-89 16,-4 0-14-16,-16 0-4 0,-9 3 5 15,-20 4 36-15,0 10-32 16,-20 5 90-16,-9 8 2 15,-7 7 10-15,-2 1 1 16,6 2 14-16,-1-2 2 16,9-6-10-16,12-7-7 15,12-11-26-15,0-10-176 16</inkml:trace>
  <inkml:trace contextRef="#ctx0" brushRef="#br0" timeOffset="67554.48">18767 8118 395 0,'0'0'205'0,"0"0"-195"16,0 0 92-16,0 0-46 15,0 0-29-15,-45 115-10 16,23-62-13-16,-1-4-2 16,7-2-2-16,-1-10-23 15,13-9-71-15,4-17-59 16,0-11-62-16,11-22-118 15</inkml:trace>
  <inkml:trace contextRef="#ctx0" brushRef="#br0" timeOffset="68082.33">18797 7702 587 0,'0'0'34'15,"0"0"137"-15,0 0-77 16,0 0-94-16,0 0-24 15,0 0 0-15,3 44 24 16,22 0 7-16,3 9 12 16,1 1 7-16,-3-6-11 15,-3-11-12-15,-8-11-2 16,-5-14 1-16,-4-7-1 16,-6-5 4-16,0 0 11 15,0 0 9-15,0-16 23 16,-10-15 2-16,-11-14-47 15,-6-11 2-15,-5-11-5 0,0-2 3 16,-1 2-3-16,6 17 1 16,9 15 9-16,11 16-8 15,4 12-1-15,3 7-1 16,0 0-15-16,15 13-14 16,25 15 6-16,11 8 23 15,11 5-4-15,0-7 7 16,-13-5-3-16,-7-12 0 15,-19-7 1-15,-11-3 1 16,-4-7 0-16,-8 0-2 16,0 0 25-16,0-20 1 15,-9-17 16-15,-11-15-41 16,-7-11 0-16,-5-4-2 16,-3 6 1-16,5 14 0 0,10 19 0 15,11 15-5-15,6 9-20 16,3 4-52-16,0 17-122 15,12 17-133-15,10 12 202 16,6 3-177-16</inkml:trace>
  <inkml:trace contextRef="#ctx0" brushRef="#br0" timeOffset="68432.27">19326 7654 338 0,'0'0'144'15,"0"0"-95"-15,0 0 169 16,0 0-60-16,0 0-69 16,0 0-9-16,0 0-19 15,0 0-16-15,0 0 7 16,0 0-20-16,0 0-20 16,0 3-4-16,0 8-8 15,0 9-6-15,10 12 6 16,10 14 5-16,-1 8 11 15,1 3-4-15,-8-2-7 16,-1-4 18-16,-5-5-17 16,-1-11 5-16,-2-9 1 15,-3-12-3-15,1-7-2 0,-1-3-6 16,4-4 3 0,-4 0 5-16,0 0-9 0,0-1-1 15,0-9-46-15,0-4-59 16,-16-5-135-16,-4-1-281 15</inkml:trace>
  <inkml:trace contextRef="#ctx0" brushRef="#br0" timeOffset="69436.17">21532 11403 358 0,'0'0'124'16,"0"0"-120"-16,0 0 79 15,0 0 8-15,0 0-54 16,0 0 14-16,0 0 9 16,0 0-5-16,-4 0 19 15,-11 0-4-15,-14-3-44 16,-11-12 7-16,-8-2-11 15,-5-10-15-15,-5-7 2 16,-2-8 8-16,-3-8-12 16,1-9 4-16,0-10-8 15,3-10 11-15,4-1-12 0,7 5 0 16,8 15 6 0,15 23-5-16,11 18 2 0,8 12 9 15,4 7-12-15,1 0-1 16,-1 7-20-16,1 23-7 15,-2 15 19-15,-1 15 7 16,4 7 0-16,0-5 2 16,0-13 0-16,0-12 6 15,0-17-6-15,-3-10 0 16,3-10 4-16,0 0 10 16,0 0 21-16,0 0 15 15,0-7-10-15,0-23 3 16,7-20-21-16,2-12-21 15,4-5 14-15,4 5-3 0,-2 12-4 16,1 18-6-16,-6 15 1 16,1 7-6-16,-5 10-5 15,6 0-6-15,12 0 8 16,5 13 0-16,10 1 4 16,4 3 1-16,1-2 2 15,0-5-4-15,1 1-37 16,1-8-129-16,-8-3-138 15,-16 0-227-15</inkml:trace>
  <inkml:trace contextRef="#ctx0" brushRef="#br0" timeOffset="70104.08">18557 11364 409 0,'0'0'24'16,"0"0"182"-16,0 0-114 15,0 0-5-15,-30-75-6 16,27 48-49-16,3-6-7 15,0 4 5-15,0 1-22 16,11 2-8-16,6 9 0 16,8 7-11-16,10 10 11 15,14 0-15-15,2 27-1 0,2 12 6 16,-4 8 6 0,-10 0-6-16,-10-5-5 0,-13-5-9 15,-9-10 14-15,-4-12 5 16,-3-5 5-16,0-7 3 15,0-3 2-15,0 0 16 16,0-3 4-16,0-19 19 16,0-22-10-16,0-15-32 15,0-11-2-15,3-2 5 16,0 9 0-16,2 16-3 16,-1 15-2-16,4 17-3 15,-8 13 0-15,9 2-9 16,3 11-16-16,12 21 6 15,8 8 22-15,3 7-2 0,2 2-6 16,-9-3-86-16,2-9-48 16,-4-14-65-16,-4-13-42 15</inkml:trace>
  <inkml:trace contextRef="#ctx0" brushRef="#br0" timeOffset="70413.14">19189 10740 458 0,'0'0'228'16,"0"0"-150"-16,0 0 98 15,0 0-118-15,0 0-52 16,0 0-6-16,-18-5-12 0,28 5-8 16,28 0 15-1,11 0 5-15,12 0 4 0,2-5-3 16,-5-2 0-16,-13-1 3 15,-12 6-4-15,-16-1-10 16,-11 3 9-16,-6 0-26 16,0 25-2-16,-4 14 16 15,-19 13 13-15,-6 11 0 16,-9 3-16-16,4 0-48 16,3-3-36-16,8-7-59 15,13-17-39-15,10-20-83 16</inkml:trace>
  <inkml:trace contextRef="#ctx0" brushRef="#br0" timeOffset="70606.67">19697 10891 436 0,'0'0'336'0,"0"0"-314"16,0 0 97-16,0 0-80 15,0 0-39-15,0 0-9 16,2 127 9-16,-2-62 0 15,0-2 5-15,0 0-3 16,0-10-2-16,0-10-69 16,6-13-74-16,6-24-77 15,0-6-43-15</inkml:trace>
  <inkml:trace contextRef="#ctx0" brushRef="#br0" timeOffset="71132.11">19677 10561 461 0,'0'0'52'0,"0"0"150"16,0 0-38-16,0 0-164 15,0 0 0-15,0 0-32 16,-13 26 14-16,46 15 18 16,9 5 18-16,4 4 13 15,-2-5-18-15,-7-4-8 16,-4-12-3-16,-15-8-1 15,-5-10 3-15,-10-7-4 0,-2-4 3 16,-1 0 17-16,0 0 6 16,0-10 41-16,-17-16 2 15,-10-10-66-15,-7-11 2 16,-8-11-5-16,-1-14 0 16,-1 1 2-16,13 9-1 15,9 16-1-15,12 21 0 16,9 13-8-16,1 5 7 15,17 7-18-15,23 0-1 16,11 10 12-16,10 13 0 16,1 10 6-16,-6 1 0 15,-10 2-5-15,-14-7 4 16,-9-8-13-16,-13-10-17 0,-5-7 20 16,-4-4 10-16,-1 0 3 15,0 0 15-15,-1-22 12 16,-18-15-17-16,-11-15-10 15,-5-8-4-15,3 3 2 16,-1 5 1-16,9 13 1 16,10 15 0-16,10 14-5 15,4 10-35-15,1 0-151 16,22 23-186-16,5 2 106 16</inkml:trace>
  <inkml:trace contextRef="#ctx0" brushRef="#br0" timeOffset="71695.03">20178 10439 590 0,'0'0'34'0,"0"0"102"15,0 0-79-15,0 0-53 16,0 0-4-16,0 0 0 15,42-79 0-15,-23 62 0 16,-3 7-1-16,4 3-3 16,-7 5-2-16,2 2 4 15,-1 0-9-15,-1 4-2 0,-3 15 2 16,-1 6 3 0,-3 8 6-16,-5 9 0 0,-1 6 4 15,0 2 4-15,-8-1 3 16,-3-9 18-16,1-7 45 15,3-13 0-15,4-9-14 16,3-8-27-16,0-3-11 16,0 0 9-16,0 0-15 15,7 0-11-15,11-8 9 16,12-4 41-16,13-9-18 16,2-1-20-16,5-5-9 15,0 1 5-15,-4-1-11 16,-10 1 3-16,-11 6 2 15,-8 11 3-15,-14 4 12 0,1 2 26 16,-4 3-12-16,0 0 1 16,0 0-15-16,0 0-9 15,0 0 6-15,0 0-10 16,0 0 0-16,0 0-7 16,0 0 3-16,0 0-10 15,0 0 7-15,0 0-53 16,0 0-70-16,0 7-98 15,0 6-176-15,-7 7-43 16</inkml:trace>
  <inkml:trace contextRef="#ctx0" brushRef="#br0" timeOffset="73554.38">28684 17106 130 0,'0'0'43'15,"0"0"91"-15,0 0 6 16,0 0-8-16,-86-32-25 16,78 32-21-16,4 0-18 15,2 0-9-15,2 0-38 16,0 0-21-16,0 0-1 0,12 5-15 16,20 7 10-16,17 3 6 15,9-3 1-15,7-7 3 16,1-5-4-1,-2 0-9-15,-6 0-16 0,-8-10-23 16,-16 1-14-16,-14 0 3 16,-9 5-13-16,-9 4 13 15,-2-2 40-15,-5-3 16 16,-17 2-18-16,-8 1-1 16,-3 2 15-16,2 0 4 15,6 0 3-15,5 0 5 16,8 0 9-16,8 0 1 0,2 0 14 15,2 0-10-15,0 0-19 16,0 0-5-16,0 0-10 16,12 7 15-16,5 5-1 15,-1 5 2-15,2 8 3 16,-4 2-4-16,-4 5 0 16,-7 10-1-16,-3 4-6 15,0 3-28-15,-2 4-26 16,-11-4-37-16,1-8-71 15</inkml:trace>
  <inkml:trace contextRef="#ctx0" brushRef="#br1" timeOffset="135918.76">14777 6607 12 0,'-121'0'0'0,"11"-10"-12"15,13-9 12-15,9 0 0 16,10-3 0-16,16 5 6 16,14 3 25-16,15 8 31 15,7 1 7-15,9 2 1 16,8 2-27-16,-1-1-6 16,6 2 27-16,2 0-4 15,1 0-21-15,1 0-8 16,0 0-9-16,0 0-14 15,0 0-8-15,6 0-1 16,27 0 1-16,25 0 38 16,31 2 4-16,34-2 1 15,27 0-10-15,29-8-7 0,21-9-7 16,24-4-19 0,27-1 11-16,19-2-10 0,21-5 7 15,15-5-8-15,16-5-1 16,15 0 1-16,11 3 12 15,14 0-7-15,3-4-5 16,3 1 0-16,-2-1 2 16,1-2-2-16,-3 4 0 15,-6 2 0-15,1 7-3 16,-4 1 6-16,-4 5-5 16,-8 4 3-16,-1 3-1 15,-5 2 1-15,-3 5-1 16,-6-2 3-16,-3 3-6 15,-7-1 3-15,-8 3-1 0,-2 2 1 16,-3 3 1-16,-5-1-1 16,-2 2 3-16,1 0-7 15,-6 0 4-15,-2 0 0 16,-2 0 2-16,-2 0 1 16,-4 0-6-16,-2 0 6 15,-1 2-8-15,-4 3 9 16,-4 4-6-16,-7 2 2 15,-4-1 0-15,-3 3 3 16,-2 1 4-16,-6-5-6 16,-4 5 3-16,-3-2 0 15,-5-2-4-15,0 0 2 16,-10-1 6-16,-9 1-8 16,2 0 11-16,-9 2-1 0,-5 1-10 15,4-2 4-15,-9 4 3 16,-5 1-4-16,-3 1-1 15,-7 3 2-15,-8-3-4 16,-11 1 0-16,-10-4-3 16,-14-1 5-16,-12-3-6 15,-16 0 4-15,-14-3-2 16,-16-4-20-16,-14-3 0 16,-21 0 14-16,-20 0-52 15,-28 0-66-15,-21-9-53 16,-52-2-145-16</inkml:trace>
  <inkml:trace contextRef="#ctx0" brushRef="#br1" timeOffset="137434.29">14299 6652 10 0,'0'0'0'0,"0"0"4"16,-98 5 11-16,65-5 15 16,2 0-16-16,1 0 13 15,-2 0-20-15,-4 0 6 16,-3 0 4-16,-9 8-16 15,-1-3 6-15,-8 1-4 16,-1 2 4-16,3 2 22 16,1 3-27-16,2 4 16 0,13-1 4 15,6 6-4 1,8-1 14-16,4 8-29 0,6 8-2 16,8 9 8-16,4 20 2 15,3 18 9-15,0 11 9 16,3 17-18-16,10 6 7 15,0 4-11-15,4 9 15 16,1 0-1-16,-2 1-4 16,5 17 8-16,-6 3 8 15,2 10-15-15,-1 5 19 16,1-1-29-16,2 9 9 16,0 7 8-16,-3 14-16 15,10 11-5-15,-4 11 2 16,5 10 1-16,-3 7 1 15,-3 9-5-15,-1 6-2 0,0-4 3 16,-8-2 8-16,-2-10 5 16,1-6 4-16,-2 3 5 15,-3-3 4-15,7 4-5 16,-4 2-12-16,9-6 5 16,-3 6-17-16,1 3 7 15,4-2-3-15,-3 7-5 16,6-4 8-16,-5 3-7 15,-1-1 2-15,-1-11 11 16,0-1-6-16,-6-1 7 16,4 2-9-16,-8-5 5 15,3-9-10-15,-3-4 2 0,-2-6-2 16,3 3-1 0,0-3 1-16,-1-4 0 0,-3-4 1 15,3 6 13-15,-2-2 1 16,-1-5-15-16,0-12 8 15,-3-12 0-15,3-6-1 16,0 9-4-16,4 0 2 16,3-9-1-16,0-14 2 15,-1-25-3-15,-3-47 0 16,1-28 1-16,0-28-5 16,3-18 1-16,-4-6-2 15,4 0 8-15,-1 0-7 16,0 0 0-16,3 0 0 0,-3 0 0 15</inkml:trace>
  <inkml:trace contextRef="#ctx0" brushRef="#br1" timeOffset="137673.96">12890 12216 1001 0,'-137'-455'0'0,"-16"38"0"16,0 11 0-16</inkml:trace>
  <inkml:trace contextRef="#ctx0" brushRef="#br1" timeOffset="141266.64">5201 4238 136 0,'0'0'8'0,"0"0"35"0,0 0 91 16,0 0-18-16,0 0-33 16,0 0-22-16,0 0-15 15,-12-31 17-15,12 31-14 16,0 0 4-16,-3 0-19 15,3 0-34-15,-3 3-1 16,-3 25-12-16,-6 16 13 16,3 15 21-16,-4 7-18 15,2 2-1-15,-1-2 6 16,5-8-6-16,-2-8 4 16,3-8 0-16,3-9-1 15,0-8 5-15,3-8-6 16,0-11-3-16,0-3-1 0,0-3 1 15,0 0-2-15,0 0 0 16,15 0 1-16,12 0 9 16,9 0-9-16,8-7 4 15,10-3-10-15,3-2-69 16,11 3-66-16,1-3-84 16,-11-5-166-16</inkml:trace>
  <inkml:trace contextRef="#ctx0" brushRef="#br1" timeOffset="141685.91">5550 4534 185 0,'0'0'59'16,"0"0"8"-16,0 0 101 15,0 0-32-15,0 0-34 16,0 0-35-16,-30 5 10 0,30-5-14 16,3 0-17-16,21 0-31 15,15-6 6-15,4-7-2 16,11 2-17-16,-2-2-2 16,0 1-25-16,-1 1-26 15,-5-1-27-15,-13 5-47 16,-8 1-27-16,-5 3-50 15,-10-3-123-15</inkml:trace>
  <inkml:trace contextRef="#ctx0" brushRef="#br1" timeOffset="142196.34">6409 4227 365 0,'0'0'3'16,"0"0"72"-16,0 0 65 15,0 0-26-15,0 0-54 16,0 0 17-16,-42-9-30 0,14 26-40 15,-2 10 6-15,5 7-12 16,4 3 8-16,9 7-9 16,6 3-6-16,6-4 6 15,0-4-7-15,21-10-2 16,9-11-12-16,7-11-16 16,3-7 19-16,-1 0-17 15,1-7-12-15,-14-8 25 16,-7 1 7-16,-10 4 15 15,-9 5 7-15,0 2 9 16,0 3 12-16,-15 0 23 16,-9 8 0-16,-7 19-37 15,-2 8 8-15,2 7-9 16,7 2-12-16,12-1 2 0,9-6-6 16,3-5 0-16,28-10-9 15,20-14-6-15,28-8-65 16,24-22-10-16,27-18 37 15,13-9-201-15,2-11-96 16</inkml:trace>
  <inkml:trace contextRef="#ctx0" brushRef="#br1" timeOffset="142750.31">7713 4065 382 0,'0'0'51'16,"0"0"1"-16,0 0 104 16,0 0-1-16,0 0-61 15,0 0-45-15,3-6-4 16,-3 6-2-16,-11 6-17 15,-17 8 14-15,-14 9-40 16,-10 9 2-16,0 7-4 16,3 0-1-16,7-1 1 15,6-4 1-15,12-9 1 0,9-9-4 16,8-6 4-16,7-6-8 16,0-2 7-16,0-1-8 15,13 3-3-15,14 0 11 16,7-1 1-16,2-1 9 15,-6-2-9-15,0 0 1 16,-8 0 20-16,-4 0-13 16,-3 0-4-16,-6 0 2 15,-3 0-3-15,1 0-3 16,2 0-5-16,5 0 4 16,5 9-3-16,8 5 4 15,1 2 0-15,-1 1 0 16,1-1 2-16,-8-4-3 0,2-1 1 15,-8-2 0-15,-1-4 0 16,-4-1 0-16,0-1 0 16,-3-1-14-16,-3-2-50 15,3 0-41-15,0 0-105 16,-3 0-79-16</inkml:trace>
  <inkml:trace contextRef="#ctx0" brushRef="#br1" timeOffset="143343.84">8666 4270 31 0,'0'0'301'0,"0"0"-267"16,-3-79 89 0,-12 59-70-16,-1 6 21 0,-1 6 0 15,1 5-24-15,-1 3-15 16,-5 8 19-16,-5 21-52 16,-4 14 0-16,1 5 2 15,11 3-4-15,8-8-6 16,11-6 4-16,0-10 0 15,8-10-7-15,14-8 2 16,5-9 6-16,7 0 1 16,8-21 18-16,4-9-8 15,-4-9-6-15,-5-1 9 0,-11-3-9 16,-10 4 7-16,-7 8-3 16,-3 11 3-16,-6 12 2 15,0 8-13-15,0 0-5 16,0 25-14-16,0 16-14 15,4 17 16-15,2 8-30 16,11 0-63-16,2-5-101 16,8-17-94-16</inkml:trace>
  <inkml:trace contextRef="#ctx0" brushRef="#br1" timeOffset="143733.74">9048 4475 168 0,'0'0'285'0,"0"0"-157"16,0 0-5-16,0 0-25 16,0 0-36-16,0 0-62 15,-14-8 0-15,17 5-29 16,14 2-31-16,5 1 52 16,5 0-1-16,1 1-46 15,-4 15 19-15,-6 4 18 16,-3 3-7-16,-6-3-10 15,-6 0 2-15,-3-7 26 16,0-5 7-16,0-5 4 16,0-3 12-16,0 0 40 15,0 0 14-15,0-5 29 16,3-20-11-16,3-11-80 0,10-7 0 16,5 2-8-16,3 11 3 15,0 11-4-15,1 8 1 16,2 11-7-16,0 0-5 15,-2 23-1-15,-2 14 6 16,-4 9-6-16,-10 7-35 16,2 7-40-16,-1-4-90 15,-1-8-109-15</inkml:trace>
  <inkml:trace contextRef="#ctx0" brushRef="#br1" timeOffset="144037.1">10031 4038 600 0,'0'0'11'15,"0"0"108"-15,0 0-48 16,0 0 2-16,0 0-21 16,0 0-32-16,-42 33 29 15,21-2-29-15,0 5-16 16,-6 6 3-16,-1-1-7 15,4 1 0-15,5-9 0 16,7-8-2-16,5-10-4 16,7-9 6-16,0-2-23 15,7-4-6-15,24 0-26 0,18 0 3 16,14-1-27-16,4-11-55 16,8 0-47-16,-14 2-133 15,-12 4 186-15</inkml:trace>
  <inkml:trace contextRef="#ctx0" brushRef="#br1" timeOffset="144191.31">9947 4601 315 0,'0'0'75'16,"0"0"31"-16,0 0-7 16,0 0-78-16,0 0-21 15,0 0-10-15,81 12 4 16,20-29 6-16,14-9-27 0,13-3-91 15,2-8-173-15</inkml:trace>
  <inkml:trace contextRef="#ctx0" brushRef="#br1" timeOffset="144610.07">10854 3972 478 0,'0'0'64'0,"0"0"36"15,0 0 19-15,0 0 8 16,0 0-100-16,0 0-27 16,-21 49-8-16,38 1 8 0,8 13 31 15,-1 3-7 1,-8-2-18-16,-7-7 7 0,-3-11-11 16,-3-13 1-16,-2-13 2 15,2-11-4-15,1-7 1 16,-4-2 7-16,4 0 16 15,-4 0 45-15,6-24-5 16,0-15-29-16,9-6-36 16,6-1-1-16,7 4-28 15,8 14-12-15,0 12 13 16,1 10 24-16,-3 6-12 16,-10 7-4-16,-3 16 1 15,-9 6-5-15,-12 4 10 16,0 1 3-16,-21 4-8 15,-14-3-6-15,-3 1-3 0,-2-7 14 16,7-5-24-16,3-5-90 16,12-10-19-16,8-9-45 15,10 0-105-15</inkml:trace>
  <inkml:trace contextRef="#ctx0" brushRef="#br1" timeOffset="145029.79">11470 4323 315 0,'0'0'13'15,"0"0"3"-15,0 0 81 0,0 0 66 16,0 0-95-16,0 0-68 16,-30 12-19-16,60-12-31 15,9 0 50-15,7 0 5 16,-4 0-5-16,-11 0-7 15,-7 10-31-15,-6 6 9 16,-6 4-5-16,-9-1-4 16,-3 2 4-16,0-5 21 15,0-4 12-15,-3-3 1 16,-4-6 1-16,3-3 24 16,4 0 8-16,0 0 41 15,0-3 22-15,0-23-44 16,4-9-51-16,15-6-1 0,6 1 0 15,8 6-2-15,6 9 4 16,1 10 4-16,2 7-4 16,1 8 1-16,-9 4-6 15,-4 22 1-15,-12 11 1 16,-9 11-7-16,-9 8 3 16,-11 7-106-16,-18 2-56 15,-7-5-145-15</inkml:trace>
  <inkml:trace contextRef="#ctx0" brushRef="#br1" timeOffset="145779.97">13026 3720 401 0,'0'0'16'15,"0"0"76"-15,0 0 30 16,0 0-39-16,0 0-37 16,0 0-18-16,-24 27 1 15,-4 10 13-15,-11 14 0 16,-6 6-8-16,-7 4-20 15,3-2 8-15,0-4-2 16,7-12-15-16,12-12 9 16,15-14-4-16,4-8-9 15,11-6 0-15,0-3-1 0,0 1-1 16,23-1-1-16,10 0 2 16,13 0 16-16,2 0-9 15,1-8-2-15,3-4 0 16,-4-1-5-16,1 5 0 15,-13 1-10-15,-11 2-3 16,-7 5 1-16,-12 0-9 16,0 0 6-16,0 0 15 15,0 5-9-15,-3 1 7 16,-2-1 2-16,2-2 0 16,0-2 0-16,-3-1 0 15,3 0 0-15,-2 0 2 16,6 2-1-16,-1-2-1 0,0 0 6 15,4 0-2 1,-3 0 2-16,6 0-6 0,-3 0 1 16,2 0 0-16,-2 0-1 15,2 0-2-15,2 0 2 16,-4 0-19-16,-4 0-36 16,0 0-49-16,-6 0-90 15,0 0-53-15</inkml:trace>
  <inkml:trace contextRef="#ctx0" brushRef="#br1" timeOffset="146096.03">12723 4501 293 0,'0'0'102'16,"0"0"-51"-16,0 0 66 16,0 0-10-16,0 0-36 15,0 0-36-15,59 0-18 0,3 0 17 16,5 0-19-1,9 0-11-15,9 0-4 0,-6 0-1 16,3 0-13-16,-7-4-160 16,-4-6-126-16</inkml:trace>
  <inkml:trace contextRef="#ctx0" brushRef="#br1" timeOffset="146388.79">14176 3962 685 0,'0'0'8'0,"0"0"90"0,0 0 22 16,0 0-33-16,0 0-51 16,0 0-6-16,-94-23 0 15,73 23-12-15,-4 22-18 16,-5 12 0-16,1 13-5 15,7 11 7-15,-1 5-5 16,10 0 3-16,3-5-1 16,10-10-3-16,6-12-4 15,27-4-42-15,16-15-48 16,18-10-60-16,24-7-123 16,13-17-21-16</inkml:trace>
  <inkml:trace contextRef="#ctx0" brushRef="#br1" timeOffset="146799.9">14555 4330 280 0,'0'0'35'15,"0"0"96"-15,-81 30-21 16,71-27 15-16,7-2-90 16,3-1-2-16,0 0-5 15,3 0-28-15,16 0-13 16,11 0-19-16,9-4 14 15,1 4 14-15,-3 0-11 16,-4 0-30-16,-3 13 3 16,-10 6 4-16,-8 9-3 0,-5-2 1 15,-7 3-13 1,0-7 52-16,-7-7 2 0,-3-3 5 16,0-5 33-1,7-4-4-15,0-3 35 0,3 0 16 16,0-8-8-16,0-18-9 15,0-13-61-15,16-11 22 16,11 0-28-16,2 8-2 16,4 8-3-16,-1 15 3 15,-7 8 3-15,-2 11-3 16,-3 0-6-16,0 19-9 16,-8 12 14-16,-2 11 0 15,-3 11-4-15,0 8-30 0,-7 4-131 16,0-5-132-1</inkml:trace>
  <inkml:trace contextRef="#ctx0" brushRef="#br1" timeOffset="147146.23">15551 3850 650 0,'0'0'10'0,"0"0"4"16,0 0 97-16,0 0-79 15,0 0-15-15,0 0-9 0,-18 19-6 16,-9 12 33-16,-7 12 8 16,-9 9-19-16,1 1-6 15,3 1-3-15,-1-6 1 16,8-6-15-16,13-10 6 15,6-12 0-15,13-7-7 16,0-4-2-16,3 0-2 16,26 2 4-16,19 5 5 15,24 0-5-15,25 1-68 16,21-3 4-16,13 0-75 16,1-9-134-16,-6-5-112 15</inkml:trace>
  <inkml:trace contextRef="#ctx0" brushRef="#br1" timeOffset="147596.19">16338 3886 426 0,'0'0'29'0,"0"0"101"15,0 0 2-15,0 0-30 16,0 0-50-16,0 0-37 16,-23 16-15-16,23 20-6 15,0 21 6-15,0 15 13 16,0 4 1-16,0-1-10 16,-6-8 6-16,3-13-7 15,0-16-3-15,3-12 2 0,0-12-8 16,0-3 6-1,9-7-3-15,14-4-5 0,18 0-22 16,19-1-61-16,12-19-131 16,5-8-132-16</inkml:trace>
  <inkml:trace contextRef="#ctx0" brushRef="#br1" timeOffset="147790.67">16738 4166 383 0,'0'0'60'16,"0"0"-14"-16,0 0 52 15,0 0-14-15,0 0-65 0,0 0-16 16,43 8 15-16,24-8-18 16,14 0-3-16,-3 0-136 15,-14-7-16-15,-20-2-23 16</inkml:trace>
  <inkml:trace contextRef="#ctx0" brushRef="#br1" timeOffset="147987.26">16858 4062 330 0,'0'0'97'0,"0"0"48"15,0 0-43-15,0 0-87 16,0 0-4-16,-33 81-11 15,33-32 36-15,4 8 0 16,6 5-23-16,-4 4-13 0,-6 3 0 16,0-1-97-16,0-10-117 15,16-21-190-15</inkml:trace>
  <inkml:trace contextRef="#ctx0" brushRef="#br1" timeOffset="148355.59">17593 4045 292 0,'0'0'365'15,"0"0"-365"1,0 0 0-16,-82 48 42 0,56-17-30 16,9-1-6-16,2-4-2 15,7 3-7-15,3-4 4 16,5 4-2-16,0-6-3 15,5-1 2-15,15-5-11 16,6-9-31-16,6-5-49 16,-2-3 0-16,-5 0 82 15,-7-6 11-15,-12 1 2 16,-6 2 7-16,0 3 27 16,-13 0 24-16,-13 19-11 15,-14 8-38-15,-2 13 10 0,4 3 17 16,9 1-16-1,9-4 9-15,13-3-31 0,7-5 0 16,17-4-7-16,29-11-36 16,33-11-85-16,39-6-59 15</inkml:trace>
  <inkml:trace contextRef="#ctx0" brushRef="#br1" timeOffset="148825.96">19615 3961 279 0,'0'0'298'15,"0"0"-285"-15,0 0 131 16,0 0-48-16,0 0-96 16,0 0-12-16,29 11 5 15,7 56 7-15,7 14 7 16,5 6 2-16,-5-2-1 15,-11-3 14-15,-3-11-17 16,-10-18-3-16,-5-17 3 0,-7-22-4 16,-2-9-1-16,-2-5 9 15,5-8 12-15,5-28 33 16,6-23-24-16,2-20-25 16,3-15-10-16,-4-13 2 15,-1-1-10-15,-8 13-22 16,-2 23-39-16,-3 29-1 15,-3 33-59-15,-3 10-160 16,0 33-62-16</inkml:trace>
  <inkml:trace contextRef="#ctx0" brushRef="#br1" timeOffset="148991.44">19850 4244 22 0,'0'0'431'16,"0"0"-360"-16,0 0 86 15,0 0-52-15,0 0-34 16,0 0-69-16,123-62-2 16,-52 38-19-16,14 4-81 15,6 3-114-15,3 1-84 16</inkml:trace>
  <inkml:trace contextRef="#ctx0" brushRef="#br1" timeOffset="149447.62">21567 4048 445 0,'0'0'4'0,"0"0"-4"16,0 0 0-16,0 0 0 15,0 0 5-15,0 0 21 16,35 26-3-16,5-8-14 16,1 7-7-16,-3 8-4 15,-5 2 1-15,-6 1-5 0,-10 1-5 16,-11-3-30-16,-6-4 17 16,0-6 11-16,0-9 1 15,-9-5 12-15,3-6 6 16,1-4 18-16,5 0 38 15,0-16 16-15,5-22-42 16,20-16-33-16,15-11 15 16,17 0-7-16,6 6-11 15,-5 12 7-15,-9 19 22 16,-10 18 4-16,-10 10-27 16,-9 16-6-16,-7 20-1 15,-7 11-5-15,-6 7 6 16,0 7-21-16,-16 0-50 0,-4 4-36 15,-3-4-70 1,2-9-69-16</inkml:trace>
  <inkml:trace contextRef="#ctx0" brushRef="#br1" timeOffset="149674.44">22800 4138 622 0,'0'0'0'16,"0"0"5"-16,0 0 37 0,0 0-12 15,0 0-30-15,0 0-20 16,64-6 0-16,-3 1-2 16,14-2-6-16,-5-1-95 15,-7 1-8-15,-16 4 7 16,-16 3-59-16</inkml:trace>
  <inkml:trace contextRef="#ctx0" brushRef="#br1" timeOffset="149817.84">22909 4335 59 0,'0'0'108'0,"0"0"55"16,0 0-35-16,0 0-44 15,0 0-84-15,0 0-3 0,139-24-9 16,-35 1-100-1,5-1-98-15,3-6 48 0</inkml:trace>
  <inkml:trace contextRef="#ctx0" brushRef="#br1" timeOffset="150339.91">23807 3846 375 0,'0'0'79'0,"0"0"6"15,0 0 61-15,0 0-63 16,0 0-83-16,0 0-1 16,-15 34-11-16,15 23 12 15,0 16 25-15,-5 8-9 0,-17-4-14 16,-5-7 3-16,0-12-5 16,7-19 2-16,7-15-5 15,9-15 3-15,4-6 0 16,0-3 8-16,0 0 13 15,0-21 27-15,0-16-14 16,0-14-30-16,0-15-6 16,3-9 2-16,5-9 0 15,-1 3-3-15,0 17 3 16,1 22 0-16,-5 24 0 16,0 16-3-16,4 2-17 15,8 22-55-15,9 18 58 16,7 16 16-16,5 5 2 0,0-3 2 15,1-5-3 1,-2-7 0-16,-1-12 2 0,-13-10-2 16,-7-13 0-16,-6-4 1 15,-2-7 18-15,6-7 56 16,1-21-26-16,5-16-44 16,-3-14 11-16,-4-16-16 15,-3-7 0-15,-1 9-1 16,-3 14-1-16,-1 22-2 15,-3 23-32-15,2 13-54 16,-2 17-184-16,1 19-13 16,11 10 18-16</inkml:trace>
  <inkml:trace contextRef="#ctx0" brushRef="#br1" timeOffset="150584.64">24394 4246 502 0,'0'0'0'16,"0"0"-15"-16,0 0 14 16,0 0-9-16,0 0 10 15,-4 87 16-15,-5-39 3 0,-9 2-14 16,-10 0-5-1,-5 0 0-15,1-7-56 0,6-10-112 16,12-16-124-16</inkml:trace>
  <inkml:trace contextRef="#ctx0" brushRef="#br1" timeOffset="151056.21">25037 4071 583 0,'0'0'0'15,"0"0"-18"-15,-13 89 18 0,5-42 7 16,-1 1-5-16,-4-10-1 16,3-10-1-16,2-14 1 15,7-8 8-15,-3-6-8 16,4 0 56-16,0 0 17 15,0-19 3-15,0-21-16 16,0-15-56-16,0-15-5 16,0-11 0-16,4 3-4 15,3 10 8-15,4 24-10 16,-3 21 13-16,-2 23-14 16,3 12-31-16,9 31-15 15,5 20 53-15,7 15-1 16,1-3 4-16,-1-13-6 0,-3-11-13 15,-5-16 6 1,-4-16 8-16,-6-11 2 0,-2-8 0 16,5 0 18-16,2-23 27 15,3-17-16-15,0-15-21 16,-8-16-6-16,-2-10 2 16,-4 4-4-16,-5 17-9 15,-1 24-20-15,0 26-43 16,-1 12-95-16,-9 27-245 15</inkml:trace>
  <inkml:trace contextRef="#ctx0" brushRef="#br1" timeOffset="151251.31">25467 4221 453 0,'0'0'39'0,"0"0"110"15,0 0-12-15,0 0-105 16,0 0-32-16,82-5-4 16,-30-6-34-16,3-2-16 15,-4-1-24-15,-9 2-70 16,-14-1-73-16</inkml:trace>
  <inkml:trace contextRef="#ctx0" brushRef="#br1" timeOffset="151445.34">25680 3978 351 0,'0'0'114'0,"0"0"18"15,0 0-50-15,0 0-72 16,0 0 3-16,-28 81 14 16,19-26 60-16,-1 8-41 15,-1-2-28-15,-8 6-18 16,-7 2-2-16,-8-2-52 15,-5-4-150-15,3-17-92 16</inkml:trace>
  <inkml:trace contextRef="#ctx0" brushRef="#br1" timeOffset="151616.81">25926 4412 409 0,'0'0'168'0,"0"0"-159"16,0 0-6-16,-9 86 17 16,-1-36-18-16,-7 5-2 15,-8-3-137-15,-8-5-190 16</inkml:trace>
  <inkml:trace contextRef="#ctx0" brushRef="#br1" timeOffset="151976.68">26708 4445 572 0,'0'0'34'0,"0"0"55"15,0 0 22-15,0 0-111 16,0 0-6-16,0 0-128 16,15 22-25-16,23-11-61 15</inkml:trace>
  <inkml:trace contextRef="#ctx0" brushRef="#br1" timeOffset="152769.79">25767 4243 6 0,'0'0'139'0,"0"0"-58"16,37-94-27-16,-12 47 10 15,4-4-14-15,-1 8 23 16,-8 10-35-16,-6 11-28 16,-8 14-10-16,-4 8 0 15,1 0 0-15,0 26-17 16,-2 24 17-16,1 21 0 15,-2 15 7-15,0 8 29 16,-6 5-17-16,-11-3-6 16,-2-10-4-16,5-23 1 0,3-22 6 15,8-20-6-15,3-14 32 16,0-7 10-16,0 0 12 16,0 0 6-16,0-19 15 15,0-23 25-15,16-19-83 16,1-18-27-16,2-13 3 15,-4-7-5-15,-2-2 2 16,-5 11 0-16,-5 25-1 16,-3 26 1-16,0 28-1 15,0 15-21-15,0 40-162 16,0 24 34-16,7 21-36 16,19 5-28-16,6-5-44 15</inkml:trace>
  <inkml:trace contextRef="#ctx0" brushRef="#br1" timeOffset="153298.15">26797 4496 617 0,'0'0'1'15,"0"0"-1"-15,0 0-15 16,0 0 15-16,-68 77 10 15,34-50-9-15,9-7 0 16,8-10 5-16,11-7-5 16,4-3 20-16,2 0 24 15,0 0 3-15,0-1 11 0,0-18-18 16,0-10-38 0,5-7-3-16,10 2-9 0,3 7-10 15,-5 8-9-15,-3 10 7 16,-5 8 21-16,-4 1-16 15,-1 8-60-15,0 18-13 16,0 5 83-16,0 2 6 16,-6-5 0-16,-1-8 0 15,-2-6 4-15,2-8-4 16,2-2 6-16,2-4 31 16,1 0 10-16,2 0 3 15,0-4 18-15,0-14 7 16,0-12-62-16,2-5-7 0,9 1 7 15,2 5 8-15,-1 12-9 16,-6 7 10-16,-2 10-22 16,4 0-4-16,-4 16-15 15,-1 20 2-15,-3 14 4 16,-1 10 11-16,-25 6-9 16,-8 1-22-16,-9-6-33 15,-2-7-77-15,2-7-22 16,10-15-129-16</inkml:trace>
  <inkml:trace contextRef="#ctx0" brushRef="#br1" timeOffset="153485.01">27517 4529 695 0,'0'0'0'0,"0"0"0"16,0 0-7-16,0 0 4 16,0 0-224-16,144-5 165 15,-53 5-240-15</inkml:trace>
  <inkml:trace contextRef="#ctx0" brushRef="#br1" timeOffset="153670.4">28296 4529 10 0,'0'0'392'15,"0"0"-334"-15,0 0-6 16,0 0-50-16,0 0 4 16,0 0-12-16,139 16-33 15,-69-16-83-15,11-4-34 16,7-9 16-16</inkml:trace>
  <inkml:trace contextRef="#ctx0" brushRef="#br1" timeOffset="153980.67">29547 4468 283 0,'0'0'51'15,"0"0"56"-15,0 0 10 16,0 0-27-16,0 0-7 15,0 0-6-15,0 2-1 16,0-2-14-16,0 0-29 16,0 0-16-16,3 0 13 15,5 0-16-15,-2 0-8 16,0 0-4-16,-4 0 1 16,-2 0-4-16,0 0 1 15,0 0 0-15,0 0-3 16,0 0 3-16,0 0-2 0,0 0 1 15,0 0-3-15,0 0 2 16,0 0-38-16,0 0-79 16,0 0-79-16,-2 5-95 15</inkml:trace>
  <inkml:trace contextRef="#ctx0" brushRef="#br1" timeOffset="159332.34">1609 7596 75 0,'0'0'34'15,"0"0"88"-15,0 0-19 16,0 0-15-16,0-84-8 15,-3 58 1-15,-3-2-27 16,3 9 25-16,-4 8-17 16,5 3-7-16,1 8-7 15,1 0-38-15,0 0-10 16,0 21-26-16,16 21 14 16,20 20 11-16,9 18 2 15,1 13 1-15,-1 2-2 0,-5-9 4 16,-12-13-4-16,-1-23 0 15,-9-21-3-15,-5-16 1 16,-7-7 4-16,-1-6 1 16,-5 0 9-16,3-2 32 15,9-21 1-15,4-19 21 16,2-16-52-16,-3-10-3 16,-6-9-10-16,-5-5 2 15,-4-2-3-15,0 13 1 16,-4 22-6-16,-2 22-15 15,6 26-37-15,0 4-119 16,0 25-230-16,3 8 67 16</inkml:trace>
  <inkml:trace contextRef="#ctx0" brushRef="#br1" timeOffset="159542.14">1797 7836 469 0,'0'0'20'16,"0"0"135"-16,0 0-68 15,0 0-16-15,0 0-35 16,0 0-23-16,-18 3-13 16,51-15-24-16,13-11 7 0,17-3-85 15,14 0-108 1,-8 3-89-16</inkml:trace>
  <inkml:trace contextRef="#ctx0" brushRef="#br1" timeOffset="160026.43">2671 7614 721 0,'0'0'13'16,"0"0"79"-16,0 0-62 15,0 0 29-15,0 0-34 0,0 0-25 16,24-10 0-16,12 1-4 16,14 6-14-16,-2 3-2 15,0 7-18-15,-8 18-33 16,-13 2 61-16,-6 0-16 15,-12-1 15-15,-9-1 10 16,0-5 2-16,0-4 12 16,-3-4-11-16,-5-8 19 15,3-4 12-15,5 0-10 16,-2 0 9-16,2-4 13 16,0-21 6-16,0-12-32 15,0-10-19-15,10-3-20 0,13 7 6 16,7 7 3-16,0 16 3 15,-2 9 7-15,0 11-15 16,-1 6 6-16,-3 22-10 16,-2 12 16-16,-7 9-2 15,-3 5 1-15,-9 1-1 16,3 2-71-16,-3 3-22 16,3-9-117-16,9-7-15 15</inkml:trace>
  <inkml:trace contextRef="#ctx0" brushRef="#br1" timeOffset="160541.1">3885 7450 270 0,'0'0'22'0,"0"0"131"16,0 0-53-16,0 0 17 15,-86-56 22-15,84 56-40 16,1 0-22-16,1 0-10 16,0 0-42-16,0 0-25 15,16 0 0-15,29 3-4 16,22 10 4-16,26 1 0 16,9-1 1-16,-3-3-7 15,-5-3 4-15,-21-4-13 16,-24-3 1-16,-25 0 0 15,-18 0 2-15,-6 1-2 16,0 10 3-16,-19 9 4 16,-26 11-34-16,-18 8 41 15,-4 5 2-15,0-2 3 0,6 3-5 16,16-3-1-16,14-6-5 16,13-7-18-16,18-6-156 15,7-13-79-15,29-10-97 16</inkml:trace>
  <inkml:trace contextRef="#ctx0" brushRef="#br1" timeOffset="160759.19">4561 7615 154 0,'0'0'329'15,"0"0"-305"-15,0 0 56 0,0 0 44 16,0 0-55-16,-67 100 1 15,25-51-43-15,-4 6 12 16,1-4-35-16,5-5-4 16,7-6 0-16,15-17-8 15,11-11-52-15,7-12-50 16,19-8-86-16,23-30-114 16</inkml:trace>
  <inkml:trace contextRef="#ctx0" brushRef="#br1" timeOffset="161056.69">4701 7417 446 0,'0'0'24'16,"0"0"-15"-16,0 0 39 0,0 0-20 16,0 0-24-16,0 0 44 15,64 103-6-15,-43-61 21 16</inkml:trace>
  <inkml:trace contextRef="#ctx0" brushRef="#br1" timeOffset="161347.1">5180 7631 801 0,'28'18'0'0,"-11"-5"-1"16,-4-4-3-16,-7-6 2 0,0-3-3 16,-6 0 2-1,0 0 3-15,0 0 10 0,0 0-8 16,0 0 0-16,0 0 3 16,0 0-5-16,0 0 0 15,0 0 0-15,0 0-1 16,0 0-5-16,0 0 6 15,0 0-17-15,0 0-12 16,0 0-74-16,0 4-59 16,0-4-45-16</inkml:trace>
  <inkml:trace contextRef="#ctx0" brushRef="#br1" timeOffset="162572.49">5082 7645 154 0,'0'0'62'0,"0"0"47"16,0 0-12-16,0 0-11 15,-39-73-4-15,30 49 12 16,-6-4-29-16,3 5-27 15,0 4 61-15,5 8-60 16,2 8 30-16,5 0-19 16,-3 3-19-16,3 0-6 15,-3 0-25-15,3 13-3 16,-3 23-14-16,0 19 11 16,0 23 3-16,3 0 3 15,0-9 0-15,0-9-1 0,0-21 4 16,0-12-4-16,0-12 2 15,0-11 6-15,0-4 2 16,0 0 5-16,0 0 8 16,0-2 7-16,0-15-5 15,0-13 4-15,0-12-23 16,-10-12-2-16,1-12 0 16,-5-1-3-16,1 3 3 15,4 7-3-15,3 16 0 16,3 16-3-16,3 16-1 15,0 6 4-15,0 3-11 16,0 3-3-16,15 17-21 16,18 13 34-16,10 9 0 0,3 1 1 15,2-2 0 1,-3 0 0-16,-1-11 0 0,-5-1 0 16,-12-12 0-16,-6-8-1 15,-9-4 1-15,-6-5 0 16,-3 0 2-16,-3 0 2 15,0 0 10-15,3-10 3 16,0-19 22-16,-3-18 1 16,0-20-36-16,0-12 6 15,-9-10 0-15,-5-7-5 16,-2 5 6-16,1 18 2 16,5 23-12-16,5 27 2 15,5 19-3-15,-1 4-21 16,1 9-61-16,0 26-63 0,0 18-120 15,12 12 25-15,4 0-94 16</inkml:trace>
  <inkml:trace contextRef="#ctx0" brushRef="#br1" timeOffset="163371.18">5001 9447 283 0,'0'0'63'15,"0"0"70"-15,0-87 31 16,0 80-38-16,0 4-15 15,0 3-24-15,0 0-29 16,-3 0-27-16,3 3-31 16,0 24-10-16,0 19-18 0,0 17 28 15,0 12 3-15,3-3 1 16,3-2-2-16,-6-11-2 16,0-13 1-16,0-15 5 15,0-15 2-15,0-10 15 16,0-2 9-16,0-4 8 15,0 0-2-15,0 0-2 16,0-16-13-16,0-11-9 16,6-12-14-16,7-4-2 15,7 2-9-15,5 9 10 16,5 8-16-16,0 7 5 16,1 9 0-16,-1 8-17 0,-2 0 3 15,-4 13 0-15,-4 6-3 16,-10 7 3-16,-4 4-4 15,-6 4-19-15,-9-1 31 16,-18 6 9-16,-9-7-7 16,-4-4-49-16,3-9-71 15,4-13-19-15,9-6-48 16</inkml:trace>
  <inkml:trace contextRef="#ctx0" brushRef="#br1" timeOffset="163825.88">5435 9710 478 0,'0'0'8'16,"0"0"13"-16,0 0 61 15,0 0-63-15,0 0-19 16,0 0-12-16,30 0-1 15,-2-11 13-15,2 2 7 16,0 1-5-16,-5 8-2 16,-5 0-2-16,-1 0-2 15,-7 24 4-15,0 2-3 16,-6 8 3-16,-3 3 0 16,-3-8 3-16,0-6 1 15,0-7 0-15,0-9 31 16,0-4 23-16,0-3-6 15,0 0 5-15,0 0 31 0,0-20-29 16,0-13-25-16,3-10-29 16,10-6-3-16,5 6-2 15,0 3 0-15,0 18 24 16,0 5-13-16,-6 10 0 16,-2 7-11-16,2 0-12 15,-4 12 10-15,2 20-12 16,-4 13-10-16,-6 11-61 15,0 7-23-15,-30 5-102 16,-16-7-79-16</inkml:trace>
  <inkml:trace contextRef="#ctx0" brushRef="#br1" timeOffset="164338.25">4394 9456 453 0,'0'0'29'15,"0"0"44"-15,0 0 43 16,0 0-41-16,0 0-17 16,0 0 13-16,0 0-4 15,25-17-30-15,-25 17-3 16,0 0-5-16,0 3-4 16,0 13 7-16,-19 15-8 15,-14 12-2-15,-16 12-5 16,-6 6-15-16,-2-7 2 15,0-4-2-15,11-11 5 16,12-12 0-16,10-7-4 16,12-11 10-16,9-5 15 15,3-3-21-15,0-1-7 0,0 0-8 16,0 3-10-16,18 3 3 16,19 8 7-16,17 3 8 15,19 5 11-15,3 5-11 16,0 1 0-16,-9 0-2 15,-10-5-72-15,-15 4-61 16,-17-5-143-16,-22-5-123 16</inkml:trace>
  <inkml:trace contextRef="#ctx0" brushRef="#br1" timeOffset="164870.17">2188 9815 376 0,'0'0'14'16,"0"0"118"-16,0 0-3 15,0 0-54-15,0 0-6 16,0 0-29-16,-39-36-39 15,39 58-1-15,9 12 0 16,10 19 23-16,-2 12 42 16,-4 5-28-16,-7 3-3 15,-3 4 0-15,-3-11-13 16,0-11-1-16,0-11-11 16,0-16 10-16,0-8-4 15,0-6-14-15,5-8 4 0,-1 2-5 16,5-5 0-16,3 2-3 15,13-2 3-15,11-3-7 16,16 0 5-16,11-6-7 16,10-10-67-16,3-7-66 15,-9-4-74-15,-12-2-124 16</inkml:trace>
  <inkml:trace contextRef="#ctx0" brushRef="#br1" timeOffset="165103.81">2637 10076 753 0,'0'0'49'16,"0"0"139"-16,0 0-87 16,0 0-45-16,0 0-20 15,0 0-7-15,0 3-13 16,22-3-10-16,12-4 1 15,7-6-7-15,5-2-48 16,2-1-38-16,-2 1-31 16,-7 0-109-16,-11-1-119 15</inkml:trace>
  <inkml:trace contextRef="#ctx0" brushRef="#br1" timeOffset="165523.09">3353 9624 825 0,'0'0'26'16,"0"0"69"-16,0 0 15 16,0 0-50-16,0 0-46 15,0 0-7-15,-87 92-7 16,68-48 2-16,8 2-10 15,7 2 4-15,4-8-18 16,0-3-32-16,15-10-6 16,4-12-7-16,1-5 18 0,2-10 0 15,2 0 10-15,-3-3-34 16,0-13 21-16,-8 3 47 16,-7 3 3-16,-6 8 2 15,0 2 17-15,0 0 11 16,0 2 29-16,-15 18-23 15,-3 13-20-15,-1 9 3 16,4 1-2-16,3 4 11 16,12-5-24-16,0-8 2 15,13-7-8-15,17-12-7 16,15-8-27-16,25-7-52 16,24-27-48-16,21-15 38 0</inkml:trace>
  <inkml:trace contextRef="#ctx0" brushRef="#br1" timeOffset="166127.54">6873 9137 703 0,'0'0'3'0,"0"0"83"16,0 0 78-16,0 0-64 15,0 0-33-15,0 0-14 0,-27 17-18 16,0 6-15-1,-10 15-18-15,-14 8-2 0,-4 12 4 16,0 5-4-16,3 0-1 16,7-5-3-16,12-17 3 15,14-18 1-15,13-12 3 16,4-8-1-16,2-3 0 16,0 0 2-16,0 0-4 15,0 0-5-15,5 0-7 16,14 0 1-16,11 0 11 15,10 0 0-15,8 2 3 16,6 8-3-16,4 7 0 16,-3-1-2-16,0 4-33 0,-10-1-58 15,-5 1-83-15,-4-6-13 16,-3-11-342-16</inkml:trace>
  <inkml:trace contextRef="#ctx0" brushRef="#br1" timeOffset="166473.46">7274 9007 851 0,'0'0'24'0,"0"0"12"0,0 0 0 15,0 0-34-15,0 0 10 16,0 0-12-16,45 62 34 15,-21-17-14-15,-9 6 7 16,-2 4-12-16,-10 8-8 16,-3 1-1-16,0-5-5 15,0-10-1-15,0-18 3 16,0-14-2-16,0-6-1 16,0-10 3-16,0 2-3 15,0-3 4-15,3 4-4 16,18-1 0-16,10-3 2 15,11 0-2-15,12 0-25 16,7-10-75-16,9-10-34 16,-4-3-274-16,-5-5-9 15</inkml:trace>
  <inkml:trace contextRef="#ctx0" brushRef="#br1" timeOffset="166702.07">7722 9168 830 0,'0'0'39'0,"0"0"38"15,0 0 8-15,0 0-43 16,0 0-37-16,0 0 28 16,82-3 7-16,-18-8-22 15,0-3-16-15,6 2-4 0,-9-1-45 16,-10 2-38-16,-8 1-51 15,-20 1-213-15,-13 2-111 16</inkml:trace>
  <inkml:trace contextRef="#ctx0" brushRef="#br1" timeOffset="166930.18">7832 8897 746 0,'0'0'49'0,"0"0"163"16,0 0-104-16,0 0-18 16,0 0-48-16,0 0-22 0,-28 3-20 15,28 20-1-15,19 15 1 16,2 20 5-16,6 8 4 16,-3 9-9-16,-2 9-15 15,-7 5-94-15,0-6-34 16,7-13-103-16,4-31-162 15</inkml:trace>
  <inkml:trace contextRef="#ctx0" brushRef="#br1" timeOffset="167456.07">8742 8964 847 0,'0'0'66'15,"0"0"-8"-15,0 0 40 16,0 0-32-16,0 0-64 16,0 0-1-16,0 0-2 15,-39 17-1-15,17 4-2 16,1 6 2-16,-4 9-5 16,2 5 4-16,1 4 3 15,1-2-2-15,12 0-9 16,3-6 9-16,6-8-35 15,0-6 9-15,6-13-31 16,16-10 5-16,11 0 28 16,3-9-38-16,0-11-17 15,-5-5-18-15,-4 7 45 0,-11 5 25 16,-10 6 25-16,-6 7 4 16,0 0 33-16,-16 8 24 15,-9 14-23-15,-5 11 21 16,-3 6 26-16,5 4-11 15,2 3-2-15,10-6-18 16,5-3-32-16,11-7-18 16,0-8-4-16,20-5 1 15,10-11-5-15,14-6 2 16,10-3 8-16,7-24-2 16,0-7 0-16,-1-7 1 15,-9 1-4-15,-11 3-4 0,-16 7-2 16,-11 8-8-1,-13 8-75-15,0 8-64 0,-10 6-88 16,-14 0-90-16</inkml:trace>
  <inkml:trace contextRef="#ctx0" brushRef="#br1" timeOffset="168978.51">1166 6844 70 0,'0'0'3'15,"0"0"21"-15,0 0 54 16,0 0 2-16,0 0 12 16,0 0-4-16,54-9-21 15,-54 9 27-15,0 0 0 16,0 0-1-16,0 0-13 15,-15 1-19-15,-22 12-21 16,-16 7-40-16,-18 6 0 16,1 3-3-16,-5-3 3 15,2 6-5-15,9 0-4 16,7 8 5-16,12 9 3 16,8 11-8-16,10 15-4 15,20 18 12-15,7 13-11 0,28 16 12 16,14 8 2-16,7 5 1 15,2-1 5-15,7 8-2 16,0 1-3-16,2 6 31 16,-5 4-34-16,3 4 29 15,-7 4 0-15,-5-2 5 16,-1 7-15-16,-5-4-7 16,-1-11 0-16,-3-3 4 15,-5-15-10-15,2-13 5 16,0-5-8-16,-2-9-2 15,-1-7 7-15,0-3-8 16,-2-8 5-16,-1 1-2 16,-3-5-2-16,-3-6 2 15,-2-5 0-15,2-7-3 0,-6-4 2 16,6-2-1-16,-2-6-1 16,-7-3 2-16,2-7 3 15,-6-7-5-15,-3-12 0 16,-2-6 1-16,-3-8-3 15,0-8 2-15,0-2 0 16,0-1 6-16,0 0-3 16,0 0 1-16,0 0 1 15,6 0-5-15,4 0-2 16,13-17-1-16,13-10 3 16,14-8 3-16,16-2-2 15,14-2-2-15,5-2-1 0,0 2-1 16,-10 5-6-16,-20 5-31 15,-16 10-19-15,-21 9-47 16,-14 7 38-16,-4 3-6 16,-4 0-58-16,-17 13-218 15</inkml:trace>
  <inkml:trace contextRef="#ctx0" brushRef="#br1" timeOffset="170885.91">2025 13458 398 0,'0'0'17'16,"0"0"36"-16,0 0 90 15,0 0-55-15,0 0-29 16,0 0-22-16,0 0-37 0,3 21 7 15,24 28-1-15,12 18 37 16,6 9 13-16,1 5-42 16,-6-11 3-16,-7-9-8 15,-3-14-8-15,-14-17 4 16,-2-15 0-16,-7-13 0 16,-7-2 2-16,3 0 21 15,-3 0 9-15,3-19 21 16,-3-25 3-16,3-19-35 15,0-23-15-15,-3-9-9 16,0-7 0-16,0 3-2 16,0 16-3-16,0 29 1 0,0 26-24 15,0 26-41-15,6 7-128 16,16 34-200 0,-1 11 202-16</inkml:trace>
  <inkml:trace contextRef="#ctx0" brushRef="#br1" timeOffset="171200.3">2210 13825 167 0,'0'0'1'0,"0"0"133"16,0 0-70-16,0 0 16 16,0 0-5-16,0 0 8 15,-6 0 19-15,6 0-6 16,0 0-17-16,0 0-12 16,0 0-24-16,0 0-27 15,3-6-16-15,12-8 0 16,9-6-10-16,9 0 6 15,6 1-129-15,4 6-88 16,-6-2-175-16</inkml:trace>
  <inkml:trace contextRef="#ctx0" brushRef="#br1" timeOffset="171772.22">3011 13525 254 0,'0'0'73'16,"0"0"80"-16,0 0-20 0,0 0-10 16,0 0-22-16,0 0-42 15,-10-50-26-15,19 39-21 16,13 2-12-16,11 1 0 16,6 8-4-16,4 0 2 15,-3 11-3-15,-4 12-5 16,-6 10-33-16,-8 1 3 15,-8 1 8-15,-11-4 21 16,-3-2 9-16,0-5 4 16,0-11 8-16,-2-4-9 15,-1-5 13-15,3-4 33 0,0 0-6 16,0 0 14 0,-3-14 12-16,-3-15-34 0,0-17-29 15,6-7-4-15,0-4-6 16,9 5 0-16,12 9 6 15,6 13 0-15,1 13-8 16,-2 8-1-16,2 9 6 16,-1 3-10-16,1 23 5 15,-4 15 2-15,-5 8-19 16,-5 7-32-16,-2 6-81 16,-2-2-103-16,-4-16-54 15</inkml:trace>
  <inkml:trace contextRef="#ctx0" brushRef="#br1" timeOffset="172138.22">3775 13181 820 0,'0'0'50'15,"0"0"22"-15,0 0 38 16,0 0-58-16,0 0-40 15,0 0-12-15,3 17-9 16,37-7 9-16,15 0 27 16,11-5-11-16,7-1-4 15,6-1-12-15,-1-3-10 16,-7 0 10-16,-20 0-31 16,-21 0 26-16,-17 0 5 0,-10 4 0 15,-3 2-4-15,0 14 4 16,-22 10 0-16,-11 12 16 15,-12 6-9-15,-4 5 3 16,0-5-7-16,1 5-3 16,5-7 0-16,12 0-1 15,8-9-23-15,8-4-75 16,12-11-68-16,3-7-95 16,8-15-77-16</inkml:trace>
  <inkml:trace contextRef="#ctx0" brushRef="#br1" timeOffset="172370.37">4604 13408 349 0,'0'0'449'0,"0"0"-447"16,0 0 81-16,0 0-15 15,0 0-27-15,-25 73 8 16,1-26-16-16,-1 5-13 15,-2 8-11-15,3 4-3 16,0 0-4-16,3-10-2 16,6-12-11-16,8-15-31 0,7-13-74 15,0-14-119-15,10-25-94 16</inkml:trace>
  <inkml:trace contextRef="#ctx0" brushRef="#br1" timeOffset="172956.13">4786 13164 565 0,'0'0'266'0,"0"0"-246"16,0 0 62-16,0 0-58 16,0 0-21-16,0 76 8 15,12-29 4-15,6-1 3 16,3 1-18-16,-2-9 22 15,-5-6-16-15,-4-18-3 0,-7-3 0 16,0-11-2-16,0 0 5 16,-3 0 7-16,0 0 10 15,0 0 34-15,0-16 11 16,0-10-3-16,-19-15-50 16,-2-8-12-16,-6-11-3 15,-3 0 4-15,5-1 0 16,7 14 0-16,9 14-4 15,6 16-10-15,3 14 10 16,0 3-9-16,0 0-15 16,25 3-4-16,16 16 14 15,14 12 10-15,6 5 3 0,0 1 1 16,-1-4 0-16,-8-3 0 16,-4-4 0-16,-5-6 0 15,-12-5 2-15,-11-8-4 16,-7-2 1-16,-10-5 1 15,0 0 7-15,-3 0 2 16,0 0 5-16,0-5 7 16,0-27 11-16,-3-18 6 15,-13-19-38-15,-7-10 2 16,-5-8 7-16,-2-7-4 16,0 7 5-16,5 24 5 15,9 23-12-15,8 27-3 16,5 13-7-16,3 0-40 0,0 26-82 15,0 25-152-15,12 14 108 16,-3 10-195-16</inkml:trace>
  <inkml:trace contextRef="#ctx0" brushRef="#br1" timeOffset="173811.87">3417 15004 61 0,'0'0'113'15,"0"0"-11"-15,0 0 4 0,0 0-30 16,0 0 0-16,0 0 8 16,-15-33 34-16,15 27-67 15,-3 6 45-15,3 0-22 16,0 0-35-16,0 0-14 16,0 0-25-16,0 29-18 15,9 24-7-15,18 23 25 16,7 20 14-16,-1 10-2 0,0-5 6 15,-5-5 6-15,-7-15-12 16,-5-19-5-16,-7-15 14 16,-4-18-5-16,1-12-12 15,-3-10 1-15,-3-4-2 16,0-3 0-16,3 0 1 16,-3 0 0-16,0 0-4 15,0 0-41-15,4 0-37 16,-1 0-94-16,9-10-140 15,0-7-122-15</inkml:trace>
  <inkml:trace contextRef="#ctx0" brushRef="#br1" timeOffset="174344.16">3843 15103 498 0,'0'0'21'16,"0"0"131"-16,0 0-18 16,0 0-82-16,0 0-50 15,0 0-2-15,-16 13-16 0,27 21 16 16,11 9 4-1,3 9 24-15,-1 5-17 0,0 2 4 16,-6-5-8-16,-5-6-5 16,-5-17 0-16,-4-12 3 15,-2-6-4-15,-1-10 22 16,-1-3-11-16,0 0 38 16,0 0 2-16,2 0 5 15,-2-7 2-15,0-18-2 16,0-11-20-16,0-9-37 15,0 6-6-15,3 3 2 16,16 7-17-16,14 8 6 16,9 9-4-16,10 12-25 15,3 0 4-15,-3 9 9 0,-10 15-3 16,-15 5 14-16,-15 7-24 16,-12 4 13-16,0 4 31 15,-27 2-3-15,-12-3-1 16,-3-11 1-16,-2-6-2 15,8-9 1-15,9-14-26 16,5-3-68-16,13-29-34 16,7-11-209-16</inkml:trace>
  <inkml:trace contextRef="#ctx0" brushRef="#br1" timeOffset="174809.63">4500 15347 555 0,'0'0'70'0,"0"0"131"15,0 0-66-15,0 0-44 16,0 0-52-16,0 0-15 16,3-3-11-16,4-4-13 15,2-3-3-15,8 1 1 16,8-1-1-16,2 4-8 15,3 3-27-15,-5 3-9 16,2 6 5-16,-5 16-25 16,-4 8 2-16,-3 4 12 0,-6-1 17 15,-3-7 31-15,-6-6 2 16,0-10 3-16,0-6 10 16,0-1-2-16,0-3 27 15,0 0 41-15,0 0 8 16,0-20-31-16,0-11-29 15,0-11-20-15,0-5 9 16,0 5-11-16,0 7 9 16,9 16 0-16,1 4 5 15,-2 11-16-15,1 4-6 16,7 0-9-16,1 16 5 16,2 15 2-16,5 8-7 15,-6 6-49-15,-2 5-21 16,2 4-29-16,-9-5-101 15,0-12-64-15</inkml:trace>
  <inkml:trace contextRef="#ctx0" brushRef="#br1" timeOffset="175043.49">5150 15196 525 0,'0'0'420'0,"0"0"-314"16,0 0 48-16,0 0-105 16,0 0-30-16,0 0-9 15,0 0-10-15,9 0 2 0,30-14 22 16,10-6-17-16,6-2-7 16,-2-2-66-16,-6 1-52 15,-11 3-87-15,-6 8-219 16</inkml:trace>
  <inkml:trace contextRef="#ctx0" brushRef="#br1" timeOffset="175416.49">5520 14650 256 0,'0'0'729'0,"0"0"-630"15,0 0 74-15,0 0-96 16,0 0-46-16,0 0-25 16,-19-8-6-16,19 16-15 15,6 9 1-15,19 17 6 16,5 11 8-16,-2 6 2 16,-4 4 0-16,-3-2 0 15,-6-8-2-15,-6-7 1 16,1-8-4-16,-4-11 3 15,-3-8 0-15,0-8 3 16,0-3-3-16,-1 0 0 16,1 0-3-16,7 0-2 0,5 0 5 15,9 0 2-15,13-14 1 16,3-5-3-16,2-2-12 16,3-1-72-16,4-6-78 15,-3 6-68-15,-7-4 147 16</inkml:trace>
  <inkml:trace contextRef="#ctx0" brushRef="#br1" timeOffset="176038.02">6091 14215 455 0,'0'0'61'16,"0"0"186"-16,0 0-105 16,0 0-15-16,0 0-34 15,0 0-60-15,-28-40-31 16,28 60-2-16,9 20-8 0,21 25 8 15,9 26 32-15,5 20 5 16,-2 17 6-16,1 2-36 16,-7-4-4-16,-6-18 1 15,-5-19-3-15,-5-19-1 16,-4-24 0-16,-4-16-12 16,1-11-35-16,1-16-87 15,5-3-114-15,4-35-102 16</inkml:trace>
  <inkml:trace contextRef="#ctx0" brushRef="#br1" timeOffset="176415.8">6937 14165 776 0,'0'0'118'0,"0"0"-59"16,0 0 94-16,0 0-67 15,0 0-56-15,0 0-1 16,-12 14-21-16,0 12-5 16,-13 20-1-16,-8 17 3 15,-16 3 0-15,-2 4-5 16,2-11 4-16,3-10-9 16,13-15-4-16,15-14 9 15,13-12 5-15,4-8-2 16,1 0 12-16,0 0 3 15,0 0-18-15,1 0-1 0,16 0-19 16,22 0 13 0,13-5 7-16,9 2 4 0,5 3-4 15,-8 0 0-15,-3 0-2 16,-6 0 0-16,-4 8-60 16,-6 4-31-16,-5 3-79 15,-7-5-201-15,-3-8-151 16</inkml:trace>
  <inkml:trace contextRef="#ctx0" brushRef="#br1" timeOffset="176886.72">7644 14076 896 0,'0'0'54'0,"0"0"95"15,0 0-40-15,0 0-58 16,0 0-39-16,0 0 0 16,-36 14-12-16,14 5-4 15,-2 11-8-15,2 7 5 16,7 5-2-16,4 5 4 16,4-2 4-16,7-5-5 15,0-4 5-15,3-6-3 16,13-10-8-16,2-9 6 0,3-6-7 15,6-5-4-15,6 0 14 16,1-19-25-16,-4-6-14 16,-3 0-4-16,-11 1-13 15,-10 12 32-15,-3 5 12 16,-3 7 15-16,-3 0 12 16,-16 14-12-16,-11 18 0 15,0 15 13-15,2 9 14 16,8 3-5-16,7 4-5 15,10-10-17-15,3-6 4 16,6-12-4-16,21-11-2 16,9-18-3-16,16-6-10 15,6-26 8-15,12-17-55 16,6-14-111-16,2-2-79 0,-10-6 165 16</inkml:trace>
  <inkml:trace contextRef="#ctx0" brushRef="#br1" timeOffset="178228.36">1719 13104 331 0,'0'0'2'0,"0"0"28"16,0 0 106-16,0 0-32 0,0 0 4 15,0 0 14-15,0 0-18 16,-58 14-62-16,12 6-42 16,-9 13-8-16,4 6 4 15,-1 5-2-15,6-1 6 16,10-1-4-16,8 2-12 16,8 1-15-16,10-1-9 15,10 2 15-15,0 7 23 16,13 5-17-16,17 6 19 15,7 11-5-15,7 6 7 16,2 4-2-16,6 7 0 16,-3 7 4-16,5 0 7 15,4 1-9-15,0 6 8 16,-4 9-10-16,-8 7 5 0,-13 4 7 16,-9 9 7-16,1-5 23 15,-1-12-29-15,6-22-11 16,1-27-2-16,2-19-15 15,3-15 2-15,0 0-19 16,-2-4 16-16,2-1 8 16,1 0 1-16,-4-3 0 15,-5 2-9-15,-1-3 3 16,-6 5-16-16,1-5-25 16,-4 1 3-16,5 3 29 15,-1-3 22-15,0 2 7 16,-5-3 3-16,-10-4-3 15,-7 3 22-15,0-6 58 0,0 1 4 16,-4 0-34-16,-5-7 10 16,4-7-22-16,2-3-3 15,3-3-13-15,0 0-20 16,0 0 2-16,0 0-2 16,0 0-3-16,0 0 4 15,0 0-9-15,0 0 1 16,0 0 1-16,0 0-3 15,0 1-4-15,0 2-1 16,0 4-1-16,0 2 6 16,0 8-4-16,0 5 1 15,8 7 3-15,1 9-1 0,4 6 0 16,8 5 0-16,0 4-16 16,3-3 10-16,-5-8-3 15,-7-12-38-15,-4-10 48 16,-1-7-2-16,-4-4 2 15,0 1 0-15,3-3 1 16,-3 3-4-16,0 0 4 16,6 7-1-16,0-4 2 15,-2-1-2-15,1-4 0 16,2-2-1-16,5-2-1 16,15-4 2-16,12-10 1 15,16-16 44-15,12-13-33 16,-3-5-10-16,-7-6 1 0,-14 4-3 15,-9 7-16-15,-11 3 13 16,-10 12-29-16,-2 9-63 16,-9 15-138-16,-5 0-283 15</inkml:trace>
  <inkml:trace contextRef="#ctx0" brushRef="#br1" timeOffset="179457.86">4531 16860 25 0,'0'0'6'0,"0"0"17"15,0 0 23-15,33-86-2 16,-30 74 10-16,-3 1 12 15,0 1 25-15,0-5 7 16,0 4-27-16,-6-5 19 16,-6-1 11-16,-7 5-25 15,-8-2-21-15,-9 4-32 16,-9 7-11-16,-7 0-11 16,-6 3 6-16,1 8-10 15,-4 17 3-15,9 1-4 16,4 6 1-16,12 8-3 0,8 0-5 15,10 3 11-15,9 0-5 16,6-1 2-16,3 5 3 16,6 0 1-16,15 4 10 15,7 7 7-15,11 8-6 16,9 9 12-16,4 4-20 16,5 8 9-16,1-2 3 15,-3 4-7-15,0 3 4 16,-1 5-3-16,3 5-1 15,1-3 9-15,0-2-9 16,-3-3-2-16,-7-4 3 16,-2-7-6-16,-7-9 0 0,-3-3 0 15,-5-12-2 1,-4-12 4-16,-6-8 7 0,-2-5 2 16,-4-13-11-16,-3-3 7 15,0-6-3-15,-3-3-2 16,-3-2-4-16,-2-3 2 15,2 0-3-15,-3-4-1 16,0 2 5-16,2 1-2 16,-2 1 13-16,3-2-1 15,-2 2-7-15,-1 1 13 16,3-2-9-16,0 4 5 16,2 3 0-16,2 0-10 15,-4 0-3-15,3 1-4 16,0-2 1-16,1 0 8 15,-1 0-6-15,-1 2 4 0,-1-7 7 16,-4 1-10-16,0-2 0 16,0-3-4-16,6 2 0 15,9-2-1-15,16 0 3 16,26-10 0-16,26-24 4 16,32-19-1-16,15-19-1 15,19-18-4-15,2-5-36 16,-11 1-24-16,-7 12-25 15,-20 18-15-15,-22 13-32 16,-21 13-85-16,-31 17-122 0</inkml:trace>
  <inkml:trace contextRef="#ctx0" brushRef="#br1" timeOffset="188008.11">6515 17604 459 0,'0'0'33'0,"0"0"1"0,0 0 81 15,0 0-99-15,0 0-3 16,0 0 21-16,0 0 2 16,3-45 22-16,6 3-8 15,7-14-7-15,-2-9-24 16,-8-1-16-16,0-1 8 15,-6-1-7-15,0 1-3 16,-20 1 5-16,-11-6 0 16,-12-2-5-16,-2 2-1 15,-7 9 7-15,7 15-3 16,12 21-4-16,9 16 3 16,14 11 11-16,7 9-14 15,3 35-27-15,10 26 1 16,20 19 20-16,18 9-2 15,7 1-6-15,6-5 4 0,-1-22-4 16,1-19-20-16,-6-24 4 16,-3-21 10-16,-5-8 20 15,-7-11 0-15,-6-19 3 16,-8-11 2-16,-4-6 1 16,-13-5 0-16,-3-2 2 15,-6 3-6-15,-2 6 1 16,-14 13 3-16,4 12-1 15,5 13-1-15,4 7-4 16,3 5-2-16,3 22-33 16,19 7 26-16,11 9 7 15,3-9 2-15,7-7-8 16,-3-10-3-16,-4-9 10 0,1-8 2 16,-4-3-1-16,-5-17 7 15,-5-7 3-15,-4-4 24 16,-5-5-13-16,-7 2-4 15,-1 0 4-15,-6 7-7 16,0 7 1-16,0 14-9 16,0 3-4-16,0 3-2 15,9 3-20-15,12 14-10 16,7 0 27-16,5-3 6 16,0 1-5-16,1-13 2 15,-4-2 0-15,0 0 2 16,-2-12 0-16,-1-10-2 0,-5 0 12 15,-2 2-10-15,-4 2 3 16,-1 6-4-16,0 5-1 16,-3 7-1-16,4 0-10 15,1 0-7-15,-1 15-62 16,-4-1-99-16,-6 2-64 16</inkml:trace>
  <inkml:trace contextRef="#ctx0" brushRef="#br1" timeOffset="188520.11">6770 18010 540 0,'0'0'74'0,"0"0"-56"16,0 0 65-16,0 0-80 15,0 0-6-15,0 0-2 16,49-47 5-16,-19 47-7 15,6 0-3-15,-2 17 3 0,-4 7-15 16,-8 6-33-16,-8 2 38 16,-5-3-26-16,-5-3 42 15,-4-7 1-15,0-8 5 16,0-4 0-16,0-7 4 16,-4 0 34-16,-5-2 18 15,-8-22-33-15,1-8-11 16,1-9-12-16,8-4 5 15,7 5-1-15,3 1-7 16,19 12-3-16,8 13 1 16,4 7-3-16,6 7-3 15,2 4-7-15,3 21-14 0,-2 12-35 16,-7 4-43 0,-6 2-22-16,-8-4-83 0</inkml:trace>
  <inkml:trace contextRef="#ctx0" brushRef="#br1" timeOffset="189019.98">7371 17874 656 0,'0'0'99'0,"0"0"0"15,0 0 7-15,0 0-83 16,0 0 3-16,0 0-6 0,48-13-5 15,1-4 42-15,17-8-36 16,5-4-18-16,7-2 3 16,-2-4-6-16,-15 5-1 15,-10 3-27-15,-15 3-23 16,-14 12 37-16,-9 1-54 16,-11 8 23-16,-2 3 37 15,-5 0-8-15,-20 0-20 16,-5 11-12-16,-1 1 34 15,-6 1 9-15,1-1 3 16,3-4 2-16,5-7 8 16,5-1 1-16,7 0 5 0,4-4 37 15,6-13-19-15,3-5-29 16,3-5-3-16,5 0 0 16,14 4 13-16,9 3-3 15,8 6-4-15,4 6 9 16,-1 6-8-16,3 2 3 15,-6 7-3-15,1 16-4 16,-9 14 6-16,-5 6-8 16,-7 10-2-16,-10 3 1 15,-6 1-2-15,0-3-32 16,-9 0-45-16,-7-7-43 16,-1-14-101-16,-2-13-136 15</inkml:trace>
  <inkml:trace contextRef="#ctx0" brushRef="#br1" timeOffset="189546.51">8268 17458 936 0,'0'0'43'0,"0"0"-36"15,0 0 32-15,0 0-32 16,-11 86-2-16,14-43 1 15,12 1-5-15,0-10 12 16,6-9-13-16,-6-12 0 16,1-7-2-16,1-6 2 15,-1-5 1-15,3-25 10 0,1-13-2 16,-1-11 8-16,-2-11-14 16,-4-5-1-16,-4 0 3 15,4 0-5-15,-2 14 3 16,4 14-8-16,1 17 11 15,-2 13-12-15,2 10 6 16,6 2-12-16,4 14 11 16,1 15-7-16,-2 9 1 15,-6 6 4-15,-2 2-6 16,-7-8 7-16,-7-6-3 16,-3-6 5-16,0-9 1 15,-16-8 6-15,-8-5 5 0,-7-4 3 16,-5 0-8-16,-9-1-1 15,-4-19-6-15,-3 1-1 16,-4-1-1-16,4 1 2 16,10 15 2-16,4 4-2 15,8 0 0-15,7 20-6 16,7 6-5-16,10 7-11 16,3 4-19-16,3-3-28 15,12 4-48-15,12-10-79 16,4-9-71-16</inkml:trace>
  <inkml:trace contextRef="#ctx0" brushRef="#br1" timeOffset="190096.98">7780 16372 508 0,'0'0'147'15,"0"0"-113"-15,0 0 113 16,0 0-80-16,0 0-2 16,0 0-28-16,-72-70-20 15,72 70-17-15,0 20-7 16,8 13 7-16,14 14 29 15,5 9-9-15,1 6 6 0,-1-1-18 16,-6-6 0-16,-3-6 7 16,-6-15-11-16,-2-9 6 15,-4-11-6-15,-3-10-3 16,-3-4 12-16,3 0 3 16,-1 0 19-16,-2 0 13 15,0-19-6-15,3-8 5 16,0-7-47-16,7-3-2 15,2 7-1-15,9 5-10 16,4 8 3-16,8 8-11 16,6 9-17-16,3 0 5 15,-4 9 0-15,-5 18 3 0,-10 5 0 16,-10 9 2 0,-13-2 25-16,0 1 3 0,-19 2 0 15,-14-1 0 1,-9-10-8-16,-1-6-15 0,4-9 17 15,3-14-26-15,8-2-43 16,7-9-86-16,12-14-78 16,9-10-67-16</inkml:trace>
  <inkml:trace contextRef="#ctx0" brushRef="#br1" timeOffset="190558.2">8317 16702 481 0,'0'0'109'15,"0"0"99"-15,0 0-44 16,0 0-70-16,0 0-64 16,0 0-16-16,9-43-14 15,13 24-11-15,8-1 4 16,9 7 3-16,1 9-43 15,-1 4 12-15,-5 3-2 16,-7 18-20-16,-5 11 5 16,-5 8 24-16,-11-1 3 0,-3-3 22 15,-3-5 3-15,0-12 1 16,0-6 4-16,0-9 1 16,0-4 19-16,-6 0 36 15,-3-6 8-15,-2-18-32 16,-2-15-17-16,7-4-14 15,6-7-6-15,0 0 1 16,3 7-1-16,13 4 2 16,4 9 28-16,-1 10-4 15,5 10-26-15,-6 5-3 16,3 5 2-16,1 18-8 16,1 12 1-16,-7 10-15 0,-1 8-32 15,-8 7-26 1,-7-2-35-16,0 0-78 15,0-14-119-15</inkml:trace>
  <inkml:trace contextRef="#ctx0" brushRef="#br1" timeOffset="190880.55">8921 16170 455 0,'0'0'249'15,"0"0"-204"-15,0 0 95 16,0 0-49-16,0 0-51 15,0 0-15-15,48-63 9 16,1 34-12-16,9-8-7 16,8 1-14-16,1 0-2 15,6 3-62-15,-12 5-119 16,-13 16-113-16,-21 4-134 16</inkml:trace>
  <inkml:trace contextRef="#ctx0" brushRef="#br1" timeOffset="191062.03">9054 16442 516 0,'0'0'285'0,"0"0"-208"16,0 0 46-16,0 0-97 16,0 0 7-16,71-90-7 15,-20 48-25-15,6 1-1 16,4 5-21-16,-3-1-181 15,-6 3-214-15</inkml:trace>
  <inkml:trace contextRef="#ctx0" brushRef="#br1" timeOffset="191682.18">9889 15377 573 0,'0'0'51'0,"0"0"203"16,0 0-115-16,0 0-52 15,0 0-26-15,0 0-27 16,-21-26-16-16,21 26-18 15,0 6 0-15,0 17-15 16,24 21 15-16,9 15 0 16,4 17 7-16,-1 7 1 15,1 4 0-15,-7-6-8 0,-6-14 10 16,-3-11-9-16,-2-17 1 16,-10-11 15-16,-3-13-2 15,-3-8-4-15,-3-7 3 16,3 0-4-16,-3 0 20 15,1 0-11-15,3 0-1 16,3 0 8-16,8-7-14 16,15-8 4-16,5-6 32 15,10 0-39-15,0 1-3 16,1 1-6-16,-7 0-3 16,0 7-13-16,-9 3-54 15,-11 4-26-15,-7 5-31 0,0 0-47 16,-9 3-147-16,-3 6-60 15</inkml:trace>
  <inkml:trace contextRef="#ctx0" brushRef="#br1" timeOffset="192387.76">9974 14746 620 0,'0'0'28'16,"0"0"134"-16,0 0-36 16,0 0-27-16,0 0-58 0,0 0-21 15,-21-13 0-15,60-16 7 16,29-18-14-1,23-9 3-15,20-2-15 0,9 4-1 16,6 7 3-16,-11 13-2 16,-15 12-2-16,-28 12-4 15,-17 10 1-15,-9 15 3 16,-5 27-5-16,1 25 6 16,-6 17 0-16,-3 19 4 15,-7 12 8-15,0 13 0 16,1 5-10-16,-3 5 12 15,6-5-9-15,-1-6-1 16,6-9-4-16,5-6 2 0,2-10-2 16,4-1 10-1,-1-3 0-15,4 1 10 0,-7-6-20 16,-3-1 20-16,-7-7-16 16,-6-5-2-16,-7-1 3 15,-11 1-4-15,-5-5-1 16,-3-2 9-16,-8-6-9 15,-11-5 8-15,-14-3 7 16,-9 0 1-16,-10-6-5 16,-9 0-11-16,-13 0-4 15,-1-3-20-15,6-5-51 16,11-7-29-16,13-20-98 16,8-18-257-16</inkml:trace>
  <inkml:trace contextRef="#ctx0" brushRef="#br1" timeOffset="193493.24">7170 12054 230 0,'0'0'25'0,"0"0"86"16,0 0 29-16,0 0-30 0,0 0-29 16,0 0-6-1,0 0-3-15,-81-36-10 0,77 32-7 16,4-9-24-16,7-7-22 16,29-19-3-16,25-10-6 15,17-18 0-15,20-5 3 16,8-1 0-16,6-2-2 15,7 5-1-15,5 17 1 16,-6 17-4-16,-15 23 3 16,-18 13-6-16,-15 30-5 15,-4 39 7-15,2 30 4 16,-4 30 0-16,-1 18 3 16,-2 7 10-16,2 5-8 15,-5 0 3-15,3 8 6 0,5 1-2 16,-2 3 8-16,3-4-4 15,-4-12-3-15,-2-8-2 16,-6-5-11-16,-3-15 1 16,-7-3 4-16,-2-6-5 15,-7-9 0-15,-3-14 2 16,-8-16 1-16,-8-14-1 16,-4-14-2-16,-7-16 0 15,-6-8 8-15,0-14 5 16,0-6 13-16,0-4 8 15,-3 6-6-15,-13 3 10 16,-7 8-17-16,-14 6-6 16,-8 9 9-16,-7 13-20 15,-6 0 1-15,-3 8 0 16,4-1-4-16,0-3 15 0,2-3-7 16,12-12 15-16,7-9 15 15,18-14-7-15,5-7-8 16,7-4-7-16,6-3-12 15,0 0 4-15,0 0-9 16,0 0-26-16,0 0-45 16,0-17-48-16,0-8-92 15,0-6-67-15,0-5-201 16</inkml:trace>
  <inkml:trace contextRef="#ctx0" brushRef="#br1" timeOffset="202920.77">6721 16699 6 0,'0'0'5'16,"0"0"4"-16,0 0 5 15,0 0 1-15,0 0 11 16,0 0 15-16,0 0 9 16,0-17-6-16,0 17-12 15,0 0 19-15,0-3 11 16,0 3-17-16,0 0-8 16,0-3-19-16,0 3-10 15,0 0-8-15,0 0-3 16,0 0 1-16,0 0-6 15,0 0 1-15,0 0 3 0,4-1 4 16,-4 1 1 0,0 0 1-16,0 0-2 0,0 0 11 15,0 0-4-15,0 0 11 16,0 0 12-16,0 0 7 16,0 0 7-16,0 0-11 15,0 0-26-15,0 15-7 16,0 10-7-16,0 8-6 15,18 0 12-15,0-6-1 16,3-8-1-16,-3-9-4 16,-2-10-4-16,1 0 2 15,-1-13 9-15,-1-13 9 16,-6-10 7-16,1 0-8 16,-8 0 5-16,-2 5 0 0,0 9 3 15,-18 5 15-15,-3 5 1 16,-3 7-8-16,2 5-17 15,4 0-6 1,3 14-1-16,12 14-13 0,3 6-8 16,0-7 19-16,0-4-15 15,9-8 4-15,4-8 2 16,-5-6 1-16,1-1 10 16,0 0-2-16,1-4 2 15,-4-13 13-15,-1-5-5 16,-5 3-1-16,0 4 4 15,0 2 3-15,-8 4 7 16,-1 1 6-16,-4 6-18 0,4 2 0 16,-3 0-9-16,9 19-13 15,0 4-5-15,3 1-11 16,0-4 14-16,0-8 6 16,10-8-8-16,-2-4 14 15,1 0-12-15,4 0 15 16,-1-14 5-16,-1-2-1 15,-1-4 2-15,-4 0 4 16,-3 7-6-16,-3 4 6 16,0 1-5-16,0 3 17 15,0 3 11-15,-6 2-20 16,-4 0-9-16,4 0-4 0,3 7-8 16,-2 7-2-16,5 3-18 15,0 2-6-15,0-10 15 16,0-1 3-16,0-5 6 15,6-3 0-15,-1 0-7 16,5 0 5-16,-1-3 3 16,-3-7 9-16,0 0 6 15,-3 3-6-15,-3 4 1 16,0 3-1-16,0 0 0 16,0 0-1-16,0 0-32 15,0 14-57-15,0 13-88 16,0 5-9-16</inkml:trace>
  <inkml:trace contextRef="#ctx0" brushRef="#br1" timeOffset="204172.3">7325 16990 49 0,'0'0'43'0,"0"0"66"15,0 0-29-15,0 0-5 0,0 0-22 16,0 0 12 0,-30 0-5-16,24 0 5 0,0 0-1 15,3 0-15 1,-3 0 17-16,6 0 2 0,-3-4-18 16,3 4-14-16,0 0-9 15,0 0-20-15,0 0-7 16,0 0-20-16,15 1-9 15,9 17 29-15,4 6 0 16,2 3 2-16,-7 1 4 16,-4-1-6-16,-3-10 1 15,-8-3-2-15,-5-5 4 0,-3-9 5 16,0 0-7 0,0 0 14-16,0-3 8 0,0-17 36 15,-2-14-23-15,-10-8-35 16,2-8 0-16,-2 4 7 15,2 9-8-15,2 15 9 16,5 8-9-16,3 14 0 16,0 0-7-16,6 3-25 15,12 14 10-15,10 7 16 16,-4-4 2-16,-1-1-8 16,-4-10-1-16,-10-1-3 15,-2-5 10-15,-4-3 1 16,-3 0 3-16,3 0 2 15,-3-19 10-15,0-7 10 16,0-8-6-16,0-2-3 0,0 2 4 16,0 8-4-16,0 3-4 15,0 14-7-15,0 9-2 16,14 0-21-16,14 15 5 16,8 18-12-16,7 17-30 15,5 12-72-15,-2 8-78 16,-7 2-103-16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43:41.0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7605 5203 11 0,'0'0'33'0,"0"0"-23"16,0 0 29-16,0 0-27 15,0 0 22-15,0 0-9 16,0 0-1-16,-37-19 2 15,34 17-7-15,0 2-3 16,3-3 8-16,0 3 2 16,0 0-1-16,0 0-2 15,0 0-19-15,0 0-4 16,0-2-1-16,15-1-3 16,13-3 4-16,11-2 0 15,13-2 1-15,14-5 3 16,22-2 0-16,21-6-4 15,12-5 1-15,14-5 3 16,-5-1-6-16,-9 3 2 0,-15 2 0 16,-18 6 0-16,-26 9 0 15,-17 5 1-15,-18 2-5 16,-15 6 7-16,-9 1-6 16,0 0 0-16,-3 0-3 15,0 3 5-15,-9 16-40 16,-16 9-1-16,-14 3-117 15</inkml:trace>
  <inkml:trace contextRef="#ctx0" brushRef="#br0" timeOffset="442.17">7580 5378 105 0,'0'0'18'0,"0"0"-15"16,0 0 24-16,0 0 18 15,0 0-45-15,0 0-5 16,0 5 5-16,21-5 26 15,16 0-1-15,8-1-11 0,19-15 8 16,21-9 3-16,18-8 0 16,22-8-11-16,14-3 1 15,4-4-6-15,-7 2-8 16,-9 2-1-16,-20 7 3 16,-25 6-4-16,-28 9 5 15,-20 11-4-15,-22 5 2 16,-12 6-1-16,0 0 31 15,0 0 31-15,-3 0-53 16,-13 0-7-16,-7 8-3 16,-8 4-6-16,-12 7-44 15,-5 6-59-15,-12 4-28 0,-8 4-46 16</inkml:trace>
  <inkml:trace contextRef="#ctx0" brushRef="#br0" timeOffset="2821">15153 4962 48 0,'0'0'0'0,"0"0"-30"15,0 0 29-15,0 0-4 16,0 0-7-16</inkml:trace>
  <inkml:trace contextRef="#ctx0" brushRef="#br0" timeOffset="3518.33">16585 5040 200 0,'0'0'10'16,"0"0"-10"-16,0 0 0 15,0 0 4-15,0 0-2 16,0 0 0-16,0 0-4 16,0 0 4-16,0 0-4 15,0 0 0-15,0 0 2 16,0 0 3-16,0 0-2 0,0 0 6 16,0 0 0-16,0 0-6 15,0 0-1-15,0 0-1 16,0 0-1-16,0 6-4 15,0 9-67-15,-6 14-33 16</inkml:trace>
  <inkml:trace contextRef="#ctx0" brushRef="#br0" timeOffset="6997.46">20512 5034 48 0,'0'0'6'0,"0"0"-3"16,0 0 45-16,0 0-4 16,0 0 4-16,-90-21 7 15,83 17 6-15,0 1 9 16,-3 0-20-16,4 3 2 15,-1-3 3-15,0 3 2 16,2 0-15-16,2 0-10 16,2 0-1-16,1 0-3 15,0 0-28-15,0 0-3 0,3 0-5 16,19 9 1 0,12 5 7-16,11 0 10 0,9-2-3 15,4-7 3-15,-1-1-3 16,-4-4 5-16,-9 0-3 15,-13 0-7-15,-10 0 4 16,-12 0-5-16,-9 0-1 16,0 0 24-16,0 0 0 15,-29 0 6-15,-19 0-11 16,-26 0-13-16,-8 0-7 16,-5 0 2-16,5 6 0 15,11 1 10-15,10 1 8 16,8 1-11-16,21-2 9 15,15-7 1-15,13 0-15 16,4 0-6-16,0 3-8 0,18 3-1 16,20 4-5-16,21 1 17 15,14 2 5-15,9-6-5 16,3-3 0-16,-3-4 0 16,-5 0 1-16,-8-1 0 15,-15-6-1-15,-15 1 4 16,-17 5-4-16,-11-1 0 15,-11 2 1-15,0 0 22 16,-3-1 16-16,-32-5 7 16,-18-1-46-16,-30-2 2 15,-19 2-5-15,-3 4 3 16,3 3-2-16,19 0-2 16,19 0 8-16,18 0-7 15,22 0 3-15,13 0-3 0,11 0 3 16,0 0-12-16,0 0-18 15,26 5-22-15,13 9 25 16,16 2 23-16,9-2 4 16,12 0-10-16,-3-6 0 15,7 1 3-15,-2-4 0 16,-4 1 5-16,-8-2-11 16,-18-2 2-16,-12 1-10 15,-21-3 11-15,-11 0 10 16,-4 0 3-16,-6 2 17 15,-25 1 10-15,-21 0-21 0,-21 1-7 16,-8 3 14 0,5 0-13-16,13 0 21 0,23-1-2 15,21-3-14-15,8-3-7 16,11 2 4-16,0-2-10 16,0 0 1-16,0 0-3 15,0 0 7-15,0 0-10 16,0 0 4-16,0 0 0 15,0 0 2-15,3 0 2 16,0 0 1-16,2 0 1 16,-2 0 1-16,-3 0-1 15,3 0 0-15,-3 0 1 16,0 0 1-16,3 0-1 0,-3 0-1 16,0 0 0-16,0 0 6 15,0 0-5-15,0 0-1 16,0 0 0-16,0 0 1 15,0 0-2-15,0 0 1 16,0 0 0-16,0 0-5 16,0 0 4-16,0 0 0 15,0 0 0-15,0 0-4 16,0 0-12-16,0 2-27 16,3 0-12-16,1 1 9 15,2 4-76-15,1-1-7 16,1 0 17-16,3-4-54 15</inkml:trace>
  <inkml:trace contextRef="#ctx0" brushRef="#br0" timeOffset="7920.68">21191 4712 80 0,'0'0'0'16,"0"0"-12"-16,0 0 12 15,0 0 73-15,0 0-69 16,0 0 1-16,0 0 9 15,3-2 0-15,-3 2-3 0,0 0-6 16,0 0-5 0,0 0 4-16,0 0-2 0,0 0 4 15,0 0 8-15,0 0 8 16,0 0 9-16,0 0-3 16,0 0 1-16,0 0 0 15,0 0-11-15,0 0-7 16,0 0-4-16,0 0-7 15,0 0 3-15,0 0-3 16,0 0 0-16,0 0 3 16,0 0-3-16,0 0 1 15,0 0 0-15,0 0 0 0,0 0 2 16,0 0-3 0,0 0 0-16,0 0-1 0,0 0 1 15,3 0-2-15,-3 0 2 16,0 0 0-16,0 0-2 15,0 0 2-15,0 0-1 16,0 0 0-16,0 0 1 16,0 0 0-16,0 0 0 15,0 0 0-15,0 0 0 16,0 0 0-16,0 0-2 16,0 0 1-16,0 0 2 15,0 0-1-15,0 0 0 16,0 0 0-16,0 0 3 15,0 0-3-15,0 0 0 16,0 0-1-16,0 0 2 0,0 0-2 16,0 0 1-16,0 0 0 15,0 0-2-15,0 0 2 16,0 0 0-16,0 0 0 16,0 0 0-16,0 0 0 15,0 0 0-15,0 0 3 16,0 0-4-16,0 0 1 15,0 0-4-15,0 0 2 16,0 0-42-16,0 5-37 16,0 10 26-16,-3 1-117 15</inkml:trace>
  <inkml:trace contextRef="#ctx0" brushRef="#br0" timeOffset="12016">9464 8411 126 0,'0'0'0'0,"0"0"-126"16</inkml:trace>
  <inkml:trace contextRef="#ctx0" brushRef="#br0" timeOffset="12554.74">11446 8392 30 0,'0'0'9'0,"0"0"5"15,0 0 15-15,0 0-7 16,0 0-14-16,0 0-6 15,5 0 1-15,-5 0-3 16,0 0 0-16,0 0 0 16,0 0-8-16,0 0-16 15,0 0-27-15</inkml:trace>
  <inkml:trace contextRef="#ctx0" brushRef="#br0" timeOffset="14212.1">15369 8325 5 0,'0'0'44'0,"0"0"-32"16,0 0-6-16,0 0 30 0,0 0 5 15,0 0 3 1,0 0 10-16,-15-10-2 16,15 10 3-16,0 0 0 0,0 0-9 15,0 0-1-15,0 0 2 16,0 0 1-16,0 0-6 16,0 0-18-16,0 0-16 15,3-2-7-15,24 2 3 16,21-7 1-16,20 0 20 15,13-2-21-15,7-2 1 16,-3-2-5-16,0 1 0 16,-12 1 0-16,-10 3 1 15,-21-1-1-15,-17 9 0 16,-15-2 0-16,-7 2 5 16,-3 0-1-16,0 0 7 0,-13 0 0 15,-20 0-11-15,-15 11-3 16,-13 3 3-16,-11 3 1 15,-2 6 0-15,-8-2-2 16,-6 1 3-16,7-5-2 16,10-1 0-16,13-5 0 15,13-2 1-15,12-4 3 16,9 0-3-16,9-5-1 16,11 2 0-16,1-2 7 15,3 0-7-15,0 0-6 16,0 0-1-16,19 1-6 15,17 6 12-15,16-2 1 16,17 0 0-16,16-1 3 0,4-4-2 16,0 0-1-16,-4-4 0 15,-8-9 0-15,-16-4 0 16,-12 1-7-16,-19 5 7 16,-17 4 0-16,-11 7 1 15,-2-2 21-15,-12 2 30 16,-26 0-16-16,-18 0-36 15,-19 0-8-15,-5 9 8 16,-11 9-7-16,0 3 10 16,6-1-3-16,12-1 0 15,23-8 0-15,24-5 2 16,13-2-2-16,13-4-4 0,0 0 1 16,0 0-18-16,22 0 8 15,10 0 13-15,21 0 1 16,5 0 3-16,7 0-4 15,0-6 0-15,-7-4 0 16,-9 0 4-16,-16 4-4 16,-13 1 0-16,-9 2 2 15,-10 3 4-15,-1-2 0 16,0 2 10-16,0 0 16 16,0 0-16-16,0 0 7 15,0 0-16-15,0 0-7 16,0 0 0-16,0 0-2 15,0 0 1-15,0 0-5 0,0 0 3 16,0 0-7-16,0 0-8 16,0 0-20-16,0 2-27 15,-3 22-17-15,-11 16-19 16,-1 22 18-16,-5 15-65 16,7 10-42-16</inkml:trace>
  <inkml:trace contextRef="#ctx0" brushRef="#br0" timeOffset="17984.02">5325 11539 69 0,'0'0'0'0,"0"0"-5"16,0 0 0-16,0 0 5 16,0 0 0-16,0 0-4 15,0 11 4-15,0-8 1 16,0-3-1-16,0 2 4 0,0 1 2 16,0-1 1-16,4 0 7 15,-1 1-6-15,6-3 15 16,6 3 15-16,9-3-2 15,16 0 5-15,2 0-25 16,3-8-1-16,1-2-4 16,-7 0-9-16,-5-1-2 15,-4 2 2-15,-6-1-4 16,-8 6 5-16,-10 1-3 16,-6 3 1-16,0 0 19 15,-9 0 23-15,-21 11-25 16,-19 5-18-16,-18 9 0 15,-6 9-3-15,1-1 3 16,5 0 0-16,12-3 1 0,16-10 3 16,15-11 30-16,11-5 18 15,10-4-28-15,3 0-2 16,0 0-22-16,0 0-11 16,16-3-42-16,17-4 3 15,22 3-46-15,14 4-51 16</inkml:trace>
  <inkml:trace contextRef="#ctx0" brushRef="#br0" timeOffset="23002.39">21810 6802 131 0,'0'0'14'15,"0"0"-14"-15,0 0 19 16,0 0-5-16,0 0 6 16,-11-73 17-16,11 71-27 15,0-1-10-15,0 3-14 0,0 19-64 16,-1 34-41-16,-8 26 85 15</inkml:trace>
  <inkml:trace contextRef="#ctx0" brushRef="#br0" timeOffset="23250.6">21850 9738 199 0,'0'0'0'16,"0"0"-6"-16,0 0-151 15</inkml:trace>
  <inkml:trace contextRef="#ctx0" brushRef="#br0" timeOffset="23493.75">21498 6210 273 0,'0'0'0'0,"0"0"-51"15,0 0-93-15,0 0 89 16,0 0 32-16</inkml:trace>
  <inkml:trace contextRef="#ctx0" brushRef="#br0" timeOffset="26684.5">21743 12959 18 0,'0'0'61'15,"0"0"-18"-15,0 0 10 16,0 0-4-16,0 0-4 0,0 0-5 16,0 0-12-16,0 0-2 15,0 4-8-15,0-4-3 16,0 0 8-16,0 0-13 16,0 0 10-16,0 0 3 15,0 0-8-15,0 0 4 16,0 0-10-16,0 0-5 15,0 0 3-15,0 0-7 16,0 0-1-16,0 0-2 16,0 0-21-16,0 0-27 15,-14 3-36-15,-17-3-129 16</inkml:trace>
  <inkml:trace contextRef="#ctx0" brushRef="#br0" timeOffset="28094.31">7176 14826 388 0,'0'0'29'0,"0"0"2"15,0 0 3-15,0 0 46 0,0 0-48 16,0 0-27 0,0 0 9-16,74-31-3 0,-38 9-3 15,6-1-8-15,4 3-4 16,-7 3-34-16,-3 5-53 16,-6 9-66-16,-14 3-71 15</inkml:trace>
  <inkml:trace contextRef="#ctx0" brushRef="#br0" timeOffset="28671.84">7294 15086 42 0,'0'0'77'0,"0"0"24"16,0 0-21-16,0 0 9 0,0 0-19 16,0 0-17-16,-44 47 2 15,58-71 5-15,14-12 2 16,12-6-26-16,5-2-12 15,1 4-24-15,2 4-2 16,-2 7-1-16,-10 2-72 16,-9 5-39-16,-9 11 26 15,-11 1 25-15,-7 7 3 16,0 3 50-16,-22 0-36 16,-5 0 0-16,-9 0 36 15,-5 0-10-15,-4 0 19 16,-6 0-3-16,6 0-6 0,-4-16-7 15,7-11 17-15,1-2 7 16,5-1 24-16,9 2-11 16,9 11 50-16,5 6 13 15,11 7 4-15,2 4-4 16,-1 0-19-16,1 0-9 16,0 0-38-16,0 0-6 15,0 0-11-15,0 0-2 16,19 0-10-16,17 0 12 15,19 0 1-15,9 0 15 16,8 0-11-16,-1 0 2 16,-5 0-6-16,-5 0 2 15,-13 0 0-15,-11 10-3 16,-13 7-1-16,-9 13 1 16,-12 16 8-16,-3 20 67 0,-9 19-33 15,-21 11-6-15,-3 7-17 16,-4-2-4-16,3 3-15 15,7-5 0-15,12-16-2 16,12-11-55-16,6-19-97 16,27-23-88-16,4-30-148 15</inkml:trace>
  <inkml:trace contextRef="#ctx0" brushRef="#br0" timeOffset="28844.3">8086 15299 696 0,'0'0'87'0,"0"0"-81"15,0 0 86-15,0 0-54 16,0 0-38-16,0 0-84 16,7 35-162-16,-7-15-54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44:24.8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4685 2830 120 0,'0'0'9'0,"0"0"37"16,0 0 77-16,0 0-34 15,0 0 3-15,0 0-25 16,0 0-30-16,-39-44-18 16,39 44-19-16,0 0-2 15,6 0-15-15,24 0 10 16,13 0 7-16,8 0 6 15,1-1-6-15,-3-5-5 16,-13-2-14-16,-18 6-25 16,-6 0 0-16,-12 2 0 15,0 0 24-15,-27 0 14 16,-15 7 0-16,-7 7-14 16,-6 4 12-16,7 1 8 0,2 3 0 15,10-3 2-15,3-2 1 16,14-6 10-16,7-5 11 15,7-1-5-15,5 2-12 16,0 12-6-16,0 10-1 16,2 11 23-16,7 10-6 15,-3 7 7-15,-3 4 8 16,-3 5-16-16,0-1-3 16,0-2-12-16,-9-9-1 15,6-8 0-15,0-15 2 16,3-11-4-16,0-8 2 15,0-6-5-15,15-6 0 16,13-1-31-16,11-24-4 0,13-13-1 16,0-12-19-16,-5 0 6 15,-9 6 19-15,-18 5 14 16,-7 7 19-16,-13 7 1 16,-10 8 0-16,-16 6-58 15,-12 8-30-15,-4 3 66 16,-6 6 23-16,0 11 0 15,4 3 8-15,5-3 7 16,15-5 37-16,12-5 13 16,6-7-5-16,6 0 0 15,21-4-50-15,25-21-7 16,23-5 17-16,16-8-20 0,9-1-3 16,0 4-19-16,-5 4-113 15,-10 6-86-15</inkml:trace>
  <inkml:trace contextRef="#ctx0" brushRef="#br0" timeOffset="562.03">5256 3104 470 0,'0'0'2'15,"0"0"-2"-15,0 0 21 16,0 0-21-16,0 0-6 16,-85 81 2-16,76-54 2 15,6-5-4-15,3-1-11 16,0-7-8-16,3-6-5 16,12-3 3-16,-3-5 20 15,0 0 7-15,4-7 0 16,-2-14 35-16,-1-4-20 15,2-4-5-15,-3-2 13 16,-3 4 4-16,-3 6 15 16,-3 10 14-16,-3 8 15 15,0 3-15-15,0 3-35 0,0 29-21 16,-6 28 0 0,-3 34 5-16,6 20 9 0,3 16-6 15,0 7-2-15,6-12 4 16,9-15-10-16,-5-27 0 15,-1-27 5-15,-9-16 9 16,0-13 29-16,-6-7 0 16,-13-7-20-16,-8-6 11 15,-9-7-15-15,-4-4-10 16,-6-30 2-16,1-16-11 16,9-19-2-16,12-11-6 15,18-7-10-15,6 2 12 16,33 7-27-16,18 12-32 15,13 14 3-15,6 9-21 16,5 14-50-16,-8 11-10 0,-12 11-26 16,-19 7-65-16</inkml:trace>
  <inkml:trace contextRef="#ctx0" brushRef="#br0" timeOffset="801.95">4364 4030 206 0,'0'0'437'15,"0"0"-436"-15,0 0 82 16,0 0-33-16,0 0-26 0,176-106-4 16,-58 60-10-16,16-1 4 15,-4 4-13-15,-6 10 3 16,-17 5-4-1,-19 9-20-15,-16 7-122 0,-17-2-53 16,-10 2 2-16,-11-1-87 16</inkml:trace>
  <inkml:trace contextRef="#ctx0" brushRef="#br0" timeOffset="1298.25">5939 3134 672 0,'0'0'0'0,"0"0"10"16,0 0 84-16,0 0-93 15,0 0 3-15,0 0-8 16,9 1 2-16,-6-1 2 15,0 0 4-15,-3 0 1 16,3-8 6-16,-3-6 11 16,0-3-20-16,0 5 16 15,0 4-12-15,0 3-1 16,-3 4 11-16,-6 1-8 16,-4 0-8-16,1 17-17 0,-6 9-7 15,6 10 19-15,9 3-11 16,3-8-8-16,0-4 11 15,9-10 7-15,4-6-4 16,-5-5 7-16,-2-6 3 16,-3 0-2-16,-3 0 5 15,3 0-3-15,-3 0 12 16,3-14 18-16,-3-6 9 16,0-7-23-16,0 4-2 15,-6 5-2-15,0 6-12 0,0 6-7 16,3 6-2-1,-6 0-82-15,-3 25-32 16,0 7-98-16,-6 6-25 16</inkml:trace>
  <inkml:trace contextRef="#ctx0" brushRef="#br0" timeOffset="39348.22">8111 3514 95 0,'0'0'8'0,"0"0"49"16,0 0 44-16,0 0-44 15,0 0-15-15,0 0 14 16,0 0 3-16,0 0-13 15,-3 0-5-15,3 0-1 16,0 0-14-16,-3 0-10 0,3 3-7 16,0-3-6-16,0 0-3 15,0 0-5-15,0 0-3 16,0 0 6-16,0 0-7 16,3 0 7-16,15 0 2 15,6-7 8-15,13-14 42 16,5-6-22-16,0-12-7 15,4-6 6-15,-4-5-19 16,-4-3 0-16,-5-6 1 16,-10-5-4-16,-7-1 1 15,-7-5-2-15,-9 1-3 16,0 1 4-16,-3 13-5 16,-6 18-9-16,3 20 8 0,-1 12 1 15,0 5 4-15,3 0-4 16,-2 0-15-16,-7 19-7 15,1 23-13-15,-5 25 26 16,7 17 8-16,4 9 1 16,6-2-4-16,0-11 1 15,12-13-2-15,12-18 2 16,7-13 0-16,5-14-1 16,4-13 4-16,2-9 1 15,10 0 8-15,-1-24 3 16,4-10-3-16,-4-9 4 15,-11-1-13-15,-10-5-7 0,-10 0-9 16,-10 2 10 0,-7 8 5-16,-3 12 2 0,0 11 3 15,0 13 7-15,0 3-5 16,0 0-6-16,-6 23-27 16,-1 10 8-16,3 9 18 15,4 1-1-15,0-7 2 16,14-7-1-16,8-5-6 15,5-10 7-15,4-7-2 16,2-7 2-16,0 0 8 16,0-9-8-16,-2-11 9 15,-1-4 1-15,-5-3-6 16,-7-1 2-16,-6 0 6 16,-6 5-7-16,-6 6 21 15,0 9 19-15,0 8 6 0,0 0 6 16,0 0-41-16,0 0-11 15,0 0 7-15,0 0 5 16,0 0-15-16,0 1-2 16,0 11-16-16,3 6 10 15,3 7 6-15,3 4 0 16,0-2 3-16,-6-4-1 16,3-6 2-16,-6-6 1 15,3-5-2-15,-3-3 13 16,0-3-9-16,0 0 2 15,0 0 16-15,4 0 14 16,-1-1 9-16,3-19 6 0,8-14 15 16,8-8-48-16,8-5-21 15,1 8-1-15,2 10-6 16,-3 12-6-16,3 13 0 16,-2 4-9-16,5 6-20 15,-6 19 14-15,-5 1-12 16,-7 3 11-16,-9-2 18 15,-6-1-8-15,0-5 15 16,-3-6 3-16,0-5 1 16,0-5 3-16,0-5-1 15,0 0 2-15,0 0 13 16,3-2-3-16,10-23 14 16,8-12 20-16,3-10-47 0,9 3 1 15,-3 12-2-15,5 10-4 16,4 11-7-16,-3 10 3 15,0 1-5-15,-4 23 2 16,-3 13-2-16,-13 12 13 16,-11 8-28-16,-5 8-8 15,-18 1-59-15,-21-4-60 16,-10-9-37-16,-8-11-64 16</inkml:trace>
  <inkml:trace contextRef="#ctx0" brushRef="#br0" timeOffset="39821.11">8957 2709 218 0,'0'0'4'0,"0"0"50"15,0 0 19-15,0 0-46 16,0 0 11-16,0 0 29 16,37-68 4-16,-37 61 12 15,0 0-23-15,0 7 18 16,0 0-34-16,-6 2-30 0,-6 17-14 15,-4 10-21-15,5 7 19 16,1-5 2-16,10-6-10 16,0-6 8-16,0-9-1 15,0-6-4-15,7-3 4 16,0-1 3-16,6 0 4 16,3-4 3-16,-4-13 13 15,0-2 10-15,-6-6-8 16,-6-6-8-16,0 6-3 15,0 6-9-15,0 9-2 16,-3 8-15-16,0 2-71 0,-3 17-144 16,0 21-13-16,0 15-34 15</inkml:trace>
  <inkml:trace contextRef="#ctx0" brushRef="#br0" timeOffset="40536.87">8329 4112 271 0,'0'0'41'16,"0"0"113"-16,0 0-80 16,0 0-5-16,0 0-27 0,0 0-13 15,-6-14 5-15,6 7-16 16,13-2-11-16,2 1-7 16,6 1-2-16,7 7-8 15,5 0-6-15,0 11 6 16,0 13 8-16,-5 8-4 15,-11 0-10-15,-4-1 11 16,-10-1-2-16,-3-4 7 16,0-4 0-16,-3-5 1 15,-6-6 10-15,5-5-10 16,1-2 5-16,3-4 13 16,0 0 4-16,0-12 11 15,0-25 10-15,13-14-39 16,5-12 0-16,9 1 0 15,1 9 14-15,-1 14 0 0,-5 16-12 16,-5 11-1-16,-1 10-6 16,1 2-24-16,2 16 8 15,3 17 4-15,-5 10 12 16,-1 9 0-16,-7 5 0 16,-6 0 0-16,-3-4-26 15,0-7-11-15,0-7 8 16,0-11-37-16,-3-6-46 15,3-15-14-15,0-7-105 16</inkml:trace>
  <inkml:trace contextRef="#ctx0" brushRef="#br0" timeOffset="41037.39">9051 4105 644 0,'0'0'0'0,"0"0"20"16,0 0 60-16,0 0-19 16,0 0-18-16,0 0-38 15,-21 0-5-15,31 0-5 16,23 0-12-16,19 0 17 16,23-6 6-16,16 0-1 0,6-2-3 15,-3-2-4 1,-12-1 4-16,-15-1-4 0,-21 2-30 15,-19 2 20-15,-15 4-14 16,-12-1 26-16,0-3 17 16,-19-6-17-16,-17 0-47 15,-6-2 43-15,-4 5-5 16,1 2 9-16,9 2 0 16,8 3 0-16,10 0 12 15,9 1 15-15,6 2-9 16,3-2 33-16,0 3-51 15,0-3-6-15,9-1-13 0,15 3 4 16,13 1 7 0,5 0 0-16,4 12-2 0,-4 15 8 15,1 6 2-15,-16 7 2 16,-9 7 4-16,-18 5 0 16,0 1-4-16,-15-2 10 15,-12-4-12-15,2-7-3 16,4-9-53-16,6-12-25 15,9-10-64-15,6-9-109 16</inkml:trace>
  <inkml:trace contextRef="#ctx0" brushRef="#br0" timeOffset="42603.77">10068 3905 494 0,'0'0'0'0,"0"0"0"16,0 0 26-16,0 90 5 16,0-62 18-16,0-3-28 15,3-3 11-15,6-4 1 16,0-3-20-16,1-4 6 16,1-4 1-16,-2-2-13 15,7-5 13-15,4 0-8 16,5-8 8-16,5-12 10 15,2-8-7-15,0 0-18 16,2 3-4-16,-10 7 5 0,3 8-12 16,-4 5 5-16,3 5-8 15,1 0 1-15,1 3 4 16,-1 9 0-16,-3 5-4 16,-6 2 7-16,-6 0-2 15,-2-2 3-15,-10-4 0 16,0-2 7-16,0-3-5 15,0 1 7-15,-13-3 12 16,-2-1 6-16,-6-2 18 16,-1-3-12-16,-5 0-11 15,-3-12 8-15,-1-10-16 16,-5-8-12-16,-3-9 1 16,3-3 1-16,2 2-2 0,1 5-2 15,6 11 0 1,5 5 3-16,5 9-3 0,7 6 0 15,1 4-5-15,-4 0-7 16,-1 0 7-16,1 10-9 16,1 4 1-16,0 2 12 15,3 0-2-15,0-4 1 16,6-3 0-16,-3-2 4 16,6-3-5-16,-3-3 3 15,3-1 0-15,0 0 8 16,0 0-7-16,0 0 0 15,0 1 7-15,0-1-7 16,0 0 1-16,0 0-2 16,0 0-4-16,0 3 1 0,-3 1-5 15,-4 3 4-15,1 1 2 16,3-2 4-16,-4 2-4 16,6-2 1-16,-5 5-2 15,2-2 1-15,1 3-5 16,3 0-1-16,0-2 2 15,0 3-3-15,0-2 0 16,0 1-15-16,7 1 12 16,3-1 11-16,6 1-11 15,0-1 6-15,5 1 3 0,0-7-7 16,0 0-1 0,1-2-6-16,-1-3 8 15,0 1 9-15,-2-2-13 16,-5 0 0-16,2 0 5 0,-1 0-1 15,0 0 9-15,-3-3-6 16,4-6 6-16,1-3 3 16,-1-4-2-16,2-4-1 15,3-2 2-15,1-4-1 16,-2 2 4-16,-1 2-5 16,-2 1 0-16,2 5 1 15,0 4-1-15,-8 3 0 16,2 2 0-16,-1 3 0 15,-3 2-1-15,3 2 1 16,0 0-4-16,1 0 0 0,0 0 2 16,0 0 0-16,0 7 1 15,-1 1 0-15,-2 2-1 16,1-1 1-16,-5 1 1 16,3-1 5-16,-2 1-5 15,-1 0 1-15,-3-1 2 16,1 1 2-16,-1 0 1 15,1-2-6-15,-4 1 0 16,3-1 5-16,1-1-2 16,-4 1-2-16,0 0 3 15,0 1 0-15,0-1 4 16,0 3 0-16,0 0-2 16,-4-2 12-16,-7 2-10 0,5-5 0 15,-3 2 10-15,-1-3-3 16,4-4 8-16,-4-1-6 15,2 0 7-15,-7 0 4 16,-1 0-20-16,-4-7 0 16,1 0-2-16,-2-2-5 15,6 2-1-15,-4-2 0 16,2 3 0-16,1-1-1 16,-4-2 2-16,1-2-1 15,0-3 3-15,-1 2-3 16,1-2 0-16,1 0-2 15,3 1 2-15,-1 4 2 16,3 0-2-16,0 1 0 16,0 0-2-16,-2-1 4 0,0 1-4 15,0-1 2-15,-1-1 0 16,2 0 0-16,-2 0 0 16,1 2-2-16,0 1 0 15,3 0-2-15,2 4 4 16,1-1-1-16,2 2-7 15,3 1 7-15,-2 1-9 16,-4 0-1-16,1 0 2 16,-3 0-22-16,0 0-6 15,0 10-15-15,-1 5-56 0,7 5-56 16,-2 2-68 0,5-4-74-16</inkml:trace>
  <inkml:trace contextRef="#ctx0" brushRef="#br0" timeOffset="45686.85">11398 2439 6 0,'0'0'73'0,"0"0"-15"0,0 0-8 15,0 0-5-15,0 0 4 16,0 0 2-16,17-25 1 16,-14 17-8-16,3-2 6 15,1 1-14-15,-4-1 16 16,0 0 12-16,1-1-21 15,-2-1-6-15,1 2 5 16,-2 3-2-16,-1 4 3 16,0 3-3-16,0 0-21 15,0 0-10-15,0 0-9 16,0 20-22-16,0 18-7 16,-1 18 29-16,-5 16 3 0,0 2 3 15,-1-7-5-15,-2-12 9 16,3-11-7-16,-3-8-3 15,1-4 0-15,7-8-57 16,1-3-106-16,0-10-64 16,12-8-62-16</inkml:trace>
  <inkml:trace contextRef="#ctx0" brushRef="#br0" timeOffset="46054.14">10927 3130 292 0,'0'0'4'0,"0"0"148"15,0 0-26-15,0 0-26 16,0 0-43-16,0 0 0 15,-6 0-15-15,30 0-19 16,21 0-4-16,28 0 5 16,18 0 7-16,16 0-9 15,14 0-11-15,6 2 10 16,10-2-13-16,-4 0-5 16,-11 0-3-16,-16 0 6 0,-30-2-11 15,-27-1 6-15,-19 0-2 16,-18 3-29-16,-12 0-56 15,0 1-69-15,-9 19-76 16,-21 6 129-16,-7 1-61 16</inkml:trace>
  <inkml:trace contextRef="#ctx0" brushRef="#br0" timeOffset="46580.64">11209 3662 191 0,'0'0'41'0,"0"0"0"16,0 0 90-16,0 0-43 15,0 0-21-15,0 0 13 16,-15 4 12-16,15-4-11 15,0 0-12-15,0 0-22 16,0 0-7-16,6 0-30 16,7-3-7-16,13-5 6 15,10 2-9-15,4 6-6 16,2 0 3-16,-1 10 0 16,-2 15-2-16,-6 9-15 0,-10 4-8 15,-7 3-1-15,-13 1 3 16,-3 2-10-16,-12-1 20 15,-18 1 16-15,-6-4 2 16,-7-3-2-16,2-5 1 16,6-5 8-16,5-6-1 15,7-8 24-15,13-4 1 16,3-7-14-16,7-2 12 16,0 0-15-16,0 0-8 15,0 0-8-15,10 0-3 16,17 0-3-16,12 0 5 15,13-5 2-15,2-4 5 16,7-1-6-16,-1 0-32 0,1-5-91 16,-6 1-50-16,-9-3-69 15,-13 1-92-15</inkml:trace>
  <inkml:trace contextRef="#ctx0" brushRef="#br0" timeOffset="47163.95">11600 3540 317 0,'0'0'20'15,"0"0"6"-15,0 0 72 0,0 0-3 16,0 0-28-16,0 0-12 15,-6-6-6-15,6-1-18 16,6 2-14-16,7 0-17 16,0 5-10-16,10 0 0 15,-2 3-14-15,3 14 18 16,-5 8 0-16,-2 2-21 16,-7 5 19-16,-7 2 2 15,-3-5-1-15,0-5 1 16,0-5 3-16,-3-9-2 15,0-5 5-15,3-4 0 0,0-1 8 16,0 0 0 0,0 0 28-16,0 0 15 0,0-5 31 15,0-23 11 1,3-14-58-16,9-8-30 0,12 0 2 16,4 9-6-16,2 12 12 15,0 7-1-15,-2 9-4 16,-8 4-2-16,2 6-6 15,-2 3-8-15,3 2 2 16,-4 13 0-16,4 6 6 16,-8 3 0-16,0 3 1 15,-6 3 0-15,-3-2-1 0,-2-2 0 16,-4-2 9 0,0-4-7-16,0-1-2 0,0-4 0 15,0-4 0-15,-4-3-6 16,4-4-57-16,-3-2-55 15,0-2-62-15,-6 0-73 16</inkml:trace>
  <inkml:trace contextRef="#ctx0" brushRef="#br0" timeOffset="51969.84">13152 2922 36 0,'0'0'46'16,"0"0"-6"-16,0 0 22 15,0 0-13-15,0 0 1 0,0 0 3 16,-6-8 0 0,5 6-7-16,-1-1-11 0,-5 1-3 15,-3-3-3-15,-5 0-9 16,-12-1 12-16,-3 3-27 15,-1-4 6-15,4 4-3 16,0 2 13-16,12-1-4 16,-1 2 0-16,10 0 14 15,3 0 22-15,3 0-31 16,0 0-4-16,0 0-1 16,0 0-10-16,0 0-7 15,0 0-4-15,0 0-8 16,0 0 7-16,19 0 0 15,17 6 5-15,15 1 35 16,11-7-3-16,13 0 14 16,-1 0-23-16,4-10-15 0,-3 0 7 15,-6-2-10-15,-7 0-5 16,-11 4 2-16,-16 2 4 16,-12 1-5-16,-12 5-1 15,-8-2 0-15,-3 2-6 16,0 0-13-16,0 0-43 15,0 0-23-15,0 0-23 16,0 12-27-16,-11 8 88 16,-10 2 8-16,-9 3-16 15,-3-1-8-15,-6-2-18 16,1 2-9-16,-4-4-9 0</inkml:trace>
  <inkml:trace contextRef="#ctx0" brushRef="#br0" timeOffset="53037.17">13002 3166 59 0,'0'0'67'15,"0"0"-14"-15,0 0 7 0,0 0-4 16,0 0-1-16,0 0-4 16,-12 0-9-16,12 0-5 15,-3 0 5-15,0 0-9 16,-3 0-6-16,-5 0-10 15,2 0-10-15,-1 0 12 16,0 0-5-16,4 0-3 16,0 0 19-16,2 0 0 15,4 0 5-15,0 0-5 16,0 0-8-16,0 0 3 0,0 0-10 16,0 0-8-16,0 0-5 15,0 0-2 1,16 0-11-16,20 0 11 0,25-3 17 15,15-1 17-15,10-1-17 16,3-1-8-16,-1 2 1 16,-5 1-8-16,-10 0-2 15,-12 2 1-15,-16 1 4 16,-19 0 0-16,-9 0-3 16,-11 0 9-16,-3 0 4 15,-3 0-12-15,0 0 1 16,0 0 1-16,0 0 0 15,0 0 2-15,0 0-3 0,0 0-2 16,0 0 13 0,0 0-8-16,0 0-2 0,0 0 5 15,0 0-8-15,0 0 5 16,0 0-5-16,0 0 0 16,0 0-4-16,0 0-13 15,0 0-43-15,-3 0-42 16,-10 0-42-16,-4 7-68 15,-8 15 32-15,-5 7-23 16</inkml:trace>
  <inkml:trace contextRef="#ctx0" brushRef="#br0" timeOffset="62009.71">14617 2788 14 0,'0'0'3'0,"0"0"3"16,0 0 70-16,0 0-46 15,0 0-16-15,0 0 35 16,0 0-17-16,0 0-9 16,0-11 12-16,0 11 0 15,0 0-6-15,0-1 1 16,0 1 2-16,0-2 7 16,0 0-17-16,0 1-11 15,0-1 11-15,-4 2-10 16,1 0 6-16,-3 0-3 0,3 0-4 15,-3 0-3-15,3 0-7 16,-8 0 5-16,1 0-5 16,-2 7 0-16,-1 3-1 15,-3 3 0-15,2 4 0 16,2 2 0-16,0-1-1 16,0 3 1-16,3-1 0 15,2-3-1-15,-2 0 1 16,3-1 0-16,-1-4 0 15,3 2-3-15,2-1 1 16,1 1 2-16,-2 3 0 16,3 2 0-16,0-2 0 15,0 2 2-15,0-1-2 0,0 1 0 16,0-2-1-16,0-1 1 16,3 0 0-16,3-3 1 15,-2-2-1-15,3-2 0 16,-4 1 0-16,3-1-2 15,1 0 2-15,-1 1 0 16,0-1 1-16,1 0 0 16,4 1-1-16,4 2 2 15,-1-3-1-15,5-2 12 16,-3 0-12-16,-1-2-1 16,3-3 7-16,-3-1-2 15,1-1 18-15,1 0 0 0,2 0 26 16,-2-3-18-16,5-6-16 15,-2-4-2 1,6-1-2-16,-8-2-2 0,3 0 7 16,-2-3-3-16,-2 3-2 15,-4 0 2-15,0 0-6 16,0-2-6-16,0 2 9 16,-4 0-7-16,1-3 0 15,-3 2 2-15,1 1-5 16,-3 1 7-16,-2-1-3 15,0-1 8-15,1-3 3 16,-4-1-2-16,0 1-8 16,0 1 3-16,0 4-2 0,-7 1 6 15,0 3-12-15,3 0 0 16,-4 2 1-16,4-1 1 16,-3 0-2-16,-2 3 1 15,3-2 1-15,-4 1 4 16,0 2-5-16,3 0 0 15,-5-2 1-15,-1 1-2 16,-1 2-2-16,1-2 1 16,1 2 2-16,-3 0 1 15,4 0-2-15,4 0 0 16,-3 2 5-16,4 0-4 16,-1 0 0-16,1 1 0 0,3 2 0 15,0 0-1 1,2-3 0-16,-2 3-2 15,-1 0 0-15,-2 0 0 0,0 0-3 16,0 0 5-16,-6 0 0 16,3 0-2-16,0 0 2 15,-1 0 0-15,1 0-3 16,1 0 3-16,-1 0-5 16,-1 3 3-16,1 4-4 15,-3-3 4-15,1 1-1 16,4 1 3-16,-2-1-2 15,2 1 1-15,1 2-3 16,0-2 0-16,1 5-1 16,-3-2 4-16,1 4-3 15,0-2 4-15,1 0-1 0,3 1 2 16,-3 0-1-16,-3 2 0 16,3-1 0-16,3-2-1 15,-2 1 1-15,4 1-4 16,1 1-2-16,0 3 0 15,0 5 6-15,0-1-1 16,0 0 1-16,0 0-1 16,0-1-4-16,1-4 5 15,5 4-2-15,0-4 2 16,2-2-2-16,-2 0 2 16,3-1-1-16,-3-1-2 15,4-1 1-15,-3 0-2 16,6 1 1-16,0-1 1 0,2 0 2 15,6 2-1-15,-1-4 2 16,2 0-4-16,0-4 3 16,-1 0 0-16,-3-3-5 15,-2-2 5-15,1 0 0 16,2 0 5-16,2 0-4 16,0-9 6-16,3 0-7 15,1-3 3-15,-1-3 4 16,-3 2-6-16,3-3-1 15,-5 1 9-15,-3-2-8 16,4 1 7-16,-4 0-6 16,-6 2 1-16,3 0 5 0,0 0-6 15,-4 1-3-15,0 1 2 16,3 0-1-16,-3 1 3 16,-3-2-3-16,0 1 2 15,-1-1 4-15,-3-1-6 16,-2-2 11-16,0-2-6 15,0-2-4-15,0-2 3 16,-3-1-4-16,-7 1 4 16,1-2-4-16,-2 7 0 15,-1 0-1-15,2 7 1 16,-6 1-2-16,-3 3-15 16,-7 5-57-16,-10 1-50 15,-10 14-47-15,-12 15-17 16,-7 3-129-16</inkml:trace>
  <inkml:trace contextRef="#ctx0" brushRef="#br0" timeOffset="67929.23">27594 1891 166 0,'0'0'9'0,"0"0"-4"0,0 0 13 16,0 0-18-16,0 0-4 15,0 0-4-15,0 0-35 16,0 0-36-16,-24 27 24 16</inkml:trace>
  <inkml:trace contextRef="#ctx0" brushRef="#br0" timeOffset="68168.87">30379 1263 332 0,'0'0'5'0,"0"0"-10"15,0 0-26-15,0 0-115 16,0 0-8-16</inkml:trace>
  <inkml:trace contextRef="#ctx0" brushRef="#br0" timeOffset="68611.03">29930 1826 395 0,'0'0'0'16,"0"0"-26"-16,0 0-3 16,0 0-74-16,-102 29-127 15</inkml:trace>
  <inkml:trace contextRef="#ctx0" brushRef="#br0" timeOffset="69398">26735 2571 325 0,'0'0'13'0,"0"0"-4"16,0 0-9-16,0 0 8 16,0 0-5-16,0 0 1 15,-23 30-2-15,23-30 3 16,18-3 27-16,13-22 33 16,16-14-11-16,8-11-33 0,3-13-11 15,-6-3-6 1,-10-6-4-16,-11-4 0 15,-11-5 6-15,-13-1 0 0,-7 14-5 16,0 19-1-16,0 23 5 16,0 17 4-16,-4 9-9 15,-2 6-17-15,-6 30-35 16,1 18 30-16,7 14 22 16,4 2-4-16,6-8-1 15,19-11-5-15,5-12 3 16,0-12-5-16,0-15-4 15,1-7 15-15,2-5 1 0,4 0 0 16,-1-11 10 0,-3-7-7-16,-3-4 2 0,-5-3-4 15,-4 3 16-15,-8 8 10 16,-5 6-27-16,-1 8-1 16,1 2-21-16,2 24 8 15,11 5 11-15,6 6 3 16,3-3 3-16,4-10 0 15,2-7-3-15,4-10 5 16,6-7-1-16,3 0 9 16,2-16-7-16,-5-3 3 15,-7-4 3-15,-9 6-7 16,-11 2 0-16,-6 6-3 16,-7 8-2-16,-2 1-7 15,5 0-14-15,4 5-25 0,13 4 1 16,11-1-49-16,14-8-82 15</inkml:trace>
  <inkml:trace contextRef="#ctx0" brushRef="#br0" timeOffset="69736.06">28523 1918 518 0,'0'0'44'16,"0"0"30"-16,0 0 44 15,-85-20-110-15,57 20-8 16,-5 19-2-16,-2 8-12 16,3 2 6-16,5 5 8 15,9-2-16-15,11-3-3 0,7-5-34 16,0-5-11-16,15-7-19 16,8-9 29-16,7-3 5 15,3-7 31-15,-1-17 14 16,-3-8 4-16,-3-5 39 15,-6-1 35-15,-6 6 22 16,-6 12-21-16,-3 11 8 16,-5 9-3-16,0 0-80 15,0 20-24-15,0 20-12 16,0 13 17-16,0 9-103 16,0-5-62-16,18-15-55 0</inkml:trace>
  <inkml:trace contextRef="#ctx0" brushRef="#br0" timeOffset="70118.08">28769 2109 596 0,'0'0'19'0,"0"0"10"16,0 0 57-16,0 0-76 15,0 0-9-15,0 0-2 16,-38 0-10-16,63 0-8 15,13 3 19-15,6 6 0 0,1 5-16 16,-4-1-14 0,-9 3-12-16,-10 2 21 0,-10 4 10 15,-9 1-2-15,-3-1 6 16,0 0-3-16,-17-5 10 16,1-5 9-16,1-4 1 15,6-5 11-15,6-3 14 16,3 0 12-16,0-21 27 15,17-22-39-15,14-11-26 16,6-4-18-16,7 12 6 16,-1 11-6-16,-4 17 7 15,-5 11-11-15,-3 7-21 16,-5 15-8-16,-7 19-42 16,-7 7-18-16,-6 4-15 15,1-4-89-15</inkml:trace>
  <inkml:trace contextRef="#ctx0" brushRef="#br0" timeOffset="70298.56">29464 2138 505 0,'0'0'90'16,"0"0"137"-16,0 0-132 16,0 0-37-16,0 0-38 15,0 0-20-15,91-62-14 16,-22 46-32-16,7 0-52 15,11 1-64-15,2 0-5 16,-7-1-45-16,-18-6-54 16</inkml:trace>
  <inkml:trace contextRef="#ctx0" brushRef="#br0" timeOffset="70494.58">29736 1826 320 0,'0'0'64'0,"0"0"138"16,-85-18-52-16,77 18-29 15,6 0-38-15,2 0-83 16,0 19-9-16,0 21-24 16,14 20 33-16,3 16 8 15,-4 13-8-15,-8 4 0 16,-1-1-62-16,2-9-159 16,7-22 84-16,11-27-70 0,7-28-67 15</inkml:trace>
  <inkml:trace contextRef="#ctx0" brushRef="#br0" timeOffset="70846.02">30174 1763 624 0,'0'0'43'0,"0"0"-43"16,0 0-21-16,0 85 21 15,8-30 3-15,5 1 4 16,-1-1-3-16,3-6 0 15,-2-8-2-15,-3-13-1 16,-2-11 1-16,-3-9-1 16,-4-8 2-16,2 0 23 0,2-11 7 15,2-22 109-15,7-13-120 16,2-4-7-16,6 6-1 16,5 13-14-16,3 12-1 15,3 14-3-15,3 5-11 16,3 13 2-16,-2 15-8 15,-8 1 9-15,-7 0-1 16,-14-6-22-16,-8-1 10 16,-10-6 3-16,-26 0 7 15,-22-4-12-15,-17-5 5 16,-11-4-138-16,-1-3-120 16</inkml:trace>
  <inkml:trace contextRef="#ctx0" brushRef="#br0" timeOffset="71064.59">29087 3205 852 0,'0'0'119'0,"0"0"-14"15,0 0-59-15,0 0-46 16,128-60-68-16,-71 40-65 16,-2 4-110-16,-7 3-41 15</inkml:trace>
  <inkml:trace contextRef="#ctx0" brushRef="#br0" timeOffset="71224.02">29072 3496 627 0,'0'0'55'0,"0"0"76"16,0 0-80-16,0 0-51 15,105-5-1-15,-22-8-81 16,20 1-78-16,9-8-213 16</inkml:trace>
  <inkml:trace contextRef="#ctx0" brushRef="#br0" timeOffset="71574.13">29985 3550 417 0,'0'0'48'0,"0"0"34"15,0 0 64-15,0 0-56 16,0 0-22-16,0 0-17 16,27-48-38-16,4 5-13 15,-1-8-52-15,-3-7 9 16,-5-1 28-16,-1 5-21 15,-7 15 8-15,-4 17 19 0,-6 15 3 16,-4 7 1 0,2 9-84-16,-2 18-7 0,3 9 89 15,0 3 7-15,3-5 2 16,3-5-2-16,3-10-6 16,4-6 3-16,5-7-3 15,9-6 6-15,8 0 4 16,9-9-4-16,5-2 2 15,1 5-2-15,-3 1-2 16,-7 5 0-16,-10 0-11 16,-6 0-73-16,-8 8-46 15,5 8-88-15</inkml:trace>
  <inkml:trace contextRef="#ctx0" brushRef="#br0" timeOffset="71926.06">31291 3124 614 0,'0'0'126'0,"0"0"-30"16,-88-4-96-16,47 23-9 16,-2 10-7-16,8 5 9 15,7 2 6-15,7 1-10 16,9-3 11-16,9-5-4 15,3-6-24-15,11-12-20 16,21-11-5-16,10 0 28 16,3-22 8-16,1-9-6 15,-10-11 23-15,-8-4 3 0,-8 0 14 16,-7 7 46-16,-5 14-3 16,-7 14-10-16,-1 11 8 15,0 0-58-15,0 15-33 16,0 22-7-16,-9 15 35 15,-3 9 0-15,3 5-83 16,3 2-101-16,6-6-123 16</inkml:trace>
  <inkml:trace contextRef="#ctx0" brushRef="#br0" timeOffset="72300.06">31523 3378 468 0,'0'0'52'0,"0"0"91"16,0 0-61-16,0 0-63 16,0 0-19-16,0 0-2 15,-21-8-21-15,51 12 7 16,8 10 16-16,6 4-37 16,-6-1-48-16,-8-1-35 15,-15-1 24-15,-10-2 15 16,-5 0 20-16,-8-2 41 15,-12-2 20-15,-5-3 1 0,-1-5 33 16,5-1 13 0,3 0 24-16,7-5 14 0,10-19 22 15,1-12-32-15,9-8-48 16,21-4-23-16,7 8 15 16,0 10-8-16,2 10 15 15,-1 12 8-15,-4 8-34 16,-3 8-4-16,-5 24-12 15,-9 10-28-15,-9 4-75 16,-8-1-92-16,0-7-80 16</inkml:trace>
  <inkml:trace contextRef="#ctx0" brushRef="#br0" timeOffset="72489.95">32027 3246 667 0,'0'0'111'16,"0"0"40"-16,0 0-56 16,0 0-64-16,0 0-25 15,107-34-6-15,-34 24-10 16,6 3-23-16,-5-3-139 16,-7-4-79-16,-17-5-78 15</inkml:trace>
  <inkml:trace contextRef="#ctx0" brushRef="#br0" timeOffset="72698.69">32188 3021 501 0,'0'0'145'16,"0"0"105"-16,0 0-109 16,0 0-67-16,0 0-33 15,0 0-7-15,-15 18-34 16,15 19-3-16,5 17 3 15,5 14 0-15,-4 9-2 16,-5 8-36-16,-1 1-73 16,-10-3-5-16,3-23-331 15,7-24 57-15</inkml:trace>
  <inkml:trace contextRef="#ctx0" brushRef="#br0" timeOffset="73255.11">32597 3430 465 0,'0'0'73'0,"0"0"38"15,0 0-12-15,0 0-52 16,0 0-15-16,0 0 7 16,43 0 28-16,-6-8-31 15,6-11-21-15,-4-9-14 16,-3-6-1-16,-4-6-24 15,-6-9-1-15,-6-7 10 0,-10-12-7 16,-5-13 11 0,-5-7 3-16,0 4 5 0,0 12-5 15,0 26 16-15,0 21-12 16,-3 22 4-16,-9 6-22 16,-6 34-73-16,0 19 54 15,3 13 41-15,9 1-5 16,6-4 5-16,0-12-4 15,11-8 1-15,8-10-6 16,1-14 9-16,-1-8 0 16,0-11 9-16,-1-3-4 15,1 0 6-15,2-7 0 16,0-6 3-16,-6 6-11 16,-4 0-1-16,-4 7-1 15,-1 0 4-15,1 0-5 0,5 5-15 16,5 10 6-16,5 1 4 15,2-1 8-15,1 0-3 16,5-3 0-16,3-2 2 16,-2-1 6-16,8-2-8 15,-6 0 1-15,-1 3-3 16,6 2 1-16,-4 1-27 16,-2 1-60-16,-1-2-73 15,-4-10-60-15,-7-2-18 16</inkml:trace>
  <inkml:trace contextRef="#ctx0" brushRef="#br0" timeOffset="74460">30814 1964 185 0,'0'0'31'0,"0"0"84"16,0 0-27-16,0 0-35 16,0 0 19-16,0 0-19 15,-10 4-1-15,10-4 6 16,0 0-13-16,0 0-17 16,0 0-14-16,0 0-3 15,3 0 9-15,4 0-19 16,2 0 2-16,1 0 7 0,-3-1-9 15,-4 1 1-15,-3 0-2 16,0 0 0-16,0 0-6 16,0 0 4-16,0 0-4 15,0 0 0-15,0 0-4 16,0 0 9-16,0 0-4 16,0 0 5-16,0 0 2 15,0 0-2-15,0 0-12 16,0 0-9-16,0 0-7 15,0 0 13-15,0 0-1 16,-5 0-23-16,-8 0-46 0,1 0-41 16,3 0-10-16,3 0 9 15,3 0 109-15,3 0 18 16,0 0 27-16,-1 0 9 16,-1-1 20-16,1-1-5 15,-3 1-9-15,1-1 8 16,0 0-28-16,0 2 4 15,3 0-3-15,0 0-5 16,0 0 23-16,0 0-14 16,0 0-8-16,0 0-6 15,0 0-13-15,0 0-14 16,8 7-13-16,7 10 27 16,-2 3-1-16,-2 3 1 15,-3 2-5-15,-6-2 5 16,-2 1-2-16,0-3 1 0,0-2 2 15,-10-5-1-15,2-4 7 16,2-3-6-16,3-5 3 16,2-2 4-16,1 0 10 15,0 0 45-15,0-11 20 16,10-18-2-16,16-15-69 16,5-6-12-16,5 5-7 15,-2 9 7-15,-6 11 12 16,-7 12 3-16,-9 8-8 15,-2 5-7-15,-3 5-10 0,-3 23-28 16,1 11 26 0,-5 15-6-16,0 13-41 0,-13 8-38 15,-9 5-12-15,0 3-171 16</inkml:trace>
  <inkml:trace contextRef="#ctx0" brushRef="#br0" timeOffset="75729.36">27367 1135 18 0,'0'0'77'0,"0"0"-11"15,0 0-17-15,0 0 39 16,0 0-39-16,0 0-47 16,-104-73 19-16,35 70-21 15,-16 3 0-15,-10 0-2 16,-5 14 2-16,-2 11 0 16,7 6-3-16,10 8 3 15,15 9 3-15,15 13-3 0,16 14 0 16,13 11-2-1,14 10 6-15,11 4-4 0,1 2 5 16,0 4 5-16,3 6 12 16,3 4 5-16,-2 3-6 15,-4 11 2-15,2 6 7 16,-2-1-22-16,0 10 20 16,1-7-24-16,-1 3 21 15,0 1-25-15,0-4 14 16,2 2-9-16,-1-4-3 15,3-10 5-15,0-17-4 16,0-8 2-16,-1-12 13 0,3-9-15 16,-1-6-3-16,2-14 0 15,2-2 0-15,-1 0 1 16,-2-4-2-16,-2-4 2 16,1-6 0-16,-1-13-1 15,-1-9 0-15,-2-6-2 16,1-10 2-16,1-4 0 15,6-2-1-15,16 0 1 16,26 0 7-16,34-12-1 16,40-12 1-16,27-4-7 15,26 0-1-15,14 1-39 16,11 5-37-16,12 4-145 16,-5 0 208-16</inkml:trace>
  <inkml:trace contextRef="#ctx0" brushRef="#br0" timeOffset="78349.57">29241 216 231 0,'0'0'30'16,"0"0"52"-16,0 0-33 0,0 0 2 16,0 0-29-16,0 0 5 15,0 0-18-15,1-63 19 16,-29 68-28-16,-17 19-15 16,-12 10 7-16,-2 10 8 15,10 2 0-15,13-3-3 16,13-7 1-16,13-9-4 15,10-9 4-15,13-6-16 16,24-6 10-16,11-4 7 16,8-2-2-16,-4 0-10 15,-10-3 4-15,-16-5 9 16,-9 0 13-16,-14 5 11 0,-3 3 19 16,-3 0-19-16,-29 0-24 15,-14 12 0-15,-10 9 0 16,3 3 6-16,10 3 11 15,15-3-13-15,11-4-3 16,13-6-1-16,4-3 0 16,25-2 1-16,30-4 1 15,23-4-2-15,11-1-55 16,4-2-102-16,-8-19-207 16</inkml:trace>
  <inkml:trace contextRef="#ctx0" brushRef="#br0" timeOffset="78551.1">29654 437 334 0,'0'0'31'16,"0"0"47"-16,0 0 24 16,0 0-11-16,0 0 12 15,0 0 2-15,91 2-77 16,-39-2-20-16,2 0-8 15,-2 0-72-15,0 0-94 16,-6 0-85-16,-9 0-72 16</inkml:trace>
  <inkml:trace contextRef="#ctx0" brushRef="#br0" timeOffset="79128.64">30382 367 483 0,'0'0'226'15,"0"0"-71"-15,0 0-58 16,0 0-26-16,0 0-39 16,0 0-32-16,-10 8-19 15,5 23-13-15,-4 16 28 16,-5 12 8-16,-7-1-4 15,1-7 0-15,2-12-1 16,1-14-2-16,8-11-8 0,5-9 11 16,2-4 4-16,2-1 1 15,0 0 18-15,0-24 12 16,11-12-31-16,8-15 0 16,-1-9-4-16,4-7 0 15,2-2-5-15,-6 9 4 16,0 13 1-16,-9 16-1 15,-3 19 1-15,-4 12-1 16,0 0-16-16,9 15-15 16,10 24 12-16,10 16 15 15,9 8 5-15,2 2 2 16,1-6 0-16,-7-8 1 0,-6-8-3 16,-8-14 3-16,-7-12-2 15,-5-8 0-15,-5-6-1 16,-2-3 18-16,-1 0 4 15,2-12 51-15,2-17-14 16,5-17-57-16,4-15 1 16,-2-10-3-16,2 2-2 15,-5 13-1-15,-2 15 3 16,-2 19-6-16,-5 16-34 16,-1 6-92-16,-10 23-120 15,-17 15-48-15,-12 6 68 16</inkml:trace>
  <inkml:trace contextRef="#ctx0" brushRef="#br0" timeOffset="80088.19">26669 168 48 0,'0'0'24'0,"0"0"10"16,94-12 3-16,-67 11-13 16,-3-1-4-16,0 2 7 15,-1-1 6-15,3 0 3 16,4-2 15-16,5-1-8 16,6 0 2-16,0-4-9 15,-3 3-13-15,-11 2-11 16,-12 2-10-16,-5 1 2 15,-9 0 0-15,-1 0-4 16,0 0-4-16,-13 0 1 16,-23 7 3-16,-19 3 33 15,-11-2-6-15,-8-4-18 16,2 0 9-16,10-1-6 0,7 1 7 16,11 1 3-16,10 0 0 15,7-1-13 1,9 2-1-16,6 3-4 0,3 1-4 15,-1 7-2-15,1 7 2 16,0 5 1-16,0 5 1 16,3 1 0-16,-1 2 12 15,0 2-6-15,-1 0 25 16,0 0 5-16,2-3-16 16,3-7 9-16,0-5-14 15,2-5 17-15,1-4-15 16,0-7-5-16,0-4 5 0,0-2-9 15,0-1 6-15,0-1 17 16,0 0-3 0,0 0 6-16,1 2-2 0,16-2-7 15,10 3 24-15,14-1-17 16,13-2-22-16,9 0 8 16,10 0-19-16,0-2 1 15,-6-7 0-15,-13-1 2 16,-18 4 1-16,-17 3-5 15,-12 2 0-15,-7 1-2 16,0 0 2-16,0 0-47 16,0 0-23-16,-15 7-46 15,-10 15-44-15,-11 3-91 0,-5-4-167 16</inkml:trace>
  <inkml:trace contextRef="#ctx0" brushRef="#br0" timeOffset="81963.27">29633 2571 30 0,'0'0'34'0,"0"0"62"15,0 0 19-15,0 0-32 16,0 0 7-16,0 0-13 16,0 0-20-16,-2-15-16 15,2 15-19-15,0 0-14 16,0-4 4-16,21 0-12 16,15-2 0-16,18-5 6 15,8 3-5-15,4-1-2 16,-5 3-1-16,-6-1 2 15,-13 2 5-15,-10 1-5 16,-15 2 0-16,-11 2 0 0,-6 0-1 16,0 0-2-16,-13 2-9 15,-27 14 10-15,-18 3-4 16,-17 2 12-16,-9-1-6 16,1-3 3-16,5-3-2 15,7-1 1-15,21-6-2 16,18-3 4-16,17-3-1 15,15-1-1-15,0 0-2 16,31 0-2-16,18-3-9 16,14-4 3-16,7-2-73 15,1 2-10-15,-3-1-78 16,-7-3-54-16</inkml:trace>
  <inkml:trace contextRef="#ctx0" brushRef="#br0" timeOffset="83479.39">32182 3730 44 0,'0'0'51'15,"0"0"26"-15,0 0 13 16,0 0 8-16,0 0-3 16,0 0-5-16,30-3 0 15,-30 3-16-15,0 0-10 16,0 0 2-16,0 0-27 16,0 0-15-16,0 0 4 15,0 0-9-15,7 0-8 16,14 0-2-16,15 0-5 15,12 0 12-15,4 0-16 16,-3-2 1-16,-3-1 2 0,-7-1-1 16,-11 2-1-16,-11-1 0 15,-10 3 0-15,-7 0 8 16,0 0-9-16,0-3 0 16,-16-2-4-16,-21-1-12 15,-14-1 1-15,-9 2 7 16,1 5 3-16,8 0 2 15,3 0-7-15,12 4 10 16,13 1-1-16,10-1-2 16,12-3-26-16,1 0-24 15,17 4-58-15,26 1 15 16,15 2-17-16,6-2-58 0,-6-1-72 16</inkml:trace>
  <inkml:trace contextRef="#ctx0" brushRef="#br0" timeOffset="85016.05">27426 5254 474 0,'0'0'1'0,"0"0"51"0,0 0 52 15,0 0-50-15,0 0 1 16,0 0-17-16,2-16-24 15,13 11-13-15,7 0-1 16,10-2 0-16,-1-1-5 16,-6 2 4-16,-9 3-13 15,-10 2-12-15,-6 1 1 16,0 0 20-16,0-2 5 16,-14 0-8-16,-23-3 6 15,-22 5-25-15,-18 0-9 16,-9 0 19-16,-1 17 15 15,2 5 2-15,11 4-5 16,12-1 5-16,17 4-6 0,14 2-4 16,10 11 6-16,11 10 1 15,4 13 3-15,6 13 0 16,0 12 10-16,0 11-6 16,0 7 17-16,0 7-9 15,-4 3-11-15,-10 4 17 16,-7 7-8-16,-4-1 24 15,-2 1-26-15,-2 4 8 16,1-4 7-16,4-13-13 16,7-19-3-16,6-23 19 15,8-23-22-15,3-9-1 16,0-11-1-16,5-12 0 0,15-7 8 16,25-9-8-16,34-6-2 15,37-27-41-15,25-17-118 16,8-26-147-16</inkml:trace>
  <inkml:trace contextRef="#ctx0" brushRef="#br0" timeOffset="85472.33">28058 5571 381 0,'0'0'26'0,"15"-101"-26"16,-14 76 112-16,-1 16-84 16,0 6 8-16,0 3-10 15,-22 3-26-15,-20 28-13 16,-16 13 10-16,-8 12 3 15,8 4-5-15,12 0 5 16,15-2 0-16,17-9-8 16,14-8 8-16,0-9-3 15,33-8 2-15,19-4 1 16,9-2 18-16,3-2-16 16,-7-5 4-16,-17-3-4 0,-18-2 0 15,-12-1-2-15,-10 0-5 16,-3 10-11-16,-30 6 14 15,-21 2 2-15,-19 5 7 16,-11-8-2-16,1-3 0 16,8-5-2-16,19-5-3 15,20-5-3-15,21-2-23 16,15 0-96-16,33-19-38 16</inkml:trace>
  <inkml:trace contextRef="#ctx0" brushRef="#br0" timeOffset="86336.09">28441 5724 188 0,'0'0'81'0,"0"0"59"16,0 0-10-16,0 0-87 0,0 0-8 15,0 0-16-15,-57 55 18 16,-4 7-25-16,5 0-3 16,15-4-2-16,14-7-2 15,15-10-5-15,12-12 4 16,3-8-7-16,29-13 5 15,16-8-2-15,10-7 0 16,0-20-9-16,-6-7-3 16,-15-2 12-16,-11 0 5 15,-14-1 8-15,-5 0-4 16,-6 11 30-16,-1 7-14 0,0 14 2 16,0 5-27-16,0 5-8 15,-5 20-33-15,-1 9 39 16,1 1-4-16,5-3 6 15,0-6-2-15,3-10 5 16,13-7-3-16,7-5 4 16,7-4 6-16,8-7 14 15,4-12-16-15,-1-8-1 16,2-4 1-16,-1-1-5 16,-3 1 0-16,-7 6 0 15,-8 11-3-15,-4 8-3 16,-5 6-3-16,2 0-8 15,4 9 5-15,6 12-6 0,3 5 6 16,6 2-23 0,6-2 11-16,5-2-10 0,0-7-4 15,-4-8-23-15,-3-9 39 16,-1 0-34-16,-3-14 45 16,1-7-14-16,-6-1 15 15,-10-7 7-15,-2-2 4 16,-11-3 17-16,-8 2 28 15,0 8 17-15,0 9-9 16,-8 7-21-16,-9 8-16 16,-8 0-20-16,-6 15-14 15,0 15 5-15,3 8 0 16,5-1 10-16,7-3-4 16,10-8-5-16,6-7-45 0,0-8 11 15,21-11 24-15,13 0 18 16,7-14 0-16,2-17-8 15,-3-7 8-15,-4-13 8 16,-3-12 43-16,-3-14 9 16,1-10-20-16,-3-8-4 15,-3 9 15-15,-7 17 17 16,-10 28 10-16,-7 25-11 16,-1 11-6-16,0 5-61 15,-7 10-15-15,-16 21-10 16,-3 15 19-16,-3 18 6 15,6 11-1-15,7 15 1 16,10 12-6-16,6 4-82 0,14-9-66 16,25-23 26-1,11-32-44-15,6-28-48 0,-4-14-27 16</inkml:trace>
  <inkml:trace contextRef="#ctx0" brushRef="#br0" timeOffset="86928.06">29875 5802 74 0,'0'0'180'0,"6"-72"21"15,-6 63-12-15,0 9-47 16,0 0-65-16,0 0-77 16,0 25-32-16,-5 14 1 15,-2 8 31-15,2 2 9 16,5-8-9-16,0-9-5 0,0-8-19 16,9-10-18-16,9-9 7 15,5-5 35-15,6 0 0 16,7-17 8-16,-2-10 0 15,-1-6-5-15,-5-10 6 16,-2-2-3-16,-10 7-2 16,-5 12 9-16,-4 13-4 15,-7 13 8-15,0 0-17 16,0 24-35-16,3 10 7 16,3 7 25-16,3 0 3 15,4-5 0-15,2-11 0 16,8-6-6-16,2-7 6 15,2-9 0-15,4-3 9 16,-1-4-1-16,3-15-3 16,-5-4 5-16,-1-6-10 0,-7-6 7 15,-3-9 0-15,-8 4-1 16,-6 4-4-16,-3 9 40 16,-1 10 7-16,-16 8-40 15,3-2-6-15,4 8-3 16,6 2 9-16,4 0-4 15,0 0 8-15,4-6-9 16,20-1-1-16,6-4 3 16,10-2-5-16,4 6-1 15,-3 3 0-15,-5 5-3 16,-11 0 0-16,-9 0 0 16,-9 10-16-16,-3 10 4 0,-4 10-6 15,0 10 14-15,-13 1 6 16,-9-2 2-16,1-3-2 15,0-4-36-15,7-6-100 16,7-11-81-16,7-15-74 16</inkml:trace>
  <inkml:trace contextRef="#ctx0" brushRef="#br0" timeOffset="87079.24">30965 5474 547 0,'0'0'63'0,"0"0"180"16,0 0-215-16,0 0-28 0,0 0-17 16,0 0-86-1,4 18-133-15,10 7-45 0</inkml:trace>
  <inkml:trace contextRef="#ctx0" brushRef="#br0" timeOffset="87729.9">31183 5871 534 0,'0'0'38'0,"0"0"151"16,0 0-120-16,0 0-22 15,0 0-36-15,0 0-11 16,-66-43-15-16,35 43-1 15,-4 21 12-15,1 10-11 16,1 6 6-16,6 0 2 16,11-1 4-16,9-9 2 15,7-8-3-15,0-9 0 16,31-10 4-16,19 0 16 16,15-17-16-16,8-9-6 15,-3-11-11-15,-9-4 17 16,-9-7 1-16,-6-8 1 15,-11-10 11-15,-8 2-7 0,-5-7 14 16,-7-1 15 0,-3 10-12-16,-2 15 2 0,-5 22 16 15,-2 17-40-15,-3 8 9 16,0 17-10-16,-3 25-43 16,-12 14 38-16,0 14 4 15,-1 0-1-15,4-1 2 16,1-7 0-16,4-9 1 15,4-10-1-15,3-16 0 16,0-10-6-16,0-12 11 16,10-5-5-16,14 0 11 15,13-3 1-15,8-14 6 16,1-9-9-16,-2-6-7 16,-8 5 4-16,-11 8-1 0,-11 10-4 15,-10 7-1-15,-3 2-13 16,-1 11-7-16,3 14-18 15,3 8 37-15,2 1 0 16,2-8 2-16,2-7 4 16,4-6-5-16,11-5-45 15,12-8-16-15,9 0-40 16,8-12-82-16,-2-16-42 16,-2-8 7-16</inkml:trace>
  <inkml:trace contextRef="#ctx0" brushRef="#br0" timeOffset="88532.59">28972 6453 387 0,'0'0'16'15,"2"-79"46"-15,-2 69 80 16,0 9-104-16,0 1-38 16,0 39-29-16,0 29 12 15,0 26 17-15,10 16-9 16,-2 4 9-16,-2-3-49 15,-5-13-103-15,-1-24-64 16</inkml:trace>
  <inkml:trace contextRef="#ctx0" brushRef="#br0" timeOffset="89036.02">28872 6790 126 0,'0'0'168'0,"-83"-40"-124"16,51 37 50-16,11 3-86 15,5 0-7-15,10 5-2 16,6 6-11-16,14 9 12 16,26-3 0-16,14-4 1 15,17-5 0-15,8-8-1 16,2 0-1-16,-7-18-4 0,-11-2-28 16,-14-3 2-16,-11 1 27 15,-13-3 4-15,-10-1 7 16,-11-4 53-16,-4 1 4 15,0 8-24-15,-6 4-1 16,-3 12-6-16,-1 5-28 16,-2 16-5-16,-3 21-16 15,3 16 4-15,7 10 9 16,5 0 3-16,0-5-11 16,8-6 11-16,4-14 4 15,4-16 0-15,-2-9-4 16,4-9 4-16,2-4 7 15,5 0 5-15,3-13 18 0,3-11-11 16,1-5-6 0,-4 0-17-16,-6 2 4 0,-8 8 7 15,-3 9-11-15,-6 9-1 16,-1 1-9-16,8 16-32 16,3 18 32-16,6 2-6 15,4-2-29-15,5-11-22 16,7-15 9-16,7-8-15 15,8-4-59-15,2-23-82 16</inkml:trace>
  <inkml:trace contextRef="#ctx0" brushRef="#br0" timeOffset="89657.95">30055 6740 270 0,'0'0'101'15,"0"0"3"-15,0 0-6 16,0 0-4-16,0 0-36 15,0 0-35-15,0 0-13 16,0 0 1-16,0 0 1 16,5 3-6-16,8 4-1 15,-1-3 0-15,-3-1-5 16,-3-1 3-16,-5-2 11 16,-1 0 8-16,0 0 45 15,0 0-7-15,0 0-26 16,0 0-17-16,0 0-15 15,0 0 0-15,0 0 6 16,0 0-8-16,0 0-2 0,0 0-1 16,0 0-27-16,0 0-12 15,0 0-21-15,0 0-29 16,0 1 5-16,-1 9-38 16,-10 2 21-16,1-1 91 15,1-1-4-15,3-1 11 16,2-1 4-16,-2 1 2 15,1 4-1-15,2-3 1 16,3-3 0-16,0 3-2 16,0-4 2-16,11 1 2 15,8-3 1-15,8-1-3 16,2-3 10-16,6 0-10 0,-4-11 0 16,-4-4 0-16,-7-3 1 15,-6-5 0-15,-8 4 4 16,-6-5-3-16,0-1 5 15,-22 1-7-15,-8 5 0 16,-6 7 1-16,-4 12-1 16,-5 0 0-16,2 14 0 15,6 20 0-15,10 7-2 16,9 7 1-16,14 5-3 16,4 3 4-16,16-6-1 15,18-7-1-15,14-13-10 16,12-14-9-16,5-11-2 15,7-5-79-15,-5-12-133 16</inkml:trace>
  <inkml:trace contextRef="#ctx0" brushRef="#br0" timeOffset="91271.48">30628 7011 78 0,'0'0'79'16,"0"0"-6"-16,0 0 1 15,-6-83-3-15,1 69-17 16,0 6-18-16,2 1 18 0,0 7-26 16,1 0-3-16,2 0-25 15,-5 0-10-15,-1 26-7 16,-1 13 3-16,1 8 11 16,6 1 1-16,0-9 2 15,2-10-2-15,11-7 0 16,2-11 2-16,3-1 5 15,7-7-5-15,6-3 12 16,7-10-12-16,-1-16-1 16,-4-11-28-16,-9-10-7 15,-11-11 24-15,-13-6 6 16,0-2 0-16,-19 4 4 0,-16 8 1 16,-2 15 2-16,0 15 4 15,3 15-5-15,4 9-5 16,2 17-1-16,6 19-6 15,8 11 9-15,9 1-1 16,5-1-12-16,9-5 4 16,23-8-25-16,9-10 19 15,12-12 16-15,3-12 1 16,1 0-2-16,-1-17-49 16,-4-12 4-16,-5-3 26 15,-9-5 2-15,-12-5 20 16,-13-3 10-16,-10-4-5 15,-3 12 19-15,-1 11 8 0,-11 13 10 16,2 12 12 0,-3 1-54-16,0 0-2 0,1 9-1 15,5 3-4-15,7 4 0 16,0-2 4-16,0 0 3 16,18-5 1-16,7-1 1 15,2-4 5-15,3-3 15 16,-4-1 4-16,-6 4-4 15,-1 3 10-15,-4 5-27 16,-3 8-5-16,-1 7-6 16,-3 9 6-16,-2 1 23 15,-4 1-14-15,-2-5-3 16,3-6-2-16,0-11-2 16,2-5 0-16,5-8 0 0,6 1 3 15,10-4 6-15,8 0-11 16,10-15-19-16,3-11-38 15,-3-9-18-15,-2-5 36 16,-7-3 30-16,-8 1 9 16,-12 8 8-16,-5 10 17 15,-10 11 49-15,0 10-1 16,0 3 4-16,0 0-45 16,0 0-32-16,0 3-15 15,-10 10 6-15,1 2 4 16,3-1 1-16,6 1 3 15,0-5-1-15,0-3-1 16,3-2 4-16,13-2-1 0,0-2 14 16,7-1-10-16,0 0 5 15,-1-7-3-15,-3-7-6 16,-5-3 6 0,-7-5-6-16,-7-4 1 0,0 4 2 15,-2 3 0-15,-11 7-3 16,-4 10 1-16,-5 2-1 15,-5 11-3-15,-1 17-9 16,3 4 4-16,6 5 4 16,11-1 1-16,8-5 2 15,0-5-1-15,16-6 2 16,12-7 2-16,10-10-2 0,4-3 3 16,4-4 0-16,-4-14-3 15,-4-7 0-15,-5-4 0 16,-5 0 7-16,-6 0-2 15,-5 7-2-15,-6 10-3 16,-7 5 23-16,-4 7-1 16,0 0-22-16,0 2-15 15,6 15-20-15,5 5 32 16,5 5 3-16,11-3-2 16,6-7 2-16,5-7-27 15,1-4-8-15,0-6 18 16,3 0-13-16,-4-6-21 15,-3 2 13-15,-4-2 28 16,-7 6 5-16,-6 0 4 16,-2 0-3-16,-5 14-2 0,1 2 4 15,-3-1 2-15,-2 0 19 16,2 0 18-16,0-4-2 16,0 2-20-16,4-4-11 15,-2-1-2-15,-1-2-2 16,4-6-91-16,-1 0-205 15</inkml:trace>
  <inkml:trace contextRef="#ctx0" brushRef="#br0" timeOffset="91720.76">32728 5246 424 0,'0'0'37'0,"0"0"65"16,0 0-6-16,0 0-58 15,0 0-19-15,0 0-18 16,164-39-2-16,-52 39-4 16,12 0 2-16,7 6-3 15,-9-3-23-15,-17 2 11 16,-28-1 5-16,-29 4 12 15,-20 9-2-15,-20 21-18 16,-8 18 4-16,0 24 12 0,-21 24 4 16,-18 25 1-16,-9 20 2 15,-7 12 1-15,-6 4 4 16,1-4 2-16,4-12-8 16,6-9 12-16,9-11 2 15,12-8-1-15,8-9-13 16,4-9 2-16,4-6 4 15,2-9-2-15,-3-12-5 16,-7-10 12-16,-14-3-12 16,-22-5-1-16,-16-11-4 15,-21-3-8-15,-17-10-89 16,-12-9-54-16,-17-13-189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47:57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10921 5677 30 0,'0'0'9'15,"0"0"1"-15,0-82 0 16,6 58 15-16,0 7 17 16,-3 5 14-16,2 1-1 0,-5 3-24 15,0 2 26-15,4 2 6 16,-4 2-11-16,0 2-11 16,0-2-8-16,0 2-2 15,0 0 7-15,0 0-12 16,0 0-7-16,0 0 2 15,0 0-8-15,0 0-8 16,0 0-2-16,0 0-3 16,3 11 0-16,3 16 0 15,6 14 8-15,1 11 26 16,-5 4-1-16,-5 3-15 16,-3 2-2-16,0-6-11 15,0-9 7-15,0-9-8 16,0-16 0-16,0-9-5 15,0-7 3-15,0-5-1 0,0 0 2 16,0 0-1-16,0 0 11 16,0 0-13-16,0 0-3 15,0 0-43-15,0 0-49 16,0 0-23-16,0 0-9 16,0 0-33-16,0 12-45 15</inkml:trace>
  <inkml:trace contextRef="#ctx0" brushRef="#br0" timeOffset="1088.37">11054 5657 39 0,'0'0'12'15,"0"0"-12"-15,0 0 48 16,0 0-2-16,0 0-4 15,0 0-3-15,6-51 21 16,-6 38-16-16,0 1-8 16,0-2 4-16,0 1-10 15,-3 1-14-15,3 1 13 16,-3 8 4-16,3-2-8 16,0 3 8-16,-3 2-1 15,3 0-19-15,0 0-6 16,0 0-7-16,-3 0-10 15,-3 27-2-15,0 21 4 0,-9 22 8 16,3 10 19-16,-1-1-8 16,0-6-10-16,6-13-1 15,0-17 0-15,4-15 4 16,0-12 2-16,3-8-3 16,0-6 3-16,0-2 8 15,0 0 15-15,0 0 3 16,0 0-1-16,0 0 32 15,0-19-2-15,0-20-15 16,-3-14-44-16,0-14-2 16,0-2 3-16,-3-1-7 15,3 9 8-15,3 4-4 0,-4 13 0 16,4 15 0-16,0 13 0 16,0 10 0-16,0 6-4 15,-4 0-11-15,4 9-17 16,0 25 0-16,0 18 24 15,0 13 8-15,8 4 2 16,-2-5-1-16,-3-11-2 16,6-14 1-16,-6-17 0 15,0-13 2-15,0-6 0 16,-3-3-2-16,0 0 16 16,0 0 0-16,0-7 8 15,0-19-1-15,0-14-20 16,4-15-3-16,-1-6-2 15,0 8-22-15,5 11-37 16,-5 14-2-16,0 20-1 0,0 8-51 16,-3 35-122-16,0 18 94 15,0 17-39-15</inkml:trace>
  <inkml:trace contextRef="#ctx0" brushRef="#br0" timeOffset="1548.73">10574 6355 79 0,'0'0'8'0,"0"0"-6"15,0 0 51-15,0 0 6 16,0 0-15-16,0 0-4 16,-20 11 12-16,20-11-2 15,0 0-11-15,0 0 0 16,0 0-2-16,0 1 0 16,0-1-11-16,0 0-16 15,20 3 4-15,14 1 6 0,26 0 44 16,14 0-26-1,14-2-25-15,12-2 3 0,9 0 0 16,3 0-14-16,-8 0 12 16,-13 0-13-16,-16 0-1 15,-17 0 2-15,-19 0 0 16,-12 0-1-16,-14 0-1 16,-10 0-3-16,-3 0 3 15,0 0-7-15,0 0-38 16,0 0-90-16,0 10-46 15,-16 4 25-15,-14 1-82 16</inkml:trace>
  <inkml:trace contextRef="#ctx0" brushRef="#br0" timeOffset="2490.25">10808 6849 36 0,'0'0'3'0,"0"0"51"15,0 0 13-15,0 0-15 16,0 0 24-16,0 0 5 16,0 0-15-16,0 0-6 15,0-5 0-15,0-10-20 0,3-2-36 16,0-2 12-1,0 3-7-15,7 2-5 0,-1 5-5 16,5-2 1-16,2 8-5 16,-1 1 0-16,6 2-9 15,1 0-4-15,2 19 12 16,0 7 6-16,0 11 0 16,-11 2 2-16,-7 5 2 15,-6 1-3-15,-13 2 0 16,-17 6 0-16,-12-1 7 15,-10-3-8-15,4-8 1 16,-1-12 3-16,7-5-3 16,10-11 5-16,12-6 7 15,8-7 7-15,5 0 28 0,4 0-4 16,-1-14-36-16,4-6-1 16,0 3 5-16,0 0-12 15,14 1 0-15,4 5-10 16,9 3 9-16,2 5-3 15,9 3-4-15,5 3 3 16,-1 19-4-16,4 3 8 16,-4 1 1-16,-6-1-3 15,-8 2-30-15,-4-10-73 16,-2-4-22-16,-8-4-53 16,2-9-74-16</inkml:trace>
  <inkml:trace contextRef="#ctx0" brushRef="#br0" timeOffset="3030.2">11209 6699 400 0,'0'0'2'16,"0"0"12"-16,0 0 37 15,0 0-17-15,0 0 5 16,0 0-12-16,-9-15 14 16,9 13-11-16,0 2-1 0,9-5-26 15,9 4-3-15,0 1-7 16,9 0-1-16,-5 6-4 16,2 11 6-16,-6 5-2 15,-7 0 4-15,-1 6 8 16,-10 1-3-16,0-1 1 15,0-4 5-15,-8-3-1 16,-5-5 0-16,4-2-2 16,-3-5 10-16,4-4-4 15,7-3 15-15,1-2 12 16,0 0 7-16,0 0 7 16,0-7 4-16,0-19-3 15,12-11-28-15,10-9-22 16,1 2 2-16,8 8 6 15,-1 7-6-15,0 11 7 0,-2 7-7 16,-4 6-2-16,-2 5-4 16,-2 0-7-16,-1 14-6 15,2 11 8-15,-6 9 0 16,-2 7 7-16,-13 5-3 16,0 0-16-16,0-3-31 15,-16-2-58-15,-11-4-40 16,-9-1-8-16,-13-5-123 15</inkml:trace>
  <inkml:trace contextRef="#ctx0" brushRef="#br0" timeOffset="3712.01">10065 6142 59 0,'0'0'1'0,"0"0"24"16,0 0 52-16,0 0-13 15,0 0 2-15,82-19 5 16,-78 16-21-16,-2 3-11 16,-2 0 5-16,0 0-1 0,0 0 4 15,0 0-9-15,0 0 4 16,0 3 17-16,-18 14-13 16,-15 5-14-16,-10 11-10 15,-5-1-11-15,-4-1-4 16,7-2 2-16,-1-6-5 15,7-2 19-15,8-5-10 16,7-3-9-16,12-6 11 16,5-4-8-16,7-1-4 15,0 0-3-15,0-2-2 16,0 4 0-16,7 2-9 16,19 5 11-16,12 5 4 15,10 1 4-15,9 0-1 16,-2-1-7-16,-3-5 4 15,-7 0-6-15,-9-3 2 0,-14-3-97 16,-13 2-52-16,-9-2-20 16,0 7 35-16,-15 4 0 15,-24 4-110-15</inkml:trace>
  <inkml:trace contextRef="#ctx0" brushRef="#br0" timeOffset="3939.11">9573 6711 475 0,'0'0'57'15,"0"0"33"-15,0 0 46 16,0 0-90-16,0 0-37 16,0 0 6-16,107-9 13 0,-44 6-18 15,4 3-10-15,-2 0 0 16,4 3-1-16,-2 6-3 15,2 1-77-15,1-3-78 16,6-2-61-16,2-5 11 16</inkml:trace>
  <inkml:trace contextRef="#ctx0" brushRef="#br0" timeOffset="4590.18">13286 6017 179 0,'0'0'49'16,"0"0"-25"-16,0 0 83 15,0 0-3-15,0 0-33 16,0 0-23-16,29-25 16 16,-29 25-1-16,-24 0-14 15,-16 12-32-15,-24 8-12 16,-16 9-5-16,-1 5 5 15,-1 2-3-15,11 0 6 0,18-4-5 16,11-6 3-16,17-9 10 16,11-7-10-16,8-5 1 15,6-3-6-15,0-1 2 16,0 2-6-16,0 3-4 16,17 5-3-16,8 5 10 15,11 3 2-15,6 0 8 16,4-4-6-16,6 1 0 15,3-3-1-15,4-4-3 16,-7-1-11-16,-6 0-45 16,-14-4-62-16,-10 0-39 15,-12 1-37-15,-10 0-86 16</inkml:trace>
  <inkml:trace contextRef="#ctx0" brushRef="#br0" timeOffset="4792.04">12766 6585 117 0,'0'0'105'16,"0"0"42"-16,0 0-79 16,0 0-22-16,0 0-46 15,0 0-5-15,-4 16 5 16,59-15 56-16,21-1-3 16,18 0-31-16,12 0-14 15,-1-4-8-15,-1-6-16 16,-16 0-63-16,-14 5-22 0,-23 0-25 15,-21 2-66 1</inkml:trace>
  <inkml:trace contextRef="#ctx0" brushRef="#br0" timeOffset="9404.61">8754 6892 75 0,'0'0'7'0,"0"0"-7"15</inkml:trace>
  <inkml:trace contextRef="#ctx0" brushRef="#br0" timeOffset="9998.62">14715 6994 29 0,'0'0'0'0,"0"0"-25"15</inkml:trace>
  <inkml:trace contextRef="#ctx0" brushRef="#br0" timeOffset="17455.1">25876 9428 486 0,'0'0'30'16,"0"0"-27"-16,0 0 52 16,0 0-13-16,0 0-30 15,0 0-1-15,0 0-4 0,30 0 12 16,-1-12 32 0,10-7-19-16,0-10-8 0,-2-3-15 15,-4-1-1-15,-5-1 5 16,-4 0-13-16,-6 0 9 15,-8 1-4-15,-8 10-5 16,-2 6 9-16,0 7-3 16,-12 6 13-16,-10 1-1 15,-8 3-6-15,-5 0-11 16,-3 17-1-16,2 9-3 16,6 1-1-16,10-1 3 15,7 10-6-15,10 2 1 16,3 7 3-16,0 4 1 15,6-2 1-15,9 0 1 16,-3-8-1-16,1-3 1 0,-5-2 0 16,-7-5 2-16,-1 0-2 15,-6 0 6-15,-16 3-2 16,-8-3-1-16,0-9 6 16,1 0-8-16,2-10 5 15,6-1 4-15,6-8-4 16,6-1 7-16,3 0 0 15,6-10-8-15,0-9-4 16,0-3 6-16,12-3-6 16,6 5 0-16,6 7 1 15,1 6-3-15,0 7 1 16,4 0-4-16,-2 23 3 0,1 12 2 16,-4 9 13-16,-3 6 9 15,-8 3-15-15,-7-4 1 16,-6-3-6-16,0-5-2 15,0-9 4-15,0-10-5 16,3-8-56-16,14-11-83 16,11-3-90-16,9-20-24 15</inkml:trace>
  <inkml:trace contextRef="#ctx0" brushRef="#br0" timeOffset="18069.27">26466 9590 466 0,'0'0'43'0,"0"0"41"16,0 0 18-16,0 0-55 15,0 0-8-15,0 0-26 16,2-26 1-16,14 6 5 15,8-6-19-15,3-1 1 16,-2-6-2-16,0-6 3 16,-2-3-2-16,-5-2 0 15,-5 8 1-15,-4 12 6 0,-6 8 3 16,-3 11 35 0,0 5 21-16,0 0-19 0,0 0-11 15,0 0-16-15,-1 8-12 16,-10 15-2-16,-7 23-2 15,-2 14-3-15,3 12 2 16,2 4-2-16,5 1 1 16,1-2-2-16,0-7 0 15,3-7-5-15,0-8-11 16,1-19-62-16,-1-8-8 16,-1-13-6-16,3-6-8 15,-2-7 26-15,-2 0 18 16,-4 0 11-16,-1 0 20 15,-3-7 25-15,-4 4 0 16,-2 3 11-16,-1 0 39 0,1 0 49 16,-2 6 16-16,3 5 14 15,6-5-52-15,5 0-30 16,7-3-18-16,3-3-29 16,4 4-2-16,29-1 2 15,18-3 14-15,16 0 15 16,9-3-23-16,-3-13-6 15,1 2-14-15,-5-5-101 16,-6-2-83-16,-14 2-3 16,-15-1-210-16</inkml:trace>
  <inkml:trace contextRef="#ctx0" brushRef="#br0" timeOffset="18788.18">27151 9326 443 0,'0'0'0'16,"0"0"89"-16,0 0 43 15,0 0-78-15,0 0 3 16,0 0-4-16,-46-52 8 15,36 44-4-15,2-1-14 16,3-4-8-16,5-7-18 16,0-10-4-16,8-4-11 0,17-5-3 15,5 3 1-15,1 9-2 16,2 8 0-16,-4 6-2 16,-4 9-2-16,-1 4 6 15,-4 14-16-15,-3 18-3 16,-5 14 6-16,-12 12 13 15,0 10 10-15,-15 5-4 16,-10 0-3-16,-1-4 13 16,7-16-15-16,6-14-1 15,6-12 0-15,7-11-3 16,0-9 1-16,2-3-9 16,16-4 11-16,4 0 16 0,8-8-5 15,4-12 0-15,-1-6-3 16,-5 4 1-16,-10 8-5 15,-6 6-3-15,-9 6 29 16,-3 2 11-16,0 0-27 16,0 0-10-16,-7 14 3 15,-8 8-6-15,-3 5 6 16,0 6-7-16,3-1 1 16,5-1 7-16,4 8-6 15,6 2-2-15,0 5 1 16,7 0 12-16,14-3-10 15,-3-7-1-15,3 0 7 16,-7-10 1-16,-4-5-10 0,-7-9 1 16,-3-2 2-16,0 0 2 15,-15 4 16-15,-15 2 11 16,-12-3-7-16,-13 4-1 16,-6-4-20-16,-3 0-4 15,0 0-15-15,5-3-70 16,4 7-57-16,10 2-140 15,8-2-240-15</inkml:trace>
  <inkml:trace contextRef="#ctx0" brushRef="#br0" timeOffset="19905.95">27603 10151 42 0,'0'0'323'16,"0"0"-261"-16,0 0 16 15,0 0-37-15,0 0-20 16,0 0 6-16,54-69-13 15,-34 61-12-15,2 3 22 16,0 5-23-16,-2 0 0 16,0 7-2-16,-4 16-4 15,-3 7 2-15,-8 6 3 16,-5 1 0-16,0-2 12 16,0-7-10-16,-10-12-1 15,2-6 7-15,2-4-7 16,3-4 6-16,3-2-1 15,0 0 1-15,0 0 4 0,3-18 13 16,16-14-7 0,9-10-15-16,3-1-2 0,0 4-10 15,-1 6 9-15,-4 10 1 16,-4 10-2-16,-4 7-6 16,-5 6 0-16,-4 7-7 15,1 20-22-15,-7 7-28 16,-3 4-86-16,0-4-98 15</inkml:trace>
  <inkml:trace contextRef="#ctx0" brushRef="#br0" timeOffset="20095.07">28212 10139 717 0,'0'0'112'0,"0"0"42"15,0 0-118-15,0 0-36 16,0 0-21-16,0 0-19 16,113-40-110-16,-61 27-57 15,-4 6-15-15,-7 4-87 16</inkml:trace>
  <inkml:trace contextRef="#ctx0" brushRef="#br0" timeOffset="20251.91">28277 10297 147 0,'0'0'300'16,"-84"33"-151"-16,61-23 40 0,12-3-93 16,11-7-68-16,6 0-28 15,30 0 0-15,19 0 3 16,14-14-3-16,7-11-166 16,-2-9-145-16,0-3-88 15</inkml:trace>
  <inkml:trace contextRef="#ctx0" brushRef="#br0" timeOffset="20438.37">28757 10036 607 0,'0'0'125'16,"0"0"113"-16,0 0-76 16,0 0-94-16,0 0-17 0,0 0-39 15,9 11-8-15,9 18-8 16,0 13 2-16,-6 13-6 15,-12 1-67-15,0 2-124 16,-24-2-86-16,-13-10-84 16</inkml:trace>
  <inkml:trace contextRef="#ctx0" brushRef="#br0" timeOffset="21100.31">28025 8681 107 0,'0'0'174'0,"0"0"-113"16,0 0 38-16,0 0-80 0,0 0-18 15,-45 84 7-15,27-41 6 16,5-4 11-16,6-3-12 15,7-9 1-15,0-10-13 16,0-4 2-16,13-9 5 16,11-4 1-16,8 0 98 15,7-22-41-15,7-6-8 16,-1-6 7-16,0-5-5 16,0-5-30-16,-5-1 8 15,-7 8-29-15,-6 10-5 16,-12 11 8-16,-6 13-12 15,-5 3-1-15,2 16-14 16,1 20-14-16,-1 12 27 0,-3 4 2 16,-3-3 1-16,0-8 8 15,0-10-9-15,-7-9 3 16,-3-7 3-16,1-8 0 16,-5-7 13-16,-2 0 0 15,-9-10-3-15,-7-15 8 16,-2-13-13-16,-5-8-7 15,-3-4-4-15,2-1-4 16,4 7 2-16,5 7-26 16,4 21-6-16,-3 10-22 15,-3 9-34-15,-6 29-144 16,-7 16 23-16</inkml:trace>
  <inkml:trace contextRef="#ctx0" brushRef="#br0" timeOffset="22652.01">27332 11358 443 0,'0'0'31'16,"0"0"65"-16,0 0 26 15,0 0-42-15,0 0-10 16,0 0-3-16,-3-7-20 16,3 7 6-16,0 0-8 15,0 0-1-15,0 0-7 16,0 0-12-16,0 0-10 15,14 0-15-15,21-7 0 16,15 1 14-16,14-4-10 16,7 0-3-16,-4 0-1 15,-9 0 0-15,-9 4-22 16,-13 1-35-16,-14 3-36 16,-13 2-47-16,-6 0-63 15,-3 0 15-15,-1 0 79 0,-23 7-48 16,-7 9-55-16</inkml:trace>
  <inkml:trace contextRef="#ctx0" brushRef="#br0" timeOffset="22952.05">27345 11497 82 0,'0'0'194'0,"0"0"-9"16,0 0-56-16,0 0-9 15,0 0-33-15,0 0-5 16,-38 12-20-16,46-12-14 15,19 0-21-15,15 0 36 0,14-3-24 16,10-3-23 0,3-1-11-16,0 3 1 0,0-2-4 15,-8-1-2-15,-9 2 1 16,-14 1 1-16,-13 1-2 16,-14 2 0-16,-8 1 3 15,-3 0-2-15,0 0 3 16,0 0-4-16,0 0-20 15,0 0-1-15,-9 0-37 16,-12 1-65-16,-6 11-88 16,-6 5-66-16,-3 0-93 15</inkml:trace>
  <inkml:trace contextRef="#ctx0" brushRef="#br0" timeOffset="32076">28810 11341 35 0,'0'0'77'0,"0"0"-13"16,0 0 4-16,0 0-13 15,0 0-16-15,0 0-6 16,0 0-4-16,0 0-3 16,0 0-9-16,0 0-1 15,0 0 0-15,0 0-13 16,0 0 2-16,0 0 0 0,0 0 1 16,0 0 1-16,1 0 12 15,10-11-12-15,8-1 10 16,2-9-14-16,0-1 2 15,-2 2-4-15,-3-3 4 16,-4 1-4-16,-3 1 6 16,0-3-4-16,-6 10 14 15,-1 3 0-15,-1 7 4 16,-1 4 12-16,0 0-10 16,0 0-6-16,0 0-6 15,0 0 0-15,0 0 4 16,0 0-10-16,0 0 1 0,0 0-6 15,-3 15 1-15,-7 7-2 16,-1 7 1-16,1 15 0 16,0-1 5-16,1 9-3 15,1-3 0-15,0-3-1 16,0 4 1-16,2-3-2 16,0 2 0-16,1-3 1 15,-1-6 1-15,-1-4-2 16,1-6 0-16,0-4 3 15,0-6-2-15,-1 1 2 16,2-8-3-16,1-4 0 16,2-3-2-16,2-5 2 15,-1-1 0-15,1 0 0 16,0 0 0-16,0 0 0 16,0 0 0-16,0 0 0 0,-2 0 4 15,2 0-4 1,0 0-2-16,-3 0-2 0,0 0-4 15,-2 0-16-15,-2 0 9 16,3 0 8-16,2 0 5 16,1 0-11-16,1 0 11 15,0 0 0-15,0 0 0 16,0 0 1-16,0 0-4 16,0 0-7-16,0 0 4 15,0 0-13-15,0 0 8 16,0 0 0-16,0 0-5 15,0 0-4-15,0 0-4 0,0 0 8 16,0 0 14-16,0 0-5 16,0 0-2-16,0 0 10 15,0 0-6-15,0 0-5 16,0 0 4-16,0 0-5 16,1 0 3-16,2 0-10 15,-1 0 0-15,-1 0-8 16,3 0-15-16,-2 0-17 15,-1 0-14-15,-1 3-8 16,0-3 22-16,0 0 25 16,0 0 21-16,0 0-5 15</inkml:trace>
  <inkml:trace contextRef="#ctx0" brushRef="#br0" timeOffset="32899.78">28739 11833 12 0,'0'0'81'15,"0"0"6"-15,0 0-16 16,0 0 12-16,0 0-9 16,0 0-21-16,0 0-2 15,-11 0 7-15,11 0 10 16,0 0 8-16,0 0-10 15,0 0-9-15,0 0-11 0,0 0-26 16,0 0-11-16,0 0 5 16,5 0-8-16,16 0 2 15,15 0 30-15,9 0-4 16,7 0-13 0,-3-3-16-16,2-1 0 0,-6 1-3 15,-4 1-2-15,-8 0 3 16,-6 0-3-16,-9 2 0 15,-6 0 2-15,-5 0-2 16,-4 0-2-16,-1 0 2 16,-2 0 4-16,0 0-1 15,0 0-2-15,0 0-1 0,0 0 11 16,0 0-9 0,0 0 2-16,0 0 3 15,0 0-6-15,0 0 3 16,0 0-4-16,0 0 0 0,0 0 1 15,0 0-1-15,0 0 0 16,0 0 0-16,0 0 2 16,0 0-3-16,0 0 1 15,0 0-6-15,0 0 5 16,0 0-17-16,0 0 8 16,0-3 1-16,0 3-4 15,0 0 5-15,0 0-2 0,0 0-4 16,0 0 13-1,0-3-12-15,0 3 1 0,0-1 6 16,0 1 2-16,0 0 4 16,0 0-3-16,0 0 3 15,0 0 3-15,2 0-3 16,-2 0 0-16,0 0 0 16,0 0 0-16,0 0 2 15,0 0-2-15,0 0 0 16,0 0 2-16,0 0-1 15,0 0-1-15,0 0 0 16,0 0 1-16,0 0 0 16,0 0-1-16,0 0 0 15,0 0-3-15,0 0 3 16,0 0 0-16,0 0-2 0,0 0-6 16,0 0-38-16,0 0-35 15,-2 0-59-15,-10 0-71 16,-7 4-76-16</inkml:trace>
  <inkml:trace contextRef="#ctx0" brushRef="#br0" timeOffset="33837.92">28807 11324 74 0,'0'0'45'15,"0"0"-7"-15,0 0-15 16,0 0-2-16,0 0 3 16,0 0 9-16,-2 0-2 15,2 0-2-15,0 0-8 16,9-3 2-16,7-11 13 0,4-1 12 16,1-5-28-16,-2 3-11 15,-4 1-4-15,-3 3 0 16,-3-3 13-16,-3 2-1 15,-2 0-3-15,1 8 10 16,-5 3-13-16,0 2 20 16,0 1-7-16,0 0-14 15,0 0-10-15,0 0-9 16,0 26-10-16,0 19 19 16,-9 17 3-16,-5 11-2 15,-2 3 0-15,-5 3-1 16,-1-3-38-16,-4-4-23 15,0-13-14-15,0-12 2 16,2-15 8-16,5-11 5 0,1-6 10 16,6-7-1-16,-1-5 6 15,2-3-43-15</inkml:trace>
  <inkml:trace contextRef="#ctx0" brushRef="#br0" timeOffset="34176.11">28637 11866 26 0,'0'0'56'0,"0"0"25"16,0 0-5-16,0 0-7 15,0 0 0-15,0 0-25 16,-65 13 0-16,58-12-1 16,1 2 3-16,3-3 15 15,1 3-14-15,1-3-15 0,1 0 3 16,0 0-27 0,0 0-6-16,0 3-2 0,16 1 0 15,16-1 41-15,14 1 12 16,9-4-13-16,4 0-8 15,6 0-27-15,-4-7 0 16,-7-3-1-16,-8 3-3 16,-12 0 0-16,-10 4-1 15,-10 0 0-15,-8 3 5 16,-4 0-3-16,-2 0-2 16,0 0 5-16,0 0-2 15,0 0-3-15,0 0-5 16,0 0-38-16,0 0-39 15,0 0-46-15,-2 0-76 0,-6 0-195 16</inkml:trace>
  <inkml:trace contextRef="#ctx0" brushRef="#br0" timeOffset="35143.92">29830 11860 349 0,'0'0'32'0,"0"0"-18"16,0 0 8-16,0 0-20 15,0 0 3-15,0 0 0 16,-12 3 2-16,-3 3-6 0,-1 1 2 16,2-3 38-16,1-1-23 15,2 0 7-15,4-3 17 16,1 0-1-16,0 0-6 16,3 0 9-16,0-3-8 15,1-11-6-15,1-2-14 16,1-4-9-16,0 1-7 15,0 2-6-15,9 5 1 16,3 1-3-16,-2 5-1 16,3 6 4-16,0 0-8 15,0 6-1-15,0 17 7 16,-4 1 6-16,-7 4 1 16,-2-1 0-16,0-3 0 0,-17-2 0 15,-2-2-10-15,-2-3 10 16,3-7 3-16,3-3-1 15,3-7 2-15,3 0 1 16,1 0 7-16,0-14-2 16,2-13-3-16,3-2-2 15,1 3-5-15,2 9-3 16,0 7 1-16,0 10-5 16,0 0-7-16,0 0 2 15,11 13-16-15,8 7 23 16,1 3 3-16,-1-2 0 15,-5-4-15-15,-6-5-6 0,-5-5 0 16,-1-7 19-16,-2 3 4 16,0-3 0-16,0 0 11 15,0 0 4-15,0-7 2 16,-6-8-7-16,-1-10 12 16,2 8 19-16,4 1-38 15,1 10 69-15,0 3-12 16,0 3-14-16,0 0-17 15,0 0-29-15,0 0-14 16,0 9-2-16,11 18 5 16,0 9 11-16,-6 8 9 15,-5 5 0-15,-6 7 1 16,-23 0-9-16,-10 5-1 0,-7-3-26 16,-7-2-41-16,-10 0-46 15,-3-3-36-15,-2-13-113 16</inkml:trace>
  <inkml:trace contextRef="#ctx0" brushRef="#br0" timeOffset="37078.03">27715 10207 30 0,'0'0'98'15,"0"0"-41"-15,0 0-42 16,0 0 7-16,0 0-7 16,0 0 17-16,-24 5 3 15,22-2 14-15,1-3 2 16,1 0-16-16,0 0-13 0,0 0 15 16,0 0-19-16,0 0 1 15,0 0 0-15,0 0 8 16,0 0 15-16,0-10-14 15,0 0-22-15,4 3-3 16,3-3-1-16,1 3-4 16,3-2 0-16,-1 1 1 15,3 0 0-15,0 6-6 16,-3 2 0-16,-1 0 4 16,1 0-9-16,1 5 3 15,-1 14 9-15,-2 11 0 16,-2 9 5-16,-5 9-3 0,-1 7 4 15,0 2-1-15,0 5-4 16,-4-9-1-16,-1-14 1 16,-1-11 2-16,3-15 0 15,2-8-3-15,1-3 4 16,0-2 21-16,0 0 14 16,0-14 25-16,0-20-6 15,7-12-48-15,4-15-3 16,2-3-6-16,4-6 0 15,2-3 8-15,0 4-7 16,1 10 4-16,-4 19-5 16,-1 14 0-16,-2 9-2 15,-2 11 0-15,7 6-8 0,3 6-4 16,10 21-4 0,6 13 17-16,-4 6 3 0,-8 3-1 15,-10 0 5-15,-9-6-7 16,-6-5 0-16,0-9 10 15,0-4-9-15,-4-1-1 16,-2-6-1-16,-2-2-83 16,3-7-91-16,3-9-21 15</inkml:trace>
  <inkml:trace contextRef="#ctx0" brushRef="#br0" timeOffset="37717.67">29918 11456 285 0,'0'0'218'0,"0"0"-212"16,0 0 37-16,0 0 20 16,83-17-1-16,-43-5-33 15,-1-1-26-15,-4-3-3 16,-5 2-7-16,-7-2 7 0,-6 0 6 15,-7 2 7-15,-7-1 44 16,-3 0 24-16,0 7-5 16,0 10 20-16,0 1-45 15,-1 7 11-15,-4 0-21 16,1 0-24-16,-1 0-10 16,-2 21-7-16,-2 19-15 15,-3 19 14-15,3 16-4 16,4 8 5-16,2 0 1 15,3-3-1-15,0-8-5 16,0-10-89-16,0-18-26 16,0-15-44-16,0-16-49 15,0-10-4-15,-4-3-33 0</inkml:trace>
  <inkml:trace contextRef="#ctx0" brushRef="#br0" timeOffset="37867.21">30086 11774 24 0,'0'0'196'15,"0"0"-3"-15,0 0-52 16,0 0-1-16,-95 6-25 15,81 5-9-15,7-5-65 16,6-2-25-16,1-1-16 16,22 0-16-16,30 0 16 15,26-3 50-15,17 0-36 16,11 0-14-16,6-10-165 16,-17-10-207-16</inkml:trace>
  <inkml:trace contextRef="#ctx0" brushRef="#br0" timeOffset="38076.75">30734 11787 1100 0,'0'0'67'16,"0"0"-64"-16,0 0 4 15,0 0-7-15,18 113-5 16,-18-58-45-16,-2 5-94 16,-25 0-141-16,-3-12-172 15</inkml:trace>
  <inkml:trace contextRef="#ctx0" brushRef="#br0" timeOffset="38526.04">31392 11268 843 0,'0'0'111'16,"0"0"-15"-16,0 0-96 15,0 0-6-15,0 0-31 16,0 0 10-16,13-42 3 16,9 14 16-16,7-5-10 15,-6-3 18-15,0 4 1 16,-8 5 5-16,-5 7 18 15,-5 10 25-15,-5 10-13 16,0 0-8-16,0 7-28 16,-11 36 0-16,-7 23-6 15,-4 26 5-15,1 7 1 0,6-2 1 16,2-2-1 0,4-12 0-16,1-9-50 0,2-16-95 15,2-15-71-15,-2-19-21 16,3-22-113-16</inkml:trace>
  <inkml:trace contextRef="#ctx0" brushRef="#br0" timeOffset="38684.46">31257 11780 369 0,'0'0'249'16,"0"0"13"-16,-80 11-91 16,74-8-91-16,6-3-39 15,0 0-41-15,12 0-18 16,22 0 18-16,15-7 4 15,14-6-4-15,4-1-97 0,3-3-173 16,-6-5-136-16</inkml:trace>
  <inkml:trace contextRef="#ctx0" brushRef="#br0" timeOffset="39232.92">31861 11698 279 0,'0'0'476'16,"0"0"-353"-16,0 0 45 16,0 0-119-16,0 0-46 15,0 0 3-15,-12 82 3 16,12-51-6-16,0-9-3 16,-7-6-11-16,1-10-28 15,0-1-2-15,-1-5 34 0,2 0 7 16,2 0 3-16,-1-17 5 15,4-9 0-15,0-6-6 16,0-9 0-16,12 7-2 16,-1 12 0-16,0 10 5 15,-3 4-3-15,0 8-4 16,3 0 2-16,4 0-4 16,4 17 4-16,3 6-7 15,-2 3 7-15,-5-6-2 16,-8-1 1-16,-7-12 1 0,0 4 1 15,0-2 5-15,-15-5 19 16,-6 2-18-16,-1-6 5 16,4 0 6-16,3-3 3 15,5-17 5-15,7-3-13 16,3-4-8-16,0 5 14 16,13 3-8-16,8 7 5 15,-3 4 16-15,3 8-11 16,0 0-6-16,-6 5-15 15,-1 19 4-15,-6 8-3 16,-5 11-1-16,-3 10 0 16,-4 0-1-16,-20 0-5 15,-9 2-73-15,-1-8-46 0,-2-6-113 16,7-16-125 0</inkml:trace>
  <inkml:trace contextRef="#ctx0" brushRef="#br0" timeOffset="39418.42">32443 11853 1053 0,'0'0'51'0,"0"0"90"15,0 0-141-15,0 0-30 16,0 0-89-16,0 0-45 15,86 0-140-15,-39-4-79 0</inkml:trace>
  <inkml:trace contextRef="#ctx0" brushRef="#br0" timeOffset="39590.87">33299 11819 518 0,'0'0'116'0,"0"0"23"15,0 0-74-15,0 0-65 16,0 0-17-16,0 0 13 16,87 0-17-16,-34 0-173 15,8-9-31-15,7-4-113 16</inkml:trace>
  <inkml:trace contextRef="#ctx0" brushRef="#br0" timeOffset="43959.37">30079 12854 600 0,'0'0'10'15,"0"0"39"-15,0 0-6 16,-88-13-20-16,53 13-21 0,-3 23-2 15,-2 13-3-15,2 17 0 16,5 13-4-16,8-1 7 16,13 2-6-16,10-10 2 15,2-11-3-15,17-13 3 16,13-16-23-16,9-12 7 16,10-5 5-16,6-32 15 15,3-15 1-15,-3-12-1 16,-8 3 0-16,-10 2 7 15,-10 7-4-15,-9 9 11 16,-9 15 16-16,-5 9 8 16,-4 14-1-16,0 0-7 15,0 0-30-15,0 17-7 16,0 16-19-16,9 7 26 16,6 6 0-16,9-9-5 0,6-11-30 15,-1-13-32-15,1-7-4 16,-1-6 30-16,-3-12 20 15,-4-15 21-15,-5-7 4 16,-9 1 3-16,-8-6 22 16,0-4 2-16,-24 1 9 15,-6 8 16-15,-3 12-14 16,1 18 4-16,0 8-46 16,4 28-5-16,7 18-7 15,12 3-3-15,9 3 10 16,15-6-16-16,19-15-24 15,7-11 2-15,3-16 22 0,0-8 21 16,0 0 3 0,-1-20 6-16,-1-11 12 0,-3-2 24 15,-9-4-5-15,-8 2-14 16,-4 4-5-16,-9 8-7 16,-4 10 6-16,-4 11-17 15,-1 2 3-15,6 0-6 16,4 19-26-16,8 11 25 15,10 3-5-15,1-7 8 16,4-10-4-16,-4-10-15 16,-3-1 13-16,-1-5 4 15,-1-5 0-15,-2-14 18 16,1-3 0-16,-2-2 3 0,-2 5 1 16,-5 2-22-16,-4 6 1 15,-4 11-1-15,-5 0-9 16,4 0 2-16,3 0-13 15,6 11 10-15,8-1 10 16,3 0 0-16,2-4-1 16,2-6-3-16,1-3-6 15,0-17 9-15,-2-3-1 16,-4-10 2-16,-4 0 13 16,-4 0-11-16,-5-3 27 15,-7 12 23-15,-4 10 4 16,0 11 35-16,0 3 1 0,0 0-66 15,-6 10-26-15,-5 11-4 16,2 8-10-16,2 4 7 16,7 3-5-16,0-5 8 15,21-2-10-15,10-5-1 16,7-5 10-16,2-5-6 16,-4-1 6-16,-10-4 4 15,-10-2-5-15,-12-1-6 16,-4 1-11-16,-14 10-19 15,-20 3-32-15,-13 2-76 16,-7-8 61-16,6-8-26 16,9-6-27-16,15-29-6 15,23-24-96-15</inkml:trace>
  <inkml:trace contextRef="#ctx0" brushRef="#br0" timeOffset="44131.83">31493 12626 94 0,'0'0'210'0,"0"0"34"16,80-66-27-16,-65 66-72 15,-3 0-58-15,3 23-42 16,0 20-40-16,-3 27-1 16,-6 16-4-16,-6 10 0 15,-4-1-50-15,-13-10-68 16,4-14-57-16,7-19-22 16,6-20 30-16,3-22-9 15,19-10 8-15</inkml:trace>
  <inkml:trace contextRef="#ctx0" brushRef="#br0" timeOffset="44875.3">31712 12989 68 0,'0'0'131'16,"0"0"60"-16,0 0-19 0,0 0-91 15,-91-42-44-15,70 42-37 16,5 9-5-16,9-2-1 16,7-1-46-16,0 1-59 15,19 0 31-15,17-7 19 16,13 0 20-16,10-10-31 15,7 0-14-15,0-11-1 16,-8 6 87-16,-15-4 62 16,-14-9-53-16,-15 6 114 15,-12 2-109-15,-2 12 100 16,-12 8 5-16,-15 0-66 0,-5 17-53 16,-4 14-1-16,1 8-10 15,8 0 10-15,11-2-3 16,13-4-1-16,3-11-1 15,10-5-30-15,13-7 5 16,2-10 13-16,8 0 4 16,-2-13 10-16,5-13 4 15,-2-4-2-15,-4-4 2 16,-6-1 2-16,-7 6 1 16,-6 4 17-16,-6 16 11 15,-4 6-3-15,-1 3 0 16,0 0-28-16,2 9-8 0,1 14-16 15,1 1 24-15,6 2 2 16,6-7-2-16,3-8-6 16,4-1 5-16,3-10-1 15,4 0 2-15,3-10 5 16,1-10-5-16,-2-4-2 16,-4 7-7-16,-6 5 3 15,-5 5 3-15,-4 7 0 16,-2 0 0-16,0 2-1 15,3 10-1-15,2 4-9 16,2-2-40-16,6-5-11 16,3-9 65-16,0 0 16 15,-2-12-12-15,-4-12 10 16,0-5 35-16,-3-8 0 16,-3-6 13-16,-4-6 17 0,-1-8-5 15,-4-3-10-15,-5 2-6 16,-1 11 26-16,0 18 9 15,0 18-16-15,0 11-30 16,0 0-45-16,-10 14-2 16,-8 22-38-16,-3 21 12 15,-2 19-11-15,4 9-25 16,9 4-97-16,5-4-113 16,5-11-93-16,0-28 202 15</inkml:trace>
  <inkml:trace contextRef="#ctx0" brushRef="#br0" timeOffset="45016.68">32540 12814 311 0,'0'0'152'15,"0"0"66"-15,0 0-108 16,0 0-38-16,0 0-72 16,0 0-35-16,63-62 21 15,11 36-98-15,4-4-151 16</inkml:trace>
  <inkml:trace contextRef="#ctx0" brushRef="#br0" timeOffset="45518.01">30799 14380 268 0,'0'0'326'0,"0"0"-263"16,0 0-49-16,73-125-11 0,-16 45-3 15,-3-5-65-15,-11 4-82 16,-10 10-35-16,-12 21 147 16,-12 23 35-16,-6 17 88 15,-3 10 34-15,0 0 2 16,-5 0 5-16,-15 13-90 16,-3 6-37-16,1 3 1 15,7 0-3-15,10-2 0 16,5-3-12-16,2 3-2 15,22-4 4-15,4-2-12 16,6-2 8-16,1 1 14 16,-1 1 0-16,-6 3 0 15,-5 3 0-15,-13-1 0 16,-7 9 10-16,-3 0-10 16,-15 2 6-16,-13-7-6 0,-4-3-86 15,1-13-88-15,7-7-137 16</inkml:trace>
  <inkml:trace contextRef="#ctx0" brushRef="#br0" timeOffset="46199.82">31350 13825 485 0,'0'0'41'15,"0"0"69"-15,0 105-90 0,0-68-20 16,0-13-26-1,1-9-44-15,10-7 2 0,8-8-8 16,5-17 45 0,3-19 28-16,3-4 2 0,-2-7-24 15,-6 2 5-15,-7 7 14 16,-10 12 6-16,-5 11 25 16,-12 15 94-16,-19 0 6 15,-13 29-92-15,-3 11 4 16,3 9 5-16,10 8-28 15,13-2-14-15,15-5-3 16,6-7-63-16,17-16-91 16,26-15 20-16,15-12-12 15,12-16 27-15,12-14 35 16,0-3 87-16,2 6 46 0,-10 10 61 16,-13 12 21-16,-17 5 1 15,-21 7-22-15,-14 21 17 16,-9 9 3-16,-15 7-49 15,-25 1-32-15,-9-2-13 16,-5-7-21-16,5-12-6 16,12-12-2-16,9-10 5 15,14-2-9-15,9-21 10 16,5-25-10-16,12-23-12 16,20-11 8-16,7 4-5 15,2 6-9-15,-2 24 12 16,-9 21 11-16,-8 12-5 0,-7 13 19 15,-6 6-5-15,-2 33-9 16,-3 25 20-16,-4 17-12 16,-4 16 9-16,-16 14-18 15,-4 2-3-15,4-4 7 16,6-9 7-16,5-32-9 16,9-27 18-16,0-22-10 15,0-16-8-15,0-3-2 16,15-25-4-16,13-30 14 15,8-23-14-15,4-23 0 16,-4-13-102-16,-3-5-122 16,-4 10-95-16,-3 23-55 15</inkml:trace>
  <inkml:trace contextRef="#ctx0" brushRef="#br0" timeOffset="46591.87">32127 13861 109 0,'0'0'617'16,"0"0"-486"-16,0 0-36 15,0 0-75-15,7 80 2 16,2-41-7-16,-1 0-15 16,-2-8-3-16,1-11-13 15,-1-11-59-15,3-9-20 0,7 0 20 16,5-13 57-1,6-20 18-15,3-6 5 0,-2-5-5 16,-2 8 9-16,-4 13-9 16,-5 6 11-16,-6 7 6 15,0 10-8-15,-4 0-9 16,7 0-6-16,2 0-1 16,3 10-5-16,5-4-30 15,2-3-19-15,4 2 22 16,7-5 39-16,2 0 3 15,4-8 42-15,2-1 27 16,-5-4-18-16,-7 6-1 16,-12 0-53-16,-11 2-27 15,-10 0-127-15,-3 5-258 16</inkml:trace>
  <inkml:trace contextRef="#ctx0" brushRef="#br0" timeOffset="48324.06">32518 13726 251 0,'0'0'62'16,"0"0"29"-16,0 0-35 0,0 0-29 16,0 0-20-16,0 0-7 15,0 0 4-15,-35 36-3 16,29-13 1-16,2 4 12 15,1 5-3-15,3 9 7 16,0 1-18-16,0-2 2 16,12-7-1-16,1-10-1 15,4-7-2-15,5-5-9 16,2-11-23-16,4 0 3 16,5-7 4-16,-3-17 7 15,-5-1-7-15,-1-5 7 16,-9-4 0-16,-5 1-12 0,-3 4-18 15,-6 5 13-15,-1 9-6 16,0 11 36-16,0 1-32 16,0 3-42-16</inkml:trace>
  <inkml:trace contextRef="#ctx0" brushRef="#br0" timeOffset="49080.07">32698 13776 0 0,'0'0'87'0,"0"0"6"0,0 0-2 16,0 0-10-16,0 0-10 16,0 0-29-16,-3-7-16 15,2 7-22 1,1 0-4-16,-2 0-9 0,1 0 8 15,1 0-4-15,-2 3 5 16,1 4 1-16,1-7-1 16,0 0-2-16,0 0-1 15,0 0 2-15,0 0-2 16,1 0 6-16,8 0-2 16,3 0 8-16,0 0-3 15,0 0-2-15,3 0 3 0,0-3-3 16,3-5 8-1,-2-1-12-15,0-4 0 0,-3 2 7 16,-5-1-5-16,-6 2 0 16,-2 3 3-16,0 2-5 15,-2 3 8-15,-16 2-5 16,-7 0 3-16,-5 11-3 16,-1 14-2-16,3 5-1 15,6 7 0-15,9 2 1 16,9 0-3-16,4-5-4 15,0-7 0-15,17-7 6 16,8-6 0-16,5-14 5 16,6 0 4-16,2-8-2 15,-4-15 11-15,-2 3-11 16,-7-10 2-16,-4 4 10 0,-6-3 6 16,-3-2 1-16,-4 14-16 15,-3 8-8-15,-3 9 7 16,-2 0-9-16,0 0-10 15,0 0-17-15,3 16-7 16,7 5 33-16,6 1 1 16,5 1 0-16,3-9-1 15,8-4-5-15,2-10-1 16,4 0 7-16,4-8 6 16,3-8-1-16,-2-2 0 15,-1 4 11-15,-5 1 24 16,-8 2-11-16,-7 11-6 15,-4 0-22-15,0 0-1 0,1 7-9 16,-2 12-3-16,-4 11-91 16,-8 3-42-16,-5 0-213 15</inkml:trace>
  <inkml:trace contextRef="#ctx0" brushRef="#br0" timeOffset="50039.78">27809 15483 333 0,'0'0'81'0,"0"0"7"16,0 0 95-16,0 0-75 16,0 0-36-16,0 0-25 15,-39 0-14-15,39 0-4 16,0 0-1-16,13-3-5 15,14-10-5-15,16-13-3 16,10-11 7-16,6-10-21 16,3-8-2-16,-4-9-3 15,-6-11-7-15,-12-15 1 0,-13-6-3 16,-14-6 12-16,-13 10-1 16,-4 13 3-16,-20 20-1 15,-6 22 5-15,0 20-5 16,-4 17 0-16,-6 29 0 15,-2 35-25-15,3 25 24 16,11 13-5-16,15 7-6 16,13-7 9-16,1-12-14 15,26-21-12-15,6-23 6 16,6-18-17-16,4-18 31 16,5-10 2-16,2-7 7 15,2-24 18-15,-5-8-13 16,-7-6 5-16,-11-5 1 15,-7-4-2-15,-8 14 18 16,-6 11-20-16,-5 20 10 0,-3 9-10 16,0 0-7-16,0 29-27 15,0 12 12-15,0 8 14 16,2-1 0-16,12-11-51 16,4-11-14-16,6-9 23 15,3-7 10-15,1-10 10 16,4 0 23-16,0-7 1 15,4-16 12-15,0 3-9 16,-4-3 8-16,-4 6 4 16,-9 8-7-16,-5 8-4 0,-3 1-5 15,0 1-15 1,4 17 14-16,1 4 2 0,3 3-1 16,4-3 3-16,1-1-3 15,3-4 0-15,1-10 0 16,0-7-40-16,1 0-66 15,-4-24-142-15</inkml:trace>
  <inkml:trace contextRef="#ctx0" brushRef="#br0" timeOffset="50566.02">27715 15894 551 0,'0'0'45'15,"0"0"123"-15,0 0-27 16,0 0-111-16,0 0-6 16,0 0-24-16,-3-11-13 15,23 11 9-15,10 0 0 0,8 13-8 16,-6 10-16-16,-2 3-27 16,-12 4-2-16,-9 0 5 15,-9-4 5-15,0 1 45 16,-1-4-2-16,-10-9 4 15,5-8 9-15,3-6-5 16,3 0 26-16,0-7 25 16,0-23 8-16,11-15-57 15,13-15 3-15,7-3-6 16,5 0 5-16,4 7 13 16,-1 17-2-16,-6 16-19 15,-5 13 0-15,-6 10 0 16,-4 10-26-16,-6 29-35 15,-6 20 0-15,-6 8-18 16,-4 11-36-16,-16-5 10 0,2-6-75 16</inkml:trace>
  <inkml:trace contextRef="#ctx0" brushRef="#br0" timeOffset="51029.98">28383 15869 487 0,'0'0'402'0,"0"0"-356"16,0 0 63-16,0 0-99 0,0 0-10 15,0 0-4 1,0 0-2-16,1 37 5 0,32-27 1 16,12-7-4-16,9-3-7 15,7-6-51-15,4-16-47 16,-4 0-166-16,-7-7 201 15,-6 2-97-15,-14 4 91 16,-11 1 20-16,-16 8 33 16,-7 5 27-16,-1 5 63 15,-23 4 44-15,-7 0-18 16,-1 0 1-16,2 0 26 16,5 0-12-16,8 0-39 15,7 0-13-15,6 0-20 16,4 0-11-16,0 0-12 15,0-10-9-15,0-6-3 0,13 2-6 16,-1 1 6-16,-1 9 2 16,0 4-2-16,0 0-7 15,1 3-2-15,-3 18 12 16,-5 9 4-16,-4 5 22 16,0 2-4-16,0 0-18 15,-7 2-4-15,-10 0-12 16,-2-5-98-16,-8-5-187 15</inkml:trace>
  <inkml:trace contextRef="#ctx0" brushRef="#br0" timeOffset="51757.96">29282 15731 506 0,'0'0'13'16,"0"0"-13"-16,0 0 6 16,-47 85 18-16,38-35 9 15,2-3-9-15,6-8-5 16,1-5 0-16,0-15-19 15,3-8 16-15,8-5-7 16,2-6 10-16,11 0 35 16,12-20 40-16,8-10-31 0,8-9-19 15,1-8-19 1,-2 1 5-16,-8-4-2 0,-5 11-9 16,-9 12 9-16,-11 8-19 15,-6 15-4-15,-3 4-5 16,0 3-19-16,2 24 11 15,0 12-6-15,-3 7 14 16,-5 4 6-16,-3-8-5 16,0-8 0-16,0-10 2 15,-8-12-2-15,2-4 13 16,0-6-10-16,-3-2 6 16,-1 0 16-16,-4-10-17 15,-7-16 6-15,-1-7 10 16,-5-16-20-16,-1 2 5 15,-3 1-10-15,-4 7 0 0,1 13 2 16,-3 12-2-16,-1 11-2 16,-3 3-4-16,-1 17-10 15,2 15 11-15,7 7-22 16,9 5-7-16,6 3-32 16,10 2-97-16,8-6-87 15,0-14-135-15</inkml:trace>
  <inkml:trace contextRef="#ctx0" brushRef="#br0" timeOffset="53356.13">29457 15100 406 0,'0'0'54'16,"0"0"0"-16,0 0 27 16,0 0-67-16,0 0-14 15,0 0 12-15,-14 0-1 16,14 0 14-16,13-3 13 0,9-8 13 15,6-9 1 1,3-5-41-16,-1-2-11 0,-4-3 11 16,-6 1-10-16,-8-1 17 15,-7 4 34-15,-5 2-8 16,0 11 7-16,0 4 6 16,0 8-9-16,0 1-8 15,0 0-20 1,-2 0-19-16,-4 0-1 0,-5 17-16 15,-3 13 15-15,0 12-11 16,1 8 8-16,4 16 3 16,3 1-2-16,1 2-1 0,0 0-5 15,4-6-66-15,1-14 11 16,0-10-13-16,0-15 16 16,0-8 33-16,0-11 3 15,0-2 6-15,0-3 19 16,0 0 4-16,0 0 23 15,-7 0-13-15,-3 0-12 16,-3-3 24-16,-4 3 9 16,-2 0-19-16,-3 0 5 15,-3 0-1-15,2 0 14 16,-1 5-12-16,6 2 13 16,6-4-1-16,4-1-9 15,4 0-5-15,4-2-5 0,0 0-11 16,0 0 10-1,0 0-9-15,1 0-1 0,21 0 9 16,14 0 6-16,14 0 53 16,11 0-21-16,8 0-29 15,4-4-1-15,0-5-20 16,-3 3-1-16,-13-2 8 16,-16 2-8-16,-17 6 2 15,-12 0 2-15,-10 0-3 16,-2 0 20-16,0 0-13 15,0 0-6-15,0 0 3 16,0 0-5-16,0 0-1 16,0 0-13-16,-3 0-46 15,-9 6-33-15,-6 11-85 0,-4 3-95 16,0 2-97-16</inkml:trace>
  <inkml:trace contextRef="#ctx0" brushRef="#br0" timeOffset="55522.1">30695 15172 54 0,'0'0'59'15,"0"0"48"-15,0 0-2 16,0 0-24-16,0 0-8 15,0 0 8-15,0 0 2 16,0 0-3-16,-3 0 6 16,0 0-11-16,1 0-12 15,2 1-9-15,-1 2-21 16,1-3-14-16,0 0-3 16,0 0-10-16,0 3-5 15,22 0-1-15,17 2 0 16,15-2 29-16,10-1-14 15,2-2-14-15,-1 0 3 0,-5 0-2 16,-7 0 0-16,-8-2-2 16,-6-1-4-16,-12-2-3 15,-6 2-40-15,-6 3-41 16,-8 0-35-16,-2 0-84 16,-4 0 49-16,-1 0 38 15,-6 11 9-15,-19 3 26 16,-11 8-87-16</inkml:trace>
  <inkml:trace contextRef="#ctx0" brushRef="#br0" timeOffset="55792.32">30762 15420 9 0,'0'0'139'16,"0"0"15"-16,0 0-28 0,0 0-35 15,0 0 1-15,0 0 4 16,-30 10-8-16,30-10-12 15,0 0-23-15,0 0-3 16,14 0-17-16,12 0-14 16,15 0 22-16,11 0-27 15,7 0-11-15,0-6-3 16,-1-1 2-16,-4 1 0 16,-7-1-2-16,-3 0 0 15,-4-2 1-15,-4 1-1 16,-5 2-21-16,-4 3-68 0,-9-2-143 15,-5 5-128-15</inkml:trace>
  <inkml:trace contextRef="#ctx0" brushRef="#br0" timeOffset="56871.84">32191 15450 269 0,'0'0'76'15,"0"0"40"-15,0 0-19 0,0 0-19 16,0 0-2-16,0 0-12 16,-1-3-12-16,1 3-9 15,0 0 12-15,0 0-18 16,0 0-7-16,0-3 4 16,0 3-17-16,0 0 0 15,0-3-8-15,1-5-6 16,12-9 0-16,4-1-3 15,8-3-2-15,1-2-2 16,2-4 4-16,0 2-1 16,-3-2 1-16,-1-3 0 15,-6 1 5-15,-4 0-5 0,-5 4 0 16,-8 6 7 0,-1 5-4-16,0 8-1 0,0-1 9 15,0 7-1-15,0 0 20 16,0 0-20-16,0 0-8 15,0 0-2-15,-1 0-2 16,-7 13-5-16,-5 15-2 16,-2 11 9-16,-1 8-1 15,2 8 1-15,1 1 0 16,1 3 1-16,0 1-1 16,1-10-1-16,4-7 1 15,-1-11-10-15,4-7-23 16,0-14-34-16,2-3 4 0,1-8 3 15,-1 0 7-15,-2 0 33 16,-7 0 16-16,-5 0-5 16,-1 0 1-16,-4 0 7 15,2 3 1-15,1-3 4 16,-3 3 9-16,5-2 21 16,-1 2 11-16,5-1 5 15,1 2 6-15,5-4-31 16,1 1 7-16,2-1 0 15,3 3-19-15,0-3 3 16,0 0-8-16,3 0-2 16,18 0 8-16,12 3-4 0,16 0 14 15,14-2 3 1,10 1-16-16,4-2-4 0,2 0-1 16,-10 0-5-16,-14 0 8 15,-14 0-8-15,-18 0 1 16,-14 0 17-16,-6 0 3 15,-3 0 3-15,0 0-4 16,0 0-19-16,0 0 8 16,0 0-10-16,0 0 0 15,0 0-5-15,0 0-25 16,0 0-72-16,0 3-57 16,0 4-148-16,3-4-145 15</inkml:trace>
  <inkml:trace contextRef="#ctx0" brushRef="#br0" timeOffset="57488.13">33298 15615 572 0,'0'0'2'0,"0"0"39"15,0 0 50-15,0 0-72 16,0 0-3-16,0 0-5 16,0-3-10-16,0 3 9 15,0 0-8-15,0 0 8 0,0-3 11 16,0 3 14-16,0 0 27 16,0 0-22-16,0 0-19 15,-2 0-2-15,1 0-19 16,-4 3-3-16,1 8-1 15,-4 0 4-15,4 7 9 16,4-5-9-16,0-4-2 16,0-2 1-16,0-1-8 15,6-5 9-15,7 2 1 16,4-3 2-16,0 0 9 16,3 0-10-16,-2-3-1 15,-2-7 9-15,-7 0-7 16,-4 0 6-16,-5 0-5 0,0 4 1 15,-3 4-4-15,-15 2-1 16,-2 0-10-16,-2 0 8 16,-2 2-7-16,8 8 0 15,2 3 2-15,10 0-18 16,4-3-8-16,0 0-25 16,3-4 10-16,9-5 31 15,4 2 10-15,3-3 7 16,1 0 9-16,4 0-5 15,-6 0 11-15,-8-7-2 16,-4 1 9-16,-3-2 8 16,0-1-15-16,-3 0-13 0,0 2-2 15,-15 3-55-15,-18 4-48 16,-17 0-93-16,-17 16-89 16</inkml:trace>
  <inkml:trace contextRef="#ctx0" brushRef="#br0" timeOffset="61899.09">25579 16936 414 0,'0'0'15'0,"0"0"-7"16,0 0-5-16,0 0 62 0,0 0-17 16,0 0-6-16,0 0 41 15,107-95-39-15,-69 65-18 16,-3 0-7-16,-8 0-17 16,-6-2 2-16,-15-2-4 15,-6 5-17-15,-12 2 2 16,-21 15-4-16,-14 10 19 15,-6 2 2-15,-5 30 1 16,0 15-1-16,4 10-2 16,8 11 2-16,10 2 12 15,11 0-13-15,13-6 2 0,9-6-3 16,3-1-3-16,4-6 1 16,13-1-2-16,-2-7 4 15,-2-6 2-15,-2-12 0 16,-8-3-2-16,-3-4 3 15,0-6 3-15,0 0 4 16,-17 0-1-16,-5-3-5 16,-7-2 9-16,-2 3-11 15,1-6-1-15,3-2 2 16,10 0 5-16,8 0 25 16,7 0 13-16,2-2-8 15,5-18-17-15,20-10-21 16,12-3-2-16,5 7-1 0,-3 10 3 15,-3 12 11-15,-5 4-8 16,-3 5 10-16,-3 19 9 16,-1 7-11-16,-4 8 1 15,-2 5-1-15,-2 9-8 16,0-5-3-16,0 3-4 16,6-4-51-16,3-9-51 15,5-12-89-15,3-21-53 16,1-5-156-16</inkml:trace>
  <inkml:trace contextRef="#ctx0" brushRef="#br0" timeOffset="62452.23">26260 17054 75 0,'0'0'348'16,"0"0"-301"-16,0 0 77 0,0 0-7 15,0 0-60-15,0 0-14 16,-37 5-14-16,9 25-22 16,-7 12-2-16,1 14 3 15,4 5 3-15,9 1 1 16,12-10 2-16,9-6-14 15,3-12-6-15,27-7 5 16,11-8-6-16,9-18 7 0,7-1 14 16,2-17-3-1,0-17 5-15,-10-8-13 0,-7-5 0 16,-18-6 9-16,-14-6-7 16,-10 0 5-16,-16-1-3 15,-22 11-7-15,-11 13 2 16,-6 12-2-16,0 14-10 15,0 10 5-15,7 6-9 16,9 23-69-16,14 11-96 16,19 4-50-16,6-8-51 15</inkml:trace>
  <inkml:trace contextRef="#ctx0" brushRef="#br0" timeOffset="63107.97">26601 16774 643 0,'0'0'3'16,"0"0"14"-16,0 0 75 16,0 0-55-16,0 0-26 15,0 0-11-15,-22-65-11 16,47 41 2-16,6 1 1 15,0 4-25-15,2 2 21 16,-3 6 1-16,-3 11-4 16,1 0 6-16,-1 5-7 15,-3 20 6-15,-5 9 5 16,-9 10 5-16,-5 5 0 0,-5 6 5 16,0-3 8-16,0-2 9 15,-1-9-4-15,-4-6-6 16,3-11 1-16,2-8-11 15,0-5-2-15,0-5 0 16,0-6-8-16,0 0 5 16,16 0 3-16,4 0 7 15,1-14 9-15,-1-1-12 16,-7 4 8-16,-7 5 0 16,-6 5 3-16,0 1 44 15,0 0-5-15,-3 0-33 16,-12 7-5-16,-3 10-16 15,-1 6-6-15,2 6 5 0,7 0-5 16,6 5 3 0,4 7-6-16,0-7-3 0,13 3 12 15,6-4-6-15,4-2 5 16,-1-1 1-16,-2-1 0 16,-3-4 1-16,-3 2-1 15,-5-2 0-15,-9-2 5 16,0 5-3-16,-8 2 10 15,-16 0 19-15,-6-1-12 16,-7-2-1-16,2 0-11 0,-1-8-6 16,1-4-2-1,4-3-11-15,0-6-89 0,2-6-219 16,3 0-207-16</inkml:trace>
  <inkml:trace contextRef="#ctx0" brushRef="#br0" timeOffset="65370.38">27534 17108 324 0,'0'0'82'0,"0"0"12"16,0 0 56-16,0 0 4 15,0 0-43-15,0 0-19 16,0 0-15-16,-59 4-26 15,59-3-18-15,0-1-7 16,0 5-26-16,4-3-12 16,26 1-1-16,19-1 12 15,18-2-36-15,9 0-61 0,-3 0-80 16,-8 0-36-16,-18-2-32 16,-20-1 4-16</inkml:trace>
  <inkml:trace contextRef="#ctx0" brushRef="#br0" timeOffset="65508.24">27738 17229 45 0,'0'0'163'16,"-110"67"-25"-16,74-44-28 16,14-6-20-16,13-10-12 15,9-5-78-15,9-2-3 16,36-2 3-16,23-18 0 16,22-10 0-16,7-9-121 15,-6-7-187-15</inkml:trace>
  <inkml:trace contextRef="#ctx0" brushRef="#br0" timeOffset="65873.32">28657 16966 701 0,'0'0'21'16,"0"0"-21"-16,0 0 0 16,0 0-16-16,0 0-5 0,-43 108 21 15,36-42-7-15,7-2 1 16,0-7-17-16,19-16-19 16,15-13-47-16,8-15 18 15,6-13 43-15,1-10 26 16,-4-26 2-16,-6-5 10 15,-12-16 59-15,-10 0 4 16,-12-1 7-16,-5 0-3 16,-12 9-39-16,-15 11-19 15,-4 15-5-15,-2 15-14 16,-2 8-5-16,2 25-38 16,8 17-117-16,14 2-116 15</inkml:trace>
  <inkml:trace contextRef="#ctx0" brushRef="#br0" timeOffset="66044.4">29308 17184 890 0,'0'0'45'16,"0"0"4"-16,0 0-30 15,-21 84-9-15,-2-19-13 16,0 5 3-16,1 8-77 15,5-1-108-15,8-12-227 16</inkml:trace>
  <inkml:trace contextRef="#ctx0" brushRef="#br0" timeOffset="66397.98">30022 17015 846 0,'0'0'7'16,"-80"-20"101"-16,57 20-48 15,4 10-60-15,5 24-3 16,3 16-10-16,3 1 13 16,8 4-12-16,5-6 3 15,23-13-7-15,12-11-61 16,9-14-25-16,6-11 38 15,1-6 17-15,-8-24 22 0,-10-6 22 16,-12-10 3-16,-16-4 29 16,-10-4 39-16,-7 2-3 15,-22 9-13-15,-5 17-19 16,-3 11 0-16,-1 15-25 16,2 8-8-16,7 25-28 15,12 13-143-15,17 7-50 16,3 0-78-16</inkml:trace>
  <inkml:trace contextRef="#ctx0" brushRef="#br0" timeOffset="66572.9">30549 17120 697 0,'0'0'320'0,"0"0"-216"15,0 0 74-15,0 0-119 16,0 0-59-16,0 0-14 15,-6 59-9-15,-6 0-23 16,-3 17-86-16,1 4-157 16,1-5-170-16</inkml:trace>
  <inkml:trace contextRef="#ctx0" brushRef="#br0" timeOffset="67042.32">31409 16919 681 0,'0'0'28'0,"0"0"66"16,0 0-29-16,0 0-65 16,0 0 0-16,-14 103 2 15,14-44 6-15,19 2-8 16,9-5 0-16,9-10-8 15,4-14 1-15,2-15-53 16,-7-17-16-16,-8-3 45 16,-10-29 30-16,-9-14 1 15,-9-14 1-15,-15-1-1 16,-24-4 5-16,-11 12-4 16,-3 13 7-16,0 15 22 15,1 24-7-15,8 3-23 16,7 28-6-16,19 17-28 15,18 3-93-15,12 3-93 16</inkml:trace>
  <inkml:trace contextRef="#ctx0" brushRef="#br0" timeOffset="67222.8">32063 17089 886 0,'0'0'65'15,"0"0"12"-15,0 0-14 16,0 0-63-16,-63 101-5 16,35-35 4-16,-2 3-15 0,3 8-105 15,6-4-89-15,5-8-140 16</inkml:trace>
  <inkml:trace contextRef="#ctx0" brushRef="#br0" timeOffset="67410.58">32340 17227 938 0,'0'0'83'0,"0"0"14"16,0 0-54-16,0 0-43 0,0 0-28 15,87-12-63 1,-35 5-132-16,3 3-107 0,5-5-87 15</inkml:trace>
  <inkml:trace contextRef="#ctx0" brushRef="#br0" timeOffset="67571.5">33093 17106 369 0,'0'0'89'15,"0"0"92"-15,0 0-34 16,0 0-81-16,0 0-34 15,85-3-4-15,-64 1-28 16,-3-1-6-16,1-2-168 16,-5-4-253-16</inkml:trace>
  <inkml:trace contextRef="#ctx0" brushRef="#br0" timeOffset="68489.88">28425 18887 474 0,'0'0'27'0,"0"0"64"16,0 0 12-16,0 0-79 15,0 0 11-15,0 0 28 16,4-13-17-16,27-21 21 15,14-18 18-15,9-15-58 16,2-14-9-16,-6-14-17 16,-7-11-2-16,-10-8-3 15,-18 8-10-15,-14 16 14 16,-1 25-5-16,-6 26 5 16,-9 24 7-16,-5 15-7 0,-7 21-15 15,-5 37-9-15,1 21-10 16,9 13 21-16,14 5-2 15,8-10-4-15,11-16 16 16,19-14-6-16,8-23-2 16,9-14-4-16,6-20 10 15,5 0 5-15,2-29 5 16,-3-6-1-16,-8-5 6 16,-9 3-9-16,-10 8 0 15,-13 9 4-15,-8 13-5 16,-5 7-1-16,-3 0-4 15,7 18-18-15,2 12 7 16,10 9 16-16,3 2 1 16,6-4-1-16,4-5-1 15,4-7 1-15,5-13-11 0,7-5-13 16,4-7 14-16,-1 0-2 16,-5 0 8-16,-6 0 4 15,-10 0-4-15,-4 0 4 16,-4 0-1-16,0 7-4 15,-4 0 2-15,2 0-2 16,1-4 2-16,1-3 1 16,2 0 2-16,-1 0 0 15,1-7 0-15,-2 1-2 16,-2 2-37-16,0 1-179 16,-2 1-94-16</inkml:trace>
  <inkml:trace contextRef="#ctx0" brushRef="#br0" timeOffset="69059.61">30229 18226 407 0,'0'0'169'0,"0"0"-99"15,0 0 109-15,0 0-96 16,0 0-64-16,0 0-6 16,0-2-13-16,0 25-14 15,0 15 14-15,0 17 3 16,14 4-3-16,5-5 1 16,8-6 1-16,3-10-3 15,4-12 1-15,2-10 0 0,0-10 4 16,2-6-3-16,-2-10 4 15,-4-15 10-15,-2-11-1 16,-9-2 12-16,-8-4-6 16,-9-8-7-16,-4-1 10 15,-12 0-16-15,-14 2 3 16,-7 10 2-16,-4 11 1 16,2 13-1-16,0 7-12 15,3 8-6-15,-1 3 2 16,5 24-13-16,6 13-65 15,7 16-63-15,9 6-34 16,6 4-26-16,0-9-33 16</inkml:trace>
  <inkml:trace contextRef="#ctx0" brushRef="#br0" timeOffset="69452.81">29537 19047 475 0,'0'0'120'0,"0"0"82"15,0 0-52-15,0 0-120 16,0 0-11-16,0 0-6 16,0 0 6-16,147 0 8 15,-55-15-2-15,21-9-9 16,17-12-1-16,13-2-15 16,-2 3 2-16,-14 2-9 15,-23 7 7-15,-31 5-24 16,-29 9 13-16,-24 4-13 15,-13 7 5-15,-7 1-25 16,-10 0-33-16,-17 18-51 16,-7 6-139-16,-5 2-16 0</inkml:trace>
  <inkml:trace contextRef="#ctx0" brushRef="#br0" timeOffset="69728.53">30320 19047 651 0,'0'0'118'16,"0"0"-9"-16,0 0 20 16,0 0-103-16,84 0-9 0,-23 0 20 15,8-7-19 1,6-16-14-16,2-6-2 0,-4-4-2 15,-7 5 2-15,-17 4-8 16,-18 12 6-16,-13 6-4 16,-12 3-2-16,-6 3-19 15,-6 0-39-15,-27 9-90 16,-28 6-222-16</inkml:trace>
  <inkml:trace contextRef="#ctx0" brushRef="#br0" timeOffset="76691.66">8593 7744 306 0,'0'0'3'15,"0"0"-3"-15,0 0 62 16,0 0 7-16,0 0-42 15,0 0-26-15,0 0 1 0,0 0-4 16,-6-23 1-16,6 23-6 16,0 23-1-16,0 16 8 15,0 22 27-15,0 20 8 16,0 16-22-16,6 10 14 16,0 0-4-16,0-11 6 15,1-17-12-15,-4-22-3 16,3-25 11-16,-3-15-3 15,-3-10-12-15,3-7 13 16,-3 0-4-16,0 0 0 16,3 0 11-16,-3 0 3 15,2-18 5-15,1-18-4 0,-3-12-32 16,4-19 4-16,-4-8-6 16,0-6-2-16,-4 3-12 15,-4-1 3-15,-4 6 2 16,2-1-5-16,-5 6-6 15,4 7 20-15,-5 13-10 16,4 13 10-16,0 14 3 16,3 11-3-16,3 7 5 15,0 3-5-15,-1 0-8 16,-2 11 6-16,-5 18-22 16,-5 14 10-16,3 6 11 15,2 0-1-15,5-7 4 16,2-11-4-16,1-14 4 0,3-12 4 15,3-5-2-15,0 0 2 16,0 0 11-16,0 0 2 16,0-6 7-16,3-18-2 15,7-11-9-15,2-5-1 16,-1-2-11-16,5 5 0 16,-4 11 0-16,1 10-1 15,1 8-6-15,2 8-7 16,11 7-11-16,4 19 11 15,8 11-4-15,3 6-2 16,7 6-49-16,-4 0-99 16,-8-6-64-16</inkml:trace>
  <inkml:trace contextRef="#ctx0" brushRef="#br0" timeOffset="77166.16">8618 8966 362 0,'0'0'7'0,"0"0"78"16,0 0-3 0,-100-30-53-16,73 46-11 0,2 18 2 15,1 12-7-15,9 11 0 16,8 2 7-16,7-3-5 16,0-3 3-16,3-14-18 15,13-11 0-15,2-16-3 16,-3-9 4-16,4-3-1 15,4-29 22-15,4-15 18 16,1-15-24-16,-4-3-10 16,-5-1-6-16,-7 3 0 15,-4 14 0-15,-5 17 0 0,-3 15 3 16,0 14-2-16,0 0-1 16,0 19-22-16,0 19 0 15,7 11 17-15,2 13 5 16,6-1-20-16,9-5-128 15,-2-11-103-15</inkml:trace>
  <inkml:trace contextRef="#ctx0" brushRef="#br0" timeOffset="77570.02">8927 9115 134 0,'0'0'360'0,"0"0"-356"15,0 0 12-15,0 0-1 16,0 0-15-16,0 0-1 16,-6 6-22-16,24-6 0 15,6 0 21-15,7 3-8 16,2 4 1-16,-6 5 1 16,-2 2 8-16,-7 3 0 15,-6 2 1-15,-6-1-1 16,-3-5 7-16,-3 0 0 15,0-6 16-15,0-4-1 16,0-3 5-16,0 0 22 16,0 0 13-16,3-15 8 0,4-19-30 15,7-13-40-15,11-10-1 16,8 2-1-16,6 5 2 16,4 8 22-16,-6 12-15 15,-1 14 6-15,-6 12-13 16,-2 4-3-16,-4 17-6 15,-1 22 2-15,-1 15-1 16,-6 8-61-16,-2 4-132 16,2-8-135-16</inkml:trace>
  <inkml:trace contextRef="#ctx0" brushRef="#br0" timeOffset="78687.87">14811 7292 81 0,'0'0'19'0,"0"0"78"15,0 0-68-15,0 0 26 16,0 0-6-16,0 0-24 16,-34-73 12-16,26 61 5 15,1 4 15-15,2 5 21 16,4 3-29-16,-1 0-8 0,2 0-36 16,0 23-5-16,0 26-2 15,2 21 2-15,12 12 28 16,-1 6-3-16,-1-10-15 15,-4-15-4-15,0-17 2 16,-4-23 5-16,0-12-5 16,-1-8-1-16,-3-3 7 15,3 0 31-15,-3-3 3 16,0-22 16-16,0-14-31 16,0-12-32-16,0-10 2 15,-10-3-3-15,-6-5 2 16,-3-1-5-16,-7 8 3 15,6 7-1-15,3 17 0 0,4 18 2 16,7 13-2 0,3 7 1-16,-3 6-26 0,-4 19 12 15,0 14-6-15,3 5 10 16,1-5 10-16,6-8-5 16,0-12 5-16,0-7-1 15,0-9 3-15,0-3 3 16,0 0 0-16,0 0 15 15,0 0 11-15,0-6-3 16,0-20 16-16,-10-7-40 16,4-16 2-16,6-4-7 15,0 2 1-15,0 6-5 0,13 12 2 16,12 13 0-16,8 7-2 16,6 10 2-16,6 3-4 15,4 7 3-15,-4 14 1 16,-5 6 0-16,-1 4 2 15,-10 2-29-15,0 1-87 16,-10-3-126-16,-8-1-125 16</inkml:trace>
  <inkml:trace contextRef="#ctx0" brushRef="#br0" timeOffset="79385.98">14962 8495 323 0,'0'0'77'16,"0"0"41"-16,0 0 28 16,0 0-71-16,0 0-50 15,0 0-14-15,-62-12-6 16,42 29 4-16,-6 11 10 15,7 11-15-15,3 9 50 16,2 8 5-16,8-1-30 0,2-6 14 16,4-8-24-1,0-10-7-15,4-9-12 0,9-7-2 16,10-8-2-16,7-7-3 16,10-5-44-16,14-20-111 15,4-8-138-15</inkml:trace>
  <inkml:trace contextRef="#ctx0" brushRef="#br0" timeOffset="80136.07">15296 8808 163 0,'0'0'144'0,"0"0"-68"16,0 0 30-16,0 0-20 15,0 0-19-15,0 0-12 16,-6-3-35-16,6-8-15 16,0-5-5-16,9 3-1 15,6-3-5-15,3 6 5 16,1 6-4-16,-6 4 2 15,4 0-4-15,-2 14-3 16,1 8 10-16,-5 8 4 16,-5 0 0-16,-3-1 0 15,-3-6-4-15,0-5 11 16,0-5-6-16,0-4 7 0,0-5 8 16,0-1-9-16,-3-3 8 15,3 0 24-15,0 0 35 16,0-17-3-16,0-15-72 15,0-7 1-15,3-2-8 16,13 1 1-16,5 11 3 16,-3 7 9-16,-1 10-7 15,-1 7 1-15,-3 5-3 16,0 0-6-16,4 6 3 16,-2 14 3-16,1 9 0 15,-2 5 0-15,-1 5 2 16,-4 1 6-16,-8 0-8 15,-1-5 0-15,0-5 3 0,0-10-3 16,0-8 3-16,0-7-3 16,0-2 1-16,0-3 11 15,0 0-11-15,0 0 1 16,0 0-4-16,0 0-4 16,0-4-9-16,0 0 8 15,-1 1 7-15,1 1-5 16,0 2 5-16,0 0-3 15,0 0 1-15,0 0-6 16,0 0-5-16,0 0-2 0,0 0-2 16,0 0 16-1,0 0-4-15,0 0-2 0,0 0-5 16,0 0-35-16,0 0-24 16,0 0-46-16,0 0-82 15,0-7-97-15</inkml:trace>
  <inkml:trace contextRef="#ctx0" brushRef="#br0" timeOffset="81402.17">11398 8120 95 0,'0'0'68'0,"0"0"-11"15,-3-78 18-15,-1 58-28 0,1 7-14 16,0 7 19-16,3 3-31 16,-3 3 4-16,3 0-4 15,0 0-17 1,0 0 6-16,0-1 6 0,0 0 2 15,0-2 20-15,0 3 6 16,0 0-11-16,0-1-4 16,0 1-16-16,0-2-2 15,0 2 0-15,0 0-7 16,0 0-4-16,0 26-24 16,0 23-20-16,3 30 42 15,7 18 4-15,7 5 5 0,-2-8-7 16,-1-13 0-16,-4-17 3 15,0-19 0-15,-7-18-2 16,-3-15 0-16,3-9 0 16,-3-3 5-16,0 0 7 15,0 0 6-15,0-8 23 16,0-23-11-16,0-8-26 16,-13-14-7-16,-1-9 2 15,-8-8 0-15,-2-6 0 16,0-2-6-16,-6 3 5 15,2 11-14-15,-5 3-2 16,6 18 17-16,5 13 0 16,10 13-15-16,3 17 13 15,0 8-32-15,-3 20 26 16,-1 9-9-16,5 0 12 0,6-7 1 16,2-13 1-16,0-9 2 15,0-6-5-15,0-2 6 16,0 0 5-16,0 0 0 15,10-10 4-15,9-14 31 16,5-12-20-16,3-13-6 16,0-2-3-16,-2-4 5 15,-4 13-4-15,-6 8-12 16,-2 18-5-16,-2 15 4 16,5 2-44-16,5 38-47 15,12 22 19-15,1 20-30 16,2 14-38-16,-1 5-53 15</inkml:trace>
  <inkml:trace contextRef="#ctx0" brushRef="#br0" timeOffset="81911.75">11548 9356 433 0,'0'0'68'0,"0"0"27"15,0 0-10-15,0 0-74 0,0 0-11 16,0 0-20-16,7 92 20 16,11-29 23-16,6 4-3 15,1-9-10-15,-11-4 2 16,2-6-3-16,-10-14 6 15,0-13 1-15,-3-11 18 16,-3-7-11-16,0-3 7 16,0 0 12-16,0 0-8 15,8-15-6-15,5-19 8 16,6-13-23-16,1-6-5 16,5 6-8-16,2 10 1 15,1 8-3-15,-1 10-19 16,3 9-12-16,-2 10 27 0,-4 0-20 15,0 13 15-15,-6 12 2 16,-6 3 2-16,-12-2 6 16,0 3-1-16,-3-2 2 15,-17 3 10-15,-15 0-6 16,-10-4 3-16,-4-3-6 16,-3-9-1-16,6-9-2 15,8-5-18-15,5-2-99 16,9-15-82-16,12 0 21 15,8 2-3-15</inkml:trace>
  <inkml:trace contextRef="#ctx0" brushRef="#br0" timeOffset="82497.88">12159 9570 345 0,'0'0'85'0,"0"0"-68"16,0 0 12-16,0 0-29 15,0 0 2-15,91-9-2 16,-58 9 0-16,-5 17-5 15,-5 2 4-15,-4 2-1 16,-10 1 1-16,-5-2 1 16,-4 0 6-16,0-10-5 15,0-1 32-15,0-9 11 0,0 0 10 16,0 0-1-16,0 0-1 16,0-17 20-16,-4-14-64 15,1-20-8-15,3-14-9 16,0-6-24-16,7 6 4 15,13 13 25-15,2 15-7 16,-2 20 1-16,-1 7 8 16,5 10-21-16,-2 19 1 15,-2 18 10-15,-1 16-11 16,-4 8-15-16,0 4-31 16,-9-5-68-16,-3-4-79 15</inkml:trace>
  <inkml:trace contextRef="#ctx0" brushRef="#br0" timeOffset="101322.17">8767 6462 51 0,'0'0'59'15,"0"0"-30"-15,0 0 27 16,0 0-13-16,0 0-19 16,0 0 1-16,0 0 16 15,0 0-22-15,0-62 3 0,-3 58 11 16,0 2-9-16,-1-1 10 16,1 3-8-16,-3 0-7 15,0 0-11-15,-3 0 3 16,-6 4-6-16,-3 12 0 15,-6 9-1-15,2 1-2 16,0 8-1-16,5-2-1 16,1-4 0-16,7 0 1 15,1-5-1-15,5 5 0 16,-1-3 0-16,4-3 3 16,0 0-3-16,0 3 0 15,0 0 2-15,4 1 5 0,4 1-1 16,1-2-4-1,0-4-1-15,4-2 5 0,-4-2-6 16,3-3 0-16,0-3 0 16,0 0 0-16,1-3 3 15,1-3 4-15,-1-2 0 16,-1-3 15-16,3 0 6 16,0 0-1-16,4 0 11 15,1-5-13-15,2-6-4 16,2 0-6-16,-2-4 0 15,1 2 8-15,-4-4-11 16,-1 1 7-16,-6-5 2 16,0 2 2-16,1-4 7 0,-5-5-8 15,1-5-16-15,1-2 20 16,-4-2-21-16,-3 1 5 16,0 5-1-1,-3 5-8-15,0 4 18 0,0 2-16 16,-6 1 1-16,-10-1 13 15,2 4-15-15,-5-1-2 16,4 3 4-16,-3 1-3 16,3 3 4-16,2 3-5 15,-4-2-2-15,-2 3-4 16,0 1 6-16,-1 1-3 16,-5 3 1-16,4 1-2 0,0 0 2 15,3 0 1-15,2 0 1 16,7 0-2-16,-1 0 2 15,6 0-1-15,-3 1 0 16,-2 8-2-16,-3 2 0 16,-1 4 0-16,-4 1 1 15,4 4-1-15,-2-2 3 16,3-1-4-16,0 0 4 16,6 0 0-16,0 2-1 15,3-1-2-15,-1 1 2 16,1 7-5-16,3-2 7 15,0 5-2-15,0 1 2 16,0 1-1-16,0-2 0 16,0 3-1-16,0-1 1 15,10-2-2-15,2-2 2 0,0-4-3 16,6-3 2-16,4-1 1 16,2 0-1-16,3-4-4 15,7-3 5-15,-1-8 0 16,6-4 6-16,-2 0-5 15,2-11 8-15,-2-3-7 16,-4-8 10-16,-2 0-11 16,-4-4-1-16,-6-2 13 15,-3-5-12-15,-9 1 6 16,-6-8 0-16,-3-6 2 16,0-4-3-16,-18-6-6 15,-9 3-2-15,-9 0-3 16,-3 14 2-16,1 5-2 15,-4 10 3-15,-4 14-19 0,-5 10-26 16,-6 43-82-16,2 34-68 16,0 22-116-16</inkml:trace>
  <inkml:trace contextRef="#ctx0" brushRef="#br0" timeOffset="111253.63">5811 11886 44 0,'0'0'11'15,"0"0"20"-15,-37-75 74 16,29 61-29-16,5 2-34 16,0-2 11-16,0-3 11 15,-4 0-18-15,4-2 13 16,3 2-4-16,-3 4 1 15,3 9 12-15,0 1-16 16,-3 3-52-16,3 15-10 16,0 24-17-16,3 20 26 15,13 26 2-15,-4 11-1 0,0 1 0 16,3-9-62-16,3-15-94 16,0-20-9-16,-2-20-28 15</inkml:trace>
  <inkml:trace contextRef="#ctx0" brushRef="#br0" timeOffset="111462.32">5720 12428 38 0,'0'0'84'16,"0"0"50"-16,-79 80-19 16,61-60-44-16,9-11-17 0,6-3-8 15,3-6-46 1,0 0-1-16,28 0 1 0,16-6 14 15,20-15 31-15,15-8-34 16,12-7-11-16,6-4-48 16,0-3-60-16,-6 10-41 15,-11 3-90-15</inkml:trace>
  <inkml:trace contextRef="#ctx0" brushRef="#br0" timeOffset="111883.76">6017 12743 391 0,'0'0'46'0,"0"0"90"16,0 0-56-16,0 0-75 0,0 0-5 16,0 0-9-16,19-28-5 15,11 22-5-15,6 6-11 16,-2 0-12-16,-1 17-11 15,-3 12 14-15,-5 10 15 16,-7 1 23-16,-3 0 1 16,-9-11 0-16,-3-5 0 15,-3-12 16-15,0-4 34 16,0-8 3-16,0 0 15 16,0 0 7-16,0 0-31 15,0-8 9-15,0-15 4 0,0-15-57 16,0-10 0-16,0 5-12 15,13 4 0-15,1 9 10 16,8 17-13-16,5 9 4 16,4 4-2-16,-1 28-15 15,-3 20-6-15,-5 13-9 16,-13 9-22-16,-9 5-18 16,0-3-21-16,-31 1-47 15,-15-5-41-15</inkml:trace>
  <inkml:trace contextRef="#ctx0" brushRef="#br0" timeOffset="112243.72">5098 12451 519 0,'0'0'0'0,"0"0"1"16,0 0 65-16,0 0 3 16,0 0-46-16,0 0 0 15,-39-23 7-15,26 42 12 16,-11 9-26-16,0 11-13 16,-3 4-3-16,-1 5 4 0,1-2-3 15,8-1 2-15,5-12-3 16,8-16 4-16,6-11-11 15,0-6 5 1,3 0-6-16,24-6 7 0,15-14 1 16,19-10 12-16,6 0-12 15,-1 3-40-15,-5 10-51 16,-9 7-88-16,-13 10 11 16,-17 0-63-16</inkml:trace>
  <inkml:trace contextRef="#ctx0" brushRef="#br0" timeOffset="112411.66">5046 12964 167 0,'0'0'78'15,"0"0"69"-15,0 0 22 0,0 0-98 16,0 0-32-16,0 0-39 16,-12 2 9-16,49-21-7 15,9 2-2-15,10 3-15 16,2 3-156-16,-6 6-75 15</inkml:trace>
  <inkml:trace contextRef="#ctx0" brushRef="#br0" timeOffset="112902.8">6351 12930 6 0,'0'0'30'0,"0"0"68"16,0 0-34-16,0 0-33 0,0 0-8 15,0 0-23 1,-45 7-29-16,29 12-109 0</inkml:trace>
  <inkml:trace contextRef="#ctx0" brushRef="#br0" timeOffset="113391.18">6023 13208 204 0,'0'0'145'16,"0"0"-72"-16,0 0 58 15,0 0-63-15,0 0 15 0,0 0-37 16,-48-54-16-16,48 34 15 16,0 1-22-16,0 2-21 15,0 3-2-15,6 5-4 16,10 2-11-16,10 4-2 15,8 3-4-15,3 3-4 16,2 21 9-16,-6 13-4 16,-6 8-2-16,-8 4 11 15,-13 5 11-15,-6 2 2 16,-9-3-1-16,-18-1-1 16,-4-2 12-16,-6-10-10 15,4-7 1-15,3-14 15 0,6-6 14 16,5-9 5-16,1-4 17 15,3-7-24-15,6-15 0 16,3-2-28-16,6-2-2 16,2 2 0-16,23 5-6 15,8 6 3-15,13 9-5 16,12 4-1-16,6 0 9 16,5 19-10-16,-2 5-68 15,-7 6-107-15,-14-7-92 16</inkml:trace>
  <inkml:trace contextRef="#ctx0" brushRef="#br0" timeOffset="114141.75">3957 12858 333 0,'0'0'58'16,"0"0"45"-16,0 0-34 16,0 0-69-16,0 0 4 15,7 79-8-15,13-33 8 16,11-3 1-16,5-4-4 16,7-9-1-16,2-10-1 15,1-14-1-15,-4-6 2 0,-6-3 7 16,-8-20 17-16,-7-4 9 15,-12-10-9-15,-6-2-7 16,-3-6 4-16,-23-2 6 16,-21 1-6-16,-19 3-8 15,-4 12-13-15,-5 16 0 16,7 15 0-16,8 32-13 16,6 25-22-16,17 11-58 15,13 12-62-15,12-7-81 16</inkml:trace>
  <inkml:trace contextRef="#ctx0" brushRef="#br0" timeOffset="114598.68">2682 13084 463 0,'0'0'20'0,"0"0"37"0,-108 0 17 15,75-6 6-15,8-10 36 16,3-10-93-16,8-10 21 16,4-14-30-16,10-9-12 15,0 2-2-15,27 5 0 16,4 13-2-16,5 14-6 16,7 12-10-16,-1 13 17 15,4 10-29-15,-1 26 10 16,-1 17 12-16,-5 14 8 15,-3 6-1-15,-9-1 1 16,-5 1 0-16,-5-11-1 16,-4-3 1-16,2 2-48 15,3-8-51-15,7-5-69 0,-2-1-71 16</inkml:trace>
  <inkml:trace contextRef="#ctx0" brushRef="#br0" timeOffset="114964.14">3515 13895 101 0,'0'0'439'16,"0"0"-380"-16,0 0 137 16,0 0-99-16,0 0-91 15,-13-76 14-15,1 48-3 0,0 9-12 16,2 9 9-16,2 7 2 15,5 3 5-15,-6 0 5 16,-1 23-26-16,1 10-13 16,1 3 3-16,8 1 1 15,0-11 8-15,6-6-17 16,8-10 5-16,5-7 6 16,-4-3 4-16,3-3 3 15,0-16 5-15,-8-6 3 16,-2-1 7-16,-8-4-8 15,0 5 2-15,0 4 6 16,-3 8-14-16,-2 10-2 16,2 3-14-16,0 17-83 0,2 25-126 15,-2 11-81 1</inkml:trace>
  <inkml:trace contextRef="#ctx0" brushRef="#br0" timeOffset="118344.24">1957 12626 172 0,'0'0'14'0,"0"0"61"16,0 0-21-16,0 0-3 16,0 0-2-16,0 0-18 15,0 0 4-15,-5-6-5 16,5 6-20-16,0 0-10 15,15 9-25-15,12 11 21 16,7 13 4-16,8 0 11 16,1 0-8-16,-7-6 4 15,-5-15-7-15,-4-12 9 16,0 0-6-16,7-39 33 16,7-26 41-16,9-28-6 15,8-16-41-15,-2-14-14 0,-1-2-15 16,-12 9 11-1,-10 14-12-15,-5 23 4 0,-11 32-8 16,-1 27 4-16,-7 20-42 16,4 7-142-16,-2 36 26 15,1 27 51-15,-9 13-135 16</inkml:trace>
  <inkml:trace contextRef="#ctx0" brushRef="#br0" timeOffset="118705.02">2358 12976 336 0,'0'0'1'0,"0"0"108"16,0 0-23-16,0 0-44 15,0 0-42-15,0 0-2 16,-9 7-29-16,39 19 31 15,7 8 4-15,3-5-4 16,-1-9 1-16,-3-13-2 16,1-7 3-16,2-21 9 15,-2-34 77-15,6-29-1 16,5-21-37-16,6-17-35 0,-2 3 0 16,-4 3 3-16,-9 11-14 15,-12 15 22-15,-11 29-26 16,-7 20 4-16,-3 28-8 15,-3 13-1-15,4 0-56 16,1 31-124-16,4 17 82 16,7 11 6-16,0 8-118 15</inkml:trace>
  <inkml:trace contextRef="#ctx0" brushRef="#br0" timeOffset="131479.59">11782 12533 5 0,'0'0'63'0,"0"0"-5"15,-9-78 15-15,1 44-21 16,1-4 3-16,-2 3 4 16,0 3-9-16,3 9 1 15,-5 6 19-15,7 7 10 16,1 10-3-16,3 0-17 15,-3 0-60-15,0 13-3 16,-3 27-13-16,-1 21 16 16,1 20 5-16,6 14-5 15,0 8-2-15,3-4-87 16,19-10-70-16,5-16-76 0</inkml:trace>
  <inkml:trace contextRef="#ctx0" brushRef="#br0" timeOffset="131728.18">11532 13234 366 0,'0'0'61'0,"0"0"0"16,-85 56 82-16,75-46-52 0,4-6-29 15,6-4-22 1,0 0-26-16,0 0-2 0,20-2-12 15,26-13 0-15,21-9 30 16,18-5-20-16,9-4-10 16,-3 6-33-16,-6 4-93 15,-18 9 16-15,-11 5-88 16,-18 6-15-16</inkml:trace>
  <inkml:trace contextRef="#ctx0" brushRef="#br0" timeOffset="132132.25">11573 13640 131 0,'0'0'341'0,"0"0"-317"16,0 0 121-16,0 0-100 15,0 0 7-15,0 0-11 16,4-53-41-16,32 31-6 15,3 5 4-15,6 6-4 16,4 5-9-16,-4 6-4 16,-8 0-16-16,-12 0 20 15,-5 17-17-15,-11 6 5 16,-5 6 27-16,-4 8 2 16,-4 2 3-16,-19 3 3 15,-5-1-7-15,-2-2 14 0,-3-5-12 16,8-11 3-16,4-7 7 15,12-7-1-15,6-9 5 16,3 0-12-16,0 0-5 16,0 0-3-16,20-2-15 15,11-10 18-15,12-3 2 16,5-4-2-16,4 6-3 16,2 2-48-16,-2 5-82 15,-1 0 1-15</inkml:trace>
  <inkml:trace contextRef="#ctx0" brushRef="#br0" timeOffset="132619.91">12003 13528 199 0,'0'0'184'15,"0"0"-169"-15,0 0 57 16,0 0-37-16,0 0 1 16,0 0-35-16,-14-10 1 15,17 6 0-15,12-2-2 16,6 3 0-16,3 3-2 16,1 0-4-16,-1 0-1 0,-6 6-16 15,-4 8-2 1,-1-2 18-16,-4 5-2 0,-5-3 8 15,-1-2-2-15,-3-5 6 16,0 1 5-16,0-6-7 16,0-2 17-16,0 0 28 15,0 0 11-15,0-4 29 16,0-18-4-16,0-12-81 16,6-5 2-16,7 0-3 15,7 5-3-15,2 1 2 16,1 13 1-16,-4 6 7 15,-1 9-7-15,-3 5-9 16,1 0 9-16,-2 16-15 16,2 11 5-16,-4 5 10 15,-3 7-10-15,0 2-43 0,-9-4-11 16,3-2-68-16,-3-11-53 16,0-14-108-16</inkml:trace>
  <inkml:trace contextRef="#ctx0" brushRef="#br0" timeOffset="133361.88">10726 13307 232 0,'0'0'61'0,"0"0"68"15,0 0-29-15,0 0-5 16,0 0-16-16,0 0-15 16,25-70-38-16,-25 70-18 15,0 14-8-15,-3 15 8 16,-12 15 6-16,-4 7 16 16,-5 4-15-16,6-4-10 15,0-7 8-15,6-11-10 16,5-13 7-16,4-14-10 15,3-6 0-15,0 0 6 16,0 0-4-16,16 0 0 16,17-4 3-16,19-5 1 15,10-4-6-15,6-1-45 0,-1 7-120 16,-10 7-68-16,-20 0-62 16</inkml:trace>
  <inkml:trace contextRef="#ctx0" brushRef="#br0" timeOffset="133542.65">10784 13891 388 0,'0'0'100'0,"0"0"85"16,0 0-70-16,0 0-53 16,0 0-43-16,0 0-19 15,0 0 0-15,104-72-3 0,-59 65-75 16,-9 7-62-16,-3 3-63 15,-17 14-42-15</inkml:trace>
  <inkml:trace contextRef="#ctx0" brushRef="#br0" timeOffset="133940.75">9755 13765 588 0,'0'0'2'0,"0"0"39"0,0 0 90 15,0 0-83-15,0 0-48 16,0 0-5-16,-51 43-4 16,51 7 5-16,0 0-1 15,15 0 4-15,21-8 1 16,7-9 3-16,2-10-3 15,4-17 3-15,-4-6 6 16,-2-9 18-16,-4-21 18 16,-5-13-16-16,-4-12-19 15,-11 1 3-15,-16-5-5 16,-3 6 2-16,-34 3-8 16,-15 0-2-16,-8 15-7 0,-7 14-3 15,6 18-1 1,7 10 9-16,11 29-4 0,16 20-17 15,18 10-80-15,9 8-38 16,37-2-58-16,8-16-120 16</inkml:trace>
  <inkml:trace contextRef="#ctx0" brushRef="#br0" timeOffset="134639.1">13436 12536 226 0,'0'0'38'0,"0"0"90"15,0 0-4-15,0 0-25 16,0 0 22-16,0 0-54 16,-24-49-31-16,21 49-13 0,-13 14-13 15,-11 13 2 1,-9 12 13-16,-11 14-24 0,-3 12 1 16,-2 2 6-16,4 2-4 15,5-10 2 1,10-17 1-16,15-17-5 0,11-13 5 15,7-12-7-15,0 0-5 16,7 0-6-16,26 0 11 16,15-9 20-16,19-8-18 15,12-6 0-15,0 1 3 16,-2 0-5-16,-2 3-51 16,-17 6-88-16,-16 3-38 0,-18 10-44 15,-18 0-130 1</inkml:trace>
  <inkml:trace contextRef="#ctx0" brushRef="#br0" timeOffset="134822.1">13260 13176 439 0,'0'0'75'16,"0"0"115"-16,0 0-113 15,0 0-41-15,0 0-14 16,0 0 25-16,113-81-21 15,-41 41-26-15,10 7 0 16,0 0-101-16,6 0-108 16,-3-3-69-16</inkml:trace>
  <inkml:trace contextRef="#ctx0" brushRef="#br0" timeOffset="135380.07">14353 12383 678 0,'0'0'12'0,"0"0"73"16,0 0-85-16,0 0-4 16,0 0-2-16,0 0 2 15,30-44 4-15,0 10 24 0,-5 1-22 16,-5 1 4-1,-7 5 10-15,-7 3-8 0,-6 5 12 16,0 0-15-16,0 2 8 16,-13 4 10-16,4 4-13 15,-4 4 27-15,9 5 6 16,1 0-16-16,0 0-19 16,2 19-8-16,1 15-22 15,0 16 19-15,5 12-2 16,20 7 4-16,1 4 1 15,6 4-5-15,-2-4-16 16,-4-15-111-16,0-12-33 16,-7-12 19-16,-5-15 66 0,-8-11 23 15,-3-8 27-15,-3 0 30 16,0 0 19-16,0-7-12 16,-9 3 3-16,-4 1 53 15,2 3 8-15,5 0 22 16,0 0 24-16,3 0-7 15,3 0-16-15,0 0-43 16,0 0-15-16,9-6-36 16,33-18 5-16,26-12-5 15,23-6 0-15,12-8-3 16,-1 7-47-16,-11 1-25 16,-19 1-168-16,-21 7 55 0,-28 5-45 15</inkml:trace>
  <inkml:trace contextRef="#ctx0" brushRef="#br0" timeOffset="136324.01">10745 13227 16 0,'0'0'84'15,"0"0"8"-15,0 0-33 16,0 0-12-16,0 0-1 15,0 0-16-15,0-63 22 16,0 53-4-16,0 4-3 16,0 5 13-16,0 1-11 15,0 0-30-15,-3 0-17 16,3 1-18-16,0 19-6 16,0 13 24-16,-3 9 14 0,-7 8 7 15,-2 3 0 1,-9 3-11-16,0-3 14 0,0-10 2 15,-1-10 0-15,6-10 17 16,8-13 1-16,2-6-8 16,6-4-23-16,0 0-4 15,0 0 14-15,0 0-21 16,0 0 0-16,13 0 3 16,10 0-5-16,14-10 23 15,8-4-15-15,4 1-7 16,2-1 6-16,-2 2-6 15,-10 4-2-15,-6 5-3 16,-8 3-53-16,-9 0-113 16,-2 24-58-16,-11 3-15 0</inkml:trace>
  <inkml:trace contextRef="#ctx0" brushRef="#br0" timeOffset="136722.65">10794 13961 123 0,'0'0'327'16,"0"0"-242"-16,0 0 90 16,0 0-85-16,0 0-17 15,0 0-19-15,-22 0-9 0,19 0-20 16,3 0-4-1,0 0-6-15,0 0-11 0,0 0 12 16,0 0-16-16,0 0-5 16,0 0 4-16,0 0-13 15,21 0 1-15,19 0 13 16,15-1 12-16,5-9 12 16,1-2-24-16,-7-5 1 15,-2 1 6-15,-10-1-7 16,-5 0 3-16,-10 4-3 15,-12 4 1-15,-6 4 2 16,-9 5-3-16,0 0-21 16,0 0-21-16,0 5-57 0,0 20-80 15,-12 12-35 1,-12 2-113-16</inkml:trace>
  <inkml:trace contextRef="#ctx0" brushRef="#br0" timeOffset="138140.12">14637 12765 1 0,'0'0'52'16,"0"0"42"-16,0 0-22 16,0 0-17-16,0 0-11 15,0 0-4-15,3-5 0 16,-3 5-6-16,0 0-3 15,0 0-6-15,-3 0-18 16,-8 0 3-16,2 2 6 16,-4 4-6-16,-2 3-2 15,0 1-3-15,0 0 17 16,2 0-1-16,0 1 8 16,2-5 14-16,2-3-21 15,3 0 8-15,3 1 19 0,3-4-22 16,0 0 0-1,0 0-3-15,0 0-16 0,0 0 9 16,0-4-17 0,9-15 2-16,17-12 33 0,15-14 6 15,13-2-21-15,1 1-20 16,3 7 0-16,-6 6-2 16,-4 10-26-16,-6 9-110 15,-5 14-111-15,-9 0-3 16</inkml:trace>
  <inkml:trace contextRef="#ctx0" brushRef="#br0" timeOffset="143114.2">10059 14420 32 0,'0'0'59'15,"0"0"-12"-15,0 0 46 16,0 0-48-16,0 0-19 0,0 75-26 16,9-9 23-16,6 15 24 15,4 7-10-15,5 1-12 16,-3-6 7-16,-3-8-9 16,-6-18-16-16,-2-23-2 15,-4-16-1-15,-3-14 10 16,-3-4-8-16,0 0 24 15,0-20 74-15,0-16 0 16,0-11-80-16,0-4-22 16,-6-2 4-16,-10 2 1 15,-7-1-7-15,-2-1 1 16,-9 2-1-16,-2 5 1 16,5 11 1-16,1 15-2 15,12 10 2-15,0 10 8 16,3 7-10-16,5 25-16 0,1 14 11 15,1 0 1-15,8-2-1 16,0-18 1-16,0-9-5 16,0-13-1-16,0-4-6 15,8 0 13-15,4-17 3 16,10-16 30-16,2-8 4 16,-2-8-20-16,-2-3-4 15,-1-2 11-15,-7 5-13 16,-3 3 11-16,-3 10 16 15,-3 15-20-15,-3 11-6 0,6 10-9 16,6 1-22 0,12 24-3-16,11 17 17 0,10 11 4 15,5 5-5-15,8 2-106 16,0-2-71-16,-3-8-50 16</inkml:trace>
  <inkml:trace contextRef="#ctx0" brushRef="#br0" timeOffset="143553.87">10843 15718 548 0,'0'0'7'0,"0"0"66"15,-59-100 64-15,34 68-84 16,-5 5-18-16,0 11 4 16,3 12-2-16,3 4 0 15,-1 20-17-15,-2 26-20 16,8 14-7-16,8 9 2 16,9-3-2-16,2-5 6 15,13-14-5-15,9-15 3 16,2-17-6-16,-2-12-3 15,5-3 12-15,0-25 2 16,3-22 20-16,-3-12-10 0,-5-7-11 16,-10 3 9-16,-12-3-8 15,0 13 6-15,0 16-6 16,-3 14 1-16,0 16 9 16,3 7-12-16,0 10-13 15,0 27-24-15,24 12 28 16,7 11 5-16,8-3-71 15,4-5-78-15,5-9-67 16,-5-16-25-16</inkml:trace>
  <inkml:trace contextRef="#ctx0" brushRef="#br0" timeOffset="143960.46">11188 15745 442 0,'0'0'57'0,"0"0"134"16,0 0-38-16,0 0-90 16,0 0-2-16,0 0-45 15,-30 3-16-15,30-15-12 16,10 0 10-16,16 3-16 16,1-1-18-16,1 10-6 15,2 0 4-15,-6 16 7 16,0 7 4-16,-8 3 22 15,-6 4 2-15,0-7 3 0,-7-3 0 16,-3-13 6 0,0-5-5-16,0-2 8 0,0-2 10 15,0-21 41-15,0-14-24 16,-3-9-36-16,3-7 0 16,0 4 5-16,0 10 11 15,16 5 22-15,2 10-15 16,9 18-22-16,6 6-2 15,7 17-4-15,-3 22-11 16,5 18 13-16,-2 6-64 16,-7 2-66-16,0-2-80 15,-2-18-116-15</inkml:trace>
  <inkml:trace contextRef="#ctx0" brushRef="#br0" timeOffset="144956.17">15153 13019 295 0,'0'0'11'0,"0"0"102"16,0 0-91 0,0 0-22-16,0 0-12 0,-3 99 12 15,22-36 1-15,1-1 6 16,-1-5-3-16,-3-8-4 16,-5-15 2-16,-2-12-3 15,-6-14 1-15,-3-5 0 16,0-3 11-16,0 0 44 15,0-17 20-15,0-16-36 16,-9-14-38-16,-12-4 4 16,-4-7-5-16,-8 2 0 15,-3 0 0-15,0 9-3 16,8 12 0-16,4 16 3 16,12 11 0-16,6 8-2 15,-1 0-5-15,1 25-10 0,-4 9-30 16,4 2 33-16,3-2 8 15,3-14 3-15,0-10-3 16,0-7 6-16,0-3-8 16,0-3 8-16,6-24 26 15,7-10 42-15,6-14-40 16,-6 1-18-16,1-3 6 16,-5 3 18-16,0 14-4 15,-1 13-6-15,0 9-20 16,6 14-4-16,5 0-11 15,8 17-4-15,8 17 3 16,6 8-3-16,5 8-55 0,-1 3-61 16,-2 5-36-16,-7-7-105 15</inkml:trace>
  <inkml:trace contextRef="#ctx0" brushRef="#br0" timeOffset="145332.23">15708 13726 61 0,'0'0'45'0,"0"0"73"16,0 0 35-16,0 0-77 15,0 0-29-15,0 0-16 16,0 0-3-16,-74-20-8 16,64 35-2-16,3 7-9 15,4 7-5-15,3 7 9 16,0 0-13-16,7 0 0 15,11 1-1-15,6-10 1 0,5-7-18 16,6-9-39 0,5-11-27-16,9-20-39 0,2-18-81 15</inkml:trace>
  <inkml:trace contextRef="#ctx0" brushRef="#br0" timeOffset="145722.04">16056 13690 48 0,'0'0'183'0,"0"0"-83"16,0 0-7-16,0 0-44 16,0 0 29-16,0 0-14 15,-29 26-2-15,29-26-14 16,0 0-48-16,0 0-10 16,15-7-5-16,9-1 11 15,1 3 3-15,5 2-29 0,-7 3-5 16,3 3 19-16,-8 14-5 15,0 8 11-15,-6-1 6 16,-9-1-3-16,0 0 5 16,-3-12 2-16,0-5 0 15,0-6 10-15,0 0-4 16,0 0 50-16,0-23 55 16,-6-17-97-16,0-13-1 15,6-6-6-15,0-1-2 16,0 14 23-16,16 10-12 15,2 9-12-15,3 13-4 16,4 14-13-16,2 2 8 16,6 34-32-16,3 20-11 15,-2 20-17-15,2 10 13 0,-12 10-295 16</inkml:trace>
  <inkml:trace contextRef="#ctx0" brushRef="#br0" timeOffset="146606.38">13175 17449 281 0,'0'0'90'15,"0"0"70"-15,0 0-27 16,0 0-33-16,0 0 14 16,0 0-29-16,0 0-5 15,-19 0-29-15,19-30-13 16,0-20-8-16,0-12-23 15,0-11-4-15,0 4-3 16,0-1 0-16,-5 4-3 16,-16 3-6-16,-16 4-7 15,-11-1-2-15,-13 7-5 16,-2 7 19-16,8 17-14 16,12 12 7-16,19 14 9 15,9 6-10-15,13 33-4 0,2 24-31 16,32 16 1-16,21 8 35 15,21-9-5-15,0-17-1 16,1-12-2-16,-16-18-54 16,-7-14 34-16,-13-12 21 15,-10-2 10-15,-7-1 4 16,-8-14 8-16,-7-5 0 16,-7-7 17-16,0-2-11 15,0 2-4-15,-4 4-1 16,-2 8-5-16,6 10 0 15,0 5-7-15,0 0-11 16,28 3-13-16,11 11 21 16,10 3 10-16,0-1 3 15,-4-6-1-15,-6-8-4 0,-5-2-1 16,-10 0 3-16,-3 0-3 16,-9-9 7-16,-1-4 0 15,-3 2 9-15,0 2-12 16,-1 3 6-16,2 2-7 15,3 1-3-15,9 0 1 16,4 2 2-16,5 1 0 16,0 0 0-16,1 0-18 15,5 0-55-15,3-10-110 16,0-7-30-16,-4-8-37 16</inkml:trace>
  <inkml:trace contextRef="#ctx0" brushRef="#br0" timeOffset="146952.04">14013 16544 599 0,'0'0'28'0,"0"0"217"16,0 0-165-16,0 0-63 16,0 0-17-16,-84 82-5 15,77-33 5-15,7-1 9 16,0-6-9-16,3-9-1 15,10-9-2-15,7-9-2 0,-7-8-2 16,4-7-15 0,-5 0-6-16,-2-20 28 0,-3-10 2 15,-2-11 4-15,-5-3 10 16,0 0-14-16,-3 8 3 16,-3 13-3-16,3 12 0 15,3 9-4-15,0 2 2 16,0 5-20-16,22 17-44 15,18 11 39-15,15 4-29 16,10 4-9-16,5-1-30 16,-1-10-235-16,-17-13 113 15</inkml:trace>
  <inkml:trace contextRef="#ctx0" brushRef="#br0" timeOffset="147343.17">14407 16729 589 0,'0'0'152'0,"0"0"31"16,0 0-114-16,0 0-67 16,0 0-2-16,0 0-20 15,-24 0 6-15,40-13-17 16,13-4 25-16,4 0-15 16,4 1-45-16,-6 8 9 15,-1 8 1-15,-9 0 12 16,0 4 38-16,-5 13 1 15,-6 3 5-15,-3 4 0 16,-7-2 1-16,0 1 10 16,0-10-10-16,0-3 3 15,-7-10 10-15,0 0 39 0,-6-19 23 16,-2-22-63-16,-6-11-13 16,9-12-3-16,8 8 1 15,4 8 2-15,0 9 9 16,13 10-9-16,8 11-2 15,3 12-7-15,6 6-5 16,-1 12-18-16,7 22-40 16,-3 13-21-16,0 10-16 15,-8-3-66-15,-10-7-164 16</inkml:trace>
  <inkml:trace contextRef="#ctx0" brushRef="#br0" timeOffset="147552.64">14896 16220 842 0,'0'0'87'16,"0"0"89"-16,0 0-165 16,0 0-11-16,0 0-35 15,0 0 0-15,36-46 13 16,6 12-21-16,4-2-76 15,-1 7-105-15,-2 2-43 0,-15 13 82 16</inkml:trace>
  <inkml:trace contextRef="#ctx0" brushRef="#br0" timeOffset="147710.56">15082 16332 178 0,'0'0'182'15,"0"0"-47"-15,0 0 28 16,0 0-53-16,0 0-49 15,0 0-55-15,-14 50 9 16,57-86-12-16,16-13-3 16,18-8-33-16,8-2-41 15,-2-2-291-15</inkml:trace>
  <inkml:trace contextRef="#ctx0" brushRef="#br0" timeOffset="148009.84">15472 15681 588 0,'0'0'82'16,"0"0"144"-16,0 0-164 16,0 0-41-16,0 0-21 15,0 0 0-15,0 92 29 16,28-58-16-16,8-4-7 16,9-8-4-16,1-7-2 15,-4-10-2-15,-3-5-5 16,-10-16-26-16,-6-14 29 15,-12-13 1-15,-6-3-3 16,-5-7 2-16,-10 4 3 0,-26-2-4 16,-6 16 0-1,-7 12-1-15,-5 19 2 0,5 8 4 16,-3 32-16-16,13 15 10 16,14 13-66-16,15 7-147 15,10-3-103-15</inkml:trace>
  <inkml:trace contextRef="#ctx0" brushRef="#br0" timeOffset="149403.6">14435 18642 324 0,'0'0'176'0,"0"0"-33"16,0 0 30-16,0 0-108 15,0 0-20-15,0 0-2 16,0 0-10-16,0-9 3 0,-7-16-13 16,-5-16-14-16,-1-14-9 15,-4-4-1-15,-2 0 1 16,-4 0 0-16,-9 5 2 16,-10-3 7-16,-3 3-7 15,-1 10-2-15,4 7 5 16,9 10-3-16,11 14 0 15,7 6-2-15,12 5 0 16,0 2-3-16,3 7-3 16,3 25-16-16,21 15 6 15,8 4 9-15,14 3 5 16,9-14-3-16,-3-10-8 16,3-11 3-16,-6-15-31 0,-4-4 10 15,-3-2 13 1,-2-19-6-16,-6-9-1 0,-4-7-32 15,-14-2 15-15,-5 2 33 16,-11 0 2-16,0 5 7 16,-17 2 10-16,1 8 0 15,-3 8 13-15,9 6 42 16,6 8-19-16,2 0-2 16,2 0-44-16,0 15-15 15,9 9-5-15,17 8 13 16,7 1 1-16,1-7-3 15,3-6-11-15,-2-8 14 0,-5-4-16 16,-8-8 10 0,-5 0 2-16,-4 0-3 0,-4-6 13 15,-1-14 2-15,-5-7 11 16,-3-5 14-16,0-4 0 16,-4-1-5-16,-6 5 2 15,1 11-13-15,3 10-7 16,6 8-4-16,0 3-8 15,6 0 1-15,17 14-33 16,12 6 36-16,4-1 3 16,-3 0-6-16,-7-4-6 15,-3-10-5-15,-14-1 12 16,-5-4 0-16,-6 0 9 16,-1 0-3-16,0 0 20 15,0-16-1-15,0-10 13 0,0-2-25 16,2 7-6-16,1 6-1 15,1 3-1-15,6 5-2 16,0 1-3-16,8 2-5 16,9 4 3-16,1 0 1 15,5 0 3-15,0 0 2 16,-7 0 1-16,0 0-17 16,-10 0-20-16,-2 0-23 15,-5 0-42-15,-3 0-71 16,2 0-9-16,-3-16-105 15</inkml:trace>
  <inkml:trace contextRef="#ctx0" brushRef="#br0" timeOffset="149682.93">15332 17408 604 0,'0'0'184'0,"0"0"-46"15,0 0 17-15,0 0-118 16,0 0 6-16,0 0-10 16,-27 8-33-16,27 17 0 15,0 9-7-15,0 8 10 16,14-3-3-16,8-1 0 16,7-6 1-16,4-5-1 0,6-7-1 15,3-8-21-15,4-12-14 16,5 0-43-16,7-25-3 15,8-12-19-15,-5-7-229 16,-8-6-125-16</inkml:trace>
  <inkml:trace contextRef="#ctx0" brushRef="#br0" timeOffset="150093.81">15868 17515 384 0,'0'0'123'0,"0"0"11"0,0 0 8 16,0 0-112 0,0 0 0-16,0 0-17 0,-17 2-13 15,23-9-4-15,7-1 4 16,7 1-5-16,2 1 2 16,2 6-14-16,-1 0-10 15,-1 3 2-15,0 13 4 16,-4 0 14-16,-6 0 2 15,-3-2 5-15,-4-4 2 16,-2-6-1-16,-3-2-1 16,0-2 16-16,0 0-1 15,0-3 44-15,0-23 3 16,-6-10-62-16,-2-18 0 16,5-3-3-16,3 3 2 15,0 4 1-15,0 14 22 0,9 11 4 16,4 13-14-16,1 10-12 15,2 2-8-15,2 3-4 16,9 25-9-16,0 13 8 16,-2 5-59-16,-1 7-43 15,-9-1-68-15,-2-18-33 16</inkml:trace>
  <inkml:trace contextRef="#ctx0" brushRef="#br0" timeOffset="150314.57">16199 16990 883 0,'0'0'118'16,"0"0"117"-16,0 0-193 16,0 0-42-16,0 0-3 15,0 0-1-15,33-87-6 16,-1 61-64-16,1 3-32 15,-4 6-48-15,3 7-86 16,-7 7-46-16,-8 3-74 16</inkml:trace>
  <inkml:trace contextRef="#ctx0" brushRef="#br0" timeOffset="150471.04">16349 17115 271 0,'0'0'149'0,"0"0"21"16,0 0-4-16,0 0-78 15,0 0-25-15,0 0-19 16,-4-17-43-16,23-19 16 16,11-4-17-16,7 1-92 15,6 2-193-15,0-2-39 16</inkml:trace>
  <inkml:trace contextRef="#ctx0" brushRef="#br0" timeOffset="151743.99">16807 16474 352 0,'0'0'70'0,"0"0"13"16,0 0 0-16,0 0-29 16,0 0-24-16,0 0 25 15,-3-99-40-15,3 53 14 16,0 3-7-16,0-3-20 16,0 7 0-16,-6 5 11 15,0 12-3-15,1 11 23 16,2 10 21-16,2 1-25 15,1 7-29-15,3 40-3 16,21 22-13-16,8 20 15 0,9 4 1 16,6-7-1-16,3-3-24 15,-1-5-81-15,-6-10-44 16,-7-10-19-16,-13-15 13 16,-10-14-4-16</inkml:trace>
  <inkml:trace contextRef="#ctx0" brushRef="#br0" timeOffset="151909.97">17109 16941 57 0,'0'0'243'0,"0"0"-35"16,0 0-5-16,0 0-41 16,0 0-54-16,0 0-16 15,-17 3-38-15,17-11-16 16,10-21-34-16,22-17-4 16,11-13 7-16,12 0-7 0,0 6-26 15,5 3-76 1,4 10-87-16,-13 9-152 0,-11 9-102 15</inkml:trace>
  <inkml:trace contextRef="#ctx0" brushRef="#br0" timeOffset="155069.09">15366 12107 59 0,'0'0'58'0,"0"0"77"16,0 0-73-16,0 0-6 16,0 0 8-16,0 0-18 0,-73-25-23 15,73 25-19-15,0 5-4 16,0 15-12-16,6 7 11 15,9 2 2-15,6 1-3 16,1-5 3-16,5-8-1 16,-6-5 0-16,6-9 4 15,-1-3-2-15,7-13-1 16,12-26 18-16,3-16 3 16,8-13-9-16,6-9-9 15,-1 5-4-15,-3 6 0 16,-6 13 2-16,-10 14-2 15,-9 11-2-15,-11 15-1 16,-4 13-37-16,-8 3-86 16,-8 27-110-16</inkml:trace>
  <inkml:trace contextRef="#ctx0" brushRef="#br0" timeOffset="155386.07">15676 12395 208 0,'0'0'109'0,"0"0"29"15,0 0-80-15,0 0-23 16,0 0-35-16,0 0-19 16,0 13 3-16,20 4 14 15,5-1 4-15,2-2-3 0,4-11 4 16,5-3-3-16,6-14 31 15,7-28 43-15,3-19 9 16,0-14-57-16,-1-2-25 16,-5-2 5-16,-13 10-4 15,-10 14 0-15,-7 16-2 16,-12 14-26-16,-2 16-44 16,-2 9-59-16,0 13-63 15,0 23-49-15</inkml:trace>
  <inkml:trace contextRef="#ctx0" brushRef="#br0" timeOffset="156078.84">14662 12698 326 0,'0'0'4'16,"0"0"10"-16,0 0 6 15,0 0-20-15,0 0-24 16,0 0-72-16,0 0 1 16,6-10 55-16,12 1-55 15</inkml:trace>
  <inkml:trace contextRef="#ctx0" brushRef="#br0" timeOffset="156898.29">14760 12620 188 0,'0'0'0'0,"0"0"-2"16,0 0 2-16,0 0-1 16,0 0 1-16,0 0-7 15,6 0-7-15,5 0-31 16,1 0-10-16</inkml:trace>
  <inkml:trace contextRef="#ctx0" brushRef="#br0" timeOffset="159878.07">9644 13009 289 0,'0'0'23'0,"0"0"-23"15,0 0 27-15,-86-70 34 16,65 68-42-16,-1 2-11 15,-11 0-6-15,-6 16 2 16,-6 11-8-16,-4 9 2 0,-3 16 2 16,4 12-3-16,2 8 1 15,7 11 2-15,3 5 1 16,1 1-1-16,12 1 1 16,1-1 1-16,11-3-2 15,11 0 10-15,0 4-3 16,14 2-3-16,17 11 11 15,18 6-3-15,14 12 5 16,10 8 0-16,12 16-16 16,15 5 30-16,9 12-4 15,7 8 5-15,5 6 10 16,1-5-4-16,2-5-7 16,12-4-3-16,10-15-4 15,0 1 16-15,2-13-18 0,-9-4-16 16,-10-3 16-16,-5-9-12 15,-3-6 6-15,-5-7-2 16,-8-15-10-16,-11-4 6 16,-6-11-1-16,-3-6-2 15,-4 2 14-15,-3-2-6 16,-6-1 1-16,-5-1-3 16,0-4-10-16,-3-4 10 15,-1-5-10-15,-5-2-3 16,0 6 4-16,-1 0-1 15,-5-2 0-15,-6 0 2 0,-4-8-5 16,1 0 7 0,-1 2-7-16,1-1 1 0,-4-6 1 15,0-1 0-15,0 3-1 16,-1-2-1-16,-2-4 6 16,-6-3-3-16,-3-10-3 15,-2 2 0-15,-4-3 4 16,-2 0-3-16,-5-3-1 15,-1-2 0-15,-1 0 4 16,3-4 2-16,-2 2-6 16,-1 3 0-16,6 4 3 15,-3-2 1-15,6 3-1 16,-5-3 0-16,5-1-2 16,-3 1 5-16,-4-7-6 0,2-1 0 15,-6-6 0 1,-1 0 1-16,3-9-1 0,3 2 0 15,9-3 0-15,8 0 0 16,18-20 0-16,17-13 1 16,15-16-1-16,19-17 0 15,17-18-7-15,9-5-38 16,22-4-106-16,10 2-85 16,7 1 82-16,-14-4-205 15</inkml:trace>
  <inkml:trace contextRef="#ctx0" brushRef="#br0" timeOffset="161142.07">15090 11344 136 0,'0'0'44'0,"0"0"77"16,0 0-63-16,0 0 10 15,0 0-25-15,-86-16-19 16,81 16 14-16,5 0-22 15,0 0-16-15,0 0-6 16,18 0-14-16,18-10 20 16,19-16 33-16,12-9-2 15,8-4-11-15,-1 1-20 16,2 4 3-16,-1 5-1 16,-5 5-2-16,-4 14 0 0,-11 7-1 15,0 3-3-15,-3 27 2 16,5 22-3-16,10 27 5 15,0 20 10-15,8 27-2 16,-2 15 3-16,0 10 2 16,0 8-11-16,-2-8 17 15,3 1-10-15,-2-3 7 16,6-1 13-16,10 8-11 16,8 0 35-16,8 2-39 15,1-2-12-15,-1-8 20 16,-10-6-20-16,-6-10-1 15,-12 0 4-15,-7-4 5 16,-6-4-7-16,2 5-1 0,-3-1 3 16,6 1-1-16,-3 19 4 15,5 1-4-15,2-4 13 16,0-9-11-16,-4-4 0 16,-5-14-6-16,-6-3-1 15,-8-12-3-15,-7-16 3 16,1 3 1-16,2 3 5 15,7 1-4-15,0-10 0 16,-7-16-1-16,-2-12 7 16,-9-6-11-16,-1 6 5 15,-3 2-2-15,-9-7 1 16,0-6-30-16,-8-5 30 0,2-2-2 16,3-4 5-16,-5 4-4 15,2-2 1-15,-1 1 0 16,-2-5 0-16,-1 4 0 15,0-6 0-15,1 3 0 16,-3-1 2-16,-2-2-2 16,2 2 0-16,0-5 0 15,-3 2 0-15,-1-4 0 16,-2 0-1-16,-3 9 0 16,0 2-3-16,-7 4-53 15,-21 5 57-15,-18 5 25 16,-20 9 30-16,-24 17-24 15,-27 17 3-15,-19 9 17 0,-14 10-27 16,-6 3 15-16,4-3-29 16,14-8 0-16,15-7 3 15,19-14-10-15,20-11-3 16,22-14-3-16,18-21-26 16,18-12-36-16,11-22-92 15,3-4-109-15,-4-39-157 16</inkml:trace>
  <inkml:trace contextRef="#ctx0" brushRef="#br0" timeOffset="176538.25">21586 11560 26 0,'0'0'10'16,"0"0"-10"-16,-73-87 27 15,49 53-24-15,5 0-2 16,-3-3 0-16,5 4 20 16,3-1 7-16,2 2 25 15,3 6 3-15,2 1 30 16,1 3-10-16,5 8-1 15,-2 5-12-15,3 7 15 0,-3 2-16 16,3 0-26-16,0 0-36 16,0 0 0-16,0 11-14 15,0 26-5-15,0 16 19 16,6 16 2-16,4 7 1 16,-1 10-2-16,-3 3-1 15,-2 0-48-15,-1-6-65 16,0-14-4-16,-3-9-20 15,0-17-6-15</inkml:trace>
  <inkml:trace contextRef="#ctx0" brushRef="#br0" timeOffset="176848.25">21038 12262 281 0,'0'0'64'0,"0"0"20"16,0 0 84-16,0 0-87 15,0 0-41-15,0 0 7 16,-50 10-33-16,84-10-13 16,27 0 23-16,30-3 29 15,26-4-9-15,20-3-43 16,15 1 4-16,3 3-1 0,-7-4-4 15,-17-1-6-15,-19-7 2 16,-20 0-24-16,-20 1 12 16,-18 5-84-16,-25 12-92 15,-18 0-53-15,-11 19-45 16</inkml:trace>
  <inkml:trace contextRef="#ctx0" brushRef="#br0" timeOffset="177386.29">21451 12620 448 0,'0'0'59'0,"0"0"82"15,0 0-51-15,0 0-51 16,0 0 13-16,0 0-16 15,-16-5-5-15,16-7-19 16,0-5-9-16,2-3-3 16,11 1-5-16,0 0 4 15,4 5-5-15,-1 6 0 16,7 6 2-16,-1 2-24 16,4 10 24-16,0 19-14 15,-2 8 16-15,-5 12-1 16,-10 5-1-16,-9 6-5 15,0-4-15-15,-12-1-4 0,-11-1 16 16,-9-9-16-16,1-9 20 16,0-9 5-16,1-7 6 15,3-10-1-15,5-8 5 16,-1-2-6-16,2-5 10 16,-1-19-11-16,3-9-13 15,7-3 9-15,9 2 2 16,3-2 2-16,0 6 8 15,6 10-7-15,10 8 4 16,7 8-5-16,9 4-4 16,10 4 2-16,4 22 4 15,3 8-2-15,-1 5 0 16,-6 0-30-16,-3 5-43 0,-3-8-51 16,-3 0 13-16,-7-10-18 15,-3-9-18-15</inkml:trace>
  <inkml:trace contextRef="#ctx0" brushRef="#br0" timeOffset="178900.24">21898 12566 55 0,'0'0'86'16,"0"0"27"-16,0 0 3 16,0 0-27-16,0 0 6 0,0 0-4 15,-25-33-10-15,24 30-31 16,1 1-34-16,0-3-5 15,0 0-11-15,0-2 2 16,7-7-9-16,10 1 0 16,4 1 2-16,1 4-13 15,-1 5-8-15,2 3 15 16,-7 0-8-16,-1 6-12 16,-3 8 5-16,-3 6-4 15,-3-3 19-15,-3 1 4 16,-3-7 7-16,0 2 2 15,0-6-1-15,0-4 3 0,0 0 7 16,0-3-9-16,0 0 7 16,0 0 12-16,0 0 8 15,0-3 19-15,3-17-14 16,3-14-29-16,4-5-2 16,1 3-3-16,3 3-4 15,0 10 3-15,1 6 1 16,-3 4 6-16,0 6-6 15,2 5 0-15,2 2-5 16,6 0-4-16,2 8 6 16,-2 10 1-16,-1 7-1 15,-5 3-5-15,-4 2 1 16,-1-1 1-16,-8 3 2 0,-3-1-1 16,0-5-16-16,0 1-24 15,0-1-54-15,-8-3-45 16,-2-13-121-1</inkml:trace>
  <inkml:trace contextRef="#ctx0" brushRef="#br0" timeOffset="179795.29">20943 12123 197 0,'0'0'39'16,"0"0"-7"-16,0 0 75 0,0 0-47 16,-8-78 5-16,1 74 28 15,4-2-26-15,2 6 5 16,1 0-10-16,-3 0-36 16,3 0-7-16,0 0-8 15,0 0-9-15,0 0 7 16,0 0-9-16,-3 0 0 15,3 0-1-15,-3 0-6 16,-5 4 7-16,-8 5-7 16,-6 8 7-16,-11 5 10 15,-5 3-9-15,-2 0 2 16,-3-2 0-16,1 1-1 0,5-2-1 16,2-2-1-16,7-3 2 15,9-8-5-15,2 1 3 16,5-6 0-16,8-1-1 15,1-3 0-15,3 3 0 16,0-3-6-16,0 0 3 16,0 0 3-16,0 0-10 15,0 0 7-15,0 4 0 16,13 6 1-16,11 6 3 16,14 4 1-16,0-3 3 15,2 2-8-15,-1-2-50 16,-4 0-70-16,-12 3-44 0,-6 2-22 15,-13 2-37 1</inkml:trace>
  <inkml:trace contextRef="#ctx0" brushRef="#br0" timeOffset="179996.4">20489 12671 268 0,'0'0'159'15,"0"0"-78"-15,0 0 47 16,0 0-69-16,0 0-15 16,0 0-28-16,0 0 5 15,114-20 8-15,-52 15-28 0,3 5-1 16,-6 0-119 0,-5 0-126-16,-17 5-63 0</inkml:trace>
  <inkml:trace contextRef="#ctx0" brushRef="#br0" timeOffset="180370.21">18826 12190 370 0,'0'0'2'16,"-26"-73"29"-16,17 41 69 16,-4 1-49-16,5 5 53 15,0 9-43-15,5 11 15 16,2 2-17-16,-2 4-20 15,3 0-39-15,0 14-3 16,0 26-39-16,9 22 40 16,8 17 2-16,5 11-1 15,1 4 1-15,3-2-59 16,-3-11-79-16,1-12-44 0,-4-15-14 16,-5-21-43-16</inkml:trace>
  <inkml:trace contextRef="#ctx0" brushRef="#br0" timeOffset="180648">18634 12861 298 0,'0'0'42'0,"0"0"101"16,0 0-77-16,0 0-9 0,0 0-15 15,0 0-40-15,-28 13-2 16,83-43 56-16,15-13 27 16,18-3-17-16,4-4-49 15,7 1-14-15,7 8 3 16,-3 6-6-16,-6 5-15 16,-15 13-114-16,-23 7-27 15,-21 10 8-15,-19 0-19 16,-16 20-56-16</inkml:trace>
  <inkml:trace contextRef="#ctx0" brushRef="#br0" timeOffset="181143.84">18837 13148 482 0,'0'0'25'0,"0"0"117"16,0 0-114-16,0 0-23 16,0 0 27-16,0 0-4 15,-18-33-28-15,18 10-3 16,0 3-3-16,18 1-2 16,1 7-6-16,10 7 11 15,8 5-19-15,3 7-11 0,0 22 28 16,-4 14-11-1,-11 10 11-15,-5 6-4 0,-17 4 2 16,-3-1 2 0,-6-5-4-16,-17 3 9 0,-3-7 2 15,-3-11 0-15,3-11-2 16,3-14 9-16,10-12 3 16,1-5 32-16,-6-10 7 15,2-19-35-15,0-12-15 16,9 1 4-16,5 5-5 15,2 8 18-15,0 8 17 16,16 8-35-16,7 11-8 16,12 0 5-16,7 11 0 15,7 12 3-15,1 7 0 16,1 2-3-16,3 1-3 0,-2-3-30 16,-7-4-61-16,-7-4-30 15,-9-8 15-15,-11-7-86 16</inkml:trace>
  <inkml:trace contextRef="#ctx0" brushRef="#br0" timeOffset="181803.6">19063 13046 81 0,'0'0'54'0,"0"0"44"16,0 0-38-16,0 0-52 15,0 0 6-15,0 0-4 16,17-30-4-16,1 28-6 16,6 2-1-16,-1 0-1 0,3 8 2 15,-4 9-2-15,-2 2 2 16,-8 5 2-16,-2 2 8 15,-6 0-5-15,-4-1 1 16,0-5 9-16,0-8-5 16,0-2 7-16,0-7-2 15,0-3-2-15,0 0 3 16,0 0 14-16,-3-11 26 16,-4-14-10-16,-3-9-46 15,1-8 0-15,3 1-7 16,1 4 7-16,5 6-1 15,0 7 1-15,0 4 0 0,5 8 28 16,4 5-20 0,4 4-8-16,6 3-5 0,5 0 4 15,5 10-1-15,-3 5 2 16,-1 2 0-16,-6 0-1 16,-3 0 1-16,-2-1 0 15,-5 1-1-15,-1-2 1 16,0-1-3-16,-5 3-30 15,1 0-28-15,-2-2-37 16,3-1-79-16</inkml:trace>
  <inkml:trace contextRef="#ctx0" brushRef="#br0" timeOffset="183153.96">19570 12966 55 0,'0'0'45'0,"0"0"80"16,0 0-33-16,0 0-33 16,0 0-1-16,0 0 6 0,-8 0-7 15,8 0 9-15,0 0 3 16,0 0 4-16,0 0-1 15,0 0-21-15,0 0-15 16,0 0 3-16,0 0-27 16,0 0-12-16,8 0-4 15,12-7 2-15,4 1 1 16,3-3-43-16,0 4-32 16,-7 3-39-16,-3-2-26 15,-5 1 24-15,-3 0-9 0,-8 3-35 16,-1 0-25-1</inkml:trace>
  <inkml:trace contextRef="#ctx0" brushRef="#br0" timeOffset="183385.58">19550 12886 157 0,'0'0'82'0,"0"0"71"15,0 0-49-15,0 0 8 16,0 0 4-16,0 0-55 15,-12-42-26-15,12 42-18 16,0 3-17-16,3 14-18 16,16 12 10-16,11 11 8 15,2 3 3-15,-7 4-3 16,-1-8-38-16,-5 0-53 0,-3-6-32 16,-2-10 6-1,-2-12-49-15,-5-11-43 0</inkml:trace>
  <inkml:trace contextRef="#ctx0" brushRef="#br0" timeOffset="183580.6">19796 12772 486 0,'0'0'86'0,"0"0"37"15,0 0-123-15,0 0-5 16,0 0-18-16,0 0 23 0,88 114 8 15,-60-70-8-15,-3 2-1 16,-2 1-34-16,-5-2-88 16,0-4-30-16,-9-12-72 15</inkml:trace>
  <inkml:trace contextRef="#ctx0" brushRef="#br0" timeOffset="184346.47">23343 11718 187 0,'0'0'33'16,"0"0"52"-16,0 0-34 15,0 0-17-15,0 0 12 16,0 0-8-16,-6-17-12 15,-4 26-26-15,-7 11-2 16,-8 14 2-16,-8 3 3 16,-5 2 7-16,-5 0-3 15,5-2 9-15,-3-6 8 16,7-3-3-16,8-9 10 16,12-8-23-16,5-2-6 15,9-8 1-15,0-1-3 16,0 0-1-16,0 0-3 0,6 3-14 15,21 1 10-15,15-1 8 16,8 3 0-16,4-2-26 16,-6 2-72-16,-5 1-4 15,-14-4-54-15,-13 0-54 16</inkml:trace>
  <inkml:trace contextRef="#ctx0" brushRef="#br0" timeOffset="184519.81">23162 12170 179 0,'0'0'144'0,"0"0"16"16,-88 34-35-16,78-28-47 16,8-6-61-16,2 0-17 15,9 3-18-15,26-3 8 0,17 0 10 16,14 0 9 0,12-15-9-16,5-4-76 0,5-6-53 15,-3-6 28-15,-15-5-180 16</inkml:trace>
  <inkml:trace contextRef="#ctx0" brushRef="#br0" timeOffset="184724.75">23808 11226 614 0,'0'0'72'16,"0"0"66"-16,0 0-115 15,0 0-23-15,0 0-22 0,29 72 19 16,1-9 2-16,-1 12-1 16,-5 9-22-16,-6 2-104 15,-8 1-33-15,-2-9-57 16</inkml:trace>
  <inkml:trace contextRef="#ctx0" brushRef="#br0" timeOffset="184939.87">23762 12092 407 0,'0'0'169'0,"0"0"48"16,0 0-120-16,0 0-61 0,0 0-9 16,0 0-24-1,94-20 0-15,7-4-1 0,22 1-4 16,9-4-4-16,0 5-95 15,-8 1-27-15,-16 2-85 16,-24 8 32-16,-29 5-94 16</inkml:trace>
  <inkml:trace contextRef="#ctx0" brushRef="#br0" timeOffset="185290.74">24113 12537 304 0,'0'0'79'16,"0"0"41"-16,0 0-53 15,0 0-58-15,0 0-9 16,0 0-12-16,55 0-27 16,-38 0-2-16,-4 0-13 15,-4 13 13-15,-5 4-8 16,-4 12 26-16,0 1 23 15,-9 10 4-15,-9 6 12 16,-6 4 13-16,-6 2-2 16,-6 1 17-16,2-10-1 15,4-6-8-15,10-15-22 16,12-11 7-16,6-8-6 16,2 0-14-16,10-3 0 15,18 0 5-15,12-6 5 16,8-15-10-16,3-5-34 0,2-4-96 15,0-9-124-15</inkml:trace>
  <inkml:trace contextRef="#ctx0" brushRef="#br0" timeOffset="185772.19">24205 12391 301 0,'0'0'10'0,"0"0"-10"15,0 0 13-15,0 0 13 16,0 0-4-16,0 0-3 16,49-43 5-16,-30 43-24 15,3 0-1-15,0 18 1 16,2 8-4-16,-5 3-4 15,-5 1-10-15,-7 0-3 16,-7 0 17-16,0-5 4 16,0-8 0-16,0-3 3 15,0-8 0-15,0-3 13 16,0-3 16-16,0 0 7 0,0 0 36 16,0-6 16-16,0-21-39 15,0-10-52-15,8-5 0 16,12 0-15-16,4 3 3 15,0 7 12-15,-3 10 12 16,-5 8 17-16,-5 9-13 16,1 5-7-16,1 0-9 15,6 16 0-15,0 12-2 16,-3 6-8-16,-7 6-2 16,-5-4-37-16,-1 0-20 15,-1-6-20-15,2-4-43 16,-1-12-39-16</inkml:trace>
  <inkml:trace contextRef="#ctx0" brushRef="#br0" timeOffset="185981.6">24663 12508 328 0,'0'0'173'0,"0"0"16"15,0 0-98-15,0 0-45 16,0 0-35-16,0 0 15 15,82-53-21-15,-42 42-3 16,0 5-2-16,-5-1 0 16,-2 4-2-16,-8 0-36 15,-3 3-30-15,-7 0-119 0,-4 0-34 16,-6 0-50 0</inkml:trace>
  <inkml:trace contextRef="#ctx0" brushRef="#br0" timeOffset="186288.65">25049 12179 45 0,'0'0'701'0,"0"0"-545"0,0 0-13 16,0 0-118-16,0 0-24 16,0 0-1-16,-10-19-15 15,10 19 15-15,0 16-15 16,12 14 11-16,4 10 4 16,-1 3 1-16,-2 3-1 15,-5 2-8-15,-4 0-54 16,-2 8-66-16,-2-6-63 15,0-4-81-15</inkml:trace>
  <inkml:trace contextRef="#ctx0" brushRef="#br0" timeOffset="191984.2">19262 14659 16 0,'91'34'23'0,"0"-1"-23"0,-7-2 15 16,-6-8-2-16,-1-1-13 16,-5-2 0-16,-3-9 1 15,-6-11 0-15,0 0 0 16,-4-11 1-16,-1-18-2 16,-1-10 32-16,3-8-14 15,-11-9 36-15,-1-4-46 16,-4 1 57-16,-6-7 3 15,-9 0-57-15,1 3 42 16,-9-6-28-16,-1-1-24 16,-13-6 68-16,-7-3-69 15,0-9-2-15,-10-9-2 16,-17-2 4-16,-1-6-9 16,-8-1 9-16,-6-3-3 0,-4-4 3 15,-1-5 0-15,-3-1 1 16,-2-7 0-16,-5 1-2 15,-1 8 1-15,-3 3-3 16,-4 11 3-16,-3 7-2 16,-11 10 2-16,-5 7-2 15,-9 9-4-15,-6 9 0 16,-10 0-12-16,-8 4 16 16,4-1-1-16,6 2-12 15,8 9 2-15,16 8 13 16,4 16 0-16,10 9-4 0,5 11 2 15,6 3-2-15,-4 19 4 16,4 19-8-16,2 17-5 16,4 14-3-16,1 7-13 15,11 3-4-15,2-2 1 16,8-1 13-16,1 3-4 16,0 4 11-16,0 3 11 15,2 13-1-15,9 16 2 16,7 14 4-16,11 13-4 15,6 10 5-15,30-6-4 16,13 5 2-16,23-8-3 16,16-2 0-16,9-6 0 0,12-12-15 15,9-4-20 1,5-7-14-16,1-6-17 0</inkml:trace>
  <inkml:trace contextRef="#ctx0" brushRef="#br0" timeOffset="192700.16">21231 10799 44 0,'0'0'11'16,"0"0"-7"-16,0 0-4 16,-93-37-17-16,71 80 17 15,-2 27 7-15,3 22 11 16,8 14 26-16,6 10-12 16,2 6-19-16,5 11-13 15,0 5-1-15,0-2 0 16,12-1-12-16,-6-9-5 0,3-8 6 15,1-2 12-15,-1 0 9 16,5-7 2-16,-3 0 7 16,3 0 13-16,1-5 1 15,1-3-13-15,6-3-8 16,8-2-4-16,6 0-6 16,6 4-1-16,6-8-3 15,7-7 1-15,1-5-6 16,-2-10 6-16,5-8-27 15,-10-6 28-15,1-4-3 16,4-1-13-16,1 5 15 16,2 0-38-16,0-3-99 0</inkml:trace>
  <inkml:trace contextRef="#ctx0" brushRef="#br0" timeOffset="192956.61">22282 11826 62 0,'-92'-111'0'0,"-5"-12"-32"15</inkml:trace>
  <inkml:trace contextRef="#ctx0" brushRef="#br0" timeOffset="195957.71">22138 13294 107 0,'0'0'30'0,"0"0"57"15,0 0-5-15,0 0-74 16,0 0-8-16,0 0 0 16,6 108 5-16,21-31 9 15,6-2 0-15,-4 5-2 0,1-5-1 16,-5-8 11 0,-2-11-18-16,-8-10 3 0,-4-7 7 15,-4-6 9-15,-1-13 4 16,-6-10-7-16,0-6-2 15,1-4 11-15,-1 0 5 16,0-3 15-16,0-23 19 16,-7-21-8-16,-22-20-60 15,-2-19-1-15,-5 1 1 16,-1-1 4-16,0 10-4 16,2 6-4-16,5 15 4 15,9 18 3-15,7 17-2 16,8 10-1-16,1 10 1 15,5 0-3-15,-2 0-19 16,1 13-13-16,-1 16-23 0,1 9 44 16,-3 4 2-16,1-5-1 15,1-4-2-15,1-13 11 16,1-7 3-16,0-10 0 16,0-3 7-16,0 0 4 15,0-7 23-15,0-16 12 16,0-10-10-16,0-10-19 15,4 1-14-15,0 1 13 16,1 12 10-16,-1 12 12 16,3 8-2-16,-4 6-36 15,1 3-9-15,11 0 6 16,12 3-7-16,8 13 6 0,7 11 2 16,4-1 4-16,-7-3-4 15,-4 1 2-15,-8-10 0 16,-8-2-4-16,-7-4 4 15,-5-3 0-15,-4-2 1 16,2-3-1-16,-5 0 5 16,0 0-1-16,0 0 4 15,0 0 18-15,0 0 10 16,0 0 14-16,0 0-8 16,0 1-8-16,0-1-12 15,0 0-16-15,0 0-4 16,0 0-4-16,0 0 2 15,0 0-2-15,0 0 2 16,0 0-2-16,0 0 2 16,0 3 0-16,0-3 1 0,0 0 0 15,0 0-1-15,0 0 0 16,0 0 1-16,0 0 1 16,0 0-4-16,0 0 2 15,0 0-2 1,0 0-4-16,0 0-2 0,0 0-10 15,0 0-5-15,0 0-23 16,0 0-31-16,0 0-40 16,0 10-78-16,3 9-78 15,4 8 4-15</inkml:trace>
  <inkml:trace contextRef="#ctx0" brushRef="#br0" timeOffset="196266.59">22731 14684 293 0,'0'0'49'16,"0"0"3"-16,0 0 0 15,0 0-46-15,0 0-6 16,0 0-13-16,-22-20-29 16,22 7-27-16,0-6-18 15,0-12-12-15,0-15-27 16</inkml:trace>
  <inkml:trace contextRef="#ctx0" brushRef="#br0" timeOffset="196795.97">22457 13204 298 0,'0'0'40'15,"0"0"44"-15,0 0-43 16,0 0 5-16,0 0-9 16,0 0-2-16,-8-13 8 15,8 13-14-15,0 0 0 16,0 0-11-16,0 0-6 16,0-3 9-16,0 3-18 15,0 0 0-15,0 0 0 16,0 0 0-16,0 0 0 15,0 0-2-15,0 0 0 0,0 0 4 16,0 0-5-16,0 0 0 16,0 0 0-16,0 0 1 15,0 0-1-15,0 0 0 16,0 0 0-16,0 0 2 16,0 0 2-16,0 0-4 15,0 0 5-15,0 0-5 16,0 0 6-16,0 0-6 15,0 0 0-15,0 0-4 16,0 0 4-16,0 0 0 16,0 0-2-16,0 0 4 15,0 0-3-15,0 0 1 0,0 0 0 16,0 0-4 0,0-1 0-16,0 1-12 0,0-3-12 15,0 3-38-15,0 0-48 16,3 0-19-16,6 0-92 15,-1 4 81-15</inkml:trace>
  <inkml:trace contextRef="#ctx0" brushRef="#br0" timeOffset="199821.89">19790 13729 10 0,'0'0'59'16,"0"0"-12"-16,0 0-20 15,0 0-16-15,0 0-6 16,0 0 2-16,0 0 16 16,0 0 27-16,0 0 28 15,0 0-7-15,0 0-18 16,0 0-20-16,3 17-33 15,15 25 1-15,4 34-1 16,20 27 21-16,9 23 11 0,13 12-4 16,1 2 3-16,4 3-7 15,-2 0-19-15,0-7 20 16,0-1-8-16,-4 0-2 16,-9-11-2-16,-5-13 17 15,-12-26-27-15,-8-24 2 16,-9-21-4-16,-7-17 5 15,-3-14-6-15,-9-6 2 16,-1-3-2-16,0 0 28 16,0-12-4-16,-15-25-3 15,-16-26-21-15,-15-22-6 16,-17-18-41-16,-10-10-14 0,-2-5-1 16,0-1 0-16,1 0 35 15,9 6 2-15,-2 2 22 16,7 5 1-16,5 2-1 15,6 6-5-15,4 5-13 16,5 7 10-16,4 17-1 16,9 16 1-16,9 24 8 15,8 12 6-15,4 14 0 16,6 3-3-16,0 0-9 16,0 23-7-16,0 11 12 15,0 8 4-15,6 5-3 16,0 1 7-16,1-1-2 15,-3-5-2-15,-2-1 0 0,-2-8 5 16,0-10 0 0,0-9 2-16,0-6 7 0,0-8 7 15,0 0 11-15,0 0 2 16,0 0-5-16,-6-10 9 16,-4-12-38-16,1-7-3 15,-1-1 2-15,7 0 2 16,3 1 8-16,0-5 0 15,0-6 1-15,5-5-1 16,6-1-5-16,2-4 6 16,-1 3-9-16,-2 5 2 15,1 5 4-15,-5-2-7 16,0 9 1-16,-3 10 4 16,1 9-3-16,2 8-1 0,8 3-1 15,9 8-20-15,12 14 16 16,10 10 4-16,4 6-5 15,1 1-4-15,0 0-62 16,-3-2-47-16,-6-3-36 16,-15-12-121-16</inkml:trace>
  <inkml:trace contextRef="#ctx0" brushRef="#br0" timeOffset="201651.87">20482 15942 260 0,'0'0'29'15,"0"0"-29"-15,0 0 63 16,0 0-13-16,0 0-23 15,0 0 5-15,-60 0 0 16,60 0-13-16,0 7-19 0,11 16-3 16,23 17 3-16,17 16 4 15,7 0 11-15,5-1 11 16,-4-5-21-16,-2-6-4 16,-6-12-1-16,-7-10-1 15,-6-13-3-15,-8-9 0 16,-7 0 1-16,-4-21 3 15,-5-11 11-15,-9-18 5 16,-5-11 8-16,-9 2 5 16,-26 0-8-16,-9 10-8 15,-7 10-12-15,0 9 7 16,7 13-7-16,11 14-2 0,12 3-13 16,7 33-29-16,14 13-42 15,0 17-49-15,26 10-20 16,10-8-78-16</inkml:trace>
  <inkml:trace contextRef="#ctx0" brushRef="#br0" timeOffset="204887.08">23620 11540 26 0,'0'121'15'0,"17"8"-12"15,-2-3 3-15,5-3 0 16,4-8-2-16,4-3 2 16,7-3-6-16,5-3 2 15,5 0-2-15,1-8-1 16,-2 1 1-16,0-3 0 16,-3-4 2-16,-4-2-2 15,5-7-8-15,-2-5 7 16,6-7-6-16,0-10-26 15,3-3 29-15,-4-9-9 16,-2-6 10-16,-2-7 3 0,-4-4 0 16,5-1 0-16,-5-1 0 15,2-7 0-15,2-7 0 16,0-2 9-16,1-8-4 16,5 0 9-16,1 1-12 15,1-7-2-15,0 0-14 16,0 0 14-16,3-2 2 15,7-13 121-15,5-3-111 16,1-3-8-16,-6-5-2 16,-4-5-2-16,-7 2 11 15,4-7-5-15,4-3-1 16,2-11 42-16,3-9-44 0,0-7-6 16,-1-11 0-16,-8-3-25 15,-10-5-18-15,-14-1 27 16,-13-3-14-16,-11-1 33 15,-4 4 21-15,0-1 38 16,-7 3-24-16,-5-2-1 16,-3-3 14-16,-3-4-43 15,-9-2 7-15,-6-7-8 16,-8-8-4-16,-13-10-4 16,-4-8 4-16,-8-1 1 15,-4-2 0-15,-8-1-2 16,-9 6-6-16,-7-3 5 15,-15 7-36-15,-2 13 20 16,-10 12 13-16,-8 19-2 16,-2 21-16-16,-11 22 22 0,8 21 1 15,2 14 4-15,11 29-4 16,17 25-5-16,7 22-18 16,8 19 6-16,7 2-79 15,8 2 20-15</inkml:trace>
  <inkml:trace contextRef="#ctx0" brushRef="#br0" timeOffset="205514.47">24245 13832 421 0,'0'0'0'16,"0"0"-62"-16,0 0 59 15,0 0-73-15,0 0-142 16</inkml:trace>
  <inkml:trace contextRef="#ctx0" brushRef="#br0" timeOffset="-211548.79">13149 6466 32 0,'0'0'29'0,"0"0"-2"16,0 0 1-16,0 0-6 0,0 0 6 15,0 0 11-15,0 0-7 16,-10-29-2-16,10 29-4 15,0-1-5-15,0 1-8 16,0 0-4-16,0 0-9 16,-3 0 3-16,3 0-3 15,0 0-2-15,0 0 1 16,0 0-5-16,0-3 1 16,10 0 4-16,13 1 1 15,2-3-3-15,5 5 3 16,-3 0-1-16,-9 0 1 15,-1 0-2-15,-4 0-2 0,-4 0-41 16,4 9-24-16,-6 1-8 16,-1 1-46-16</inkml:trace>
  <inkml:trace contextRef="#ctx0" brushRef="#br0" timeOffset="-210122.26">14431 5400 26 0,'0'0'50'0,"0"0"-15"15,0 0 4-15,0 0 10 16,0 0-13-16,0 0-5 16,-15-15 7-16,12 12-10 15,0-1 3-15,-4-1-6 16,-3 1 3-16,3-2 1 15,1-1-12-15,0 3 35 16,-1 1-25-16,7 0-10 16,-3 1 17-16,3 2-10 15,0-2-17-15,0 2 8 16,0 0-14-16,0 0 3 0,-3 0 3 16,3-1 2-16,-3-1 4 15,-1-1 0-15,1-1-12 16,-1 1 13-16,-3-2-5 15,4 1-8-15,-3 0 3 16,3 1 3-16,0 0-2 16,0-2-5-16,0 4 3 15,0-3-2-15,3 4 0 16,-4 0-1-16,4 0 6 16,0 0-5-16,0 0-1 15,0 0 0-15,0 0 0 16,0 0 0-16,0 0-6 0,0 4-7 15,0 17-6-15,0 15 9 16,0 14 10-16,0 13 0 16,0-2 5-16,0-1-5 15,0-11 1-15,0-10-1 16,-4-7 0-16,1-6 5 16,2-4 0-16,-2-6 0 15,1-3 0-15,1-1 8 16,1-5-11-16,0 1-1 15,-2-2-1-15,2 4 0 16,0-3-1-16,0-4 1 16,0-3 0-16,0 0 2 15,0 0 1-15,0 0-3 0,0 0 3 16,0 0-2 0,0 0 3-16,0 0-4 0,0 4-2 15,0 1-2-15,0 2 2 16,0 3 2-16,0 0 3 15,0-5-1-15,0 0-3 16,0-5 1-16,0 3 0 16,0-3 1-16,0 0-1 15,0 0-10-15,0 0-20 16,0 0-28-16,0 4-46 16,0 15-70-16,0 9-87 15</inkml:trace>
  <inkml:trace contextRef="#ctx0" brushRef="#br0" timeOffset="-209163.14">14243 5574 7 0,'0'0'32'0,"0"0"-5"16,0 0 31-16,0 0-16 16,0 0-20-16,0 0-22 15,0 26 0-15,0 8 10 16,0 9 28-16,0-1-30 16,0-6 6-16,0-2 1 15,0-7-3-15,0-1 15 0,0 1-15 16,4 1 2-1,2 0 10-15,-2-2-17 0,-1-2 3 16,0-4-5-16,1-6 1 16,-1-6 1-16,-3-5-7 15,3-2 0-15,-3-1 6 16,0 0-1-16,0 0 9 16,0 0 0-16,0 0 3 15,0 0 10-15,0-12-14 16,0-2-13-16,0-6-1 15,-3 4-24-15,0 1-14 16,-1-2-25-16,3 1 15 16,-1 5-12-16,2-3-50 15,0-5-14-15</inkml:trace>
  <inkml:trace contextRef="#ctx0" brushRef="#br0" timeOffset="-208796.64">14208 5559 19 0,'0'0'32'0,"0"0"33"15,0 0-15-15,0 0-10 16,-4-80-16-16,4 68 3 16,0 3-14-16,0 1-8 15,0 2-4-15,0-2 16 16,0 1-10-16,-3-3-3 15,0-5-3-15,0 0 3 16,-4-5-4-16,1 1 6 0,3 4-6 16,0 4 0-16,0 7 22 15,3 4-12-15,0 0-10 16,0 0-1-16,0 0-12 16,0 19-11-16,0 14 19 15,9 9 5-15,1 0-4 16,2-2 8-16,-5-6-1 15,0-5-3-15,-4 1 1 16,-3-2-4-16,4 1-17 16,-4-1-42-16,0-6-55 15</inkml:trace>
  <inkml:trace contextRef="#ctx0" brushRef="#br0" timeOffset="-207925.36">14039 6317 53 0,'0'0'67'0,"0"0"7"15,0 0-6 1,0 0-19-16,0 0-8 0,0 0 7 16,-66-7-12-16,51 7-30 15,-1 0 26-15,2 0 5 16,5 0-21-16,-4 3 11 16,7-2 1-16,3-1 7 15,-1 2-2-15,4-2-28 16,0 0-3-16,0 0-2 15,0 0-23-15,22 0 13 16,15 0 10-16,11-9 10 16,26-10 13-16,17-8-8 15,14-9 8-15,11-3-12 0,-1-1-11 16,-6 1 9 0,-15 4-7-16,-15 5 0 0,-21 10-2 15,-25 9 4-15,-14 7-8 16,-13 4 4-16,-5 0-17 15,-1 0-19-15,0 15-54 16,0 16 25-16,-7 11-67 16,-21 4-47-16</inkml:trace>
  <inkml:trace contextRef="#ctx0" brushRef="#br0" timeOffset="-207325.58">14055 6723 17 0,'0'0'7'15,"0"0"42"-15,0 0 12 16,0 0 18-16,0 0 4 16,0 0-9-16,-32 7-12 15,32-13-11-15,0-7-5 16,0-4-26-16,0-3-8 0,5 0-4 16,10 2-7-16,6 0-2 15,3 4-3-15,4 8-3 16,5 5 7-16,6 1-6 15,-2 15-1-15,-3 18-4 16,-4 12-5-16,-14 5 11 16,-5 3-2-16,-11-2 3 15,0-6 4-15,-4-6 3 16,-12-9-1-16,6-10 3 16,0-7-2-16,7-10 27 15,0-3 10-15,3 0 7 16,0 0-1-16,0-22-5 15,0-14-28-15,0-14-13 16,13-11 2-16,3-1 17 0,10 2-19 16,-1 9 5-16,2 14 5 15,-5 14-10-15,7 13-3 16,1 10-7-16,2 3 0 16,8 26 5-16,1 14 2 15,-5 16-10-15,-6 15-30 16,-11 8-45-16,-13 4-44 15,-6 1-12-15,-19-9-10 16</inkml:trace>
  <inkml:trace contextRef="#ctx0" brushRef="#br0" timeOffset="-202637.93">13354 7112 7 0,'0'0'12'0,"0"0"-3"0,0 0-1 15,0 0-8-15,0 0-4 16,0 0 3-16,0 0-5 16,0 0 1-16,0 0 5 15,0 0 0-15,0 0 5 16,0 0-5-16,0 0 3 16,0 0 6-16,0 0-8 15,0 0 5-15,0 0-1 16,0 0-3-16,0 0-2 15,0 0-1-15,0 0 1 16,0 0 0-16,0 0 3 16,0 0-3-16,0 0 2 15,0 0 9-15,0 0-1 0,0 0-6 16,0 0-3-16,0 0 4 16,0 0-5-16,0 0 0 15,0 0 0-15,0 0 0 16,0 0-6-16,0 0-10 15,0 0 12-15,0 0 1 16,0 0 3-16,0 0-2 16,0 0 2-16,0 0-1 15,0 0 1-15,0 0-1 16,0 0-9-16,0 0-30 16</inkml:trace>
  <inkml:trace contextRef="#ctx0" brushRef="#br1" timeOffset="-197038.93">18119 4163 7 0,'105'-104'2'16,"-10"-12"3"-16,-10-6 4 16,-7 2-9-16,-16-4-5 15</inkml:trace>
  <inkml:trace contextRef="#ctx0" brushRef="#br1" timeOffset="-196148.76">17690 2919 22 0,'0'0'241'16,"0"0"-200"-16,0 0-8 15,0 0 45-15,0 0-15 16,0 0-26-16,-6-19-24 16,22 14-10-16,29-6 43 15,22-10 11-15,19-7-14 16,10-8-20-16,-1 0-12 15,-8-1-6-15,-15 5-5 16,-17 5 0-16,-22 11 2 16,-16 8-2-16,-17 8 0 15,-7 0 3-15,-36 12-3 16,-29 24-33-16,-26 15 1 0,-5 17 25 16,3 14 3-16,10 6 8 15,19 5 0-15,14-1 16 16,17-1 4-16,15 3-2 15,16 2-8-15,9 9 9 16,6 11 13-16,22 5-19 16,8 7 31-16,5 4-8 15,4 2-1-15,1 7 17 16,1 9-16-16,0 10 0 16,-3 14 5-16,-1 8-5 15,-4 8-8-15,-8-1-1 16,3-7-13-16,-2-6 8 15,1-8-11-15,-5-17-8 0,2-14 20 16,-5-22-19-16,-1-18 4 16,-6-15 7-16,0-15-8 15,-6-12 7-15,-2-13-14 16,-1-15-2-16,-5-7 4 16,-1-11-6-16,4-3 0 15,-7-6 0-15,4 0-2 16,2 0 2-16,12 0-11 15,26-6 10-15,27-17 1 16,26-16 3-16,23-14-3 16,14-11-2-16,19-8-118 15,3-3-81-15,-8-7-157 0,-24 1-252 16</inkml:trace>
  <inkml:trace contextRef="#ctx0" brushRef="#br1" timeOffset="-193380.65">19401 3690 51 0,'0'0'3'0,"0"0"41"15,0 0 33-15,0 0-16 0,0 0 4 16,0 0 3-16,0 0-8 16,-6 0-16-16,6 0 1 15,0 0 3-15,0 0-22 16,0 0 0-16,-3 0-3 15,3 0-11-15,0 0 4 16,0 0-12-16,0 0 1 16,0 0 12-16,0 0-10 15,0 0 3-15,0 0 2 16,0 0-4-16,0 0 7 16,0 0-8-16,0 0-6 15,0 0 7-15,0 0-6 16,0 0 1-16,0 0 0 0,0 0 3 15,0-9 3 1,0-8-9-16,0-5-3 0,9-5-2 16,7 0 2-16,4 3-4 15,0 3 2-15,6 7-3 16,-3 5 3-16,6 6-13 16,-4 3-4-16,4 3-4 15,1 17-5-15,-10 15 19 16,-5 8-4-16,-8 9 4 15,-7 8 10-15,-3-2 0 16,-19 0 2-16,-5-9 7 16,-2-7-5-16,0-7 2 0,6-8 2 15,4-9-3 1,5-4 14-16,5-7 1 0,6-3-2 16,-1-4 2-1,4 0-7-15,0 0-1 0,0 0-8 16,0 0-2-16,0 0-8 15,16 0-5-15,10-4 13 16,12-6 34-16,8-5-23 16,2-5-1-16,-1 2-4 15,-2-2-6-15,-5-1-54 16,-5 1-47-16,-5 2-37 16,-15 2-102-16</inkml:trace>
  <inkml:trace contextRef="#ctx0" brushRef="#br1" timeOffset="-192780.53">19499 3296 9 0,'0'0'4'15,"0"0"95"-15,0 0-19 0,0 0-16 16,0 0 8-16,0 0-22 16,-28-50-5-16,26 41 20 15,1-2-5-15,1-2-19 16,0-1-21-16,1 0-19 15,13-2 3-15,-2 6-4 16,5 0-1-16,6 5-3 16,2 3-3-16,4 2 6 15,1 0-4-15,-5 7-3 16,2 13 7-16,-5 6-5 16,-2 1 5-16,-6 3 0 15,-5-2 2-15,-3-9 2 16,-3-6-3-16,1-4 3 15,-2-7-1-15,-2-1 0 0,0-1 15 16,1 0 4-16,1 0-4 16,-1 0 13-16,3 0 6 15,-4-10 14-15,0-12 0 16,0-10-50-16,6-1-1 16,0-2-1-16</inkml:trace>
  <inkml:trace contextRef="#ctx0" brushRef="#br1" timeOffset="-191334.76">19899 3312 0 0,'0'7'0'15,"0"-1"0"-15,-6 2 0 16,-3 0 0-16,-3 3 0 15,-4 4 0-15,-7 5 0 16,4-2 0-16,-5 2 0 0,2-3 0 16,3-3 0-16,3-6 0 15,6-4 0-15,0-4 0 16,3 0 0-16,6-14 0 16,1-7 0-16,-2-4 0 15,-2-2 0-15,-4 4 0 16,0 3 0-16,-1 1 0 15,3 4 0-15,1 3 0 16,0 4 0-16,0 1 0 16,-1 4 0-16,0-2 0 0,0 2 0 15,0 0 0 1,-1 3 50-16,7 0-24 0,0 0-15 16,0 0 6-16,0 0-8 15,0 0 17-15,0 0-2 16,-10-9 8-16,9 6-3 15,-1-2-20-15,-2 0 13 16,1-1 5-16,-2 2-16 16,0 2 0-16,2-1-2 15,0 3-4-15,3 0 16 16,-3 0-3-16,3 0-3 16,-3 0 5-16,3 0-8 15,-3 0 5-15,3 0-6 16,-3 0-8-16,3 0 10 15,0 0-1-15,0 0-3 0,0 0 17 16,0 0-5-16,0 0 14 16,0 0-1-16,0-2-12 15,0-1 10-15,0-1 1 16,0 0-10-16,0-4-2 16,6 1-20-16,4-3-1 15,6 2-3-15,10 1-2 16,-1 5 0-16,5 2 2 15,3 0-1-15,-5 5 4 16,-4 11-7-16,-2 5 1 16,-2 4 2-16,-10 5-11 15,-2-2 13-15,-5-1-2 0,-3-5 4 16,0-5-2-16,0-4 4 16,0-7-2-16,0-3 8 15,0-3 2-15,0 0 17 16,0 0-6-16,0 0 8 15,0-6 21-15,-8-15-32 16,-2-9-11-16,1-8 1 16,1-12-8-16,5-4 1 15,3-1-1-15,0-2 0 16,2 9 0-16,13 8 0 16,1 10-3-16,4 9 2 15,-5 11-5-15,4 7 5 16,2 3-16-16,1 8 3 15,4 14 12-15,-3 10 1 16,0 5 1-16,-5 3 2 0,0 4-1 16,-6-3 3-16,-5-4-4 15,-1-5 0-15,-3-5 3 16,0-5-3-16,-2-5 2 16,-1-3-2-16,2-4-7 15,-1-2-35-15,4 1-45 16,4-3-34-16,4 1-12 15,8-7-118-15</inkml:trace>
  <inkml:trace contextRef="#ctx0" brushRef="#br1" timeOffset="-190748.75">20548 3292 60 0,'0'0'135'16,"0"0"-6"-16,0 0-36 16,0 0 14-16,0 0-6 15,0 0-12-15,-42-20-15 16,42 20-27-16,0 0-22 16,0 0-5-16,0 0-20 15,4 0-17-15,26 0 1 16,20 0 14-16,8 0 2 15,6 0 0-15,-1 0 2 16,-4 0 2-16,-5 0-4 16,-7 0 0-16,-9 0-1 15,-10 0 2-15,-10 2-1 0,-5 1 0 16,-7 5-14-16,-1 1 10 16,-4 6-15-16,-1 6 17 15,-3 9 2-15,-20 5 6 16,-12 4-3-16,-7 0 1 15,-5 0 1-15,0-5 1 16,3 1-6-16,9-4-3 16,9-5 0-16,9-2-21 15,11-6-55-15,6-2-67 16,1-4-2-16,25-7 11 16,13-5-11-16,7-3 20 15</inkml:trace>
  <inkml:trace contextRef="#ctx0" brushRef="#br1" timeOffset="-190464.82">21159 3493 45 0,'0'0'103'0,"0"0"-16"16,0 0 15-16,0 0-6 16,0 0-4-16,0 0 11 15,3-2-16-15,-3 2-11 16,0 0-23-16,0 0-31 15,0 1 10-15,-7 14-29 16,-6 15-3-16,-9 11 9 16,2 13-6-16,-7 6 0 0,1 4-3 15,2-3 1 1,3-11-1-16,5-11 0 0,6-10-5 16,7-11-21-16,1-4-73 15,2-6-17-15,0-7-56 16,15-1-10-16,11-21 10 15</inkml:trace>
  <inkml:trace contextRef="#ctx0" brushRef="#br1" timeOffset="-189726.78">21422 3175 85 0,'0'0'28'0,"0"0"101"16,0 0-65-16,0 0-1 15,0 0 5-15,0 0-17 0,-27-26 2 16,27 16-18-16,0 1-12 16,0-1 6-16,0 0-20 15,6 1-7-15,7 1-2 16,5 5-3-16,4 3-4 15,4 0 5-15,-2 6-4 16,-2 14 5-16,-3 5-4 16,-6 2-2-16,-4 1 3 15,-4 0 4-15,-5-6 0 16,0 0 0-16,0-6 3 16,0-6 4-16,0-2 14 15,0-5-7-15,-1-3 7 16,1 0 5-16,0 0 14 0,0 0 13 15,0 0 1 1,0-16 12-16,-4-14-37 0,4-13-27 16,0-8 8-16,0-5-10 15,13-3 0-15,2 7-3 16,6 7-4-16,-1 9 7 16,2 10 0-16,-5 9-4 15,2 9 4-15,3 8-7 16,5 0-6-16,1 5 10 15,2 18-2-15,-1 7 4 16,-2 9 0-16,-6 7 2 16,-6 5 7-16,-2 2-8 0,-7-3 0 15,-3-8 3 1,-3-6-2-16,0-6-2 0,0-7-1 16,0 2-62-16,0-1-71 15,-6-5-116-15,-7-7-136 16</inkml:trace>
  <inkml:trace contextRef="#ctx0" brushRef="#br1" timeOffset="-188010.62">22473 1833 18 0,'0'0'137'0,"0"0"-130"0,0 0 78 15,0 0 19 1,0 0-52-16,0 0 4 0,-35 2-13 16,35-2-1-16,0 0-23 15,0 0-8-15,4-14 3 16,23-10 5-16,14-10-2 16,13-5-14-16,11-3-1 15,4-2 4-15,3-1-6 16,-2 0 0-16,-3 6-4 15,-4 12 8-15,-11 18-9 16,-7 9-2-16,-5 29-2 16,-4 25 8-16,6 20-3 0,3 22 4 15,2 13 5-15,5 15-4 16,2 12 0-16,4 8 13 16,2 19 5-16,-3 3 19 15,-1 9-15-15,2 3 13 16,7-10 3-16,3-5-16 15,5-9-6-15,0-3-5 16,-2-6-6-16,-9-9 10 16,-7-10-6-16,-10-16-4 15,-14-17 15-15,-9-11-17 16,-9-13 27-16,-6-14 8 16,-5-14-12-16,-2-10 10 0,0-15-14 15,0-7 3-15,0-1 16 16,-17 3 13-1,-20 9-22-15,-11 9-33 0,-8 9-5 16,-13 9 4-16,-2 9-42 16,-7 11-28-16,-3 8-7 15,10-1-29-15,5 1-64 16,12-6-50-16,7-10-43 16</inkml:trace>
  <inkml:trace contextRef="#ctx0" brushRef="#br1" timeOffset="-185548">22636 2576 79 0,'0'0'3'15,"0"0"53"-15,0 0 28 16,0 0-30-16,0-75 15 16,0 75-33-16,0 0-1 15,0 0-19-15,0 0-16 16,4 24-12-16,13 22-2 15,8 18 14-15,7 10 13 16,-3-3-12-16,1-16 5 0,-3-16-6 16,-6-16 3-1,-9-15-2-15,-6-4 1 0,-5-4 3 16,3 0 23-16,3-24 33 16,-1-14-6-16,-3-10-42 15,-3-7-11-15,0-5 4 16,0-1-6-16,-9 5-1 15,-8 14-7-15,7 15-24 16,2 21-18-16,3 6-33 16,-1 22-197-16</inkml:trace>
  <inkml:trace contextRef="#ctx0" brushRef="#br1" timeOffset="-185372.04">22701 2863 392 0,'0'0'30'16,"0"0"2"-16,0 0 36 15,0 0-36-15,0 0-32 16,0 0-23-16,55-75-36 16,-11 42-48-16,10-3-50 15</inkml:trace>
  <inkml:trace contextRef="#ctx0" brushRef="#br1" timeOffset="-184974.85">23134 2598 410 0,'0'0'25'0,"0"0"64"15,0 0-64-15,0 0-20 16,0 0-5-16,0 0-14 15,30-43-1-15,0 27 4 16,0 3-4-16,-2 7 12 16,-1 6-5-16,-5 0-2 15,-5 7-15-15,-6 13 8 16,-5 6 4-16,-4 2 5 16,-2-6-16-16,0-7 21 15,0-7 3-15,0-6 10 16,0-2 6-16,0 0 3 0,0-2 13 15,6-24 30-15,12-13-2 16,0-10-38-16,9 1-18 16,-4 6-2-16,3 11-2 15,-5 9 0-15,-4 13-2 16,0 5-7-16,-1 4-30 16,4 24-18-16,-5 18 11 15,1 17-42-15,-6 8-53 16,-2-6-88-16</inkml:trace>
  <inkml:trace contextRef="#ctx0" brushRef="#br1" timeOffset="-184777.26">23678 2617 222 0,'0'0'80'0,"0"0"88"0,0 0-46 15,0 0-64-15,0 0 14 16,-23-86-49-16,24 65-23 15,20-3-13-15,9-4 13 16,10-4-14-16,6 0-67 16,4 1-38-16,-3 2 10 15,-9 11-18-15,-12 12-41 16</inkml:trace>
  <inkml:trace contextRef="#ctx0" brushRef="#br1" timeOffset="-184627.86">23790 2556 142 0,'0'0'144'15,"0"0"-41"-15,0 0-12 16,0 0-4-16,0 0-57 16,0 0-30-16,-19 20 3 15,55-54 3-15,10-3-6 16,3-6-85-16,0 1-77 16,-5-3-30-16</inkml:trace>
  <inkml:trace contextRef="#ctx0" brushRef="#br1" timeOffset="-184464.43">24020 2152 270 0,'0'0'66'0,"0"0"123"0,0 0-55 15,0 0-83 1,0 0-51-16,0 0-20 0,18 47 16 16,21-2 4-16,4 12 2 15,-3 9-2-15,-5 10-56 16,-10 4-131-16,0-16-66 15</inkml:trace>
  <inkml:trace contextRef="#ctx0" brushRef="#br1" timeOffset="-184281.94">24435 2296 491 0,'0'0'98'15,"0"0"47"1,0 0-99-16,0 0-46 0,0 0-47 15,0 0 43-15,25 120 2 16,-5-55-18-16,-1 2-72 16,-3-5-32-16,-2-12-53 15,-2-25-137-15</inkml:trace>
  <inkml:trace contextRef="#ctx0" brushRef="#br1" timeOffset="-183965.54">24497 2152 422 0,'0'0'76'0,"0"0"5"15,0 0-5-15,0 0-53 0,0 0-23 16,0-85-19-16,29 58-63 16,7 4 56-16,1 3 19 15,-3 8-5-15,-4 10 9 16,-5 2-28-16,-8 10-12 15,-8 14 30-15,-9 10 5 16,0 4 8-16,-15 2 27 16,-9 0 14-16,3-5 30 15,6-9-33-15,6-9-25 16,9-7-13-16,0-7-3 16,15-3-10-16,21 0-10 15,11-18-80-15,6-9 0 0,-9-6-54 16,-8 2-39-16</inkml:trace>
  <inkml:trace contextRef="#ctx0" brushRef="#br1" timeOffset="-183815.7">24935 2046 64 0,'0'0'164'0,"0"0"-59"16,0 0-11-16,0 0-29 16,0 0-65-16,0 0 14 15,14 82 24-15,-8-29-10 16,-3 8-18-16,0 2-10 15,0-5-124-15,4-12-66 16,3-20-34-16</inkml:trace>
  <inkml:trace contextRef="#ctx0" brushRef="#br1" timeOffset="-183646.25">25280 2104 205 0,'0'0'362'0,"0"0"-309"16,0 0 30-16,0 0-76 16,0 0-7-16,0 0-75 15,26-45-65-15,8 25 24 16,0-5-119-16</inkml:trace>
  <inkml:trace contextRef="#ctx0" brushRef="#br1" timeOffset="-183488.92">25658 1877 400 0,'0'0'34'0,"0"0"-7"15,0 0 61-15,0 0-61 16,0 0-27-16,0 0 0 16,61-22-88-16,-40 14-114 15,-9 2-50-15</inkml:trace>
  <inkml:trace contextRef="#ctx0" brushRef="#br1" timeOffset="-182214.89">20710 5373 0 0,'0'0'61'0,"0"0"2"15,0 0 7-15,0 0 32 16,0 0-10-16,0 0-7 15,-3 0-9-15,0 0-9 16,-4 0 12-16,-6 0-37 16,-7 13-39-16,-12 3-6 15,0 2-2-15,-5-2 5 16,5-7 2-16,13-4 4 16,6-5 11-16,3 0 39 15,10-25-26-15,0-10-30 0,2-9-3 16,19-2-6-1,1 9 5-15,4 15-1 0,-1 18 4 16,0 4-26-16,4 27-22 16,-4 23 11-16,-2 11 20 15,-7 14 4-15,-13 0-19 16,-3 0 5-16,-11-2 9 16,-16-10 13-16,-5-10 6 15,-4-10 6-15,3-16-2 16,6-15 0-16,2-8 22 15,6-4 30-15,-4-8-3 16,7-12-45-16,2-2-5 16,11 5-6-16,3 1 2 0,6 6-8 15,21-1-3 1,13 5 3-16,11 1 9 0,9 5-9 16,3 0 7-16,6 0-2 15,5 0-66-15,0 0-60 16,-7-8-62-16,-15-14-109 15</inkml:trace>
  <inkml:trace contextRef="#ctx0" brushRef="#br1" timeOffset="-181914.09">20989 5225 474 0,'0'0'25'16,"0"0"191"-16,0 0-156 0,0 0-60 15,0 0-27-15,0 0 2 16,26-26 21-16,17 20 6 16,5-2-2-16,-1 7 0 15,0 1-5-15,-10 0-9 16,-9 0-31-16,-8 0-17 16,-9 4 23-16,-6 7-11 15,-5 6 5-15,-3 7 4 16,-18 10 31-16,-9 6-2 15,-1 12 2-15,-2 1 7 16,6 2-6-16,9-4-16 16,12-8-11-16,6-11-42 15,14-9-56-15</inkml:trace>
  <inkml:trace contextRef="#ctx0" brushRef="#br1" timeOffset="-181726.09">21456 5349 186 0,'0'0'189'0,"0"0"4"16,0 0-84-16,0 0-63 16,0 0-7-16,0 0-33 15,-18 37-6-15,9 2 7 16,5 8-7-16,-3 1 0 16,7 0-4-16,0-6-48 15,7-9-97-15,9-16-1 0,5-17-34 16</inkml:trace>
  <inkml:trace contextRef="#ctx0" brushRef="#br1" timeOffset="-181516.03">21647 4787 436 0,'0'0'34'15,"0"0"186"-15,0 0-99 16,0 0-62-16,0 0-43 15,0 0-16-15,-24-12-7 16,48 36-22-16,22 20 29 16,14 17 7-16,4 18-7 0,-3 11-5 15,-8 7-116 1,-14 2-79-16,-13-12-71 0</inkml:trace>
  <inkml:trace contextRef="#ctx0" brushRef="#br1" timeOffset="-180542.81">21037 6588 42 0,'0'0'27'0,"0"0"101"0,0 0-30 16,0 0-5-1,0 0-15-15,0 0-20 0,1 2-6 16,-1 0-25-16,0 4-13 16,-6 3 11-16,-8 1-25 15,-2-1 1-15,3-3 11 16,6-4-3-16,4-2 26 16,0 0-17-16,-3-6-4 15,0-10-11-15,-2-6-3 16,5 3-2-16,3 4-4 15,0 5 1-15,0 5 1 16,7 0-9-16,12 3-9 16,8 2 4-16,2 3-4 15,0 18 9-15,-4 3 12 16,-7 9-10-16,-6 6 9 0,-11 6-3 16,-1 3-4-16,-4-2 9 15,-15 0-7-15,-4-3 5 16,4-11 2-16,-5-8 1 15,8-9 5-15,3-10-2 16,6-5 3-16,-3 0 49 16,2-20-36-16,1-7-20 15,7-6-4-15,0 7 4 16,0 3 13-16,12 7-6 16,12 6-7-16,4 7-2 0,9 3-6 15,5 3 5 1,1 15 3-16,1 3 0 0,-1 2-2 15,-8-3-6 1,-2-3-72-16,-6-10-17 0,-6-5-13 16,-8-2-30-16,-9-22-55 15</inkml:trace>
  <inkml:trace contextRef="#ctx0" brushRef="#br1" timeOffset="-179792.75">21126 6367 16 0,'0'0'50'0,"0"0"2"15,0 0-47-15,0 0 15 16,0 0 15-16,0 0-1 16,-1 3-2-16,-1-3 20 15,1 0-6-15,-1 0-7 16,1 0 12-16,1 0-11 16,0 0-10-16,-2 0-1 15,2 0-11-15,0 0-4 16,0 0-14-16,0 0 2 15,0 0-1-15,0 0-1 16,0 0 0-16,0 0 0 16,0 0 2-16,0 0 0 15,0 0 3-15,0 0 1 16,0 0 12-16,0-3 4 0,0-9-2 16,0-7-11-16,0-7-2 15,9 3-11-15,3 2 4 16,2 1-5-16,1 9 5 15,2 5-9-15,2 6 2 16,4 0-3-16,0 3-15 16,-3 16 16-16,-4 1-6 15,-10 2 3-15,-3 2 9 16,-3 5 3-16,0-3 2 16,-3-2 4-16,-3-4-5 0,-2-8 21 15,5-3-5 1,3-6-12-16,0-1-5 0,0-2-12 15,4 0-11-15,19 0 21 16,10-17-9-16,5-8-10 16,12-5-91-16,-5 1-134 15</inkml:trace>
  <inkml:trace contextRef="#ctx0" brushRef="#br1" timeOffset="-179445.38">21782 6255 599 0,'0'0'87'0,"0"0"151"16,0 0-146-16,0 0-48 16,0 0-32-16,0 0-12 15,-22 0-20-15,43-3 0 16,16-3 3-16,13-2 17 15,3 2 0-15,0 1-11 16,-15 5-13-16,-9 0-30 16,-12 0 2-16,-7 0 8 15,-10 0 1-15,0 14 27 16,0 8 2-16,-20 12 14 16,-2 5 7-16,-7 11-7 15,1 3-35-15,1-3-17 0,8-5-14 16,10-11-39-16,9-14-3 15,1-13-62-15,25-7-58 16</inkml:trace>
  <inkml:trace contextRef="#ctx0" brushRef="#br1" timeOffset="-179287.13">22215 6324 296 0,'0'0'156'15,"0"0"-92"-15,0 0-56 16,0 0-8-16,-1 106 0 15,-9-45-4-15,-1-3-17 16,5-3 7-16,3-9-6 16,3-14-62-16,0-18-66 15,7-14-32-15</inkml:trace>
  <inkml:trace contextRef="#ctx0" brushRef="#br1" timeOffset="-178920.73">22403 5959 144 0,'0'0'299'0,"0"0"-274"15,0 0 28-15,0 0-28 16,0 0 38-16,0 0-22 16,-34-9-41-16,34-2-4 0,12-4-22 15,12-9 15-15,6-2 10 16,-1 2-22-16,1 6 13 15,-3 8 4-15,-5 7-27 16,-5 3 10-16,-6 3-1 16,-1 20 15-16,-10 10 9 15,0 9 5-15,0 5 37 16,-6 0 11-16,-6-5 3 16,4-6-7-16,5-15-10 15,3-11-27-15,0-8-12 16,0-2-15-16,26-7 15 15,11-22-4-15,17-14 4 16,7-6-74-16,-3 8 31 16,-13 12-211-16,-18 17 6 15</inkml:trace>
  <inkml:trace contextRef="#ctx0" brushRef="#br1" timeOffset="-178471.02">21644 7708 67 0,'0'0'63'16,"0"0"125"-16,0 0-78 15,0 0 23-15,0 0-5 16,0 0-24-16,-61 0-61 16,61 0-36-16,0-4-7 15,3-2-3-15,18-9-3 16,10 1-1-16,5 2 7 16,6 6-7-16,-4 4-5 15,-3 2-40-15,-9 5 42 16,-4 19-15-16,-9 5 15 15,-4 8 3-15,-5 4 7 16,-4 1 0-16,0-6 10 16,0-10-10-16,0-7 31 15,0-8-5-15,0-10-22 16,0-1-4-16,6 0-17 0,23-17 17 16,11-14 5-16,8-11-5 15,7-9-82-15,-5-7-164 16,-8 5-88-16</inkml:trace>
  <inkml:trace contextRef="#ctx0" brushRef="#br1" timeOffset="-178044.84">21860 7313 456 0,'0'0'20'0,"0"0"138"0,0 0-158 15,0 0-3-15,0 0-8 16,0 0-5-16,9-80 13 16,15 54-5-16,1 4-8 15,2 7-5-15,-5 5-20 16,-2 9-8-16,-4 1 12 16,-5 1 9-16,1 14 27 15,-9 6-4-15,-3 2 5 16,0 4 14-16,0-5 26 15,0-2-7-15,0-3-9 16,0-7-23-16,0 0-1 16,15-7 0-16,5 0-4 15,10-3 4-15,3 0 5 0,2-7 0 16,-6-2-4-16,-6 5 1 16,-7 4-3-16,-7 0 1 15,-3 0-4-15,-6 11 4 16,0 12 2-16,-2 6 9 15,-17 11-1-15,-1-4-10 16,-2 1 0-16,5-4-15 16,1-10-69-16,5-13-123 15</inkml:trace>
  <inkml:trace contextRef="#ctx0" brushRef="#br1" timeOffset="-177728.85">22484 7031 485 0,'0'0'207'16,"0"0"-127"-16,0 0-16 15,0 0-64-15,0 0-2 16,0 0-23-16,16 0 8 16,13 0 16-16,8 2 1 15,9-2 9-15,6 0-9 16,-6-2-19-16,-7-6-4 15,-12-1-82-15,-14 9 69 16,-8 0 21-16,-5 0 15 16,0 0 0-16,-2 20 1 15,-12 10 13-15,-4 9-2 16,-3 7-11-16,0 1 3 0,3 3-4 16,3-2-2-16,8-7-31 15,7-2-85-15,0-13-109 16</inkml:trace>
  <inkml:trace contextRef="#ctx0" brushRef="#br1" timeOffset="-177534.03">22935 7106 716 0,'0'0'96'15,"0"0"-54"-15,0 0-42 16,0 0-7-16,0 87 7 0,0-24 3 15,0 0-3-15,-2-5-5 16,2-7 5-16,0-9-68 16,0-12-78-16,4-24-51 15,7-12-159-15</inkml:trace>
  <inkml:trace contextRef="#ctx0" brushRef="#br1" timeOffset="-177122.27">23133 6565 472 0,'0'0'4'15,"0"0"158"-15,0 0-110 0,0 0-10 16,0 0-13-16,0 0-29 16,-42-14-20-16,51 4-50 15,17-9 0-15,13 0 64 16,7-5-27-16,-1 4-20 15,-4 3 12-15,-6 7-10 16,-6 3 19-16,-14 5 16 16,-6 2 4-16,-9 0-6 15,0 14 18-15,0 2 46 16,0 1 21-16,-6-4-5 16,3 0-25-16,3-3-21 15,0 1-16-15,4 0-2 0,14-2-1 16,2-3 6-16,6-3-2 15,3-2 2-15,-1-1 2 16,-3 0 0-16,-2 2-5 16,-10 0 0-16,-3 6 0 15,-7 14-4-15,-3 12-5 16,-3 16 4-16,-19 13-41 16,-14 12-3-16,-11 10-115 15</inkml:trace>
  <inkml:trace contextRef="#ctx0" brushRef="#br1" timeOffset="-176882.05">23006 8025 771 0,'0'0'110'15,"0"0"-97"-15,0 0-13 16,0 0-30-16,0 0 4 16,0 0-9-16,83 86-13 15,-53-53-15-15,4 9-16 16,1 8-51-16,1 7-135 16,-7 2 82-16</inkml:trace>
  <inkml:trace contextRef="#ctx0" brushRef="#br1" timeOffset="-176596.22">23500 8756 270 0,'0'0'140'15,"0"0"-39"-15,0 0 23 16,0 0-34-16,0 0 4 16,0 0 6-16,10 51-18 15,-7-42-39-15,-3-1-21 16,0-6 9-16,0-2 6 15,0 0-3-15,0 0-9 16,0 0-22-16,0 0 7 16,0 0-9-16,0 0-1 15,0 0 2-15,0 0-2 0,0 2 0 16,0-2-19-16,0 0-23 16,0 0-4-16,0 0-42 15,0 0-70-15,0-13-98 16,-12-24-95-16</inkml:trace>
  <inkml:trace contextRef="#ctx0" brushRef="#br1" timeOffset="-174938.59">19930 4732 80 0,'0'0'9'0,"0"0"12"15,0 0 92-15,0 0-37 16,0 0-30-16,0 0 45 16,-61 5-9-16,61-5-1 15,-3 1 6-15,3-1-18 16,0 1-3-16,0-1-39 15,0 0-27-15,0 0 0 0,39-10-18 16,34-28 18-16,46-26 1 16,53-22 1-16,32-14 10 15,32-11-12-15,15-3-1 16,-11 3-3-16,-15 5 8 16,-34 12-3-16,-36 11-1 15,-40 17 0-15,-48 23 8 16,-36 20-6-16,-21 14 6 15,-10 9 72-15,0 0 12 16,-2 0-38-16,-13 0-17 16,-9 0-19-16,-1 0-11 0,5 1-7 15,7 1 22-15,7-2-5 16,6 0-17-16,0 0 4 16,0 0-4-16,0 0 0 15,0 0-6-15,0 0 6 16,0 0-1-16,0 0 1 15,0 0-2-15,0 0 1 16,0 0 1-16,0 0 0 16,0 0-3-16,0 0 3 15,0 0 0-15,0 0-1 16,0 0 1-16,0 0-2 16,0 0 1-16,0 0 1 0,0 0-8 15,0 0 8 1,1 0-1-16,-1 0 0 0,0 0 2 15,0 0-1-15,0 0 0 16,0 0 0-16,0 0 3 16,0 0-2-16,0-2-1 15,2 2 1-15,-2-1 0 16,0 1 1-16,0 0-2 16,0 0 0-16,0 0-5 15,0 0 6-15,0 0-1 16,0 0 0-16,0 0 1 15,0 0-6-15,0 0 4 16,0 0 1-16,0 0-1 16,0 0 1-16,0 0-2 15,0 0 2-15,0 0 0 0,0 0 0 16,0 0-4-16,0 0 4 16,0 0-3-16,0 0 3 15,0 0 0-15,0 0-1 16,0 0 2-16,0 0-2 15,0 0 1-15,0 0 0 16,0 0 0-16,0 0 0 16,0 0 0-16,0 0 0 15,0 0 2-15,0 0-4 16,0 0 2-16,0 0 0 16,0 0-9-16,0 0 2 15,0 0-14-15,0 0-3 16,0 0-28-16,3-2-19 15,1 0-63-15,2 2-59 0,3-1-38 16,1-8-34-16</inkml:trace>
  <inkml:trace contextRef="#ctx0" brushRef="#br1" timeOffset="-173664.99">20756 2794 228 0,'0'0'17'16,"0"0"14"-16,0 0 94 16,0 0-76-16,0 0-14 0,0 0 29 15,-6 0-7 1,6 0 0-16,-4 0 5 0,0-14-4 15,-5-9-10-15,-8-15-6 16,1-11-21-16,-3-11 13 16,-7-6-27-16,0 0 10 15,-6-3-1-15,-7 5-10 16,3 7-2-16,5 10-4 16,10 16 0-16,11 15 2 15,7 10-2-15,3 6-6 16,0 0-1-16,0 0-17 15,0 8-67-15,13 15-58 16,13 9 57-16,3 2-43 16,1-3 8-16,0-8 1 15,-5-10-46-15</inkml:trace>
  <inkml:trace contextRef="#ctx0" brushRef="#br1" timeOffset="-172974.75">20788 2096 178 0,'0'0'26'0,"0"0"107"16,0 0-34-16,0 0-8 15,0 0-4-15,0 0-34 16,0 0-32-16,-27-29-15 16,27 35-6-16,0 17-24 15,24 19 14-15,8 19 10 0,6 11 11 16,1 6 8-1,-5-6-6-15,-6-9-6 16,-5-16 7-16,-7-10-12 0,-5-17 1 16,-2-6 2-16,-6-10-2 15,-2-4 2-15,2 0 0 16,-3 0 3-16,0-1 16 16,0-20-5-16,-10-15-14 15,-16-11-5-15,-10-11-15 16,-7-1-2-16,-6-4-23 15,-6-2 26-15,-3 0 1 16,-6 2-18-16,-4 8 21 16,9 16 9-16,11 11 1 0,12 19 4 15,17 9-1 1,-1 0-2-16,7 8-2 0,-4 16-9 16,4 9-4-16,1 9 13 15,6 5-2-15,5 0 0 16,1-1 3-16,0-5 0 15,0-9 10-15,0-8-8 16,0-12 13-16,0-7-2 16,0-3 2-16,0-2 16 15,0 0 2-15,0 0 2 16,0 0 23-16,0-14 2 16,0-19 8-16,0-19-45 0,0-10-20 15,6-2 7 1,8 3-10-16,8 12 0 0,0 11 4 15,5 10-4-15,-1 8-1 16,4 8-2-16,5 7-6 16,4 3 8-16,3 2-6 15,3 0 3-15,4 0 1 16,3 10 3-16,3 2-12 16,3-1-61-16,1-3-61 15,3-5-10-15,-9-3-69 16,-11-17-102-16</inkml:trace>
  <inkml:trace contextRef="#ctx0" brushRef="#br1" timeOffset="-172163.37">18621 1068 162 0,'0'0'1'0,"0"0"21"0,0 0 74 15,0 0-30-15,0 0 8 16,0 0-40-16,-33-45-10 16,33 45-2-16,0 0-14 15,0 0 5-15,0 0-6 16,-2 0 3-16,1 0 2 15,-1-1-1-15,-1-3 15 16,0 1-26-16,-1-3 0 16,-2 0 2-16,3 1-2 15,-4 3 0-15,7 1-2 16,0-1 4-16,-4 2-2 16,4-1 0-16,-1 1 0 0,-1-2 3 15,1 2-3 1,1-1 0-16,-2 0 6 0,2-1-1 15,-1 0 20-15,-1-1-9 16,1 1-2-16,-1 1 11 16,1 1-2-16,1 0 3 15,0 0-2-15,0 0-24 16,0 0-5-16,0 20-30 16,6 13 20-16,12 12 15 15,1 6 2-15,-1-1-2 16,-1-8 0-16,-3-6 0 15,-3-11 2-15,-3-7-2 16,2-3-55-16,-4-5-36 16,1-3-16-16,1-4-40 15,-3-3-40-15</inkml:trace>
  <inkml:trace contextRef="#ctx0" brushRef="#br1" timeOffset="-171902.27">18427 1733 262 0,'0'0'1'0,"0"0"76"16,0 0 23-16,0 0-47 15,0 0-21-15,0 0 9 0,42-48 14 16,10 5-2-16,12-8-39 15,6-2-2-15,1-4-4 16,3 4-4-16,-5 8-8 16,-1 11-68-16,-10 12-59 15,-15 14-35-15,-22 8-85 16</inkml:trace>
  <inkml:trace contextRef="#ctx0" brushRef="#br1" timeOffset="-171542.96">18655 1908 370 0,'0'0'2'0,"0"0"134"0,0 0-113 16,0 0-18-16,0 0-5 15,0 0-15-15,12-16-12 16,11-1 15-16,9 2 4 15,-2 7-8-15,-4 8-12 16,-1 0 7-16,-9 12 10 16,-6 15-10-16,-2 9 18 15,-8 4-19-15,0 2 22 16,-9 0 3-16,-6-4 11 16,-1-4 6-16,-1-5 11 0,7-9 7 15,4-8-4 1,4-7-17-16,2-5-14 0,0 0-3 15,0 0-1-15,22-8 1 16,11-16-5-16,11-10 5 16,5-7-89-16,-3-4-111 15</inkml:trace>
  <inkml:trace contextRef="#ctx0" brushRef="#br1" timeOffset="-171092.64">18865 1734 280 0,'0'0'19'16,"0"0"71"-16,0 0-78 0,0 0-11 16,0 0 1-16,0 0-4 15,4-72-5-15,9 66-4 16,-1 2 8-16,2 4-8 15,1 0 1-15,2 11 0 16,-4 6 2-16,0 2 8 16,-6-1-3-16,-4-1-8 15,-3-5 11-15,0-3 5 16,0-4 14-16,0-2-3 16,0-3 4-16,0 0 27 15,0 0 0-15,0-10 29 0,0-14 26 16,3-12-82-16,0-3-4 15,0-2-12-15,4 9-3 16,-3 7-2 0,1 11 0-16,-2 11 1 0,-3 3-2 15,4 0-14-15,5 9-8 16,8 13 11-16,3 9 10 16,2 5 1-16,-5 3-26 15,3-3-37-15,-5-2 7 16,-1-8-53-16,-2-12-47 15</inkml:trace>
  <inkml:trace contextRef="#ctx0" brushRef="#br1" timeOffset="-170733.06">19327 810 520 0,'0'0'33'0,"0"0"-17"16,0 0 97-16,0 0-58 15,0 0-37-15,0 0-18 16,-49 12 2-16,29 12-5 16,-5 7 4-16,5-2-1 0,-3 0 5 15,7-2-3 1,-4-3 15-16,10-5-7 0,1-9 7 15,8-5-5-15,1-5-12 16,0 2-6-16,0-1 2 16,19 3-13-16,11 0 17 15,15-1 1-15,7-3 2 16,6 0-6-16,2-14-34 16,-8-5-26-16,-6-1-39 15,-7 6-61-15,-20 5-12 16</inkml:trace>
  <inkml:trace contextRef="#ctx0" brushRef="#br1" timeOffset="-170544.42">19262 1317 403 0,'0'0'3'15,"0"0"74"-15,0 0-45 16,0 0-15-16,0 0 32 15,123-68-20-15,-71 42-28 16,-3 5-1-16,0 3-36 16,2 1-97-16,-2-2-114 15</inkml:trace>
  <inkml:trace contextRef="#ctx0" brushRef="#br1" timeOffset="-170243.94">19820 228 462 0,'0'0'14'0,"0"0"103"16,0 0-24-16,0 0-38 15,0 0-25-15,0 0-30 16,-6-9-6-16,22 34-21 16,13 16 19-16,2 18 8 0,2 5 14 15,0-4-14 1,-7-5-33-16,0-10-65 0,-3-4-27 16,-2-7-71-16,-9-14-80 15</inkml:trace>
  <inkml:trace contextRef="#ctx0" brushRef="#br1" timeOffset="-170026.34">19947 856 198 0,'0'0'206'16,"0"0"-145"-16,0 0 94 15,0 0-87-15,0 0-20 16,0 0-27-16,9-7-2 0,34-23 35 15,15-13-20-15,10-2-25 16,3-2-9-16,-6 6-8 16,-2 7-84-16,-17 12-47 15,-8 15-68-15,-16 7-6 16</inkml:trace>
  <inkml:trace contextRef="#ctx0" brushRef="#br1" timeOffset="-169524.52">20135 1116 141 0,'0'0'198'15,"0"0"-152"-15,0 0 68 16,0 0-41-16,0 0-22 16,0 0-11-16,-16-7-3 0,26-6-15 15,4-1-22-15,3 5-7 16,4 4 2-16,-2 5-10 15,7 0-7-15,-6 10-19 16,0 14 6-16,-4 5 8 16,-4 0 4-16,-3 2 4 15,-6-8 16-15,-3-4 2 16,0-9 1-16,0-3 0 16,0-5 4-16,0 1 17 15,0-3 23-15,0 0 32 0,0-6 18 16,0-20-24-16,0-9-61 15,0-10 0-15,8-2-6 16,2 10 32-16,2 4-5 16,1 12-7-16,4 5 4 15,-4 6-16-15,3 7-11 16,7 3 0-16,1 0-10 16,7 12 8-16,8 10 1 15,0 8 1-15,-7 6 4 16,-3 2-1-16,-5 1 3 15,-9-4-6-15,-2-2 2 16,-4-10 1-16,-1-1-3 16,-5-3-14-16,-3-2-57 0,0 3-83 15,0-5-81 1,-19-8-91-16</inkml:trace>
  <inkml:trace contextRef="#ctx0" brushRef="#br1" timeOffset="-165782.34">14364 5317 81 0,'0'0'5'15,"0"0"2"-15,0 0 64 0,0 0-18 16,0 0-10 0,0 0-1-16,0 0-6 0,-24 3-11 15,18-1 3-15,0-2 10 16,3 3-30-16,-3-1 17 16,3-2 4-16,-1 0 8 15,0 0 32-15,1 0-16 16,-1 0-4-16,-2-7 5 15,0 0-13-15,0 1-10 16,2 3 18-16,1 3-16 16,0 0-15-16,3 0-18 15,0 25-24-15,0 26-12 16,6 27 30-16,11 18 6 16,9 4 0-16,-1-16 2 15,-2-21-2-15,-7-22 0 0,-4-19 1 16,-3-15-1-16,-6-3 1 15,0-4 9-15,-3 0 27 16,0-4 12-16,0-17 27 16,3-16-16-16,-3-21-54 15,0-5 7-15,0-8-12 16,-9 0 4-16,-12-1 2 16,-4 10-6-16,1 21 3 15,6 18-4-15,6 17 3 16,6 6-3-16,1 32-16 15,4 24-18-15,1 21 19 16,0 16 2-16,10 7-22 16,16 9-50-16,1 0-69 0,2-10-98 15,0-21-109-15</inkml:trace>
  <inkml:trace contextRef="#ctx0" brushRef="#br1" timeOffset="-165076.92">14234 6363 164 0,'0'0'4'15,"0"0"84"-15,0 0-4 16,0 0-40-16,0 0 15 0,0 0-22 15,-68 4 19 1,61-4 3-16,3 0 11 0,-5 0-1 16,3 0 10-16,-4 0-13 15,-1 0-19-15,3 0-9 16,1 0 1-16,-3 0-9 16,1 0-12-16,1 0-8 15,3 0 20-15,4 0-15 16,-2 0 11-16,2 0-3 15,1 0-8-15,0 0 9 16,0 0-14-16,0 0-5 16,0 0 16-16,-2 0-14 15,1 0 7-15,-5 0-6 0,-3 0-5 16,-1 0-2-16,-3 0-1 16,7 0 0-16,5 0-3 15,1 0 3-15,0 0 0 16,0 0 0-16,0 0 1 15,0 0 1-15,0 0-2 16,0 0 0-16,0 0 10 16,0 0-10-16,0 0 4 15,0 0 3-15,0 0-6 16,0 0 4-16,0 0-5 16,0 0-3-16,0 0-3 15,0 0-4-15,4-6-5 0,34-19-3 16,23-7 18-16,30-18 5 15,18-6-5-15,10-5 1 16,2 0-5-16,-5 2 4 16,-2 8 0-16,-17 5-2 15,-18 12 4-15,-21 9-1 16,-22 9-1-16,-17 7 0 16,-12 5 1-16,-5 4-1 15,-2 0-26-15,0 0-27 16,0 0-29-16,-15 17-38 15,-21 15-168-15,-9 21-9 16</inkml:trace>
  <inkml:trace contextRef="#ctx0" brushRef="#br1" timeOffset="-164348.05">14169 6886 50 0,'0'0'129'16,"0"0"-72"-16,0 0 8 16,0 0-11-16,0 0 11 15,0 0-13-15,-84-14-5 16,74 0 4-16,0-5 4 16,6 0 26-16,-2-4-8 15,3 0-59-15,3 3 36 16,0 4-32-16,0 2-10 15,3 6-8-15,9 5-4 0,12 3-10 16,5 0 5 0,17 11 4-16,6 14 5 0,0 8 0 15,-3 7 0-15,-7 6 6 16,-8-2-6-16,-7 1 0 16,-11-7 4-16,-9-9-1 15,0-8 6-15,-7-9-4 16,0-7 8-16,0-3 20 15,0-2-3-15,0 0 15 16,0 0 22-16,0-14-4 16,-3-22 19-16,-10-17-82 15,2-22 3-15,5-11-3 16,6-3 0-16,0 12-2 16,12 11-1-16,12 26-8 15,-2 15 8-15,2 8-4 0,1 14-7 16,4 3 11-16,5 23-7 15,1 20 10-15,3 12-2 16,-2 12 4-16,-6 5 6 16,-8-3-8-16,-3-13 0 15,-5-13 3-15,-8-13 0 16,0-14-3-16,-6-9 0 16,0-7 3-16,0 0-11 15,0-8-26-15,0-27-76 16,-3-17-292-16</inkml:trace>
  <inkml:trace contextRef="#ctx0" brushRef="#br1" timeOffset="-161784.49">7176 6743 257 0,'0'0'6'16,"0"0"54"-16,0 0 15 15,0 0-4-15,0 0 14 16,0 0-21-16,-103-61 2 16,61 61-13-16,-4 0-41 15,-6 17-8-15,-11 8-1 16,-4 14-3-16,-8 8 0 16,-1 9 0-16,6-1-1 15,9-2-1-15,12-10 2 16,13-7-1-16,15-11 1 0,12-10-3 15,9-5-12-15,0-6-69 16,24-4-17-16,24 0 37 16,26-26-46-16,20-13-52 15,2-8-51-15</inkml:trace>
  <inkml:trace contextRef="#ctx0" brushRef="#br1" timeOffset="-161534.09">7076 6818 113 0,'0'0'42'0,"0"0"33"0,0 0 23 16,0 0-23 0,0 0-22-16,0 0 2 0,-27 31-14 15,-6 5-24-15,-12 7-4 16,-10 10-9-16,0 0 6 16,-6 1 2-16,-2-2-4 15,2-7 10-15,12-11-15 16,10-8 6-16,17-13-9 15,8-4 0-15,8-8-12 16,6-1-29-16,0-10-32 16,3-20-90-16,11-21-50 15,2-16 91-15</inkml:trace>
  <inkml:trace contextRef="#ctx0" brushRef="#br1" timeOffset="-161260.6">6518 6774 69 0,'0'0'90'16,"0"0"3"-16,0 0 15 15,0 0-7-15,0 0-27 16,0 0 11-16,-70-54-3 16,70 54-36-16,-3 0-39 15,-3 13-7-15,0 21-21 16,-3 19 21-16,-3 15 0 16,3 8 11-16,6 5 5 15,3 0-6-15,0-8 6 16,0-10-5-16,15-14-3 15,9-13-4-15,6-3-3 16,16-10-1-16,18-2 16 0,27-14-10 16,21-7 1-16,22-14-7 15,2-20-24-15,-5-2-104 16,-20 0-102-16,-37 0-128 16</inkml:trace>
  <inkml:trace contextRef="#ctx0" brushRef="#br1" timeOffset="-160142.15">720 7559 79 0,'0'0'2'0,"0"0"15"16,0 0 69-16,18 72-16 15,-16-72 20-15,-1 0 13 16,1 0-30-16,2-2 56 0,3-23-14 16,7-17-32-16,2-16-47 15,-4-17-14-15,-7-9-21 16,-5-7 5-16,-15-3 0 16,-20 5-4-16,-6 13-2 15,-1 19-14-15,12 26 9 16,12 19-6-16,8 12 11 15,2 26-42-15,8 34-118 16,0 18 138-16,15 12 16 16,22-1 5-16,8-16-3 15,7-21 2-15,-1-21-8 16,0-18 6-16,-7-13-1 16,-8-4 5-16,-6-21 0 0,-3-13 0 15,-9-7-4 1,1-4 1-16,-8-2 5 0,-8 5-2 15,-3 10 9-15,0 13-9 16,0 12 4-16,0 11-4 16,3 2-21-16,13 20-25 15,6 14 33-15,7 0 13 16,2-4 0-16,0-10-1 16,-1-13-2-16,-3-9-1 15,-4 0 4-15,-4-14 12 16,0-15-9-16,-2-6 9 15,-4-5-4-15,-1 2-4 16,-1 6 9-16,-1 6-10 16,-4 13-2-16,6 5-2 0,4 8-19 15,4 0-100-15,5 0-36 16,5 6-76-16</inkml:trace>
  <inkml:trace contextRef="#ctx0" brushRef="#br1" timeOffset="-159789.1">1681 6617 347 0,'0'0'53'16,"-84"19"1"-16,51 8-23 15,14 4-25-15,10 3-4 16,9 1-4-16,0-5-1 0,6-3 1 15,16-8 1-15,2-3-2 16,5-10-4-16,2-6 5 16,2-2-18-16,-3-19-11 15,-5-9 25-15,-9-1-13 16,-5-6 16-16,-8 0 3 16,-3 1 12-16,0 5 31 15,-6 10-5-15,-2 10 10 16,5 11 14-16,3 0-62 15,0 3-14-15,20 22-37 16,14 8 38-16,6 6-5 0,2-1-60 16,0-6-77-16,-5-13-52 15</inkml:trace>
  <inkml:trace contextRef="#ctx0" brushRef="#br1" timeOffset="-159400.68">1997 6699 300 0,'0'0'92'0,"0"0"2"16,0 0 8-16,0 0-40 15,0 0-46-15,0 0-16 16,-18-6-8-16,33-5-19 16,9-1 21-16,10-1-9 0,3 8 13 15,-2 1-2 1,-7 4-10-16,-6 0-17 0,-8 6-15 15,-5 3 26-15,-2-1 8 16,-7-2 3-16,0-4 7 16,0 1 2-16,0-3 19 15,0 0 20-15,0 0 29 16,0-11 21-16,-7-15-51 16,-2-15-21-16,1-5-2 15,7-1-15-15,1 8 0 16,1 9-1-16,16 13 1 15,5 8-13-15,2 9 13 0,6 0-19 16,-2 26 11 0,2 15-4-16,-3 12-33 0,-9 9-72 15,-2-3-21-15,-2-8-104 16</inkml:trace>
  <inkml:trace contextRef="#ctx0" brushRef="#br1" timeOffset="-159195.96">2473 6300 505 0,'0'0'11'16,"0"0"34"-16,0 0 28 15,0 0-73-15,0 0-14 16,0 0-30-16,0 0-1 15,104-76-25-15,-52 34-63 0,-7 1-101 16</inkml:trace>
  <inkml:trace contextRef="#ctx0" brushRef="#br1" timeOffset="-159039.54">2647 6370 104 0,'0'0'50'0,"0"0"81"16,-43 72-6-16,40-69-53 15,3-3-72-15,0 0-4 16,21-20-5-16,16-18 0 0,11-13 5 16,4-10-139-16,3-12-108 15</inkml:trace>
  <inkml:trace contextRef="#ctx0" brushRef="#br1" timeOffset="-158762.18">2980 5716 345 0,'0'0'4'0,"0"0"15"16,-9 83 63-16,9-46-52 15,25-2 2-15,11-6-25 16,6-4 15-16,4-11 2 16,-1-11-19-16,-2-3 56 0,-7-8-13 15,-8-12 11-15,-8-10 1 16,-10-5-38-16,-10-8 5 15,-6-3-4-15,-28-2-12 16,-11 2-8-16,-1 14-1 16,-5 18-2-16,-4 14 0 15,-8 39-55-15,-11 32-77 16,8 21-84-16,5 15-94 16</inkml:trace>
  <inkml:trace contextRef="#ctx0" brushRef="#br1" timeOffset="-158117.03">1564 8818 334 0,'0'0'34'0,"0"0"65"16,0 0-57-16,0 0-19 16,0 0 7-16,0 0 32 15,14 72-11-15,-10-68-40 0,-1-4 2 16,-1 0 4-1,-1 0 15-15,-1-3 23 0,5-27 10 16,-5-13 14-16,0-18-51 16,-11-10-23-16,-23 0-5 15,-8 1-29-15,-10-5-4 16,-8 10 5-16,-1 9 12 16,9 17 2-16,13 19 11 15,17 16 1-15,17 4-9 16,5 34-17-16,8 15-74 15,23 9 92-15,12-4-9 16,7-9 5-16,0-14 6 0,-1-13-10 16,-5-11 5-16,-8-7 10 15,-8 0 3-15,-3-15 0 16,-11-7 3-16,5-12 4 16,-8-7 9-16,-9-5-13 15,-2 0-3-15,0 10-7 16,0 14-26-16,8 12 11 15,7 10-6-15,12 0-6 16,1 12 25-16,5 11-1 16,3-7 10-16,1-1 0 15,-10-10 4-15,3-5-3 16,-3-10 1-16,-2-22 0 16,3-14-2-16,-1-7-52 0,1-5-259 15</inkml:trace>
  <inkml:trace contextRef="#ctx0" brushRef="#br1" timeOffset="-157846.81">2249 7674 402 0,'0'0'114'0,"0"0"52"15,0 0-65-15,0 0 8 16,-78-49-31-16,65 49-32 15,1 0 6-15,-1 18-33 16,-1 10-19-16,4 12-5 16,7 10-1-16,3 3 0 0,0-3 1 15,19-6 1-15,5-3-3 16,9-12-1-16,3-8-65 16,4-14-53-16,3-7-26 15,5-28 22-15,1-14-41 16,-7-9-95-16</inkml:trace>
  <inkml:trace contextRef="#ctx0" brushRef="#br1" timeOffset="-157471.83">2467 7778 175 0,'0'0'91'0,"0"0"22"16,0 0-46-16,0 0-20 15,0 0-41-15,0 0-4 16,-24 29-2-16,42-32-9 15,7-11 9-15,8-7 16 0,0 1-15 16,-5 3 6-16,-1 3-2 16,-9 11-10-16,-2 3 2 15,-5 0-8-15,-1 12 2 16,-7 10-2-16,0 0 11 16,0 3-1-16,-3-8 3 15,0-6 3-15,0-6-4 16,0-5 6-16,0 0 31 15,0 0 23-15,0-22 33 16,0-14-59-16,0-14-27 0,0-2-3 16,0-2-5-16,9 9 0 15,4 8-8-15,4 14-6 16,4 10 10-16,1 11-15 16,8 2-8-16,10 19-17 15,2 16-23-15,-2 12-20 16,-10 0-80-16</inkml:trace>
  <inkml:trace contextRef="#ctx0" brushRef="#br1" timeOffset="-157269.78">3035 7199 573 0,'0'0'96'0,"0"0"-41"15,0 0 52-15,0 0-66 16,0 0-41-16,0 0-20 16,25-59-98-16,8 26 59 15,3 3-115-15,-3 7-4 16,-9 14-27-16</inkml:trace>
  <inkml:trace contextRef="#ctx0" brushRef="#br1" timeOffset="-157120.39">3165 7282 80 0,'0'0'157'16,"0"0"4"-16,0 0-53 16,0 0-19-16,0 0-46 0,0 0-43 15,-21 36-4-15,45-66-8 16,9-12 3-16,11-14-70 16,-3-11-118-16,-7 1-124 15</inkml:trace>
  <inkml:trace contextRef="#ctx0" brushRef="#br1" timeOffset="-156834.78">3521 6590 382 0,'0'0'25'16,"0"0"24"-16,0 0 48 16,-1 86-51-16,4-49-15 15,19 4 2-15,8-2-9 0,4-10-3 16,5-2-11-1,0-8-9-15,4-12 9 0,-1-7-6 16,-6 0-3-16,-2-23 18 16,-10-12 6-16,-2-8-7 15,-11-2-18-15,-11 0-8 16,-3 4 8-16,-30 5-24 16,-15 13 4-16,-13 7 2 15,-12 16-9-15,0 20-16 16,-3 30-36-16,15 15-94 15,14 1-118-15</inkml:trace>
  <inkml:trace contextRef="#ctx0" brushRef="#br1" timeOffset="-155252.48">2449 9227 176 0,'0'0'10'16,"0"0"-3"-16,0 0 47 16,0 0-20-16,0 0-34 15,0 0-12-15,-12 34 0 16,33-2 12-16,4 8 11 16,8 9 25-16,0 5-16 15,-5-6 13-15,-6-12-7 16,-11-12-5-16,-2-11 5 15,-9-9 7-15,3-4-4 16,-3 0 49-16,0 0 9 16,0 0 1-16,-6-24 15 0,-16-15-54 15,-11-17-49-15,-6-9-6 16,-3-5 3-16,-1 3-4 16,9 4-2-16,4 7-35 15,18 11-17-15,9 11-29 16,3 11 9-16,18 11-4 15,16 8 24-15,5 4 24 16,-2 8 8-16,-4 17-16 16,-9 4 25-16,-9 5-5 15,-9 4 25-15,-6-1 15 16,0-1 22-16,0-5 14 16,-9-8-6-16,4-11-13 15,4-5-7-15,1-7-24 0,0 0-1 16,4 0-15-16,20-9 2 15,9-8 6-15,6-3-9 16,7 1 6-16,-6 8-23 16,-4 5 15-16,-9 6 17 15,-6 0-8-15,-12 19 2 16,-6 12 7-16,-3 8 5 16,-6 7 2-16,-18 7 2 15,-1 0 5-15,-1-6 1 16,4-11-7-16,1-11-5 15,12-14 8-15,4-8-11 16,5-3 6-16,0 0-6 0,0-14-10 16,17-18-23-16,10-11 10 15,10-4-18-15,8-3-33 16,1 5-10-16,-1-2-14 16,-11 5 29-16</inkml:trace>
  <inkml:trace contextRef="#ctx0" brushRef="#br1" timeOffset="-154779.4">2862 8884 7 0,'0'0'94'15,"0"0"4"-15,0 0 17 16,0 0-115-16,0 0-85 16,0 0 75-16,5 56 10 0,30-32 3 15,4-12-3 1,-6-5 2-16,-5-7-3 0,-7 0 4 15,-6-19 1-15,-4-9 10 16,-4-5 49-16,-6-6-23 16,-1 1-27-16,0-3 25 15,-7 4 62-15,-5 1-33 16,0 10 47-16,2 13-48 16,7 8 10-16,3 5-42 15,0 5-34-15,13 29-49 16,26 16 23-16,16 24 26 15,17 12 20-15,8 9 1 16,5 2-4-16,-4-5-4 16,-7-10-7-16,-17-9-2 0,-18-18 16 15,-21-8 17-15,-14-10 18 16,-4-9 17-16,-13-7-32 16,-20-4 15-16,-16-14 0 15,-15-3-35-15,-14-44-1 16,-4-23-19-16,3-23-10 15,18-13-19-15,25 0-30 16,33 11 2-16,6 13-36 16,40 13-29-16,11 18-41 15,4 19-44-15,-7 22-96 16</inkml:trace>
  <inkml:trace contextRef="#ctx0" brushRef="#br1" timeOffset="-154028.52">3311 9838 385 0,'0'0'104'16,"0"0"-79"-16,-85-49 140 15,73 49-75-15,-1 0-57 16,7 0-10-16,0 10-8 16,1 15-10-16,2 9-5 15,3 13-7-15,3-1 7 16,14 0-2-16,8-7 0 15,5-11 1-15,3-6-11 0,5-12 11 16,4-7 0 0,0-3-22-16,4 0 2 0,-7 0-9 15,-9 0 19-15,-5 0 1 16,-7 0 2-16,-9 14 2 16,-3 12-5-16,-3 11 11 15,-3 9 10-15,-3 9-3 16,-16-2 13-16,-4-3-20 15,2-11 0-15,2-11 12 16,7-11-7-16,6-12-10 16,3-5-6-16,3-30-108 15,0-25-124-15,0-22-132 16</inkml:trace>
  <inkml:trace contextRef="#ctx0" brushRef="#br1" timeOffset="-152844.72">3642 9710 266 0,'0'0'55'0,"0"0"169"16,0 0-146-16,0 0-56 16,0 0-7-16,-64 105 2 15,64-56-17-15,0 1 7 16,9-3 2-16,12-11-9 16,1-13-6-16,-1-10 3 15,0-9 0-15,1-4 0 16,-2-14 0-16,2-19 3 15,-6-13 0-15,-5-4-3 16,-11 0-25-16,0 2 0 0,-3 4 28 16,-15 4 4-16,0 10-4 15,2 8 2-15,7 11 1 16,4 8-3-16,5 3-2 16,0 5-29-16,12 14-36 15,15 7 61-15,9-3 5 16,0-2-1-16,-5-12-1 15,-4-3 3-15,-8-6-1 16,-5 0 1-16,-4-12 0 16,-4-12 16-16,-3-8 10 15,-3-7-7-15,0-8-7 16,0-1-11-16,-9 1-1 16,-1 10 3-16,7 15-2 0,0 11-2 15,3 10-2-15,0 1-15 16,3 0-1-16,19 0-1 15,5 0 18-15,6 0 2 16,-5 0 1-16,-1 0 5 16,-9-7-5-16,-5-2-1 15,-4-2 18-15,-4-8-9 16,-5-1 4-16,0 1 25 16,3 2 2-16,-3 3-18 15,0 8 34-15,0 3-29 16,0 0-1-16,0 3 4 15,0 0 27-15,0 0 1 0,0 0-10 16,0 0 0-16,0 0-28 16,0 0-9-16,0 0 9 15,0 0-11 1,0 0-5-16,0 0-4 0,0 0 4 16,0 0-10-16,0 0 3 15,0 0-3-15,0 0 1 16,0 0-1-16,0 0-1 15,0 0 1-15,0 0-7 16,0 0 11-16,0 0-11 16,0 0 1-16,0 0 11 15,0 0-10-15,0 0 10 16,0 0-2-16,0 0 6 16,0 0 8-16,0-4-10 15,0 4 1-15,0-4 17 0,0-2-11 16,-6-5 2-16,-3-2-7 15,-3 4-1-15,0 0 3 16,0 2-5-16,-3 6 0 16,6 1 2-16,3 0-2 15,-4 0-4-15,7 11-4 16,1 14-37-16,2 9 25 16,0 6-1-16,15-1 13 15,9 0 0-15,3-8 6 16,3-12-22-16,-2-11-35 15,-1-8 32-15,-5-14 24 16,-5-19 1-16,-1-10 2 0,-7-3 0 16,-9-8-20-16,0-2 19 15,-21-2 1-15,-19-6 2 16,-11-1 8-16,-10-2-10 16,-9-5 0-16,4 8 7 15,10 10 0-15,14 16 16 16,18 21 40-16,15 12 2 15,9 5-41-15,0 0-24 16,3 19-33-16,24 22 5 16,13 17 22-16,15 12 6 15,11 5 0-15,11 1 4 16,10-9 3-16,7-14-7 16,-3-16-48-16,-9-23-35 15,-12-14-51-15,-19-14-43 0,-11-31-80 16,-25-10-1-16</inkml:trace>
  <inkml:trace contextRef="#ctx0" brushRef="#br1" timeOffset="-152280.72">4409 8867 136 0,'0'0'232'15,"0"0"-80"-15,0 0 9 16,0 0-95-16,0 0-66 16,0 0-21-16,-14 23 9 15,34 6 12-15,10-1 32 16,-2-3-29-16,2-7 11 15,-5-6-14-15,-7-7 0 0,-3-5 6 16,-3 0-6 0,-3-17 8-16,0-14 2 0,-6-11-10 15,-3-8-9 1,0 4-5-16,-9 3 0 0,-2 16 10 16,4 12 4-16,4 11 1 15,3 4-1-15,0 0-25 16,13 3-17-16,14 11 13 15,12 2 29-15,0-3-5 16,1-6 5-16,-6-7-31 16,-7 0-19-16,-7-10 11 15,-7-14 28-15,-7-6-15 16,-6-9 2-16,0 3 20 16,-12 3 1-16,-12 4 3 15,-3 5 3-15,2 7 2 0,9 7 61 16,7 8-30-16,4-1 18 15,5 3-48-15,0-2-6 16,0-1-13-16,0-4-5 16,0-9 4-16,9-3 12 15,3-6 2 1,-3 0 0-16,-3 5 4 0,0 11 0 16,-3 2 25-16,1 7 27 15,5 0-56-15,8 0-14 16,8 16-1-16,5 9 15 15,6 0 27-15,-8 4-12 16,-4-3-15-16,-2-5-6 0,-11-7-47 16,-1-9-68-16,-7-5-50 15,-3-16-39-15</inkml:trace>
  <inkml:trace contextRef="#ctx0" brushRef="#br1" timeOffset="-152192.47">4825 8196 99 0,'0'0'0'16,"0"0"-67"-16</inkml:trace>
  <inkml:trace contextRef="#ctx0" brushRef="#br1" timeOffset="-151608.72">4991 8219 404 0,'0'0'43'16,"0"0"138"-16,0 0-70 15,0 0 6-15,0 0-55 16,0 0 1-16,-69 10-41 16,63 14-18-16,0 8-8 15,6 5 2-15,0 6-9 16,18-2 10-16,6-11-6 15,1-10-1-15,2-15-61 0,-5-5-11 16,1-13 26 0,-4-27 14-16,0-10-1 0,-11-8-36 15,-8 1 29-15,0 1 32 16,-24 4 15-16,-4-2 2 16,-5-2 23-16,0 6-17 15,5 14 43-15,7 12 50 16,12 12-1-16,6 8 5 15,3 4-81-15,0 0-23 16,0 9-14-16,22 16-29 16,11 7 43-16,6 6 0 15,3-2 2-15,-2-8-1 0,-4-7-1 16,-11-9 0 0,-7-8-3-16,-6-4 2 15,-9 0-23-15,3 0 6 0,0-14 18 16,4-9 5-16,1-9-5 15,-5 0-28-15,0 4 13 16,1 11-14-16,-1 9 15 16,6 3-3-16,6 5-27 15,7 0 18-15,5 9 17 16,6 1 9-16,1-2-5 16,-1-6 5-16,0-2-51 15,-3-9-50-15,-11-20 12 16</inkml:trace>
  <inkml:trace contextRef="#ctx0" brushRef="#br1" timeOffset="-150676.72">4388 10149 760 0,'0'0'15'15,"0"0"194"-15,0 0-123 0,0 0-86 16,0 0-25 0,0 0-16-16,64 86 29 0,0-17 3 15,11 1 8-15,-1-5-92 16,-11-9-77-16,-12-12-60 16,-17-21 42-16,-25-13 46 15,-9-10 69-15,-18-2 68 16,-22-17 10-16,-12-7 73 15,-8 3 52-15,-1 2-24 16,4 6-23-16,11 8 33 16,13 4 19-16,15 3-40 15,12 0-7-15,3 0-48 16,3 0-40-16,0-3-12 16,11-3-36-16,17-8-86 15,15-9 92-15,2-11 2 0,1-9 3 16,-13 1 6-16,-12 2 18 15,-9 8 13-15,-11-2 6 16,-1 3 5-16,-10-5 3 16,-11 7-1-16,-6 2 21 15,8 8-8-15,7 9 27 16,7 10 27-16,5 0-60 16,0 4-20-16,14 19-47 15,19 9 38-15,10 5-1 16,2-4 10-16,-1-7 0 15,-8-9 9-15,-6-4-8 16,-12-10 0-16,-11-3-1 0,-1 0 0 16,-3-3 17-16,-1-20-2 15,-2-13 44-15,0-10-20 16,0 0-29-16,-5 5-6 16,-1 12-4-16,6 15 3 15,0 11-6-15,0 3-7 16,6 1-29-16,21 17-2 15,12 3 38-15,3 4-20 16,4-5-104-16,-9-10-76 16,-13-10-62-16</inkml:trace>
  <inkml:trace contextRef="#ctx0" brushRef="#br1" timeOffset="-150526.36">5029 9783 419 0,'0'0'345'15,"0"0"-209"-15,0 0-80 16,0 0-56-16,0 0-7 16,0 0-23-16,0 21-116 15,20 3-2-15,2 12-126 16</inkml:trace>
  <inkml:trace contextRef="#ctx0" brushRef="#br1" timeOffset="-149633.02">5465 11090 237 0,'0'0'397'0,"0"0"-344"15,0 0 157-15,0 0-146 16,0 0-52-16,0 0 2 16,-33 14 8-16,33-14 4 15,0-7 19-15,0-23-14 16,0-19-12-16,0-14-6 16,0-12-10-16,0-2-3 15,-19 0 0-15,-14-6-3 16,-12 5-12-16,-10 8 0 15,0 22-4-15,13 18 19 16,18 18-7-16,18 12 2 0,6 0-3 16,0 22-23-16,18 20-42 15,19 14 49-15,8 1 16 16,10-8 3-16,-1-12-3 16,-8-12 1-16,-13-12 0 15,-6-9-7-15,-8-4 9 16,-5-3-3-16,-4-18 8 15,2-11 23-15,-3-8-19 16,-3-6 5-16,0 6-3 16,-5 10-5-16,1 15 0 15,1 8-1-15,0 7-8 16,3 0 4-16,10 0-33 16,11 7 15-16,4 3 21 0,5-5 1 15,-6 0-1 1,-3-5-12-16,-6 0-13 0,-5-8 8 15,1-11-2-15,-4-5-9 16,-4 2-33-16,4-2-44 16,-2 7 21-16,4 5 8 15,1 4-61-15,2 6 48 16,-6 2 36-16,0 0 48 16,-5 0 6-16,-1 0 35 15,-4 0 104-15,-1 0 23 16,1 0-8-16,-2 0 6 15,0 0-23-15,0 0-48 0,3 0-35 16,-3 0-18 0,3 0-27-16,-3 0-9 0,3 0-9 15,3-4-22-15,4-2-135 16,2-5-56-16,-7-5-149 16</inkml:trace>
  <inkml:trace contextRef="#ctx0" brushRef="#br1" timeOffset="-148314.18">5726 9426 446 0,'0'0'1'0,"0"0"46"16,0 0 137-16,0 0-90 16,0 0-37-16,0 0-57 0,-54-34-11 15,75 53-18-15,21 26-6 16,19 21 35-16,9 9-4 15,0 7-121 1,-9-15-72-16,-16-17-130 0</inkml:trace>
  <inkml:trace contextRef="#ctx0" brushRef="#br1" timeOffset="-148111.9">6020 9983 345 0,'0'0'12'0,"0"0"123"0,0 0-25 16,0 0-26 0,0 0-14-16,0 0-18 0,-9 11-33 15,18-28-19-15,13-19 1 16,14-13-1-16,10-8 0 16,5 1-146-16,-5 9-41 15,-7 17-96-15</inkml:trace>
  <inkml:trace contextRef="#ctx0" brushRef="#br1" timeOffset="-147744.71">6296 10174 359 0,'0'0'41'15,"0"0"117"-15,0 0-68 0,0 0-52 16,0 0-37-16,0 0-1 15,-3-10-12-15,22-8 8 16,2-2 3-16,0 3-26 16,-3 9 4-16,-6 3 7 15,-2 5-7-15,-1 0 4 16,0 16 10-16,6 7 9 16,-3 7 3-16,-6 7-3 15,1 1 4-15,-1 0 21 16,-3-2 7-16,0-10 0 15,0-3 9-15,-1-10-20 16,-2-9 13-16,3-1-30 16,-3-3 0-16,6 0-8 0,4 0-1 15,11-14 5-15,9-9-5 16,7-16-7-16,5-10-71 16,-6-7-93-16,-8 3-113 15</inkml:trace>
  <inkml:trace contextRef="#ctx0" brushRef="#br1" timeOffset="-147301.62">6312 9936 485 0,'0'0'1'16,"0"0"147"-1,0 0-144-15,0 0-4 0,0 0-16 16,0 0-2-16,6-39-12 16,15 32 0-16,1 5 7 15,1 2 2-15,-1 0 3 16,-1 4 8-16,-6 9-13 16,-2 1 9-16,-5 3 9 15,-7-2 5-15,-1-5 2 16,0-2 2-16,0-7-4 15,0 2 24-15,0-3 18 0,0 0 14 16,-12-12 7 0,-1-18-56-16,-2-9-7 0,3-9-6 15,6 5 1-15,3 8 2 16,3 12-1-16,0 9 2 16,0 8 1-16,0 6-11 15,14 0-9-15,5 5 2 16,3 13 15-16,5 8 4 15,3 5 0-15,-6 1-13 16,0-3-49-16,-8-8-48 16,-7-12-78-16</inkml:trace>
  <inkml:trace contextRef="#ctx0" brushRef="#br1" timeOffset="-147084.04">6436 9372 631 0,'0'0'17'0,"0"0"140"15,0 0-38-15,0 0-85 16,0 0-26-16,0 0-8 16,-9-33-14-16,24 7 1 15,10-11-47-15,5 4-67 16,3 3-17-16,-3 10-22 15,-5 15-84-15</inkml:trace>
  <inkml:trace contextRef="#ctx0" brushRef="#br1" timeOffset="-146934.65">6576 9448 45 0,'0'0'109'16,"0"0"12"-16,0 0-25 15,0 0-43-15,0 0-25 16,0 0-28-16,0 7 0 15,24-34 0-15,13-9 0 16,2-6-92-16,-9-1-176 16</inkml:trace>
  <inkml:trace contextRef="#ctx0" brushRef="#br1" timeOffset="-146616.8">6758 8811 459 0,'0'0'107'16,"0"0"19"-16,0 0-126 16,0 0-8-16,0 0-33 15,0 0 35-15,67 53 6 16,-31-33 2-16,0-4-2 16,0-6 0-16,-11-6 0 15,-4-4 3-15,-6 0 0 16,-5 0 0-16,-7-17 8 15,-3-3 2-15,0-5 4 0,-9-3-3 16,-15-5-1-16,-7 3 38 16,-2 8-5-16,5 9 0 15,7 8 1-15,2 5-46 16,10 11-1-16,7 25-57 16,2 17-122-16,5 3-98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53:26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 15182 223 0,'0'0'1'0,"0"0"42"16,0 0-3-16,0 0 10 16,0 0-3-16,0 0-28 15,0 0-3-15,-49 1-9 16,49 8 5-16,0 12-9 16,6 21 6-16,19 28 28 15,13 25 28-15,11 21-14 0,15 26-3 16,21 20-26-16,24 29 17 15,18 24-3-15,19 16-12 16,3 11-3-16,-3-17-12 16,-10-12-7-16,-15-27-4 15,-20-29 8-15,-16-21-12 16,-16-32 0-16,-26-39-64 16,-16-29-31-16,-21-36 26 15,-9-36-87-15,-39-49-33 16</inkml:trace>
  <inkml:trace contextRef="#ctx0" brushRef="#br0" timeOffset="810.6">880 15586 59 0,'0'0'34'15,"0"0"-34"-15,0 0 67 16,0 0-22-16,-88-64 5 16,74 46 6-16,-2 1-20 15,2-3 6-15,1 3 10 16,4 4-1-16,3 6 1 0,6 3-21 15,0 3 9-15,0-4-40 16,6-4-4-16,25-11 2 16,17-8 4-16,13-6-2 15,15-16 0-15,14-13 3 16,13-16 1-16,19-14-4 16,17-6 3-16,22-5 1 15,18-4-4-15,12-5 0 16,7-2 0-16,-8 1 0 15,2 5 0-15,2 9 0 0,7 4 0 16,4 4 2-16,5 3-2 16,-4 6-3-16,-8 7 2 15,-4 3 1-15,-3 4 0 16,0-1-6-16,-8 0 6 16,-11 2 1-16,-8-6-1 15,-6-1-5-15,-4 2 2 16,1 3-8-16,-6 9 9 15,-3 7-1-15,-7 12-3 16,-18 8 6-16,-11 7-8 16,-16 8 5-16,-9 6 0 15,-13 6 3-15,-8 1-6 16,-9 3-1-16,-6 2-6 16,-13-6 10-16,-6 1-3 15,-15 3 5-15,-2 0-10 0,-7 3 5 16,-1 0 3-16,-2 0 0 15,4 0 2-15,2-4-4 16,6 1 5-16,3 3-2 16,7-4 1-16,5-2-16 15,0-1 1-15,4 0 13 16,-1 0-12-16,-9 2-12 16,-6 1 20-16,-11-2 5 15,-4 6-9-15,-3 0 11 16,0 0 7-16,-7 0 7 15,-8-3-7-15,-3-4 6 16,-3 0-13-16,0 0-7 0,-7 1-85 16,-2 3-199-1</inkml:trace>
  <inkml:trace contextRef="#ctx0" brushRef="#br0" timeOffset="2691.94">1200 15288 24 0,'0'0'6'15,"0"0"55"-15,0 0-24 16,0 0-21-16,0 0 34 15,0 0 11-15,-77-36-40 16,75 36 18-16,1-1 22 0,1 1-35 16,0 0-21-16,0 0-5 15,0 0-10-15,4 0 1 16,17-6 9-16,7-3 8 16,8-4 4-16,9-3 15 15,10-9-4-15,14-11-8 16,13-4 18-16,18-9-15 15,16 0-13-15,5-1 10 16,6 8-8-16,4 1-7 16,0 2 12-16,-1 3-10 15,-3-4 1-15,1-3-3 16,5 0 0-16,0-3 6 16,-1 2-1-16,-3 1-5 15,-13-3 17-15,-3 6-7 16,-8 5-8-16,-5 6 11 0,-6 4-13 15,-3 3 4-15,0 8-4 16,0-2 0-16,0-4-1 16,7 3 5-16,-4-5 3 15,-6-2-3-15,0-3 0 16,-4 2 11-16,2-3 6 16,4 2-16-16,1 1 8 15,3-2-8-15,7 4-1 16,2-6-4-16,7-3 5 15,7 1 0-15,4-2-5 0,-2-1 0 16,2-3 2 0,-8 2-1-16,0 1 9 0,-5-3-5 15,-4 5-2-15,-7-5 4 16,-3 1-4-16,-3 2-1 16,-6 5 2-16,-7 3-3 15,1 6-1-15,-9 8 0 16,0-2 0-16,-12 4 0 15,-4 3 0-15,-11-3 0 16,-4 4 0-16,-2-2 1 16,-1 0 0-16,4-1-1 15,-1-3 0-15,-3 4-1 0,4 0 1 16,-6 4-1 0,2 2 0-16,3 2 0 15,-3-3-4-15,0-2 4 0,-4-1 2 16,-6 0-1-16,-1-4 2 15,2-1-2-15,-3 2 1 16,-5-2-1-16,2 5 0 16,-6 0 0-16,3 2 0 15,0-2-2-15,-3 6 2 16,7 0-6-16,-1 0 2 16,1 6 0-16,-2 7 2 15,-1 1 0-15,-4 0 2 16,-6-2-3-16,0 1 3 15,-6-5 0-15,0 1 0 16,0 4 2-16,7 11-2 0,5 11 0 16,6 12 1-16,6 15 3 15,4 5-4-15,11 11 0 16,7 13-1-16,5-3 4 16,6 8-6-16,5-4 3 15,1-3 0-15,-2-3-1 16,0 3 1-16,2-2 0 15,4-2-1-15,0 6 2 16,-6-3 0-16,-1 4-1 16,1 7 0-16,-3 0-3 15,5 6 4-15,4-1-1 16,-3 1 0-16,3 2 0 0,2-3 2 16,5 5-2-16,1-2 0 15,4-5 5 1,0 4-5-16,-6 0 0 0,0 3 4 15,-1 0 1-15,2 2 4 16,-5 5-4-16,2 0-4 16,1-4 26-16,-2-3-3 15,-3-10-23-15,2-3 6 16,-1-6-6-16,-5 2 20 16,-2-3-14-16,-6-9-5 15,-2-2 11-15,-1-12-13 16,-9-9 0-16,-7-11 4 15,-11-6-4-15,-12-10 0 0,-5-7 0 16,-8 0-7 0,-3 4-29-16,-3-5-96 0,-33-10-241 15</inkml:trace>
  <inkml:trace contextRef="#ctx0" brushRef="#br0" timeOffset="4554.45">3041 16259 277 0,'0'0'46'16,"0"0"25"-16,0 0-29 16,0 0 8-16,0 0-27 0,0 0-7 15,0 0 0 1,-12-3-11-16,12 1 23 0,0-12 13 15,0-13 19-15,0-15-12 16,3-11-26-16,0-7-20 16,-3 2 7-16,-6 3-8 15,-16 1 4-15,-14 6 2 16,-10-2 2-16,-2 8-3 16,-7 7-5-16,6 10-1 15,14 13 19-15,10 7-15 16,16 5 6-16,9 24-10 15,0 26-16-15,21 15 8 0,19 8 0 16,17-4 8 0,4-9-6-16,3-14 7 0,-6-16-2 15,-7-17-2-15,-8-10 3 16,-7-3 2-16,-6-3-2 16,0-20 0-16,-8-4 12 15,-1-2-12-15,-12-8 4 16,-3 1-1-16,-6 4-1 15,0 0 8-15,-9 5-10 16,-9 6 2-16,3 8 8 16,9 6-8-16,2 7-4 15,4 3-1-15,4 17-27 0,17 3 26 16,9 2-2 0,0-3 3-16,1-12-2 15,-4-5 5-15,1-5 0 0,-4 0 1 16,-3-15 0-16,-6-7 11 15,1-6-10-15,-7-2-1 16,-1 4 11-16,-2 2-11 16,-2 9 0-16,2 5-1 15,0 3-5-15,3 4 4 16,9 3-11-16,0 0 6 16,9 0 5-16,-2 3 1 15,-1 0-1-15,-2-2 1 16,-5-1 0-16,-4 0-1 15,-1 0-5-15,-3 0-41 16,4-1-25-16,1-12-75 16,2-7-41-16</inkml:trace>
  <inkml:trace contextRef="#ctx0" brushRef="#br0" timeOffset="4844.92">3912 15207 593 0,'0'0'34'0,"0"0"214"15,0 0-119-15,0 0-43 16,0 0-51-16,0 0-5 0,-67 12-30 16,57 17-2-16,2 11-9 15,8 13 5-15,0 0 2 16,12 0 2-16,12-6-6 15,3-8 8-15,4-16-4 16,-1-8-18-16,3-13-27 16,3-2-25-16,5-21 1 15,4-22 6-15,7-12-60 16,0-8-78-16,-10-3-155 16</inkml:trace>
  <inkml:trace contextRef="#ctx0" brushRef="#br0" timeOffset="5256.01">4288 15357 285 0,'0'0'86'0,"0"0"69"16,0 0-53-16,0 0-18 16,0 0-32-16,0 0-19 15,-9-8-10-15,24-7-23 16,3-1-1-16,7 3 0 15,2 6-22-15,6 7-25 16,-2 0-10-16,5 7-4 16,-6 13 1-16,-5 4 27 15,-8 1 20-15,-4-2 14 16,-7-4 0-16,-3-2 1 16,0-6 6-16,-3-11 32 15,0 0 7-15,0 0 15 0,0-3 28 16,-3-21 7-16,-9-13-74 15,-3-6 2-15,6-6-17 16,3 2-7-16,6 5 18 16,0 13-17-16,8 5 2 15,8 12-3-15,5 11-11 16,9 1-2-16,3 20-4 16,1 17-36-16,6 11-21 15,-4 16-25-15,-3 12-81 16,-14 13-101-16</inkml:trace>
  <inkml:trace contextRef="#ctx0" brushRef="#br0" timeOffset="5542.22">4698 16733 631 0,'0'0'111'16,"0"0"39"-16,0 0-103 0,0 0 31 16,0 0-53-16,48-71-13 15,-11 21-1 1,2 2-11-16,6 1-22 0,1 2-97 15,6 6-60 1,-7 5-67-16,-12 10-194 0</inkml:trace>
  <inkml:trace contextRef="#ctx0" brushRef="#br0" timeOffset="5715.18">4989 16861 430 0,'0'0'106'15,"0"0"14"-15,0 0-88 0,0 0-12 16,0 0 3 0,85-103 60-16,-28 41-70 0,7-5-13 15,12-3-139-15,0 2-123 16,-3 1-161-16</inkml:trace>
  <inkml:trace contextRef="#ctx0" brushRef="#br0" timeOffset="6756.17">5626 16375 474 0,'0'0'60'0,"0"0"106"15,0 0-139-15,0 0 32 16,0 0-14-16,0 0-11 16,-6 7 18-16,6-7 0 15,0-4-24-15,6-18 0 16,1-12-23-16,1-12 3 16,-8-10-1-16,0-4-4 15,-8 4 5-15,-23-7-8 16,-18-3-5-16,-11-1-2 15,-7 9-21-15,6 15 10 16,15 16 18-16,22 15 5 16,12 12 10-16,9 0-15 15,3 22-16-15,0 25 1 0,19 12 0 16,20 11 12-16,16-2 1 16,6-4 2-16,2-12-1 15,-5-15-4-15,-10-15 2 16,-2-15-4-16,-7-7 5 15,-6-5 2-15,-5-19 0 16,-4-11 1-16,-9-2-1 16,-5-3 0-16,-10-8 0 15,0 9-4-15,-13 3 4 16,-2 12 0-16,5 12 3 0,7 9-3 16,3 3 0-16,0 0-14 15,7 12-11-15,17 13 4 16,13 3 13-16,5-1 4 15,3-7-9-15,-2-14-46 16,-1-3-15-16,-2-3 3 16,-6-9-1-16,-11-18-7 15,-7-2 12-15,-13-7 66 16,-3-6-23-16,-6 8 24 16,-13 4 43-16,-1 7 16 15,7 12 43-15,7 8 38 16,6 3-36-16,0 0-95 15,0 14-9-15,9 12-22 0,10 5 20 16,5-1 0 0,0-5 2-16,-3-11-5 0,-8-6 5 15,-2-4 0-15,-8-4 2 16,0 0-1-16,-3 0 6 16,3-17 2-16,-3-17 15 15,0-7 9-15,0-5-33 16,0 10 0-16,0 6-2 15,0 10-16-15,6 9 8 16,10 8-10-16,8 3-18 16,7 0 3-16,5 11 14 15,-6 5 8-15,0-3 8 16,-8-3-4-16,-10-6 7 16,-6-1 1-16,-1-3 1 0,-5 0 18 15,0 0 44-15,0-23 5 16,0-8 1-16,-8-8-33 15,-1-1 0-15,3 7-8 16,6 9-18-16,0 9 5 16,0 4-14-16,9 8-11 15,12 3-8-15,7 0 0 16,5 20-9-16,0 8-36 16,1 10-27-16,-4 3-15 15,-3 2-61-15,-12-10-95 16</inkml:trace>
  <inkml:trace contextRef="#ctx0" brushRef="#br0" timeOffset="6960.72">6461 14777 630 0,'0'0'330'0,"0"0"-190"15,0 0-66-15,0 0-71 16,0 0-3-16,0 0-31 16,39 64 24-16,10 7 4 15,8 28-90-15,1 15-117 16,-7-1-175-16</inkml:trace>
  <inkml:trace contextRef="#ctx0" brushRef="#br0" timeOffset="7169.77">6782 15556 527 0,'0'0'209'0,"0"0"64"16,0 0-128-16,0 0-35 16,0 0-74-16,0 0-10 15,9-44-24-15,25 2-1 16,14-11-2-16,16 2-70 15,3 7-83-15,5 7-68 16,-8 4-168-16,-15 17-56 0</inkml:trace>
  <inkml:trace contextRef="#ctx0" brushRef="#br0" timeOffset="7588.1">7125 15612 445 0,'0'0'210'0,"0"0"26"16,0 0-138-16,0 0-53 16,0 0-33-16,0 0-10 15,-27 11-2-15,38-19-19 16,8-4 17-16,3 0-3 16,4 3-14-16,1 6-28 0,-5 3 2 15,0 0 4-15,-5 9-8 16,2 11 1-16,-5 1 31 15,-4 2-5-15,-4-7 19 16,-3-5 3-16,0-6 0 16,-3-5 5-16,0 0-1 15,0 0 50-15,0-22 64 16,-9-20-92-16,-12-12-15 16,3-10-11-16,5 3 0 15,7 7 8-15,6 8-6 16,0 13-1-16,0 13 14 15,12 7-13-15,1 3 2 16,7 7-4-16,5 3-3 0,5 8-1 16,4 24 3-16,3 15-10 15,-1 15-33-15,-9 7-132 16,-15 1-197-16</inkml:trace>
  <inkml:trace contextRef="#ctx0" brushRef="#br0" timeOffset="8825.84">5763 16659 271 0,'0'0'47'16,"0"0"-47"-16,0 0 27 15,0 0-27-15,0 0-8 16,0 0-34-16,9-3 26 0,18 0 13 16,0-1 3-16,1 3 0 15,-7 1-10-15,-9 0 7 16,-3 0-15-16,-3 0 9 16,-6 0 8-16,0 0-1 15,0 0 2-15,0 0 8 16,0 0 30-16,0 0 32 15,0 0-10-15,0 0 1 16,0 0 1-16,0 0-9 16,0 0-15-16,0 0-8 15,0-2-17-15,0 1 9 16,0 1-22-16,4 0-6 0,-4 0 6 16,3 0-11-16,2 0 9 15,1 0-5-15,3 3 7 16,1 5 2-16,2 1-2 15,-3 1 0-15,0-3 1 16,-3 1-1-16,-3-3 2 16,0-5 3-16,0 1-3 15,-3 2 2-15,6 2-4 16,1 6 0-16,1 5 8 16,1 1-2-16,4 3-1 15,-7-7-2-15,0-3-1 16,-3-7 3-16,-3-3-5 15,0 0 2-15,0 0 52 0,0 0 31 16,0 0-22 0,0-12-21-16,0-8-28 0,-6-13 0 15,-3-6-14-15,-4-5 0 16,5 8-2-16,4 7 2 16,2 12 0-16,2 2-4 15,0 10-4-15,0 1 4 16,17 1-21-16,5 3-12 15,11 3 10-15,0 21-8 16,1 7 8-16,-1 10-23 16,-3 8-61-16,0-1-45 15,-8-2-47-15,-6-14-52 0</inkml:trace>
  <inkml:trace contextRef="#ctx0" brushRef="#br0" timeOffset="9275.54">6300 16511 452 0,'0'0'143'0,"0"0"-65"16,0 0 68-16,0 0-47 16,0 0-30-16,0 0-58 15,9-7-11-15,15-20 8 16,13-12-8-16,10-13 0 15,5-2-19-15,-6 5-68 16,-6 3-16-16,-10 11-22 0,-9 12 27 16,-12 11 9-16,-6 10-8 15,-3 2 51-15,-14 9 17 16,-17 13-81-16,-3 2 58 16,4-4 52-16,6-4 6 15,6-12 65-15,9-1 21 16,3-3 16-16,2 0-22 15,4-7 10-15,0-9-34 16,0-8-48-16,7 2 0 16,7 7-14-16,8 3 0 15,8 7 0-15,-2 5-1 16,5 0-5-16,3 17 5 0,-5 15-1 16,-1 11 1-16,-6 1 1 15,-9 10-33-15,1-1 7 16,-5 0-84-16,-1-14-33 15,-7-16-61-15</inkml:trace>
  <inkml:trace contextRef="#ctx0" brushRef="#br0" timeOffset="9850.36">6715 16026 417 0,'0'0'68'0,"0"0"6"15,0 0-51-15,0 0-22 0,0 0 2 16,0 0 5 0,52 55 18-16,-33-38 7 0,-5-8-9 15,-2 2-8-15,-2-6-1 16,-4-4-9-16,-1 3 4 16,-2-1-10-16,3-3 0 15,-6 0 3-15,4 0 0 16,-4 0-1-16,0 0 3 15,0 0-5-15,0 0 16 16,0 0-6-16,0 0 13 16,0 0 7-16,0 0-7 15,0 0 2-15,0 0-9 0,0 0-14 16,0 0 0 0,0 0-2-16,0 2-4 0,0 2-1 15,3 2-2-15,3 2 7 16,3 1 0-16,0 2 1 15,1-1-5-15,1 0 4 16,2 0-1-16,2-2 1 16,0-4 0-16,-3-1-1 15,3-3-2-15,0 0 0 16,0 0-2-16,-2-14 3 16,-1-6 2-16,-7 0 6 15,2-5 0-15,-7 1 5 16,0 2-3-16,-12-1-7 15,-13 0 11-15,-5 3-12 16,-7 1-5-16,-5 8-3 0,-1 8-17 16,1 3 12-16,3 20-26 15,9 29-61-15,14 21-84 16,16 12-48-16,0 5-18 16</inkml:trace>
  <inkml:trace contextRef="#ctx0" brushRef="#br0" timeOffset="10304.49">6648 17729 250 0,'0'0'103'0,"0"0"76"0,0 0-29 16,0 0-8-16,0 0 13 15,0 0-36-15,-18 3-34 16,18-3-31-16,0 0-24 16,0 0-11-16,0 0-19 15,7-9-14-15,20-15 7 16,12-13 3-16,6-2-15 15,4 3-70-15,-10 5-52 16,-2 12-65-16,-7 9-74 16,-6 10-45-16</inkml:trace>
  <inkml:trace contextRef="#ctx0" brushRef="#br0" timeOffset="10468.42">6897 17882 326 0,'0'0'183'15,"0"0"-46"-15,0 0-46 16,0 0-66-16,0 0-6 16,0 0-9-16,28-83-5 15,11 30 5-15,10-1-10 16,5 2-141-16,1 8-162 16</inkml:trace>
  <inkml:trace contextRef="#ctx0" brushRef="#br0" timeOffset="11555.74">6930 16058 42 0,'0'0'50'0,"0"0"-5"16,0 0 15-16,0 0-1 16,0 0-3-16,0 0-12 15,3-27-4-15,-3 23 6 16,0-1-16-16,0-2-1 15,0-6-6-15,0 0-21 16,0 2 13-16,0-1 10 0,0-2 10 16,0 4 9-16,0 1-15 15,0-1-16-15,4 3-3 16,2-3-10-16,0 3 0 16,0-4-1-16,3 4 1 15,6 3-3-15,0 1-2 16,9 3 4-16,1 0 1 15,-1 7 1-15,4 12 0 16,-4 6 3-16,-3 0 0 16,-2 3 1-16,-8-11-4 15,-1 0 0-15,-7-7 9 16,-3-3-8-16,0 0 15 0,0-2 27 16,-3 2 14-16,-16-1-9 15,-5-2-13-15,-4-4-21 16,-5 0-10-16,0 0-2 15,0 0-6-15,8 0-11 16,4 0-66-16,9 12-63 16,6 3-196-16</inkml:trace>
  <inkml:trace contextRef="#ctx0" brushRef="#br0" timeOffset="12876.08">7122 15226 72 0,'0'0'92'0,"0"0"-12"15,0 0-12-15,0 0 3 16,0 0-17-16,0 0-6 15,-13 0 1-15,13 0-17 16,0 0-12-16,0 0-17 0,0 0-3 16,16 0 0-16,9-7 5 15,8-5 29-15,6-13-4 16,0-11-9-16,4-4-6 16,-6 0-15-16,-4 2-9 15,-6 14-136-15,-12 11-96 16</inkml:trace>
  <inkml:trace contextRef="#ctx0" brushRef="#br0" timeOffset="14106.07">8038 16992 25 0,'0'0'81'0,"0"0"44"15,0 0-19-15,0 0-1 16,0 0-12-16,0 0 28 16,-49-22-19-16,47 22-14 15,2 0-9-15,0 0-32 16,0 3-12-16,0 16-18 15,0 13-16-15,5 13 8 16,17 6-9-16,2-4 5 0,7-7-4 16,2-6 1-16,0-2 1 15,-2-8-3-15,2-5 0 16,-3-8 5-16,-2-5-5 16,2-6 0-16,-6 0 5 15,1-14 2-15,-2-12 5 16,-4-9-3-16,-3-8 3 15,-8-10 26-15,-8-1-21 16,0-1 1-16,-18 1 2 16,-10 5-13-16,-11 2 5 15,-10 10-11-15,4 11 0 16,-4 13 4-16,1 10-5 0,2 3-2 16,1 3-1-16,2 14 3 15,7 5 0-15,3 6-9 16,14 2 1-16,2 2 5 15,11 7-9-15,6-1 6 16,0 1 6-16,0-3-5 16,9 1 4-16,12 5-3 15,3-2 4-15,10 2-9 16,-1-1 9-16,0-2 0 16,1-6-2-16,-1-4 2 15,3-6-4-15,0-6-3 16,5-2-3-16,-2-9 8 15,6-3-24-15,1-3 6 16,-4-9 7-16,-2-12-3 16,-7-8 7-16,-8-5-3 0,-5-3 9 15,-7-6 3 1,-7 4 0-16,-6-5 1 0,0 3 5 16,-6-2-2-16,-16-1 1 15,-5 1-2-15,-12 7-3 16,-7 1-5-16,-6 6 1 15,1 8 0-15,-1 3 2 16,7 9 0-16,-1 6 1 16,10 3-11-16,0 3 3 15,5 24-6-15,7 16-58 0,8 11-76 16,10 13 6 0,6 2-57-16,0 2-81 0</inkml:trace>
  <inkml:trace contextRef="#ctx0" brushRef="#br0" timeOffset="14872.11">8251 17178 26 0,'0'0'37'16,"0"0"7"-16,0 0 8 0,0 0-25 16,0 0 6-16,0 0 21 15,-82-77 3-15,73 67-17 16,-1 5 14-16,4 1-18 15,3 4 25-15,0 0 7 16,0 0-18-16,0 0 0 16,-5 0-29-16,-5 9-19 15,4 1 3-15,-4 7-1 16,7 2-4-16,6 6-3 16,0 1 2-16,0 7-4 15,16 2 7-15,6 2-2 16,7 0 0-16,5-5 1 15,-3-8-2-15,2-8-3 16,-6-10 2-16,1-1 1 16,-2-5 2-16,1-2-1 0,-2-18 9 15,-1-9 3 1,-2-9 3-16,-7 1-2 0,-7-6-6 16,-5 3 15-16,-3 1-11 15,0-3 4-15,-17 3-6 16,-11 0 5-16,-11 0-12 15,-7 8 3-15,-2 4-5 16,-7 8 9-16,6 7-9 16,4 11 0-16,5 1 5 15,4 11 0-15,6 15-5 0,5 18-7 16,14 12-51 0,11 14-29-16,18 5-110 0,24-3-17 15,3-9-48-15</inkml:trace>
  <inkml:trace contextRef="#ctx0" brushRef="#br0" timeOffset="17111.12">3077 15559 170 0,'0'0'81'16,"0"0"17"-16,0 0-37 0,0 0 4 16,0 0-35-16,0 0 5 15,-12 0-29-15,12 0-5 16,0 0-2-16,0 0-7 16,0 0-1-16,0 0 5 15,0 0 4-15,0 0 1 16,3 0-1-16,0 0 1 15,0 0 4-15,0-3-5 16,-3 3 0-16,0 0-1 16,0 0 4-16,0 0 4 15,0 0-4-15,0 0-2 16,0 0 15-16,0 0-3 0,0 0-8 16,0 6-5-1,3 11-9-15,4-5 8 0,2 2 1 16,-1-4 0-16,-2-7 0 15,-2-3-2-15,2 0 1 16,3 0-2-16,0-3 6 16,1-9 11-16,1-3-14 15,-5 3 2-15,-3 2 6 16,-3 3-2-16,0 0 5 16,0 5 13-16,-12-5 20 15,1 6-23-15,-2 1-20 16,1 0-1-16,2 3 0 15,4 11-9-15,1 3 1 0,4-3 3 16,1-1 0 0,0-7 1-16,0 0-3 0,0-6-2 15,3 0 5-15,3 0-1 16,4 0 5-16,-1-16 3 16,-3 0 1-16,2-1 7 15,-4 4-8-15,-4 3-2 16,0 3 6-16,0 4 0 15,-6 3 1-15,-6-4 8 16,3 4-7-16,-3 0-17 16,5 0 8-16,-1 10-10 15,8 10 0-15,0 9-1 0,6 6-36 16,21 1-72 0,6 3-68-16,4-10-90 0</inkml:trace>
  <inkml:trace contextRef="#ctx0" brushRef="#br0" timeOffset="17915.75">3347 16587 107 0,'0'0'19'16,"0"0"128"-16,0 0-82 16,0 0 20-16,0 0 4 15,0 0-34-15,-60 0-22 16,56-6 13-16,-1-2-25 16,2 1-7-16,0 0 6 15,3 2-15-15,0 0-5 16,0 5-2-16,0 0-12 15,12 0-19-15,12 0-1 0,4 5 22 16,2 10 7 0,0 4 2-16,-5 3 2 0,-5 0-4 15,-4-1 5-15,-4-1 0 16,-6-8 0-16,-3-2 0 16,0-3 16-16,-3-7-9 15,0 0 10-15,0 0 11 16,0 0 2-16,0 0 33 15,-7-20-1-15,-13-14-60 16,-2-8-2-16,1-10 3 16,6 1-3-16,2 9 0 15,8 14 1-15,5 14-1 16,0 6 0-16,0 8-6 16,18 0-6-16,9 0 1 0,1 17 7 15,5 5-2-15,-2 8-10 16,-1 2-22-16,0 7-57 15,0-2-36-15,-9-5-16 16,-5-12-90-16</inkml:trace>
  <inkml:trace contextRef="#ctx0" brushRef="#br0" timeOffset="18382">3650 16450 422 0,'0'0'90'0,"0"0"27"16,0 0-19-16,0 0-8 15,0 0-59-15,0 0-16 16,-5-22-4-16,20-7-1 16,3-9-6-16,7-1-4 15,-1 3-31-15,-3 4-10 16,-6 4-15-16,-3 11 2 15,-9 7-15-15,1 7 6 16,-4 3 34-16,0 0 19 16,-13 0 3-16,-5 10-58 15,-6-3 42-15,3 3 23 16,2-4 6-16,4-2 11 16,3 0 5-16,6-4 11 0,2 0 34 15,4 0 5-15,0 0-32 16,0 0-18-16,0 0-17 15,0 0-2-15,3-4-1 16,13-6-2-16,6 3-3 16,4 0 0-16,2 7-4 15,-1 0 1-15,0 20 3 16,1 10-3-16,-4 8 2 16,-6 6-37-16,0 1-32 15,-6-3 2-15,1-9-63 16,-7-20-52-16</inkml:trace>
  <inkml:trace contextRef="#ctx0" brushRef="#br0" timeOffset="18914.41">3888 16107 320 0,'0'0'126'0,"0"0"-47"16,0 0-28-16,0 0-18 15,0 0-33-15,0 0-8 16,8 11 2-16,11 4 5 16,11 0 1-16,-3-3-1 15,1-5 1-15,-7-3 1 0,-3-1 1 16,-6-3-2 0,-5 0 1-16,-1 0 4 0,-1-4-1 15,-2-15 3-15,0-4 21 16,-3-10 6-16,0-1-14 15,0-2-18-15,-5-1 2 16,-4 7-3-16,3 5-1 16,2 8 0-16,4 9-1 15,0 3-1-15,0 5-4 16,12 0-25-16,10 0-10 16,9 13 41-16,-5 1-3 15,1 5 2-15,-8-2 2 16,-7-4-1-16,-2 0 4 15,-8-3-3-15,-2-3 0 16,0 0 26-16,-5 2 28 0,-17-3-12 16,-5 4-9-16,-10-5 3 15,-3 0-26-15,-8-5-6 16,2 0-5-16,1 0 0 16,9 0-2-16,12 0-4 15,11 3 3-15,13 4-13 16,0 7-74-16,12 9-114 15,16 7 99-15,8 4-37 16,6-5-98-16</inkml:trace>
  <inkml:trace contextRef="#ctx0" brushRef="#br0" timeOffset="20191.16">4224 15467 20 0,'0'0'0'0,"0"0"39"16,0 0-3-16,0 0 3 16,0 0-12-16,0 0-24 15,3-9 11-15,-3 9-3 16,0 0 13-16,0 0-4 15,0 0-11-15,0 0 9 0,0-4 1 16,0 0 19 0,0-2 8-16,0-1-27 0,0 0 9 15,0 2 2-15,0 0-10 16,0 2-1-16,0 2-18 16,0 1 0-16,0-1-1 15,0-1 0-15,0 2-5 16,3-2 3-16,0-1 1 15,4-1-4-15,-1 4 5 16,-3-4 0-16,-1 4 0 16,-2 0 0-16,0 0 0 15,0 0-1-15,0 0-3 0,0 4 2 16,0 9 4 0,0 11 14-16,0 2 6 0,-8-1-5 15,-5-1 13-15,-5-1-10 16,0-6 9-16,-7-3-3 15,-2-2-7-15,-6-6-17 16,-7 1-2-16,-2-4-78 16,-1-3-65-16,4 0-205 15</inkml:trace>
  <inkml:trace contextRef="#ctx0" brushRef="#br0" timeOffset="21836.17">6552 1956 186 0,'0'0'18'0,"0"0"104"16,0 0-29-16,-40-84-11 16,28 67 48-16,6 6-58 0,3 9-3 15,3 2-27-15,0 10-42 16,3 30-22-16,24 27 21 15,15 31 1-15,13 15 19 16,3 5-4-16,3 0-7 16,-7-14-2-16,-12-22 21 15,-17-26-25-15,-10-27 10 16,-6-17 8-16,-8-9-8 16,1-3 16-16,-2 0 57 15,-2-24-9-15,-23-15-17 16,-8-19-59-16,-13-12 0 15,-8-14 0-15,-7-14-7 0,-6-11 6 16,3-7-8-16,13 3-1 16,17 20-4-16,19 26 7 15,15 26-27-15,3 21 23 16,30 8-40-16,16 10 26 16,15 2 6-16,3 14-13 15,-4 23 19 1,-17 14-8-16,-16 13-2 0,-27 12 12 15,-3 6 0-15,-30 5 10 16,-13 0-22-16,-5-9-33 16,5-8 16-16,13-11-31 15,9-7-47-15,14-13-74 16,7-12-100-16</inkml:trace>
  <inkml:trace contextRef="#ctx0" brushRef="#br0" timeOffset="22583.81">7049 2629 403 0,'0'0'10'16,"0"0"10"-16,0 0 115 16,0 0 14-16,0 0-60 15,0 0-23-15,0 0 11 16,-42-77-77-16,33 15-6 15,-1-8-6-15,1-5-26 16,-2 6 8-16,1 8 24 0,-2 20-29 16,6 19 25-1,-1 15 9-15,4 7 0 0,0 10-12 16,-2 22-40-16,-1 8 28 16,6 7 24-16,0-8-9 15,3-9 8-15,11-10-4 16,5-8 0-16,0-7 4 15,1-5-6-15,10-3 8 16,1-16 5-16,6-5-1 16,-4-3 4-16,-2 3-5 15,-4 7-1-15,-3 6-2 16,0 7 0-16,0 4-10 0,-2 4 7 16,1 17-2-16,-1 8 4 15,-3 5-1-15,-2-4 4 16,-4-7-4-16,-4-6-4 15,-3-12-20-15,-1-5-40 16,2 0-33-16,5-17 21 16,4-16 77-16,-2-10-1 15,-5-7-9-15,-9 1 11 16,0-1 6-16,0 7 13 16,-9 10 29-16,-2 15 28 15,8 14 36-15,-1 4-28 16,4 2-84-16,0 26 0 15,0 10-17-15,0 11 16 0,18-2 1 16,4-8-1 0,5-11 0-16,1-9 2 0,-2-9 1 15,-4-10-2-15,-1 0-6 16,-6-15 6-16,-5-14 0 16,-7-9 6-16,-3-6-3 15,-13-1 8-15,-20 0-7 16,-6 3-1-16,-7 6-6 15,6 15 3-15,4 12 0 16,9 9 0-16,12 24-17 16,5 16-21-16,10 7-15 15,6-1-76-15,31-8-34 16,8-16-109-16</inkml:trace>
  <inkml:trace contextRef="#ctx0" brushRef="#br0" timeOffset="22921.89">7671 1947 369 0,'0'0'51'15,"0"0"112"-15,0 0-71 16,0 0-44-16,-85 33-48 16,85 7-6-16,0 8 0 15,12-3 6-15,18-6-3 16,4-10-2-16,3-12 5 15,-1-8-11-15,-9-9-23 16,-6 0 11-16,-5-8 9 0,-5-14 11 16,-8-9 5-1,-3-4-2-15,0-6 8 0,-17 2 5 16,-14 0-9-16,-5 3 13 16,3 7-13-16,-1 11 12 15,7 15 14-15,6 3-30 16,2 21-5-16,10 8-13 15,3 8-44-15,6 4-50 16,12-1-3-16,13-5-61 16</inkml:trace>
  <inkml:trace contextRef="#ctx0" brushRef="#br0" timeOffset="23253.77">7917 1773 281 0,'0'0'5'16,"0"0"85"-16,0 0 3 15,0 0-56-15,0 0-14 16,0 0-14-16,-36-8-5 16,36 8 8-16,0 0-5 15,0 0 2-15,0 0 10 16,0 0-9-16,0 0 2 15,0 0 2-15,0 0-3 0,-3 0 12 16,3 0-3 0,0 0-10-16,0 0-2 0,0 0-6 15,0 0-4-15,0 0 1 16,0 0-26-16,0 0-31 16,0 0-57-16,0 15-26 15,-7 10-41-15,-5 8 16 16</inkml:trace>
  <inkml:trace contextRef="#ctx0" brushRef="#br0" timeOffset="24061.69">6306 1944 199 0,'0'0'5'16,"-52"150"-5"-16,40-56 33 15,12 9 25-15,9 10 28 16,30 0-18-16,19-10-22 0,18-18-14 16,21-30 9-1,16-29-8-15,11-26 2 0,9-31-5 16,-5-42-12-16,-10-21 25 16,-11-13-29-16,-23 2-5 15,-21 6-5-15,-25 7-2 16,-24 6-2-16,-17 9 20 15,-39 8-9-15,-24 12-5 16,-14 22-3-16,-8 29-2 16,-3 25 11-16,3 53-2 15,3 33-8-15,7 21-3 16,20 5 2-16,25-4-1 0,30-15 10 16,15-22-10-16,42-23-3 15,25-38 0 1,22-29 3-16,14-24-3 0,2-44 3 15,-4-19-29-15,-19-16 9 16,-18-3-12-16,-21 2 23 16,-22 3-7-16,-27 7 16 15,-9 7 6-15,-37 12 5 16,-11 21 21-16,-4 27 5 16,-5 27-4-16,2 41-4 15,0 37-29-15,1 20 2 16,12 8-6-16,20-8 4 15,22-17-3-15,9-23-2 16,33-18-3-16,16-24 2 16,12-16 1-16,6-27-11 0,-1-27 10 15,-11-13-5-15,-12-8 0 16,-16 0 11-16,-18 0 3 16,-15 5 3-16,0 4 24 15,-18 8-3-15,-9 17-19 16,0 21-8-16,2 20-2 15,4 15-56-15,9 29-20 16,6 14-24-16,6 4-50 16,20-9-58-16,18-13-53 15</inkml:trace>
  <inkml:trace contextRef="#ctx0" brushRef="#br0" timeOffset="24767.47">8171 1317 496 0,'0'0'15'16,"0"0"0"-16,0 0 84 15,0 0 29-15,0 0-96 16,0 0-13-16,49-70-7 15,2 31-12-15,4 5 0 16,-6 6-20-16,-10 9-15 0,-17 11-38 16,-12 6-47-16,-10 2-44 15,0 14 74-15,-26 13 61 16,-13 9 27-16,-10-1-8 16,7-1 10-16,3-4 6 15,6-3-5-15,5 2 21 16,9-2 22-16,8 2-19 15,5 5 10-15,6 9 6 16,6 10 5-16,18 6-1 16,7 1-8-16,5-2 8 15,-3-1-22-15,0-5-6 16,-5-9-10-16,-7-6-7 0,-6-11-4 16,-6-14 0-16,-2-3-45 15,-4-7-49-15,-3-2-5 16,0-8 63-16,-3-16-46 15,-16-8-92-15,-3-6 154 16,-5 1 24-16,4 3 0 16,1 8 48-16,9 8 60 15,5 6 21-15,2 4-16 16,6-5-6-16,0-7-37 16,14-9-45-16,26-12-24 15,11-5 2-15,14-6-3 16,2 4 0-16,-10 9 2 15,-9 11-2-15,-8 16-1 0,-16 8-1 16,0 4-8-16,-8 16-2 16,-1 18 12-16,3 19 1 15,-6 5 36-15,1 3-14 16,-2-8-16-16,-2-9 0 16,1-9-7-16,-1-12-38 15,3-12-108-15,0-11 35 16,0-11-67-16,0-26 56 15</inkml:trace>
  <inkml:trace contextRef="#ctx0" brushRef="#br0" timeOffset="25044.2">8757 1194 307 0,'0'0'4'0,"0"0"53"15,0 0-33-15,0 0 25 16,0 0-48-16,-18 75 2 15,30-63 2-15,1-4-5 16,-2-4 12-16,-2-4-1 16,-2 0-5-16,2 0 2 15,-3-7 7-15,3-8 10 16,-7-4-7-16,-2-6-8 16,0 3 0-16,-11 5-7 15,-1 6-3-15,-1 8 0 16,4 3-12-16,1 13-26 15,1 13-22-15,7 10-29 16,0 1-43-16,0-1-79 0</inkml:trace>
  <inkml:trace contextRef="#ctx0" brushRef="#br0" timeOffset="25646.35">8861 1551 174 0,'0'0'120'0,"0"0"40"16,0 0-88-16,0 0 22 15,0 0-42-15,-25-81 1 16,25 64-37-16,9 2-16 16,12 3-4-16,7 8 0 15,5 4-10-15,3 9-3 16,-5 19 16-16,-1 13-23 15,-11 2 10-15,-5 3-4 0,-7-8 11 16,-1-7 4-16,-6-9 3 16,0-9 0-16,0-7 3 15,0-3-3-15,0-3 7 16,0 0 32-16,0 0 7 16,0-25 42-16,0-13-49 15,0-17-28-15,0-20-22 16,0-5 9-16,3 6-1 15,12 12-2-15,3 24 1 16,-3 16 3-16,2 16-5 16,3 6-11-16,4 12 14 15,3 18-3-15,6 7 4 16,-8 10 0-16,2 8 1 16,-2 9 0-16,2-4-54 0,3-11-88 15,-2-17-18-15,5-27-2 16,3-5 15-16,3-34 49 15</inkml:trace>
  <inkml:trace contextRef="#ctx0" brushRef="#br0" timeOffset="26017.97">9674 1092 142 0,'0'0'201'0,"0"0"-10"16,0 0 6-16,0 0-112 15,0 0-4-15,-94 6-79 16,67 34 2-16,8 7-4 15,7 1 2-15,12-5 0 16,0-9-2-16,12-5-4 0,7-12 2 16,11-6-1-16,3-11-4 15,3-1 6-15,-2-26-3 16,-1-11-11 0,-6-11 7-16,-8-12 8 0,-16-10 10 15,-3-9-5-15,-13-9-3 16,-20-9 11-16,-3 5-8 15,-1 17 5-15,7 25 35 16,9 27 32-16,12 18 42 16,6 6-72-16,3 6-37 15,0 25-10-15,0 13 0 16,13 18-6-16,19 11 6 0,8 7 0 16,5 7-3-16,10 9 2 15,3 7-82-15,2 8-67 16,1 7-13-16,-19-6-195 15</inkml:trace>
  <inkml:trace contextRef="#ctx0" brushRef="#br0" timeOffset="26356.58">9343 2260 819 0,'0'0'7'16,"0"0"157"-16,0 0-82 16,0 0-17-16,0 0-37 15,0 0 16-15,124-97-17 16,1 18-6-16,29-10-5 16,7-5-7-16,3 4 3 15,-3 3 0-15,-4 7-2 16,-11 5 21-16,-20 4-23 15,-18 14-2-15,-34 14 11 16,-26 18-8-16,-24 13-3 16,-15 10 0-16,-9 2 0 15,0 0-6-15,0 0-10 0,-6 11-86 16,-10 14-94 0,-1 4-172-16,7-14-257 0</inkml:trace>
  <inkml:trace contextRef="#ctx0" brushRef="#br0" timeOffset="27585.53">13360 3394 581 0,'0'0'0'15,"0"0"-16"-15,0 0 7 0,0 0 2 16,0 0 7 0,104 55 37-16,45-55 66 0,44-26-43 15,33-23-12-15,18-18-16 16,6-16-19-16,-11-14-12 16,-19-9 10-16,-26-1-11 15,-25 11 0-15,-45 13 6 16,-41 21-1-16,-38 15 0 15,-40 9 4-15,-29 9 74 16,-61 2-63-16,-47 8-20 16,-47 15-53-16,-29 7 22 15,-25 41 23-15,-22 30-5 16,0 26 11-16,1 19-13 16,17 4-7-16,42-11 10 0,50-17 11 15,60-23-3-15,63-19 4 16,38-16-24-16,58-11-49 15,43-18 46-15,33-11 27 16,28-39 2-16,23-25-1 16,13-17 5-16,-8-14-5 15,-18 2 1-15,-39 6-2 16,-42 18 0-16,-41 26 12 16,-41 18 6-16,-25 14 19 15,-39 8 55-15,-44 6-92 16,-48 13-49-16,-41 29 11 15,-26 24 7-15,-17 23 26 16,-3 19-9-16,5 8-21 0,13 3 6 16,36-14 12-16,46-24 17 15,60-23 0-15,58-24-4 16,36-19-4-16,58-15-29 16,43-18 33-16,28-41 4 15,31-23 0-15,17-20 2 16,8-12 3-16,-3-2-2 15,-20 7-2-15,-39 15 0 16,-39 18-1-16,-48 30 13 16,-41 19-1-16,-31 14 13 15,-24 10 97-15,-58 3-111 16,-41 2-11-16,-40 24-38 0,-34 18 29 16,-12 18 9-16,-2 16 0 15,10 8-14-15,25 0-1 16,36-13 15-16,49-24-1 15,50-19 1-15,41-16-12 16,35-12-95-16,47-2 76 16,30-8 27-16,31-18-3 15,17-8-38-15,6-6-42 16,-10-4-111-16</inkml:trace>
  <inkml:trace contextRef="#ctx0" brushRef="#br0" timeOffset="28524.57">12893 4016 315 0,'0'0'32'0,"0"0"-24"16,0 0-3-16,0 0-2 15,0 0 3-15,0 0 17 16,0 0 84-16,48-32 0 16,-20-6-50-16,-7 4-48 15,-9 2 5-15,-12 7-12 16,0 4 16-16,-15 1 20 15,-18 6-28-15,-3 5 3 16,1 9-13-16,-1 0 14 16,9 23-14-16,-1 11-5 15,11 5 2-15,8 2-3 16,9-5 4-16,0-5-1 0,9-10 1 16,12-9-6-16,3-8 5 15,9-4 6-15,4-1 2 16,-5-16 11-16,-3-4-6 15,-6 1 7-15,-10 0-9 16,-7 2-6-16,-6 1 19 16,0 1-9-16,-12 3 24 15,-9 6-18-15,-1 5-5 16,-2 2-11-16,6 12-2 16,2 14-14-16,3 6 13 15,12-1-7-15,1-3 1 16,0-9 0-16,14-9 0 15,5-3-10-15,4-7-3 16,3 0 20-16,-8-13 8 16,3-3-8-16,-12-2 7 0,0-4 3 15,-9-1-4-15,0-4 9 16,0 1 0-16,-15 6-10 16,-1 6 7-16,2 4-12 15,8 10-2-15,-4 2-13 16,1 32-115-16,0 16-131 15,-15 17-1-15</inkml:trace>
  <inkml:trace contextRef="#ctx0" brushRef="#br0" timeOffset="48165.08">12838 3850 17 0,'0'0'26'0,"0"0"-3"16,0 0-15-16,0 0-4 16,0 0 9-16,0 0-5 15,0 0-8-15,0 0 2 16,0-26 1-16,0 26 0 15,0 0-3-15,0 0-3 16,0 0-2-16,0 7 1 16,0 11 4-16,0 5 12 15,6 2-6-15,-3-2 0 0,0-8-5 16,0-5 2-16,1-5-2 16,-1-2-1-16,3 2 1 15,3-2-1-15,3-2 0 16,3-1 4-16,-2 0-2 15,7 0 6-15,-1-14 28 16,-4-4-16-16,3-6 7 16,-6-4-7-16,-6-1-17 15,-1 2 8-15,-5 3-10 16,0 3 2-16,0 1 1 16,-14 6-4-16,-8 8-10 15,-8 6-2-15,-3 6-29 16,-5 25 25-16,6 11 3 0,-1 5 7 15,7-1 3 1,6-2 3-16,11-6 4 0,3-8 1 16,6-6-5-16,0-5-2 15,9-8 0-15,10-5 2 16,5-6 2-16,4 0 2 16,11-14 9-16,3-11 22 15,1-7-8-15,-4-2 0 16,-6-1-11-16,-8 7-7 15,-12 4 2-15,-2 10-8 16,-11 8 6-16,0 0 1 16,-3 1-2-16,-18 3-8 0,-4 2-4 15,-2 0-30-15,-8 19 32 16,6 3-13-16,5 5 11 16,3 2-2-16,6-6 0 15,9-4 6-15,6-5-4 16,0-7-6-16,0-3 5 15,1-1-5-15,12-3 5 16,-3 0 3-16,2 0 2 16,-3-3 9-16,-2-5 4 15,1-1 9-15,-5-2 11 16,-3 0-15-16,0 0-4 16,0-1 2-16,-14-1-5 15,1 3 0-15,-2 1-11 16,-3 4 5-16,6 2-4 15,-4 3-1-15,5 0 2 0,1 0-7 16,4 3 1-16,3 2 4 16,3 2-13-16,0-2 3 15,0-1 3-15,0-1-2 16,0-2 3-16,3-1-3 16,0 0 8-16,3 0 1 15,-1 0 0-15,2-1 4 16,-1-9 15-16,0-2 2 15,-3-2-6-15,0 0-8 16,-3 1-2-16,0 1 8 16,0 2-6-16,-12 3-7 15,-2 3 0-15,1 4 0 0,1 0-22 16,-5 11 6-16,7 14-6 16,1 6 15-16,5 1-3 15,4 1 9-15,0-8 0 16,4-6-6-16,11-10 1 15,3-6 0-15,3-3 6 16,0 0-1-16,4-9 4 16,2-10 2-16,-2-6 11 15,1 0-8-15,-10 1 2 16,-6 3-8-16,-2 2 0 16,-8 4 6-16,0-2-8 15,-20 4 0-15,-6 5-30 16,-1 5 9-16,-3 3-39 0,5 10 2 15,2 19 4-15,7 9-16 16</inkml:trace>
  <inkml:trace contextRef="#ctx0" brushRef="#br0" timeOffset="109618.88">14316 10878 12 0,'0'0'52'0,"0"0"-18"15,0 0-4-15,0 0-3 16,0 0-4-16,0 0 23 15,0 0-22-15,0 0-1 0,-27-73 5 16,27 73 3 0,-3 0-10-16,3 0-7 0,0 0 4 15,0 0-11-15,0 17-7 16,6 26 0-16,18 36 2 16,4 31 8-16,8 21-6 15,0 2-1-15,0-17-3 16,-8-17 0-16,-4-34-2 15,-12-24 1-15,-6-25-3 16,-5-12-4-16,2-4-8 16,-3 0 7-16,0-13 6 15,-13-11-19-15,-11-9-55 16,-4 2 43-16,-5 2-23 16,0 0-5-16,2 9 10 0,4 4 20 15,-2 6 31-15,7 7 1 16,-4 2 0-16,6 1 13 15,8 0 19-15,2 0-1 16,6 0-7-16,4 0 1 16,0 0-25-16,0 0-9 15,17 14 9-15,9 8 8 16,9 12 14-16,4 6-6 16,7-2-6-16,-4-4-6 15,-6-7 3-15,-8-15-7 16,-7-10 1-16,-9-2 2 15,-2-18 13-15,-3-15 48 16,3-17 9-16,-7-12-58 0,-3-1-10 16,0-4-3-16,0 8-4 15,-11 17-4-15,3 12-20 16,4 20 2-16,4 10-33 16,0 7-56-16,12 24-16 15,12 13 104-15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56:35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4965 5320 349 0,'0'0'22'0,"0"0"29"15,0 0 71-15,0 0-23 16,0 0-32-16,0 0-23 16,0 0-12-16,0 0 4 15,-13 0-14-15,22 0 6 16,21-13 12-16,16-18 26 16,12-16-40-16,6-9-15 15,0-8-9-15,-7-6 8 0,-8-3-9 16,-7-9-1-16,-17-2 3 15,-11-1-3-15,-14 0 0 16,-2 8-13-16,-20 16 9 16,-1 18 3-16,4 23 1 15,0 20-4-15,-1 12-14 16,-5 43-9-16,4 31 9 16,6 31 11-16,15 8 0 15,0-4 3-15,30-15-2 16,10-29-6-16,9-21 5 15,8-24-8-15,-3-20 11 16,4-12 3-16,-9-3 1 16,-7-23 20-16,-6-10-14 0,-9-9 4 15,-8-7 2-15,-7-5-4 16,-3 7-4-16,-5 10-2 16,-2 17-1-16,-2 16 0 15,0 7-1-15,0 9-22 16,9 23-23-16,7 8 43 15,4 7 2-15,11-6 0 16,2-7-6-16,4-12 4 16,-1-11-14-16,-2-4 16 15,-4-7 3-15,0 0-1 0,-2-11 7 16,-1-8-2 0,-2-2-2-16,-2 0 9 0,-7 4-12 15,-7 8 1-15,-4 4-3 16,-1 5-11-16,5 7-6 15,3 15-1-15,9 5 18 16,1 3 1-16,-1-4 0 16,-6-5-1-16,0-8 0 15,-5-3 1-15,-4-7 2 16,2-3-3-16,1 0 0 16,4-4 11-16,7-17-4 15,2-4-4-15,3 1-3 16,-1 5-26-16,-6 6-8 15,-3 9 9-15,-3 4-36 16,-2 0-45-16,-4 0-53 0,-6 12 15 16,0-1-75-16</inkml:trace>
  <inkml:trace contextRef="#ctx0" brushRef="#br0" timeOffset="1019.24">5046 5818 276 0,'0'0'38'16,"0"0"58"-16,0 0 28 15,0 0-40-15,0 0-32 16,0 0-11-16,10-32-38 15,-4 20 6-15,3 1-9 16,6 2 1-16,0 1-2 0,4 8-8 16,1 0-4-16,5 9-21 15,2 25 1-15,-2 9 21 16,-11 6 5-16,-4 2-9 16,-7-5 6-16,-3-8 1 15,0-12 9-15,0-9 2 16,0-6 2-16,-3-8 4 15,3-1 23-15,0-2 11 16,0 0 27-16,0-25 9 16,0-14-46-16,0-18-32 15,6-6 0-15,12-3 8 16,3 13-7-16,-2 14 0 0,-2 16-2 16,2 15-3-1,-1 8-11-15,0 19-11 0,4 23 4 16,5 17 18-16,-9 14 3 15,-3 7 2-15,-3-5-10 16,-9-12-11-16,4-17-50 16,-1-14-6-16,8-8-24 15,2-17-66-15,9-7-73 16</inkml:trace>
  <inkml:trace contextRef="#ctx0" brushRef="#br0" timeOffset="1469.94">5720 5927 339 0,'0'0'53'0,"0"0"-42"15,0 0 60-15,0 0-40 16,0 0-2-16,0 0-29 16,15 7 8-16,30-2 23 15,13-3 3-15,15-2-14 16,0 0-18-16,-4 0 0 15,-4-5 1-15,-14-3-3 16,-15 0-23-16,-17 3 14 16,-10 4-20-16,-9-2 29 15,0-3 21-15,-18-4-18 16,-12-1-3-16,-7-2-2 16,-3-1 1-16,1 2 1 0,6 3 10 15,5 1 18-15,10 2-4 16,9 0 2-16,6 1 22 15,3 2-11-15,0 1-36 16,0 1-1-16,3 1-18 16,21 0 5-16,7 3 13 15,5 21-10-15,0 15 9 16,-2 12-2-16,-10 8 1 16,-8 6 2-16,-13-2 0 15,-3-10-22-15,-10-3-41 16,-2-11-18-16,0-8 31 15,6-9-46-15,6-13-59 16</inkml:trace>
  <inkml:trace contextRef="#ctx0" brushRef="#br0" timeOffset="1987.32">6455 5891 330 0,'0'0'177'0,"0"0"-169"15,0 0-8-15,0 0 19 16,-19 90 7-16,19-50-9 16,0-5 6-16,0-4-8 15,16-5 18-15,4-8-21 16,2-4 6-16,2-7 12 0,1-5 2 16,5-2 7-1,3-2 1-15,1-18-24 0,5-11 6 16,0-8-14-16,1-9 4 15,-7-3 0-15,-5 8-10 16,-5 9 4-16,-10 19-6 16,-7 8 16-16,-3 7-16 15,3 0-1-15,6 16-25 16,3 14 14-16,1 7 12 16,1 3 1-16,-4-2-1 15,-7-7 2-15,-6-8 2 16,0-6-4-16,0-4 2 15,0-6 1-15,-6 0 4 0,-12-7 16 16,-7 0 8 0,-8-3-9-16,-15-21 12 0,-4-12-28 15,-6-8-2-15,0-9-4 16,4 4-5-16,9 9 4 16,8 15-8-16,7 17-3 15,8 8 5-15,1 16-29 16,6 24-24-16,3 12 4 15,9 8-26-15,3 1-40 16,6-8-86-16,18-14-83 16</inkml:trace>
  <inkml:trace contextRef="#ctx0" brushRef="#br0" timeOffset="3945.6">7338 4613 78 0,'0'0'4'16,"0"0"32"-16,0 0 51 15,0 0-10-15,0 0-10 16,0 0 4-16,0-43-30 16,0 40 26-16,0-1 1 0,0 4 3 15,0 0-14-15,0 0-16 16,0 0-34-16,0 0-7 15,0 21-24-15,-10 18-2 16,1 16 26-16,0 13 1 16,-4 0-1-16,2-4 11 15,2-12-8-15,3-15-2 16,-1-15 15-16,4-6-9 16,3-9 15-16,0-4-5 15,0-1 9-15,0-2 11 16,0 0 0-16,0 0 0 15,0 0 15-15,0 0-8 16,0-14 6-16,3-6-10 0,10-10-40 16,5-4 7-1,6 2-7-15,3 8-9 0,1 4 8 16,5 10-6-16,0 10-5 16,1 0 1-16,2 17 0 15,-2 7 4-15,-10 1 0 16,-6-1-10-16,-12-2 14 15,-6 2-16-15,-6-4 10 16,-27 4 8-16,-10-3 1 16,-11-4 10-16,-4-4-8 15,3-6-1-15,7-7 2 16,8 0-3-16,7-8-15 0,6-13-32 16,15-12-33-16,12-9-141 15,6-9 15-15,27-7-89 16</inkml:trace>
  <inkml:trace contextRef="#ctx0" brushRef="#br0" timeOffset="4644.46">7507 4325 22 0,'0'0'66'0,"0"0"-5"16,0 0 51-16,0 0-30 15,0 0-11-15,0 0-2 16,0-4-33-16,0-9-4 16,7 1 16-16,4-2-37 0,1-1-3 15,-2 6 1-15,2 3-6 16,0 1-3-16,-3 5-2 15,3 0-2-15,-3 0 3 16,4 11-13-16,1 11 1 16,-4 4 10-16,-1 7-2 15,-3 1 4-15,-6-2-7 16,0-5 16-16,0-5-5 16,0-5 0-16,-6-5-1 15,0-6 4-15,3-3 3 16,3 1 5-16,0-4 19 15,0 0 11-15,0 0 31 16,0-4 0-16,0-15 5 16,3-12-58-16,12-6-21 15,6-8-1-15,7 3 0 0,2 6 2 16,3 9-6-16,-5 7 4 16,-1 14 0-16,-6 6-2 15,3 0-6-15,-5 18 5 16,1 12-3-16,-1 6 1 15,-10 10-2-15,-3 3 6 16,-6 4 0-16,0-2 0 16,-15-1-49-16,0-5-68 15,5-10-74-15,2-18-118 16</inkml:trace>
  <inkml:trace contextRef="#ctx0" brushRef="#br0" timeOffset="5986.53">13148 969 389 0,'0'0'0'0,"0"0"0"0,0 0 84 16,0 0-6-16,0 0-35 16,0 0-20-16,0 0-10 15,-12-5-13-15,9 29-16 16,0 22-8-16,-4 22 24 15,-9 14 24-15,-1 5-13 16,-1-3 3-16,-2-14-12 16,3-18 24-16,5-17-12 15,2-16 9-15,7-10 13 16,-1-4-16-16,4-3-3 16,0-2 19-16,0 0 20 15,0 0 13-15,0-5-15 0,17-19-5 16,11-9-28-16,8-7-19 15,3-3-4-15,4 5 2 16,-1 10-5-16,1 14 0 16,2 14-3-16,-7 0-12 15,-1 20 10-15,-5 9-18 16,-17 5 5-16,-9 0 10 16,-6-1-13-16,-9-3 13 15,-27 0 13-15,-19 0-3 16,-21-3 2-16,-19-6-38 15,-7-4-24-15,5-10-56 16,6-7-26-16,17 0-90 16</inkml:trace>
  <inkml:trace contextRef="#ctx0" brushRef="#br0" timeOffset="6503.41">12638 998 304 0,'0'0'10'0,"0"0"3"15,0 0 60-15,0 0-19 16,0 0-28-16,0 0 2 16,27-14-14-16,-27 23-14 15,-12 18 0-15,-12 9 22 16,-9 9 34-16,-8 2-13 16,-8-1-16-16,-3 0-9 15,3-5 9-15,3-6-2 16,10-7-9-16,14-13 14 15,7-3-10-15,12-9-1 16,3-3 4-16,0 0 6 16,0 0 11-16,0 0-25 15,0 0-9-15,0 2-6 0,9 11-10 16,13 10 9-16,11 9 1 16,12 6 5-16,4 6 16 15,-1-3-21 1,-2-5 0-16,-7-4 5 0,-13-4-5 15,-6-6-9-15,-8-2-71 16,-9-6-44-16,-3 0-33 16,-9-8-78-16,-26-6-77 15</inkml:trace>
  <inkml:trace contextRef="#ctx0" brushRef="#br0" timeOffset="7005.24">11464 1224 267 0,'0'0'45'0,"0"0"90"16,0 0-60-16,0 0-52 16,0 0-6-16,0 0-4 0,-3 15-3 15,-1 15-8 1,1 14 20-16,3 10 1 0,0 5 22 16,13-3-27-16,6-7 4 15,7-11-3-15,-1-9 20 16,5-12-14-16,3-5 0 15,3-7 13-15,2-5-11 16,1 0 2-16,0-12 14 16,-3-10-16-16,-6-5-14 15,-11-6 10-15,-10-10-11 16,-9-8-4-16,-6-17 7 16,-30 2-15-16,-10 2 0 0,-8 14-6 15,2 22-4-15,3 17 6 16,4 11-16-16,2 0-13 15,7 23-15-15,8 13-62 16,17 12-24-16,11 13-46 16,11 8-31-16,30 0 16 15</inkml:trace>
  <inkml:trace contextRef="#ctx0" brushRef="#br0" timeOffset="7629.4">14624 1081 219 0,'0'0'5'0,"0"0"94"16,0 0-6-16,0 0-42 15,0 0-4-15,0 0-17 16,-97-3-9-16,56 20 6 16,-6 4-8-16,-6 3 16 15,-2 3-4-15,-3 2-18 16,-1 2-1-16,7 1-6 15,3-2-4-15,10-2-2 16,8-3 4-16,8-8 0 16,13-7-4-16,3-6 0 0,4-4 5 15,3 0 1-15,0 0-2 16,0 1-4-16,0 6-10 16,16 9 10-16,11 6 3 15,12 7 4-15,6 4 10 16,4 0-3-16,0-2-5 15,-1 0-4-15,1-4-3 16,-10-3-4-16,-7-5-84 16,-3-3-95-16,-6-9-21 15</inkml:trace>
  <inkml:trace contextRef="#ctx0" brushRef="#br0" timeOffset="8341.44">14916 1316 407 0,'0'0'17'16,"0"0"13"-16,0 0 88 16,0 0-44-16,0 0-34 15,0 0 35-15,31-44-64 16,-7 22-5-16,-1-1 19 15,3 1-1-15,-3-1-16 16,-1 4 2-16,-8-1 10 16,2 1-6-16,-10 4 12 15,-2 5-13-15,-1 4 19 16,-3 6 7-16,0 0-16 16,0 0-9-16,0 0-14 15,0 12-11-15,-10 17-12 0,0 19 23 16,-2 17 2-16,-2 8 16 15,-2 5-18-15,-1-3 0 16,-2-11 5-16,3-14-5 16,6-10-5-16,3-11-47 15,4-12-29-15,0-8-3 16,3-6-9-16,0-3-10 16,-6 0 20-16,-4 0 42 15,-1-5-13-15,-1-7-22 16,-1 3 76-16,0 2 13 15,4 2 10-15,1 3 28 16,2 2 12-16,3-1 37 16,3 1-7-16,0 0-18 0,0 0-19 15,6-3-20-15,27-1-30 16,25-1 2-16,21 0 5 16,15 1-13-16,9 4 0 15,-1 0-27-15,3 0-83 16,-16 0-41-16,-24 1-16 15,-39 1-69-15</inkml:trace>
  <inkml:trace contextRef="#ctx0" brushRef="#br0" timeOffset="11963.38">8587 4749 217 0,'0'0'2'16,"0"0"4"-16,0 0 38 16,0 0 29-16,0 0-40 15,0 0-5-15,0 0-1 16,-5 0 5-16,5 0 5 16,0 0-2-16,0 0 4 15,0 0-4-15,0 0-7 0,0 0 3 16,0 0-14-16,0 0-4 15,0 0-6-15,0 0-7 16,8 0 0-16,11 0 3 16,11 0 22-16,7 2 0 15,8-1-22-15,6-1 2 16,4 0-2-16,6 0 4 16,0-1-7-16,-7-7-17 15,-17 3-66-15,-13 2-40 16,-15 3-28-16,-9 0-59 15,-6 6 60-15</inkml:trace>
  <inkml:trace contextRef="#ctx0" brushRef="#br0" timeOffset="12195">8632 4976 31 0,'0'0'69'0,"0"0"10"15,0 0 28-15,0 0-35 16,0 0-11-16,0 0-34 15,-14 3-15-15,38-3 17 16,11 0 40-16,18-1-29 16,4-3-6-16,4 0-23 15,6 3-6-15,0-1-3 16,-6 2-1-16,-4 0-1 16,-9 0 0-16,-14 0-1 0,-10 0-44 15,-18 0-105-15,-6 0-162 16</inkml:trace>
  <inkml:trace contextRef="#ctx0" brushRef="#br0" timeOffset="14212.87">5845 4557 37 0,'0'0'29'16,"0"0"-19"-16,0 0 3 16,0 0-3-16,0 0 13 0,0 0-7 15,-7 27-6-15,7-27 9 16,0 0-11-16,0 0 11 15,0 0 13-15,0 0-19 16,0 0 3-16,3 0 9 16,1 0 22-16,-1 0-4 15,0 0-12-15,-3 0-9 16,0-2 4-16,0 0-10 16,0 2-3-16,0 0 10 15,0 0-4-15,0 0-19 16,-3 0-2-16,-4 7 2 15,-2 7 0-15,0 3-7 0,4-2 2 16,4-3 0 0,1-5 0-16,0-2 1 15,0-5-8-15,9 0 12 0,6 0 1 16,7 0 6 0,-1-5 8-16,1-9 14 0,-2 1-9 15,-4-1-12-15,-10-1 0 16,0 3-1-16,-6-2 10 15,0 0-10-15,0 4-3 16,-9 5 10-16,0 2-14 16,-4 3-3-16,-4 0-9 15,-2 8 6-15,0 9 5 16,2 2-14-16,7-2 2 16,7-5-1-16,3-3-10 15,0-4 13-15,0-3-5 0,10-1 12 16,-1-1 2-16,3 0 4 15,-3 0 0-15,3 0 6 16,-6 0 3-16,0-7 4 16,-2 2-1-16,-4-5 3 15,0 0 6-15,0-2-17 16,-4 0 2-16,-11 3-8 16,3 3-3-16,3 6-7 15,-3 0-32-15,6 15-36 16,-4 16-36-16,10 11 8 15,0 9-14-15</inkml:trace>
  <inkml:trace contextRef="#ctx0" brushRef="#br0" timeOffset="15293.24">6036 5179 32 0,'0'0'61'15,"0"0"10"-15,0 0 1 0,0 0-20 16,0 0 19 0,0 0-7-16,0-48-32 0,0 38 9 15,0 3-11-15,0-3-2 16,9 1-12-16,6-2-3 15,0-2 5-15,4 1-8 16,1-1-7-16,-1 1 8 16,5 6-11-16,-6 0 2 15,0 4-4-15,1 2-3 16,-4 0 5-16,3 5-7 16,-6 10 1-16,1 8 5 15,-7 4-3-15,-3 4 3 0,-3 5-1 16,0-3 4-16,-3-3 3 15,-3-9-3-15,-1-8-2 16,4-3 13-16,0-7 14 16,3-1-4-16,0-2 0 15,0 0 2-15,0 0 23 16,0 0 16-16,0-2 5 16,0-18-9-16,0-11-31 15,6-15-29-15,12-6 0 16,4-3 0-16,5 2 2 15,-3 10-2-15,3 10-8 16,-5 12 7-16,-7 10-2 16,0 9-3-16,0 2-1 0,0 8-9 15,-3 18 7 1,1 9-8-16,-7 6 8 0,-3 7 5 16,-3-5-1-16,0-6 5 15,0-5 0-15,-6-11 2 16,3-8 2-16,0-7-4 15,3-5 0-15,0-1 12 16,0 0 9-16,0 0 20 16,0-17 12-16,3-14-10 15,9-17-31-15,9-9-12 16,7-8 0-16,2 4-3 16,3 9 3-16,-5 13-3 15,2 17 3-15,-9 12-5 16,0 10-2-16,1 0 1 0,2 19-6 15,-6 10 6-15,0 9-5 16,-9 6-1-16,-9 3 8 16,0 7-19-16,-12 1-11 15,-15 2-43-15,-6-5-43 16,-1-2-35-16,-3-10-53 16,-2-9-107-16</inkml:trace>
  <inkml:trace contextRef="#ctx0" brushRef="#br0" timeOffset="21240.91">9856 4625 25 0,'0'0'81'0,"0"0"-44"16,0 0 5-16,0 0 10 15,0 0-9-15,0 0-15 16,0 0-4-16,0 0 0 15,0 0-8-15,0 0-1 16,0 0-15-16,0 0 0 16,0 0-3-16,-7 13 4 15,-2 4-1-15,-2 7 6 16,1 2-5-16,4 6 9 16,-3 2-6-16,6 0 3 0,0 2 9 15,0-3-4 1,3-5-7-16,0-2 1 0,0-4-6 15,3 1 9-15,6-3-7 16,7 4 1-16,-2-5 4 16,2-2-6-16,-1-3 5 15,3-2-4-15,-3-3 4 16,1-2 7-16,1-7 6 16,-1 3 8-16,0-3 5 15,4 0-5-15,2 0-8 16,-2-6 14-16,2-5-17 15,-1 0 2-15,-6 0-10 0,1-2 1 16,-2-4 3 0,-4 1 1-16,-1-5-6 0,0-1 0 15,-3-1 6-15,-1-1-3 16,-1 1-5-16,-4 1-3 16,0-1 5-16,0-1-6 15,0-2 0-15,0 1 9 16,0-3-5-16,-9 5-5 15,0-1 0-15,0 4 0 16,-4 1 3-16,4 4-2 16,-5 2 1-16,4 2-2 15,-2 1 2-15,3 4-1 16,-3-1-1-16,3 3-1 16,-4-3-1-16,1 6 2 15,-2-4-4-15,1 2 3 0,-2 3 2 16,0 0-3-16,0 0 2 15,-1 0 0-15,5 0 0 16,-5 0 1-16,7 0-1 16,-3 0 0-16,0 0 2 15,3 2-7-15,-4 8 5 16,1 7-11-16,-2 3 10 16,1 6-3-16,1 0 4 15,-2 5 0-15,7 2 3 16,-2-2-3-16,6 3 0 15,0-1 0-15,3 0 1 16,0-2 0-16,0 0-1 0,0-3 2 16,3 2-2-1,6-4 6-15,0 1-6 0,6-2 3 16,-3-1-3-16,7-1 0 16,1-3 2-16,2 0 0 15,2-6-2-15,1-5 8 16,5-1-6-16,3-8 8 15,3 0-1-15,4-5 1 16,3-15 6-16,-4-3-2 16,-3-10 3-16,0-1-2 15,-8-10-10-15,-4-10 3 16,-15-15 7-16,-9-7-10 16,0-1 5-16,-24 4-10 0,-13 15-1 15,-5 12-1 1,-7 15-16-16,-8 13-20 0,-10 18-32 15,-10 6-50-15,-1 32-39 16,-3 16-17-16,5 15-56 16</inkml:trace>
  <inkml:trace contextRef="#ctx0" brushRef="#br0" timeOffset="23977.19">4910 9019 460 0,'0'0'18'0,"0"0"-8"16,0 0 38-16,0 0 29 16,0 0-28-16,0 0-26 15,0 0 7-15,3 3 1 16,9-6 31-16,9-21 9 16,10-10-10-16,5-14-35 0,0-10-20 15,-3-9-1 1,-8 0 9-16,-9-11-11 0,-11 2 4 15,-5-5 4-15,-8-5-11 16,-14 8 5-16,-5 16-3 16,8 21-2-16,7 21 16 15,4 18-5-15,2 2-11 16,-1 13-4-16,-2 34-7 16,0 25-17-16,3 21 16 15,6 2-2-15,3-9 11 16,18-11-17-16,9-18-3 15,1-21 8-15,-1-13-1 0,-3-13 13 16,-2-9-5 0,-4-1 8-16,-3-1 1 0,-5-15 7 15,1-7 9-15,-4-3-2 16,-1-1-7-16,-3 8 0 16,-3 8-8-16,0 11-6 15,-3 0 2-15,9 4-21 16,3 20-3-16,10 4 23 15,8 2 5-15,3-7-1 16,1-6-8-16,2-9-7 16,-3-6 15-16,-2-2-8 15,-1-4 9-15,0-16 6 16,-3-3-3-16,-5 0 10 16,-1-1-8-16,-6 7 6 15,-6 8 8-15,-3 6-19 0,-6 3-3 16,7 0-10-16,7 15-5 15,8 4 17-15,5 3 1 16,4 1 0-16,5-9 4 16,0-3-3-16,3-9 1 15,1-2 1-15,-6 0 3 16,2 0 11-16,-6 0-16 16,-2 0 0-16,-1 0-1 15,-2 0-2-15,2 13-4 16,-4-1 5-16,-7 0-63 15,-4-4-83-15,-12-7-91 16,0-1-43-16</inkml:trace>
  <inkml:trace contextRef="#ctx0" brushRef="#br0" timeOffset="24127.59">5771 8206 384 0,'0'0'258'0,"0"0"-245"16,0 0-12-16,0 0-1 16,0 0-242-16,0 0-135 15</inkml:trace>
  <inkml:trace contextRef="#ctx0" brushRef="#br0" timeOffset="24585.08">4904 9523 821 0,'0'0'180'0,"0"0"-176"15,0 0 25-15,0 0-29 16,0 0-3-16,0 0-11 15,18-51 1-15,9 51 3 0,4 0-3 16,2 10 3 0,0 16 1-16,-5 10 3 0,-4 7 0 15,-15 1 5-15,-3-5-3 16,-6-2 1-16,0-12 1 16,0-8 2-16,0-9 5 15,0-5-4-15,0-3 24 16,0 0 5-16,0-25 6 15,7-23-20-15,13-15-16 16,11-4-3-16,2 13-1 16,1 13-4-16,-7 21 7 15,0 13-9-15,-2 7-4 16,-1 20 6-16,-2 20-12 16,-5 18-2-16,-7 8-49 15,-4 2-58-15,-3-3-6 0,-3-9-23 16,0-13-16-16,3-19 16 15</inkml:trace>
  <inkml:trace contextRef="#ctx0" brushRef="#br0" timeOffset="25102.96">5708 9550 349 0,'0'0'192'0,"0"0"-136"16,-97 14 55-16,67-5-50 15,8-1 31-15,13-6-21 16,6-2-23-16,3 0-15 0,0 0 1 16,6 0-34-16,16 0-7 15,20 0 7-15,16-5 1 16,8-2 1-16,10 0-2 16,-6 4 0-16,-3-5 4 15,-10-1-4-15,-17 5 0 16,-19 1-1-16,-15 1-12 15,-6 2 13-15,0 0 4 16,0 0 0-16,0-7 13 16,-18-6-17-16,-9-4-6 15,-1-9 6-15,-5-2 0 16,6-5 0-16,2 4 3 16,4 10-3-16,12 3 23 0,6 8-10 15,3-1-11-15,3 3-2 16,19 1-18-16,14-1 12 15,6 6-3-15,10 4 4 16,-3 22 1-16,-1 11 0 16,-8 11 4-16,-10 2 0 15,-15 4 1-15,-15-5 2 16,0 1-1-16,-22-5-1 16,-11-2 11-16,0-5-10 15,5-9-2-15,1-11 0 16,12-7-21-16,2-11-67 15,13-7-70-15,0-32-98 0,13-18-129 16</inkml:trace>
  <inkml:trace contextRef="#ctx0" brushRef="#br0" timeOffset="25567.31">6397 9360 753 0,'0'0'31'16,"0"0"-11"-16,0 0-20 15,0 0 1-15,6 112 4 16,6-69 2-16,0-1 0 16,6-6 7-16,6 0 2 15,-5-12 31-15,-1-9-38 16,-3-6-7-16,-6-7 17 16,4-2 1-16,4-3 15 15,5-22 32-15,5-12-31 0,1-13-16 16,5-11-13-1,0 0-3-15,-2 8 3 0,2 13-2 16,3 15-7-16,0 11 2 16,-2 7-9-16,6 7 8 15,-4 13-10-15,-3 18 0 16,-8 11 10-16,-8 5-3 16,-13 1 2-16,-4-4 1 15,-4-5 1-15,-13-9 12 16,-5-9-11-16,-2-10 0 15,-7-9 20-15,-5-2-8 16,-12-7 10-16,-7-17-2 0,-5-15-15 16,-4-14-2-16,6 0-4 15,7 0-2-15,8 14 1 16,10 15-34-16,6 15-30 16,2 9-44-16,4 26-54 15,6 15-100-15,5 7-63 16</inkml:trace>
  <inkml:trace contextRef="#ctx0" brushRef="#br0" timeOffset="26657.3">7380 8407 13 0,'0'0'19'16,"0"0"48"-16,0 0 19 0,0 0-40 16,0 0-8-16,0 0 1 15,3 0-4-15,-3 0 0 16,0 0-3-16,0 0-18 16,0 0-6-16,0 0 1 15,0 0 6-15,0 0 7 16,0 0-7-16,0 0-6 15,0 0 9-15,0 0-6 16,0 0 1-16,0 0 1 16,0 0-3-16,0 0 12 15,0 0-7-15,0 0-10 16,0 0 2-16,0 0-8 16,0 0 0-16,0 0 2 0,0 0-2 15,0 0 6 1,0 0-1-16,0 0 10 0,0 0 12 15,0 0-17-15,0 0-1 16,0 0-2-16,0 0-4 16,0 0 0-16,0 0-3 15,0 0 0-15,0 0 2 16,0 0 0-16,0 0-2 16,0 0 1-16,0 0-1 15,0 0 3-15,0 0-3 16,0 0 0-16,0 0 3 15,0 0-3-15,0 0 0 16,0 0 2-16,0 0-2 16,0 0 0-16,0 0-8 0,0 0-28 15,0-2-35-15,0-3-97 16,0 0-231-16</inkml:trace>
  <inkml:trace contextRef="#ctx0" brushRef="#br0" timeOffset="28488.17">7295 8473 276 0,'0'0'41'16,"0"0"89"-16,0 0 6 16,0 0-32-16,0 0-8 15,0 0-31-15,-6-51 2 16,17 37-53-16,2 1-5 15,9 4-9-15,1 5-7 16,7 4 0-16,-2 0 4 16,2 20-9-16,-5 9 6 15,-4 1-4-15,-12-1 1 16,-6 1 9-16,-3-7-9 16,0-9 9-16,0-4 0 15,0-5 5-15,0-3-2 0,0-2 21 16,0 0 10-1,0-7 29-15,0-20-19 0,0-16-41 16,6-15 13-16,15-3-11 16,4-2 17-16,5 10-3 15,-5 15-7-15,-1 17-4 16,-3 8-8-16,-3 13-7 16,-3 7 6-16,4 27-12 15,-5 14 6-15,-4 12-3 16,-7 7-35-16,-3 2-44 15,-6 1-76-15,-18-3-29 16,-7-6-31-16,-5-15-85 0</inkml:trace>
  <inkml:trace contextRef="#ctx0" brushRef="#br0" timeOffset="29197.06">7164 8831 395 0,'0'0'239'0,"0"0"-157"16,0 0 45-16,0 0-72 15,0 0-33-15,0 0 8 16,86 16 14-16,-32 3-9 16,7 6-17-16,0 6-8 0,-5 3-1 15,-1 3-9 1,-9-2 7-16,-4-1-7 0,-3-4 0 15,-7-5 16-15,-6-8-6 16,-7-4-2-16,2-6 3 16,-9-4-10-16,1 0 11 15,-4-1-12-15,2-2 1 16,-5 2 7-16,1-2-6 16,-1 0 1-16,-6 0 3 15,3 0 6-15,-3 0 16 16,0 0 11-16,6-7 3 15,0-13 15-15,6-23-28 16,0-15-14-16,4-19-8 16,-2-15-7-16,2-14 5 0,-1-12-5 15,3-11 0-15,-6-13 5 16,-6 1-5-16,-6 5 0 16,0 16-1-16,0 28 2 15,-9 29-5-15,0 24 3 16,7 19 1-16,-1 13 7 15,3 5-7-15,0 2-3 16,0 0-4-16,0-3-1 16,0 3 7-16,0 0-14 15,11 0-5-15,14 11 18 16,11 4 2-16,16 0 1 16,2 2-1-16,9-10 4 15,11-2 1-15,11-5-5 0,6 0 3 16,6 0 6-1,-6-6-7-15,-9 0 0 0,-21-2 3 16,-19 2-4-16,-18 3 18 16,-12 3-19-16,-9 0 0 15,-3 0-4-15,0 0 4 16,0 0-73-16,0 0-64 16,0 7-31-16,0 15 2 15,-6 8-106-15,-18 4 44 16,-1 6 0-16</inkml:trace>
  <inkml:trace contextRef="#ctx0" brushRef="#br0" timeOffset="29722.95">8248 8486 509 0,'0'0'31'15,"0"0"122"-15,0 0 36 16,0 0-79-16,0 0-52 16,0 0-15-16,-3 1-20 15,12-10-23-15,12-5-1 16,7 1-7-16,8 6 2 16,3 7 2-16,0 0 0 0,-3 9-3 15,-8 16 5 1,-4 8-7-16,-11 1 3 0,-10 5 5 15,-3 0 1-15,0-6-2 16,-16-1 2-16,-1-8 0 16,1-4 5-16,1-8-1 15,8-7 3-15,7-5 5 16,0 0 15-16,0-3 61 16,0-24-9-16,0-19-49 15,19-15-21-15,11-6 18 16,12 3-16-16,4 11 5 15,-1 15 2-15,-4 13 0 16,-8 12-18-16,-6 13-1 16,-6 0-1-16,-3 13 1 0,-6 14 0 15,-2 14 0-15,-10 13 2 16,0 12 1-16,-10 4-2 16,-13 3-2-16,-5-8-11 15,1-11-27-15,2-12-8 16,1-8-28-16,9-8-65 15,0-13-57-15,9-13-203 16</inkml:trace>
  <inkml:trace contextRef="#ctx0" brushRef="#br0" timeOffset="30302.5">9829 8408 563 0,'0'0'47'0,"0"0"157"15,0 0-94-15,0 0 20 16,0 0-70-16,0 0-12 16,-19-6-3-16,19 6-9 0,13 0-16 15,13 0-10 1,20 0 21-16,18-2-21 0,12-3-3 15,5-4-2-15,-1-1-4 16,-5-1-2-16,-11-2 1 16,-21 6-40-16,-16 4-6 15,-18 2-33-15,-9 1-18 16,0 0-26-16,-9 1-87 16,-24 15-23-16,-13 7 3 15</inkml:trace>
  <inkml:trace contextRef="#ctx0" brushRef="#br0" timeOffset="30563.69">9795 8649 432 0,'0'0'86'16,"0"0"26"-16,0 0 12 0,0 0-30 16,0 0-69-16,0 0 31 15,100 0 33-15,-36 0-60 16,8-9-4-16,7-2-2 15,1-3-9-15,-5 2-3 16,-11-1-11-16,-11 2 0 16,-12 3 1-16,-14 4-1 15,-14 1-23-15,-10 1-23 16,-3 2-27-16,0-1-1 16,-19 0-31-16,-20 1-38 15,-25 0-84-15,-21-3-83 0</inkml:trace>
  <inkml:trace contextRef="#ctx0" brushRef="#br0" timeOffset="31223.45">8745 7830 323 0,'0'0'0'0,"0"0"24"16,0 0-1-16,0 0 21 16,0 0-29-16,0 0 9 15,6 0 17-15,-6 0 4 16,10 0 12-16,1 0-11 15,11 3 27-15,8 0-31 0,12 0 5 16,7-2-4 0,12-1-7-16,3 0-23 0,8 0 4 15,4 0-15 1,-9 0-1-16,-9 0 4 0,-13 0-1 16,-21 0-4-16,-15 0 0 15,-9 0 4-15,0 0-8 16,-3 0-12-16,-24 0-138 15,-18 7-101-15,-10 6-135 16</inkml:trace>
  <inkml:trace contextRef="#ctx0" brushRef="#br0" timeOffset="34261.06">11864 5199 553 0,'0'0'0'0,"0"0"-91"16,0 0 91-16,0 0 1 15,0 0-1-15,0 0 0 16,0 0 0-16,-12 14 0 16,9-11 9-16,0-3 20 0,3 0 31 15,0 0 9 1,-3 0 11-16,-3-8-27 16,0-12-25-16,0-3-27 0,-1-1 0 15,7 4-2-15,0 10-6 16,0 3-3-16,0 7-1 15,3 0-20-15,13 0-25 16,-1 10 49-16,3 1 2 16,-9 2-2-16,-2-6-14 15,-7 2 14-15,0 2 1 16,0-3 6-16,-10 3 1 16,-6-2 6-16,5-3-1 15,2-4 5-15,9-2 5 16,0 0 7-16,0-5 23 15,0-7-34-15,0-6-12 0,0 5-2 16,0 5-8-16,0 4 6 16,0 4-9-16,6 0-4 15,5 0 4-15,5 7 7 16,-3 3 2-16,-4 3-3 16,-6-2 0-16,-2-5 4 15,-1-1-4-15,0-4 7 16,0-1 6-16,0 0-1 15,0 0 19-15,0 0 4 16,0 0 12-16,0 0 9 16,0-1-7-16,0-8-18 15,0 0-17-15,0 4 30 0,0 2-14 16,0 2-20 0,2 1-3-16,9 0-11 15,8 11-4-15,1 11 13 0,6 11 1 16,-11 6 2-16,-11 4 4 15,-4 6-5-15,-16 0-6 16,-24 6-8-16,-5 1-53 16,-7-8-71-16,4-15-85 15,14-24-128-15</inkml:trace>
  <inkml:trace contextRef="#ctx0" brushRef="#br0" timeOffset="34854.64">14604 4244 424 0,'0'0'13'0,"0"0"63"15,0 0 26-15,0 0-89 16,0 0 8-16,-6 74-21 15,3-18 58-15,3 12-27 16,0 8 6-16,0 2-14 16,0-6 3-16,0-3-2 15,0-14-12-15,0-17 6 16,0-18 3-16,0-10 4 16,0-10-7-16,0 0 19 15,0 0 17-15,0-10 9 16,12-26 13-16,10-12-42 15,14-15-33-15,7 2 3 16,8 11-4-16,-1 11-4 0,1 15-9 16,-6 12 12-16,-5 12-11 15,-5 0 2-15,-5 21-12 16,-11 11 1-16,-15 9 8 16,-4 7-3-16,-13 3 7 15,-33 5 5-15,-19-8-14 16,-19 2-40-16,-20-10-50 15,-10-7-77-15,-15-11-73 16,9-11-60-16</inkml:trace>
  <inkml:trace contextRef="#ctx0" brushRef="#br0" timeOffset="35207.08">14218 4202 731 0,'0'0'29'0,"0"0"-20"15,0 0 22-15,0 0-31 16,-88 31-3-16,52-6 0 16,-9 5 3-16,-1 3 11 15,1 1-5-15,-1 0 3 16,7-1 0-16,6-4 5 15,8-5 4-15,8-4-17 0,7-9 2 16,10-3-6-16,0 1-5 16,0 1-6-16,24 7 14 15,15 5 14-15,13-1 2 16,9 4-8-16,-2-1-4 16,-5-3 2-16,-11 1-6 15,-14 0-34-15,-15 3-94 16,-14 0-99-16,-1-5-88 15</inkml:trace>
  <inkml:trace contextRef="#ctx0" brushRef="#br0" timeOffset="35599.11">13172 4405 692 0,'0'0'15'0,"0"0"164"16,0 0-90-16,0 0-84 15,0 0-5-15,-94 59-19 16,81-12 7-16,13 9 12 16,0 4 0-16,25-5 2 15,18-5-1-15,8-13 0 16,4-13 13-16,8-18-9 15,-5-6 6-15,0-17 11 0,-6-16-10 16,-10-8-1-16,-12-8 3 16,-14-4-2-16,-16-10 8 15,-10-5-19-15,-25-2 2 16,-5 12-6-16,-3 16 1 16,3 22-3-16,1 20-3 15,3 8-42-15,3 29-38 16,11 16-49-16,16 9-74 15,6 2 28-15,37-3-85 16</inkml:trace>
  <inkml:trace contextRef="#ctx0" brushRef="#br0" timeOffset="35997.18">15812 4213 671 0,'0'0'31'16,"0"0"-1"-16,0 0 23 16,0 0 64-16,0 0-89 15,0 0-5-15,0-6-10 16,0 14-9-16,-9 11-3 0,-4 13 0 15,-11 13 47-15,-14 7-10 16,-2 2-21-16,-8-1 27 16,3-9-34-16,10-8-3 15,5-12 21-15,14-6-19 16,5-10-2-16,9-2-7 16,2-3-2-16,0 1-3 15,13 8-2-15,18 5 4 16,15 0 1-16,14 2-2 15,4-6-15-15,6-2-58 16,3-8-45-16,2-3-117 16,-10-10-288-16</inkml:trace>
  <inkml:trace contextRef="#ctx0" brushRef="#br0" timeOffset="36369.17">16420 4421 795 0,'0'0'2'0,"0"0"34"15,0 0 23-15,0 0-14 16,0 0-33-16,117-47-7 16,-72 26 8-16,1-4-12 15,-11-2-1-15,-6 1 4 16,-14 4 5-16,-3 4 3 15,-12 7-2-15,0 2 0 0,0 3 16 16,0 6-5-16,0 0-7 16,0 0-14-16,-12 0-3 15,-5 23-14-15,-6 16 6 16,-7 15 7-16,1 15-1 16,3 5 5-16,4 4-3 15,8 3 1-15,5-3-76 16,3-11-57-16,-2-15-36 15,1-13 6-15,-1-20 67 16,-3-10 3-16,-1-9 14 16,-2 0-74-16</inkml:trace>
  <inkml:trace contextRef="#ctx0" brushRef="#br0" timeOffset="36481.97">16417 4882 24 0,'0'0'135'16,"0"0"30"-16,0 0-10 16,0 0-18-16,0 0-11 15,0 0-39-15,0 0-65 16,-7-15-20-16,75 3-2 15,27-10 0-15,8-12-141 16,5-13-149-16</inkml:trace>
  <inkml:trace contextRef="#ctx0" brushRef="#br0" timeOffset="37412.44">11492 1301 390 0,'0'0'0'15,"0"0"-37"-15,0 0 37 16,99 16 99-16,4-6-49 15,37-1-18-15,45 1 14 0,42-1-6 16,33-1-12 0,45 7-23-16,36 7-5 0,34 7 11 15,13 10-11-15,-4-1-2 16,-24-7 2-16,-48-9 2 16,-62-12-1-16,-72-10-1 15,-79 0 1-15,-58 0 11 16,-41-9 13-16,-41-3 13 15,-54-4-38-15,-44 4-26 16,-40 4 23-16,-23 8-13 16,-25 0-27-16,-26 8-14 15,-23 2-45-15,-23-1 50 0,-17 0 42 16,-2 0-3-16,7 1-9 16,21-3 6-16,41 0 16 15,35 1 8-15,57-4 11 16,54 1-12-16,51-2-3 15,44-1-4-15,41 1 1 16,67-3 7-16,61 0 39 16,66 0-27-16,52 0-14 15,46 4-6-15,36 10 11 16,12 1-11-16,4 4 2 16,-25-4-1-16,-42-9 3 15,-59-6-2-15,-70 0-2 16,-71-13 1-16,-67-14 8 0,-46-5 68 15,-73-2-23-15,-62 6-54 16,-55 13-16-16,-53 15 7 16,-38 9 7-16,-23 29-3 15,-9 15-10-15,5 16-71 16,38 5-34-16,59 1-91 16</inkml:trace>
  <inkml:trace contextRef="#ctx0" brushRef="#br0" timeOffset="41275.4">11382 8436 31 0,'0'0'44'0,"0"0"-43"15,0 0 59-15,0 0 18 16,0 0-43-16,0 0-2 16,0 0 6-16,0 3 4 15,3-3-5-15,0 0-3 0,3 0 9 16,6-8-16-16,-3-4 1 15,3-7 9-15,1-3-18 16,1-5 5-16,-1-3 14 16,-4-5-4-16,1-5-13 15,1 1 14-15,-2 0-18 16,-6 10 21-16,0 11-3 16,-3 8-13-16,0 10 33 15,0 0-40-15,0 0-15 16,0 0-1-16,0 10-14 15,0 25-5-15,-6 16 17 16,-3 16 2-16,-3 8 4 0,3 1-3 16,0 5 7-1,-1-3-6-15,-1-3 0 0,5-12-2 16,-3-10 1-16,2-10-1 16,4-9 0-16,-3-9-14 15,3-8 8-15,0-8-9 16,0 1 6-16,0-9 5 15,-3 2 4-15,0-1 2 16,-3 1 7-16,-3-2-6 16,-6 6 11-16,-1-5-11 15,-2 2 7-15,3 0 7 16,-1 0-3-16,3-4 20 16,6 3 4-16,0-3-11 0,4 0 15 15,3 0-12 1,3 0-3-16,0 0-2 0,0 0-4 15,0 0-3-15,0 0 0 16,0 2-9-16,0-2 14 16,0 0-15-16,0 0 0 15,6 0 1-15,7 0-8 16,13 0-1-16,20 0 3 16,12 0-3-16,9-7 7 15,5-4-6-15,1 0-1 16,-6 2 3-16,-9 1-2 15,-13 2 0-15,-15 2-1 0,-14 4 1 16,-10 0-3 0,-5 0 2-16,-1 0 0 0,0 0 0 15,0 0 1-15,0 0 1 16,0 0-2-16,0 0 0 16,0 0 9-16,0 0-7 15,0 0 7-15,0 0 9 16,0 0-7-16,0 0 0 15,0 0-6-15,0 0-5 16,0 0 9-16,0 0-9 16,0 0 0-16,0 0 2 15,0 0-1-15,0 0 1 16,0 0-2-16,0 0 1 16,0 0-1-16,0 0 0 15,0 0 0-15,0 0 0 0,0 0 1 16,0 0-2-16,0 0 1 15,0 0 0-15,0 0-2 16,0 0 2-16,0 0 0 16,0 0 0-16,0 0 1 15,0 0-1-15,0 0 0 16,0 0 0-16,0 0-1 16,0 0 2-16,0 0-1 15,0 0 0-15,0-2-2 16,0 2 2-16,0-1-16 15,0 1-16-15,0-4-7 16,0 4-36-16,0 0-11 0,0 0-16 16,0 0-57-16,-3 25-75 15,-10 8 81-15,-9 9-97 16</inkml:trace>
  <inkml:trace contextRef="#ctx0" brushRef="#br0" timeOffset="48727.78">5396 8320 22 0,'0'0'52'16,"0"0"-16"-16,0 0 4 15,-83-7 10-15,65 16-19 16,3 11-18-16,6 3-8 16,3 4-4-16,6-5 5 15,0-5-7-15,4-4 1 16,10-6-1-16,-2-5 1 16,7-2 6-16,-1 0 27 15,-3 0-13-15,3-9 3 0,-6-4 0 16,-6 4-6-16,1-2-2 15,-7 5 20-15,0-2 4 16,0 3 7-16,0-1-19 16,-7 5 10-16,4 1-2 15,0 0-35-15,0 0 0 16,3 0-2-16,0 0-7 16,0 0-20-16,0 0-15 15,0 0 6-15,0 0 17 16,3 0 2-16,6 0 5 15,1 0-43-15,4 4-92 16,-1 4-79-16</inkml:trace>
  <inkml:trace contextRef="#ctx0" brushRef="#br0" timeOffset="51031.91">4688 4978 389 0,'0'0'0'0,"0"0"-50"15,0 0 50-15,0 0 31 0,0 0-31 16,0 0 0 0,0 0 21-16,65-39-4 15,-53 22-1-15,-7-1-7 0,-2 0-3 16,-3 2 7-16,0 1-5 15,-6 5-6-15,-3 8 6 16,-9 2-8-16,-4 4-1 16,-1 20-9-16,-4 8 6 15,2 4 4-15,7-2 0 16,9-7-1-16,6-5-4 16,3-10 3-16,0-3-8 15,5-7 5-15,8-2 5 16,5 0 13-16,6-6 9 15,-2-10-6-15,-1-4 2 16,-3-4-14-16,-9 4 6 0,-6-2-9 16,-3-1-1-16,0 8-14 15,-15 10-59-15,-9 5-14 16,-7 31-127-16</inkml:trace>
  <inkml:trace contextRef="#ctx0" brushRef="#br0" timeOffset="51864.12">3769 8699 455 0,'0'0'0'0,"0"0"-10"16,0 0 10-16,0 0-13 15,0 0 5-15,0 0 8 16,43 98 17-16,-23-71-15 0,-1-8 7 16,-4-7 4-16,3-7-8 15,1-5 25-15,8-3 33 16,10-26 18-16,11-14 14 16,12-21-50-16,14-14-7 15,4-11-8-15,4 0-19 16,-6 6-10-16,-9 12-2 15,-16 17-5-15,-8 18-42 16,-9 11-90-16,-10 6-125 16</inkml:trace>
  <inkml:trace contextRef="#ctx0" brushRef="#br0" timeOffset="52583.34">4058 4627 370 0,'0'0'0'15,"0"0"-28"-15,0 0 18 16,0 0 10-16,0 91 18 16,17-51-2-16,-1-7-6 15,-1-10-2-15,0-6 8 16,-3-10-1-16,7-7 11 15,8 0 45-15,15-21 47 16,10-14-40-16,17-15-18 0,8-14-36 16,4-4-19-16,4-9 15 15,0 3-10-15,-15 11-7 16,-15 15-3-16,-19 19-2 16,-15 16-26-16,-15 9-55 15,-6 4-102-15,0 27-9 16,-14 17 98-16,-14 13-58 15</inkml:trace>
  <inkml:trace contextRef="#ctx0" brushRef="#br0" timeOffset="53303.25">4728 4691 69 0,'0'0'11'0,"0"0"-11"0,0 0 59 16,0 0-25-16,-6 89 12 15,-4-48-16-15,-7 5-9 16,-2 1-8-16,-2-2-7 16,6-9-3-16,2-11-3 15,8-9 0-15,4-9-4 16,1-4 1-16,0-3-14 16,0 0 7-16,13-6 10 15,5-14 3-15,6-7-3 16,-2 0-4-16,-2 0 3 15,-4 8-10-15,-7 8 11 16,-3 10-1-16,-2 1-4 0,-4 15-9 16,0 12 9-16,0 11 5 15,0 2 6-15,-7-4-6 16,-8 1 2-16,-3-3-5 16,-3-4-17-16,-3-10-88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03:15.0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25768 2810 141 0,'0'0'0'0,"0"0"-7"16,0 0-1-16,0 0 4 16,0 0-58-16</inkml:trace>
  <inkml:trace contextRef="#ctx0" brushRef="#br0" timeOffset="897.52">25459 2528 162 0,'0'0'4'0,"0"0"38"16,57-75 59-16,-43 57-35 15,-7 0-4-15,-1 4 16 0,-3 3 3 16,-3 2-18-16,-4 1 9 15,-16 0-28-15,-13 4-44 16,-13 4-11-16,-14 7-13 16,-5 22-38-16,4 5 43 15,17 5 6-15,23-1 5 16,21-1 2-16,6-3-33 16,36-8 11-16,17-6 26 15,9-9 2-15,1-3 2 16,-10-3-1-16,-15-1 2 15,-19 1 8-15,-16 2-11 16,-9 8-1-16,-15 9 1 16,-31 14 9-16,-23 7 20 0,-16 2-18 15,-6-5-5-15,7-8-6 16,11-7-19-16,21-7-43 16,25-12-30-16,26-8-57 15,10-12-50-15</inkml:trace>
  <inkml:trace contextRef="#ctx0" brushRef="#br0" timeOffset="1621.68">25674 2635 260 0,'0'0'23'16,"0"0"75"-16,0 0-70 0,0 0-2 16,-49 77 32-16,38-51-44 15,10-5-14-15,1-8 0 16,12-3-1-16,18-6 1 15,13-4-1-15,9 0-3 16,5-17-19-16,-2-12-5 16,-7-5 4-16,-16-4 14 15,-16 0 10-15,-15 3 10 16,-1 7 17-16,-17 6 18 16,-11 16-2-16,-9 6 1 15,-3 16-44-15,-5 19 0 16,2 13-2-16,13 3 2 15,18-2-20-15,12-6-40 0,24-9-52 16,21-10 26 0,14-11 22-16,12-13 33 0,6-6 20 15,-1-21 5-15,-3-6 6 16,-15 2 18-16,-17 8 25 16,-18 7 28-16,-15 10 14 15,-8 6 3-15,0 0-17 16,-11 4-46-16,-17 15-19 15,-6 5 8-15,-6 0-8 16,5-5-2-16,9-4-4 16,7-8 5-16,8-4-7 15,5-3 5-15,4 0-3 16,2-22 0-16,0-10-23 16,13-10 15-16,10-12-10 15,7-7 18-15,1 6-1 0,-4 9 3 16,-6 17-2-16,-9 20 5 15,-4 9-5-15,0 14-2 16,-2 34-14-16,-3 24 14 16,-3 18 2-16,0 14 1 15,-17-2 3-15,-6-3 0 16,0-14-3-16,3-23 8 16,6-18 16-16,8-20-2 15,4-14 14-15,2-7-26 16,0-3 40-16,0-3 21 15,19-27 13-15,9-18-29 16,8-22-51-16,2-14-4 0,-2-8-1 16,-1 2-53-1,-3 10-30-15,-5 20 6 0,-6 15-30 16,-4 18-18-16,-3 9-89 16</inkml:trace>
  <inkml:trace contextRef="#ctx0" brushRef="#br0" timeOffset="1981.86">26629 2481 409 0,'0'0'18'15,"0"0"117"-15,0 0-10 16,0 0-64-16,0 0-16 16,0 0-45-16,-11 22-6 15,7 10-8-15,-1 11 14 0,5 2-2 16,0-8-5-16,2-6 1 15,14-12-63-15,7-8 35 16,6-8 24-16,9-3 10 16,12-6 1-16,7-18 6 15,-4-7-7-15,-4-5 11 16,-13-3-5-16,-11 5 17 16,-12 10 11-16,-7 11-16 15,-6 11 8-15,0 2-26 16,0 7-8-16,0 20-22 15,0 16 15-15,0 6 13 16,0-2-18-16,11-9-55 16,12-9-50-16,13-10 23 0,6-11 32 15,12-8-29-15,4-10-4 16</inkml:trace>
  <inkml:trace contextRef="#ctx0" brushRef="#br0" timeOffset="3369.9">27437 2617 4 0,'0'0'115'0,"28"-78"28"16,-26 56-14-16,-2 14-6 15,0 8-26-15,0 0-77 16,-5 9-20-16,-6 17-11 16,2 6 1-16,7-1-3 15,2-3-46-15,3-8 2 16,16-7 16-16,0-7 31 16,1-6 7-16,3 0 3 0,-4-9 0 15,-1-10 1-15,-4-6 6 16,-6-8-3-16,-5-4 6 15,-3 0 47-15,0 9-28 16,-7 9 19-16,-8 13 12 16,-3 6-40-16,-3 6-20 15,-4 28-20-15,3 9 7 16,8 6 5-16,11-2-40 16,3-7-8-16,4-11-15 15,16-11 30-15,5-10 39 16,4-8 2-16,4 0 4 15,1-17 23-15,4-12 1 16,0-6-10-16,-2-12 20 0,-2-1 10 16,-7 3-9-1,-6 12-24-15,-9 16-9 0,-8 12 6 16,-2 5-12-16,-1 2-7 16,8 18-17-16,3 4 24 15,6 2 2-15,0-5-2 16,1-5-3-16,2-8 3 15,0-8 1-15,3 0 5 16,1-12 5-16,3-13-7 16,-1-2 8-16,-2-1-10 15,-6 3 3-15,-3 7 9 16,-7 7 6-16,-3 7-6 0,-1 4-14 16,2 0-10-16,5 2-2 15,5 15 2 1,6 5 10-16,1-5 1 0,-5-3 0 15,-2-4 0-15,-4-6-1 16,-1-4 3-16,1 0 8 16,-1 0 11-16,6-11 16 15,-1-4 2-15,0 0-16 16,-1 0-7-16,-2 0-10 16,-2 0-6-16,-4 6 9 15,-1 1-8-15,-5 8 11 16,-2 0 18-16,0 0-10 15,0 0-3-15,0 0-18 0,0 0 1 16,-2 0-9 0,-6 0-4-16,-2 0 0 0,-4 11 11 15,0 3-3-15,-4 3 3 16,2 4-1-16,-2 2-1 16,3 2 0-16,3 2 3 15,9-3-2-15,3-2-4 16,0-3-3-16,15-5-40 15,16-6 8-15,13-5 25 16,20-3 15-16,13-3-55 16,8-17 28-16,-5-9 5 15,-12-4 6-15,-19-7 17 16,-14-5 9-16,-12 4 12 16,-11 7 20-16,-9 11-7 0,-3 12 47 15,0 8-36-15,0 3-18 16,0 0-27-16,0 0-17 15,-5 8-12-15,0 9 15 16,5 5-19-16,0-1-22 16,0 4-16-16,15-6 0 15,3-8 10-15,3-5 15 16,2-6 36-16,4 0 9 16,-4-17 2-16,-4-8 2 15,-6-6 11-15,-7 0 49 16,-6-4-29-16,0 7 8 15,-1 12-4-15,-9 6 26 16,-1 10-51-16,-5 0-13 0,-4 19-22 16,-4 12 16-1,2 8 5-15,5 0-3 0,9-3-53 16,8-5-26-16,0-7 7 16,28-9 10-16,17-13 59 15,14-2 4-15,16-17 2 16,8-14-4-16,4-3 5 15,-9-2 3-15,-10-4-3 16,-18 5 15-16,-21 6 49 16,-14 12 59-16,-13 9 2 15,-2 6-10-15,0 2-59 16,-12 0-39-16,-2 0 1 0,-3 5-18 16,6 6 0-16,8 5-7 15,3 4-4-15,1 5-3 16,23 4 14-16,12 3-1 15,6 0 1-15,3-1-1 16,-10-5 0-16,-12-6-15 16,-19-3-14-16,-7 0-57 15,-53 2-7-15,-41 0 31 16,-44-4-93-16,-37-8-79 16</inkml:trace>
  <inkml:trace contextRef="#ctx0" brushRef="#br0" timeOffset="4261.83">27484 3229 307 0,'0'0'1'15,"0"0"49"-15,0 0 6 16,0 0-48-16,0 0-8 15,0 0-8-15,10 34 3 16,-6 10 5-16,1 16 8 16,-2 10 14-16,-3 2-13 15,0-6-8-15,0-7 2 16,-2-17-2-16,-4-17-1 0,2-16 0 16,1-6 1-16,-4-3 8 15,-5-12-9-15,-11-15-4 16,-5-9-3-16,-5-1 7 15,2-1 1-15,4 9 4 16,9 7-2-16,6 10 19 16,8 8 9-16,4 4-31 15,0 2-5-15,0 27-15 16,0 17 14-16,16 10 4 16,5 3 2-16,6-10-1 15,4-12 1-15,1-15 0 16,-3-13 18-16,0-9 19 15,0 0 41-15,6-29-17 0,3-15-25 16,1-14-20 0,-3-7-10-16,-9 4 0 0,-6 11-3 15,-11 16 3-15,-4 19-12 16,-6 13 5-16,0 8-65 16,-30 37-162-16,-12 27 1 15</inkml:trace>
  <inkml:trace contextRef="#ctx0" brushRef="#br0" timeOffset="4734.09">26317 4757 406 0,'0'0'13'16,"0"-91"109"-16,-12 53-73 15,-9 6-44-15,-1 13-3 16,-5 12 9-16,-3 7-10 16,-7 6-1-16,-5 27-15 15,-1 17 13-15,6 12-7 16,11 4 9-16,16-8-3 15,10-11-3-15,7-19-21 16,23-16-4-16,11-12 31 0,9-19 2 16,8-29 4-1,2-21 10-15,-3-10-16 0,-11-8 1 16,-9-5 6-16,-14 2-4 16,-9 6 7-16,-9 21 11 15,-5 24 41-15,0 23-24 16,0 16 10-16,-8 11-48 15,-6 35-45-15,-3 28 29 16,1 20 6-16,8 12-24 16,8 0-47-16,0-9-36 15,12-19-54-15,15-23 35 16,7-34 16-16</inkml:trace>
  <inkml:trace contextRef="#ctx0" brushRef="#br0" timeOffset="5592.23">26726 4562 0 0,'0'0'114'15,"7"-74"54"-15,-7 66-15 16,0 8-15-16,-1 1-118 16,-13 24-18-16,2 5-3 15,1 8 1-15,5-1-1 16,6-5-12-16,0-7-31 16,10-5-11-16,8-8 7 15,3-12 0-15,5 0 7 16,6-17 23-16,1-15 18 15,-1-9 0-15,-6-7 0 0,-10 0 10 16,-11 12 30 0,-5 11 32-16,-11 15 68 0,-22 10-33 15,-10 3-64-15,-8 22-4 16,2 15-18-16,7 9-11 16,11 8-9-16,12 2-2 15,16 4-5-15,3-5-63 16,25-11-19-16,20-14 2 15,16-26 20-15,15-7 9 16,5-29 40-16,-2-21 13 16,-6-6 3-16,-15-7 1 15,-13-3 1-15,-11 2 73 0,-9 6 51 16,-11 16 8 0,-7 17 17-16,-5 15-3 0,-2 10-28 15,0 0-72-15,0 0-47 16,-12 28-23-16,-3 23 2 15,-4 31 20-15,7 36 2 16,7 16-2-16,5 21 1 16,3 8-1-16,14-18 0 15,0-17-39-15,-12-25-17 16,-5-35-59-16,-15-24-3 16,-24-21 51-16,-4-20 36 15,-14-3-27-15,-7-39-28 16,-6-17-15-16,6-19 29 15,15-12 50-15,13 2 19 16,18 11 4-16,18 14 39 0,6 15-19 16,36 2-20-16,20-1 0 15,13 1-2-15,10 2-2 16,4 4-11-16,-2-1-2 16,-5-1 17-16,-4 0 0 15,-16-2 31-15,-8 2-7 16,-8-2-2-16,-4-2 6 15,-5-13-6-15,-1-10 15 16,-5 4-15-16,-8 11 38 16,-10 18-41-16,-7 21 81 15,-6 10-22-15,0 1-37 16,0 1-13-16,0 0-28 0,0 0-3 16,0 23-18-16,0 11 21 15,0 10 2-15,0 5 1 16,0 1-3-16,3-3-3 15,9-9-27-15,9-6-55 16,7-20-51-16,13-12 13 16,8-27 10-16,5-28-160 15</inkml:trace>
  <inkml:trace contextRef="#ctx0" brushRef="#br0" timeOffset="5825.78">28129 4126 308 0,'0'0'167'0,"0"0"-3"15,0 0-125-15,0 0-39 0,-80 20-3 16,75 1 0 0,5-3-5-16,0-1-18 0,12-6 9 15,9-6 0-15,6-5 9 16,-2 0 8-16,-1-8 5 16,0-15 14-16,-9-11 0 15,-11-2 23-15,-4 1-23 16,-1 10-17-16,-18 13-2 15,-11 12-14-15,-8 19-168 16,-4 24-55-16,0 13-20 16</inkml:trace>
  <inkml:trace contextRef="#ctx0" brushRef="#br0" timeOffset="6326.5">28019 4478 627 0,'0'0'26'16,"0"0"90"-16,0 0-40 16,0 0-76-16,0 0-12 15,0 0-2-15,5 36 4 16,4-8 10-16,2 2 7 16,0-3-3-16,-4-6 0 15,2-8-4-15,-3-4-6 16,0-5 5-16,9-4-8 15,5 0 9-15,11-13 16 16,7-11 0-16,3-9 0 0,-1-4 1 16,-5 7-8-16,-10 7-7 15,-9 12-2-15,-8 7-3 16,-4 4-3-16,4 13-22 16,3 15-48-16,1 10 22 15,3-4 6-15,-1-9 0 16,0-9 17-16,2-8 15 15,4-8 14-15,10 0 2 16,8-20 17-16,7-9 26 16,2-10 0-16,-3-2 32 15,-5 0-19-15,-7 6-27 16,-10 10-13-16,-10 10-5 0,-9 8 8 16,-3 7-6-16,0 0-13 15,0 22-28-15,0 12 2 16,0 10 24-16,-1 1 0 15,1-6-70-15,0-11-65 16,0-11-40-16,17-17-69 16</inkml:trace>
  <inkml:trace contextRef="#ctx0" brushRef="#br0" timeOffset="6468.38">29103 4180 424 0,'0'0'213'16,"0"0"70"-16,0 0-162 15,0 0-79-15,0 0-42 0,0 0-17 16,-8-46-85 0,-1 49-64-16,-5 13-93 0,-4 5-92 15</inkml:trace>
  <inkml:trace contextRef="#ctx0" brushRef="#br0" timeOffset="6953.5">29238 4074 673 0,'0'0'91'0,"0"0"117"0,0 0-97 16,0 0-90 0,0 0-21-16,0 0 0 15,0 36-28-15,0 17 25 16,-5 16 3-16,-13 8 7 0,-4 5-7 15,-5-3-32-15,0-7-63 16,8-18-34-16,10-22-6 16,7-17-60-16,2-15 25 15,5-8 2-15,8-21 92 16,-4-7 76-16,-4-5 15 16,-5 4 100-16,-2-1 14 15,-13 12-49-15,2 6 19 16,2 9-8-16,6 5-22 15,3 3-20-15,2 1 12 16,0-1-30-16,7-3-31 0,28-3-2 16,16 0-2-16,17 0-6 15,7 5-10-15,0 4-7 16,-9 0 11-16,-12 4 16 16,-20 9-7-16,-16 7 1 15,-9 6 6-15,-9 11 9 16,0 9 17-16,-15 1-15 15,-7-2-11-15,-1-6-8 16,7-11-143-16,10-14-76 16,6-14-160-16</inkml:trace>
  <inkml:trace contextRef="#ctx0" brushRef="#br0" timeOffset="7075.33">29937 4154 511 0,'0'0'142'15,"0"0"-59"-15,0 0-83 16,0 0-153-16,0 0-109 16</inkml:trace>
  <inkml:trace contextRef="#ctx0" brushRef="#br0" timeOffset="7733.41">29858 4432 582 0,'0'0'96'0,"0"0"1"0,0 0 0 15,0 0-97-15,0 0-20 16,0 0 20-16,-34 102 0 16,22-54 1-16,1-3 0 15,8-7-1-15,3-8-29 16,0-10-25-16,11-11 17 15,14-9 28-15,11-4 7 16,8-25-2-16,2-8 3 16,-6-7-5-16,-12-3 6 15,-10 1 4-15,-15 2 4 0,-3 5 5 16,-6 14 10 0,-15 10-8-16,-6 12-15 0,-7 3 0 15,-2 14-18-15,2 15 6 16,10 5 1-16,15 2-23 15,9-2 3-15,3-5-23 16,25-10 35-16,8-9 19 16,6-6 17-16,6-4 4 15,-2-7 20-15,2-7 1 16,-3-6-4-16,-2-4 2 16,-6-2-8-16,-4 1 6 15,-9 8-38-15,-9 8 1 16,-8 7-2-16,-6 2-1 15,1 7-16-15,1 17-10 16,3 3 23-16,3 2 4 0,4-7-12 16,1-8-4-16,2-7 14 15,4-6 3-15,4-1 3 16,11-3 13-16,8-14 3 16,5-2 18-16,0-1-13 15,-5 6 24-15,-7 3 1 16,-6 8-39-16,-2 3-10 15,-1 0-7-15,0 12-6 16,-2 9 8-16,4 2-48 16,-1 0-10-16,-1-6-25 15,2-10-14-15,3-7-40 16,-1-4-165-16</inkml:trace>
  <inkml:trace contextRef="#ctx0" brushRef="#br0" timeOffset="25879.99">27985 5249 9 0,'0'0'8'16,"0"0"-5"-16,0 0-3 16,0 0 5-16,0 0-1 15,0 0 24-15,0 0 21 16,0 0 8-16,31-25-3 15,-31 22 3-15,0-2-6 16,0 0 2-16,0-5-8 16,0-3-9-16,0 4-2 0,0 0 7 15,0 5 5-15,0 3-11 16,0 1-11-16,0 0-1 16,0 0-23-16,0 0-11 15,0 17-2-15,-3 24-2 16,-3 20 13-16,-4 21-1 15,-4 8 6-15,-2 5-1 16,-4-5-2-16,-1-15 0 16,4-12-2-16,3-24 2 15,7-16 0-15,4-14 0 0,1-7 1 16,2-2 8 0,0-11 5-16,0-21 0 0,-4-10-14 15,-5-9-31-15,-3 1 28 16,-3 7 2-16,1 5 2 15,1 10 3-15,4 9-2 16,3 11 4-16,3 3 15 16,2 5-17-16,1 0-4 15,0 0-13-15,-2 10-9 16,2 16 12-16,0 8 7 16,2 5 3-16,16 0-1 15,4-8 2-15,3-6-1 16,4-8 2-16,-1-11 5 15,6-6 21-15,7-6 2 16,9-24 30-16,5-7-12 0,-2-6-20 16,-7 0-20-16,-12 4-8 15,-11 8-8-15,-11 11-40 16,-8 12-80-16,-4 8-77 16,-4 0-146-16</inkml:trace>
  <inkml:trace contextRef="#ctx0" brushRef="#br0" timeOffset="27709.44">26712 6333 36 0,'0'0'33'16,"0"0"85"-16,0 0 9 15,0 0-70-15,0 0-1 16,0 0-21-16,-42-75-19 0,25 72 19 16,-7 3 0-16,-9 0-24 15,-9 28-9-15,-8 19-2 16,-2 14-1-16,10 10-1 16,9 6 0-16,12-9-3 15,16-8 3-15,5-16-5 16,21-13 0-16,20-13-2 15,12-11 9-15,16-7 3 16,5-13 2-16,7-18 12 16,1-10-17-16,-9-5 0 15,-10-2 4-15,-16 2 0 16,-18 0 2-16,-16 9-4 0,-10 8 5 16,-3 15 8-16,0 11 9 15,-4 3-22-15,-16 23-2 16,-7 17-14-16,2 12 8 15,9 2 1-15,16-5-4 16,0-13 8-16,24-9-14 16,13-8-5-16,11-11 20 15,2-8-1-15,4 0-1 16,-2-18-13-16,-6-11-9 16,-8-5 3-16,-16-2 1 15,-14-4 17-15,-8-2 3 16,-20 3 2-16,-9 8 5 15,-6 11-2-15,-1 16 3 16,-4 6-8-16,-8 29-1 16,2 13-9-16,9 4 10 0,20-4-8 15,17-7 6-15,2-8-12 16,29-10-6-16,11-11 20 16,15-8 0-16,7-6 10 15,2-21 10-15,-1-6-4 16,-11-3 3-16,-13-1-16 15,-8 1 18-15,-15 4 12 16,-6 8-6-16,-6 7 15 16,-6 15-38-16,2 2-4 15,-1 10-25-15,5 16 2 0,7 10 23 16,5-1-5 0,6-4 5-16,2-8 0 0,-3-7 0 15,-3-9 1-15,1-7 6 16,-1 0-2-16,6-12 6 15,3-16 24-15,4-7-27 16,3-6-7-16,0 0 0 16,-6 6 0-16,-6 11-2 15,-11 12-4-15,-7 12 1 16,-3 0-3-16,-3 15-29 16,6 13 21-16,-1 3 14 15,2-3 0-15,1-6-22 16,2-10-30-16,-1-3 13 15,5-8 23-15,6-1 14 16,7-10 3-16,4-11 4 0,-1-9-4 16,-1-1 5-16,-6-3-1 15,-4 4 29-15,-8 10 24 16,-5 7 3-16,-4 7 30 16,-2 6-27-16,0 0-38 15,0 0-14-15,0 0-11 16,0 0 0-16,0 0 10 15,0 0-4-15,0 0 24 16,0 0 20-16,0 0 3 16,0 0-24-16,3 0-29 15,6 0 1-15,4 0 15 16,1 0-11-16,-3 0-4 0,-3 0-1 16,1 6 1-16,4 18-5 15,1 10 1-15,-1 8 3 16,2 8 5-16,-1-4-5 15,3-7 0-15,1-9 1 16,-1-10 3-16,-4-8-6 16,-2-6 2-16,-4-6 0 15,2 0 22-15,7-8-7 16,7-22 8-16,5-10-3 16,3-16-15-16,-1-7-3 15,0-9-2-15,-6 9-5 16,-2 13 0-16,-5 16-50 15,-8 19 3-15,-3 11-34 16,1 4-101-16,3 13-51 16,4 14 55-16,4 8 17 0</inkml:trace>
  <inkml:trace contextRef="#ctx0" brushRef="#br0" timeOffset="29986.17">28744 6409 110 0,'0'0'163'0,"0"0"-22"16,0 0-44-16,0 0-49 15,0 0-8-15,0 0-24 16,25-1-16-16,-16 1-1 16,10 0 1-16,6 0-4 15,5 0 8-15,5-5-3 0,-1-4 1 16,1-4-1 0,-7-2 10-16,-6-4-10 0,-10 6-1 15,-7 0 13-15,-5-1-11 16,-6 3 1-16,-19-2-2 15,-8 4 1-15,-3 1-4 16,3 8-1-16,2 2-7 16,4 27 8-16,6 15-16 15,10 7 12-15,11 4 2 16,3-2 2-16,27-7 0 16,14-14-69-16,9-15 2 15,-2-17 47-15,-2 0 16 16,-3-27 6-16,-10-9 7 15,-1-10 1-15,-12-3 41 16,-10-3 0-16,-8 3-17 0,-5 10 30 16,0 13-40-16,-4 13 45 15,0 7-13-15,1 6-25 16,-1 0-29-16,4 6-25 16,0 13 9-16,4 1 7 15,22 0-42-15,12-1 6 16,9-8 21-16,1-5 16 15,1-4 5-15,-5-2 2 16,-6 0 1-16,-10 0 7 16,-9 0-7-16,-8 0 0 15,-5 11-1-15,-4 5-1 16,-2 8 2-16,0 3 0 0,0 2 1 16,0-5 1-16,0-4-2 15,0-6-2-15,21-8-25 16,11-6-6-16,16 0 33 15,17-14-34-15,4-10-13 16,-1-5 41-16,-12-2-25 16,-20-2 23-16,-15-1 8 15,-17 6 19-15,-4 6 50 16,-1 11-26-16,-21 8 13 16,-8 3-54-16,-9 16-2 15,-1 7-9-15,6 8 8 16,12-4-7-16,14-5-9 15,8-5-62-15,6-5-6 0,24-8 53 16,10-4 15 0,2-7 8-16,-3-13 9 0,-8-3 0 15,-9 2 6-15,-7 0 15 16,-8 8 57-16,-5 5 21 16,-2 5-43-16,0 3-14 15,0 0-42-15,-14 20 0 16,-8 16-7-16,-2 17 7 15,5 17 0-15,11 16 9 16,8 12-3-16,2 18 4 16,16 3-1-16,1-3-5 15,-1-7 15-15,-7-19 0 0,-11-17 3 16,-3-14 17 0,-35-9-20-16,-23-14 14 0,-14-14 10 15,-7-16 1-15,7-6 4 16,12-23-27-16,13-29-8 15,24-25 14-15,22-34-27 16,14-26-1-16,48-8-23 16,28 5-50-16,22 20 10 15,10 30 21-15,-7 25 14 16,-17 19 22-16,-22 21 1 16,-24 13 6-16,-22 5-1 15,-15 7-7-15,-9 0 6 16,-2 0-8-16,0 0-6 15,0 0 10-15,0 0-8 16,0 0 13-16,0 0 0 0,0 0 2 16,4 0 4-16,8 0-4 15,3 0 2-15,9 0 12 16,4-6-9-16,2-8 3 16,-2-8-2-16,-3 0-7 15,-9-3 17-15,-6 2-15 16,-6 6 3-16,-2 8 3 15,-2 5-7-15,0 4-1 16,-2 0-5-16,-23 20-23 16,-5 10 26-16,-3 7-5 15,8-1-3-15,10-2 8 16,11-8-4-16,4-6-21 16,10-3-4-16,26-6 16 0,15-10 10 15,12-1 2-15,3-6-17 16,-5-17 1-16,-11-8 15 15,-13 1 4-15,-11-4 9 16,-12 3 60-16,-6 4 8 16,-7 11-31-16,-1 9 4 15,0 7-7-15,0 0-43 16,0 0-18-16,0 14-10 16,0 11 11-16,5 3 9 15,10-3 8-15,7-2-2 16,1-9 2-16,2-8 1 15,5-6 3-15,1 0 9 0,3-9-7 16,1-16 11 0,0-4-15-16,-4-6 5 0,-1-3 3 15,-5 4 5-15,-8 8-8 16,-6 11-7-16,-7 10 5 16,-1 5-13-16,3 0-5 15,6 20-20-15,9 7 22 16,4 4 10-16,-1-5 0 15,-3-6 1-15,-5-11-1 16,-4-3 1-16,2-6 1 16,-1 0 5-16,8-7 16 15,6-16-11-15,6-8 1 0,-2-8-3 16,-1 3 3 0,-6 4 13-16,-6 10-11 0,-6 9-11 15,-2 9 6-15,-1 4-9 16,6 0-8-16,1 1-3 15,5 11-2-15,-4 4 11 16,-4-3-2-16,-7-4-5 16,-3-6 8-16,-3-3-4 15,0 2 5-15,0-2 0 16,0 0 1-16,0 0 13 16,-14 0-12-16,-6-2-2 15,-6-3 5-15,0 3-5 16,2 2-5-16,-2 9-7 15,-1 18-10-15,0 9 14 16,7 3-20-16,9 7-15 0,11-5-23 16,8-8-37-16,28-10 24 15,17-11 67-15,13-12-17 16,3-3-8-16,0-24 13 16,-4-6-23-16,-7-3 24 15,-12-6 12-15,-7-4 11 16,-15-4 5-16,-8 3 10 15,-10 11 28-15,-6 14 14 16,0 15 44-16,0 7-33 16,-9 0-68-16,-10 15-17 15,-5 9 10-15,9 3-6 16,10 2 12-16,5-5-8 16,3-3-9-16,23-10 8 15,6-7 10-15,7-4 4 0,2-2 6 16,-3-16-10-16,-5-4 0 15,-9-4-1-15,-10-1 1 16,-11-4 2-16,-3 6-1 16,-11 2 4-16,-11 7 19 15,-13 12 16-15,-8 4-16 16,-5 13-9-16,-2 19-5 16,2 11 4-16,8 7-7 15,10 5 7-15,12-4-14 16,12-1 6-16,6-8-12 15,34-10 10-15,17-11-4 0,15-13 11 16,10-8-2 0,-3-8 2-16,-5-13-11 0,-7-5-14 15,-16 3-101 1,-12 4-154-16</inkml:trace>
  <inkml:trace contextRef="#ctx0" brushRef="#br0" timeOffset="33526.64">27661 7048 6 0,'0'0'45'16,"0"0"17"-16,0 0-30 15,0 0 3-15,0 0 1 0,0 0 0 16,0 0-8-16,0 0 5 16,-1-73-9-16,1 65-1 15,0 5 6-15,0 0-12 16,0 0-10-16,0 3-1 15,0 0-5-15,0 0 6 16,0 0 13-16,0 0 1 16,0 0 4-16,0 0 10 15,0 0-4-15,0 0 20 16,-5 0-13-16,-14 0-28 16,-17 0-10-16,-18 9-9 15,-17 23 5-15,-16 11 0 16,-4 14 4-16,-6 14 1 0,0 17 3 15,3 18-4 1,5 11 12-16,10 6 0 0,15 2 10 16,16 3-2-16,15-7-7 15,18-12-5-15,15-11-8 16,8-21-1-16,32-17-4 16,18-21-49-16,24-22-45 15,22-17-6-15,5-36-112 16</inkml:trace>
  <inkml:trace contextRef="#ctx0" brushRef="#br0" timeOffset="35886.98">27725 7408 193 0,'0'0'76'16,"0"0"37"-16,0 0-81 15,0 0-32-15,0 0-12 16,0 0 6-16,-10 48-5 16,-6 4 11-16,-6 12 15 15,-3 4 2-15,-2-4 2 16,2-3-14-16,1-12-4 16,6-13 7-16,3-9-4 15,9-18-3-15,5-3 12 0,1-6 10 16,0 0-1-1,0 0-7-15,1 7-11 16,25 10-4-16,12 12-1 16,13 5 1-16,7-2 1 0,0-11 1 15,-4-13-4-15,-5-8 1 16,-4-15 1-16,-8-15 16 16,-5-11-16-16,-12-5-1 15,-11-2 0-15,-9-5-29 16,-9-5 6-16,-22-8-7 15,-7-9 4-15,-3 6 21 16,-1 13 0-16,-4 20 6 16,0 26 28-16,-6 10-25 15,4 19-3-15,9 12 0 0,14 7-7 16,16 2 5-16,9 3-2 16,20 0-13-16,29-5 11 15,19-3-2-15,14-7 7 16,6-14 0-16,0-11 1 15,-1-3 3-15,-10-8-3 16,-14-12-12-16,-20 0-27 16,-22 2 18-16,-15-6 21 15,-6-1 15-15,-10 6 16 16,-8 7 22-16,1 4 3 16,2 8-19-16,1 3-12 15,0 22-25-15,2 10-7 0,11 2 2 16,1 2-8-16,13-5 12 15,14-12-1-15,4-2-4 16,3-7 6-16,-2-9-13 16,-2-4 7-16,-4 0 4 15,-6-11 2-15,-4-6 7 16,-7-5-6-16,-7 0 3 16,-2-4 10-16,-5 1 14 15,-15 3 15-15,-2 3 9 16,-3 10 17-16</inkml:trace>
  <inkml:trace contextRef="#ctx0" brushRef="#br0" timeOffset="36166.54">28680 7737 810 0,'-5'15'0'16,"0"-6"0"-16,2-1-14 0,1-3-5 16,0-4-5-16,2-1 13 15,0 0-6-15,0 0 7 16,0 0 4-16,0 0-18 16,0 0-11-16,0 0-18 15,0 0-24-15,0 0 5 16,0 4-43-16,-9 3-99 15</inkml:trace>
  <inkml:trace contextRef="#ctx0" brushRef="#br0" timeOffset="38184.58">27606 7648 37 0,'0'0'22'16,"0"0"75"-16,0 0-12 16,0 0-18-16,0 0 7 15,0 0-8-15,0 0 1 16,0-8 1-16,0 8-15 15,0 0-26-15,0 0-3 16,0 0-19-16,0 0-3 0,0 0 5 16,0 0-5-1,0 0 3-15,0 0 1 0,0 0-4 16,0 0 13-16,0-2-8 16,0-1 0-16,2 0 0 15,3-5-2-15,0-1 0 16,-1 0-3-16,1-1-2 15,-2 6 11-15,-2 1-6 16,-1 0 8-16,2 3 0 16,-2 0 3-16,1-1 2 15,-1 1-7-15,0 0-11 16,0 0 9-16,0 0-9 16,0 0-3-16,0 0 3 15,0 1-13-15,0 24-14 0,0 18 1 16,-1 14 26-1,-7 13 6-15,-1-1-3 0,-1-5-3 16,1-8 4-16,0-11-4 16,3-10 1-16,3-14-1 15,-1-11 4-15,4-6 13 16,0-4-1-16,0 0 11 16,0 0 9-16,0 0-2 15,0-7 6-15,0-26 11 16,16-23-40-16,9-19-6 15,6-19-4-15,2-5-1 16,-1 7 5-16,-6 12-3 16,-3 18-1-16,-7 21-1 15,-7 19 0-15,-1 12-3 16,-7 9 1-16,1 1-10 0,4 7-11 16,7 27 0-16,5 19 16 15,0 13 4-15,-8 6 3 16,-7 3 0-16,-3-5 0 15,0-14 0-15,0-13 1 16,0-16 1-16,0-15-2 16,0-7 0-16,0-5 0 15,0 0 17-15,8 0-7 16,10-18 9-16,11-18 3 16,12-13-8-16,9-13-6 0,4-6-5 15,0 0-2 1,-2 8 1-16,-10 15-2 0,-12 18-1 15,-12 16 1-15,-12 9-7 16,-3 2-7-16,1 23-11 16,3 23 13-16,-2 13 7 15,-4 15 5-15,-1 3 0 16,0 0 1-16,-6-9-1 16,-1-10-1-16,7-16-14 15,0-13-7-15,0-8 11 16,15-12-49-16,18-9-16 15,20-9-13-15,18-24-16 16,9-20-28-16,-5-6 29 16,-13 3 61-16,-16 6 43 15,-17 14 15-15,-16 16 45 0,-10 10 32 16,-3 10 20-16,-13 0-27 16,-20 5-84-16,-15 15 6 15,0 10-8-15,2 4 1 16,11 5-7-16,11-5 6 15,15-1-9-15,9-10 2 16,3-6-1-16,25-7 9 16,11-10 0-16,8 0 1 15,1-14 6-15,0-9 0 16,-8-6-6-16,-11-5 5 16,-12 2-1-16,-11 2-1 15,-6 0 14-15,0 11 26 0,0 7 7 16,0 12 2-16,-3 0-47 15,-10 17-6-15,1 17-26 16,3 13 11-16,9 5 10 16,0 1 5-16,9-10-17 15,13-10-32-15,3-14-26 16,3-13 27-16,5-6 9 16,7-25 23-16,2-20-3 15,-1-10-61-15,-6-8 66 16,-6-3 14-16,-7-6 13 15,-3-1 65-15,-9 8 9 16,-2 15-15-16,-7 18 35 16,-1 18-41-16,0 12 24 0,0 2-89 15,0 9-1 1,-1 27-34-16,-5 22 27 0,1 21 7 16,-1 10 1-16,2-1-1 15,2-12-91-15,2-16-46 16,0-21 25-16,0-14-59 15,3-21-17-15,-1-4-73 16</inkml:trace>
  <inkml:trace contextRef="#ctx0" brushRef="#br0" timeOffset="39929.94">28907 7820 289 0,'0'0'152'0,"0"0"-27"0,0 0-87 15,0 0-20-15,0 0-18 16,0 0-34-16,1-1-1 15,56-4 34-15,16-6-7 16,-2-6-35-16,-3-4-22 16,-13-3 42-16,-15-2 23 15,-10 0 6-15,-11-2 42 16,-8-2 37-16,-7 2-21 16,-4 4 13-16,0 10-3 15,0 7 37-15,0 5-42 16,0 2-21-16,0 0-48 15,-3 6-22-15,0 21 1 16,3 16 14-16,0 14 7 16,0 6 21-16,0-5-20 15,3-8 9-15,7-11-10 0,-2-13 0 16,-1-12 1-16,-2-10 4 16,5-4-5-16,5 0 11 15,15-12 11 1,11-20 4-16,6-7-20 0,1-1-4 15,-13 10 1-15,-8 9-3 16,-13 12-3-16,-6 9-3 16,-3 1-11-16,0 28-15 15,1 11-3-15,0 2-12 16,0-6-28-16,0-8-39 16,4-11 1-16,4-10 8 15,9-7 47-15,9-4 11 0,7-19-10 16,1-8-10-16,-3-4 67 15,-7-2 24-15,-6 0 57 16,-8 9-26-16,-6 9 8 16,-7 11 41-16,-3 8-5 15,0 0-64-15,0 2-6 16,0 12-29-16,-1 7-7 16,1 3 4-16,0-4 6 15,0-6 0-15,3-4-2 16,9-6 0-16,4-4 12 15,4 0-11-15,5-3 4 16,2-14-4-16,-5-6-2 16,-8-2 0-16,-8-5 1 0,-6 2-1 15,0 2 8 1,-3 5-3-16,-11 12-1 0,-5 9 8 16,-5 0-12-16,-4 14 0 15,-1 18-18-15,5 14 11 16,7 4 3-16,14 3-2 15,3-5-36-15,17-7-42 16,19-15 40-16,5-12 21 16,5-12 15-16,-1-2 8 15,-1-21 19-15,-2-10 21 16,-6-5 13-16,-8-3 0 16,-5 2 9-16,-10 6-2 0,-4 12-16 15,-8 8 29 1,-1 10 10-16,0 1-49 0,0 1-34 15,0 21-17-15,0 9 9 16,0 10 3-16,0 1 5 16,3-5 0-16,10-11 3 15,-3-5 0-15,0-15-3 16,-5-4 4-16,-4-2 1 16,5 0 12-16,9-12 3 15,6-16 2-15,9-15-5 16,5-5-16-16,-2-1-2 15,-4 14 1-15,-10 14 0 16,-9 12-1-16,-5 9-9 16,-2 0-8-16,3 12-22 15,8 17-8-15,5 0 32 0,2-4-12 16,0-6 7-16,1-10 21 16,2-7-5-16,4-2 5 15,2-4 14-15,4-13-10 16,-1-7 3-16,2-5-2 15,-4 4 0-15,-4 2 2 16,-3 6-7-16,-9 6-2 16,-4 11-5-16,3 0 0 15,2 5-14-15,2 20 7 16,3 2 3-16,-2 2 6 16,-1-6-29-16,3-6-38 15,4-3 29-15,2-8-7 0,8-6 4 16,5-3-60-16,2-17 43 15,-4-3 51-15,-6-8 12 16,-10-4 3-16,-10-2 35 16,-9 1-15-16,-3 8 25 15,0 11 11-15,-9 9 16 16,-15 8-44-16,-7 2-31 16,-3 18-15-16,1 11 14 15,7 2-9-15,13-2-11 16,9-5-36-16,4-5 1 15,0-7 37-15,11-5 8 16,6-8 11-16,2-1 7 16,4-3 7-16,-1-15 19 0,4-7-25 15,-3-8 1 1,-3 2-6-16,-5 3-3 0,-6 7-3 16,-4 12 3-1,-5 8 0-15,0 1-7 0,0 14-40 16,-10 16 16-16,0 7 29 15,1 2 2-15,9-3-25 16,0-10-27-16,0-9 1 16,10-10 29-16,9-7 11 15,10 0-4-15,2-21-4 16,6-12 17-16,-1-9 2 16,-4-4 29-16,-3-8 23 0,-2-12 14 15,2-10-3 1,-3-6 27-16,-4 5 2 0,-8 19-51 15,-9 24-2-15,-5 22 29 16,0 12-56-16,-5 22-12 16,-15 28-30-16,-6 25 30 15,-2 14 17-15,2 14-8 16,7 0-7-16,8-6-2 16,10-15 0-16,1-20-68 15,1-27-14-15,8-23-1 16,2-12-33-16,4-30 77 15,-2-15-81-15,0-16-125 16</inkml:trace>
  <inkml:trace contextRef="#ctx0" brushRef="#br0" timeOffset="40170.18">31602 7558 134 0,'0'0'141'0,"0"0"-52"16,-113-19-23-16,72 19-30 16,10 7 23-16,10 5-31 15,12 0-28-15,9-3-5 16,11 1-8-16,36-3 13 15,19-4 28-15,17-3 26 16,7 0-28-16,-8 0-7 16,-9 0-3-16,-15 0-14 15,-21 0-2-15,-14 0-3 16,-11 12 3-16,-12 12-15 16,0 9 10-16,0 6 5 15,-12 0 0-15,0-4-2 16,6-9-107-16,6-6-59 0,0-17-63 15</inkml:trace>
  <inkml:trace contextRef="#ctx0" brushRef="#br0" timeOffset="40298.75">32215 7431 252 0,'0'0'215'0,"0"0"-37"15,0 0-87-15,0 0-91 16,0 0-109-16,0 0-209 15,1 19 40-15</inkml:trace>
  <inkml:trace contextRef="#ctx0" brushRef="#br0" timeOffset="41006.4">32227 7718 482 0,'0'0'77'0,"0"0"98"15,0 0-82-15,0 0-91 16,0 0-2-16,0 0-9 16,-51 10-19-16,27 20 28 15,5 2-1-15,2 5-2 16,8 1-1-16,9-4-17 16,0-5-91-16,23-12 27 0,20-9 19 15,17-8 1 1,10-8 4-16,7-17 13 0,-7-6 45 15,-10-5 6-15,-16-1-2 16,-15 2 24-16,-12 8-5 16,-16 10 55-16,-1 8 24 15,-30 8-25-15,-10 1-55 16,-9 2 2-16,4 18-4 16,6-1-17-16,18 3-5 15,10-8-11-15,11 1-44 16,3-4 12-16,25-5 22 15,13-6 16-15,6 0-4 16,-3-7-2-16,-5-9 10 0,-9 0 6 16,-9 4 9-1,-12 2-2-15,-6 4 27 0,-3 5-5 16,0 1 5-16,0 0-34 16,-2 3-1-16,-7 12-20 15,2 3 17-15,6 2-11 16,1-4 7-16,1-3 6 15,21-3 2-15,7-10-3 16,8 0 3-16,6-13-11 16,-1-13 0-16,-1-10-2 15,-5-8 13-15,-6-2 12 16,-8-7 50-16,-5-13 29 16,-5-6-1-16,0-11-39 15,-6 2 15-15,0 20-19 16,-6 20 6-16,0 27 22 15,0 14-21-15,-6 14-54 0,-16 33-23 16,-7 28 23-16,0 23-5 16,3 6 6-16,7 5-2 15,6 5-1-15,13-3-161 16,17-4-146-16,31-18 145 16,16-33-243-16</inkml:trace>
  <inkml:trace contextRef="#ctx0" brushRef="#br0" timeOffset="42940.23">26314 8993 428 0,'0'0'7'16,"0"0"69"-16,0 0-4 16,0 0-56-16,0 0-9 15,0 0-4-15,72-60-1 0,-72 60 2 16,0-2 2-1,0-6 37-15,0-1 50 0,-15-8-79 16,-9 0-1-16,-4 1 9 16,-5 7-12-16,-3 6-10 15,-6 3-10-15,0 12 2 16,2 21-9-16,9 3-27 16,13 7 24-16,18-2-25 15,12-9 7-15,33-9-13 16,14-17 12-16,13-6 33 15,4-33 6-15,0-15 2 16,-3-9 4-16,-9-6-4 16,-9-6 24-16,-10-1 15 0,-12-5 7 15,-14 5-33-15,-8 17-7 16,-11 17-1-16,0 19 71 16,-3 17-22-16,-22 30-56 15,-4 24-23-15,-2 18 8 16,7 14 12-16,14-1-5 15,8-6 7-15,2-11 1 16,11-18-27-16,12-19-31 16,10-20 30-16,7-11 28 15,8-21 0-15,7-18 8 16,-1-10-6-16,-8-5 2 16,-14 2-1-16,-13 11 11 0,-10 15-10 15,-9 16 31-15,0 10 12 16,0 0-47-16,-8 24-40 15,1 5 30-15,2 4-2 16,5 0-33-16,8-10-8 16,19-6-3-16,10-10 22 15,4-7 23-15,0-4 7 16,-7-13 1-16,-8-3 3 16,-11 1 14-16,-12-5 4 15,-3-3 43-15,-9-1-40 16,-21 1-4-16,-4 14 8 15,-8 6-9-15,-1 7-11 16,1 27-5-16,3 9-2 16,15 6 1-16,17 5-11 15,10-4 0-15,40-3-59 0,24-14-66 16,20-17-24-16,14-9 29 16,9-8 89-16,-3-19 43 15,-11-5 9-15,-21-1 51 16,-25-4 63-16,-21-1 5 15,-20 1 7-15,-9 9 39 16,0 11-42-16,0 11-2 16,-2 6-52-16,-5 0-70 15,-9 23-8-15,-5 24-18 16,-2 29 18-16,2 28 8 16,9 32-7-16,4 23-1 15,3 17 2-15,-2-5-2 0,-1-22-2 16,-8-33 0-1,-6-35-43-15,-10-36-23 0,-8-29 1 16,-9-16 31-16,-4-27-71 16,4-25-87-16,7-22 101 15,17-21 27-15,19-17 42 16,6-11 24-16,27 1 10 16,19 16-8-16,15 24 2 15,15 22 8-15,6 17-6 16,13 6-6-16,3 2-10 15,-1 2-15-15,-9-1 0 16,-11 3 25-16,-12-1 7 16,-18 3 33-16,-14 6 4 0,-15 9 31 15,-12 5 36-15,-6 2 20 16,0 7-51-16,0 0-27 16,-12 0-53-16,-6 23-10 15,-4 7 1-15,-1 11-2 16,13-2 5-16,7-3 4 15,3-13-23-15,0-4-45 16,27-18-2-16,19-1 26 16,17-23-47-16,8-18-104 15,-2-10 20-15,-13-10-4 16,-12 1 180-16,-14-8 1 16,-13 0 129-16,-15 4-14 0,-2 17 23 15,-2 21-40-15,-17 17 45 16,-2 9-94-16,-9 10-49 15,2 15-2-15,4 8 1 16,9-1-1-16,14-3 0 16,1-7 2-16,10-5 0 15,11-10 7-15,6-5 0 16,1-2 11-16,2-9 34 16,-2-10-17-16,-4-12-3 15,-10-2-26-15,-7 0-6 16,-7 9-35-16,0 16-58 15,-18 8-11-15,-12 22-156 16,-4 18 33-16</inkml:trace>
  <inkml:trace contextRef="#ctx0" brushRef="#br0" timeOffset="43434.04">28405 9029 170 0,'0'0'273'0,"0"0"-158"15,70-76 21-15,-49 59-115 16,-7 8-17-16,-8 5-4 16,-1 4-1-16,1 0 1 15,4 10-14-15,4 13 14 16,4 2 7-16,-1 0-4 16,-1-9 1-16,2-2-4 15,0-11 0-15,3-3 12 0,3 0-4 16,2-10 7-1,7-11 4-15,2-6 6 16,1-4 4-16,-1 1-15 0,-3 4-9 16,-7 9-5-16,-7 9-3 15,-9 6-5-15,-3 2-6 16,-2 19-23-16,4 15 22 16,1 5 11-16,1-5-3 15,5-8 3-15,0-6-24 16,3-11 7-16,4-9 12 15,6 0 9-15,7-22 12 16,-1-7-11-16,0-4 3 16,-2-8 7-16,-5 4 20 0,-5 8 11 15,-7 7-18 1,-9 11-2-16,-4 8-19 0,-2 3-3 16,0 22-18-16,-14 19 3 15,-5 11 15-15,1 5 0 16,3-8-25-16,9-12-96 15,6-19-69-15,3-18-43 16</inkml:trace>
  <inkml:trace contextRef="#ctx0" brushRef="#br0" timeOffset="43590.96">29569 8465 629 0,'0'0'125'0,"0"0"-27"0,0 0-98 15,0 0-12-15,-91 72-25 16,79-28-121-16,9 1-14 16,3-2-49-16,3-5-9 15</inkml:trace>
  <inkml:trace contextRef="#ctx0" brushRef="#br0" timeOffset="44017.6">29677 8682 51 0,'0'0'249'0,"0"0"-66"15,0 0-70-15,8-76 15 16,-8 76-54-16,0 0-74 16,0 14-17-16,0 22 7 15,-8 15 10-15,-6 16 35 0,-6 2-27 16,-7 2-6-16,-4-2-2 16,1-10-6-16,8-16-63 15,7-17-10-15,12-16 0 16,3-10-13-16,0-10 14 15,0-19 4-15,5-14-36 16,-3-7 81-16,-2 0 29 16,-4 8 10-16,-11 9 53 15,-1 16 41-15,7 8 27 16,4 7 25-16,4 2-59 16,1 0-97-16,6 0 0 15,31 0-22-15,18-1 12 0,14-3-12 16,7 1-4-1,-6-1 26-15,-4-2 8 0,-11 6-2 16,-16 0 18-16,-11 0-14 16,-10 13-9-16,-12 13-2 15,-6 7-3-15,0 7 4 16,-12 3-2-16,-7-5-35 16,2-7-69-16,4-11-42 15,11-13-66-15</inkml:trace>
  <inkml:trace contextRef="#ctx0" brushRef="#br0" timeOffset="44156.47">30235 8676 212 0,'0'0'163'0,"0"0"79"16,0 0-119-16,0 0-123 16,0 0-29-16,0 0-60 15,-34 46-51-15,30-7-95 16</inkml:trace>
  <inkml:trace contextRef="#ctx0" brushRef="#br0" timeOffset="44806.2">30319 8947 398 0,'0'0'12'0,"0"0"163"15,0 0-88-15,0 0-56 16,0 0-31-16,0 0-19 15,-40 5-20-15,26 29 39 16,1 6 4-16,1-1 11 16,7-3-15-16,5-9 2 15,0-8-4-15,2-9-2 16,16-10 2-16,8 0 2 16,6-22 11-16,2-14-11 15,-4-7-12-15,-10-11 12 16,-10-8 5-16,-10 5-5 15,0 9 0-15,-16 12 1 16,-11 19-1-16,-6 17 0 16,-4 0-13-16,1 26 1 15,4 9 8-15,13 2-10 0,13-3 3 16,6-4-6-16,11-8 0 16,20-7 17-16,9-10 1 15,3-5 8-15,5-3 35 16,-5-14-4-16,1-5 18 15,-1-2-25-15,-1 1-22 16,-6 3-7-16,-8 7-4 16,-10 9-10-16,-8 4 6 15,-5 7-17-15,-3 19-4 16,-2 3 19-16,0-1 6 16,2-5-1-16,-1-4 1 15,4-8 0-15,3-7 4 0,2-4-2 16,12 0 9-16,11-4 17 15,10-13-3-15,7-5 5 16,0-2 15-16,-3 1-8 16,-4 7 3-16,-9 5-22 15,-5 7-6-15,-7 4-12 16,-3 4-12-16,-1 12 5 16,-4 8-10-16,-1-1-2 15,-2-3-15-15,-1 0-28 16,5-10-38-16,7-3-2 15,11-7-89-15,13 0-225 16</inkml:trace>
  <inkml:trace contextRef="#ctx0" brushRef="#br0" timeOffset="45354.66">32195 8911 385 0,'0'0'13'0,"0"0"57"15,0 0-13-15,0 0-42 16,-102-14 35-16,58 27-24 15,3 13-13-15,5 8 6 16,11 8-7-16,15 4-12 16,10-3-11-16,10-4 10 15,22-11-5-15,16-14 6 0,7-14 4 16,2 0 9-16,2-22 38 16,-9-7-47-16,-7-10 9 15,-13 0-1-15,-15-11-1 16,-15 3 0-16,0 8-11 15,-29 12 2-15,-13 11 14 16,-7 16-16-16,-3 0-14 16,3 26-19-16,10 7-106 15,17 6-70-15,22-5-136 16</inkml:trace>
  <inkml:trace contextRef="#ctx0" brushRef="#br0" timeOffset="45587.78">32628 8939 415 0,'0'0'106'16,"4"-73"92"-16,-4 45-106 0,-1 11-6 15,-11 11-9-15,-9 6-66 16,-7 18-2-16,-10 32-1 16,0 26-6-16,2 24 13 15,2 25-4-15,1 4 0 16,-6 11-11-16,-4 0-2 15,-4-18 0-15,0-19-147 16,5-29-96-16,6-32 22 16,6-29 53-16,5-13 25 0</inkml:trace>
  <inkml:trace contextRef="#ctx0" brushRef="#br0" timeOffset="45721.13">32028 9385 448 0,'0'0'144'15,"93"-49"-12"-15,-16 26-104 16,20 7-28-16,17 2-5 16,2 4-18-16,2-2-78 15,-18-2-166-15</inkml:trace>
  <inkml:trace contextRef="#ctx0" brushRef="#br0" timeOffset="47437.68">28189 10003 481 0,'0'0'64'16,"0"0"44"-16,0 0 58 15,0 0-63-15,0 0-21 16,0 0-17-16,-3-25-30 16,-6 25-17-16,-6 0-6 15,-15 5-12-15,-10 15-14 16,-3 10 5-16,7 9-8 16,11 4 4-16,16-2 12 0,9 1-9 15,3-11-16 1,25-9 0-16,12-12-6 0,17-10 26 15,12-10-2-15,10-26-8 16,-2-5-40-16,-5-7-14 16,-16-2 9-16,-12 10 49 15,-16 4 12-15,-13 14 20 16,-6 11 19-16,-6 8 18 16,-3 3-44-16,0 0-13 15,0 22-33-15,0 12 10 16,-8 13 23-16,4-1 3 15,4-5-3-15,0-7-6 16,13-12-4-16,6-8-7 0,4-11 5 16,7-3 4-1,6-12 8-15,5-18 12 0,-3-9-12 16,-5-11-13 0,-11 1 13-16,-11-1 7 0,-11 3-5 15,0 8 5-15,-14 13-6 16,-13 15 29-16,-7 11-30 15,-9 9-13-15,-5 25 3 16,2 10-1-16,10 9 4 16,14-7 0-16,14-3-9 15,8-11 4-15,12-8-11 16,25-15 17-16,11-9 6 16,13-6 11-16,12-17 1 15,3-7 16-15,2-4 28 0,-5-4-37 16,-9 0-13-16,-12 0 2 15,-16 8 14-15,-14 10-15 16,-12 14-6-16,-9 6-2 16,-1 0-5-16,0 14-4 15,0 17-30-15,0 6 40 16,0-1 2-16,0-6-2 16,12-9-3-16,0-9-8 15,4-9 11-15,4-3 2 16,6-10 10-16,9-12 3 15,8-9 18-15,3-1 1 16,2-1-9-16,-3 3-25 16,-4 10 2-16,-8 6-6 0,-7 11-2 15,-8 3-8 1,-6 11-4-16,-2 15-5 0,-6 7 5 16,-1 2 12-16,0-8-29 15,0-6-9-15,4-8-34 16,1-8 11-16,4-5-9 15,4 0 40-15,1-15 35 16,1-4 1-16,-3-6 26 16,-2-1 28-16,-2-3 28 15,-4 5-45-15,-2 8 7 16,-3 10-1-16,0 3-9 16,-2 3-34-16,3 0-17 15,8 15 4-15,8 12 13 16,5 10 0-16,6 8 17 0,-3 1-14 15,-1-3 15-15,-2-9 6 16,-6-12 3-16,-7-11 5 16,-7-8-25-16,-2-3 12 15,-1 0 44-15,5-9-11 16,9-21 35-16,6-17-41 16,3-12-44-16,3-8 3 15,-1 5-5-15,1 12-30 16,-6 11-25-16,-1 16-28 15,0 17-34-15,0 6-154 16,1 3-159-16</inkml:trace>
  <inkml:trace contextRef="#ctx0" brushRef="#br0" timeOffset="49642.05">30228 10067 326 0,'0'0'308'16,"0"0"-265"-16,0 0 68 15,0 0-111-15,0 0-23 16,0 0 23-16,9 25-3 16,9-25-10-16,4 0 13 15,8 0 5-15,9-17 4 16,-2-2-9-16,2-6-5 16,-8-3 1-16,-4 2-12 15,-8-1 11-15,-11 4 5 0,-8 6 6 16,0 4-4-16,-12 10 7 15,-18 3-7-15,-10 3-2 16,-5 22-11-16,1 4-3 16,5 9 9-16,9 4-1 15,11 2 1-15,10-4 3 16,9 1-10-16,3-9-6 16,23-10-13-16,15-14 7 15,14-8 24-15,11-3 6 16,12-19-4-16,10-6-2 15,3-5 6-15,-6-4-5 16,-16-5 1-16,-24 3 2 16,-23 6 13-16,-17 10-9 0,-5 13 68 15,-21 6 4-15,-16 4-58 16,-4 0-6-16,-1 12-16 16,8 5-3-16,12 0 3 15,9-1-13-15,13-2 3 16,4 2-7-16,20-5 1 15,16-1 14-15,3-2 0 16,2-4 2-16,-8 1 0 16,-10-3 0-16,-7 6-1 15,-6 1-1-15,-3 4-8 16,-2 6 8-16,-3 2-13 16,-5 4-37-16,4-1-3 15,-1 2 11-15,5-7-21 16,1-8-27-16,4-8 56 0,8-3 0 15,4-3 36-15,8-17 1 16,3-9 1-16,2 0-2 16,1-9-2-16,-7 4 2 15,-6 0 0-15,-14 7 25 16,-11 7-21-16,-2 6 33 16,-14 8 51-16,-12 6-65 15,-3 0-23-15,2 11-7 16,8 9-7-16,10-1 7 15,6 0-19-15,3-4-13 16,5-4 4-16,17-10 0 0,8-1 27 16,1 0 8-1,-1-7 2-15,-5-6 5 0,-8-1 20 16,-4-1 4 0,-5 4 20-16,-5 1 23 0,-3 4 0 15,0 6-9-15,0 0-26 16,0 0-22-16,-2 6-17 15,-9 25-23-15,-2 18 21 16,3 18 2-16,1 14 0 16,0 22 7-16,-2 9 2 15,-6 11 6-15,-7 3-13 16,-7-15 0-16,-10-15 3 16,-11-16 12-16,-12-21 12 15,-12-19 22-15,-14-15-11 0,-5-18 0 16,-2-7-20-16,13-7-5 15,16-25-1-15,24-18-2 16,29-25-6-16,15-19-6 16,38-17-60-16,33-13-22 15,27 6-67-15,16 12-8 16,10 17 79-16,-3 24 71 16,-12 15 7-16,-15 17 30 15,-26 15-19-15,-20 10 2 16,-20 4-8-16,-16 4-5 15,-9 0 0-15,-3 9 2 16,0 12-2-16,0 4 29 16,0 0-5-16,0-3-1 0,0-5-16 15,3-3 1-15,15-5-2 16,3-6 0-16,12-3 6 16,4-3-5-16,3-14-2 15,-1-9 4-15,-6-1-9 16,-6-2-11-16,-8-5-16 15,-8-1 1-15,-7 8 24 16,-4 3-19-16,0 9 21 16,-4 11-5-16,-17 4 5 15,-9 9-6-15,-7 22-3 16,1 17 0-16,6 3 6 16,10 5 1-16,12-10-2 15,8-7-2-15,0-15-36 16,15-8 31-16,13-15 11 0,8-1 4 15,4-14 48-15,8-9-26 16,-6-7-12-16,-2-6-6 16,-1 2-5-16,-4-4-3 15,-6 9 0-15,-10 8-3 16,-8 12-2-16,-8 5 3 16,-3 4-8-16,1 4-2 15,4 15-13-15,-1 4 25 16,8-1-4-16,1 0 4 15,2-10-12-15,0-2 6 16,1-10 6-16,3 0 4 0,4 0 5 16,3-12 1-1,2-5 8-15,2-3-14 0,-3 3-4 16,-1 8 0-16,-4 1-15 16,-2 5 8-16,-2 3 0 15,-3 6-3-15,0 8 1 16,-3-1 4-16,-3-4-1 15,1-1 3-15,-4-4 3 16,2-2 3-16,-1-2-2 16,7 0 6-16,-1-6 7 15,3-4 6-15,1-5 13 16,1 3-9-16,-5-1-11 16,-1 4 7-16,-4 7-2 15,-7-1-9-15,1 3-2 0,-2 0-5 16,0 0 0-16,0 0 0 15,0 0 2-15,0 0 15 16,0 0-3-16,-2 0-16 16,-10 8 4-16,-7 6-4 15,-5 3 5-15,0 5 0 16,2 1 3-16,-1 3-2 16,4 3-5-16,5-5-1 15,8-5 0-15,6-5-2 16,0-4-2-16,19-7-12 15,21-3-6-15,15-3 0 16,15-16-105-16,5-3-21 16,-4-4 19-16,-5-6 39 0,-15-2 90 15,-14 3 25-15,-16-3 95 16,-14 10-27-16,-7 4 18 16,0 8 2-16,-7 5-12 15,-8 4-46-15,-3 3-31 16,4 0-10-16,0 0-14 15,5 3-1-15,3 7-9 16,4-1 4-16,2 1-1 16,2 0-16-16,14-1 0 15,5-2-2-15,4-7-25 16,2 0 20-16,0-2-35 16,3-12-25-16,-8 1 12 15,-4-10 36-15,-7 0 25 16,-8 0 17-16,-3 3 8 0,-3 7 52 15,-17 10 14-15,-8 3-42 16,-5 6 1-16,-4 16-9 16,1 9 1-16,6 5 6 15,8-2-28-15,8 2 0 16,11-6-3-16,3 2-36 16,35-5-32-16,29-8 18 15,19-12-4-15</inkml:trace>
  <inkml:trace contextRef="#ctx0" brushRef="#br0" timeOffset="50017.75">33269 9469 359 0,'0'0'126'0,"0"0"75"16,0 0-86-16,0 0 19 16,0 0-36-16,0 0-34 15,0 0-3-15,23-41-50 16,-1 61-11-16,17 23-9 16,13 23 9-16,15 33 2 15,5 24 0-15,-3 20 5 0,-7 9 17 16,-22-4-24-16,-29-3 0 15,-14-14 7-15,-51-15-5 16,-35-17 6-16,-31-23-8 16,-13-10 3-16,8-13-1 15,16-17-2-15,29-8-13 16,17-15-16-16,18-6-63 16,13-7-85-16,12-3-152 15,14-22-197-15</inkml:trace>
  <inkml:trace contextRef="#ctx0" brushRef="#br0" timeOffset="52306.08">26138 6186 216 0,'0'0'10'0,"0"0"-10"16,0 0 67-16,0 0-51 16,-105-70-12-16,59 53 11 15,-3 4 12-15,-2 4-18 16,-8 5 25-16,-10 3-19 15,-10 1-5-15,-6 0-7 0,-1 10-1 16,5 12 3-16,5 5-5 16,12 4 0-1,12 9 9-15,10 9 9 0,8 7-3 16,1 14 9-16,6 10-7 16,5 14 8-16,1 17-4 15,4 20-3-15,0 12-2 16,1 11 11-16,-1 12-11 15,2 9 1-15,-8 15 11 16,0 18-3-16,-6 10-9 16,-2 7 13-16,-2 0-3 15,-1-6-3-15,-4-4-6 16,2-6-15-16,-2-6 1 16,1-13-1-16,-2-14-2 15,3-24 0-15,4-16 3 0,7-18-3 16,4-21 23-16,11-12-7 15,4-22-4-15,6-20 7 16,0-13-17-16,0-16 3 16,7-5 5-16,11-9 0 15,14 0 19-15,15-20-6 16,14-10-13-16,13-9-1 16,14 5-9-16,13 2-2 15,7 9 1-15,-1 3 0 16,-4-1-15-16,-12-6-114 15,-21-7-206-15,-22-7-171 16</inkml:trace>
  <inkml:trace contextRef="#ctx0" brushRef="#br0" timeOffset="55537.96">22740 4322 25 0,'0'0'95'0,"0"0"-93"15,0 0 107-15,0 0-40 16,0 0-33-16,0 0 9 16,2 0-3-16,-1 0-6 15,4-4-2-15,10-6 21 16,3-9 1-16,12-4-22 16,-4-5-10-16,0 0-16 15,-6 3-4-15,-8 0-4 0,-3 2 1 16,-9 0 11-16,0 5-7 15,0 7-5-15,-12 4 0 16,-8 7-3-16,-6 3-11 16,-9 23 2-16,-3 17-21 15,2 7 24-15,8 3 1 16,9-4 1-16,8-6 3 16,10-9 1-16,1-5-2 15,0-8 0-15,3-4 4 16,4-2 1-16,-1-1 0 15,-6 3 0-15,0 5 1 16,-2 2 0-16,-18 3 5 0,-10-2 0 16,-5-2-6-16,-3-3 5 15,1-4-4-15,7-6 0 16,6-6 6-16,10-4-7 16,7 0 12-16,5-9 4 15,2-10-15-15,0 0-2 16,12-1-7-16,8 8 7 15,1 8 1-15,3 4 2 16,-1 9-2-16,4 23 0 16,1 15 13-16,-2 20 27 15,-5 2-29-15,-3-6-11 16,-3-7 7-16,2-13-6 16,3-14-1-16,2-11 0 0,14-14-12 15,10-4-49 1,12-31-107-16,4-16-205 0</inkml:trace>
  <inkml:trace contextRef="#ctx0" brushRef="#br0" timeOffset="55881.87">23203 4480 381 0,'0'0'13'16,"0"0"86"-16,0 0 2 15,0 0-33-15,-102-55-15 16,74 55-37-16,0 6-15 15,-2 16-1-15,5 9-3 0,6 6-4 16,9-2-1 0,10-1 6-16,0-7-3 0,4-11-6 15,11-4 7-15,5-11-1 16,8-1 5-16,5-8 9 16,7-14-1-16,1-10 6 15,-4-2-9-15,-12-4 3 16,-5 4 23-16,-10 10 26 15,-6 12 8-15,-4 9-3 16,0 3-33-16,0 0-29 16,0 9-8-16,0 14-32 15,0 13 33-15,-2 10-32 16,2 1-48-16,0-4-87 16,0-7-16-16,16-16-105 15</inkml:trace>
  <inkml:trace contextRef="#ctx0" brushRef="#br0" timeOffset="56327.7">23428 4633 496 0,'0'0'7'16,"0"0"105"-16,0 0-26 16,0 0-3-16,0 0 4 15,0 0-64-15,0-30-2 16,0 20-21-16,4 1 0 15,8 2-12-15,8 3-11 16,2 3-17-16,2 1-16 0,3 1-12 16,-5 16 2-16,-4 9 9 15,-12 3 34-15,-6 5 20 16,0-1 3 0,0-4 5-16,-8-7-4 0,1-5 0 15,3-10 7-15,4-6 18 16,0-1 29-16,0 0 42 15,0-8-3-15,13-26-13 16,17-9-45-16,10-11-36 16,8 1 6-16,-3 7-6 15,-5 10 0-15,-9 14-5 16,-10 10 5-16,-12 10-4 16,-2 2-11-16,-1 5-10 0,0 21 7 15,1 10 14 1,-4 9-4-16,-3 7 7 0,0-3-59 15,-7-3-37-15,1-11-85 16,6-15-49-16,0-20-96 16</inkml:trace>
  <inkml:trace contextRef="#ctx0" brushRef="#br0" timeOffset="56866.15">24063 4335 624 0,'0'0'20'16,"0"0"37"0,0 0-37-16,-22-77-17 0,22 52 5 15,0 1 7-15,11 0 1 16,8 2 13-16,4 5-15 16,4 8-14-16,3 6-6 15,-2 3-3-15,-5 4-1 16,-2 18-10-16,-6 9 14 15,-6 2-1-15,-8 1 6 16,-1 1-1-16,0-3 2 16,0-2 0-16,-3-7 0 15,0-7 7-15,2-5-10 16,1-9 3-16,0-2-2 16,0 0 1-16,0 0 0 15,10-7 1-15,4-7 15 0,0 1-8 16,-4 4 13-16,-9 6-13 15,-1 3 2-15,0 0 8 16,0 0-12-16,0 5-5 16,-1 12-20-16,-5 7 20 15,-4 5 23-15,5 6-18 16,5 3-3-16,0 3 0 16,0 1 0-16,15 1 2 15,0 1-4-15,4-2 2 16,-1-4 1-16,-5-6-3 15,-7-9 0-15,-6 1 2 16,0-2 1-16,-9 2 4 0,-19-2 4 16,-11 2-3-16,-13-4-8 15,-12 3-8-15,-15-3-114 16,-2 0-171-16</inkml:trace>
  <inkml:trace contextRef="#ctx0" brushRef="#br0" timeOffset="60127.75">19190 6573 64 0,'0'0'58'15,"0"0"42"-15,0 0-48 16,0 0-20-16,0 0-26 16,0 0-6-16,0-5-5 15,0 5 5-15,0 0-5 16,0 0 5-16,0 0 3 16,0 0 4-16,0 0 19 15,0 0 14-15,0 0 1 16,0 0 1-16,0 0-12 15,0 0-6-15,0 0-4 16,0 0-8-16,0 0 0 0,0 0-1 16,0 0-5-16,0 0 14 15,0 0-8-15,0 0 7 16,0 0 7-16,0 0-2 16,0 0 6-16,0 0-5 15,0 0 4-15,0 0-4 16,0 0-19-16,0 0-6 15,0 14-13-15,14 25-30 16,1 17 38-16,5 19 3 16,6-2 4-16,-2-6-3 15,0-11 1-15,-5-12 0 16,-2-16 0-16,-7-11 2 16,-6-12-2-16,-1-5 1 0,-1 0 12 15,-1 0 27 1,2-2 2-16,6-25 19 0,8-19-24 15,5-10-37-15,2-9 5 16,-6-1-5-16,-1 2 0 16,-4 2-3-16,-7 10 0 15,-2 11-36-15,-1 17-37 16,0 15-83-16,-2 9-88 16,-1 6-146-16</inkml:trace>
  <inkml:trace contextRef="#ctx0" brushRef="#br0" timeOffset="63022.32">19232 6799 16 0,'0'0'91'0,"0"0"-26"16,106-11-40-16,-64 5 11 16,2 1-3-16,3-3-14 15,-4 1-11-15,-9 2-8 16,-8-2-1-16,-11 4 1 16,-8 2 2-16,-6 1 4 15,-1 0 3-15,0 0-1 16,-17 0-8-16,-15 1 0 15,-7 9-15-15,-2 2 15 16,2-1 3-16,2 2 12 0,5-3-10 16,7 0 2-16,10-5 6 15,9-3-12-15,6-2-1 16,0 0 0-16,13 0-9 16,19-3 8-16,13-9-1 15,5-2 4-15,1 3-4 16,-9 0-1-16,-6 4-5 15,-11 2-2-15,-7 2-2 16,-15 3-15-16,-3 0-12 16,-3 0 22-16,-23 0 7 15,-5 9-1-15,-3 2 11 16,-3-2 0-16,7 1 1 16,9-3 2-16,3-2-3 0,12 0-7 15,6-3-90-15</inkml:trace>
  <inkml:trace contextRef="#ctx0" brushRef="#br0" timeOffset="64148.02">20324 6578 18 0,'0'0'77'0,"0"0"15"16,0 0 8-16,0 0-23 16,0 0-14-16,0 0 3 15,6-29-13-15,-6 29-13 16,-6 0 10-16,-14 0-35 16,-6 0-15-16,-6 22-6 15,-1 8-1-15,7 7 5 16,2 1-5-16,10-1-1 15,8-7 7-15,6-2-11 16,0-6 12-16,2-3-11 16,11-9 1-16,7 0 6 0,-2-10-3 15,2 0 7 1,3 0-1-16,-7 0 1 0,-2 0-5 16,-11 0-5-16,-3 0 10 15,0 0 3-15,0 0 2 16,0 0 3-16,-18 4 8 15,-2 9-11-15,-4-1-1 16,2 5 3-16,4 4-7 16,8-1 0-16,5-1-8 15,5-1-2-15,0-7 6 16,20 0-15-16,8-5 3 16,12-3-6-16,11-3-42 15,4-3-16-15,7-23-151 0</inkml:trace>
  <inkml:trace contextRef="#ctx0" brushRef="#br0" timeOffset="64516">20706 6559 528 0,'0'0'8'0,"0"0"86"16,0 0-23-16,0 0-62 15,0 0 31-15,0 0-9 16,-15 0-31-16,15 0 0 0,3 0-10 16,13 0-15-16,14 0 24 15,12 8 1-15,3 3-1 16,1 1 1-16,-4 2 0 16,-8-6 0-16,-10 1 0 15,-11-4-2-15,-6 0 1 16,-7 2-8-16,0 3 2 15,0 9 7-15,-20 8 9 16,-7 6 10-16,-4 0-5 16,-5 0-1-16,0 2-1 15,3-4-10-15,5-1-2 16,5-5-3-16,13-3-19 16,10-8-82-16,7-6-81 15,31-8-90-15</inkml:trace>
  <inkml:trace contextRef="#ctx0" brushRef="#br0" timeOffset="64877.43">21340 6506 427 0,'0'0'87'15,"0"0"-32"-15,0 0 25 16,0 0-69-16,0 0-8 15,0 0 1-15,-9 20-6 0,1 5 2 16,7 6-2 0,1 5-1-16,0-2 2 0,16-4 1 15,2-5 0 1,5-9 0-16,2-7 0 0,6-8 1 16,7-1 1-16,2-9 9 15,-5-11-3-15,-2-2-2 16,-11-4 3-16,-11-2-3 15,-6-5 10-15,-5-1-8 16,-6-2-1-16,-17 3 10 16,-3 10 1-16,-3 7 11 15,-4 13-29-15,-2 3-13 16,-4 22-67-16,1 18-110 16,4 9-67-16</inkml:trace>
  <inkml:trace contextRef="#ctx0" brushRef="#br0" timeOffset="68271.98">22484 6409 333 0,'0'0'5'16,"0"0"79"-1,0 0 82-15,0 0-82 16,0 0 15-16,0 0-39 0,0 0-45 15,0-6-15-15,0 45-32 16,0 24 27-16,7 20 5 16,-1 6 0-16,-4-6 0 15,2-15-21-15,-2-18-79 16,1-17 16-16,-1-16 11 16,-2-9 0-16,0-8 47 15,0 0 26-15,0 0 15 16,-14-15-7-16,-12-7-7 15,-3-8 21-15,-4 0 22 0,-2 3 7 16,6-2-3 0,6 9-25-16,11 6 15 0,8 5-4 15,4 2-34-15,13-5-1 16,27-5-30-16,17-1 7 16,16-1-14-16,6 0-5 15,2 2 17-15,-11-3-7 16,-13 4 24-16,-19-1 9 15,-15 3 2-15,-12 1 4 16,-7-1 13-16,-4-3-1 16,0-5 15-16,-14-4 10 15,-1 6-10-15,4 4-3 16,1 8 9-16,6 8-9 16,1 5-30-16,-2 32-42 15,4 15 32-15,1 14 9 0,0 3-1 16,10-6-1-16,7-14 3 15,-4-15-3-15,-1-15 3 16,-1-12 0-16,-5-7-2 16,3 0 4-16,10-9 3 15,6-20 13-15,3-8-8 16,2-9 0-16,-5 1-4 16,-9 8-6-16,-4 13 4 15,-4 12-4-15,-6 12-6 16,3 0-10-16,2 24-21 15,8 12 11-15,4 5 11 16,7 1-79-16,1-9 20 0,1-13-1 16,2-9-6-16,-2-11 29 15,-3-1 35-15,-5-18 17 16,-4-6 1-16,-7-4 14 16,-6-6 29-16,-3-3-5 15,0 0-7-15,0 4 0 16,0 15 4-16,0 11 15 15,0 6-12-15,0 2-39 16,0 5-14-16,0 16-17 16,6 6 31-16,10-1-4 15,4-4-8-15,-2-7-20 16,0-13 3-16,-2-2 21 0,-1 0 6 16,-1-5 2-16,-4-14 0 15,-6-3 0-15,-4-2 1 16,0-5 0-16,-14-2 4 15,-6 2 8-15,-2 7 15 16,1 8 18-16,3 12 15 16,-3 2-36-16,0 22-25 15,2 17-1-15,4 8-5 16,9 6-1-16,6-5 1 16,9-4-1-16,18-17-28 15,9-14 18-15,7-13 4 16,2 0 7-16,5-21 6 15,0-13-8-15,-3-7 7 0,-6-5-3 16,-9-7 4 0,-8 0 22-16,-6 7-8 0,-7 9 19 15,-8 13-14-15,-2 13 25 16,-1 9 59-16,0 2-83 16,0 0-20-16,-1 7-27 15,-2 8 9-15,-1 4 6 16,4-2-26-16,4-1 2 15,13-7 22-15,6-1 9 16,2-8 5-16,-1 0 5 16,-5 0-1-16,-8 0-3 15,-5 0 6-15,-3 3-4 0,-2 0-3 16,3 5-6 0,-1 0 6-16,4 4 2 15,-4 0 1-15,3 2-2 0,1-2-1 16,5-5 2-16,5-1-5 15,3-4-7-15,10-2-5 16,4-5-7-16,5-12-29 16,0-9 4-16,-5-7 14 15,-6-6 33-15,-11-1 4 16,-7 2 11-16,-8 6 27 16,-2 10 15-16,0 12 27 15,-6 10 9-15,-7 0-35 16,-3 6-51-16,-3 11-7 15,5 2-8-15,7 2-8 16,7-4 9-16,0-2-4 0,4-5-3 16,16-3-6-16,6-7-12 15,6 0 24-15,1-7-39 16,-1-12 11-16,-6-1 14 16,-6-4 22-16,-11 4 2 15,-8 3 7-15,-1 5 26 16,-3 4 37-16,-16 7-18 15,-11 1-15-15,-7 12-21 16,-4 22-12-16,0 7 1 16,8 5 11-16,11 1-18 15,14-2 2-15,8-9-2 16,18-8-9-16,31-11-8 0,27-14-51 16,24-3-51-16,14-22-59 15,-4-11-66 1</inkml:trace>
  <inkml:trace contextRef="#ctx0" brushRef="#br0" timeOffset="69047.55">18392 7919 288 0,'0'0'162'16,"0"0"-110"-16,0 0-52 16,0 0 0-16,0 0 0 15,0 0-2-15,-24 84 2 0,47-75-5 16,0-6-1-16,7-3 6 16,5-3 4-16,1-14-4 15,-7-3-14-15,-3-3 2 16,-13-4-2-16,-8-1 3 15,-5-4 2-15,-12 3 2 16,-20 3 7-16,0 11 0 16,-4 10 10-16,-3 5 27 15,2 10-16-15,1 26 3 16,8 14-21-16,5 9-5 16,19-1 2-16,4 0-1 0,30-12-14 15,19-14-55-15,13-20-86 16,15-12 24-16,2-20-4 15</inkml:trace>
  <inkml:trace contextRef="#ctx0" brushRef="#br0" timeOffset="69226.03">18846 7931 59 0,'0'0'130'15,"0"-74"36"-15,-9 47-36 16,-5 11-25-16,7 9 21 16,2 7-13-16,4 0-60 15,1 3-53-15,0 17-35 16,4 10 30-16,22 7 1 15,8 2 4-15,9-3-1 0,3-5-2 16,-1-12-94 0,-7-6-58-16,-4-13 1 0,-16 0-3 15,-9-10-71-15</inkml:trace>
  <inkml:trace contextRef="#ctx0" brushRef="#br0" timeOffset="69376.42">19090 7906 3 0,'0'0'120'15,"0"0"39"-15,-59-76-8 16,44 73-32-16,4 3 8 15,-5 0-64-15,-7 23-57 16,-3 12-4-16,-6 11 2 16,6 4-4-16,2 4-4 15,9 1 2-15,3 3-44 0,10-9-46 16,2-13-78 0,11-20-100-16</inkml:trace>
  <inkml:trace contextRef="#ctx0" brushRef="#br0" timeOffset="69564.92">19268 7778 643 0,'0'0'106'15,"0"0"48"-15,0 0-131 16,0 0-23-16,0 0 0 16,0 79 12-16,0-31 7 15,1 1-7-15,2 0-12 16,0-5 0-16,0-4-30 15,5-9-133-15,10-18-86 16,1-13-1-16</inkml:trace>
  <inkml:trace contextRef="#ctx0" brushRef="#br0" timeOffset="69704.3">19476 7665 528 0,'0'0'141'0,"0"0"71"16,0 0-195-16,0 0-17 15,0 0-72-15,0 0-132 16,-4 45 77-16,27-14-45 16,-3 5-150-16</inkml:trace>
  <inkml:trace contextRef="#ctx0" brushRef="#br0" timeOffset="70049.72">19609 7849 650 0,'0'0'59'16,"0"0"152"-16,0 0-138 16,0 0-44-16,0 0-7 15,0 0-22-15,-26-9-6 16,17 25 6-16,-3 5 0 16,3 5 0-16,7 4 0 15,2-5-6-15,19 0 3 16,17-2-5-16,12-7-7 15,7-1-19-15,1-7-6 0,-13-2-11 16,-18-3 13 0,-12 0 25-16,-9 1 13 0,-4-4 0 15,0 3 6-15,-20 4 0 16,-14 6-5-16,-17 1 6 16,-4-1-4-16,0 0-2 15,6-8-2-15,7-5-26 16,18-15-117-16,24-31-57 15,8-19-146-15</inkml:trace>
  <inkml:trace contextRef="#ctx0" brushRef="#br0" timeOffset="70231.2">19933 7565 305 0,'0'0'141'0,"0"0"38"16,0 0-79-16,0 0-27 0,0 0-12 15,0 0-46-15,92 99 4 16,-76-39 5-16,-10 11-15 15,-2-1-4-15,-1-2-5 16,-3-9-2-16,1-16-64 16,1-17-75-16,2-16 7 15,4-10-25-15,-1-20-73 16</inkml:trace>
  <inkml:trace contextRef="#ctx0" brushRef="#br0" timeOffset="70372.58">20025 7820 170 0,'0'0'252'15,"0"0"-108"-15,0 0 65 16,0 0-101-16,0 0-17 16,0 0-68-16,-23-16-23 15,59 2-6-15,19-10-10 0,19-2-94 16,11-3-134-16,-4 3-79 16</inkml:trace>
  <inkml:trace contextRef="#ctx0" brushRef="#br0" timeOffset="70779.66">20132 8037 746 0,'0'0'116'16,"0"0"-84"-16,0 0 19 0,0 0-40 15,0 0-8-15,128-112-3 16,-68 62 1-16,-10-1-1 15,-9 5 1-15,-15 6 10 16,-9 17-6-16,-11 10-2 16,-6 9 12-16,0 4-15 15,-3 0-8-15,-20 5-5 16,0 10 3-16,-2-1 6 16,9 3-4-16,9-2 2 15,7 0-1-15,0 1-2 16,0-1 3-16,19 4 2 15,14-5 4-15,3-1 7 0,1-2-4 16,-3-3 2 0,-8 0-5-16,-11-2-3 0,-8 4 1 15,-7 2-2-15,-3 12 3 16,-23 3 0-16,-13 6 1 16,-12 7-8-16,-9 3-54 15,-6-4-117-15,10-8-166 16</inkml:trace>
  <inkml:trace contextRef="#ctx0" brushRef="#br0" timeOffset="71512.11">21798 7640 524 0,'0'0'53'15,"0"0"50"-15,0 0 15 0,0 0-96 16,0 0-7-16,0 0-15 16,-23 25-14-16,20 14 14 15,-1 18 8-15,2 9 9 16,2-10-1-16,0-7-16 15,0-17 0-15,0-15 1 16,0-9 0-16,0-8 7 16,0 0 10-16,3 0 23 15,-1 0 30-15,5-17-5 16,4-19 2-16,1-14-56 0,-1-7-7 16,-3-12 5-16,-5-2-9 15,-3 7 1-15,0 14 4 16,0 20-6-16,0 17 0 15,0 10 0-15,0 3-6 16,4 0-9-16,14 24-16 16,13 12 25-16,13 13 1 15,6 8 5-15,-2-3-4 16,-3-8 3-16,-11-11 2 16,-7-9-3-16,-9-12 2 15,-6-7 0-15,-7-7 2 16,-2 0 0-16,0 0 6 15,3-2 16-15,7-24 32 0,7-16-9 16,0-19-39 0,-1-7-4-16,-3-4-1 0,-3 5-3 15,-1 18-21-15,-3 17-27 16,4 21-66-16,4 11-124 16,7 0-206-16,-1 14 52 15</inkml:trace>
  <inkml:trace contextRef="#ctx0" brushRef="#br0" timeOffset="72930.08">22831 7796 315 0,'0'0'60'16,"0"0"31"-16,0 0 9 16,0 0-64-16,0 0 0 15,0 0-23-15,60-68 15 16,-38 31 14-16,0-2 22 15,-2-2-32-15,1 3-9 16,-4 4-9-16,-6 12 0 0,-5 9-11 16,-3 8-1-1,-1 5-1-15,-2 0-1 0,0 0 0 16,0 0-13-16,0 1-10 16,0 16 7-16,11 5 15 15,6 4 1-15,7 2 6 16,3-6-3-16,1 3 1 15,0-8-4-15,-3 0 3 16,-8-3-6-16,-6-4 3 16,-6-4-4-16,-5 1-2 15,0 2-16-15,-17 3 14 16,-16 0 3-16,-8 2-4 0,-3-6 7 16,7-3-30-16,8-5-17 15,16 0 30-15,13-13-18 16,13-16-49-16,34-5-72 15,18-7 53-15,8 2 35 16,-3 0 70-16,-7 2 4 16,-12 4 53-16,-15 8 34 15,-13 8-3-15,-11 9 16 16,-7 6-13-16,-5 2-18 16,0 0-71-16,-5 24-2 15,-8 10 0-15,-5 10 5 16,4-1 30-16,5-7-24 15,4-6-9-15,5-7 2 0,0-12-4 16,0-6 0 0,0-2 5-16,11-3-2 0,9 0 10 15,13-5 4-15,1-15-9 16,6-8 5-16,-1-1-11 16,-3-7-2-16,-9 3 3 15,-6 5-2-15,-11 10-1 16,-6 11 0-16,-4 4-2 15,0 3-7-15,0 0-31 16,-4 10 0-16,-6 9 37 16,-2 1 3-16,1 1 0 15,4-5-2-15,2-3 2 16,2-6-3-16,0-2 3 16,3-3 0-16,0-2 1 0,0 0 1 15,0 0 11-15,0 0 1 16,0 0-2-16,0 0 13 15,0 0-2-15,0-9-9 16,0 0-14-16,0-4-3 16,0 4-2-16,-4-1-33 15,-2 3-4-15,2-3 11 16,-3 3 9-16,3 4-1 16,-1 0 15-16,2 3 6 15,2 0-4-15,-3 0-3 16,-2 0-1-16,-2 3 6 15,-1 10-9-15,-3 1 8 16,3-1 5-16,3 0 1 0,2-6 2 16,2 0-3-16,2-4 0 15,0-3-3-15,0 0 5 16,0 0-2-16,12 0 8 16,8-2 14-16,-2-7 4 15,1-7-13-15,-5-1 6 16,-6-2 5-16,-6 4-5 15,-2 4 1-15,0 4-9 16,-3 4-5-16,-14 3 22 16,-5 1-28-16,-5 16-12 15,-1 7 6-15,5 6-7 16,6 1 9-16,9-6-2 0,8-6-2 16,0-2-3-16,0-9-4 15,12-2 10-15,6-6 5 16,3 0 3-16,1 0 5 15,1-6 5-15,-3-8-6 16,-7-6 2-16,-4-4 3 16,-8-1-5-16,-1 1 16 15,0 5-23-15,-1 8 34 16,-5 5 8-16,-1 6-19 16,-2 0-23-16,-4 0-12 15,1 7-8-15,-1 9-8 16,7 1-44-16,6 6-46 15,0-4-89-15,12-8-151 0</inkml:trace>
  <inkml:trace contextRef="#ctx0" brushRef="#br0" timeOffset="73261.12">24007 7229 655 0,'0'0'19'0,"0"0"195"16,0 0-139-16,0 0-53 16,0 0 11-16,0 0-23 15,0-10 1-15,0 18-11 16,0 14 5-16,-4 14-5 16,1 11 16-16,0 7-7 0,-5 4 9 15,0 1-12-15,-4-3 1 16,-1-5-2-16,4-9-4 15,4-12-1-15,4-13 0 16,1-9-6-16,4-8 0 16,28 0-64-16,13-9-5 15,5-15-124-15,-5-7-57 16,-12-2 114-16,-20-1 72 16,-10 3 7-16,-3 3-45 15</inkml:trace>
  <inkml:trace contextRef="#ctx0" brushRef="#br0" timeOffset="73411.37">23804 7492 166 0,'0'0'172'0,"0"0"60"0,0 0-72 15,0 0-77-15,0 0-83 16,0 0-12-16,67-22 11 16,6 5-10-16,5 0-72 15,-2 1-83-15,-12 9 23 16,-14 1-34-16</inkml:trace>
  <inkml:trace contextRef="#ctx0" brushRef="#br0" timeOffset="73772.53">24374 7446 178 0,'0'0'126'0,"0"0"-26"16,0 0 14-16,0 0-14 15,0 0-4-15,94-22 16 16,-84 15-66-16,-4 4-17 16,-6 3-4-16,0 0 11 15,0 0-8-15,0 0-21 16,0 0-7-16,-7 6-12 16,-2 11-6-16,-2 3 18 15,4-2-1-15,2-3 2 16,4-5-2-16,1-4-2 15,0-5 3-15,0-1 1 0,0 0-1 16,0 0 5-16,0 0 5 16,0-1 5-16,7-10 3 15,2-3-14-15,-5-3 1 16,0 3-5-16,-4 8-17 16,0 6-49-16,-14 0-170 15,-16 20-262-15</inkml:trace>
  <inkml:trace contextRef="#ctx0" brushRef="#br0" timeOffset="75193.59">19222 8973 41 0,'0'0'133'0,"0"0"-49"16,0 0-6-16,0 0-5 15,0 0-10-15,0 0-14 16,0 0 3-16,0-12 5 0,0 12-18 16,0-2 3-16,0-1 0 15,0-1-2-15,0-1-5 16,0-2-11-16,1 3-4 16,1 1 5-16,-2 1-20 15,0 2 1-15,0-1-2 16,0 1-3-16,0 0 2 15,0 0-3-15,0 0 0 16,0 0-4-16,0 0 4 16,0 0 0-16,0 0 0 15,0 0 0-15,0 0 4 16,0 0-4-16,0 0 0 0,0 0 1 16,0 0-1-16,0 1-4 15,0 15-4-15,-9 18 8 16,-3 17 1-16,-3 13 2 15,1 8 0-15,3 7-3 16,0-7 4-16,3-5-4 16,1-14 0-16,4-14 0 15,2-14 4-15,-1-10-4 16,2-10 0-16,0-3-1 16,0-2 1-16,0 0 0 15,0 0-10-15,0 0-74 16,0 0-9-16,0 0-23 15,0 0-5-15,3-10 11 16,9-10-55-16,2-1-55 16</inkml:trace>
  <inkml:trace contextRef="#ctx0" brushRef="#br0" timeOffset="75651.56">19677 9181 479 0,'0'0'24'0,"0"0"8"0,0 0 50 16,0 0-79 0,0 0-3-16,0 0 2 0,-23-84 0 15,7 69 17 1,-3 5 16-16,-1 6 13 0,-5 4-9 15,-7 10-39-15,-5 19-10 16,0 16-3-16,9 7-5 16,6 8 5-16,12-5-3 15,10-7-2-15,0-16 4 16,13-13-3-16,13-15 10 16,5-4 7-16,6-4 5 15,2-22 16-15,0-6 6 16,0-4-24-16,-10-2 16 15,-3-1-7-15,-11 3 6 16,-8 7 13-16,-3 4-15 0,-4 15 2 16,0 6 10-16,0 4-27 15,0 0-1-15,0 19-33 16,-7 22-17-16,0 19 36 16,4 7-30-16,3 5-21 15,0-9-101-15,17-14-102 16</inkml:trace>
  <inkml:trace contextRef="#ctx0" brushRef="#br0" timeOffset="76073.7">19885 9439 309 0,'0'0'271'16,"0"0"-182"-16,0 0 31 15,0 0-73-15,0 0 7 16,0 0-52-16,23-47-2 15,-8 35-12-15,9-1-15 16,1 6 8-16,5 7-23 16,-5 0-10-16,-1 9 14 15,-9 19-9-15,-9 1 14 16,-6 3 10-16,0 4 3 16,-8-7 13-16,-9-2 2 15,-3-7 5-15,5-7 10 16,6-6-2-16,5-7 29 15,4 0 38-15,0 0 31 16,0-12 6-16,6-22-58 16,17-15-52-16,10-2-4 0,6-1-1 15,3 10-3-15,-6 11 3 16,-7 14-1-16,-7 12 3 16,-8 5-12-16,-3 16-17 15,-5 20 20-15,-5 7 0 16,-1 7-19-16,0 0-13 15,-6-5-54-15,-3-4-50 16,2-12-55-16,5-15-114 16</inkml:trace>
  <inkml:trace contextRef="#ctx0" brushRef="#br0" timeOffset="76260.78">20499 9324 712 0,'0'0'170'16,"0"0"-99"-16,0 0 4 16,0 0-75-16,0 0-11 15,0 0-4-15,28-21 5 16,24 11-3-16,11-2-50 16,2-3-130-16,-5 3-127 15</inkml:trace>
  <inkml:trace contextRef="#ctx0" brushRef="#br0" timeOffset="76860.22">21417 8989 230 0,'0'0'55'16,"0"0"123"-16,0 0-86 16,0 0-29-16,0 0-37 15,0 0-15-15,-71-20-11 16,39 32 0-16,-4 15-2 16,1 7 0-16,0 9 2 15,7 0 16-15,9 0-14 16,10-7 2-16,6-3-4 15,3-12-9-15,0-8 9 16,18-6-2-16,9-6 2 16,-1-1 0-16,3 0-2 0,-7-6-3 15,-5-1-9-15,-13 2 14 16,-2 5 14-16,-2 0 1 16,0 0-8-16,-9 7-7 15,-18 12 0-15,-3 15 0 16,-1 2 16-16,5 3-2 15,11-7 2-15,8-1-15 16,7-7-1-16,0-9-7 16,29-10 6-16,18-5 1 15,19-11 0-15,6-20-100 0,5-14-157 16</inkml:trace>
  <inkml:trace contextRef="#ctx0" brushRef="#br0" timeOffset="77234.42">21784 8663 172 0,'0'0'69'0,"0"0"112"0,0 0-45 16,0 0-31-16,0 0-21 15,0 0-20-15,0-27-48 16,-2 31-15-16,1 19 0 16,-2 19 0-16,2 18 76 15,-2 11-39-15,-2 10-10 16,-2 13-3-16,1 13-6 15,3 15-10-15,3-2-5 16,0-15 0-16,0-16-8 16,0-29-5-16,0-17-72 15,0-18-37-15,18-17-129 16,13-11-111-16</inkml:trace>
  <inkml:trace contextRef="#ctx0" brushRef="#br0" timeOffset="77593.7">22406 8867 616 0,'0'0'263'16,"0"0"-256"-16,0 0 55 16,0 0-43-16,0 0-15 15,0 0-3-15,0-21 1 16,0 21-2-16,-9 7-7 15,-18 20 7-15,-10 10 1 16,-11 7 14-16,3-2-15 16,9-9 0-16,4-7 6 0,15-12-5 15,8-8 5-15,4-3-1 16,5-3-3-16,0 2 3 16,0-2-5-16,0 2-3 15,11 3 2-15,18 5 1 16,11 4 0-16,6 2 1 15,2 1 2-15,-3-3-3 16,-3 2 0-16,3 1-17 16,1 0-75-16,-1-5 1 15,-2-9-327-15</inkml:trace>
  <inkml:trace contextRef="#ctx0" brushRef="#br0" timeOffset="78038.75">23113 8732 525 0,'0'0'237'16,"0"0"-234"-16,0 0 15 16,0 0-16-16,0 0 10 15,0 0-3-15,0-25 6 16,-18 30 7-16,-10 12-19 15,-7 12 12-15,0 10 6 16,5 2-7-16,8 4-13 0,4-1-1 16,12-10 0-1,6-5-4-15,0-11-7 0,16-7 7 16,14-11 3-16,6 0-1 16,3 0 2-16,0-13-18 15,-10-4 18-15,-6 1-2 16,-11 4 4-16,-7 7 7 15,-5 2-4-15,-3 3-4 16,-24 3-1-16,-9 17-6 16,-6 10 6-16,-3 6 18 15,9 4-5-15,10-1-4 16,10-3-9-16,13-8-7 0,3-6 6 16,32-8-17-16,32-11-14 15,34-3-39-15,25-1-185 16,8-21 190-16</inkml:trace>
  <inkml:trace contextRef="#ctx0" brushRef="#br0" timeOffset="78655.19">20472 10455 562 0,'0'0'12'16,"0"0"107"-16,0 0-54 0,0 0-61 16,0 0 13-16,0 0-17 15,-2 14-10-15,11 29 10 16,21 17 31-16,9 11 14 16,3 4-22-16,4-7-22 15,-9-5 7-15,-4-20-7 16,-9-16 0-16,-12-15 12 15,-5-5 2-15,-4-7 19 16,1 0 15-16,7-7-10 0,7-22 11 16,3-18-33-16,3-12-15 15,-5-11-2-15,-2-16-7 16,-3 4-20-16,-3 7-27 16,-1 24-48-16,-7 29-51 15,-3 18-90-15,0 4-140 16</inkml:trace>
  <inkml:trace contextRef="#ctx0" brushRef="#br0" timeOffset="78840.67">20590 10756 547 0,'0'0'68'0,"0"0"200"0,0 0-156 16,0 0-49-16,0 0-17 15,0 0-31-15,19-16-12 16,27 2-6-16,18-5-56 16,9 2-149-16,8-5-177 15</inkml:trace>
  <inkml:trace contextRef="#ctx0" brushRef="#br0" timeOffset="79305">21574 10489 694 0,'0'0'22'0,"0"0"76"15,0 0-90-15,0 0-8 16,0 0-9-16,0 0-12 15,73-59-2-15,-43 59 16 16,1 6-19-16,-4 17-6 16,-5 7-13-16,-10 0-1 15,-9 2 30-15,-3-8 12 0,0-5 4 16,0-2 2 0,-7-4 0-16,1-6-2 0,3-4 18 15,1-3 15-15,2 0 40 16,0-13-11-16,14-21-6 15,20-21-50-15,14-4-3 16,5 0 5-16,3 8 10 16,-7 16 11-16,-9 8 18 15,-10 16-26-15,-8 6-18 16,-5 5-3-16,-4 5-14 16,-4 21-7-16,-2 18 13 15,-7 13 1-15,0 4-26 16,0 0-41-16,0-13-94 15,0-18-15-15,3-21-123 16</inkml:trace>
  <inkml:trace contextRef="#ctx0" brushRef="#br0" timeOffset="79620.84">22645 10249 491 0,'0'0'348'0,"0"0"-288"15,0 0-22-15,0 0-38 16,0 0-2-16,0 0-8 16,-18-12 1-16,42 12-23 15,12 4 32-15,17 9 4 16,8 3-4-16,-1-1 4 0,-8-3 0 16,-17-5-3-16,-15 0-1 15,-12-4 0-15,-8 2 0 16,0 6-1-16,-24 12 8 15,-12 7-7-15,-14 6 13 16,-3 4-12-16,-4-1 2 16,4-2-3-16,8-2-8 15,13-5-14-15,13-6-112 16,18-8-101-16,4-13-133 16</inkml:trace>
  <inkml:trace contextRef="#ctx0" brushRef="#br0" timeOffset="79808.34">22974 10542 549 0,'0'0'66'0,"0"0"29"15,0 0-43 1,0 0-47-16,-72 76 13 0,33-40-11 16,3-3-2-16,3-2 12 15,5-2-4-15,4 0-6 16,7-2-7-16,6-4-51 15,11-10-174-15,0-13-86 16</inkml:trace>
  <inkml:trace contextRef="#ctx0" brushRef="#br0" timeOffset="80401.42">23282 10326 693 0,'0'0'14'0,"0"0"172"16,0 0-136-16,0 0-26 16,0 0-11-16,0 0-13 15,-8-10-3-15,8 10-12 16,0 14-6-16,0 19-2 16,0 21 23-16,5 7 0 15,-2 6 14-15,-3-12-13 16,0-18 1-16,0-17-2 15,0-9 2-15,0-11 1 16,0 0 4-16,1 0 9 0,1-11 24 16,2-18-2-16,1-17-34 15,2-11-1-15,-3-12 0 16,-2-1-3-16,-2 3 0 16,0 13 0-16,0 11 3 15,0 19-1-15,0 11-1 16,0 6 2-16,0 7-3 15,0-2-1-15,0 2-16 16,1 2-8-16,16 18 4 16,10 14 11-16,7 4 10 15,2 3 0-15,-3 1 0 16,-9-2 0-16,-3-6-1 16,-2-5 1-16,-6-7-2 0,1-8 3 15,-10-11-1-15,-1 0 2 16,-3-3 2-16,2 0 11 15,1 0 8-15,4-22 32 16,3-15 4-16,-1-16-31 16,1-5-1-16,-9-10-2 15,-1 1-15-15,0 6-9 16,0 13-1-16,0 17-23 16,0 15-33-16,0 16-82 15,0 0-197-15,-4 0-243 16</inkml:trace>
  <inkml:trace contextRef="#ctx0" brushRef="#br0" timeOffset="82252.59">20352 7352 5 0,'0'0'17'0,"0"0"2"16,0 0-6-16,0 0 11 15,0 0-3-15,0 0-7 16,0 0 5-16,0 0 0 16,0 0-8-16,0 0-1 15,0 0-10-15,0 1-4 16,0-1 2-16,0 1-23 16,0 2-54-16</inkml:trace>
  <inkml:trace contextRef="#ctx0" brushRef="#br0" timeOffset="83984.24">21924 8088 14 0,'0'0'71'15,"0"0"-9"-15,0 0-22 0,0 0-17 16,0 0 6 0,0 0-18-16,0 0 1 0,0 0 2 15,0 0-2-15,0 0 6 16,0 0-9-16,0 0 8 15,0 0 2-15,0 0-4 16,0 2 3-16,0-2-6 16,0 0-10-16,0 0 1 15,0 0-3-15,0 0 0 16,0 0 0-16,0 0 1 16,0 0-1-16,0 0 0 15,0 0 1-15,0 0 9 16,0 0-7-16,0 0 4 15,0 0 0-15,0 0-3 16,0 0-3-16,0 0-1 0,0 0 2 16,0 0-3-16,0 0 1 15,0 0 0-15,0 0 1 16,0 0-1-16,0 0 2 16,0 0-1-16,0 0 0 15,0 0 7-15,0 0-8 16,0 0 0-16,0 0 3 15,0 0-3-15,0 0 0 16,0 0-2-16,0 0 1 16,0 0-2-16,0 0-4 15,0 0-32-15,0 8-46 16,0 1-88-16</inkml:trace>
  <inkml:trace contextRef="#ctx0" brushRef="#br0" timeOffset="88986.23">21658 11314 81 0,'0'0'30'0,"0"0"64"16,0 0 44-16,0 0-73 15,0 0 2-15,0 0 19 16,0 0-23-16,-66 0-5 0,66 0-38 15,0 0-16-15,10 0-4 16,29-6-6-16,33-4 6 16,32-1 10-16,21-4-4 15,23-2 5-15,8 1-11 16,1-4-5-16,-3 3 4 16,-11-3-24-16,-19 1-32 15,-15-1-15-15,-18 3 12 16,-23 3 28-16,-26 6 7 15,-23 4 20-15,-19 4 5 16,-16 0 22-16,-32 3-6 16,-23 11-16-16,-17 5-5 15,-9-2 0-15,-6 3-1 16,-11 0-15-16,-6-1-3 16,-4 1-7-16,1 0 19 0,7-3 12 15,9 3 6-15,5-1 10 16,15 1 7-16,10-4-6 15,21-2-2-15,15-1-4 16,19-9 8-16,11 1-16 16,9-5 11-16,2 0-14 15,16 0-14-15,31-5 14 16,33-12 39-16,35-11 15 16,21 2-21-16,18-1-12 15,6 2-18-15,-2 2-3 16,-6 0 2-16,-9-1-2 15,-11 2 4-15,-11 2-3 0,-18 2-2 16,-20 6-2-16,-28 2-5 16,-27 7-2-16,-18-1-4 15,-10 4 8-15,-27 0 3 16,-26 14-4-16,-26 2-28 16,-18 4-3-16,-11 2 38 15,-12-5-2-15,-3 3-28 16,-6-3 29-16,2 2-1 15,6-2 4-15,16 0-3 16,21-4 1-16,23-1 0 16,27-8 5-16,19 0-5 15,15-4-7-15,9 0-8 16,32 0 7-16,30-13 8 0,26-7 10 16,16 0-9-16,14-3 1 15,4 0 2-15,2-1-4 16,-11-2 0-16,-6 4 1 15,-16 2-1-15,-19 6-15 16,-29 4-24-16,-25 4 14 16,-24 5 25-16,-9 1 16 15,-39 1 23-15,-23 15-39 16,-18 6 0-16,-13 4 0 16,-11 6 0-16,-10 3-3 15,-13 2-30-15,-6 0 21 16,1 1-5-16,3-7 9 0,11-4 8 15,17-5 4-15,22-2 7 16,29-8 13-16,28-4-20 16,21-5-4-16,7-3-10 15,46 0-6-15,28-14 16 16,30-5 6-16,26-10-4 16,14-4 3-16,8-4-5 15,4 1 0-15,-9 3 0 16,-17 3-7-16,-18 7-16 15,-26 3-13-15,-30 7-25 16,-26 9 32-16,-25 1 29 16,-10 3 19-16,-33 3 55 15,-15 11-61-15,-13 6 13 16,-7 6-14-16,-11 4-9 16,-5 0-3-16,-2-1-6 0,6-2 5 15,15-11 1-15,19-3 0 16,21-6 7-16,20-5 2 15,10-2 2-15,0 0-11 16,26 0-11-16,16-9 11 16,17-4 0-16,5-3-12 15,3-1-37-15,-3 4-65 16,-10-3-82-16</inkml:trace>
  <inkml:trace contextRef="#ctx0" brushRef="#br0" timeOffset="89864.32">22781 11737 489 0,'0'0'2'0,"0"0"13"16,2-83 149-16,-2 80-101 16,0 3-47-16,0 0-2 15,0 0-14-15,0 22-16 16,0 20 1-16,0 14 15 15,-8 16 22-15,-1 4-16 16,-2 1-4-16,-1-5 1 16,0-14-3-16,-1-11 0 15,2-14 4-15,4-16-1 16,1-7-3-16,2-6 8 16,2-4 14-16,1 0 30 0,-4 0-4 15,-2-19-2-15,-6-19-36 16,0-5-10-16,4-2 0 15,5 11 1-15,2 17 6 16,2 11 12-16,-1 6-19 16,1 0-14-16,0 19-7 15,15 19-10-15,12 11 31 16,5 6 5-16,3-8-4 16,-1-14 0-16,-2-16-1 15,-6-14 0-15,1-3 16 0,4-27 17 16,5-16 25-1,4-20-35-15,-2-6-14 0,-8-7-3 16,-12 8-6-16,-7 14-11 16,-3 18-21-16,-7 25-55 15,-1 11-76-15,0 20-126 16,-20 24-200-16</inkml:trace>
  <inkml:trace contextRef="#ctx0" brushRef="#br0" timeOffset="92662.26">21801 12751 205 0,'0'0'40'0,"0"0"38"15,0 0 75-15,0 0-84 16,0 0-1-16,0 0 0 15,-12-19-57-15,12 35-11 16,0 20-17-16,0 18 17 16,0 8 42-16,0 2-22 15,6-6-13-15,-3-15 4 16,0-13-8-16,0-10 10 16,-3-14 10-16,1-6-5 15,1 0 35-15,-2 0 25 16,0-20 18-16,0-19-10 15,0-20-78-15,0-14-5 16,-2-10-3-16,-5-2 1 0,-2 11 9 16,1 25-10-16,4 22 0 15,2 18-1-15,2 9-5 16,6 23-22-16,17 24 6 16,13 18 22-16,7 8-6 15,-5-13 6-15,-3-14-17 16,-8-21-4-16,-13-13 16 15,-8-10 5-15,-1-2 7 16,-1-14 24-16,2-31 42 16,2-22-52-16,-5-15-10 15,-3-7-1-15,0 6-8 16,-3 21-2-16,-1 23 0 16,0 15-12-16,4 23-12 0,8 1-101 15,19 31-162-15,14 16 52 16,6 5-47-16</inkml:trace>
  <inkml:trace contextRef="#ctx0" brushRef="#br0" timeOffset="92842.73">22260 12841 792 0,'0'0'150'16,"0"0"99"-16,0 0-141 15,0 0-59-15,0 0 6 0,0 0-53 16,63-57-2-1,4 25-5-15,4 2-28 0,0 9-95 16,-13 5-51-16,-11 7-90 16,-12-1-27-16,-20 6-8 15</inkml:trace>
  <inkml:trace contextRef="#ctx0" brushRef="#br0" timeOffset="93030.73">22494 12587 674 0,'0'0'145'16,"0"0"96"-16,0 0-190 16,0 0-28-16,0 0-23 15,0 0-2-15,0 64-4 16,14-10 6-16,0 12 0 0,-4 1-17 16,-4-5-108-16,1-9-82 15,0-23-122-15,2-24-119 16</inkml:trace>
  <inkml:trace contextRef="#ctx0" brushRef="#br0" timeOffset="93194.55">22811 12566 693 0,'0'0'253'0,"0"0"-155"16,0 0-77-16,0 0-21 15,0 0-5-15,28 85 5 16,-10-24 5-16,-8 7-4 15,-1 6-2-15,-6-1-48 16,-3 0-133-16,0-15-154 0</inkml:trace>
  <inkml:trace contextRef="#ctx0" brushRef="#br0" timeOffset="93734.24">23350 12903 1008 0,'0'0'12'16,"0"0"-7"-16,0 0-5 15,0 0 0-15,0 0 4 0,5 97-2 16,-4-78-2 0,-1-7 9-16,0-7-7 0,0-5 1 15,0 0-1 1,0 0 2-16,0 0 4 0,0 0-8 15,-1-3 0-15,-5-18-1 16,1-8-9-16,5-4-11 16,0 3 2-16,5 7 0 15,10 4 19-15,-6 8-14 16,0 8 9-16,2 3 1 16,2 0-9-16,-4 0 1 15,4 10 8-15,-4 7-1 16,-6 2 4-16,-3 1-5 15,0 3 0-15,-12-7 5 0,-4-2 2 16,2-4 2-16,-1-6 2 16,6-4-4-16,0 0 16 15,0-11-8-15,6-16-3 16,2-2-6-16,1 2 0 16,0 4-6-16,0 14-1 15,0 5-3-15,4 4 9 16,4 0-17-16,-2 11-11 15,4 14 23-15,0 14 6 16,-5 5 9-16,-5 6-8 16,0-2-1-16,-10 5-3 15,-8-2-87-15,-5-5-90 16,0-12-136-16</inkml:trace>
  <inkml:trace contextRef="#ctx0" brushRef="#br0" timeOffset="94208.11">24026 12607 1147 0,'0'0'40'0,"0"0"34"16,0 0-74-16,0 0-32 15,0 72 22-15,7-13-10 16,-2 2 12-16,2-6 6 15,0-12-2-15,0-10 4 16,-3-13 0-16,-1-11 1 0,-1-9 1 16,1 0-2-16,0-5 8 15,0-27 17-15,1-23-21 16,-1-21-4-16,-3-14-4 16,0-2-7-16,0 13 8 15,0 26-1-15,0 23 4 16,0 21 0-16,0 9-4 15,14 0-15-15,5 20-17 16,14 13 27-16,4 9 4 16,-1 1 3-16,-3-12-12 15,-10-9-11-15,-7-12 0 0,-8-7 25 16,-3-3 2 0,1-20 22-16,1-15 51 0,0-15-60 15,-7-10-8-15,0 5 2 16,0 8-9-16,-5 18 0 15,2 18-3-15,3 5-39 16,0 6-69-16,4 0-133 16,19 12-231-16</inkml:trace>
  <inkml:trace contextRef="#ctx0" brushRef="#br0" timeOffset="94410.6">24639 12484 935 0,'0'0'120'0,"0"0"63"16,0 0-104-16,0 0 10 16,0 0-36-16,0 0-53 15,111-43 0-15,-40 24-97 16,5-1-91-16,-6-2 27 16,-13 3-56-16,-19 4-90 15,-21 5 167-15,-17 3-15 16,-1 4 39-16</inkml:trace>
  <inkml:trace contextRef="#ctx0" brushRef="#br0" timeOffset="94582.46">24891 12319 105 0,'0'0'220'15,"0"0"4"-15,0 0 38 16,0 0-82-16,0 0-97 0,0 0-40 16,0 0-22-16,-39 22-21 15,39 22 0-15,6 18 25 16,3 7-4-16,-4 5-17 15,-4-2 1-15,-1-8-5 16,0-15-97-16,6-27-109 16,8-22-229-16</inkml:trace>
  <inkml:trace contextRef="#ctx0" brushRef="#br0" timeOffset="94895.93">25306 12257 866 0,'0'0'73'0,"0"0"66"16,0 0-139-16,0 0-16 15,0 0-48-15,80-47-16 16,-37 41-9-16,-2 3 40 16,-7 3 19-16,-5 0 25 15,-12 3-1-15,-8 20-4 16,-9 7 2-16,0 9 8 15,-20 4 3-15,-10-2 33 16,-3-4 26-16,0-4 2 16,11-13 0-16,8-9-12 15,10-8-34-15,4-3-8 0,0 0-10 16,26 0-1 0,16-3-7-16,24-3-38 0,16 1-192 15,4-1-52-15</inkml:trace>
  <inkml:trace contextRef="#ctx0" brushRef="#br0" timeOffset="95376.15">26044 12501 385 0,'0'0'55'0,"0"0"-33"15,0 0 29-15,0 0-9 0,0 0-21 16,0 0-4-1,0 0-1-15,-37 72 25 0,25-72-7 16,4 0 16-16,1 0 4 16,2-13-16-16,5-4-3 15,0-8-35-15,2 1-13 16,15 2 5-16,5 5-18 16,0 3-9-16,-2 7 5 15,-1 7 6-15,-1 0 5 16,-6 0-24-16,-3 10 2 15,-6 6 25-15,-3 1 9 16,0-3 7-16,-3-1 0 16,-9-3 4-16,4-3 48 15,1-7-1-15,4 0 5 16,2 0 21-16,1-7 27 0,0-13-38 16,0-7-38-16,14-2-17 15,6 3 0-15,-1 9-10 16,-4 5 9-16,-8 7 4 15,-4 5-14-15,-1 0-1 16,-2 19-18-16,0 15 19 16,0 19 0-16,-21 6 0 15,-7 13 0-15,-8 1-19 16,-3 1-84-16,2-12-116 16,5-22-122-16</inkml:trace>
  <inkml:trace contextRef="#ctx0" brushRef="#br0" timeOffset="95841.59">26588 12266 1019 0,'0'0'0'0,"0"0"-16"15,0 0-8-15,0 102 22 16,2-48-18-16,-2-4-24 15,0-8 22-15,0-13 17 16,0-12 5-16,0-10 4 16,0-7-3-16,0 0 20 15,0-7 31-15,-3-23 10 16,-2-19-55-16,1-15-7 16,1-9 0-16,3-5 7 0,0 8-7 15,0 17 0-15,6 20-1 16,1 15-3-16,-2 16 2 15,6 2-6-15,6 24-25 16,10 22 26-16,6 17 7 16,6 7 1-16,2-5 3 15,0-9-4-15,-4-12 3 16,-8-22-3-16,-12-15 1 16,-5-7 9-16,-3-12 41 15,2-22 49-15,-2-15-57 16,-5-17-33-16,-4-8-6 15,0-2-4-15,0 7-23 0,0 16-68 16,0 21 24-16,0 18-7 16,0 14-53-16,13 3-238 15</inkml:trace>
  <inkml:trace contextRef="#ctx0" brushRef="#br0" timeOffset="96055.67">27188 12299 516 0,'0'0'322'16,"0"0"-86"-16,0 0-77 15,0 0-110-15,0 0-49 16,0 0 3-16,63-17-9 0,7 1 5 16,13-3-47-16,4-1-100 15,-11-1-14-15,-12 2-48 16,-22-1 41-16,-26 4-3 15,-16 5-113-15</inkml:trace>
  <inkml:trace contextRef="#ctx0" brushRef="#br0" timeOffset="96255.67">27325 12022 610 0,'0'0'90'16,"0"0"156"-16,0 0-140 0,0 0-23 15,0 0-57-15,0 0-26 16,-1 58-6-16,16-1 6 16,-6 10 6-16,-9 5-6 15,-2 0-17-15,-22 8-38 16,-5-2-72-16,-1-4-142 16,8-20-182-16</inkml:trace>
  <inkml:trace contextRef="#ctx0" brushRef="#br0" timeOffset="96689.57">27832 12193 905 0,'0'0'111'0,"0"0"-48"15,0 0-54-15,0 0-9 16,0 0-56-16,0 0-47 15,105-46-28-15,-65 42 62 16,-7 4 59-16,-6 0 7 16,-9 0-1-16,-5 11-7 15,-10 6-24-15,-3 5-25 16,-3 1 40-16,-21 4 11 16,-4-4 9-16,-5-3 0 15,3-1 38-15,3-5 57 16,7-4-8-16,11-3-60 15,9 1-27-15,0-1-11 0,13 5 0 16,16 0 11-16,9 1 2 16,2 0-1-16,-4-2 4 15,-4-1-5-15,-12 2-2 16,-10 1 2-16,-9 1-2 16,-1 2 2-16,-11 4 7 15,-17-3 4-15,-8-1 4 16,-7-6-11-16,-2-3-4 15,-2-7-13-15,5 0-92 16,7 0-131-16</inkml:trace>
  <inkml:trace contextRef="#ctx0" brushRef="#br0" timeOffset="96862.59">28581 12533 737 0,'0'0'199'16,"0"0"-199"-16,-19 89-25 15,-6-26-46-15,-7 3-208 16,-1-13-159-16</inkml:trace>
  <inkml:trace contextRef="#ctx0" brushRef="#br0" timeOffset="97110.72">28947 12590 1070 0,'0'0'159'16,"0"0"-89"-16,0 0-70 16,0 0-7-16,0 0-146 15,0 0-53-15,92 10-161 0,-31-10-135 16</inkml:trace>
  <inkml:trace contextRef="#ctx0" brushRef="#br0" timeOffset="97268.24">29570 12458 446 0,'0'0'464'0,"0"0"-312"16,0 0-113-16,0 0-39 16,0 0-100-16,102 0-262 15,-47-3-145-15</inkml:trace>
  <inkml:trace contextRef="#ctx0" brushRef="#br0" timeOffset="97424.21">30346 12322 609 0,'0'0'7'0,"0"0"2"15,103 22-9-15,-53-5 0 16,5 5-52-16,10-4-114 15,9-5-49-15</inkml:trace>
  <inkml:trace contextRef="#ctx0" brushRef="#br0" timeOffset="97611.71">31157 12408 160 0,'0'0'221'0,"0"0"-54"16,0 0-20-16,0 0-18 0,0 0-32 15,0 0-20-15,43-13-14 16,-40 13-62-16,1 0 6 15,-3 0-14-15,-1 0 7 16,0 0-6-16,0 0 2 16,0 0-14-16,-9 0-69 15,-28 2-76-15,-19 3-38 16,-15-5-202-16</inkml:trace>
  <inkml:trace contextRef="#ctx0" brushRef="#br0" timeOffset="101032.4">22064 10617 396 0,'0'0'43'0,"0"0"4"16,0 0 74-16,0 0-66 15,0 0 20-15,0 0 14 16,0 0-46-16,0 4-19 16,0-4-24-16,0 0-1 15,0 0-2-15,0 0-25 16,4 3-83-16,5 1-78 16,10 6 38-16,9 0 94 15,13-1-33-15,5 2-36 16,6-2 12-16</inkml:trace>
  <inkml:trace contextRef="#ctx0" brushRef="#br0" timeOffset="101804.51">23783 10757 18 0,'0'0'67'16,"0"0"-35"-16,0 0-24 0,0 0 3 15,0 0 15-15,0 0 11 16,0 0 7-16,0 0 22 16,0 0-4-16,0 0-10 15,0 0-16-15,0 0-17 16,0 0 3-16,0 0-9 16,0 0 9-16,0 0 6 15,0 0-12-15,0 0 2 16,0 0 3-16,0 0-1 15,0 0 6-15,0 0-15 16,0 0-1-16,0 0 1 16,0 0-10-16,0 0-1 15,0 0 0-15,0 0 2 0,0 0-5 16,0 0 3 0,0 0 0-16,0 0 3 0,0 0-3 15,0 0-2-15,0 0 2 16,0 0 0-16,0 0-1 15,0 0 1-15,0 0 0 16,0 0-2-16,0 0 2 16,0 0 0-16,0 0 0 15,0 0 2-15,0 0-4 16,0 0 2-16,0 0 0 16,0 0-2-16,0 0 2 15,0 0-4-15,0 0-11 16,0 0-51-16,0 3-32 15,0 1-54-15,0-1-43 0</inkml:trace>
  <inkml:trace contextRef="#ctx0" brushRef="#br0" timeOffset="102570.21">20047 9680 162 0,'0'0'0'0,"0"0"-119"0,0 0 81 16,0 0 36-16</inkml:trace>
  <inkml:trace contextRef="#ctx0" brushRef="#br0" timeOffset="105036.05">21652 9890 334 0,'0'0'0'15,"0"0"-20"-15,0 0-50 16,0 0-85-16</inkml:trace>
  <inkml:trace contextRef="#ctx0" brushRef="#br0" timeOffset="107517.9">19884 12989 480 0,'0'0'45'0,"0"0"92"0,0 0-69 16,0 0-64-1,0 0 9-15,27-84 17 0,-5 67-30 16,2 7-4-16,3 10 3 16,3 0-16-16,3 15 6 15,-5 19 5-15,-3 11 5 16,-7 2-2-16,-12 2 0 15,-6-2 3-15,0-3 0 16,-6-12 3-16,-7-5-1 16,4-11 3-16,6-10 10 15,0-3 33-15,3-3 5 16,0 0 1-16,0-26 10 16,3-27-22-16,17-19-41 15,9-8-1-15,7 5 1 16,-4 18-2-16,0 18-2 0,-5 16-2 15,-9 13 1-15,-1 10-10 16,3 22-8-16,-5 22 6 16,1 9 16-16,-2 9-2 15,-7 2 2-15,-1-5-42 16,-2-7-33-16,1-8-6 16,-1-15-53-16,9-12-32 15,7-17-132-15</inkml:trace>
  <inkml:trace contextRef="#ctx0" brushRef="#br0" timeOffset="107722.88">20733 12997 217 0,'0'0'640'0,"0"0"-502"16,0 0 1-16,0 0-96 16,0 0-27-16,0 0-7 15,6-4-9-15,33 3-13 16,26-11 13-16,20-5 0 15,6-4-24-15,-4 1-61 16,-22 1-27-16,-17 2-27 16,-18 7-2-16,-20 8-35 15,-10 2-62-15</inkml:trace>
  <inkml:trace contextRef="#ctx0" brushRef="#br0" timeOffset="107881.24">20856 13125 258 0,'0'0'150'15,"0"0"10"-15,0 0 3 0,0 0-17 16,0 0-55-16,0 0-35 16,87-53-27-16,-18 24-26 15,3 0-3-15,-4 8-8 16,-7 8-123-16,-12 6-151 16,-13 3-210-16</inkml:trace>
  <inkml:trace contextRef="#ctx0" brushRef="#br0" timeOffset="108254.22">24757 13389 62 0,'0'0'0'0</inkml:trace>
  <inkml:trace contextRef="#ctx0" brushRef="#br0" timeOffset="109784.15">19509 13128 28 0,'0'0'97'15,"0"0"-65"-15,0 0 111 16,0 0-92-16,0 0-21 16,-82-39 11-16,73 28-1 0,2-5-9 15,1 0-2-15,2-7 17 16,-5-3-5-16,-2-7 23 16,1-9-16-16,-5-9-14 15,-6-13-1-15,-4-8-16 16,-10-12-5-1,-1-10-2-15,-7-12-8 0,1-13 0 16,4-17-2-16,-2-9 4 16,-1-17-2-16,5-6 4 15,2 2-6-15,0-4 7 16,5 3-3-16,5-4-7 16,5 6 3-16,9 6-5 15,4 14 4-15,0 19-1 16,-3 17 2-16,3 24 1 15,1 25-1-15,-1 18 2 0,3 15 0 16,2 13 0-16,1 8 4 16,0 3-6-16,-4 0 0 15,-2 1 3-15,-8 2-3 16,-5 0-6-16,1 0 1 16,-3 5 0-16,8-2 1 15,10 0 5-15,0-3-1 16,3 0 7-16,0 0-7 15,0 0 1-15,0 0-1 16,0 0 0-16,0 0-2 16,0 0 2-16,-3 3-9 15,-3 14 7-15,-4 5-6 0,-4 6 8 16,2 2-2-16,2-2 4 16,-1-8-2-16,5-9 0 15,4-4 0-15,1-4-1 16,1 1 1-16,0-4 0 15,0 0 0-15,0 0 3 16,0 0 1-16,3-4-3 16,21-26 2-16,15-19 32 15,13-21-24-15,2-9-3 16,1-5 2-16,-8 9-5 16,-9 19 11-16,-13 19-14 15,-8 19 0-15,-12 11-4 16,-2 7 0-16,0 0-11 15,3 3-3-15,5 17 16 16,7 3 0-16,-5 2 0 0,2 3 0 16,2-6 6-16,-3 0-5 15,0-7-1-15,1-2 0 16,-2 0 0-16,3-3 1 16,0 6-1-16,6 1-8 15,2 3-138-15,1-10-133 16,2-10-95-16</inkml:trace>
  <inkml:trace contextRef="#ctx0" brushRef="#br0" timeOffset="113632.62">21225 9002 44 0,'0'0'63'0,"0"0"-17"15,0 0 18-15,0 0 1 16,0 0 9-16,0 0-20 15,21-46-10-15,-20 39-11 16,-1 2 0-16,0-3-5 16,0 2-10-16,0-2 2 15,0 3 3-15,0 2 16 0,0 2-7 16,0 1-13-16,0 0-3 16,0 0-5-16,0 0-8 15,0 0-3-15,0 0-12 16,0 10 1-16,0 16 0 15,0 11 11-15,0 6 1 16,-1 10 4-16,-2 3 13 16,-3 7-8-16,-5 5 5 15,2 2 4-15,0-3-3 16,-2-4 8-16,1-12-7 16,3-7 9-16,1-7-3 15,3-9-18-15,3-6 2 16,0-10 10-16,0-2-10 0,0-6 0 15,0-4 5-15,0 0 13 16,0 0 15-16,7 0-2 16,16-14 3-16,13-9 26 15,5 1-32-15,9-3-14 16,1-1-6-16,4 6-12 16,-5 1-3-16,-5 6 0 15,-7 4 0-15,-13 1-3 16,-7 4 3-16,-11 4 0 15,-5 0-2-15,-2 0 1 16,0 0-2-16,0 0 3 16,0 0-8-16,0 0-2 0,0 0-54 15,-19 1-19 1,-9 7-70-16,-12 1-95 0,-3-6-8 16,-5-3-50-16</inkml:trace>
  <inkml:trace contextRef="#ctx0" brushRef="#br0" timeOffset="114186.61">21197 8891 211 0,'0'0'19'15,"0"0"120"-15,-3-80-49 16,3 74-29-16,-3 2 0 15,3 4-34-15,0 0-12 0,0 0-6 16,-4 0-7-16,3 20 1 16,-1 9 3-16,1 14 46 15,-1 11-23-15,-2 10-7 16,-3 14 25-16,-2 7-18 16,0 12 3-16,-8-3 2 15,5-7-17-15,2-19 3 16,3-14-2-16,4-18-7 15,3-7 4-15,0-15-6 16,0-4-7-16,0-5 11 16,0-5-9-16,0 0 6 15,0 0 2-15,0 0-3 0,11 0 4 16,10 0 13 0,9-8 21-16,8-1-6 0,5-3-20 15,2 0-8-15,1 3-8 16,-1 1-4-16,1 2-2 15,-4 3 0-15,-8-1 1 16,-6 0 0-16,-9 4 3 16,-9 0-3-16,-4 0 0 15,-4 0 2-15,-2 0 2 16,0 0-4-16,0 0 0 16,0 0-2-16,0 0 1 15,0-3-27-15,-11-3-31 16,-15-4-64-16,-7 3-55 0,-4-3-57 15,-3-3-40-15,0-3-1 16</inkml:trace>
  <inkml:trace contextRef="#ctx0" brushRef="#br0" timeOffset="114621.71">21103 8947 286 0,'0'0'3'0,"0"0"157"16,0 0-85-16,0 0-29 16,0 0 1-16,0 0-42 0,-6-53-5 15,6 53-13-15,0 20-11 16,0 19 24-16,6 20 7 16,1 16 18-16,0 15-1 15,-4 9-5-15,-3 5 6 16,0-9-18-16,0-9 13 15,0-20-1-15,0-14-11 16,0-19-6-16,0-16 12 16,0-6-6-16,0-8 6 15,0-3 4-15,8 0 16 16,13-3 15-16,7-11 20 16,11-10-19-16,4 2-7 15,6-2-32-15,2 2 0 16,-3 6-11-16,-1-1 0 15,-9 6-1-15,-8 4 1 0,-13 2-1 16,-8 5 0-16,-7 0-10 16,-2 0-16-16,0 0-12 15,0 0-21-15,0 0-16 16,-5 9-106-16,-12 1-101 16</inkml:trace>
  <inkml:trace contextRef="#ctx0" brushRef="#br0" timeOffset="115244.54">23292 9402 172 0,'0'0'0'16,"0"0"-77"-16,0 0-13 16</inkml:trace>
  <inkml:trace contextRef="#ctx0" brushRef="#br0" timeOffset="116092.24">21385 9934 70 0,'0'0'17'16,"0"0"51"-16,0 0-35 16,0 0-33-16,0 0-96 15</inkml:trace>
  <inkml:trace contextRef="#ctx0" brushRef="#br0" timeOffset="116286.26">21385 9934 339 0,'66'-46'0'15,"-66"46"-14"-15,0 0 9 16,5 6-102-16</inkml:trace>
  <inkml:trace contextRef="#ctx0" brushRef="#br0" timeOffset="116488.29">21487 9924 283 0,'0'0'13'0,"0"0"-3"15,0 0-10-15,0 0-84 16,0 0-103-16</inkml:trace>
  <inkml:trace contextRef="#ctx0" brushRef="#br0" timeOffset="116698.66">21487 9924 80 0,'-24'26'95'0,"23"-26"-28"16,1 0 87-16,0 0-108 15,-2 0-29-15,2 0 0 16,0 0-14-16,0 0-3 15,0 0-10-15,0 0-20 16,0 0-59-16,0 0-110 16</inkml:trace>
  <inkml:trace contextRef="#ctx0" brushRef="#br0" timeOffset="116867.01">21505 9953 239 0,'0'0'36'0,"0"0"6"15,0 0-42-15,0 0-44 16,0 0-80-16</inkml:trace>
  <inkml:trace contextRef="#ctx0" brushRef="#br0" timeOffset="117245.82">21505 9953 113 0,'48'0'37'0,"-48"0"61"16,1 0-37-16,-1 0-6 15,0 0 18-15,0 0-3 16,0 0-1-16,0 0 6 15,0 0-24-15,0 0-12 16,0 0-9-16,0 0-16 16,0 0-5-16,0 0-9 15,0 0 4-15,0 0-7 16,0 3 3-16,0-3-8 16,0 0 7-16,0 0-4 15,0 0 3-15,0 0-2 16,0 0-14-16,0 2 1 0,0 1-5 15,-3 0-10-15,-1 0-20 16,-1-1-1-16,4-1 11 16,1-1-1-16,0 3-14 15,0-3-8-15,0 5-9 16,0-2-52-16,0-1-48 16</inkml:trace>
  <inkml:trace contextRef="#ctx0" brushRef="#br0" timeOffset="152475.76">17706 1451 36 0,'0'0'33'15,"0"0"-33"-15,0 0 60 16,0 0 17-16,0 0-54 15,0 0 52-15,0 0-24 0,0 0-15 16,-13-71 9-16,13 67-8 16,0 2-5-16,0 2 37 15,-3 0-33-15,3 0-8 16,-3 0-28-16,3 0-6 16,0 15-4-16,-3 21-4 15,-1 19 14-15,-6 21 0 16,-2 14 1-16,-5 16 6 15,-16 17-7-15,-8 22 1 16,-9 33 9-16,-11 26-9 16,-7 25 0-16,0 21 0 0,-8 8-1 15,9 19 5-15,4 11-1 16,2 14-4-16,-7 22 3 16,-4 20 6-16,-8 11-9 15,0 20-3-15,10 7 3 16,4-3 3-16,17-1-3 15,4-12-6-15,4-12 6 16,-5-4 0-16,4 2 0 16,0 3-3-16,-4-7 7 15,1-1 1-15,-4-12-5 16,-3 8-1-16,-7 4 1 16,4-3 6-16,0-4-6 15,-3-14 0-15,6-1 0 16,3-10 16-16,3-7-16 15,11-10 7-15,-4-14-4 0,3-6-1 16,5 1 0-16,0 0 8 16,-1-6-5-16,-1-2-4 15,-2-13 1-15,-1-4-2 16,0-3 5-16,1-12-3 16,2-9-1-16,-3-22 8 15,0-22-8-15,1-17 4 16,6-18-5-16,2-16-4 15,0-14-1-15,5-20 3 16,4-19-2-16,4-25-7 16,4-18-27-16,4-18-36 15,-7-16-109-15,-6-7-213 0</inkml:trace>
  <inkml:trace contextRef="#ctx0" brushRef="#br0" timeOffset="152627.74">15961 15475 1296 0,'0'0'0'16,"0"0"-110"-16,-25-114-112 16,-5 32-180-16</inkml:trace>
  <inkml:trace contextRef="#ctx0" brushRef="#br0" timeOffset="157834.57">19028 9329 22 0,'0'0'19'0,"0"0"20"0,0 0 13 15,0 0-31 1,0 0-7-16,0 0-1 0,0 0 8 15,0 0 3-15,0 0-23 16,0 0-1-16,-3-2-18 16,-17-6-93-16</inkml:trace>
  <inkml:trace contextRef="#ctx0" brushRef="#br0" timeOffset="159378.84">1788 2392 10 0,'0'0'41'0,"0"0"1"0,0 0-18 16,0 0-10-16,0 0-1 16,0 0-12-16,0 0 8 15,-3 0 21-15,3 0 17 16,0 0 23-16,0 0-7 15,0 0-18-15,0 0 8 16,0 0-21-16,0 0-4 16,0 0 3-16,0 0 5 15,0 0 2-15,0 0-3 16,0 0-4-16,0 0 15 16,0 0-21-16,0 0-8 0,0 0-13 15,0 0-4-15,0 0 13 16,0-3-13-16,0 3 0 15,0 0-5-15,0 0 5 16,0 0-9-16,0 0-10 16,0 0-12-16,0 0-9 15,0 0-39-15,0 0-40 16,-3 0 39-16,-13 11-95 16,-1 0-60-16</inkml:trace>
  <inkml:trace contextRef="#ctx0" brushRef="#br0" timeOffset="160337.9">1893 1917 223 0,'0'0'21'0,"0"0"53"0,0 0 14 15,0 0-14-15,0 0 14 16,0 0-43-16,-17-39-30 16,17 49-15-16,0 30-18 15,0 27 18-15,0 23 50 16,0 12-28-16,-3-4-11 15,-4-11-2-15,1-12-7 16,-3-14 1-16,-2-22 1 16,7-17 0-16,1-13 14 15,3-9-2-15,0 0 37 16,-9-23 27-16,-6-15-33 16,-3-17-47-16,-4-13 0 0,8-9-1 15,1-6-6-15,7 1 7 16,6 10-5-16,0 17-17 15,0 18-10-15,21 16-16 16,7 10-29-16,11 9 6 16,7 2 33-16,-4 2-13 15,-5 15 12-15,-13 7 0 16,-8 1 12-16,-14 4 8 16,-2 5 9-16,-12 2 10 15,-12 0 20-15,-4-4-2 16,5-4 1-16,4-10 8 15,7-7-16-15,9-5-11 16,3-1-9-16,9 4-6 16,24 1 13-16,12 2-3 15,10-3-11-15,3-1-7 0,-9 1 7 16,-13-2 14-16,-15-1-2 16,-18 3-1-16,-6 8 5 15,-34 12 11-15,-16 9 4 16,-11 4-7-16,-1-1-2 15,4-7-1-15,11-12-5 16,14-10-10-16,17-12-20 16,19-12-41-16,30-25-137 15</inkml:trace>
  <inkml:trace contextRef="#ctx0" brushRef="#br0" timeOffset="160915.84">2392 2163 182 0,'0'0'107'15,"0"0"-31"-15,0 0-35 16,-91 42-20-16,60-12-8 16,1 3-1-16,6-3 5 15,8-1-12-15,10-7-3 16,6-7-2-16,0-3-2 16,22-8 0-16,2-4 2 15,12-8-2-15,1-20 4 16,2-6 7-16,-2-5 2 15,-9 0-11-15,-11 8-3 16,-2 7 3-16,-11 10 0 16,-4 10 6-16,0 4 12 0,0 1-18 15,0 21-5 1,0 9 4-16,0 7 1 0,0-6 6 16,8-10-6-16,4-8-4 15,4-7 2-15,5-7 2 16,3-5 2-16,3-20 13 15,6-12-3-15,-2-9 0 16,-1 0-11-16,0-2 3 16,-11 9-3-16,-3 10 26 15,-10 12 30-15,-4 14 4 16,-2 3-7-16,0 0-30 16,0 9-24-16,0 14-23 0,3 6 23 15,9 5 2 1,7-3-2-16,8-4-4 0,1-3 4 15,2-5-2-15,-3-5 4 16,-9-4-4-16,-8-5 2 16,-7-1 0-16,-3 4 0 15,-13 2-1-15,-17 6-40 16,-7 6 40-16,-7-4-6 16,1-1-31-16,9-8-44 15,7-6-13-15,15-3 10 16,12-29-111-16,17-14-8 15</inkml:trace>
  <inkml:trace contextRef="#ctx0" brushRef="#br0" timeOffset="161529.84">2986 2068 73 0,'0'0'178'16,"0"0"-42"-16,0 0-81 16,0 0-29-16,0 0 32 15,0 0 6-15,19 72-46 16,-1-60-12-16,3-5 4 15,12-7-7-15,4 0-1 16,5-4 8-16,-2-13 1 16,-5-8-8-16,-7-3-3 15,-12 0-7-15,-8 2 4 16,-8 4 6-16,0 8 0 16,-17 8 3-16,-8 6-5 15,-5 8 7-15,3 20-6 16,-1 14 2-16,7 10-8 0,15 10 2 15,6-1 0-15,22-5-24 16,28-10-27-16,18-18-32 16,20-23 23-16,12-6-9 15,8-36 36-15,-4-17 6 16,-13-7-11-16,-19-3-30 16,-31 6 54-16,-32 7 16 15,-12 6 33-15,-34 12 59 16,-14 11-30-16,-4 17 13 15,3 5 7-15,7 25-41 16,8 13-22-16,10 10-17 16,17 4-2-16,10-4-7 0,16-6 5 15,20-11-8-15,10-17 3 16,-1-12-16-16,-2-4-10 16,-7-29 33-16,-8-18 3 15,-4-11 2-15,-9-13 14 16,-9-5-17-16,-6-14 19 15,0-11 10-15,0-9 4 16,-15 8 13-16,-6 26-4 16,9 28-2-16,2 33 22 15,5 18-25-15,1 45-39 16,4 24-36-16,0 24 34 16,3 17 0-16,22 5-48 15,14 8-55-15,22-5-61 0,21-16-61 16</inkml:trace>
  <inkml:trace contextRef="#ctx0" brushRef="#br0" timeOffset="162155.16">4928 1769 474 0,'0'0'0'0,"0"0"-21"16,-27 98 21-16,27-45 36 15,6 0-17-15,12-1 8 16,6-10-10-16,-2-8-13 16,2-9 13-16,-3-16-9 15,0-6-2-15,1-3 7 0,1-22 1 16,2-18-3-16,-6-19-11 16,-11-8-49-16,-8-8 34 15,-6 3-21-15,-21 12 35 16,-3 17 1-16,2 23 0 15,4 20 0-15,0 16 0 16,0 27-15-16,5 15 12 16,10 7-4-16,9-7 3 15,4-10 2-15,20-14 1 16,9-14 0-16,4-11-3 16,1-9 4-16,0 0 65 15,-2-26-22-15,3-9-17 0,-3-10-4 16,-5-9-8-1,-1 1-4-15,-8 7-10 0,-8 15 2 16,-7 20-8-16,-1 11 0 16,3 21-31-16,6 16 32 15,3 8 5-15,7-1 5 16,-1-9-5-16,3-11 0 16,-6-10 2-16,0-8-1 15,-5-3 5-15,2-3 36 16,3-13 1-16,7-17 36 15,5-14-28-15,6-7-27 16,-3 2 1-16,2 10-25 16,-8 13-5-16,-7 16 3 0,2 10-13 15,-6 10-6 1,2 22 6-16,-3 9 6 0,3 3 2 16,4-1-65-16,5-7-55 15,6-12-41-15,12-9-102 16</inkml:trace>
  <inkml:trace contextRef="#ctx0" brushRef="#br0" timeOffset="163594.97">7374 1763 113 0,'0'0'21'16,"0"0"134"-16,0 0-57 15,0 0-9-15,-42-80 15 16,17 53-52-16,-8 1 20 15,-10 6-20-15,-2 11 1 16,-13 9-14-16,-3 2-21 16,-5 30-7-16,2 16-11 15,10 10-3-15,13 3-3 16,21-8 3-16,17-13-7 16,3-15 3-16,30-12-13 15,18-13 12-15,10-10 8 0,15-29 1 16,3-15-1-16,-4-10-7 15,-4-6 1-15,-15-2-8 16,-9-10 3-16,-14-4 7 16,-13 3-2-16,-14 15-2 15,-3 27 8-15,0 26 4 16,0 15-4-16,-11 28 0 16,-1 34-84-16,-1 28 73 15,4 13 10-15,9-5 1 16,0-18 0-16,16-19-17 15,10-19-42-15,12-17 49 16,-2-19-10-16,3-6-9 16,0-17 20-16,1-21 9 0,-3-7-3 15,-10-4 3 1,-9 0 0-16,-6 13 6 0,-6 13 3 16,-6 13-8-16,0 10 6 15,3 7-7-15,-3 19-25 16,6 8 25-16,4 2 0 15,1-4 3-15,1-9-3 16,1-7-2-16,-4-7 2 16,0-9 0-16,0 0 2 15,0-4 0-15,-3-17 11 16,-3-4 4-16,-3-9-14 16,0-4 7-16,-3-2-9 0,-9 6 0 15,-3 10 7 1,6 16-7-16,0 8-1 0,-1 18-4 15,1 18-51-15,4 15 55 16,2 8 0-16,3 0 0 16,0-3-5-16,17-12-53 15,11-15-12-15,12-17 35 16,11-12 5-16,6-12-17 16,10-25 19-16,-2-11 5 15,-9-5 8-15,-16-3 15 16,-16 0 92-16,-11-2 24 15,-10 8-35-15,-3 13-2 16,0 16 22-16,0 18 47 16,0 3-115-16,0 32-33 15,0 23 0-15,0 30 5 0,0 22 34 16,14 13-9-16,5 13 1 16,5 3 2-16,-6-3 11 15,-2-10-36-15,-13-19-7 16,-3-26 3-16,0-22 0 15,-19-20 1-15,-7-14-5 16,-12-18 0-16,-10-4-17 16,-12-41-36-16,-1-25-22 15,6-15 34-15,9-17-56 16,10-4 59-16,21 3 31 16,12 8-9-16,6 9 15 15,42 12-20-15,23 6-3 0,13 4-3 16,13 2-1-16,-3 10-9 15,-6 7-10 1,-18 9 33-16,-15 6 11 0,-19 6 6 16,-14 8-3-16,-11 3 27 15,-5 4 61-15,-3 5-12 16,0 0-13-16,0 0-37 16,0 0-26-16,0 20-11 15,3 13-26-15,6 9 37 16,4 3 0-16,4-6 0 15,2-8 0-15,5-9-16 16,4-15-36-16,8-7-47 16,3-21-7-16,4-23-28 0,-9-9-54 15</inkml:trace>
  <inkml:trace contextRef="#ctx0" brushRef="#br0" timeOffset="163796.28">8791 1316 1 0,'0'0'213'0,"0"0"-63"16,0 0-66-16,0 0-59 15,0 0-20-15,0 0-10 16,0 0 4-16,-58 95-3 16,79-78 4-16,3-7 0 15,-5-7 4-15,-4-3-1 16,-3-10 9-16,-6-15 12 16,-3-5-17-16,-3-4-7 0,0 2-12 15,-9 11-34-15,-3 13-13 16,-3 8 7-16,-1 24-208 15</inkml:trace>
  <inkml:trace contextRef="#ctx0" brushRef="#br0" timeOffset="164297.84">8878 1719 302 0,'0'0'17'0,"0"0"98"15,0 0-71-15,0 0-20 16,0 0 2-16,0 0 0 16,34-54-26-16,-22 72 2 15,3 6 1-15,6 0-3 0,-2-3 8 16,-4-4-7-16,3-6-1 16,-6-8 5-16,1-3-3 15,4 0 2-15,2-14 10 16,5-11-8-16,7-9 2 15,2-8-8-15,3 1-6 16,-5 7 5-16,-7 11-2 16,-9 15-4-16,0 8 0 15,-6 11-28-15,3 19 27 16,4 4 2-16,-2 2 6 16,-1-9 0-16,2-8 0 15,0-7 1-15,0-8-2 0,1-4 2 16,8-2 6-16,4-21 3 15,2-8-4-15,3-7-3 16,-1-2-3-16,3 1 2 16,-5 11-2-16,-8 8 2 15,-11 12-5-15,-5 8 3 16,-3 14-17-16,0 19 17 16,0 15 1-16,1 0 6 15,-1-4-7-15,3-8 0 16,3-12-71-16,9-17-97 15,7-7-40-15</inkml:trace>
  <inkml:trace contextRef="#ctx0" brushRef="#br0" timeOffset="164441.13">10005 1052 518 0,'0'0'2'16,"0"0"3"-16,0 0-10 15,0 0-22-15,0 0-133 16,0 0-112-16</inkml:trace>
  <inkml:trace contextRef="#ctx0" brushRef="#br0" timeOffset="164653.23">10288 1110 609 0,'0'0'98'16,"0"0"-11"-16,0 0-62 16,-32 75-23-16,20-10-4 15,9 17 4-15,0 12-2 16,0 12 0-16,-3-1-3 16,-6-12-120-16,2-20-31 15,-1-24-3-15,-2-21-26 16</inkml:trace>
  <inkml:trace contextRef="#ctx0" brushRef="#br0" timeOffset="164920.59">9889 1526 478 0,'0'0'16'16,"0"0"78"-16,0 0-87 15,0 0-7-15,0 0-12 16,106-34 12-16,-36 18 17 15,3 2-4-15,-12 3-6 16,-7 8-5-16,-17 3-3 16,-7 5 1-16,-9 18-12 15,-6 13 11-15,-9 7 2 16,-3 3 1-16,1 2 3 16,-4-9-4-16,0-6-2 15,0-13-55-15,0-12-38 0,6-8 22 16,11-8-85-16,8-20-35 15</inkml:trace>
  <inkml:trace contextRef="#ctx0" brushRef="#br0" timeOffset="165038.6">10535 1419 1 0,'0'0'75'15,"6"-113"77"-15,-6 86 39 16,0 12-51-16,0 11-44 16,0 4-96-16,0 0-6 15,0 1-33-15,3 22-129 16,4 13-11-16</inkml:trace>
  <inkml:trace contextRef="#ctx0" brushRef="#br0" timeOffset="165678.22">10729 1557 153 0,'0'0'271'15,"0"0"-107"-15,-42-72 15 16,36 63-71-16,3 9-56 15,-3 0-52-15,-6 22-18 16,3 19-16-16,-4 13 30 16,1 7 4-16,9-5 0 15,3-6 3-15,0-14-3 16,0-11-1-16,6-13-4 16,3-7-2-16,1-5-23 0,-1-3 30 15,2-26 4 1,-1-11-4-16,-1-12-49 0,-6-8 40 15,-3-1 9-15,0 6-21 16,-9 15 21-16,-4 20 1 16,-1 20-1-16,-2 4-5 15,1 28-32-15,-3 10 19 16,12 3 17-16,6-7-10 16,13-8 3-16,17-9 8 15,3-9-4-15,3-9 4 16,2-3 5-16,3-6 2 15,5-16 16-15,-1-4 13 16,-2-12-9-16,-1-2-3 16,1-2 1-16,-10 8-20 15,-8 13-5-15,-11 10-1 16,-8 11-1-16,-3 3-20 16,4 21-15-16,5 10 37 0,0-1 0 15,9-5 4-15,-5-11-4 16,1-8 1-16,2-5 4 15,-3-4-1-15,7 0 2 16,3-10 11-16,6-11-11 16,-5-3 5-16,-5 1-3 15,-5 7 33-15,-4 5-10 16,-7 5-31-16,0 4-3 16,0 2 3-16,1 5-23 15,7 17 9-15,4 6 12 0,1 4-26 16,8 9-69-16,0 0-88 15,4 2-121-15</inkml:trace>
  <inkml:trace contextRef="#ctx0" brushRef="#br0" timeOffset="166007.41">12457 1419 634 0,'0'0'40'0,"0"0"-20"16,0 0-20-16,0 0 0 16,-13 85 2-16,29-38 17 0,7 0-2 15,4-8 6-15,-5-7-14 16,0-6 3-16,-5-11-12 16,-1-6 0-16,-4-9 4 15,3 0 3-15,0-5 11 16,1-21 4-16,-2-11-7 15,-2-16 2-15,-12-22-15 16,0-4-2-16,-12 4-16 16,-9 19-15-16,0 27 26 15,-6 24-9-15,2 5-50 16,-2 26-33-16,5 19 9 16,5 11-60-16,14 6-68 15</inkml:trace>
  <inkml:trace contextRef="#ctx0" brushRef="#br0" timeOffset="166278.34">12944 1518 214 0,'0'0'67'16,"0"-101"10"-16,0 55 31 16,-6 17 64-16,-3 14-45 15,2 11-45-15,0 4-22 16,-3 13-42-16,-8 29-15 15,-6 26 7-15,-1 23 35 16,11 17-7-16,14 16-14 16,14 8 34-16,23 1-30 15,14-7-26-15,4-15 0 16,-4-13-2-16,-11-25-10 16,-16-26-85-16,-24-22-67 0,-18-22 24 15,-37-7 47-15,-11-28-332 16</inkml:trace>
  <inkml:trace contextRef="#ctx0" brushRef="#br0" timeOffset="166453.01">12587 1993 524 0,'0'0'91'0,"0"0"113"16,0 0-94-16,95-97-110 15,-2 58-13-15,25 1 13 0,18 5-7 16,4 0 7-1,3 7-6-15,-16 1-80 0,-24 0-50 16,-18 6-92-16,-27-2-206 16</inkml:trace>
  <inkml:trace contextRef="#ctx0" brushRef="#br0" timeOffset="168527.94">2786 3550 189 0,'0'0'3'15,"0"0"22"-15,0 0 117 16,-21-88-52-16,2 68 0 15,1 3-25-15,-9 1-6 16,-3 6-8-16,2 5-4 16,-2 5-24-16,5 9 11 15,-5 33-34-15,6 15-20 0,3 11 16 16,15 4 2-16,6-9-3 16,9-11-10-16,22-13-1 15,10-18-36-15,6-18 25 16,7-3 8-16,0-35-3 15,-2-12 22-15,-3-11 0 16,-7-4-13-16,-11 1 1 16,-10 4 12-16,-12 7 0 15,-9 13 9-15,0 16-7 16,0 16-4-16,0 5 0 16,0 22-26-16,0 19-6 15,11 14 27-15,11 4 7 0,5-5 2 16,1-10-2-16,2-14 0 15,-2-12-5-15,-4-8 5 16,-9-10 0-16,-2-2 1 16,-5-20 11-16,-8-14 3 15,0-6-15-15,-8-1-14 16,-20-3 14-16,-5 6 0 16,-4 7-1-16,6 10-3 15,1 15 5-15,10 8-2 16,1 2-46-16,10 21 1 15,9 3 44-15,0 4-5 16,17-2 6-16,14-9-3 16,9-5-4-16,2-8 7 0,-3-6 1 15,-6 0 31-15,-5-9-13 16,3-10 12-16,-1-4 13 16,0-7-19-16,3-3-14 15,-8 4 5-15,2 4-11 16,-8 9-4-16,-5 8-1 15,-1 8-11-15,5 10-7 16,3 18-3-16,4 9 22 16,2-1 2-16,-3-5 1 15,-6-8-3-15,-6-9 0 16,-2-7 2-16,-7-4 1 16,0-3-1-16,5 0 8 15,5-11 11-15,2-14 5 16,7-9-4-16,2-7-10 0,-1-2 9 15,-1 8-9-15,-6 14-9 16,-5 9-2-16,-5 12-2 16,4 0-24-16,2 29-12 15,9 10 37-15,7 11 1 16,2-4 6-16,1-12-7 16,-8-10 1-16,-2-12-3 15,-9-7 6-15,-8-5-4 16,-1 0 11-16,0-5 17 15,3-21 32-15,0-17-18 16,6-14-40-16,0-8 7 0,0-1-9 16,4 9-3-1,-2 16 0-15,2 16-10 16,-2 16-31-16,2 9-18 16,-1 0-69-16,3 23-15 0,1 5 19 15,2 3 32-15,6-1-12 16</inkml:trace>
  <inkml:trace contextRef="#ctx0" brushRef="#br0" timeOffset="169150.98">4206 3355 34 0,'0'0'158'16,"0"0"-8"-16,0 0-43 15,0 0-44-15,0 0-36 16,0 0-21-16,18 37 0 16,4-21 20-16,2-2-16 15,0-5 2-15,0-1 9 0,1-5-7 16,-1-3-2-16,0 0-2 15,-3 0-3-15,1-17 5 16,-4-5-12-16,-3-6-8 16,-9-4-20-16,-6-4 5 15,0 1-17-15,-9 5 19 16,-10 10 18-16,-4 14 3 16,1 6 22-16,-8 19-16 15,-3 21-4-15,2 13 5 16,7 3 13-16,9 2-20 15,15-8 0-15,0-8-3 16,18-14-1-16,21-13-16 16,10-15 13-16,6 0 7 0,3-22 13 15,-1-10-13-15,-3-6-72 16,-11-2 72-16,-7-5 0 16,-8 6 19-16,-7 3 15 15,-12 10 41-15,-3 11-32 16,-6 6 120-16,0 6-59 15,0 2-17-15,0-1-47 16,-3 2-3-16,0 0-16 16,3 0-15-16,0 0-6 15,0 0-13-15,0 0 2 16,0 0 6-16,0 0 1 16,0 0 4-16,0 0 11 15,0 0 3-15,0 0 3 16,0 0 5-16,0 0-10 0,0 0 35 15,0 0-18-15,3 0 0 16,-3 0 4-16,3 0-24 16,-3 0-7-16,0 0-2 15,0 0 0-15,0-1-4 16,0-1-2-16,0 2-49 16,0-3-44-16,3 3-39 15,-3-11-104-15,0-7-236 16</inkml:trace>
  <inkml:trace contextRef="#ctx0" brushRef="#br0" timeOffset="170336.01">3939 3266 18 0,'0'0'41'0,"0"0"18"15,0 0 59-15,0 0-47 16,0 0-22-16,0 0-34 16,-6 0-4-16,6 0 2 15,0 0-4-15,0 0-6 16,0 5-3-16,3 18 0 16,12 14 16-16,6 16 8 15,-3 5 14-15,4 3 2 0,-6-8-17 16,-2-11-12-16,-1-11 16 15,-4-10-18-15,-4-9 21 16,-1-8-2-16,-2-4-6 16,1 0 13-16,0 0 11 15,-3 0-5-15,7-6-7 16,5-19-3-16,0-12 24 16,6-15-34-16,-2-9-12 15,-2-7 0-15,-8 1-6 16,-3 8-3-16,-3 14-1 15,0 18-14-15,0 17-8 16,0 10-75-16,0 0-82 16,3 17-119-16,1 8 35 0</inkml:trace>
  <inkml:trace contextRef="#ctx0" brushRef="#br0" timeOffset="173358.72">4646 3294 72 0,'0'0'9'0,"0"0"127"16,0 0-49-16,0 0-34 16,0 0-6-16,0 0 1 15,-6 2 18-15,6-2-19 16,9-4-6-16,10-4-18 16,1-1-23-16,8 3-1 15,2 3-2-15,-3 3 1 0,1 0 0 16,-4 6-4-16,-5 16-6 15,-2 14 10-15,-8 9 2 16,-9 10 5-16,0-2 4 16,0-7 5-16,0-7 30 15,0-12-30-15,0-7-12 16,0-7-4-16,16-7 2 16,11-6-2-16,18 0 1 15,16-22-12-15,12-15-61 16,0-8-43-16,-10-4 20 15,-14-2 63-15,-13-2 18 16,-17 1 16-16,-13 9 23 0,-6 10 45 16,-3 14 32-16,-13 10 25 15,-4 9-70-15,-2 0-33 16,-5 14-17-16,2 14-5 16,1 11-2-16,6 4 0 15,15-1-1-15,3-7 1 16,6-8-5-16,16-10 1 15,1-10 1-15,5-7 1 16,-1 0-1-16,0-14-3 16,-5-8 5-16,-1-6 6 15,-6-1 2-15,-9-1 28 16,-3 3 23-16,-3 8 15 16,0 7-6-16,0 8-35 15,0 4-4-15,0 1-26 16,0 31-22-16,-3 27 11 0,3 29 11 15,0 32 21 1,13 19-9-16,23 9-1 0,15 2 13 16,7-18-20-16,-7-22-4 15,-14-28 12-15,-19-26-5 16,-15-25 17-16,-8-13 5 16,-39-11 23-16,-25-7 20 15,-10-10-53-15,-5-29-14 16,7-23-5-16,19-24 0 15,16-25-33-15,18-22-11 0,24-17-26 16,24 1-12 0,37 15-38-16,21 27-6 0,12 28 47 15,3 28 35-15,-6 15 12 16,-18 16-17-16,-22 8 23 16,-17 7 25-16,-16 5 1 15,-12 0-2-15,-3 0 2 16,-3 0 1-16,0 0 6 15,0 0-1-15,0 0-4 16,0 0 11-16,0 0-12 16,3-3-1-16,3-11 18 15,0-4-8-15,6-10 1 16,-9-7-10-16,0 1 0 16,-3 6 5-16,0 9-5 15,0 11 4-15,0 8 2 0,0 0-7 16,-11 14-13-16,-5 17-18 15,-2 13 29-15,0 6-3 16,9-2 5-16,9-4 0 16,0-10-2-16,15-8 0 15,18-15-6-15,13-9 6 16,5-2 2-16,9-16 14 16,-5-12-14-16,-6-6 0 15,-10-5-4-15,-8-3-8 16,-10-5 12-16,-12 4 6 15,-3 5-1-15,-6 15 7 16,0 9 20-16,0 11 12 0,0 3-44 16,0 10-8-1,0 19-28-15,0 7 36 16,0 4 2-16,0-5 11 0,3-6-1 16,1-12 7-16,-4-8 2 15,3-6-1-15,-3-3 1 16,0 0 2-16,5 0 2 15,-2 0 23-15,0 0 6 16,6-12 27-16,4-12-25 16,4-5-38-16,-4 1-4 15,-4 8-11-15,-3 7 2 16,-3 9 6-16,-3 4-11 16,0 0 2-16,0 0 0 0,0 0-2 15,0 0-10 1,0 0 0-16,0 0-2 0,0 0 10 15,0 1-6-15,0 4 3 16,0-2 4-16,0-1 2 16,0 1 0-16,0-3-1 15,0 0 2-15,0 0 6 16,0 0-8-16,0 0 3 16,0 0 10-16,0 0-4 15,0 0-3-15,0 0-3 16,0 0 0-16,0 0 3 15,0 0-6-15,0 0 0 16,0 0-1-16,0 0 1 16,0 0-1-16,0 0 0 15,0 0-3-15,3 0-2 0,-3 0 6 16,0 0-2-16,0 0 1 16,4-3 1-16,-4 2 0 15,3 0-1-15,5-2 3 16,-2-2-3-16,0 1 1 15,1 0 0-15,-4 1-1 16,0 0 1-16,-3 1-1 16,3 2-30-16,-3 0-12 15,0-3 21-15,0-4-16 16,-13-3-73-16,-1 0-35 16,-5 3 116-16,4 1-1 15,-3 3-50-15,0-2 55 0,5 2 26 16,7 0 0-1,3 0 9-15,1 2 42 0,2-1-4 16,0 2 8-16,0 0-9 16,0 0-26-16,0 0-20 15,0 9-11-15,0 18-16 16,0 14 27-16,0 13 14 16,0 6 2-16,0 3 4 15,-1-9 4-15,-4-7-1 16,2-15-13-16,-1-13 8 15,4-9 14-15,0-8-5 16,0-2-4-16,0 0 19 0,0 0-9 16,0-9 26-1,7-21-11-15,10-16-8 16,8-13-32-16,8-2-5 0,-3 8-3 16,-2 11-8-16,-4 16-31 15,-2 15 24-15,1 11-18 16,2 7-3-16,5 23 22 15,3 14-4-15,-2 1 5 16,-7-5-6-16,-2-7 2 16,-8-13 9-16,-8-9-7 15,-2-8 15-15,-1-3 3 16,0 0 9-16,3-14 6 16,9-19 11-16,6-13-14 0,6-13-1 15,1-1-14-15,2 9 0 16,-5 14 1-16,-8 15-1 15,-1 13-8-15,-7 7 1 16,4 2-8-16,1 4-4 16,5 14 1-16,1 6 17 15,-4-2-2-15,-7-8 3 16,-3-5-1-16,-6-4-3 16,0-4 4-16,0-1 6 15,0 0-6-15,0 0 7 16,-12 0 26-16,-12-6-15 15,-10-8-9-15,1 2-4 0,3 2-2 16,11 3-5-16,7 7 2 16,4 0-16-1,1 27 2-15,4 15-13 0,3 14 14 16,7 3 10-16,23-4-28 16,9-12-53-16,13-13-11 15,-1-18 45-15,1-12 32 16,-3-7-27-16,-10-22 30 15,0-10-4-15,-9-1 3 16,-8-5 11-16,-5-2 9 16,-4-3-4-16,-7 8 14 15,-3 12-12-15,-3 18 43 16,0 10 24-16,0 2-69 16,0 10-7-16,0 13-31 15,0 11 38-15,6-2 4 0,12-3-2 16,4-8-4-16,4-10 2 15,2-6 0-15,6-5-1 16,-5-7-9-16,6-16-4 16,-2-9-16-16,-10-3 2 15,-4-1 28-15,-13-6 0 16,-6-2 7-16,0 2 0 16,-12 9-5-16,-4 11-1 15,-7 20 57-15,-7 6-25 16,-1 32-33-16,-9 18-5 15,10 12 5-15,9 5 5 16,6-5-3-16,15-7-1 16,11-18-2-16,32-18-17 15,21-23-54-15,18-14 0 0,2-34-200 16</inkml:trace>
  <inkml:trace contextRef="#ctx0" brushRef="#br0" timeOffset="174417.47">8806 3104 469 0,'0'0'5'15,"0"0"124"-15,0 0-97 0,0 0-32 16,0 0-24-16,-34 109 24 16,34-45 5-16,0 2 0 15,6-10 2-15,7-9 0 16,2-12 14-16,-4-14-21 15,-1-11 0-15,-4-9 10 16,3-1-4-16,10-13 11 16,8-19 9-16,9-14-7 15,0-6-9-15,-5 5-10 16,-7 15 2-16,-12 13-6 16,-5 13 4-16,-1 6-16 15,2 22-15-15,4 15 6 0,7 10 25 16,5 1 0-16,4-9 1 15,5-13-6-15,0-11-13 16,-1-15 5-16,3-2 10 16,1-28 3-16,1-11 13 15,-6-11-9-15,-11-4-2 16,-10-4 16-16,-10 0-16 16,0 3 1-16,-13 13 0 15,-4 16 0-15,7 15 12 16,1 13-10-16,6 3-5 15,0 24-70-15,3 7 27 16,3 8 38-16,24-3-55 16,13-6 13-16,6-9 1 15,2-11 2-15,-2-10 34 0,-7-3 5 16,-12 0 10-16,-5-12-4 16,-8-5 6-16,-8-2 1 15,-3-3 18-15,-3 2 11 16,0 3 14-16,0 8 48 15,0 5-32-15,0 4-39 16,0 0-28-16,0 0-32 16,13 8-4-16,11 5 32 15,3-1 4-15,10-2 10 16,-7-8-9-16,-2-2-1 16,-5 0-1-16,-7-8-5 15,-4-6 5-15,-7-2-8 0,-5-4 9 16,0-2 11-16,-14-2-5 15,-14 1 6-15,-5 7-6 16,-3 12 12-16,0 4 15 16,1 27-18-16,2 16-4 15,10 13-5-15,7 3-6 16,13-1 0-16,3-4-2 16,27-9-6-16,18-10-11 15,19-16-38-15,12-17 11 16,4-4-105-16,-5-30-70 15</inkml:trace>
  <inkml:trace contextRef="#ctx0" brushRef="#br0" timeOffset="175652.16">10983 3297 365 0,'0'0'14'0,"0"0"-4"16,0 0 40-16,0 0-42 16,0 0 5-16,0 0 55 15,93-17 8-15,-51-9-48 16,1-7-17-16,-4-8-6 16,-9-4-5-16,-11-3-24 15,-12-5 22-15,-7 2 2 16,0 7 2-16,-4 14 3 15,-9 16-2-15,1 14 18 16,-5 12-12-16,1 31-9 16,-3 22-6-16,2 13 3 0,10 0 3 15,7-5 3-15,0-13 5 16,0-16-12-16,13-12 8 16,-2-16 1-16,-2-11 16 15,-2-5-2-15,5 0 8 16,12-13 45-16,8-15 21 15,9-13-61-15,2-4-30 16,-1 2-1-16,-6 10 1 16,-13 13-2-16,-10 13-3 15,-6 7-5-15,-1 14-23 16,3 20-10-16,5 10 36 16,5 3-11-16,3-7-23 0,5-12-30 15,3-10 20-15,2-14 10 16,9-4-3-16,2-9-8 15,5-20-8-15,-2-5 30 16,-10-3 28-16,-13-5 2 16,-10-2 17-16,-10 2 25 15,-3 7 16-15,-3 13-28 16,-13 12 91-16,-4 10-32 16,-7 13-71-16,-1 16-20 15,1 11-9-15,12 4 1 16,12-3-4-16,3-7 12 15,3-8-4-15,12-11-16 0,-1-8 16 16,2-4-11 0,3-3 15-16,2-5 9 0,3-17 7 15,-3-7-1-15,-2-7-9 16,-10-1-5-16,0-2 12 16,-4 11-9-16,-1 11-4 15,-4 12 3-15,0 5-3 16,0 0-26-16,3 24-26 15,3 10 45-15,9 10-2 16,6-1 9-16,7-5-65 16,2-10-54-16,0-14-1 15,-2-12 31-15,-1-2-16 16,-2-16 37-16,-2-12 37 16,-7-1 31-16,-7-4 68 15,-5-2 18-15,-2-3-26 0,-2-1-14 16,0 7 41-16,0 12 32 15,0 7-3-15,0 10-49 16,0 3-8-16,0 0-59 16,0 10-2-16,0 19-24 15,0 12 26-15,9 7 15 16,6-1 5-16,7-5-19 16,2-11 1-16,-9-15 0 15,3-6 0-15,-6-8 1 16,-6-2-1-16,4 0 5 15,-3-12 21-15,6-16-2 16,3-16-5-16,-4-9-2 0,3-3-17 16,-6 5-2-16,0 12-1 15,1 15-15-15,-7 15-5 16,-2 6-42 0,-1 3-34-16,0 0-51 0,0 9-32 15,0 11 22-15,0 7 8 16</inkml:trace>
  <inkml:trace contextRef="#ctx0" brushRef="#br0" timeOffset="176148.36">12362 3188 130 0,'0'0'122'0,"0"0"7"0,0 0-24 15,0 0-39-15,0 0 4 16,0 0-22-16,-55-75 13 16,40 68-19-16,-8 1-14 15,0 2-4-15,-3 4-19 16,-5 5-4-16,-6 19-2 16,-2 11-1-16,6 7-1 15,8 5-3-15,8 1-3 16,13-4 8-16,4-8-10 15,10-10 6-15,20-9-7 0,12-12 12 16,4-5 7 0,5-12 0-16,1-20 2 0,-6-5 11 15,-10-10-17-15,-6-4 5 16,-15-7 9-16,-5-6-13 16,-7-10 4-16,-3-6-4 15,0 1-4-15,-7 7 11 16,-5 19 15-16,0 22 40 15,3 17-12-15,4 14-24 16,4 0-30-16,-5 17-10 16,-3 24-13-16,-1 16 18 15,4 16 4-15,6 7 0 16,0 10-2-16,16 0 1 16,26-1-69-16,19-4 3 15,15-18-185-15,8-24-14 16</inkml:trace>
  <inkml:trace contextRef="#ctx0" brushRef="#br0" timeOffset="177197.81">13208 3219 787 0,'0'0'65'0,"0"0"-65"15,0 0-2-15,0 0-23 16,-11 90 25-16,11-35 12 0,0 14 10 16,3 7 10-16,2 11 7 15,-5-2-17-15,0-11-17 16,0-19-2-16,0-24-3 16,0-17 0-16,0-13 15 15,0-1-13-15,0-3 28 16,-7-23 36-16,-4-20-33 15,-4-25-30-15,6-18-3 16,9-22 0-16,0-5-3 16,0-3 3-16,9 10-23 15,6 23-2-15,3 23-25 16,7 26 15-16,2 17-35 16,5 18-48-16,6 2 22 0,4 25 16 15,-2 12 13-15,-10 7 39 16,-15 5 1-16,-15 1 14 15,-12 3 11-15,-24-1 2 16,-7-4 47-16,4-9-1 16,7-10-7-16,15-14 15 15,11-8-25-15,6-7-16 16,0 0-13-16,14-3 4 16,27-20 0-16,12-14 10 15,15-12-10-15,3-8-4 16,-2-9-30-16,-12-4-21 15,-11 3 14-15,-19 13-27 0,-18 16 59 16,-9 20 5 0,0 13 5-16,-23 5-5 0,-6 2-15 15,-1 15 15-15,0 3-1 16,12-3 4-16,5 0 1 16,13-5-4-16,0-1-10 15,7 2 10-15,21-2 0 16,9 0 14-16,7 1 17 15,-1-4-24-15,-1 2 18 16,-9 0 1-16,-7 4-11 16,-3 5-14-16,-8 3 4 15,-5 4-5-15,-2 1 0 16,-8 1 1-16,3-5 6 16,-3-4-7-16,0-7-8 15,3-6-35-15,3-4-3 16,7-2 12-16,7-4 21 15,9-17-7-15,13-10-33 0,0-6 11 16,-3-4 28-16,-3-3 9 16,-8 4 4-16,-7 9 1 15,-12 13 24-15,-5 11 37 16,-4 7 69-16,0 0-65 16,-7 17-50-16,-9 14-10 15,2 11 25-15,2 5-6 16,9-3-18-16,3-9-5 15,6-9-2-15,14-8 0 16,9-12 1-16,4-6 13 0,2 0-6 16,3-20 5-16,-2-11-12 15,-6-7 0-15,-14-7 0 16,-9-3 3-16,-7-2 1 16,-7 0 6-16,-15 10-4 15,-8 10-5-15,-5 16 3 16,-4 14-4-16,-4 3-36 15,2 25-28-15,5 8-36 16,9 4-125-16,8-4-48 16</inkml:trace>
  <inkml:trace contextRef="#ctx0" brushRef="#br0" timeOffset="178241.68">14501 3094 204 0,'0'0'217'0,"0"0"-61"15,0 0 19-15,0 0-20 16,0 0-44-16,0 0-71 16,-23-64-40-16,23 64 0 15,0 13-13-15,9 17-19 16,14 10 32-16,5 3 4 16,2-3-4-16,-3-10 1 15,-5-15-1-15,-12-8 0 16,0-7 9-16,-10 0-7 15,3 0 22-15,3-18 43 16,4-17-10-16,5-14-54 0,9-10-3 16,-1-3-7-16,6 4-10 15,-2 10-35-15,-1 14 1 16,2 18-27-16,-3 9-44 16,2 7-39-16,1 0 1 15,-4 4 62-15,-4 5 61 16,-4 4 19-16,-10-7 14 15,-3 0 4-15,-3-1 12 16,0-1 42-16,0 1 19 16,0 6-15-16,0 3 5 15,0 3-28-15,3 2-25 16,4-2 5-16,0 3-11 0,6-6-1 16,0-1 1-1,2-2-2-15,6-6 11 0,-2-4-9 16,1-1 2-1,-1 0 8-15,0-8-10 0,-2-7-4 16,-8-6-13-16,-9-6-2 16,0-3 8-16,-9-1-23 15,-17 4 30-15,0 10 0 16,-7 10 28-16,-2 7-28 16,1 7-2-16,0 20-2 15,7 10 2-15,5 4-6 16,12 7 4-16,10-1 1 15,2-3 2-15,28-6-5 16,15-12 3-16,14-7-2 0,19-16 1 16,7-3 3-16,6-8-13 15,-10-14 8-15,-10-4-1 16,-13-4-14-16,-15 0 21 16,-8-2 4-16,-24-2 34 15,-11-2-16-15,0 3 10 16,-23 8 55-16,-6 8 19 15,-4 9-47-15,1 8-51 16,-4 0-4-16,-1 17-8 16,5 10-6-16,6 8 2 15,6 5 3-15,10 1-6 16,10 0 11-16,2-5-6 16,23-4-10-16,4-12-7 0,4-11-13 15,6-9 36-15,0-2 11 16,3-24-1-16,4-12 3 15,-4-10-1-15,-2-10-4 16,-11-13 21-16,-1-9-1 16,-6-15-17-16,-1-14 17 15,-6-12-18-15,-4 3 8 16,-6 15 13-16,-5 31-14 16,0 33 37-16,0 27-3 15,0 12-4-15,0 6-47 16,-2 32-37-16,-2 25 17 15,1 31 18-15,1 17 4 16,-2 8-1-16,3 2-1 16,-2-11-7-16,-3-10 5 0,6-10-116 15,0-19-78-15,0-21-153 16,17-21-102-16</inkml:trace>
  <inkml:trace contextRef="#ctx0" brushRef="#br0" timeOffset="180115.74">2222 4802 288 0,'0'0'11'0,"0"0"98"16,-42-81-11-16,38 78 5 15,1 3-4-15,3 14-99 16,0 37-35-16,10 31 19 16,1 27 16-16,-5 15 9 15,-6-4-9-15,0-13-2 16,7-23-3-16,4-32-57 16,1-27-6-16,-2-16 35 15,-7-9 4-15,-3 0 29 0,0-20 5 16,-3-13-3-1,-19-14 2-15,-8 1-4 0,-3-6 3 16,-3 2-1-16,3 10 4 16,8 12 33-16,12 15-1 15,11 13-38-15,2 0 0 16,12 16-67-16,30 9 44 16,16 3 8-16,18-6-24 15,6-15-4-15,-3-7 16 16,-12 0 26-16,-19-17 1 15,-14-3 0-15,-17-4 6 16,-10-5 7-16,-7-2 37 0,0-8 2 16,-16 5-10-16,-8-2 5 15,6 2-2-15,3 12-6 16,6 11-4-16,6 11-20 16,3 8-15-16,0 30-36 15,14 19 12-15,11 11 24 16,5 2 2-16,1-9-2 15,-4-14 0-15,-2-14 0 16,-8-14 1-16,-7-9-1 16,-4-10 0-16,-6 0 0 15,3 0 32-15,3-8-12 16,2-20 14-16,2-10-26 16,5-9-7-16,-2 6 5 0,-1 10-6 15,-4 13-6-15,5 14 5 16,1 4-22-16,8 27-11 15,6 12 17-15,8 11-25 16,10 0-9-16,2-11-1 16,7-12-13-16,-4-13 17 15,-9-14 7-15,-8 0 27 16,-7-14 13-16,-8-12 1 16,-11-7 7-16,-8-3 20 15,0-5 22-15,-18-2 18 16,-6 2-48-16,-6 11 4 15,0 9 30-15,6 15-29 16,2 6-24-16,3 17-13 16,5 18-29-16,5 8 35 0,9 4-8 15,0-7-12-15,17-6-3 16,2-10 10-16,2-10 9 16,-12-8-13-16,-3-6 24 15,-3 0 4-15,3-3 22 16,1-17 2-16,2-8-24 15,0-6-2-15,-4-2 3 16,2 8-3-16,-1 10 1 16,-6 10 51-16,0 8-30 15,0 0-24-15,0 7-10 16,6 11-4-16,8 8 13 16,5 0 1-16,8-3 0 15,1-4-2-15,5-7 7 0,0-10-5 16,-2-2 5-16,2-7 2 15,-3-18 12-15,-2-12-16 16,-4-10 2-16,-9-13 20 16,-2-13 8-16,-10-14 25 15,-3-17-11-15,0-3 2 16,-6 6-10-16,-10 23 0 16,1 28 38-16,3 26 19 15,3 21-46-15,-3 9-50 16,-1 42-3-16,-1 30-15 15,7 28 17-15,7 10-3 16,13 6-6-16,23-7-20 0,13-19-73 16,2-22-120-16,3-29 9 15,-4-28 60-15,-9-17 2 16,-16-25-32-16</inkml:trace>
  <inkml:trace contextRef="#ctx0" brushRef="#br0" timeOffset="180258.9">3478 5020 236 0,'0'0'140'16,"-95"0"-25"-16,65 9 33 16,15 1-53-16,15-1-67 15,15-4-28-15,52-5-10 16,34 0 7-16,38-19-79 16,22-23-94-16,5-11-77 0</inkml:trace>
  <inkml:trace contextRef="#ctx0" brushRef="#br0" timeOffset="181472.6">3796 6797 251 0,'0'0'158'15,"0"0"-152"-15,0 0 82 0,0 0-60 16,0 0-15-16,0 0 16 15,-44 35 8-15,67-45 42 16,17-13 57-16,11-16-82 16,7-11-32-16,-1-12-22 15,-5-8-1-15,-7-5-1 16,-17 0-16-16,-13 0 16 16,-15 10-10-16,0 14 3 15,-15 16 8-15,-6 19-4 16,3 16-6-16,-7 5-2 15,1 29-47-15,-4 21 33 16,13 15 18-16,7 3 3 0,8 4 3 16,8-13 3-16,14-10-3 15,9-16-1-15,5-15-11 16,6-14-6-16,9-9 7 16,2-9-17-16,-3-18-9 15,-1-8-43-15,-12-4 17 16,-13 3 47-16,-15 0 19 15,-9 5 7-15,0 8 18 16,0 8 8-16,-3 8 31 16,0 7-43-16,0 0-21 15,3 17-51-15,0 14-13 16,3 6 62-16,21 1-4 16,10-7-18-16,5-11-35 0,4-9-16 15,-1-11 4 1,0 0 54-16,1-23 13 0,-4-4 4 15,-6-4-3-15,-8 0 3 16,-13 4 12-16,-5 4 44 16,-7 9 39-16,0 5 23 15,0 7-11-15,0 2-18 16,0 0-63-16,0 8-26 16,0 13-33-16,0 8 28 15,0 0 5-15,0-2-1 16,0-10 1-16,2-8 0 15,1-2 0-15,-2-7 0 0,1 0 9 16,-1 0 5 0,4 0 9-16,4-16 47 0,10-11 2 15,8-10-68-15,6 1-4 16,-5 9 0-16,-1 8-1 16,-9 15-10-16,0 4-6 15,1 8-2-15,-4 17-13 16,6 5 16-16,-3 1 14 15,-5-12 2-15,-5-2-2 16,-5-10-1-16,0-4 3 16,-3-3 5-16,0 0 0 15,3 0 16-15,4-10 8 16,5-17 5-16,6-6-29 16,10-4-5-16,-2 4-1 15,4 10-5-15,-2 12-1 0,-4 11-2 16,4 2-6-1,-4 24-14-15,-2 16 27 0,-5 5-8 16,-14 4 5-16,-3-2 5 16,-9-3-78-16,-30-7-77 15,-18-17-110-15</inkml:trace>
  <inkml:trace contextRef="#ctx0" brushRef="#br0" timeOffset="181660.31">4594 6036 703 0,'0'0'109'0,"0"0"-13"15,0 0 25-15,0 0-56 16,0 0-65-16,0 0-6 16,-27-20-43-16,39 20-124 15,10 9-58-15,4 16 12 16,-1 1-154-16</inkml:trace>
  <inkml:trace contextRef="#ctx0" brushRef="#br0" timeOffset="183102.34">3951 7246 28 0,'0'0'11'15,"0"0"86"-15,0 0-9 0,0 0 1 16,0 0 8 0,0 0 2-16,-3 0 23 0,0 0-17 15,3 0-7-15,0 0-13 16,0 0-33-16,0 0-13 16,0 0-27-16,0 0-5 15,0 0 4-15,0 0-11 16,0 0-5-16,0 0 1 15,0 0-11-15,6 0-5 16,7 7-43-16,7 14 19 16,5 7 41-16,-4 10-15 15,-3 5-6-15,-8 3 8 16,-7-5-1-16,-3-1 12 16,0-11 4-16,-13-3 1 15,4-12 6-15,3-4-3 0,3-7 8 16,1-3 21-16,2 0-6 15,0 0 12-15,0-30 7 16,8-20-18-16,14-12-27 16,8-5-3-16,3 9 0 15,1 18 0-15,-7 13 1 16,-3 14 1-16,-9 13-6 16,4 0-19-16,1 30 16 15,2 19-17-15,0 10-1 16,-5 14-15-16,-1-2-35 15,-2-12-13-15,-1-14-25 16,-4-22 10-16,-3-12 51 0,7-11-35 16,4-11-47-16,8-19 83 15,2-8-37-15</inkml:trace>
  <inkml:trace contextRef="#ctx0" brushRef="#br0" timeOffset="183497.89">4540 7444 32 0,'0'0'100'15,"0"0"77"-15,0 0-13 16,0 0-15-16,0 0-35 15,0 0-34-15,12-24-42 16,-12 24-24-16,0 0-14 16,25 0-13-16,22 0 1 15,24 0 12-15,23-12 7 16,3-5-7-16,-3-4-7 16,-12-4-7-16,-16 4-24 15,-21 2-22-15,-20 6 14 16,-15 3 5-16,-10 3 35 0,-4 0-2 15,-22-3-59-15,-12 4-3 16,-1-3 38-16,0 1 31 16,3 1 1-16,8-3 13 15,7 2 29-15,9-3 19 16,5 5-5-16,7 3 4 16,0-2-53-16,0-1 1 15,10 2-7-15,11 2-1 16,3 2-11-16,6 1-1 15,1 18-1-15,-4 7 12 0,0 8-6 16,-8 4 7-16,-7 6 2 16,-6 4-1-16,-6 2 4 15,0 3-5-15,-9-6-52 16,-10-4-89-16,7-20-133 16</inkml:trace>
  <inkml:trace contextRef="#ctx0" brushRef="#br0" timeOffset="183985.7">5644 7185 603 0,'0'0'0'16,"0"0"-31"-16,-58 97 31 15,40-51 0-15,9 0 0 0,6-3-2 16,3-10 5-16,0-5 1 15,12-11-4-15,1-8 2 16,4-7 5-16,2-2 10 16,5-9 54-16,7-18-4 15,-1-10-46-15,6-6 6 16,0-8-21-16,-2-3-3 16,-1 2 8-16,-3 9-10 15,-5 13-1-15,-6 13-1 16,-5 11-2-16,5 6 1 15,5 7-23-15,6 19 7 16,-2 11 17-16,-1-1-4 0,-6-1 10 16,-8-5-11-16,-10-5 12 15,-3-8-6-15,0-3 1 16,-16-4 24-16,-5-3 17 16,-13-5-15-16,-11-2-4 15,-7-5-9-15,-3-16-12 16,-1-8 15-16,-5-5-17 15,3-4 1-15,6 3-2 16,10 13-18-16,8 13-1 16,13 9-24-16,6 23-67 15,12 18-103-15,3 10 117 16,12-2-118-16</inkml:trace>
  <inkml:trace contextRef="#ctx0" brushRef="#br0" timeOffset="185096.14">6312 5732 66 0,'0'0'34'15,"0"0"76"-15,0 0-28 16,0 0-37-16,0 0 14 16,0 0-20-16,0-86 31 15,0 72-12-15,0-8-8 16,0-3 3-16,0-6-10 15,0 2 3-15,0 4 3 0,0 7-6 16,0 10 1-16,0 4-7 16,0 4-19-16,0 0-18 15,0 0-6-15,0 0-18 16,0 16 9-16,0 14-7 16,9 18 22-1,3 14 1-15,0 8-1 0,-3 9 11 16,-2-4-9-16,-4-8 1 15,-3-14-1-15,3-16-2 16,3-11-23-16,2-13-96 16,5-9-56-16,5-4-44 15,-6-14-52-15</inkml:trace>
  <inkml:trace contextRef="#ctx0" brushRef="#br0" timeOffset="185357.84">6066 6295 500 0,'0'0'34'16,"0"0"-15"-16,0 0 43 16,0 0-13-16,0 0-48 15,0 0 42-15,149 2 68 16,-52-12-66-16,6-9-26 15,9 2-11-15,7-2-7 16,-1-1 4-16,-12-1-5 0,-18 1-52 16,-27 10-24-16,-25 3-52 15,-18 7-61-15,-18 0-89 16</inkml:trace>
  <inkml:trace contextRef="#ctx0" brushRef="#br0" timeOffset="185851.65">6448 6515 582 0,'0'0'1'0,"0"0"112"15,0 0-75-15,0 0-31 16,0 0-7-16,0 0-5 0,-9 7 5 15,9-7-5-15,3 4 1 16,13 2-6-16,4 9 9 16,8 5 0-16,2 8-4 15,-3 1 5-15,-8 3 0 16,-4 0 1-16,-8-2 3 16,-7-5-4-16,0-2 7 15,-1-6-3-15,-8-3 11 16,0-4-11-16,3-4-1 15,3-6 36-15,0 0 2 0,3 0 36 16,0-8 1-16,0-26-8 16,15-17-56-16,12-15-14 15,9 2 0-15,4 11-6 16,3 12 12-16,-1 15-6 16,-2 9 0-16,-7 9-7 15,-5 8 3-15,-8 5-17 16,2 17 1-16,-4 17 18 15,-9 8-14-15,-3 7 2 16,-6 4-12-16,0 0-18 16,-3-3-29-16,-6-6-83 15,-1-15-42-15,5-17-72 16</inkml:trace>
  <inkml:trace contextRef="#ctx0" brushRef="#br0" timeOffset="186160.21">7783 6070 650 0,'0'0'9'16,"0"0"-18"-16,0 0 4 15,0 0 3-15,0 0 1 16,0 0 1-16,76 0 68 0,-3 0 15 16,12 0-34-16,3-14-29 15,-3-3-17-15,-4-2 3 16,-13 2-6-16,-10 4-12 16,-22 6-70-16,-12 4-30 15,-21 3-68-15,-3 3-47 16,-30 18 23-16</inkml:trace>
  <inkml:trace contextRef="#ctx0" brushRef="#br0" timeOffset="186423.47">7732 6364 428 0,'0'0'110'0,"0"0"-97"15,0 0 58 1,0 0-6-16,0 0-41 0,0 0 22 15,106 3 33 1,-30-13-45-16,12-1-25 0,3-5-8 16,-4-1 18-16,-10 1-19 15,-17 2 0-15,-18 5 2 16,-17 3-1-16,-15 4-2 16,-7 2 1-16,-3 0 0 15,0 0 0-15,0 0-51 16,0 0-97-16,-3 2-95 15,-1 1-2-15</inkml:trace>
  <inkml:trace contextRef="#ctx0" brushRef="#br0" timeOffset="195450.17">9327 5860 7 0,'0'0'15'0,"0"0"-13"0,0 0-2 15,0 0 4-15,0 0-4 16,0 0 16-16,0 0 15 16,6-10 1-16,-2 5 2 15,-1-2-9-15,-3-3-5 16,3 1 22-16,0 1-13 15,0-1-9-15,0 6 15 16,-3-2-34-16,0 3 0 16,0 2-1-16,0 0-2 15,0 0-3-15,0 0 5 0,0 0 0 16,0 0 0 0,0 0 0-16,0-1 4 0,0 1 19 15,0 0 39 1,0 0 10-16,0 0-18 0,0 0-22 15,0-2 7-15,0 2-19 16,0 0-12-16,0 0 1 16,0 0-5-16,0 0-1 15,0 0-3-15,0 0 0 16,0 0-1-16,0 0 3 16,-9 0 3-16,-4 0-5 15,-1 0 1-15,8 0 12 16,-1 0-7-16,4 0 12 15,3 0 18-15,0 0-14 16,-3 0-4-16,3 0 14 0,0 0-7 16,-3 0-4-16,3 0-21 15,0 0 1-15,-3 0-2 16,3 0-13-16,-3 7 4 16,-3 6 1-16,1 6 8 15,-5 3-3-15,4 5 4 16,0 4 0-16,0 5 1 15,3 3 4-15,-1 7-2 16,1 2 5-16,3 2-5 16,0-6 1-16,0 3-4 15,0-7 0-15,3-6-1 16,10-6 0-16,5-7 0 0,6-2-3 16,1-1 8-16,8-4-4 15,3-3 0-15,1-3 0 16,-5-6 1-16,0-2 2 15,-2 0-1-15,1-2 5 16,-1-10-1-16,-3-5 8 16,0-4-10-16,-3-4 4 15,-5-4 13-15,2-6-19 16,-12-2 6-16,-6-7-1 16,-3 2-2-16,-3-6 5 15,-24-7-10-15,-4 1-5 16,-5 4 1-16,3 6 4 15,0 12 0-15,8 11 3 16,1 4-2-16,-1 8-2 16,1 3-2-16,3 2-3 0,-3 4 4 15,-4 0-16-15,-2 2 2 16,0 9-1-16,2 5 4 16,4-5 11-16,9-1-6 15,2-2 4-15,2 0-1 16,5 1 0-16,0 2 3 15,-1 5-1-15,1 4-2 16,0 2 4-16,0 0-4 16,-1-2 5-16,5-4-1 15,-1-3 1-15,0-3-2 0,3-3-1 16,0-3 6 0,0-3-6-16,0 3 1 0,0-1 0 15,0 0-5-15,0 3 0 16,0-1-41-16,0 5 6 15,0 2-40-15,0 5-41 16,0 6-2-16,0 0-102 16</inkml:trace>
  <inkml:trace contextRef="#ctx0" brushRef="#br0" timeOffset="196844.39">10584 6361 143 0,'0'0'48'15,"0"0"-42"-15,0 0 63 16,0 0-12-16,0 0-53 0,0 0-4 16,0 0-4-16,0 0 0 15,0 0-1-15,0 0 4 16,0 0-1-16,0 0 3 15,0 0-1-15,0 0 8 16,3 0 3-16,0 0 13 16,3-6 9-16,-3-2-7 15,0-3 0-15,-3 2-5 16,0 3 5-16,0 1-7 16,-6 3 1-16,-6 2-8 15,-9 3-12-15,2 16-22 16,1 5 20-16,3 2-5 15,12-1-4-15,3-6 8 16,0-4-3-16,0-7 4 16,0-2-2-16,3-6 4 0,0 0-5 15,0 0 7-15,6 0-2 16,3 0 4-16,10-17 5 16,-1-2 1-16,0-2-4 15,-8 3 0-15,-5 6 19 16,-8 7-17-16,0 5 26 15,0 0-14-15,-8 0-20 16,-11 11-21-16,0 6-29 16,-1 5-20-16,10 3-33 15,7-5-73-15</inkml:trace>
  <inkml:trace contextRef="#ctx0" brushRef="#br0" timeOffset="209735.95">2568 11001 280 0,'0'0'43'0,"0"0"84"15,0 0 13-15,0 0-22 16,0 0-49-16,0 0-9 0,0 0-15 16,-16 0-26-1,16 0-10-15,0 0-9 0,0 0 3 16,0-3-1-16,9-20 0 16,18-21 27-16,4-15-9 15,12-8-19-15,-4-3-1 16,0-8 3-16,-5-4-2 15,-7-10 0-15,-6-2-1 16,-15 2-21-16,-6 10 16 16,-6 16 7-16,-15 23-2 15,4 13 2-15,4 18-1 16,1 12-2-16,3 1 0 16,-9 40-31-16,-4 26-3 0,5 25 12 15,9 12 16-15,8 0 1 16,2-9 2-16,18-20 0 15,8-17-23-15,2-22 1 16,6-16 12-16,4-15-8 16,5-5 22-1,4-19-1-15,9-20-6 0,-2-11-15 16,-6-10-9-16,-14-3 31 16,-15-4 1-16,-12 6-1 15,-9 11 11-15,0 18 0 16,0 21 24-16,0 8-1 15,0 3-34-15,0 12-25 0,0 26-1 16,0 15 5 0,13 10 21-16,7-1-5 0,8-15-4 15,5-12-29-15,7-15-16 16,2-17 18-16,7-3 15 16,-1-16-65-16,-2-16 86 15,-4-12 1-15,-5-6 7 16,-13 5 0-16,-8-2-1 15,-10 8 37-15,-6 10 9 16,0 12 9-16,0 10 11 16,0 7 6-16,0 0-47 15,-3 0-32-15,2 14-20 16,1 15-42-16,0 14 33 16,0 4 29-16,0-5 0 15,4-9 1-15,1-13 1 0,-2-11-2 16,-3-5 0-16,3-4 0 15,-3 0 26-15,3 0 3 16,4-7 23-16,10-26 21 16,5-13-22-16,9-17-42 15,2 0-9-15,0 17-11 16,-2 14 0-16,-4 21-5 16,0 11 3-16,-2 11-12 15,-2 25 3-15,2 16 13 16,-7 5-3-16,-3-1 7 15,-8-10-1-15,-1-13-12 16,-3-13 14-16,-1-10 3 0,-1-6 2 16,1-4 5-16,1 0 8 15,0-4 6-15,7-26 25 16,5-23-12-16,9-14-31 16,1-1-2-16,2 15 1 15,-3 20-2-15,0 13-4 16,-5 20-6-16,5 0 4 15,-3 20-35-15,6 19 34 16,-8 17 7-16,-2 11-3 16,-7 8-18-16,-10 2-80 15,-3-8-59-15,-27-5 15 16,-16-15-48-16</inkml:trace>
  <inkml:trace contextRef="#ctx0" brushRef="#br0" timeOffset="210186.65">3287 10023 275 0,'0'0'12'16,"0"0"76"-16,0 0-22 15,0 0 0-15,0 0-17 0,0 0-5 16,0 0 12 0,-4-20-24-16,4 14-17 0,0-5 4 15,0-5-19-15,-3-1 0 16,-2-2 5-16,-4 2-2 16,-1 2 22-16,1 5-25 15,3 6 6-15,1 4-6 16,-5 0-1-16,-2 17-65 15,3 6 11-15,0 2 45 16,9-5 1-16,0-7-4 16,0-5 6-16,5-8 7 15,2 0-7-15,2 0 7 0,-6 0 0 16,3 0 8 0,-3 0 11-16,-3-11-2 15,0-2-1-15,0-1 4 0,0 2-20 16,0 7-29-16,-3 5-30 15,0 14-125-15,3 22-208 16</inkml:trace>
  <inkml:trace contextRef="#ctx0" brushRef="#br0" timeOffset="211895.19">2376 11471 3 0,'0'0'79'15,"0"0"21"-15,0 0 50 16,0 0-48-16,0 0 9 16,0 0 0-16,-14 0-12 15,14 0-36-15,0 0-30 0,0 0-33 16,0 0-4 0,0 0-9-16,8 0-15 0,4 2-98 15,12 11 96 1,4 11 22-16,2 6 0 15,-5 8 3-15,-4-4 3 0,-6 0 2 16,-6-9 1-16,-2-3 1 16,-5-10 7-16,-2-3-7 15,0-8-1-15,1-1 35 16,1 0-8-16,1 0 7 16,1-17 7-16,7-27-19 15,13-25 10-15,7-16-33 16,9 2-2-16,-1 20-2 15,-3 23 2-15,-14 18-1 16,-4 15-4-16,0 7-16 0,4 26-15 16,-2 24-6-16,5 22 30 15,-4 9-15-15,-3-3-44 16,0-9 2-16,-2-20 17 16,-4-15-13-16,13-18-9 15,2-16-78-15</inkml:trace>
  <inkml:trace contextRef="#ctx0" brushRef="#br0" timeOffset="212351.91">3314 11361 269 0,'0'0'171'16,"0"0"-106"-16,0 0-2 0,0 0-46 16,0 0 4-16,0 0-21 15,-52 49-6-15,65-46 3 16,29-3 3-16,28 0 49 15,30-6 19-15,13-16-46 16,1-5-11-16,-10-1-11 16,-23 5 0-16,-26 1-2 15,-25 6-6-15,-14 9 8 16,-16 5 3-16,0 2-2 16,-19-3-2-16,-20-2 0 15,-13-1-85-15,0-5 77 16,4 5 3-16,3-5 6 15,11 2 11-15,10 0-9 16,12 1 11-16,9 1 29 16,3 4-31-16,0-7-11 0,6-3-7 15,19-3-6-15,8 2 4 16,6 7-2-16,7 7 7 16,-1 0-21-16,-2 20 21 15,-1 11 2-15,-9 6-3 16,-11 8 5-16,-16 8 1 15,-6 3 11-15,-12-1-12 16,-18 6-8-16,-1-8-3 16,4-7-3-16,8-13-98 15,10-17-67-15,9-16-98 0</inkml:trace>
  <inkml:trace contextRef="#ctx0" brushRef="#br0" timeOffset="212847.73">4348 11182 505 0,'0'0'87'0,"0"0"-85"16,0 0-2-16,0 0-29 15,-3 103 29-15,1-53 3 16,2-5-3-16,0-11-2 16,3-9 2-16,9-8 11 15,0-6 11-15,-3-6 9 16,6-5 2-16,0 0 10 15,13-3-2-15,5-19-7 16,3-11-18-16,4-8 6 0,-7-8-21 16,-5-3 5-16,-4 6 4 15,-3 9-9-15,-5 13 1 16,-8 15-2-16,-2 6 0 16,4 3-2-16,5 10-27 15,6 19 7-15,4 5 19 16,1 2 3-16,-7 0 2 15,-7-6-2-15,-6-7 0 16,-6-10 3-16,0-2 1 16,-7-3 4-16,-19-3 16 15,-17-5 13-15,-9 0 7 16,-5-24-31-16,-3-10-11 0,-5-7 9 16,-1-5-5-16,2-1-3 15,6 7-3-15,10 13 1 16,11 15-3-16,14 12-9 15,1 0-9-15,6 26-41 16,7 13-18-16,9 11 33 16,6 7-21-16,31-2-89 15,12-11-85-15</inkml:trace>
  <inkml:trace contextRef="#ctx0" brushRef="#br0" timeOffset="214250.45">5222 9710 41 0,'0'0'20'16,"0"0"23"0,0 0 6-16,0 0-20 0,0 0-26 15,0 0 18-15,0 0 24 16,-8 0-9-16,5 0-16 16,3 0 6-16,0 0-16 15,0 0-1-15,0 0-8 16,0 0-1-16,0 0 4 15,0 0-1-15,0 0 7 16,0 0 8-16,0 0-9 16,-3 0 9-16,3 0-11 15,0 0 4-15,0 0 3 0,0 0-2 16,0 0 2 0,0 0-12-16,0 0 3 0,0 0-5 15,-4 0 0-15,4 0-2 16,0 0 0-16,0 0 4 15,0 0 1-15,0 0-2 16,0 0 2-16,0 0 3 16,0 0-6-16,0 0 0 15,0 0 4-15,0 0-1 16,0 0-3-16,0 0 2 16,0 0-1-16,0 0 6 15,0 0-7-15,0 0 0 16,0 0 10-16,0 0-8 15,0 0 5-15,0 0 6 16,0 0-8-16,0 0 9 0,0 0-14 16,0 0 3-16,0 0-3 15,0 0 0-15,0 0-1 16,0 0 0-16,0 0 1 16,0 0 0-16,0 0 0 15,0 0-2-15,0 0 0 16,0 0 2-16,0 0 0 15,0 0-2-15,0 0-7 16,0 0 8-16,0 0-15 16,0 0-3-16,0 0 9 15,0 0-37-15,0 0-50 16,7 0-20-16,5 0 18 0,3 5 28 16</inkml:trace>
  <inkml:trace contextRef="#ctx0" brushRef="#br0" timeOffset="-213759.32">5204 9824 22 0,'0'0'56'15,"0"0"-17"-15,0 0-24 0,0 0 3 16,0 0-6 0,0 0-6-16,0 0 5 0,0 0 5 15,0 0-4-15,0 0 4 16,0 0-13-16,0 0 7 16,0 0 3-16,0 0-2 15,0 0 3-15,0 0-6 16,0 0-1-16,0 0 16 15,0 0-4-15,0 0-1 16,0 0-2-16,0 0-6 16,0 0 3-16,0 0-7 15,0 0-3-15,0 0 7 0,0 0-10 16,0 0 7 0,0 0 2-16,0 0 3 0,0 0 2 15,0 0-10-15,-3 0-3 16,3 0-1-16,-6 0 0 15,0 0-4-15,-3 0 3 16,-3 1 0-16,3 2 0 16,3-3 1-16,3 0 0 15,3 0 9-15,-3 0-5 16,-4 0-1-16,-1 0 1 16,-1-7 4-16,-1 1-1 15,4-3 25-15,0 2-6 16,3-1-5-16,0 2-7 15,3 0 11-15,0 3-18 16,0 1-5-16,0 0-4 0,0 2-5 16,0-3 0-16,0 3 4 15,3-3-8-15,3 2 6 16,0 1 4-16,1-2 1 16,-4 2-1-16,-3 0 1 15,0 0 0-15,0 0 1 16,0 0-1-16,0 0 0 15,0 0 6-15,0 0-5 16,0 0 0-16,0 0-1 16,0 0-7-16,0 0-8 15,0 0-69-15,0 0-89 16,3 0-111-16</inkml:trace>
  <inkml:trace contextRef="#ctx0" brushRef="#br0" timeOffset="-212711.03">5271 9643 113 0,'0'0'53'16,"0"0"12"-16,0 0 79 0,0 0-74 16,0 0-30-16,0 0 1 15,-21-6-29-15,21 6 10 16,-3 0 6-16,3 0-19 15,0 0-6-15,0 0-3 16,0 0-4-16,0 0-3 16,0 0 5-16,0 0 2 15,0 0 1-15,0 0-1 0,0 0-2 16,0 0 1 0,0 0-3-16,0 0-1 0,0 0 2 15,0 0-5-15,0 0 4 16,0 0 2-16,0 0 2 15,0 0-3-15,0 0 3 16,-3 0 4-16,-3 0-3 16,2 0-1-16,-5 0 6 15,4 0-5-15,-4 0 1 16,2 0 0-16,1 0 0 16,0 0 17-16,6 0 1 15,0 0 5-15,0 0 0 16,0 0-25-16,0 0-4 15,9 0-13-15,15-1 9 16,19-9 8-16,8-2 5 0,4-1 6 16,-3-1-4-16,-7 5-7 15,-9-2 3-15,-17 5-3 16,-10 6-4-16,-9 0-17 16,0 0 21-16,-3 0 0 15,-22 0 0-15,-14 6-12 16,-6 8 5-16,-4-2 4 15,4 5 3-15,5 4 2 16,4-1-2-16,5 2 0 16,1-2-1-16,9-1 1 15,3-2-1-15,5 0-3 16,5 2-3-16,2-2 2 16,5 0 3-16,1-1-6 0,0 1 7 15,0-5-3-15,0-1 4 16,0-2 0-16,0-2 3 15,0-4 0-15,0-2-3 16,0-1 0-16,0 0 12 16,0 0 6-16,0 0 13 15,3 0 4-15,6 0-24 16,13-1 4-16,11-5 0 16,6-1 9-16,10 1-11 15,3 5-13-15,-1 1 0 16,-5 0-2-16,-10 0 0 15,-17 0-3-15,-13 1-2 0,-6 5-3 16,0 5 7 0,-19 9 6-16,-20 7 6 0,-10 5 9 15,-12 0-13 1,-2-4 19-16,2-6-19 0,6-5-5 16,10-5 0-16,15-5-8 15,18-4-97-15,12-3-101 16,0 0-156-16</inkml:trace>
  <inkml:trace contextRef="#ctx0" brushRef="#br0" timeOffset="-212366.62">4883 10452 145 0,'0'0'72'16,"0"0"32"-16,0 0 18 16,0 0-36-16,0 0-16 15,0 0-20-15,-46 14-5 16,46-14-3-16,24-2-6 16,31-15-14-16,27-3 24 15,24-7-22-15,15 4-22 16,9-1 11-16,5-1-12 15,1-2 3-15,-5-3 10 16,-13-1-14-16,-24 1 2 0,-24 8-2 16,-25 5-2-1,-24 10-10-15,-12 4-118 0,-9 3-30 16,0 3 19-16,-18 18-63 16,-25 9 106-16</inkml:trace>
  <inkml:trace contextRef="#ctx0" brushRef="#br0" timeOffset="-211902.89">5341 10657 95 0,'0'0'258'15,"0"0"-197"-15,0 0 76 0,0 0-54 16,0 0-9-16,0 0-64 15,-19 0-10-15,26 0-11 16,11 0-1-16,12 0 10 16,13 3 1-16,2 11-5 15,1 2-10-15,-7 7 11 16,-11 1-10-16,-11 3 14 16,-4 2 0-16,-7 0 2 15,-3-5 1-15,-3-7-2 16,0-5 0-16,0-7 14 15,0-3-12-15,0-2 25 0,0 0 24 16,0-2 22 0,9-32 34-16,12-19-53 0,7-14-49 15,5-8-5 1,3 16 0-16,-3 15-2 0,-5 18-1 16,-4 9-4-16,-2 17 7 15,2 7-27-15,3 29 15 16,0 13 7-16,-2 11 6 15,-7 9-1-15,-12 1 4 16,-6-3-4-16,0-2 0 16,-9-9-43-16,-15-7-107 15,-6-15-107-15</inkml:trace>
  <inkml:trace contextRef="#ctx0" brushRef="#br0" timeOffset="-208946.91">15676 14930 276 0,'0'0'0'0,"95"-19"-18"16,-34 9 17-16,10 1 2 16,14-1 7-16,12-3 22 15,12-3-18-15,12-1 3 16,13 0 12-16,12 0-7 15,17 2-3-15,17 4-14 16,20-2-1-16,9 0 7 16,14 0-7-16,17-4-2 15,19 1 10-15,17-4 0 16,20 0 12-16,18-2-9 0,20 0-10 16,18 3 23-16,16-4-26 15,21 0 0-15,14 0 11 16,18 0-3-16,22-1 14 15,13-2-10-15,14 4 3 16,20 1 6-16,1-2-20 16,8 6 4-16,2 0 0 15,-6 8-4-15,-4-1 6 16,-16 3-7-16,-10 4 0 16,-9 3 9-16,-13 0 9 15,-8 0-8-15,-5 7 9 16,-12 0-7-16,-9-1 3 15,-13 5-12-15,-22 2 2 0,-18-1 13 16,-24 2-16 0,-20-1-1-16,-20-4 13 0,-20 2-12 15,-10-5 12-15,-11 2-5 16,-8 0-3-16,-3-4 21 16,-19 0-26-16,-23-1-1 15,-29-3 3-15,-35 3-1 16,-39 3-4-16,-45-6-97 15,-50 0-165-15</inkml:trace>
  <inkml:trace contextRef="#ctx0" brushRef="#br0" timeOffset="-203962.1">16293 15648 25 0,'0'0'203'16,"0"0"-154"-16,0 0 80 15,0 0-53-15,0 0-43 16,0 0 7-16,-3 0-7 15,3 0-25-15,0 0 0 16,16-3-2-16,9-14 28 16,5-6-9-16,6-6-16 15,-10-2-5-15,-3 2 8 16,-11 0-9-16,-9 3 2 16,-3 2 14-16,-3 7-16 0,-12 4 7 15,-11 10-7-15,-3 3-3 16,-7 12 8-16,-10 25-8 15,-2 14 0-15,2 4-3 16,13 4 1-16,11-9 2 16,14-6-3-16,8-2-4 15,0-6 4-15,24-3-6 16,2-4 9-16,6-1 14 16,-2-2-5-16,-11-4 2 15,-2-5-1-15,-14 7-9 16,-3 2 12-16,-8 8-1 15,-23 5-3-15,-12 8-1 0,-5 0-5 16,-7 0 1 0,1-7-4-16,5-10 1 15,15-12 12-15,12-10-4 0,14-8 47 16,8 0 14-16,0-19-30 16,22-21-40-16,18-7-11 15,11-2 11-15,3 12 4 16,-9 15 4-16,-13 12 8 15,-3 10-9-15,-10 3-7 16,-1 24 2-16,-3 13 6 16,-1 18-1-16,-1 6 5 15,-4 4-11-15,1-4 0 16,-1-7-1-16,5-8-4 0,5-16-44 16,8-13-49-16,7-20-84 15,13-10-60-15,11-36-213 16</inkml:trace>
  <inkml:trace contextRef="#ctx0" brushRef="#br0" timeOffset="-203750.52">17043 15407 752 0,'0'0'39'16,"0"0"105"-16,0 0 6 15,0 0-92-15,0 0-31 0,0 0-22 16,-13-7-2 0,10 11-6-16,-1 16-30 0,-4 9-55 15,0 20 11-15,2 8-74 16,-3 2-128-16,6-6 0 16</inkml:trace>
  <inkml:trace contextRef="#ctx0" brushRef="#br0" timeOffset="-203544.4">16780 15920 268 0,'0'0'349'16,"0"0"-254"-16,0 0 90 16,0 0-104-16,0 0-27 0,0 0-54 15,-19 16-4-15,68-16 4 16,15-17 11-16,14-6-11 15,0-3-36-15,3 6-112 16,-9 7-87-16,-14 6-104 16</inkml:trace>
  <inkml:trace contextRef="#ctx0" brushRef="#br0" timeOffset="-203133.68">16880 16276 509 0,'0'0'154'0,"0"0"-73"0,0 0 59 16,0 0-124-16,0 0-16 15,0 0-8-15,59-50-25 16,-33 50-35-16,-6 3-22 16,2 22-19-16,-8 9 23 15,-6 7 32-15,-8 5-7 16,0-7 61-16,0-5 4 15,-6-8 37-15,-6-6 42 16,5-3 6-16,4-14 3 16,0 0 6-16,3-3-2 15,0 0-12-15,3-26-33 16,16-15-38-16,14-15 10 0,6-3-18 16,0 4-4-16,0 15 12 15,-7 9-8-15,-9 13-5 16,-7 14-2-16,-4 4-12 15,3 9 8-15,-3 21-22 16,2 10 8-16,-2 6-10 16,-2 3-57-16,-10-6-40 15,0-6-59-15,0-16 21 16,0-10-10-16</inkml:trace>
  <inkml:trace contextRef="#ctx0" brushRef="#br0" timeOffset="-202624.83">17687 15322 740 0,'0'0'17'16,"0"0"169"-16,0 0-151 15,0 0-24-15,0 0-11 16,0 0-20-16,9-71 13 15,20 41-13-15,6-1 4 16,2-2 12-16,-2 2 0 16,-7 11 3-16,-10 9 0 15,-9 11-10-15,-6 0-2 16,-3 38-49-16,0 11 62 16,-12 17 5-16,-8 13 3 0,1 2-7 15,3 1 1-15,2-3 2 16,8-14-8-16,6-8 1 15,3-17-7-15,20-13 2 16,2-12-1-16,5-8 9 16,6-7 3-16,-2 0-1 15,3 0 23-15,-4-7-12 16,-17 4-1-16,-5 1-5 16,-8 2-7-16,-3 12-4 15,3 21 4-15,-3 13 29 16,0 14-2-16,0 9-15 15,-6 4 3-15,0 0-12 16,6-5-3-16,0-14 0 0,0-15-17 16,0-12-9-16,0-13-12 15,0-5-39-15,-6-5-66 16,-22-4-28-16,-11-8-158 16</inkml:trace>
  <inkml:trace contextRef="#ctx0" brushRef="#br0" timeOffset="-202136.37">18976 15850 433 0,'0'0'85'0,"0"0"107"16,0 0 7-16,0 0-100 0,0 0-50 15,0 0 10-15,-8 0-8 16,8 0 4-16,0 0-22 16,0 0-24-16,0 0-8 15,1 0-1-15,28-6-1 16,16-5-4-16,25-9 5 15,9-3-6-15,12 1-30 16,0-1-31-16,-11 5-21 16,-19 6-27-16,-22 1-44 15,-19 11-36-15,-20 0-67 0,-7 12-69 16</inkml:trace>
  <inkml:trace contextRef="#ctx0" brushRef="#br0" timeOffset="-201979.25">19084 16019 203 0,'0'0'133'0,"0"0"69"16,0 0-47-16,0 0-76 16,0 0-66-16,0 0 4 15,115-44 14-15,-25 11-16 16,6 2-13-16,2-1-4 16,-11-4-153-16,-9-3-371 15</inkml:trace>
  <inkml:trace contextRef="#ctx0" brushRef="#br0" timeOffset="-201462.72">20764 15461 143 0,'0'0'121'0,"0"0"71"15,0 0-14-15,0 0-15 16,4-74-18-16,-4 65-40 15,0 8-19-15,0 1-5 0,0 0-26 16,0 0-12-16,0 0-33 16,0 3-10-16,0 14-7 15,0 12-18-15,0 18 20 16,0 16 3-16,0 6-2 16,0 4-50-16,10-3-86 15,15-2-102-15,13-18-129 16,9-20-77-16</inkml:trace>
  <inkml:trace contextRef="#ctx0" brushRef="#br0" timeOffset="-201282.67">21317 15770 615 0,'0'0'84'15,"0"0"48"-15,0 0-13 16,0 0-99-16,0 0-20 15,0 82 2-15,0-38-2 16,-12 2-4-16,-5 7-82 16,-6-10-123-16,4-6-172 15</inkml:trace>
  <inkml:trace contextRef="#ctx0" brushRef="#br0" timeOffset="-200913.91">22165 15212 559 0,'0'0'75'16,"0"0"183"-16,0 0-110 15,0 0-36 1,0 0-77-16,0 0-35 0,-32-30-10 15,32 61-21-15,0 21 10 16,0 20-42-16,0 15-109 16,0-2-194-16</inkml:trace>
  <inkml:trace contextRef="#ctx0" brushRef="#br0" timeOffset="-200711">21883 15731 486 0,'0'0'238'0,"0"0"-151"16,0 0 81-16,0 0-125 15,0 0-43-15,0 0-5 16,31 27 5-16,39-27 15 16,17 0-15-16,7-10-19 15,0 0-141-15,-6 3-125 16,-23 5-117-16</inkml:trace>
  <inkml:trace contextRef="#ctx0" brushRef="#br0" timeOffset="-200390.72">22055 16064 544 0,'0'0'146'15,"0"0"41"1,0 0-71-16,0 0-116 0,0 0-8 15,0 0 5-15,96-42 3 16,-57 32-23-16,-6 7-37 16,-8 3-23-16,-8 0-12 15,-9 13 22-15,-8 9 15 16,0 15 44-16,-24 6 14 16,-7 10 6-16,-5-1 7 15,0-2 74-15,-1-14-6 0,9-6 52 16,10-14-44-1,10-8-28-15,8-8-55 16,5 0-6-16,32-4-18 0,21-20 16 16,19-5 2-16,12-10-92 15,2-5-160-15,-3-6-103 16</inkml:trace>
  <inkml:trace contextRef="#ctx0" brushRef="#br0" timeOffset="-200210.17">22785 15777 693 0,'0'0'197'0,"0"0"4"15,0 0-134-15,0 0-33 16,0 0-30-16,0 0-4 0,-7 20-5 16,7 16-8-1,-2 10 12-15,-2 15-100 0,-2 4-128 16,-9-6-169-16</inkml:trace>
  <inkml:trace contextRef="#ctx0" brushRef="#br0" timeOffset="-199908.76">23623 15100 556 0,'0'0'160'16,"0"0"102"-16,0 0-125 15,0 0-46-15,0 0-40 16,0 0-51-16,-6-24-14 15,3 64-13-15,-4 27-26 16,-2 29 9-16,5 16-136 16,1-6-123-16,3-17-194 15</inkml:trace>
  <inkml:trace contextRef="#ctx0" brushRef="#br0" timeOffset="-199705.26">23322 15787 825 0,'0'0'129'0,"0"0"51"15,0 0-78-15,0 0-90 16,0 0-10-16,0 0-2 16,140-7 0-16,-46-10-4 15,13-2-71-15,-1-1-121 16,-8 1-90-16,-24 2-281 15</inkml:trace>
  <inkml:trace contextRef="#ctx0" brushRef="#br0" timeOffset="-199310.96">23567 16009 690 0,'0'0'12'16,"0"0"110"-16,0 0-89 15,0 0-33-15,0 0-17 16,85-7-22-16,-36-6-91 16,-4 2-35-16,-9 2 48 15,-11 6 14-15,-7-1 46 16,-12 4 52-16,-5 0 5 0,-1 4 6 16,0 16 75-16,-10 3-17 15,-13 12-16-15,0-1-22 16,3 6-12-16,4-7-5 15,8-5 7-15,8-8-9 16,0-3 11-16,6-4-16 16,19-5 2-16,10-2 4 15,2 0-8-15,-2 1-11 16,-7 0-13-16,-10 3 2 16,-12-4 12-16,-6 1 10 15,-6 2 25-15,-21 1 60 16,-11 7-14-16,-11-2-11 15,-10 3-60-15,-12-1-71 16,-1-7-112-16</inkml:trace>
  <inkml:trace contextRef="#ctx0" brushRef="#br0" timeOffset="-198950.45">24351 15571 483 0,'0'0'116'15,"0"0"124"-15,0 0-108 16,0 0-81-16,0 0-51 16,0 0-9-16,0 77 9 15,0-18 0-15,0 11-9 16,0 3-94-16,0-4-201 15,0-16-179-15</inkml:trace>
  <inkml:trace contextRef="#ctx0" brushRef="#br0" timeOffset="-198740.39">25222 15001 195 0,'0'0'858'16,"0"0"-853"-16,0 0 65 16,0 0-25-16,0 0-45 15,0 0-17-15,0 53 8 16,0 2-36-16,0 19-78 0,-14 11-34 16,-6-6-204-16</inkml:trace>
  <inkml:trace contextRef="#ctx0" brushRef="#br0" timeOffset="-198536.08">24876 15687 724 0,'0'0'119'15,"0"0"81"-15,0 0-117 16,0 0-83-16,0 0-8 0,0 0 3 15,148-29 4 1,-66 8-116-16,3-1-51 0,-3 2-104 16,-12 1-71-16</inkml:trace>
  <inkml:trace contextRef="#ctx0" brushRef="#br0" timeOffset="-198146.45">25033 15870 501 0,'0'0'1'15,"0"0"84"-15,0 0-12 16,0 0-15-16,-12 89 19 16,11-53-59-16,-7 0-3 0,3-2-14 15,2-5-2-15,3-8-25 16,0-8-39-16,3-10 16 15,17-3 19-15,11-8 30 16,9-14 4-16,4-11-1 16,0-1 49-16,-2-5 12 15,-3 2-1-15,-6 2-6 16,-11 8-23-16,-7 10 2 16,-12 10 10-16,-3 7 7 15,0 0 20-15,0 0-39 16,0 9-22-16,-6 16-12 15,-6 9 0-15,0 12-1 0,1 2 1 16,0 5-39-16,5 0-58 16,6-6-120-16,0-14 18 15,3-16-206-15</inkml:trace>
  <inkml:trace contextRef="#ctx0" brushRef="#br0" timeOffset="-197900.69">25880 15648 660 0,'0'0'82'0,"0"0"157"15,0 0-77-15,0 0-79 16,0 0-25-16,0 0-6 15,0 0-39-15,0 20-13 16,-9 10-3-16,-4 17-8 16,-11 15-121-16,-3-3-105 15,-3-5-248-15</inkml:trace>
  <inkml:trace contextRef="#ctx0" brushRef="#br0" timeOffset="-197156.67">26419 15671 502 0,'0'0'12'15,"0"0"37"-15,0 0 50 0,0 0-94 16,0 0 3-16,0 0-3 16,37 0 3-16,-25 3-2 15,-2 1 0-15,-1-4-2 16,-6 1-2-16,-3-1-1 16,0 2 13-16,0-2-5 15,0 0 6-15,0 0 3 16,0 3 12-16,-3-3 10 15,-6 3-40-15,2 1-7 16,1 0 2-16,1-1-8 16,5-3 1-16,0 0-9 15,0 0 0-15,8 0 17 16,7 0 4-16,3 0 6 0,-1 0 13 16,-5 0-16-16,-3-11 3 15,-4 2 7-15,-5-1 1 16,0-6 2-16,-1 6-8 15,-15 0-8-15,-4 7-5 16,-4 3-60-16,1 11-52 16,1 14-49-16,6 1-47 15</inkml:trace>
  <inkml:trace contextRef="#ctx0" brushRef="#br0" timeOffset="-196774.43">27164 15681 547 0,'0'0'36'16,"0"0"-1"-16,-86 43 58 16,62-16-35-16,7-1-32 15,7 1-23-15,7-8-3 16,3-2-2-16,0-7-1 15,10-1-4-15,12-6 7 16,7-3 0-16,10 0 2 16,-3-5-1-16,-3-12 1 15,-10-3 3-15,-9-3 4 16,-13-4 39-16,-1-2 19 16,-10 3-26-16,-17 6 2 0,-4 9-20 15,-1 8-20-15,1 3-3 16,3 3-14-16,7 11-1 15,9 3-44-15,6 2-20 16,6-2-37-16,0-3-1 16,20-2-11-16,9-6-16 15,7-6-97-15</inkml:trace>
  <inkml:trace contextRef="#ctx0" brushRef="#br0" timeOffset="-196324.2">27650 15665 31 0,'0'0'240'15,"0"0"-194"-15,0 0 67 16,0 0-61-16,0 0-6 16,0 0-5-16,5 0-7 15,-5 0 16-15,0 9-1 16,0-2-15-16,0 7-22 15,5-5-12-15,1 2 6 16,2-5-6-16,-2-3 0 16,0 0 2-16,-1-3 5 15,-4 0 24-15,1 0 25 16,1 0 10-16,3-2-14 0,-2-8-15 16,2-7-26-1,-1 0-5-15,-4 7-6 0,-1 7 7 16,0 3-7-16,0 0-14 15,0 0 4-15,-10 3-8 16,-2 7 10-16,3 4 1 16,6-5-11-16,3-1 16 15,0-2-12-15,6 0 4 16,9-6 8-16,-2 0 2 16,3 0 3-16,-2 0-3 15,-2-3-8-15,-9-3-12 16,-3-5-15-16,-32 5-84 0,-30 6-182 15</inkml:trace>
  <inkml:trace contextRef="#ctx0" brushRef="#br0" timeOffset="-195243.17">16244 17581 518 0,'0'0'0'16,"0"0"21"-16,0 0 1 15,79-72 16-15,-14 18-14 16,-1-2-23-16,-8 0-1 16,-14 6 7-16,-16 3-4 15,-20 8 1-15,-6 6 16 16,-20 7-6-16,-19 9-12 16,-2 14-2-16,-9 3 0 15,2 24 5-15,2 14-5 16,8 10 0-16,8 1 0 0,7 0 1 15,16-3 6 1,7-6-6-16,0-4-1 0,21 4 11 16,3-1-8-16,6-3 1 15,-7 5 0-15,-3-5 0 16,-14 4 8-16,-6-4 1 16,-6 7-4-16,-24-2 10 15,-9-1-17-15,-10 1 2 16,-5-1 0-16,-2-8-4 15,8-5-1-15,5-14 0 16,13-6 1-16,15-7 13 16,9 0 0-16,6-16 22 15,9-13-35-15,18-3 4 0,4 3-4 16,5 10 2 0,0 6 4-16,-6 10 19 0,-5 3-10 15,-1 9-1-15,-2 24 3 16,-3 16 4-16,4 14 6 15,-8 12-19-15,3 6 3 16,-6 5-2-16,4-7-9 16,2-7 0-16,-2-18 0 15,10-18-6-15,0-20-36 16,15-16-80-16,11-32-48 16,11-19-113-16</inkml:trace>
  <inkml:trace contextRef="#ctx0" brushRef="#br0" timeOffset="-194472.32">17199 17101 515 0,'0'0'68'0,"0"0"91"0,0 0-13 16,0 0-57-16,0 0-71 15,0 0-18-15,-42-19-24 16,54 19-1-16,11 7 21 16,10-3-5-16,2-4 4 15,5 0-6-15,1 0-17 16,-5-11 3-16,-14 3-8 16,-7 3-5-16,-12 1 5 15,-3 4 22-15,-6 0 8 16,-20 0-17-16,-12 16-12 0,-4 4 30 15,-3 2 2-15,0 3 0 16,7-6 11-16,5 1 1 16,10-9 13-16,10-2-5 15,6-1-15-15,7-6-5 16,0 8-4-16,0 2-13 16,0 7 17-16,0 10 0 15,0 0 3-15,-3 0 0 16,0 0 4-16,0-9 4 15,0-3-1-15,0-9-5 16,3-8-2-16,0 0-1 16,0 0 11-16,0 0 17 15,3-5 7-15,16-10 25 16,4-5-8-16,6-4-33 16,4 5-14-16,3 6-7 0,-7 3 0 15,0 10-4-15,0 0-8 16,-1 6 8-16,-1 19-20 15,-4 3 3-15,-3 2 14 16,-14 1-2-16,-6 2 7 16,-9-1 2-16,-25-3 3 15,-14 2 14-15,-13-2-16 16,-8-5 0-16,4-7-1 16,7-5-34-16,16-7-11 15,9-2-155-15,12-3-81 16</inkml:trace>
  <inkml:trace contextRef="#ctx0" brushRef="#br0" timeOffset="-194193.95">16868 17839 645 0,'0'0'61'15,"0"0"180"-15,0 0-137 16,0 0-41-16,0 0-55 16,0 0 1-16,52 19-7 15,39-22 29-15,26-17-2 16,9-7-8-16,2-5-13 16,-5-4-6-16,-17 0-2 15,-18 5-15-15,-27 3-48 0,-22 7-55 16,-18 12-38-16,-21 9-168 15,-4 0-139-15</inkml:trace>
  <inkml:trace contextRef="#ctx0" brushRef="#br0" timeOffset="-193752.78">17162 18180 634 0,'0'0'95'16,"0"0"14"-16,0 0 39 16,0 0-130-16,0 0-14 15,0 0-8-15,53-61 3 16,-27 61-4-16,1 1 3 16,-2 18-11-16,-2 7 12 15,-4 5-14-15,-5 7-14 16,-8-4 19-16,-2 2-2 15,-4-10 12-15,0-2 2 16,0-6-2-16,-8-10 21 16,2-5 11-16,6-3 22 15,0 0 19-15,0-21-8 16,0-16-44-16,0-11-20 16,20-5 5-16,8 2 1 0,5 7-6 15,3 4 3-15,-4 10 2 16,1 8-6-16,-1 8-2 15,-7 11 1-15,-1 3-9 16,-5 3 9-16,-2 23-22 16,-7 6-5-16,-9 10 2 15,-1 5-47-15,-5 5-45 16,-21-6-113-16,1-4-113 16</inkml:trace>
  <inkml:trace contextRef="#ctx0" brushRef="#br0" timeOffset="-192994.83">18148 17352 406 0,'0'0'139'0,"0"0"-29"15,0 0 90-15,0 0-88 16,0 0-57-16,0 0 7 16,-12-72-40-16,30 29-21 15,8-4-2-15,4 8 2 16,2 6-3-16,-4 16-4 16,-1 7 0-16,-8 10 2 15,4 3-11-15,-1 28 5 16,-5 18 7-16,-3 16 3 0,-6 10 5 15,-4 2-5-15,2-2 1 16,1-10 8-16,3-9-9 16,0-12 9-16,5-15-3 15,2-10-2-15,-1-6-3 16,4-11-1-16,2-2 0 16,1-2 8-16,3-17-6 15,-4-11 5-15,-5 1-1 16,-10 2-5-16,-3 7-2 15,-4 11 2-15,0 7 2 16,0 2 8-16,0 0-11 16,-8 25-7-16,-9 11-5 15,2 14 9-15,6 6-2 16,8 0 5-16,1 4 0 16,3 3-4-16,16-2 3 0,5-1 1 15,5 3-1-15,-4-7 2 16,-4-3 0-16,-9-7-1 15,-9-6 0-15,-3-8 13 16,-15 0-13-16,-15-3 6 16,-8 0-3-16,-6-3-3 15,-3-8-21-15,0-7-40 16,3-11-66-16,3 0-129 16,10-29-182-16</inkml:trace>
  <inkml:trace contextRef="#ctx0" brushRef="#br0" timeOffset="-192590.45">19316 17524 587 0,'0'0'170'16,"0"0"10"-16,0 0-14 15,0 0-94-15,0 0-39 16,0 0-3-16,37-9-13 16,17-1 2-16,25-7 20 15,9-2-31-15,6-5 3 16,-7 1-11-16,-7 4-36 16,-7 5-54-16,-24 7-58 15,-13 2-53-15,-23 5-114 16,-13 0-20-16</inkml:trace>
  <inkml:trace contextRef="#ctx0" brushRef="#br0" timeOffset="-192412.98">19418 17687 210 0,'0'0'227'0,"0"0"-78"16,0 0 54-16,0 0-96 15,0 0-79-15,0 0-5 16,110-39 39-16,-41 14-49 15,2 3-8-15,2-2-5 16,3 6-35-16,1 3-139 16,-2-2-190-16</inkml:trace>
  <inkml:trace contextRef="#ctx0" brushRef="#br0" timeOffset="-188980.55">21097 17237 80 0,'0'0'164'0,"0"0"-97"0,0 0 28 16,0 0-67 0,0 0-13-16,0 0-6 0,0 0 0 15,0 0 6-15,0 0 8 16,0 0 24-16,0 0 12 16,0 1-11-16,-4-1 17 15,4 1-29-15,-1-1-15 16,1 2-6-16,0-2-14 15,0 3 0-15,0-3-1 16,0 0 0-16,0 0 0 16,0 0 0-16,0 0 0 15,0 0 4-15,0 0-2 16,0 0 2-16,0 0-1 0,0 0-3 16,0 0 5-16,0 0-5 15,0 0-4-15,0 0 2 16,0 0-2-16,0 0-1 15,0 0-2-15,5 0-6 16,11 0 8-16,8-7 5 16,9-3 0-16,5 4-8 15,-3 2 7-15,-3-5-26 16,-5 5 12-16,-6 1-15 16,-4 0 22-16,-8 3-4 15,-2 0-3-15,-4 0-3 16,-3 0-10-16,0 0-10 0,0 0 0 15,-22 0-14-15,-17 9-7 16,-13 1-29-16,-8 2 66 16,-3 0 22-16,7-4 8 15,7-1 12-15,11-5 3 16,18 3 18-16,4-5-31 16,12 0 10-16,2 0 2 15,2 0 12-15,0 0-13 16,0 0-19-16,0 0-2 15,0 0 0-15,0 3 3 16,0-1-2-16,0 3-1 16,0 5 16-16,5 4-8 15,1 5 9-15,-2 8 8 16,3-1-7-16,-7 4 14 0,0-1-8 16,0-5 1-16,0-1-3 15,0-10-7-15,0-3-5 16,0-3 1-16,0-4-6 15,0-3 5-15,0 0-5 16,0 0 1-16,0 0 10 16,0 0-6-16,0 0 5 15,0 0 3-15,0 0-2 16,4 0 6-16,-1 0-6 16,0-10-6-16,7 0 11 15,6-9-21-15,3 2 0 16,3 3 0-16,2-1-3 15,-2 0 2-15,2 6-1 0,0-1 2 16,-3 3-3 0,1 4 3-16,-2 3-12 0,0 0 10 15,3 0-9-15,-2 12 3 16,-1 8-8-16,0 2 15 16,-4 3-4-16,-8-2 4 15,-2 1 1-15,-6-5 2 16,0 4-1-16,-17-3 7 15,-9 3-3-15,-10 1 0 16,-8-5 12-16,-8 1-14 16,-4-6 6-16,0-4-6 15,7-3 1-15,6-6-4 16,15-1-7-16,12 0-28 0,13-1-42 16,3-13-90-16,30-8-241 15</inkml:trace>
  <inkml:trace contextRef="#ctx0" brushRef="#br0" timeOffset="-188390.48">21866 17645 381 0,'0'0'73'16,"0"0"117"-16,0 0-65 15,0 0-44-15,0 0-57 16,0 0 14-16,0 0-17 16,20 8-5-16,-46 4-11 15,-5 7-5-15,0-4-2 16,2-2 0-16,13-9 2 15,9-4 10-15,7 0-3 16,0 0 6-16,0-17-13 16,3-3-9-16,17-6-5 15,6 7-6-15,-3 8 13 16,-1 3-2-16,-12 7 7 16,-4 1-6-16,-5 0 2 0,-1 0-1 15,0 0 6-15,0 9-6 16,0 4 7-16,-7 4 16 15,-3-5-15-15,3-3 3 16,4-6 0-16,3-3 0 16,0 0 17-16,0 0 0 15,7-20 8-15,16-9 7 16,7-5-31-16,4 4 12 16,-4 7 2-16,-4 11-2 15,-12 5 6-15,-6 7-23 16,-5 5-2-16,-3 24 2 15,0 21 0-15,-9 17 7 0,-13 9-6 16,-5 2-1-16,-2-3-32 16,6-10-41-16,7-9-58 15,15-25-128-15,1-26-168 16</inkml:trace>
  <inkml:trace contextRef="#ctx0" brushRef="#br0" timeOffset="-187818.95">22506 17125 1006 0,'0'0'56'0,"0"0"-51"0,0 0 53 16,0 0-58-16,0 0-18 15,93-13 17-15,-35 7-15 16,7-5-48-16,1-2 18 15,-7 0 7-15,-11-4-22 16,-13 4 19-16,-16 3-5 16,-16 3 37-16,-3 4-6 15,-25 3 11-15,-17 0-36 16,-12 17 22-16,-4 9 13 16,2 3 6-16,4-2 6 15,10 0 10-15,10-3 26 16,10 2-19-16,8-6-7 0,7-1-16 15,4 3-1-15,3 2-4 16,0 0 2-16,0-1 3 16,6-3-1-16,0-5 1 15,-2-8 0-15,-1-4 7 16,-1-3 15-16,1 0 19 16,3 0 9-16,1 0 3 15,14-9 2-15,13-5 9 16,13-2-23-16,8-3-27 15,0 7-13-15,-3 7 1 16,-9 4-2-16,-8 1-4 16,-10 6-1-16,-9 8-6 15,-8 10-9-15,-8-2 4 16,0 5 10-16,-19 6 6 16,-19 0 3-16,-15 0-1 0,-12-2-2 15,-5-3-45-15,4-7-82 16,10-2-14-16,8-2-120 15,15-7-236-15</inkml:trace>
  <inkml:trace contextRef="#ctx0" brushRef="#br0" timeOffset="-187564.28">22631 17726 767 0,'0'0'63'0,"0"0"110"16,0 0-41-16,0 0-90 16,0 0-34-16,0 0 1 15,0 0 8-15,142 6 10 16,-55-29-10-16,8-7-14 16,6-4 1-16,-2 3-4 15,-7 4-21-15,-12 4-42 16,-24 6-56-16,-21 11-51 15,-21 6-125-15,-14 6-99 16</inkml:trace>
  <inkml:trace contextRef="#ctx0" brushRef="#br0" timeOffset="-187216.35">22952 18086 503 0,'0'0'126'0,"0"0"165"15,0 0-174-15,0 0-64 16,0 0-15-16,0 0-6 16,38-80-12-16,-12 64-17 15,10-4-3-15,3 8-9 16,-5 4-56-16,-3 3-13 16,-8 5-22-16,-10 0-20 15,-10 11 61-15,-3 10-11 16,-9 12 57-16,-16 6 13 0,-6 5 19 15,-1 2 55-15,2-3 19 16,4-3-11-16,6-11 11 16,8-9-21-16,6-10-22 15,6-5-40-15,0-3-7 16,9-2-6-16,23-4-6 16,14-22-37-16,12-10-43 15,9-11-86-15,3-7-210 16</inkml:trace>
  <inkml:trace contextRef="#ctx0" brushRef="#br0" timeOffset="-186550.58">24065 17594 699 0,'0'0'22'15,"0"0"101"-15,0 0-55 0,0 0-59 16,0 0-6-16,0 0 8 16,-54 63-7-16,36-46-2 15,3-4-1-15,6-8-1 16,4-3 0-16,5-2 17 16,0-2-2-16,0-20 1 15,0-12-16-15,7 2-9 16,8 1 6-16,2 9-8 15,-3 10 11-15,-5 4-7 16,-3 6 6-16,-5 2-9 16,-1 0-6-16,2 12-15 15,-2 11 30-15,0 3-4 16,0-2 5-16,0-4-2 0,-3-4 5 16,-4-4-3-16,4-4 3 15,1-5-1-15,2-3 8 16,0 0 3-16,0 0 8 15,0-16 22-15,10-10-23 16,5-9-2-16,2 6 1 16,-1 2 1-16,-3 14-6 15,-3 3-8-15,-4 8-6 16,-3 2 0-16,-2 0-10 16,-1 19-4-16,0 15 10 15,-3 13 4-15,-19 11 0 16,-8 4 0-16,-7 1-24 15,-2-3-25-15,-3-3-73 0,-1-9-118 16,7-14-126-16</inkml:trace>
  <inkml:trace contextRef="#ctx0" brushRef="#br0" timeOffset="-185884.81">24736 17273 287 0,'0'0'79'16,"0"0"61"-16,0 0 34 15,0 0-56-15,0 0-19 16,0 0-51-16,54-58-23 16,-22 38-25-16,12-1 2 15,5-2-7-15,-1 4-30 16,-7 5-44-16,-11 0-13 16,-12 8 5-16,-8 2 15 15,-10 4 26-15,0 0 34 16,-23 0 8-16,-12 0-8 15,-8 4 12-15,-3 9 25 0,1 4 26 16,3-3-10-16,8 3-1 16,7 2-25-16,8-2 4 15,7 3-19-15,4 3-3 16,4 5 2-16,4 2-2 16,0-2 2-16,0-3 0 15,0-2 1-15,0-11 4 16,0-2-2-16,0-2 6 15,0-8-2-15,3 0 8 16,-2 0 15-16,1 0 12 16,7 0 9-16,6-3 16 15,15-12-17-15,11 3-20 0,6 0-27 16,6 5 0-16,0 7-4 16,-7 0-4-16,-5 9-5 15,-12 8 5-15,-13 3-7 16,-11 0 1-16,-5-1 10 15,-17 12 2-15,-24-5 14 16,-13 3-8-16,-17 1-4 16,-7-7-2-16,-7-4-84 15,4-1-88-15,14-9-80 16,15-1-97-16</inkml:trace>
  <inkml:trace contextRef="#ctx0" brushRef="#br0" timeOffset="-185652.7">24454 17776 793 0,'0'0'96'0,"0"0"109"16,0 0-66-16,0 0-73 15,108 5-3-15,-13-5 10 16,29-15-45-16,16-11-23 15,11-11-5-15,-1-1-26 16,-12 4-85-16,-18 4-63 16,-21 6-37-16,-29 6-136 15,-34 10-41-15</inkml:trace>
  <inkml:trace contextRef="#ctx0" brushRef="#br0" timeOffset="-185231.58">25064 17986 563 0,'0'0'87'0,"0"0"136"15,0 0-137-15,0 0-75 16,0 0 12-16,79-45-22 16,-46 37-1-16,-3 6-8 15,-6-1-27-15,-11 3-15 16,-7 0-5-16,-6 0 6 15,0 8-10-15,-2 9 44 0,-15 4 15 16,-1 2 1-16,-3 3 17 16,2-7 45-16,7 3 5 15,1-5-17-15,11 0-18 16,0-5-31-16,18-1 14 16,13-1-10-16,14-1-4 15,1-7-2-15,2 1-13 16,-8-3-21-16,-14 0 9 15,-14 0 0-15,-11 3 21 16,-1 5-6-16,-26 6 10 16,-16 11 2-16,-15 2 8 15,-6 5 12-15,-5 5-18 16,-10-6-4-16,8 1-4 0,12-6-100 16,20-15-94-16,22-11-112 15</inkml:trace>
  <inkml:trace contextRef="#ctx0" brushRef="#br0" timeOffset="-184504.14">25978 17570 401 0,'0'0'119'0,"0"0"-49"15,0 0 85-15,0 0-128 16,0 0-27-16,0 0 0 16,0 0 0-16,0 0 0 15,0 0-4-15,0 0 4 16,0 0-3-16,0 0 3 0,0 0 7 15,0 0-2-15,0-2 15 16,5-8 7-16,4-4 6 16,3-1-33-16,-2 3 3 15,-2 4-6-15,-2 7-6 16,-6 1 6-16,0 0 0 16,0 0-3-16,0 0-8 15,0 14 5-15,0 3 9 16,-3 2 11-16,-5 0-9 15,4-6-1-15,-1 1 5 0,2-7-5 16,2-3-1-16,1-4 6 16,0 0 24-16,0 0 28 15,0-9-9-15,9-13-7 16,4-4-24-16,5-1-17 16,-3 8-2-16,-5 9-1 15,-5 6 2-15,-2 1 2 16,-3 3-2-16,0 0-10 15,0 5 2-15,0 19-17 16,1 8 25-16,-1 10 3 16,0 5 1-16,-6 2-4 15,-17 6-23-15,-7 1-69 16,-5-6-94-16,4-15-170 0</inkml:trace>
  <inkml:trace contextRef="#ctx0" brushRef="#br0" timeOffset="-183776.67">26550 16963 283 0,'0'0'86'0,"0"0"65"16,0 0 63-16,0 0-132 15,0 0-42-15,0 0-25 16,28-36-14-16,12 18-2 16,14 0 1-16,4-4-6 0,-4 2 4 15,-2 1-66 1,-10 4-3-16,-17 8 26 0,-11 0 19 16,-14 7 24-16,0 0-4 15,-24 0-25-15,-12 7 17 16,-9 7-20-16,2 4 28 15,3 3 5-15,1-3 2 16,8 1 4-16,5-4 0 16,11-1 1-16,6-5 5 15,4 1-11-15,3 2-5 16,1 3-2-16,1 4 6 16,0 1-1-16,0 1 2 15,0-1 0-15,1-4 1 16,2-6 0-16,0-5-1 15,0-3 5-15,-3-2 10 0,1 0 35 16,1 0 3-16,1 0 4 16,4 0 20-16,8-2-35 15,6-9 1-15,8 0-22 16,2 1-21-16,-1 1 0 16,-3 8-4-16,-2 1-8 15,-1 0 0-15,-8 3-41 16,-1 14 18-16,-9 0-8 15,-6 2 3-15,0 6 10 16,-24 6-1-16,-15 2 2 16,-13 4-73-16,-7 0-53 15,-3-2-102-15</inkml:trace>
  <inkml:trace contextRef="#ctx0" brushRef="#br0" timeOffset="-183560.6">26403 17422 604 0,'0'0'146'0,"0"0"-71"16,0 0 63-16,132-6-63 16,-38-7-27-16,9 4-11 15,4-3-25-15,0-5-10 16,-5 1-2-16,-11 0-99 15,-18-1-103-15,-22 3-132 16,-27 5-137-16</inkml:trace>
  <inkml:trace contextRef="#ctx0" brushRef="#br0" timeOffset="-183170.56">26812 17544 494 0,'0'0'126'0,"0"0"-28"16,0 0 84-16,0 0-166 16,0 0-16-16,0 0-3 0,-9 26-5 15,6-2 8 1,2 5 2-16,-2 1-1 0,1-4-2 16,2-1-4-16,0-6-24 15,0-7-4-15,9-7-3 16,9-4 18-16,5-1 16 15,8-5 2-15,9-18 14 16,-1-3-7-16,-2-1-3 16,-7 1 8-16,-11 8 0 15,-8 8 18-15,-8 8 18 16,-3 2-3-16,0 0 8 16,0 0-22-16,0 16-21 15,0 14-9-15,0 7 9 16,-6 9-1-16,-3 4-9 15,-3 2 0-15,3-5-8 0,5-3-100 16,4-10-128-16,0-18-174 16</inkml:trace>
  <inkml:trace contextRef="#ctx0" brushRef="#br0" timeOffset="-182755.96">27853 17340 499 0,'0'0'55'0,"0"0"95"15,0 0-50-15,0 0-87 16,0 0-2-16,0 0-10 0,-21 79 9 16,4-32-4-16,-6 4-6 15,-1 2-35-15,2-3-131 16,4-8-107-16</inkml:trace>
  <inkml:trace contextRef="#ctx0" brushRef="#br0" timeOffset="-182112.75">28432 16897 582 0,'0'0'69'0,"0"0"68"16,0 0 12-16,0 0-108 15,0 0-41-15,0 0-17 16,30-31 12-16,13 19 3 16,9-7-25-16,-4 2-49 15,-6 1-31-15,-15 5 20 16,-17 8-25-16,-10 3 39 15,-16 0 8-15,-26 3-76 0,-13 14 61 16,-8 5 80-16,4 2 7 16,5-1 33-16,9-2 31 15,14-3 0-15,10-7-13 16,13-5-8-16,8-3-26 16,0 5-18-16,0 1-4 15,3 6 11-15,8 7 10 16,-1 2-6-16,-1-2 4 15,-3-2-11-15,-1-3 0 16,0-4-1-16,-3-5 1 16,-1-4 15-16,1-1-12 15,1-3 17-15,-1 0 19 0,8 0-9 16,9-3-5-16,8-13 27 16,5 6-31-16,-1-3-18 15,-6 6-13-15,-5 3-4 16,-1 4 0-16,-2 0-3 15,0 14-1-15,0 5-3 16,-7 8-3-16,-10 2 13 16,0 1-15-16,-28 4-5 15,-14 3 7-15,-15 1-55 16,-12-4-25-16,-5-1-54 16,4-10-63-16,7-5 39 15</inkml:trace>
  <inkml:trace contextRef="#ctx0" brushRef="#br0" timeOffset="-181887.65">28066 17517 659 0,'0'0'80'15,"0"0"20"-15,0 0 74 16,0 0-135-16,132 2 39 15,-26-2 0-15,23-14-58 16,10-13-12-16,5-2-8 16,-8-4-49-16,-17 1-69 0,-25 3-46 15,-32 1-132 1,-35 6-197-16</inkml:trace>
  <inkml:trace contextRef="#ctx0" brushRef="#br0" timeOffset="-181273.01">28478 17752 365 0,'0'0'307'0,"0"0"-275"16,0 0 143-16,0 0-129 15,88-40-19-15,-36 22-21 16,2-2-4-16,-1 3-2 15,-6 0-7-15,-11 8-65 0,-12-2-52 16,-14 7 44-16,-10 4 0 16,0 0 32-16,-20 0 28 15,-16 7-17-15,-9 10 21 16,-6 3 16-16,-1-1 2 16,1 6 18-16,7-3 29 15,8 1-30-15,9-6 0 16,9-3-4-16,6-4-13 15,6-5-2-15,3-1 0 16,2 2 0-16,-2 0 1 16,-1 5-1-16,0 5-1 15,-2 1 1-15,3 2-8 0,-1-3-4 16,1-2-10-16,1-4 14 16,1-3 7-16,1-4 2 15,0-3 19-15,0 0 35 16,0 0 21-16,0 0-27 15,4 0-24-15,17-8-11 16,7-3 7-16,10 0-19 16,4 2-2-16,5 1 0 15,0 5-4-15,0 3 4 16,-6 0-1-16,-5 0-5 16,-10 0 4-16,-6 12-5 15,-14 4-7-15,-6 6-4 16,-16 4 18-16,-18 8 18 0,-12 2 23 15,-8 0-9 1,-4-2-8-16,-6 2-24 0,1-11 0 16,4-3-74-16,11-8-150 15,11-11-114-15</inkml:trace>
  <inkml:trace contextRef="#ctx0" brushRef="#br0" timeOffset="-180304.94">29586 17369 216 0,'0'0'173'16,"0"0"-86"-16,0 0 59 15,0 0-96-15,0 0-22 16,0 0-7-16,-3 13-16 16,-7-6-4-16,0-2 1 15,2 0 10-15,1-2 1 16,4-3 30-16,2 0 7 16,-3 0-22-16,3-3-9 15,-1-10-19-15,2-1-4 16,0 4-9-16,0 0-31 0,2 5-6 15,7 1 20-15,3 4 10 16,0 0 11-16,2 0-8 16,-3 0 2-16,-5 2 11 15,-6 5-11-15,0 1 1 16,0 4 14-16,-10 2 4 16,-5 2 2-16,3-4-5 15,0-4 2-15,5-5 4 16,4 0-2-16,1-3 4 15,2 0 19-15,0 0-1 16,0-15-7-16,6-4-20 16,9-1-11-16,1 6 11 0,-1 3 11 15,-4 9 6 1,-1 2 9-16,-4 0-26 0,-3 18 4 16,0 11 6-16,-3 11 6 15,-2 7 6-15,-18 9-14 16,-10 1-8-16,-6-1-16 15,-1-3-90-15,4-10-48 16,9-18-112-16</inkml:trace>
  <inkml:trace contextRef="#ctx0" brushRef="#br0" timeOffset="-179764.5">30077 17034 860 0,'0'0'56'16,"0"0"-45"-16,0 0-12 15,0 0 1-15,117-28-2 16,-74 21-49-16,-7 0-30 16,-11 2-5-16,-10 4 36 15,-9-2 18-15,-6 3 5 16,0 0 25-16,-19-3-13 15,-11 3-66-15,-9 0-20 16,0 0 78-16,1 12 23 16,3 1 8-16,10-2 22 15,7 2 5-15,6 0-1 0,5-2 3 16,4 5-28-16,-1 1-2 16,4 5-6-16,0 1-1 15,0-2 0-15,0 1 4 16,0-9-3-16,0-2-1 15,0-11 0-15,0 0 11 16,0 0 48-16,0 0 10 16,0 0-17-16,0 0 16 15,8 0 3-15,14-11-17 16,8-2-18-16,11 4-26 16,3 1-10-16,-2 8-2 15,-3 0-7-15,-6 3-4 16,-8 11-37-16,-9 0-12 0,-11 6 13 15,-5 9 16-15,-19 3 24 16,-25 6-3-16,-19 4-25 16,-14-2-55-16,-4-6-66 15,2 1-44-15,12-12 31 16</inkml:trace>
  <inkml:trace contextRef="#ctx0" brushRef="#br0" timeOffset="-179540.91">29745 17551 613 0,'0'0'114'15,"0"0"80"1,0 0-55-16,0 0-74 0,133 13 46 16,-31-13-44-16,18-16-31 15,9-10-31-15,-3-6-3 16,-11 1-2-16,-18 0-27 15,-21 7-52-15,-21 3-27 16,-19 7-14-16,-26 7-64 16,-10 7-139-16</inkml:trace>
  <inkml:trace contextRef="#ctx0" brushRef="#br0" timeOffset="-178991.95">30670 17850 198 0,'0'0'168'16,"0"0"-39"-16,0 0 90 15,0 0-107-15,0 0-2 16,-84-15-54-16,57 30-30 16,-7 17-14-16,-5 10-12 15,3 4 11-15,7 1-11 16,10 2 3-16,14-6-6 16,5-7 2-16,13-6-6 15,15-9-2-15,4-11-5 16,-1-9 6-16,-6-1-3 0,-10 0 1 15,-9-10 10-15,-6-5 9 16,-10-7 6-16,-20 3-15 16,-9 7-4-16,-10 12-16 15,-2 0 1-15,6 16-34 16,11 9-50-16,19 4-81 16,15-4-63-16</inkml:trace>
  <inkml:trace contextRef="#ctx0" brushRef="#br0" timeOffset="-178767.85">31260 17529 712 0,'0'0'208'16,"0"0"-181"-16,0 0 87 15,0 0-94-15,0 0-20 16,0 0-3-16,-30 78 3 16,8-31-21-16,-5 3-99 15,0-5-180-15,6-11-90 16</inkml:trace>
  <inkml:trace contextRef="#ctx0" brushRef="#br0" timeOffset="-178272.03">32058 17459 100 0,'0'0'726'0,"0"0"-652"15,0 0 68-15,0 0-50 16,0 0-88-16,0 0-3 15,-43 30 0-15,30-11-1 16,5-3-2-16,5-1 2 16,1-7-5-16,2-6 3 15,0-2-15-15,0 0-1 16,0 0 11-16,7 0-9 16,5-10 7-16,2-2 6 15,-3-6-15-15,-5-1 18 16,-6 4-8-16,0 6 8 0,0 1 4 15,-11 8-4-15,-5 0-4 16,-10 0-7-16,-2 11-22 16,1 10-37-16,5 9-151 15,8 1-78-15</inkml:trace>
  <inkml:trace contextRef="#ctx0" brushRef="#br0" timeOffset="-177926.11">32461 17445 486 0,'0'0'48'16,"0"0"45"-16,-94 70 99 15,73-51-128-15,9-5-63 16,11-3-1-16,1 0-5 15,0-4-1-15,13-5 6 16,7-2 0-16,8 0 21 16,-1-12-21-16,-1-8 5 15,-6-3-5-15,-11-1 7 16,-9 2 4-16,0 3-9 16,0 5 5-16,-16 7 14 15,-1 3-19-15,-4 4-2 16,-3 0-4-16,2 7-16 15,2 11-44-15,7 4-115 0,7 5-74 16,6-11-170-16</inkml:trace>
  <inkml:trace contextRef="#ctx0" brushRef="#br0" timeOffset="-177522.54">32825 17394 595 0,'0'0'61'15,"0"0"-9"-15,0 0 18 16,0 0-59-16,0 0 20 16,0 0-5-16,0 40-22 0,2-32-2 15,6 1 11-15,0-5-10 16,1-1 8-16,1-3 3 15,1 0-1-15,2-3 3 16,2-11-12-16,-5-4-4 16,1 3-14-16,-5-2-1 15,-3 3 14-15,-3 6 1 16,0 1 14-16,-6 2 26 16,-9 5-20-16,-3 0-19 15,0 0-2-15,7 5-8 16,3 5 4-16,8-3-5 0,0 3-3 15,0-5 1-15,16 0-18 16,2-5 2-16,3 0 9 16,-2-3-67-16,-10-10-47 15,-9 2-113-15</inkml:trace>
  <inkml:trace contextRef="#ctx0" brushRef="#br0" timeOffset="-168280.52">5338 10674 16 0,'0'0'0'16,"0"0"-6"-16,0 0 6 15,0 0 1-15,0 0 4 16,0 0 10-16,0 0-8 15,0 0 24-15,6 16 29 16,-6-16 6-16,0 0-19 16,0 0-18-16,0 0-6 15,0 0-8-15,0 0-3 16,0 0 14-16,0 0-10 16,0 0-7-16,3 0-9 15,0 0-4-15,7 0-2 16,1 0-1-16,8 0 7 0,1 0 4 15,2 0 6 1,0 0-9-16,1 0 8 0,1 4-7 16,4 9 2-16,2 7 2 15,0 2-1-15,-2 8 2 16,2 7-2-16,-5 0 4 16,-1 2 8-16,-6-3-10 15,-2-3 1-15,-5-5-3 16,-2-6 0-16,-2-3 11 15,-1-6-10-15,-3-6 5 16,0 0-4-16,0 0 1 16,0-1 3-16,-1-3-8 0,1-3 3 15,-3 0 3-15,4 0-6 16,-4 0 5-16,3 0 12 16,-3 0 8-1,0 0 16-15,0 0-8 0,0 0 5 16,0-9 12-16,0 5-35 15,0 1-10-15,0 0-1 16,0 3-6-16,0 0-1 16,0 0-14-16,0 0-7 15,0 0 11-15,0 6-6 16,6 4 13-16,0 7 3 16,-3 3 2-16,3-4 7 15,-3-3-9-15,-3-6 2 16,0-2 8-16,0-5-9 15,0 3 0-15,0-3 6 0,0 0-3 16,0 0 5-16,0 0-9 16,0 0 0-16,0 0 14 15,0 0-9-15,0 0 11 16,0-8 8-16,-3-9-15 16,-12-5-9-16,-6-2-2 15,-1-6 2-15,-1-6-2 16,-5-6 2-16,1-8-4 15,2-1 3-15,7-1-3 16,6 2 2-16,6 5-2 16,6 2-7-16,0-1 9 15,6 1-6-15,6 4 6 0,3 6 1 16,4 6 0-16,-2 8-1 16,-1 7 0-16,-4 4-7 15,4 8 3-15,-2 0-15 16,5 0 9-16,1 10 1 15,5 7 11-15,-3 5 0 16,-1 5 1-16,-6 3-1 16,0 2 7-16,-3 2-6 15,0 6-1-15,1 2 3 16,-2 5 0-16,2-2-3 16,2-1 0-16,0-2 0 15,0-8 2-15,-3-8-2 16,0-6-2-16,-6-10 2 0,0-4-3 15,-3-4 3-15,0 1-8 16,-3 0-22-16,7 0-88 16,-4 3-51-16,-3-6-100 15</inkml:trace>
  <inkml:trace contextRef="#ctx0" brushRef="#br0" timeOffset="-167514.94">7225 9894 6 0,'0'0'16'0,"0"0"-3"16,0 0 71-16,0 0-28 15,-82 25 8-15,73-22 17 16,0-3-12-16,6 2 10 16,3 1 4-16,-3-2 11 15,3 1-14-15,0-2-32 16,0 0-4-16,0 0-41 16,0 0-3-16,6 0-12 15,19 0-10-15,17-8 22 16,16-12 8-16,5-7 0 15,4-4 6-15,-7 2-14 0,-8 0-14 16,-16 8-23-16,-14 5-26 16,-10 16-79-16,-12 0-40 15,0 27-4-15,-22 12 93 16</inkml:trace>
  <inkml:trace contextRef="#ctx0" brushRef="#br0" timeOffset="-167266.78">7140 10224 285 0,'0'0'100'0,"0"0"-81"15,0 0 89-15,0 0-34 0,0 0-1 16,0 0-31-16,-6-9-13 16,31-4-10-1,11-4-8-15,10-3 10 0,8-1-21 16,6-5 8-16,11-3-3 15,7-7-2-15,1 0 0 16,-9 0-3-16,-10 5-4 16,-14 8-38-16,-25 10-61 15,-8 13-60-15,-13 0-71 16</inkml:trace>
  <inkml:trace contextRef="#ctx0" brushRef="#br0" timeOffset="-166044.65">8621 9399 31 0,'0'0'6'0,"0"0"8"16,0 0 45-16,0 0-55 16,0 0 7-16,0 0-5 15,-9-10 14-15,9 10 22 16,-3-1-7-16,3 1 10 15,-4 0 12-15,4 0-15 16,-3 0-13-16,0 0-14 16,0 0-4-16,-3 0-4 15,-5 1-2-15,4 4-5 16,-2 3 0-16,0 1 2 16,-1 5-4-16,2 0 0 15,-1 2 2-15,0 1 5 0,2 5-5 16,1 2 0-1,0 2 0-15,3-3 0 0,1 0 6 16,2-3-6-16,0 1 0 16,0-1 11-16,0-1-9 15,5 0 5-15,4 2-6 16,4-2 5-16,-1 4 4 16,-1-3-8-16,5 1 2 15,-4-6 5-15,1 2-8 16,4-4 3-16,-1 1 5 15,8-2-4-15,0-2 3 16,3-1 1-16,1-2-3 16,-1-3 3-16,0-1-4 15,1-3-3-15,-4 0 1 16,1 0 4-16,-2-12 17 0,2-5 14 16,-4-4-1-1,-6 2-8-15,1-3-13 0,-8 1 11 16,-2-2-3-16,-6 1 8 15,0-3 3-15,0-5-23 16,-17-2-10-16,-11-2 9 16,-5-1-10-16,-7 1-1 15,-5 2 0-15,-1 3 3 16,1 9-3-16,-1 7 0 16,7 13-4-16,5 2 3 15,1 26-18-15,3 1-12 16,11 3-4-16,10 5-7 15,6-2-18-15,3 3-28 16,3 4-8-16,19-3-40 0,-2-3-108 16</inkml:trace>
  <inkml:trace contextRef="#ctx0" brushRef="#br0" timeOffset="-155208.75">1955 11585 14 0,'0'0'111'0,"0"0"-5"16,0 0-19-16,0 0-28 15,0 0-13-15,0 0-2 16,0 0-17-16,0 0 7 16,0 0 15-16,-1 0 5 15,1 0-1-15,-5 0-4 16,-5 0-15-16,-8 13-7 0,-9 18-27 15,-7 11-2-15,-2 14 2 16,-3 14 2-16,3 13 1 16,6 13 3-16,2 10-6 15,9 8 21-15,5 2-20 16,4-3 3-16,4-1 5 16,6 0-7-16,0-3 8 15,9-3 8-15,15-4 0 16,12-3 11-16,8 0-14 15,10 0 2-15,7 7 8 16,0-6-17-16,9-1 3 16,-1-10-4-16,4-13-3 0,2-10 6 15,-5-10-9 1,-2-6 0-16,-2-11 4 0,-5-3-2 16,-1-10 7-16,-5-2-5 15,-10-8-3-15,-8-6 2 16,-10 0-4-16,-9-6 0 15,-9-1 1-15,-6-3-1 16,-2 0 0-16,-1 0-3 16,0 0-26-16,0 0 0 15,0 0-35-15,0 0-3 16,0 0 28-16,0 0-26 16,0-11 3-16,0-5-41 15,-12-7 1-15,-7-11-23 16,1-5-32-16,-9-6 34 15</inkml:trace>
  <inkml:trace contextRef="#ctx0" brushRef="#br0" timeOffset="-154845.49">2541 13716 5 0,'0'0'77'16,"-47"-73"0"-16,33 47 5 15,1 12 27-15,7 4 1 16,1 7-18-16,4 0 25 16,-1 3-21-16,2 0-25 15,0 0-5-15,-1 0-38 16,1 0-19-16,0 0-9 15,0 0-3-15,0 6-12 16,6 13-3-16,22 12 18 16,8 15 17-16,10 3-9 15,2 2-1-15,-5-1 0 0,-4-4-4 16,-3-1-3-16,-8-5 0 16,-6-4 1-16,-8-6-1 15,-1-4 1-15,-10 1-1 16,-3-1 12-16,0 1-2 15,-3 7 8-15,-19 4-1 16,-5 3-14-16,-4-2 18 16,-2 0-12-16,0-1-4 15,2-9 7-15,7-9-12 16,6-3-2-16,6-4 1 16,6-8-48-16,3 3-100 15,3-5-128-15,0-3-80 16</inkml:trace>
  <inkml:trace contextRef="#ctx0" brushRef="#br0" timeOffset="-124484.41">3617 14149 12 0,'0'0'91'16,"0"0"-70"-16,0 0 33 0,0 0-13 15,0 0 6-15,0 0-2 16,0 0-12-16,0 0 2 16,0 0-11-16,0 0-10 15,0 0-7-15,0 0-7 16,0 0-2-16,0 0-1 16,0 0-13-16,0 0-31 15,0 0-7-15,0 0 6 16,0 0 36-16,0 0 6 15,0 0 5-15,0 0 1 16,0 0 0-16,0 0 0 16,0 0 1-16,0 0 0 15,0 2 24-15,0-2 0 0,0 0-14 16,0 0-4 0,3 3 5-16,0-1 7 0,0 1 13 15,1-3-10-15,-1 0 15 16,3 0 10-16,2-20 3 15,5-14 9-15,2-15-22 16,4-18-11-16,-5-11-2 16,-1-4-23-16,-7-4 7 15,-6 0-8-15,-6 7 5 16,-21-1-5-16,-7 10 3 16,-3 14-3-16,7 16 1 15,6 17 1-15,11 18 3 16,5 5-5-16,2 25-5 15,6 25-16-15,0 23 5 0,6 12 14 16,21 12-7-16,15-2 2 16,4-9 4-16,2-10-4 15,1-20 5-15,-7-22-5 16,4-18 7-16,-7-16-1 16,-2 0 2-16,-1-20 5 15,-2-14 10-15,-4-9-10 16,-9 1 1-16,-2 3 0 15,-10 2 0-15,-7 5 0 16,-2 8-2-16,0 4-1 16,0 10 3-16,-5 4-7 15,5 6-2-15,0 3-19 16,0 22-21-16,15 16 33 0,15 2 4 16,1-4 5-16,5-9-2 15,-3-13-3-15,-8-11 5 16,-2-6 2-16,-1-6 3 15,-1-18 10-15,1-11 0 16,-2-9-5-16,-4 2 5 16,-4-2-9-16,-6 4-3 15,0 14 8-15,-6 7-3 16,1 12-6-16,2 7-2 16,5 0-19-16,14 17-13 15,11 9 23-15,6-3 9 16,3 0 3-16,-2-10-1 0,-6-4 1 15,-4-6 0-15,-2-3-3 16,-8 0 12-16,4-20 0 16,-5-8-4-16,-1-5 1 15,3-3-9-15,-5 3-23 16,1 6-48-16,-1 8-27 16,-4 5-45-16,-6 8-165 15</inkml:trace>
  <inkml:trace contextRef="#ctx0" brushRef="#br0" timeOffset="-124326.02">4273 13213 496 0,'0'0'0'0,"0"0"-4"16,0 0-49-16,0 0-110 15</inkml:trace>
  <inkml:trace contextRef="#ctx0" brushRef="#br0" timeOffset="-123815.02">4039 14987 579 0,'0'0'1'0,"0"0"115"16,0 0-40-16,0 0-56 15,0 0-20-15,-9-75 0 16,12 49-4-16,12 2 2 16,7 8-5-16,5 3 1 15,6 9-4-15,3 4-3 16,5 0 8-16,-5 17-16 0,-6 6 9 16,-6 9-5-16,-9 3 1 15,-3-4 12 1,-8 0 2-16,-1-11 2 0,-3-10 9 15,0-7-9-15,0-3 18 16,0-13 30-16,0-23 9 16,0-18-57-16,0-11-1 15,0 2 1-15,3 9 2 16,11 12 0-16,2 17 6 16,5 13-8-16,6 12-5 15,6 9-6-15,10 32-11 16,5 12-16-16,1 13-78 0,-3-1-38 15,-10-14-115-15</inkml:trace>
  <inkml:trace contextRef="#ctx0" brushRef="#br0" timeOffset="-123374.58">4779 14763 113 0,'0'0'275'15,"0"0"-116"-15,0 0 3 16,0 0-40-16,0 0-44 15,0 0-42-15,-3-9-33 16,3 2-3-16,19-7-2 16,20-8 2-16,16-13 0 15,8-7 0-15,-5-1 1 0,-3 3-2 16,-13 3-4 0,-12 8 0-16,-14 13-3 0,-13 10-5 15,-3 2 13-15,-9 4-6 16,-28 0-19-16,-8 0-35 15,-4 0 47-15,4 0 13 16,12 0 5-16,8 0-3 16,12 0 18-16,7-2 33 15,4-5-17-15,2-1-34 16,0-4-2-16,21-2-13 16,13 1 2-16,10 3-1 15,5 3-1-15,0 7 8 16,-4 0-5-16,-2 19 7 15,-12 9-9-15,-8 8 1 0,-10 9 7 16,-10 9-2-16,-3-1 6 16,0 2-3-16,-9-11-1 15,2-10-40-15,4-15-77 16,3-19-69-16,0-13-157 16</inkml:trace>
  <inkml:trace contextRef="#ctx0" brushRef="#br0" timeOffset="-122909.91">5363 14320 32 0,'0'0'461'0,"0"0"-461"15,0 0 0-15,0 0 9 16,0 0 25-16,60 80-1 0,-42-55 0 16,3-8 6-1,-2-4 22-15,-4-9-24 0,0 0-8 16,0-4 1-1,3 0 9-15,3-21 8 0,1-5-33 16,-1-10 5-16,-6-7-3 16,-2-4-11-16,-5 8 0 15,-2 3-3-15,-3 13-1 16,0 13-2-16,0 7-3 16,4 3-12-16,10 9-7 15,5 18-6-15,5 10 18 16,-2 2 9-16,-5 3 2 0,-4-9 2 15,-7-6-2-15,-6-4 0 16,-3-14 10-16,0-1-10 16,-12-8 18-16,-18 0 16 15,-13-3-13-15,-8-19-4 16,-13-10-8-16,-15-4-8 16,3-10 0-16,3 10 1 15,15 13-4-15,16 19-2 16,15 14-13-16,2 33-29 15,8 14-55-15,10 7 17 16,7 0 5-16,10-4-41 16,20-17-30-16,6-17-204 15</inkml:trace>
  <inkml:trace contextRef="#ctx0" brushRef="#br0" timeOffset="-122302.71">5592 12705 505 0,'0'0'4'0,"0"0"119"16,0 0-3-16,0 0-38 15,0 0-63-15,0 0-7 0,43-85-12 16,0 51 0-16,8 1-1 16,-3 1 1-16,-5 8-1 15,-15 7-22-15,-8 4-6 16,-13 10 20-16,-7 3-21 16,0 0-23-16,-21 20 11 15,-9 7 16-15,-7 5 7 16,0 1 8-16,1 8 11 15,3-2 2-15,5 1-2 16,1-1-1-16,9-2 0 16,8-8-2-16,4-3 0 15,4-6-2-15,2-9 2 16,0-5 2-16,0-3 1 0,0-3 10 16,0 0 4-16,5 4 0 15,5-4 14-15,-1 0 1 16,3 0-8-16,3 0 7 15,3 0-25-15,4 0 0 16,2 0 1-16,9-5-4 16,3-3 8-16,1 4-8 15,-3 0 1-15,-8 1-1 16,-10 3 0-16,-7 0-5 16,-6 0 2-16,-3 14-6 15,-3 13 9-15,-27 12 11 16,-15 10-2-16,-16 11-9 0,-6 2-4 15,7 2-82-15,11-8-43 16,15-14-80-16</inkml:trace>
  <inkml:trace contextRef="#ctx0" brushRef="#br0" timeOffset="-122031.49">5644 13479 178 0,'0'0'93'16,"0"0"33"-16,-88 85-1 15,76-69 3-15,6-12-61 0,6-4-37 16,4 0 11 0,35-11-5-16,30-18 31 0,28-17 33 15,21-7-72-15,4-9-13 16,-1 1-15-16,-5-1-1 15,-19 9-1-15,-18 10-66 16,-27 16-78-16,-26 18-30 16,-19 9-19-16,-7 17-158 15</inkml:trace>
  <inkml:trace contextRef="#ctx0" brushRef="#br0" timeOffset="-121620.95">6027 13676 524 0,'0'0'97'16,"0"0"45"-16,0 0-46 0,0 0-71 15,0 0-25-15,0 0 0 16,78-33-4-16,-44 33-1 16,2 0-10-16,1 20 8 15,-7 1 6-15,-9 8-32 16,-3-2 12-16,-9-2 8 15,-3-1 8-15,-2-8 4 16,-4-2 1-16,0-8 0 16,3-6 9-16,-3 0 3 15,0 0 23-15,0-26 56 16,0-11-46-16,0-12-45 0,0-7-1 16,0 6-7-16,12 4 8 15,6 13 10-15,3 16-2 16,3 7-8-16,1 10-14 15,5 0 7-15,4 24-10 16,-4 2 5-16,0 10 11 16,-8 6-12-16,-2 2-29 15,-7 1-19-15,-4 2-5 16,-3 0-17-16,-3-8-50 16,6-19-203-16</inkml:trace>
  <inkml:trace contextRef="#ctx0" brushRef="#br0" timeOffset="-121363.52">7206 13000 829 0,'0'0'33'0,"0"0"75"15,0 0-35-15,0 0 18 16,0 0-62-16,0 0-28 15,-5-14-1-15,35 8-2 16,16-10 1-16,18-6 1 16,-1 0-3-16,-5 2-69 15,-19 0-46-15,-14 11-23 16,-17 9-69-16,-8 7-10 16,-3 20-13-16,-21 12 114 0</inkml:trace>
  <inkml:trace contextRef="#ctx0" brushRef="#br0" timeOffset="-121221.64">7341 13168 60 0,'0'0'179'0,"0"0"12"16,0 0-18-16,0 0-1 16,0 0-37-16,0 0-62 15,-13 33-61-15,62-60 7 16,30-9-5-16,15-7-14 16,6 1-83-16,9-2-115 15,-12-1-130-15,-3-3-18 16</inkml:trace>
  <inkml:trace contextRef="#ctx0" brushRef="#br0" timeOffset="-119954.02">9264 12322 339 0,'0'0'153'0,"0"0"-60"16,0 0 17-16,0 0-2 15,0 0-55-15,0 0-40 16,-6 0 18-16,18-10-6 16,21-9 14-16,13-8-24 15,3 1-14-15,-4-1-1 16,-6 4-1-16,-6 6 1 16,-11 7-1-16,-9 7 1 15,-13 3-25-15,0 0-11 16,0 0-25-16,-7 3 8 15,-17 14 30-15,-6 1-2 0,-7 2 23 16,-2-1 2 0,2 4 0-16,-2-4 1 0,2 1-1 15,4-3 0-15,12-4 4 16,3-3-4-16,12-3 29 16,0-2-22-16,2-2-6 15,4 1 5-15,0 6-6 16,0 0 0-16,0 9 3 15,0 1-1-15,4 4 17 16,5 2-11-16,-1 1-8 16,-2 2 18-16,1-2-10 15,-7-1 2-15,3-2-4 16,-3-7-4-16,0-8 10 0,0-1-10 16,0-5 0-16,0-3 7 15,0 0 5-15,0 0 12 16,3 0 11-16,0 0-10 15,9-11 11-15,6-3-15 16,10-8-17-16,8-1-3 16,3 3-3-16,1 1-1 15,-1 5-1-15,-2 4-1 16,-1 6 0-16,-3 4-3 16,0 0-1-16,-2 1 3 15,-4 14-8-15,-2 2 5 16,-10 10-3-16,-9 3 7 0,-6 6 2 15,0 4 2-15,-16 6 2 16,-17-3 8-16,-6-4-6 16,-7-5 1-16,-2-5 5 15,-4-10-8-15,4-7 15 16,-1-7-8-16,3-5-9 16,4 0 6-16,9 0-7 15,14 0-13-15,13 0-51 16,6 0-118-16,3-13-186 15</inkml:trace>
  <inkml:trace contextRef="#ctx0" brushRef="#br0" timeOffset="-118650.64">10526 12528 389 0,'0'0'6'0,"0"0"27"16,0 0-3-16,0 0-13 15,0 0 0-15,0 0-7 16,0 0 50-16,48-7 51 15,-23-23-21-15,2-14-41 16,-2-6-30-16,-4-3-19 16,-9-5 12-16,-9-1-12 15,-3-5 0-15,-19 2 2 16,-11 6 0-16,-6 9-4 16,1 15-3-16,15 18 5 15,5 14 0-15,4 0-1 16,4 29-25-16,7 18 6 0,0 15 10 15,27 8 0 1,13-3 9-16,2-5-8 0,7-12 8 16,-4-17-21-16,1-13-2 15,2-17 22-15,-2-3 0 16,-4-12 2-16,0-16 6 16,-14-1-3-16,-4-4 10 15,-15-8-9-15,-5 5 3 16,-4-4 1-16,0 5 3 15,-7 11-7-15,1 7 3 16,3 11 2-16,3 6-9 16,0 13-6-16,16 20-32 15,17 7 38-15,2 1-2 16,10-7-14-16,3-13-35 16,-5-8 11-16,-1-13 33 0,-12 0 0 15,-6-13 7-15,-3-11 14 16,-8-5 32-16,-4-4-11 15,-8-3 5-15,-1 2 0 16,0 1 24-16,-4 8-10 16,-2 8-10-16,2 13 41 15,4 4-51-15,0 0-34 16,0 10-17-16,7 14-15 16,16 8 32-16,2 4 0 15,2-6 1-15,-8-7 0 16,-5-9-1-16,-8-6 0 15,-2-5 1-15,-1-3 0 0,-3 0 27 16,3 0 6-16,0-17 40 16,3-16 10-16,3-17-78 15,3 1-5-15,0 2-1 16,-3 11-1-16,4 16-7 16,-2 13 6-16,8 7-18 15,3 10-10-15,8 19 8 16,3 5 11-16,-8 3 5 15,1-5-12-15,-13-10 9 16,-6-5-8-16,-4-9 15 16,-1-5 2-16,-2-3 5 15,0 0 16-15,5-20 24 16,-2-13-4-16,4-10-34 0,5 0-7 16,1 7-4-16,13 7 4 15,-1 9-7-15,5 9 2 16,6 11-11-16,1 7-5 15,-2 23 17-15,-3 12-14 16,-17 15-5-16,-15 5-48 16,-3 5-53-16,-38-5-78 15,-27-15-225-15</inkml:trace>
  <inkml:trace contextRef="#ctx0" brushRef="#br0" timeOffset="-118484.18">11076 11886 865 0,'0'0'41'0,"0"0"74"15,0 0-78-15,0 0-37 16,0 0-44-16,0 0-106 16,85 27-145-16,-49 4-82 15</inkml:trace>
  <inkml:trace contextRef="#ctx0" brushRef="#br0" timeOffset="-118034.89">10948 13343 231 0,'0'0'583'16,"0"0"-457"-16,0 0-5 16,0 0-121-16,0 0 0 15,18-70-2-15,15 54-9 16,7 6 1-16,5 3-8 16,4 7-29-16,-7 3-1 15,-11 18 3-15,-7 9-5 0,-9 0 36 16,-8-2-7-1,-7-8 18-15,0-3 0 0,0-10 6 16,0-4 0-16,0-3 16 16,0-10 49-16,-7-24 31 15,1-17-99-15,3-16-1 16,3-2-1-16,9 9 2 16,18 14 0-16,-2 13 0 15,5 18-9-15,-5 15 1 16,5 0-15-16,0 29 3 15,-2 17 11-15,-4 13-34 16,-9 3-59-16,-2-1-53 16,-2-8-35-16,-5-19-119 15</inkml:trace>
  <inkml:trace contextRef="#ctx0" brushRef="#br0" timeOffset="-117606.74">11655 13101 294 0,'0'0'333'16,"0"0"-317"-16,0 0 23 16,0 0-29-16,0 0-10 15,0 0 0-15,19-3 3 16,34-17 95-16,21-10 17 16,14-9-54-16,0-6-59 15,-7 1-2-15,-20 4-22 16,-15 10-31-16,-22 14 40 0,-15 6-28 15,-9 10 41-15,-21 0-6 16,-18 3-30-16,-13 4-1 16,-3 0 23-16,4-7 14 15,11 0 6-15,8 0 1 16,16-14 33-16,10-2 9 16,6-4-9-16,3-3-35 15,24 1-5-15,10 2-6 16,9 6 4-16,7 7-2 15,2 7 1-15,-7 4 3 16,-8 16 0-16,-11 6 10 16,-10 13-7-16,-9 5 5 15,-10 11 2-15,0-1-4 0,-16 5-6 16,-5-3-21 0,0-6-87-16,3-11-106 0,6-26-153 15</inkml:trace>
  <inkml:trace contextRef="#ctx0" brushRef="#br0" timeOffset="-117142.1">12368 12682 771 0,'0'0'81'0,"0"0"-58"16,0 0-23-16,0 0-24 15,46 70 24-15,-25-31 13 0,-6-3-5 16,3-13 1-1,-6-6 21-15,-3-8-15 0,1-7-3 16,-9-2 0-16,9 0 21 16,3-24 27-16,2-12-29 15,6-17-21-15,-3-10-8 16,-5-2 0-16,-3 1 4 16,0 12-6-16,0 12 0 15,-4 17 0-15,0 12-1 16,4 11-1-16,10 0-13 15,8 11-8-15,5 15 18 16,3 13-10-16,-11 2 13 16,-7 0 0-16,-15-1-13 15,-3-3 14-15,-3-7 1 16,-23-4 0-16,-6-6 4 0,-17-6-1 16,-11-11 2-16,-7-3-5 15,-2 0-5-15,2-27 5 16,4-6 0-16,12 1 0 15,13 8-1-15,14 11-2 16,14 12-1-16,7 1-28 16,3 14-131-16,7 12-109 15,18 11 118-15,15-7-96 16</inkml:trace>
  <inkml:trace contextRef="#ctx0" brushRef="#br0" timeOffset="-116834.63">12847 11104 776 0,'0'0'30'0,"0"0"101"15,0 0-59-15,0 0-8 16,0 0-25-16,0 0 11 16,-30-71 19-16,30 71-47 15,0 0-22-15,0 0-6 0,4 17-25 16,22 20 17-16,3 18 11 16,6 9-58-16,-8 2-88 15,-5-10-79-15,-8-13-80 16,-14-17-111-16</inkml:trace>
  <inkml:trace contextRef="#ctx0" brushRef="#br0" timeOffset="-116630.04">12756 11698 258 0,'0'0'200'0,"0"0"-54"15,0 0 50-15,0 0-67 16,0 0-66-16,0 0-34 15,0 0-5-15,75 17 21 0,23-51 11 16,5-12-48-16,-9 0-8 16,-12 0-45-16,-18 9-40 15,-21 7-47 1,-16 21-90-16,-18 9-105 0</inkml:trace>
  <inkml:trace contextRef="#ctx0" brushRef="#br0" timeOffset="-116226.98">12987 12008 677 0,'0'0'213'16,"0"0"-175"-16,0 0 98 0,0 0-81 16,0 0-53-16,0 0 0 15,78-3-2-15,-40 3-3 16,-5 0-8-16,-6 3 8 15,-9 17-16-15,-1 7-3 16,-7 10 8-16,-7 2-4 16,-3-3-31-16,0-5 42 15,-6-8 7-15,-7-7 3 16,5-7-1-16,5-5 5 16,0-4 2-16,0 0 30 15,0-29 43-15,3-13-55 16,0-16-27-16,0 2 4 0,25-1 2 15,8 13 20 1,3 10 5-16,-3 7-8 0,-1 13-16 16,3 11-7-16,2 3-10 15,-1 14 2-15,-1 21-2 16,-3 11 4-16,-11 14-9 16,-12 6-62-16,-9 7-65 15,-23-10-205-15</inkml:trace>
  <inkml:trace contextRef="#ctx0" brushRef="#br0" timeOffset="-115476.91">8154 15470 459 0,'0'0'57'16,"0"0"80"-16,0 0-27 15,0 0-16-15,0 0-68 16,0 0-4-16,-19 0 6 0,19-3 1 16,28-20-1-16,14-14-6 15,18-7-21-15,11 0-2 16,4 4-7-16,2 6-96 16,-5 10-103-16,-14 12-65 15,-25 10-89-15</inkml:trace>
  <inkml:trace contextRef="#ctx0" brushRef="#br0" timeOffset="-115312.39">8345 15701 535 0,'0'0'85'0,"0"0"22"16,0 0 10-16,0 0-34 15,143-122-73 1,-59 65-9-16,4-1-2 0,0 5-76 15,-6 0-227-15,-15 3-132 16</inkml:trace>
  <inkml:trace contextRef="#ctx0" brushRef="#br0" timeOffset="-114696.78">9222 14822 865 0,'0'0'81'15,"0"0"5"-15,0 0-42 16,0 0-35-16,0 0-9 16,0 0 0-16,48-56-3 15,-8 30 3-15,-4 3-2 16,-6 2 2-16,-12 7 0 15,-8 6 0-15,-7 8-13 16,-3 0-2-16,-6 0-22 16,-19 19-33-16,-14 8 26 15,-7 7-1-15,4-8 40 16,5 1 1-16,9-5 4 0,8-2 0 16,7 0 0-16,4-1 3 15,4 4-10-15,5 4 7 16,0 0 0-16,0 5-3 15,5-2 2-15,8 0 0 16,-1-4 2-16,-3-6 4 16,3-6 15-16,-9-6-3 15,3 0 5-15,-6-8-1 16,3 0 8-16,-3 0 11 16,6 0-3-16,7 0-5 15,7-21 20-15,14-4-12 16,9-5-19-16,-1 0-13 15,4 0-7-15,-7 12-2 16,-3 10-4-16,-8 8-6 0,-1 4 10 16,-8 25-18-16,-8 8 15 15,-11 15 3-15,0 5 2 16,-27 6 2-16,-18 4-3 16,-7-3-2-16,-3-8 0 15,7-15-50-15,11-18-18 16,16-17-42-16,9-12-85 15,12-33-159-15</inkml:trace>
  <inkml:trace contextRef="#ctx0" brushRef="#br0" timeOffset="-114301.11">9765 14905 541 0,'0'0'288'0,"0"0"-164"15,0 0 27-15,0 0-43 16,0 0-87-16,0 0-21 16,36-4-11-16,-8 11 11 15,11 6 0-15,-3-4 6 16,-3 3-6-16,-4-2-13 16,-3-1-53-16,-7-5-39 15,-5-2-20-15,-8-2-67 16,1 0 21-16,-7 0 90 15,0-17 71-15,-7-5-58 0,-12-1 56 16,-1 0 12-16,2 7 18 16,0 3 57-16,9 6 30 15,2 4 31-15,4 1-13 16,0 2-38-16,3 0-33 16,-6 2-49-16,3 21-3 15,-5 12-1-15,-2 19 1 16,4 8 5-16,0 7-5 15,0 4-5-15,0 0-59 16,-2-17-239-16,4-12-124 16</inkml:trace>
  <inkml:trace contextRef="#ctx0" brushRef="#br0" timeOffset="-113173.92">10790 14942 513 0,'0'0'83'15,"0"0"-31"-15,0 0 45 16,0 0-44-16,0 0-37 16,0 0 5-16,-12 3 23 15,45-46 25-15,10-16-16 16,-1-8-52-16,-4-5 7 15,-9-7-4-15,-13-1-3 16,-15-2 3-16,-1-1 4 16,-26 3-3-16,-10 9-5 15,-4 18 0-15,7 22 8 16,12 20-8-16,5 11 0 16,2 31-16-16,4 22 1 0,10 19 13 15,0 14-7-15,21 4 5 16,14-8 1-16,10-5-2 15,0-15 1-15,4-19-3 16,-3-16-10-16,0-21 12 16,-2-6-9-16,-5-23 14 15,1-13 6-15,-10-14 1 16,-5 0 0-16,-13-3 2 16,-7 2-5-16,-5 3 4 15,-5 9-6-15,-4 12-1 0,2 15 7 16,4 9-8-1,3 3-13-15,0 22-12 0,0 10 8 16,17 9 12-16,9 2 3 16,1-7 2-16,1-6-5 15,5-7 2-15,-8-9-2 16,1-8 0-16,-3-6-5 16,0-7 10-16,-5-17 4 15,0-5-2-15,-9-4-4 16,-9-3 4-16,0-1-1 15,0 7 16-15,-3 11-5 16,-3 7 31-16,3 10 3 16,3 2-46-16,0 2-5 15,0 20-23-15,0 7 20 16,12 5 7-16,1-1 1 0,1-6 3 16,-4-10-3-16,-4-5 0 15,-3-9 3-15,-3-3-1 16,3 0 16-16,0-3 26 15,6-19 24-15,3-9-9 16,3-12-59-16,1-4 0 16,-2 8 4-16,-4 13-4 15,2 9-1-15,-3 10-3 16,2 7-10-16,11 0-17 16,1 21 3-16,6 5 21 15,-2-1 5-15,-8-5-7 16,-6-6 4-16,-3-3 4 0,-3-9 1 15,-4-2 0 1,-3 0 1-16,3 0 10 0,3-6 14 16,0-18 10-16,4-2-30 15,7-4-4-15,2 1 4 16,-4 6 0-16,3 6-4 16,0 10-1-16,3 7-4 15,4 0-15-15,2 14 1 16,-6 15 14-16,0 4-10 15,-8 4-27-15,-10-3-91 16,-3 1-56-16,-32-12-148 16</inkml:trace>
  <inkml:trace contextRef="#ctx0" brushRef="#br0" timeOffset="-113007.68">11346 13908 716 0,'0'0'73'0,"0"0"79"16,0 0-152-16,0 0-1 15,0 0-125-15,-31 92-185 16,43-46-91-16</inkml:trace>
  <inkml:trace contextRef="#ctx0" brushRef="#br0" timeOffset="-112568.41">10951 15430 636 0,'0'0'101'16,"0"0"14"-16,0 0-5 15,0 0-94-15,0 0-16 16,55-83-8-16,-25 77-2 16,1 6 2-16,-1 6-2 15,0 21 7-15,-9 10 1 0,-4 10-16 16,-4-3-20-16,-7-3 23 16,-2-8-20-16,-4-14 33 15,0-9 2-15,0-7 1 16,0-3 2-16,0 0 10 15,0-29 49-15,0-14-25 16,0-20-34-16,0-6-6 16,3-1 7-16,12 15-4 15,0 14 15-15,-3 22-1 16,0 13-14-16,5 6-1 16,6 20-20-16,-1 17 15 15,7 15 3-15,-2 9 3 16,-5 0-31-16,-1-5-72 0,-3-6-102 15,-1-21-20 1</inkml:trace>
  <inkml:trace contextRef="#ctx0" brushRef="#br0" timeOffset="-112147.48">11613 15275 801 0,'0'0'110'16,"0"0"-11"-16,0 0-52 15,0 0-47-15,0 0-10 16,0 0-9-16,42 0 19 16,13-17 7-16,11-8 0 0,10-7-4 15,-3-3-3 1,-15 2-17-16,-13 0 16 0,-18 9-21 16,-11 9-2-16,-10 5 6 15,-6 6-5-15,-9 4 4 16,-21 0-21-16,-10 0-25 15,3 0 38-15,4 0 26 16,6 0 1-16,15 0 40 16,5 0 15-16,7 0-14 15,0 0-19-15,0 0-11 16,7 0-11-16,20-3-4 16,10-4 4-16,3 4-3 15,1 3 3-15,-7 0-9 16,-4 17 8-16,-6 8-2 15,-7 11 3-15,-7 11-1 0,-10 10-3 16,0 7 3-16,-11 3-85 16,-8-7-99-16,1-13-16 15,3-21-86-15</inkml:trace>
  <inkml:trace contextRef="#ctx0" brushRef="#br0" timeOffset="-111652.41">12383 15004 658 0,'0'0'166'15,"0"0"-159"-15,0 0-7 0,-15 108 0 16,15-58 0-16,0-3 0 16,9-5 0-16,6-11-1 15,1-8-1-15,1-13-1 16,2-10 3-16,5 0 4 15,4-27 50-15,5-10 11 16,-11-5-55-16,1-8-2 16,-7-3 7-16,-2-6 2 15,-1-4 5-15,-7 4-12 16,3 13-6-16,-5 19-1 16,-1 14-3-16,0 10 0 15,1 3-5-15,9 3-10 16,6 16-18-16,4 11 33 0,2 3-4 15,-7 1-1-15,-6-5 5 16,-6-5 0-16,-6-12 3 16,0-1-2-16,0-5 3 15,-15-6 10-15,-9 0 1 16,-14 0 12-16,-5-9-12 16,-3-11-15-16,-6-6 10 15,-3-6-8-15,7 7 0 16,2 5-2-16,10 16-3 15,5 4 3-15,4 27-19 16,6 16-21-16,3 11-39 16,18 4-52-16,0-4-47 0,21-15-171 15</inkml:trace>
  <inkml:trace contextRef="#ctx0" brushRef="#br0" timeOffset="-110332.65">10948 14545 351 0,'0'0'64'16,"0"0"-12"-16,0 0 89 16,0 0-8-16,0 0-46 0,0 0-87 15,24 16-7-15,58 41 7 16,31 18 96-16,24 12-29 16,6 8-54-16,1-3 12 15,-8-2-21-15,-17-10 0 16,-17-21-4-16,-22-17 0 15,-24-18 0-15,-15-14-1 16,-14-7 4-16,-11-3 0 16,-7-10 18-16,-8-23-1 15,-1-20 0-15,-16-19-15 16,-36-15-2-16,-30-11-3 16,-30-12-20-16,-25-1 6 15,-20 1 6-15,-1 25-9 16,15 42 17-16,22 43-5 15,21 42-1-15,18 44 5 0,24 30-2 16,28 20-2-16,30 9 5 16,53 0 0-16,41-13 5 15,35-23-3-15,22-30-2 16,17-35 0-16,4-37 0 16,-12-24-4-16,-7-53 3 15,-20-25 1-15,-26-28 0 16,-26-10-7-16,-35 3 4 15,-37 1 3-15,-21 10 5 16,-47 9 8-16,-22 8-9 16,-15 31-1-16,-8 40 9 15,4 31-4-15,3 62 1 16,12 34-9-16,24 14-6 16,31 11 3-16,30-1-1 0,39-12-1 15,40-16 4-15,24-25-3 16,11-35 2-16,9-24-14 15,-15-19-17-15,-12-39 17 16,-21-18 16-16,-26-11 0 16,-22-2 11-16,-21 9 29 15,-6 9 16-15,-30 8 4 16,-14 8-37-16,-9 17-13 16,-2 24-10-16,-6 6-26 15,7 31-10-15,10 8-57 16,21-11-95-16,20-28-288 0</inkml:trace>
  <inkml:trace contextRef="#ctx0" brushRef="#br0" timeOffset="-108240.95">12690 13977 298 0,'0'0'60'0,"0"0"50"15,0 0-33-15,0 0-40 16,0 0 20-16,0 0-11 16,0 0-2-16,-2 0-1 15,2 0-11-15,0 0 0 16,0 14-29-16,0 9-2 15,0 6 20-15,0 7-11 16,17 0-2-16,1-2 4 16,3 1 6-16,-3-7-6 15,-2-5-6-15,2-7-2 0,-3-9 12 16,2-5-6-16,5-2 15 16,4 0 8-16,3-9-10 15,1-11-3-15,-4-2-12 16,3-3-5-16,-6 0 8 15,-1-2-10-15,-9-2 2 16,-6 2 2-16,-5-6-3 16,-2-4 7-16,-6 1-8 15,-16-7 1-15,-11-1 2 16,-6 7-4-16,3 7 0 16,5 10 4-16,4 9-3 15,5 8 6-15,-2 3-7 16,-1 0 3-16,-5 9-6 15,0 5 0-15,3-3 2 0,4 5 0 16,6-4 1-16,8 2 0 16,-1-1-7-16,3-4 6 15,4 5-4-15,2-3 2 16,-2-5 1-16,3-3 1 16,0 4 1-16,0-4 1 15,0-2-1-15,0-1 0 16,0 0 5-16,0 0-3 15,0 0-1-15,0 0 9 16,-3 0-6-16,3 0 7 16,0 0-10-16,0 0 1 15,0 0-4-15,0 0 2 0,0 0-35 16,0 16-71 0,0 7-126-16,0 7-106 0</inkml:trace>
  <inkml:trace contextRef="#ctx0" brushRef="#br0" timeOffset="-107496.14">8933 17598 443 0,'0'0'133'15,"0"0"-32"-15,0 0 114 16,0 0-140-16,0 0-12 16,0 0-7-16,-21 0-21 15,21-4 5-15,12-13-5 16,21-12-22-16,13-7-8 15,11-1-5-15,11-2 0 16,1 2-4-16,7 7-12 0,-6 4-71 16,-12 8-39-1,-16 16-50-15,-18 2-42 0,-15 20 19 16,-9 16 27-16,-16 10 40 16</inkml:trace>
  <inkml:trace contextRef="#ctx0" brushRef="#br0" timeOffset="-107340.28">9134 17808 37 0,'0'0'182'0,"0"0"-10"16,0 0-15-16,0 0-55 15,0 0-11-15,0 0 2 16,75-88-56-16,-5 41-22 16,6 0-15-16,12 2-5 15,6 4-121-15,-6-1-162 16,-16 2-179-16</inkml:trace>
  <inkml:trace contextRef="#ctx0" brushRef="#br0" timeOffset="-106478.61">10329 16911 243 0,'0'0'82'0,"0"0"-49"15,0 0 39-15,0 0-54 16,0 0-12-16,0 0 1 15,-12 9-5-15,9 7 15 0,0 6 15 16,0 6 15-16,3 2 3 16,0 6-31-16,0-4-4 15,9 2 0-15,3-1-11 16,6-3 6-16,0-1-3 16,1-2 0-16,2-6 2 15,-3-2-4-15,3-3 3 16,1-5 5-16,5-1-8 15,2-1 23-15,6-7-3 16,-2-2-13-16,-3 0 0 0,-5 0-7 16,2-9-4-1,-6-5 16-15,0-1-1 0,-6-3 2 16,-2-2 13-16,1-2-5 16,-7-1 10-16,-1-3-21 15,-3-1-8-15,-3-1 5 16,0-2-12-16,-13-1 3 15,-7-5-3-15,-5 2-12 16,-2 8 12-16,1 6 0 16,7 4 0-16,-3 6 11 15,1 6-11-15,3 1 5 16,-6 3-2-16,-4 0 1 16,-2 0-8-16,0 7-2 15,-1 6 6-15,7-2 0 16,-1 1 1-16,5-5-1 0,1 3 0 15,1-6 1-15,6 2 11 16,3-2-9-16,-1-1-1 16,7-3 16-16,0 0-16 15,-1 0-1-15,4 0-1 16,0 2-10-16,0 5-13 16,0 13-118-16,10 3-52 15,6 4-68-15</inkml:trace>
  <inkml:trace contextRef="#ctx0" brushRef="#br0" timeOffset="-101828.63">7183 14793 95 0,'0'0'0'16,"0"0"-44"-16,136-109 43 15,-42 50 1-15,24-5-1 16,19-8-26-16,33-4 5 15</inkml:trace>
  <inkml:trace contextRef="#ctx0" brushRef="#br0" timeOffset="-100326.74">13903 11232 1 0,'0'0'4'0,"0"0"23"15,0 0 30-15,0 0 4 0,0 0-4 16,0 0-1-16,-49 17-2 16,42-17 11-16,1 3-5 15,2 0 0-15,1 2-3 16,-3-3-20-16,6 1 4 15,-4-3-16-15,4 0-12 16,0 0 11-16,0 0-6 16,14 0-2-16,24-10 11 15,11-10 37-15,10-3-34 16,3 0-27-16,-11-1 0 16,-5 2 3-16,-7 1-6 15,-3 3 3-15,-14 7-3 16,-9 5 3-16,-9 3-5 0,-4 3 2 15,-7 0-18-15,-22 0-14 16,-16 0-38-16,-8 0 7 16,4 0 56-16,4-4 7 15,13-3 15-15,2-2 1 16,11 2 6-16,8 0 38 16,6 4-28-16,5 3 5 15,0 0-16-15,0 0-16 16,5-3-5-16,22-1-15 15,12 4 15-15,7 0 0 16,2 0-1-16,1 7 1 16,-3 13 2-16,-4 6 2 0,-6 4 11 15,-14 10-15-15,-16 6 1 16,-6 5 3-16,-12 0-4 16,-20 2-17-1,-1-7-38-15,-3-12-38 0,6-11-53 16,9-19-45-16,4-8-200 15</inkml:trace>
  <inkml:trace contextRef="#ctx0" brushRef="#br0" timeOffset="-99315.05">14877 10799 51 0,'0'0'91'0,"0"0"-9"16,0 0-8-16,0 0-3 16,0 0-26-16,-85-10-19 15,58-10 17-15,3-5 1 0,1-6-8 16,9-6-13-1,8-1-20-15,6 4-6 0,0 8 2 16,14 7-10-16,11 9 3 16,8 9-3-16,3 1-13 15,5 13 1-15,-8 11-3 16,-5 8 0-16,-4 2 0 16,-12 8 5-16,-5 2 20 15,-4 8-1-15,-3 5 2 16,0 2-2-16,0-3-87 15,0 0-52-15,1-9-33 16</inkml:trace>
  <inkml:trace contextRef="#ctx0" brushRef="#br0" timeOffset="-98555.52">15170 11548 104 0,'0'0'171'0,"0"0"-107"16,0 0 26-16,0 0 26 15,0 0-22-15,0 0-4 16,0 0 15-16,0 0-29 15,0 0-28-15,0 0-8 0,0 0 6 16,0 0-11-16,0 0-2 16,0 0-7-16,0 0-20 15,0 0 24-15,0 0-17 16,0 0-2-16,0 0 16 16,0 2-15-16,0-2-3 15,0 0-5-15,0 0-1 16,0 0 4-16,0 0-7 15,0 0 0-15,0 0 9 16,0 0-6-16,0 0 5 16,0 0-4-16,0 0-2 0,0 0 7 15,0 0-9-15,0 0 0 16,0 0 6-16,0 0-6 16,0 0 2-1,0 0-2-15,0 0 1 0,0 0-3 16,0 0 2-16,0 0 0 15,0 0-1-15,0 0 1 16,0 0 0-16,0 0 0 16,0 0 1-16,0 0-2 15,0 0 1-15,0 0 0 16,0 0 0-16,0 0 0 16,0 0 0-16,0 0-1 0,0 0 2 15,0 0-1-15,0 0 0 16,0 0 0-1,0 0 0-15,0 0 0 0,0 0 0 16,0 0 0-16,0 0 2 16,0 0-1-16,0 0-1 15,0 0-1-15,0 0 0 16,0 0 1-16,0 0-2 16,0 0 0-16,0 0-26 15,0 0-25-15,0 0-31 16,0 0-2-16,0 0-31 15,0 8-107-15,0 6-75 16,-17 6-28-16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10:08.4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10756 7950 260 0,'0'0'6'0,"0"0"-5"16,0 0 64-16,0 0 4 16,0 0-25-16,0 0-16 15,0-30 0-15,0 18 17 16,0 1-2-16,0-1-30 15,0-1 13-15,-8 1-20 16,-17-1 6-16,-11 6-12 16,-9 3-7-16,-10 4-15 15,-11 13-5-15,-2 10 3 16,4 10 21-16,4 2 3 16,9 0 0-16,11 2 0 15,6-4 2-15,4 3 10 0,7-3-7 16,10 1-1-16,4 5 5 15,6 6-7-15,3 9 2 16,0 11 9-16,12 8-4 16,12 6 21-16,1 4-3 15,1 7-14-15,3-1 15 16,3 3-16-16,5 0 17 16,-4-2 0-16,1 5-14 15,-4 3 8-15,0 3 8 16,-8 4-3-16,-2-8 1 15,-4-6-18-15,-4-8 6 16,-1-6 2-16,2-5-6 0,2-2 1 16,1-4-9-16,2-10-5 15,-3-7 14-15,1-13-12 16,-2-9-1-16,-2-11 1 16,4-9-1-16,8-7 4 15,12-3-5-15,19-27 7 16,12-16-7-16,12-17-104 15,-7-3-184-15,-11-6-140 16</inkml:trace>
  <inkml:trace contextRef="#ctx0" brushRef="#br0" timeOffset="1417.63">10752 8930 219 0,'0'0'0'0,"0"0"10"16,0 0 5-16,0 0-2 15,0 0-4-15,0 0 1 16,11 0 10-16,-11 0 3 16,0 0 1-16,0 0 9 15,0 0 0-15,0 0-18 0,0 0-6 16,0 0 4-16,0 0 7 15,0 0-4-15,0 0-10 16,0 0-1-16,0 0 5 16,0 0-6-16,0 0 2 15,0 0 2-15,0 0-1 16,0 0 10-16,0 0-8 16,0 0-3-16,0 0-1 15,3 0-5-15,0 0-2 16,6-16 1-16,8-7 1 15,5-11 13-15,6-7-12 16,-1-7 2-16,3-8-1 0,-8-5-2 16,-5 0 0-16,-10 2 0 15,-7-4 1-15,-7 0-3 16,-16 0-4-16,-7 11 0 16,2 12 6-16,4 16 1 15,8 14 0-15,7 9 12 16,3 1 12-16,-2 25-25 15,5 24-34-15,3 17 29 16,0 4 5-16,17 0 0 16,12-11-1-16,9-10-2 15,2-10-3-15,-1-16-1 16,0-12-7-16,-4-11 11 16,4 0 3-16,-6-25 0 0,-3-6-6 15,-5-7 3 1,-8-1-20-16,-8 0 21 0,-9 2 2 15,0 3 0-15,0 9 1 16,-3 9 3-16,-3 9 1 16,3 4 12-16,3 3-17 15,0 3-12-15,0 17-12 16,3 3 23-16,16 5-3 16,5-6 4-16,0-10-2 15,3-2-8-15,-5-10 7 16,-1 0 3-16,0 0 2 15,-5-15-2-15,1-5 11 0,-4-1-10 16,-4-4 4-16,-3-2-2 16,-6 4-1-16,0 3 29 15,0 6 10-15,0 11 19 16,0 3-7-16,0 0-40 16,0 0-13-16,0 10-28 15,9 13 17-15,0 1 9 16,3-2 2-16,-2-6 0 15,-3-4 0-15,-2-10 0 16,0 1 2-16,-2-3 1 16,-3 0 5-16,3 0 35 15,4-17 17-15,5-15 16 16,4-14-46-16,4-7-15 0,-1 6-15 16,-2 12 0-1,-1 14-7-15,-4 15 6 0,3 6-19 16,3 29-8-16,6 12 14 15,-5 3 14-15,-1-3 0 16,-6-11 0-16,-3-7 1 16,-3-11-2-16,-3-8 1 15,1-1 0-15,-1-3 7 16,6-12 8-16,9-14 6 16,0-9-9-16,6 0-9 15,-9 9 5-15,1 11-8 16,-9 10-2-16,7 5-4 15,-2 0-13-15,1 20-2 16,10 3 13-16,-4 3 2 0,2-4-50 16,-6-4-56-16,-9-6-62 15,-6-11-34-15</inkml:trace>
  <inkml:trace contextRef="#ctx0" brushRef="#br0" timeOffset="1966.08">11206 8100 263 0,'0'0'97'16,"0"0"-36"-16,0 0 44 16,0 0-32-16,0 0-45 15,0 0 1-15,0 0 1 16,0 0 11-16,0 0-5 15,0 0-19-15,0-5-11 0,0-3 2 16,0 2-7 0,0 6 2-16,0 0 11 0,0 0 7 15,0 0-18-15,0 4-3 16,-6 12-27-16,0 9 24 16,3 0-8-16,3-8 8 15,0-6-1-15,0-3-1 16,0-8 2-16,0 0-2 15,6 0 5-15,3-5 12 16,3-12 1-16,0-5-1 16,-6-3-3-16,-6-3-1 15,0 2 2-15,0 7-10 16,-6 3-6-16,-6 9-24 16,0 7-40-16,3 17-88 15,3 14-94-15,3 0-71 16</inkml:trace>
  <inkml:trace contextRef="#ctx0" brushRef="#br0" timeOffset="2671.61">12444 7883 28 0,'0'0'25'0,"0"0"15"16,0 0 66-16,0 0-55 16,0 0-12-16,0 0 36 15,6-30 10-15,-6 27-19 16,0 3 4-16,0 0-18 15,-3 0-18-15,-9 0-23 16,-8 0-1-16,3 0 13 16,-4 7-20-16,-3 6 3 0,-5 9 0 15,6 5-2-15,-4 7-2 16,6 2-1-16,5 4-1 16,6 2 2-16,10-2-2 15,0-3 0-15,3-6 0 16,20-11 2-16,7-9-2 15,7-11 6-15,6 0 0 16,5-25 4-16,-3-9-10 16,-2-2-47-16,-10-1-62 15,-14 6-56-15,-8 6-143 16</inkml:trace>
  <inkml:trace contextRef="#ctx0" brushRef="#br0" timeOffset="3149.8">12893 7728 212 0,'0'0'27'15,"0"0"20"-15,0 0 52 16,0 0-60-16,0 0 15 0,0 0-17 16,-58-37-23-1,37 54-2-15,-4 12-12 0,5 8 1 16,1-1-2-16,13 4 1 16,2-5-1-16,4-6-5 15,4-10 4-15,11-7 1 16,4-12-1-16,5 0 2 15,1-2 19-15,1-16-13 16,-3-8 2-16,-3 2 5 16,-4-1-7-16,-2-5 27 15,-11 6 6-15,-3 3-4 16,0 6 27-16,0 7-19 16,0 5 15-16,0 3-31 0,0 0-27 15,0 3-18-15,0 13-16 16,0 6 19-16,0 12 9 15,9-1 4-15,7-1-82 16,8 1-72-16,0-10-7 16,0-14-98-16</inkml:trace>
  <inkml:trace contextRef="#ctx0" brushRef="#br0" timeOffset="3563.92">13146 7846 324 0,'0'0'76'0,"0"0"15"16,0 0 31-16,0 0-49 0,0 0-28 15,0 0 19-15,0-16-40 16,6 10-24-16,11-1-2 16,1 3-11-16,6 1 5 15,1 3-3-15,-4 0-6 16,0 14 4-16,-3-2-23 15,-9 2 10-15,-2-1 8 16,-7-4 1-16,0-2 17 16,0-3 1-16,0-2-1 15,0-2 13-15,0 0 1 16,0 0 46-16,0-8 48 16,0-16-60-16,0-5-38 15,0-5 6-15,3 5-8 16,10 5 26-16,4 5-22 15,1 8-12-15,-4 6-1 0,5 5-8 16,0 0-3-16,2 6-1 16,-3 18-3-16,-1 5 5 15,-7 9-59-15,-10 7-46 16,-5 3-12-16,-29 0-83 16</inkml:trace>
  <inkml:trace contextRef="#ctx0" brushRef="#br0" timeOffset="4657.83">12010 7715 92 0,'0'0'96'15,"0"0"-60"-15,0 0 65 16,0 0-35-16,0 0-15 15,0 0 1-15,0 0 7 16,0 0 11-16,0 0-7 16,0 0-19-16,0 0-13 15,0 0-11-15,0 0-16 16,0 14-4-16,-3 21-13 16,-1 18 13-16,4 19 8 0,0 14 7 15,16 13-6 1,10 3 1-16,13-4-8 0,10-7 2 15,13-15-4-15,8-17-2 16,9-14 1-16,5-29-91 16,11-16-58-16,2-37-91 15</inkml:trace>
  <inkml:trace contextRef="#ctx0" brushRef="#br0" timeOffset="5082.96">13351 7192 55 0,'0'0'76'0,"0"0"-7"16,0 0 43-16,0 0-23 16,0 0-21-16,0 0 12 0,-3 0-7 15,3 0-16-15,0 3-11 16,9 4-21-16,24 4-14 15,16 8 61-15,12 3-33 16,3 9-17-16,-1 12-22 16,-8 10 2-16,-13 10 0 15,-14 13-2-15,-20 14 0 16,-8 10-4-16,-33 10-145 16,-25 5 22-16,-30 0-272 15</inkml:trace>
  <inkml:trace contextRef="#ctx0" brushRef="#br0" timeOffset="6226.01">10840 9235 186 0,'0'0'42'0,"0"0"81"16,0 0-44-16,0 0-60 15,0 0-13-15,0 0 8 16,-1 0-9-16,1 0-5 15,1 0-2-15,13 2-17 16,4 18 16-16,6 5 2 16,-2 3 1-16,-6 5 3 15,1-7-3-15,-11-3-3 16,0-7 2-16,-6-5 1 0,0-4 0 16,0-5 5-16,0-2 2 15,0 0 38-15,0 0 8 16,0-22 23-16,0-15-31 15,0-6-45-15,0-4 0 16,3 11 2-16,7 8 5 16,1 11-7-16,4 9 0 15,1 8-17-15,8 0 9 16,1 17-10-16,5 17 10 16,-6 6 5-16,0 5-38 15,-8 1-64-15,-5-7-46 16,-5-6-39-16</inkml:trace>
  <inkml:trace contextRef="#ctx0" brushRef="#br0" timeOffset="6647.62">11312 9282 315 0,'0'0'201'0,"0"0"-113"15,0 0 61-15,0 0-102 16,0 0-38-16,0 0-2 15,15-19-7-15,10 0-2 16,8-1 2-16,13-3-2 16,5-6 0-16,2-3-3 15,0 3-3-15,-15 7-55 16,-6 2-7-16,-16 10-12 16,-12 4 13-16,-4 2 54 15,-11 4 6-15,-20 0-27 0,-5 0-7 16,0 0 40-16,4 9 2 15,9-5 2-15,6 2 7 16,10-5 50-16,7-1-11 16,0 0-14-16,0-7-3 15,15-13-18-15,7 0-12 16,4 6-3-16,2 4 0 16,2 7 3-16,-3 3 4 15,4 2-2-15,-4 20 3 16,-5 5-1-16,-5 9 0 15,-4 0-4-15,-7 6-1 16,-3-4-51-16,-3-9-90 0,0-9-79 16</inkml:trace>
  <inkml:trace contextRef="#ctx0" brushRef="#br0" timeOffset="7109.35">11895 8872 334 0,'0'0'24'0,"0"0"1"16,0 0-25-16,24 89 13 15,-15-57 0-15,0-6 10 16,-3-6-3-16,2-6 9 16,2-8-12-16,-4-6 10 0,7 0 2 15,0-10 26-15,7-14 29 16,1-9-45-16,0-7-26 15,-2-6 10-15,-7 7-14 16,3 7 1-16,-6 8-10 16,0 14 2-16,-3 6-4 15,7 4-6-15,8 0-18 16,-2 11 19-16,7 12-8 16,-4-2 13-16,-8 1 2 15,-4-3 0-15,-7-6 0 16,-3 0 2-16,0-2 5 15,-19-5 9-15,-8-2-1 0,-9-4 12 16,0 0-2 0,-6-7 4-16,1-9-10 0,-1-4-16 15,2 0 9-15,10 9-6 16,6 6-6-16,6 5-8 16,2 11-4-16,7 17-12 15,3 11-57-15,6 8-20 16,0-4-98-16,9-4-25 15</inkml:trace>
  <inkml:trace contextRef="#ctx0" brushRef="#br0" timeOffset="8009.52">12685 9203 184 0,'0'0'29'0,"0"0"20"15,0 0 102-15,0 0-89 16,0 0 38-16,0 0 32 15,-29 0-5-15,29 0-21 16,0 0-9-16,0 0-9 16,0 0-53-16,0 0-33 15,0 0-2-15,0 0-11 16,9 0 2-16,21 0-16 16,12-2 25-16,20-14-3 15,5-5-27-15,5-8 2 0,-8 1-36 16,-8 3-31-16,-17 8-46 15,-16 8-62-15,-17 9 20 16,-6 0-36-16</inkml:trace>
  <inkml:trace contextRef="#ctx0" brushRef="#br0" timeOffset="8214.52">12802 9458 300 0,'0'0'143'15,"0"0"25"-15,0 0-47 16,0 0-50-16,0 0-50 0,0 0-8 16,61-59 18-16,-13 28-22 15,7-1 4-15,8 3-13 16,1 1-19-16,-1 1-98 16,-2 2-56-16,-9 2-62 15,-13 1-79-15</inkml:trace>
  <inkml:trace contextRef="#ctx0" brushRef="#br0" timeOffset="8986.42">13870 8652 260 0,'0'0'38'0,"0"0"62"16,0 0-50-16,0 0-28 15,0 0-5-15,0 0 17 16,0 0 4-16,0 0 4 16,0 0 12-16,0 0-15 15,-6 0-19-15,-7 7-17 16,-7 3-3-16,-2 7-5 16,1 4 4-16,0 4 1 0,3 1-2 15,2 1 5-15,7-1-4 16,0-1 2-16,2-1 4 15,3 0-1-15,3 2-2 16,1-3 4-16,0 5 1 16,0-8-7-16,9-1 3 15,0-4-3-15,3-4 1 16,1-5 1-16,4 1 4 16,2-7 1-16,8 0 33 15,1 0-11-15,5-3-13 16,0-11-2-16,-1 0-12 15,0-1 2-15,-2-2-1 16,-10 5-1-16,-6 1 6 0,-2 2-7 16,-6 4 14-16,-3-1 25 15,-3 6-5-15,0 0-9 16,0-1-13-16,0 1-12 16,0 0-2-16,0 0-5 15,0 0-75-15,0 0-59 16,0 0-101-16,-6 10-116 15</inkml:trace>
  <inkml:trace contextRef="#ctx0" brushRef="#br0" timeOffset="10155.86">14471 8847 450 0,'0'0'24'0,"0"0"13"16,0 0 24-16,0 0-50 0,0 0 3 16,0 0 16-16,10-9 32 15,10-15 44-15,5-12-46 16,-2-7-42-16,0-7-11 16,-3-3-3-16,-8-5 2 15,-12-5-4-15,0-1-1 16,-9-7 3-16,-15 3-4 15,-1 10-9-15,2 18-2 16,10 20 11-16,4 15 0 16,6 5-3-16,3 0-14 15,0 22-22-15,0 20-30 16,12 17 66-16,5 5 3 16,8 0 0-16,0-13 0 15,5-7-2-15,-7-13-28 0,3-12 16 16,-8-11-16-16,0-8 18 15,1 0 12-15,1-15 8 16,-4-9 0-16,-3-6-5 16,1-3 0-16,-8 2 1 15,-3 2-4-15,3 7-19 16,-3 9 9-16,0 10-3 16,4 3-6-16,2 0-27 15,8 13 11-15,5 4 34 16,8 0 1-16,-4-6 0 15,6-7-2-15,-2-4 4 0,-5 0-2 16,-1-7 0-16,-8-6 0 16,1 4 5-16,-8 1-4 15,-6 4-2-15,0 4 1 16,3 0-6-16,1 0-3 16,6 7 0-16,7 3 9 15,-2-6-1-15,3 1 1 16,-2-5 0-16,1-3 4 15,-1-16-4-15,0-6 0 16,-2-6-24-16,-4-5-47 16,-3 4-86-16,-4-1-59 15</inkml:trace>
  <inkml:trace contextRef="#ctx0" brushRef="#br0" timeOffset="10298.76">15181 8170 275 0,'0'0'72'16,"0"0"-72"-16,0 0-14 15,0 0-86-15,0 0-69 16</inkml:trace>
  <inkml:trace contextRef="#ctx0" brushRef="#br0" timeOffset="10777.5">14510 9198 98 0,'0'0'374'0,"0"0"-370"16,0 0 66-16,0 0-64 16,25-80-5-16,-1 68-1 15,-2 5 0-15,7 7-2 16,-2 0-4-16,-2 12 0 16,2 15 3-16,-8 0-7 15,-9 6-35-15,-4-4-1 0,-6-7 13 16,0-5 21-16,0-4 4 15,0-9 8-15,0-4 6 16,0 0-2-16,-3-2 21 16,2-16 10-16,1-13-34 15,0 0 4-15,0-5-5 16,14-1 0-16,6 8-3 16,3 2-2-16,-1 11 2 15,-6 2-3-15,4 11 2 16,-8 3 1-16,1 0-8 15,1 23 4-15,-5 7 5 0,-3 6-11 16,-1-2-56-16,-2-6-43 16,-1-5-20-16</inkml:trace>
  <inkml:trace contextRef="#ctx0" brushRef="#br0" timeOffset="11219.67">14980 9069 167 0,'0'0'335'0,"0"0"-277"16,0 0 28-16,0 0-57 15,0 0-14-15,0 0 9 16,13-10 2-16,8 0-2 0,7-7 16 16,6-4-18-16,4-4-21 15,1-5-2-15,-7 4-28 16,-3-1-28-16,-8 7 12 15,-12 4 5-15,-6 9-14 16,-3 4 23-16,-3 3 21 16,-17 0-8-16,-2 0 3 15,-4 0 15-15,6 0 27 16,8 0-2-16,5 0 11 16,4 0 5-16,3 0-5 15,0 0 1-15,0 0-18 16,0 0-18-16,5 0-1 15,12 4-11-15,6 2 11 16,6 4 0-16,1 4 0 0,-7 1 2 16,-1 6-2-16,-6 4-1 15,-10 1 0-15,-6 4-11 16,0 1-34-16,-15-2-20 16,-6-8-40-16,2-9 8 15,7-12-45-15,4-4-46 16</inkml:trace>
  <inkml:trace contextRef="#ctx0" brushRef="#br0" timeOffset="11707.42">15420 8699 675 0,'0'0'58'0,"0"0"19"16,0 0-23-16,0 0-54 15,0 0-27-15,0 0 26 16,0 89 1-16,0-51 14 15,3-7-1-15,9-8-10 16,1-9 11-16,0-5-14 16,4-9 2-16,-4 0 14 15,7-9 17-15,2-18 23 16,-3-5-16-16,7-9-35 16,1-9 11-16,-2-4-7 15,-1 0 4-15,-9 7-7 16,-6 14-4-16,1 13-2 15,-7 12 0-15,2 8-8 0,1 0 6 16,4 5-23 0,5 18 6-16,6 3 15 0,-6 4 1 15,-5-2-7-15,-6-5-7 16,-4-5 11-16,0-6 6 16,0-3 1-16,-14-4 0 15,-7-5 9-15,-13 0-5 16,-2-5-1-16,-6-12-2 15,-3-5 1-15,5 2 2 16,6 3-5-16,7 11-2 16,1 6 1-16,7 0-14 15,-4 20-5-15,3 9-54 0,5 4-21 16,4 3 6 0,11-6-23-16,0-4-81 0,8-13-148 15</inkml:trace>
  <inkml:trace contextRef="#ctx0" brushRef="#br0" timeOffset="12150.97">15702 7785 416 0,'0'0'13'16,"0"0"23"-16,0 0 23 0,-85-78-47 16,60 66 12-16,5 2 19 15,-3 10 10-15,7 0-15 16,3 25-38-16,-1 9-14 16,6 7 12-16,8 3-1 15,0-3 0-15,0-5 2 16,16-7 1-16,3-11-6 15,-1-9 6-15,3-7 0 16,-2-2 8-16,-2-4 1 16,-1-14 8-16,-4-5-7 15,-3-7-5-15,-3-2 7 16,-3-1-11-16,-3 5 8 0,0 11-9 16,0 9 22-16,0 8 15 15,0 0-37-15,0 19-37 16,6 18 12-16,3 10 23 15,5 4 2-15,2-1-23 16,-3-5-105-16,-3-11-92 16,1-17-47-16</inkml:trace>
  <inkml:trace contextRef="#ctx0" brushRef="#br0" timeOffset="12570.1">15822 7943 327 0,'0'0'174'0,"0"0"-117"0,0 0 56 15,0 0-81-15,0 0-32 16,0 0-3-16,14-3-5 16,4 2 2-16,4 1-2 15,2 0-6-15,-8 6-14 16,1 10-5-16,-8 2 5 15,-3 1 15-15,-6-2-1 16,0-4 13-16,0-4 1 16,0-4 0-16,-3-2 11 15,3-3-4-15,-3 0 46 0,-3 0 44 16,3-23-16 0,3-7-33-16,0-4-35 0,0-2 0 15,15 6 1-15,4 5-10 16,2 8 4-16,-3 6 2 15,0 2-10-15,-3 8-1 16,2 1-6-16,3 1-9 16,-7 19 13-16,-1 9-8 15,-6 8-4-15,-6 3-80 16,0-4-19-16,-12-3-61 16,-4-13-100-16</inkml:trace>
  <inkml:trace contextRef="#ctx0" brushRef="#br0" timeOffset="13516.24">15306 6469 289 0,'0'0'34'0,"0"0"97"0,0 0 18 15,0 0-19-15,0 0-37 16,0 0-38-16,-26-8 7 16,45-11-44-16,30-10-6 15,26-14 2-15,25-13-11 16,7 0-1-16,0 2-2 15,-5 7 0-15,-20 10-2 16,-15 13 2-16,-22 14 0 16,-12 10-5-16,-11 13-9 15,-2 30-4-15,5 27 14 16,-1 15 4-16,1 21 11 16,-1 13 6-16,-2 5 8 0,-4 4 4 15,6 7 0-15,3 7 2 16,8 2 0-16,11 4 9 15,12-8-10-15,3-8-1 16,2-6-2-16,5-3 4 16,-4-9-13-16,2-2 8 15,-11-5-14-15,-16-11-9 16,-16-7 11-16,-17-10-11 16,-6-3 9-16,-6-3 12 15,-11-7-11-15,-3-10 5 16,1-14-14-16,7-15 0 15,-3-10 17-15,7-7-16 16,1-2 7-16,-6 0 18 0,-11 5 1 16,-11 4-1-1,-10 6-18-15,-10 3-4 0,-7 7 7 16,1-3-13-16,-7 3-2 16,9-4 2-16,7-5-2 15,10-4 2-15,9-8-2 16,11-5-8-16,8-7-21 15,8 0-99-15,5-2-34 16,1-22-70-16,0-8-274 16</inkml:trace>
  <inkml:trace contextRef="#ctx0" brushRef="#br0" timeOffset="14549.58">10547 10123 35 0,'0'0'76'0,"0"0"82"16,0 0-45-16,0 0-69 0,0 0-15 16,0 0-2-1,0 0-15-15,16-37-12 16,-2 46-3-16,5 21 3 0,11 16 31 15,4 18 12-15,2 5-6 16,1 10 19-16,-1-1-29 16,-8-7 2-16,-5-6 1 15,-4-14 6-15,-1-18 0 16,-9-10-1-16,0-9-3 16,-3-8-3-16,1-3-11 15,7 0-7-15,11-3-5 16,14 0 5-16,20-4 43 15,22-24 15-15,10-10-38 0,9-11 2 16,0 0-24 0,3-5-9-16,-3 5-7 0,-15 7-122 15,-12 2-104-15,-23 6-105 16</inkml:trace>
  <inkml:trace contextRef="#ctx0" brushRef="#br1" timeOffset="12594.25">18436 10909 75 0,'0'138'28'16,"0"-5"18"-16,4-2-7 15,3-12-20-15,1-9-10 16,-2-18-7-16,2-14-2 16,-1-14 0-16,0-12 1 15,1-15-1-15,-2-14 0 16,-3-11-2-16,-3-10-2 16,0-2-28-16,0-21-17 15,-9-15-70-15</inkml:trace>
  <inkml:trace contextRef="#ctx0" brushRef="#br1" timeOffset="13143.17">17881 10115 16 0,'0'0'3'16,"0"0"-3"-16,0 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09:11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3074 2900 68 0,'0'0'88'0,"0"0"4"15,0 0 5-15,0 0-25 16,0 0-26-16,0 0-14 16,0 0-8-16,0 0-1 15,0 0-9-15,3 0-3 16,7 0-6-16,7 0 17 15,5 0 23-15,11 0 13 16,4-26-3-16,6-10-5 16,1-14-33-16,-1-12-7 15,-3-6-9-15,-7-6 8 16,-8-5-9-16,-8-3-6 0,-10-3-13 16,-7-2-6-1,0 8 15-15,-10 20 10 0,-2 23 0 16,4 21 0-16,1 15 0 15,1 0-8-15,-3 27-7 16,-4 30-10-16,-1 29 16 16,2 23 5-16,8 3 4 15,4-6-3-15,7-19-2 16,16-24 3-16,8-25-5 16,3-18 0-16,2-16 6 15,3-4 1-15,0-16 4 16,-1-25 10-16,-5-6-8 15,-6-6-4-15,-9 0 1 0,-9 9-3 16,-5 13-6 0,-4 12 2-16,0 13 3 0,0 6 1 15,0 6-19-15,0 20-10 16,0 12 22-16,12 4 6 16,6-5 1-16,6-10-12 15,3-10 5-15,6-11 5 16,0-6 0-16,2 0 2 15,1-19-1-15,-3-3-1 16,-8-5 0-16,-5 3-3 16,-7 5-3-16,-4 9 5 15,-1 5-7-15,-1 5-5 16,-1 1-16-16,9 18 18 16,6 5 13-16,1-1 0 0,6-4 2 15,-5-8 1-15,4-7-3 16,-2-4 1-16,-1 0 2 15,1-5 4-15,-2-8-7 16,-1 1-2-16,2-3-35 16,-2 6-16-16,5-1-47 15,-3 3-31-15,0-3-59 16</inkml:trace>
  <inkml:trace contextRef="#ctx0" brushRef="#br0" timeOffset="151.53">4331 2163 224 0,'0'0'12'15,"0"0"16"-15,0 0-16 16,0 0-12-16,0 0-58 16,0 0-59-16</inkml:trace>
  <inkml:trace contextRef="#ctx0" brushRef="#br0" timeOffset="1572.2">3906 2080 138 0,'0'0'9'0,"0"0"47"15,0 0 18-15,0 0-38 16,0 0-6-16,0 0-4 16,0 0-3-16,0 1 2 15,0-1-9-15,0 0-4 16,0 0-11-16,0 0 5 15,0 0 2-15,0 0-3 16,0 0 2-16,-3-4-7 16,-4-5 0-16,1 3-3 15,3 3 3-15,1 1-1 16,1 2 1-16,-4 0-10 16,-1 11-34-16,-4 13 11 0,1-1 23 15,3 0 7-15,3-9 1 16,3-9-4-16,0-3 1 15,0-2 0-15,0 0 1 16,0 0-9-16,12-2 13 16,4-9 5-16,1-4 3 15,-4-3-5-15,-4-1 6 16,-9 1-3-16,0 2 2 16,0 4 1-16,0 7-7 15,-13 5-2-15,-2 0-24 16,-3 10-64-16,6 13 53 15,3 0-59-15,3-1-41 16</inkml:trace>
  <inkml:trace contextRef="#ctx0" brushRef="#br0" timeOffset="2398.82">2880 3357 86 0,'0'0'21'0,"0"0"6"15,0 0 27-15,0 0-30 16,0 0 3-16,0 0-2 15,-13-9 7-15,13 9 17 16,0-1-7-16,0-1-3 16,0 0-9-16,1-7-18 15,14-2-5-15,4-2-6 16,4 2 1-16,-1 3-2 16,5 6 0-16,0 2-5 0,1 5-5 15,-1 20 6-15,-6 11 3 16,1 5-2-16,-7 5-2 15,-12-5-5-15,0-7-7 16,-3-9 13-16,0-11 4 16,0-10 3-16,0-2 4 15,0-2 14-15,0 0 12 16,0-11 15-16,0-17 15 16,0-11-63-16,3-12 0 15,9-1 0-15,9 2 0 16,1 11 0-16,1 10 0 15,-4 12 0-15,-1 12 0 16,-3 5-12-16,4 5-10 16,1 24 9-16,2 13 7 15,-4 12-6-15,-6 6-9 0,-6 2-28 16,1-9-45-16,-1-12-46 16,-3-16-13-16</inkml:trace>
  <inkml:trace contextRef="#ctx0" brushRef="#br0" timeOffset="3433.11">3717 3333 267 0,'0'0'14'0,"0"0"61"16,0 0 28-16,0 0-37 16,0 0-18-16,0 0-14 15,0 0-25-15,-6 0-1 16,31 0-7-16,21 0 32 16,17-8 30-16,10-3-48 0,-1-2-11 15,1-2 3-15,-9 1-5 16,-9 2-1-16,-13 4-1 15,-15 2-2-15,-18 6-27 16,-9 0-10-16,0-4 18 16,-8 1 5-16,-23-2-40 15,-5-2-58-15,-7 1 74 16,7 1 37-16,3 2 1 16,2 0 0-16,7 0 0 15,6 1 2-15,12 2 0 16,2-3 2-16,4 0-2 15,0-3-7-15,0-2-9 16,10-1 2-16,5 2-20 0,-2 1 19 16,-2 6 3-1,-2 0 7-15,1 0 0 0,-5 0 4 16,-2 0-1-16,-2 0 1 16,-1 0 1-16,0 3 6 15,2-1-3-15,-2-1 0 16,0-1 2-16,0 0-5 15,0 2 3-15,0-2-3 16,0 0 0-16,1 0 3 16,-1 0-3-16,0 0 1 15,0 0 5-15,0 0-6 16,-4 0 7-16,-1-5-7 0,-1-5-1 16,-1 0 1-16,1-1-3 15,3 3 2-15,-3 1 1 16,3 4 0-16,3 2 1 15,0 1-1-15,0 0-2 16,0 0 1-16,0 0-5 16,0 0-2-16,0 0-1 15,0 0-3-15,0 0 10 16,0 0-4-16,0 0-1 16,0 0-5-16,0 0-21 15,0 0-11-15,0 0-16 16,0 5-7-16,0 6 26 15</inkml:trace>
  <inkml:trace contextRef="#ctx0" brushRef="#br0" timeOffset="3860.78">4073 3128 60 0,'0'0'14'16,"0"0"98"-16,0 0-37 15,0 0 9-15,0 0-1 16,0 0-35-16,-25-30-12 16,25 30-12-16,0 0-24 0,0 0 0 15,0 0-15-15,25 8 8 16,8 7 6-16,18 5 1 15,1 1 5-15,-3-1-4 16,-3-2 1-16,-8-1-2 16,-10-3 3-16,-6-3-6 15,-11-1 3-15,-5-3 0 16,-3 3 3-16,-3 5-2 16,-6 5 9-16,-18 4 0 15,-7 3-3-15,-5-1 7 16,-3-1 1-16,0-1-2 15,2-1-8-15,6-3-3 16,11-5-4-16,4-3-11 0,13 0-79 16,3-4-38-1,9-3-72-15</inkml:trace>
  <inkml:trace contextRef="#ctx0" brushRef="#br0" timeOffset="4415.76">4622 3213 378 0,'0'0'5'0,"0"0"6"15,0 0-3 1,0 0-8-16,0 0-2 0,0 0-19 15,-12 42 20-15,15 0 1 16,9-1 1-16,0-5 11 16,0-11-9-16,4-8-3 15,1-8 13-15,2-7 6 16,2-2 8-16,3-5-5 16,3-18 12-16,4-5-4 15,-4-5-21-15,-3-1 4 16,-2-1 9-16,-5 3 6 15,-4 5-21-15,-1 10-7 0,-6 9 0 16,4 8 0 0,2 0-16-16,6 10-5 0,0 14 16 15,0 5 5-15,-6 3 0 16,-3 0-2-16,-9-6 2 16,0-3 8-16,0-6-7 15,-15-6 3-15,-4-4 11 16,-8-7-6-16,-3 0 2 15,0-12-2-15,-4-14-4 16,1-7-3-16,0-6-2 16,-1-5-2-16,-2 1 2 15,3 4-6-15,8 14 0 16,7 13 3-16,3 12-30 16,-1 14-35-16,2 25-80 0,5 15 70 15,9 2-91-15</inkml:trace>
  <inkml:trace contextRef="#ctx0" brushRef="#br0" timeOffset="5149.71">5650 1898 12 0,'0'0'74'0,"0"0"28"16,0 0-32-16,0 0 19 16,0 0-20-16,0 0-9 15,-6-6-4-15,6 6 1 16,-3 0-9-16,3 0-22 15,0 2-20-15,-3 24-6 16,-6 22-2-16,-3 21 2 16,-3 15 14-16,-6 0-14 15,2-8 0-15,7-11-3 16,12-15-60-16,0-16-57 16,9-16-26-16,16-14-74 0</inkml:trace>
  <inkml:trace contextRef="#ctx0" brushRef="#br0" timeOffset="5405.89">5247 2701 333 0,'0'0'46'16,"0"0"-40"-16,0 0 69 15,0 0-32-15,0 0-10 16,0 0-3-16,78-7 39 0,-7-10-25 16,14-2-23-16,9-2-18 15,3 1-3-15,0 1-3 16,-12 9-54-16,-10 9-65 16,-23 1-33-16,-31 6-83 15</inkml:trace>
  <inkml:trace contextRef="#ctx0" brushRef="#br0" timeOffset="5839.55">5520 2928 401 0,'0'0'22'16,"0"0"49"-16,0 0 30 15,0 0-48-15,0 0-35 16,0 0-18-16,97-40-6 15,-55 40-19-15,-2 0 1 16,-4 21 2-16,-11 15 13 16,-5 7-1-16,-13 8 5 15,-7 3 1-15,0-5 4 16,-18-6 0-16,-1-12 1 16,4-8-1-16,0-8 11 15,9-9-7-15,3 0 35 16,3-6 4-16,0 0-9 15,0-11 15-15,0-22 22 0,13-18-70 16,10-13 1 0,14-5 1-16,3 6-3 0,2 14 10 15,-6 17-4-15,-6 13-6 16,-8 15 0-16,-4 4-10 16,0 10 1-16,0 21-3 15,-6 15 12-15,-2 13 4 16,-7 8-4-16,-3 1-3 15,0-1-60-15,0-4-69 16,-6-15-48-16,2-16-137 16</inkml:trace>
  <inkml:trace contextRef="#ctx0" brushRef="#br0" timeOffset="6439.34">6482 2534 212 0,'0'0'48'16,"0"0"125"-16,0 0-60 15,0 0-28-15,0 0-12 16,0 0-15-16,-4 0-15 16,4 0-15-16,13 0-26 15,20 0-1-15,19 0 26 16,15-3-21-16,11-5-6 16,7-2 0-16,0-2-27 15,-18 0-52-15,-12 2-28 16,-19 3-17-16,-15 2 8 15,-18-1-83-15</inkml:trace>
  <inkml:trace contextRef="#ctx0" brushRef="#br0" timeOffset="6650.42">6660 2277 413 0,'0'0'7'0,"0"0"2"15,0 0 32-15,0 0-41 16,0 0 3-16,0 0 3 16,10 81 16-16,-1-23 3 15,-3 16 19-15,-6 15-32 16,0 9-7-16,0 5-5 16,0-15-134-16,0-31-225 0</inkml:trace>
  <inkml:trace contextRef="#ctx0" brushRef="#br0" timeOffset="7130.61">7711 1769 270 0,'0'0'5'16,"0"0"102"-16,0 0 5 0,0 0-44 16,0 0-28-16,0 0-26 15,-28 50-13-15,16 5 28 16,-3 18 9-16,6 11-26 15,0-3 13-15,6-4-21 16,3-7-3-16,0-13-2 16,15-15-20-16,15-16-53 15,9-14-22-15,10-12-32 16,-1-20-65-16</inkml:trace>
  <inkml:trace contextRef="#ctx0" brushRef="#br0" timeOffset="7311.59">7838 2126 401 0,'0'0'7'0,"0"0"58"15,0 0 15-15,0 0-16 16,0 0-44-16,0 0-15 16,6-17 26-16,48 0-16 15,10-3-15-15,7 1-75 16,-5 5-62-16,-8-2-66 15</inkml:trace>
  <inkml:trace contextRef="#ctx0" brushRef="#br0" timeOffset="7520.15">8235 1884 396 0,'0'0'45'16,"0"0"-7"-16,0 0 89 15,0 0-66-15,0 0-61 16,0 0 10-16,3 79-10 16,10-25 29-16,-7 7-27 15,0 4 8-15,-1-4-10 16,8-11-125-16,5-14-83 16,6-21-123-16</inkml:trace>
  <inkml:trace contextRef="#ctx0" brushRef="#br0" timeOffset="7767.31">8536 1833 589 0,'0'0'33'16,"0"0"23"-16,0 0 44 16,0 0-64-16,0 0-36 15,0 0 0-15,63 27 5 16,-20 4 22-16,-4 6-21 15,-8 6 6-15,-7 6-10 16,-12 7-2-16,-12 0 3 16,-3 0-2-16,-20-6-2 15,-6-10-4-15,-1-10-46 16,-1-10-43-16,-2-16-73 0,9-4-121 16</inkml:trace>
  <inkml:trace contextRef="#ctx0" brushRef="#br0" timeOffset="8315.77">8627 1596 17 0,'0'0'50'0,"0"0"6"15,0 0-16-15,0 0 8 16,0 0 21-16,0 0 22 16,-3-7-28-16,3-3-8 15,0-2-8-15,0-2-3 16,0 3-13-16,3 3-26 15,9 0-5-15,6 5-6 16,6 3-5-16,1 9-9 16,2 21-24-16,-6 9 27 15,-3-2 12-15,-9-2 4 16,-3-6-2-16,-6-4 3 16,0-9 0-16,0-6 3 0,0-5-2 15,0-3-1 1,0-2 6-16,0 0 0 0,0 0 16 15,0-11 58-15,4-16-8 16,8-12-61-16,2-7 12 16,2 2 2-16,-1 11-18 15,-1 16 16-15,2 14-23 16,0 3-7-16,5 27-18 16,3 13 23-16,3 9-5 15,-8 5-16-15,-4-1-15 16,-15 5-46-16,-3 2-23 15,-34 3-115-15</inkml:trace>
  <inkml:trace contextRef="#ctx0" brushRef="#br0" timeOffset="8583.53">7674 2643 475 0,'0'0'10'16,"0"0"3"-16,0 0 118 16,0 0-52-16,0 0-31 15,0 0-23-15,91 17 77 16,12-17-35-16,24-6-25 0,19-14-18 16,12-7-13-16,6-1-11 15,-15 0-1-15,-19 4-8 16,-33 6-59-16,-39 7-29 15,-37 9-86-15,-21 2-38 16,-36 19-24-16</inkml:trace>
  <inkml:trace contextRef="#ctx0" brushRef="#br0" timeOffset="8991.34">8086 3050 19 0,'0'0'404'0,"0"0"-393"16,0 0 69-16,0 0-5 16,0 0-42-16,80-32-26 0,-53 32-7 15,0 0-8-15,1 17 4 16,-1 12-4-16,-6 10-11 16,-6 3 8-16,-3 4-12 15,-9-6 20-15,-3-5-1 16,0-7-1-16,0-10 1 15,-3-7 8-15,0-7-4 16,0-4 7-16,3 0 3 16,0-6 25-16,0-21 44 15,9-18-77-15,16-16 5 16,11-6 5-16,10 2-4 16,2 13-2-16,1 16 8 0,-4 16 9 15,1 17-7 1,-4 3-16-16,-2 15 1 0,-4 19 2 15,-11 14-3-15,-8 8 8 16,-11 6-8-16,-6 5-33 16,-3 0-79-16,-24-6-90 15,-9-20-164-15</inkml:trace>
  <inkml:trace contextRef="#ctx0" brushRef="#br0" timeOffset="10529.88">4980 1668 14 0,'0'0'0'16,"0"0"0"-16,0 0 18 15,107-24 25-15,-81 18 38 16,1 3-19-16,-2-2-5 16,-4 2 0-16,-3-1 1 15,-5 1-22-15,-7 1 5 16,-4 1-19-16,-2 1 3 15,0 0 16-15,0-4 21 16,-24-1-12-16,-12 0-50 16,-4 5-3-16,-5 0 3 15,3 7-8-15,5 24 1 0,1 11 0 16,6 14 0-16,5 15 4 16,9 11 3-16,5 11 0 15,8 4 3-15,3 3-3 16,0 6 0-16,6 5 0 15,12 13 1-15,3 10 2 16,3 9 2-16,1 7 10 16,2-2 3-16,1 0-2 15,-5-6 5-15,-4-7 1 16,-3-6 7-16,-8-10-3 16,-5-10 1-16,-3-19-21 15,0-18 0-15,-3-15-2 16,-3-15-1-16,4-15 0 15,1-15-3-15,1-9 0 0,0-3-2 16,9-3-1-16,30-20-1 16,22-11-3-16,21-5-7 15,27-3-38-15,25-1-27 16,21-1-49-16,24-5-3 16,6-7-20-16,0-9-100 15</inkml:trace>
  <inkml:trace contextRef="#ctx0" brushRef="#br0" timeOffset="11249.75">9337 1218 390 0,'0'0'0'15,"0"0"23"-15,0 0-6 16,0 0 59-16,0 0-42 15,0 0 1-15,118 0 8 16,-65 3-24-16,3 9-12 16,-4 7 11-16,-1 1-15 15,-2 6 7-15,-10 6-10 0,-6 5 0 16,-11 18 3-16,-3 20 3 16,-5 18 4-16,-4 17 18 15,-1 11 33-15,0 4-26 16,6 2 8-16,6 1-14 15,3-1 8-15,7 1-11 16,2 4 12-16,3-7-3 16,1 1-10-16,-6-2 5 15,-1-3-12-15,-9 0-3 16,-6-5 6-16,-6-7-20 16,-9-12 5-16,0-8-6 15,-24-9 5-15,-7-9 0 0,-11-11-5 16,-16-12 1-16,-21-14 3 15,-18-8-4 1,-18-11-22-16,-10-12-35 0,1-3-9 16,18-11 13-16,18-22 12 15,31-23-69-15,32-29-202 16</inkml:trace>
  <inkml:trace contextRef="#ctx0" brushRef="#br0" timeOffset="12713.48">24915 2779 496 0,'0'0'57'0,"0"0"-52"16,0 0 52 0,0 0-1-16,0 0-27 0,0 0 16 15,0 0 1-15,17-2 1 16,21-29-3-16,19-21 19 16,14-18-31-16,3-12-30 15,-10-8 10-15,-8-7-8 16,-10-11-3-16,-13-4-1 15,-13 2-22-15,-11 5 18 16,-9 26 2-16,0 27 2 16,-2 28 1-16,-8 24-1 15,-10 24-9-15,-13 42-85 0,-8 32 66 16,1 22 24-16,14 1 1 16,22-10-6-16,4-16 8 15,26-20-6-15,15-22 1 16,3-20-5-16,1-18 11 15,0-15 0-15,0 0 7 16,-2-22-5-16,-1-7 18 16,-5-10-13-16,-5-4 0 15,-10 6 4-15,-9 7-7 16,-4 14 3-16,-9 12-7 16,0 4-19-16,0 26-7 15,3 15-12-15,8 12 38 16,8 1-2-16,8-8 0 15,6-13-4-15,2-13-9 0,0-14 1 16,-2-6 14-16,0 0 6 16,-4-15 2-16,1 2 6 15,-6 4-3-15,-9 9-5 16,0 0-6-16,-3 19-10 16,3 15 8-16,3 9 2 15,-1 1 5-15,0-8-4 16,5-11-1-16,-1-11-2 15,7-14-18-15,5-5-59 16,3-34-88-16,-3-20-137 16</inkml:trace>
  <inkml:trace contextRef="#ctx0" brushRef="#br0" timeOffset="12850.34">26245 2132 536 0,'0'0'33'0,"0"0"130"15,0 0-115-15,0 0-48 16,0 0-26-16,0 0-156 16,-8 11-243-16</inkml:trace>
  <inkml:trace contextRef="#ctx0" brushRef="#br0" timeOffset="13275.47">24925 3357 599 0,'0'0'293'0,"0"0"-285"16,0 0 40-16,41-94-48 16,5 57-5-16,-3 11 0 15,-4 14-1-15,-6 12-4 16,-4 0 5-16,-3 25-24 15,-8 17 29-15,-9 12 0 16,-9 8 1-16,0 3 3 16,-18-5-4-16,-9-8-13 15,0-13 3-15,7-17 8 0,7-13 2 16,9-6 2 0,4-3 7-16,0-23 11 0,15-20-20 15,15-20 0-15,10-2 0 16,0 8 1-16,-1 17 14 15,-8 17-15-15,-2 17-2 16,-7 6-4-16,-3 9-15 16,-4 25 7-16,-1 13 2 15,-7 7-19-15,-2 1-38 16,-2-2-77-16,0-8-1 16,4-15-57-16,11-13-59 15</inkml:trace>
  <inkml:trace contextRef="#ctx0" brushRef="#br0" timeOffset="13681.84">25680 3462 539 0,'0'0'77'15,"0"0"125"-15,0 0-130 16,0 0-1-16,0 0-14 16,0 0-50-16,-61-3-7 15,97 0-19-15,25-2 19 16,25 1-3-16,18-1 3 15,0 0-7-15,-12-2-53 16,-17-7-11-16,-24-1-33 16,-23 5 60-16,-21 0 41 15,-7-1 3-15,-26-4 2 0,-18-2 1 16,-12-2-3 0,2 5 5-16,9 5 3 0,11 4 17 15,14 3 38-15,13 1-39 16,5 1-12-16,2 0-11 15,3 0-1-15,23 0-2 16,8 17 2-16,6 11 2 16,1 11 2-16,-6 8 1 15,-6 7-2-15,-8 7-3 16,-3 7 1-16,-12 1-1 16,-6-6-46-16,-6-14-40 15,-21-12-50-15,-5-16 25 16,6-14-54-16,8-7-73 0</inkml:trace>
  <inkml:trace contextRef="#ctx0" brushRef="#br0" timeOffset="14123.32">26530 3398 404 0,'0'0'84'0,"0"0"11"15,0 0-68-15,0 0-22 16,-43 100 22-16,27-52 6 15,8 2-22-15,8-8 3 16,0-4-5-16,9-10-9 16,12-10 8-16,4-8 6 15,8-10 10-15,1-5 5 16,5-22 1-16,2-13-10 0,0-6-12 16,-2-6-7-16,2-4 10 15,-3 6-11-15,-4 10 0 16,-7 16 0-16,-9 13 0 15,2 11-6-15,-5 3-3 16,6 18-10-16,-2 10 17 16,-4 4-7-16,-5-1 6 15,-9-5 3-15,-1-6 0 16,0-5 3-16,-8-8-2 16,-10-6 10-16,-12-1 14 15,-12-3 6-15,-9-15-6 16,-7-12-6-16,-3-10-15 15,0-3-4-15,6 6-1 0,7 7-6 16,14 13 3-16,10 14-10 16,11 0-37-16,6 27-127 15,7 7-50-15,4-1-113 16</inkml:trace>
  <inkml:trace contextRef="#ctx0" brushRef="#br0" timeOffset="14492.05">27612 1828 488 0,'0'0'40'15,"0"0"172"-15,0 0-51 16,0 0-103-16,0 0-42 0,0 0-16 15,-29-4-6-15,13 61-33 16,-6 28 39-16,-2 26 0 16,4 8-122-16,11-5-110 15,9-18-65-15</inkml:trace>
  <inkml:trace contextRef="#ctx0" brushRef="#br0" timeOffset="14680.92">27310 2534 288 0,'0'0'282'0,"0"0"-148"16,0 0 77-16,0 0-140 0,0 0 7 15,0 0-48-15,-44 1-30 16,81-1-9-16,33-1-2 16,30-6 5-16,24-2-88 15,6 4-42-15,-12 4-177 16,-21-2 20-16</inkml:trace>
  <inkml:trace contextRef="#ctx0" brushRef="#br0" timeOffset="15069.72">27381 2857 520 0,'0'0'135'0,"0"0"60"16,0 0-175-16,0 0-20 15,0 0-22-15,0 0 13 0,119 2 0 16,-59 5 8-16,-15 7-44 16,-16 3 3-16,-11 5 16 15,-12 9 4-15,-6 7-2 16,-3 2-8-16,-18-5-7 16,-1-7 1-16,-1-10 37 15,9-9 1-15,5-4 12 16,6-5 69-16,3 0-10 15,0-20 11-15,22-20-24 16,15-11-57-16,14-2 15 0,3 8 2 16,-1 14 0-1,-4 14-3-15,-10 10-11 0,-9 7-8 16,-5 10 2 0,-9 21-10-16,-6 15 9 0,-10 12-4 15,0 7-27-15,-7 1-46 16,-7-6-104-16,0-14-35 15,9-16-129-15</inkml:trace>
  <inkml:trace contextRef="#ctx0" brushRef="#br0" timeOffset="15272.39">28824 2559 871 0,'0'0'20'15,"0"0"46"-15,0 0-55 16,0 0-11-16,0 0-21 16,111-39-10-16,-22 25-47 15,14 6-75-15,-9 8-37 16,-19 0 67-16,-23 7-50 16,-28 14-26-16</inkml:trace>
  <inkml:trace contextRef="#ctx0" brushRef="#br0" timeOffset="15414.32">28901 2802 161 0,'0'0'165'16,"0"0"7"-16,-81 3-26 0,81-3-29 15,18-7-57 1,34-10-60-16,26-4-4 0,23-1-28 16,18 10-43-16,23 7-114 15,10 2-109-15</inkml:trace>
  <inkml:trace contextRef="#ctx0" brushRef="#br0" timeOffset="15701.34">30339 2225 590 0,'0'0'5'0,"0"0"150"16,0 0-57-16,0 0-56 15,-99 16-14-15,79 20-24 16,3 14-1-16,14 6-3 15,3 6 15-15,13 1-1 0,20-6-10 16,10-8 0-16,5-17-3 16,6-21-1-16,1-11 10 15,-2-30-3-15,-5-19 10 16,-9-12-5-16,-19-6-3 16,-19-6-9-16,-2 6-2 15,-41 13-10-15,-27 22 2 16,-31 27-14-16,-19 16-58 15,-12 36-90-15,-2 17-99 16</inkml:trace>
  <inkml:trace contextRef="#ctx0" brushRef="#br0" timeOffset="16771.86">24505 5550 199 0,'0'0'6'0,"0"0"0"15,0 0 37-15,0 0-10 16,0 0 25-16,0 0-29 16,10 50-26-16,-10-47-2 15,2 0 0-15,-1-3-1 16,-1 0 0-16,0 0 0 15,2 0 6-15,-2 0 1 16,0 1 55-16,0-1 25 16,0 0 8-16,0 0-29 15,0 0-18-15,1 0-5 16,1 0-12-16,-1 0-7 16,1 0-8-16,-1 0-11 15,4 0 7-15,8 0-10 16,11-14 11-16,19-12 54 15,15-13 1-15,11-13-34 0,1-13-20 16,1-11-12-16,-3-13 10 16,-9-8-12-16,-11-7 0 15,-11-4-2-15,-17 14-1 16,-14 25 0-16,-6 25 1 16,0 31 2-16,-18 13-2 15,-20 38-8-15,-17 31-19 16,-6 23 20-16,6 17-3 15,15 0 0-15,17-8 7 16,19-11-12-16,4-20-3 16,21-15-18-16,21-21 10 15,13-18 26-15,6-16 2 0,8-1 4 16,2-28 1-16,-5-10-4 16,-9-6-1-16,-11 1-3 15,-15-2 3-15,-10 9 3 16,-12 13-1-16,-5 13-2 15,-4 11 0-15,0 0-14 16,0 23-15-16,0 14 1 16,2 6 28-16,9-1-4 15,9-9-5-15,7-11-13 16,7-8 12-16,5-10 9 16,4-4 1-16,-2 0 3 15,-5-6 1-15,-4-2 0 16,-3 5-1-16,-2 3-3 0,1 0-6 15,5 17 1-15,3 5 0 16,5 0 5-16,4-2 0 16,6-3 0-16,-1-9 1 15,-2-8-2-15,-6 0-7 16,-8-14-73-16,-10-14-94 16,-6-8-72-16</inkml:trace>
  <inkml:trace contextRef="#ctx0" brushRef="#br0" timeOffset="16906.21">26137 5132 343 0,'0'0'140'0,"0"0"-23"15,0 0 7-15,0 0-114 16,0 0-10-16,0 0-49 16,-11 9-162-16,-1 17-219 15</inkml:trace>
  <inkml:trace contextRef="#ctx0" brushRef="#br0" timeOffset="17365.41">24667 6152 547 0,'0'0'5'0,"0"0"53"16,0 0-12-16,0 0-40 16,0 0 18-16,0 0-24 15,77-36 0-15,-49 45-1 16,-1 18-7-16,-7 9 8 16,-9 11-2-16,-10 3-7 15,-1 1-11-15,-10-6 5 16,-9-9 14-16,-1-11 0 15,7-8 2-15,4-7-1 16,6-9 7-16,3-1 4 16,0-17 16-16,7-25-10 15,20-16-12-15,12-7 7 16,7 1 1-16,3 9 5 0,1 14-4 16,-13 17-13-16,-4 13-1 15,-8 11-5-15,-7 0-6 16,-3 20 4-16,-6 13-3 15,-4 7 9-15,-4 6-2 16,-1 0-7-16,0 2-53 16,0-7-58-16,0-8-28 15,15-11-44-15</inkml:trace>
  <inkml:trace contextRef="#ctx0" brushRef="#br0" timeOffset="17791.64">25327 6263 541 0,'0'0'25'16,"0"0"155"-16,0 0-155 15,0 0-15-15,0 0-10 16,0 0 0-16,14-5 0 16,43-1 5-16,13 0-3 15,8 1 2-15,-2-1-8 16,-6 0-12-16,-13-2-31 15,-17-1-32-15,-20 4 40 16,-14 0 31-16,-6-2 8 16,-11-6 3-16,-16-1-3 0,-7-6-7 15,-2-5 7 1,5 1 1-16,7-2 2 0,9 3 7 16,6 9 16-16,9 2 1 15,0 5-22-15,2 2-3 16,20 5-4-16,8 0 0 15,6 12 2-15,1 14 0 16,0 6-1-16,-7 4 1 16,-8 3 5-16,-8 6-3 15,-10 5-2-15,-4 2 0 16,0-3 0-16,-21-5-72 16,-5-8-5-16,-4-7-9 15,0-10-93-15,9-12-54 16</inkml:trace>
  <inkml:trace contextRef="#ctx0" brushRef="#br0" timeOffset="18293.7">26374 6070 374 0,'0'0'192'0,"0"0"-178"16,0 0 31-16,0 0-45 15,0 0-1-15,0 0-6 16,-58 111 7-16,55-65 19 16,3 1 4-16,0-5-4 15,4-8-11-15,7-10 2 0,2-6 9 16,0-10-3-16,4-5-5 16,4-3 25-16,9-7-5 15,8-19-3-15,7-8-11 16,6-6-11-16,1-5 5 15,-4 1-4-15,-2 5-5 16,-10 9 1-16,-7 10-3 16,-5 11-2-16,-9 9 1 15,2 0-14-15,-4 18 7 16,-2 12-4-16,-4 4 12 16,-7 4-1-16,0 1 4 15,-7-3-3-15,-13-4 7 16,-5-7-2-16,-7-4 4 0,-2-8 0 15,-6-6-8-15,-3-7 14 16,-6 0-12-16,-1-17 2 16,-2-11-5-16,6-9-2 15,4 0-9-15,9 5-7 16,8 10-21-16,10 11 11 16,2 11-31-16,2 6-25 15,5 22-101-15,3 7-87 16</inkml:trace>
  <inkml:trace contextRef="#ctx0" brushRef="#br0" timeOffset="19974.82">27573 4659 391 0,'0'0'24'15,"0"0"119"-15,0 0-24 16,0 0-62-16,0 0-2 0,0 0-23 16,-85 53-32-16,37 23-8 15,1 22 6-15,9 12 1 16,13-2 1-16,14-8-9 15,11-11 2-15,10-19-85 16,31-27-86-16,15-25-40 16,12-18-88-16</inkml:trace>
  <inkml:trace contextRef="#ctx0" brushRef="#br0" timeOffset="20148.29">27731 5058 475 0,'0'0'69'15,"0"0"106"-15,0 0-37 0,-85-5-98 16,82 5 5 0,3-2-42-16,0 0-3 0,21-2-35 15,27-4-36-15,17 0-24 16,16-4-26-16,-2-2-92 16,-8-3-85-16</inkml:trace>
  <inkml:trace contextRef="#ctx0" brushRef="#br0" timeOffset="20319.75">28066 4864 304 0,'0'0'141'0,"0"0"91"15,0 0-112-15,0 0-38 0,0 0-67 16,0 0-15-16,-16 50-20 16,16 0 20-16,0 9 8 15,0 5-8-15,0-1-7 16,0-2-85-16,0-15-129 15,0-19-90-15</inkml:trace>
  <inkml:trace contextRef="#ctx0" brushRef="#br0" timeOffset="20535.95">28371 4769 734 0,'0'0'23'0,"0"0"141"0,0 0-152 15,0 0-12-15,0 0-4 16,0 0 4-16,136 96 0 16,-74-47 0-16,-6 4 0 15,-19 2-7-15,-22 1-2 16,-15 4-33-16,-27-2-20 16,-27 0-41-16,-19-5-43 15,-17-11-69-15</inkml:trace>
  <inkml:trace contextRef="#ctx0" brushRef="#br0" timeOffset="21280.12">28626 4545 276 0,'0'0'24'0,"0"0"66"16,0 0 68-16,0 0-79 16,0 0 5-16,-8-74-27 15,19 64-3-15,-2 3-33 16,3 6-20-16,3 1-1 15,3 8-15-15,2 18-5 16,-1 8-21-16,-6 2-3 16,-6 0 17-16,-7-2-15 15,0-9 11-15,0-9 28 16,-1-5 5-16,-7-4-2 16,3-5 9-16,3-2 5 15,1 0 44-15,1-6 1 16,0-17-14-16,0-12 10 0,10-9-35 15,14 0 0-15,6 9-8 16,0 12-5-16,-4 13-7 16,3 10-3-16,1 13-16 15,-4 30-22-15,-6 25-71 16,-14 19-13-16,-6 11-28 16,-18-1-58-16,-27-7 3 15</inkml:trace>
  <inkml:trace contextRef="#ctx0" brushRef="#br0" timeOffset="21542.58">27208 5643 493 0,'0'0'94'0,"0"0"140"15,0 0-172-15,0 0-45 16,0 0 0-16,0 0-7 15,143 1 50-15,-3-1-14 16,30-3-13-16,25-6-21 16,17 3-7-16,7-3 3 15,-5 1-8-15,-26-1-4 16,-38 0-76-16,-42-3-62 16,-49 3 4-16,-42 4-16 15,-23 5-36-15,-51 9-111 16</inkml:trace>
  <inkml:trace contextRef="#ctx0" brushRef="#br0" timeOffset="21948.04">27862 6082 423 0,'0'0'121'0,"0"0"-51"15,0 0-24-15,0 0-32 16,108-12 26-16,-57 12-36 15,-2 0-3-15,-11 6-2 16,-6 14-14-16,-11 7-21 16,-15 7 24-16,-6 5-5 15,-8 0 11-15,-16 1-1 0,-3-8 5 16,5-6 1-16,6-9 0 16,7-10 2-16,6-4 12 15,3-3-5-15,0-5 36 16,22-26 2-16,16-16-39 15,17-15 16-15,9-5 11 16,3 9-13-16,-4 11 15 16,-14 16-22-16,-12 16-12 15,-10 10-2-15,-9 5-1 16,-5 12-8-16,-3 23-7 16,-2 10 16-16,-5 8-5 15,-3 1 5-15,0 1-38 16,0-9-56-16,0-7-31 0,0-13-23 15,14-16-135 1</inkml:trace>
  <inkml:trace contextRef="#ctx0" brushRef="#br0" timeOffset="22163.71">29710 5554 763 0,'0'0'15'0,"0"0"58"16,0 0-38-16,0 0-16 15,0 0-6-15,80-41-13 16,-5 26-8-16,15 3-48 0,-2 7-101 16,-13 5-11-16,-16 0-6 15,-21 0-61-15</inkml:trace>
  <inkml:trace contextRef="#ctx0" brushRef="#br0" timeOffset="22331.4">29688 5772 200 0,'0'0'189'0,"0"0"-83"16,0 0 21-16,0 0-108 15,0 0-17-15,0 0-2 16,124 7 31-16,-27-18-31 15,12-2-78-15,5 3-99 0,3-2-119 16</inkml:trace>
  <inkml:trace contextRef="#ctx0" brushRef="#br0" timeOffset="22839.37">31177 5135 56 0,'0'0'49'16,"0"0"52"-16,0 0-38 16,0 0-25-16,0 0-13 15,0 0-1-15,-84 28-11 16,56 5 0-16,-2 9 19 16,2 11-5-16,4 5-13 15,4 4 10-15,10 1-18 16,3-6-2-16,7-2 10 0,0-9-8 15,14-12 5-15,13-9-4 16,9-12 21-16,15-13 30 16,8 0 4-16,5-19-36 15,-1-12-5-15,-12-6-10 16,-9-6 13-16,-19 0 3 16,-17-4 6-16,-6-3 15 15,-20 1-42-15,-22 5-3 16,-13 11-3-16,-11 16-3 15,-5 12-56-15,2 5-87 16,5 14-94-16,13 4-186 16</inkml:trace>
  <inkml:trace contextRef="#ctx0" brushRef="#br0" timeOffset="23004.17">31470 5492 837 0,'0'0'0'15,"0"0"-41"-15,0 0-158 16,0 0-354-16</inkml:trace>
  <inkml:trace contextRef="#ctx0" brushRef="#br0" timeOffset="25456.32">10359 2402 281 0,'0'0'8'16,"0"0"-4"-16,0 0 4 15,0 0 63-15,0 0-27 0,0 0-23 16,0 1-2-16,0-1-8 16,0 0-10-16,13 0 0 15,17 0 4-15,24 0 3 16,25 0 30-16,12-9-23 16,3-3 1-16,0-4-15 15,-3 1-1-15,-6 0 0 16,-18 6 0-16,-21 1-45 15,-19 6-36-15,-21 2-47 16,-6 10-82-16</inkml:trace>
  <inkml:trace contextRef="#ctx0" brushRef="#br0" timeOffset="25696.39">10441 2665 199 0,'0'0'109'0,"0"0"-54"15,0 0 23-15,0 0 13 16,0 0-49-16,0 0-39 16,45-5 12-16,13-2 14 15,21 0 3-15,5-1-12 16,7 1-8-16,-1-1-3 16,-6-1-9-16,-8-2 0 15,-18 1 6-15,-16 4-6 16,-18 1-5-16,-15 4-80 15,-9 1-80-15,-3 0-45 16</inkml:trace>
  <inkml:trace contextRef="#ctx0" brushRef="#br0" timeOffset="30841.38">12307 3149 332 0,'0'0'0'0,"0"0"33"16,0 0-33-16,0 0 87 0,82-93-76 15,-43 32 2-15,-2-6 5 16,-6-2-6-16,-8-5-6 16,-4-6 3-16,-9-6 8 15,-4-2-2-15,-6 2-12 16,0 7-3-16,-13 6 5 15,-2 14 6-15,-1 21 70 16,5 16-78-16,5 20 44 16,2 2-47-16,-5 35-6 15,0 29-10-15,-2 28 13 16,10 14 2-16,1 3-1 16,9-13-2-16,16-15-4 0,5-26 5 15,6-18-20 1,1-18 14-16,2-16 4 0,1-3 5 15,-1-17 4-15,3-16-3 16,-2-6 0-16,-8-6-1 16,-3-2-1-16,-10 5-4 15,-2 13 5-15,-11 10-3 16,-3 16 3-16,0 3-14 16,4 22-19-16,10 12 21 15,2 4 12-15,7-3 0 16,5-10 0-16,6-11 0 15,2-8 1-15,0-6 6 16,-3 0-4-16,-4-9 12 16,1-8-9-16,-9 3 5 15,0 3 7-15,-4 5-11 0,-1 6-7 16,0 0-2 0,5 9 2-16,2 8 4 0,3 4-4 15,4-4 10-15,-4-4-7 16,3-4 1-16,-2-9 4 15,4 0-5-15,2-27-3 16,-3-12-85-16,-7-13-166 16</inkml:trace>
  <inkml:trace contextRef="#ctx0" brushRef="#br0" timeOffset="30992.29">13530 2308 365 0,'0'0'58'0,"0"0"64"0,0 0 19 15,0 0-72-15,0 0-40 16,0 0-29-16,-15-3-12 16,16 3-94-16,10 2-195 15,-2 22-54-15</inkml:trace>
  <inkml:trace contextRef="#ctx0" brushRef="#br0" timeOffset="31447.49">12392 3764 369 0,'0'0'309'0,"0"0"-305"16,0 0 157-16,0 0-133 15,-51-97-28-15,78 68-7 16,10 6-1-16,5 7-2 15,0 9 10-15,-2 7-7 16,-4 3-2-16,-8 20 4 16,-1 11 1-16,-12 10 4 15,-4-1-2-15,-7-2 2 16,-4-10 2-16,0-12 3 16,0-11-5-16,0-5 5 15,0-3 4-15,0 0 11 16,0-2 0-16,0-24 2 0,-4-21-22 15,3-17-9-15,1-6-9 16,5 5 6-16,13 18 5 16,-1 16 7-16,3 17-13 15,-5 14-4-15,-3 0-12 16,3 25-47-16,-3 15 37 16,1 8 27-16,-7 9 6 15,-2 2-3-15,3-7-10 16,-4-3-44-16,1-15-8 15,5-14-79-15,6-16-148 16</inkml:trace>
  <inkml:trace contextRef="#ctx0" brushRef="#br0" timeOffset="31875.12">13100 3650 730 0,'0'0'28'16,"0"0"134"-16,0 0-45 15,0 0-65-15,0 0-36 16,0 0-16-16,-10 2-6 16,56-19-17-16,18-9 23 15,22-5-3-15,7-1-9 16,-2 3-8-16,-10 1-59 16,-25 3-1-16,-17 7 77 15,-26 5-76-15,-13 5 79 0,-26 0-3 16,-26 3-38-16,-10 1 22 15,0 2 16-15,8 1 6 16,14 1 1-16,14-2 18 16,17-1 18-16,8 2-8 15,1-2-24-15,1-5-8 16,25-3-7-16,13-2 6 16,10 4-1-16,6 9-6 15,-4 0 1-15,-2 22 5 16,-13 7-4-16,-13 10 2 15,-17 7 0-15,-6 9 4 16,-13 8-1-16,-19 0-14 16,-4-1-18-16,3-11-19 0,-2-9-52 15,12-17-14-15,9-21-137 16</inkml:trace>
  <inkml:trace contextRef="#ctx0" brushRef="#br0" timeOffset="32355.81">14110 3313 553 0,'0'0'3'0,"0"0"-3"16,0 0 66-16,0 0-51 16,-36 92-15-16,36-64 0 15,1 2 25-15,15-4 2 16,3-3-4-16,-2-6-12 0,5-6-10 15,-3-5 5-15,1-6-4 16,-1 0 2-16,5 0 13 16,-2-19-9-16,8-8 12 15,-1-6-9-15,-4-9-5 16,2 1 7-16,-8 7-13 16,-7 12 2-16,3 10 4 15,-9 8 0-15,6 4-6 16,2 0-12-16,5 5-1 15,0 16 11-15,2 5-2 16,-12 1 4-16,-6-2 1 16,-3-2 1-16,-6-3 5 15,-15-1 0-15,-7-6 0 0,-11-8 9 16,-13-5-7 0,-10-4 1-16,-3-20-7 0,-2-8-3 15,4-6-12-15,2 1 7 16,6 4-20-16,19 11 24 15,10 10 0-15,16 12 1 16,10 0-12-16,0 23-104 16,3 17-44-16,17 3 32 15</inkml:trace>
  <inkml:trace contextRef="#ctx0" brushRef="#br0" timeOffset="33235.15">15523 1712 298 0,'0'0'3'15,"0"0"67"-15,0 0 101 16,0 0-85-16,0 0-5 16,0 0-2-16,-33-39-6 15,30 39-36-15,0 0-27 0,0 6-10 16,-9 39-26-16,-6 32 0 15,-1 23 24-15,2 13-18 16,4-6-29-16,7-15-51 16,3-15-63-16,-6-21-72 15</inkml:trace>
  <inkml:trace contextRef="#ctx0" brushRef="#br0" timeOffset="33451.72">14938 2539 542 0,'0'0'65'0,"0"0"42"15,0 0 69-15,0 0-153 16,0 0-20-16,0 0-1 16,105-14 1-16,8-10 18 15,24-4-12-15,12 3-9 16,-6 3-79-16,-10 5-100 15,-30 8-65-15,-37 5-54 16</inkml:trace>
  <inkml:trace contextRef="#ctx0" brushRef="#br0" timeOffset="33849.81">15230 2810 437 0,'0'0'39'16,"0"0"105"-16,0 0-119 15,0 0-25-15,0 0-27 16,0 0 27-16,128-28-2 16,-66 28-6-16,-10 0-6 15,-10 14-1-15,-13 10-10 16,-6 8 16-16,-17 4 2 16,-6 1 1-16,-6 1 6 15,-20-6 2-15,3-6 3 16,0-8 0-16,10-7 9 15,4-8 30-15,9-3 2 16,0-3 24-16,3-32 0 16,23-18-70-16,16-17 1 15,12 0-3-15,6 10 4 0,-9 12 14 16,-8 16 7-16,-11 17-22 16,-6 11-1-16,-10 4-5 15,1 25-5-15,-8 13 1 16,0 12 5-16,-5 6-9 15,-4 1-46-15,0 0-50 16,-4-8-19-16,-2-10-63 16,0-20-72-16</inkml:trace>
  <inkml:trace contextRef="#ctx0" brushRef="#br0" timeOffset="34073.87">16543 2447 781 0,'0'0'10'0,"0"0"11"15,0 0 95-15,0 0-116 16,0 0-9-16,0 0-5 16,100-21 14-16,-21 8 14 15,6-3-14-15,-14 1-36 16,-13 0-47-16,-17 6-40 15,-20 0-60-15,-21 3-34 16</inkml:trace>
  <inkml:trace contextRef="#ctx0" brushRef="#br0" timeOffset="34253.86">16738 2152 289 0,'0'0'292'0,"0"0"-248"16,0 0 84-16,0 0-106 15,0 0-22-15,0 0 3 16,-4 105 5-16,12-28 15 16,-3 10-23-16,-4 6-9 15,-1 3-121-15,0-5-78 16,0-13-190-16</inkml:trace>
  <inkml:trace contextRef="#ctx0" brushRef="#br0" timeOffset="34823.87">17494 2786 796 0,'0'0'2'16,"0"0"1"-16,0 0 20 15,0 0-23-15,0 0-30 16,0 0 4-16,81-92 20 15,-21 27 1-15,-2-5 4 16,-13-3 1-16,-13-2 4 16,-8-2 4-16,-11-8-8 15,-11-2 0-15,-2 9-16 0,-2 19-5 16,-9 26 20-16,2 22-4 16,0 11-3-16,-8 33-7 15,4 18-21-15,-3 17 28 16,8 9 5-16,8-2-4 15,0-11 5-15,11-7-5 16,9-15-16-16,6-12 15 16,0-10 4-16,-1-12-3 15,3-8 3-15,5 0 4 16,4-22-3-16,2-6-22 16,3-2-32-16,-2 7 5 15,-8 7 12-15,0 12 19 0,-11 4 16 16,-3 13 4-16,-5 11 1 15,2 4 11-15,3-3-1 16,-2-2 6-16,7-7-8 16,3-10 8-16,9-6 3 15,4 0 12-15,4-8 0 16,2-4 4-16,-6 6-11 16,-5 4 3-16,3 2-15 15,-1 0-12-15,-7 15-1 16,0-2-14-16,-2-1-58 15,1-11-41-15,-1-1-83 16</inkml:trace>
  <inkml:trace contextRef="#ctx0" brushRef="#br0" timeOffset="35273.57">17377 3269 819 0,'0'0'25'0,"0"0"-25"16,0 0 96-16,0 0-87 0,0 0 14 15,107-50-11 1,-74 44-10-16,-6 6-2 0,-8 0-5 15,-4 4 1-15,0 18-7 16,-6 11 2-16,-9 8 2 16,0 6-27-16,-9-4-4 15,-14-4-9-15,0-13 20 16,5-10 27-16,7-8 0 16,7-8 4-16,4 0 8 15,0-19-1-15,4-21-11 16,22-16-2-16,6-9-1 15,10 2 2-15,3 16-4 16,-5 16 3-16,-5 19-5 16,-9 12-13-16,-3 20-57 15,-13 23-17-15,-8 15 19 0,-2 7 8 16,-6 3 13-16,-12-10-85 16,3-12-123-16</inkml:trace>
  <inkml:trace contextRef="#ctx0" brushRef="#br0" timeOffset="35701.71">18148 3288 737 0,'0'0'11'0,"0"0"106"16,0 0-76-16,0 0-34 15,0 0 66-15,0 0-73 0,-29-8-8 16,70-6-9-16,17-8 13 15,11-3-16-15,-7-3-36 16,-4-1-3-16,-13 2-30 16,-12 1 27-16,-18 1-1 15,-15 1 14-15,-9 4 22 16,-27 5-5-16,-10 5 18 16,-2 4 13-16,2 3 1 15,8 3 3-15,12-1 29 16,7 1 16-16,11 0 32 15,6 0 22-15,2 0-65 16,5 0-37-16,23 0-16 16,14 4 9-16,3 12 7 0,-2 7-2 15,-11 5 3 1,-10 5-1-16,-12 4 9 0,-10 5-3 16,-6 1 11-16,-21 0-10 15,-1-7 0-15,-2-5-7 16,5-8-13-16,8-6-127 15,13-14-70-15,4-3-43 16</inkml:trace>
  <inkml:trace contextRef="#ctx0" brushRef="#br0" timeOffset="36127.83">18646 3064 293 0,'0'0'183'0,"0"0"-77"15,0 0-30-15,0 0-74 16,-54 78 4-16,38-35 12 15,10-1-16-15,6-3 11 16,0-6-11-16,18-8 0 16,12-8 3-16,3-10 3 15,2-7 0-15,4-10 8 16,1-15-9-16,2-11 8 16,-6-6-14-16,-1-5 9 15,0 1-3-15,-5 7-4 16,-10 12-2-16,-4 13-1 15,-10 11 0-15,2 3-1 16,3 8-15-16,1 15 7 16,3 8 9-16,-8 7 0 15,-4-5 3-15,-3-4-2 0,0-6-1 16,-3-8 10-16,-4-5-2 16,-2-5 9-16,-8-5 5 15,-3 0 11 1,-10-19-11-16,-6-9-3 0,-8-11 8 15,-5-4-12-15,-3 1-15 16,4 8-8-16,5 15-8 16,11 17-24-16,3 4-1 15,9 27-116-15,9 5-92 16,11-2-99-16</inkml:trace>
  <inkml:trace contextRef="#ctx0" brushRef="#br0" timeOffset="36571.36">19908 1506 536 0,'0'0'2'0,"0"0"25"16,0 0 93-16,-94 100-63 15,35-24 2-15,1 11-40 16,8 5 12-16,12-3-11 16,15-8-5-16,14-6-13 0,9-14-2 15,9-11-22 1,27-21-89-16,13-20-88 0,10-10 40 15,1-34-176 1</inkml:trace>
  <inkml:trace contextRef="#ctx0" brushRef="#br0" timeOffset="36715.94">19894 1973 135 0,'0'0'139'0,"0"0"48"16,0 0-2-16,0 0-82 15,0 0-12-15,0 0-83 16,-18-5-8-16,50 3-81 15,16-5-89-15,13-4 38 16,6-1-102-16,-9-7 10 16</inkml:trace>
  <inkml:trace contextRef="#ctx0" brushRef="#br0" timeOffset="36864.8">20220 1785 279 0,'0'0'77'0,"0"0"58"16,0 0-128-16,0 0-3 15,-24 92 22-15,19-38-1 16,1 4-25-16,-2-1-1 16,0 1-23-16,-5-10-126 15,7-18-131-15</inkml:trace>
  <inkml:trace contextRef="#ctx0" brushRef="#br0" timeOffset="37081.61">20440 1669 784 0,'0'0'49'16,"0"0"0"-16,0 0-2 15,0 0-47-15,81 19 0 16,-12 19 49-16,5 5-26 16,-8 9-23-16,-18 1 4 15,-25 0-4-15,-23 4-10 16,-23 2 1-16,-48 2-28 15,-24-1-57-15,-11-9-81 16,-3-15-136-16</inkml:trace>
  <inkml:trace contextRef="#ctx0" brushRef="#br0" timeOffset="37472.68">20736 1319 624 0,'0'0'11'16,"0"0"-11"-16,0 0 0 15,0 0-20-15,0 0 1 16,0 0 9-16,77 20 10 16,-35-4 1-16,-2-2-1 0,-8-5 0 15,-12-2 0 1,-7-4 0-16,-9 0-1 0,-4-2-17 15,0 1-9-15,0-1 26 16,-4 1 1-16,-9-1 11 16,4-1 10-16,2 0 32 15,4 0 0-15,3 0 6 16,0-3 14-16,18-12-15 16,19-4-58-16,18 2-2 15,13 8 0-15,-6 9-2 16,-5 0 1-16,-16 14-9 15,-16 20-4-15,-25 14-59 16,-3 18-73-16,-42 4 29 16,-27 0-97-16</inkml:trace>
  <inkml:trace contextRef="#ctx0" brushRef="#br0" timeOffset="37725.46">19408 2409 589 0,'0'0'8'0,"0"0"147"15,0 0-73-15,0 0-59 16,0 0-18-16,93 44 86 16,32-33 10-16,23-8-66 15,25-3-18-15,15 0 4 0,1 0-18 16,-4-3-3-16,-29 0-5 15,-30-2-96-15,-41 4-31 16,-49 1-51-16,-36 0-132 16,-46 9-5-16</inkml:trace>
  <inkml:trace contextRef="#ctx0" brushRef="#br0" timeOffset="38115.58">19626 3038 618 0,'0'0'0'0,"0"0"13"15,0 0-13-15,97 0 0 16,-46 0 1-16,-4 0-2 0,-6 9-1 16,-13 7-18-16,-10 8 12 15,-11 2-11-15,-7 2 4 16,0 2 14-16,0-6-3 15,-10-6-5-15,-1-7 8 16,7-6 1-16,2-5 10 16,2 0 8-16,0-5 55 15,14-21 15-15,15-17-69 16,19-16 13-16,14-2-7 16,3 3-14-16,4 12 29 0,-15 15-11 15,-8 19-9-15,-14 9-1 16,-5 3-19-16,-6 23-1 15,-7 17-1-15,-13 13 4 16,-1 10-4-16,-21 7-41 16,-14 1-92-16,-24-1-72 15,-12-11-110-15</inkml:trace>
  <inkml:trace contextRef="#ctx0" brushRef="#br0" timeOffset="38627.17">10473 5550 220 0,'0'0'9'15,"0"0"57"-15,93-25 85 16,-66 20-42-16,0-2 21 15,4 2-32-15,5-3-59 16,10 2-13-16,5-1-24 16,11 1-2-16,16 0-47 15,4 3-107-15,-1 3-49 16,-14 0-36-16</inkml:trace>
  <inkml:trace contextRef="#ctx0" brushRef="#br0" timeOffset="38791.33">10756 5849 287 0,'0'0'122'0,"0"0"-28"16,0 0 110-16,0 0-147 15,0 0-57-15,0 0-20 16,55 0 20-16,52-33-2 16,29-9-89-16,23 0-124 0,16 2 62 15,7 2-125 1</inkml:trace>
  <inkml:trace contextRef="#ctx0" brushRef="#br0" timeOffset="39121.33">12314 5318 541 0,'0'0'69'0,"0"0"25"15,0 0-52-15,0 0-35 16,0 0-7-16,0 0 0 15,-13 98 3-15,23-42 24 16,10 0-12-16,8-6-9 16,5-8-4-16,0-13-2 15,2-12 5-15,4-13-4 0,-6-4-1 16,0-21 6-16,-7-19 2 16,-7-10-6-16,-9-10-2 15,-10-5 0-15,-13-1 9 16,-20 8-8-16,-12 14 4 15,-7 19 26-15,-3 24-24 16,-5 8-7-16,5 37-16 16,16 18-28-16,17 13-98 15,22 3-89-15,19-6-83 16</inkml:trace>
  <inkml:trace contextRef="#ctx0" brushRef="#br0" timeOffset="39323.89">13518 5511 881 0,'0'0'16'16,"0"0"122"-16,0 0-130 16,0 0-8-16,0 0-40 15,0 0 1-15,143-35 22 16,-61 26-84-16,-4-3-72 15,-13-1-5-15,-20 0-25 16</inkml:trace>
  <inkml:trace contextRef="#ctx0" brushRef="#br0" timeOffset="39518.78">13718 5318 594 0,'0'0'118'0,"0"0"42"16,0 0-24-16,0 0-87 15,0 0-49-15,0 0-25 16,-6 34 5-16,21 13 20 16,1 16 2-16,-2 9 6 15,-8 9-8-15,1 3-8 16,-4 3-78-16,3-12-134 16,6-28-94-16</inkml:trace>
  <inkml:trace contextRef="#ctx0" brushRef="#br0" timeOffset="39782.35">14580 5327 719 0,'0'0'50'0,"0"0"-50"16,0 0-15-16,-41 79 15 16,34-26 27-16,7-4-22 15,0-3-5-15,20-7 1 16,2-9 3-16,5-12-4 15,-4-13-6-15,6-5 5 16,-7-12 1-16,1-19 5 16,-13-11 1-16,-10-3 8 15,-13-4-14-15,-26 3-13 0,-19 14-21 16,-24 18 2-16,-24 14-4 16,-15 29-146-16,-16 17-196 15</inkml:trace>
  <inkml:trace contextRef="#ctx0" brushRef="#br0" timeOffset="40059.46">11437 7009 809 0,'0'0'37'16,"0"0"-24"-16,0 0 20 16,98-27-24-16,-24 12-9 15,8 6-73-15,0 1-68 16,-12 3-93-16,-21 2-153 15</inkml:trace>
  <inkml:trace contextRef="#ctx0" brushRef="#br0" timeOffset="40195.81">11522 7278 228 0,'0'0'150'0,"0"0"-113"16,0 0 34-16,0 0-65 15,0 0 4-15,133-20 0 16,-33-10-10-16,9-8-75 15,7-3-261-15</inkml:trace>
  <inkml:trace contextRef="#ctx0" brushRef="#br0" timeOffset="40485.5">12698 6786 593 0,'0'0'108'15,"0"0"-25"-15,0 0-62 16,0 0-21-16,0 0 0 15,-36 118 14-15,36-58 7 16,0 7 0-16,25-5 4 16,14 1-15-16,10-17 1 15,3-16-3-15,4-21-7 16,2-9-1-16,-3-28-36 16,-9-22 0-16,-16-10 21 15,-21-5 5-15,-9 4 10 16,-36 1 15-16,-16 8-3 15,-9 12-3-15,-5 18-9 16,-4 22-2-16,0 18-8 16,6 34-50-16,9 22-105 15,19 12-82-15</inkml:trace>
  <inkml:trace contextRef="#ctx0" brushRef="#br0" timeOffset="40717.61">12516 8173 909 0,'0'0'0'0,"189"-29"-112"15,-21-4 112-15,40-8 0 0,26-9 0 16,13-5-18-16,-3-2 10 15,-11 5-3-15,-25 0-28 16,-27 2-135-16,-38 3-117 16</inkml:trace>
  <inkml:trace contextRef="#ctx0" brushRef="#br0" timeOffset="43302.44">2801 4332 311 0,'0'0'3'15,"0"0"9"-15,0 0 13 16,0 0 22-16,0 0 1 16,0 0-31-16,0 0-8 15,-12-13-9-15,12 13-16 16,0 0-153-16</inkml:trace>
  <inkml:trace contextRef="#ctx0" brushRef="#br0" timeOffset="46190.47">14444 3077 97 0,'0'0'0'15</inkml:trace>
  <inkml:trace contextRef="#ctx0" brushRef="#br0" timeOffset="46714.27">19269 2721 299 0,'0'0'0'0,"0"0"-37"16,0 0-36-16,0 0 73 15,0 0 55-15,0 0-37 16,-3-11-12-16,3 11 14 15,0 0 4-15,0 0-3 0,0 0 4 16,0 0-11-16,0 0 5 16,-1 0 0-16,1 0-5 15,0 0 1-15,0 0-12 16,-3 0 0-16,3 0 8 16,0 0-5-16,0 0-6 15,-4 0 0-15,4 0-2 16,0 0-2-16,0 0 2 15,-3 0-31-15,-5 0-48 16,-6 2-46-16,-6 7 5 16</inkml:trace>
  <inkml:trace contextRef="#ctx0" brushRef="#br1" timeOffset="77730.33">4534 10582 587 0,'0'0'0'0,"0"0"1"16,0 0-1-16,0 0 5 15,0 0 9-15,0 0-7 16,0 0 16-16,24-10 21 15,3-17 48-15,13-15-13 16,6-12-43-16,-2-6-18 16,-6-3-3-16,-12 2 11 15,-7-6-13-15,-10 4-6 0,-9 2 3 16,0 7 8-16,-18 15-11 16,-1 14-6-16,8 16 14 15,1 9-13-15,4 20-4 16,0 41-42-16,3 29 9 15,3 23 33-15,19-4-5 16,17-16-17-16,6-23-1 16,1-25-6-16,-1-21 21 15,0-21 7-15,4-3 3 16,-4-24 15-16,1-16-12 16,-9-5 1-16,-10 4 8 15,-9 2-9-15,-12 6 15 16,-3 8-12-16,0 8 3 15,0 7 3-15,0 10 10 16,0 0-22-16,0 23-22 0,0 16-4 16,12 15 25-16,6-2 0 15,9-6-20-15,4-13 1 16,-1-13-19-16,3-13 28 16,-2-7 4-16,2-14 7 15,3-25 4-15,2 0-4 16,-5-8 0-16,-13 8 8 15,-4 5-5-15,-13 9 36 16,-3 8-3-16,0 7 27 16,0 10 8-16,0 0-46 0,-3 8-19 15,-3 20-6-15,0 14-13 16,-1 13 13-16,4-1 0 16,3-7 3-16,0-10-1 15,0-18-2-15,3-9 0 16,0-7 13-16,1-3 4 15,-1 0 13-15,0-3 10 16,9-18 3-16,4-18 7 16,1-9-35-16,5-8-15 15,-4 9 6-15,-3 14-6 16,1 19-8-16,-5 11-1 16,8 3-40-16,4 17-23 15,2 12 8-15,5 5-8 0,-5 0 17 16,-4-9 9-1,-9-6 32-15,-6-8 9 0,-3-8 5 16,0-3 9-16,-3 0 2 16,7-3 57-16,4-27 23 15,8-15-44-15,8-10-31 16,7 2 12-16,-1 11-19 16,0 13 24-16,0 13-33 15,-5 15-5-15,2 1-5 16,-8 29-17-16,-8 15-36 15,-8 12-6-15,-6 9-1 16,-6-4-28-16,-24-3-54 16,-9-19-94-16,-10-21-170 15</inkml:trace>
  <inkml:trace contextRef="#ctx0" brushRef="#br1" timeOffset="77909.85">5329 9939 742 0,'0'0'38'0,"0"0"4"15,0 0 65-15,0 0-99 16,0 0-8-16,0 0-89 16,-10-3-44-16,16 6-128 15,7 9-115-15</inkml:trace>
  <inkml:trace contextRef="#ctx0" brushRef="#br1" timeOffset="78403.75">4370 11260 6 0,'0'0'593'15,"0"0"-572"-15,0 0 164 16,0 0-91-16,0 0-53 16,0 0-27-16,-12-3-14 15,24-5-3-15,12 5-5 16,1 3-9-16,5 0-3 15,3 14-8-15,-5 15 11 16,-4 9 8-16,-9 3-4 16,-12 1-4-16,-3-5 8 15,0-4 4-15,-6-10 5 16,3-12 1-16,0-6 0 16,3-5 15-16,0 0 18 15,0-26 2-15,12-13-35 16,16-18 9-16,8-2-14 15,3 6 4-15,4 16-9 0,-7 11 8 16,-3 16-10-16,-2 10-1 16,-7 3-7-16,-2 28-5 15,-8 12 9-15,-11 9-8 16,-3 1-11-16,0-3-57 16,0-8-84-16,0-14-47 15</inkml:trace>
  <inkml:trace contextRef="#ctx0" brushRef="#br1" timeOffset="78831.78">5178 11330 505 0,'0'0'281'16,"0"0"-272"-16,0 0 61 16,0 0-20-16,0 0-33 15,0 0-17-15,14 0-7 16,32-2-19-16,27-8 26 15,24-4 8-15,2-1-8 16,-4-2-9-16,-22 5-62 16,-28 0 62-16,-21 3 5 15,-24 5 8-15,0 1-9 16,-30 3-4-16,-15-3-107 16,-10-4 45-16,3 0 1 15,7-2 68-15,9-8 2 16,8-4 28-16,7 1 31 15,12 6 15-15,2-1 12 16,7 10-12-16,0 3-10 0,0 2-54 16,16 0-10-16,17 2-12 15,16 13 10-15,5 7 1 16,-2 9 0-16,-13 2 1 16,-12 4 0-16,-14 5 1 15,-13 8 9-15,0 0-9 16,-30 10-1-16,-10-5-31 15,1-9-74-15,-1-12-85 16,13-25-74-16</inkml:trace>
  <inkml:trace contextRef="#ctx0" brushRef="#br1" timeOffset="79295.92">5987 11246 718 0,'0'0'0'0,"0"0"0"16,6 105 16-16,-6-56 0 16,10-2-5-16,-2-11 4 15,4-5 3-15,4-12 13 16,2-9 13-16,6-10-16 16,3 0 31-16,9-23 15 15,2-14-39-15,-2-10-17 16,0-9-3-16,0-6-13 15,-8 4 18-15,-1 4-20 0,-2 11 7 16,-4 14-14-16,-3 14 1 16,3 10-5-16,-3 5-2 15,9 12-12-15,-2 15 7 16,-4 9 2-16,-6 1 11 16,-8 2-2-16,-7-6 9 15,0-1-2-15,-7-7 3 16,-11-5 4-16,-12-10 9 15,-6-10-3-15,-7 0 5 16,-5-14-3-16,-4-16-10 16,-9-6-5-16,1-1 2 15,2 1-4-15,9 14-3 0,10 14-1 16,14 8-8-16,8 13-29 16,4 24-59-16,7 12-10 15,3 5-81-15,3-12-211 16</inkml:trace>
  <inkml:trace contextRef="#ctx0" brushRef="#br1" timeOffset="80045.92">7362 10092 210 0,'0'0'13'0,"0"0"26"16,0 0 39-16,0 0 2 15,0 0-27-15,-30-89-45 0,-2 76 99 16,-7 9-37-1,0 4-40-15,-7 4-6 0,4 29-20 16,3 11-4-16,9 18-4 16,14 2 0-16,13-3-2 15,3-4 3-15,21-18-4 16,13-15 1-16,8-12 4 16,4-12 4-16,-1-9 13 15,1-18 34-15,-4-9-23 16,-6-4 0-16,-6 1-20 15,-11-3 30-15,-7 3 17 16,-5 3-22-16,-7 11 9 16,0 8-31-16,0 13 5 15,0 4-14-15,0 7-13 0,0 27-39 16,0 15 18-16,0 16-14 16,3 5-38-16,11-1-72 15,2-12-96-15,-1-14-91 16</inkml:trace>
  <inkml:trace contextRef="#ctx0" brushRef="#br1" timeOffset="80443.33">7668 10363 404 0,'0'0'142'15,"0"0"-85"-15,0 0 52 0,0 0-35 16,0 0-31-1,0 0-17-15,-12 0-26 0,27 0-4 16,10 0-9-16,4 11 13 16,5 4-1-16,-6 2-14 15,-5 7-28-15,-10-5-10 16,-4 1 11-16,-9-3 35 16,0 0 3-16,0-5 4 15,-6-2 11-15,-4-3-10 16,4-4 7-16,0-3 7 15,4-10 31-15,2-22 14 16,0-12-55-16,2-5-3 16,17-4 2-16,11 14 10 0,1 11 4 15,2 9 4-15,-6 12-10 16,-2 7-12-16,-5 7-14 16,-7 20 1-16,-7 9 11 15,-6 9-12-15,0 13-33 16,-3 1-75-16,-10-6-112 15,2-17-142-15</inkml:trace>
  <inkml:trace contextRef="#ctx0" brushRef="#br1" timeOffset="80668.77">8309 10297 814 0,'0'0'176'0,"0"0"-175"16,0 0 50-16,0 0 22 16,0 0-62-16,0 0-9 15,72 4-2-15,-7-4 8 16,10 0-8-16,-6 0-57 16,-2 0 21-16,-9-4-182 15,-16-2-8-15,-21-4-165 16</inkml:trace>
  <inkml:trace contextRef="#ctx0" brushRef="#br1" timeOffset="80888.67">8478 10096 865 0,'0'0'37'15,"0"0"90"-15,0 0-34 16,0 0-45-16,0 0-48 15,0 0-6-15,-12 69-1 16,12 3 7-16,0 21 1 16,0 9-1-16,3-2-33 15,0-8-101-15,6-26-56 16,1-21-55-16,1-28-55 16</inkml:trace>
  <inkml:trace contextRef="#ctx0" brushRef="#br1" timeOffset="81291.78">9073 10026 857 0,'0'0'46'0,"0"0"29"16,0 0-75-16,0 0-18 15,-9 80 18-15,18-15 17 16,0 1 11-16,-3 1 6 15,-3-11-1-15,-1-6-18 16,-2-13-5-16,0-15-4 16,0-8-4-16,0-11 7 0,0-3-4 15,0 0 24-15,4-3 43 16,2-16-4-16,3-9-17 16,7-5-51-16,11-1-13 15,6 12-3-15,7 5-27 16,5 11 10-16,-2 6 16 15,-7 0-12-15,-9 4 15 16,-12 11-2-16,-5 2 6 16,-10 3 2-16,0 3 5 15,-19 1 3-15,-23 5 8 16,-13-4-8-16,-8-4-40 16,2-11-74-16,12-7-160 15,13-3 15-15,14-20-130 16</inkml:trace>
  <inkml:trace contextRef="#ctx0" brushRef="#br1" timeOffset="81742.78">9501 10380 388 0,'0'0'54'0,"0"0"-54"0,0 0 0 16,0 0 0-1,109-17 3-15,-78 14-2 0,-1 3 2 16,-4 0 33 0,-4 12-5-16,2 5 5 0,-9 8-29 15,-5 3-4-15,-7-1 8 16,-3-3-8-16,0 2 6 15,-3-10 14-15,-7-3 14 16,4-6 15-16,3-4-23 16,3-3 14-16,0 0 38 15,0-7 5-15,0-19-18 16,13-10-64-16,6-6 0 16,10 1 10-16,-5 11-10 15,1 11 4-15,-5 9-3 16,-1 10-5-16,-3 0-11 0,1 22-2 15,-4 14 1 1,-1 8-17-16,-3 0-25 0,-6 5-25 16,-3-6-76-16,0-10-109 15,-12-8-132-15</inkml:trace>
  <inkml:trace contextRef="#ctx0" brushRef="#br1" timeOffset="82011.43">10089 9746 939 0,'0'0'50'16,"0"0"-20"-16,0 0 13 16,0 0-11-16,118 33 4 15,-44 6-21-15,4 4 1 16,7 10 0-16,-7 6-7 15,-4 11 2-15,-22 12-11 16,-25 14-1-16,-27 13 0 16,-30 10-31-16,-41 7-46 15,-23 3-27-15,-27-7-75 16,-21-10-64-16,-19-20-94 16</inkml:trace>
  <inkml:trace contextRef="#ctx0" brushRef="#br1" timeOffset="82513.23">6761 9491 468 0,'0'0'24'0,"0"0"101"15,0 0-8-15,0 0-97 0,0 0 26 16,-70 110-41-16,33-18 6 15,7 23 27 1,10 16 27-16,10 9 2 0,10 8-35 16,21 2-29-16,34-8-3 15,30-13-1-15,30-20-74 16,33-33-128-16,7-41-252 16</inkml:trace>
  <inkml:trace contextRef="#ctx0" brushRef="#br1" timeOffset="83025.53">11879 10016 308 0,'0'0'334'15,"0"0"-305"-15,0 0 136 16,0 0-68-16,0 0-20 15,0 0-29-15,-51 4-26 16,63-4-14-16,27 3 5 16,25-3 0-16,18 0-5 15,6 0-8-15,-3-6-96 0,-9-5-88 16,-13 2-20 0,-20-1-21-16,-31 6-28 0</inkml:trace>
  <inkml:trace contextRef="#ctx0" brushRef="#br1" timeOffset="83171.95">11831 10277 765 0,'0'0'88'0,"0"0"-4"16,0 0-38-16,85-6-45 16,2-4-1-16,20 3-49 15,7 2-164-15,9-4-133 16</inkml:trace>
  <inkml:trace contextRef="#ctx0" brushRef="#br1" timeOffset="84291.96">13803 10389 725 0,'0'0'152'15,"0"0"-131"-15,0 0 100 16,0 0-37-16,0 0-65 16,0 0-9-16,64-68 18 15,-3 15-25-15,5-10 6 16,-8-7-8-16,-9-3-1 0,-16-3 9 15,-12-5-5-15,-13-6-1 16,-8 1-3-16,0 14-7 16,-11 22 6-16,-4 23 1 15,0 22-9-15,-6 5 6 16,-12 32-26-16,-4 26-9 16,3 20 12-16,4 17 3 15,18 5 1-15,12 2-3 16,0-13 13-16,26-14-25 15,15-17-7-15,9-24 12 16,8-23 24-16,7-11 8 16,2-22-1-16,-1-17 1 15,-8-9 0-15,-13-2 8 0,-18-2-2 16,-11 6 14-16,-13 4-6 16,-3 12 4-16,0 13 18 15,0 11-6-15,0 6-4 16,-3 6-26-16,-3 20-25 15,-1 17 21-15,7 3-1 16,0 1-4-16,3-5 7 16,11-9-29-16,9-12 8 15,2-8 20-15,4-13-7 16,5 0 10-16,0-8 9 16,-1-14-7-16,-3-5 17 15,-8-2-3-15,-7-2 11 0,-4 2 17 16,-4 9-17-16,-7 8 15 15,0 5-2 1,0 7-29-16,0 0-11 0,0 7-20 16,0 18-3-16,0 5 20 15,0 2-5-15,6-8-14 16,1-7 1-16,-1-9 10 16,0-6 10-16,5-2-2 15,4 0 3-15,12-14 17 16,2-11-5-16,6-5-3 15,-2-3-3-15,-4 5-6 16,-3 8 0-16,-9 11-1 16,-1 9-10-16,0 0 9 0,-1 20-23 15,3 10 7 1,0 6 5-16,-2-2 1 0,-2-2 8 16,-4-13 4-16,-1-4 0 15,-6-13-3-15,-2-2 7 16,2 0 0-16,6 0 12 15,2 0 17-15,-2-5-7 16,4 4-26-16,-1 1-3 16,3 3-1-16,4 16-12 15,4 6 16-15,-1 0-3 16,-6-7-7-16,1-7-16 16,-5-11-35-16,-5 0-60 15,0-25-71-15,-4-15-211 16</inkml:trace>
  <inkml:trace contextRef="#ctx0" brushRef="#br1" timeOffset="84592.22">14250 9472 695 0,'0'0'17'0,"0"0"28"15,0 0 76-15,0 0-35 16,0 0-84-16,0 0-2 15,-4 6-48-15,4 5-103 16,-3-2-155-16,0 4-137 16</inkml:trace>
  <inkml:trace contextRef="#ctx0" brushRef="#br1" timeOffset="85205.29">13649 11028 777 0,'0'0'49'15,"0"0"63"-15,0 0 0 16,0 0-112-16,0 0-10 16,0 0-8-16,98-76 2 15,-51 76 3-15,0 0-10 16,-5 16-26-16,-6 13 19 16,-17 4-13-16,-9 1 6 0,-10-1 10 15,0-4 20 1,-6-2 2-16,-11-7 5 0,4-8 3 15,4-4 2-15,6-5 13 16,3-3 38-16,0-14 5 16,3-17-1-16,16-13-58 15,11-6-2-15,9 1 0 16,-4 9 2-16,0 16 1 16,-8 11-3-16,-5 13-5 15,2 11-6-15,-6 22-12 16,-2 13 7-16,-5 6-19 15,-5 9-68-15,-3-6-93 16,4-15-128-16</inkml:trace>
  <inkml:trace contextRef="#ctx0" brushRef="#br1" timeOffset="85633.64">14530 11047 796 0,'0'0'142'15,"0"0"-49"-15,0 0-25 16,0 0-45-16,0 0-23 16,0 0-8-16,6-3-26 15,47-4 29-15,21-2 5 16,16-2-10-16,-2-8-23 16,-13 2 11-16,-17-3-30 15,-22 6 30-15,-20-2 19 0,-16 4 0 16,-3 1 0-16,-29-5-31 15,-11 2-8-15,1-1 30 16,4 2 9-16,8 2 4 16,11 5-1-16,8 2 38 15,8 1 25-15,3 3 19 16,0-4-32-16,10 4-34 16,23 0-8-16,13 0-2 15,11 7-4-15,2 14-2 16,-7 4-1-16,-13 5-1 15,-14 4-4-15,-17 4-1 16,-8 3 6-16,-14 5-24 16,-22-6-15-16,-6-1-17 0,0-6 3 15,7-9-37 1,5-12-104-16,18-12-66 0</inkml:trace>
  <inkml:trace contextRef="#ctx0" brushRef="#br1" timeOffset="86099.3">15387 10911 755 0,'0'0'79'15,"0"0"-16"-15,0 0-61 16,0 0 7-16,-9 119 19 16,5-73-12-16,4-3 3 0,0-3-10 15,13-7 2-15,12-10 10 16,8-9 18-16,3-14-15 15,0 0 5-15,7-27 17 16,-2-7-19-16,1-8-12 16,-2 0-13-16,-5-5 7 15,-2 2-5-15,-5 1-2 16,-4 14 16-16,-6 6-18 16,-9 15 0-16,-3 6-1 15,-3 3-6-15,0 6-9 16,6 17-11-16,-2 10 27 15,2 4-4-15,-3 0 6 16,-6-8-2-16,0-6 1 16,0-6 2-16,-9-4 6 15,-10-6-6-15,-13-7 3 0,-10 0 17 16,-17-10-17-16,-10-14-6 16,4-2-15-16,4-10-8 15,16 0 22-15,12 5 1 16,7 6 0-16,12 14-2 15,-1 8-10-15,-2 3-65 16,4 20-76-16,-3 10-70 16,7 1-75-16</inkml:trace>
  <inkml:trace contextRef="#ctx0" brushRef="#br1" timeOffset="86647.02">16264 10050 114 0,'0'0'348'0,"0"0"-308"0,0-86 150 16,-10 52-109-16,-9 1-36 15,-4 8-3-15,-6 8-11 16,-4 14-2-16,-5 3-9 15,-13 29-20-15,2 14-9 16,7 16 7-16,11 3-5 16,13-1-2-16,15-11 9 15,3-11-6-15,9-13 2 16,9-15 1-16,12-8 3 16,5-3 9-16,8-11 19 0,2-12-18 15,1-13 10 1,-4 0-17-16,-4-7 4 0,-4 2 6 15,-12 12-2-15,-5 12 5 16,-14 12-16-16,-3 5-1 16,0 20-17-16,0 19-35 15,0 17 48-15,0 11-53 16,0-2-70-16,0 2-79 16,0-15-110-16</inkml:trace>
  <inkml:trace contextRef="#ctx0" brushRef="#br1" timeOffset="87037.05">16478 10265 339 0,'0'0'395'0,"0"0"-249"0,0 0 5 16,0 0-60-16,0 0-62 16,0 0-23-16,7-14-6 15,13 12-22-15,18-6 3 16,7 7-17-16,4 1-5 15,-13 0 19-15,-8 11-17 16,-7 9-1-16,-12 3 23 16,-9 7 8-16,0-4 5 15,-12 4 4-15,-11-5 1 16,6-7 5-16,5-9-5 16,4-5 2-16,6-4 21 15,2-3 51-15,0-25 9 0,16-14-67 16,12-7-15-16,11 0-3 15,8 8 1-15,4 12-4 16,-5 12 2-16,-3 12-8 16,-11 5-1-16,-11 12-3 15,-6 25-25-15,-15 12 27 16,0 16-13-16,-20 5-50 16,-3 2-88-16,-5-11-136 15,8-21-64-15</inkml:trace>
  <inkml:trace contextRef="#ctx0" brushRef="#br1" timeOffset="87265.16">17235 10227 931 0,'0'0'19'15,"0"0"125"-15,0 0-107 16,0 0-19-16,0 0-13 15,81-25-5-15,-10 16 4 16,14-3-4-16,-4-1-6 16,-3 6-52-16,-7 2-46 15,-16-2 27-15,-19 4-197 16,-20-4 36-16,-16 0-52 16</inkml:trace>
  <inkml:trace contextRef="#ctx0" brushRef="#br1" timeOffset="87449.65">17517 10000 19 0,'0'0'487'16,"0"0"-318"-16,0 0 88 15,0 0-113-15,0 0-67 16,0 0-27-16,0 0-46 16,-23 31 1-16,17 22-5 15,-6 12 0-15,-5 8 3 16,-7 9-3-16,-7 3-70 15,-5 2-140-15,1-15-178 16</inkml:trace>
  <inkml:trace contextRef="#ctx0" brushRef="#br1" timeOffset="88153.35">18262 10330 479 0,'0'0'24'0,"0"0"24"0,0 0 46 16,116 17-21-16,-57-31-34 15,4-15 8-15,-3-10-6 16,-2-11-17-16,-8-6-13 16,-6-7-3-16,-10-10-5 15,-13-9 3-15,-7-8-3 16,-12-6-1-16,-2 1 1 16,-6 19 0-16,-13 27 21 15,-1 26-4-15,-2 23 25 16,-7 32-45-16,0 34-23 15,0 23 19-15,12 11-4 16,17-2 2-16,0-14 0 16,17-15-36-16,12-16 5 15,3-21 22-15,1-13 7 16,2-14 8-16,4-5 11 0,4-16 3 16,2-12 9-16,-8-5-22 15,-6-4 3-15,-5 1 6 16,-7 8-4-16,-7 8-6 15,-8 10 0-15,-2 10-7 16,-2 10-13-16,6 19-18 16,0 12 38-16,7 0 2 15,8-1-2-15,4-10-3 16,7-8-6-16,-1-10-9 16,2-7 18-16,0-5 3 0,3 0 3 15,2-17 18 1,4-1 2-16,0 1 2 0,-5 3 9 15,-4 12-15-15,-9 2-9 16,-3 0-13-16,-2 2-11 16,-3 12 11-16,1 3-4 15,-5-4-21-15,-2 4-41 16,1-3-1-16,-8 1-56 16,-3-2-122-16,0-4-131 15</inkml:trace>
  <inkml:trace contextRef="#ctx0" brushRef="#br1" timeOffset="88557.4">18236 10706 629 0,'0'0'340'0,"0"0"-326"16,0 0 83-16,0 0-88 15,0 0-4-15,0 0 3 16,68 1-6-16,-24 5-2 16,-7 1 0-16,-12 8-3 15,-2 4-39-15,-16 1-22 16,-7 8 8-16,0 2 11 16,-13-2 14-16,-10-6 5 15,4-2 11-15,1-8 15 0,4-4 0 16,6-5 2-16,8-3 11 15,0-7 2-15,11-23 30 16,21-15-39-16,13-2-3 16,8 7-3-16,1 7 0 15,-8 13 9-15,-10 13-3 16,-11 7-6-16,-5 2-11 16,-8 23-15-16,-5 9 3 15,-7 5-1-15,0 4-46 16,-6-7-90-16,-1-6-187 15</inkml:trace>
  <inkml:trace contextRef="#ctx0" brushRef="#br1" timeOffset="88971.86">18976 10789 721 0,'0'0'228'0,"0"0"-139"16,0 0 17-16,0 0-103 15,0 0-3-15,0 0 0 16,0-13-18-16,46 13 12 16,19 0 5-16,19 0-23 15,3-2-30-15,-2-5 26 16,-13-3-78-16,-19-1 98 16,-20-3-6-16,-22 5 14 15,-11-1-7-15,-20-2-5 16,-16-3-9-16,-5-3 13 0,3 1 8 15,10 0 2-15,8 7 15 16,10 7 21-16,8 0-7 16,2 3 0-16,0 0-16 15,19 0-15-15,14 0 0 16,8 6-2-16,0 10 2 16,-9 8-2-16,-14 6-4 15,-13 6 6-15,-5 8 8 16,-17 4-2-16,-22 2-12 15,-6-4 0-15,3-7-82 16,3-4 4-16,13-10-74 16,6-12-95-16</inkml:trace>
  <inkml:trace contextRef="#ctx0" brushRef="#br1" timeOffset="89446.49">19818 10707 727 0,'0'0'26'16,"0"0"18"-16,0 0-35 16,-74 86-11-16,60-40 2 15,7-5 0-15,7-7 0 16,0-4 0-16,4-10-1 16,18-12 1-16,8-8 0 15,9 0 18-15,5-11-4 0,2-15-7 16,-1-7 8-16,-2-6 0 15,-1-2 18-15,-10-2-1 16,-2 10-17-16,-9 7 1 16,-7 12-13-16,-6 11-6 15,-2 3-5-15,2 4-15 16,-1 19 6-16,4 7-6 16,-8 3-2-16,-3-4 23 15,0-5 2-15,0-7 1 16,-12-5 0-16,-2-5 7 15,-3-7 8-15,-10 0-5 16,-5-7 34-16,-6-17-4 16,-4-8-22-16,-1-8-11 15,2 4-3-15,8-1-1 16,7 8-1-16,2 12-3 0,9 11-3 16,-6 6 2-16,2 10-36 15,-1 16-38-15,1 11-7 16,10 3-57-16,3-2-64 15,6-7-60-15</inkml:trace>
  <inkml:trace contextRef="#ctx0" brushRef="#br1" timeOffset="89937.29">20467 9380 552 0,'0'0'18'0,"21"-87"142"16,-13 54-48-16,-2 8-54 16,-2 8 17-16,-4 14 9 15,0 3-64-15,0 3-20 16,-4 33-14-16,-13 23-8 15,-2 17 22-15,-1 13 10 16,1 0-9-16,0-10-1 16,3-15 1-16,3-17 0 15,4-21 0-15,8-13-2 0,-2-8 2 16,3-3 10-16,0-2 14 16,0 0 12-16,4-4 9 15,12-19-12-15,6-7-33 16,1 2-1-16,6 6-8 15,0 11-9-15,7 11-16 16,6 5-6-16,0 23-10 16,-3 6 14-16,-13 5 10 15,-13-5-2-15,-13-1-27 16,-13-3 45-16,-22-7 6 16,-11-3 3-16,-13-4 1 15,-2-10-1-15,3-6-17 0,6 0-76 16,14-3-86-16,19-17-74 15</inkml:trace>
  <inkml:trace contextRef="#ctx0" brushRef="#br1" timeOffset="90335.85">20736 9897 526 0,'0'0'70'15,"0"0"88"-15,0 0-14 16,0 0-73-16,0 0-37 16,0 0-31-16,77 0-3 15,-56 3-4-15,6 7 0 16,-2 4-10-16,-3 6-23 0,-6 5-2 16,-5 3 0-16,-8-2 32 15,-3 1 4-15,0-5 3 16,-7-5 3-16,-6-3-2 15,0-4 6-15,3-5-3 16,4 0-1-16,3-5 18 16,3 0 35-16,0-8 24 15,0-18-14-15,9-3-54 16,17-5 2-16,3 5-14 16,13 2-10-16,0 10 7 0,3 5-5 15,-4 12 3 1,-8 0-1-16,-9 19-12 0,-15 15-41 15,-9 15-78-15,-24 14-64 16,-31 4-91-16</inkml:trace>
  <inkml:trace contextRef="#ctx0" brushRef="#br2" timeOffset="123152.54">19496 14815 23 0,'221'-245'0'15</inkml:trace>
  <inkml:trace contextRef="#ctx0" brushRef="#br2" timeOffset="126520.02">31053 6604 55 0,'0'0'33'0,"0"0"38"16,0 0-11 0,0 0 0-16,0 0 0 0,0 0-7 15,0 0-23 1,-48-29 14-16,47 19-22 0,1-2-9 15,11-5-12-15,33-11 5 16,29-8-6-16,25-4 0 16,20-1-14-16,0 5-7 15,-3 7-6-15,-8 5-29 16,-11 2-11-16,-10 8-37 16,-16 5-89-16</inkml:trace>
  <inkml:trace contextRef="#ctx0" brushRef="#br2" timeOffset="126738.38">31310 6646 95 0,'0'0'14'16,"0"0"13"-16,0 0-21 16,0 0 33-16,0 0 9 15,0 0 70-15,80 21-82 16,-1-23-3-16,9-10-13 15,6-5-17-15,7-1-1 16,-2-3-2-16,-5-2-27 16,-14 2-62-16,-23 2-22 15,-20 5-36-15</inkml:trace>
  <inkml:trace contextRef="#ctx0" brushRef="#br2" timeOffset="129940.75">27069 8260 198 0,'0'0'30'0,"0"0"76"16,0 0 18-16,0 0-16 15,0 0 5-15,0 0 12 16,0 0-40-16,-60-44-20 16,54 54-51-16,-6 13-14 15,-11 31-12-15,-7 33 3 16,-3 23 8-16,9 3 1 16,12-14-3-16,12-26-1 15,12-27-51-15,22-20-54 16,16-19-31-16,12-10-19 15,10-37-9-15</inkml:trace>
  <inkml:trace contextRef="#ctx0" brushRef="#br2" timeOffset="130097.88">27233 8497 262 0,'0'0'112'0,"0"0"56"15,0 0-40-15,0 0-72 16,0 0-22-16,0 0-34 15,-36-7-31-15,70-2-73 16,19-2 39-16,14-2-68 16,0-5-42-16</inkml:trace>
  <inkml:trace contextRef="#ctx0" brushRef="#br2" timeOffset="130280.28">27649 8223 480 0,'0'0'136'0,"0"0"122"16,0 0-172-16,0 0-68 16,0 0-18-16,0 0-39 15,3 85 16-15,19-8 23 16,-1 15 0-16,-4 5-92 16,-5-8-101-16,-2-23-120 15</inkml:trace>
  <inkml:trace contextRef="#ctx0" brushRef="#br2" timeOffset="130509.57">27955 8168 648 0,'0'0'98'0,"0"0"127"16,0 0-145-16,0 0-70 15,0 0-10-15,0 0-19 16,42 26 2-16,4 15 16 15,7 10-4-15,-3 8 5 16,-17 2-5-16,-17 1 4 16,-16 1-9-16,-18 2-31 15,-30-5-43-15,-15-9-99 16,-6-17-65-16,6-26-175 0</inkml:trace>
  <inkml:trace contextRef="#ctx0" brushRef="#br2" timeOffset="130892.23">27967 7754 716 0,'0'0'8'16,"0"0"17"-16,0 0-25 16,0 0-15-16,0 0-16 15,0 0 21-15,106 45-21 16,-55-28-9-16,1-3 39 15,-5-4-12-15,-11-6 11 16,-12-1 0-16,-9-1-5 0,-10-1-13 16,-5-1 5-1,0 3 15-15,-5-3 18 0,-13 0-9 16,-4 3-9-16,2-3 19 16,8 0 35-16,9 0-1 15,3 0-6-15,0 0-32 16,15-12 4-16,20-12-1 15,9-1-12-15,11-1-6 16,-4 9-1-16,-5 6-1 16,-7 10 1-16,-9 1-17 15,-11 12 7-15,-10 22-69 16,-9 20 31-16,-9 17-29 16,-34 10-147-16</inkml:trace>
  <inkml:trace contextRef="#ctx0" brushRef="#br2" timeOffset="131183.34">26614 9257 669 0,'0'0'4'0,"-84"12"118"15,77-12 31-15,7 0-153 0,21 0-11 16,39 0 11-16,47-8 41 16,37-13 43-16,27-8-50 15,15 0-33-15,2-2 2 16,-2-2-3-16,-7 4-28 16,-13 5-40-16,-27 5-42 15,-38 12-54-15,-40 7-53 16,-45 14-30-16,-24 22-19 15</inkml:trace>
  <inkml:trace contextRef="#ctx0" brushRef="#br2" timeOffset="131553.25">27409 9621 323 0,'0'0'180'0,"0"0"31"15,0 0-132-15,0 0-79 16,0 0-2-16,80-38 0 15,-33 25 1-15,-3 10-2 16,-5 3-10-16,-8 6 10 16,-4 14-13-16,-10 18 3 15,-10 8 12-15,-7 6-5 16,-2 1-4-16,-18-10-4 16,1-10 14-16,3-13 0 15,6-8 5-15,7-10-5 16,3-2 33-16,0-7 24 0,6-34 22 15,18-18-63 1,9-14-4-16,8 9 24 0,1 9-34 16,0 19-2-16,-3 12-1 15,-2 13-6-15,-4 11 6 16,0 9-11-16,-5 27-5 16,-6 23 16-16,-9 21-25 15,-13 10-67-15,-5 8-80 16,-31-2-119-16</inkml:trace>
  <inkml:trace contextRef="#ctx0" brushRef="#br2" timeOffset="131844.04">26618 11047 442 0,'0'0'171'0,"0"0"-62"16,0 0 24-16,0 0-92 15,0 0-16-15,0 0-22 16,2 7-3-16,22-7-3 15,13 0 2-15,14 0-4 0,11-10-146 16,2-7-110-16,-2-9-133 16</inkml:trace>
  <inkml:trace contextRef="#ctx0" brushRef="#br2" timeOffset="132392.13">26617 11354 439 0,'0'0'134'15,"0"0"58"-15,0 0-118 16,0 0-45-16,0 0 3 16,82-56 37-16,-17 30-44 15,9 0-12-15,5 6-13 0,3 4-29 16,3-4-227 0,1-7-135-16</inkml:trace>
  <inkml:trace contextRef="#ctx0" brushRef="#br2" timeOffset="132977.54">27589 11110 295 0,'0'0'127'0,"0"0"64"16,0 0-54-16,0 0-27 16,0 0 12-16,0 0-21 15,0 0-45-15,-26 0-14 16,26 0-25-16,0-3-17 15,23-4-10-15,21-3-1 0,21-7-47 16,17-2-92 0,6-5-169-16,-6-5-142 15</inkml:trace>
  <inkml:trace contextRef="#ctx0" brushRef="#br2" timeOffset="133154.26">28179 10693 778 0,'0'0'65'0,"0"0"12"16,0 0-27-16,0 0-50 15,1 74-1-15,26-15 0 0,0 17 1 16,-2 11-19 0,-7-3-169-16,-8-4-191 15</inkml:trace>
  <inkml:trace contextRef="#ctx0" brushRef="#br2" timeOffset="133338.15">28720 11219 843 0,'0'0'113'0,"0"0"-111"15,0 0 17-15,0 0-15 16,36 122 6-16,-23-69-10 15,-1 3-11-15,-3-9-52 16,-2-18-234-16,-4-19-74 0</inkml:trace>
  <inkml:trace contextRef="#ctx0" brushRef="#br2" timeOffset="133712.15">29255 10321 576 0,'0'0'62'16,"0"0"231"-16,0 0-131 16,0 0-112-16,0 0-25 15,0 0-25-15,-25-2-20 16,40 50 4-16,14 27 9 15,0 18 7-15,-3 12-64 0,-13 1-127 16,-13-23-181 0</inkml:trace>
  <inkml:trace contextRef="#ctx0" brushRef="#br2" timeOffset="133877.87">29036 11054 549 0,'0'0'270'15,"0"0"-47"-15,0 0-110 16,0 0-103-16,0 0-10 16,0 0-9-16,122-26 7 15,-36 4-55-15,12-3-125 16,0-8-194-16</inkml:trace>
  <inkml:trace contextRef="#ctx0" brushRef="#br2" timeOffset="134187.34">29349 11189 496 0,'0'0'110'16,"0"0"-110"-16,0 0-14 16,0 0 11-16,118 3-35 15,-58-6-79-15,-9-7 0 16,-10-1 11-16,-17 6 86 15,-13 5 20-15,-10 0 7 16,-1 10 53-16,-14 19 40 0,-12 12-13 16,-11 5 7-16,-1 0-8 15,4-6-3-15,9-10 4 16,11-10-52-16,13-11-25 16,1-4-10-16,26-5-13 15,26-9-1-15,20-21-95 16,18-12-160-16,2-8 48 15</inkml:trace>
  <inkml:trace contextRef="#ctx0" brushRef="#br2" timeOffset="134395.81">30206 10905 634 0,'0'0'250'15,"0"0"-9"-15,0 0-158 16,0 0-9-16,0 0-44 0,0 0-28 15,-24 0-2-15,22 23-18 16,-1 17 3-16,-1 13 9 16,-4 13 6-16,-2-2-35 15,0-3-52-15,2-11-49 16,2-11-127-16,6-22-24 16,0-17-95-16</inkml:trace>
  <inkml:trace contextRef="#ctx0" brushRef="#br2" timeOffset="134576.16">30331 10671 989 0,'0'0'143'16,"0"0"-9"-16,0 0-134 15,0 0-7-15,0 0-9 16,130-54-88-16,-63 31-52 15,3-6-123-15,-3-4-200 16</inkml:trace>
  <inkml:trace contextRef="#ctx0" brushRef="#br2" timeOffset="134763.66">30924 10000 757 0,'0'0'126'15,"0"0"44"-15,0 0-108 16,0 0-62-16,0 0-17 16,5 129 17-16,13-46 0 15,-6 16-47-15,-11 5-86 16,-1 0-139-16,-7-12-16 16</inkml:trace>
  <inkml:trace contextRef="#ctx0" brushRef="#br2" timeOffset="134944.14">30698 10789 689 0,'0'0'237'0,"0"0"51"16,0 0-158-16,0 0-76 16,0 0-54-16,0 0-13 15,44 0-17-15,27 0-20 16,18-10-149-16,8-5-124 15,-3-2-137-15</inkml:trace>
  <inkml:trace contextRef="#ctx0" brushRef="#br2" timeOffset="135347.63">30898 10922 136 0,'0'0'266'16,"0"0"-186"-16,0 0 11 0,0 0-91 15,0 0-3-15,0 0-36 16,-27 67 15-16,72-67 23 16,4 0-12-16,-2 0-48 15,-12 0 13-15,-14-5 3 16,-11 5 43-16,-10 0 2 16,0 1 39-16,-3 20-26 15,-13 8 24-15,1 3-16 16,2 1-7-16,5-1-3 15,5-5-9-15,3-4-2 0,3-3 7 16,19-4 18-16,8-5 29 16,1 3 8-16,4-8-60 15,-1 2 9-15,-1 0-10 16,-5 2-2-16,-8 0 1 16,-13 3-4-16,-7 4 4 15,-10 6 1-15,-24 3 11 16,-11 0 41-16,-9-2-18 15,-1-8-6-15,2-7-28 16,10-9-1-16,12 0-74 16,16-34-171-16</inkml:trace>
  <inkml:trace contextRef="#ctx0" brushRef="#br2" timeOffset="135536.79">31578 10617 427 0,'0'0'214'16,"0"0"-88"-16,0 0 23 16,0 0-147-16,0 0 2 15,18 98 1-15,-12-46 0 16,-3 0-5-16,-3 4 0 16,0-6-69-16,0-7-128 15,-3-17-113-15</inkml:trace>
  <inkml:trace contextRef="#ctx0" brushRef="#br2" timeOffset="135738.44">32024 9858 810 0,'0'0'101'16,"0"0"-8"-16,0 0-93 15,0 0-15-15,0 0-8 16,27 76-30-16,-12-7-36 16,-7 17-18-16,-8 7-131 15,-5-4-188-15</inkml:trace>
  <inkml:trace contextRef="#ctx0" brushRef="#br2" timeOffset="135923.78">31806 10539 638 0,'0'0'274'16,"0"0"-104"-16,0 0-60 15,0 0-104-15,0 0 7 16,137-7-12-16,-44-3-1 16,1 0-92-16,0 3-79 15,-11 0-147-15,-14 4-113 16</inkml:trace>
  <inkml:trace contextRef="#ctx0" brushRef="#br2" timeOffset="136261.71">32012 10696 452 0,'0'0'92'15,"0"0"38"-15,0 0-81 16,0 0-42-16,-3 109 97 15,3-59-72-15,0-3-23 16,0-2-1-16,0-11-8 16,0-7-1-16,4-14-6 15,5-6-3-15,8-7 10 0,5 0 0 16,8-10 9 0,3-14 9-16,-3-12-13 15,1-8 4-15,-3 1-6 0,-4 5-1 16,-5 15 3-16,-10 12-5 15,-5 11 0-15,-3 0-5 16,2 14 3-16,2 19-24 16,2 15 23-16,-1 10 6 15,-2 5-6-15,2-5-40 16,0-8-145-16,5-13-163 16</inkml:trace>
  <inkml:trace contextRef="#ctx0" brushRef="#br2" timeOffset="136457.7">32782 10406 35 0,'0'0'660'15,"0"0"-660"-15,0 0-3 16,10 96-3-16,-10-36 6 15,0 9-101-15,-9-6-78 16,-6-10-61-16</inkml:trace>
  <inkml:trace contextRef="#ctx0" brushRef="#br2" timeOffset="136634.26">33178 10413 536 0,'0'0'0'0,"0"0"-77"16,127-27-160-16</inkml:trace>
  <inkml:trace contextRef="#ctx0" brushRef="#br2" timeOffset="137717.47">24412 14509 427 0,'0'0'12'0,"0"0"19"15,0 0 82-15,0 0 1 16,0 0-25-16,0 0-46 15,-29-50-35-15,35 50-8 0,32 0 0 16,25 0 3 0,28-2 12-16,27-3-8 0,24-5-7 15,30-2 4-15,28-5-1 16,33-3-3-16,31 1 0 16,28-5 5-16,32-2-5 15,31-1 0-15,33 2-3 16,31 1 12-16,24 7-12 15,17 4 3-15,8 10 0 16,-9 3 11-16,-16 0-2 16,-13 16-8-16,-23 4 12 15,-25-3-11-15,-32 2 1 16,-26-5-3-16,-44-1 0 16,-40-3 2-16,-42-4 1 15,-52-6-6-15,-45 0 3 0,-43 0 0 16,-28 0 0-16,-21 0-6 15,-9 0-32-15,-12 0-42 16,-31 7-127-16,-24-3-152 16</inkml:trace>
  <inkml:trace contextRef="#ctx0" brushRef="#br2" timeOffset="138620.73">27606 14096 385 0,'0'0'212'15,"0"0"-210"-15,0 0 76 16,0 0 14-16,0 0-73 16,0 0 3-16,7 4 28 15,-7-4-21-15,0 3-2 16,0-3 13-16,0 0-12 15,0 0 1-15,0 0 0 16,0 0-18-16,0 0 9 16,0 0-17-16,0 0-1 15,0 0 10-15,0 0-6 0,0 0 0 16,0 0 19 0,0 0 2-16,0 0 10 0,0 0-20 15,0 0 5-15,0 0 11 16,0 0-13-16,0 2 9 15,0 0 1-15,0 0-12 16,0-2 31-16,0 3-40 16,0-3-4-16,0 0 30 15,0 0-24-15,0 0-2 16,0 0 3-16,0 0-11 16,0 0 11-16,3 0-12 15,-1 0 0-15,-2 0-1 16,0 0 1-16,0 0-1 15,0 0-16-15,0 0-49 16,0 0 58-16,-5 0-53 16,-17 3-47-16,-13 11-62 15,-7 2-177-15,0-7-136 0</inkml:trace>
  <inkml:trace contextRef="#ctx0" brushRef="#br2" timeOffset="140567.67">28495 14245 60 0,'0'0'171'15,"0"0"-11"-15,0 0-38 16,0 0 23-16,0 0-62 15,-26-80-8-15,26 66-3 16,-1 8-18-16,-1 6 21 16,1 0-30-16,-2 0-26 15,-1 4-19-15,-2 29-24 16,0 14 22-16,0 11-1 16,3-1 3-16,3-15 3 15,0-15-3-15,0-13-2 16,0-8 0-16,0-6 2 15,0 0 10-15,0 0 22 16,0-17 27-16,4-19 30 16,2-14-59-16,-4-20-27 0,-2 5 4 15,0-1-3-15,-6 16 2 16,-4 21-6-16,3 15 0 16,4 11-1-16,2 3-6 15,-2 17-25-15,1 31-106 16,2 20 10-16,0 21-70 15,0-7-109-15</inkml:trace>
  <inkml:trace contextRef="#ctx0" brushRef="#br2" timeOffset="140906.75">28326 14855 628 0,'0'0'54'15,"0"0"31"-15,0 0 42 16,0 0-121-16,0 83 20 16,5-37-2-16,5 4-18 15,1-4 9-15,1-9-15 16,4-10 1-16,-1-9 6 16,6-10-7-16,3-8 0 15,7 0 14-15,5-17-1 16,-2-16 15-16,-3-11-22 15,-7-5 2-15,-15-3 3 16,-9 2 20-16,-3 0-20 16,-22 11 0-16,-8 12-7 15,-4 13-3-15,-4 14-1 0,-3 0-20 16,3 27-35-16,6 13-106 16,9-3-151-16,12-6-207 15</inkml:trace>
  <inkml:trace contextRef="#ctx0" brushRef="#br2" timeOffset="141662.18">26120 14224 309 0,'0'0'30'0,"0"0"134"15,0 0-35-15,0 0-29 16,0 0-34-16,0 0-34 15,-13-20-32-15,13 51-4 16,10 16 4-16,8 11 49 16,1-1-34-16,-4-4 0 15,2-14-14-15,-7-14 0 16,-2-10-1-16,-4-12 3 16,-2-3 8-16,-1 0 22 15,2 0 22-15,-3-10 14 16,3-17 9-16,-3-21-18 15,0-13-47-15,0-11-10 16,-12 9 10-16,-1 16-13 0,0 18 0 16,5 19 10-1,6 10-10-15,-2 11-22 0,1 34-39 16,0 24-24-16,0 24 36 16,3 7-117-16,-2-8-127 15,-2-16-102-15</inkml:trace>
  <inkml:trace contextRef="#ctx0" brushRef="#br2" timeOffset="141929.88">25884 15112 672 0,'0'0'171'0,"0"0"39"16,0 0-145-16,0 0-17 16,0 0-16-16,0 0-10 15,-17 4-21-15,30-4-1 16,18-7 0-16,16-5 0 16,12-2-1-16,6 1-83 15,-4 0-106-15,-11 3-169 16,-12-6-202-16</inkml:trace>
  <inkml:trace contextRef="#ctx0" brushRef="#br2" timeOffset="142231.7">26339 14905 323 0,'0'0'85'0,"0"0"72"16,0 0-33-16,0 0-16 15,0 0 5-15,0 0-41 16,0 0-10-16,5-14-31 16,-5 14-19-16,0 10-12 15,6 17-14-15,5 16 14 16,3 13 5-16,-2 4-4 16,-2-4 4-16,0-7-5 0,-4-9 1 15,-3-10-3-15,0-10 5 16,-2-3-4-16,-1-4 1 15,0-6-44-15,0-4-18 16,0-3-33-16,0 0-24 16,0-3-45-16,0-8-63 15</inkml:trace>
  <inkml:trace contextRef="#ctx0" brushRef="#br2" timeOffset="143327.97">29451 14089 28 0,'0'0'131'0,"0"0"-78"16,0 0 40-16,0 0-81 15,0 0-12-15,0 0 33 16,0-23-15-16,0 19 34 15,0 1 28-15,0 3 8 16,0-3 16-16,-2 3-31 0,-1 0 4 16,2 0-13-16,1 0-29 15,-2 0-35-15,2 23-11 16,-1 15 3 0,1 10 8-16,-2 5 0 0,2-6 2 15,0-8 0-15,-1-13-1 16,1-6-1-16,0-11 2 15,0-7 6-15,0-2 15 16,0 0 12-16,0 0 31 16,0-11 22-16,0-19-15 15,0-13-54-15,-3-10-19 16,1-3 1-16,-3 13-4 0,2 11 3 16,1 15-1-16,1 11-4 15,1 6 0-15,-2 0-49 16,2 23-48-16,0 18-82 15,0 20 48-15,-1 2-146 16</inkml:trace>
  <inkml:trace contextRef="#ctx0" brushRef="#br2" timeOffset="143703.01">29522 14640 76 0,'0'0'451'0,"0"0"-309"16,0 0 75-16,0 0-121 16,0 0-3-16,0 0-4 15,2 5-40-15,-2-3-5 16,0 2-44-16,0 7-3 16,0 9-1-16,0 9-6 15,0 6 10-15,-9 5 0 16,3-7-54-16,2 0-45 0,-2-3-69 15,1-11-136-15,-2-8-164 16</inkml:trace>
  <inkml:trace contextRef="#ctx0" brushRef="#br2" timeOffset="143914.28">29340 15103 638 0,'0'0'218'0,"0"0"-27"16,0 0-47-16,0 0-115 0,0 0-29 16,0 0 8-16,123-49-5 15,-71 23-3-15,-1 2-28 16,-4-3-58-16,-5 5-51 16,-6 5-96-16,-9 7-53 15,-13 10-113-15</inkml:trace>
  <inkml:trace contextRef="#ctx0" brushRef="#br2" timeOffset="144219.76">29537 15269 248 0,'0'0'169'0,"0"0"-44"0,0 0-53 16,0 0-55-16,0 0-12 15,0 0 9-15,52-26-14 16,-35 19-6-16,-7 3 4 15,-4 4-22-15,-4 0 0 16,-2 0 3-16,0 13 3 16,0 7 17-16,0 6 2 15,-9 8 5-15,-4-1 68 16,0 3-23-16,2-6 43 16,5-4-13-16,3-6-40 15,3-7-13-15,0-4-26 16,7-9 1-16,17 0 4 15,9-15-7-15,13-18-49 0,7-14-114 16,6-9-189-16,6-13-6 16</inkml:trace>
  <inkml:trace contextRef="#ctx0" brushRef="#br2" timeOffset="144721.67">30932 14023 20 0,'0'0'81'0,"0"0"15"16,0 0-10-16,0 0-45 15,0 0 36-15,0 0-17 16,25-43-22-16,-25 43 4 16,0 0-7-16,0 0-10 15,0 0 4-15,0 0-2 16,0 0-13-16,-7 4-14 15,-9 6 4-15,-4 7-8 16,-1 8-59-16,-4 1-119 16,0 2-72-16</inkml:trace>
  <inkml:trace contextRef="#ctx0" brushRef="#br2" timeOffset="145106.84">30684 14179 296 0,'0'0'112'15,"0"0"41"-15,0 0-50 16,0 0-28-16,0 0-30 16,0 0-27-16,-1 25-18 15,1 9 0-15,0 8 51 16,-2 8-14-16,2-9-29 15,0-9 10-15,0-10-12 16,0-8-6-16,0-11 7 16,0-3-3-16,0 0 24 0,0 0 31 15,0-6 12-15,6-22 30 16,0-16-62-16,1-16-34 16,-3 4-2-16,2 6 0 15,-5 14-2-15,2 16-1 16,-3 12 4-16,0 8-11 15,0 0 2-15,0 8-81 16,0 32-61-16,0 19-38 16,-1 11-39-16,-9 5-234 15</inkml:trace>
  <inkml:trace contextRef="#ctx0" brushRef="#br2" timeOffset="145479.26">30640 14912 423 0,'0'0'256'0,"0"0"-149"16,0 0-1-16,0 0-98 15,91-69-8-15,-70 58 0 16,-5-2-8-16,-4 3 6 15,-1 1-7-15,-1-1 8 16,-1 0-11-16,-5 0 4 0,2-3 5 16,-4 2 3-16,-1 2-3 15,-1 5 3-15,0 4 0 16,0 0 14-16,0 0 8 16,0 0-7-16,0 0-13 15,0 0-2-15,0 24-10 16,0 5-15-16,0 10 25 15,0-2 7-15,0 2-7 16,-1-2-45-16,-4-4-58 16,-2-6-7-16,1-8-97 15</inkml:trace>
  <inkml:trace contextRef="#ctx0" brushRef="#br2" timeOffset="145645.84">30713 15093 481 0,'0'0'258'0,"0"0"6"16,0 0-148-16,0 0-64 16,0 0 14-16,0 0-45 15,33-39-19-15,-2 13-2 16,5 6-89-16,1-9-96 16,-2 2-236-16</inkml:trace>
  <inkml:trace contextRef="#ctx0" brushRef="#br2" timeOffset="147767.6">27712 14098 181 0,'0'0'54'15,"0"0"28"-15,0 0-7 16,0 0-19-16,0 0-3 0,0 0 1 16,0 0-17-16,-2 0-22 15,2-2-7 1,0 2-8-16,0 0-6 0,0 0-3 15,0 0-22-15,0 0 8 16,0 0 6-16,0 0-4 16,0 0-4-16,0 0-17 15,0 0 5-15,0 0 5 16,0 0-1-16,0 0 9 16,0 0 3-16,0 0-5 15,-1 0 7-15,-1 0-17 16,1 0-1-16,-4 4 35 15,1 3-8-15,1-2-15 0,0-2-7 16,0 4 11 0,0-4 17-16,-2-3 3 0,4 1 1 15,-1-1 26-15,2 0 40 16,0 0 11-16,-1 0 16 16,1 0-10-16,-2 0 15 15,-1 0-4-15,-1 0-30 16,0-4 23-16,-1 4 10 15,2-2-6-15,2 2-19 16,-1 0-10-16,0 0 20 16,2 0-22-16,0 0-23 15,0 0-4-15,-1 0-19 0,1 9-11 16,-2 16-3 0,1 16 0-16,-2 5 23 0,1 0 2 15,1-6-16-15,1-17 4 16,0-7-10-16,0-8 0 15,0-6-3-15,0-2 3 16,0 0 10-16,0 0-5 16,0 0 4-16,0-2 11 15,0-13-9-15,0-11 3 16,0-13-17-16,0-10 6 16,-3 8-15-16,0 12 9 15,0 13-4-15,2 11 0 16,1 5 4-16,0 0-6 15,-2 5-6-15,1 31-23 16,-2 14 26-16,0 12 8 0,0 5 0 16,3-16-1-16,0-10 2 15,-2-15 0-15,2-12 0 16,0-8 1-16,0-6 4 16,0 0-5-16,0 0 5 15,0-7 16-15,0-23 1 16,0-15-14-16,0-14-8 15,0-8 2-15,0 14-4 16,0 14 2-16,0 15-1 16,-1 20-1-16,1 4-25 15,-2 1-42-15,1 35-70 16,-1 18-75-16,2 11 19 0,0-5-228 16</inkml:trace>
  <inkml:trace contextRef="#ctx0" brushRef="#br2" timeOffset="148809.6">28738 14142 37 0,'0'0'14'0,"0"0"21"16,0 0-24-16,0 0-10 15,0 0 7-15,0 0-7 16,0 0-1-16,7-13 0 15,-4 9 0-15,-1 1 2 16,1 1 12-16,-2-3 41 0,1 2 6 16,-2 0-6-16,1 3 13 15,-1 0 2-15,0 0-17 16,0 0-12-16,0 0-9 16,0 0-25-16,4 6-7 15,0 16 0-15,2 6 45 16,1 2 7-16,1 4-40 15,-2-5 7-15,1 0-8 16,-4-6 0-16,-2-6-7 16,1-4-1-16,-2-9 7 15,0-1-10-15,0-3 9 16,0 0 29-16,0 0 27 0,0 0 13 16,0-3-4-1,2-17-16-15,-1-14-31 0,1-8-27 16,-2-2 0-16,0 6 4 15,0 11-4-15,0 10 0 16,0 12 1-16,0 5 1 16,0 0 7-16,0 0-9 15,0 12-23-15,0 18 14 16,0 9 5-16,-2 11 4 16,1-8 0-16,-1-8 1 15,2-8-1-15,0-12 0 16,0-7 0-16,0-7 2 15,0 0 6-15,0 0 14 0,0 0 16 16,0-7 10 0,3-17 24-16,3-12-41 0,-1-3-23 15,-2 3 6-15,-1 5-14 16,-2 15 2-16,0 9-4 16,0 7-1-16,0 0 2 15,0 1-101-15,0 27-91 16,-2 11-141-16,-13 2-51 15</inkml:trace>
  <inkml:trace contextRef="#ctx0" brushRef="#br2" timeOffset="149791.41">27982 14272 59 0,'0'0'111'16,"0"0"21"-16,0 0-21 15,0 0-43-15,0 0-3 16,0 0-39-16,-3 5-15 15,-2 18-5-15,-1 7 1 16,2 4 18-16,4-5-10 16,0-6-5-16,0-9 8 15,0-5-12-15,0-6 19 0,0-3-8 16,0 0 13 0,0 0 22-16,0 0 11 0,1-12 10 15,8-15-12-15,0-7-43 16,-1-11-2-16,-4 5-13 15,-2 8-1-15,-2 14 0 16,0 8 1-16,0 10 1 16,0 0-4-16,0 0-17 15,0 14 3-15,0 13-19 16,-5 8 31-16,4 9 1 16,1-2-64-16,0 2-109 15,0-8-90-15,0-10-205 16</inkml:trace>
  <inkml:trace contextRef="#ctx0" brushRef="#br2" timeOffset="150228.57">27363 15004 560 0,'0'0'15'15,"0"0"97"-15,0 0-112 16,0 0-3-16,0 0-33 15,0 0-11-15,22-33 16 0,12 23-21 16,17-6-39 0,13-4-87-16,8-4-71 0</inkml:trace>
  <inkml:trace contextRef="#ctx0" brushRef="#br2" timeOffset="150470.72">28927 14539 476 0,'0'0'38'16,"0"0"90"-16,0 0-16 0,0 0-63 15,0 0-24-15,0 0-8 16,60 0-16-16,-59 0-1 15,1-3-67-15,-2 3-130 16,0 0-30-16,-11 0-5 16</inkml:trace>
  <inkml:trace contextRef="#ctx0" brushRef="#br2" timeOffset="150717.37">27913 14925 426 0,'0'0'163'0,"0"0"-40"16,0 0 44-16,0 0-101 16,0 0-58-16,0 0-5 15,-18 0-6-15,18 0-5 16,0 0-12-16,3 0-62 15,12 13-65-15,5 1 11 16,3 1-62-16,3-7-108 16</inkml:trace>
  <inkml:trace contextRef="#ctx0" brushRef="#br2" timeOffset="152147.41">28232 15852 43 0,'0'0'41'16,"0"0"-39"-16,0 0-1 15,0 0-1-15,0 0-1 16,0 0 1-16,49 73 5 16,-49-65 60-16,0-3 14 15,0-5-44-15,2 0 18 0,-2 0-12 16,1 0 9-16,-1 0 14 15,2 0 26-15,2-19 31 16,6-17-17-16,3-14-68 16,0-10 57-16,3-8-67 15,-2-9-20-15,2-1-1 16,-2 1-5-16,-3 17-6 16,-1 21 4-16,-7 22 2 15,0 9 6-15,-3 8-4 16,0 0 6-16,0 0 2 0,-6 17-10 15,-12 11-11-15,-6 5 8 16,-2 10 3-16,-2-4 3 16,0-3-3-1,1-2 0-15,2-8 7 0,6-6 4 16,5-8 0-16,6-7 12 16,7-2-20-16,1-3 20 15,0 0-13-15,0 0 5 16,0-20 17-16,1-7-16 15,10-5-16-15,5-1-1 16,1 0-1-16,5 3-1 16,0 1 3-16,3-1-5 15,0-1 4-15,2 2 1 16,-4 5-1-16,-4 5 1 16,-6 6 0-16,-7 9 2 0,-2 1-1 15,-4 3-1-15,0 0 9 16,0 0-9-16,3 20-11 15,6 9 11-15,-1 11 1 16,1 0 15-16,-2 4-9 16,2-5-7-16,-5-6 7 15,2-7-7-15,-1-6 0 16,0-11 0-16,-4-2 1 16,3-4-3-16,-4-3 2 15,0 0 0-15,2 0 5 16,-2 0-1-16,0 0 4 15,0 0 2-15,0 0-6 16,0 0 14-16,0 0-17 0,0 0 0 16,0 0 5-16,0 0-6 15,0 0-28-15,0 0-48 16,1-3-76-16,1-4-157 16,-2 1-218-16</inkml:trace>
  <inkml:trace contextRef="#ctx0" brushRef="#br2" timeOffset="157771.62">29376 11083 1 0,'0'0'4'15,"0"0"16"-15,0 0 3 16,0 0 11-16,0 0-9 16,0 0-7-16,0 0-4 15,-43-29-5-15,39 18-9 16,1 3-38-16,0 0 2 15,1 2-1-15,1 3 13 0,-1 2 16 16,2-1 8 0,0 2 9-16,0 0 26 0,0 0 13 15,0 0-3-15,-1 0 17 16,1 0 3-16,-3 0 0 16,3 0 3-16,-2 0 2 15,0 0-11-15,2 0 3 16,0 0-24-16,0 0-9 15,0 0-4-15,0 0-23 16,10 0-2-16,18-4 0 16,14-1 12-16,8-3 11 15,0-1-20-15,-4-2 1 16,-6 5 3-16,-7-2-5 0,-8 2-1 16,-10 3-2-16,-9 3 5 15,-6 0-4-15,0 0 0 16,0 0 2-16,0 0 1 15,-10 0-1-15,-19 13-2 16,-11 8 0-16,-12-2 1 16,-6 1 5-16,0-1 0 15,1-2 0-15,8-8 29 16,15 2-2-16,10-8-3 16,13 0 4-16,8-3-12 15,3 0-8-15,0 0-14 16,0 0-11-16,11 0 5 0,19 0-3 15,17 0 9-15,14 0 7 16,3-3-6-16,-2-4 3 16,-12-3-4-16,-14-3-20 15,-11 3-20-15,-13 0-38 16,-12 3-71-16,0-2-45 16,-17 2-134-16</inkml:trace>
  <inkml:trace contextRef="#ctx0" brushRef="#br2" timeOffset="158401.84">29242 10555 5 0,'0'0'34'16,"0"0"12"-16,0 0 25 15,0 0-43-15,0 0-24 16,16-79-1-16,-14 59 12 15,-1 0 3-15,-1-6 15 0,2 2 31 16,-1-5-10-16,1 0-2 16,0 2-6-16,-2 4 1 15,1 6 18-15,-1 7-18 16,0 3 24-16,0 3-25 16,0 1-1-16,0 1-12 15,0 2 6-15,0 0-19 16,0 0-18-16,0 0-2 15,0 19-22-15,8 21-10 16,5 21 32-16,0 17 0 16,2 4 20-16,-4-5-15 15,-4-18-3-15,0-20-1 16,-5-19 3-16,1-10 2 0,-3-7 1 16,0-3 32-16,0 0 20 15,0 0-4-15,0 0 4 16,0-8 3-16,0-14-15 15,0-17-23-15,-10-8-24 16,-5-5 0-16,2 5-4 16,0 15 4-16,6 15-5 15,2 11-6-15,2 9-47 16,-5 39-57-16,-5 30-140 16,1 26 37-16,-4 7-124 15</inkml:trace>
  <inkml:trace contextRef="#ctx0" brushRef="#br2" timeOffset="158912.21">28971 11097 61 0,'0'0'111'16,"0"0"4"-16,0 0-63 0,0 0-10 15,0 0-3-15,0 0-12 16,-8 0 11-16,8 0-4 15,0 0 12-15,0 0 13 16,0 0-12-16,0 0-2 16,0 0-13-16,5-4-15 15,19 1 18-15,10-7 24 16,10-3-15-16,7-4-17 16,12 0-11-16,11-5-6 15,13 3-2-15,4-1-8 0,0 3 0 16,-15 4-3-1,-18 2 3-15,-19 8-1 0,-20 0 1 16,-13 3 0-16,-6 0-1 16,0 0 1-16,0 0-3 15,-1 0-8-15,-17 0-17 16,-8 6-18-16,-9 7-95 16,-7 1 3-16,-3 0-60 15,2 3-127-15</inkml:trace>
  <inkml:trace contextRef="#ctx0" brushRef="#br2" timeOffset="159587.4">29360 11405 10 0,'0'0'29'16,"0"0"-12"-16,0 0 15 15,0 0 5-15,0 0 6 16,0 0 6-16,-3-5-5 16,0-1-19-16,-2 0-10 15,-1-2 9-15,1-1 1 16,2-1-3-16,0 0 12 15,0-3-5-15,1 0-3 16,2-4-8-16,0 1 42 16,3 3 0-16,12-1-31 15,5 1 8-15,5 4-21 0,3-2-12 16,3 5-4 0,4 2-5-16,-2 4 5 0,-3 0-2 15,-5 10-7-15,-6 7 5 16,-10 9-2-16,-7 4 3 15,-2 9 3-15,-13 10 2 16,-18 1 9-16,-7 0-7 16,-3 0-3-16,1-4 14 15,2-3 4-15,12-11 15 16,8-11-19-16,10-10-11 16,8-9-4-16,0-2-7 15,19 0 7-15,21 0 3 0,15-17 12 16,7-10-8-1,4-9-7-15,-2 0-46 0,-7 0-129 16,-14 4-76-16</inkml:trace>
  <inkml:trace contextRef="#ctx0" brushRef="#br2" timeOffset="160009.51">29170 11419 298 0,'0'0'22'0,"0"0"50"16,0 0 25-16,27-78-33 0,-12 62-24 16,5-1-5-16,-1 6-15 15,-1-1-20-15,4 6 0 16,2-1-4-16,3 4 2 15,3 3-1-15,1 0-13 16,-1 0-6-16,-4 8 13 16,-7 13-9-16,-5 9 7 15,-9 6 10-15,-5 7 1 16,-2 4 1-16,-18 2 1 16,-9 3-2-16,-5-2 4 15,1-7 2-15,2-3 23 16,6-13 4-16,12-12-4 0,8-10-10 15,5-3-19 1,0-2-3-16,22 0 3 0,19 0 11 16,17-19 6-16,10-9-17 15,4-8-46-15,5-6-122 16,1-2-64-16</inkml:trace>
  <inkml:trace contextRef="#ctx0" brushRef="#br2" timeOffset="160733.44">30477 10582 7 0,'0'0'50'16,"0"0"9"-16,0 0 25 0,0 0-41 16,0 0 15-16,0 0-16 15,-50 8-9-15,48-8 25 16,2 2 9-16,-1-2 22 15,1 0-14-15,-2 0 2 16,2 2 3-16,0-2-24 16,0 0-15-16,0 0-34 15,2 0-5-15,17 0-2 16,14 0 8-16,9 0 19 16,5-4-22-16,0-4-4 15,-6-2 9-15,-8 3-10 16,-9 1 1-16,-8-2-6 15,-4 6 5-15,-4-2-32 0,-2 1-27 16,-2 3-45-16,2-3-60 16,1-4-89-16,-1-3-110 15</inkml:trace>
  <inkml:trace contextRef="#ctx0" brushRef="#br2" timeOffset="161275.81">30956 10125 86 0,'0'0'12'15,"0"0"-11"-15,0 0-2 16,0 0-4-16,0 0 4 15,0 0 1-15,-15-3 0 16,15 3 3-16,0 0 8 16,0-4 19-16,0 4 22 15,0-3-11-15,0 0 3 16,0-3-23-16,0-4-14 16,0 3 24-16,0-3 13 15,2 3 4-15,-1-1 8 16,1 1-2-16,-2 6 15 15,0 1 0-15,0 0-16 0,0 0-13 16,0 0-30-16,0 0-10 16,1 13-12-16,8 17-5 15,0 15 17-15,3 12 26 16,-2 7-15-16,-5 4 1 16,-4 5-7-16,-1-1 1 15,0-5 7-15,0-12-13 16,0-17 2-16,-3-12 4 15,0-13 9-15,2-4 6 16,1-9-5-16,0 0 8 16,0 0 4-16,0 0-12 15,0 0-3-15,0 0 4 16,0 0-17-16,0-9-37 0,0 3-140 16,0-1-151-16</inkml:trace>
  <inkml:trace contextRef="#ctx0" brushRef="#br2" timeOffset="162109.34">30696 10911 55 0,'0'0'46'16,"0"0"34"-16,0 0-23 15,0 0-15-15,0 0-9 16,0 0 1-16,0 0 3 16,0 0 9-16,0 0 2 15,0 0 2-15,0 0 8 16,0 0-21-16,0 0-4 15,0 0 3-15,12 0-28 16,18 0-1-16,15 0 44 16,13 0 3-16,6-9-21 15,2-1-21-15,-2-2 0 16,-3-3 2-16,-6 1-6 0,-9 2-1 16,-10 5-3-16,-9 1-1 15,-10 2 7-15,-9 1-8 16,-3 3-2-16,-5 0 1 15,0 0-1-15,0 0-3 16,0 0-76-16,-6 7-64 16,-13 10-47-16,-7 3-42 15</inkml:trace>
  <inkml:trace contextRef="#ctx0" brushRef="#br2" timeOffset="162857.97">30816 11151 175 0,'0'0'67'16,"0"0"56"-16,0 0-56 15,0 0-40-15,0 0 5 16,0 0 4-16,7-47-1 16,10 30 17-16,3 3 5 15,12-5-25-15,3 2 15 16,4 3-4-16,0 5-22 16,0 3-16-16,-8 6-5 15,-4 0-8-15,-7 10 5 16,-7 12-26-16,-12 5-19 15,-1 3 19-15,-13 7 28 0,-17-3-4 16,-4 0 10-16,-5-4-5 16,2-2 11-16,5-6-9 15,12-8 20-15,7-9-2 16,8-1-12-16,3-4 6 16,2 0-11-16,0 0 3 15,2 0 7-15,17 0-11 16,11-8 21-16,7 0 9 15,5-2-26-15,-5 10-6 16,-1 0-3-16,-5 0 2 16,-4 6-2-16,-9 7-3 15,-3 4-5-15,-10 5 6 16,-5 5 1-16,0 2-1 0,-17 3 5 16,-10-1 2-16,-13-1 8 15,-6 1 0-15,-12-8 4 16,-1-3 9-16,4-5-17 15,7-11 9-15,11-1-15 16,9-3 0-16,8-4-43 16,13-12-104-16,7-6-179 15</inkml:trace>
  <inkml:trace contextRef="#ctx0" brushRef="#br2" timeOffset="164207.81">32028 10851 34 0,'0'0'54'16,"0"0"-4"-16,0 0 6 16,0 0-17-16,6-82-4 15,3 70 12-15,-1 2-10 16,-4 3 30-16,1 2-14 15,-2 0-10-15,-2 1 18 16,-1 1-9-16,0 0-9 0,0 3 10 16,0 0-9-16,0 0-16 15,0 0 1-15,0 10-29 16,-4 24-21-16,-10 21 21 16,-2 11 1-16,-8 10 13 15,0-4-14-15,-4-8 0 16,-2-10 6-16,3-13-5 15,5-14 0-15,10-11 3 16,5-8 13-16,7-8 16 16,0 0-2-16,0 0-11 15,0 0 14-15,0 0-18 16,13-8 7-16,6-5-15 16,11-7-7-16,4 3-2 0,0 3-2 15,4-4-2-15,-1 7 3 16,-4-2-23-16,-2 3-3 15,-5 5 14-15,-9-2 9 16,-6 0 3-16,-3 0 4 16,-5 1-1-16,1-5 10 15,-3-1-5-15,1-9 3 16,-1-4-3-16,-1-4-2 16,0-2 6-16,0 1-5 15,0 7 2-15,0 10 21 16,0 6 8-16,0 7 0 15,0 0-23-15,0 0-7 0,0 0-6 16,0 14-6-16,0 18-17 16,0 22 23-16,0 14 7 15,-1 5-3-15,-9 3 2 16,-3 1-5-16,-3-5 7 16,3-9-8-16,-2-10 0 15,3-14-1-15,0-9 1 16,-3-4-23-16,3-3-47 15,-1-10-60-15,-1-3-106 16,-4-10-106-16</inkml:trace>
  <inkml:trace contextRef="#ctx0" brushRef="#br2" timeOffset="165281.94">32622 12075 371 0,'0'0'6'15,"0"0"24"-15,0 0 5 16,0 0-22-16,0 0 17 16,0 0 12-1,0 0 23-15,-15-14-21 0,15 14-41 16,22 1-3-16,14 8-22 16,18-5-87-16,10-4-73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14:09.4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4346 3663 25 0,'0'0'26'0,"0"0"2"0,0 0 82 15,0 0-26-15,0 0-33 16,0 0 3-16,0 0-2 16,0 0 0-16,3-11 7 15,-3 11-3-15,0 0-5 16,0 0-10-16,0 0-26 16,0 0-15-16,0 7-7 15,5 8-4-15,5 7 11 16,5 0 10-16,3-2-3 15,0-8 9-15,7-6-9 0,5-6 3 16,16-22 4 0,11-25 15-16,4-19 0 0,3-9-18 15,-6-3-1-15,-10-3 1 16,-15 0-7-16,-9 2 0 16,-11 1 4-16,-13 6-5 15,0 13 1-15,-10 18 2 16,-1 20 6-16,2 15 32 15,-1 6-43-15,-2 27-1 16,-6 34-25-16,-3 29 14 16,3 20 9-16,14 0-6 15,4-13 8-15,18-22-3 16,19-18 0-16,5-20-1 16,7-19 4-16,5-18 1 0,1-8 11 15,0-28-2 1,-1-9-1-16,-14-9 2 0,-7-5-8 15,-12-4 8-15,-9 1-8 16,-5 12 5-16,-4 19-3 16,-3 17 2-16,0 14 23 15,0 0-30-15,0 28-28 16,0 19 5-16,0 11 21 16,0 0 4-16,12-5-4 15,6-12 2-15,0-11 0 16,4-9-2-16,-1-8 2 15,-3-6 0-15,3-7 7 16,1 0 4-16,-2-15 5 0,-1-9-4 16,-1-5-4-16,-9-3 7 15,-6-1-11-15,-3 9 5 16,0 10-9-16,0 8 0 16,0 6-3-16,0 0-61 15,0 9-100-15,-6 15-167 16,3 3-61-16</inkml:trace>
  <inkml:trace contextRef="#ctx0" brushRef="#br0" timeOffset="1297.12">5468 2948 110 0,'0'0'3'16,"0"0"71"-16,0 0 33 15,0 0-58-15,0 0-22 16,0 0 12-16,-15-22-12 15,3 25-14-15,0 12-13 16,-1 0-1-16,7-2 0 16,3-4 1-16,1-5 7 0,2-2-3 15,0-2 4-15,0 0 7 16,0 0-10-16,0 0 0 16,0-2 0-16,8-8 4 15,-1-6 2-15,2-2-3 16,-6 1 0-16,-3 5 2 15,0 5-5-15,0 7 7 16,0 0-12-16,-3 17-11 16,-10 9 4-16,5 4-2 15,4-4 2-15,4-7 1 0,0-11 2 16,0-5 2 0,0-3-2-16,0 0 2 15,0 0 2-15,3 0 0 16,3-9 7-16,-3-2 4 0,1-2-5 15,-4-3-1-15,0 1-5 16,0 5-12-16,0 10-50 16,0 0-74-16</inkml:trace>
  <inkml:trace contextRef="#ctx0" brushRef="#br0" timeOffset="2030.57">5602 3364 238 0,'0'0'19'0,"0"0"-5"0,0 0 29 16,0 0-39-16,0 0-4 15,0 0 0-15,51 0 7 16,-26 17-5-16,-1 5-1 16,-6 5 2-16,-6 2-2 15,-9 0 3-15,-3-4-2 16,0-4 2-16,-3-4 4 16,-5-6 12-16,-2-5 20 15,7-3 18-15,0-3-10 16,3 0 16-16,0 0 20 15,0-12 0-15,0-22-44 16,16-11-40-16,7-5-1 16,7 7-1-16,1 11 2 0,2 15-6 15,1 10-4-15,-3 7-9 16,-8 7 8-16,-4 16 1 16,-5 10 3-16,-10 3 6 15,-4 1 1-15,0-8 1 16,0-5-1-16,-4-10 2 15,2-6 5-15,1-7-7 16,1-1 0-16,0 0 14 16,0 0 4-16,3-14 4 15,19-19 21-15,8-12-18 0,7-5-10 16,3 7-15 0,-1 8-3-16,-3 14 3 0,-6 13-3 15,-5 8-11-15,-1 5 0 16,-9 23 0-16,-9 16 5 15,-6 15-54-15,-9 11-105 16,-33 5-34-16</inkml:trace>
  <inkml:trace contextRef="#ctx0" brushRef="#br0" timeOffset="2540.66">4673 4264 296 0,'0'0'238'15,"0"0"-231"-15,0 0 49 16,0 0-29-16,0 0-27 15,0 0-11-15,-5 3 0 16,19-3 11-16,5 0 14 16,5 3-10-16,-3 9 1 15,0 5-2-15,-2 5 0 16,-4 4 2-16,-6 2 4 0,-6 2-5 16,-3-4 0-16,0-4 3 15,0-4-3-15,-7-3 6 16,2-9 0-16,2-2 8 15,3-4 2-15,0 0-1 16,0 0 3-16,0-23-7 16,18-16 9-16,10-14-5 15,5-3-12-15,3 10 2 16,-2 11-1-16,-1 15-8 16,-6 12-6-16,0 8 0 15,-5 8-14-15,-4 21 20 16,-3 11-10-16,-3 9-20 15,-9 1-54-15,-3 3-20 16,0-3-18-16,0-7-48 16,-3-11-78-16</inkml:trace>
  <inkml:trace contextRef="#ctx0" brushRef="#br0" timeOffset="3021.08">5314 4389 560 0,'0'0'54'16,"0"0"-33"-16,0 0 127 16,0 0-86-16,0 0-52 15,0 0-10-15,2 0-17 16,29 0 3-16,21-1 14 16,11-10 4-16,7-2-4 0,-4 1 0 15,-8-1-4-15,-9 4-31 16,-22 4-33-16,-12 2 53 15,-12 3-45-15,-3 0 59 16,0 0 1-16,-12-1 3 16,-9-4-2-16,-3 0-1 15,-6-5 6-15,-4-3-6 16,0-3 3-16,1-3 8 16,6-2 15-16,3 1-2 15,8 3-12-15,8 2 4 16,8 3-16-16,3 1-5 15,24 0-10-15,12 6 6 16,7 5-3-16,5 0 10 0,4 10 0 16,-6 13 2-16,-7 5 5 15,-12 4 7-15,-11 5 3 16,-13 8-2-16,-6 3-2 16,-9 2 2-16,-13-3-13 15,-2-7-37-15,2-8-12 16,2-10-8-16,1-10-33 15,8-12-8-15,4 0-100 16</inkml:trace>
  <inkml:trace contextRef="#ctx0" brushRef="#br0" timeOffset="3532.08">6224 4216 492 0,'0'0'1'15,"0"0"-1"-15,0 0 108 16,-28 86-66-16,28-65-19 16,0 1-17-16,0-6-5 15,0-2-1-15,9-1 0 16,4-7 6-16,1-3 2 16,2-3 2-16,2 0 2 15,3-8 11-15,4-13 17 16,2-6-14-16,1-9 2 15,2-7-9-15,0-6 16 16,-2 4-24-16,-5 7-11 16,-1 13 0-16,-4 11 0 0,0 10-5 15,-2 4-15-15,1 11 2 16,2 20 18-16,-4 8 0 16,-9 5 6-16,-6-1 9 15,0-2-10-15,-5-7 4 16,-14-5 1-16,0-5-2 15,2-9 7-15,-8-4-12 16,1-9 6-16,-1-2 2 16,-5-6 3-16,0-18-8 15,-4-12-6-15,-5-10-1 16,0-6 0-16,-1 0-2 16,4 10 2-16,2 13 0 0,4 17 1 15,0 12-14 1,8 6-41-16,5 27 14 0,4 13-16 15,10 9-20-15,3 1-119 16,0-5-58-16</inkml:trace>
  <inkml:trace contextRef="#ctx0" brushRef="#br0" timeOffset="4800.03">6154 4197 9 0,'0'0'35'0,"0"0"5"16,0 0-30-16,0 0 22 16,0 0 8-16,0 0-19 15,-21 53-1-15,15-21 4 16,0 2-16-16,-1 2 11 16,4-4-1-16,3-5-8 15,0-6 4-15,0-7-8 16,0-4-5-16,10-7-1 15,2-3 0-15,15 0-1 0,3-13 1 16,4-12-76 0,-1-8-154-16</inkml:trace>
  <inkml:trace contextRef="#ctx0" brushRef="#br0" timeOffset="5758.32">7067 2942 164 0,'0'0'8'16,"0"0"63"-16,0 0-10 16,0 0-39-16,0 0 9 15,0 0-24-15,-27-20-2 16,27 20 18-16,0 0 2 15,0 0 1-15,0 0-4 16,0-3-12-16,3 1 7 16,16-7-3-16,11-2 20 15,9-2-14-15,3-2-20 16,4 1 0-16,-1 1 0 16,-5 1 0-16,-12 5-4 15,-11 3-14-15,-8 1-8 0,-5 3 15 16,-4 0 8-16,0 0 1 15,-13 0-1-15,-14 7 1 16,-3 3 2-16,-4 3-2 16,-5-2 4-16,3 2 2 15,6 0 9-15,2-2-9 16,12 0 9-16,2-2-7 16,4 6 1-16,4 1-6 15,3 4 2-15,0 3 2 16,3 1-4-16,0-3-1 15,0-4 1-15,0-3 16 0,0-4 3 16,0-4-4-16,0-2-1 16,0-4 6-16,0 0-2 15,3 0 2-15,-3 0 7 16,3 0 4-16,3 0-1 16,7-4 6-16,8-6 10 15,3-3 3-15,6 4-37 16,0 0-13-16,1 5-1 15,2 4-4-15,0 0 0 16,-5 5-3-16,-7 12 3 16,-8 2 1-16,-10 5 4 15,-3 1 0-15,-16 9 0 0,-23 0 10 16,-13 2-10 0,-8-2-1-16,-1-5-30 0,6-8-13 15,10-6-22-15,9-8-48 16,14-7-15-16,11 0-113 15</inkml:trace>
  <inkml:trace contextRef="#ctx0" brushRef="#br0" timeOffset="6020.73">6928 3581 334 0,'0'0'114'0,"0"0"-74"16,0 0 141-16,0 0-56 0,0 0-30 16,0 0-81-16,-49 35-14 15,95-35 5-15,23-2 32 16,22-16 14-16,7-1-37 16,-7-7-6-16,-3 4-4 15,-13 0-8-15,-8 6-13 16,-9 8-85-16,-22 8-100 15,-17 1 5-15,-19 20-214 16</inkml:trace>
  <inkml:trace contextRef="#ctx0" brushRef="#br0" timeOffset="6440.73">7073 4000 372 0,'0'0'198'15,"0"0"-193"-15,0 0 102 16,0 0-83-16,0 0-24 16,0 0-6-16,52 4 5 15,-13 5 2-15,0 3-1 16,-8 10 0-16,-1 2-8 16,-11 10 5-16,-10-1 3 15,-7 3 0-15,-2-3 4 16,-5-2 0-16,-10-6-2 15,2-6 0-15,1-5 8 16,0-8-7-16,6-3 7 16,3-3 28-16,0-6 26 0,0-23-21 15,3-20-43 1,0-9 3-16,22-5 0 0,8 10 1 16,6 14-2-16,-3 12-2 15,1 13-8-15,-1 10 0 16,-3 4-6-16,-5 7 5 15,-1 16 9-15,-3 9-3 16,-6 10 2-16,-9 3-21 16,-6-1-62-16,0-5-52 15,-5-7-7-15,-4-10-86 0</inkml:trace>
  <inkml:trace contextRef="#ctx0" brushRef="#br0" timeOffset="6831.09">7696 3856 613 0,'0'0'21'0,"0"0"-13"16,0 0 60-16,0 0-52 15,0 0-16-15,0 0-7 16,29-51 3-16,-4 37 1 15,-1 2-1-15,1 7-9 16,2 5 4-16,-9 0-6 0,0 10-8 16,-9 11-3-16,-6 2 14 15,-3 5 12-15,0 5 0 16,-9-2 4-16,-6 2 5 16,-6-5 26-16,5-1 23 15,-1-4-5-15,4-7 24 16,7-6-50-16,3-8 26 15,3-2-53-15,0 3-5 16,9-3-13-16,15 0 9 16,7 0 9-16,5-11-4 15,13-8-83-15,6-1-116 16,8-4-29-16,1-3-30 16</inkml:trace>
  <inkml:trace contextRef="#ctx0" brushRef="#br0" timeOffset="8083.42">9267 3388 456 0,'0'0'2'0,"0"0"9"16,0 0-11-16,0 0 37 15,0 0-32-15,0 0 8 16,115-4 40-16,-48 0-42 16,6-2-5-16,11-1-5 15,4 2-1-15,-2-2-47 16,-4-1-80-16,-24 4-103 16</inkml:trace>
  <inkml:trace contextRef="#ctx0" brushRef="#br0" timeOffset="8261.71">9446 3676 402 0,'0'0'85'0,"0"0"-78"16,0 0 59-16,0 0-61 16,0 0 2-16,91-5-7 15,0-16 21-15,19-11-21 16,11-6-5-16,-3-8-182 15</inkml:trace>
  <inkml:trace contextRef="#ctx0" brushRef="#br0" timeOffset="16997.29">11352 3110 321 0,'0'0'3'0,"0"0"11"16,0 0 98-16,0 0-66 16,0 0-37-16,0 0 13 0,0 0 11 15,0 0-12-15,-2-3-12 16,9-1-7 0,24-3 3-16,15-5 0 0,5-3 1 15,9-2-3 1,-5 2-3-16,0-1 0 0,-10 4-1 15,-15 3 5-15,-11 3-8 16,-13 6 3-16,-6 0 0 16,0 0-4-16,-25 0 5 15,-17 9-17-15,-7 8-23 16,-6 2 26-16,5 4 13 16,4-4 1-16,12-2 0 15,7-6 9-15,12-7 12 16,12 0 26-16,3-4-14 15,0 0-16-15,0 0 9 0,0 0-16 16,0 3-9-16,0 7-1 16,0 9 0-16,0 12 0 15,0 6 28-15,0 1-17 16,0-1 9-16,0-6 10 16,0-7-6-16,0-7 3 15,0-9-8-15,0-2 9 16,0-4 2-16,0-2-12 15,0 0 11-15,0 0-13 16,0 0 1-16,6-2 13 16,16-12 10-16,14-6 31 15,9-10 7-15,10 2-58 0,-2 1 1 16,3 7-21-16,-8 10-1 16,1 7 0-16,-7 3-12 15,-7 9 4-15,-5 16-3 16,-15 7 12-16,-9 4 3 15,-6 3-3-15,-12 7 0 16,-37 3 13-16,-18-2-9 16,-15 3 6-16,-2-7-10 15,2-4 4-15,18-10-3 16,12-11-1-16,19-10-4 16,11-8-13-16,8-5-26 15,8-24-57-15,6-15-128 16,6-10-221-16</inkml:trace>
  <inkml:trace contextRef="#ctx0" brushRef="#br0" timeOffset="19965.3">12499 3483 197 0,'0'0'0'16,"0"0"91"-16,0 0-16 16,0 0-24-16,0 0-10 15,0 0 5-15,0 0-9 16,-19-49-22-16,19 49-14 15,-3 0-2-15,3 0-4 16,0 0-2-16,0 5 2 16,0-2 5-16,0 2-2 15,0-3 2-15,0-2-3 0,0 0 0 16,0 0 0-16,3 0 3 16,0-7 10-16,-3-5 0 15,3-6-2-15,-3 1-5 16,0 3 0-16,0 7 5 15,0 5-7-15,0 2-1 16,-6 0-15-16,-3 12-11 16,-3 5-21-16,6 2 22 15,3-5 9-15,3-2-26 16,0-4-29-16,10-3-20 16,7-5-127-16</inkml:trace>
  <inkml:trace contextRef="#ctx0" brushRef="#br0" timeOffset="20752.8">12838 3527 359 0,'0'0'0'0,"0"0"0"16,0 0 64-16,0 0-58 0,0 0 7 15,0 0 44-15,91-54-21 16,-46 15-19-16,1-3-15 16,-6-5 10-16,-4-1-11 15,-12 0 4-15,-11-5 20 16,-10-4 2-16,-3-3 13 15,-13-5-19-15,-14 1-7 16,0 14-10-16,0 18 22 16,8 16-18-16,9 13 40 15,2 3-48-15,-1 26-14 16,0 25-15-16,3 21 17 16,3 11 12-16,3 1-4 15,0-8 4-15,18-11-2 16,9-14-4-16,7-16-3 15,5-13 7-15,1-13-11 0,-1-9 13 16,0-13 0-16,-2-17 1 16,-6-9-2-16,-8-10 0 15,-7-4 1-15,-7 2 10 16,-6 11-5-16,-3 15 12 16,0 12 4-16,0 13 1 15,0 3-22-15,3 28-35 16,6 10 14-16,6 8 21 15,7-3 0-15,5-13-5 16,0-8-7-16,1-8-8 16,-2-10 20-16,2-7-5 15,-1 0 5-15,0-12 10 0,1-10 2 16,-1-2-3-16,-5-3-9 16,-2 6 3-16,-7 6 1 15,-1 8-4-15,-6 7-5 16,6 0-11-16,-3 14-6 15,7 10 22-15,-3 3 13 16,7-1-4-16,-2-4-8 16,3-7-1-16,-2-6 0 15,7-6 0-15,0-3 1 16,9-10 10-16,-2-10-11 16,-4-3-19-16,4-1-16 15,-12 9-29-15,0 4-29 16,-9 3-65-16,-9 5-69 0</inkml:trace>
  <inkml:trace contextRef="#ctx0" brushRef="#br0" timeOffset="21331.09">12911 4110 664 0,'0'0'13'16,"0"0"83"-16,15-92-3 16,13 65-93-16,5 6-6 15,0 4-3-15,1 14-23 0,-1 3-20 16,-9 11-7-1,-2 19 32-15,-10 9 26 0,-6 7 1 16,-6 2 0-16,0-1 5 16,-8-8-4-16,-9-6 1 15,-2-10 6-15,5-9-4 16,2-6 8-16,6-8 8 16,0 0 16-16,2-20-17 15,4-21-19-15,0-9-27 16,19-6-39-16,14 10-21 15,2 13 45-15,1 12 26 16,0 14 14-16,-9 7-3 16,-6 11-8-16,-2 21 11 15,-5 14 1-15,-4 11-3 0,-10 4-64 16,0-8-180-16</inkml:trace>
  <inkml:trace contextRef="#ctx0" brushRef="#br0" timeOffset="21811.37">13578 4174 693 0,'0'0'26'16,"0"0"85"-16,0 0-6 16,0 0-95-16,0 0-9 15,0 0-1-15,-6-4-20 16,28-3-18-16,26-3 16 0,22-3 20 15,12-3 4-15,6-1-4 16,-9 1 2-16,-20-4-3 16,-18 8-32-16,-20 3 28 15,-18 1 7-15,-3 3 17 16,-24-2 17-16,-15-3-34 16,-7 2 0-16,2 2 12 15,5 4-6-15,13 1 9 16,5 1 9-16,12-2-12 15,7 0-6-15,2-4-6 16,9-8-3-16,23-6-13 16,14-1 8-16,9 6 0 0,4 10 6 15,-4 5-6 1,-6 7 8-16,-13 16 8 0,-10 7 4 16,-10 8 4-16,-16 5-3 15,0 0-4-15,-20 1 2 16,-9-3-9-16,0-7 1 15,-4-3-3-15,3-8-28 16,5-10-67-16,12-13-78 16,6 0 1-16,7-33-7 15,11-13-148-15</inkml:trace>
  <inkml:trace contextRef="#ctx0" brushRef="#br0" timeOffset="22236.84">14319 3909 124 0,'0'0'170'0,"0"0"-62"15,0 0-68-15,0 0-15 0,0 0 19 16,55 94-13-16,-43-59 13 16,0-2-14-16,0-8-17 15,0-4-10-15,-3-12 1 16,2-5-3-16,5-4 11 16,7-4 5-16,6-22 25 15,4-9 18-15,2-7-22 16,4-2-9-16,0 2-13 15,0 5-11-15,-3 10 3 16,-8 9-8-16,-1 12-5 0,-5 6-1 16,-2 6-16-1,-1 21 11-15,-6 7 11 16,-5 3 2-16,-8 2 7 0,0-3-9 16,-18-2 7-16,-7-5 11 15,-1-8 8-15,-10-7-1 16,-3-10 1-16,1-4-12 15,-11-7 21-15,1-20-31 16,-3-7-1-16,0-10 3 16,6 5-6-16,13 6 3 15,5 13-3-15,11 11 3 16,10 6-3-16,3 3-18 16,3 17-91-16,0 16-106 15,0 13 55-15,16 1-87 16</inkml:trace>
  <inkml:trace contextRef="#ctx0" brushRef="#br0" timeOffset="22627.02">15384 2404 448 0,'0'0'22'16,"0"0"48"-16,0 0 111 16,0 0-109-16,0 0-56 15,0 0 5-15,-6 29-21 16,6 22 0-16,0 24 21 16,0 12-16-16,-4 5-5 15,-4-8-40-15,-4-8-174 16,2-12 10-16,-2-17-33 15</inkml:trace>
  <inkml:trace contextRef="#ctx0" brushRef="#br0" timeOffset="22842.97">14977 3202 340 0,'0'0'139'15,"0"0"-44"-15,0 0 155 16,-84 28-141-16,84-27-71 15,1 0-38-15,34-1-17 16,26 0 17-16,27 0 33 16,16-13-28-16,13-7-5 15,7 0-87-15,-10 1-71 0,-14 7 3 16,-25 8-21 0,-39 4-30-16</inkml:trace>
  <inkml:trace contextRef="#ctx0" brushRef="#br0" timeOffset="23257.77">14987 3602 384 0,'0'0'0'0,"0"0"6"16,0 0-6-16,0 0 78 15,130 7-39-15,-71-4-37 16,-5 3 1-16,-12 4-6 0,-12 5 1 15,-16 8 2-15,-9 7 0 16,-5 11 8-16,0 2 8 16,-15 1-11-16,-1-5 4 15,-8-10 13-15,5-4-13 16,7-11 25-16,2-7-15 16,6-4 1-16,4-3 35 15,0-2 5-15,0-23 13 16,20-20-7-16,9-16-60 15,10-4 35-15,3 7-27 16,0 16-11-16,-6 17 5 16,-8 13-6-16,-1 11-4 0,-8 1-1 15,4 16-1-15,-6 18 4 16,0 13 2 0,-11 8-1-16,-6 4-2 0,0-3-17 15,-15-10-79-15,-3-6-57 16,2-14-47-16,3-14-5 15</inkml:trace>
  <inkml:trace contextRef="#ctx0" brushRef="#br0" timeOffset="23672.58">15696 3456 627 0,'0'0'82'0,"0"0"-57"15,0 0 98-15,0 0-123 0,0 0-5 16,0 0-23-16,94-61-13 16,-56 53 31-16,-2 2 6 15,-6 6 3-15,-8 0-5 16,-2 0-10-16,-8 0 14 16,-5 14-8-16,-4 3 10 15,-3 4 3-15,0 2 5 16,-7 5 2-16,-11 0 8 15,-5-1 19-15,7-3 13 16,-1-5-11-16,10-6-7 16,4-9-14-16,3-1-18 15,0-1-7-15,17-1 1 0,14-1 6 16,13 0 23 0,7-3-13-16,0-10 0 0,-4 1-4 15,-11 1-6-15,-13 5 2 16,-11 1 2-16,-9 5-3 15,-3 0-2-15,0 0-94 16,-6 0-71-16,-23 0-88 16,-11 1-113-16</inkml:trace>
  <inkml:trace contextRef="#ctx0" brushRef="#br0" timeOffset="24873.08">12468 3529 70 0,'0'0'137'0,"0"0"-44"16,0 0-34-16,0 0-4 15,0 0-32-15,0 0-5 16,0-2-14-16,0 2-3 15,0 0-2-15,0 0-4 16,0-1 5-16,0-2 0 16,0-3 4-16,0-8 8 0,3-1-2 15,-3-6-7-15,0 3 15 16,0 2-8-16,0 5 3 16,-6 6 1-16,-5 5-5 15,1 0 6-15,-6 19-15 16,0 9-11-16,2 1 6 15,8-2-1-15,6-5-3 16,0-9 9-16,0-5-10 16,3-4 8-16,7-4-2 15,4 0 4-15,-1-4 1 16,-1-11-1-16,-6-2-13 16,-3-2 2-16,-3 0-25 15,0 2-39-15,-9 7-48 16,-16 8-107-16</inkml:trace>
  <inkml:trace contextRef="#ctx0" brushRef="#br0" timeOffset="26624.67">9874 6169 482 0,'0'0'53'15,"0"0"-41"-15,0 0 119 16,0 0-47-16,0 0-38 16,0 0 18-16,0 0-5 15,0 0-31-15,0 2-7 16,0-2-9-16,0 0-12 15,18 0-23-15,24-3 23 16,19-14 1-16,18-6 4 16,2-9-5-16,-1 1-2 15,-7 0-2-15,-19 6-50 0,-14 11-35 16,-25 11-36-16,-15 3-29 16,-6 15 92-16,-27 14-15 15,-10 14-87-15,-8 3 30 16,-7 0 24-16</inkml:trace>
  <inkml:trace contextRef="#ctx0" brushRef="#br0" timeOffset="26805.1">9865 6417 110 0,'0'0'183'16,"0"0"-33"-16,0 0-78 16,0 0 2-16,0 0-10 15,0 0-24-15,49-22 25 16,2 1-19-16,12-3-28 0,14 0-11 15,5-2-6-15,-1 1-1 16,-5 5-24-16,-6 2-94 16,-12 3-54-16,-16 8-24 15</inkml:trace>
  <inkml:trace contextRef="#ctx0" brushRef="#br0" timeOffset="27464.6">11761 5679 875 0,'0'0'0'0,"0"0"-29"15,0 0 7-15,0 0-23 16,0 0 27-16,128-16 3 16,-50-6 15-16,-6 1-50 15,-13 1-1-15,-21 8 16 16,-15 5 19-16,-14 4 3 16,-9 3 13-16,-19 0 15 15,-23 15-15-15,-13 9-14 16,-8 3 14-16,-4 4 3 15,1 1-3-15,5-3 0 0,9-3 3 16,9-6 3-16,17-6 17 16,10-1-16-16,4 3-2 15,2 6-5-15,7 8-4 16,3 7 3-16,0 2 1 16,0 0-4-16,0-7 4 15,0-6 0-15,0-9 4 16,0-7-3-16,0-5 1 15,0-3 8-15,0-2 19 16,0 0 15-16,0 0-10 0,10 0 1 16,5-2 11-1,15-8-3-15,16-6 10 0,5 5-35 16,7 2-16-16,3 9-2 16,2 0-2-16,-8 17-5 15,-6 7 7-15,-16 2 0 16,-15-1 0-16,-18 4 1 15,-6 2 6-15,-36 8 13 16,-19 6-10-16,-18-1-6 16,-6-7 5-16,2-5-6 15,14-14-3-15,24-8-4 16,16-10-67-16,28-14-54 16,7-28-170-16</inkml:trace>
  <inkml:trace contextRef="#ctx0" brushRef="#br0" timeOffset="27705.96">12513 5884 702 0,'0'0'21'0,"0"0"-21"16,0 0 101-16,0 0-99 15,0 0 3-15,0 0-5 16,101 91 12-16,-69-55-12 15,0-6 8-15,-9-9-8 16,-7-6 0-16,-3-3-1 16,-3-5-5-16,0-7-91 0,-4 0-15 15,0 0-58-15,1-17 23 16,-4-9-77-16</inkml:trace>
  <inkml:trace contextRef="#ctx0" brushRef="#br0" timeOffset="27862.76">12753 5877 84 0,'0'0'136'0,"0"0"29"15,0 0-18-15,0 0 10 16,0 0-25-16,0 0-12 16,-39-25-57-16,26 42-43 15,-6 14-19-15,-4 19 2 16,-4 6-3-16,2-2-1 16,5-3 1-16,7-5-69 15,7-15-202-15,6-17-236 16</inkml:trace>
  <inkml:trace contextRef="#ctx0" brushRef="#br0" timeOffset="28844.64">13718 6001 686 0,'0'0'37'16,"0"0"-35"-16,0 0 48 16,0 0-44-16,0 0-4 15,0 0-1-15,55 55 9 16,-16-78-4-16,10-23 30 0,-1-12-19 15,1-5-10-15,-4-9 3 16,-9-6-7-16,-10-6 4 16,-6-10 5-16,-11-5-10 15,-9 9 2-15,0 15-2 16,-9 28 11-16,-8 25 1 16,1 22 4-16,-7 27-18 15,4 35-12-15,-3 24-4 16,4 13 11-16,15 3 4 15,3-10-3-15,4-16-2 16,25-17-21-16,10-20-26 16,7-17 38-16,3-20-5 15,5-2 12-15,4-24 8 16,-6-10 0-16,-6-12 13 0,-7-5-7 16,-15 1 25-16,-6 1 7 15,-11 13-20-15,-3 16 10 16,-2 16-5-16,-2 4-11 15,0 11-12-15,0 19-18 16,0 11 18-16,0 3-2 16,7-3 2-16,12-11-3 15,-3-7-4-15,5-9-8 16,0-9 4-16,0-2 4 16,4-3 7-16,2 0 18 15,2-13-11-15,3-7 2 0,-2-5 2 16,-4 3-7-1,-7 5 3-15,-6 8-2 16,-7 8-5-16,-6 1 2 16,0 0-2-16,6 8-23 0,3 11 23 15,6 3 0-15,4-3 6 16,-6-5-6-16,3-6 0 16,0-4-1-16,0-4 3 15,4 0 4-15,-3 0 5 16,5-7 3-16,-2-2 10 15,3 1 8-15,-5 1-16 16,2 6 3-16,3 1-19 16,-4 0-7-16,4 8 1 15,2 5-1-15,-4 3-12 0,-8-1-96 16,-8 1-51-16,-5-2-27 16,-9-5-35-16</inkml:trace>
  <inkml:trace contextRef="#ctx0" brushRef="#br0" timeOffset="29302.78">13585 6592 818 0,'0'0'103'0,"0"0"-61"16,0 0 124-16,0 0-102 0,0 0-46 16,91-41-14-16,-46 32-4 15,-3 4-5-15,1 5-5 16,-9 12 8-16,-4 13-9 16,-17 8-7-16,-4 10 5 15,-9-2 3-15,0 0 7 16,-12-4-10-16,-4-7 3 15,-5-9 10-15,6-9-9 16,5-5 9-16,7-7 2 16,0 0 7-16,3-21-5 15,0-17-4-15,3-12-1 16,16 2 1-16,5 6 1 0,4 9 0 16,8 13-1-16,-3 11-8 15,3 6 2-15,-5 3-18 16,-1 17-36-16,-7 12 13 15,-4 7-15-15,-6 9-6 16,-6-1-73-16,-5 0-61 16,-2-9 35-16,0-14-70 15</inkml:trace>
  <inkml:trace contextRef="#ctx0" brushRef="#br0" timeOffset="29723.4">14387 6679 524 0,'0'0'122'0,"0"0"67"0,0 0-106 16,0 0-37 0,0 0 32-16,0 0-70 0,6 0-6 15,23 0-2-15,17-8 2 16,9-6 0-16,14 0 1 16,-2-5-1-16,2 2-4 15,-11-3-5-15,-9 1-6 16,-19 10 11-16,-18 4-20 15,-12 2 3-15,0 3 17 16,-23 0-7-16,-9-2-17 16,-10-2 20-16,-1 0 6 15,1-5 8-15,3-1-8 0,7 0 10 16,12 1 6-16,8 2 23 16,4 2-6-16,8 3-2 15,0 1-23-15,5 1-8 16,19 0-18-16,9 0 14 15,10 17 0-15,-1 4 0 16,-8 6 4-16,-7 5 0 16,-10 4 2-16,-12 6-2 15,-5 2 0-15,-3-1-27 16,-16 0-55-16,-4-8-69 16,1-11-114-16,6-18 3 15</inkml:trace>
  <inkml:trace contextRef="#ctx0" brushRef="#br0" timeOffset="30172.78">15114 6453 868 0,'0'0'9'16,"0"0"-5"-16,0 0-8 16,0 0 8-16,13 114-2 15,-6-64 12-15,3-4-13 16,-4-6-1-16,0-13 0 15,4-10 1-15,-6-7-2 16,5-10-6-16,8 0 7 16,2-24 14-16,10-7 31 15,2-14-10-15,2-5 2 16,0 2-15-16,-5 4 6 0,-1 12-6 16,-10 15-7-16,-1 7-15 15,-3 10-3-15,-1 0-9 16,9 14-2-16,2 11 7 15,2 6 7-15,-9 2-15 16,-9-4-5-16,-7-2 10 16,0-6-72-16,-20-4 82 15,-13-5 8-15,-8-7 2 16,-9-5 7-16,-8 0-15 16,-3-16 7-16,3-10 3 15,5-4 13-15,10 0-14 16,12 7-11-16,12 9 4 15,11 5-4-15,8 9-2 0,0 0-45 16,10 0-119-16,23 17-96 16,9-5 59-16</inkml:trace>
  <inkml:trace contextRef="#ctx0" brushRef="#br0" timeOffset="30427.21">16000 5283 786 0,'0'0'54'16,"0"0"74"-16,0 0-20 16,0 0-51-16,0 0-57 15,0 0-1-15,14-38-22 16,8 64 19-16,0 19-10 15,-4 14 14-15,-12 11-4 16,-6 13-26-16,0-7-106 16,-10-7-86-16,-9-21-89 15</inkml:trace>
  <inkml:trace contextRef="#ctx0" brushRef="#br0" timeOffset="30618.08">15803 5838 136 0,'0'0'578'0,"0"0"-542"0,0 0 119 16,0 0-77-16,0 0-67 15,0 0-9-15,133 3 28 16,-39-19-30-16,9-4-4 16,-4-1-136-16,-8-1-103 15,-17 5-20-15,-28 8-57 16</inkml:trace>
  <inkml:trace contextRef="#ctx0" brushRef="#br0" timeOffset="30990.6">16009 6055 465 0,'0'0'156'16,"0"0"-59"-16,0 0-29 15,0 0-68-15,0 0-36 16,82 7 36-16,-23-2 0 15,0 5-8-15,-14 3-42 16,-14 1-27-16,-13 5 58 16,-18 0 13-16,0 4 6 15,-11 0 7-15,-11-3 3 16,-4-3-4-16,6-5 15 16,5-7 33-16,5-3 3 15,5-2 3-15,5-6 56 16,0-20-51-16,18-15-59 15,17-2-6-15,11-3-5 0,10 9 5 16,1 9 0-16,-2 8 16 16,-3 10-16-16,-10 10 0 15,-9 0-1-15,-8 20-7 16,-7 9 4-16,-12 14 1 16,-6 5-10-16,-9 4-46 15,-18 1-122-15,-5-7-105 16</inkml:trace>
  <inkml:trace contextRef="#ctx0" brushRef="#br0" timeOffset="31642.8">17332 5842 803 0,'0'0'13'0,"0"0"-13"16,0 0-13-16,0 0-37 16,79-14 36-16,-37-1 8 15,-2-9 6-15,0-10 0 16,-4-5 11-16,-3-6-3 16,-11-9 9-16,-5-6-15 15,-11-13 19-15,-6-8-1 16,0-4-11-16,-6 10-4 0,-8 22 6 15,2 25 8-15,5 18-4 16,-2 10-15-16,-8 33-12 16,-2 27-16-16,-5 24 24 15,5 8-3-15,7 1 5 16,6-7 2-16,6-15-5 16,0-16 1-16,18-16-28 15,12-19-4-15,2-14-13 16,6-6-21-16,2-20 7 15,-1-15 63-15,-9-9 10 16,-2-9 36-16,-4-1-1 16,-6 9-27-16,-4 16-14 0,-4 14-4 15,-7 15-8 1,0 0-15-16,0 21-13 0,4 10 16 16,3 6 20-16,7-2-16 15,-2-9-41-15,2-6 23 16,8-11-1-16,1-5-3 15,4-4 14-15,2 0 24 16,-3-16 7-16,3-3 35 16,1 2-1-16,-5 3-11 15,0 5-19-15,-4 5-7 16,-2 4-8-16,-1 0 3 16,2 0-7-16,2 10 8 15,2 0 0-15,3 2 1 0,4-4-1 16,5-2-6-1,5-6-62-15,-3 0-202 0</inkml:trace>
  <inkml:trace contextRef="#ctx0" brushRef="#br0" timeOffset="32070.95">17283 6205 687 0,'0'0'22'0,"0"0"45"0,0 0-17 16,98 0-21-16,-46 0-21 16,-3 0-8-16,-8 10-10 15,-8 10 4-15,-14 6-31 16,-12 8-16-16,-7 4 11 15,0 1 28-15,-19 0-14 16,-7-8-29-16,3-4 24 16,-1-10 32-16,9-11 1 15,2-3 12-15,4-3 75 16,2-7 13-16,7-20-37 16,0-15-5-16,16-11-20 15,16-3-38-15,10 7-2 16,0 17 2-16,-5 10-11 0,-2 17 5 15,-10 5 3-15,-1 2-7 16,-11 26-6-16,-4 11 8 16,-9 10 5-16,0 5-72 15,-21-5-173-15,5-6-156 16</inkml:trace>
  <inkml:trace contextRef="#ctx0" brushRef="#br0" timeOffset="32504.59">17969 6391 671 0,'0'0'192'0,"0"0"-80"15,0 0 39-15,0 0-90 16,0 0-61-16,0 0-3 16,22-44-13-16,33 24-10 15,21 0-22-15,8 0-32 16,-3 1-4-16,-12 5 37 15,-18 2 3-15,-18 4 30 16,-15 3 6-16,-15 1-9 16,-3 1 13-16,-9-2-7 15,-13-2 5-15,-7-1 6 16,-1-3 22-16,1 5-5 16,3-1 4-16,7 0 17 0,9 5-24 15,4-1-8 1,6 2 0-16,0-3 7 0,10-3 1 15,18 2-14-15,18 1 0 16,13 4-11-16,-4 0 11 16,-4 7-4-16,-8 9 1 15,-14 4 3-15,-13 2 6 16,-16 5 2-16,0 4 4 16,-33 5-2-16,-9 1-10 15,-7-6-27-15,4-4-86 16,5-10-82-16,13-13-88 15</inkml:trace>
  <inkml:trace contextRef="#ctx0" brushRef="#br0" timeOffset="32976.85">18899 6162 723 0,'0'0'11'0,"0"0"36"16,0 0-19-16,0 0-23 15,-47 101-5-15,47-60-3 16,0-9 0-16,0-1 3 16,0-11-5-16,3-7 4 15,7-10-4-15,7-3 5 16,6 0 27-16,12-14 28 16,7-9-10-16,7-10-11 15,4-7 6-15,1-1-18 16,-6 5-18-16,-12 6 9 0,-10 13-13 15,-9 10 2-15,-7 7-4 16,2 0-10-16,2 14-15 16,-4 15 10-16,-7 7 5 15,-3 0-3-15,0-6 9 16,-13-1 0-16,-10-10 6 16,0-7 0-16,-3-9 4 15,1-3 9-15,-5-3-3 16,-3-21 5-16,-4-9 6 15,0-3-4-15,4-6-2 16,4-2 31-16,9 7-39 16,4 9-2-16,9 14-3 0,1 11-2 15,0 3-11-15,-1 19-48 16,-5 18-33-16,0 13 22 16,3 6-130-16,9-10-163 15</inkml:trace>
  <inkml:trace contextRef="#ctx0" brushRef="#br0" timeOffset="33526.81">19933 4884 453 0,'0'0'36'0,"0"0"169"16,0 0 1-16,0 0-108 15,0 0-17-15,0 0-30 16,0 0-13-16,-13-7-38 16,8 30-5-16,-2 22-7 15,-2 23 12-15,-6 14 5 16,3 7-5-16,2-9-45 15,4-8-105-15,3-16-137 16,3-17-57-16</inkml:trace>
  <inkml:trace contextRef="#ctx0" brushRef="#br0" timeOffset="33731.86">19597 5604 548 0,'0'0'178'0,"0"0"-66"16,0 0 67-16,0 0-132 16,0 0-36-16,0 0-2 15,138-25 5-15,-38 7-14 16,15 4-27-16,2 4-102 16,-3 4-83-16,-17 6-18 15,-32 0-18-15</inkml:trace>
  <inkml:trace contextRef="#ctx0" brushRef="#br0" timeOffset="34142.94">19865 5852 443 0,'0'0'146'16,"0"0"6"-16,0 0-27 15,0 0-103-15,0 0-19 16,0 0 0-16,111-24-3 15,-49 21-6-15,-6 3-1 16,-7 5-45-16,-11 15 24 16,-15 8 5-16,-15 8 14 0,-8 3 9 15,-6 3 0 1,-16-1 6-16,-7-10 2 0,3-6-4 16,3-7 9-1,7-7 21-15,5-7-11 16,10-2 0-16,1-2 12 0,0 0 24 15,9-23 33-15,19-18-32 16,14-13-58-16,11 1 5 16,6 7 4-16,-3 13 3 15,-3 15 4-15,-7 11-1 16,-6 7-10-16,-5 2-7 16,-10 22-8-16,-4 9 6 15,-12 10-5-15,-9 12-21 16,-3 6-76-16,-30 1-71 15,-15 5-73-15,-21-9-131 0</inkml:trace>
  <inkml:trace contextRef="#ctx0" brushRef="#br0" timeOffset="34939.57">10229 8629 630 0,'0'0'205'15,"0"0"-189"-15,0 0 128 16,0 0-75-16,0 0-48 16,0 0-21-16,-12 3-19 15,41-3 19-15,12 0 1 16,4-9-1-16,-2 1-2 15,-4 2-33-15,-3 3-8 0,-14 0-69 16,-8 3-106-16,-14 3 7 16,0 14 28-16,-33 9 67 15,-15 3 3-15</inkml:trace>
  <inkml:trace contextRef="#ctx0" brushRef="#br0" timeOffset="35059.89">10213 8765 22 0,'0'0'150'0,"-107"43"-4"15,78-33-4-15,17-4-9 16,6-5-17-16,6-1-91 15,6 0-25-15,25 0-32 16,17-4 32-16,21-9 9 16,13-4-9-16,18 0-96 15,7-6-237-15</inkml:trace>
  <inkml:trace contextRef="#ctx0" brushRef="#br0" timeOffset="35620.92">11655 8456 794 0,'0'0'0'0,"0"0"-22"16,0 0 19-16,149-64-6 15,-74 37-81-15,-6 4 10 16,-18 3 76-16,-16 9 4 15,-20 6 0-15,-15 5 0 16,0 0 20-16,-30 2-4 0,-16 12-16 16,-15 6 0-16,-5-1 7 15,2-2 15-15,1 0 16 16,14-1 9-16,12-3 0 16,10-1 1-16,9 3-5 15,6 2-38-15,3 5-4 16,3 8-2-16,3 7 2 15,3 7 1-15,0-3 9 16,0-4-10-16,0-6 12 16,6-6 8-16,0-9-2 15,-3-6 2-15,1-3 1 16,2-7 4-16,2 0 3 0,4 0-2 16,8 0 32-16,15-12 6 15,4-8-19-15,16-4-14 16,0 5-26-16,5-1-4 15,-5 8-2-15,-10 7-4 16,-17 5-6-16,-7 0-2 16,-15 9-12-16,-6 16 22 15,0 7-9-15,-23 4 1 16,-18 7 7-16,-19-1-27 16,-7-8-32-16,-2-5-69 15,20-5-24-15,18-21-76 16,19-3-205-16</inkml:trace>
  <inkml:trace contextRef="#ctx0" brushRef="#br0" timeOffset="35812.55">12269 8486 902 0,'0'0'78'0,"0"0"-32"15,0 0 17-15,0 0-57 16,90 45-6-16,-40-19 1 15,-3 3-1-15,-4-2-13 16,-10-8-51-16,-15-2-171 16,-6-7 60-16,-12-8-44 15,0-2-135-15</inkml:trace>
  <inkml:trace contextRef="#ctx0" brushRef="#br0" timeOffset="35987.74">12489 8425 235 0,'0'0'360'0,"0"0"-251"16,0 0 62-16,0 0-108 16,0 0-63-16,0 0-5 15,-61 78 3-15,38-31 4 16,-2 2-2-16,1 1 0 16,2-1-13-16,5-3-55 15,7-8-96-15,10-15-134 16</inkml:trace>
  <inkml:trace contextRef="#ctx0" brushRef="#br0" timeOffset="36319.54">13172 8441 868 0,'0'0'26'0,"0"0"-26"16,0 0-3-16,0 0 0 15,-72 92-4-15,72-58-3 16,7 2 9-16,12-3-1 16,4-4-2-16,3-6 0 0,0-9 3 15,3-9 1-15,1-5 1 16,-1-11 8 0,0-17 12-16,-13-4-12 0,-2-8 3 15,-14-2 10-15,0-1-12 16,-24 0 21-16,-11 14-8 15,-3 9 31-15,-5 12-6 16,1 8-48-16,-1 13-13 16,10 16-45-16,12 8-62 15,12 4-154-15,9-7-93 16</inkml:trace>
  <inkml:trace contextRef="#ctx0" brushRef="#br0" timeOffset="36708.49">13828 8315 812 0,'0'0'47'15,"0"0"-33"-15,0 0-17 16,0 0 6-16,0 0-3 16,94 99 1-16,-61-74-1 15,-4-3-63-15,0-5-103 16,-6-9-69-16,-7-8-95 16</inkml:trace>
  <inkml:trace contextRef="#ctx0" brushRef="#br0" timeOffset="36887.43">14039 8332 437 0,'0'0'121'0,"0"0"83"0,0 0-42 15,0 0-83-15,0 0-44 16,0 0-35-16,-55 53-5 16,29-8 3-16,2 6 0 15,9 4-10-15,2-2-89 16,10-3-86-16,3-13-44 15,0-14-12-15</inkml:trace>
  <inkml:trace contextRef="#ctx0" brushRef="#br0" timeOffset="37190.1">14675 8405 793 0,'0'0'147'16,"0"0"-146"-16,0 0-1 15,0 0 0-15,-13 82 0 16,13-49-2-16,0 1-2 16,9-4-2-16,12-4 3 15,-2-10-3-15,4-6-6 16,2-10-10-16,-1 0 14 16,-2-4 8-16,-2-16 13 15,-7-6 5-15,-10-3 11 16,-3-5 11-16,0-8-12 15,-26 0-18-15,-3-2-9 0,-10 10 7 16,-10 11-8-16,-3 14-39 16,7 9-119-16,12 13-207 15,14 6 2-15</inkml:trace>
  <inkml:trace contextRef="#ctx0" brushRef="#br0" timeOffset="37555.75">16716 8095 554 0,'0'0'165'0,"0"0"-115"16,0 0 106-16,0 0-83 15,0 0-61-15,0 0 8 16,136-5 17-16,-49-7-34 0,4-2-3 15,-4-3-42-15,-12 2-152 16,-17 3-25-16,-21 4 21 16,-24 8 6-16,-13 0 34 15</inkml:trace>
  <inkml:trace contextRef="#ctx0" brushRef="#br0" timeOffset="37697.43">16826 8274 172 0,'0'0'146'0,"0"0"55"15,0 0-16-15,0 0-131 16,0 0-47-16,0 0-1 16,120-5 14-16,-26-21-19 0,13-2-1 15,4 0-112-15,5 1-159 16</inkml:trace>
  <inkml:trace contextRef="#ctx0" brushRef="#br0" timeOffset="38044.64">18125 7768 620 0,'0'0'132'0,"0"0"-95"16,0 0 75-16,0 0-91 16,0 0-21-16,0 0-1 15,-36 52 1-15,32-5 11 16,4 2-4-16,0-5-7 15,1-6 2-15,15-7-6 0,4-9-1 16,3-9 3-16,-4-6 0 16,7-4 2-16,-6-3 18 15,6-6 17-15,-5-12 5 16,-2-7 9-16,-4-5-20 16,-9-7 15-16,-6-2-25 15,0-1-8-15,-20 7 1 16,-3 7-5-16,-10 10-1 15,-9 12-6-15,-7 4-23 16,-1 14-97-16,4 8-118 16,17-1-325-16</inkml:trace>
  <inkml:trace contextRef="#ctx0" brushRef="#br0" timeOffset="43838.15">2553 12600 447 0,'0'0'1'16,"0"0"0"-16,0 0 10 0,0 0 44 15,0 0-36-15,0 0-15 16,0 0 5-16,0 0-3 16,27 0 33-16,3 0 20 15,7-17-6-15,8-16-19 16,3-6 24-16,7-8-29 16,6-6-3-16,-3-3-6 15,-4 0-17-15,-11-3 12 16,-10-2-5-16,-9-6 8 15,-15-6-2-15,-9-2-6 16,0 0-4-16,-9 5-6 0,-10 11 0 16,2 17 11-1,4 22-8-15,5 12 2 0,5 8-5 16,-3 3-10-16,-7 29 9 16,1 20-24-16,-2 21 0 15,9 21 23 1,5 7-4-16,10-5 1 0,18-7 2 15,11-20-8-15,0-22 10 16,7-18-15-16,-1-16 15 16,4-13-5-16,-4-3 12 15,-2-21-3-15,-4-5 12 16,-9-1-12-16,-8 0 7 16,-7 4-7-16,-6-2 3 15,-9 0 13-15,0 9-18 0,0 5 4 16,0 11 15-16,0 3-16 15,0 0-4-15,0 3-24 16,9 24-23-16,13 12 46 16,8 10 1-16,6-2 0 15,1-11-5-15,5-8-18 16,-2-16-28-16,-1-10-3 16,-3-2 11-16,0-14 35 15,-5-21 8-15,-4-1 1 16,-8-4 0-16,-5 1 4 15,-7-1 5-15,-7-2 19 16,0 8 2-16,0 11 3 16,-3 9 12-16,0 9 43 0,2 5-46 15,-2 0-34-15,-2 12-9 16,5 22-24-16,-3 8 21 16,3 8 0-16,0-3 2 15,0-11 0-15,11-10-1 16,-1-9-5-16,-1-8 6 15,-6-9 1-15,0 0 5 16,3 0 20-16,4-2 2 16,4-19 22-16,2-11-2 15,2-11-18-15,0-1-7 16,0 5-22-16,1 9 0 16,-1 14-1-16,2 9-5 15,2 7-6-15,9 3-10 16,-1 21-9-16,6 6 15 0,-6 5-7 15,-5-4 6-15,-4-2 12 16,-12-9-1-16,0-7 6 16,-6-7 0-16,-3-6 2 15,4 0 8-15,-1 0 1 16,0-9 11-16,8-21 42 16,5-10-46-16,8-15-8 15,6 4-6-15,0 6 0 16,-2 15-5-16,-1 13 1 15,0 14-6-15,-5 3 5 16,2 3-15-16,-6 27 1 16,-5 13 6-16,-7 10-11 15,-6 3 0-15,-6 6-68 0,-27-2 3 16,-22-4-84 0,-19-13-134-16</inkml:trace>
  <inkml:trace contextRef="#ctx0" brushRef="#br0" timeOffset="44242.65">3626 11747 527 0,'0'0'159'0,"0"0"-130"0,0 0-35 16,0 0 8-16,0 0-2 15,0 0 4-15,-9 57-3 16,9-50 0-16,0-1-1 16,0-6-1-16,3 0-1 15,0 0 2-15,0 0 36 16,4-7 12-16,-4-9 8 16,-3-5-7-16,0-12-19 15,-6 3-6-15,-10 8-24 16,5 7 2-16,-2 10-4 15,1 5-4-15,3 5-2 16,2 12-15-16,1 7-4 16,4-4-4-16,2-7-3 0,0-3-6 15,0-4-2-15,8-6 15 16,2 0-12-16,2 0-5 16,0-2 31-16,1-8-36 15,-5 2-93-15,-2 5-89 16</inkml:trace>
  <inkml:trace contextRef="#ctx0" brushRef="#br0" timeOffset="44715.3">3095 12857 635 0,'0'0'1'0,"0"0"27"16,0 0-13-16,0 0-15 15,0 0-35-15,0 0 20 16,37 4 15-16,-4 21 0 15,1 6-2-15,-4 8-11 16,-9 5-2-16,-12-5-10 16,-9-3 14-16,0-2 11 15,0-9 3-15,-6-5-1 0,0-12 5 16,6-6 3-16,-2-2 30 16,2-7 2-16,0-25 17 15,2-15-56-15,13-8-6 16,7 1 4-16,2 7-1 15,1 16 7-15,-5 14 3 16,-1 10-10-16,-1 7-11 16,-3 7 11-16,6 22-17 15,-6 10 7-15,1 8-14 16,-4 10-22-16,-3-4-107 16,-3-4-155-16</inkml:trace>
  <inkml:trace contextRef="#ctx0" brushRef="#br0" timeOffset="45178.53">3747 13023 721 0,'0'0'28'15,"0"0"-10"-15,0 0-18 16,0 0-25-16,0 0 25 15,122 3 7-15,-37-3 2 16,16-3-7-16,7-14-1 16,-4 0-1-16,-20 0-25 15,-26 1-76-15,-25 4 48 16,-20 4 53-16,-13-3 26 0,-3 3 24 16,-34 1-50-16,-5-3-17 15,-10 6 17-15,7-1 2 16,6-3 4-16,8 3 10 15,7-2 1-15,8 2 0 16,11 0-5-16,4 1 6 16,1-6-7-16,4 0-11 15,20-3-17-15,9 3 15 16,9 10-5-16,7 0-12 16,0 23 12-16,2 7 7 0,-5 6 12 15,-10 5 20 1,-11 7-17-16,-13-1 1 0,-12 3-10 15,-3 3-6 1,-22-4-1-16,2-6-53 0,-2-14-46 16,7-15-39-16,6-14-116 15</inkml:trace>
  <inkml:trace contextRef="#ctx0" brushRef="#br0" timeOffset="45652.78">4765 12814 302 0,'0'0'311'0,"0"0"-259"15,14 83-52-15,-1-38 17 0,2-1-7 16,0-1-7-16,3-10 4 16,0-6 33-16,-2-8 11 15,-1-9-19-15,3-7 5 16,-3-3 0-16,9-3 0 15,-2-20-3-15,5-10-9 16,0-6-7-16,0-15-10 16,3-7 9-16,-5-3-9 15,-1 4-8-15,-5 19-2 16,-7 13 1-16,-6 18 1 16,-1 10-2-16,-4 0-4 15,2 7-22-15,3 16-20 0,3 13 37 16,0 1 10-16,1 2 1 15,-10-8 2-15,0-6 0 16,0-8 6-16,-13-1-4 16,-11-8 12-16,-10-5-3 15,-11-3-2-15,-12-5-2 16,-10-12-5-16,-4-8-8 16,5 1-10-16,8 2 14 15,16 6 7-15,12 12-7 16,8 4-10-16,10 10-4 15,7 24-66-15,5 8-139 16,2 4-82-16</inkml:trace>
  <inkml:trace contextRef="#ctx0" brushRef="#br0" timeOffset="53183.6">5917 11355 67 0,'0'0'44'16,"0"0"15"-16,0 0 0 16,0 0-2-16,0 0 6 15,0 0-16-15,0 0-4 16,0-4-9-16,0 4-4 15,0 0 8-15,0 0-10 16,0 0 5-16,0 0 4 16,0 0-2-16,0-4 6 15,0 1 15-15,0 0 16 0,6-10-8 16,3-7-36-16,10-3-27 16,2-7 5-16,7 4-6 15,2-1 0-15,3 7 0 16,1 3-10-16,-1 11 9 15,-6 3-6-15,-9 3-16 16,-3 0-27-16,-12 9-29 16,-3 19 22-16,-11 8 51 15,-23 4 6-15,-6 6 2 16,-5-3-2-16,5-11 4 16,10-8-1-16,12-11 0 15,12-6 3-15,6-7-6 0,0 0-6 16,0 0-6-1,21 5 4-15,6 0 8 0,9 2 6 16,5 2-6-16,-5-2 4 16,-3 6-4-16,-9 0-3 15,-12 4-1-15,-9 3-4 16,-3 3 8-16,-6 6 10 16,-24 1 2-16,-9 0 1 15,-7-4 2-15,-8-9-3 16,-1-1 8-16,0-9-10 15,9-7 0-15,7 0-5 16,9-7-5-16,12-13-9 0,9-6-52 16,9-3-127-16,9-8-108 15</inkml:trace>
  <inkml:trace contextRef="#ctx0" brushRef="#br0" timeOffset="53745.09">6418 11419 287 0,'0'0'45'0,"0"0"-24"15,0 0 65-15,0 0-29 16,0 0-17-16,0 0-3 15,48-44-10-15,-32 33-4 16,2 5-10-16,3 3-12 16,1 2 0-16,1 1-1 15,-1 1-6-15,-1 15 4 16,-3 3-3-16,-5 8-3 16,-5 7 5-16,-5-2 3 15,-3 4 4-15,0-2-1 16,0-8-3-16,0-4 4 15,-3-5 2-15,1-13 8 16,-1 2 7-16,3-6-1 16,0 0 26-16,0 0 34 0,0-16 21 15,11-11-12-15,14-10-49 16,5-11-17-16,9 1-1 16,2 1-8-16,-5 12 12 15,-3 5-13-15,-8 13 2 16,-11 9-7-16,-4 7-8 15,-4 0-6-15,0 7-13 16,5 19 1-16,-4 8 17 16,-4 12-4-16,-3 3 2 15,0 4 1-15,0-7-6 16,-3 0-5-16,-4-13-27 16,5-6-31-16,1-11-44 15,1-10-63-15,0-6-70 0,0-2-6 16</inkml:trace>
  <inkml:trace contextRef="#ctx0" brushRef="#br0" timeOffset="54172.73">6998 11153 453 0,'0'0'1'0,"0"0"108"16,0 0-42-16,0 0-7 15,0 0 5-15,0 0 8 16,-25-43 26-16,25 36-24 0,0-3-29 16,0 0-10-16,6-3-33 15,6 0-1-15,7 3-2 16,5-1-4-16,1 5 3 16,5 6-10-16,-4 0 5 15,-1 7-4-15,-1 13-5 16,-5 3 7-16,-10 7-2 15,-6 0-30-15,-3 2 31 16,0-2 3-16,-15 0 6 16,-1-2 3-16,-5-6 2 15,6-6 0-15,2-6-2 16,8-3 5-16,4-4 13 16,1-3-15-16,0 0-2 0,0 0 1 15,6 0-4-15,13 0-1 16,8 0 3-16,7 0-3 15,2 0-9-15,0-4-69 16,-3 4-104-16,-1 0-36 16,-2-3-29-16</inkml:trace>
  <inkml:trace contextRef="#ctx0" brushRef="#br0" timeOffset="54527.17">7183 11589 525 0,'0'0'37'16,"0"0"-23"-16,0 0 109 16,0 0-31-16,0 0-18 15,0 0 13-15,45 0-12 16,-15 0-32-16,7 0 13 15,3 0-12-15,5 0-16 16,-2-7-4-16,2 0-15 16,1 1 4-16,-1-1-2 15,-6 0 19-15,-9 2-17 16,-14 5-6-16,-10-2-7 0,-6 2 6 16,0 0-3-1,0 0-3-15,0 0-26 0,0 0-67 16,0 0-27-16,0 0-53 15,-3 0-90-15,0 0-6 16</inkml:trace>
  <inkml:trace contextRef="#ctx0" brushRef="#br0" timeOffset="54966.84">8202 11210 656 0,'0'0'83'15,"0"0"-73"-15,0 0 97 16,0 0-42-16,0 0-51 16,0 0 5-16,-22-8 2 15,13 8-11-15,-8 7 0 16,-8 10-10-16,-5 6 0 15,-6 13 0-15,3 7 3 16,5 9 6-16,4 7-8 16,8 2-1-16,10-1 1 15,6-8-1-15,0-9-3 16,19-10 1-16,1-13 2 16,5-7 2-16,-1-9-2 0,-2-4 0 15,-5 0 12-15,-4 0-9 16,-4-4 0-16,-9-9 8 15,0-7 1-15,-12-3-12 16,-12 0-13-16,-4 6 5 16,-5 7 6-16,0 10-12 15,2 3 1-15,4 27-48 16,5 7-61-16,8 3-81 16,7-8-121-16</inkml:trace>
  <inkml:trace contextRef="#ctx0" brushRef="#br0" timeOffset="55484.71">8369 11447 711 0,'0'0'18'16,"0"0"-5"-16,0 0 38 16,0 0-50-16,0 0-1 15,91-64-1-15,-63 59 1 16,2 5-1-16,0 0-4 16,-6 7-5-16,-3 13 10 15,-2 0-13-15,-13 5 10 0,-3-2-3 16,-3-3 6-16,0-3 5 15,0-7-5-15,0-1 0 16,-3-5 13-16,0-4-6 16,3 0 11-16,0 0 22 15,0 0 30-15,0-13 16 16,0-14-26-16,0-12-58 16,17-5 16-16,8 2-6 15,5 1-10-15,1 8 13 16,5 11 3-16,-3 7 11 15,1 7-13-15,-7 8-16 16,0 0 2-16,-2 19-2 0,-4 5-3 16,-9 8-1-16,-6 5 4 15,-6 7 2-15,0 2-2 16,-21 3-12-16,-3-1-75 16,2-7-69-16,-2-12-123 15,6-18-119-15</inkml:trace>
  <inkml:trace contextRef="#ctx0" brushRef="#br0" timeOffset="57135.1">5653 12051 120 0,'0'0'79'0,"0"0"-67"16,0 0 77-16,0 0-24 15,0 0-38-15,0 0-6 16,-6 0 5-16,6 0 4 16,0 0 2-16,-3 0 2 15,3 0 13-15,0 0 0 0,0 0-16 16,-3 0 5-16,3 0 6 15,0 0-8-15,0 0 4 16,0 0-6-16,0 0-1 16,0 0-1-16,0 0-13 15,0 0-2-15,0 0-3 16,0 0-8-16,0 0 4 16,0 0-8-16,0 0-5 15,0 0 3-15,15 0-4 16,15 3 6-16,16 1 10 15,12 3-10-15,9 0 6 0,8-1-6 16,7 1 0-16,-5-2 1 16,-2-1 3-16,4-1-4 15,-3-3 0-15,6 3 2 16,0-2 0-16,-4 2-2 16,2-3 0-16,2 3 2 15,2-3-1-15,4 0-1 16,-3 0 0-16,0 0 1 15,1-3-2-15,2-4 1 16,-1 2 0-16,1 0 0 16,-6 3 0-16,-3-1 3 15,0 3-3-15,-3 0 0 16,-1 0-3-16,2 0 3 16,1 0 0-16,7 0 5 15,3 0-3-15,0 0 1 0,0 0 2 16,-5 0-3-16,-2 0 5 15,-5 0-7-15,-3 0 0 16,-7-4 12-16,-5 1-12 16,-3 0 9-16,-1 3-7 15,-2-1-1-15,-3-2 3 16,-1 3-4-16,-5 0 0 16,-1 0 2-16,-9 0 2 15,-3 0-2-15,-8 0 2 16,-6 0-2-16,-8 0 5 15,-4 0-4-15,-4 0 4 16,0 0 3-16,-3 0-1 0,0 0 2 16,0 0-11-16,0 0 2 15,0 0-2-15,3 0 2 16,0 0 1-16,0 0 14 16,0 0-1-16,0-3 2 15,0 3-10-15,-3 0-6 16,0 0 9-16,3 0-11 15,-3 0 0-15,0 0 1 16,0 0 1-16,0 0-3 16,0 0 1-16,0 0 0 15,0-1-3-15,4 1 3 16,-4 0 0-16,0-2 0 16,0 2 0-16,0 0-1 15,0 0-27-15,0 0-41 16,0 0-39-16,-7-1-145 0,-21-6-125 15</inkml:trace>
  <inkml:trace contextRef="#ctx0" brushRef="#br0" timeOffset="67236.86">6094 12431 199 0,'0'0'100'16,"0"0"-98"-16,0 0 127 15,0 0-39-15,0 0-55 16,0 0 25-16,0 0-4 15,-31 0-20-15,37 0-4 16,21 0-15-16,7 0 20 16,11 0 6-16,1 0-40 15,-4 0 3-15,-9 0 0 16,-11 0-5-16,-10 0-1 16,-9 0-1-16,-3 0 1 0,0 0-3 15,0 0-1 1,-3 0-7-16,-15 7 11 0,-7-1-2 15,-2 5-3-15,-1-2 4 16,1 2 1-16,1-2 0 16,4 1 3-16,1 0-3 15,6 2 1-15,2 2 0 16,1 3-2-16,0 3-2 16,3 9 3-16,3-3-6 15,3 1 6-15,3-5-2 16,0-8-4-16,0-3 4 15,0-5 0-15,0-6 2 16,0 0 5-16,0 0 19 16,0 0 8-16,6 0 6 0,0 0 3 15,12-4-5-15,0-1 2 16,7-5-34-16,2 3-2 16,6 2-2-16,1 5 0 15,3 0-3-15,-4 8-4 16,-6 9 1-16,-9-1 0 15,-9 7-7-15,-9 0 4 16,0 6 9-16,-27 2 2 16,-16 5 9-16,-14-2 2 15,-4-6-11-15,3-7-2 16,10-11-6-16,15-4-10 16,14-6-24-16,13 0-74 15,6-20-149-15,22-10-184 16</inkml:trace>
  <inkml:trace contextRef="#ctx0" brushRef="#br0" timeOffset="67680.42">6549 12712 491 0,'0'0'183'0,"0"0"-138"16,0 0 97-16,0 0-55 15,0 0-40-15,0 0-38 16,24-7-9-16,7 0-7 0,5 7 0 16,3 0-10-16,0 0-2 15,-9 14-3-15,-8 0-4 16,-4 6 6-16,-15-1-9 16,-3 3 10-16,0-1 14 15,0-1 5-15,-12-1 4 16,0-8 2-16,3-3-5 15,2-3 11-15,4-5-7 16,3 0 15-16,0-13 20 16,0-18 22-16,10-16-62 15,11-7-4-15,12 1 2 16,4 12-1-16,-1 12 6 16,-5 12-1-16,-7 7-2 0,-6 10 0 15,-2 4-10 1,-2 25-6-16,-4 11-2 0,-7 13 18 15,-3 10-36-15,0-1-33 16,-13-6-60-16,-2-6-47 16,-3-14-28-16,6-19-64 15</inkml:trace>
  <inkml:trace contextRef="#ctx0" brushRef="#br0" timeOffset="68054.88">7115 12480 719 0,'0'0'22'15,"0"0"53"-15,0 0-22 16,0 0-44-16,0 0-9 16,0 0-4-16,-3-5-7 15,19 2-14-15,6 1 14 16,4-1 11-16,4 0-26 15,-2 3 1-15,-7 0 4 16,-9 0 5-16,-2 6 14 16,-4 5-10-16,-3 5 10 15,-3 3 2-15,0 8 2 16,-19 0 18-16,-1 3 8 16,-5-1-7-16,4-2-3 15,3-7-9-15,5-8-6 0,10-4 1 16,3-8-4-1,0 0-6-15,0 0-2 0,16 0-11 16,14-8-4-16,21-1-30 16,7-7-203-16,6-1-98 15</inkml:trace>
  <inkml:trace contextRef="#ctx0" brushRef="#br0" timeOffset="68294.1">7547 12801 275 0,'0'0'435'0,"0"0"-422"16,0 0-7-16,0 0-2 15,94-4 36-15,-30-9-21 16,5-3-14-16,-2 3-4 15,-4 1-1-15,-8 4-18 16,-3 2-152-16,-16-1-14 16,-17 3 66-16</inkml:trace>
  <inkml:trace contextRef="#ctx0" brushRef="#br0" timeOffset="68549.95">7835 12596 305 0,'0'0'424'0,"0"0"-316"15,0 0 101-15,0 0-109 16,0 0-34-16,0 0-53 16,-9 0-13-16,9 21-9 15,9 18-4-15,0 17 10 16,0 7 1-16,-9 6-7 15,0 7 7-15,-9 1-66 16,-6-6-99-16,2-7-82 16,7-25-24-16,6-19-14 0</inkml:trace>
  <inkml:trace contextRef="#ctx0" brushRef="#br0" timeOffset="69058.67">8488 12600 973 0,'0'0'91'0,"0"0"-6"16,0 0-27-16,0 0-48 16,0 0-10-16,0 0-8 15,3 3-1-15,8 16 2 16,-2 13 7-16,7 7 1 15,-7 3-1-15,3-2 0 0,-3-4 0 16,-3-6 1-16,0-10-1 16,0-3 0-16,1-9 1 15,-2-3-5-15,4-3 4 16,4-2-14-16,2 0-8 16,3 0-6-16,3-15 3 15,3-9-7-15,-2-6-4 16,-5-4 18-16,-1-1 14 15,-1 2 4-15,-5 4 19 16,-2 12 28-16,-5 7 6 0,-3 6 9 16,0 4 0-16,0 0 14 15,0 0-17-15,0 0-20 16,3 0-13-16,-3 0-14 16,0 0-12-16,6 14-3 15,1 15-1-15,5 14 4 16,-1 8 2-16,-4 7 0 15,-1-5 2-15,-6 1-4 16,0-4-3-16,0-6-52 16,0-4-83-16,0-13-102 15,0-23-262-15</inkml:trace>
  <inkml:trace contextRef="#ctx0" brushRef="#br0" timeOffset="71099.64">10150 11966 241 0,'0'0'38'0,"0"0"-32"0,0 0 33 15,0 0 15-15,0 0-19 16,0 0-1-16,0 0 13 16,0 0 6-16,0 0 10 15,0 0 0-15,0 0-4 16,0 0 12-16,0 0-15 15,0 0-7-15,0 0-7 16,0 0-12-16,0 0 10 16,0 0-9-16,0 0-4 15,0 0-6-15,1 0-3 16,16 0-3-16,11 0-7 16,17 0 23-16,12 0 19 15,4 0-37-15,3-7-4 0,6 4-2 16,0-3-4-1,-4 3-3-15,-2-5-1 0,-12 4-16 16,-13-1-2-16,-9 1-21 16,-11 4-15-16,-12 0-21 15,-5 0-60-15,-2 0-11 16,0 4 7-16,-9 13-26 16,-10 5 61-16,-11 5-52 15</inkml:trace>
  <inkml:trace contextRef="#ctx0" brushRef="#br0" timeOffset="71406.75">10326 12235 294 0,'0'0'120'16,"0"0"-78"-16,0 0 76 15,0 0-27-15,0 0-18 16,0 0 5-16,-6 0-3 15,6 0-23-15,27 0-8 16,18 0-4-16,26-8 7 16,13-1-19-16,7 1-19 15,4-1-4-15,-4-2-5 16,-4 0 1-16,-8-1 1 16,-15-1 0-16,-18 2-2 0,-16 8 4 15,-18-3-2-15,-6 6-2 16,-6 0-6-16,0 0-45 15,-12 0-44-15,-21 0-64 16,-19 6-179-16</inkml:trace>
  <inkml:trace contextRef="#ctx0" brushRef="#br0" timeOffset="73724.32">5857 11355 16 0,'0'0'18'0,"0"0"11"16,0 0 11-16,0 0 4 0,0 0 2 15,0 0-2-15,0-1 0 16,0 1-6-16,0 0-4 15,0 0-4-15,0 0 0 16,0 0 3-16,0 0-13 16,0 0 2-16,0 0 3 15,0 0 4-15,0 0 15 16,0 0 4-16,0 0 8 16,0-3 9-16,0-1-10 15,0-2 6-15,0-7-12 16,3-1-49-16,3-2 10 15,-1 3-2-15,5 0-8 16,5-4 11-16,4 0-10 0,5-2 1 16,3 2 0-16,0 0-2 15,3 4 4-15,-5 3-4 16,-4 1 0-16,1 7-2 16,-2-1 2-16,2 3-4 15,-1 0 0-15,-3 5 1 16,3 5 0-16,-5 3-3 15,-4-4 5-15,-1 4-2 16,-4-5 1-16,-4 1-4 16,0-2 1-16,-3 3 2 15,0 7 2-15,0 3 1 16,-9 3 0-16,-3 3 6 0,3 3-6 16,-4-1 0-16,2-3 1 15,-1-6 2-15,-1 1-3 16,4-5 0-16,-4-2 0 15,2-4 0-15,-4 1 0 16,2-3 0-16,2 0 2 16,-2-4 6-16,1 0-3 15,0 1-4-15,0 0-1 16,3-4 7-16,3 0-6 16,6 0 0-16,-3 0 2 15,3 0 0-15,0 0 2 16,0 0-2-16,0 0-1 15,0 0 16-15,0 0-12 0,-4 0 7 16,1 0-3 0,-3 0-9-16,0 0 0 0,0 0-1 15,1 0 0 1,1 0-5-16,4 0 4 0,0 0 1 16,0 0 0-16,0 0 0 15,0 0-1-15,0 0 1 16,0 0 0-16,0 0 7 15,0 0-3-15,0 0-1 16,0 0-3-16,0 0-3 16,0 0-1-16,13 0-7 15,4 3 11-15,2 0-1 16,5 3 2-16,1-2-1 16,-2-1 0-16,2 3 1 0,-4-2 1 15,1-1-2-15,-8-1 0 16,-1 0 3-16,-1 1 1 15,-6-1-4-15,0 3 0 16,0-3 0-16,0 4-1 16,0 1-4-16,-3 0 4 15,3 3-1-15,-3-1 2 16,0 2-2-16,1-1 1 16,-4 0 2-16,0 0 1 15,0-1-2-15,0 1 0 16,0 2 7-16,0-1-6 15,0-5-1-15,-4 5 5 16,-2-4-4-16,3-1 2 0,-3-2-3 16,0 3 0-16,0-2 4 15,0 2-4-15,0-1 0 16,0-2 5-16,-3 0-4 16,-1 2 6-16,1-2-7 15,-5 3 2-15,1-4 0 16,1 0-2-16,-1 0 0 15,-4 0 2-15,1 2 0 16,4-3-3-16,-3 1 1 16,0-2 0-16,2-1-3 15,-7 0 0-15,4 0-3 16,1 0 6-16,-3 0 0 16,0 0-5-16,-3-6 5 15,-1-2-1-15,1-1-2 0,-3 1-6 16,0 2 2-16,2-1-11 15,-2 4-3-15,3 2 9 16,0-2-11-16,2 3-9 16,4-3 7-16,0 1-11 15,3 1 12-15,6-3-13 16,0 4-50-16,-1 0-62 16,2 0-52-16,-1 0-102 15</inkml:trace>
  <inkml:trace contextRef="#ctx0" brushRef="#br0" timeOffset="99899.88">12453 12289 289 0,'0'0'26'0,"0"0"-26"16,0 0 0-16,0 0 3 16,0 0-1-16,0 0 16 15,0 0 7-15,0 0 15 16,27 4 7-16,-11-8 29 15,4-6 14-15,5-7-32 16,2-2-18-16,4-6-5 16,2-4-11-16,-3-6 1 15,-1-9 14-15,3-8-11 16,-5-8 3-16,-1-8-29 16,-3-7 0-16,-11-3 4 0,-6-6-6 15,-6 3 0 1,0 5 3-16,-9 13-2 0,-10 20 8 15,5 18-9-15,1 14 0 16,7 7 1-16,-3 4-1 16,-5 23-9-16,-2 33-21 15,0 30 23-15,0 20 7 16,13 7-4-16,3-4 2 16,6-16 0-16,17-14 0 15,-1-20-2-15,11-16 0 16,3-16 4-16,0-18 3 15,1-6 1-15,3-3 2 0,3-9 13 16,1-18-2 0,2-3 7-16,-10-8-12 0,-3-9-11 15,-8 0 7-15,-7 1-7 16,-6 10-1-16,-3 9 7 16,-6 14-5-16,0 9-2 15,-3 4 0-15,1 0-14 16,9 26-11-16,6 9 3 15,6 11 22-15,2 0-2 16,-1-7 2-16,2-13-5 16,-3-4-16-16,5-11 9 15,-2-3-4-15,2-8-3 16,0 0 15-16,1-10 4 16,-2-17 4-16,-4-5 2 15,-1-8 1-15,-9-3 4 0,1 3 7 16,-7 14 22-16,-2 9-9 15,0 10 26-15,-4 7-12 16,0 0-39-16,0 9-6 16,0 19-31-16,0 15 26 15,6 3 3-15,-3 3 2 16,4-12 5-16,-1-12-5 16,3-4-2-16,-3-8 2 15,6-10 0-15,-3-3 5 16,7 0-5-16,7-9 11 15,9-19 15-15,10-11 3 16,0-7-20-16,-3-4-3 0,-2 11-1 16,-13 12-5-16,-3 18 0 15,-5 9-12-15,-6 17-2 16,3 19 0-16,-3 9 12 16,-4 2 2-16,0-7 0 15,-6-4 2-15,3-13-2 16,-2-12 0-16,-1-6-5 15,3-5 8-15,-1 0-3 16,10 0 13-16,3-16 5 16,7-7 36-16,5-7-18 15,-4 5-28-15,-1 8 7 16,-5 7-12-16,3 9-3 16,-5 1-3-16,-1 4-13 15,2 20 5-15,-7 8-5 16,-5 5-25-16,-4 2-38 0,-4 1-68 15,-22-8-88-15,-14-8-130 16</inkml:trace>
  <inkml:trace contextRef="#ctx0" brushRef="#br0" timeOffset="100087.45">13470 11671 797 0,'0'0'20'16,"0"0"192"0,0 0-136-16,0 0-62 0,0 0-14 15,0 0-8-15,0 0-72 16,27-10-145-16,-2 33-140 16</inkml:trace>
  <inkml:trace contextRef="#ctx0" brushRef="#br0" timeOffset="100520.8">12887 13019 864 0,'0'0'58'0,"0"0"-28"15,0 0 3-15,48-72-12 16,-19 52-21-16,6 6 2 16,5 6 0-16,-4 8-2 15,0 0-3-15,-5 15-1 16,-4 9-6-16,-9 8 9 16,-7 1-8-16,-9 1-32 15,-2-5 26-15,0-2 1 16,-5-8 9-16,-2-8 4 15,6-6 2-15,-2-5 11 16,3 0-3-16,0-30 7 0,8-12-16 16,14-18-4-16,3 0 4 15,5 6-2-15,-3 13 6 16,-5 18 3-16,-4 13-7 16,3 10-7-16,-5 20 0 15,1 24-8-15,-1 11 12 16,-4 15-13-16,6 5-126 15,3-2-72-15,6-7 122 16</inkml:trace>
  <inkml:trace contextRef="#ctx0" brushRef="#br0" timeOffset="100981.84">13718 12954 276 0,'0'0'410'0,"0"0"-321"0,0 0 85 15,0 0-142-15,0 0-20 16,0 0-12-16,-33-1-1 16,43 1-6-16,28 0 7 15,20 0 5-15,21 0 19 16,9 0-12-16,-3-14-9 16,-15 5-6-16,-17-4 3 15,-18 4-6-15,-22 4 5 16,-9 5 2-16,-4-3 13 15,-17 3-14-15,-18-7-18 16,-1 2-11-16,-3-3 24 16,6-1 5-16,3 2 1 0,8 0 1 15,7-3 34-15,7 7-2 16,6 0 0-16,2-4-3 16,0 0-25-16,16-2-6 15,9 2-1-15,14 4-8 16,10 3 7-16,4 6 2 15,2 18-3-15,-10 9-1 16,-9 4 1-16,-16 5 0 16,-20 5-3-16,-12 4 4 15,-19-1-2-15,-5-6-45 16,4-12-30-16,12-10 1 16,0-17-67-16,10-5-49 15,7-25-102-15</inkml:trace>
  <inkml:trace contextRef="#ctx0" brushRef="#br0" timeOffset="101436.76">14480 12715 601 0,'0'0'226'16,"0"0"-214"-16,0 0 19 16,3 89 38-16,-2-35-30 15,-1-4-30-15,0-8 2 16,2-9-11-16,4-14 0 15,6-7 7-15,3-12-5 16,4 0 36-16,11-14 52 0,6-17-18 16,0-8-35-16,-1-5-27 15,1-4-6-15,-3 0 1 16,-3 6-2-16,-2 6-3 16,-2 12 0-16,0 9-4 15,0 10 0-15,-3 5-4 16,0 0-7-16,-7 15 9 15,1 11-10-15,-8 8 3 16,-9 3-4-16,0 1 4 16,0-9 12-16,-17-2-12 15,-2-13 13-15,-8-5 7 16,-1-6-3-16,-5-3-1 16,-5-12-3-16,-6-18-10 0,-3-10 5 15,0-10-7-15,3 3-8 16,9 9 2-16,1 14 11 15,8 21 6-15,1 3-9 16,-5 29-15-16,0 21-33 16,8 9-72-16,7 5-100 15,11-6-89-15</inkml:trace>
  <inkml:trace contextRef="#ctx0" brushRef="#br0" timeOffset="103029.36">16413 11298 350 0,'0'0'152'16,"0"0"-133"-16,0 0 133 16,0 0-52-16,0 0-27 15,0 0 5-15,-10 0-9 16,7 0-27-16,3 0-5 15,0 0 7-15,0 0-9 16,0 0-5-16,0-16-11 0,13-4-15 16,2-4-4-16,6 1-6 15,2 8 2-15,6 0-1 16,-3 12-1-16,3 3-6 16,0 3-13-16,-7 22-26 15,-7 4 18-15,-12 14-5 16,-3 2 17-16,-29 3 16 15,-11-1 5-15,-5 0 7 16,-1-7-6-16,9-6-1 16,9-12 16-16,12-8-1 15,10-8 3-15,6-6-13 16,0 0 5-16,0 0-9 16,22-3-1-16,14-10 0 0,16 4 2 15,3 2-2 1,-2 4 0-16,-6 3-1 0,-11 0 1 15,-13 12-3-15,-9 8 0 16,-14 7-6-16,-3 6 9 16,-31 10 8-16,-14-1 11 15,-15 2 3-15,-8-8 3 16,-6-7-12-16,2-10-1 16,10-5-7-16,16-11 18 15,10-3-21-15,17-6-2 16,12-17-17-16,7-6-65 15,3-5-63-15,28-2-158 16,16-3-112-16</inkml:trace>
  <inkml:trace contextRef="#ctx0" brushRef="#br0" timeOffset="104504.64">17333 11523 53 0,'0'0'103'16,"0"0"-12"-16,0 0 1 15,0 0-1-15,0 0-14 16,0 0-2-16,0 0 2 16,0 0-5-16,0 0-8 15,0 0 1-15,0 0-13 16,0 0-3-16,0 0-2 16,0 0-9-16,0 0-11 0,0 0 4 15,5 0-19 1,19 6-10-16,11-2 11 0,21 2 46 15,12-5-23-15,7-1-27 16,-8 0-8-16,-5 0 8 16,-9-7-4-16,-16 0-5 15,-12 1 6-15,-13 5-3 16,-6-1 2-16,-6 2-5 16,0 0 0-16,0 0-2 15,0 0-60-15,0 0-69 16,0 6-118-16,0 1-173 15</inkml:trace>
  <inkml:trace contextRef="#ctx0" brushRef="#br0" timeOffset="105411">19084 10905 168 0,'0'0'103'15,"0"0"-82"-15,0 0 127 16,0 0-64-16,0 0-6 16,0 0 12-16,0-8-41 15,-11 8-5-15,-8 5-1 16,-7 11 3-16,-10 5 13 16,-4 15-21-16,-2 16-3 15,1 11-2-15,4 12-14 16,12 8-8-16,12-7 0 15,13-10-11-15,0-13 0 0,20-16 0 16,9-14 2 0,5-9 2-16,3-14-2 0,2 0 0 15,0-14 22-15,-6-13-21 16,-14 2 8-16,-9-1-3 16,-10-5-1-16,0 1 3 15,-23 7-10-15,-10 3-4 16,-9 17 2-16,0 3-13 15,2 23-30-15,6 16-67 16,11 8-106-16,13-1-107 16</inkml:trace>
  <inkml:trace contextRef="#ctx0" brushRef="#br0" timeOffset="105884.85">18632 11735 365 0,'0'0'88'16,"0"0"125"-16,0 0-70 16,0 0-63-16,0 0-8 15,0 0-8-15,-65 0-21 16,65 2 1-16,0-2-12 15,0 0-15-15,15 3-14 16,34-3 0-16,26 0 44 16,26 0 22-16,12 0-52 15,11-5-5-15,3-5-11 16,-5 3 6-16,-14-1-7 16,-17 3-3-16,-29-2-73 0,-24-1-23 15,-22 8-60-15,-16 0-61 16,-12 0-65-16,-28 14-105 15</inkml:trace>
  <inkml:trace contextRef="#ctx0" brushRef="#br0" timeOffset="106371.22">18875 11984 245 0,'0'0'344'15,"0"0"-248"-15,0 0 72 0,0 0-103 16,0 0-37 0,0 0-23-16,-10 2-5 0,23 3-4 15,10 2 0-15,7 9 3 16,-1 1-3-16,-4 3 3 16,-5 1-5-16,-8 4-1 15,-4-1 2-15,-8 2 3 16,0 0 2-16,-3 2 2 15,-11-6-1-15,2-2-1 16,1-8 5-16,5-7-3 16,0-3 2-16,6-2 6 15,0 0 9-15,0-19 42 0,3-18-21 16,16-12-40 0,11-7 23-16,12 0-21 15,4 9 10-15,5 11 3 0,-2 10 10 16,-7 15-5-1,-3 8-20-15,-7 3 2 0,-5 20-8 16,-11 14-2-16,-7 8 5 16,-7 11 0-16,-2-3 3 15,-8-1 0-15,-8-9 0 16,-7-10 0-16,4-4-5 16,6-10-1-16,-2-5-37 15,4-11-65-15,1 0-136 16,0-24-148-16</inkml:trace>
  <inkml:trace contextRef="#ctx0" brushRef="#br0" timeOffset="107309.02">15978 12475 103 0,'0'0'29'15,"0"0"88"-15,0 0 10 0,-94 16-54 16,84-13 4-16,6 0 8 15,2-3-10-15,2 4-17 16,0-4 6-16,0 0-25 16,0 3-17-16,0-1 7 15,0 6-20-15,29 4-9 16,30 5 35-16,40 0 20 16,42-1 0-16,47-5-33 15,53-5-12-15,38-3 13 16,29-3-23-16,14 0 4 15,-2-16-4-15,-8-7 3 16,-12-6-1-16,-20-2-2 0,-28-2 0 16,-21 7 2-16,-23 0-2 15,-26 9 2-15,-33 7-6 16,-39 3 9-16,-28 7-11 16,-33 0 6-16,-20 0 0 15,-16 0-8-15,-12 0 10 16,-1 0-4-16,0 0 2 15,0 0-1-15,0 0-3 16,-8 5-11-16,-18 0-70 16,1-1-65-16,-8-1-51 15,-3-3-88-15</inkml:trace>
  <inkml:trace contextRef="#ctx0" brushRef="#br0" timeOffset="108710.73">16704 13145 450 0,'0'0'44'0,"0"0"137"16,0 0-56-16,0 0-50 15,0 0-20-15,0 0-12 16,-11 3-19-16,11-3-16 16,12 0 13-16,17 0-19 15,11-10 10-15,5 0-2 16,-3 0-9-16,-9 4-1 16,-7-2 0-16,-11 5 0 15,-7 3-6-15,-8 0 1 16,0 0-16-16,0 0 12 15,0 0-10-15,0 0 2 0,-8 0 2 16,-11 0 1 0,-7 7 12-16,-6 0-2 0,-1-1 4 15,-3 1 1 1,5-1-1-16,4 2-1 0,9-2 0 16,0 0 2-16,9-1-5 15,2 0 4-15,1-1-7 16,3 7 5-16,0 1-6 15,-1 10 8-15,1 2 0 16,2 2 4-16,1 1 15 16,0-1-13-16,0 1-4 15,-2-8 18-15,2-2-12 0,0-7 7 16,0 0 7 0,0-9-7-16,0-1 14 0,0 0-1 15,0 0 4-15,0 0 11 16,0 0-9-16,13-1 1 15,7-6-3-15,12 1 5 16,10-5-8-16,4 8-29 16,-1 3-2-16,4 0-1 15,-10 3 1-15,-5 11-6 16,-7 2 6-16,-13 4-7 16,-8 0 5-16,-6-1 0 15,0 8 3-15,-26 7 1 16,-20 2 7-16,-19 3 0 15,-9-5 1-15,-8-1-4 16,8-11 0-16,16-5-4 0,11-7-3 16,14-10 1-16,5 0-52 15,9-10-32-15,12-17-49 16,7-9-159-16,23-14-236 16</inkml:trace>
  <inkml:trace contextRef="#ctx0" brushRef="#br0" timeOffset="109280.75">17625 13349 295 0,'0'0'157'15,"0"0"-48"-15,0 0 75 16,0 0-85-16,0 0-1 15,0 0-16-15,-10 4-28 16,10-2-5-16,0-2-10 16,0 3-13-16,23 2-3 15,12 1 14-15,14-3 27 0,10-3-33 16,-1 0-18 0,0 0-1-16,-3 0-9 0,4-6-1 15,-10-2-2-15,-10 3-25 16,-13 1-33-16,-10-2-54 15,-9 6-52-15,-7 0-118 16,-3 0-46-16</inkml:trace>
  <inkml:trace contextRef="#ctx0" brushRef="#br0" timeOffset="109560">17866 13174 660 0,'0'0'124'0,"0"0"88"0,0 0-73 16,0 0-58-16,0 0 5 15,0 0-31-15,-8 0-26 16,5 5 1-16,2 0-29 16,1 9-1-16,0 15-12 15,0 18 12-15,0 15 14 16,0 7-14-16,0 5 1 15,0-5 1-15,0-8-2 16,0-8-6-16,1-9-88 16,2-12-89-16,5-15-13 15,-2-17 130-15</inkml:trace>
  <inkml:trace contextRef="#ctx0" brushRef="#br0" timeOffset="110104.07">18950 12738 562 0,'0'0'122'15,"0"0"113"-15,0 0-138 16,0 0-95-16,0 0-2 15,0 0-24-15,-10 96 17 16,10-39 7-16,0-4 8 16,4-4-8-16,11-9 0 15,-5-11 1-15,3-10-1 0,0-16 0 16,2-3 0 0,9 0 7-16,2-22 20 0,7-11-15 15,-1-10-9-15,-4-1 9 16,-6 5-9-16,-7 7 7 15,-1 11 20-15,-11 15 1 16,-3 3-4-16,0 3-27 16,0 3-5-16,3 24-15 15,0 12 7-15,0 15 11 16,-3 11-28-16,0 4-115 16,0 1-110-16,0-8-68 15</inkml:trace>
  <inkml:trace contextRef="#ctx0" brushRef="#br0" timeOffset="110346.59">18946 13452 342 0,'0'0'131'16,"0"0"93"-16,0 0-12 15,0 0-84-15,0 0-59 16,0 0-3-16,-68 23-34 15,97-23-21-15,23-6 18 16,30-5 22-16,30-5-33 16,18 2-13-16,10 2-5 15,-3 1-13-15,-14-2-81 16,-24 4-28-16,-28 1-28 0,-34 5-126 16,-22 3-60-1</inkml:trace>
  <inkml:trace contextRef="#ctx0" brushRef="#br0" timeOffset="110840.9">19076 13812 833 0,'0'0'73'0,"0"0"83"15,0 0-131-15,0 0-25 0,0 0-4 16,0 0 0 0,68 0 3-16,-35 7-1 0,3 8 1 15,-7 2 0-15,-2 6-5 16,-3-3 6-16,-10 0-4 16,-7-1 1-16,-5 1-3 15,-2-3 3-15,0 0 1 16,-5-3 4-16,-2-6-3 15,1-3 3-15,6-5-2 16,-5 0 17-16,2-10 2 16,3-24-3-16,0-15-16 15,24-14-6-15,18 1 4 0,6 4 0 16,2 13 2 0,-3 11 7-16,-10 15 24 0,-12 8-16 15,-5 11-15-15,-7 0-12 16,-1 14 12-16,-1 13-15 15,-4 12 10-15,-4 7 4 16,-3 7 2-16,0-3 1 16,0-3-2-16,-10-9 0 15,2-10 5-15,-1-5-5 16,0-6-20-16,2-9-119 16,-2-8-289-16</inkml:trace>
  <inkml:trace contextRef="#ctx0" brushRef="#br0" timeOffset="112460.65">10954 15684 129 0,'0'0'76'0,"0"0"-8"15,0 0 60-15,0 0-64 16,0 0 6-16,0 0 30 16,-6 0 4-16,6 0-7 15,0 0-28-15,0 0-28 16,0 3-7-16,3-3-31 15,22 0-2-15,17 0 9 16,13 0-7-16,11-3 2 0,1-3-5 16,-1-4-5-16,-5 0-18 15,-6 4-78-15,-12 2-68 16,-17 4-29-16,-22 0-100 16</inkml:trace>
  <inkml:trace contextRef="#ctx0" brushRef="#br0" timeOffset="112791.26">10889 15995 452 0,'0'0'134'0,"0"0"-28"16,0 0-35-16,0 0-51 15,0 0-3-15,101-33 10 16,-31 11-2-16,6 2 6 15,1 6-14-15,-2-1-5 16,-14 4-3-16,-12 8-3 16,-10-2 2-16,-15 3-7 15,-15 2-1-15,-3 0 1 16,-6 0 3-16,0 0 5 16,0 0-7-16,0 0-2 15,0 0 4-15,0 0-4 16,0 0 0-16,0 0-2 15,0 0-5-15,3 0-78 0,10 0-81 16,7 0-39 0,-1 0-99-16</inkml:trace>
  <inkml:trace contextRef="#ctx0" brushRef="#br0" timeOffset="121411.24">13509 15251 159 0,'0'0'83'16,"0"0"-82"-16,0 0 5 15,0 0 14-15,0 0-7 16,0 0 9-16,0 0 18 16,3 0-8-16,-3 0 2 15,0 0 4-15,0 0-6 16,0 1 7-16,0-1 9 15,0 0-18-15,0 0-5 16,0 0-5-16,0 0-7 0,0 3-2 16,0-3 0-16,0 0-1 15,0 0 13-15,0 0-1 16,0 0 10-16,0 0 5 16,0 0-10-16,0 3-5 15,0-3-9-15,0 0-6 16,0 0 7-16,0 0-12 15,0 0 1-15,0 0 4 16,0 0-6-16,0 0 4 16,0 0-1-16,0 0-3 15,0 0 14-15,0 0-5 16,0 0 1-16,0 0 3 0,0 0-4 16,0 0 0-16,0 0-6 15,0 0-3-15,0 0 8 16,0 0-8-16,0 0 0 15,0 0 4-15,0 0-2 16,3 0 5-16,3-3 1 16,6-9 4-16,6-2 2 15,3-3-14-15,1 1-2 16,0 7-1-16,4-2-2 16,4 5-1-16,-2 2 0 15,5 4-4-15,-6 0 7 16,-5 0-7-16,-9 10-10 15,-2 4-4-15,-8 8 1 16,-3 9 13-16,0 8 5 16,-14 6 4-16,-5-1 0 0,-5-4 4 15,2-7-4-15,4-7 4 16,1-9-4-16,10-7 7 16,1-7-3-16,6-3 0 15,0 0 19-15,0 0-5 16,0 0 7-16,0 0-4 15,6-6-7-15,6-4-6 16,6-1-8-16,4 2 0 16,5 6-6-16,0 3 6 15,3 0-5-15,4 6 3 0,-9 10-4 16,1 3 4 0,-9 2-1-16,-6 1 3 0,-6 2-7 15,-5-3 7-15,0 4 0 16,-13-3 3-16,-10-1 0 15,-7-5 10-15,-6-3-7 16,-1-5 7-16,-6-5 14 16,-2-3 16-16,2-3-4 15,-5-18-1-15,-1-5-3 16,1-4-23-16,2-2-7 16,10 5-4-16,9 7 4 15,12 7-5-15,8 6-5 16,7 4 0-16,0 3-79 15,0 0-47-15,7 3-116 16,11 11-126-16,6 5 17 0</inkml:trace>
  <inkml:trace contextRef="#ctx0" brushRef="#br0" timeOffset="123132.64">14538 15453 9 0,'0'0'26'0,"0"0"3"16,0 0 10-1,0 0 2-15,0 0 9 0,0 0-1 16,-3 0 4-16,1 0 6 16,2 0-10-16,-1 0 0 15,1 0-2-15,-2 0-5 16,2 0 5-16,-1 0 1 15,-1 0 1-15,2 0-6 16,0 0-11-16,0 0 0 16,0 0 0-16,0 0-17 15,0 0-3-15,0 0-5 0,5 5-5 16,22 1 6 0,15 3 42-16,13-2 6 0,9-4-12 15,8-3-21-15,1 0-7 16,-3 0 0-16,-9 0-7 15,-4-6 3-15,-12-1-4 16,-10 0 0-16,-9 5 11 16,-12-1-11-16,-6 3 8 15,-4 0-3-15,-4 0-8 16,0 0 0-16,0 0-5 16,0 0 0-16,0 0-2 15,0 0 2-15,0 0 0 0,0 0 1 16,0 0-1-1,0 0 5-15,0 0-5 16,0 0 0-16,0 0 9 0,0 0-9 16,0 0 0-16,0 0 1 15,0 0 2-15,0 0-3 16,0 0 0-16,0 0 0 16,0 0 2-16,0 0-2 15,0 0 0-15,0 0 0 16,0 0 1-16,0 0-2 15,0 0 1-15,0 0 0 16,0 0-1-16,0 0 1 16,0 0 0-16,0 0 2 15,0 0-2-15,0 0 0 16,0 0-4-16,0 0-9 0,0 0 3 16,0 0-28-16,0 0-25 15,0 0-27-15,0 0-54 16,0 0-52-16,0 0-68 15</inkml:trace>
  <inkml:trace contextRef="#ctx0" brushRef="#br0" timeOffset="137606.78">15955 15658 233 0,'0'0'66'0,"0"0"-34"15,0 0 27-15,0 0-15 16,0 0-12-16,0 0 22 15,0 0 15-15,0 0-3 0,-4 0-22 16,4 0-1-16,0 0-14 16,0 0-9-16,0 0-2 15,10 0-8-15,14-16 13 16,0-6 14-16,9-10-14 16,-3-4 4-16,-2-14-6 15,-1-5-5-15,-4-9 9 16,-6-1-14-16,-8-2-3 15,-6 3-6-15,-3 0 4 16,0 11-4-16,-6 14-2 16,-4 12 0-16,-1 14 6 0,5 9-5 15,1 4-2 1,-1 0-5-16,-2 24-13 0,-7 26 9 16,3 14-1-16,4 15 8 15,8-1-1-15,0-9 4 16,13-12-5-16,9-18 5 15,0-16-10-15,5-13 9 16,-2-10 1-16,5 0 0 16,3-10 11-16,0-16-8 15,-7-5 1-15,0-4 0 16,-7-2-1-16,-4-2 7 16,-7 5-5-16,-2 4 2 0,-6 13 21 15,0 8 22 1,0 9-2-16,0 0-40 0,0 0-8 15,0 4-5-15,3 16-15 16,7 9 12-16,2 8 5 16,2-1 3-16,-1 0 0 15,-3-10-1-15,-2-6-19 16,-1-7 17-16,1-9-4 16,-5 0 3-16,0-4 4 15,0 0 0-15,0 0 7 16,7-14 8-16,6-13 17 15,7-10 14-15,7-8-25 16,-7 2-3-16,-2 9 6 16,-1 9-10-16,-11 13-3 15,1 7-11-15,1 5-12 0,-2 0 9 16,5 10-9-16,3 13-8 16,1 7 15-16,-8-1-10 15,0-1-1-15,-2-6 10 16,-3-6 5-16,-2-10-4 15,-3-3 5-15,3-3 0 16,-3 0 5-16,0 0 1 16,6 0 8-16,4-8 6 15,8-13 5-15,9-8 7 16,6-4-27-16,-4 9-5 16,0 9 0-16,-9 5-2 15,3 10-6-15,-2 0 1 16,6 15-12-16,0 14 19 15,-4 9-10-15,-4-5 0 0,-6-3 5 16,-4-7-13-16,-6-6 5 16,0-8 11-16,-3-5-1 15,0-3-1-15,0-1-1 16,1 0-45-16,2 0-21 16,-2 0-58-16,2 0-140 15,2-12-170-15</inkml:trace>
  <inkml:trace contextRef="#ctx0" brushRef="#br0" timeOffset="138387.34">16494 14849 247 0,'0'0'53'16,"0"0"44"-16,0 0-14 15,0 0-41-15,0 0 5 16,0 0 5-16,-12-6-22 16,12 6 6-16,0 0-27 15,-4 0-9-15,3 0 0 0,-1 6-10 16,-1 0 5-16,2 5 4 16,1-5 2-16,0-6-7 15,0 0 6-15,0 0 0 16,0 0 10-16,0 0 1 15,0 0 9-15,0 0 6 16,0 0 11-16,0-6 28 16,0-5-20-16,-2-3-41 15,-3 5 6-15,2 3-5 16,0 2-5-16,3 4 0 16,-3 0-14-16,0 7-3 15,0 16-20-15,0 7 27 0,3-1 9 16,0-2-10-1,0-10 4-15,6-7 4 0,0-4 3 16,-3-6 0-16,0 0 2 16,2 0 10-16,1-13 25 15,1-15 1-15,-1-1-19 16,-3-3-6-16,-3 2-12 16,0 7-2-16,0 12-7 15,0 6-38-15,3 5-48 16,4 22-175-16,0 19 5 15,7 21 47-15</inkml:trace>
  <inkml:trace contextRef="#ctx0" brushRef="#br0" timeOffset="138986.96">17062 15420 4 0,'0'0'53'0,"0"0"-10"16,0 0-4-16,0 0-2 15,0 0-3-15,0 0-9 16,12 0 8-16,-10 0 25 15,1 0 25-15,1 0-16 16,-4 0-5-16,0-3-11 16,0 2-13-16,0-2-17 15,0 1-19-15,0-1 3 0,3-1-7 16,0-3 2-16,3-7 0 16,0-6 3-16,4 1 12 15,0-6 21-15,3 4 3 16,0 2-6-16,-4 2-1 15,0 6-5-15,0 5-8 16,3 4-16-16,1 2-3 16,7 0-5-16,2 2-2 15,-2 18-5-15,2 10 12 16,-8 2-10-16,-3 7-5 16,-10 6-32-16,-1-2-54 15,-10 3-79-15,-15-10-108 0</inkml:trace>
  <inkml:trace contextRef="#ctx0" brushRef="#br0" timeOffset="139684.81">16098 15949 81 0,'0'0'72'16,"0"0"-8"-16,0 0 38 15,0 0-53-15,0 0 3 16,0 0-3-16,-6 0-10 16,5 0 6-16,1 0 5 0,0 0 6 15,0 0 10 1,0 0-22-16,0 0 1 0,0 0-5 15,0 0-6-15,0 0-4 16,6-7-15-16,12 1-13 16,5 0-2-16,6 6-2 15,0 0-3-15,3 15 4 16,-9 9-7-16,-1 5 1 16,-10 7-9-16,0 0-6 15,-12 1 13-15,0-4-5 16,0-6 3-16,0-7 10 15,-5-8 2-15,2-9 2 16,1-1 0-16,2-2 4 16,-2-2 48-16,2-26 9 15,0-18-31-15,0-14-26 0,7-6 8 16,20 4-2-16,3 13 17 16,4 10-11-16,2 14 12 15,0 11-26-15,-3 14-5 16,1 3-7-16,-3 25 2 15,-5 14-4-15,-9 10-20 16,-9 8-45-16,-8 6-18 16,0-2-77-16,0-10-68 15,-6-16-34-15</inkml:trace>
  <inkml:trace contextRef="#ctx0" brushRef="#br0" timeOffset="140144.09">16659 16031 597 0,'0'0'203'16,"0"0"-67"-16,0 0 2 16,0 0-74-16,0 0-35 15,0 0-20-15,0 0 14 16,130 0-10-16,-58-6-12 16,6-7-2-16,-2 1-14 15,-8 0-46-15,-13-1 8 16,-13 4-23-16,-14-2 35 15,-7 5 16-15,-12-1 8 16,-9 5 17-16,0 0 3 16,-3 0 12-16,-23-6-8 0,-6 0-6 15,-7-1 11-15,-1-2-12 16,4-1 0-16,1 4 30 16,12 0-8-16,8 2 28 15,7 3 3-15,8-1-28 16,0-5-25-16,23 2-10 15,10-3-8-15,13 4 17 16,5 6-25-16,1 0 15 16,-6 13 8-16,-13 6 2 15,-15 1 0-15,-8 9 0 16,-10 12 1-16,0 2 11 16,-22 11-10-16,-8 4-1 0,-2-5 0 15,3-9-2 1,6-16-80-16,10-11-62 0,3-17-78 15,10-9-87-15</inkml:trace>
  <inkml:trace contextRef="#ctx0" brushRef="#br0" timeOffset="140599.29">17453 15840 565 0,'0'0'88'0,"0"0"-68"16,0 0 41-16,15 73 0 15,-11-37-32-15,-4-2-20 16,0-8-3-16,1-6 5 16,2-8-9-16,0-9 1 15,3-3 2-15,11 0 4 16,2-18 37-16,10-13 21 0,5-6-28 16,6-8-4-16,2-9-17 15,0-1-8-15,-1 5-10 16,-6 8 0-16,-7 14 10 15,-8 13 0-15,-3 11 7 16,0 4-17-16,-5 4-9 16,-2 22 6-16,-1 3-6 15,-8 5 8-15,-1-2-5 16,0-2 6-16,-11-3 0 16,-4-8 2-16,-9-2-1 15,-4-4 5-15,-5-6 1 0,-6-7-3 16,-1 0 10-16,1-7-11 15,1-12 2-15,3-8 2 16,2 0-5-16,3 1 3 16,5 6-5-16,5 11 0 15,5 6-4-15,-2 3-23 16,-3 18-63-16,7 12-86 16,7 7-100-16,3 1-84 15</inkml:trace>
  <inkml:trace contextRef="#ctx0" brushRef="#br0" timeOffset="141875.26">18339 14737 63 0,'0'0'91'15,"0"0"44"1,0 0-10-16,0 0-45 0,0 0 36 15,0 0-17-15,-12-53-13 16,0 51-2-16,-6 2-36 16,-12 2-26-16,-15 31-21 15,-13 20 2-15,-4 20-3 16,3 17 21-16,17 2-18 16,17-8 1-16,21-10 1 15,4-16-2-15,16-14 0 16,20-17-3-16,9-12 0 15,4-13 16-15,3-2-10 16,-4-14 25-16,-9-13 0 0,-9-3-13 16,-14 1-1-1,-13-4-13-15,-3-1-2 0,-22 6-4 16,-20 6-15 0,-7 17-22-16,-7 5-13 0,4 30-36 15,3 16-29-15,10 12-51 16,17 3-98-16</inkml:trace>
  <inkml:trace contextRef="#ctx0" brushRef="#br0" timeOffset="142286.6">17875 15684 145 0,'0'0'112'16,"0"0"0"-16,0 0 35 16,0 0 11-16,0 0-10 15,0 0-28-15,23-22-27 16,6 9-15-16,4 1-40 15,12 0 3-15,4 2-17 16,2 0-10-16,7 0 0 0,1 1-14 16,6-4 2-16,6 2-4 15,7-1 3-15,1-5-1 16,-3 3 0-16,0-3 2 16,-14 5-3-16,-5-1 1 15,-12 6-2-15,-14 0-3 16,-8 7-40-16,-10 0-31 15,-9 0-61-15,-4 10-84 16,0 11-43-16,-11 4 0 16</inkml:trace>
  <inkml:trace contextRef="#ctx0" brushRef="#br0" timeOffset="143584.81">18294 15962 68 0,'0'0'41'0,"0"0"45"16,0 0-27-16,0 0-21 16,0 0 34-16,0 0 18 15,-7 0-18-15,7 0 23 16,0 0 11-16,0 0-11 16,0 0 0-16,0-4-20 15,0-5-20-15,0-7-11 16,7-1-39-16,2 0-4 15,4 1-1-15,4 10-4 0,-4-2-5 16,3 8 0 0,4 0-34-16,-4 8 4 0,2 14 2 15,-4 7 19-15,-7 12 17 16,-5-3-10-16,-2 6 9 16,0-1 2-16,-2-4 0 15,-8-5 3-15,-1-10-3 16,1-6 0-16,5-11 3 15,4-3 0-15,1-4 1 16,0 0 13-16,0-14 26 16,7-22 8-16,19-19-51 15,7-12 0-15,6 5 14 16,5 4-14-16,-1 13 0 16,-3 15-1-16,-5 14 5 15,-9 6-8-15,-2 10 1 0,-6 0-11 16,-1 23 14-16,-4 6-13 15,-5 15 7-15,-4 8-5 16,-4 4-12-16,0 7-10 16,-12-9-35-16,-7-8-14 15,-4-10-7-15,3-10-68 16,-4-13-40-16,6-13-157 16</inkml:trace>
  <inkml:trace contextRef="#ctx0" brushRef="#br0" timeOffset="147244.99">12283 15857 321 0,'0'0'79'16,"0"0"-25"-16,0 0 74 0,0 0-38 15,0 0-68 1,24-89-22-16,-8 46 17 0,2-4-17 15,-6-8 0 1,-2-6 5-16,-4-1-5 0,-6-8 0 16,0-3-5-16,0 4 5 15,-9 19 0-15,2 21 0 16,1 19 0-16,6 10-2 16,-6 17-3-16,2 29-34 15,4 19 29-15,0 12 10 16,0-4-5-16,13-8 1 15,6-16-10-15,4-12 5 0,-4-13-5 16,2-14 8 0,-6-7 6-16,3-3 0 0,3 0 6 15,-1-13 5-15,3-5-7 16,-8 2 4-16,0 1-8 16,-6 2 0-16,-3 5 4 15,-3 5-4-15,0 3-5 16,7 0-11-16,7 14-5 15,5 8 20-15,5 0-2 16,4 0 3-16,2-3 0 16,-3-10 3-16,-4-5-2 15,0-4 1-15,-5 0-1 16,3-4 15-16,-2-9-16 16,-1 1-2-16,-3-1 1 15,0 9-77-15,-3 4-63 0,-5 0-94 16</inkml:trace>
  <inkml:trace contextRef="#ctx0" brushRef="#br0" timeOffset="147649.06">12334 16194 394 0,'0'0'165'16,"0"0"-104"-16,0 0 33 16,0 0-94-16,0 0-7 15,0 0 1-15,46-13 4 0,-24 34-10 16,-2 10 2-16,-1 6-10 16,-6 3-48-16,1 2-10 15,-8-8 8-15,-3-9 24 16,-3-8 36-16,0-9 10 15,0-6 0-15,0-2 41 16,0 0 45-16,0-14 25 16,0-15-48-16,3-10-62 15,6-5 9-15,2 5-10 16,2 9-4-16,0 13 3 16,-4 11-5-16,0 6-16 0,6 9-39 15,-3 18 19 1,1 12 17-16,-6 5-29 0,-2 5-37 15,-2-4-36 1,2-11-73-16</inkml:trace>
  <inkml:trace contextRef="#ctx0" brushRef="#br0" timeOffset="148107.81">12796 16269 336 0,'0'0'220'0,"0"0"-125"15,0 0 21-15,0 0-58 0,0 0-52 16,0 0-6 0,12 4 0-16,10-1 5 0,11 0 6 15,6-3-6-15,10 0-2 16,9-10-3-16,5-10-24 16,-12 0-39-16,-8 0-23 15,-21 5 49-15,-10 3 1 16,-11 7 36-16,-1-2 7 15,-9 4-7-15,-14-4-3 16,-10 4-2-16,-2 3-1 16,-1 0 4-16,6 0 2 15,7 0 0-15,10 0 23 16,7 0 9-16,6 0 8 16,0 0-9-16,0-5-27 15,13 1-4-15,20-3-11 0,6 6 11 16,0 1 2-16,-7 0-2 15,-3 10-4-15,-10 10 4 16,-5 6 0-16,-4 11 5 16,-10 6-5-16,0-2 1 15,-13 11 3-15,-8-5-4 16,3-2-1-16,-3-6-31 16,9-12-92-16,6-17-86 15,6-10-150-15</inkml:trace>
  <inkml:trace contextRef="#ctx0" brushRef="#br0" timeOffset="148557.01">13419 16249 76 0,'0'0'399'16,"0"0"-388"-16,0 0-5 16,0 0 62-16,29 100-47 15,-23-64-3-15,0-10-11 16,-1-6 1-16,1-9 2 15,-3-5-3-15,4-6-3 16,2 0 38-16,7-15 10 16,8-10 31-16,1-8-47 15,-2-7-24-15,2-2-1 16,-4-1-2-16,1 9-5 16,-6 5 4-16,1 12-8 0,-5 7-2 15,4 7-2 1,1 3-9-16,3 8 3 0,3 14-14 15,-11 7-69-15,-2 1 69 16,-10 0 6-16,0-1 13 16,0-7 3-16,-10-2 4 15,-9-6 0-15,-1-6 1 16,-5-5 0-16,-2-3 20 16,-5-6-14-16,0-13-3 15,-1-6 20-15,0-2-13 16,2 5-9-16,4 3 13 15,8 8-14-15,3 11-3 0,2 3-5 16,-1 24-34 0,1 10-46-16,10 8-34 0,4-1-78 15</inkml:trace>
  <inkml:trace contextRef="#ctx0" brushRef="#br0" timeOffset="149426.44">12304 16881 100 0,'0'0'1'15,"-84"-17"5"-15,42 10 19 16,10-3 86-16,2 3-34 16,6 4 13-16,9 1 6 0,9-1-21 15,-1 3-7 1,7 0 10-16,0 0-64 0,0 0-10 15,0 0-4-15,16 0 1 16,29 0 18-16,34-2 54 16,34-8-28-16,30-5 4 15,32-2-32-15,34 0-10 16,28-9-3-16,33 0-4 16,31-8 0-16,23-3 7 15,28 1-7-15,15 0 14 16,14 0 21-16,12 7-13 15,-4-2-8-15,-6 9-1 0,-10-3-9 16,-18 8-8-16,-24 3 11 16,-26 0-7-16,-26 4 0 15,-38 7 0-15,-30 0-1 16,-35 3 5-16,-50 0-6 16,-41 0 2-16,-43 0 0 15,-26 0 2-15,-16 0-1 16,-7 0-2-16,-25 0 0 15,-13 6-72-15,-14 10-12 16,-3 4 9-16,-2 11-108 16,-11 6-52-16,-6 1-90 15</inkml:trace>
  <inkml:trace contextRef="#ctx0" brushRef="#br0" timeOffset="150500.44">12548 17965 333 0,'0'0'49'0,"0"0"42"16,0 0 26-16,0 0-30 16,0 0-30-16,0 0 5 15,0 0 7-15,-4 0-13 16,4 0-8-16,1 0-8 15,19-20-12-15,5-9 16 0,8-10-21 16,3-11-12 0,-4-1-5-16,-3-12-5 0,-10-2 9 15,-11-6-10-15,-8 2 3 16,0 2-1-16,-21 10-2 16,-4 13-2-16,2 14-1 15,4 16-2-15,5 14-1 16,-2 17-10-16,1 30-18 15,-5 21 9-15,13 16 14 16,7 5 6-16,6-8 5 16,21-14-5-16,9-16-1 15,6-13-21-15,4-21 6 16,-1-14 18-16,-4-3-2 16,-4-10 5-16,-5-14 10 15,-5-1-5-15,-9-1-3 0,-8 2 4 16,-6-1-3-16,-2 7 11 15,-2 6-14-15,0 8 0 16,0 4 0-16,0 0-10 16,0 0-3-16,7 16-27 15,10 10 22-15,4 1 9 16,6-6 9-16,1-3-3 16,2-8 0-16,-3-7-5 15,-5-3 6-15,2 0-1 16,-3 0 3-16,3-13 16 15,-2-6-5-15,-1 0 11 16,-3 2-2-16,-1 3-2 0,-4 8-3 16,-4 3-13-16,4 3 2 15,-1 0-8-15,9 3-3 16,1 7 7-16,5 3-1 16,0 2 1-16,0 0-1 15,0 0-88-15,-2-1-114 16,-13-4-71-16</inkml:trace>
  <inkml:trace contextRef="#ctx0" brushRef="#br0" timeOffset="150934.6">12562 18416 783 0,'0'0'96'0,"0"0"41"16,0 0-77-16,0 0-51 15,0 0-9-15,0 0-15 16,0-14 15-16,28 14 0 16,-1 0-2-16,2 14-4 15,3 9-5-15,-5 4-15 16,-6 5-29-16,0 1-8 15,-9 1 6-15,-5-5 5 0,-4-11 21 16,-3-7 17 0,0-8 14-16,0-1 5 0,0-2-5 15,0 0 14-15,0-13 20 16,6-18 24-16,1-14-58 16,10-7-2-16,1 6 2 15,6 12 0-15,-5 7 0 16,1 16-5-16,-1 11 0 15,1 11-11-15,2 21 1 16,-6 14-17-16,1 2-42 16,-7 3-74-16,-1-4-30 15,0-16-75-15</inkml:trace>
  <inkml:trace contextRef="#ctx0" brushRef="#br0" timeOffset="151368.75">13133 18466 261 0,'0'0'412'0,"0"0"-338"16,0 0 49-16,0 0-86 15,0 0-37-15,0 0-8 16,88-17 8-16,-27 4 0 16,5-4 0-16,-2-8-3 15,-9-3-10-15,-9-3-30 16,-8 1-5-16,-14 2-13 15,-14 9 15-15,-7 5 10 16,-3 5 17-16,-21 8 18 0,-10 1-13 16,-2 0 9-16,-5 7 5 15,12 3 5-15,2-3 30 16,15 0 9-16,2-7 4 16,7 0 20-16,0 0-32 15,0 0-2-15,7-8-9 16,11-5-20-16,9 0-4 15,6 4-1-15,-2 9 0 16,2 0-5-16,-6 7 4 16,-2 18 1-16,-12 15 0 15,-5 8 0-15,-8 9 0 16,0 4 0-16,0-4-30 16,-12-9-43-16,6-9-28 0,3-17-46 15,3-17-62 1,0-5-100-16</inkml:trace>
  <inkml:trace contextRef="#ctx0" brushRef="#br0" timeOffset="151810.76">13792 18352 54 0,'0'0'453'0,"0"0"-413"16,0 0 43-16,0 0-34 15,0 104-22-15,2-75-22 16,10-5 7-16,0-8 2 15,1-6-12-15,0-10 24 0,7 0 21 16,5-13 13 0,5-14-13-16,-1-10-30 0,0-11 0 15,0-7-8-15,1 4-4 16,-5 4-2-16,2 14-3 16,-8 13 0-16,-6 11-1 15,4 4-1-15,-5 5-2 16,2 6-6-16,2 20 6 15,0 3-2-15,-4 6 5 16,-5 2 1-16,-3-5 0 16,-4-6 0-16,0-4 6 15,-5-9-4-15,-10-9 1 16,-7-4 19-16,-8 0-12 16,-9-17-1-16,-7-9-7 15,-5-10 3-15,-1-1-5 0,3 1-3 16,7 9 3-16,13 12 0 15,12 11 0-15,2 4-7 16,1 2-11-16,7 18-65 16,-2 10-53-16,6 9-46 15,3-5-97-15</inkml:trace>
  <inkml:trace contextRef="#ctx0" brushRef="#br0" timeOffset="152508.96">14283 17595 701 0,'0'0'17'15,"0"0"90"-15,0 0-24 16,0 0-45-16,0 0-35 16,0 0-3-16,61-41 0 15,-25 31 0-15,0-5 0 16,-3 3-11-16,-8 3-28 16,-9-1-16-16,-5 7-2 0,-11 3 6 15,0 0 22 1,0 0 26-16,-11 0-12 0,-11 3 7 15,-8 7 8-15,-5-1 0 16,2 3 6-16,3 3 7 16,2-1 14-16,11-2 10 15,5-3-30-15,2 2-3 16,7 0-4-16,3 2 1 16,0-3-1-16,0 2 0 15,0 0 0-15,0 0 9 16,0-7-8-16,3 3 9 15,0-4-2-15,0-2-3 0,1 1 3 16,-4-3 1 0,3 0 2-16,-3 0 24 0,3 0-4 15,3 0 14-15,6 0 9 16,12-8-13-16,12 1 3 16,7 0-41-16,2 0 1 15,1 7-8-15,-1 0 1 16,-7 0-1-16,-1 2 4 15,-8 13-5-15,-11 2 3 16,-8 1-7-16,-5 3 8 16,-5 2-3-16,-9 7 8 15,-15-1-4-15,-13 2 8 16,-8-1-2-16,-4-5 2 16,1-5-8-16,2-3-4 15,7-4-15-15,7-9-74 16,9-2-69-16,11-2-88 15,12-15-154-15</inkml:trace>
  <inkml:trace contextRef="#ctx0" brushRef="#br0" timeOffset="152780.81">15101 17703 225 0,'0'0'696'0,"0"0"-567"16,0 0 71-16,0 0-40 0,0 0-64 16,0 0-50-16,-13 0-28 15,30-7-14-15,11 1-4 16,15-2 0-16,9-1 0 16,0-2 3-16,-3-1-2 15,-11-1-2-15,-5 4-11 16,-4 1-72-16,-6 5-35 15,3 3-65-15,-6 0-96 16,-1 0-145-16</inkml:trace>
  <inkml:trace contextRef="#ctx0" brushRef="#br0" timeOffset="153281.64">16335 17654 496 0,'0'0'122'15,"0"0"-59"-15,0 0 64 0,0 0-65 16,0 0-31 0,0 0 20-16,-4 0 12 0,4 0-16 15,0 0-26-15,0-4-8 16,11-1 6-16,2-3-16 16,2-5-1-16,3 0 6 15,-6-8-8-15,1-5 10 16,-7-1-6-16,-2 0-3 15,-4 6 12-15,0 7-13 16,0 8 4-16,0 3 2 16,0 3-2-16,0 0-4 15,0 0-9-15,0 0-5 16,0 0 14-16,0 0-13 16,0 0 5-16,0 0 5 15,0 0-1-15,0 0 2 16,0 0-17-16,0 0-44 15,0 0-31-15,0 3-135 0,0 9 2 16,-10 2 11-16</inkml:trace>
  <inkml:trace contextRef="#ctx0" brushRef="#br0" timeOffset="153747.37">15225 17500 14 0,'0'0'24'0,"0"0"-8"16,0 0-9-16,0 0-1 16,0 0 0-16,-91-45 24 0,77 31-7 15,-1-5 10-15,0-1 43 16,4 4-16-16,3 4 29 15,5 10 0-15,0-1 18 16,3 3-8-16,0 0-75 16,0 15-20-16,13 20 0 15,7 12 48-15,5 7-4 16,2 10 0-16,1 2-37 16,2 4-7-16,3-2-4 15,-1 2-54-15,7-7-132 16,3-19-172-16</inkml:trace>
  <inkml:trace contextRef="#ctx0" brushRef="#br0" timeOffset="154363.04">16121 17805 505 0,'0'0'6'0,"0"0"2"15,0 0 41-15,0 0 72 16,0 0-1-16,107-17-19 16,-74-12-10-16,3-7-51 15,1-8-19-15,-6-2-18 16,-2-6-3-16,-13-2 5 15,-13-7-5-15,-3-3-3 0,-3-2-3 16,-19-4 6-16,-8 11 4 16,3 11-2-16,8 21-1 15,7 20 6-15,1 13-7 16,1 37-19-16,1 21-2 16,3 14 21-16,6 8-6 15,0-9 5-15,16-2 1 16,13-9-2-16,7-13-3 15,-1-17 5-15,1-13-11 16,-3-14 11-16,-5-9-1 0,-1 0 4 16,0-12 0-16,-2-11 8 15,4-4-9-15,-10-2 4 16,-1 2-6-16,-6 8-2 16,-6 5-1-16,-3 11-4 15,-2 3 3-15,4 0-8 16,8 7-11-16,4 13 17 15,8-1 0-15,5 3 6 16,3-3-5-16,-2-8 5 16,9-4-2-16,2-7 1 15,4 0 2-15,0-8-3 16,-3-6-2-16,-5 4-44 16,-12 3-10-16,-4 7-53 0,-9 0-60 15,-7 14-81 1</inkml:trace>
  <inkml:trace contextRef="#ctx0" brushRef="#br0" timeOffset="154780.66">16198 18224 830 0,'0'0'109'15,"0"0"57"-15,0 0-94 16,0 0-59-16,0 0-13 16,46-75 0-16,-11 62-2 0,-2 6 1 15,-3 7-5-15,-5 0-22 16,-1 20-3-16,-5 10-18 16,-9 10 9-16,-5 6 14 15,-5 7-9-15,0-2 9 16,0-8-4-16,-8-14 27 15,4-14-2-15,1-11 7 16,3-4-2-16,0 0 12 16,0-20 9-16,0-13-3 15,7-19-18-15,12 2-2 16,0 10-6-16,1 9 15 16,-1 12-7-16,-5 16 3 15,1 3-3-15,8 14-8 0,-3 25-5 16,2 12-19-1,-3 14-68-15,-4 1-81 0,-6-8-19 16,-3-15-91-16</inkml:trace>
  <inkml:trace contextRef="#ctx0" brushRef="#br0" timeOffset="155230.84">16819 18304 722 0,'0'0'147'16,"0"0"-35"-16,0 0-46 0,0 0-53 16,0 0-13-16,0 0 0 15,113-39 8-15,-60 25-8 16,-1-3-2-16,-11-2-18 16,-8 0-19-16,-6 3-1 15,-17 5-17-15,-5 2-6 16,-5 2 43-16,0-1-1 15,-15-5 0-15,-12 2-12 16,2 0 29-16,1 4 4 16,9 2 21-16,8 5 38 15,1 0 13-15,6-3-25 16,0 3 0-16,0 0-7 16,0 0-12-16,0 0-6 0,0 0-22 15,3 0-3 1,16 0-2-16,8 11 10 0,5 2-5 15,3 7 1-15,-2 0-1 16,-10 6 0-16,0 1-2 16,-11 5 2-16,-9 5 4 15,-3 7-1-15,-12 5-3 16,-17-1 0-16,-11-2-50 16,-3-8-87-16,-3-9-161 15,2-12-155-15</inkml:trace>
  <inkml:trace contextRef="#ctx0" brushRef="#br0" timeOffset="155855.01">17529 17132 88 0,'0'0'318'0,"0"0"-205"15,0 0 110-15,0 0-118 16,0 0-53-16,0 0-51 15,-6-26-1-15,6 52-31 16,0 16 14-16,4 11 13 0,13 3 4 16,-2-9-8-16,2-11-23 15,3-11 3-15,-8-13 11 16,-2-7 1-16,3-5 13 16,6 0 3-16,3-22 8 15,5-2 1-15,-1-8-6 16,-3-2 5-16,-8-4 7 15,-3 7 7-15,-6 11 13 16,-3 8-1-16,-3 8-4 16,0 4-30-16,0 7-2 15,0 22-32-15,0 14 32 16,0 12-6-16,3 9-76 16,6-2-57-16,-2-4-74 0,2-11-208 15</inkml:trace>
  <inkml:trace contextRef="#ctx0" brushRef="#br0" timeOffset="156071.59">17612 17713 560 0,'0'0'159'0,"0"0"50"15,0 0-70-15,0 0-75 16,0 0-8-16,0 0-23 15,29-1 0-15,17-8 7 16,16-2-39-16,9 1-2 16,0 2-66-16,-2 8-68 0,-11 0-50 15,-13 3-147-15,-12 12-72 16</inkml:trace>
  <inkml:trace contextRef="#ctx0" brushRef="#br0" timeOffset="156468.65">17881 17925 340 0,'0'0'173'0,"0"0"54"15,0 0-60-15,0 0-95 16,0 0-27-16,0 0-45 16,-20 0-9-16,37 0-4 15,5 0 0-15,9 3 4 0,1 7-46 16,-4 5-7-1,-1-3 7-15,-9 7-23 0,0 0 25 16,-9-2 7-16,-6-5 25 16,-3 0 20-16,0-4-4 15,0-4 5-15,0-1 7 16,0-3 2-16,0 0 65 16,0-8 24-16,9-18-15 15,7-5-83-15,12-8-1 16,7 5-2-16,4 4 2 15,-1 7 2-15,-2 5-1 16,-3 7 3-16,-6 7 9 0,-1 4 5 16,3 3-17-16,-7 17-7 15,4 16 4-15,-6 6-28 16,-8 9-114-16,-5 2-80 16,-3-4-80-16</inkml:trace>
  <inkml:trace contextRef="#ctx0" brushRef="#br0" timeOffset="157010.09">20103 16547 699 0,'0'0'57'0,"0"0"102"15,0 0-3-15,0 0-80 16,0 0-43-16,0 0-2 16,-16-17 3-16,16 14-20 15,21-4-9-15,17 1-5 16,19-4 2-16,15 3-5 16,-2 1-28-16,3-3-47 15,-8 7-15-15,-11 2-72 0,-11 0-44 16,-16 0-52-16,-19 7-42 15</inkml:trace>
  <inkml:trace contextRef="#ctx0" brushRef="#br0" timeOffset="157197.57">20196 16758 26 0,'0'0'124'16,"0"0"49"-16,0 0-20 15,0 0-36-15,0 0-6 16,0 0-21-16,-44 40-33 15,80-40-12-15,21 0 17 16,18 0-41-16,5 0-10 0,3-10-11 16,-2 1-22-16,0-2-96 15,-6-2-84-15,-10-1-107 16</inkml:trace>
  <inkml:trace contextRef="#ctx0" brushRef="#br0" timeOffset="158554.49">23224 15579 372 0,'0'0'104'0,"0"0"-46"16,0 0 65-16,0 0-77 16,0 0-25-16,0 0 26 15,-11 0 6-15,11-3 30 16,4-17 5-16,13-3-42 16,5-10-29-16,7 0-5 15,1 10-11-15,2-1-1 16,3 8 0-16,1 9-1 15,2 7-10-15,-4 0-19 0,-4 19-3 16,-12 12-18 0,-9 5 4-16,-9 7 28 0,-13 1 6 15,-17 4 13 1,-9-4 0-16,-1-5 2 0,-3-6 10 16,5-6 11-16,9-8 12 15,6-6 4-15,13-9-7 16,10-1-12-16,0-3-6 15,0 0-12-15,6 0 4 16,16 0-6-16,12 0 0 16,7 0-3-16,3 0 3 15,-6 0-1-15,-5 0-7 16,-11 10-15-16,-9 3 15 16,-8 4-8-16,-5 5 8 15,-14 12 8-15,-25 10 0 0,-20 8 3 16,-17 2 1-16,-15 1-4 15,-3-8-1-15,11-14-43 16,18-8-46-16,29-11-30 16,23-14-33-16,13-21-212 15</inkml:trace>
  <inkml:trace contextRef="#ctx0" brushRef="#br0" timeOffset="159230.29">24147 15704 39 0,'0'0'93'15,"0"0"-20"-15,0 0 56 16,0 0-56-16,0 0-4 16,0 0 9-16,-1 0-9 15,1 0 7-15,0 0-12 16,0 0 4-16,0 0 14 16,0 0-23-16,0 0-4 15,0 0-8-15,0 0-19 16,0 0 15-16,0 0-20 15,0 0-1-15,-3 0 9 0,3 0-16 16,-4 0 0 0,4 0 2-16,0 0-15 0,0 0 13 15,0 1-15 1,7 1-4-16,21-1 4 0,18 3 1 16,17-1 4-16,4-3-3 15,9 0 3-15,-3 0 6 16,-6 0-10-16,-10-11 4 15,-18 5 17-15,-16-1-8 16,-13 3 1-16,-6 4 2 16,-4 0-17-16,0 0 4 15,0 0-4-15,0 0-32 16,0 0-57-16,0 0-70 16,4 8-51-16,7 1-63 15,8-1-24-15</inkml:trace>
  <inkml:trace contextRef="#ctx0" brushRef="#br0" timeOffset="159678.97">25507 15559 170 0,'0'0'3'0,"0"0"80"16,0 0 13-16,72-95-16 0,-37 64 35 16,-2 5 8-16,-6 2-10 15,-10 10 4-15,-10 6-19 16,-7 8-17-16,0 0-35 16,0 0-37-16,-4 0 0 15,-17 22-9-15,-15 15-6 16,-10 16 6-16,-3 7 3 15,8 6 2-15,10-3-5 16,12-4 3-16,8-12-6 16,11-11 3-16,0-13 0 15,6-10 1-15,12-6 0 16,4-7 1-16,2 0 2 16,2-3-1-16,-3-14 12 15,-5 0-15-15,-6-6 1 16,-9-1 2-16,-3 2-3 0,0 6-9 15,-15 9-18-15,-7 7-52 16,-2 6-45-16,0 18-135 16,9 3-24-16,12-9-111 15</inkml:trace>
  <inkml:trace contextRef="#ctx0" brushRef="#br0" timeOffset="159892.04">25887 15562 687 0,'0'0'89'0,"0"0"145"0,0 0-153 15,0 0-61 1,0 0-20-16,0 0 1 0,45 33-7 16,-10-3 6-16,3 3-6 15,0-4-11-15,-9 0-99 16,-3-1-79-16,-10-9-55 15,-1-12-37-15</inkml:trace>
  <inkml:trace contextRef="#ctx0" brushRef="#br0" timeOffset="160077.04">26157 15536 458 0,'0'0'157'15,"0"0"76"-15,0 0-106 16,0 0-61-16,0 0-48 15,0 0-16-15,-23 7-2 16,5 20-22-16,-5 12 20 16,-8 11 0-16,-3 3-38 15,7-2-78-15,1-1-89 16,9-10-46-16</inkml:trace>
  <inkml:trace contextRef="#ctx0" brushRef="#br0" timeOffset="160408.93">26430 15542 700 0,'0'0'32'0,"0"0"5"16,0 0-34-16,0 0 13 15,-13 70-8-15,4-30 8 16,3-1-12-16,3-5 1 15,3-5-5-15,0-13 0 16,11-6 4-16,12-7 0 16,9-3 12-16,7-3 19 15,7-19 10-15,-1-7-7 16,-8-2 1-16,-7-5 5 16,-11-1 0-16,-13 0-5 15,-6 5-14-15,0 9-21 0,-22 9 0 16,-11 14-8-16,-11 0-34 15,-8 24-74-15,-1 12-88 16,6 3-186-16</inkml:trace>
  <inkml:trace contextRef="#ctx0" brushRef="#br0" timeOffset="161119.31">22976 16511 0 0,'0'0'68'16,"0"0"11"-16,0 0 0 16,-90 0 18-16,65 0-18 15,6 0 8-15,7 0 20 16,4 0-9-16,7-3 34 15,1 3-38-15,0 0-40 16,0 0-10-16,7-7-9 0,29-1-3 16,24-4-27-16,35 1-4 15,38-4 3-15,42 1-4 16,48-2-1-16,40-1 1 16,45-3 0-16,31-2 2 15,20 1-2-15,14-5-2 16,-3 2 2-16,-12 2 2 15,-25-1-2-15,-36 3-1 16,-42 3 1-16,-49 3 22 16,-54 2-12-16,-58 2-4 15,-49 4 3-15,-32 5-6 16,-13 1-3-16,-35 0 0 16,-24 0-93-16,-26 11-52 15,-12 12-35-15,-3 6-12 16,0 1-70-16</inkml:trace>
  <inkml:trace contextRef="#ctx0" brushRef="#br0" timeOffset="161996.7">23570 16755 389 0,'0'0'145'16,"0"0"94"-16,0 0-44 16,0 0-151-16,0 0-13 15,0 0-14-15,-12 0-13 0,32 0-3 16,10-7-1-16,9-3 0 15,3 1-5-15,-7-1-13 16,-12 3-20-16,-8 4-10 16,-11 0 2-16,-2 3 35 15,-2 0 6-15,0 0 3 16,0 0-2-16,-6 0-3 16,-16 0 3-16,-10 9 1 15,-7 0 3-15,1 5 0 16,4 0-2-16,5 2 2 15,10-3-4-15,5-6 2 16,8-4-1-16,3 0 2 0,2 4 1 16,-2 0 0-16,0 3 0 15,-2 2 0-15,-2 2 1 16,3-1-1-16,1 1 0 16,0-2 6-16,-1-6-4 15,4 2 7-15,0-8 13 16,-1 0 7-16,1 0 18 15,0 0-27-15,0 0 0 16,0 0-3-16,0 0-9 16,0 0 2-16,0 0 1 15,0 0-7-15,9 0 17 16,13-3-4-16,11-8 12 16,9 2-3-16,4 1-26 15,-2 3 0-15,-1 5-4 0,-12 0 0 16,-3 3-1-16,-8 10 0 15,-5 1-5-15,-6 4 8 16,-6 2-7-16,-3 4 5 16,0 0 1-16,-22 4 3 15,-13 6 10-15,-10-1-10 16,-8-4 0-16,-6 1-2 16,8-7-3-16,11 1-56 15,15-11-45-15,15-3-170 16,10-10-117-16</inkml:trace>
  <inkml:trace contextRef="#ctx0" brushRef="#br0" timeOffset="162478.1">24245 17033 688 0,'0'0'132'0,"0"0"95"16,0 0-130-16,0 0-39 15,0 0-30-15,0 0-11 16,44-18-2-16,8 12-8 0,12-1 11 16,2 2-18-16,-4 0-5 15,-4 0-2-15,-7 1-59 16,-6 1-41-16,-5 0-48 16,-6 1-103-16,-13 0-56 15</inkml:trace>
  <inkml:trace contextRef="#ctx0" brushRef="#br0" timeOffset="162700.7">24494 16820 410 0,'0'0'189'16,"0"0"-54"-16,0 0 146 0,0 0-185 15,0 0-51 1,0 0 19-16,-43-29-41 0,42 36-23 15,-1 15-5-15,2 15-13 16,0 15 13-16,0 22 5 16,0 8-2-16,0 7-42 15,0 6-67-15,0-11-122 16,0-14-130-16</inkml:trace>
  <inkml:trace contextRef="#ctx0" brushRef="#br0" timeOffset="163353.93">25761 16781 283 0,'0'0'87'16,"0"0"68"-16,0 0-43 15,0 0-75-15,0 0-23 16,0 0-14-16,-12 63 0 15,12-19 56-15,0 5-44 16,0-3-11-16,4-5 2 0,10-3-3 16,1-11-2-16,4-8-1 15,6-15-26-15,4-4 9 16,3-4 1-16,1-23 19 16,-3-2 7-16,-3-4 2 15,-9 0 5-15,-2-5 27 16,-7 6 18-16,-3 4-4 15,-3 11-19-15,-3 12-6 16,0 5-4-16,0 0-26 16,0 22-14-16,0 23-10 15,3 14 24-15,2 14-2 16,2 7 2-16,4-6-73 16,6-6-82-16,6-15-95 0,1-27-141 15</inkml:trace>
  <inkml:trace contextRef="#ctx0" brushRef="#br0" timeOffset="163549.44">26331 16983 723 0,'0'0'168'0,"0"0"50"16,0 0-166-16,0 0-45 15,0 0-7-15,0 0-7 16,19 16 6-16,12 14-4 15,5 3 1-15,3 6-15 0,-5-3-75 16,-3 1-76 0,-5-7-104-16,-7-16-104 0</inkml:trace>
  <inkml:trace contextRef="#ctx0" brushRef="#br0" timeOffset="163737.44">26518 16997 61 0,'0'0'580'0,"0"0"-449"16,0 0 76-16,0 0-191 16,0 0-14-16,0 0-4 15,0 0-6-15,-61 36-4 0,39 10 6 16,-5 6 4 0,3 1-83-16,5 1-104 0,4-5-71 15,13-20-173-15</inkml:trace>
  <inkml:trace contextRef="#ctx0" brushRef="#br0" timeOffset="164068.31">26832 16975 606 0,'0'0'141'15,"0"0"-108"-15,0 0-17 16,0 0-10-16,0 98-6 15,0-43 12-15,0-5-10 16,0-7-2-16,9-8 0 16,5-13-5-16,2-10 5 0,7-12-18 15,4 0 14-15,3-14 4 16,0-13 5-16,-7-5-1 16,-9-11 19-16,-9 1 42 15,-5-1 7-15,-9-1-6 16,-20 14-11-16,-5 10-13 15,-8 11-12-15,-1 9-30 16,3 9-8-16,5 20 7 16,10 16-52-16,12 6-67 15,13 7-97-15,0-12-132 16</inkml:trace>
  <inkml:trace contextRef="#ctx0" brushRef="#br0" timeOffset="164321.51">27870 16157 947 0,'0'0'5'16,"0"0"3"-16,0 0 86 15,0 0-90-15,0 0-1 0,0 0-6 16,122-50-3 0,-48 41-45-16,6-2-48 0,3 5-48 15,-6-5-83-15,-16 5-63 16</inkml:trace>
  <inkml:trace contextRef="#ctx0" brushRef="#br0" timeOffset="164493.46">27855 16402 491 0,'0'0'153'15,"0"0"54"-15,0 0-92 16,0 0-99-16,0 0-16 16,0 0-1-16,128 0-9 0,-43-16-110 15,6-5-183-15,-7-12-220 16</inkml:trace>
  <inkml:trace contextRef="#ctx0" brushRef="#br0" timeOffset="165063.03">29608 15219 862 0,'0'0'13'0,"0"0"14"16,0 0 44-16,85-93-71 15,-30 76-4-15,3 8-13 16,-3 2-34-16,-9 7-8 16,-6 0-3-16,-12 16-32 15,-9 12 8-15,-13 7 34 16,-6 5 0-16,-8 0 24 0,-18-1 21 16,-4-5 7-16,-2-8 2 15,6-6 42-15,6-4 29 16,7-9-7-16,7-4-23 15,6-2-25-15,0 5-3 16,7 1-13-16,23 6 6 16,12 4-1-16,4 5-4 15,0-2 0-15,-12-3-3 16,-14-5-4-16,-10-2 0 16,-10 1-2-16,0 1-2 15,-22 5 8-15,-17 4 4 16,-14 4 32-16,-12-1-13 15,-6-4 15-15,1-3-28 0,7-2-10 16,11-4 0 0,12-5-51-16,10 1-86 0,8-3-60 15,8-4-214-15</inkml:trace>
  <inkml:trace contextRef="#ctx0" brushRef="#br0" timeOffset="165268.59">29515 15886 432 0,'0'0'109'0,"0"0"-36"15,0 0 81-15,0 0-57 16,0 0-6-16,87 59 44 16,7-38-57-16,25-9-58 0,19-12-17 15,12 0-6-15,-5-12-67 16,-10 1-96-16,-16 5-105 15,-20-1-7-15</inkml:trace>
  <inkml:trace contextRef="#ctx0" brushRef="#br0" timeOffset="165911.79">30001 16358 414 0,'0'0'223'15,"0"0"-124"-15,0 0 17 16,0 0-95-16,0 0 4 16,0 0-7-16,43-3-17 15,5-15-1-15,0 3-18 0,-12 0-47 16,-11 5-42-16,-11 6 9 16,-9 1-35-16,-5 3 34 15,-13 0 3-15,-21 15 62 16,-14 2 34-16,-9 6 0 15,-2-2 4-15,-3-1 26 16,6-2 19-16,5-3 28 16,14-6-35-16,10-4 18 15,12 0 1-15,9-2-14 16,5-3-6-16,-1 0-22 0,2 0 1 16,0 1 10-16,0 0-30 15,0 4-6-15,0 2-1 16,0 8-10-16,0 6 17 15,0 8 0-15,0-5 0 16,0 1 1-16,0-8 3 16,0-5-1-16,0-3 25 15,0-6 8-15,0-1 23 16,0-2 15-16,0 0-7 16,0 0 11-16,0 0-25 15,6 0 2-15,18 0 2 16,10-6-24-16,12-5-16 15,2 4-17-15,0 5 5 0,-6-1-8 16,-2 3 3 0,-10 0-6-16,-11 7 6 0,-5 9-9 15,-10 1-1-15,-4 5-4 16,0 6 1-16,-21 5 10 16,-18 4 1-16,-16 1 2 15,-12-1-2-15,-7-6-1 16,5-3-29-16,12-8-33 15,20-4-20-15,15-12-45 16,19-4-181-16,4-17-191 16</inkml:trace>
  <inkml:trace contextRef="#ctx0" brushRef="#br0" timeOffset="166257.24">31035 16355 978 0,'0'0'9'16,"0"0"-5"-16,103-57-4 15,-41 39-30-15,6 1-91 16,-7 0-156-16,-8-9 96 15</inkml:trace>
  <inkml:trace contextRef="#ctx0" brushRef="#br0" timeOffset="-209819.93">7065 13740 30 0,'0'0'55'0,"0"0"-16"16,0 0 18-16,0 0-15 15,0 0-7-15,0 0 6 16,0 0-3-16,0 0-11 15,-10-17-2-15,10 17 5 16,0 0-3-16,0 0 0 16,0 6-26-16,0 27 0 15,7 27-1-15,10 32 18 16,5 20-3-16,-1 13-9 16,-6 1-4-16,-9-10-2 0,-6-7 2 15,0-20-2 1,0-18 2-16,-3-20-2 0,0-18 2 15,-3-16 0-15,6-7-2 16,0-7 11-16,-3-3-4 16,0 0 24-16,-3-10 14 15,-12-13-12-15,-4-13-33 16,-5-7 0-16,-4-3 0 16,4 3 7-16,9 9-6 15,3 12 15-15,9 8 1 16,3 11 1-16,3 3-10 15,0 0-8-15,0 0-10 0,0 0-9 16,12 24-10 0,18 8 29-16,10 11 3 0,-1 1 0 15,0-7-3-15,-5-11-1 16,-7-8-1-16,-8-7-1 16,-2-11 5-16,-1 0-2 15,3-17 4-15,8-19 8 16,2-18 4-16,3-11-2 15,1-5-13-15,0 8-1 16,-5 9 0-16,2 13-58 16,-9 14-77-16,-6 13-121 15</inkml:trace>
  <inkml:trace contextRef="#ctx0" brushRef="#br0" timeOffset="-198298.79">28792 11417 4 0,'0'0'14'16,"0"0"4"-16,0 0 0 16,0 0-5-16,0 0-4 15,0 0-1-15,2 0-4 16,-2 0 5-16,0 0-2 16,0 0-5-16,0 0 2 15,0 0 0-15,0 0-2 16,0 0-1-16,0 0-1 15,0 0 0-15,0 0 0 16,0 0-1-16,0 0-3 0,0 0-9 16,0 0-7-16,0 0 1 15,0 0-4-15,0 0-2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18:16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25972 2740 366 0,'0'0'9'0,"0"0"-8"15,0 0 19-15,0 0 52 16,0 0-28-16,0 0-14 16,0 0 7-16,19 10-9 15,-18-10-10-15,-1 0 7 16,2 2-2-16,1-2-2 16,10 0-1-16,18 0-2 15,26-9 38-15,31-13 22 16,27-8-38-16,16-3-14 0,15-2-22 15,8 4-2-15,-4 4-2 16,-3 1 0-16,-12 5 0 16,-22 1 0-16,-27 3 0 15,-28 3-2-15,-27 8 6 16,-19 3-3-16,-11 3 10 16,-1-2-4-16,-14-6-7 15,-27-6-34-15,-17-6-55 16,-9-2 3-16,4 5 20 15,10 2 48-15,14 0 18 16,12 1 9-16,5 0 0 16,7 2 2-16,6 3 16 15,6 3 28-15,3 4-22 0,0 2-12 16,0 0-14 0,15-3-6-16,22 3 8 0,20 0-7 15,13 0 7-15,6 17-2 16,-6 8-3-16,-6 8-2 15,-13 3-1-15,-17 5-2 16,-17 6 0-16,-17 4-4 16,-15 12 5-16,-36 6 5 15,-21 2-5-15,-16-4-29 16,-6-4-32-16,2-10-71 16,8-7-97-16,17-12-135 15</inkml:trace>
  <inkml:trace contextRef="#ctx0" brushRef="#br0" timeOffset="4527.17">28725 2191 139 0,'0'0'41'16,"0"0"86"-16,0 0 40 15,0 0-161-15,-20-95 42 16,8 76 5-16,3 5 76 0,2 8-108 16,0 3 6-16,-3 2 8 15,-3 1-10 1,-11 0-19-16,-10 10-4 0,-11 22 0 15,-6 16-2-15,-1 11-2 16,8 10 2-16,12 1-2 16,19-8-1-16,13-10 0 15,0-12-4-15,25-13 7 16,15-15 0-16,17-11 2 16,15-2 6-16,13-28 6 15,3-17-9-15,-2-7-5 16,-8-1 0-16,-14 2 7 0,-16 6-6 15,-19 2 1-15,-15 6 3 16,-11 6 2-16,-3 11 2 16,0 11-9-16,0 7-2 15,0 3-1-15,-2 17-33 16,-4 15 15-16,6 9 13 16,0 0-7-16,21-4 10 15,12-4-31-15,10-10 5 16,2-9 20-16,7-12-8 15,-2-2-7-15,-3-7-1 16,-8-15 17-16,-11-5-26 16,-8-6 3-16,-16-2 3 15,-4-3 16-15,-14-1 13 0,-22-4 1 16,-6 9 8 0,-6 10 5-16,2 17 7 0,3 7-20 15,4 14-8-15,6 12 4 16,8 3 0-16,11-2-10 15,9-5 10-15,5-6-2 16,3-6 0-16,21-10 6 16,11 0 6-16,10-5 17 15,5-16 13-15,5-6 10 16,-1-5-4-16,-5 1-16 16,-8 5 11-16,-10 4-3 15,-12 8-11-15,-8 8-9 16,-6 4-5-16,-5 2-9 15,5 2-9-15,0 18-36 16,4 6 43-16,7 5 2 16,-1-3 3-16,3-7 0 0,-5-6-1 15,5-7 2-15,-4-3 3 16,5-5 1-16,5 0 16 16,4-11 3-16,5-13 10 15,0-5-2-15,-2-7-15 16,-1-5 4-16,-6 2 3 15,-5 2-3-15,-6 12-5 16,-5 11-17-16,-6 10-2 16,1 4-1-16,4 10-25 15,9 17-15-15,7 12 36 0,1 3-20 16,3-5-17-16,-1-6-63 16,-3-9-7-16,-5-10 48 15,-4-7 11-15,-1-5 33 16,-2-1 11-16,0-20 9 15,-2-11 8-15,3-11-7 16,-3-10 37-16,-2-8 46 16,2 6 4-16,-3 11-8 15,-3 18-5-15,-2 19-19 16,6 7-45-16,10 12-11 16,12 22-33-16,11 14 33 15,3 5 0-15,0-2 2 16,-7-10-2-16,-4-11 0 0,-9-13 11 15,-7-9-9-15,-6-7-1 16,-3-1 18-16,1-17 26 16,1-20 29-16,-2-24-69 15,-5-18-2-15,-2-12-6 16,0 7 2-16,0 15-6 16,-4 23-2-16,4 26-15 15,0 16-25-15,0 4-64 16,17 21-125-16,19 11 93 15,10 9 21-15,2-2-1 16,-2-10-15-16,-13-3 43 16,-12-11 97-16,-12-7 3 15,-8-2 86-15,-1-3 36 16,0 2 2-16,-4 2-18 0,-7 0-16 16,-1 0-10-16,6-4-22 15,3-2-21-15,3-1-31 16,0 0 5-16,0 0-9 15,0 0 15-15,14 0 19 16,14-13-17-16,7-7 4 16,2-6-13-16,-8-6-13 15,-7 3 0-15,-8-3-16 16,-12-6 5-16,-2-1-1 16,-13 5-14-16,-15 13 18 15,-8 21-3-15,-9 19-14 16,-5 32 16-16,-1 15-1 15,10 8 6-15,11 1-1 0,18-5 4 16,12-12-3-16,9-14 1 16,29-17 6-16,14-15 1 15,12-12 4-15,13-12-1 16,2-20-7-16,3-9-36 16,-14-2-30-16,-18-6 61 15,-20-2-49-15,-22-2 54 16,-8 2 6-16,-14 12-6 15,-16 14 0-15,-3 17 3 16,-2 8 4-16,4 3-3 16,6 11-1-16,11 0-6 15,9-1-2-15,5-4-9 16,22-3 14-16,20-4 1 0,18-2 17 16,7-2-7-16,-1-9-9 15,-5 3 7-15,-6 6-9 16,-12 2 0-16,-15 0 15 15,-11 12-15-15,-12 8-12 16,-5 8-2-16,0 7 12 16,-11-1 2-16,-1-6 4 15,3-8-3-15,6-9-1 16,3-7 0-16,0-2-8 16,2-2-12-16,23-5 3 15,11-16 11-15,10-11-51 16,-1-9-34-16,-2-8-14 0,-10-8 57 15,-11-4 48-15,-7 7 6 16,-12 16 18-16,-3 16 48 16,-4 20 6-16,-23 2-52 15,-9 24-26-15,-7 12 0 16,4 5 0-16,6-3 0 16,12-4 0-16,11-10-2 15,8-7 0-15,2-7-9 16,12-6 7-16,14-4 4 15,4 0-1-15,-4-11 1 16,-2-6 0-16,-6-4 0 16,-5-3 1-16,-3-8 10 15,0 5 26-15,-4 5-9 16,-2 10 50-16,-2 10-17 0,-2 2-46 16,0 17-15-16,0 28-11 15,6 23 11-15,7 18 43 16,4 10-30-16,8 10 44 15,5 5-18-15,3 4-26 16,2 1 3-16,-3-8-11 16,-11-14-3-16,-15-16 2 15,-6-12 1-15,-35-15 22 16,-14-7 18-16,-12-10-7 16,-5-16 1-16,-4-18-24 15,1-17 8-15,7-38-14 16,11-27-3-16,23-25 2 15,19-13-8-15,9-4-6 0,22 3-2 16,21 17-8 0,14 9-12-16,10 16 23 0,4 16 3 15,4 12-5-15,0 14 7 16,-5 4 0-16,-4 6-1 16,-15 7 1-16,-18 4-1 15,-11 6 0-15,-12 3 1 16,-7 2-1-16,-2 5 1 15,-1 0 0-15,0 0-4 16,0 0 4-16,0 0 0 16,2 0 4-16,2-1-1 15,6-5 3-15,3-8 3 16,2-2-9-16,0-3 12 0,-3-1-11 16,-3-3 3-16,-6-8 2 15,-3 1-4-15,0 4-4 16,-12 9-2-16,-9 7-6 15,-6 10 3-15,-6 11-8 16,-3 28 3-16,4 17-1 16,9 13 2-16,14 0 7 15,9-8 3-15,6-12 1 16,23-16 0-16,8-9 1 16,9-9 7-16,5-9-1 15,1-6-4-15,-1 0 7 16,-8-18-3-16,-4-6-4 0,-10-5 10 15,-9-6-9-15,-7-10 4 16,-8-14 2-16,-5 2 0 16,0 12-2-16,0 19-4 15,0 19 3-15,-2 7-7 16,2 0-14-16,0 13-18 16,0 12 23-16,0 5 9 15,3-1 1-15,5-5-1 16,-2-4 0-16,0-5 11 15,-3-7-7-15,-2-3 5 16,1-5 1-16,-1 0 1 16,-1 0 9-16,0 0 10 15,0 1-1-15,0-1-5 16,0 4-24-16,0 0-10 16,0 7-2-16,0 3 12 0,0 1 1 15,0-3-1-15,0-7 0 16,0-3 4-16,0-2-1 15,0 0 2-15,0 0 11 16,11 0 2-16,11-17 11 16,8-12-13-16,4-14-15 15,-3-6 11-15,-5-1-11 16,-7-1 0-16,-2 9 2 16,-5 9-3-16,-4 13 0 15,-3 9 0-15,-2 11-7 16,3 0-3-16,6 15-35 15,3 13 20-15,6 3 23 0,-6-2-5 16,-2-5 1 0,-6-7 1-16,-4-5 5 0,-1-7-3 15,-1-3 4-15,-1-2-1 16,2 0 7-16,0 0 2 16,2 0 11-16,5-19 2 15,0-10-17-15,1-4 4 16,2-1-9-16,-4 9 0 15,-1 8 0-15,-2 10 0 16,-4 5-1-16,6 2-9 16,4 0-14-16,7 10 15 15,0 9-2-15,-4-2 4 16,-3-3 6-16,-6-3-3 0,-4-5 0 16,-1-3-3-16,0-3-1 15,0 2 5-15,0 0 5 16,0-2-2-16,-1 0 9 15,-10 0 2-15,-7 0 2 16,-1-11-3-16,-2-2-9 16,0 3-1-16,8 6 0 15,1 4-7-15,3 2-8 16,3 21-8-16,0 10 15 16,4 7-7-16,2 4-8 15,9 3 12-15,17-9-10 16,9-9 0-16,6-7-19 0,8-17 22 15,6-5-4-15,2-5-39 16,0-22-9-16,-5-11 20 16,-8-6-28-16,-18-8 28 15,-10-4 26-15,-16 4 6 16,-4 0 10-16,-20 14 4 16,-6 12 4-16,5 15 33 15,0 11-23-15,5 9-10 16,4 18-9-16,10 5 9 15,6 3-4-15,0-3 2 16,20-1 4-16,12-4 11 16,7-10-12-16,8-9 3 15,0-8 3-15,0 0-6 16,-6-8 8-16,-9-12-5 0,-11-1-2 16,-13-1 9-16,-8-7-8 15,-8 0 3-15,-17 4-4 16,-10 8 3-16,-9 10 3 15,1 7-2-15,-7 17-2 16,7 15-8-16,9 11 8 16,8 7 4-16,10 7 5 15,12 3-9-15,4-2 9 16,22-5-13-16,33-11 1 16,33-8-1-16,26-9-3 15,14-11-21-15,-6-8-138 16,-25-6-11-16,-37 0 86 15</inkml:trace>
  <inkml:trace contextRef="#ctx0" brushRef="#br0" timeOffset="5001.92">29593 3237 602 0,'0'0'0'0,"0"0"-19"16,-41 96 10-16,41-41 9 16,9-1-4-16,24-7 4 15,14-10-11-15,11-17-23 16,14-16-2-16,5-4 35 16,-4-30 1-16,-11-10 5 15,-15-7 4-15,-20-2 7 16,-20-8-12-16,-7-7 29 0,-26-4-7 15,-23 3 1-15,-7 14-11 16,-5 27 3-16,1 24 10 16,3 24-29-16,9 27-13 15,13 12 2-15,21 2 6 16,14-2-48-16,26-7-35 16,26-10-50-16,16-16-121 15</inkml:trace>
  <inkml:trace contextRef="#ctx0" brushRef="#br0" timeOffset="5239.06">30347 3141 249 0,'0'0'160'15,"-7"-104"-4"-15,-7 72 31 16,2 19-79-16,4 13-46 0,-1 3-44 16,-2 40-18-16,4 28-18 15,2 29 18-15,5 19 3 16,0 15 7-16,17 6-8 15,6 4-4-15,2-10-2 16,0-18-75-16,-3-25-42 16,-6-32-1-16,-8-22 11 15,-8-21 50-15,-6-16 18 16,-31-21 11-16,-16-30-97 16,-13-24-94-16</inkml:trace>
  <inkml:trace contextRef="#ctx0" brushRef="#br0" timeOffset="5335.82">30100 3797 7 0,'0'0'229'0,"-26"-95"-73"15,26 65-87-15,29 0-4 0,25-3-39 16,24-5-26-16,21-3-8 16,20-1-47-16,15-7-87 15,2-3-205-15</inkml:trace>
  <inkml:trace contextRef="#ctx0" brushRef="#br0" timeOffset="6654.82">29953 4718 580 0,'0'0'8'0,"0"0"48"0,0 0-13 15,0 0 0-15,85-80-16 16,-38 24-11-16,-5-6 7 16,-7-5-22-16,-11 0 8 15,-7 3 7-15,-8 16-7 16,-6 20 12-16,-3 15 20 16,0 13-5-16,0 0-36 15,-2 10-26-15,-7 19 4 16,3 8 19-16,5 6-2 15,1-6 0-15,7-2 1 16,17-3-4-16,10-5 5 16,4-3-6-16,1-5 8 0,-4-4 1 15,-14-3-12 1,-9-6 11-16,-9-2-12 16,-3 3 1-16,-5 7-1 0,-23 2 13 15,-12 1-6-15,-6-2 6 16,-2-7-13-16,15-5-13 15,14-1-51-15,13-2 7 16,6-13 4-16,30-20-74 16,16-11-51-16,7-5 102 15,0-3 76-15,-10 9 13 16,-10 7 73-16,-13 14 45 16,-9 11-29-16,-8 11 2 15,-3 0 3-15,0 0-18 16,0 4-41-16,-1 18-35 15,-10 13 0-15,2 4 20 0,3-1 7 16,5-9-24-16,1-9-3 16,1-7 2-16,17-5 1 15,10-8 1-15,10-4 4 16,8-22 4-16,5-13-12 16,-5-3-1-16,-10 0-22 15,-13 6 18-15,-10 13 5 16,-12 10 6-16,-1 9 6 15,0 4 19-15,-25 11-31 16,-14 20-19-16,-9 14 18 16,2 8-5-16,10 0 6 15,12 0-1-15,10-7 0 0,12-10-7 16,2-9 4-16,21-12-31 16,25-13 3-16,21-2 27 15,14-25-15-15,2-10-32 16,-1-2-34-16,-13 4 40 15,-12 8 46-15,-17 8-4 16,-16 10 4-16,-17 7 14 16,-7 0-9-16,0 4 18 15,-9 19-23-15,-12 6 34 16,-4 0 56-16,-2-5-37 16,3-9 8-16,8-5-18 15,8-7-4-15,8-3 12 16,0-2-11-16,0-29 18 0,17-15-42 15,8-17-16-15,12-1-16 16,1 7-6-16,-6 18 9 16,-6 15 8-16,-13 17 0 15,1 7-8-15,-4 21-5 16,-1 28-22-16,1 24 39 16,-5 19 1-16,-4 14 3 15,1 15-1-15,3-7 4 16,4-13 17-16,4-21-16 15,-3-26 0-15,-1-17 64 16,-1-18-59-16,-5-11 10 16,-2-8 29-16,4 0-6 0,5-25-13 15,8-28 50 1,0-26-82-16,1-27-22 0,-1-11-49 16,-6 3-14-16,0 16 0 15,1 25-31-15,-2 18-60 16,1 16-73-16,-3 5-100 15</inkml:trace>
  <inkml:trace contextRef="#ctx0" brushRef="#br0" timeOffset="9018.9">31505 4272 539 0,'0'0'111'15,"0"0"37"-15,0 0 26 16,0 0-92-16,0 0-82 15,0 0-3-15,-3 77-5 0,1-31 8 16,2 1 5-16,0-6-5 16,0-10 0-16,5-6-2 15,8-11 2-15,4-10-14 16,8-4-11-16,5-9 8 16,6-25 14-16,1-5-17 15,-7-5-5-15,-5-3 23 16,-3 2 1-16,-7 5 1 15,0 11-2-15,-7 12 4 16,-5 8-6-16,-2 9 2 16,2 3-31-16,5 24-69 15,7 10 38-15,4 5 64 0,7-4-31 16,5-7-75-16,7-5 2 16,7-11 39-16,7-11 18 15,-1-4 31-15,0-11-2 16,-4-13 18-16,-5-3 0 15,-10-7 0-15,-9-1 40 16,-13-2-3-16,-10 1 65 16,0 7-7-16,0 11-12 15,-5 11 14-15,2 5-43 16,1 2-54-16,1 0-13 16,1 17-23-16,0 5 26 15,0 0 9-15,11-2-2 16,3-7-9-16,3-8-18 0,2-3 6 15,3-2 17-15,0-5 3 16,0-12-14-16,-9-5-1 16,-4-4-9-16,-9-5 20 15,0-3 8-15,-16-2 0 16,-8 4 24-16,0 9-18 16,0 15 3-16,-1 8-9 15,1 10-4-15,6 23-14 16,2 8 7-16,10 6 7 15,6-5 4-15,0-4-5 16,19-10-21-16,8-9-10 16,9-12-9-16,2-7 35 0,7-11 10 15,3-18 4-15,-2-4-4 16,-1-7-5-16,-2-3 5 16,-1-6 17-16,-5-3-6 15,-2 4 41-15,-12 13 2 16,-6 17-30-16,-10 10 51 15,-1 8-75-15,6 0-5 16,8 16-10-16,5 8 11 16,2 1 3-16,-5-1-4 15,-2-4 5-15,-7-4 6 16,-1-7 9-16,-8-4 0 16,-2-5-3-16,-1 0 12 15,-1 0 0-15,0 0 53 0,0 0-18 16,0-9 7-1,0-2-49-15,0 3-8 0,0 5 16 16,0 1-12-16,0 2-2 16,0 0-11-16,0 0-7 15,0 0 4-15,0 0-10 16,0 0 7-16,0 0 2 16,0 0 4-16,0 0 4 15,0 0 2-15,0 0 0 16,0 0 7-16,0 0-5 15,2 0 4-15,-2 0 9 16,0 0-6-16,0 0 1 16,0 0 4-16,0 0-8 15,0 0 10-15,0 0-19 0,0 0-1 16,0 0 6-16,1 0-8 16,-1 0 0-16,0 0 0 15,0 0-1-15,0 0-2 16,0 0-1-16,0 0-8 15,0 0 6-15,0 0-14 16,0 0-2-16,0 0 1 16,0 0-4-16,0 0 9 15,2 0-4-15,-2 8 5 16,2 0 14-16,-1 2 1 16,2 2-1-16,1 5 1 15,-1 2 0-15,2 5-5 16,-1-1 5-16,1 1-6 15,-2-6-2-15,0-7-9 0,-2-7-2 16,-1-3 7-16,2-1 12 16,-2 0 9-16,0 0 3 15,1 0 1-15,-1-12 15 16,0-13-20-16,0-9-7 16,0-7-2-16,0 1 3 15,0-1-4-15,3 4 2 16,6 5-8-16,9 0 8 15,8 5-6-15,3 2-2 16,1 2 3-16,-2 9-10 16,-4 9 13-16,0 5-8 0,-3 5-1 15,1 22 2-15,2 4 0 16,-9 3 5-16,-2-1 3 16,-6-3 2-1,-4-5 0-15,-3-9-1 0,0-3 0 16,0-9 7-16,0-4-5 15,0 0 9-15,0 0 6 16,0 0 9-16,3-4 20 16,11-23-16-16,0-13-29 15,2-6-2-15,-1 0-7 16,-2 7 1-16,-2 11 3 16,-2 11 2-16,-6 8 1 15,1 7-2-15,-4 2-4 0,0 0 6 16,0 0-12-1,0 0 4-15,0 0-1 0,0 0-3 16,0 0 13-16,0 0-10 16,0 0-9-16,0 7 7 15,0 2 8-15,2 0 3 16,-2-4 1-16,0 1 0 16,0-6 0-16,1 0 1 15,-1 0-1-15,0 0 10 16,2 0-2-16,-2 0 5 15,3 0 1-15,3-3-3 16,4-4 5-16,5-3-16 0,0 1 1 16,3-3-4-1,1 0 3-15,2-1-1 0,2 4 1 16,-6 2 0-16,-1 3-2 16,-6 1 2-16,-3 3-1 15,-5 0-1-15,-2 0 2 16,0 0-3-16,0 2-8 15,0 10-12-15,-9 2 5 16,-6 8 16-16,-6 0 2 16,2 1 3-16,-2-3-3 15,3-6 0-15,6-3 0 16,4-5 1-16,5-3-4 16,3 2 3-16,0-2-8 15,0 1 6-15,0 4-12 16,16 1-1-16,7-1 5 15,12-4-7-15,7-1-3 16,4-3-16-16,-7 0 22 0,-7-6 6 16,-3-5-19-16,-10-5 26 15,-1-3-15-15,-5-3 0 16,-5-7-1-16,-7-4-8 16,-1-4-11-16,0 2 22 15,-10 8 4-15,-5 9 10 16,6 11-3-16,0 7-1 15,3 0-4-15,-1 8-5 16,1 8-2-16,6 0 8 16,0 1-18-16,0-3-18 0,3-2 15 15,14-7 16-15,10-5 12 16,0 0 0-16,-4 0-14 16,-4-10 5-16,-10-2 9 15,0 2 2-15,-8-1 5 16,-1-2 0-16,0-2 3 15,0 1-2-15,-7 5-1 16,-7 6 21-16,-2 3-24 16,-5 9-2-16,-4 22 1 15,4 8 7-15,4 9 24 16,7-1-29-16,7-1 7 16,3-6-12-16,0-8-2 15,21-11-60-15,10-7-47 16,7-14-78-16</inkml:trace>
  <inkml:trace contextRef="#ctx0" brushRef="#br0" timeOffset="20171.59">33293 4635 147 0,'0'0'3'0,"0"0"1"16,0 0-4-16,0 0 30 16,0 0 29-16,0 0-2 15,0 0-4-15,112-31-25 16,-70 19-2-16,0-3-10 0,5 3-10 16,-2-3 1-16,1 1-3 15,-2 2-4-15,-3 2-6 16,-6 2 5-16,-6 2-47 15,-10 2-35-15,-12 4-69 16</inkml:trace>
  <inkml:trace contextRef="#ctx0" brushRef="#br0" timeOffset="20434.29">33181 5000 13 0,'0'0'350'0,"0"0"-335"16,0 0 16-16,0 0 22 16,0 0-1-16,0 0 4 15,88-25-15-15,-33 6-15 16,4-4-10-16,-4-1-14 16,-3 1 2-16,-1 2-4 15,-5 1 0-15,-3 3-1 16,-11 3 1-16,-10 5-33 15,-9 0-32-15,-6 1-47 16,-7 0-54-16,0-1-72 0</inkml:trace>
  <inkml:trace contextRef="#ctx0" brushRef="#br0" timeOffset="45101.6">18367 3771 6 0,'0'0'7'16,"0"0"-1"-1,0 0 5-15,0 0-6 0,0 0-3 16,0 0-2-16,0 0-1 16,0 0 0-16,0 0-4 15,0 0-1-15,0 0 1 16,0 0-14-16</inkml:trace>
  <inkml:trace contextRef="#ctx0" brushRef="#br0" timeOffset="45859.99">16887 3882 1 0,'0'0'4'15,"0"0"-3"-15,0 0-1 16,0 0 0-16,0 0-6 16</inkml:trace>
  <inkml:trace contextRef="#ctx0" brushRef="#br0" timeOffset="55442.57">15367 3699 79 0,'0'0'9'15,"0"0"50"-15,0 0 41 16,0 0-16-16,0 0-11 0,0 0-28 16,0 0-16-16,0-3 5 15,0 3-18-15,0 0-8 16,0 0-8-16,0 0-7 15,7-4-1-15,9 3-59 16,23 1-41-16,19 0 4 16,24 0-33-16</inkml:trace>
  <inkml:trace contextRef="#ctx0" brushRef="#br0" timeOffset="56074.15">18219 3692 67 0,'0'0'1'0,"0"0"1"16,0 0 39-16,0 0 28 16,0 0-13-16,0 0-22 15,-3 4 0-15,3-4-4 16,0 0 10-16,0 0-12 16,0 0-4-16,0 0-3 15,0 0-7-15,0 0 4 16,0 0-9-16,0-5 3 15,0 4-9-15,0-2-3 16,0 3-5-16,0 0-37 16,0 0-75-16,-20 0-73 0</inkml:trace>
  <inkml:trace contextRef="#ctx0" brushRef="#br0" timeOffset="57093.75">15366 3492 20 0,'0'0'40'0,"0"0"-21"16,0 0-12-16,0 0-7 15,0 0-23-15,0 0-40 16</inkml:trace>
  <inkml:trace contextRef="#ctx0" brushRef="#br0" timeOffset="57514.52">18239 3666 117 0,'0'0'0'15,"0"0"1"-15,0 0 4 16,0 0 25-16,0 0-10 16,0 0-19-16,-3 0-2 15,3 0-4-15,-11 0-64 16</inkml:trace>
  <inkml:trace contextRef="#ctx0" brushRef="#br0" timeOffset="57754.04">14880 3852 49 0,'0'0'0'0</inkml:trace>
  <inkml:trace contextRef="#ctx0" brushRef="#br0" timeOffset="58075.3">18413 3618 307 0,'0'0'0'16,"0"0"-27"-16,0 0 23 15,0 0 4-15,0 0 11 16,0 0-10-16,-22 0-2 15,22-2-1-15,0 2-4 16,0 0-3-16,0-2-38 16,0-3-20-16,0-6-16 15</inkml:trace>
  <inkml:trace contextRef="#ctx0" brushRef="#br0" timeOffset="61233.34">13506 4563 18 0,'0'0'21'0,"0"0"7"0,0 0-10 15,0 0-3-15,0 0 3 16,0 0-2-16,0 0 1 16,0 2-1-16,0-2-1 15,0 0-2-15,0 0 3 16,0 0 6-16,0 0-4 16,0 0-6-16,0 0-4 15,0 0 1-15,0 0-8 16,0 0 11-16,0 0-9 15,0 0 3-15,0 0 9 16,0 0 1-16,0 0 0 16,0 2 3-16,0-2-9 15,0 0 3-15,0 0-12 0,0 0-1 16,0 0 2-16,0 0-2 16,0 0 0-16,0 0-3 15,0 0 3-15,0 0 0 16,0 0 0-16,0 0 0 15,0 0 1-15,0 0 1 16,0 0-2-16,0 0 0 16,0 0 0-16,0 0-2 15,0 0 2-15,0 0 0 16,0 0-2-16,0 0 2 16,0 0 0-16,0 0 0 15,0 0 0-15,0 0-3 0,0 0 3 16,0 0 0-1,0 0-2-15,0 0 2 0,0 0 0 16,0 0 0-16,0 0-3 16,0 0 2-16,0 0-21 15,0 3-39-15,0 4-49 16,0 6 17-16,0 1 26 16</inkml:trace>
  <inkml:trace contextRef="#ctx0" brushRef="#br0" timeOffset="62087.64">13473 4553 392 0,'0'0'0'0,"0"0"-29"16,0 0-28-16,0 0 15 0,0 0-12 15,0 0-81 1</inkml:trace>
  <inkml:trace contextRef="#ctx0" brushRef="#br0" timeOffset="62327.31">13473 4553 157 0,'24'80'0'0,"-21"-80"-153"15</inkml:trace>
  <inkml:trace contextRef="#ctx0" brushRef="#br0" timeOffset="62561.21">13572 4651 74 0,'0'0'0'16</inkml:trace>
  <inkml:trace contextRef="#ctx0" brushRef="#br0" timeOffset="62793.36">13572 4651 276 0,'35'11'0'0,"-36"-11"-8"16,1 0 7-16,0 0-41 15,0 0-4-15,0 0-53 16</inkml:trace>
  <inkml:trace contextRef="#ctx0" brushRef="#br0" timeOffset="62987.2">13545 4688 150 0,'0'0'0'16,"0"0"-114"-16</inkml:trace>
  <inkml:trace contextRef="#ctx0" brushRef="#br0" timeOffset="63192.65">13545 4688 180 0,'-6'-22'0'16,"6"22"-91"-16</inkml:trace>
  <inkml:trace contextRef="#ctx0" brushRef="#br0" timeOffset="63385.39">13578 4651 256 0,'0'0'0'0,"0"0"-151"0</inkml:trace>
  <inkml:trace contextRef="#ctx0" brushRef="#br0" timeOffset="63574.38">13578 4651 188 0,'-17'-3'0'0,"17"3"-178"0</inkml:trace>
  <inkml:trace contextRef="#ctx0" brushRef="#br0" timeOffset="63776.18">13568 4700 161 0,'0'0'0'0,"0"0"-6"15,0 0-26-15,0 0-15 16,0 0-29-16</inkml:trace>
  <inkml:trace contextRef="#ctx0" brushRef="#br0" timeOffset="63957.66">13568 4700 88 0,'42'39'0'0,"-42"-39"-18"15,2 0-46-15</inkml:trace>
  <inkml:trace contextRef="#ctx0" brushRef="#br0" timeOffset="88440.89">6846 6822 167 0,'0'0'38'16,"0"0"-18"-16,0 0 83 15,0 0-34-15,0 0-29 16,0 0-16-16,0 0 9 16,0 0 12-16,9-55 3 15,-9 34-7-15,0-2-25 16,0-6 18-16,-13 0-23 16,-7 0 3-16,-5 0-3 0,-8 6-8 15,-3 6 3-15,-1 6 3 16,-2 9-9-16,2 2-1 15,-5 20-4-15,2 17-10 16,7 14 7-16,8 10-5 16,5 2 11-16,4 3-1 15,10-9 3-15,6-9-6 16,0-18 1-16,3-6 2 16,13-14-2-16,1-10 2 15,8 0 3-15,8-17 15 16,6-12-6-16,4-10-1 15,-4-2 1-15,-5-5-7 16,-4 0 3-16,-8 0 0 16,-11 5-4-16,-5 11 7 15,-2 11-7-15,-4 9 0 0,0 10-1 16,0 0-2-16,0 8-7 16,0 14-17-16,-4 14 26 15,1 4 7-15,0 9-7 16,3-5 0-16,0-1-1 15,0-1 0-15,16-5-69 16,5-4-60-16,9-7-57 16,4-12-71-16</inkml:trace>
  <inkml:trace contextRef="#ctx0" brushRef="#br0" timeOffset="88928.71">7059 6970 299 0,'0'0'12'15,"0"0"98"-15,0 0-38 16,0 0 1-16,0 0-33 16,0 0-23-16,-4 0 8 15,16-5-17-15,0-3-7 16,10-4-1-16,-1 3-21 15,3 6-8-15,0 3 2 0,-2 0-31 16,-5 5 35-16,-4 15 4 16,-7 6 6-16,-3 1 7 15,-3 2 4-15,0-1 2 16,0-4 2-16,-3-7-2 16,-3-9 11-16,6-5 11 15,0-3 24-15,0 0 20 16,0 0 0-16,0-17 1 15,0-14-28-15,12-13-36 16,6-2 10-16,7 2-2 16,-5 9-8-16,-1 14 10 15,-10 8-7-15,-2 10-6 16,-4 3-1-16,0 0-17 16,5 17 3-16,-2 11 9 0,0 11 5 15,-2 11 0-15,-4 9 0 16,0 2-16-16,0-3-60 15,0-9-44-15,0-11-14 16,0-12-24-16</inkml:trace>
  <inkml:trace contextRef="#ctx0" brushRef="#br0" timeOffset="89335.29">8069 6588 499 0,'0'0'213'15,"0"0"-211"-15,0 0 61 16,0 0 22-16,0 0-17 16,0 0-42-16,-9-10-3 15,9 10-9-15,-4 0-14 16,1 0 0-16,-12 10-16 15,-9 16 13-15,-12 8 1 16,-7 9 4-16,3-4 1 16,4-3-1-16,6-6-2 15,8-9-1-15,5-6 1 16,7-3 8-16,7-7-8 0,3-5-3 16,0 0 2-16,0 0-4 15,6 6-3-15,21 0 7 16,11 2 1-16,7-2-4 15,9-3 3-15,-3 1-56 16,-2-3-40-16,-10 1-55 16,-14 1-9-16,-12 1-37 15,-13 7-77-15</inkml:trace>
  <inkml:trace contextRef="#ctx0" brushRef="#br0" timeOffset="89521.39">7774 7157 433 0,'0'0'33'16,"0"0"61"-16,0 0-16 0,0 0-59 15,0 0-19-15,0 0 31 16,91-8 5-16,-36 2-16 16,9 3-20-16,2 3-2 15,10 0-91-15,3 0-81 16,-3-1-20-16</inkml:trace>
  <inkml:trace contextRef="#ctx0" brushRef="#br0" timeOffset="90257.93">8757 6466 178 0,'0'0'30'16,"0"0"62"-16,0 0 14 15,0 0-40-15,0 0-26 16,0 0 16-16,0-4-17 16,0 4-30-16,0 13-9 15,0 15 0-15,0 10 7 16,0 9 32-16,0 8-19 0,0 6-12 16,0 1 17-16,-9-6-1 15,0-6-24-15,0-13 6 16,1-12 6-16,7-9 14 15,-2-8-9-15,3-5-4 16,0-3 7-16,0 0 26 16,0 0-1-16,0-3-10 15,0-14 9-15,15-7-16 16,3-4-24-16,9-2-4 16,1 7 0-16,5 5-3 15,0 8-1-15,-2 7-6 16,-1 3 8-16,-3 0-5 15,-5 12-4-15,-10 6-3 0,-9 3-1 16,-3 5 9-16,-3 1-5 16,-25 2 9-16,-8 0 1 15,-6-1 1-15,-4-2-13 16,4-7-3-16,6-2-42 16,5-10-35-16,10-4-65 15,12-3-62-15</inkml:trace>
  <inkml:trace contextRef="#ctx0" brushRef="#br0" timeOffset="90788.78">9067 7014 342 0,'0'0'59'0,"0"0"-33"16,0 0 12-16,0 0 19 16,0 0-57-16,0 0 2 15,42-20-6-15,-23 20 8 16,1 0-8-16,-4 15 4 15,-4 10 0-15,-4 8 1 16,-1 3 0-16,-7-2 1 0,0-5 2 16,0-5-4-16,-9-10 4 15,6-3 11-15,-3-7 4 16,6-2 18-16,0-2 9 16,0 0 15-16,0-3 25 15,0-17-13-15,0-13-61 16,9-10-12-16,12-5-3 15,4 2 0-15,5 5 1 16,0 12 2-16,-2 12 0 16,-7 7 1-16,-9 7-1 15,-3 3-3-15,1 10-13 16,-2 16 11-16,-2 10-1 0,-6 9 6 16,0 2 4-16,0 0-4 15,-13-7-4-15,5 2-9 16,-1-7-51-16,3-6-73 15,3-6-91-15</inkml:trace>
  <inkml:trace contextRef="#ctx0" brushRef="#br0" timeOffset="91398.17">10295 6466 274 0,'0'0'41'0,"0"0"34"16,0 0 30-16,0 0-21 16,0 0-35-16,0 0-13 15,6-4-12-15,-26 25-2 16,-5 7 37-16,-14 6-24 16,-10 3-19-16,-3 2-3 15,1-4-8-15,5-4 2 16,13-7-7-16,9-11 1 15,15-4 4-15,6-9-3 16,3 0 4-16,0 0 5 0,6 0-11 16,18 5 1-1,11-1-1-15,15 3 3 0,-2-2 1 16,4 0-4 0,-4-1-4-16,1 0-46 0,-10 0-84 15,-11 2-41-15,-10 0-35 16,-15 2-95-16</inkml:trace>
  <inkml:trace contextRef="#ctx0" brushRef="#br0" timeOffset="91585.95">10019 7045 302 0,'0'0'87'0,"0"0"-33"15,0 0 49-15,0 0-26 16,0 0-75-16,86 0 42 15,-11-8 26-15,7-8-45 16,0-1-25-16,-3-3 0 16,3 3-95-16,-6-5-170 15,-6-1-67-15</inkml:trace>
  <inkml:trace contextRef="#ctx0" brushRef="#br0" timeOffset="91931.81">11191 6467 532 0,'0'0'7'0,"0"0"69"16,0 0 26-16,0 0-5 15,0 0-77-15,0 0-18 16,-79-22 2-16,40 38 1 16,-3 15-4-16,1 13 14 15,2 15 4-15,3 3-2 16,13 5 12-16,12-5-15 16,11-10-5-16,7-12-9 0,29-6 0 15,16-10 9-15,20-16-9 16,10-8-36-16,12-13-67 15,3-15-108-15,-9-6 35 16,-18 0-46-16</inkml:trace>
  <inkml:trace contextRef="#ctx0" brushRef="#br0" timeOffset="92398.51">11579 6878 589 0,'0'0'13'0,"0"0"92"0,0 0 54 16,0 0-100-16,0 0-59 15,0 0 0-15,21 0-5 16,1 0 4-16,5 0 1 16,-2 0-2-16,-2 0 0 15,-7 8-8-15,-2 10-1 16,-4 9-9-16,-4 7 18 15,-6 1 0-15,0-2 2 16,0-9 0-16,0-9-1 16,-3-6 2-16,0-6-1 15,3-3 5-15,0 0 11 16,0 0 20-16,0-16 16 0,9-15 11 16,11-14-25-16,12-3-19 15,1 1-2-15,6 8-3 16,-5 9-1-16,-1 10 4 15,-6 9-14-15,-5 7-1 16,2 4-4-16,-3 0-5 16,0 15 0-16,-2 9 6 15,-4 5 1-15,3 13 4 16,-6 11-4-16,-3 5 2 16,-4 2-6-16,-5-8-114 15,-5-8-33-15,-33-7-82 16,-11-12-160-16</inkml:trace>
  <inkml:trace contextRef="#ctx0" brushRef="#br0" timeOffset="96709.16">9057 7500 92 0,'0'0'0'0,"0"0"-29"0,0 0 29 15,0 0 42-15,0 0-19 16,0 0 4-16,0 0 31 16,0 75-5-16,0-36-15 15,0 9-16-15,0 8 10 16,-3 3-26-16,-3-3 7 15,-2 0-3-15,5-3 0 16,-4-13-4-16,4-10-2 16,3-10 8-16,0-10 4 15,0-7-9-15,0-1-4 16,0-2 5-16,0 0 7 16,0 0 2-16,0-8-1 0,0-23-2 15,0-13-14-15,7-12-3 16,-4-2 3-16,-3-2 2 15,0 7-2-15,0 5-1 16,-13 13 0-16,-2 10 0 16,0 11-2-16,-3 12-10 15,-1 2-6-15,1 0 13 16,-3 15-3-16,6 2 2 16,0 6 5-16,9-8-7 15,2-3 8-15,4-5-5 16,0-6-2-16,0-1 4 15,0 0 4-15,0-1 15 0,16-16 28 16,5-4-18-16,0-8 6 16,3-2 3-16,-2-1 10 15,-4 5 0-15,-6 7-22 16,-3 10 8-16,-6 9-25 16,0 1-5-16,4 5-5 15,7 15-10-15,8 13 15 16,1 1 14-16,2 5-8 15,-5-10-4-15,-3-1-2 16,-2-9 4-16,-9-3-8 16,0-4-8-16,-6-9-127 15,0-3-72-15</inkml:trace>
  <inkml:trace contextRef="#ctx0" brushRef="#br0" timeOffset="97242.15">6455 7470 25 0,'0'0'20'16,"0"0"-17"-16,0 0 24 15,0 0 32-15,0 0 12 0,0 0-24 16,0 0 6 0,-3 0-6-16,3 0-8 0,-4 0 3 15,4 0-10-15,0 3-2 16,0-2-1-16,0-1-6 15,0 0 6-15,0 0-16 16,0 0-9-16,0 0-4 16,0 0 0-16,0 0-5 15,0 0 2-15,0 0-16 16,0 0-19-16,15 0-66 16,10-4-57-16</inkml:trace>
  <inkml:trace contextRef="#ctx0" brushRef="#br0" timeOffset="98049.67">11151 7311 28 0,'0'0'41'0,"0"0"-16"16,0 0 1-16,0 0 3 16,0 0 0-16,0 0-10 15,0 0-10-15,0 0 7 0,0 0-1 16,0 0-4 0,0 2 7-16,0-2 1 0,0 0-8 15,0 0 1-15,0 0-8 16,0 0 1-16,0 0 8 15,0 0-4-15,0 2-1 16,0-2-4-16,0 0-3 16,0 0 6-16,0 0-6 15,0 0 4-15,0 0 7 16,0 0-4-16,0 0-5 16,0 0-3-16,0 0 0 15,0 0-3-15,3 0-1 16,-3 0-17-16,0 0-15 15,4 0-19-15,-1 0-15 0,0 0-90 16</inkml:trace>
  <inkml:trace contextRef="#ctx0" brushRef="#br0" timeOffset="103936.9">13770 6559 22 0,'0'0'59'16,"0"0"4"-16,0 0-9 15,0 0-19-15,0 0-6 16,0 0-10-16,0 0 8 16,3-3 7-16,-3 1-4 15,0-1 2-15,0-1-2 16,0-1-5-16,3-1-1 0,-3 1 4 15,3 0 6-15,-3 1-2 16,0 4 0-16,0 0-3 16,0 0-16-16,0 0-11 15,3 0-2-15,4 14-22 16,10 17 22-16,8 16 0 16,5 9 8-16,-1 7 2 15,0-3-4-15,-6-4-5 16,-1-10-1-16,-6-16 2 15,1-10-4-15,-8-9 5 16,-5-9 0-16,-1-2 7 16,-3 0 4-16,3 0 4 15,1 0 1-15,12-20 12 16,3-9 35-16,3-17-25 16,2-12-24-16,-3-10-4 0,0-9-6 15,-9 4-6-15,-1 8-1 16,-4 15-10-16,-7 23-15 15,0 15-50-15,0 12-30 16,0 9-96-16,-14 21-118 16</inkml:trace>
  <inkml:trace contextRef="#ctx0" brushRef="#br0" timeOffset="104153.24">13838 6853 413 0,'0'0'17'0,"0"0"92"15,0 0-7-15,0 0-43 16,0 0-48-16,0 0-10 16,71-40 2-16,-19 24-6 15,7 1-56-15,12 2-92 16,6-2-36-16,4 1-128 15</inkml:trace>
  <inkml:trace contextRef="#ctx0" brushRef="#br0" timeOffset="104650.51">14689 6728 340 0,'0'0'109'16,"0"0"-99"-16,0 0 80 16,0 0-11-16,0 0-32 15,0 0-38-15,25-58-9 16,2 44-3-16,2 6 2 16,6 3-9-16,1 5-2 15,-3 2 0-15,-7 18 9 16,-7 8-10-16,-6 3 4 0,-10-1 8 15,-3-1 1-15,0-9 0 16,0-5 0-16,-3-6 1 16,0-7 7-16,0 1 11 15,3-3 12-15,0 0 19 16,0 0 22-16,0-25-1 16,6-15-52-16,13-14-13 15,7-3-6-15,4 5 0 16,5 7-1-16,-2 14 1 15,-3 12 1-15,-5 13-1 16,-2 6-1-16,-1 3-24 16,-1 22 20-16,-6 8-1 15,-2 10 6-15,-7 6 1 0,-6 3-1 16,0-1 0 0,-2-7-37-16,-6-11-69 0,2-10 1 15,6-9-32-15,0-12-46 16,0-2-98-16</inkml:trace>
  <inkml:trace contextRef="#ctx0" brushRef="#br0" timeOffset="105287.69">16328 6363 95 0,'0'0'21'16,"0"0"7"-16,0 0 72 15,0 0-16-15,0 0-21 16,0 0-6-16,1-19 4 16,-1 16 11-16,0-2 9 15,0 3-5-15,0-1-14 16,0-1-3-16,-9-2-16 16,-8 1-24-16,-9 0-13 15,-7 5-6-15,-5 0-3 16,-8 13 3-16,-6 13-2 0,0 16 0 15,2 11 1 1,5 10 1-16,11 4 0 0,13-4 7 16,12-10-7-16,9-11 0 15,3-9-6-15,27-8 6 16,15-6 10-16,13-11-10 16,16-8 2-16,5 0-2 15,-1-25-81-15,-7-2-47 16,-12-7-48-16,-22 1-9 15,-16 1-24-15</inkml:trace>
  <inkml:trace contextRef="#ctx0" brushRef="#br0" timeOffset="105452.64">16001 6656 277 0,'0'0'118'15,"0"0"-18"-15,0 0 54 16,0 0-104-16,0 0-50 15,0 0-4-15,90-18 4 16,-2 1 0-16,6 3-23 16,3 2-163-16,-5-5-86 15</inkml:trace>
  <inkml:trace contextRef="#ctx0" brushRef="#br0" timeOffset="106007.11">16943 6374 347 0,'0'0'21'0,"0"0"-17"16,0 0 83-16,0 0-15 15,0 0-22-15,0 0 19 16,0-4-9-16,0 4-33 16,-4 0-22-16,4 11-5 15,0 16-3-15,0 14 3 16,0 10 54-16,0 7-20 0,-3-4-17 16,-3-1 7-16,-2-5 0 15,2-4-10-15,0-10 8 16,0-5-17-16,0-7-5 15,2-5 14-15,0-1-12 16,1-2-1-16,3-1-1 16,-1-6 0-16,-1 1 1 15,2-1-1-15,-1 3 0 16,-1-2 0-16,1 0 1 16,-1 0-2-16,2-4 1 15,-1-1 0-15,-1-3 2 16,2 2-2-16,0-2 0 0,0 0 3 15,0 0-2-15,0 0-1 16,0 0 0-16,0 0 2 16,0 0-4-16,0 0-5 15,0 0-43-15,0 0-21 16,0 0-22-16,0-9-14 16,0-11-7-16,0-9-93 15,0-11-9-15</inkml:trace>
  <inkml:trace contextRef="#ctx0" brushRef="#br0" timeOffset="107019.3">16985 6423 170 0,'0'0'42'0,"0"0"3"15,0 0 62-15,0 0-50 16,0 0-5-16,0 0-13 15,0-53 17-15,0 53-13 16,0 0 9-16,0 0 6 16,0 0-21-16,0 0-1 15,0 0 1-15,0 0-17 16,0 0 1-16,0 0-2 16,0 0-8-16,0 0 2 15,0 0-2-15,0 0-7 0,0 0 7 16,0 0-11-1,0 0 4-15,0 0 1 0,0 0-3 16,0 0 10-16,0 0-7 16,0-3-2-16,0 0 12 15,0 2-13-15,4-2-4 16,2 0 1-16,0 3-1 16,-3 0 2-16,-3-2 3 15,0 2-1-15,3 0-4 16,0 0-2-16,-3-2 4 15,0 2 2-15,0 0 0 16,0 0-3-16,0 0 1 16,0 0 0-16,0 0-3 15,3 0 3-15,8 0-6 16,8 11 4-16,6 7 1 0,8 9-1 16,0 4 2-1,2 4 0-15,2 2 5 0,1 0-5 16,1 2 0-16,-6 1 1 15,-7-1-1-15,0-2 1 16,-9 1-1-16,-2-3 0 16,-1-2 2-16,-4-4 1 15,2-2-3-15,2-4 6 16,-5-1-5-16,0-5 5 16,1-4-6-16,-4-1 0 15,0-7 8-15,-2 1-7 16,0-3 1-16,0-3 2 0,-1 3-3 15,-3-1 2 1,3-2-3-16,-3 2 0 0,0-2 6 16,0 0-3-16,0 0-1 15,0 0 5-15,0 0-1 16,0 0 8-16,3 0 0 16,-3-10 17-16,0-13 27 15,3-11-43-15,-3-8-13 16,0-8 5-16,3-3-5 15,-3-5-2-15,0-5 0 16,0 0 0-16,0 0-1 16,0 9 3-16,-6 6-2 15,0 14 0-15,-1 5 0 16,2 6 2-16,0 3-2 16,2 4 0-16,2 3 2 0,-1 1-2 15,2 4 0-15,-1 7 0 16,1-2 0-16,0 1-2 15,0 2 2-15,0 0 0 16,0 0-5-16,0 0 1 16,0 0 0-16,0 0 0 15,0 0-1-15,0 0 1 16,0 0-26-16,0 0-30 16,0 0-3-16,0 2-62 15,-6 18-99-15,-4 8 49 16,-15 6-31-16</inkml:trace>
  <inkml:trace contextRef="#ctx0" brushRef="#br0" timeOffset="107739.38">16980 6517 56 0,'0'0'5'16,"0"0"16"-16,0 0 19 0,0 0-17 16,0 0 5-16,0 0 5 15,-18-17 3-15,18 17 7 16,-3 0 5-16,3 0-11 15,0 0 6-15,0 0-8 16,0 0-1-16,0 0 0 16,0 0 3-16,0 0 4 15,0 0-7-15,0 0-9 16,0 0 4-16,0 0-18 16,0 0-11-16,0 3-8 15,6 16-3-15,14 8 11 16,13 8 19-16,5 5-1 15,1-1 16-15,0 1-3 0,1-3 2 16,-5 0 8-16,0-6-23 16,-5-1 8-16,-4-3-14 15,0-3-9-15,-1 3 10 16,-2-7-13-16,-4 2 7 16,-1-5 1-16,-6-1-6 15,-3-5 5-15,-3-2-7 16,-1-6 1-16,2 3 3 15,-7-5-1-15,0 2-3 16,3-3 2-16,0 7-1 16,-3-5 3-16,3-1-4 15,-3 2 0-15,3-2 0 16,-3-1 1-16,0 0-1 16,3 0 5-16,-3 0-3 0,0 0 9 15,0 0-5-15,0 0 1 16,0 0 13-16,0-4-12 15,0-7-7-15,0-1-1 16,0 0-25-16,0 0 6 16,0 7-46-16,-3-2-55 15,-6-1-15-15,1 2-49 16,-1 1-5-16,2 2 33 16,1 0 53-16</inkml:trace>
  <inkml:trace contextRef="#ctx0" brushRef="#br0" timeOffset="108348.78">16898 6856 10 0,'0'0'27'0,"0"0"-2"16,0 0-8-16,0 0 14 15,-27 89-5-15,21-73-6 16,2-5 0-16,4-5 8 16,-3-3-22-16,3-3 9 15,0 0-2-15,0 0-2 16,0 0 4-16,0 0 14 15,0 0 1-15,0 0-2 16,0 0-4-16,0 0-4 16,0 0-13-16,0 0-7 15,0 0-5-15,0 0-32 16,0 0-74-16</inkml:trace>
  <inkml:trace contextRef="#ctx0" brushRef="#br0" timeOffset="117061.19">4194 8961 408 0,'0'0'2'0,"0"0"29"15,-100-81 66-15,64 64-61 16,8 7-21-16,1 10 27 16,2 0-25-16,1 21-17 15,0 16-4-15,6 8-9 16,9 7 4-16,9-1 2 15,0-6 1-15,9-11-7 16,9-15 2-16,0-8-14 16,1-11 21-16,1 0 3 15,5-11 1-15,5-22 10 16,1-9-2-16,-4-4-2 16,-6-1-3-16,-6 0 3 0,-12 5 17 15,0 8-5-15,-3 12-3 16,0 14-3-16,0 8-11 15,0 0-1-15,0 2-30 16,10 20-18-16,7 2 39 16,5 5 2-16,8-9 3 15,-2-3 1-15,-1-11 2 16,-3-1 0-16,-6-5 2 16,4-5 2-16,-4-12 13 15,0-8-13-15,1-6 5 16,-5-2-1-16,-1-1 0 0,-4 6-4 15,-3 8-3-15,-3 10 0 16,-1 9-2-16,5 1-10 16,-1 4-21-16,9 17 0 15,9 1 33-15,6-2-2 16,1-6 2-16,5-6-1 16,7-7-3-16,-1-1 4 15,4-7-2-15,-1-15 2 16,-3-5-6-16,-2-3-1 15,-9 4 3-15,-7 1 4 16,-9 1-2-16,-6 7 4 16,-6 7 0-16,-3 3 6 15,0 7 18-15,0 0 1 0,-3 4-21 16,-12 9-6 0,-3 6-2-16,3 0 2 0,5-2 3 15,4-2-3-15,3-6 2 16,3-6-4-16,0-3-4 15,0 0 4-15,0 0-2 16,6 0 8-16,7-10 15 16,4-7 19-16,-1-9-16 15,2-9-8-15,-2-6-7 16,-8-7 4-16,-5-6 2 16,-3 2-3-16,0 4 13 15,-6 13-14-15,-2 11 17 16,4 18 17-16,-1 6 14 15,1 0-29-15,1 0-28 0,3 16-30 16,-3 10 16-16,3 7 13 16,0 1-1-16,0-3 2 15,6-3 0-15,1-6 0 16,-1-7-1-16,-3-8 1 16,-1-4 0-16,1-3 1 15,-3 0 11-15,0 0 6 16,3-3 0-16,-3-10 6 15,0-8 18-15,0-6-41 16,0-1 10-16,0 3-8 16,-6 8-3-16,3 6 7 15,-2 8-7-15,4 3 0 16,-4 0 0-16,1 0-5 16,-2 0-4-16,3 0 5 15,-3 2-7-15,0 5 0 0,3 3-36 16,0 2-37-16,-1 5-42 15,4-1-17-15,0 2 26 16,0-2-98-16,7 1 45 16</inkml:trace>
  <inkml:trace contextRef="#ctx0" brushRef="#br0" timeOffset="117451.24">4919 8613 106 0,'0'0'139'0,"0"0"-18"15,0 0-17-15,0 0-11 16,0 0-32-16,0 0-12 16,-70 9-47-16,55 20-2 15,3 15-8-15,6 7-4 16,6 2-5-16,0-6 11 16,15-9 4-16,3-11-4 15,0-15 0-15,1-5-13 16,2-7 14-16,-3-11 5 15,4-22 51-15,-4-9-16 16,-3-11-16-16,-9-9 0 16,-6-7 23-16,-3-9-22 15,-19-4 1-15,-8-1-6 0,-4-2-3 16,-2 16 17 0,9 19 17-16,12 23-6 0,6 18 30 15,8 9-52-15,1 17-18 16,0 29-47-16,7 20 45 15,17 23 1-15,10 13-2 16,5 7-34-16,3 6-111 16,1-8-89-16,-9-18-91 15</inkml:trace>
  <inkml:trace contextRef="#ctx0" brushRef="#br0" timeOffset="117728.98">3987 9547 283 0,'0'0'520'0,"0"0"-514"16,0 0 90-16,0 0-96 16,0 0 5-16,94-14 13 15,19-18 59-15,27-14-31 16,23-15-25-16,5-4-6 15,1-3-11-15,-2-3 2 16,-15 9-6-16,-25 6 0 16,-30 16-2-16,-36 16 2 15,-25 13-75-15,-26 11-67 16,-10 1-164-16,-22 16-23 16</inkml:trace>
  <inkml:trace contextRef="#ctx0" brushRef="#br0" timeOffset="118793.09">6524 9614 539 0,'0'0'161'15,"0"0"-152"-15,0 0 29 16,0 0 0-16,0 0-35 16,0 0-3-16,-11 7-1 0,22-14 1 15,20-14 43-15,11-8 26 16,13-10-40-16,-1-11-17 15,-5-11-9-15,-10-3 8 16,-11-5-9-16,-14-2-2 16,-11 4 11-16,-3 0-11 15,-17 10 3-15,-5 21-1 16,4 17 1-16,6 11 8 16,6 8-11-16,-3 3-14 15,-6 31 6-15,3 19-21 16,5 19 21-16,7 8-3 15,10-2 5-15,20-7-1 0,3-16 2 16,4-18-14-16,2-20 9 16,4-17-4-16,2-1 10 15,1-32 4-15,-1-11-20 16,-5-8 3-16,-14 0-3 16,-13 5 20-16,-7 4 6 15,-6 10-3-15,0 10 3 16,0 13 2-16,0 10-3 15,0 0-5-15,-6 22-38 16,6 10 19-16,0 6 18 16,0-1-9-16,15-8 2 15,6-6 1-15,-2-9-10 16,-1-8 17-16,0-6-5 16,0 0 5-16,3-9 7 15,1-8 6-15,-2-10-4 0,-1 1-3 16,-6 4 2-16,-7 2 25 15,-1 10-5-15,-5 6-3 16,0 4-6-16,0 0-19 16,0 6-22-16,6 14-10 15,3 7 32-15,1-1 0 16,2-8 0-16,-4-6 1 16,-1-6-3-16,-4-6 4 15,0 0-2-15,-3 0 12 16,6-2-1-16,6-16 18 0,4-9-9 15,5-2-7 1,-3 0-5-16,0 9-8 0,-3 11-6 16,6 4 1-16,-2 5-19 15,5 5 13-15,0 18-8 16,0 0 19-16,-2 1 0 16,-4-5 0-16,-6-2 3 15,0-9-3-15,-6-4-3 16,1-1 2-16,2-3-94 15,-1-12-134-15,-5-18-51 16</inkml:trace>
  <inkml:trace contextRef="#ctx0" brushRef="#br0" timeOffset="118970.59">7274 8844 532 0,'0'0'20'15,"0"0"193"-15,0 0-92 16,0 0-92-16,0 0-29 16,0 0-64-16,-13 8-149 15,35 14-111-15,5 7 101 16</inkml:trace>
  <inkml:trace contextRef="#ctx0" brushRef="#br0" timeOffset="119610.75">8381 9193 269 0,'0'0'180'16,"0"0"-150"-16,0 0 79 15,21-86 5-15,-21 64-53 16,-5 2-11-16,-17 4 14 16,-2 6-35-16,-7 3 2 15,-2 7-23-15,-6 7-8 16,-7 23-2-16,4 15-9 0,8 9 0 15,4 5 9-15,14-3 2 16,11 0-6-16,5-15 4 16,0-12-1-16,11-12 2 15,14-15-9-15,11-2 10 16,4-9 10-16,-1-24-6 16,0-6 14-16,-5-5-15 15,-7-2-3-15,-8 4 16 16,-8 1-7-16,-5 15-8 15,-6 9 0-15,0 14 3 16,4 3-8-16,-4 0-3 16,0 29-35-16,0 21 5 15,6 22 21-15,3 7-84 16,7-6-77-16,7-9-37 16,-1-19-72-16</inkml:trace>
  <inkml:trace contextRef="#ctx0" brushRef="#br0" timeOffset="120031.81">8718 9353 119 0,'0'0'383'0,"0"0"-265"16,0 0 16-16,0 0-50 16,0 0-17-16,0 0-14 15,0 0-32-15,-25-10-21 16,25 10-10-16,7 0-14 15,11 0-2-15,6 4 20 0,4 9 6 16,-4 5-8-16,-9-2-7 16,0-1-25-16,-9-2 17 15,0-4 15-15,-6-1-6 16,3-3 11-16,-3-4-4 16,0-1 7-16,0 0 8 15,0 0-1-15,0 0 28 16,0-7 42-16,0-22-12 15,0-11-44-15,9-10-21 16,9 5 5-16,4 8 4 16,2 11-5-16,3 13 7 15,0 8-11-15,-2 5-11 16,-1 1 7-16,-2 20-10 0,-8 11 3 16,-8 11 9-16,-6 10-12 15,0 6-39 1,-11 4-49-16,-11-6-110 0,4-12-184 15</inkml:trace>
  <inkml:trace contextRef="#ctx0" brushRef="#br0" timeOffset="120587.27">9843 9333 474 0,'0'0'28'0,"0"0"191"15,0 0-113-15,0 0-3 16,0 0-14-16,0 0-58 16,-39-7-6-16,39 7-11 15,12-7-10-15,28 4 1 16,14-3 10-16,19-4-9 15,9 3 2-15,-6-3-8 0,0 1-20 16,-12 1-59 0,-10 3-81-16,-17 1-77 0,-17 4-24 15,-17 0 29-15</inkml:trace>
  <inkml:trace contextRef="#ctx0" brushRef="#br0" timeOffset="120743.64">10035 9584 204 0,'0'0'344'0,"0"0"-275"16,0 0-1-16,0 0-68 15,0 0 16-15,94-14 1 16,-19-6 2-16,16-2-19 0,16 0-124 16,12-9-201-16</inkml:trace>
  <inkml:trace contextRef="#ctx0" brushRef="#br0" timeOffset="121936.76">11230 9435 53 0,'0'0'393'0,"0"0"-384"15,0 0 51-15,0 0-20 16,0 0-13-16,0 0-17 15,-24 12 9-15,24-12 28 16,3 0 31-16,18-21 37 16,10-16 3-16,9-9-67 15,5-4-47-15,-9-8 1 0,-3 0 0 16,-8-1-4 0,-4-3 5-16,-15-5-6 0,-6 1 0 15,0 12-4-15,-13 16 2 16,-1 15 2-16,5 14 3 15,2 9-3-15,-5 2-8 16,-6 28-12-16,0 16 2 16,-5 16 15-16,13 9-7 15,7 1 9-15,3-2-4 16,3-9 4-16,24-11-2 16,1-16-19-16,14-14-4 15,3-18 25-15,2-2-11 0,9-29 12 16,-1-12-1-1,-7-4-17-15,-9-2-3 0,-11-4-3 16,-7 1 8 0,-12 6 13-16,-9 13-9 0,0 14 12 15,0 12 6-15,0 5-3 16,-3 7-3-16,-6 20-31 16,-5 9 31-16,7 10 3 15,7-3-3-15,0-4-3 16,6-3 1-16,15-6 0 15,1-9 1-15,8-5-4 16,0-10-1-16,1-6 3 16,-1 0-15-16,-4-12-14 15,-4-10 25-15,-3-7 7 16,-1-6 7-16,-9 1-2 0,-3 1-2 16,-3 10 20-16,-3 7 3 15,0 12 51-15,0 4-9 16,0 0-43-16,0 0-25 15,0 11-11-15,0 12 11 16,0 6 0-16,0 2 0 16,0-2 1-16,0-6 5 15,-3-4-4-15,3-7 2 16,0-7 2-16,0-4-4 16,0-1 12-16,0 0-5 15,0 0 19-15,0-14 19 16,14-19 12-16,11-10-36 0,9-7-23 15,-2 5 3 1,3 11-7-16,-2 15 2 0,-5 11-5 16,2 8-8-16,-3 15-5 15,-3 17 9-15,-8 5-3 16,-2 5 14-16,-7-6-4 16,-4-5 4-16,0-9 0 15,-3-8 0-15,0-6 2 16,0-8 1-16,3 0 0 15,0 0 7-15,3-19 30 16,9-17 5-16,3-10-35 16,2-3 2-16,6 6 10 15,-2 14 1-15,-3 11-21 16,3 9-2-16,1 9-2 16,-1 3-21-16,1 21 7 0,-5 8 10 15,-4 8 2-15,-7 6 3 16,-6 3-7-16,-3 1-53 15,-15-1-10-15,-15-6-47 16,-19-9-119-16,-6-24-145 16</inkml:trace>
  <inkml:trace contextRef="#ctx0" brushRef="#br0" timeOffset="122118.33">12084 8636 415 0,'0'0'262'16,"0"0"-110"-16,0 0-9 16,0 0-82-16,0 0-61 15,0 0-4-15,0 0-28 16,3-7-137-16,35 21-50 16,5 6-115-16</inkml:trace>
  <inkml:trace contextRef="#ctx0" brushRef="#br0" timeOffset="122529.42">13425 8973 413 0,'0'0'14'0,"0"0"52"16,0 0 16-16,0 0-29 16,0 0 23-16,0 0 0 15,-65-41-11-15,36 41-26 16,-3 0 4-16,-4 10-23 0,0 12 3 15,-4 14-10-15,-2 6-1 16,4 13 7-16,3 2-3 16,8 2-4-16,11-3 0 15,7-6-12-15,9-6 0 16,9-13-2-16,20-7 4 16,16-14-2-16,15-10 0 15,17-9-79-15,25-21-129 16,10-9-129-16,6-4 227 15</inkml:trace>
  <inkml:trace contextRef="#ctx0" brushRef="#br0" timeOffset="122972.1">13685 9330 525 0,'0'0'140'0,"0"0"7"15,0 0-53-15,0 0-46 16,0 0-35-16,0 0 1 16,10 0-5-16,16 0-7 15,0 0-2-15,6 3-6 16,-2 11 5-16,-5 8 0 16,-5 8-3-16,-4-1-4 15,-7 4 5-15,-8-5-2 16,-1-9 5-16,0-4-2 15,0-6 4-15,0-6 1 0,0-3 0 16,0 0 0 0,0 0 20-16,-1-7 2 0,1-20 13 15,0-13-30-15,3-10 5 16,18 2-4-16,7 1-2 16,2 10-3-16,3 12 18 15,-5 14-11-15,2 9-11 16,-5 2-4-16,2 16-5 15,-1 17 9-15,-7 10 0 16,-5 6 0-16,-4 8 2 16,-10 2-2-16,0-3-31 15,-18 0-108-15,-10-7 23 16,-2-21-297-16</inkml:trace>
  <inkml:trace contextRef="#ctx0" brushRef="#br0" timeOffset="123436.84">15007 9162 546 0,'0'0'113'0,"0"0"120"16,0 0-119-16,0 0-32 15,0 0-18-15,0 0-10 16,-14-5-23-16,25 5 3 16,20-3-33-16,22-3 10 0,18 1 0 15,8-1-11-15,2 0-2 16,-1 3-42-16,-1-4-78 15,-18 4-44-15,-16 2-101 16,-21 1 10-16,-24 0-25 16</inkml:trace>
  <inkml:trace contextRef="#ctx0" brushRef="#br0" timeOffset="123624.34">15124 9356 505 0,'0'0'113'15,"0"0"116"-15,0 0-133 0,0 0-61 16,0 0-18-16,0 0-10 16,65 4 12-16,3-4 17 15,13 0-36-15,10-10-18 16,13-1-124-16,14-4-110 16,13-7-9-16,-1-6-100 15</inkml:trace>
  <inkml:trace contextRef="#ctx0" brushRef="#br0" timeOffset="124089.02">16607 8565 757 0,'0'0'5'0,"0"0"87"16,0 0 11-16,0 0-33 15,0 0-52-15,0 0 3 16,-8-8-3-16,7 8-4 16,1 3-14-16,0 13-5 15,0 18 5-15,0 16 3 16,-3 16 19-16,-4 7-1 16,-5 2-10-16,-2 3-3 15,-2-2 5-15,-3-5-11 16,-1-6 14-16,4-14-10 0,7-12-5 15,2-12 8-15,6-12-8 16,1-8 4-16,0-7-3 16,0 0-1-16,0 0 11 15,0 0-8-15,0 0-3 16,17 7 6-16,11 0 10 16,15 0 7-16,17-2-12 15,10-1-7-15,18-1 9 16,3-3-14-16,-6 0 0 15,-23 0 0-15,-21 0-3 16,-21 0 2-16,-10 0-14 16,-7 0-105-16,-3 0-48 15,-9 7-149-15,-27 6-111 16</inkml:trace>
  <inkml:trace contextRef="#ctx0" brushRef="#br0" timeOffset="125110.14">6205 10017 326 0,'0'0'20'15,"0"0"54"-15,0 0-41 16,0 0-18-16,0 0-15 16,0 0-8-16,34-3 2 0,-16 20 5 15,6 5-5-15,-5 9 5 16,-1 0 1-16,-6 3 1 15,-3-5 0-15,-6-5-1 16,-3-4 0-16,0-7 2 16,0-8 0-16,0-4 12 15,0-1 21-15,0 0 24 16,0 0 8-16,6-20-12 16,3-13-20-16,4-11-30 15,8-4-5-15,0 9 0 16,3 5-1-16,-2 14-4 15,-2 11 5-15,2 9-12 0,-4 0-6 16,0 17 5-16,3 15-2 16,-9 11 8-16,1 3-1 15,-10 4-58-15,3 0-24 16,-3-14-110-16,6-13-14 16</inkml:trace>
  <inkml:trace contextRef="#ctx0" brushRef="#br0" timeOffset="125537.15">6819 10109 82 0,'0'0'217'0,"0"0"-92"15,0 0-18-15,0 0-15 16,0 0-34-16,0 0-16 0,0-3-12 16,0 3-30-16,9 0 0 15,18 0 0-15,18-3 14 16,10-11 2-16,11-6-16 15,-5 1 0-15,-3 0-2 16,-9 2-8-16,-16 3-37 16,-18 8 8-16,-11-2-3 15,-4 3 31-15,-13 1-6 16,-17-3-85-16,-4 4 39 16,1 0 63-16,3-1 18 15,11 2 15-15,7 0 29 16,9-1 23-16,3 3-2 0,0-2-50 15,0 2-18-15,0 0-15 16,18 0-4-16,9 0 1 16,7 0-8-16,6 18 11 15,-4 7-7-15,-6 9 7 16,-8 7 7-16,-13 5-7 16,-9 7 0-16,0 1-13 15,-9-8-68-15,-7-7-58 16,10-16 60-16,4-10-104 15,2-13-46-15</inkml:trace>
  <inkml:trace contextRef="#ctx0" brushRef="#br0" timeOffset="125993.43">7453 10031 519 0,'0'0'0'0,"0"0"0"16,3 84 12-16,3-43 40 15,3-4-33-15,6-6 34 16,-6-4-31-16,3-13-5 16,-2-5-4-16,-1-9-4 15,-1 0 4-15,5 0 21 16,2-13 21-16,3-13 32 16,0-14-54-16,1-6-17 15,-5-7 5-15,2-3-15 16,-4 10-2-16,3 10-4 15,3 12-1-15,0 12-3 0,1 12-3 16,2 0-12-16,3 12 3 16,-2 15 0-16,-5 1 9 15,-4 2 5-15,-10-4 2 16,-3-2 0-16,0-1 5 16,-9-3 5-16,-9-3 3 15,-10-4 3-15,-8-6 0 16,-6-7 7-16,-7 0-21 15,-3-6 2-15,1-14-4 16,-1-4-10-16,6 1 3 16,13 4 3-16,15 9 4 15,6 8-2-15,9 2-8 16,3 24-103-16,0 16-29 0,8 7-34 16,17-1-101-16</inkml:trace>
  <inkml:trace contextRef="#ctx0" brushRef="#br0" timeOffset="127848.53">11224 9910 268 0,'0'0'13'0,"0"0"57"16,0 0 68-16,0 0-89 16,0 0-49-16,0 0 0 15,0 0-13-15,3-42 0 16,25 42 13-16,2 0-9 16,-8 10 4-16,1 14 1 15,-10 8 4-15,-7 2-2 16,-6 1 2-16,0 2-1 15,-3-10 1-15,-10-5 3 16,7-10-1-16,0-7 33 0,6-5-11 16,0 0 30-16,0 0 14 15,0-17-8-15,0-15-4 16,15-16-56-16,9-8-4 16,1 5 3-16,-1 7 2 15,-2 11-1-15,-7 16 0 16,3 15-2-16,-6 2-4 15,9 16-17-15,0 20 13 16,3 11 4-16,-5 1-10 16,-1 2-35-16,0-3-45 15,-2-11-3-15,-1-9-47 0,6-14-12 16</inkml:trace>
  <inkml:trace contextRef="#ctx0" brushRef="#br0" timeOffset="128251.08">11867 9934 154 0,'0'0'158'16,"0"0"57"-16,0 0-25 16,0 0-52-16,0 0-53 15,0 0-36-15,-3-17-42 16,3 17-7-16,22-6-7 16,17 0 3-16,19-7-2 15,8-1 6-15,1 0-19 16,-6-6-21-16,-12 4-17 15,-13 3 11-15,-18 6-14 0,-12 5 14 16,-6-3 34-16,-6-2-12 16,-24-1-42-16,-10-6 11 15,-5 2 29-15,5-2 26 16,7 4 6-16,15 2 27 16,5 3 11-16,10 1 18 15,3 3-1-15,0 1-23 16,0 0-38-16,10 0-9 15,12 0-1-15,13 0 4 16,2 17 4-16,-1 5-10 16,-11 6 9-16,-8 5 2 15,-11 4-1-15,-6 8 2 16,-3 5 0-16,-16-3-50 0,-1-4-67 16,5-8-45-16,7-15-105 15</inkml:trace>
  <inkml:trace contextRef="#ctx0" brushRef="#br0" timeOffset="128730.85">12457 9818 521 0,'0'0'0'16,"0"0"-3"-16,0 0 3 15,8 104 23-15,-2-73-12 16,0-3-7-16,0-10 3 15,7-8 7-15,-6-5 3 16,6-5 2-16,6 0 28 0,8-14 32 16,1-13-23-16,5-10-25 15,-3-9-6-15,1-9-2 16,2-1-1-16,-3 3-19 16,-5 9 1-16,-5 15 14 15,-1 15-18-15,-6 11-3 16,4 3-4-16,2 15-24 15,-3 14 26-15,4 6 1 16,-11 2 4-16,-6-3 6 16,-3-5-5-16,0-6 5 15,0-6 6-15,-12-8-1 0,-8-2 21 16,-3-7 24 0,-10 0-19-16,-8-20-7 0,-5-10-27 15,0-8 3 1,-3-5-5-16,5 2 2 0,5 12-3 15,10 12-1-15,-1 17-6 16,2 3 6-16,-5 31-21 16,4 16-6-16,9 6-24 15,14 9-51-15,6-4-81 16,3-6-56-16,16-23-197 16</inkml:trace>
  <inkml:trace contextRef="#ctx0" brushRef="#br0" timeOffset="129733.43">6585 6428 254 0,'0'0'35'0,"0"0"-17"16,0 0 37-16,0 0 10 15,0 0-31-15,0 0-14 16,0 0-3-16,-6 8-9 0,6-8 10 15,0 0-13 1,0 0 6-16,0 0-6 0,0 0-4 16,0 0-1-16,0 0 0 15,0 0-38-15,0-8-78 16,0-1 0-16,0-1-91 16</inkml:trace>
  <inkml:trace contextRef="#ctx0" brushRef="#br0" timeOffset="130685.4">11479 6506 67 0,'0'0'52'0,"0"0"-43"16,0 0 26-16,0 0 56 15,0 0-17-15,0 0-26 16,0 3-23-16,0-3 13 16,0 0-15-16,0 0-7 15,0 0-12-15,0 0-4 16,-3 0 3-16,3 0-3 0,0 0 0 16,0 0 2-16,0 0-2 15,0 0-1-15,0 0 0 16,0 0-3-16,0 0-2 15,0 0-20-15,0 0-31 16,0 0-34-16,0 0-85 16</inkml:trace>
  <inkml:trace contextRef="#ctx0" brushRef="#br0" timeOffset="132541.04">17117 9719 67 0,'0'0'39'16,"0"0"-20"-16,0 0 47 16,0 0 9-16,0 0-22 15,0 0-2-15,-9 9-17 16,9-9-15-16,0 0 5 16,0 0-8-16,0 0-1 15,0 0 5-15,0 1-6 16,0-1-2-16,0 0-1 15,0 0-1-15,0 0 1 16,0 0-7-16,0 0-4 0,0 0 6 16,0 0-5-1,0 0-1-15,0 0 2 16,0 0-1-16,0 0 2 16,0 0-3-16,0 0 0 0,0 0-4 15,0 0 3-15,0 0-32 16,0 0-29-16,0 3-62 15,0 0-95-15</inkml:trace>
  <inkml:trace contextRef="#ctx0" brushRef="#br0" timeOffset="135515.66">4273 11543 167 0,'0'0'581'15,"0"0"-580"-15,0 0 39 0,0 0 35 16,0 0-48 0,0 0-13-16,0 0-14 0,-16 62-2 15,38 18 2-15,5 22 2 16,4 11 0-16,5-5-4 16,-6-12-41-16,-2-11-122 15,-7-22-50-15,-9-19-13 16</inkml:trace>
  <inkml:trace contextRef="#ctx0" brushRef="#br0" timeOffset="136062.65">4191 12134 339 0,'0'0'97'16,"0"0"74"-16,0 0-38 15,0 0-49-15,0 0-51 0,0 0-33 16,-73 3-15-16,107-3-25 15,24 0 33-15,17-11 7 16,10-15 0-16,3-13-18 16,-13-7-42-16,-11 0 27 15,-15 2-6-15,-19-1 29 16,-11 5 5-16,-19 1 5 16,0-2 13-16,-16-1 2 15,-14 5 29-15,-1 7 17 16,7 14 5-16,10 9 21 15,10 7 12-15,1 0-55 16,3 0-35-16,0 18-9 0,12 26-39 16,16 20 39-16,8 21 0 15,0-2 3-15,1 0 2 16,-6-16-4-16,-8-16-2 16,-4-14-2-16,-8-17 3 15,-4-11-2-15,-4-9 4 16,0 0-2-16,0 0 9 15,3-13 1-15,6-22 4 16,4-16 12-16,5-14-7 16,0-4-3-16,-3 13-12 15,-3 16 6-15,0 20 3 16,-9 13-13-16,3 7-3 16,7 6-26-16,2 18 9 15,6 13 14-15,3 10-31 16,1-5-8-16,-4-6-45 0,3-6-46 15,4-17-11-15,2-13-28 16,9-13 98-16,10-28-109 16</inkml:trace>
  <inkml:trace contextRef="#ctx0" brushRef="#br0" timeOffset="136728.81">5402 11668 167 0,'0'0'164'0,"0"0"10"15,0 0-6-15,0 0-63 16,0 0-36-16,0 0-47 15,-52 37-22-15,52-5-7 16,0-5-7-16,15-6 13 16,10-9-6-16,-2-5 5 0,5-7-15 15,5-3-15-15,-8-21-12 16,-1-9 14-16,-12-6-3 16,-6-1 13-16,-6 4-10 15,-6 2 30-15,-12 7 0 16,-9 9 7-16,-1 8 19 15,-2 10 30-15,3 6-21 16,-4 30-29-16,7 21 1 16,6 12-7-16,11 3 4 15,7-6-4-15,19-12-1 16,17-12-4-16,13-18-1 16,6-15-6-16,5-9-1 15,-6-23 9-15,-5-16 1 0,-10-11 3 16,-8-6 12-16,-10-4-7 15,-9 3 5-15,-12 9 65 16,0 4-13-16,0 18-10 16,-3 14 31-16,-3 5-7 15,3 7-13-15,0 0-15 16,3 0-33-16,0 0-15 16,0 12-14-16,0 12-6 15,12 16 20-15,4 4 0 16,5 4 4-16,-3-6-4 15,-2-8 0-15,-5-10 3 16,-5-9-3-16,0-11 0 0,-2-4 1 16,-4 0 3-16,3 0 12 15,3-11-6-15,8-27-1 16,8-18 25-16,5-15-26 16,4-1-5-16,-1 10-2 15,-3 21 0-15,-9 16 0 16,-2 14-1-16,-2 11-16 15,2 1 10-15,3 21-10 16,4 19 16-16,2 4-3 16,-1 11 3-16,12-3-5 15,3-10-75-15,2-17 13 16,1-26-104-16,-12-35-284 16</inkml:trace>
  <inkml:trace contextRef="#ctx0" brushRef="#br0" timeOffset="137585.9">3016 6246 359 0,'0'0'80'0,"0"0"-57"16,-81 11 143-16,74-11-30 0,7 0-36 16,0 0-51-16,0 0-33 15,10-6-10-15,23-18-5 16,12-12 23-16,16-10-16 16,7-4-8-16,-8 1-11 15,-9 10-16-15,-8 10-14 16,-19 12-3-16,-12 12-8 15,-12 5 17-15,0 0 35 16,-21 0 0-16,-9 7-9 16,-4 3 9-16,1 1 38 15,5 2-11-15,4 2 2 16,6 6 3-16,3 9-7 16,9 17-23-16,6 14-1 0,0 14 13 15,21 13-14 1,0 6 0-16,4 0 5 0,-1-9-5 15,0-15-69 1,-3-20-106-16,-5-20-20 0,-7-13 29 16,-9-14 10-16,0-3 36 15,-15-3 80-15</inkml:trace>
  <inkml:trace contextRef="#ctx0" brushRef="#br0" timeOffset="137726.99">3178 6746 1 0,'0'0'102'0,"0"0"58"15,0 0-15-15,-85-4-25 16,79 4 27-16,3 0-43 15,3 0-48-15,0 0-56 0,12 0-4 16,24-9-9 0,22-11 13-16,11-3 0 0,13-11-34 15,1-5-78-15,-5-4-108 16,-5-2 23-16</inkml:trace>
  <inkml:trace contextRef="#ctx0" brushRef="#br0" timeOffset="137989.15">3699 6186 531 0,'0'0'13'0,"0"0"190"15,0 0-57-15,0 0-62 16,0 0-51-16,0 0-30 16,-21 34-3-16,21 7 4 15,0 22-4-15,6 16 21 0,10 9 3 16,1 5 16-16,8 5-3 15,-1-6-24-15,6-5 17 16,-5-10-26-16,-1-6-3 16,-6-12 1-16,-8-5-2 15,-4-8-31-15,-6-7-56 16,0-8-91-16,-16-17-123 16,-8-14-136-16</inkml:trace>
  <inkml:trace contextRef="#ctx0" brushRef="#br0" timeOffset="138275.76">3545 6777 660 0,'0'0'47'0,"0"0"-18"16,0 0 71-16,0 0-43 15,124-95-8-15,-60 59-23 16,5 1-2-16,-2 2-15 15,-6 1 6-15,-4 3-12 16,-5 7-4-16,-10 6 1 16,-11 6 0-16,-16 3 2 15,-9 7 3-15,-6 0-5 16,0 0 18-16,0 0-7 16,0 0-11-16,0 0-9 0,-12 0-39 15,-24 13-124-15,-13 12-133 16,-9 6-173-16</inkml:trace>
  <inkml:trace contextRef="#ctx0" brushRef="#br0" timeOffset="140659.04">8160 12910 566 0,'0'0'49'0,"0"0"-42"16,0 0 90-16,0 0-63 16,0 0-15-16,0 0 18 0,20-10-20 15,12-16 45 1,10-14 1-16,10-12-27 0,-2-12-13 15,-1 0-21-15,-4-7-2 16,-10-4 12-16,-12-5-11 16,-7-9 4-16,-10 0-3 15,-6 2 0-15,0 11 8 16,-9 24-9-16,-1 22-1 16,4 21 20-16,3 9-4 15,0 0-16-15,-5 19-10 16,2 31-7-16,2 19 10 15,4 15 1-15,0 3 3 0,15-4-3 16,3-10 6 0,4-13-1-16,5-17-18 0,0-17-25 15,-2-20 29-15,5-6-5 16,2-9 18-16,6-25 2 16,-2-8 6-16,-6-9-2 15,-5-4 2-15,-7-2 3 16,-9 5-3-16,-3 6-2 15,-3 17-2-15,-3 12 13 16,0 14 21-16,0 3-7 16,0 0-29-16,0 15-3 15,0 16-7-15,0 11 4 16,10 8 6-16,7-1-3 16,11-6 2-16,8-7-5 15,4-12-3-15,-1-11-44 0,3-13 14 16,-5-3 17-1,3-21-8-15,-10-12 28 0,-9 0 2 16,-6-1 6-16,-12-2 3 16,-3 6 5-16,0 6 31 15,-9 10 0-15,2 11 3 16,2 6 20-16,5 0-30 16,-3 0-33-16,3 9-5 15,0 22-17-15,0 9 13 16,3 9 2-16,6 1 2 15,0-11 0-15,-6-9 0 16,3-10 0-16,-6-11 1 16,3-4-1-16,-3-5 6 15,0 0-6-15,0 0 10 0,3-5 30 16,4-21 17-16,7-16-16 16,8-11-37-16,8-8-3 15,4 9-2-15,5 9-3 16,1 10-1-16,2 13-1 15,-6 16-7-15,0 4-4 16,-8 17-22-16,-7 20 5 16,-9 9 21-16,-2 6 3 15,-10 2 10-15,0-11-2 16,0-9 3-16,0-15-1 16,-3-9 4-16,3-7-2 0,0-3 4 15,0-7 1 1,6-29 16-16,18-17 21 0,3-14-44 15,13 2-1-15,-1 7 1 16,10 13 1-16,-4 15 24 16,1 13-16-16,-4 17-6 15,-6 0-3-15,-8 34-6 16,-4 10 6-16,-12 14-6 16,-9 9 2-16,-3 6-28 15,0-5-25-15,-21-8-37 16,-15-14-16-16,-13-19-93 15,-9-23-136-15</inkml:trace>
  <inkml:trace contextRef="#ctx0" brushRef="#br0" timeOffset="140869.6">9060 11774 911 0,'0'0'40'16,"0"0"92"-16,0 0 5 16,0 0-87-16,0 0-38 15,0 0-12-15,-20-3-20 16,20 3-89-16,0 0-98 16,11 9-220-16,5 15-7 15</inkml:trace>
  <inkml:trace contextRef="#ctx0" brushRef="#br0" timeOffset="141365.44">8499 13297 630 0,'0'0'49'15,"0"0"43"-15,0 0-21 0,34-87-62 16,-7 73-1-16,0 6-8 16,7 8-11-16,-1 0 10 15,0 20-16-15,-2 15 12 16,-7 12 5-16,-9 6 1 15,-5 6 1-15,-10-2-2 16,0-8-14-16,0-13 13 16,-6-12 1-16,2-12 0 15,1-5 1-15,3-7 9 16,0-7 9-16,0-22 7 16,0-24-24-16,18-12-2 0,7-10-1 15,8 10 0 1,3 6-3-16,-2 18 3 0,-4 16-2 15,-7 14-2-15,0 11-12 16,-5 7 7-16,0 27-10 16,-6 11 17-16,-2 12 3 15,-1 6 0-15,-4 2 0 16,1-4-56-16,4-6-118 16,5-16-74-16</inkml:trace>
  <inkml:trace contextRef="#ctx0" brushRef="#br0" timeOffset="141831.18">9337 13375 703 0,'0'0'65'0,"0"0"109"15,0 0-162-15,0 0-12 16,0 0-14-16,0 0 14 15,106-3 0-15,-24-11 10 16,12-1-10-16,0 1-4 16,-9-3-3-16,-18 2-75 15,-18 1 65-15,-19 4-90 16,-15 5 82-16,-15 0 14 16,0 2 18-16,-22-3-14 15,-14-1-37-15,-9-3 23 0,-1-1 16 16,4-2-12-16,6 4 17 15,11 1 26-15,8 3 52 16,13 1-11-16,4-2 22 16,0 1-30-16,4-3-52 15,25-1-7-15,10 1-11 16,10 8 7-16,3 0 0 16,-4 13-1-16,-2 14 5 15,-13 5 1-15,-8 8-1 16,-11 6 12-16,-14 3-11 15,0 2 11-15,-20 4-12 16,-8-5-14-16,4-6-49 0,-1-7-83 16,7-15-90-16,6-22-176 15</inkml:trace>
  <inkml:trace contextRef="#ctx0" brushRef="#br0" timeOffset="142325.1">10381 13078 719 0,'0'0'0'15,"0"0"-5"-15,-9 101 5 16,6-53 3-16,3-2-3 16,0-3 14-16,12-10 10 0,6-7 9 15,0-9-11 1,0-9-5-16,0-6 16 0,2-2-12 15,9-6 17-15,4-21-1 16,6-9-21-16,0-10 3 16,-1-7-19-16,-5-5 5 15,-3 3-4-15,-5 15-1 16,-5 12-2-16,-7 14 1 16,2 8-7-16,-2 6 4 15,1 6-11-15,5 17 1 16,-2 13 12-16,-4 4 1 15,-7 6 1-15,-6-7 6 0,0-5-6 16,0-8 5 0,-12-9 0-16,-6-8-4 0,-7-9 22 15,-8 0-1-15,-6-9-12 16,-10-17 15-16,-2-11-8 16,-7-2-14-16,0-5-3 15,1 5 1-15,11 13-2 16,12 9 1-16,10 10-3 15,6 7 3-15,3 24-20 16,3 19-44-16,9 9-26 16,3 4-97-16,0-6-79 15</inkml:trace>
  <inkml:trace contextRef="#ctx0" brushRef="#br0" timeOffset="143239.06">10805 11879 17 0,'0'0'294'16,"0"0"-268"-16,0-99 103 16,0 73-59-16,0 12 0 15,0 8 25-15,-4 6 14 16,3 0-44-16,1 0-29 16,0 0-28-16,0 20-8 15,0 16-18-15,14 17 18 16,2 20 40-16,-7 2-13 15,-3 9-8-15,-5-8-4 0,-1-4 0 16,0-10-14 0,0-12-1-16,-7-17 16 0,1-9 5 15,3-11 8-15,0-6-7 16,0-7 0-16,3 0 18 16,0 0-2-16,0 0-2 15,0 0 3-15,0 0-17 16,0-4 3-16,0-16 2 15,0-10-20-15,9-6-7 16,8 0-5-16,8 5-3 16,5 3 7-16,10 10-8 15,8 5-3-15,4 10 2 16,6 3-5-16,-7 3 7 16,-8 14-32-16,-10 3 8 15,-14-3 15-15,-10 2-3 0,-9 1 10 16,0 3 6-16,-19 6 4 15,-20 8 10-15,-10 2-10 16,-5 2 1-16,2-8-1 16,3-8 0-16,13-5-21 15,17-13-46-15,8-3-43 16,11-4-3-16,11-17-135 16,17-12-187-16</inkml:trace>
  <inkml:trace contextRef="#ctx0" brushRef="#br0" timeOffset="143787.01">11397 12504 286 0,'0'0'209'0,"0"0"-141"15,0 0 38-15,0 0-63 16,0 0 9-16,0 0 9 16,24-44-16-16,1 25-16 15,5 0-16-15,3 5 3 16,0 3-16-16,-2 6-3 16,-1 5-2-16,-7 0 5 0,0 13-10 15,-5 10 7-15,-7 7 3 16,-4 6 2-16,-7 3-1 15,0 4-1-15,-7-4 16 16,-7-8-16-16,-1-1 7 16,-1-10 14-16,6-11-9 15,6-2 11-15,1-4-3 16,3-3 18-16,0 0 29 16,0-22-10-16,0-12-9 15,0-16-48-15,9-9 0 16,15 3-5-16,2 3 3 15,6 7 2-15,1 14 18 0,0 13-11 16,-5 7-2 0,2 12-5-16,-8 0-10 0,7 9 9 15,-6 18-15-15,-3 10 16 16,-5 5-5-16,-7 8 5 16,-8 3-23-16,0 0-11 15,-11-2-32-15,-18 0-15 16,-6-5-75-16,-17-13-111 15,-8-10-116-15</inkml:trace>
  <inkml:trace contextRef="#ctx0" brushRef="#br0" timeOffset="144499.91">10860 12305 57 0,'0'0'50'0,"0"0"18"0,0 0-17 15,0 0-32-15,0 0 10 16,0 0 16-16,0 0 1 16,0 0 2-16,0 0 0 15,0 0-20-15,0 0-5 16,0 0-10-16,0 7-10 16,0 10 5-16,0 8 19 15,0 4-8-15,0-1 1 16,0-1 8-16,0 2-2 15,0-2-7-15,0-3 14 16,0-2-5-16,3-6-11 0,6-5-1 16,0-2 7-16,-1-5-22 15,8-1 2-15,3-3 4 16,8 0-7-16,5-7-22 16,3-13-197-16,-5-6-170 15</inkml:trace>
  <inkml:trace contextRef="#ctx0" brushRef="#br0" timeOffset="149509.26">12503 12196 212 0,'0'0'185'0,"0"0"-119"15,0 0 31-15,0 0 25 16,0 0-40-16,0 0-10 16,0 0-9-16,-23 0-30 15,23 0-17-15,0 0 6 16,0 0-17-16,22 0-5 15,21 0 2-15,22-3 26 16,15-1-1-16,5-5-24 16,-3 5-3-16,-10-1 0 15,-11 1-42-15,-12 0-27 16,-23 1-29-16,-13 3-34 16,-13 0-43-16,0 0 26 0,-26 11-18 15,-14 11-36 1</inkml:trace>
  <inkml:trace contextRef="#ctx0" brushRef="#br0" timeOffset="149764.81">12617 12447 60 0,'0'0'169'15,"0"0"-35"-15,0 0 32 16,0 0-26-16,0 0-51 16,0 0 0-16,-33 13-25 15,33-13-11-15,6 0-24 16,21 0-6-16,15-9 7 15,16-4 0-15,7 0-16 0,10 2-14 16,0 2 3 0,-2-1-1-16,-6 3-2 0,-13-3-1 15,-14 4 0 1,-19 2-4-16,-10 4-24 0,-4 0-59 16,-7 0-73-16,0 0-57 15,0 15-43-15,0-3 31 16</inkml:trace>
  <inkml:trace contextRef="#ctx0" brushRef="#br0" timeOffset="150456.81">14025 11826 544 0,'0'0'63'16,"0"0"49"-16,0 0 2 16,0 0-23-16,0 0-3 15,0 0-19-15,-22-46-24 16,22 46-19-16,-3 0-5 15,3 0-18-15,0 0 3 16,0 7-12-16,0 17 1 0,-3 20 4 16,0 23 1-16,0 16 25 15,-5 12-14-15,1-6-8 16,1-6-2-16,0-7 13 16,0-12-10-16,0-6-4 15,-1-14 13-15,4-8-2 16,3-16 4-16,-4-7-8 15,4-9-1-15,0-4 16 16,0 0-10-16,0 0 7 16,0 0 6-16,0 0-6 15,0 0 6-15,0 0-12 16,0 0-7-16,10 0 8 16,9 0-10-16,14 0-3 15,13 0 10-15,5 0-9 16,4 0 3-16,4 0-5 0,6-4 0 15,-1-3 6-15,-8-2-6 16,-3 2 0-16,-18 3-2 16,-6 1 5-16,-13 0-6 15,-12 3 3-15,-4 0 0 16,0 0 9-16,0 0-7 16,0 0-1-16,0 0 8 15,0 0-9-15,0 0 2 16,0 0-2-16,0 0-23 15,0-3-12-15,0 3-39 0,0 0-34 16,0 0-57 0,-3 0-96-16,-8 9-115 0,-7 2-19 15</inkml:trace>
  <inkml:trace contextRef="#ctx0" brushRef="#br0" timeOffset="158483.84">15068 12444 222 0,'0'0'73'16,"0"0"-9"-16,0 0-46 15,0 0 35-15,0 0 8 16,0 0-5-16,0 0-4 16,0 0-9-16,0-14-10 15,0 14-9-15,0 0-11 16,0 0 12-16,0 0-6 0,0-2 5 15,0 2 8-15,0 0-6 16,0 0-3-16,0 0-5 16,0 0-17-16,0 0 10 15,0 0-11-15,0 0-17 16,-3 0-97-16,-6 0-161 16</inkml:trace>
  <inkml:trace contextRef="#ctx0" brushRef="#br0" timeOffset="159324.13">15287 12477 828 0,'0'0'60'16,"0"0"-60"-16,0 0 4 15,0 0 15-15,0 0-1 16,0 0-18-16,-40-7-54 16,10 24-205-16,-14 2-297 0</inkml:trace>
  <inkml:trace contextRef="#ctx0" brushRef="#br0" timeOffset="165319.6">3818 15804 32 0,'0'0'3'0,"0"0"34"15,0 0 17-15,0 0-21 16,0 0 7-16,0 0 19 16,0 0-11-16,-10-27 5 15,7 23 8-15,0 4-7 16,3-3 7-16,0 3 5 16,0 0-9-16,0 0-18 15,0 0 3-15,0 0-33 0,0-2-9 16,0 2-6-16,13-7-12 15,17-3 17-15,15-7-10 16,4-2 22-16,-1-5-10 16,-5 4 1-16,-12 3 1 15,-14 8-3-15,-7 4 3 16,-10 5-3-16,0 0 0 16,0 0-24-16,-7 5-25 15,-16 15-55-15,-10 10 7 16,-8 4 65-16,-1 2 13 15,3-4 8-15,2-6-2 16,9-12 13-16,8-4 9 0,4-7 38 16,8-3-25-16,2 0 22 15,5 0 11-15,1 0-7 16,0 0-13-16,0 0-12 16,0 0 1-16,0 0-11 15,0 7-10-15,0 6-3 16,0 20 1-16,6 13 9 15,3 20 26-15,1 10-34 16,-4 5 15-16,3 1-17 16,-4-14 0-16,1-15 4 15,1-14-4-15,-1-12-1 16,0-15 1-16,-3-4-2 16,0-8-2-16,0 0-2 0,7 0 0 15,4-3 6-15,11-14 3 16,5-5-3-16,9-6-33 15,-5 2-39-15,-1-3-20 16,1 5-23-16,-13 2-6 16,-6 8-71-16</inkml:trace>
  <inkml:trace contextRef="#ctx0" brushRef="#br0" timeOffset="165553.18">3815 16286 398 0,'0'0'9'0,"0"0"52"0,0 0 85 15,0 0-68-15,0 0-25 16,0 0-1-16,-16-7-27 16,22-3-9-16,16-5 16 15,14-13 9-15,7-4-23 16,5-2-18-16,4 2-4 15,5 2-70-15,1 10-127 16,-7 0-75-16</inkml:trace>
  <inkml:trace contextRef="#ctx0" brushRef="#br0" timeOffset="166309.12">4665 16006 353 0,'0'0'21'16,"0"0"-4"-16,0 0 35 16,0 0 21-16,0 0-21 15,0 0-10-15,-44-73-7 16,20 68-6-16,0 5 4 15,-3 0-18-15,0 12-12 16,2 7-3-16,1 8-7 0,9 2-2 16,5 0 9-16,10 2-7 15,0-5 4-15,0-7-11 16,7-6-1-16,2-9 12 16,3-4-13-16,3 0 15 15,0-4 0-15,1-11 2 16,-2-2 13-16,-4-3-5 15,-1 0-5-15,-3-4 11 16,-3 6 18-16,0 4-6 16,-3 4 9-16,0 4 2 15,0 5 2-15,0 1-10 16,0 0-25-16,0 0-5 16,0 0-12-16,9 0-7 15,3 14-5-15,7 10 24 16,8 14 1-16,0 11-1 0,3 9 0 15,0 8 13-15,-5 2-13 16,-6 2 13-16,-5 5-13 16,-4-1 10-16,-7-3-4 15,3-1-3-15,-6-16 1 16,0-5 2-16,0-6 0 16,0-13-2-16,0-2 8 15,0-11-5-15,0-5 22 16,0-3-25-16,-6-8 12 15,0 0 17-15,-7-1-8 0,-4 0-7 16,-5-2-4 0,-2-16-2-16,-4-5 6 0,1-3-18 15,6-6 2-15,8 3 12 16,8-2-13-16,5-1-2 16,6 1 0-16,18-8-7 15,12 3 7-15,10-1-9 16,2 4-13-16,1 4-41 15,-1 5-56-15,-5 7-83 16,-10 5-82-16,-18 7-111 16</inkml:trace>
  <inkml:trace contextRef="#ctx0" brushRef="#br0" timeOffset="167118.69">3836 16866 176 0,'0'0'10'15,"0"0"45"-15,0 0 36 16,0 0-20-16,0 0 4 0,0 0 6 16,-70 0-3-16,64-2 12 15,3 2 7-15,0 0 3 16,3 0-26-16,0 0-15 16,0 0-2-16,0 0-23 15,0 0-16-15,0 0 3 16,0 0-21-16,3-4-5 15,25-7-2-15,22-3 7 16,24-16 8-16,23-4-8 16,27-6 0-16,9-9 6 15,13-4-6-15,-6 0-1 16,-10-3-1-16,-14 3 4 16,-17 7-2-16,-19 7 0 0,-14 6 0 15,-17 9-2 1,-13 7 3-16,-14 9-1 0,-13 3 0 15,-3 5 1-15,-6 0 2 16,0 0-3-16,0 0 0 16,0 0 6-16,0 0-6 15,0 0 0-15,0 0 0 16,0 0 2-16,0 0-4 16,0 0 2-16,0 0 0 15,0 0-2-15,0 0 2 16,0 0 0-16,0 0 2 15,0 0-2-15,0 0 0 0,0 0 0 16,0 0 0-16,0 0 0 16,0 0 0-16,0 0 0 15,0 0 0-15,0 0 0 16,3 0-1-16,2 0-1 16,-1 0 2-16,2 0 15 15,0-5-15-15,3 3 3 16,-3 0 2-16,-3 2 0 15,4-3-1-15,-7 3-4 16,3 0 0-16,-3 0 6 16,0 0-6-16,0 0 0 15,0 0-2-15,0 0-40 16,0 0-40-16,-3 3-47 16,-16 13-115-16,-5-2-101 15</inkml:trace>
  <inkml:trace contextRef="#ctx0" brushRef="#br0" timeOffset="173857.23">5456 15545 302 0,'0'0'19'0,"0"0"-19"16,0 0-6-16,0 0 6 15,0 0 3-15,0 0 0 16,0 0 8-16,0 0 21 16,45-16 43-16,-26-6-6 15,-4-5-28-15,-3 0-21 16,-9 1 22-16,-3 6-15 16,0 7-19-16,-3 2 9 0,-6 8 17 15,0 3 5 1,-3 3-39-16,-4 18-12 0,2 1 9 15,1 5-23-15,10-3 10 16,3-9-4-16,0-5-10 16,3-5 3-16,10-3 0 15,4-2 8-15,2 0-15 16,8 0-56-16,-5-9-109 16</inkml:trace>
  <inkml:trace contextRef="#ctx0" brushRef="#br0" timeOffset="174294.12">5617 16015 351 0,'0'0'85'0,"0"0"-85"16,0 0 0-16,-28 79 5 16,28-66-5-16,0-2-2 15,1-9 2-15,7-2 0 16,5 0 0-16,2-7 6 16,6-15 7-16,-2-5 16 15,-5-1-17-15,-8 4-9 0,-6 1 9 16,0 3 0-16,-6 6 16 15,-8 4 0-15,-2 3 5 16,4 7-2-16,-3 0-31 16,0 11-1-16,2 9-3 15,8 6-7-15,4 4 3 16,1-11 2-16,0-7-13 16,9-7 2-16,4-5-7 15,2 0 15-15,0 0 4 16,0-15-23-16,-5 0-24 15,-1-1-58-15,-9-1-37 16</inkml:trace>
  <inkml:trace contextRef="#ctx0" brushRef="#br0" timeOffset="175756.24">8033 15334 153 0,'0'0'72'0,"0"0"-9"15,0 0 23-15,0 0-24 16,0 0-13-16,0 0-3 15,-7 3 6-15,7-3-20 16,0 0 10-16,7-8 10 16,7-9-6-16,11-10-4 15,2-7-25-15,0-1-14 16,-6 1 7-16,-5-2-8 16,-5 2-2-16,-8-2 10 0,-3 1-5 15,-3 5 2 1,-17 6-7-16,-8 8-22 0,-9 12 19 15,-11 4-14-15,-1 21 4 16,-2 25 5-16,3 15-3 16,11 10 3-16,13-1 3 15,12-4 5-15,12-5 5 16,0-7-5-16,18-4-7 16,15-4 6-16,0 0 2 15,10-2 2-15,-1-2-3 16,-5-3 4-16,-7 1 3 15,-11 1-6-15,-8 4-1 16,-11-2 10-16,0 4-2 16,-20 2 1-16,-8-6-2 15,-12-4-6-15,4 0 12 0,-3-8-13 16,6-12 3-16,5-6 6 16,4-13-2-16,6 0 5 15,5-13 3-15,8-16-9 16,2-4-6-16,3-6-7 15,3 6 2-15,11 6 5 16,2 10 8-16,0 11-1 16,-2 3-7-16,-2 3-8 15,4 9 8-15,5 21 0 16,-3 13 5-16,3 17 12 16,-6 5 11-16,1 8-1 15,-2 0-8-15,2-7-4 0,-7-4 12 16,6-4-16-16,-6-10 2 15,7-7 7-15,-1-9-15 16,3-10-3-16,6-1-2 16,3-4 1-16,6-5-5 15,8-4 4-15,6-8-6 16,8 0-16-16,9-20-88 16,-2-15-68-16,0-4-122 15,-16-9-131-15</inkml:trace>
  <inkml:trace contextRef="#ctx0" brushRef="#br0" timeOffset="177241.15">8803 15140 274 0,'0'0'65'15,"0"0"55"-15,0 0-10 16,0 0-28-16,0 0-17 16,0 0-21-16,-61-15-2 15,45 15-14-15,2 9 2 16,-5 16-30-16,-1 9 0 15,1 14-3-15,10 13 1 16,3 3-2-16,6 0 4 16,0-4 0-16,15-14-4 15,8-13-1-15,6-16-3 0,1-15 2 16,1-2 0-16,8-9 6 16,3-18-3-16,-2-12 3 15,-1 1-26-15,-6-7 11 16,-8 2-3-16,-4 0 18 15,-12 7 2-15,-3 13 0 16,-3 10 11-16,-3 10-6 16,0 3 18-16,0 0-21 15,0 10-4-15,0 19-32 16,0 10 32-16,3 8 2 16,10-4 6-16,1-5-8 15,2-11-3-15,2-7 3 0,0-6 0 16,-3-11 1-16,2-3-3 15,6 0 4-15,-2-13 13 16,0-6-9-16,-2-5 3 16,-5-6 8-16,-11-7-9 15,-3-2 0-15,0-6-8 16,-17-2 2-16,-8 5-5 16,-2 6 2-16,2 8 1 15,1 11 1-15,6 12 8 16,-3 5-9-16,3 5 0 15,2 15-23-15,-2 10 22 16,6-4-8-16,6 4-2 16,3-3 9-16,3-7-2 0,0-3-4 15,9-11 6 1,7-3 2-16,4-3 8 0,5 0-4 16,2-4 15-16,4-15 19 15,2-4-8-15,0 3-9 16,-3 0-13-16,-2 3-7 15,-7 5 15-15,0 2-16 16,-5 3 2-16,-2 2 3 16,2 2-5-16,-1 3-1 15,3 0 0-15,1 11-2 16,-2 9-2-16,2 3 5 16,-7 10 0-16,3 1 9 0,-6-2-8 15,-3-3 0-15,0-5-2 16,-2-5 6-16,-4-8 2 15,0-4-1-15,0-1 9 16,0-6 10-16,0 0-14 16,0 0 11-16,0 0 1 15,0 0-8-15,3 0 9 16,-3 0-17-16,0 0-1 16,0 0 19-16,0 0-20 15,0 0 5-15,0 0 3 16,0 0-6-16,0 0 19 15,0 0-21-15,0 0 0 16,0 0 8-16,0 0-12 0,0 3-1 16,0-3 0-1,0 0 2-15,0 0 3 0,0 0-5 16,0 0 0-16,0 0 11 16,0 0-7-16,0 0 4 15,0 0 0-15,0 0-5 16,0 0-3-16,0 0 0 15,0 0-3-15,0 0-2 16,0 5 0-16,0 0 0 16,0 7 0-16,-7 0 3 15,-2 3 0-15,3-5-10 16,0 1 8-16,-3-1-3 16,0 0 5-16,3-1-2 15,0-5-1-15,3-1-4 0,3-3 7 16,0 0-1-16,0 0 3 15,0 0-2-15,0 0 2 16,0 0-3-16,0 0 2 16,0 0-20-16,0 0-30 15,0 0-52-15,0 0-35 16,0 0-38-16,9 0-80 16,3 0 62-16</inkml:trace>
  <inkml:trace contextRef="#ctx0" brushRef="#br0" timeOffset="177900.81">9222 15593 343 0,'0'0'73'15,"0"0"22"-15,0 0-10 16,0 0-8-16,0 0-19 16,0 0 5-16,-3 0-22 15,3 0-10-15,9-7 18 16,15-10-21-16,9-7 19 16,1-5-23-16,-1-4-20 0,0-3 7 15,-8-3-10-15,-1 0-1 16,-9-1 14-16,-4-1-12 15,-4 4 3-15,-7-2 0 16,0 3 0-16,0 10-2 16,-8 5-1-16,-2 12-2 15,1 5 4-15,0 4-4 16,-4 0-1-16,-4 1-4 16,-2 15-5-16,1 5 9 15,3 4-12-15,6 5 13 16,6-1-10-16,3 1 10 15,0 0 0-15,12-3 3 16,7-3-1-16,1 1 6 16,5-5-7-16,-1-1 2 15,3-2 19-15,-2-3-22 0,1 0 7 16,-4-5 0-16,2 4-5 16,-2-3 7-16,-2 0-9 15,-1-3 3-15,-7 2 11 16,-5-2-10-16,-4 3-4 15,-3 0 8-15,0 6 0 16,-10 4 11-16,-11-4-7 16,-6 1-7-16,-1-4 16 15,-5-6-18-15,-7-7 6 16,-2 0-9-16,0 0-6 16,2-17-26-16,2 0-41 15,12 1-31-15,11 0-19 16,6 2-130-16,9-2-165 15</inkml:trace>
  <inkml:trace contextRef="#ctx0" brushRef="#br0" timeOffset="178628.34">9950 15251 382 0,'0'0'61'0,"0"0"57"0,0 0 20 15,0 0-68-15,0 0 3 16,0 0-26-16,-13-13-1 15,13 4-23-15,7-4-8 16,5-2-13-16,6 6-2 16,3 0-7-16,-2 9-1 15,2 0-1-15,0 9 3 16,-3 15-7-16,-6 5-19 16,-6 8 24-16,-2 3-12 15,-4 1-5-15,0-4 9 16,0-7 10-16,-10-6 6 15,4-8-3-15,0-9 3 16,3-1 16-16,3-6-6 16,0 0 22-16,0 0 10 15,0-6 4-15,0-18 1 0,0-18-42 16,12-12 4-16,10-5-6 16,5 2-3-16,3 8 8 15,1 10 30-15,-1 10-12 16,-3 11 9-16,-3 12-23 15,0 6-8-15,-2 0-7 16,-1 16 3-16,-6 11 0 16,1 6-1-16,-7 12-1 15,-8 4 0-15,-1 6-17 16,0-2-29-16,-10 2-24 16,-9-4-68-16,-8-2-96 15,-1-13-114-15</inkml:trace>
  <inkml:trace contextRef="#ctx0" brushRef="#br0" timeOffset="179228.21">8687 15930 175 0,'0'0'70'0,"0"0"75"16,0 0-87-16,0 0 7 16,0 0 44-16,0 0-16 0,-42 0 10 15,42 0-11-15,0 0-30 16,0 0 0-16,0-2-30 15,28-1-15-15,25-2 2 16,30 1-2-16,23 1 13 16,25-2-17-16,14 3-5 15,10-1 15-15,14-4-23 16,13-3-2-16,7-2 2 16,14-1 5-16,6 2 7 15,-11 4-12-15,-16 1 0 16,-30 2 0-16,-31 4 0 15,-42 0 0-15,-28 0 0 16,-32 0 3-16,-19 0 1 16,-3-3 7-16,-27 3-11 15,-13 0-72-15,-12 13-50 0,-12 10-100 16,-8 2-207-16</inkml:trace>
  <inkml:trace contextRef="#ctx0" brushRef="#br0" timeOffset="179994.87">9394 16300 370 0,'0'0'66'0,"0"0"88"0,0 0-57 15,0 0-4-15,0 0-26 16,0 0-4-16,-6-21-6 16,19 1-29-16,-1-2-17 15,9-2-11-15,-3 7 0 16,3 3-3-16,1 9-2 15,5 5 1-15,1 7-6 16,5 25 7-16,0 11-3 16,-5 3 6-16,-5 7-6 15,-13 0 6-15,-4-2-2 16,-6-5 1-16,0-14-3 16,0-13 4-16,0-9 6 0,0-6-4 15,0-4-1 1,0 0 23-16,0 0 13 0,0-3 14 15,3-16 2-15,0-15-15 16,5-16-28-16,2-3-6 16,5 0-3-16,9 11 19 15,-2 9 5-15,2 6-8 16,0 8-11-16,3 12 0 16,1 7-11-16,2 0 5 15,0 0-4-15,1 21 4 16,-1 1 0-16,-10 9 1 15,-1 3-1-15,-12 3 0 16,-4 4 1-16,-3-2-1 16,-10 3 0-16,-9-2-1 15,-1-4-14-15,-3 0-52 0,10-3-53 16,4-5-71-16,2-16-112 16,7-12-172-16</inkml:trace>
  <inkml:trace contextRef="#ctx0" brushRef="#br0" timeOffset="180877.23">11197 15366 198 0,'0'0'81'0,"0"0"-5"16,0 0 74-16,0 0-26 15,0 0-12-15,0 0-25 16,0 0-26-16,-16-17 9 15,16-3-28-15,3-7-39 16,10-7 14-16,3-2-9 16,7-4-3-16,-1 5-5 15,-1 7 5-15,-3 15-12 16,0 6 6-16,-3 7-10 16,5 8 3-16,6 28-2 0,-4 10 9 15,1 20-2-15,-7 10 6 16,-6 9-2-16,0-2-1 15,-6-13 0-15,2-17-1 16,-3-14 1-16,3-15-3 16,0-14 2-16,1-3 0 15,1-4-3-15,1-3 4 16,0 0 0-16,7-7 11 16,5-10 2-16,-3-3 1 15,-4 1 0-15,-4-1-10 16,-10 11 18-16,0 4-11 15,0 5 15-15,0 0 1 16,0 5-19-16,-18 17-8 16,0 14-12-16,-3 14 12 15,6 6 7-15,5 7-6 0,7 3 8 16,3 1 9-16,0-2-9 16,19 2 2-16,5-5 4 15,0-6-12-15,0-9 24 16,1-2 3-16,-4-9-4 15,-6-2 8-15,-12-4-5 16,-3 0-7-16,0-3 5 16,-18 2-13-16,-9-3 11 15,-4-2-25-15,-15-4 1 16,-10-6-2-16,-3-3-50 16,-8-2-97-16,-2-4-122 15,-1-2-229-15</inkml:trace>
  <inkml:trace contextRef="#ctx0" brushRef="#br0" timeOffset="213782.96">19153 15255 119 0,'0'0'74'16,"0"0"-69"-16,0 0-2 0,0 0 2 15,0 0-5-15,0 0 0 16,0 0 19-16,11-23 8 16,-11 23 21-16,0 0 20 15,0 0-4-15,0-3-17 16,0 3-4-16,3 0 0 15,-3 0 19-15,0 0-20 16,0 0 1-16,0 0 8 16,0 0-3-16,0 0 0 15,0 0-13-15,0 0-23 16,0 0 4-16,0 0-16 16,0 0 0-16,0 0 9 15,0 0-3-15,0-8 9 16,-9 3-13-16,-4-2 10 15,-3-1-16-15,0 6 4 0,-7 2-10 16,-4 0 5-16,-2 0-25 16,-3 17-14-16,3 3 27 15,2 6 13-15,1 7-1 16,5 4 0-16,4 2 2 16,-1 3 1-16,6-1 0 15,0 2 2-15,3-7 0 16,3-10 4-16,3 1-12 15,3-5 8-15,0-2-5 16,3-3 3-16,12 3-1 0,3-4 2 16,6 1 0-16,-2-3 2 15,5-5 4-15,1-3-5 16,2-4 0-16,3-2 11 16,-1-4-3-16,6-14 4 15,-2-5 0-15,0-7-9 16,-7 1 19-16,-2-1-21 15,-3-3 1-15,-6 4 8 16,-2-4-9-16,-5 8 0 16,-2 4-2-16,-6 11 4 15,0 0 2-15,-3 9-5 16,0-2 0-16,0 3-2 16,0 0-3-16,0 0-7 0,0 0 4 15,0 11-15 1,-6 9 22-16,-6 2-4 0,3 8 2 15,3 2 1-15,1 5 2 16,4-4-1-16,1-3 0 16,0-7 1-16,6-4-8 15,9-8 8-15,3-1-5 16,1-3 4-16,4-7 2 16,2 0 3-16,5 0 0 15,1-7 0-15,2-6 9 16,-3-8-12-16,-2-1 0 15,-4-5 7-15,-4-7-7 16,-4 2 3-16,-10-8-4 16,-3-2-14-16,-3-2 13 0,0 5-6 15,-12 8 7-15,-9 6 4 16,0 9-4-16,-3 6-2 16,-1 6-3-16,-1 4-6 15,0 0 11-15,-3 4-19 16,6 16-9-16,3 2 18 15,4 7 1-15,2 3-5 16,6 6 13-16,4 3 1 16,1-2-1-16,3-2 1 15,0-4-5-15,15-8 4 16,6-8 1-16,1-4-1 16,5-9 1-16,12-4 11 15,3 0 44-15,10-17-25 0,3-5-14 16,10-6 2-1,0-5-18-15,-4-3 6 0,-5-7-6 16,-8-4 2-16,-6-6 11 16,-9 2-13-16,-6-1 4 15,-14 13 7-15,-7 17-9 16,-4 12 17-16,-2 8 35 16,0 2-18-16,0 0-8 15,-5 0-27-15,-8 12 0 16,-7 1-2-16,3 6-3 15,5-1 0-15,2 1 2 16,6-2-9-16,4 0 7 0,0 2-1 16,4 1 5-16,12 2-5 15,6 2 6-15,5-4-1 16,4 6 0-16,3-2 2 16,1 1 2-16,1-4-4 15,-7-1 0-15,-3-1 8 16,-10-2-8-16,-9-6 3 15,-4-3-6-15,-3-1 9 16,0 6 5-16,-17 1-2 16,-12 3 4-16,-6 2 8 15,-3-6-17-15,2 1-3 16,5-11-1-16,6-3-6 16,5 0 4-16,7-3-30 0,2-8-38 15,7-5-10-15,4 2-103 16,7-3-121-16,13 3-73 15</inkml:trace>
  <inkml:trace contextRef="#ctx0" brushRef="#br0" timeOffset="214494.66">20513 15437 176 0,'0'0'107'16,"0"0"25"-16,0 0-58 16,0 0 2-16,0 0 15 15,0 0-5 1,-3-10 0-16,3 9-8 0,0 0-23 15,0 0 5-15,0-3-24 16,0-3-11-16,0 1-7 16,2-4-16-16,7 0-2 15,4 0 0-15,7-1-1 16,-3 6-9-16,2 2 8 16,0 3-9-16,-6 0 8 15,4 0-6-15,-7 16-5 16,0 7 13-16,-4 6 1 15,-6 8-5-15,0 0 5 0,-3-4 0 16,-10 0 6-16,0-8-4 16,-4-4-2-16,4-8 3 15,4-4-1-15,2-3 8 16,7-6-10-16,0 0 0 16,0 0 22-16,0 0-4 15,0 0 13-15,7-17 13 16,12-18-14-16,10-14-23 15,7-7-7-15,-1-1 0 16,2 8 4-16,-2 10-2 0,-6 9-1 16,-2 10-1-16,-2 7 2 15,-6 6-12-15,-2 7 5 16,2 0-8-16,-5 2 13 16,3 16-13-16,-2 6 9 15,-3 5 2-15,-1 8 2 16,-6 1 3-16,-4-1-3 15,-1 0 0-15,0-8 7 16,0-3-5-16,0-5-2 16,0-8 0-16,0-1 2 15,0-5-5-15,2 0-5 16,19-7-97-16,12 0-8 16,12-7-80-16,7-20-115 0</inkml:trace>
  <inkml:trace contextRef="#ctx0" brushRef="#br0" timeOffset="-214056.25">18618 15123 22 0,'0'0'85'0,"0"0"38"15,0 0 6-15,0 0-32 16,0 0 1-16,0 0-16 16,4-43-22-16,-4 43-10 15,0 0-12-15,0 0 11 16,0 0-25-16,0 0-7 15,-10 0 8-15,-11 10-3 16,-6 7-19-16,-13 5-3 16,-2 6 0-16,-7-2 1 15,1 7 0-15,-4-1-1 16,6-1 1-16,1-8 5 16,6-3 15-16,7-8-12 0,12-5 5 15,10-1 25 1,5-6-20-16,5 0-2 0,0 0-2 15,0 0-12-15,0 0-1 16,0 0-2-16,0 0-3 16,0 2-6-16,9 0 0 15,6 5 6-15,15 6 3 16,8-4 5-16,8 8 6 16,3-1-11-16,-1 1 0 15,-3 0-2-15,-8-3 2 16,-8-2-11-16,-7-2-63 15,-8 4-51-15,-8-2-15 16,-3 5-32-16,-3 2-28 16,-12 2-18-16</inkml:trace>
  <inkml:trace contextRef="#ctx0" brushRef="#br0" timeOffset="-213668.03">18031 15573 95 0,'0'0'98'16,"0"0"51"-16,0 0-48 15,0 0-25-15,0 0 4 0,0 0-6 16,-30-4-8-16,30 4 12 15,0 0-18-15,0 0-8 16,0 0-2-16,0 0-35 16,0 0-4-16,0 0-11 15,20 10 0-15,4 9 1 16,17 6 21-16,9 0-7 16,10 1 17-16,-1-2-27 15,1-1 5-15,-7-3-5 16,-7-6-4-16,-14-4 1 15,-9-2-2-15,-9-4 0 16,-5 2-9-16,3 1-32 0,2 3-74 16,-2 3-95-16,-4-2-106 15</inkml:trace>
  <inkml:trace contextRef="#ctx0" brushRef="#br0" timeOffset="-212647.96">22008 15157 38 0,'0'0'97'15,"0"0"-9"-15,0 0-13 16,0 0 19-16,0 0-19 15,0 0-11-15,3-4-3 16,-3 4-17-16,0 0 4 0,0 0-16 16,0 0-14-16,0 0 15 15,-14 0-25-15,-16 9 1 16,-14 11-7-16,-10 5-1 16,-1 4 3-16,-2 0-2 15,7 4 0-15,5-6 29 16,6-3-21-16,8-7 8 15,8 0-2-15,7-6-8 16,7-7 11-16,6-2-15 16,1-2-4-16,2 0 17 15,0 0-13-15,0 0-1 16,0 0 0-16,0 4-2 16,8 0-1-16,12 5 1 0,8 4 35 15,12 1 24-15,5 0-48 16,2-2-4-16,1-2-1 15,-2 0-6-15,-5-3 1 16,-5 0-2-16,-6-2-9 16,-11-1-47-16,-3 2-67 15,-9 1-71-15,-3 6-31 16,-4 0-21-16</inkml:trace>
  <inkml:trace contextRef="#ctx0" brushRef="#br0" timeOffset="-212113.86">21519 15618 195 0,'0'0'52'0,"0"0"75"16,0 0-45-16,0 0-26 15,0 0 14-15,0 0-15 16,-10-3-14-16,10 3 13 16,0 0-6-16,0 0 8 15,-1 0 5-15,1 0-18 16,-3 0-10-16,3 0-16 16,0 0-11-16,0 0 23 15,0 0-25-15,0 0 2 0,0 0-1 16,0 0-5-16,0 0-3 15,20 8-12-15,8 6 15 16,12 3 29-16,8 0-21 16,5 3-5-16,2-4 5 15,1-2-8-15,-4-1 0 16,-3-3 0-16,-11 0 0 16,-5-3 4-16,-13-5-4 15,-6 3 0-15,-8-5 12 16,-1 2-9-16,-5-2 6 15,0 0-9-15,0 0 1 16,0 0-2-16,0 3 3 0,0-3-2 16,0 0 3-16,0 0-1 15,0 0-2-15,0 0-21 16,0 0-41-16,0 0-30 16,0 0-128-16,0 0-53 15,-23 0-164-15</inkml:trace>
  <inkml:trace contextRef="#ctx0" brushRef="#br0" timeOffset="-203796.6">16959 15654 16 0,'0'0'10'16,"0"0"8"-16,0 0 27 15,0 0 3-15,0 0 15 16,0 0-14-16,0 0-4 16,-3 0 17-16,3 0-15 0,0 0 4 15,-4 0 0-15,1 0-4 16,-3 0 0-16,-7 0-26 15,-1 0 0-15,-1-2 11 16,-3 2-17-16,0 0 16 16,-2 0 0-16,4 0 2 15,6 0 36-15,4 0-18 16,3 0-4-16,0 0 13 16,3 0-32-16,0 0-4 15,0 0-3-15,0-4-5 16,0 4 4-16,9-6-20 15,14-2 7-15,13-3-2 16,15-4-4-16,6 0-1 16,3 1 2-16,-2 4 1 15,-9 0-3-15,-6 1 0 0,-4 1 0 16,-15 5-5-16,0-3 6 16,-13 6-1-16,0 0 0 15,-5 0 1-15,-5 0-4 16,3 0-1-16,-4 0-48 15,3 0-14-15,4 0-55 16,2 3-3-16,-2 6-32 16,5-2-30-16,-1-7-56 15</inkml:trace>
  <inkml:trace contextRef="#ctx0" brushRef="#br0" timeOffset="-203286.9">17647 15279 51 0,'0'0'11'15,"0"0"78"-15,0 0 2 0,0 0-5 16,0 0 8 0,0 0 8-16,10-43-19 0,-10 43-16 15,0 0-4-15,0 0-19 16,0 0 6-16,0 0-10 16,0 0-14-16,0 0-12 15,0 7-14-15,0 12 0 16,0 17 29-16,0 7 9 15,-3 4 1-15,-4 6-2 16,4-2-22-16,-3 2 6 16,-1 0 10-16,3-3-16 15,1-3 21-15,-1-8-30 16,2-8 12-16,1-6-6 16,-1-8 1-16,2-8 4 15,0-2-14-15,0-7 2 0,0 0 2 16,0 0-6-16,0 0-1 15,0 0 6-15,0 0-6 16,0 0-25-16,0 0-74 16,0 0-60-16,0 0-148 15,0 0-324-15</inkml:trace>
  <inkml:trace contextRef="#ctx0" brushRef="#br0" timeOffset="-201884.32">22422 15526 48 0,'0'0'75'0,"0"0"19"16,0 0 19-16,0 0-52 15,0 0 1-15,0 0-13 16,0-4-7-16,0 1-9 15,0 0 1-15,9-6 10 16,4-4-30-16,4-1 11 0,-2-2 4 16,3 2-5-16,-2-3-6 15,-4 0-7-15,1-1-10 16,-5 0 31-16,0-1-11 16,-5 2-3-16,0 2 13 15,-3 8-9-15,0 3 14 16,0 1 1-16,0 3-18 15,0 0 3-15,0 0-22 16,0 0-9-16,-2 12-4 16,-7 12-6-16,-5 16 18 15,-2 10 0-15,2 1 2 16,2 0 4-16,2-3-5 0,3-5 0 16,3-3 2-16,-1-10-1 15,4-3-2-15,-1-10-5 16,2-7-22-16,0-5 0 15,0-5-13-15,0 0 3 16,0 0 15-16,0 0 11 16,-4 0 9-16,-4 5-10 15,-3-3-2-15,-2 1 6 16,0-1-6-16,1 0 4 16,5 1 11-16,-5-3 2 15,6 3 4-15,0-3 0 16,1 0 25-16,2 0 22 15,0 0 0-15,1 0-2 0,2 0-11 16,0 0-4 0,0 0-10-16,0 0-7 0,0 0-1 15,0 0 12-15,11 0-19 16,15 0 2-16,8 0 25 16,11 0-4-16,7 0-14 15,2 1-20-15,1-1 2 16,-4 0 4-16,-7 0-5 15,-9 0-1-15,-15 0 5 16,-9 0-5-16,-8 0 0 16,-3 0-1-16,0 0-25 15,0 0-51-15,0 0-52 16,0 9-92-16,-12 5-71 16,-20-1 0-16</inkml:trace>
  <inkml:trace contextRef="#ctx0" brushRef="#br0" timeOffset="-196797.47">23948 15387 293 0,'0'0'15'0,"0"0"29"16,0 0 52-16,0 0-58 16,0 0-8-16,0 0-1 15,0 0 13-15,-85-18 0 16,75 15-18-16,-2 3 24 16,-1 0-20-16,-4-3 6 15,4 3 21-15,-2 0-1 16,4 0-6-16,5 0 5 15,2 0-13-15,4 0 3 16,0 0-27-16,0 0-9 0,0 0-4 16,0 0-3-1,3 0-4-15,18-2-3 0,15-2 7 16,19 1 0-16,15-4 0 16,9 1 0-16,5-1-3 15,-6 5-3-15,-9-3-34 16,-15 3-10-16,-15 2-23 15,-15 0-15-15,-14 0-11 16,-8 0-60-16,-2 7-28 16,-26 15 18-16,-11 2-28 15</inkml:trace>
  <inkml:trace contextRef="#ctx0" brushRef="#br0" timeOffset="-196445.53">23890 15529 85 0,'0'0'85'0,"0"0"31"16,0 0-32-16,0 0-31 16,0 0 3-16,0 0 9 15,-83-20 21-15,80 20-7 16,1 0-19-16,1 0-1 16,1 0-5-16,0 0-24 15,0 0-7-15,0 0-1 16,0 0-19-16,0 0 14 15,0 0-17-15,7 0-9 16,17 0 9-16,15 0 1 16,18 0 4-16,7 0 1 15,7 0 0-15,-1 0-5 0,-4 0-1 16,-8 0 0-16,-7 0-2 16,-14 0-1-16,-8 0-12 15,-14 0-19-15,-8 0-22 16,-7 0-16-16,0 0-53 15,0 0-24-15,-7 0-13 16,-8 3-48-16</inkml:trace>
  <inkml:trace contextRef="#ctx0" brushRef="#br0" timeOffset="-196009.86">24196 15100 274 0,'0'0'75'16,"0"0"63"-16,0 0 13 15,0 0-59-15,0 0 7 16,0 0-3-16,0 0-49 16,-22-10-18-16,22 10-18 15,0 0-7-15,0 0-8 16,0 0 4-16,0 3-15 15,8 7 10-15,18 7 2 16,13 6 3-16,4 6 0 0,5 0 3 16,0 2-1-16,-7-1-2 15,-5-4 0-15,-9 4-2 16,-9-7 2-16,-5 2-1 16,-7 6 0-16,-6-1 2 15,0 10 11-15,-21 2 2 16,-13 5 7-16,-6-5 0 15,-8 2-4-15,3-7 5 16,2-4-1-16,9-4-13 16,4-5 9-16,6-2-17 15,8-2-7-15,1-3-13 16,9 2-138-16,6-12-214 0,4-7-39 16</inkml:trace>
  <inkml:trace contextRef="#ctx0" brushRef="#br0" timeOffset="-194321.23">27689 15144 1 0,'0'0'43'0,"0"0"5"16,0 0 1-16,0 0-1 15,46-78-11-15,-36 59 26 16,-3-8-31-16,-1 4 29 16,-2 3 3-16,-4 1-8 15,0 8 8-15,0 9 23 16,0 2-18-16,0 0 0 15,0 0-39-15,-8 2-16 0,-11 13-14 16,-4 7-4 0,-7 11-6-16,3 7 7 0,2 6-2 15,5 4 1 1,5 4 4-16,6-3-5 0,6-7 1 16,3-9 4-16,3-11-5 15,14-8-2-15,7-13 7 16,9-3 9-16,13-6-3 15,6-17 8-15,6-9-1 16,-3-5-9-16,-7 0-1 16,-12 1 2-16,-6-1-4 15,-11 8 13-15,-7 9-11 0,-7 6-3 16,-5 14 12 0,0 0-12-16,0 0-3 0,0 0-12 15,0 15-25-15,-4 11 21 16,0 3 10-16,4 1-4 15,0-7 0-15,0-10-9 16,9-3 11-16,6-3 5 16,3-7 6-16,7 0 2 15,5-7-1-15,0-10 0 16,0-5-2-16,-8-2-6 16,-7-5 2-16,-9-1-3 15,-6-8-1-15,-1-3-5 16,-19 4 8-16,-7 4 3 15,-1 14 3-15,-4 12-5 16,1 7-3-16,0 19-2 0,-1 18-12 16,9 12 20-16,6 4-7 15,13-3 3-15,4-3 5 16,13-9-6-16,20-10 0 16,12-9 4-16,12-15 3 15,4-4 9-15,1-14-1 16,-2-16-6-16,-2-7 11 15,-3-2-12-15,-4-6 3 16,-8-2-3-16,-10-6 0 16,-11 0 14-16,-11 10-5 15,-10 18-8-15,-1 10 43 16,0 15 21-16,-9 0-22 16,-13 11-44-16,-2 15-19 15,5 7 17-15,4 0-9 0,14-3 1 16,1 2 6-16,8-5 0 15,16-4 1-15,11-2 0 16,6-5 6-16,3-3 8 16,-1-3-11-16,-9 1 0 15,-14-6-2-15,-10-4 2 16,-10 2-5-16,0 2 5 16,-10 10 0-16,-19 5 8 15,-14 6 3-15,-8-6-11 16,3-4 0-16,5-6-44 15,12-3-44-15,13-7-113 0,13-7-142 16</inkml:trace>
  <inkml:trace contextRef="#ctx0" brushRef="#br0" timeOffset="-193901.61">28953 14875 641 0,'0'0'88'15,"0"0"93"-15,0 0-141 16,0 0-31-16,0 0-9 16,0 0-16-16,0 11 8 15,6 2-27-15,11 6-25 0,5 5 57 16,3 1-16 0,-1 2 11-16,-8-4-38 0,-1-3 8 15,-9 1 22-15,-4-1 8 16,-2-3 3-16,0 0 3 15,0-3 4-15,-3 0 30 16,-4-10-4-16,4-2 1 16,2-2 5-16,1 0-3 15,0 0 7-15,0 0-2 16,7-9-15-16,17-22 2 16,8-7-23-16,6-5 0 15,1 2 1-15,-4 9 0 16,-5 10-2-16,-4 10 0 15,-5 12-14-15,-7 0 14 16,-1 18-23-16,-9 18 0 0,-4 12-13 16,-1 12-36-16,-27 0-53 15,-13 1-80-15,-8 0-71 16</inkml:trace>
  <inkml:trace contextRef="#ctx0" brushRef="#br0" timeOffset="-193511.72">27735 15629 409 0,'0'0'104'16,"0"0"91"-16,0 0-57 15,0 0-85-15,0 0 8 16,0 0-1-16,0 0-12 16,72-21-12-16,7 6 21 15,32-2-34-15,24 3 10 16,19 2-33-16,12-2 4 16,-3 1-5-16,-7 6 1 15,-10-2 0-15,-19 2 0 16,-20-1 5-16,-17 0-13 15,-19 1 8-15,-20 0-11 0,-17 0 10 16,-13 5-15 0,-15-1-1-16,-6 3-35 0,0 0-24 15,0 0-18 1,-20 12-103-16,-8 8-49 0,-12 3-74 16</inkml:trace>
  <inkml:trace contextRef="#ctx0" brushRef="#br0" timeOffset="-193001.49">28486 15833 318 0,'0'0'111'0,"0"0"35"15,0 0 24-15,0 0-123 16,0 0-2-16,0 0-13 16,-8 0-24-16,35 0 8 15,8-6-16-15,6 6 1 16,-2 0-6-16,-6 3 0 16,-6 11 0-16,-9 8-4 15,-7 3-5-15,-6 9 10 16,-5 3 4-16,0 3 0 15,-5-8 7-15,-8-5-5 16,1-7 2-16,3-10 8 0,2-3 21 16,6-1-1-16,1-6-6 15,0 0 4-15,0 0 29 16,1-26-13-16,18-18-7 16,10-15-39-16,9-3 0 15,5 2-8-15,1 17 8 16,-7 13-13-16,-5 13 12 15,-10 8-6-15,-4 9 5 16,-6 0-15-16,-3 7-5 16,1 16 20-16,-4 9-7 15,-6 11 8-15,0 6-3 16,-2 9-28-16,-18-2-75 16,-4 0-68-16,0-10-120 15</inkml:trace>
  <inkml:trace contextRef="#ctx0" brushRef="#br0" timeOffset="-192106.72">30372 15366 218 0,'0'0'8'0,"0"0"17"16,0 0-22 0,0 0 0-16,0 0-3 0,0 0 0 15,32-37 6-15,-29 35 32 16,0-6 46-16,3 1-7 15,0-3-19-15,0-1 5 16,3 0-12-16,-2 3-8 16,-1 4 21-16,-3-2-37 15,-1 6-6-15,-2 0-21 16,0 0 6-16,3 0-12 16,4-4 6-16,-1-2-2 15,5-1 1-15,2-2 1 16,2-1 0-16,1-3 0 15,-2 4 3-15,0-2 6 16,-4 5-5-16,-4 1 16 0,-3 2 5 16,0 3-18-16,-2 0 0 15,-1 0-4-15,0 0 1 16,0 0 12-16,0 0-10 16,0 0 1-16,0 0 21 15,-3 0-15-15,-15 3 7 16,-13 14-5-16,-14 7-8 15,-7 5-6-15,3 1 0 16,4-4-1-16,9-5 4 16,8-6-1-16,7-2 4 15,9-9 5-15,6-2-6 16,4-2 23-16,2 0-27 16,0 0 1-16,0 0 14 15,0 0-4-15,0 0 2 0,0 0-6 16,0 0-7-16,0 0-1 15,0 0-1-15,3 0-11 16,11 8 8-16,11 1 1 16,15 5 2-16,10 3 0 15,3 2 6-15,-1-5-14 16,-5 3 7-16,-11-5-95 16,-11-2-26-16,-9-1-76 15,-11 6-42-15,-5-3-22 16</inkml:trace>
  <inkml:trace contextRef="#ctx0" brushRef="#br0" timeOffset="-191875.93">30232 15598 114 0,'0'0'140'16,"0"0"56"-16,0 0-65 15,0 0-38-15,0 0-14 16,0 0-4-16,0 0-31 15,-12 0 0-15,29 0 1 16,10 0-5-16,9 0-3 16,8 10-23-16,1 0-12 15,3 4 0-15,-2 3-2 0,0 2-30 16,-2 0-130 0,0-8-198-16,0-8-150 0</inkml:trace>
  <inkml:trace contextRef="#ctx0" brushRef="#br0" timeOffset="-191419.41">31693 14836 353 0,'0'0'102'16,"0"0"74"-16,0 0-54 16,0 0-12-16,0 0-43 15,0 0-27-15,-9 3-3 16,7-1-28-16,2 3-7 0,-3 11-2 16,-1 14-17-1,-3 19 17-15,-4 11 0 0,-7 5 1 16,-3-6 5-16,-3-5-6 15,-1-4 0-15,6-9-26 16,8-6-104-16,8-11-55 16,3-9-29-16,3-10-33 15</inkml:trace>
  <inkml:trace contextRef="#ctx0" brushRef="#br0" timeOffset="-191165.85">31169 15477 390 0,'0'0'85'15,"0"0"20"-15,0 0-29 16,0 0-60-16,0 0-6 16,0 0 35-16,54 7 75 15,22-14-32-15,10-7-64 16,2 1-14-16,-3 0 0 15,-8 2-9-15,-9 2 0 16,-8 3-2-16,-11 3 0 16,-7 2-81-16,-11 1-103 15,-10 0-104-15</inkml:trace>
  <inkml:trace contextRef="#ctx0" brushRef="#br0" timeOffset="-190639.51">31365 15691 159 0,'0'0'79'16,"0"0"13"-16,0 0 32 16,0 0-46-16,0 0-7 15,0 0 1-15,-17 4-17 16,19-1-30-16,11 3-23 15,5 5 1-15,2 3 13 16,-3 1-16-16,-3 2-1 0,-5-1-3 16,-3 7 1-16,-6 4 2 15,0-4-1-15,0 6 2 16,-13-5 8-16,-1-4-6 16,3-5-1-16,4-4 15 15,4-10 19-15,3 1 3 16,0-2 12-16,0 0-13 15,0 0 17-15,0 0-18 16,10-24 1-16,17-10-18 16,9-13-18-16,10-7-1 15,3 5 0-15,-4 6 1 16,-5 13 3-16,-13 17-4 16,-10 3 2-16,-7 7 15 15,2 3-17-15,-4 0 0 0,1 7-5 16,4 9 5-16,-1 4-2 15,0 7 2-15,-6 3 0 16,-3-2 0-16,-3 3 1 16,0-5-1-16,-5 3 0 15,-13 0-38-15,-4 2-43 16,-2-10-149-16,-3-9-135 16</inkml:trace>
  <inkml:trace contextRef="#ctx0" brushRef="#br0" timeOffset="-189731.94">27039 15374 254 0,'0'0'54'0,"0"0"85"15,0 0-48-15,0 0-44 16,0 0 7-16,0 0-3 15,0-5-9-15,0 5-5 16,0 0-23-16,-12 2-3 16,-11 14-10-16,-12 4-1 15,-13 6 5-15,-5 2-5 16,2-2 1-16,6-1-2 16,8-4 5-16,11-9-4 15,10-1 8-15,10-8-8 16,5-3 27-16,1 0-7 0,0 0-6 15,0 0-8-15,0 0-4 16,0 0-4 0,10 3 2-16,11 4 0 0,9 0 14 15,10 5-8-15,8-2-2 16,2 0-4-16,-2 5-4 16,-6-6-66-16,-11 7-88 15,-11 1-80-15,-13-1-75 16</inkml:trace>
  <inkml:trace contextRef="#ctx0" brushRef="#br0" timeOffset="-189477.48">26660 15813 293 0,'0'0'77'0,"0"0"47"16,0 0-11-16,0 0-85 15,0 0-4-15,0 0 23 16,-9 0-7-16,9 0 9 16,2 0-10-16,17 3-28 15,12 4 17-15,10 0 8 16,11 3-25-16,4 0 0 16,4 1-11-16,-4 0-12 15,-9-2-95-15,-16-2-165 16,-14-1-169-16</inkml:trace>
  <inkml:trace contextRef="#ctx0" brushRef="#br0" timeOffset="-188689.65">25244 15487 277 0,'0'0'10'16,"0"0"144"-16,0 0-120 15,0 0 25-15,0 0 9 16,0 0-3-16,-52 0 22 16,51 0-12-16,1 0-8 0,-2 0-7 15,2 0-29-15,0 0 13 16,0 0-24-16,0 0-11 15,0 0 5-15,2 0-14 16,13 0 0-16,15 0 2 16,14 3 16-16,6-1 19 15,5 0-35-15,-4 1-2 16,-11-3 6-16,-7 0-3 16,-12 0-3-16,-9 0 0 15,-5 0-4-15,-6 0 2 16,1 0-68-16,1 3-43 15,4-1-60-15,2 0-7 16,5-2-62-16,-4 0-87 16</inkml:trace>
  <inkml:trace contextRef="#ctx0" brushRef="#br0" timeOffset="-188269.93">25931 15057 344 0,'0'0'32'0,"0"0"85"16,0 0-30-16,0 0-11 15,0 0 37-15,0 0-8 16,7-39-12-16,-7 39-27 15,0 0-27-15,0 0-9 16,-1 2-25-16,-2 3 0 16,0 1-5-16,0 10-14 15,-2 7 13-15,-2 13 1 16,-2 4 14-16,3 7 0 16,0-2-9-16,1-3 22 15,1 3-24-15,-1-12-3 16,0 3 9-16,2-10-8 0,0-2 1 15,0-4-2-15,0-4 1 16,1-4-4-16,1-4 3 16,1-1-37-16,0-7-51 15,0 2-74-15,0-2-87 16,0 0-26-16</inkml:trace>
  <inkml:trace contextRef="#ctx0" brushRef="#br0" timeOffset="-187895.44">25562 15816 54 0,'0'0'414'15,"0"0"-322"-15,0 0 108 16,0 0-123-16,0 0-8 16,0 0 0-16,-12 0-18 15,12 0-13-15,0 0-14 16,0 0-16-16,0 0 12 16,0 0-20-16,8 0-5 15,23 0 5-15,17-3 14 16,9-3-4-16,5-1-10 15,5 0 3-15,-1 1-5 0,-2 2 2 16,-4-2 0 0,-8 2-4-16,-10 1-2 15,-11 1-67-15,-9 2-82 0,-8 0-93 16,-11 2-70-16</inkml:trace>
  <inkml:trace contextRef="#ctx0" brushRef="#br0" timeOffset="-187137.92">25603 16128 391 0,'0'0'38'16,"0"0"116"-16,0 0-75 16,0 0-11-16,0 0 16 15,0 0-32-15,-2 0 9 16,11-5-39-16,0 0-9 16,3-2-9-16,1 3-4 15,1 4-4-15,7 0-4 16,-2 4-10-16,1 9 17 15,-3 11-16-15,-5 5-9 0,-6 3 22 16,-6 5-6-16,0 0 10 16,0-4-4-16,-9-2 9 15,-1-3-3-15,-2-8 3 16,3-4-5-16,3-6 17 16,3-6-3-16,1-4 0 15,2 0-4-15,0 0 6 16,0 0 32-16,0-6-11 15,2-22 6-15,15-8-33 16,6-14-5-16,9 1-5 16,-1 6 1-16,-1 7 2 15,-3 9 16-15,-4 5-17 16,0 5-1-16,-7 4-1 16,0 9 0-16,-3 1-3 0,-3 3 0 15,2 0-10-15,-2 3 8 16,4 10-4-16,-5 4 5 15,0 9 0-15,-5 3 7 16,-1 1-3-16,-1 1 0 16,-2-1 6-16,0-2 2 15,0-1-7-15,1-5-1 16,2 0 8-16,-2-6-6 16,3-7 1-16,-4 1-3 15,3-3 3-15,-2-4-2 16,2-1-1-16,0 1 0 15,-1-3 0-15,-1 0 0 16,1 0 0-16,-2 0 0 0,1 0 0 16,1 0-7-16,1 0-8 15,4 0-33-15,0 0-91 16,-2 0-168-16,-5 0-112 16</inkml:trace>
  <inkml:trace contextRef="#ctx0" brushRef="#br0" timeOffset="-173164.72">22009 17212 30 0,'0'0'121'16,"0"0"-4"-16,0 0-21 16,0 0-20-16,0 0 2 15,0 0-8-15,51-84-7 16,-48 74 9-16,-3-4-23 0,0 3 5 16,-3 2-11-1,-13 4-22-15,-2-1 14 0,-9 5-35 16,-6 1 0-16,-5 0-1 15,-4 22-4-15,-4 19 4 16,1 19-14-16,4 8 13 16,11 2-7-16,14 0 7 15,12-7-4-15,4-12 6 16,6-12-7-16,16-8 7 16,5-14-9-16,6-10 9 15,1-7-2-15,8-7 4 16,5-20 11-16,2-6 7 0,-7-6-12 15,-10 0 3-15,-13-4-11 16,-8 4 2-16,-11 0 14 16,0-1-15-16,0 11 2 15,-10 9 2-15,2 10-3 16,3 8 23-16,2 2-25 16,2 0-7-16,-4 12 3 15,1 15-22-15,2 4 19 16,2 2 3-16,0-6-20 15,18-2 19-15,5-10-22 16,5-6 18-16,2-7 1 16,3-2 6-16,-1 0-1 15,1-11 1-15,-1-4 2 0,-9-10-1 16,-3 0 1 0,-11-5 0-16,-5-2 15 0,-2-1-15 15,-2 6 4-15,0 4 5 16,0 10-5-16,0 10 13 15,-3 3-8-15,3 0-5 16,-2 0-8-16,2 7-15 16,-1 15-1-16,1 5 16 15,0 5 4-15,0-6-1 16,0-4-2-16,0-3 3 16,4-10-4-16,4-1 4 15,-3-8 0-15,0 0 3 16,1 0 8-16,5 0 19 15,6-8 6-15,9-11 1 0,3-10 9 16,3-5-23-16,1 1-9 16,-8 0-9-16,-2 9-3 15,-9 11-4-15,-6 11-2 16,-4 2-12-16,2 0-3 16,8 9-37-16,-2 15 26 15,7 5 7-15,0 2-34 16,1 1 5-16,2-9-44 15,2-6 20-15,1-7 10 16,4-7 4-16,6-3 24 16,1-10 4-16,-1-13-7 15,-6 0 17-15,-3-8 13 16,-10 2 11-16,-3 0 8 0,-5 0 1 16,-5 11 23-16,-3 4-4 15,0 9 32 1,0 4 23-16,-11 1-37 0,-9 0-26 15,-7 17-17-15,-4 13-3 16,-1 7 0-16,9 4 8 16,3 2-6-16,8-2-2 15,12-7-1-15,0-6-4 16,5-8 4-16,12-10-4 16,7-8 3-16,5-2 2 15,-1-6 11-15,6-19 5 16,1-12 4-16,-1-10-10 0,-3-9 14 15,-2-9 3-15,-4-8-3 16,-4-4 1-16,-8 4-7 16,-5 1 4-16,-8 6 5 15,0 14-5-15,0 18 48 16,-6 16-22-16,1 16 9 16,2 2-25-16,0 0-32 15,-5 22-3-15,-2 16-18 16,1 15 16-16,2 19-1 15,7 4 4-15,0 14-1 16,3 2-25-16,17-3-88 16,2-5-54-16,5-20-85 15,-4-17-108-15</inkml:trace>
  <inkml:trace contextRef="#ctx0" brushRef="#br0" timeOffset="-171627.87">23939 17935 424 0,'0'0'71'15,"0"0"2"-15,0 0 17 0,0 0-67 16,0 0-17 0,0 0 15-16,-8 0 15 0,12-10-4 15,15-13 6-15,10-11-12 16,5-12-9-16,2 0-10 16,-5-7-2-16,-2-5-4 15,-7-3 0-15,-7-4 0 16,-8-2-2-16,-5 3-9 15,-2-1-8-15,0 12 14 16,-12 11-5-16,-2 18 9 16,5 17 0-16,1 7 0 15,-1 7-4-15,-8 27-20 16,-2 21-2-16,0 15 17 0,6 6 6 16,13-1 0-16,0-5 2 15,14-12-10-15,11-11 10 16,8-16-15-16,2-12-7 15,-2-9 22-15,5-10-1 16,1 0 2-16,4-23 9 16,0 0-9-16,-8-8 11 15,-7-1-10-15,-10 0-1 16,-9 2 7-16,-5 5-7 16,-4 11-3-16,0 11 2 15,0 3-13-15,0 5 2 16,0 21-25-16,0 7 25 15,2 2 7-15,14-3 5 0,4-7-6 16,8-5-1-16,0-12-6 16,1-2 11-16,-6-6 3 15,-1 0-1-15,1-6 14 16,-2-11-7-16,-3-2 4 16,-3-1-2-16,-5 6-9 15,-1 4 8-15,-6 5-8 16,-3 5-8-16,2 0 0 15,2 10-21-15,7 15 22 16,6 5 4-16,6-1 6 16,-2-7 2-16,3-5-5 15,-2-6 2-15,2-5-8 16,-5-6 0-16,4 0-37 16,-1-10-46-16,-4-14-132 0</inkml:trace>
  <inkml:trace contextRef="#ctx0" brushRef="#br0" timeOffset="-170375.69">22639 17181 29 0,'0'0'31'16,"0"0"6"-16,-94-22 16 16,67 20-39-16,0 2 14 15,0 0 16-15,4 0-6 16,-1 0 5-16,3 0 17 16,0 0-41-16,2 0 63 15,2 0-15-15,8 0 3 16,3 0 11-16,5 0-39 15,1 0-24-15,0 0-18 16,3 8 0-16,32 5-3 16,32 8 3-16,40 9 101 15,33 2-8-15,46 3-58 16,37 2-10-16,28 2-13 0,21 0 1 16,-6 1-12-16,-9-3-1 15,-24-8 0 1,-28-9 2-16,-28-10-2 0,-42-8 0 15,-37-2 2-15,-40 0-1 16,-32 0 0-16,-18 0-1 16,-8 0 1-16,-9 7-4 15,-32 10-7-15,-25 8-100 16,-25 8-47-16,-19-2-1 16,-22-3-43-16,-14-6-114 15</inkml:trace>
  <inkml:trace contextRef="#ctx0" brushRef="#br0" timeOffset="-170037.66">22248 17108 433 0,'0'0'25'0,"0"0"43"16,0 0 13-16,0 0-81 15,0 0-18-15,0 0 18 16,-28 52 14-16,75-8 28 16,25 3 15-16,31 4-1 15,33 4-13-15,25-1-24 16,33 1-8-16,18-4-9 16,13-4-2-16,-1-7 4 0,-14-16 1 15,-22-12-5-15,-23-12 0 16,-24 0 5-16,-27-3-2 15,-23-8-1-15,-31 2-2 16,-27 6-2-16,-18 0-11 16,-15 3-77-16,0 0-40 15,-32 0-117-15</inkml:trace>
  <inkml:trace contextRef="#ctx0" brushRef="#br0" timeOffset="-168013.84">26802 14297 173 0,'0'0'72'15,"0"0"-50"-15,0 0 31 16,0 0 6-16,0 0 12 16,0 0 15-16,0 4 2 15,0-15-24-15,3-14-28 16,4-6-15-16,4-8 21 0,-1-7-19 16,2-10-15-16,3-11 11 15,-1-16 0-15,2-11-11 16,0-7 11-16,4-1-5 15,-3 14-14-15,0 7 15 16,-4 22-15-16,-5 20 3 16,-5 13 8-16,-3 16 2 15,0 6 0-15,0 4-4 16,0 0-8-16,0 0 7 16,0 0-8-16,0 0-1 15,0 0 1-15,0 0 0 16,0 0-5-16,0 0 3 15,0 0 2-15,0 0 0 0,0 0 0 16,0 0-1-16,0 0 0 16,0 0-27-16,0 0-23 15,-2 0-67-15,-5 10-50 16,-3 10-65-16,4 0-85 16</inkml:trace>
  <inkml:trace contextRef="#ctx0" brushRef="#br0" timeOffset="-167593.88">27147 13326 201 0,'0'0'107'15,"0"0"-1"-15,0 0-41 16,0 0-23-16,0 0 30 15,0 0-29-15,0-2-10 16,0 2-16-16,0 0-14 16,0 12 2-16,-5 15-4 15,-4 12 31-15,0 11 9 16,0 9-25-16,2 8 6 16,-1 5 20-16,-2 1-21 15,-1 3 17-15,2-7-18 16,2-4-19-16,0-17 10 15,2-10-9-15,0-11-2 0,4-14 4 16,-1-3-2-16,2-6-1 16,0-4-1-16,0 0-7 15,0 0-7-15,0 0-48 16,-1-7-2-16,-1-16-6 16,1-11-94-16,-2-4 64 15,3 0 27-15,0-4-7 16,0 0-33-16,0-2-52 15</inkml:trace>
  <inkml:trace contextRef="#ctx0" brushRef="#br0" timeOffset="-167127.52">27097 13247 273 0,'0'0'66'0,"0"0"28"15,0 0-55-15,0 0-23 16,0 0 9-16,0 0-9 16,-43 21-16-16,16 8 9 15,-7 7-3-15,-4 10 10 16,-2 3 16-16,-6 4-20 16,4-3 14-16,6-8 2 15,9-11 6-15,10-11 8 16,11-15-14-16,6-1-13 0,0-4 2 15,0 0 1-15,0 0 15 16,1-4-7-16,18-18-17 16,7-7 27-16,11-12-20 15,0-2-2-15,-2 1 8 16,-2 6-3-16,-5 6 22 16,-3 7-19-16,-4 9-7 15,-4 8-7-15,-4-1-8 16,-1 7-1-16,2 0-3 15,3 0-2-15,6 17 4 16,5 9 3-16,2 0-1 16,1 4 10-16,0-1-9 0,-1 1-1 15,0-6 0-15,-2-1-5 16,4-10-87-16,2-3-122 16,2-10-94-16</inkml:trace>
  <inkml:trace contextRef="#ctx0" brushRef="#br0" timeOffset="-165665.65">24474 12064 30 0,'0'0'76'0,"0"0"-6"15,1-78 27-15,-1 42-27 16,0-5 3-16,-18 1-29 16,-9 4 21-16,-6 7-30 15,-4 5 6-15,-3 17 21 16,-4 7-26-16,-5 1-14 16,-1 29-22-16,6 15-9 15,4 12 8-15,10 9-3 16,11 1 4-16,11-5-11 15,8-6 11-15,0-12-2 0,16-18 2 16,7-10-2-16,6-12 2 16,10-4 0-16,11-24 1 15,7-12 14-15,1-14-15 16,-9-2-2-16,-10-2-8 16,-17-1 10-16,-8 5 8 15,-8 7-8-15,-3 10 0 16,-3 16 5-16,0 13 3 15,0 4-8-15,0 4-6 16,-6 26-23-16,-6 10 27 16,1 7-1-16,10-1 0 15,1-3-4-15,3-10-4 0,16-11-36 16,2-9 4-16,3-10-2 16,4-3 24-16,4-13 3 15,-2-13-21-15,-1-6 15 16,-5-2 1-16,-5-5 19 15,-6 6 4-15,-6 0 4 16,-4 9 24-16,-3 11 20 16,0 10 12-16,0 3 12 15,0 0-72-15,0 16-7 16,-3 13-7-16,-4 8 14 16,0 0 2-16,4-5-2 15,3-8 0-15,0-8-4 16,0-9 4-16,0-7-1 15,0 0 1-15,6 0 8 0,11-4 10 16,8-19 10-16,7-12-6 16,2-2-9-16,-1 0-13 15,-11 4 0-15,-3 13 0 16,-5 6 1-16,-4 9-8 16,-2 5-1-16,-1 0-20 15,-1 19 18-15,3 8 1 16,-1-1 4-16,-1 2-11 15,2-6-42-15,-2-5 20 16,6-5-17-16,0-8-17 16,6-4 1-16,8 0-21 0,5-11-29 15</inkml:trace>
  <inkml:trace contextRef="#ctx0" brushRef="#br0" timeOffset="-165313.89">25172 11876 67 0,'0'0'19'15,"0"0"-1"-15,0 0 172 16,0 0-172-16,0 0 135 15,0 0 9-15,33-40-110 16,-63 57-50-16,-11 9 1 16,-1 3-2-16,7 5 20 15,9-1-15-15,8-3 1 16,11-7-14-16,7-3 6 16,0-7-2-16,7-6-4 15,14-7 1-15,9 0 4 16,4-23 1-16,4-14-9 15,-4-9 5-15,1-11-8 0,-9-9 13 16,0-16 1-16,-3-14 3 16,1-7-2-16,-4-1-2 15,-4 21 9-15,-5 30 27 16,-7 20 33-16,-2 25 25 16,-2 8-40-16,0 8-54 15,-9 28-27-15,-11 21 19 16,1 18 8-16,-1 12-12 15,8 8-12-15,5 5-129 16,7-2-82-16,10-9-73 0</inkml:trace>
  <inkml:trace contextRef="#ctx0" brushRef="#br0" timeOffset="-163917.68">26220 11817 470 0,'0'0'56'0,"0"0"31"16,0 0-26-16,0 0-57 15,0 0 10-15,0 0-14 16,-3 4 0-16,11-4 4 15,17-4 2-15,11-16 49 0,10-9-7 16,3-12-37-16,-3-5 2 16,-8-6-8-16,-9-8-4 15,-3-6 12-15,-5-7-9 16,-3 1-2-16,-6 3-2 16,-2 9 5-16,-7 11-3 15,-2 17-1-15,-1 18-1 16,0 12 27-16,0 2-27 15,-10 21-18-15,-14 26-15 16,-3 18 30-16,1 11-4 16,6-3 7-16,13-4-3 15,5-6 2-15,2-11-1 0,12-15-1 16,17-13-2-16,11-12 4 16,6-12-6-16,8-6 5 15,-1-20-46 1,-3-8-4-16,-6-9 1 0,-9 1 26 15,-7-2 19-15,-7 2 12 16,-9 2 8-16,-6 14-7 16,-6 9 13-16,0 10 38 15,0 7-16-15,-5 10-42 16,-12 16-27-16,-5 13 23 16,0 11-3-16,13-2 7 15,9-3-4-15,0-6 0 16,14-11-2-16,8-9-1 15,8-12-3-15,4-7 9 16,5-4-2-16,2-19 6 0,-5-10-3 16,-4-2 0-16,-7-2 3 15,-7 3 4-15,-5 6 1 16,-5 11 0-16,-7 12 50 16,-1 5-14-16,0 0-44 15,0 5-6-15,0 20-31 16,0 9 34-16,-3 3 1 15,3-5 4-15,0-9-8 16,0-6-1-16,0-11 3 16,0-6 1-16,3 0 3 0,8 0 0 15,8-9 16-15,7-15 16 16,6-11 15-16,6-5-40 16,-2 2-6-16,-2 9 8 15,-4 8-9-15,-6 13-1 16,-1 8-5-16,-3 3-18 15,-4 24 15-15,-3 5-5 16,-3 6 9-16,-6-2 5 16,1-7 2-16,-2-7-2 15,-2-8 0-15,1-7 1 16,2-7-1-16,0 0 0 16,5 0 0-16,11-10 14 15,1-4 15-15,3 5-14 0,-5 5-15 16,-6 1-6-1,2 3 2-15,0 0-1 0,1 13-8 16,-3 4-25-16,-3-1-86 16,-4-5-61-16,-6-8-59 15</inkml:trace>
  <inkml:trace contextRef="#ctx0" brushRef="#br0" timeOffset="-163731.18">27191 10968 565 0,'0'0'18'0,"0"0"29"16,0 0-47-16,0 0-123 15,0 0-140-15,0 0 19 16</inkml:trace>
  <inkml:trace contextRef="#ctx0" brushRef="#br0" timeOffset="-163242.89">26184 12276 509 0,'0'0'46'0,"0"0"59"16,0 0-72-16,0 0-33 15,0 0-13-15,0 0 8 16,11 0-14-16,11 20 13 15,2 9 6-15,-2 4-8 16,-7 1 5-16,-7 2-19 16,-8-6 5-16,0-11 10 0,0-2 7 15,0-5 0-15,-2-7 3 16,1-2 0-16,1-3 2 16,0 0 9-16,0 0 2 15,0-20 30-15,0-14-46 16,4-9-3-16,15 1 3 15,4 6-3-15,4 9 3 16,1 8 5-16,-4 8 3 16,0 11-8-16,-4 0 0 15,-1 7-18-15,-6 20 6 16,-4 11-48-16,-8 5-44 16,-1 7 9-16,0-3-80 15,-4-11-48-15</inkml:trace>
  <inkml:trace contextRef="#ctx0" brushRef="#br0" timeOffset="-162741.04">26741 12368 528 0,'0'0'65'15,"0"0"-30"-15,0 0-21 16,0 0-14-16,0 0 1 15,0 0 0-15,-36 0-1 16,36 0-2-16,6 0-3 16,22 0 10-16,17-10-3 15,13-2 12-15,2-5-14 0,-2 3-8 16,-10-2-6-16,-14-1-27 16,-10 4 33-16,-11 1-4 15,-8-2 11-15,-5 1-15 16,0-1-35-16,-20-1-9 15,-7 3 28-15,-1 3 8 16,-2 2 24-16,3 7 9 16,8-2 31-16,4 2-4 15,6 0 10-15,5 0 8 16,4 0-9-16,0 0-37 16,0 0-8-16,13 0-19 15,14 9 19-15,7 7 10 16,5-2-6-16,-3 6 2 0,-3 0-5 15,-5 6 3-15,-3 3 12 16,-8 2-3-16,-7 4 56 16,-10-4-60-16,0 1-5 15,-13 1-2-15,-11-3-2 16,-3-4-49-16,5-9-25 16,7-7-50-16,5-10 17 15,10-3-94-15</inkml:trace>
  <inkml:trace contextRef="#ctx0" brushRef="#br0" timeOffset="-162245.74">27467 12110 570 0,'0'0'32'0,"0"0"-32"15,0 0-8-15,0 0 8 16,-43 94 15-16,31-61-8 15,6-1 5-15,3-5-12 16,3-7 2-16,0-10 3 16,9-1-3-16,10-9 19 15,8 0 18-15,4-6 10 16,7-13-6-16,1-12-34 16,-4-1-3-16,0-5 1 15,-1 6-5-15,-5 3-1 16,-6 8-1-16,-7 10 4 15,-5 9-6-15,-3 1 2 0,-1 0-14 16,2 17 1-16,-2 6 4 16,-4 7 8-16,-3-2-2 15,0 0 3-15,0-8 4 16,-4-4 0-16,-4-2-3 16,-1-11 8-16,-5 0-3 15,-6-3 14-15,-1-3-3 16,-7-20-8-16,-1-6 13 15,-2-8-22-15,1-2 1 16,2-2 1-16,1 5 0 16,3 13-1-16,3 7 4 15,1 12-5-15,-6 4 0 0,-2 14-17 16,-2 15-17-16,3 11-17 16,9 2-67-16,8 0-106 15</inkml:trace>
  <inkml:trace contextRef="#ctx0" brushRef="#br0" timeOffset="-161455.65">28089 11393 150 0,'0'0'34'15,"0"0"48"-15,0 0-46 16,0 0-17-16,-100 0-4 16,73 4 25-16,7-4 19 15,6 3-1-15,5-3-2 16,7 0 60-16,2 0-86 15,0 0-6-15,0 0-2 16,0 0 0-16,2 0 24 16,16 0-31-16,9 0 24 15,10-6 5-15,5-3-11 16,1 2-16-16,0 0-17 0,-7-3 0 16,-5 7-1-16,-7-1 1 15,-4 1-60-15,-2-1-75 16,-2 1-70-16,0 3-43 15,-2-3-60-15</inkml:trace>
  <inkml:trace contextRef="#ctx0" brushRef="#br0" timeOffset="-161202.96">28577 11073 452 0,'0'0'84'0,"0"0"55"0,0 0-58 16,0 0-26-1,0 0-5-15,0 0-27 0,4-3-23 16,-4 3-20-16,0 23 6 16,0 16 0-16,0 11 14 15,0 7 0-15,-2-2-56 16,-9-8-46-16,-3-3-65 15,-2-10 18-15,5-6-64 16</inkml:trace>
  <inkml:trace contextRef="#ctx0" brushRef="#br0" timeOffset="-160955.3">28365 11679 448 0,'0'0'84'0,"0"0"125"16,0 0-86-16,0 0-52 16,0 0-32-16,0 0-19 15,-16 9-20-15,42-9 2 16,19-3 0-16,17-3 1 16,10-5-3-16,-4 2-17 15,-10 1-56-15,-15 3-35 16,-10 5-6-16,-9 0-51 15,-15 5-25-15,-9 15-15 0</inkml:trace>
  <inkml:trace contextRef="#ctx0" brushRef="#br0" timeOffset="-160551.74">28517 11886 12 0,'0'0'162'0,"0"0"21"15,0 0-31-15,0 0-30 16,0 0-26-16,0 0-27 15,-40 10-44-15,41-10-19 16,20 0-6-16,7 0-5 0,7 0 4 16,-2 0-7-1,-6 12-1-15,-9 10 6 16,-4 7-10-16,-6 3 13 16,-5 2 1-16,-3-1-1 0,0-6 6 15,0-8-6-15,-9-3 0 16,3-6 9-16,0-6-5 15,4-1-4-15,0-3 10 16,2 0 1-16,0 0 14 16,0-23 11-16,0-9-30 15,8-6-12-15,14-1 4 16,6 3 2-16,2 9-4 16,3 10 9-16,-4 8-10 15,0 9-2-15,-4 0-6 16,-3 14 11-16,-8 15-14 0,-9 8-17 15,-5 6-33-15,-8 3-32 16,-19 0-27-16,-7-6-24 16,-5-10-81-16</inkml:trace>
  <inkml:trace contextRef="#ctx0" brushRef="#br0" timeOffset="-160017.54">28040 10892 85 0,'0'0'8'15,"0"0"27"-15,0 0 10 16,0 0 4-16,-30 83-9 16,21-44 18-16,0 11 23 15,0 20-27-15,0 18 7 16,2 20 4-16,2 16-26 15,5 4-13-15,0 4-22 16,9-10-3-16,17-16 4 16,8-13-5-16,12-21-7 15,11-16-8-15,13-23-65 16,13-25-54-16,10-11-83 16</inkml:trace>
  <inkml:trace contextRef="#ctx0" brushRef="#br0" timeOffset="-159640.89">29067 10855 391 0,'0'0'130'0,"0"0"-125"15,0 0 15-15,0 0-8 16,0 0-4-16,0 0 22 16,5-23-4-16,7 23-25 15,10 19 4-15,7 18 15 16,5 13 7-16,2 13 24 16,-2 9 6-16,-2 14-14 15,-9 3-17-15,-12 1-1 16,-11 8 4-16,-3-1-23 15,-27-1-5-15,-12-4 14 16,-11-12-13-16,-9-5-2 16,0-9 0-16,2-10-23 0,8-9-12 15,13-14-43-15,12-14-86 16,17-19-82-16</inkml:trace>
  <inkml:trace contextRef="#ctx0" brushRef="#br0" timeOffset="-159365.59">29691 11375 681 0,'0'0'29'16,"0"0"17"-16,0 0-2 15,0 0-24-15,0 0-13 0,0 0-3 16,-9-4-4-16,33 4-4 16,15 0 4-16,14 4 7 15,10-4-7-15,-3 0-25 16,-14 0-73-16,-9 0-5 16,-11 0-4-16,-12 0-69 15,-9 3-18-15</inkml:trace>
  <inkml:trace contextRef="#ctx0" brushRef="#br0" timeOffset="-159138.9">29628 11609 151 0,'0'0'131'16,"0"0"-30"0,0 0-41-16,0 0-30 0,0 0-5 15,0 0-11-15,-15 23-6 16,53-20 66-16,11-3 7 15,8 0-38-15,-2 0-15 16,-3-3-10-16,-12-4 10 16,-7 0-27-16,-7 1 3 15,-9 3-8-15,-5 2-52 16,-4 1-178-16,-7 0-138 16</inkml:trace>
  <inkml:trace contextRef="#ctx0" brushRef="#br0" timeOffset="-153575.53">30954 11248 24 0,'0'0'44'16,"0"0"-9"-16,0 0-3 15,0 0 1-15,0 0-1 16,0 0 10-16,0 0-9 16,12-10 4-16,-10 10-5 15,-2 0-1-15,0 0 13 16,0 0-15-16,0-3-4 15,0 0 26-15,-3 0-39 16,-6 3-8-16,-1 0 10 16,-4 0-7-16,-4 0-5 15,-3 0-2-15,-4 10 0 0,-5 11-2 16,-1 4 2-16,1 5 0 16,2-1 9-16,4 5-3 15,3-5 8-15,4 0-8 16,3 4 1-16,3-2 8 15,5-5-15-15,5 1 2 16,1-2 3-16,0-5-1 16,6 0 4-16,10-3-7 15,3-1 2-15,5-2 25 16,6-3-18-16,3-2 30 16,0-1-10-16,-3-3-11 15,1-2-1-15,-1-3-10 16,0 0 0-16,1 0 23 0,0 0-20 15,2-3 5-15,-3-7 18 16,-2 1-10-16,-4-5 5 16,0-3-9-16,-5-2 3 15,-2-1 15-15,-4-4-27 16,-4-6 12-16,-2 1-12 16,-2-4-9-16,-3 1 6 15,-2-2-8-15,0 1 0 16,0-3 4-16,0 2-4 15,-7 4 0-15,-3 8 3 16,-5 7 4-16,0 7 7 16,-4 2-14-16,-8 6-2 15,-6 0-7-15,-7 0 2 16,-5 14 4-16,3 4 0 0,8-4 3 16,9-2-3-16,7-5 3 15,10-4-6-15,7 0-2 16,1-2-79-16,0 5-110 15,6-2-94-15,12-1 16 16</inkml:trace>
  <inkml:trace contextRef="#ctx0" brushRef="#br0" timeOffset="-152314.62">28648 13363 145 0,'0'0'91'0,"0"0"41"16,0 0-54-16,0 0-35 16,0 0 31-16,0 0-28 15,-6 0-20-15,6 0-4 16,0 0-5-16,0 0 6 15,0-1-9-15,3-9-2 16,17-9 15-16,8-7-4 16,7-10 4-16,2-9-14 15,-6-5-13-15,-5-8 9 16,-4-5-6-16,-6-6-1 0,-8-4-2 16,-5 1-11-16,-3 15 1 15,0 16 7-15,0 20 3 16,0 14 0-16,-3 7 0 15,-3 3-16-15,-8 37 0 16,-1 20-17-16,1 13 28 16,5 8 2-16,9-5 2 15,0-9-2-15,3-11 2 16,13-17-3-16,3-15-3 16,5-11 1-16,6-9 6 15,7-4 8-15,5-17-7 16,-2-7-1-16,-5-7-10 15,-7-6-13-15,-9-1 20 0,-10-1 1 16,-4 7 2-16,-4 13 6 16,-1 8 2-16,0 11 11 15,0 0-19-15,0 3-2 16,0 22-20-16,0 9 6 16,0 5 16-16,0-1 0 15,2-12-2-15,8-6-3 16,1-10 4-16,1-4 1 15,5-6 1-15,4 0 0 16,3-6 10-16,0-11 0 16,0-5-3-16,-3 0 0 15,-8 3-5-15,-2 2-1 0,-4 11 12 16,-4 3-14-16,2 3-6 16,4 6-10-16,7 11 0 15,9 6 12 1,-1 1 4-16,0-7 0 0,-2-5-2 15,-4-7 4-15,-1-5-2 16,-1 0 8-16,1 0 2 16,-1-5 7-16,-3-5-1 15,-1 3 8-15,-3 4-2 16,0 3-21-16,4 0-2 16,6 0 1-16,1 3 0 15,4 10-5-15,-1-2 1 0,-1-1 2 16,-1-5-16-16,-6 3-50 15,-3-2-66-15,-11-3-82 16,-1 1-115-16</inkml:trace>
  <inkml:trace contextRef="#ctx0" brushRef="#br0" timeOffset="-151843.87">28829 13663 688 0,'0'0'95'15,"0"0"58"1,0 0-79-16,0 0-40 0,0 0-5 16,0 0-27-16,-2-4-2 15,23-5-3-15,8-1-5 16,-4 4 2-16,0 6-10 15,-2 0 6-15,-5 12-5 16,-2 12 14-16,-4 2-12 16,-7 8 13-16,-5 4-2 15,0-4 2-15,0-2 0 16,-11-8-3-16,0-4 6 16,0-7-6-16,3-9 3 15,7-2 0-15,1-2 5 16,0 0-2-16,0-23-4 0,3-19 1 15,14-11-39-15,6 0 18 16,4 6 0-16,0 18 16 16,-5 8-4-16,-5 16 6 15,-1 5-8-15,-3 9-7 16,4 17-23-16,-5 14 9 16,-2 7-29-16,-6 3-17 15,-2-5-44-15,-2-3 4 16,3-11-25-16,3-15-48 15</inkml:trace>
  <inkml:trace contextRef="#ctx0" brushRef="#br0" timeOffset="-151363.52">29378 13706 292 0,'0'0'402'0,"0"0"-320"16,0 0 14-16,0 0-84 15,0 0 16-15,0 0-24 16,-18 0-4-16,46 0-4 16,20-2 4-16,19-9 5 15,9 2-4-15,3-4-1 16,-7-1-32-16,-12 0-59 16,-17 4 32-16,-17-3 42 15,-16 7 16-15,-10 1 1 16,0 0 14-16,-15-4-14 0,-18-2-36 15,-7 0-11-15,-2 6 32 16,2 1 6-16,10-2 15 16,10 2-6-16,10 1 19 15,5 0 24-15,5-4 2 16,2-6-35-16,17 2-10 16,8-1-1-16,4 5-4 15,4 7 0-15,-2 0 2 16,-1 13 6-16,-3 10 10 15,-7 4-8-15,-5 5-5 16,-7 1 22-16,-6 0-16 16,-4 1 3-16,0-1 2 0,-3-4-11 15,-10-2 13 1,-1-7-13-16,0-3-7 0,3-7-41 16,4-10-71-16,4 0-90 15,3-21-50-15</inkml:trace>
  <inkml:trace contextRef="#ctx0" brushRef="#br0" timeOffset="-150890.66">30030 13558 273 0,'0'0'266'16,"0"0"-259"-16,0 0 12 16,0 0-19-16,0 0 0 15,0 79 50-15,0-46-41 0,0-7 11 16,1-6-16-1,9-6 1-15,-1-6 14 0,4-3-7 16,6-5 13-16,5 0 15 16,5-17 23-16,4-8-21 15,-1-5-41-15,-3-1 0 16,-5 0 11 0,-6 6-8-16,-4 12-2 0,-8 6 1 15,-5 4 4-15,1 3-7 16,4 0-7-16,1 19-23 15,3 10 27-15,-1 2 1 16,-4-1-1-16,-5-10-22 16,0-4 25-16,0-4 3 15,-1-4-2-15,-7-5 1 0,-5-3 21 16,-2 0-3-16,-8-13 1 16,0-13-2-16,-3-7-13 15,-1-4-5-15,-1-5-1 16,-1 8-14-16,3 4 14 15,-1 13 0-15,3 8 0 16,4 5-4-16,-2 4-9 16,1 10 8-16,2 14-18 15,3 6-3-15,6 5-52 16,9-1-77-16,1-8-106 16</inkml:trace>
  <inkml:trace contextRef="#ctx0" brushRef="#br0" timeOffset="-150582.43">30565 12516 567 0,'0'0'8'15,"0"-75"5"-15,6 42 69 16,-3 8-71-16,-3 8 24 16,0 9 36-16,0 5 17 0,0 3-28 15,0 0-50-15,0 0-10 16,0 11-19-16,0 20-6 16,0 19 22-16,0 11 3 15,0 7-5-15,0 1-20 16,0-2-132-16,0-8-91 15,-7-16-55-15</inkml:trace>
  <inkml:trace contextRef="#ctx0" brushRef="#br0" timeOffset="-150349.03">30311 13006 256 0,'0'0'123'0,"0"0"30"15,0 0 4-15,0 0-32 0,0 0-23 16,0 0-76-16,-37 20-17 16,69-20 2-16,17-7-9 15,18-3 12-15,7-2-14 16,1-2-86-16,-5-5-29 16,-7 5 16-16,-12 1 9 15,-15 9-33-15,-16 4-47 16,-15 0-75-16</inkml:trace>
  <inkml:trace contextRef="#ctx0" brushRef="#br0" timeOffset="-149922.99">30402 13217 9 0,'0'0'362'16,"0"0"-261"-16,0 0 1 15,0 0-86-15,0 0-9 16,0 0 11-16,2 10-15 15,28-10 16-15,2 0-19 16,-5 0-7-16,-7 3 6 16,-4 7-3-16,-5 7-3 15,-5 3 5-15,-3 7 1 16,-3 2 1-16,0 1 1 16,-9-4 1-16,-3-7 4 15,0-2-2-15,1-7 2 16,7-7 18-16,2-3-13 0,2 0 28 15,0 0 5 1,0-16 23-16,6-17-17 0,17-13-50 16,8-10 0-16,5 3-3 15,1 7 7-15,-4 15 7 16,-6 12-1-16,-8 10-4 16,-7 8-3-16,-3 1-3 15,1 4-16-15,-3 21 0 16,-4 9-2-16,-3 9 15 15,0 0-56-15,-11 4-20 16,-5-5-26-16,1-6-26 16,1-8-44-16,13-13-48 15</inkml:trace>
  <inkml:trace contextRef="#ctx0" brushRef="#br0" timeOffset="-149631.43">31260 12964 696 0,'0'0'23'16,"0"0"4"-16,0 0 13 16,0 0-9-16,0 0 9 15,0 0-8-15,-4-5-18 0,4 5 16 16,19-3-15-1,13 0 6-15,9-3 7 0,4 1-19 16,0-1-8-16,-5 0-1 16,-4-2 11-16,-5 2-11 15,-9 3 0-15,-6 3-48 16,-6 0-109-16,-10 0-114 16,0 14-80-16</inkml:trace>
  <inkml:trace contextRef="#ctx0" brushRef="#br0" timeOffset="-149433.12">31277 13142 42 0,'0'0'170'15,"0"0"-12"-15,0 0-43 0,0 0-11 16,0 0-42-16,0 0-11 16,-33 17-16-16,43-17-14 15,17 0 17-15,10-8 20 16,4 2-31-16,-2-5-22 15,-1 5-5-15,-4-1-41 16,-1 1-133-16,-4-1-174 16</inkml:trace>
  <inkml:trace contextRef="#ctx0" brushRef="#br0" timeOffset="-147591.95">32084 12659 44 0,'0'0'49'0,"0"0"12"16,0 0-12-16,0 0-4 15,0 0 6-15,0 0 1 16,0 0-13-16,0 0-7 16,0 0-15-16,0 0 5 15,0 0-15-15,-4 9-2 16,-7 6 15-16,-3 4 23 16,-2 5-4-16,4 2 9 15,-6 2-22-15,2 3 27 16,-2-1-24-16,3 0-3 15,3-4-2-15,4-1-9 16,4 3-3-16,-1-6-7 16,4-2 4-16,1 2 8 15,0-5-13-15,0 0-3 0,6 3 12 16,5-6-2-16,3 2 1 16,3-2 0-16,2-5-8 15,0 2 19-15,-1-1-15 16,5-5 8-16,0-4 11 15,4 2-12-15,0-3 6 16,0 0-1-16,0-3-7 16,3-13 21-16,1-1-19 15,-1-9-1-15,0-8 0 16,-3 1-12-16,-3-9 8 16,-4-5-10-16,-8-3 4 15,-4-3-2-15,-7 3-2 0,-1 2 0 16,0 9 3-1,-6 8-2-15,-7 8 3 0,-5 6-4 16,-3 4 0-16,-6 4-8 16,-4 2 4-16,-5 4-1 15,3 3 2-15,4 0-1 16,2 0 3-16,4 6-9 16,5 3 10-16,6-2-8 15,8-2 7-15,0 0-4 16,2-2 5-16,2-3-6 15,0 1 4-15,0-1-3 16,0 0 5-16,0 0-11 16,0 0 11-16,0 0 0 0,0 0 0 15,0 0 1 1,0 0-1-16,0 0 0 0,0 0-12 16,0 0-6-16,0 0-38 15,0 0-31-15,0 3-83 16,0 13-84-16,-9-2 36 15</inkml:trace>
  <inkml:trace contextRef="#ctx0" brushRef="#br0" timeOffset="-146083.49">26014 16569 28 0,'0'0'58'15,"0"0"-14"-15,0 0-8 16,0 0-4-16,0 0 0 16,0 0 1-16,-7 34 23 15,7-11 1-15,0 9-4 16,0 12 7-16,0 9-7 16,1 7-5-16,1 2-10 15,-2 0-20-15,0-2 16 16,0-7-18-16,0-7-10 15,0-9 16-15,0-10-6 16,0-5 16-16,0-2 8 16,0-5-13-16,-3 3 4 15,0-6-30-15,-3 0 3 0,2-3 1 16,1-3-5-16,-1-2 9 16,3-1-9-16,-1-3 0 15,2 0 13-15,0 0-12 16,-1 0 7-16,-1 0 6 15,-4 0-4-15,-5-3-2 16,-6-11-8-16,-8-6-7 16,0 1 4-16,2-1-11 15,7 8 14-15,2 1 6 16,8 6-2-16,3 4 23 16,2-3-12-16,1 4-5 15,0 0 14-15,0 0-21 0,0 0-1 16,0 0-2-16,0 0-2 15,1 0-3-15,17 10-8 16,5 5 13-16,7 3 12 16,-1-1-12-16,1-2 0 15,-4-3 1-15,-4-3 1 16,-6-3 2-16,-2-6 0 16,-5 0 9-16,1 0 16 15,2 0-5-15,2 0 16 16,5-13 12-16,0-4-7 15,1-5-7-15,2-4-10 16,-1-10-4-16,1-3 23 16,-1 2-31-16,-3 3 1 0,-3 8-7 15,-6 12-10-15,-5 7 0 16,-1 4-4-16,-3 3-30 16,0 0-25-16,0 0-53 15,0 17-36-15,0 12-28 16,0 14 47-16,0 6-97 15,-13 1-53-15</inkml:trace>
  <inkml:trace contextRef="#ctx0" brushRef="#br0" timeOffset="-145340.45">26011 17740 17 0,'0'0'46'0,"0"0"1"15,0 0-3-15,0 0 10 16,0 0 2-16,0 0-1 16,-7 19-12-16,5 3 10 15,2 5-10-15,0 0 28 16,0-1-39-16,3-1-8 16,11 0-12-16,4-8-10 15,0-1 5-15,4-10-7 16,3-3 0-16,4-3 17 15,0-12-15-15,0-15 10 16,-7-7-3-16,-7-2-2 16,-6 0 4-16,-7 1-5 0,-2-2 14 15,-6 5 44-15,-18 7-17 16,-6 11 17-16,-3 14-10 16,-1 0-47-16,1 25-7 15,6 9-20-15,12 11-133 16,9-6-101-16,6-8-245 15</inkml:trace>
  <inkml:trace contextRef="#ctx0" brushRef="#br0" timeOffset="-144449.58">31729 16511 243 0,'0'0'89'0,"0"0"60"16,0 0-16-16,0 0-54 15,0 0-20-15,0 0-26 16,4-18 2-16,-4 18-28 16,0 18-7-16,-9 11-5 15,-3 19 5-15,-6 20 0 16,5-1 5-16,-4 1-5 15,5-7-1-15,2-10-31 16,3-10-55-16,-1-18 33 16,4-7-14-16,-4-9 46 0,2-5 13 15,-3-2 9-15,-4 0-5 16,-7 0 1-16,0-12 4 16,-6-2-3-16,7-6-12 15,-2 1 15-15,7 5 0 16,4 8 5-16,4 2 19 15,3 1 14-15,3 3-16 16,0 0-17-16,0 0-5 16,0 0-14-16,8 3 2 15,12 10 12-15,7-2 14 16,6-5-5-16,1 0-3 16,4-6 20-16,-1 0-23 0,2-3 6 15,-6-9-9 1,-4-5-25-16,-3-2-50 0,-8 8-35 15,-2 8-84-15,-7 3-48 16</inkml:trace>
  <inkml:trace contextRef="#ctx0" brushRef="#br0" timeOffset="-143969.81">31578 17534 170 0,'0'0'73'0,"0"0"18"15,0 0-10-15,0 0-28 16,0 0-1-16,0 0 13 15,-9 22-5-15,-2-1-16 16,-6 8 20-16,0 2-13 16,4 2-24-16,4 0-5 15,4-1-18-15,5-4 2 16,0-3-5-16,0-5-1 16,11-6 0-16,9-1 1 15,3-10 0-15,6-3 5 0,0 0-6 16,3-11-18-16,1-8-3 15,-5-6-18-15,-4 1 14 16,-8-3 13-16,-10 1 3 16,-6-1 7-16,0-2-8 15,-3 2-7-15,-10 8 16 16,-2 2-31-16,-3 11 30 16,3 6-3-16,-1 0-9 15,-1 6-44-15,1 11-77 16,0 7-30-16,2-2-100 15</inkml:trace>
  <inkml:trace contextRef="#ctx0" brushRef="#br0" timeOffset="-142469.91">27088 9303 371 0,'0'0'25'16,"-4"75"37"0,1-39-32-16,3-3-19 0,0-5 4 15,0-8-1-15,0-3 19 16,0-9 8-16,0-3 17 15,0-5 1-15,0 3-29 16,0 2 1-16,0 6 8 16,0 9 19-16,0 3 2 15,0 0-26-15,-3 1-15 16,1-5 3-16,2-4-21 16,0-3 4-16,0-7-2 15,0 0-3-15,0 1 4 0,0 0-4 16,0 10 0-16,0 9 10 15,0 8 2-15,0 9 8 16,0 4-3-16,3 0-8 16,0-5-1-16,2-9-8 15,-2-4 0-15,-2-16 3 16,-1-4-3-16,0-6-1 16,0-2 1-16,0-5-39 15,-1-26-36-15,-8-15-127 16,-6-17-112-16,-3-3-152 15</inkml:trace>
  <inkml:trace contextRef="#ctx0" brushRef="#br0" timeOffset="-141854.02">27312 9307 180 0,'0'0'58'15,"0"0"36"-15,0 0-34 16,0 0-12-16,0 0-7 16,0 0-4-16,0-53-15 15,0 31-14-15,0 8 6 16,3 0 7-16,1 8 7 16,-1 2-7-16,0 3-16 0,2 1-5 15,4 0 0-15,3 25 6 16,4 14 35-16,2 14 20 15,-2 14-25-15,-4 9 3 16,-1 4-33-16,-4 1 23 16,-1 1-4-16,-1-12-12 15,1-1-4-15,0-14-8 16,-2-14 1-16,-1-11-4 16,-2-14-8-16,1-10-90 15,-2-6-68-15,0-14-40 0,0-27-118 16</inkml:trace>
  <inkml:trace contextRef="#ctx0" brushRef="#br0" timeOffset="-141424.91">27242 9117 344 0,'0'0'39'0,"0"0"60"16,0 0 9-16,-81-16-76 15,59 32-9-15,0 15-15 16,0 11-1-16,0 11 33 16,0 4-10-16,0 3 15 0,1-2-8 15,1-4-10 1,1-8-4-16,5-10-4 0,4-12-2 16,3-9 10-16,2-8-9 15,5-6 2-15,0-1 13 16,0 0 0-16,0-31 4 15,0-21-27-15,0-10-4 16,0-8-12-16,19 14 11 16,7 9-5-16,4 5 8 15,-1 5-7-15,6 7 12 16,2 11-13-16,5 9 0 16,7 10 1-16,3 0 1 15,2 20 5-15,-3 6-5 16,-4 1 2-16,-3-1-2 0,-4-4-2 15,-4-2-4-15,0-7-34 16,-4-12-112-16,-2-1-171 16,-11-24-209-16</inkml:trace>
  <inkml:trace contextRef="#ctx0" brushRef="#br0" timeOffset="-139714.28">23003 7170 287 0,'0'0'154'0,"0"0"-135"16,0 0 6-16,0 0 16 15,0 0-41-15,0 0-6 16,-21 79 6-16,21-4 19 16,4 14 19-16,7-2-5 15,-5-11-11-15,-3-12-3 16,-2-19 2-16,-1-15-11 0,0-16 15 15,0-8-11 1,0-6 15-16,0 0 37 0,0 0-16 16,0 0 9-16,0-25 22 15,-6-14-34-15,-12-22-45 16,0-13-4-16,2-8 4 16,5 2-3-16,6 8 1 15,5 6-6-15,5 9 4 16,20 10-4-16,12 11-8 15,5 8 3-15,5 11-15 16,-2 13 4-16,-4 4-8 0,-8 7-23 16,-7 23 26-1,-8 8 5-15,-12 10 13 0,-6 6 5 16,-8 0 8-16,-21 1 3 16,-4-8-4-16,-3-7-3 15,3-11 16-15,9-11-7 16,10-10 18-16,9-5 5 15,5-3-7-15,0 0 2 16,5-9-27-16,14-10 0 16,7-2-2-16,9 5-7 15,5 6 1-15,3 10 2 16,2 0-9-16,-2 14 14 16,-5 10-10-16,-12 8 2 15,-12 3 6-15,-14 3-9 0,-4 2 12 16,-29 5 4-16,-15 2-3 15,-11-5 7-15,-4-1-7 16,0-9 0-16,11-8 6 16,6-11-5-16,11-10 2 15,11-3 7-15,9-6-3 16,8-14-4-16,7-6-4 16,0-1-18-16,24 5-6 15,13 5-15-15,9 9 16 16,5 8-12-16,0 0-8 15,3 8 31-15,-8 1-4 16,-5-5 5-16,0-4 1 16,-7 0-29-16,-1-4 15 0,0-17 0 15,-8-8 9-15,-1 0 7 16,-3-6-11-16,-9-2 19 16,-6 0 5-16,-6 0-4 15,0 2 1-15,-2 7 3 16,-8 12-3-16,2 9 17 15,-2 7-19-15,1 7-6 16,1 20-20-16,5 9 4 16,3 1 10-16,10-4-24 15,13-11-4-15,6-11 9 16,2-8 3-16,0-3 24 16,-1-4 4-16,-5-16 5 0,-5-3 4 15,-1-2 19 1,-5-3 8-16,-2 0 12 0,-8 0 20 15,-2 8-11-15,-2 5 8 16,0 10-21-16,0 5 20 16,0 0-64-16,0 31-28 15,9 26 18-15,7 21 10 16,6 25 18-16,1 9-7 16,1 3-9-16,1 2-1 15,-1-3-1-15,-3-15 3 16,-8-15-3-16,-11-16 5 15,-2-17 13-15,-26-6 42 16,-16-8 10-16,-11-7-42 16,-8-8-15-16,-4-16-10 15,6-6 15-15,4-34-15 0,13-29-3 16,13-27-1-16,23-16-29 16,8-6-5-16,43 9-19 15,24 13-43-15,16 12-7 16,9 11-56-16,0 9-45 15</inkml:trace>
  <inkml:trace contextRef="#ctx0" brushRef="#br0" timeOffset="-139281.68">24546 6793 421 0,'0'0'9'16,"0"0"86"-16,0 0 14 15,0 0-21-15,0 0-25 16,0 0-29-16,-17-60 3 16,-7 81-37-16,-3 13-6 15,3 10 4-15,5 12 0 16,7 0-11-16,4-1 13 15,8-7 0-15,0-7-5 16,15-9 1-16,15-12-6 16,7 0 10-16,7-5-4 0,6-3 4 15,-2-3 2-15,-5-1-2 16,-10 0-4-16,-11-1-7 16,-11 3-5-16,-9 4 8 15,-2 6-3-15,-23 8 11 16,-23 9 21-16,-18 9-13 15,-17 0 2-15,0-2-10 16,3-13-10-16,15-9 4 16,17-14-2-16,22-8-97 15,22-25-78-15,10-22-69 16</inkml:trace>
  <inkml:trace contextRef="#ctx0" brushRef="#br0" timeOffset="-138193.83">24996 6878 324 0,'0'0'95'0,"0"0"1"16,0 0-29-16,0 0-67 15,-100 96 1-15,65-46 8 16,8 5 10-16,11-2-13 16,9-8 6-16,7-12-12 15,0-11-7-15,13-13 6 16,15-7 1-16,10-2 6 15,4-19 9-15,1-15-6 16,-9-7 4-16,-10-1-8 16,-9-3-1-16,-9 0 12 15,-6 6-9-15,0 9 21 0,-2 13 15 16,-4 10 16-16,3 7-1 16,-1 0-58-16,-1 18-30 15,2 15 4-15,3 12 18 16,0 3 1-16,11-3 3 15,12-9-4-15,4-10 0 16,5-11-29-16,0-15 7 16,4 0 15-16,0-15-15 15,-4-17-13-15,-7-5-10 16,-6-7 41-16,-8-1 12 16,-5 3 0-16,-6 3 2 15,0 9 24-15,0 10 22 0,0 12 20 16,0 8 8-16,0 0-32 15,0 0-44-15,-2 5-2 16,1 15-23-16,1 5 25 16,0 5 4-16,0-4 0 15,4-6-4-15,4-4 1 16,0-8 2-16,0-5-3 16,1-3 0-16,3 0 15 15,4-11 0-15,7-15 7 16,2-15 4-16,3-8-18 15,2-3 10-15,0 5-18 16,-2 11 0-16,-7 14-1 16,-3 15-2-16,-3 7-7 0,1 0-12 15,1 14-7 1,2 12 23-16,-1 2 2 0,-1-1-7 16,0-3-17-16,-3-8-32 15,1-3-7-15,0-9-8 16,10-4-14-16,14 0 31 15,15-10 41-15,11-13-93 16,7-4 57-16,-2-8 52 16,-7-3 2-16,-20-1 15 15,-21 3 28-15,-20 8 19 16,-2 8 67-16,-27 8 38 16,-9 9-76-16,-3 3-62 0,-7 0-3 15,3 19-15 1,2 8-9-16,6 8-3 0,11 1-2 15,6 5-4-15,12 0 5 16,6-2-4-16,0-6-3 16,21-6 6-16,6-10-14 15,3-8 9-15,1-9 3 16,-1 0 4-16,1-18 3 16,-1-12 3-16,-5-11-5 15,-5-10 3-15,-13-11 0 16,-7-7 11-16,0-13-14 15,0-5-1-15,-6 1 3 16,-5 14-1-16,1 22 8 16,4 28 83-16,2 15-27 15,1 7-18-15,0 0-48 0,0 27-23 16,3 19-2-16,0 13 19 16,0 13 5-16,19 5 1 15,7-5-5-15,5-3-6 16,3-10-112-16,5-12-23 15,3-22-7-15,7-24-17 16,2-2-32-16</inkml:trace>
  <inkml:trace contextRef="#ctx0" brushRef="#br0" timeOffset="-136320.1">26548 6479 401 0,'0'0'127'0,"0"0"56"16,0 0-94-16,0 0 26 15,0 0 23-15,0 0-92 16,-38-7 16-16,38 7-13 16,0 0 2-16,0 0-14 15,0 0 6-15,0 0-1 16,0 0-5-16,0 0 3 16,0 0-17-16,0 0-13 15,0 0 3-15,0-1-13 16,0 1 0-16,0 0 3 15,-3 0-1-15,0 0 0 16,-7 0-2-16,-6 8-11 16,-5 16 9-16,-3 10-11 15,5 7-7-15,12 7-1 16,7 0-18-16,0-6-19 0,13-9 0 16,6-12 4-16,2-8 9 15,-1-10 9-15,7-3 33 16,5-7-2-16,4-22 4 15,4-8-6-15,-5-9-8 16,-7-3-6-16,-4-1 17 16,-12 4 4-16,-3 12-3 15,-3 8 1-15,-6 17 1 16,0 9-3-16,0 0-18 16,4 14-43-16,5 17-29 0,9 5 82 15,3-2 6 1,7-4-14-16,4-11-29 0,2-12-5 15,3-7 32-15,-3 0 21 16,1-17-3-16,-2-12 4 16,-7-3-8-16,-6-9 7 15,-7-5 1-15,-8-2 1 16,-5-2 0-16,0 3-1 16,-15 11 2-16,-6 12 0 15,2 12 20-15,-1 11 15 16,1 1-34-16,4 0-3 15,6 0-7-15,6 3-14 16,3 2 11-16,6-2-29 16,22-1 22-16,11-2 17 15,12-2 8-15,-1-15-5 0,1-2 6 16,-3-2-9-16,-11 2 20 16,-8 4 18-16,-10 5-24 15,-10 4 43-15,-4 6-4 16,-4 0-15-16,-1 0-6 15,0 0-26-15,0 0-6 16,0 12-13-16,0 2 13 16,0 10 7-16,0-4 13 15,2-6-4-15,-1-2-5 16,3-4-10-16,-2-8 10 16,-1 2-11-16,-1-2 3 15,0 0 8-15,0 0-3 0,0 0 6 16,0 0 6-16,0 0-1 15,0 0 20-15,0 0-23 16,0 0 1-16,0 0-3 16,0 0-10-16,0 0-1 15,0 0-3-15,0 0 2 16,0 0-3-16,0 0 1 16,0 0 0-16,0 0 0 15,0 0 1-15,0 0 1 16,0 0-1-16,0 0 1 15,0 0 8-15,0 0-7 16,0 0 5-16,0 0-2 16,0 0-5-16,0 0 1 15,0 0-2-15,0 0 2 16,0 0-9-16,0 0 7 0,0 0-2 16,0 0 0-16,0 0 4 15,2 0-1-15,-1-2-1 16,1 2 0-16,-1 0 1 15,-1 0-1-15,0 0 0 16,0 0 0-16,0 0 3 16,0 0-3-16,0 0 0 15,0 0 0-15,0 0-2 16,0 0 2-16,0 0 0 16,0 0-2-16,0 0 3 0,0 0-3 15,0 0 2 1,0 0 0-16,0 0-7 0,0 0 7 15,0 0 0-15,0 0-3 16,0 0-1-16,0 0 2 16,0 0-1-16,-3 5 3 15,-1 2-4-15,1-5 4 16,0-2-2-16,3 0 2 16,0 0-1-16,0 0 1 15,0 0 0-15,0 0 0 16,0 3-5-16,0-3 5 15,0 0 0-15,0 0-4 16,-1 0 1-16,1 0-1 16,0 0-4-16,-2 0-7 15,2 0 14-15,0 0-7 0,-1 2 3 16,1-2 2-16,-2 0-3 16,2 0 3-16,-2 3-4 15,2-3-3-15,0 0 8 16,0 0-10-16,0 0 1 15,0 0 6-15,0 0-10 16,0 0 5-16,0 0-6 16,0 1-3-16,0-1 10 15,0 0-4-15,0 0-1 16,0 0 4-16,0 0 1 16,0 0 9-16,0 0 0 15,0 0 1-15,0 0-4 0,0 0 3 16,0 0-2-16,0 0 2 15,0 0-5-15,0 0 1 16,0 0-9-16,0 0-4 16,0 0 14-16,0 0-26 15,0 0 0-15,0-4 15 16,0-6 3-16,4 1-3 16,0-3 9-16,0 0 5 15,-1 3 1-15,-1 1 0 16,-2 2 2-16,0 2 2 15,1 1 8-15,-1-1 5 16,0 1 4-16,0 3-4 16,0 0 15-16,0 0-15 15,0 0-4-15,0 0-14 16,0 7-9-16,3 16-15 0,5 17 2 16,2 12 22-16,1 5 11 15,-5-7-10-15,-3-8-1 16,-2-9 0-16,1-8-41 15,4-10-119-15,5-15-98 16,4-6-114-16</inkml:trace>
  <inkml:trace contextRef="#ctx0" brushRef="#br0" timeOffset="-136025.33">27446 5936 500 0,'0'0'12'0,"0"0"69"16,0 0-39-16,0 0-42 16,0 0-17-16,0 0 0 15,0 0 9-15,2 13 4 16,9-9 4-16,0-3 0 16,-2-1 10-16,3 0-3 15,-5-3 2-15,-1-11 6 16,-1-3 1-16,-5-3-3 15,0 0 13-15,-6 1-4 16,-9 10-22-16,-4 9 0 0,-1 0-32 16,1 29-85-1,2 19 22-15,10 10-37 0,7 1-57 16</inkml:trace>
  <inkml:trace contextRef="#ctx0" brushRef="#br0" timeOffset="-135431.24">27771 6246 469 0,'0'0'11'0,"0"0"150"16,0 0-81-16,0 0-1 16,0 0 22-16,-94-44-56 15,69 49-12-15,-2 20-33 0,3 9-10 16,9 11 0-16,11 5-4 15,4-2 12-15,4-5-4 16,18-12-15-16,4-11-55 16,3-11 41-16,2-9 17 15,2-3 17-15,4-23 1 16,0-15 11-16,-1-5-11 16,-6-14 0-16,-8 1 4 15,-8-8 0-15,-7-3 0 16,-7-3 3-16,0 10 2 15,0 12 26-15,-9 20 18 16,3 19 35-16,2 10-42 16,2 2-25-16,-2 12-21 15,-1 29-31-15,4 15 14 16,1 11 10-16,0 0 7 0,7-14 0 16,8-8-1-16,6-9-2 15,3-11 1-15,4-8 0 16,5-10 2-16,4-7 14 15,4-3-13-15,2-21 11 16,-3-8 6-16,-2-6-9 16,-4-4 2-16,-7 4-3 15,-7 10-4-15,-9 12 15 16,-5 13-19-16,-6 3 0 16,4 0-11-16,4 17-17 0,5 8 13 15,8 11 12 1,7 0 0-16,4-3-11 0,-1-5-22 15,-4-9-120-15,-5-6-22 16,-11-6-44-16,-7-7-39 16</inkml:trace>
  <inkml:trace contextRef="#ctx0" brushRef="#br0" timeOffset="-132695.65">25828 7721 255 0,'0'0'46'0,"0"0"96"16,0 0 26-16,0 0-29 15,0 0-19-15,0 0-79 0,-38-26-41 16,38 63-22-16,0 19 1 15,16 23 21-15,4 12 3 16,0 2-3-16,-2 7-3 16,-2-11-3-16,-6-11-103 15,-2-21 5-15,-3-24-1 16,-5-19 22-16,0-14 13 16,0 0 15-16,-19-27-2 15,-7-13-21-15,-6-5 78 16,-2-5 13-16,-3 5 40 15,3 9-2-15,7 14 46 16,9 16 34-16,9 3-22 16,4 3-22-16,4 0-52 15,1 0-35-15,0 0-14 16,10 0-15-16,17 0 12 0,13-4 17 16,12-9 0-16,4-7 14 15,-1-6-14-15,-4-5-12 16,-11-3 4-16,-7-3 5 15,-11-1-5-15,-11-5 3 16,-11-2 5-16,0-2 9 16,-8 5-7-16,-9 9 7 15,3 13 33-15,6 9 26 16,4 9 33-16,2 2-50 16,1 0-51-16,1 8-7 0,0 20-31 15,0 15 23 1,6 15 13-16,7-2 4 0,5-1-2 15,-1-7 0-15,3-7 0 16,0-12-2-16,-5-10 2 16,-2-9-2-16,-5-7 1 15,-4-3 1-15,5 0 5 16,3-19 0-16,3-8 6 16,4-9 2-16,-4-4-13 15,-1 7-7-15,-5 7 4 16,-2 12-11-16,-4 8-2 15,4 6-16-15,4 7-14 16,7 19-2-16,1 7 33 16,5 2-17-16,-2-7-12 0,1-11-35 15,-1-13-6-15,4-4 20 16,-1-17-8-16,0-15 13 16,-5-4-43-16,-7-3 60 15,-7 3 43-15,-6 3 55 16,0-3 23-16,0 6 2 15,-9 9 5-15,3 6-10 16,2 10-13-16,2 5 40 16,1 0-79-16,1 0-23 15,0 12-16-15,0 8 1 16,1 6 14-16,12-9-1 16,3-2 2-16,0-8-6 15,-1-6 5-15,-3-1-5 0,-2 0-4 16,-2-11 4-16,-5-8 6 15,-3-5 4-15,0-4 1 16,-3-2-4-16,-12 2 6 16,-2 6-6-16,5 11 2 15,5 11 9-15,-2 0 17 16,3 28-29-16,2 14-17 16,2 11 3-16,2 7 14 15,8-1 0-15,14-11 0 16,6-12-14-16,5-14-33 15,9-15 30-15,9-7 11 16,11-20 1-16,7-17-4 16,-2-10-41-16,-13-3-15 15,-16-1 38-15,-20-2-16 16,-13 3 43-16,-5 7 42 0,-8 3 5 16,-4 13 28-16,2 12-29 15,6 11 47-15,2 4-59 16,2 14-34-16,0 23-34 15,5 10 34-15,12 7 1 16,7-1-1-16,3-7 2 16,0-12-3-16,4-12 1 15,2-7 0-15,-6-13-1 16,-3-2-7-16,-5-11-7 16,-8-17 12-16,-7-9 0 0,-4-4 3 15,-7-6-1-15,-19-3 3 16,-6 0 2-16,-4 6-4 15,3 11 5-15,4 14 3 16,7 12 34-16,9 7-24 16,1 21-18-16,6 15-32 15,6 10 30-15,0 4-9 16,24-3 8-16,8-10 2 16,4-10-52-16,6-13 10 15,0-14 5-15,0 0 38 16,-2-23 4-16,-1-10-4 15,-4-3-8-15,-2-11-3 16,-4-7-82-16,-13-5 53 16,-15-6 24-16,-1 5 14 15,-11 10 2-15,-6 19 12 0,1 15 33 16,2 10 63-16,0 6-54 16,0 0-38-16,3 11-16 15,1 5-12-15,9 1 10 16,1-5-15-16,7-2-6 15,20-6-8-15,4-4 25 16,8 0 6-16,-3-3 1 16,-3-8 3-16,-5 8 6 15,-6 3-3-15,-5 0 1 16,-4 0 9-16,-2 13-4 16,-2 5 3-16,-3 7-6 15,2 0 1-15,-2 1-3 0,0-5-8 16,2-7 1-16,2-3-2 15,1-8-8-15,5-3-17 16,2 0 3-16,6-20 3 16,3-13-12-16,2-6 2 15,0-5-11-15,-10-6 38 16,-7-2-22-16,-10-4 25 16,-2 4 41-16,0 12 25 15,-10 16 34-15,2 14 25 16,3 10-18-16,1 0-30 15,2 0-53-15,-1 0-24 16,2 13-8-16,-2 11-4 0,3 5 9 16,0-3-3-16,3-5-3 15,10-2 7-15,4-9-2 16,-4-3-4-16,0-7-8 16,-2 0 7-1,-2 0 7-15,0-10 4 0,-3-9-3 16,-2-8 1-16,-2-10-25 15,-2-6 6-15,0-3-1 16,-8 10 9-16,-6 11 11 16,1 14 4-16,3 8 27 15,-2 3 4-15,-5 10-35 16,0 23-10-16,1 11-11 16,4 7 14-16,7 1 2 0,5-12 2 15,0-4-1-15,9-15-33 16,13-8-11-16,8-13-2 15,5 0 37-15,5-20-6 16,0-10-27-16,0-2 11 16,-5-7-7-16,-5-2 42 15,-8 1 8-15,-9-2 4 16,-10 3 44-16,-3 5 52 16,0 7-63-16,-4 10 60 15,1 15-29-15,1 2-15 16,1 0-61-16,1 0 0 15,0 13-15-15,0 18-14 0,13 10 24 16,10 5 5-16,3-5 0 16,-5-13 1-16,-12-11 1 15,-4-11-2-15,-2-4 0 16,-3-2 0-16,1 0 14 16,2 0 0-16,-3-16 13 15,4-18 18-15,-2-8-19 16,4-5-24-16,0 13-2 15,2 12-1-15,0 9-4 16,4 8-8-16,8 5-7 16,2 0-26-16,10 7 0 15,-2 13 24-15,-4 4-8 16,-5-4-1-16,-7-1 24 16,-7-8-7-16,-4-5 10 15,-2-4 4-15,-1-2 1 0,2 0 13 16,1-2 5-16,4-23 4 15,7-11 8-15,4-13-31 16,7-4 0-16,3 7 3 16,1 10 6-16,-1 10 25 15,0 10-21-15,-1 7-13 16,-3 9 0-16,3 0-8 16,-2 22 5-16,-2 7 0 15,-8 7 2-15,-5 3-2 16,-10 5-31-16,-3 9-50 15,-28 6-41-15,-15-3-136 16,-11-7-174-16</inkml:trace>
  <inkml:trace contextRef="#ctx0" brushRef="#br0" timeOffset="-131383.54">28620 8376 659 0,'0'0'33'16,"0"0"12"-16,0 0 14 16,0 0-59-16,0 0 0 0,0 0 16 15,0 0 7-15,73 26 16 16,-41-26 14-16,4-20 2 16,5-13-7-16,1-15-30 15,-3-7-16-15,-2-4 14 16,-9-4-15-16,-8-7 4 15,-9-5 4-15,-8-7-7 16,-3-5-1-16,-6 6 1 16,-13 16 0-16,1 21 7 15,6 20-6-15,5 21 10 16,-3 3-13-16,-2 32-13 16,-5 28-14-16,4 23 10 15,10 14 13-15,3-2-3 16,13-13 5-16,17-14-2 15,9-24-27-15,7-19 6 0,9-17 23 16,8-8-7-16,3-31-12 16,-2-14-24-16,-5-5-2 15,-11-3 18-15,-14-2 29 16,-13 1 4-16,-12 11 4 16,-6 14 7-16,-3 15 7 15,0 11 49-15,0 3-69 16,0 7-2-16,0 20-26 15,0 12 8-15,0 6 17 16,9 1-6-16,15-9 3 0,6-8-1 16,4-8-6-16,4-11-1 15,5-10 12 1,-2 0-12-16,2-13-7 0,-2-13-10 16,-7-3 10-16,-7-9 18 15,-9-2 2-15,-11-2 3 16,-7 3 8-16,0 5 10 15,0 14 35-15,-3 8 2 16,-1 9 4-16,2 3-38 16,0 0-25-16,0 0-19 15,2 11-3-15,0 10-4 16,0 8 24-16,0 2 2 16,0-6 0-16,6-6-5 0,-2-7 5 15,1-7 0 1,-4-2 0-16,1-3 2 0,1 0 5 15,-3 0 1-15,3 0 10 16,9-23 32-16,1-6-1 16,5-4-23-16,2-3-6 15,-4 11-7-15,-1 8 0 16,0 7-13-16,-3 6-12 16,4 4 12-16,2 0-35 15,4 17 21-15,1 5 1 16,-5 4-12-16,-4-5 8 15,-7-4-4-15,-4-4 16 16,-2-6-1-16,-1-7 6 16,0 0 0-16,2 0 10 0,-1 0 8 15,4-14 13-15,3-20-2 16,7-14-28-16,6-6 9 16,6 8-6-16,4 8 4 15,1 9-4-15,-3 11-4 16,1 11 0-16,0 7-11 15,-2 0-5-15,-2 15 15 16,-5 12-17-16,-6 7 9 16,-8 9-7-16,-7 3-11 15,0 0-23-15,-19 4-52 16,-20-1-46-16,-13-9-79 16,-9-14-147-16</inkml:trace>
  <inkml:trace contextRef="#ctx0" brushRef="#br0" timeOffset="-131200.89">29624 7510 797 0,'0'0'22'16,"0"0"130"-16,0 0-94 15,0 0-58-15,0 0-23 16,0 0-106-16,-6 19-110 15,7 22-7-15,5 12 39 16</inkml:trace>
  <inkml:trace contextRef="#ctx0" brushRef="#br0" timeOffset="-130723.61">28611 9165 538 0,'0'0'41'16,"0"0"86"-16,0 0-79 16,0 0-41-16,0 0-6 0,84-73-1 15,-43 60 0-15,-2 6 0 16,-3 7-4-16,-3 0-2 15,-8 17 6-15,-3 15 0 16,-9 4 0-16,-7 8 0 16,-6-2 0-16,0-9 0 15,0-6 6-15,-6-11-3 16,1-9-1-16,4-7 6 16,1 0 6-16,0-7 10 15,0-26 6-15,0-12-24 16,9-15-12-16,14-6 4 15,9 7 2-15,2 9 2 16,-1 16-1-16,-5 12-1 16,-4 14-4-16,-3 8-4 0,-6 5 4 15,1 21-17-15,-2 12 12 16,-3 9 7-16,-3 2-34 16,-4-1-33-16,1-5-31 15,-2-9-38-15,3-14-42 16,6-15-72-16</inkml:trace>
  <inkml:trace contextRef="#ctx0" brushRef="#br0" timeOffset="-130302.64">29391 9019 422 0,'0'0'175'0,"0"0"4"15,0 0-102-15,0 0 17 0,0 0-55 16,0 0-19-1,6-26-20-15,26 2 0 0,12-12-3 16,7-3-2-16,0 5-8 16,-2 2-11-16,-6 5-47 15,-6 11 3-15,-16 5 1 16,-10 5 0-16,-11 6 0 16,0 0 23-16,-18 0 28 15,-10 0-13-15,-4 0 11 16,-1 0 18-16,5 0 7 15,3-10 19-15,10 1 10 16,5 1 41-16,7 6 2 0,3 1 1 16,0 1-39-16,0 0-41 15,17 0-16-15,11 1 16 16,11 11 4-16,3 5-4 16,1 3 3-16,-2 0-1 15,-10 3-2-15,-10-1-9 16,-12-1-47-16,-9 2 8 15,0-1 10-15,-22 3-43 16,-4-3-44-16,-4-5 19 16,2-8-121-16</inkml:trace>
  <inkml:trace contextRef="#ctx0" brushRef="#br0" timeOffset="-129769.55">29952 8550 460 0,'0'0'119'16,"0"0"32"-16,0 0-100 16,0 0-45-16,0 0 75 15,0 0-9-15,8-3-58 16,-8 31-12-16,0 7 19 16,0 11 45-16,4-1-58 15,12-5 1-15,2-6-3 16,3-10-6-16,1-8 4 15,0-10-4-15,3-6 0 16,2-3 19-16,3-24-11 16,1-8 2-16,-1-9-1 0,-4-5-2 15,1-1-3-15,-1 2-4 16,-4 9 1-16,-3 8-2 16,-2 11 1-16,-8 13-4 15,-3 4 1-15,1 3-12 16,7 12 3-16,-1 11-3 15,5 11 15-15,-7 2-5 16,-2-3 5-16,-8 0 0 16,-1-6 2-16,0-9 1 15,-9-6 9-15,-8-7-9 16,-6-5 2-16,-9 0 14 16,-7-16-16-16,-8-7 6 15,-2-7-6-15,-1-3-2 0,3 4 1 16,8 9-2-1,10 9 0-15,10 6-6 0,6 5-2 16,-1 9-15-16,4 16-32 16,4 13-14-16,4 5 16 15,2 1-67-15,6 1-81 16,18-12-101-16</inkml:trace>
  <inkml:trace contextRef="#ctx0" brushRef="#br0" timeOffset="-128751.63">30601 6938 440 0,'0'0'23'15,"0"0"138"-15,0 0-88 16,0 0-73-16,0 0-4 16,0 0-25-16,-55 116 29 15,46-50 2-15,6-3 4 16,3-8-6-16,0-18 0 16,7-7 0-16,9-11-1 15,3-8-5-15,4-8 6 16,4-3 15-16,8 0-8 15,0-19 6-15,5-9-4 16,-7-9-2-16,-7-7 3 16,-7-9-3-16,-10 2 15 15,-3 12-5-15,-3 12-16 0,-3 18 14 16,0 9 1-16,0 0-16 16,0 6-17-16,0 24-31 15,0 6 39-15,1 7 4 16,12-6 5-16,3-10-1 15,2-13-5-15,3-5 6 16,1-7-1-16,-2-2 1 16,2-6 0-16,-3-13-1 15,-5-14-8-15,-8-12 9 16,-6-3 5-16,0-2-2 16,-18 3-3-16,-8 13-1 15,-2 14 1-15,1 11 7 0,0 9-7 16,1 4 0-1,-3 26-7-15,7 7-3 0,7 8 10 16,12-3-11-16,3-4 4 16,15-14-8-16,16-9-24 15,8-14 38-15,11-1 1 16,1-14 7-16,2-19-7 16,-4-1-3-16,-8-5 3 15,-3 1 1-15,-8-3 4 16,-7-3-2-16,-9 0 12 15,-7 6 28-15,-7 10 12 16,0 11-1-16,0 10 23 16,-1 7-1-16,-3 0-24 0,1 0-34 15,-2 0-18-15,4 10-3 16,1 5-9-16,0 9-11 16,17 3 14-16,18 3 8 15,7 0 2-15,8-2 1 16,-2 2 0-16,-3-4-2 15,-11-5 2-15,-12 0-2 16,-14-4-4-16,-8 7 2 16,-18 3-17-16,-19 6 9 15,-11-2-22-15,-7-12-22 16,1-8-35-16,9-8-51 16,7-3-89-16,18-20-100 0</inkml:trace>
  <inkml:trace contextRef="#ctx0" brushRef="#br0" timeOffset="-128382.64">31454 6777 562 0,'0'0'30'0,"0"0"10"16,0 0 8-16,0 0-48 15,0 0-13-15,0 0 13 16,88 14 0-16,-53 2 0 15,-4-1-3-15,-4 7 2 16,-4-3-2-16,-7-4-28 16,-6-4-5-16,-6-5 9 0,-4-4 9 15,0-2 15-15,0 0 0 16,0 0 3-16,0 0 27 16,-1-5 42-16,-4-14-10 15,4-15 0-15,1-2-17 16,3-1-26-16,16 4 5 15,7 11-5-15,5 10-16 16,5 6-5-16,5 6 2 16,1 0-10-16,-3 20-4 15,-12 10 6-15,-12 15-65 16,-15 11-21-16,-15 11-58 16,-33 6-95-16</inkml:trace>
  <inkml:trace contextRef="#ctx0" brushRef="#br0" timeOffset="-128137.48">30827 7698 482 0,'0'0'117'0,"0"0"-68"16,0 0 43-16,0 0-22 15,0 0-35-15,168-53 76 16,-60 18-66-16,15-2-25 15,1-3 7-15,-1 2-19 16,-6-3-8-16,-10 7 0 0,-11 5-2 16,-20 8-31-16,-24 8-79 15,-26 8-43-15,-26 5-70 16,-11 6-30-16,-33 19 35 16</inkml:trace>
  <inkml:trace contextRef="#ctx0" brushRef="#br0" timeOffset="-127731.31">31310 7830 296 0,'0'0'111'0,"0"0"-9"15,0 0-71-15,0 0-22 16,0 0 3-16,120-34 23 16,-83 28-10-16,-7 6 3 0,-7 0-28 15,-2 10-4 1,-4 10 1-16,-8 13 2 0,-4 8 1 15,-5 5-2-15,0 3 2 16,-9-6 2-16,-6-7 1 16,3-14-2-16,0-5-1 15,6-10 10-15,5-4-10 16,1-3 5-16,0 0 19 16,0-20 32-16,18-19-2 15,8-10-54-15,10-11 0 16,3-4 2-16,0 9 3 15,-2 8 4-15,-3 16 11 0,-7 14 10 16,-10 10-22 0,-1 7-8-16,-7 0-18 0,2 21 12 15,-1 11-8-15,-4 4 13 16,-6 7-18-16,0 3-33 16,-2 4-25-16,-8-3-85 15,0-13 96-15,7-17-328 16</inkml:trace>
  <inkml:trace contextRef="#ctx0" brushRef="#br0" timeOffset="-127447.35">32316 7219 481 0,'0'0'28'0,"0"0"84"16,0 0-8-16,0 0-43 15,0 0-36-15,0 0-17 16,66-37-1-16,-21 18-2 16,4-4-5-16,-3 3 0 15,-3 3 0-15,-7 3-6 16,-12 6-48-16,-12 4-39 15,-10 4-69-15,-2 0-30 16,-20 16-50-16</inkml:trace>
  <inkml:trace contextRef="#ctx0" brushRef="#br0" timeOffset="-127280.05">32301 7378 86 0,'0'0'226'15,"0"0"-162"-15,0 0 85 16,0 0-31-16,0 0-74 15,0 0-30-15,49 3 25 16,-8-3 1-16,1-7-23 16,-1-4-17-16,-2-3-40 15,-4-3-92-15,-4-2-123 16</inkml:trace>
  <inkml:trace contextRef="#ctx0" brushRef="#br0" timeOffset="-125901.63">33226 6793 124 0,'0'0'5'0,"0"0"52"15,0 0 2-15,0 0-8 16,0 0-23-16,0 0-1 16,-18-3-6-16,15 3-4 15,-1 0 10-15,-2 3-3 16,-3 9 5-16,-3 0-9 15,-3 3 2-15,3 2 2 0,1 2-5 16,0 5 1 0,5 0-7-16,-2-2-4 0,-2 5 2 15,2 0-5 1,2-2 1-16,3 3-3 0,3-2 2 16,0-1-1-16,0-1 5 15,8-1 0-15,1 2 17 16,0-3-19-16,1-2 3 15,1-3-3-15,8-6-3 16,5 0 6-16,6-3-7 16,9-2 12-16,-2-4 22 15,6-2-7-15,-4 0 1 16,-5 0-6-16,-1-11 2 16,-3-2 7-16,-3-1-9 15,-2-9-6-15,-3 2 7 0,-4-5-9 16,-3-5-4-16,-6-3 3 15,-7-4-14-15,-2-2 17 16,0 4-20-16,-14-4 1 16,-5 4 6-16,-2 2-2 15,0 5-4-15,2 8-1 16,-1 8 2-16,7 8-1 16,-6 5-1-16,-10 0-12 15,-8 17 5-15,-10 11-9 16,4 5 10-16,8-2 6 15,8-2-9-15,10-6 8 16,7-6-44-16,10-3-30 0,0-6-26 16,0 0-38-16,13-7-39 15,10-1-29-15,1 0-41 16</inkml:trace>
  <inkml:trace contextRef="#ctx0" brushRef="#br0" timeOffset="-123087.95">33453 8253 35 0,'0'0'66'15,"0"0"-53"-15,0 0 26 16,0 0 6-16,0 0-23 16,0 0-4-16,0 0 5 15,-8 0 4-15,17 0-8 16,9-4 30-16,-1-5 9 15,0-5-37-15,-7-5 3 16,-1-3-16-16,-8-6-3 0,-1 7 14 16,0 0-18-16,-1 7 7 15,-15 10 46-15,-9 4-54 16,-14 14-12-16,-8 23-6 16,0 5 16-16,10-1-2 15,15-6 1-15,11-5 0 16,10-6-2-16,1-9 5 15,10-1 1-15,11-8 0 16,11-3 2-16,5-3 10 16,-2 0-12-16,-3-6 4 15,-8-4 3-15,-9 0-5 16,-8-7 11-16,-4 2-12 16,-3 1 1-16,0 7-1 15,-10 4-2-15,-11 3-5 16,-9 4-7-16,3 12-2 0,6 3 14 15,6-2-8-15,14-4-1 16,1-3 8-16,0-4-4 16,12 1 5-16,7-4 7 15,7-3 2-15,3 0 2 16,3 0-11-16,-7-13 2 16,-4-3 8-16,-11-1-7 15,-4-2-2-15,-6 4-1 16,0 9-11-16,-32 6-93 15,-28 0-222-15</inkml:trace>
  <inkml:trace contextRef="#ctx0" brushRef="#br0" timeOffset="-109011.27">29904 10948 343 0,'0'0'61'0,"0"0"-24"15,0 0-3-15,0 0 17 16,0 0 13-16,0 0-3 15,0 0-18-15,-4 0-13 16,4 0-18-16,0 0-9 0,0 0-6 16,-2 0-22-1,2 0-33-15,-3 0-8 0,-3 0-20 16,-2-4-44 0,-4-21-59-16</inkml:trace>
  <inkml:trace contextRef="#ctx0" brushRef="#br0" timeOffset="-108215.89">31327 9221 39 0,'276'-168'0'0,"15"-13"-13"16,5-5-13-16,-1-6 26 15</inkml:trace>
  <inkml:trace contextRef="#ctx0" brushRef="#br0" timeOffset="-104233.64">23856 8186 224 0,'0'0'0'0,"0"0"-181"16</inkml:trace>
  <inkml:trace contextRef="#ctx0" brushRef="#br0" timeOffset="-103971.45">26214 7322 20 0,'0'0'0'15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24:53.22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2625 2537 192 0,'0'0'20'0,"0"0"-7"15,0 0 124-15,0 0-40 16,0 0-45-16,0 0 12 16,0 0 2-16,-3-42-25 15,3 37 7-15,0 4-14 16,-3 0 7-16,3-1-17 16,0 2-13-16,0 0 8 15,0 0-8-15,0 0-2 16,0 0 9-16,0 0-12 15,0 0-6-15,0 0 0 16,0 20-17-16,6 25-3 16,10 21 19-16,2 19 1 15,-3 6 14-15,-2 1-11 16,-2-2 6-16,-5-10-4 16,0-15-4-16,-3-19 1 0,-3-19-1 15,3-13 6-15,-3-8 21 16,0-5-6-16,0-1 13 15,0 0 11-15,4 0 5 16,-4-16 6-16,0-23-17 16,0-26-37-16,-7-28-3 15,-2-28-3-15,0-19 0 16,1-2-4-16,-5 3-11 16,7 24 16-16,0 27-6 15,6 28-1-15,0 28 6 16,0 20-10-16,0 12-13 15,9 0-20-15,13 7-7 0,5 16 35 16,-1 10 6-16,1 6 4 16,-5 4 6-16,-13 3-4 15,-6 0 6-15,-3 2-1 16,-12 1 1-16,-15 2 0 16,-4 0-1-16,-2-5-16 15,8-5-27-15,5-9-35 16,10-4-41-16,7-8-87 15,3-12-137-15</inkml:trace>
  <inkml:trace contextRef="#ctx0" brushRef="#br0" timeOffset="766.26">2971 3230 184 0,'0'0'237'0,"0"0"-232"16,0 0 38-16,0 0 51 16,0 0-33-16,0 0-16 15,0 0 5-15,28-96-37 16,-8 32-6-16,-4-5-4 16,-10-1-1-16,-6 1-4 15,0 9-13-15,-6 15 10 16,-10 15 5-16,-1 16 3 0,-5 13-3 15,-8 1-2-15,2 4-13 16,1 13 2-16,9-1-5 16,6-8 10-16,9-2 3 15,3-6-9-15,0 0 2 16,0 0-11-16,18 1 3 16,4-1 20-16,8 0 0 15,7 0 2-15,-1 0 1 16,0 5-1-16,-3 0 5 15,0 7-2-15,-8 5-4 16,-1 5 0-16,-5 3 3 16,-4 2-4-16,-4-2 0 15,-1-2 0-15,2-4-12 16,-3-8-17-16,0-6-32 16,3-5-4-16,4 0-6 0,2-18 58 15,3-10 2-15,-6-9-4 16,-5-4 15-16,-7-2 4 15,-3 2 5-15,0 10 33 16,0 12 2-16,0 13 53 16,0 6-11-16,0 0-45 15,0 6-41-15,0 21-27 16,14 11 22-16,13 5 1 16,4 2 4-16,9-11 0 15,2-6-2-15,3-11 2 0,-5-7 0 16,-4-8 0-1,-11-2 0-15,-7-9 2 0,-6-14 4 16,-9-8 9-16,-3-8-3 16,-3-3-1-16,-21-8 22 15,-10 0-9-15,-5 8 17 16,2 12-19-16,4 17 15 16,6 13-2-16,6 17-35 15,8 14-20-15,7 13 3 16,6 2-49-16,16-1-48 15,20-6-40-15,15-14-47 16,7-18-93-16</inkml:trace>
  <inkml:trace contextRef="#ctx0" brushRef="#br0" timeOffset="1072.08">3918 2578 157 0,'0'0'142'0,"0"0"-18"0,0 0-2 16,0 0-5-16,-91-70-40 15,82 89-70-15,3 25-7 16,2 12-5-16,4 6 3 16,10-4 1-16,15-12-1 15,5-14-3-15,3-13 4 16,0-11-6-16,-5-8-2 16,-5 0 1-16,-1-17 8 15,-7-15 0-15,-9-7 8 16,-6-7-5-16,0-7 6 0,-12-2-5 15,-15 0 4-15,-3 10 0 16,0 16-5-16,-1 15 12 16,4 14-15-16,2 12-2 15,7 23-50-15,9 15-65 16,9 7-23-16,0-1-38 16</inkml:trace>
  <inkml:trace contextRef="#ctx0" brushRef="#br0" timeOffset="1367.21">4406 2492 17 0,'0'0'272'0,"0"0"-132"0,-42-96 52 16,23 75-51 0,5 10 17-16,4 10-44 0,4 1-41 15,6 0-52-15,-3 26-21 16,3 26-16-16,0 30 16 15,16 25 23-15,23 15-2 16,13 9 1-16,11-1-19 16,1-5 1-16,3-8-4 15,-9-17 1-15,-13-16-1 16,-18-17 0-16,-17-14-1 16,-10-14-27-16,-10-8-24 15,-20-12-24-15,-13-19-47 16,-14-10-130-16,-7-39-132 15</inkml:trace>
  <inkml:trace contextRef="#ctx0" brushRef="#br0" timeOffset="1553.68">4127 3050 470 0,'0'0'90'0,"0"0"-73"15,0 0 115-15,149-99-46 16,-58 53-13-16,6 0-16 15,-6 3-44-15,-3 4 0 16,-9 0-13-16,-15 7-2 16,-13 3-1-16,-14 10-74 15,-13 7-104-15,-12 3-84 16</inkml:trace>
  <inkml:trace contextRef="#ctx0" brushRef="#br0" timeOffset="3744.45">5653 2104 268 0,'0'0'26'0,"0"0"-8"16,0 0 79-16,0 0-46 16,0 0-16-16,0 0 2 15,-72-23-23-15,72 43-14 16,0 14-11-16,0 13 11 16,17-2 3-16,14-6-3 15,3-14-3-15,5-11 2 0,-3-11 1 16,3-3 4-1,-8-7-1-15,-4-14 10 0,-11-5-6 16,-10-6 2-16,-6-2 1 16,-9-2-9-16,-18 3-2 15,-14 6-4-15,-1 3 0 16,0 12 5-16,-1 12-5 16,7 0-1-16,14 21-24 15,11 8-38-15,11 3-31 16,18-6-49-16,27-9-4 15</inkml:trace>
  <inkml:trace contextRef="#ctx0" brushRef="#br0" timeOffset="3975.88">6088 1925 124 0,'0'0'137'16,"0"0"24"-16,0 0-78 15,0 0 61-15,0 0-10 16,0 0-86-16,-52-58-48 15,52 105-11-15,12 27 11 16,12 30 31-16,9 17-1 16,-2 10-11-16,5 3-14 15,1-14-2-15,-1-21-6 16,-5-24-32-16,-7-29-68 16,-18-18-46-16,-6-15 25 15,-24-9 2-15,-26-4-147 16</inkml:trace>
  <inkml:trace contextRef="#ctx0" brushRef="#br0" timeOffset="4111.46">5802 2525 403 0,'0'0'32'0,"0"0"-2"16,100-67 50-16,-15 29-51 16,16-7-20-16,2-2 0 15,-4 0-9-15,-13 7-57 16,-23 7-132-16</inkml:trace>
  <inkml:trace contextRef="#ctx0" brushRef="#br0" timeOffset="4770.07">2820 4192 155 0,'0'0'42'16,"0"0"-28"-16,-25-75 128 15,19 40-59-15,-2 0 12 16,-2 4-13-16,1 6-6 15,-3 7 10-15,2 8-13 16,-1 6 6-16,-2 3-63 16,1 1 8-16,-5 1-24 15,-5 21-4-15,1 15-10 16,2 13-7-16,4 3 17 16,12 1-7-16,3-8 8 0,3-10-2 15,22-8-8-15,8-10-13 16,6-8 3-16,7-5 8 15,-1-4 12-15,1-1-5 16,-4 0-3-16,-11 0 8 16,-13 0 0-16,-9 0-4 15,-9 4-7-15,0 8-10 16,-6 9 24-16,-18 9 5 16,-13 6 6-16,-9 3-3 15,1-3-6-15,2-9-2 16,7-9 0-16,9-12-31 15,6-6-5-15,11-30-65 16,10-24-64-16,10-15-35 0</inkml:trace>
  <inkml:trace contextRef="#ctx0" brushRef="#br0" timeOffset="5678.2">3041 4013 10 0,'0'0'162'0,"0"0"-52"16,0 0-73-16,0 0-3 15,-12 82 8-15,2-39-11 16,7-1-8-16,3-10-14 16,0-9-2-16,0-8-7 15,0-7-3-15,16-6 3 0,1-2 1 16,2-3 6 0,3-16 2-16,-2-6-5 0,-1-3-1 15,-13 0-3 1,-1-2 0-16,-5 3 1 0,0 8-1 15,0 8 0-15,-5 5 4 16,5 6-4-16,0 0-11 16,0 7-7-16,0 17 2 15,13 2 16-15,4-1-5 16,8-5-2-16,-4-11 5 16,-1-6-1-16,-1-3 3 15,0 0 5-15,1-12 2 0,-1-11 2 16,-1-3-1-1,-3-3-6-15,-3 0 3 0,-2 1-5 16,-4 7 3-16,-1 7-3 16,-2 7 0-16,1 7-3 15,5 0-9-15,6 0-4 16,6 4 13-16,1 2 2 16,2-2 2-16,0-4-2 15,0 0 4-15,1-3-6 16,-1-13 3-16,-3-4-3 15,3 1-4-15,-2 2-45 16,-4 3-25-16,0 6 18 16,-6 4-17-16,1 4-1 15,-5-2 15-15,-2 2 42 16,-3-1 20-16,-3 1 25 0,0-4 54 16,0-2 16-16,0 0-44 15,0-5-24-15,-6 2 9 16,-3 2-7-16,-3 0 18 15,0 4-1-15,0 3 7 16,-1 0-15-16,-1 17-38 16,-2 9-1-16,5 5-3 15,4-1 2-15,7 1 1 16,0-6-8-16,0-8 3 16,10-8-1-16,4-4 4 15,2-5 2-15,-1 0 2 16,3-14 0-16,1-13 6 15,-5-10-1-15,-5-8-5 16,-2-6-1-16,-7-10 1 0,0-4 4 16,-16-5-5-16,-5 7 0 15,3 14 11-15,3 16-9 16,8 16 59-16,2 14 25 16,5 3-68-16,0 18-18 15,0 19-42-15,18 20 42 16,9 16 0-16,16 4 0 15,17 5 1-15,7-11-3 16,12-13-6-16,-3-19-60 16,0-22-23-16,-7-17-16 15,-16-3-19-15,-20-26-55 0</inkml:trace>
  <inkml:trace contextRef="#ctx0" brushRef="#br0" timeOffset="6279.63">4152 3724 99 0,'0'0'194'0,"0"0"-55"15,0 0-106 1,0 0-33-16,0 0-5 0,-16 72 5 16,32-37 3-16,4-3 7 15,-1-8-3-15,8-5 0 16,-2-8-7-16,2-7 0 16,0-4 8-16,-6-1-2 15,3-22-1-15,-8-11-5 0,-1-9-1 16,-9-6-13-1,-6 0-3-15,0 11 12 0,0 16 3 16,0 12 3-16,0 10-2 16,0 7-11-16,15 19-19 15,6 11 29-15,4 1 0 16,2-5 2-16,0-9 0 16,4-10 0-16,-1-8-1 15,-5-6-4-15,-4 0 1 16,-1-20-2-16,-4-9 6 15,-7-9-17-15,-3-5-11 16,-6-2 7-16,0 1 20 16,-6 10 1-16,-13 9 6 15,2 12 38-15,1 10 17 16,4 3-10-16,1 0-35 0,1 8-16 16,4 3-2-1,3-5-3-15,3-1-2 0,0-5-5 16,6 0 5-16,13 0 7 15,8-13 3-15,3-10 1 16,6-4-1-16,-2 1-2 16,-4 1 0-16,-5 8 0 15,-11 6 4-15,-8 7 10 16,-2 4 15-16,2 0-23 16,0 6-4-16,3 15 1 15,6 10 30-15,-3 6 12 16,1 1-23-16,-2-2-22 0,-2-3-2 15,-3-5-15 1,4-9-70-16,-4-13-13 0,3-6-110 16</inkml:trace>
  <inkml:trace contextRef="#ctx0" brushRef="#br0" timeOffset="6529.31">4834 3284 338 0,'0'0'4'0,"0"0"50"16,0 0-43-16,3 83-11 15,16-72-1-15,-1-8 1 0,0-3 2 16,0 0-2 0,-6 0-2-16,-3-14 2 0,-5-3 3 15,-4 0-3-15,0-2-7 16,0 6-4-16,-10 3-46 15,4 10-17-15,0 0 11 16,3 21-97-16,3 8 123 16</inkml:trace>
  <inkml:trace contextRef="#ctx0" brushRef="#br0" timeOffset="7097.96">5162 3391 371 0,'0'0'65'16,"0"0"128"-16,0 0-132 15,0 0 33-15,0 0-54 16,0 0-40-16,-70 82-5 16,64-38 5-16,6 1-10 15,0-6 1-15,18-8 3 16,9-8-12-16,1-12-3 15,-1-11-1-15,-2 0-7 16,2-24 10-16,-9-13-25 16,-3-9 18-16,-6-10 11 15,-6-2 2-15,-3-9 12 16,-3-2 1-16,-18-2 0 0,-4 8 13 16,2 15 23-16,7 17 31 15,7 19 49-15,3 12-6 16,6 5-110-16,0 24-17 15,0 15-3-15,6 11 20 16,19 3 0-16,5-2 5 16,6-6 1-16,-2-11-3 15,-4-12 1-15,0-8-1 16,-8-12-3-16,-5-5 8 16,-1-2-2-16,2-8 5 15,0-17 12-15,7-12-13 16,-5-4-3-16,-1 5-6 0,-4 10-1 15,-9 12 0-15,0 8 0 16,-6 6-6 0,3 0-6-16,6 17-33 0,7 9 26 15,5 9 16-15,6-1 3 16,7-3-50-16,8-5-6 16,10-11-131-16,8-15-11 15,1-12-48-15</inkml:trace>
  <inkml:trace contextRef="#ctx0" brushRef="#br0" timeOffset="7346.74">6361 2658 590 0,'0'0'99'0,"0"0"43"15,0 0-49-15,0 0-71 16,0 0 10-16,0 0-32 15,14 36 6-15,17 8-6 16,11 9 26-16,1 11-22 16,-1 3-4-16,-9 0-1 15,-8-3-9-15,-7-14-91 16,-12-14-14-16,-6-10-21 16,-3-12-16-16,-18-11-23 15,-1-3-112-15</inkml:trace>
  <inkml:trace contextRef="#ctx0" brushRef="#br0" timeOffset="9637.78">6400 3084 195 0,'0'0'75'16,"0"0"122"-16,0 0-105 15,0 0-36-15,0 0-56 16,0 0 0-16,78-67 7 16,-26 37-5-16,0-2 3 15,-4 3 0-15,-11 1-5 16,-6 4-9-16,-14 0-1 15,-11-1 10-15,-6-2 16 16,0-4 3-16,-12 2 11 16,0 4 1-16,-3 9 43 15,9 13 33-15,3 3-57 16,0 0-50-16,3 16-13 0,0 18-34 16,12 15 47-16,9 5 11 15,7 1-6-15,2-7 2 16,3-6-7-16,-2-13 3 15,-4-11-3-15,-6-7 0 16,-3-11-3-16,-6 0-2 16,1-3-11-16,1-24 13 15,-1-13-19-15,-4-11-40 16,0 0 23-16,-6 11 0 16,1 11 14-16,1 16 25 15,-2 13-13-15,3 0-4 16,3 17-38-16,4 9 42 0,4 4 11 15,5-5-2-15,5-5 0 16,1-9-14-16,-1-7-9 16,-6-4-48-16,0 0 44 15,-5-17-13-15,-1-7-62 16,-4-5-19-16,-1-7 24 16,-4-2 42-16,-3-1 59 15,-3 9 23-15,0 8 35 16,0 15 119-16,0 7-47 15,0 0-95-15,0 7-35 16,0 12 0-16,0 6 4 16,6-3-3-16,4-3-1 15,4-5 2-15,2-7 0 16,-1-2-1-16,-4-5 1 16,-1 0 3-16,-4-2 4 0,-3-13 3 15,-3-6-10-15,0-4 5 16,-12-7-3-16,-12-1-3 15,-4 2 12-15,-2 8-1 16,6 10 23-16,3 13 43 16,0 9-60-16,-1 25-14 15,7 10-8-15,5 11 2 16,10 2 2-16,0-2 0 16,25-7-1-16,8-12 1 15,10-9-13-15,2-15 2 16,1-10 10-16,-4-2-7 15,-8-17 7-15,-4-14-14 0,-8-8 5 16,-5-4-17-16,-10-3 25 16,-7-5 2-16,0-5 8 15,-3 10 12-15,-10 13 33 16,7 16 50-16,1 13 18 16,2 4-65-16,3 0-56 15,0 13-35-15,0 9 20 16,0 5 15-16,3-1 3 15,5 1-1-15,-2-8-1 16,4-4 10-16,-7-6 0 16,3-4 8-16,-3-3 7 15,3 1-8-15,2-1 3 16,-5-1 29-16,1-1-32 16,-4 0 47-16,0 0 25 0,0 0-32 15,0 0-16-15,0 0 3 16,0 0 3-16,0-5-23 15,-9 0-25-15,3 1 4 16,0 3-4-16,3-1-1 16,3 2-5-16,-3 0 6 15,3-1 0-15,0 1-1 16,0 0-2-16,0 0 0 16,0 0-11-16,0 0-12 15,0 1-12-15,0 16-34 16,6 6 24-16,11 9 45 15,2-5-15-15,3-3-1 0,-1-10-5 16,0-6 9-16,3-6 2 16,-2-2-5-16,-2-7 2 15,2-15-7-15,-4-6-17 16,-9-7 1-16,-6-4 10 16,-3-2 9-16,-9-6 2 15,-18-1-1-15,-3 0 10 16,-4 5-1-16,-2 14 10 15,6 14 6-15,5 11-2 16,1 4-4-16,9 24-3 16,5 18-21-16,10 10 16 15,0 2-4-15,19-6 11 0,11-14-6 16,9-10-18 0,3-15-26-16,-1-9 33 0,-2 0 4 15,-3-19 10-15,-9-12-1 16,1-8-10-16,-4-9-20 15,-5-4 4-15,-10-2 15 16,-9 4 15-16,0 7 2 16,-16 11 3-16,-5 11 25 15,-3 14 56-15,0 4-35 16,5 3-11-16,7 3-24 16,3 8-15-16,9 2-9 15,0 1-7-15,9-1 9 0,19-1 4 16,5-3-3-1,3-6-1-15,0 1 7 0,-5-3-2 16,-4 0 1-16,-3 5-1 16,-2 3 1-16,2 4-2 15,-6 6 2-15,-2 3-3 16,1 7 4-16,-4-1-1 16,-7-3 0-16,6-5-16 15,3-6-33-15,0-7 27 16,-2-7-79-16,4 0 68 15,2-22 18-15,3-14 15 16,1-9-2-16,-1-4 3 16,-7 0 0-16,-6 4 5 15,-9 9 0-15,0 16 3 16,0 10 31-16,0 10 13 0,0 0-52 16,0 0-2-1,3 10-13-15,6 7 15 0,4-1 6 16,1-3-6-16,5-2 0 15,-2-5 6-15,2-6-5 16,5 0 8-16,-3 0-4 16,-2-17-1-16,-1-5-4 15,-6-2-16-15,-12-5 4 16,0-3 11-16,-6 1 2 16,-21-2-1-16,2 5 6 15,-2 7 0-15,6 11 46 16,3 10-9-16,6 2-43 0,2 24-9 15,1 13-11 1,9 9 20-16,0 2 0 0,3-8 4 16,16-9-3-16,4-11-1 15,2-11 0-15,5-5 7 16,-5-6-4-16,5-2 9 16,0-16 11-16,-2-9-2 15,-1-7-10-15,1-4-4 16,-8-4-1-16,-1 1-2 15,-4 7 1-15,-6 13-2 16,-6 9 2-16,0 12-5 16,0 0-5-16,10 21-37 15,1 8 34-15,8 0 4 16,2-4 8-16,-6-8-5 16,2-6 1-16,-1-4 0 0,-3-7 3 15,2 0-3-15,0-6 4 16,6-16 15-16,1-4-18 15,2 1 6-15,-9 3-1 16,-2 8 7-16,-2 3 1 16,2 7-14-16,2 2 0 15,3 2-1-15,4 0-7 16,2 0 8-16,3 0 0 16,1 3 3-16,-1-1-3 15,0-2 0-15,4 0 0 16,2 0-1-16,0-8-24 15,-6-4-117-15,-11 2 4 0,-16 6-120 16</inkml:trace>
  <inkml:trace contextRef="#ctx0" brushRef="#br0" timeOffset="10388.33">3223 5088 235 0,'0'0'47'0,"0"0"-36"16,0 0 116-16,0 0-64 16,-82-7 46-16,61 4-38 15,0 0-34-15,-1 3 24 16,7 0 0-16,3 0-22 15,9 0-8-15,0 0-23 16,3 0-8-16,9 0-16 16,31-12-26-16,42-17 42 15,48-29 41-15,46-24-14 16,51-23-10-16,55-25-16 16,46-12 3-16,42-19 3 0,43-10-7 15,18-14 0-15,9-4 1 16,15-1 4-16,-12 3-8 15,-16 12 3-15,-22 16 0 16,-44 17 4-16,-52 16-4 16,-57 20-1-16,-67 20-1 15,-58 22 2-15,-54 22 7 16,-34 22-6-16,-27 14 4 16,-12 4 16-16,0 2 0 15,0 0 9-15,0 0-14 16,0 0-16-16,4 0 0 15,-4-3-77-15,0-2-86 0,0-5-245 16</inkml:trace>
  <inkml:trace contextRef="#ctx0" brushRef="#br1" timeOffset="16671.59">10526 1677 166 0,'0'0'352'16,"0"0"-352"-16,0 0 81 16,0 0 32-16,0 0-39 15,0 0-41-15,0 0-12 16,-36 8-5-16,-4 36-13 0,-11 26 1 15,-7 25-2-15,4 16 2 16,13 2 1-16,15-12 0 16,16-23-9-16,10-27 4 15,13-23-2-15,17-12 1 16,15-14 1-16,10-2 1 16,9-21 17-16,-1-8-18 15,-5-4-3-15,-15 5-23 16,-16 8 2-16,-12 6-1 15,-12 4 21-15,-3 3 4 16,0 0 11-16,-18-1-11 16,-6 1 0-16,-3 1-2 15,2 3-2-15,4 0 3 0,12 1 1 16,6-1 0-16,3-1 5 16,0-4-5-16,6-6-8 15,21-5-4-15,7-3 1 16,8 2 7-16,-8 6-3 15,-4 6 3-15,-6 5 4 16,-3 3-11-16,-5 0 3 16,2 3 2-16,3 14-5 15,-6 5 6-15,-4 6 3 16,2 2 2-16,-7-3-2 16,4-5 2-16,-4-6 0 15,0-7-1-15,0-7-2 0,6-2-1 16,6-2 4-16,9-18 6 15,1-11 8-15,5-7-13 16,0-5 0-16,-8-2-1 16,-1-2 1-16,-9 3 9 15,-8 4 10-15,-3 13 29 16,-4 12 19-16,0 11 4 16,0 4-23-16,0 0-49 15,0 12 0-15,-1 17-26 16,-2 14 20-16,3 6 6 15,0-3-1-15,7-10-25 16,16-7-46-16,7-15-19 16,4-14-39-16,2-7-72 15,0-32 25-15</inkml:trace>
  <inkml:trace contextRef="#ctx0" brushRef="#br1" timeOffset="16912.24">11191 1680 287 0,'0'0'6'16,"0"0"37"-16,0 0 0 16,0 0-28-16,0 0-15 15,0 0-2-15,0 0 1 16,6 68 2-16,15-68-1 16,-3-5 28-16,-5-8-1 0,-7-1-21 15,-5 0 7-15,-1 0-5 16,0 5 10-16,-1 6-8 15,-12 3-10-15,-2 1-28 16,-3 27-121-16,0 13 35 16,2 7-41-16</inkml:trace>
  <inkml:trace contextRef="#ctx0" brushRef="#br1" timeOffset="17271.68">11282 2042 414 0,'0'0'32'15,"0"0"118"-15,0 0-53 0,0 0-46 16,0 0-38-16,0 0-13 16,-7 4-8-16,14 13-3 15,11 4 11-15,3 4 10 16,1-3-6-16,-2-7-2 15,-1-4 0-15,-6-5 2 16,-2-6 3-16,-5 0-1 16,0 0 25-16,3-20 62 15,4-8-34-15,-6-10-40 16,3-8-10-16,-6-4-7 16,2 2-2-16,-3 7-15 15,0 13-37-15,0 12-17 0,0 10-70 16,3 6-33-16,1 0-14 15,4 0 59-15,1 8 11 16,1 0 6-16</inkml:trace>
  <inkml:trace contextRef="#ctx0" brushRef="#br1" timeOffset="17854.75">11552 1875 45 0,'0'0'106'16,"0"0"-18"-16,0 0-7 16,0 0-7-16,0 0-25 15,0 0-17-15,21 72-19 16,-15-63-10-16,6-4 0 15,-3-3 3-15,7-2 1 16,1-4 18-16,5-13 12 16,-2-3-20-16,-1-4-9 15,0-2-2-15,-10 2-4 16,-4 0 4-16,-5 3-3 0,-4 6 7 16,-9 4-8-16,-6 5 23 15,-2 6 12-15,0 2-33 16,-3 17 3-16,5 12-7 15,7 3-2-15,6 3-4 16,6-3 3-16,0-3 2 16,15-7-8-16,5-10-1 15,9-8 3-15,1-6 7 16,-2 0 4-16,2-3 0 16,-1-16 3-16,3-6 7 0,1-4-9 15,0-4 0-15,-5-4 2 16,-11 1-3-16,-4 4 6 15,-7 11-10-15,-3 9 6 16,-3 12-13-16,3 0 0 16,7 9-23-16,4 14 10 15,5 3 20-15,0 0 4 16,4-8-4-16,-6-5 0 16,2-6-2-16,0-7 2 15,-3 0 0-15,10-6 15 16,-2-14-5-16,1-4 3 15,-1 1-1-15,-3 1-7 16,-4 8 11-16,3 8-15 16,-2 3-1-16,6 3-8 15,-2 0-3-15,5 13-3 0,1 5 10 16,8-3-26-16,0-2 5 16,-6-5-69-16,-12-5 33 15,-8-3-200-15,-10 0 35 16</inkml:trace>
  <inkml:trace contextRef="#ctx0" brushRef="#br1" timeOffset="18244.37">10359 2839 288 0,'-91'30'4'16,"16"-5"91"-16,17-8 54 16,22-7-50-16,11-6-8 15,16-1 12-15,3-2-8 16,6-1-33-16,0 0-40 16,0 0-8-16,0 0-9 15,33 0-3-15,37-21 12 16,42-18 3-16,58-17-8 15,54-22 9-15,45-16-16 16,33-8-2-16,17-3 0 16,-1 5 5-16,-17 12-5 0,-31 11-3 15,-55 10 3 1,-57 16 3-16,-64 17-3 0,-50 18-5 16,-33 8-20-16,-11 8 25 15,-34 0-33-15,-14 7-212 16,-8 3-81-16,9-3-134 15</inkml:trace>
  <inkml:trace contextRef="#ctx0" brushRef="#br1" timeOffset="21694.3">16079 1632 184 0,'0'0'0'15,"0"0"105"-15,0 0-31 16,0 0-45-16,0 0 6 16,0 0-7-16,6-46 4 0,-6 41-6 15,0 1 3-15,0 1 3 16,0 0-3-16,0 3 6 16,0-1-10-16,0-2-11 15,0 0 4-15,0 1-16 16,0-1 0-16,0 0 1 15,0 2-1-15,0-1 3 16,0 2-2-16,0-1-3 16,0 1 7-16,0 0-7 15,0 0 0-15,0 0 0 16,0 0-1-16,0 0 1 16,0 0-1-16,0 0-2 0,0 0 0 15,0 0-2 1,0 0-7-16,0 12-2 0,0 15-7 15,4 12 21-15,5 10-1 16,-2 3 1-16,0 3 5 16,-7-3-5-16,0-6 0 15,0-3 0-15,0-11 1 16,-9-8 4-16,4-9-5 16,2-7 0-16,2-7 5 15,1-1 0-15,0 0 4 16,0 0 4-16,0 0-2 15,1-6 8-15,16-19 29 16,8-12-27-16,11-10-4 16,3 0-15-16,3 7-2 15,-4 10-2-15,-2 11-4 0,-3 12-2 16,-6 7-2-16,-5 0-11 16,-9 22-1-16,0 4 4 15,-9 5 10-15,-4 5 5 16,-11 1 3-16,-21 1-7 15,-13-4-6-15,-10-1 13 16,-7-5 5-16,6-9-4 16,10-7 1-16,10-4-2 15,15-8-28-15,11 0-49 16,10-1-40-16,6-15-84 16</inkml:trace>
  <inkml:trace contextRef="#ctx0" brushRef="#br1" timeOffset="22392.17">16540 1981 145 0,'0'0'10'0,"0"0"2"15,0 0 1-15,0 0-12 16,0 0 9-16,0 0 15 16,0 0 8-16,0 0-1 0,0 0-2 15,0 0-11-15,0 0-11 16,0 0-2-16,0 0-6 16,0 0-2-16,0 0 2 15,0 0-2-15,0 0 2 16,0 0 3-16,0 0 3 15,0 2 13-15,0-2-4 16,0 0-3-16,0 0-4 16,0 0-4-16,0 0-1 15,0 0 4-15,0 0 0 16,0 0 17-16,0-2 6 16,3-9 0-16,6-3-19 0,2 4-3 15,-1 3 1-15,-1 2-9 16,4 5-5-16,0 0-1 15,7 5-10-15,-7 15 7 16,2 5 5-16,-8 5 4 16,-3 0 5-16,-4 2-5 15,0-2 2-15,-8-5 7 16,-4-5-5-16,5-8 15 16,4-6 4-16,0-5-7 15,3-1 4-15,0 0 16 16,0-8 26-16,3-19 30 15,13-10-84-15,7-10-2 16,8-2 2-16,6 1-5 16,0 8 6-16,-2 10 2 15,-7 13-2-15,-4 10-9 0,-9 7 0 16,3 0-17-16,-3 21-3 16,-4 8 12-16,0 9 8 15,-6 3 4-15,-5 6-3 16,-4 1-2-16,-18 3-54 15,-12-2-70-15,-10-6-95 16,-5-13-85-16</inkml:trace>
  <inkml:trace contextRef="#ctx0" brushRef="#br1" timeOffset="22871.98">15549 1666 76 0,'0'0'113'16,"0"0"-94"-16,0 0 123 16,0 0-79-16,0 0-3 0,0 0 18 15,65-58 22-15,-65 58-7 16,0 0-15-16,0 0-30 16,0 5-38-16,-20 19-8 15,-8 15 12-15,-12 9 0 16,-2 8-2-16,3-3-5 15,1-6-3-15,15-13-1 16,5-12-3-16,13-12-3 16,5-6 3-16,0-4-7 15,13 1-2-15,20 2 9 16,18-1 10-16,17-2 1 16,6 0-11-16,-5 0-2 0,-8 0-8 15,-17 0-60-15,-12 3-48 16,-23 14-61-16,-9 2-97 15</inkml:trace>
  <inkml:trace contextRef="#ctx0" brushRef="#br1" timeOffset="23060.99">15393 2205 487 0,'0'0'24'16,"0"0"135"-16,0 0-50 15,0 0-91-15,0 0 3 16,0 0 33-16,133-28-24 16,-61 21-30-16,-1 1-12 15,-9 5-82-15,-11 1-106 0,-15-3-41 16</inkml:trace>
  <inkml:trace contextRef="#ctx0" brushRef="#br1" timeOffset="23591.9">14532 1961 69 0,'0'0'301'0,"0"0"-242"15,0 0 27-15,-83-81-56 16,56 62-24-16,-3 8 25 16,-1 9 10-16,-2 2-26 15,-3 4 4-15,1 21-11 16,6 7-8-16,5 10 0 15,12 5-1-15,8-1-3 16,4-1 4-16,10-8-3 16,17-8 3-16,2-8 2 0,6-12-2 15,4-7 3 1,-3-2 6-16,-4-6 42 0,0-13-10 16,-5-8-16-16,-4-2 0 15,-3-7-12-15,-11-3 1 16,-3 0 2-16,-6 6-8 15,0 10 6-15,0 10-1 16,0 10-4-16,0 3-9 16,0 2-17-16,3 20-28 15,4 17 26-15,8 9 19 16,2 10-1-16,-1 2-68 16,5-1-49-16,-3-7-27 0,6-14-78 15</inkml:trace>
  <inkml:trace contextRef="#ctx0" brushRef="#br1" timeOffset="24003.99">14747 2285 358 0,'0'0'43'0,"0"0"150"16,0 0-113-16,0 0-35 15,0 0-14-15,0 0-18 16,0-38-13-16,3 35 0 15,12 3-14-15,6 0 1 16,4 0-1-16,2 8-1 16,0 11-10-16,-6 4 0 15,-7 5-5-15,-5 2 24 0,-5-2-18 16,-4-2 12-16,0-6 4 16,0-5 8-16,-8-5 0 15,5-6 15-15,3-4 11 16,0 0 46-16,-2-13 7 15,2-18-1-15,0-8-75 16,13-5-1-16,9 4 16 16,8 8-2-16,-4 8-12 15,6 7 0-15,1 10-4 16,-4 7-8-16,3 0 0 16,-2 16-15-16,-7 12 19 15,-1 11-5-15,-9 11-4 0,-4 9-35 16,-9 8-103-16,0 3-21 15,0-9-112-15</inkml:trace>
  <inkml:trace contextRef="#ctx0" brushRef="#br1" timeOffset="24560.12">17894 1221 496 0,'0'0'22'0,"0"0"-13"0,0 0 86 15,0 0-47-15,0 0-23 16,-68 80 20-16,20-35 4 16,-9 6-28-16,-3 0 15 15,1 1-21-15,1-7-8 16,12-6-2-16,13-13-5 16,13-9 0-16,11-7-2 15,9-8-6-15,0 1-1 16,17 1-8-16,15 1 17 15,17 0 20-15,10-5-2 16,5 0-3-16,0 0-2 16,-1-2-13-16,-15 0-12 15,-8 2-98-15,-15 0-108 0,-21 0-58 16</inkml:trace>
  <inkml:trace contextRef="#ctx0" brushRef="#br1" timeOffset="24732.59">17391 1934 501 0,'0'0'14'0,"0"0"46"15,0 0-25-15,0 0-29 16,91-11 43-16,-3-11 46 16,18-1-70-16,11 0-25 15,4-2-5-15,4 1-186 0,-7-7-6 16</inkml:trace>
  <inkml:trace contextRef="#ctx0" brushRef="#br1" timeOffset="25064.47">18755 1298 461 0,'0'0'1'16,"0"0"112"-16,0 0 15 0,0 0-69 15,0 0-35-15,0 0-8 16,-111-13-1-16,73 48-10 16,-4 16-1-16,-1 12 4 15,8 1 0-15,10 0 5 16,11-9-11-16,11-7 0 15,3-11-2-15,22-4 0 16,24-8-2-16,12-13 1 16,16-12 0-16,13 0-69 15,4-24-106-15,-3-8 58 16,-16-8-218-16</inkml:trace>
  <inkml:trace contextRef="#ctx0" brushRef="#br1" timeOffset="25491.6">18989 1738 409 0,'0'0'37'16,"0"0"159"-16,0 0-90 16,0 0-48-16,0 0-33 15,0 0-25-15,12 0-9 16,12 0 9-16,1 0-5 15,5 1 4-15,-5 13-9 16,-2 5 0-16,-6 3-3 16,-4 5 2-16,-7-3 1 15,-3-2-2-15,-3-3 11 16,0-4-2-16,0-6 3 16,-3-3 4-16,3-5-4 0,0-1 12 15,0 0 2-15,0-4 44 16,0-18 41-16,3-14-75 15,17-10-4-15,12-3-17 16,4 6-1-16,7 6 5 16,-2 13-1-16,0 7 11 15,-4 8-8-15,-7 9-9 16,-5 0-8-16,-5 12-8 16,-6 15 3-16,-5 9 8 15,-9 10-5-15,0 6-39 0,-10 3-99 16,-19-7-169-16</inkml:trace>
  <inkml:trace contextRef="#ctx0" brushRef="#br1" timeOffset="25993.95">21116 1370 244 0,'0'0'178'16,"0"0"-27"-16,0 0 100 15,0 0-181-15,0 0-70 16,0 0-19-16,12 76 19 16,9 6 8-16,1 8 9 15,7-1 13-15,-1-8-8 0,-4-17-15 16,-5-18-3-16,-5-21-4 15,-7-14 10-15,-1-9-3 16,-2-2 10-16,2-14 60 16,8-27 33-16,7-22-61 15,4-24-44-15,0-14-3 16,-5-11-4-16,-2 6 1 16,-6 19-20-16,-5 31-35 15,-4 30-18-15,-3 26-55 16,0 17-116-16,-6 28-220 15</inkml:trace>
  <inkml:trace contextRef="#ctx0" brushRef="#br1" timeOffset="26156.88">21266 1731 147 0,'0'0'447'15,"0"0"-357"-15,0 0 117 16,0 0-152-16,0 0-52 15,113-93-3-15,-49 68-25 16,9 3-159-16,1 0-70 16,11 0-110-16</inkml:trace>
  <inkml:trace contextRef="#ctx0" brushRef="#br1" timeOffset="26562.6">22347 1463 217 0,'0'0'371'16,"0"0"-367"-16,0 0 45 15,0 0-11-15,0 0-38 16,0 0 0-16,88-3-5 16,-45 3 1-16,0 0 4 15,-7 8-3-15,-8 8-18 16,-10 0 3-16,-9 1-24 15,-8 1 11-15,-1 0 24 16,0-2 5-16,-7-4 2 16,-3-3 3-16,4-5-1 0,4 0 23 15,2-4 27 1,0-9 7-16,15-20 26 0,11-8-78 16,10-9-1-16,6 3 2 15,0 7 9-15,-3 7 24 16,-6 13-19-16,-8 12-22 15,-7 4 0-15,-2 7-13 16,-5 20-12-16,-7 11 8 16,-4 8-10-16,0 5-7 15,-12-2-77-15,-7-6-40 16,1-9-55-16</inkml:trace>
  <inkml:trace contextRef="#ctx0" brushRef="#br1" timeOffset="27013.3">23383 1226 594 0,'0'0'3'0,"0"0"96"16,0 0 11-16,0 0-33 15,0 0-50-15,0 0-27 16,-12-12-7-16,12 12 3 15,0 0 4-15,0 0 6 16,0 0 10-16,0 0 5 16,0 0 7-16,0 0-15 15,0 0-4-15,0 0-4 16,0 0-4-16,0 0 2 16,0 0-3-16,2 0-8 0,10 0 7 15,12 5-4-15,8 9 3 16,11 5 1-16,7 1 2 15,2 4-3-15,2-5 1 16,-9-2-4-16,-8-5-6 16,-10-4-27-16,-13-4 6 15,-9-4-1-15,-5 3-10 16,0 4 6-16,-8 8 14 16,-20 10 21-16,-15 10 2 15,-9 2 4-15,-11 3-4 0,2-1 0 16,3 2-23-16,5-4-63 15,16-1-75-15,16-10-36 16</inkml:trace>
  <inkml:trace contextRef="#ctx0" brushRef="#br1" timeOffset="27201.8">23777 1598 601 0,'0'0'22'15,"0"0"70"-15,0 0 2 16,0 0-92-16,0 0 1 16,-69 82-3-16,33-41 0 0,-3 1-6 15,0 0-84 1,1-5-60-16,10-7-26 0,10-14-105 16</inkml:trace>
  <inkml:trace contextRef="#ctx0" brushRef="#br1" timeOffset="27761.72">24245 1355 754 0,'0'0'1'0,"0"0"170"16,0 0-118-16,0 0 5 15,0 0-24-15,0 0-32 16,-12-40-2-16,12 42-19 0,0 30-14 15,0 21 20-15,12 15 12 16,0 4 1-16,1-7 2 16,-4-13-2-16,-1-15 1 15,-3-14-1-15,-4-11 0 16,1-10 5-16,-2-2 0 16,0 0 13-16,1-3 22 15,-1-18 32-15,2-17-18 16,-2-16-50-16,0-12-1 15,0-20-3-15,0-1 0 16,0 7 0-16,0 17 0 16,0 30 0-16,0 20 0 15,0 11-4-15,0 2-6 0,0 0 4 16,10 7-27 0,18 22 2-16,17 14 24 0,12 8 2 15,2 1 3-15,-1-7-2 16,-11-8 4-16,-7-12 3 15,-15-12-2-15,-11-10-1 16,-7-3 4-16,-4 0 2 16,5-5 18-16,-4-23 7 15,4-19-23-15,-2-15 3 16,-5-3-11-16,1-2-2 16,-2 7-1-16,0 14 1 15,0 15-17-15,0 15-6 0,0 12-22 16,0 4-54-16,0 12-121 15,0 17-153-15,8 7 162 16</inkml:trace>
  <inkml:trace contextRef="#ctx0" brushRef="#br1" timeOffset="27957.22">25309 1459 937 0,'0'0'98'0,"0"0"112"0,0 0-39 16,0 0-56-16,0 0-98 15,0 0-17-15,19-50-78 16,-13 47-73-16,-6 3-140 16,0 0-279-16</inkml:trace>
  <inkml:trace contextRef="#ctx0" brushRef="#br1" timeOffset="31441.8">4731 5088 163 0,'0'0'26'0,"0"0"40"16,0 0 25-16,0 0-28 0,0 0-5 15,0 0-18-15,0 0 5 16,0 0 11-16,0 0-5 16,0 0-7-16,0 2-22 15,0 3-21-15,0-1-1 16,0 6-8-16,0-1 2 16,0-2 6-16,0-4-6 15,0-2 3-15,12-1-4 16,12 0 7-16,12-14 18 15,5-9-9-15,4-13-6 16,1-3 4-16,-7-8-7 16,-6 2-2-16,-11 1-7 0,-10-3 9 15,-12 4 4 1,0 4-1-16,-9 11-3 0,-7 11 7 16,1 13-1-16,-3 4-6 15,0 5-9-15,-3 29-6 16,-4 19 14-16,7 15-15 15,9 3 15-15,9-5 0 16,0-8-5-16,15-15 0 16,13-13-3-16,2-12-16 15,9-14 15-15,0-4-2 16,5-8 12-16,-2-16 0 16,0-2-21-16,-5-8 10 0,-11 1 4 15,-7-2 7-15,-7 1 1 16,-8 5 1-16,-4 7 10 15,0 6-8-15,0 10 12 16,0 6 13-16,0 0-29 16,0 14-28-16,0 16 7 15,0 4 17-15,5 7 4 16,7-6-2-16,4-5 1 16,1-8-7-16,2-10-7 15,-4-4 1-15,3-8 14 16,-3 0 2-16,7-3 5 15,-1-18 4-15,3-3 0 16,-3-6-1-16,-5 1 8 0,-5 2 4 16,-5 8 21-1,-6 10-1-15,0 9-17 0,0 0-25 16,4 6-10-16,2 21-30 16,0 7 29-16,6 8 11 15,0-6 8-15,-3-6-8 16,-3-12 0-16,-3-7 0 15,-3-5 0-15,0-6 7 16,3 0 7-16,1 0 14 16,5-15 42-16,8-15 4 15,8-12-63-15,2-5-5 16,-2 7-5-16,2 7-1 16,-5 12-2-16,-5 11-7 15,2 10 4-15,1 0-29 0,5 14 10 16,-1 9 17-16,1 4-3 15,-4 2 10-15,-3-7-9 16,-5-5 8-16,-4-7 1 16,-7-7-5-16,1-2 5 15,0-1 5-15,0 0 3 16,3-8 12-16,10-15 11 16,2-6-24-16,3-3 4 15,0 9-6-15,-6 4 1 16,-5 10-2-16,-1 6-4 15,0 3-9-15,3 6-25 16,-3 16 11-16,7 7 19 16,-5 7 1-16,-5 3 3 15,-3-1-25-15,-3-2-50 16,0-4-76-16,-17-10-56 0</inkml:trace>
  <inkml:trace contextRef="#ctx0" brushRef="#br1" timeOffset="31674.58">5335 4627 685 0,'0'0'9'15,"0"0"142"-15,0 0-67 16,0 0-51-16,0 0-33 0,0 0-3 16,-6-11-48-16,6 11-162 15,0 15-247-15</inkml:trace>
  <inkml:trace contextRef="#ctx0" brushRef="#br1" timeOffset="32207.01">4716 5861 383 0,'0'0'25'15,"0"0"112"-15,0 0-82 16,0 0 2-16,0 0-57 16,0 0 0-16,15-19-2 15,7 19-9-15,8 0 2 0,0 0-3 16,-3 19-4-16,0 6 4 15,-11 3-13-15,-4 3-5 16,-9 2 2-16,-3-5 16 16,0-8 12-16,0-4 0 15,-6-8 2-15,3-8 9 16,3 0 30-16,0 0 21 16,0-26-6-16,0-15-28 15,0-14-28-15,18-4 0 16,6 3 1-16,6 11 13 15,0 13-13-15,-5 12-2 16,-1 11 1-16,-2 9-9 16,2 14-19-16,-6 20-28 15,1 13 15-15,-8 12-1 16,-11 7-23-16,0-3-24 0,0-7-65 16,-2-13-18-16</inkml:trace>
  <inkml:trace contextRef="#ctx0" brushRef="#br1" timeOffset="32672.18">5305 5832 482 0,'0'0'0'0,"0"0"10"15,0 0-7-15,0 0 9 16,0 0-12-16,0 0-20 0,14 7 20 15,32-16 37-15,21-5-9 16,15-3-1-16,6 2-27 16,-10-1-3-16,-20 3-25 15,-21 4 20-15,-19 4-37 16,-15 5 45-16,-3 0 11 16,-19 0-11-16,-17 0-11 15,-9 0 11-15,-1 0 11 16,7-9-8-16,3-2 1 15,8-3 19-15,7-6 0 16,12 1 12-16,6 0-2 16,3-1-4-16,3 4-3 15,22 3-26-15,5 4-2 0,9 6-3 16,3 3-4-16,1 10-2 16,-4 13 2-16,-8 9 6 15,-7 6 3-15,-15 6 7 16,-9 5 2-16,0 3 2 15,-6 0-7-15,-10 1-4 16,-1-10-15-16,1-10-56 16,7-14-24-16,9-19-96 15,0 0-111-15</inkml:trace>
  <inkml:trace contextRef="#ctx0" brushRef="#br1" timeOffset="33160.05">6124 5661 420 0,'0'0'115'16,"0"0"-48"-16,0 0 4 16,0 0-56-16,0 0-15 15,0 0 0-15,-13 105 1 16,13-70-1-16,16-4 5 16,-1-6-5-16,3-7 6 15,-3-7 2-15,0-6-5 16,0-5 16-16,1 0 23 15,5-16 26-15,0-10-16 16,3-7-31-16,1-9-8 16,-4 1-4-16,-3 3-4 15,1 6-4-15,-5 10 1 16,-4 10-4-16,5 10-3 0,3 2-11 16,0 7-5-16,9 16-9 15,-5 5 16-15,-10 3 13 16,-3-1 2-16,-9-2 4 15,0-3-5-15,0-5 5 16,-18-1 11-16,-1-5 1 16,-11-7 2-16,-1-6 1 15,-8-1-5-15,-3-8 3 16,-4-16-17-16,1-5 0 16,-1-7 0-16,7-1-1 15,9 7-5-15,8 11 0 16,13 10 1-16,6 9-5 0,3 0-49 15,0 22-103-15,0 9 41 16,4 3 36-16,14 5-30 16,5-8-61-16</inkml:trace>
  <inkml:trace contextRef="#ctx0" brushRef="#br1" timeOffset="33731.37">6591 4834 54 0,'0'0'56'16,"0"0"32"-16,0 0 16 15,0 0-23-15,0 0-30 16,-22-83 4-16,5 67-19 16,-2 1-19-16,-5 5 24 15,-3 8-13-15,-3 2 9 0,0 12-34 16,-1 22 1-16,7 9-4 15,5 10-5-15,10 1 1 16,9-8 0-16,0-7-2 16,6-11 4-16,13-9-3 15,4-10-1-15,5-8 6 16,2-1 9-16,0-9 3 16,-2-13 3-16,-1-5-5 15,-5-4 1-15,-5-3-3 16,-1-3 4-16,-10 4 11 15,0 8-9-15,-6 11 16 16,0 13 11-16,0 1-41 16,0 11-17-16,0 22-32 15,6 12 49-15,-3 10 8 16,6 3-8-16,0-5-6 0,4-6-68 16,1-7-74-16,-1-11 41 15,2-14-45-15,4-10-55 16</inkml:trace>
  <inkml:trace contextRef="#ctx0" brushRef="#br1" timeOffset="34167.36">6791 5155 223 0,'0'0'143'16,"0"0"-111"-16,0 0 91 0,0 0-2 15,0 0-69 1,0 0-28-16,-5 0-24 0,5 0-8 15,14 0-21-15,14 0-8 16,5 7 27-16,3 4 4 16,-3 1-33-16,-11 6 23 15,-6 0-18-15,-8 2 1 16,-8-1 23-16,0 1 8 16,0-4 2-16,-3-7 0 15,-6-1 1-15,3-4 11 16,6-4 7-16,0 0 24 15,-3 0 36-15,0-7 13 16,3-17-37-16,0-16-19 0,0-7-14 16,19-7-12-1,8 4 0-15,3 8 8 0,1 12 1 16,-1 13-12-16,-7 9-7 16,-1 8-7-16,-3 0-7 15,-2 12-1-15,-1 14-5 16,-10 9 20-16,-6 9 2 15,0 6-2-15,-12 3-8 16,-10 0-64-16,-2-6-63 16,5-9-28-16,11-12-7 15</inkml:trace>
  <inkml:trace contextRef="#ctx0" brushRef="#br1" timeOffset="34437.68">7571 4821 465 0,'0'0'160'0,"0"0"-142"16,0 0-6-16,0 0 41 15,0 0-50-15,0 0 12 16,109-24-15-16,-57 18 0 15,3 0-9-15,-10 1-15 16,-9 0-35-16,-11 5-29 16,-14 0 7-16,-11 0-41 15,0 7-5-15,-9 11 2 16,-15 6 34-16</inkml:trace>
  <inkml:trace contextRef="#ctx0" brushRef="#br1" timeOffset="34587.75">7553 5026 132 0,'0'0'172'0,"0"0"-63"16,0 0-74-16,0 0-25 16,0 0-10-16,0 0 15 15,78 23 51-15,-10-26-20 16,7-17-37-16,7-6-9 16,9-1-115-16,3-4-150 0</inkml:trace>
  <inkml:trace contextRef="#ctx0" brushRef="#br1" timeOffset="35261.25">8579 4412 376 0,'0'0'0'16,"0"0"-31"-16,0 0 31 15,0 0 19-15,0 0-19 16,0 0-8-16,0-4 3 15,0 28 5-15,-4 11 38 16,-2 7-3-16,-3 4-14 16,0 2-4-16,-1 4 13 15,5 8-16-15,-1 0-4 16,0-1 3-16,0-1 3 16,-1-10-5-16,4-5 15 15,-3-6-4-15,3-4 8 0,0-5-15 16,-2-5-1-16,5-3-2 15,0-6 2-15,0-7-6 16,0 0-3-16,0-6-3 16,0 0 8-16,0-1-8 15,0 0 7-15,0 0 5 16,0 0 5-16,0 0 11 16,0 0-4-16,8 1-16 15,14 2 16-15,11-1 17 16,3-2-18-16,4 0-11 15,3 0-6-15,-1 0-3 16,-3 0-5-16,-6-5 1 16,-8 3 4-16,-10-1-5 0,-6 2 0 15,-6 1 5-15,-3 0-5 16,0 0 2-16,0 0-2 16,0 0-4-16,0 0 2 15,0 0-28-15,0 0-40 16,3 0-48-16,3 0-65 15,-2-4-21-15,-1-3-143 16</inkml:trace>
  <inkml:trace contextRef="#ctx0" brushRef="#br1" timeOffset="36760">8618 4342 17 0,'0'0'43'16,"0"0"-6"-16,0 0-3 16,0 0 11-16,0 0-9 15,0 0-5-15,0 0 7 16,-3 0-12-16,0 0-10 16,0 11-9-16,-4 11 29 0,-2 8 4 15,1 7-26 1,2 5-6-16,2 7 16 0,1 2-10 15,0 7-7-15,0 3 8 16,-3 2 3-16,3 1 3 16,-6-3-12-16,2-10 3 15,-1-4 6-15,2-7 1 16,0-2-12-16,3-4 4 16,-1-4 3-16,1-7-4 15,0-4-9-15,3-5 1 16,0-5 3-16,0-2-4 15,0-2 0-15,0 0 1 16,0-2-2-16,-3 1 3 16,3 0-3-16,0 0 3 15,0 3 9-15,-3-1-9 0,0 3 9 16,3 1-3-16,-3-1-2 16,-2-2 0-16,5 1-6 15,-3 1 2-15,0-2 6 16,-1 0-8-16,1-3 1 15,3 1-1-15,0-4-1 16,0 0 3-16,0 1-3 16,0-2 0-16,0 0-4 15,0 0 3-15,0 0-1 16,0 0 1-16,3 0 1 16,18 0 3-16,7 0 35 15,8 0 11-15,3 0-12 0,4-2-19 16,-1-3-6-16,-2-3-4 15,2 3-8-15,-2-1 1 16,0 0-1-16,-1 2 0 16,-6 0 1-16,-5 3-1 15,-4-2-1-15,-6 3 0 16,-3 0 1-16,-6 0-2 16,-3 0-3-16,-3 0 2 15,-3 0 1-15,3 0-3 16,1 0 4-16,-1 0 1 15,3 0 0-15,-3 0 2 16,-1 0-2-16,1 0 0 16,0 0 5-16,0 0-4 0,0 0-1 15,-3 0 3 1,0 0 0-16,0 0 3 0,0 0-5 16,0 0 2-16,0 0 11 15,0 0-9-15,0 0 3 16,0 0-8-16,-3 0-54 15,-17-2-139-15,-11 2-110 16</inkml:trace>
  <inkml:trace contextRef="#ctx0" brushRef="#br1" timeOffset="37606.75">8624 5241 25 0,'0'0'80'15,"0"0"13"-15,0 0-43 16,0 0 3-16,0 0 14 16,0 0-11-16,0 0-4 15,0 0-3-15,0 0 1 16,0 0-12-16,-3 0-8 15,3 0-8-15,0 0 8 0,-3 0-7 16,3 0 3-16,0 0-5 16,-3 0-3-16,3 0 0 15,0 0-8-15,0 2-9 16,0-2 11-16,0 0-10 16,0 0-2-16,0 0-6 15,0 3-16-15,12 5-3 16,18 1 20-16,13 2 5 15,2-2 12-15,7-1 0 16,-4-5-4-16,-5 0 0 16,-7-1-7-16,-11-2 6 0,-11 0-7 15,-8 0 0 1,-2 0 4-16,-4 1 2 0,0-1 1 16,0 0 10-16,0 3-3 15,-16-2 12-15,-14 2-15 16,-12-2-9-16,-10 1 0 15,-3 1-1-15,3-2 0 16,3 2 0-16,14-2 6 16,5 1 9-16,14-2-15 15,7 2-1-15,9-2 0 16,0 0-3-16,0 0-8 16,9 0-39-16,30 0-114 0,19 0 94 15,19-5-90 1,8-13-72-16</inkml:trace>
  <inkml:trace contextRef="#ctx0" brushRef="#br1" timeOffset="40450.33">10210 4640 50 0,'0'0'5'15,"0"0"72"-15,0 0 23 0,0 0-11 16,0 0-18-16,-78 0-13 15,59 0 12-15,5 0 4 16,1 0-2-16,1 2-15 16,6-1-11-16,3 1-1 15,-2-2-20-15,5 0-14 16,0 0-11-16,0 0-11 16,23 1-12-16,16-1 7 15,16 0 16-15,12 0 22 16,6-1-16-16,2-11-6 15,-4 3 3-15,-2-2-3 16,-17 5-40-16,-16 2-19 16,-18 2-43-16,-14 2-42 15,-4 0 18-15,-16 19 45 16,-23 4 46-16,-13 5-89 0,-8 3 27 16</inkml:trace>
  <inkml:trace contextRef="#ctx0" brushRef="#br1" timeOffset="40636.18">10144 4841 86 0,'0'0'137'0,"0"0"3"16,0 0 0-16,0 0-64 16,0 0-31-16,0 0-45 15,-34 7-7-15,53-7-10 16,14 2 17-16,9-2 21 16,7 0-11-16,6 0-9 0,2 0 6 15,4 0-7-15,-4-12-38 16,-5-5-25-16,-6-4-59 15,-15-1-64-15,-14-2-10 16</inkml:trace>
  <inkml:trace contextRef="#ctx0" brushRef="#br1" timeOffset="41004.03">10278 4428 358 0,'0'0'5'0,"0"0"73"15,0 0 69-15,0 0-38 16,0 0-28-16,0 0-16 16,-49-33-26-16,49 33-19 15,0 0-19-15,0 0-1 0,15 0-13 16,15 10 4-16,16 12 9 16,12 10-1-16,5 12 7 15,1 6-6-15,-3 7 0 16,-7 1 0-16,-17 1-2 15,-10 1 2-15,-21-2 0 16,-6 1 10-16,-3-4-6 16,-26-2 15-16,-6-5 20 15,-7-4 0-15,-4 0-5 16,1-7-12-16,2-2-13 16,7-8 1-16,10-8-8 15,13-5-4-15,3-6-1 16,10-8-55-16,10 0-115 0,32-2-197 15,16-27 53-15</inkml:trace>
  <inkml:trace contextRef="#ctx0" brushRef="#br1" timeOffset="45370.15">11779 3953 208 0,'0'0'14'0,"0"0"70"16,0 0 47-16,0 0-70 16,0 0-20-16,0 0-29 15,-27 11-12-15,36-11-10 16,18 0 5-16,13 0 5 16,11-2 17-16,7-10-7 15,-6-1-10-15,-2 0-38 0,-9 3-44 16,-17 5 10-16,-12 2-35 15,-12 3-14-15,-3 3 37 16,-30 12 30-16,-13 3 49 16,-5 4 5-16,-4 2 17 15,0-3 19-15,3 0 27 16,4-4-6-16,12-5 13 16,9 0 0-16,11 2-12 15,4 3-26-15,5 8-28 16,6 8-4-16,1 6 3 15,0 9 0-15,11 4 0 16,4-4 3-16,-2-3-6 16,-6-8 0-16,0-7-2 0,-7-9-10 15,3-5-14-15,-3-6-13 16,0-7-15-16,0-1-2 16,0-2 16-16,0 0 40 15,0-11 4-15,0-11 6 16,-14 0-6-16,2-3 30 15,2 1 22-15,1 3-7 16,6 2 4-16,3 4 24 16,0-4-41-16,25-1-32 15,11-4-4-15,12 1 0 16,10 0-5-16,0 4-7 16,-1 2-18-16,-11 3-26 15,-12 4-8-15,-7 7 13 16,-18 1 32-16,-5 1-3 0,-4 1 19 15,0 0 3-15,0 3 2 16,-10 10 12-16,-6 9 8 16,-1 6 10-16,1 9-9 15,1 2-3-15,3 1-10 16,6-5 5-16,6-7-7 16,0-8-4-16,0-8-4 15,15-5 0-15,0-5 5 16,8-2 6-16,6-2 26 15,4-16-12-15,3-8-25 16,-11 0-1-16,-4-1 1 16,-12-1 3-16,-9 1 10 15,0 2-1-15,-20 3-11 0,-6 6 9 16,-1 8-9-16,-5 8-2 16,7 5-12-16,-2 18-15 15,8 3-20-15,7 4-51 16,9 0-43-16,3-8-39 15</inkml:trace>
  <inkml:trace contextRef="#ctx0" brushRef="#br1" timeOffset="45736.12">12246 4270 300 0,'0'0'102'16,"0"0"-59"-16,0 0 85 15,0 0-72-15,0 0-14 16,0 0-35-16,-6-15 8 16,22 15-15-16,11 0-7 15,7 0 2-15,9 0-3 16,2 15 1-16,-6 4 4 16,-9 3 0-16,-8 0-1 15,-12-2 3-15,-6-2 1 16,-4-1 3-16,0-2 5 15,-7-4 4-15,-3 0-2 16,0-5 9-16,-2-3 21 16,0-3-12-16,3-3 17 0,-3-21-11 15,2-15-34-15,4-10 0 16,6-7-6-16,3 0-39 16,19 12-29-16,8 8-26 15,6 14-17-15,1 9 11 16,0 9-78-16</inkml:trace>
  <inkml:trace contextRef="#ctx0" brushRef="#br1" timeOffset="48242.2">28041 318 213 0,'0'0'39'0,"0"0"105"15,0 0-46-15,0 0-11 16,0 0-6-16,0 0-41 15,-19-18-26-15,16 49-14 16,0 33 0-16,-5 36 0 16,0 38 78-16,-3 29-43 15,-2 21 33-15,-4 28-38 16,-2 16 9-16,-1 9-15 16,-3 7-16-16,-4-4 31 0,-1 1-9 15,-10-2-12 1,-11-5 37-16,-11 6-37 0,-13 8 2 15,0 3 9 1,-1-5 48-16,-1-9-66 0,14-26-5 16,7-26 34-16,10-18-19 15,14-22-20-15,4-22 1 16,5-20 3-16,5-20-5 16,7-39-34-16,6-21-32 15,3-24-68-15,0-16-48 16,1-52-143-16,17-51-150 15</inkml:trace>
  <inkml:trace contextRef="#ctx0" brushRef="#br1" timeOffset="49257.46">29527 906 41 0,'0'0'43'16,"0"0"68"-16,0 0-25 0,0 0-3 15,0 0 2-15,0 0 2 16,-19-12-1-16,19 12 7 16,0-7-3-16,3-3-5 15,17-4-53-15,12-5-18 16,8-1-13-16,8 3-2 15,0 4-14-15,-2 7-37 16,-7 1-4-16,-10 5-5 16,-11 0-9-16,-12 0 16 15,-6 0-54-15,-7 5 76 16,-22 9 29-16,-11 3-4 16,-8 0 7-16,-2-1 7 0,3-1 4 15,1-1 8 1,7-1 5-16,3 2 11 0,4-1-24 15,3 3-8-15,4 12-3 16,4 5-2-16,3 14 1 16,0 10 1-16,8 1 0 15,3-3-3-15,5-9 3 16,2-13 0-16,0-9-1 16,5-13-8-16,3-4 9 15,0-3 0-15,-4-4 0 16,0-1 0-16,-1 0-6 15,-2 0 6-15,1-14 14 16,-2-6-6-16,0-4 4 16,0 2-10-16,-6 3 4 0,1 3 28 15,3 5-4-15,2-1 15 16,0-4-6-16,13-2-14 16,16-6-22-16,19-1-3 15,10-1-13-15,6 1 9 16,0 2-14-16,-2 6-15 15,-12 4 19-15,-11 5-16 16,-14 3 27-16,-13 4 0 16,-7 1 3-16,-5 0 3 15,0 0-3-15,0 22-23 16,0 10 19-16,0 9 4 16,0 4 13-16,-5-3-6 15,1-3-6-15,1-8 5 0,1-6-6 16,2-6-53-16,0-12-93 15,18-7-114-15</inkml:trace>
  <inkml:trace contextRef="#ctx0" brushRef="#br1" timeOffset="49540.21">30118 846 538 0,'0'0'58'0,"0"0"-37"15,0 0-21-15,0 0 4 16,0 0-8-16,0 0 7 16,-5 63-3-16,14-51 1 15,1-5 1-15,-2-4 3 16,-2 0-5-16,0-3 1 0,3 0-1 16,-2 0 7-16,-2-14 15 15,-4-5-5-15,-1-2-6 16,0-1-1-16,-9 9-10 15,-4 9-6-15,-4 4-5 16,-2 15-96-16,3 18-9 16,-1 8-26-16,7 1-93 15</inkml:trace>
  <inkml:trace contextRef="#ctx0" brushRef="#br1" timeOffset="49884.13">30050 1143 346 0,'0'0'42'0,"0"0"70"16,0 0-43-16,0 0 8 16,0 0-41-16,0 0-14 15,0 0 3-15,-1-6 18 16,1 6-3-16,-2 0-10 15,2 0-4-15,0 0-11 0,0 0 9 16,0 0-18-16,0 0-1 16,0 0-5-16,0 3-7 15,13 15-1-15,10 8 6 16,7 6 2-16,0 4 4 16,3-2-3-16,0 0 0 15,-2-5-1-15,-4-8-4 16,-3-4-60-16,-4-9-108 15,-5-8-41-15,-1 0-50 16</inkml:trace>
  <inkml:trace contextRef="#ctx0" brushRef="#br1" timeOffset="50089.67">30277 1129 384 0,'0'0'65'0,"0"0"108"16,0 0-43-16,0 0-45 15,0 0-52-15,0 0-33 16,-57 41 0-16,32-1 8 16,-6 7-2-16,-2 2-1 15,2 1-5-15,-1 5-5 16,5-2-51-16,7-2-127 16,12-13-56-16,8-21-85 15</inkml:trace>
  <inkml:trace contextRef="#ctx0" brushRef="#br1" timeOffset="50649.16">31338 899 469 0,'0'0'75'16,"0"0"39"-16,0 0-64 0,0 0-13 15,0 0-11-15,0 0-10 16,-73 14-16-16,27 13 1 16,1 8-3-16,9 0 2 15,12 0-1-15,9-1-1 16,12-8-10-16,3-2 6 16,2-5-5-16,17-7-1 15,6-1 1-15,4-7-11 16,-4-4-7-16,-5 0 15 15,-6 0 14-15,-8 0 0 16,-6 0 15-16,0 0 10 16,0 0 0-16,-10 0-18 0,-14 2 17 15,-7 13-22-15,-5 7 2 16,4 5 1-16,9 1-5 16,10 1-5-16,11-4 0 15,2-1-5-15,13-5 10 16,20-5-14-16,12-9-13 15,10-5-18-15,11 0-88 16,-2-19-73-16,-6-8-71 16</inkml:trace>
  <inkml:trace contextRef="#ctx0" brushRef="#br1" timeOffset="51647.66">29254 1084 204 0,'0'0'19'15,"0"0"77"-15,0 0-11 16,79-20-15-16,-21 15-9 15,24 2-10-15,26 1-5 0,33 0-3 16,34 2-9-16,28 0-19 16,27 0-13-16,13 9-1 15,3-1-1-15,-14-1-5 16,-30-7 5-16,-44 0-21 16,-55 0-6-16,-47-3-5 15,-36 1 10-15,-23 2-8 16,-54 0-99-16,-31 0-70 15,-36 0 57-15,-25 11 108 16,-18 3 12-16,-15 6-22 0</inkml:trace>
  <inkml:trace contextRef="#ctx0" brushRef="#br1" timeOffset="51916.38">30057 1231 85 0,'0'0'72'0,"-105"29"-11"16,96-18-22-16,15 3-29 15,49 6 48-15,44 5 79 16,35-2-47-16,39-2-50 15,23-8-14-15,15-11 18 16,0-2-14-16,-19-4-4 16,-28-14-3-16,-45 1-8 15,-45 4-13-15,-40 6 4 16,-31 4 1-16,-18 1 7 16,-51 2-14-16,-35 0-83 0,-34 0 24 15,-18 10 50 1,-11 8 4-16,-9 5 3 0,13 1-11 15,29 0-19-15,37 0 24 16,42-4-12-16,38 6-113 16,20-5-60-16,56-8-15 15</inkml:trace>
  <inkml:trace contextRef="#ctx0" brushRef="#br0" timeOffset="58542.68">28618 2193 74 0,'0'0'46'0,"0"0"85"15,-89 0 13-15,64-4-60 16,4 2-16-16,7 0 34 15,8 2-34-15,6 0 13 16,0-1-43-16,0-2-20 16,20-4 5-16,24-7 3 15,24-4-2-15,14-1-21 16,-2 2-3-16,-10 5 0 0,-19 3-76 16,-18 5-9-16,-15 1 4 15,-15 3-12-15,-3 0 4 16,-3 0 43-16,-21 0-46 15,-10 11 89-15,-8 1 3 16,-1-4 1-16,10-1 16 16,9-2 28-16,11-5 9 15,6 2 16-15,6 1 16 16,-1-3-6-16,2 3-36 16,0 6-44-16,0 13 0 15,0 17-20-15,0 21 20 16,-1 12 5-16,-15 6-4 0,-5-1 6 15,0-7-7 1,3-6-71-16,11-13-69 0,7-17-6 16,4-16-15-1,21-18-76-15</inkml:trace>
  <inkml:trace contextRef="#ctx0" brushRef="#br0" timeOffset="58830.49">28868 2489 84 0,'0'0'144'16,"0"0"18"-16,0 0-84 15,0 0 23-15,0 0-25 16,0 0-68-16,-6-31-8 16,-11 61-12-16,1 4 12 15,6 3 0-15,10-8-2 0,0 0-7 16,17-8 6 0,13-8 3-16,6-11 0 0,1-2 1 15,0-10 0-15,-4-14 0 16,-9-5 10-16,-4-2 1 15,-13-1-3-15,-7-3 9 16,0 2-10-16,-16 5 16 16,-7 10-19-16,-3 9-5 15,-4 9-6-15,0 5-36 16,3 20-57-16,9 10-35 16,8 4-80-16</inkml:trace>
  <inkml:trace contextRef="#ctx0" brushRef="#br0" timeOffset="60372.82">29670 2721 24 0,'0'0'655'0,"0"0"-646"16,0 0 65-16,0 0-40 15,0 0 27-15,0 0-10 16,-6-73-40-16,35 37-11 16,10-5-26-16,10-2-20 15,0 1 10-15,-3 1-4 16,-4 2 34-16,-15 3 6 0,-8 10 11 16,-11 8-4-16,-7 9 6 15,-1 9 19-15,0 0-20 16,0 0-12-16,-13 0-5 15,-4 11-5-15,-1 5 3 16,7 0 0-16,4 0-11 16,7 0 6-16,0 1-8 15,8 2 14-15,14 0 6 16,4 1 1-16,0-1 0 16,-3 3-1-16,-7-4 1 15,-6-2-2-15,-7-3-9 16,-3-3-4-16,0-2 10 0,-1 0 4 15,-12-4 3-15,-4-4-3 16,1 0-13-16,4-9 11 16,2-16-5-1,10-12-18-15,0-13-32 0,16-8-2 16,14-9 17-16,7 2 34 16,2 9 8-16,-4 10 35 15,-3 14 10-15,-10 11 19 16,-7 11 0-16,-7 10-28 15,-5 0-36-15,3 17-14 16,2 20 7-16,3 13 7 16,-2 8 6-16,-4 1 0 15,-4-2 21-15,-1-5-8 0,0-7 10 16,0-9-19 0,0-12-5-16,0-9 3 0,0-6-7 15,3-9 1-15,1 0 13 16,7 0 4-16,13-7 4 15,7-15 19-15,11-11-17 16,1-9-11-16,-3-3-10 16,-5 1 2-16,-7 10-2 15,-7 12-4-15,-11 11-1 16,-5 11-1-16,-4 0-13 16,2 8 0-16,8 15-22 15,-1 8 21-15,8 5 14 16,-1-4 1-16,3-3 1 15,1-8-27-15,2-8-20 0,0-5 5 16,3-7-16-16,2-1 24 16,2-2 21-16,0-20-3 15,1-5 16-15,-4-4 6 16,-6-5 3-16,0 2 47 16,-5 6-25-16,-7 9 2 15,-4 13 14-15,-5 3-8 16,0 3-39-16,0 5-9 15,0 20-44-15,1 10 40 16,5 7 11-16,6-3 2 16,0-8 3-16,3-7-3 15,0-9-4-15,-1-5-1 16,2-6 0-16,-2-4 2 16,3 0 0-16,1-6 3 15,-5-15 11-15,-1-13-10 0,-9-7 9 16,-3-6-10-16,0-2 0 15,-2 9 10-15,-11 12-8 16,1 13 35-16,-3 10-1 16,-3 5-36-16,-4 3-10 15,-3 17-2-15,4 7-7 16,6 3 11-16,10-1-3 16,5-2-7-16,2-5-16 15,16-6 8-15,6-6 20 16,3-7 6-16,7-3 1 0,7-3 16 15,0-18-10-15,2-6 3 16,-3-7 9-16,-2-3 26 16,-7 2 0-16,-7 8-24 15,-11 12-6-15,-7 8 4 16,-6 7-19-16,2 0-18 16,5 20-14-16,1 9 14 15,4 3 18-15,4-2 0 16,1-5-8-16,0-8 0 15,1-8-21-15,-1-6 24 16,3-3 5-16,4 0 7 16,6-12 6-16,0-8-2 15,-3-4-3-15,0-1 16 16,-6 4-12-16,-4 7 7 16,-8 7-2-16,-4 6-10 0,-2 1-7 15,3 0-4-15,6 5-17 16,3 10 19-16,4 4-4 15,2-4 6-15,-2-3 4 16,4-7-3-16,-1-5 7 16,1 0-5-16,0 0 3 15,3-9 12-15,-4-10-14 16,-7-4 2-16,-3-6 5 16,-12 0-11-16,0-3-2 15,-15 10-37-15,-24 9-24 16,-19 13-73-16,-27 3-62 15,-15 20-13-15</inkml:trace>
  <inkml:trace contextRef="#ctx0" brushRef="#br0" timeOffset="60882.4">28684 2907 162 0,'0'0'51'0,"-110"0"93"16,73 0-88-16,4 0-14 15,4 0-4-15,6 2-3 0,3 1-18 16,1 2 7-16,5-1-6 15,1 0 12-15,8-1-5 16,5-2-8-16,0 1-16 16,6 1-1-16,42 0 3 15,46-1 66-15,58-2 49 16,61 0-76-16,62-5-16 16,46-7-16-16,35-8-7 15,29-7-3-15,10-9 0 16,5-1-1-16,-14 1-21 0,-33 2-4 15,-52 6 25 1,-64 1-2-16,-69 4 3 0,-63 4 19 16,-50 5 13-16,-34 7 42 15,-17 7-5-15,-4-2-21 16,0 2-13-16,0 0-8 16,0 0-19-16,0 0-4 15,0-2-4-15,0 1-32 16,-10-2-69-16,-13 0-118 15,-14 1-135-15,-11-2-72 16</inkml:trace>
  <inkml:trace contextRef="#ctx0" brushRef="#br0" timeOffset="63260.39">27965 4353 298 0,'0'0'71'16,"0"0"-59"-16,0 0 44 15,0 0-47-15,0 0 1 16,0 0 4-16,0 0-12 15,-13 20 21-15,13-18 2 16,0-2-14-16,0 0 23 16,13 0-7-16,16-4 23 15,15-17 35-15,10-8-58 0,6-10-16 16,-2-9-3 0,-4-6-8-16,-10-9 8 0,-8-4-4 15,-8-7 6-15,-11 1-7 16,-7 8 0-16,-8 18 12 15,-2 18-5-15,0 16 15 16,0 11 18-16,-6 2-43 16,-9 20-17-16,-9 21 0 15,-4 17 8-15,4 10 9 16,7 1-11-16,13-7 2 16,4-7 5-16,0-12-19 15,21-9-5-15,7-10 1 16,12-12 10-16,7-11 11 15,5-1 3-15,6-10-12 0,-4-15-1 16,-9-1-6-16,-10-6 14 16,-9 4 8-16,-10 3 3 15,-9 7 13-15,-5 10 3 16,-2 5 33-16,0 3-25 16,0 0-27-16,0 23-30 15,-6 8 20-15,1 7 2 16,5 0-1-16,0-9-36 15,17-5-4-15,10-9 7 16,4-6-2-16,5-9 29 16,2 0-7-16,-2-3-17 15,-6-13 14-15,-6-1 19 16,-4-1 6-16,-8-5 13 0,-1-3 55 16,-4 1 1-1,-3 4-13-15,-1 9 11 0,-3 7 19 16,0 5-32-16,0 0-37 15,0 12-17-15,0 17-45 16,-3 10 45-16,-3 5 0 16,4-5 1-16,2-11 3 15,0-6-4-15,0-12-4 16,0-3 3-16,0-7-3 16,0 0 4-16,16 0 6 15,7-19 26-15,12-10 19 16,3-9-40-16,0-4-3 0,-3 0 0 15,-3 8-8-15,-7 11-3 16,-10 11 1-16,-3 9-7 16,-1 3 4-16,0 10-19 15,4 12 3-15,1 7 15 16,-2-3-1-16,-6-1 0 16,-2-4-5-16,-4-1 10 15,-2-8-5-15,0-5 7 16,0-5 0-16,2-2 2 15,-1 0 0-15,7 0 9 16,11-19 6-16,7-3-2 16,11-6 8-16,-3 8-11 15,-6 7 20-15,-3 6 6 0,-6 5-38 16,-1 2-1 0,-3 9-6-16,-2 14-6 0,-4 9 12 15,-4 5-13-15,-5 3-20 16,-5 1-57-16,-19-1-82 15,-10-5-20-15,-7-12-43 16</inkml:trace>
  <inkml:trace contextRef="#ctx0" brushRef="#br0" timeOffset="63432.84">29018 3777 740 0,'0'0'17'16,"0"0"-17"-16,0 0-63 15,0 0-97-15,0 0-97 16</inkml:trace>
  <inkml:trace contextRef="#ctx0" brushRef="#br0" timeOffset="63920.14">27974 4900 580 0,'0'0'97'0,"0"0"9"16,0 0-106-16,0 0-3 16,0 0 0-16,100-62 3 15,-66 62-6-15,-1 6 2 16,-4 20-11-16,-7 8 10 16,-7 4-4-16,-7 6 8 15,-8-4 0-15,0-5-10 16,-3-4 7-16,-8-8 2 0,0-9 2 15,7-8 4-15,1-3-4 16,3-3 11-16,0-7 15 16,0-23 1-16,9-15-25 15,11-8-4-15,8 0 2 16,2 9 0-16,-4 13 29 16,-2 13-8-16,-3 9-20 15,-3 9-1-15,3 0-4 16,1 23 0-16,-4 9-14 15,0 7 15-15,-9 5-31 16,-6 2-33-16,-3-3-51 16,0-4 4-16,0-8-20 0,0-13-42 15</inkml:trace>
  <inkml:trace contextRef="#ctx0" brushRef="#br0" timeOffset="64378.39">28663 4959 663 0,'0'0'68'0,"0"0"-32"16,0 0-15-16,0 0-21 15,0 0-4-15,0 0 0 16,-12 0-20-16,41 0 18 16,13 8 6-16,17-5 14 15,14 0-9-15,-1-3-5 16,-3 0-1-16,-14 0-44 15,-16-11-5-15,-17 5 42 0,-13 0 8 16,-9 3 7-16,0-4 13 16,-17-5-20-16,-11-5-7 15,-8-2 2-15,-4 2 3 16,4 5 2-16,3 4 0 16,8 1 10-16,10 4 9 15,8 2-4-15,7 1-1 16,0 0 2-16,0 0-12 15,7 0-4-15,18 0-6 16,10 6 6-16,3 11 6 16,3 3-6-16,-5 6 0 15,-8 0 4-15,-6 2-3 16,-10 5-1-16,-12 4-4 0,0 4 4 16,-16-1-1-16,-9-3-11 15,-4-1-35 1,1-9-29-16,5-5-31 0,5-12-37 15,9-10-116-15</inkml:trace>
  <inkml:trace contextRef="#ctx0" brushRef="#br0" timeOffset="64894.25">29457 4843 452 0,'0'0'192'0,"0"0"-154"0,0 0-33 15,0 0 7-15,0 0 6 16,-45 82 5-16,30-50-18 16,8 0 3-16,4-4-7 15,3-5-1-15,0-4 1 16,6-5 1-16,12-6 4 16,5-5 14-16,6-3-6 15,3-2 22-15,3-17 5 16,2-10-3-16,-2-5-10 15,1-4-9-15,-4 4-1 16,-5 5-4-16,-8 11-4 16,-6 9 13-16,-6 9-12 15,-3 0-11-15,4 5-3 0,-1 17-7 16,3 7 9 0,-2 2-5-16,-5 2 6 0,-3-5-7 15,0-3 6-15,0-9-3 16,-6-2 4-16,-7-8 0 15,-2-3 7-15,-6-3 3 16,-6 0 2-16,-4-17 12 16,-7-11-22-16,-2-6-1 15,-1-2-2-15,0 1 1 16,8 10 0-16,6 12 0 16,8 9-2-16,4 4 2 15,-1 7-22-15,2 17-4 16,-2 10 3-16,8 4-34 15,5 1-57-15,3-6-23 0,8-5-72 16,17-19 11 0</inkml:trace>
  <inkml:trace contextRef="#ctx0" brushRef="#br0" timeOffset="65441.71">30074 3722 421 0,'0'0'6'15,"0"0"65"-15,0 0 5 16,0 0-7-16,0 0 43 15,0 0-20-15,15-51-29 16,-15 51-54-16,0 17-9 16,-6 22-31-16,-6 15 31 15,1 14 11-15,-2 7 6 16,-1-3-13-16,2-6 15 16,0-8-17-16,0-15-1 15,4-15-1-15,5-12 7 16,2-8-3-16,-1-6-1 0,2-2 4 15,0 0 24-15,0 0 21 16,0-2 7-16,11-20 1 16,10-8-31-16,5-4-28 15,6 4-1-15,-1 9-9 16,3 7 5-16,1 9-17 16,-1 5-2-16,-1 5-9 15,-8 18-3-15,-5 7 16 16,-14 4-4-16,-6 4 2 15,-12 0 19-15,-18-2-14 16,-10-3 9-16,-7-6-10 16,-5-5-19-16,0-7-58 15,6-8-30-15,9-7-15 0,14 0-49 16,14-18-48-16</inkml:trace>
  <inkml:trace contextRef="#ctx0" brushRef="#br0" timeOffset="65923.5">30402 4195 358 0,'0'0'36'0,"0"0"28"16,0 0-23-16,0 0-4 15,0 0 17-15,0 0-40 16,28 12-11-16,-14-3 28 15,5 4-26-15,-2 0-4 0,-1 2-2 16,-2 0 2 0,-3 2-2-16,-3 2 1 0,-5-2-6 15,-3 3 4-15,0-2-1 16,0-2 3-16,-4 2 2 16,-8-3-2-16,3-3 5 15,1-5-3-15,4-4-1 16,0-3 10-16,4 0 3 15,0 0 42-15,0-17 54 16,13-17-31-16,12-16-79 16,16-4-5-16,9-1 5 15,4 9 3-15,1 11 0 16,-7 12 25-16,-9 12-6 0,-11 8-15 16,-7 3-7-16,-6 8-13 15,-5 19-2-15,-4 9 9 16,-6 5 0-16,0 7-4 15,-16-1-4-15,-11 1-44 16,-4-4-36-16,3-7-45 16,3-11-22-16,9-10 8 15,15-13-135-15</inkml:trace>
  <inkml:trace contextRef="#ctx0" brushRef="#br0" timeOffset="66192.09">31189 4025 28 0,'0'0'568'15,"0"0"-457"-15,0 0 27 16,0 0-82-16,0 0-11 16,0 0-30-16,-12-5-9 15,12 5-6-15,17 0 1 16,9 0-1-16,14 0 17 15,11-4-6-15,4 0-4 16,-1-2-7-16,-5 3 0 16,-10 0-19-16,-11 3-54 15,-13 0-92-15,-12 0-73 16,-3 14-19-16,-22 4 134 0</inkml:trace>
  <inkml:trace contextRef="#ctx0" brushRef="#br0" timeOffset="66359">31156 4205 166 0,'0'0'149'16,"0"0"-42"-16,0 0-2 16,0 0-14-16,0 0-12 15,0 0-40-15,58 10 50 16,-6-13-25-16,2-4-38 16,1 4-26-16,4 3-4 15,3 0-116-15,-4 0 1 16,-7 0-276-16</inkml:trace>
  <inkml:trace contextRef="#ctx0" brushRef="#br0" timeOffset="67971.58">32213 3685 78 0,'0'0'307'16,"0"0"-205"-16,0 0 62 15,0 0-36-15,0 0 1 16,0 0-32-16,-7-15-21 15,4 15-14-15,1 0-11 16,1 0-29-16,-2 0-11 16,1 7-11-16,-2 17-11 15,3 20-1-15,-4 16 12 16,-1 10 16-16,-3 5 6 0,-6-7-20 16,0-1 5-16,-6-2 4 15,1-8-2-15,1-4 1 16,2-8-1-16,5-11-7 15,4-10 13-15,4-9-10 16,3-7 3-16,1-6 5 16,0-2 3-16,0 0 9 15,0 0 5-15,0 0 3 16,1 0 14-16,21 0-18 16,14 0 6-16,15-9-2 15,8 1-20-15,4 1-9 16,0 0-4-16,-1 3 0 15,-5 3-3-15,-9-1 3 0,-11 2-2 16,-12 0 1 0,-11-1-9-16,-10 1-13 0,-2 0-25 15,-2 0-23-15,0 0-12 16,0 0-41-16,0 0-25 16,-3 3-56-16,-15 8-23 15,-9-3-27-15</inkml:trace>
  <inkml:trace contextRef="#ctx0" brushRef="#br0" timeOffset="71587.07">29030 3816 97 0,'0'0'0'16,"0"0"0"-16,0 0-4 15,-35 86 8-15,33-79 5 16,2-2-2-16,0-3 6 15,0-1-4-15,0-1 20 16,0 0 18-16,6 0-4 16,6-1 1-16,-2-10-17 15,-2-2-6-15,-5-1 11 16,-3-1 23-16,0 0-6 16,0 5-20-16,0 4-1 15,-5 6-26-15,-7 0 2 16,-4 7-4-16,-1 12-24 15,7-2 12-15,7 3 5 0,3-6 4 16,0-2-7-16,12-2 2 16,9-3 2-16,6-6-1 15,1-1 7-15,4 0 2 16,-6-2-2-16,-5-9-23 16,-10-2-23-16,-11-1-117 15</inkml:trace>
  <inkml:trace contextRef="#ctx0" brushRef="#br0" timeOffset="72411.98">27257 4947 112 0,'0'0'19'16,"0"0"-13"-16,0 0-6 16,13 112 52-16,-7-50 6 15,-3 16-5-15,-3 16 7 0,0 17-17 16,-13 20 7-1,-17 27-20-15,-6 20 45 0,-13 16-37 16,-5 12 22-16,-7-2-7 16,-3-2-15-16,0-4-9 15,8-19 19-15,9-14-15 16,9-20-24-16,9-25 14 16,5-18-9-16,6-14-1 15,5-21 3-15,3-18-9 16,3-15-7-16,4-18-4 15,2-9-14-15,1-7-35 16,0 0-25-16,0-23-16 16,0-24-57-16,0-20-70 0</inkml:trace>
  <inkml:trace contextRef="#ctx0" brushRef="#br0" timeOffset="74218.1">26438 8012 257 0,'0'0'10'0,"0"0"43"15,0 0 29-15,0 0-65 16,0 0-2-16,0 0-9 15,154 0 32-15,-41 6 49 16,30 4-23-16,32 4-55 16,33 8 12-16,33 4 7 0,25 8-8 15,24 2-13-15,21 1-6 16,9-3 0-16,8-5 0 16,5-10-1-16,4-5 0 15,3-1 2-15,12-4-2 16,0 1-2-16,-3 4 2 15,-12-1 4-15,-18 4-3 16,-26-1-1-16,-31-3 0 16,-32 0 2-16,-36-2 0 15,-36-5-2-15,-37-4 5 16,-35-2 3-16,-35 0 15 16,-23-2 20-16,-15-2-9 0,-6 2 18 15,-6 0-27 1,-1 2-21-16,0-1 7 0,3-1-3 15,3 0-5-15,4 1-3 16,7-2-7-16,8 3 5 16,7 0-13-16,6 0-19 15,1 0-5-15,-5 4-21 16,-5 3 7-16,-8-4-19 16,-7 3-21-16,-9-6-54 15,-5 0-63-15</inkml:trace>
  <inkml:trace contextRef="#ctx0" brushRef="#br0" timeOffset="75486.06">28625 6459 294 0,'0'0'65'16,"0"0"72"-16,0 0-30 0,0 0-67 15,0 0 12-15,0 0-38 16,80-78-12-16,-31 58 8 15,7 3-7-15,-1 0 6 16,-3 7-3-16,-13 4-6 16,-14 2 0-16,-13 4-28 15,-12 0-42-15,-5 10 2 16,-30 9-55-16,-17 9 28 16,-11-5 52-16,-3-4-20 15,0-5 63-15,5-2 11 16,8-2 0-16,15-5 25 15,15 0-5-15,12-4 8 16,8-1 46-16,3 0-27 16,0 0-33-16,0 6 11 15,0 11-20-15,0 12-7 0,10 15-8 16,0 14 85-16,-4 2-31 16,-5 6-18-16,-1-2-5 15,0-5-29-15,-7-6 1 16,-4-4 1-16,5-8-5 15,3-12-33-15,3-7-40 16,0-13-25-16,6-9-38 16,8 0-16-16,0-19 15 15,-5-13 37-15,-6-9 61 16,-3 1 39-16,0 2 15 16,-1 5 51-16,-7 9 5 15,1 5 21-15,3 9 20 0,1 3-17 16,3 1-4-16,0-1-9 15,0 1-29-15,0-8-23 16,19-6-23-16,15 1-7 16,15-6-8-16,8 2 4 15,7 3-2-15,-5 2 5 16,-6 6-16-16,-10 3-21 16,-13 3 1-16,-12 2 10 15,-10 1 24-15,-6 3 0 16,-2 0 6-16,0 0 5 15,0 0 14-15,0 3 2 16,0 18-24-16,-2 11-9 0,-3 11 9 16,1 3 9-16,-1 1 24 15,1-7-29 1,-1-4 4-16,2-6-8 0,3-7 0 16,0-7-49-16,6-7-80 15,16-9 1-15,6-8-50 16,6-22-71-16</inkml:trace>
  <inkml:trace contextRef="#ctx0" brushRef="#br0" timeOffset="75797.39">29227 6506 155 0,'0'0'204'16,"0"0"-45"-16,0 0-33 0,0 0-126 15,0 0-14-15,0 0 14 16,-47 79 0-16,47-62-2 15,0-4 1-15,0-4-8 16,0-7 2-16,0 0 3 16,11-2-1-16,3 0 5 15,2-10 13-15,-1-6 6 16,-6-8 5-16,-5-5-8 16,-4 0-3-16,0 1 11 15,-13 14-13-15,0 11 4 16,-5 3-15-16,-3 13-5 15,1 14-27-15,3 12-46 16,8 5-29-16,6 3 18 16,3-6-64-16,0-9-44 15</inkml:trace>
  <inkml:trace contextRef="#ctx0" brushRef="#br0" timeOffset="76043.03">29230 6713 483 0,'0'0'83'0,"0"0"216"16,0 0-198-16,0 0-23 15,0 0-28-15,0 0-15 16,31 19-28-16,8 8-3 16,10 7 10-16,3 2-11 15,-2 0-3-15,-7-4 0 0,-7-5-2 16,-9-4-21-16,-14-6-55 15,-4-6-43-15,-5-5-31 16,-4-5-5-16,0-1-24 16,-16-15 0-16,1-16-80 15</inkml:trace>
  <inkml:trace contextRef="#ctx0" brushRef="#br0" timeOffset="76236.55">29506 6621 376 0,'0'0'177'15,"0"0"57"-15,0 0-113 16,0 0-50-16,0 0-37 0,0 0-34 16,-100 87-15-16,49-26 15 15,1 8 3-15,6 2 0 16,7 2-2-16,6-5-1 16,11-12-56-16,16-16-50 15,4-16-78-15,28-21-5 16,19-11-45-16</inkml:trace>
  <inkml:trace contextRef="#ctx0" brushRef="#br0" timeOffset="76685.75">30306 6361 657 0,'0'0'44'0,"0"0"102"16,0 0-81-16,0 0-31 16,0 0-7-16,0 0-27 15,-54 28-17-15,15 3 13 16,0 8 2-16,6 5 2 16,11-4 0-16,10-2-5 15,11-5 3-15,1-7-8 16,6-4 5-16,16-7-3 15,5-5-1-15,3-6 8 16,-5-4 1-16,-4 0-13 16,-6 0-5-16,-8 0 13 15,-5 0 5-15,-2 0 17 16,0 0-1-16,-8 0 2 16,-19 0 7-16,-11 16-22 0,-4 5-2 15,2 5 9-15,10 2-10 16,11-3 7-16,11-4-7 15,8-4-7-15,8-3-1 16,23-4-8-16,18-1 15 16,9-9-19-16,11 0-57 15,6-13-77-15,-1-20-69 16,1-9-97-16</inkml:trace>
  <inkml:trace contextRef="#ctx0" brushRef="#br0" timeOffset="77016.42">30811 6225 545 0,'0'0'15'15,"0"0"202"-15,0 0-92 16,0 0-78-16,0 0-7 16,0 0-10-16,-20-1-30 15,45 21-14-15,12 8-6 16,11 7 20-16,5 1 7 15,-5-5-7-15,-6-8 0 16,-14-7 9-16,-11-6-9 0,-11-1-4 16,-6-2 1-16,0 6 2 15,-3 6-9-15,-21 6 10 16,-9 7 0-16,-9 3 18 16,-1 0-14-16,-5 5-2 15,6-4 3-15,9-3-5 16,11-7-16-16,16-5-74 15,6-12-85-15,28-9-55 16,19-9-42-16</inkml:trace>
  <inkml:trace contextRef="#ctx0" brushRef="#br0" timeOffset="77332.2">31395 6261 651 0,'0'0'161'15,"0"0"-68"-15,0 0-93 16,0 0-26-16,-56 89 26 16,52-52 0-16,4-1-6 15,0-2 5-15,19-8-11 16,8-9 11-16,7-5-10 16,2-12 9-16,-1 0 2 15,-4 0 5-15,-6-16 5 16,-6-8 3-16,-5-6-5 15,-8-3 15-15,-6-9-6 16,0 5-7-16,-12 4-4 16,-9 13-4-16,-4 11-2 0,-2 9-10 15,-6 10-29-15,6 22-65 16,3 4-39-16,7 0-48 16,14 2-64-16</inkml:trace>
  <inkml:trace contextRef="#ctx0" brushRef="#br0" timeOffset="77984.47">32537 6234 256 0,'0'0'163'0,"0"0"3"15,0 0-17-15,0 0-18 16,0 0-58-16,0 0-48 0,-69 12-25 16,35 3-13-16,9 2 13 15,7 1-11-15,10-7 0 16,5-2 4-16,3-5-2 16,0 0-1-16,0-2 0 15,6-1 4-15,8 5 6 16,5-6 8-16,5 0 14 15,1 0 2-15,-2-13-8 16,-2 0-4-16,-5-6 0 16,-6 3 0-16,-5 5 22 15,-5 2-20-15,0 6-2 16,0 3 19-16,-18 0-26 16,-1 0-5-16,-7 9-9 15,6 5-6-15,7 2 11 16,7-4-11-16,6-1-2 0,0-2-10 15,0-2-12-15,9-1 16 16,8-3 11-16,1-3 12 16,1 0-8-16,-2 0-1 15,-1-3-26-15,-5-6 4 16,-4-1 4-16,-7 3-11 16,0 7-22-16,-12 0-32 15,-21 3-29-15,-14 14-49 16,-13 9-41-16</inkml:trace>
  <inkml:trace contextRef="#ctx0" brushRef="#br0" timeOffset="81726.84">30846 7582 60 0,'0'0'57'15,"0"0"-1"-15,0 0 20 16,0 0-11-16,0 0-11 15,0 0 6-15,1-26-32 16,-1 23 9-16,0 3 2 16,0 0-16-16,-1 0-16 15,-7 12-7-15,-3 29-16 16,-2 18 1-16,4 17 15 16,3 7 1-16,6-5 13 15,0-8-8-15,0-7-3 0,0-13-3 16,0-14 3-16,0-9-6 15,2-15 3-15,-1-7 0 16,1-5 5-16,-1 0 7 16,-1 0 43-16,2-2 14 15,1-22-5-15,0-15 12 16,1-11-41-16,-1-9-29 16,-3-7 6-16,0 5-10 15,0-3-2-15,0 13-2 16,0 6 2-16,0 12 0 15,2 11 4-15,1 8-5 16,1 10 2-16,-4 4-1 0,3 0 0 16,5 0-3-16,11 21-14 15,8 12 5-15,11 11 4 16,4 8 1-16,6 6 6 16,1-5 2-16,0-3-3 15,-5-6 2-15,-7-15 0 16,-13-7 0-16,-6-9 1 15,-11-9-1-15,-2-1 1 16,-4-3 0-16,-1 0 6 16,2 0 14-16,-2 0 16 15,6-10 30-15,1-19-5 16,2-17 9-16,0-18-51 16,-5-1-15-16,-4-9 8 0,0-2-6 15,0 6-3 1,-10 10 7-16,1 17-10 0,3 22 0 15,3 12 3 1,2 8-2-16,1 1 1 0,0 0-3 16,-2 0-10-16,2 0 7 15,0 0-27-15,0 11-38 16,0 11-32-16,0 9-15 16,9-5-39-16,3 1-38 15,0-10-24-15,-2-8-20 16</inkml:trace>
  <inkml:trace contextRef="#ctx0" brushRef="#br0" timeOffset="83789.05">30531 7870 119 0,'0'0'16'15,"0"0"111"-15,0 0-14 16,0 0-60-16,0 0-12 16,0 0-24-16,0 0-2 15,-87 66-15-15,37 10 1 16,-7 23 10-16,-1 21 34 16,1 10 18-16,3 4-19 15,11-14-5-15,13-14-22 0,15-22-13 16,11-20-3-16,4-16 2 15,0-13-6-15,3-14-2 16,3-11-15-16,-2-4-26 16,-1-6-14-16,-3-6 50 15,0-24 10-15,0-6 24 16,-7-14-1-16,-15-2-7 16,-3-5-4-16,-1 6-3 15,2 3-9-15,3 12 0 16,9 16 16-16,6 9 5 15,2 5 20-15,4 6 14 16,0 0-49-16,0 26-6 16,18 14-29-16,11 13 11 15,7 0 15-15,0-6 6 0,3-12 1 16,-4-9-4-16,0-15 0 16,-2-5 0-16,0-6 3 15,-2-9 21-15,0-13 10 16,-4-9 14-16,-2-3 4 15,-6-4-51-15,-3 11-1 16,-6 7-37-16,0 16-120 16,-5 4-96-16,-5 23-77 15</inkml:trace>
  <inkml:trace contextRef="#ctx0" brushRef="#br0" timeOffset="84239.2">29722 9339 587 0,'0'0'149'0,"0"0"53"15,0 0-82-15,0 0-93 0,0 0-19 16,0 0-8 0,105-56-8-16,-67 49-30 0,1 0-28 15,-7 1-38-15,-10 0-44 16,-11 6 36-16,-11 0 0 16,0 0 16-16,-26 0 47 15,-14 12 44-15,-11 9 5 16,-3 2 1-1,2 3 2-15,6 4 25 0,10 3 6 16,8-4 13-16,7 5-1 16,6 2 12-16,11 3 5 15,4 5-41-15,0 3-16 16,12 1 0-16,4-4-6 16,-1-7-3-16,1-8-34 15,-4-10-61-15,0-5-4 0,-4-8-42 16,-5-6-49-16</inkml:trace>
  <inkml:trace contextRef="#ctx0" brushRef="#br0" timeOffset="84748.36">29639 9693 55 0,'0'0'159'0,"0"0"46"16,0 0-68-16,0 0 0 16,0 0-77-16,0 0-59 15,-18-75-1-15,28 67-10 16,5-1-4-16,2 1 6 15,0-1-3-15,2 6 6 16,-3-4-6-16,-1 6-6 16,-5-1 1-16,-4 2-16 15,-3-1 19-15,-3 1 13 0,0 0 0 16,0 0 5-16,0 0-2 16,0 0-1-16,0 0 2 15,0 0-3-15,0 0-1 16,0 0 2-16,0 0-1 15,3-6-1-15,6-1-1 16,5-3 1-16,2-2 0 16,5 2 0-16,-3 0-2 15,-3 3 1-15,-4 5 2 16,-3-1 6-16,-5 3-2 16,0-2-4-16,-3 2 9 0,0 0-10 15,0 0 0-15,0 0 1 16,0 0-1-16,0 0 1 15,0 0-1-15,0 5 0 16,5 11-2-16,2 6 2 16,5 5 0-16,-2 3 14 15,0-2-11-15,-2 3 11 16,-2-1-11-16,-3-2-3 16,-1-1 3-16,-2-3-3 15,0-7-11-15,3-2-36 16,3-10-73-16,5-5-44 15,5-13-98-15</inkml:trace>
  <inkml:trace contextRef="#ctx0" brushRef="#br0" timeOffset="85064.19">30157 9428 511 0,'0'0'216'15,"0"0"50"-15,0 0-159 16,0 0-77-16,0 0-30 15,0 0-7-15,-3 24 3 16,1-11-19-16,2 0 13 16,0-5-4-16,0-5-12 15,3-3-3-15,13 0-5 16,7-3 10-16,1-14 18 16,0-7-11-16,-8-3-19 15,-7-5 0-15,-9 4 14 0,0 6 17 16,-2 5 3-16,-14 14 4 15,-2 3 9-15,-7 3-11 16,-2 17-6-16,3 13-6 16,4 6-8-16,9 3-34 15,9-4-64-15,2-6-54 16,0-11-46-16</inkml:trace>
  <inkml:trace contextRef="#ctx0" brushRef="#br0" timeOffset="85498.2">30207 9614 648 0,'0'0'107'16,"0"0"125"-16,0 0-218 15,0 0-14-15,0 0-4 16,0 0-14-16,110-64-1 15,-72 64-34-15,-4 0 19 16,-4 7-19-16,-9 17-22 16,-9-1 37-16,-6 7 6 15,-6 4 2-15,0-5 21 16,-2-3-4-16,-8-6 11 16,1-11 2-16,0-1 6 15,8-8 18-15,1 0 10 16,0-8 7-16,0-26 21 0,20-16-8 15,9-11-51 1,10-2 8-16,5 1 5 0,1 11 32 16,-1 19-6-16,-9 13-23 15,-7 11-13-15,-8 8-6 16,1 8-7-16,-4 21-1 16,0 10-3-16,-2 8-8 15,-5 2-29-15,-1-6-45 16,4-4-29-16,3-9-82 15,6-18-42-15</inkml:trace>
  <inkml:trace contextRef="#ctx0" brushRef="#br0" timeOffset="85912.14">31260 9382 238 0,'0'0'153'15,"0"0"52"-15,0 0-21 16,-85 0-136-16,46 29-38 15,-2 15-10-15,3 2-8 16,9 3 8-16,12-2 3 16,11-5-3-16,6-8 0 15,10-8-15-15,19-9-19 16,5-10-2-16,7-7 2 16,2-14-27-16,-5-22 24 15,-3-10 14-15,-10-7 16 0,-10-13 6 16,-6-11 1-16,-6-11 15 15,-3-6 22-15,0 5 12 16,0 14-8-16,-7 19 28 16,-1 29 32-16,2 15 3 15,2 12-3-15,-2 0-23 16,-3 22-78-16,1 22-13 16,1 17-4-16,4 15 15 15,3 12-2-15,0 3 4 16,1 1-4-16,11-9 3 15,9-13-22-15,7-10-35 16,10-14-19-16,8-12-7 0,6-25-41 16,4-15 38-16</inkml:trace>
  <inkml:trace contextRef="#ctx0" brushRef="#br0" timeOffset="86076.77">31630 8970 621 0,'0'0'0'16,"0"0"-46"-16,0 0-114 16,0 0-217-16</inkml:trace>
  <inkml:trace contextRef="#ctx0" brushRef="#br1" timeOffset="100415.89">11825 4189 14 0,'0'0'9'0,"0"0"75"16,0 0 22-16,0 0-50 0,0 0-21 15,0 0-16-15,0 0-19 16,51 44-8-16,-5-14 8 15,15-4 31-15,17-4-18 16,7-12-7-16,6-10 3 16,-4 0 8-16,-3-20 11 15,-9-9-13-15,-13-2 0 16,-11-3-11-16,-15 2 4 16,-12 7-6-16,-21 4 4 15,-3 1 10-15,-20-1 25 16,-25 4 32-16,-17-2-70 15,-20 9-3-15,-12 10-2 16,-6 0-4-16,3 20-3 16,6 17 6-16,12 10-4 15,18 9 2-15,22 2 2 0,26 0-1 16,16-8 2-16,40-6-5 16,24-13-11-16,21-16 16 15,15-15-4-15,9-7 6 16,-9-22 7-16,-12-5-6 15,-18-4 8-15,-22 4-9 16,-20 6 3-16,-19 6 1 16,-12-1 2-16,-15 1 35 15,-24-2-4-15,-15 2-17 16,-8 5 5-16,-10 9-25 0,2 8-1 16,-3 4 1-1,6 25-1-15,5 6-11 0,16 5 0 16,21 3-9-16,18-2-13 15,7 1-18-15,32-6-17 16,24-10-18-16,15-11 7 16,1-9-8-16,-5-6-18 15</inkml:trace>
  <inkml:trace contextRef="#ctx0" brushRef="#br1" timeOffset="101343.61">12869 4550 305 0,'0'0'41'15,"0"0"-41"-15,0 0 0 16,0 0 13-16,0 0 10 15,0 0-15-15,1 0-6 0,-1 0-2 16,0 0 12 0,0-2-7-16,0 2-1 0,0 0-4 15,0 0 2-15,0 0-1 16,0 0-1-16,0 0-14 16,-4 2-49-16,-21 10-110 15</inkml:trace>
  <inkml:trace contextRef="#ctx0" brushRef="#br1" timeOffset="107990.67">30223 7400 44 0,'0'0'28'0,"0"0"-5"15,0 0 21-15,0 0-28 16,0 0-16-16,0 0-2 15,0 0-8-15,0 7 8 16,0-7 0-16,0 1 2 16,0-1 4-16,0 0 3 15,0 0 9-15,0 0 2 16,0 0-5-16,0 0-5 16,0 0-8-16,0 0-2 15,0 0 0-15,0 0-23 16,0 0-33-16,0 0-12 15</inkml:trace>
  <inkml:trace contextRef="#ctx0" brushRef="#br1" timeOffset="110600.11">13172 3989 39 0,'0'0'42'0,"0"0"18"16,0 0-22-16,0 0 8 15,-85-41 16-15,79 39-31 16,6-1-4-16,0 2 5 16,0-3-2-16,6-8-5 15,18-8-20-15,13-6-2 16,10-5-6-16,3 2 3 15,-4 6-1-15,-7 6-3 16,-9 8-31-16,-13 6-23 16,-11 3 6-16,-6 6-27 15,-14 16-44-15,-22-1 83 16,-8 4 40-16,-8-1 0 0,2-5-2 16,-1-4 2-16,8-6 26 15,8-5 6-15,19-4 56 16,3 0-20-16,10 0 2 15,3 3-20-15,0 11-50 16,6 19-3-16,16 22-24 16,2 19 27-16,-1 8-2 15,-4-7 7-15,-9-11-4 16,-1-16-1-16,-5-15-21 16,-1-13-4-16,-3-7-9 15,0-11 18-15,0-2 11 16,-3 0 5-16,-10-8 0 15,-10-10 0-15,3-6-11 0,-2 1 1 16,2 0 10 0,4 1 7-16,7 3 18 0,9 6-11 15,0 0 16 1,15-1-30-16,19-4-4 0,4 0-2 16,11-5-1-16,3 1 6 15,0 0-3-15,-4-1 4 16,-11 4 0-16,-9 3-4 15,-11 6-7-15,-8 4 10 16,-9 6 1-16,0 0 8 16,-9 0 34-16,-15 17-20 15,-5 11-22-15,0 12-2 0,4 4 2 16,11-2 3 0,8-6-3-16,6-12-2 0,3-8 1 15,14-8-8-15,5-8 5 16,3 0 4-16,5-2 0 15,0-17 18-15,-5-5-10 16,-4-4-7-16,-9-2 8 16,-6-1-3-16,-6 3-2 15,0 3 0-15,-18 9-2 16,-3 7-4-16,-1 9-3 16,2 2-18-16,4 16-23 15,7 4-37-15,9-2-30 16</inkml:trace>
  <inkml:trace contextRef="#ctx0" brushRef="#br1" timeOffset="110954.05">13464 4156 14 0,'0'0'106'0,"0"0"25"16,0 0-26-16,0 0-16 15,0 0-53-15,0 0 2 16,0-16-22-16,0 16-16 15,17 0-15-15,8 6-2 16,8 8 16-16,0 4 1 16,-5-1 0-16,-4-3-3 15,-9-2-8-15,-8-3 1 16,-7-1-15-16,0-3 6 16,0-1-5-16,0-2 12 15,-4-2 12-15,-5 0 29 0,0-11 25 16,-3-17 27-16,3-9-18 15,6-10-39-15,3-4-1 16,3 4-14-16,21 8-5 16,8 9-4-16,10 13-14 15,7 10-11-15,4 7-66 16,-2 7-24-16,-2 14-46 16,-10 3-54-16</inkml:trace>
  <inkml:trace contextRef="#ctx0" brushRef="#br1" timeOffset="111351.33">14337 3912 311 0,'0'0'2'16,"0"0"93"-16,0 0-29 15,0 0-25-15,0 0 11 16,0 0-52-16,-54 34-8 15,33-1 8-15,8 4 0 16,10-2-1-16,3-2-1 16,0-10-12-16,10-6 0 15,10-7-16-15,2-7 18 0,2-3 6 16,-5 0-7 0,-6 0-24-16,-6-7 22 0,-4 1 15 15,-3 3 8-15,0 3 19 16,-19 0 5-16,-10 0 21 15,-8 20-23-15,-5 9-18 16,3 5-2-16,9 0 2 16,11 2-3-16,13-4-9 15,6-5-2-15,9-7 2 16,31-10-11-16,15-10-1 16,20 0-15-16,13-22-36 15,6-18-81-15,-3-6-62 16</inkml:trace>
  <inkml:trace contextRef="#ctx0" brushRef="#br1" timeOffset="111696.25">14731 3869 312 0,'0'0'22'0,"0"0"118"16,0 0-102-16,0 0-19 15,0 0-6-15,0 0-13 16,-48 54-4-16,69-22 4 15,9 4 2-15,6-2 1 16,3-7-2-16,0-4 9 16,-4-10-8-16,-10-6-2 15,-7-3 1-15,-9-4 5 16,-6 0 1-16,-2 0-6 16,-1 0 1-16,0 1 22 15,0 2 7-15,-10 1 18 0,-14 6-4 16,-4 7-45-16,-8 5-2 15,-2 2-1-15,4 5 3 16,6-4-3-16,5-2 3 16,9-5-8-16,8-5-30 15,6-2-65-15,0-8-4 16,11-3-55-16,8-1-51 16</inkml:trace>
  <inkml:trace contextRef="#ctx0" brushRef="#br1" timeOffset="112078.77">15098 3903 247 0,'0'0'21'16,"0"0"92"-16,0 0-11 15,0 0-58-15,0 0-25 16,0 0-19-16,-13 98 17 16,13-62-6-16,16-3-10 15,0-8 4-15,4-7-5 0,2-5 0 16,3-10 6 0,2-3-2-16,3 0-1 0,-1-19 17 15,-3-4-6-15,-10-5 15 16,-7-6-11-16,-9-2-10 15,0 0 13-15,-10 3-18 16,-14 8 3-16,-3 10-6 16,-6 10 0-16,2 5-4 15,1 25-15-15,1 16-43 16,15 11-10-16,14 0-60 16,0-2-106-16</inkml:trace>
  <inkml:trace contextRef="#ctx0" brushRef="#br1" timeOffset="114161.89">16501 3589 279 0,'0'0'34'16,"0"0"128"-16,0 0-54 16,0 0-98-16,0 107-10 15,6-22-12-15,3 16 12 0,-2 1 12 16,1-7-8 0,-2-14-4-16,0-24-71 0,0-19-76 15,0-21 53-15,-3-7 6 16,-1-10-6-16,-2 0 51 15,0-19 6-15,-4-6 33 16,-12-8-2-16,-10-1 6 16,-3-3 60-16,-7 2-2 15,3 7 15-15,5 7 11 16,7 9 9-16,12 6 20 16,6 4-55-16,3 2 4 15,0 0-62-15,18 0-11 16,26 0-37-16,17 0 27 15,13-7 21-15,5-12-5 0,-2-4-22 16,-5 0 7-16,-17 0 11 16,-16 2-19-16,-19-1 20 15,-10 3 8-15,-10-4 3 16,0 0 24-16,-17-4-7 16,4-2 25-16,0 4-19 15,-1 9 27-15,6 8-9 16,5 8 28-16,2 8-20 15,1 28-52-15,0 15-39 16,9 18 29-16,12 4 9 16,-3-4 1-16,6-12 0 15,-4-15-2-15,2-16 2 16,-6-9 0-16,-3-10-2 16,4-4 2-16,-1-3-1 15,7-10 6-15,2-17 0 0,5-7 13 16,-2-7-14-16,2-4 8 15,-8 3-9-15,-2 14-2 16,-9 9 5-16,-3 16-6 16,-2 3-5-16,2 22-7 15,5 13-26-15,0 7 33 16,7-1-10-16,3-7-33 16,2-9-17-16,0-12-38 15,-1-10 42-15,-1-3-12 16,6-8-13-16,0-16 31 0,-3-5-19 15,-5-5 53 1,-6-3 7-16,-12-4 14 0,0 2 57 16,-3 7 9-16,0 10 9 15,0 12 27-15,0 10-25 16,-6 0 2-16,0 12-27 16,-3 12-52-16,6 11-11 15,3-1 6-15,0-6 5 16,12-6-2-16,0-9-1 15,0-6-1-15,2-7 3 16,-1 0-5-16,0 0 6 16,-1-15 0-16,-1-6-17 15,-7-4 7-15,-4-3 10 0,0 0 1 16,-8 3 8 0,-7 7-9-16,1 6 4 0,-5 12 5 15,-1 2 9-15,1 22-18 16,-4 11 0-16,7 9-18 15,13 3 13-15,3-1 5 16,0-5-1-16,20-10-3 16,9-11-32-16,5-10-7 15,3-10 18-15,4 0 6 16,2-13-13-16,-4-10-8 16,-3-9-3-16,-8-3 9 15,-7-5-7-15,-11-1 15 16,-5 5 24-16,-5 7 2 15,0 11 11-15,-5 12 10 0,-8 6 56 16,-2 0 5-16,1 3-28 16,7 8-53-16,0-2-1 15,7-1 0-15,0-2-2 16,11-2-3-16,15-4 1 16,1 0 1-16,7 0-7 15,-9 0 4-15,1-3 5 16,-6 3 1-16,-4 0 4 15,-5 7-4-15,-6 12-6 16,-5 8 4-16,0 2 2 16,0 1 17-16,0-6-2 15,0-6-9-15,0-7-3 16,0-4-3-16,0-4-2 0,17-3 2 16,11 0 0-1,19-7-2-15,10-12 2 0,0-9-11 16,-12-1 3-16,-16-6-32 15,-12-4 40-15,-14 0 13 16,-3 2-12-16,0 10 20 16,-12 9 1-16,0 13 8 15,0 5 28-15,-1 0 22 16,2 7-70-16,2 6-10 16,5 3-12-16,4-2 3 15,0-2 4-15,13-2-27 16,8-6-2-16,3-4-4 0,4 0 26 15,1-4-32 1,-3-12 6-16,-6-3 21 0,-11 1 12 16,-3-1 4-16,-6 0 1 15,-3 4 8-15,-14 4 26 16,-8 11 2-16,-5 0 16 16,-1 25 7-16,-2 11-33 15,4 7-19-15,12 10 2 16,14 8-9-16,9 6-3 15,41 3 1-15,27-3-8 16,27-12-54-16,15-16-105 16,14-22 3-16,7-17-52 15</inkml:trace>
  <inkml:trace contextRef="#ctx0" brushRef="#br1" timeOffset="114892.83">19372 3802 25 0,'0'0'493'16,"0"0"-482"-16,0 0 12 15,0 0-14-15,0 0-9 16,0 0 0-16,0 0 13 16,57 44-12-16,-36-41 7 15,-3-3 13-15,6 0-10 16,-5-1-3-16,5-13 3 15,-6-4-4-15,-1-10-2 0,-1-4-5 16,-12-6-2-16,-4-6 0 16,0 5-8-16,-7 13 5 15,-16 12-2-15,-6 14 7 16,-7 17 8-16,-9 23-8 16,-1 15 1-16,8 4-8 15,15 3 7-15,10-1-1 16,13 0-3-16,9-10-2 15,27-7 4-15,15-18-35 16,9-13-43-16,1-13 21 16,1-14-15-16,0-21 14 15,-7-8-31-15,-10-6-11 16,-12-5 102-16,-14-5 100 0,-12 3-93 16,-7 9 59-1,0 20 6-15,0 14 27 0,0 13 55 16,0 0-42-16,0 1-91 15,3 24-21-15,14 8-31 16,8 9 31-16,8 4 10 16,6-5 4-16,-7 0-8 15,-2-7-1-15,-4-5 3 16,-13-9-8-16,-1-7-42 16,-6-9-58-16,-3-4-31 15,-3-6-6-15,0-20 46 16,0-8 10-16,0-7-52 0,-2-5 133 15,-7-1 8-15,-2 2-6 16,2 16 48-16,-1 12 29 16,4 13 103-16,-1 4-18 15,-3 0-27-15,-5 17-76 16,-12 13-49-16,-3 13-3 16,-1 6-5-16,1 5 3 15,8-1-7-15,2 3 5 16,11-4-12-16,9-9-25 15,6-15-149-15,29-24-47 16,17-5-78-16</inkml:trace>
  <inkml:trace contextRef="#ctx0" brushRef="#br1" timeOffset="115086.85">20278 3727 531 0,'0'0'226'16,"0"0"-62"-16,0 0-106 15,0 0-58-15,4 73-31 16,8-18 15-16,-2 7 16 16,0 2 5-16,-7 0-2 15,-3-10-3-15,0-10-60 16,0-16-126-16,0-17 19 16,0-11-45-16,16-22 21 15</inkml:trace>
  <inkml:trace contextRef="#ctx0" brushRef="#br1" timeOffset="115213.18">20467 3540 381 0,'0'0'139'0,"0"0"-53"16,0 0-86-16,0 0-86 16,-4 105-4-16,4-70-114 15</inkml:trace>
  <inkml:trace contextRef="#ctx0" brushRef="#br1" timeOffset="115580.15">20655 3776 352 0,'0'0'55'16,"0"0"127"-16,0 0-18 15,0 0-108-15,0 0 1 16,0 0-37-16,-65 4-20 15,51 12-7-15,6 2 0 16,7 5-4-16,1-1 7 16,0 2-10-16,7-1 11 15,12 1 2-15,4-4-1 16,6-3 2-16,-3 0 0 16,-2-5 5-16,-6 0-2 15,-5-6-3-15,-6 1-1 16,-7 0-1-16,0 2-1 0,-23 5-3 15,-10 3-18-15,-5 0 20 16,-4-6 4-16,6-5-28 16,12-6-7-16,11 0-33 15,13-18-71-15,13-21 47 16,26-15-31-16,14-14-103 16,5-12 132-16</inkml:trace>
  <inkml:trace contextRef="#ctx0" brushRef="#br1" timeOffset="115769.15">20935 3462 104 0,'0'0'127'0,"0"0"50"16,0 0-27-16,0 0-30 16,0 0-79-16,0 0-39 15,77 133 15-15,-66-57 33 16,-6 9-24-16,-5 1-20 16,0 0 13-16,-13-2-19 0,-3-14-5 15,6-18-88-15,9-26-9 16,1-13-26-16,0-13 57 15,5-7-7-15,8-22-87 16,-4-12-32-16</inkml:trace>
  <inkml:trace contextRef="#ctx0" brushRef="#br1" timeOffset="115903.01">20918 3897 263 0,'0'0'134'0,"0"0"50"15,0 0-43-15,0 0-39 0,0 0-72 16,0 0-30-1,42-34-18-15,32 17 17 0,12-1-94 16,5 0-110 0,-4 1-56-16</inkml:trace>
  <inkml:trace contextRef="#ctx0" brushRef="#br1" timeOffset="116315.9">21097 4156 470 0,'0'0'146'0,"0"0"-93"15,78-32-53-15,-16-4 24 16,0-10-24-16,1-4-22 0,-3-5 16 16,-15-2 5-16,-13 1 2 15,-9 8 7-15,-14 14-3 16,-9 14 1-16,0 11 10 15,-8 9 17-15,-14 0 6 16,-6 5-23-16,-7 18-10 16,10 3-6-16,8 5 3 15,11-1 4-15,6-3 2 16,11 0-8-16,22 0 10 16,14-3 1-16,7-2 8 15,4-2-2-15,-7-6 9 16,-14-2-22-16,-11-3-1 0,-16-1-2 15,-10 6-4-15,-4 9-2 16,-34 4-17-16,-21 5 6 16,-26 3 8-16,-18-4-22 15,-24-1-33-15,-7-10-125 16,8-7-143-16</inkml:trace>
  <inkml:trace contextRef="#ctx0" brushRef="#br1" timeOffset="117058.38">22454 4134 302 0,'0'0'26'0,"0"0"-18"0,0 0 27 16,0 0-9-16,0 0 4 15,0 0-28-15,30-20 4 16,-30 19-1-16,0 0 25 15,0 1 11-15,0 0-5 16,0 0-3-16,0 0 9 16,0 0-21-16,0 0 1 15,0 0-8-15,0 0 0 16,0 0 10-16,0 0-10 16,0 0-3-16,0 0 5 15,0 0-16-15,0 0 0 16,0 0 3-16,0-3-2 0,0 0 2 15,0-1-3-15,0 0 0 16,0 1-3-16,0 0-17 16,3-1-47-16,-2-2-36 15,2-5-60-15,3-6-155 16</inkml:trace>
  <inkml:trace contextRef="#ctx0" brushRef="#br1" timeOffset="118011.43">22610 4140 243 0,'0'0'44'16,"0"0"43"-16,0 0-6 16,0 0-25-16,0 0 13 15,0 0 4-15,26-89-66 16,2 38-3-16,5-1-6 0,-2-1 2 15,4-5-9-15,-10 1-24 16,-5 7 10-16,-7 11 12 16,-10 18 11-16,-3 14 2 15,0 7 14-15,-8 0 10 16,-17 19-26-16,-3 6-14 16,-1 0-5-16,9-1 17 15,7-4-7-15,10-2-3 16,3 2 7-16,2 0 1 15,20 2-3-15,7 0 1 16,5 0 6-16,-3-2 1 16,-5-3-1-16,-7-4 0 15,-10 0 1-15,-7 2-1 16,-2 3-5-16,-5 6 2 16,-20 1-7-16,-9 0 1 0,-4-4-31 15,5-9 18-15,5-6-16 16,13-6-1-16,11-14-32 15,4-22-57-15,34-15-50 16</inkml:trace>
  <inkml:trace contextRef="#ctx0" brushRef="#br1" timeOffset="118822.07">23054 3717 39 0,'0'0'77'16,"0"0"62"-16,0 0-48 15,0 0-47-15,0 0-32 0,-5 108 0 16,-8-53 24-1,1-4-1-15,6-9-28 0,6-7 3 16,0-12-10 0,1-7 0-16,16-9-1 0,3-7 3 15,13 0 0-15,8-23 6 16,-4-9 1-16,-1-5 7 16,-12-4-16-16,-11-5-16 15,-13-1 2-15,0-1 9 16,-19 9-3-16,-10 11 7 15,-4 17 1-15,-6 11 11 16,-4 19-11-16,5 20-2 16,2 6 1-16,13 3-7 15,14-1 7-15,9-8 1 16,0-6-4-16,22-7 2 0,9-12 4 16,10-10-2-16,7-4 38 15,6-4 21-15,3-20 22 16,-4-3-49-16,-8-4-20 15,-3-2 30-15,-10 2-11 16,-6 4-6-16,-10 8 10 16,-7 7-15-16,-4 9-7 15,-2 3-10-15,-3 0-3 16,0 11-6-16,0 10-28 16,1 2 21-16,4-1 13 15,-2-9 0-15,1-6 1 16,-1-6-1-16,-1-1 2 0,1 0-2 15,5 0 3-15,11-11-2 16,10-12 12-16,11-11 6 16,4-7 5-16,-4-3-15 15,-1 4 3-15,-12 7 18 16,-8 16-13-16,-10 12-4 16,-3 5 9-16,0 12-22 15,3 14-16-15,6 8 5 16,-5-5 11-16,1-4-3 15,-3-8 3-15,-1-7 0 16,-3-4-2-16,-1-4 2 16,0-2 0-16,2 0 0 15,8-2 1-15,8-14 12 16,7-8-8-16,5-4 5 16,-4 4-2-16,-6 4-3 0,-7 9-4 15,-5 4-1-15,-3 7 2 16,-1 0-10-16,3 12-7 15,1 16-5-15,1 4 16 16,-2 3 1-16,1-5-55 16,2-5-48-16,1-11-45 15,5-8-10-15,6-6-17 16,3-11 33-16,0-14 31 16</inkml:trace>
  <inkml:trace contextRef="#ctx0" brushRef="#br1" timeOffset="119150.17">24262 3692 98 0,'0'0'133'0,"0"0"-7"15,3-80-17-15,-3 72 10 0,0 8 38 16,0 0-26-16,0 0-68 16,0 0-56-16,0 0-7 15,0 2-18-15,0 6-4 16,11 2 1-16,3-2 14 16,7-6 3-16,3-2 3 15,-2 0 1-15,2-6-7 16,-3-6 3-16,-8-5-17 15,-2-1 8-15,-8-3 13 16,-3-2 1-16,0 8 4 16,0 5-2-16,-3 8 13 15,-15 2-15-15,-7 10 26 16,-10 23-27-16,-4 12-3 0,3 9-3 16,8 4 5-16,9 3-6 15,8-8 7-15,11-2-6 16,12-10 2-16,44-16-46 15,31-16-56-15,31-9 35 16,20-20-48-16,0-18-113 16</inkml:trace>
  <inkml:trace contextRef="#ctx0" brushRef="#br1" timeOffset="119856.06">25445 3434 449 0,'0'0'67'16,"0"0"106"-16,0 0-82 16,0 0 21-16,0 0-23 15,0 0-55-15,3-53 15 16,-3 53-12-16,0 0-22 15,0 0-1-15,0 0-14 16,-2 6-10-16,-8 20 10 16,-13 20-23-16,-2 18 13 15,2 9 8-15,-2 1 4 16,7-10-2-16,3-19 0 16,5-16 1-16,7-12-5 0,1-10 5 15,2-5-1-15,0-2 0 16,0 0 5-16,0 0 9 15,0-23 4-15,14-14 2 16,5-20 12-16,2-12-32 16,1-6 0-16,-4 0 2 15,-1 4-1-15,-4 14-2 16,-3 14 0-16,-4 18 1 16,-2 17 0-16,-4 6 0 15,0 2-2-15,0 0-3 16,7 24-18-16,6 12-6 15,4 15 15-15,2 5 14 0,-2 5 2 16,0 0-2 0,-1-1 0-16,0-9 0 0,2-8 0 15,-3-16 0-15,-2-10 0 16,0-11 1-16,-5-3-2 16,0-3 3-16,3 0-2 15,3-12 10-15,5-18 4 16,2-17 20-16,-3-17-11 15,0-5-13-15,-5-6 14 16,-1 6-19-16,-6 14-1 16,-1 16-4-16,-4 20 2 15,-1 12-4-15,0 7-4 16,0 0-37-16,0 8-20 0,0 23-89 16,0 9-107-1,-3 4 138-15,-9 4-70 0,0 2-54 16</inkml:trace>
  <inkml:trace contextRef="#ctx0" brushRef="#br1" timeOffset="120665.96">25816 3897 136 0,'0'0'93'15,"0"0"43"-15,0 0-26 16,0 0-31-16,0 0 10 16,0 0 1-16,6-8-25 15,-6 8 11-15,0 0-11 16,0 0-26-16,0 0-15 16,0 0-23-16,0 10-1 0,0 15-11 15,-2 13-8-15,-6 12 19 16,-2 3-4-16,1-1 8 15,-2-9-4-15,3-3 8 16,1-10-3-16,1-8 4 16,4-8-2-16,-1-9-4 15,3-2 13-15,0-3-10 16,0 0 9-16,0 0 12 16,0-2 7-16,0-17 36 15,5-13 3-15,7-15-22 16,1-10-41-16,3-1-10 15,-3-2 0-15,-2 3 4 0,-5 11-2 16,-1 13-2-16,-4 16-1 16,1 10 1-16,-2 7 5 15,0 0-5-15,0 0-3 16,0 10-10-16,0 19-6 16,-3 9 0-16,-6 8 9 15,0 2 10-15,0-4-2 16,1-7 2-16,4-10 0 15,1-8 0-15,3-10 2 16,0-4-2-16,0-5 0 16,0 0 0-16,0 0 8 15,0 0-7-15,0-21 10 16,12-13 11-16,4-14-10 0,-1-2-5 16,-1 2-7-16,-5 11 0 15,-3 13-2-15,-3 15 2 16,-3 4 0-16,0 5-2 15,0 0-41-15,0 27-56 16,0 12-76-16,-5 11-77 16,-13-4 59-16,-3-9-166 15</inkml:trace>
  <inkml:trace contextRef="#ctx0" brushRef="#br1" timeOffset="123140.63">26313 3446 24 0,'0'0'49'16,"0"0"14"-16,0 0-6 15,0 0 7-15,0 0-12 16,0 0 1-16,-23-36 15 16,23 36-18-16,0 0-12 15,-1-1-2-15,1 1-10 16,0 0-7-16,0 0-15 15,0 0-1-15,-2 0-1 16,2 0-2-16,0 0 0 16,0 0-1-16,0 0 1 15,0 0 1-15,0 0-1 16,0 0 0-16,0 0 2 0,0 0 1 16,0 0-2-16,-1 0-1 15,1 0 1-15,0 0 4 16,0 0-5-16,0 0 0 15,0 0 4-15,0 0-4 16,0 0 5-16,0 0-5 16,0 0 2-16,0 0 2 15,0 0-2-15,0 0-2 16,0 0 6-16,0 0-5 16,0 0 6-16,0 0-7 15,0 0 0-15,0 0 6 16,0 0-6-16,0 0 0 15,0 0 1-15,0 0 0 16,0 0 0-16,0 0-1 0,0 0 0 16,0 0 3-16,0 0-2 15,0 0-1-15,0 0 1 16,0 0-1-16,0 0 0 16,0 0-3-16,0 0 0 15,0 0 1-15,0 0-7 16,0 0-42-16,0 11-52 15,0 8-59-15,0 1 3 16,0-3 24-16</inkml:trace>
  <inkml:trace contextRef="#ctx0" brushRef="#br1" timeOffset="125663.42">26417 3439 29 0,'0'0'14'0,"0"0"13"0,0 0 67 16,0 0-44 0,0 0 24-16,21-72-19 0,-20 60 5 15,-1 4 12-15,0 2-12 16,0 3-2-16,-1-2 12 15,-14 3-19-15,-5 2-16 16,-12 4-13-16,-8 28-1 16,-5 10-21-16,0 15-5 15,6 7 3-15,8 7 2 16,10 0 0-16,11-5 0 16,10-13-2-16,0-10 2 15,19-11-4-15,14-9-4 16,4-7-9-16,5-12-14 15,3-4-36-15,-4-3-44 0,-5-17 34 16,-6-3-31-16,-14-5-29 16,-10-2-82-16</inkml:trace>
  <inkml:trace contextRef="#ctx0" brushRef="#br1" timeOffset="125806.95">26268 3699 17 0,'0'0'99'0,"0"0"1"15,0 0-49-15,0 0-16 16,0 0-31-16,0 0-4 16,30-3-10-16,22-12 10 15,11 0-28-15,-2-8-101 16</inkml:trace>
  <inkml:trace contextRef="#ctx0" brushRef="#br1" timeOffset="126418">26791 3419 197 0,'0'0'6'16,"0"0"95"-16,0 0-26 0,0 0-52 15,0 0-10-15,0 0-13 16,-8 62-25-16,3-9 23 16,-4 11 2-16,0 0 10 15,-3-6 6-15,2-12-8 16,4-18-3-16,3-11-5 16,3-11 0-16,0-6 0 15,0 0 1-15,0 0 1 16,0 0 11-16,1-19 16 15,10-12 21-15,1-12-2 16,-1-9-42-16,-5-5 6 16,1 2 3-16,-4 4-10 15,-2 13-4-15,1 12 8 16,-2 12 11-16,0 8 8 16,3 6-22-16,4 0-6 0,8 25-13 15,10 13-29-15,8 13 33 16,1 5 7-16,-4-1 2 15,-3-9 1-15,-8-12-1 16,-5-12 0-16,-4-11 1 16,-4-8 0-16,-3-3 1 15,2 0 2-15,2-7 4 16,5-25 28-16,3-13 21 16,1-12-20-16,-5-8-25 15,-5 0-2-15,-5 7-9 16,-1 12-1-16,0 17-3 15,0 17-6-15,0 12 2 0,0 2-28 16,-10 24-67-16,-3 9-150 16,0 8 139-16,3 1-41 15</inkml:trace>
  <inkml:trace contextRef="#ctx0" brushRef="#br1" timeOffset="126852.16">26962 3446 23 0,'0'0'2'16,"0"0"54"-16,0 0 1 15,0 0-9-15,0 0 22 16,0 0-11-16,-32-23-17 15,32 23 23-15,0 0-18 16,0 0-22-16,0 0-3 16,0 7-22-16,6 16-4 15,17 16-13-15,2 11 17 16,-1 3 0-16,-8-5 18 16,-6-6-15-16,-2-6 0 15,-4-12-1-15,-1-12-1 16,-1-6 3-16,-2-5-4 0,0-1 0 15,2 0 3 1,-1 0 8-16,-1 0 19 0,2-8 30 16,-2-18 17-1,0-16 3-15,-2-8-71 0,-12 1-8 16,-3 11-1-16,3 10-14 16,-1 12-17-16,-1 15-12 15,-11 1-74-15,-7 8-88 16</inkml:trace>
  <inkml:trace contextRef="#ctx0" brushRef="#br1" timeOffset="127963.71">9680 6171 396 0,'0'0'63'0,"0"0"-53"15,0 0 24-15,0 0 39 16,0 0-7-16,0 0-18 16,30-81 0-16,-2 17-10 0,5-1-31 15,3-2-6 1,0 1 0-16,-8 13 1 16,-4 14 2-16,-15 15-4 0,-3 12 4 15,-6 11-4-15,0 1 10 16,0 0-10-16,-21 10-5 15,-9 13-3-15,-6 7-12 16,5 2 4-16,7 2 15 16,11-1-1-16,10 3 2 15,3-4-9-15,10-3 2 16,20-3 4-16,12-4-4 16,10-7 4-16,2-3 1 15,-8-4 2-15,-10-3 3 0,-17-1-3 16,-10-1 0-1,-9 3-4-15,0 5 6 0,-19 11-4 16,-17 2 0-16,-9 2 2 16,-1 0 0-16,1-8-19 15,9-5-9-15,14-7-38 16,13-6-29-16,9-3-14 16,15-28-24-16,27-17-49 15</inkml:trace>
  <inkml:trace contextRef="#ctx0" brushRef="#br1" timeOffset="129006.03">10138 5799 57 0,'0'0'138'0,"0"0"54"15,0 0-77-15,0 0-59 16,0 0-56-16,-25 89 2 16,14-38-2-16,8-3 2 0,3-9 3 15,0-5-5-15,3-12 0 16,11-8-2-16,-1-9 2 15,5-5 0-15,6-2 0 16,5-21 3-16,6-12 17 16,-5-9-6-16,-7-4-8 15,0-1 1-15,-11 5-5 16,-3 4 1-16,-6 13 8 16,-1 12-10-16,2 11 8 15,-4 4-9-15,3 26-18 16,3 17-16-16,6 15 10 0,4 1 24 15,1-8 1 1,5-12 1-16,-1-12-3 0,1-16 1 16,-2-11-4-16,5-2 1 15,2-24 6-15,4-13 7 16,-1-11 27-16,-3-6-31 16,-5-3 14-16,-3-1 4 15,-2 4-3-15,-2 13 1 16,-5 13-4-16,-2 16-6 15,-5 14-4-15,0 0 4 16,6 10-12-16,4 13-17 16,4 8 0-16,2 2 17 15,-7-4 0-15,-4-3 0 0,-3-8 0 16,-4-7 5 0,-1-5 3-16,0-3-6 0,0-3 8 15,0 0 13-15,0 0 2 16,0 0 17-16,0-7 24 15,-14-9 3-15,-7-4-32 16,0 1-37-16,2 7 0 16,0 2 2-16,2 10-2 15,2 0-3-15,-3 10-5 16,-1 14-19-16,1 12 4 16,6 8 7-16,6 7 13 15,6-1 0-15,0-3-3 16,10-9 5-16,10-11-4 15,5-8-17-15,5-10-6 0,6-9 3 16,7-7 9-16,2-21 3 16,-2-11-35-16,-1-13 26 15,-11-4 13-15,-4-3-7 16,-12-4 16-16,-5-2 4 16,-10-1-3-16,0 3 11 15,0 10-11-15,0 19 32 16,0 17 31-16,0 12-2 15,0 5 31-15,0 0-40 16,-7 11-53-16,4 17-5 16,-3 15-7-16,3 9 12 15,3 2 5-15,0 1-4 16,0-2 15-16,3-10-16 0,10-5 1 16,-2-11 1-1,-2-12-2-15,1-8 0 0,-4-7-2 16,6 0 0-16,9-15 2 15,4-15 0-15,2-9 13 16,-2 2 3-16,-2 3-10 16,-4 12-2-16,-8 11-4 15,-8 11 0-15,3 0-5 16,1 22-12-16,2 14-19 16,1 10 28-16,4 9-19 15,1 4-19-15,1-1-25 16,8-5-53-16,-2-20 90 0,7-20-293 15,14-13 203-15</inkml:trace>
  <inkml:trace contextRef="#ctx0" brushRef="#br1" timeOffset="130302.27">11882 5373 539 0,'0'0'116'0,"0"0"73"15,0 0-63-15,0 0-89 16,0 0-37-16,0 0-1 16,10 108-22-16,14-38 23 15,0 8 7-15,-11-3-7 0,-5-2 0 16,-8-8 0 0,0-12-4-16,0-17-40 0,0-18-37 15,0-13 5-15,0-5 15 16,-7-8-8-16,-7-18 60 15,-4-13-1-15,-6-7-46 16,-4 2 44-16,1 5 11 16,-2 8 2-16,13 12 7 15,3 10 13-15,7 8 72 16,6 1-3-16,0 0-25 16,0 0-65-16,0 0-1 15,25 3-35-15,11 4 1 16,19-2 8-16,1-5 14 15,-4 0-3-15,-3-8 1 0,-15-9 12 16,-4 1 1-16,-10-1 4 16,-4 0-4-16,-6-5 4 15,-7-3 13-15,-3-1-2 16,0-3 6-16,0 10 30 16,0 7-4-16,0 8-1 15,0 4 23-15,0 0-27 16,0 9-40-16,6 21-21 15,12 12-17-15,0 6 36 16,2-2 1-16,6-9 2 16,-7-8 4-16,4-5-5 15,-4-10-3-15,-5-6 2 0,2-6 1 16,-1-2-2 0,6-5 1-16,5-21 1 15,9-11-4-15,4-8-13 0,0-6-33 16,-3 5 14-16,-7 9 26 15,-13 16-98-15,-6 16 107 16,-3 5 0-16,-1 12-1 16,6 15-33-16,3 7-4 15,0-1 37-15,2-9-15 16,2-6-15-16,0-11-8 16,-2-5 12-16,5-2 24 15,0-5-2-15,8-15 6 16,0-3-1-16,-5-2-15 0,-4-2 10 15,-15 1-35-15,-6 0 41 16,0 1 8-16,-17 4 38 16,-2 4 7-1,-3 9-10-15,-5 8 23 0,-2 0 12 16,0 22-55-16,-1 9-14 16,5 2-17-16,8 6 8 15,4-5-3-15,7-1 1 16,6-7-1-16,0-7 2 15,16-8-3-15,4-11-17 16,5 0 4-16,5-11-1 16,-4-12 18-16,0-7 0 15,-8-1 3-15,-3-6-5 16,-6 1 4-16,-6 3-1 16,-3 5 13-16,0 9-12 0,0 10 7 15,0 9 31-15,0 0 7 16,0 5-47-16,0 15-11 15,0 8-29-15,0 6 36 16,0-3 1-16,6 0 0 16,7-7 3-16,1-9-11 15,5-10-24-15,3-5 2 16,8-3 14-16,0-20 19 16,-1-6 0-16,6-7-9 15,-8-6-9-15,-3-9 16 16,-3-2 2-16,-5-7 1 15,-6-6 10-15,-5-1 41 0,-5 13-3 16,0 13 43-16,0 25 19 16,0 13 6-16,-2 3 11 15,-1 2-81-15,-4 23-36 16,-3 17-11-16,1 20-32 16,6 13 32-16,3 6 0 15,0-3 0-15,9-7 0 16,1-6-2-16,-1-12-10 15,-3-15-54-15,6-13-48 16,-6-14-18-16,6-11 2 16,5-6 14-16,2-21-45 15,-3-13 3-15,-9-7-42 16</inkml:trace>
  <inkml:trace contextRef="#ctx0" brushRef="#br1" timeOffset="130445.88">13096 5448 263 0,'0'0'81'0,"0"0"54"15,0 0-3-15,0 0-6 16,0 0-57-16,0 0-69 16,21-17-5-16,49-5-15 15,21-1 14-15,11 0-95 16,5 2-105-16,-3-1-76 16</inkml:trace>
  <inkml:trace contextRef="#ctx0" brushRef="#br1" timeOffset="131261.87">13642 6370 62 0,'0'0'136'16,"0"0"-38"-16,0 0-2 15,0 0-13-15,0 0 12 0,0 0 9 16,-6-4-5-16,6 4-7 16,0 0-8-16,0 0-5 15,-3 0-28-15,3 0-8 16,0 1-19-16,-3 24-24 15,-3 16-9-15,-2 22-8 16,-5 14 17-16,1 4 30 16,-4 2-24-16,0-7 16 15,5-11-2-15,-1-9-4 16,3-12 1-16,0-9-17 16,4-8 1-16,5-8-3 15,0-7 2-15,2-11-64 16,25-1-50-16,16-15-36 0,8-21-52 15,1-8-32-15,3-5-170 16</inkml:trace>
  <inkml:trace contextRef="#ctx0" brushRef="#br1" timeOffset="131703.94">14111 6648 446 0,'0'0'46'0,"0"0"103"16,0 0-21-16,0 0-67 16,0 0-17-16,0 0-17 0,-68-64-13 15,41 64 1-15,-6 0-15 16,-5 20 0-16,-1 16-1 16,3 10-12-16,6 6 10 15,14-4 3-15,7-2-3 16,9-10-2-16,0-12-2 15,3-9 2-15,13-6 0 16,4-9-9-16,9 0 14 16,7-10 3-16,3-11 12 15,-3-5 9-15,-4-5-21 16,-6-4-1-16,-10 2 18 16,-6 2-3-16,-3 6 26 15,-4 12-19-15,-3 9 5 16,0 4-4-16,0 0-10 15,0 0-15-15,0 12-4 0,0 17-22 16,0 10 0-16,0 9 26 16,6 3-3-16,7-3-26 15,2-4-64-15,6-8-59 16,5-12-21-16,7-14 6 16,5-10-35-16</inkml:trace>
  <inkml:trace contextRef="#ctx0" brushRef="#br1" timeOffset="132110.15">14350 6970 194 0,'0'0'137'0,"0"0"13"15,0 0-22-15,0 0-12 0,0 0-16 16,0 0-28-16,-5-6-19 16,5 3-49-16,16-1-4 15,6 0-6-15,5 1-15 16,1 3 12-16,-5 0-3 15,-7 7-21-15,-4 6 21 16,-8 4-5-16,1 5-2 16,-5-3 6-16,0-2-10 15,0-5 12-15,-5-5 8 16,2-1 3-16,2-6 0 16,1 0 4-16,0 0 4 15,0-17 32-15,0-15 30 16,12-7-20-16,9-1-48 0,3 7-2 15,5 7-2 1,3 11 2-16,-5 6 5 0,-2 9-1 16,-5 0-4-16,-1 16-18 15,-8 13 10-15,-5 9 0 16,-6 14 5-16,0 2-1 16,-4 1-19-16,-12 1-64 15,0-16-55-15,6-12-74 16,10-22-76-16</inkml:trace>
  <inkml:trace contextRef="#ctx0" brushRef="#br1" timeOffset="132328.73">15050 6933 688 0,'0'0'54'16,"0"0"66"-16,0 0-31 15,0 0-23-15,0 0-33 16,0 0-2-16,38-12-31 16,1 2-5-16,15 1 5 15,6-1 0-15,-2 7-69 16,-6-3-54-16,-7-2-137 16,-9-2-17-16</inkml:trace>
  <inkml:trace contextRef="#ctx0" brushRef="#br1" timeOffset="132694.2">15742 6525 333 0,'0'0'450'15,"0"0"-397"-15,0 0 39 16,0 0-28-16,0 0-64 15,0 0 1-15,-8 16-2 16,8 7-20-16,-3 14 21 16,-3 7 4-16,-1 4 7 15,-3 2 10-15,-2-2 3 0,1-4-13 16,2-6 18-16,5-9-12 16,1-10-6-16,3-9 4 15,0-7-12-15,0-3-1 16,0 0 0-16,3 0 0 15,17 0 7-15,12-3-6 16,11-6-1-16,2-1 13 16,-3 1-15-16,-2-2-27 15,-1-3-54-15,-7 1-69 16,0-3-179-16,-2 2-142 16</inkml:trace>
  <inkml:trace contextRef="#ctx0" brushRef="#br1" timeOffset="132994.37">16279 6326 765 0,'0'0'11'15,"0"0"60"-15,0 0 57 16,0 0-63-16,0 0-34 15,0 0 9-15,3-9-30 16,-2 23-10-16,5 19-10 16,2 16-8-16,-5 19 18 0,-3 10 13 15,0 13 11-15,-8 1-12 16,-8 1-9-16,1-4 5 16,-5-10-8-16,8-11-4 15,4-16-52-15,5-15-69 16,3-27-72-16,3-10-133 15</inkml:trace>
  <inkml:trace contextRef="#ctx0" brushRef="#br1" timeOffset="133602.38">17556 6534 450 0,'0'0'76'15,"0"0"166"-15,0 0-144 16,0 0 6-16,0 0-24 15,0 0-18-15,-16-12-13 16,0 16-27-16,-15 17-21 16,-16 10-1-16,-17 12 3 15,-5 1-3-15,0 4 3 16,2-4-2-16,11-8 3 16,18-11-4-16,17-11 1 15,15-11 1-15,6-3-2 16,0 0 0-16,0 0 1 0,10 0-1 15,19 3-9-15,14 5-10 16,11 5 19-16,4 6 10 16,0 2-10-16,-1 5-4 15,-5 5 2-15,-4-3 1 16,-5 2-12-16,-14-2-86 16,-2-6-23-16,2-8-47 15,-8-14-60-15,9 0-19 16</inkml:trace>
  <inkml:trace contextRef="#ctx0" brushRef="#br1" timeOffset="134270.87">18458 6503 28 0,'0'0'203'0,"0"0"-138"16,0 0 104-16,0 0-25 16,0 0-34-16,0 0 16 15,-25-14-58-15,6 11-9 16,-4 3-16-16,-7 0-26 15,-1 0-16-15,-2 14 8 16,3 6-9-16,5 9-2 16,7 4-3-16,10 3-3 15,8 2 6-15,0-7-4 0,8-5-1 16,10-10 4-16,-2-5-23 16,2-5 13-16,0-5 4 15,-9-1 9-15,-2 0 3 16,-4 0 2-16,-1 0-4 15,-2 0 16-15,0 0-10 16,0 0 8-16,0 0 1 16,-9 7-3-16,-13 2-1 15,-11 11-12-15,-3 10-15 16,1 2 12-16,12 1 0 16,7-2 2-16,15-4 0 15,1-5-7-15,20-6 6 16,29-9-11-16,23-7-23 0,25 0-12 15,19-20-92-15,5-16 63 16,-13-11-306-16</inkml:trace>
  <inkml:trace contextRef="#ctx0" brushRef="#br1" timeOffset="134872.81">20012 6402 86 0,'0'0'327'0,"0"0"-237"0,0 0 148 16,0 0-161-16,0 0-14 16,0 0-48-16,-13 6-15 15,13 28 0-15,4 24-37 16,11 10 37-16,2 12 24 16,-1 0-4-16,-3-11-10 15,1-13-6-15,1-17 6 16,-8-19-7-16,-2-13-3 15,-2-5 17-15,1-2-4 16,2 0 12-16,8-19 32 16,6-15 16-16,9-17 7 15,2-12-67-15,-1-9-7 0,-3-6 0 16,-9 3-4-16,-2 8-2 16,-5 22-53-16,-5 20 7 15,-2 18-29-15,-4 7-41 16,0 10-110-16,0 8-182 15</inkml:trace>
  <inkml:trace contextRef="#ctx0" brushRef="#br1" timeOffset="135058.5">20022 6662 485 0,'0'0'94'0,"0"0"191"0,0 0-174 15,0 0-65-15,0 0-45 16,110-48 5-16,-43 29-12 16,6 5-2-16,0-2-156 15,-3-3-62-15,-13-5-194 16</inkml:trace>
  <inkml:trace contextRef="#ctx0" brushRef="#br1" timeOffset="135672.41">22077 6693 107 0,'0'0'356'0,"0"0"-204"15,0 0-13-15,0 0-96 0,0 0 6 16,0 0-27-16,26-79-11 16,-5 76-11-16,4 3-4 15,5 0 2-15,2 20-20 16,-4 6 0-16,-7 7 21 16,-6 1-17-16,-8-4-16 15,-7-2-2-15,0-8 7 16,0-9 19-16,0-2-3 15,0-4 13-15,0-4 5 16,0-1-3-16,0 0 6 16,0-1 12-16,17-24 19 15,12-14 34-15,15-13-43 0,6-5-29 16,0 10 2-16,-6 8-3 16,-11 20 0-16,-15 9 6 15,-7 8-3-15,-8 2-3 16,1 14-4-16,-1 20-31 15,-1 9 25-15,-2 11 7 16,0 4 3-16,0-5-62 16,0-4-36-16,0-9-77 15,0-20-53-15</inkml:trace>
  <inkml:trace contextRef="#ctx0" brushRef="#br1" timeOffset="135994.71">23051 6428 731 0,'0'0'11'0,"0"0"99"16,0 0-110-16,0 0-1 16,0 0-10-16,0 0-13 15,30 51 8-15,9-18 11 16,8 2 5-16,7-1 10 15,-5-8-10-15,-17-9-25 16,-12-7-26-16,-11-6 25 16,-9 1 23-16,0 6-4 15,-27 8 0-15,-15 7 2 16,-16 4 5-16,-6 1 5 0,-3 0-1 16,7 0 0-16,10-1-8 15,17-4-1-15,16-1-85 16,17-14-53-16,2-11-146 15</inkml:trace>
  <inkml:trace contextRef="#ctx0" brushRef="#br1" timeOffset="136198.54">23455 6732 687 0,'0'0'7'16,"0"0"23"-1,0 0-28-15,-57 93-2 0,27-49 10 16,0 6 3-16,-1 3-10 16,1-1-2-16,3-2 1 15,7-11-2-15,11-12-53 16,9-21-114-16,6-6-63 16</inkml:trace>
  <inkml:trace contextRef="#ctx0" brushRef="#br1" timeOffset="136790.1">24071 6425 630 0,'0'0'6'16,"0"0"251"-16,0 0-186 15,0 0-19-15,0 0-52 16,0 0-4-16,-5 28-17 15,5 19-25-15,0 14 44 16,0 4 1-16,0-1 1 16,0-12 1-16,3-12-1 15,2-19 0-15,-4-11-2 16,1-6 8-16,-1-4-6 16,-1 0 7-16,2-4 17 15,-1-23 20-15,2-13 22 16,1-16-32-16,-2-10-34 0,-2-5 4 15,0-7-3 1,0 6-1-16,0 15 0 0,0 18 3 16,0 23-2-16,0 12 2 15,0 4-3-15,0 0-13 16,8 17 6-16,10 20-32 16,13 14 5-16,6 6 33 15,0-1 2-15,-2-3-1 16,-2-7 0-16,-5-10 0 15,-7-9 1-15,-9-12-1 16,-5-10 0-16,-4-5-1 16,1 0 3-16,2 0 8 0,7-20 2 15,6-15 11 1,2-19 51-16,-6-4-70 0,-3-10 12 16,-7 2-10-16,-2 10-5 15,-3 18-1-15,2 17 0 16,-2 13-7-16,3 8-1 15,2 0-54-15,-1 25-69 16,9 14-131-16,2 9 19 16,3-1 87-16,-4-7-76 15</inkml:trace>
  <inkml:trace contextRef="#ctx0" brushRef="#br1" timeOffset="137081.94">24653 6638 421 0,'0'0'68'0,"0"0"101"16,0 0-42-16,0 0-61 15,0 0-11-15,0 0-34 16,0 7-15-16,0 8-6 16,0 12-15-16,0 13 9 15,0 7 6-15,0 6 1 16,-14 5 25-16,1-1-14 15,-2-2-3-15,1-5-1 16,4-9 7-16,1-7-9 16,2-10-3-16,-1-5-2 15,5-6 4-15,2-3-5 0,1-5-30 16,-4-5-116-16,-2-1-138 16,-7-25-51-16</inkml:trace>
  <inkml:trace contextRef="#ctx0" brushRef="#br1" timeOffset="140889.84">14061 9000 69 0,'0'0'54'0,"0"0"-53"15,0 0 59-15,0 0 23 16,0 0-36-16,0 0 16 15,0 0 20-15,0 0-29 16,3 0 11-16,-3-3-15 16,0-4-22-16,0-2 7 15,0-6-17-15,0 1-11 0,0-6 12 16,-15-2-8-16,-8-4-6 16,0-1 7-16,-4 5-4 15,3 2 1-15,-2 6-2 16,0 12-2-16,-4 2-5 15,-6 9-6-15,0 21 2 16,5 6-2-16,4 7 5 16,8 6 0-16,10-3-9 15,0 4 10-15,9-11-2 16,0-6 0-16,1-12-3 16,16-11 5-16,2-7 0 15,4-3 12-15,5-4-4 16,5-16 5-16,4-6 2 15,-6-3-10-15,-4-1 8 16,-8-3-2-16,-2 0 1 0,-11-1 11 16,0 2-23-16,-3 8 1 15,-3 14 14-15,0 3-5 16,0 7-8-16,0 5-2 16,0 21-41-16,0 13 40 15,1 11 0-15,4 6-4 16,2-1-22-16,1-4-86 15,1-4-39-15,7-10-14 16,-1-13-17-16</inkml:trace>
  <inkml:trace contextRef="#ctx0" brushRef="#br1" timeOffset="141362.12">14169 9207 369 0,'0'0'61'0,"0"0"17"16,0 0 39-16,0 0-27 16,0 0-33-16,0 0-10 15,-4 0-35-15,5 0-4 16,15-3-8-16,6 0-4 16,8 3 4-16,3 0-14 15,-8 2-1-15,-1 13 2 0,-6 2 3 16,-11 11 0-16,-3-1-1 15,-4 2 6-15,0 2 2 16,-14-3 3-16,-1-7 0 16,-2-9 3-16,7-1 0 15,0-7-3-15,10-4 7 16,0 0 6-16,0-1 59 16,0-25 18-16,0-8-81 15,16-12-4-15,11 0-5 16,9-3-7-16,-1 10 4 15,3 11 3-15,-5 14-4 16,-13 6 4-16,-3 8-14 16,-2 8 1-16,-8 17-6 15,0 14 11-15,-4 8 6 0,-3 6-2 16,0-2-1-16,0-1-20 16,-10-10-41-16,0-4-8 15,1-12-80-15,6-7 76 16,3-17-180-16</inkml:trace>
  <inkml:trace contextRef="#ctx0" brushRef="#br1" timeOffset="141872.47">15429 8877 627 0,'0'0'0'0,"0"0"36"16,0 0 12-16,0 0 24 16,0 0-45-16,0 0-12 15,-6-34-15-15,9 29 38 16,-3 3-2-16,3 1 1 16,-3 1 2-16,0 0-18 15,0 0-4-15,0 0-17 16,0 0 2-16,0 0-5 15,0 1-4-15,-14 10 3 16,-8 9 4-16,-13 4 13 16,-5 2-3-16,-5-3-5 0,2 1-3 15,9-7 9-15,7-5-11 16,11-3 0-16,3-5 6 16,9-2-3-16,4-2-3 15,0 0 0-15,0 0 3 16,0 0-5-16,0 3 2 15,0 3-13-15,20 5 8 16,6 6 5-16,12 3 11 16,3 4-8-16,-3 1 4 15,-2-2 4-15,-5 2-11 16,-1-3 2-16,-10-3 2 16,-1 1-3-16,-5-6-2 0,-3 0-3 15,4-8-105-15,-3-2-77 16,-1-4-60-16,-2-17-156 15</inkml:trace>
  <inkml:trace contextRef="#ctx0" brushRef="#br1" timeOffset="142487.65">16504 8649 427 0,'0'0'99'0,"0"0"64"0,0 0 12 15,0 0-75 1,0 0-21-16,0 0-23 0,3-40-24 16,-3 40-32-16,0 11-19 15,0 18-5-15,-2 17 24 16,-6 17 1-16,-7 7 8 16,-3 2-2-16,0-6 23 15,-2-6-23 1,7-14-4-16,3-17 7 0,4-12 16 15,6-7-16-15,0-10 3 16,0 0-6-16,0 0 15 16,0 0-19-16,13 0-1 0,17 0 4 15,18 3 5-15,7-3-3 16,3 0-8-16,1 0-64 16,0 0-24-16,-8 0-50 15,1-10-103-15,-13-4-15 16,-8-4-9-16</inkml:trace>
  <inkml:trace contextRef="#ctx0" brushRef="#br1" timeOffset="142682.7">16871 8969 270 0,'0'0'197'0,"0"0"17"16,0 0 13-16,0 0-83 0,0 0-62 15,0 0-11-15,30-37-61 16,15 19-10-16,10-2-8 15,3 7-5-15,0 1 12 16,-1 3-88-16,-9 4-28 16,-12 0-77-16,-11 2-87 15,-17 3 61-15,-8 0-42 16</inkml:trace>
  <inkml:trace contextRef="#ctx0" brushRef="#br1" timeOffset="142892.81">17069 8735 450 0,'0'0'69'16,"0"0"212"-16,0 0-110 15,0 0-69-15,0 0-61 0,0 0-41 16,-10-3-8-16,11 36-20 16,13 13 28-16,1 17 4 15,-12 2-2-15,-3 3-2 16,0 3-51-16,0-4-69 15,0-11-97-15,0-22-113 16,16-28-36-16</inkml:trace>
  <inkml:trace contextRef="#ctx0" brushRef="#br1" timeOffset="143331.25">18030 8682 968 0,'0'0'1'16,"0"0"7"-16,0 0 1 16,0 0-9-16,0 0-5 15,0 0 5-15,-85 33-6 16,70-13 4-16,2 3 1 16,2 4 0-16,3 3-1 15,3 2-3-15,5-2 2 16,0-4 2-16,0-6-2 15,11-10-9-15,5-1-21 16,0-9 4-16,2 0 9 16,0 0-3-16,-8-9-19 0,-3-1 42 15,-5 1 13 1,-2 5-4-16,0-3 16 0,-13 7 32 16,-9 0-41-16,-7 3-7 15,-7 23 0-15,2 6-5 16,6 10 8-16,5 0-11 15,11-1 2-15,11-2-3 16,1-5 1-16,16-5-5 16,18-9 4-16,14-13-8 15,17-7 6-15,19 0-77 16,7-20 10-16,-7-6-26 16,-18-9-157-16</inkml:trace>
  <inkml:trace contextRef="#ctx0" brushRef="#br1" timeOffset="144084.07">13148 8840 372 0,'0'0'44'0,"0"0"20"16,0 0 63-16,0 0-32 15,0 0-49-15,0 0-13 16,0-7 12-16,-6 7 3 16,-13 0-16-16,-11 13-8 0,-11 4-22 15,-1 4 1-15,1 9-2 16,4 0-1-16,7 2 0 16,4-1-5-16,10-6 5 15,6-4 0-15,7-9 0 16,3-5 1-16,0 3-3 15,0 0 1-15,13 4 1 16,10 1 12-16,13 7-3 16,9-1-5-16,1 3 1 15,2 3-1-15,-6 1-8 16,-6 3-7-16,-9 2-142 16,-21-1-45-16,-6-3-192 0</inkml:trace>
  <inkml:trace contextRef="#ctx0" brushRef="#br1" timeOffset="145030.87">10830 8973 323 0,'0'0'146'16,"0"0"-19"-16,0 0 81 16,0 0-87-16,0 0-12 15,-49-72-31-15,49 68-5 16,-3 4 5-16,3 0-19 16,0 0-41-16,-3 0-14 0,3 0-4 15,0 20-22-15,-3 10 13 16,0 20 6-16,-3 11 3 15,-1 9 0-15,-1 0 0 16,-1-2-1-16,-1-8 1 16,1-17 0-16,0-13 0 15,4-15 0-15,5-10 0 16,0-5-2-16,0 0 6 16,0 0 6-16,0 0-10 15,0 0-2-15,17 0-1 16,5 0-46-16,11 0 11 15,6 0-65-15,4 0-28 16,5 0-67-16,-2 0-39 16,-1-13-236-16</inkml:trace>
  <inkml:trace contextRef="#ctx0" brushRef="#br1" timeOffset="145254.56">11060 9194 45 0,'0'0'712'0,"0"0"-531"16,0 0-57-16,0 0-17 15,0 0-60-15,0 0-28 16,52-37-14-16,-10 28-5 16,7-1 0-16,0 7-30 15,-1-1-60-15,-8 1 18 0,-10 3-112 16,-12 0-3-16,-11 0-49 15,-4-4-55-15</inkml:trace>
  <inkml:trace contextRef="#ctx0" brushRef="#br1" timeOffset="145816.12">11992 8993 582 0,'0'0'49'0,"0"0"75"16,0 0-67-16,0 0-48 16,0 0-3-16,0 0 17 15,-58 15-16-15,28 9 20 16,5 3-27-16,-2 6 10 16,9 3 4-16,9 1-7 15,5 1-5-15,4-1-2 16,4-6 0-16,14-9-1 0,9-8 1 15,-2-8-1-15,2-6-1 16,-2 0 2-16,-11 0-22 16,-8 0 13-16,-3 0 9 15,-3 0 16-15,0 0-9 16,0 0-1-16,-19 0-6 16,-4 0 4-16,-10 13-4 15,-3 10 14-15,5 5-3 16,1 4 15-16,11 3-17 15,8-4-2-15,11-3-7 16,0-6-4-16,20-7 4 0,20-8-1 16,21-7-29-1,17-10-21-15,13-15-142 0,6-13 193 16,4-8-293 0</inkml:trace>
  <inkml:trace contextRef="#ctx0" brushRef="#br1" timeOffset="147872.16">19353 8897 561 0,'0'0'15'15,"0"0"44"-15,0 0 120 0,0 0-107 16,0 0-56-16,0 0-16 16,-7 26-19-16,39 58 19 15,4 13 17-15,0 3-12 16,-8-11-2-16,-7-22 1 15,-3-25-8-15,-7-25 1 16,-8-14 3-16,1-3 36 16,-4-3 62-16,6-36 48 15,3-25-80-15,4-20-65 16,4-13-2-16,-4-6-5 16,2 2-18-16,3 8-11 15,-8 26-24-15,1 32-51 16,-5 31 43-16,-5 10-208 0,-1 24-249 15</inkml:trace>
  <inkml:trace contextRef="#ctx0" brushRef="#br1" timeOffset="148030.57">19395 9198 685 0,'0'0'171'16,"0"0"-3"-16,0 0-122 15,0 0-46-15,140-54-11 16,-33 28 11-16,30 5-171 16,28-7-226-16</inkml:trace>
  <inkml:trace contextRef="#ctx0" brushRef="#br1" timeOffset="148750.97">24542 7088 101 0,'0'0'2'0,"0"0"21"15,0 0 27-15,0 0-7 16,0 0-17-16,0 0 0 16,-1 0 4-16,1 0 14 15,0 0-25-15,0 0-18 16,0 0-1-16,-8 0-22 15,-10 4-130-15</inkml:trace>
  <inkml:trace contextRef="#ctx0" brushRef="#br1" timeOffset="149746.21">20921 9007 193 0,'0'0'50'0,"0"0"128"16,0 0-92-16,0 0 10 16,-3-76-5-16,3 62-13 15,0 0-34-15,7 5-24 16,3 1-20-16,5 8 0 15,11 0-17-15,4 7 0 16,4 19 4-16,-1 8 1 16,-6 5 3-16,-13-3-6 15,-8-5-1-15,-6-8 8 0,0-6-2 16,0-7 9-16,0-4 1 16,-1-4 5-16,1-2 3 15,0 0 14-15,0-13 11 16,0-19 28-16,0-11-60 15,0-10 3-15,10-6 1 16,10 5 19-16,2 12-3 16,4 9 7-16,-6 16-10 15,3 14-10-15,-1 3-8 16,7 26-13-16,-4 15 6 16,-1 10-2-16,-8 7 0 15,-10-2-73-15,-6-3-44 0,0-7-5 16,0-14-82-16,0-19-55 15</inkml:trace>
  <inkml:trace contextRef="#ctx0" brushRef="#br1" timeOffset="150032.47">21516 8818 344 0,'0'0'124'15,"0"0"88"-15,0 0-140 16,0 0-66-16,0 0-6 15,0 0-1-15,37 17-2 16,0 5 3-16,8 1 2 16,3 0-1-16,-1-3 3 0,-2-1-4 15,-3-5-11-15,-11-6-22 16,-14-3-3-16,-9-4 13 16,-8-1-1-16,0 6 7 15,-7 7-13-15,-15 6 12 16,-14 12 18-16,-6 2 7 15,2 6-2-15,-2 4-5 16,6 1-102-16,10-5-85 16,11-10-38-16</inkml:trace>
  <inkml:trace contextRef="#ctx0" brushRef="#br1" timeOffset="150234.5">22041 9092 407 0,'0'0'316'0,"0"0"-290"16,0 0 29-16,0 0-55 15,-47 96 0-15,9-37 4 16,-3 4-2-16,2-6-2 16,7-8-47-16,5-9-24 15,12-10-121-15,14-18-21 16,1-12-64-16</inkml:trace>
  <inkml:trace contextRef="#ctx0" brushRef="#br1" timeOffset="150806.28">22545 8913 745 0,'0'0'135'0,"0"0"43"16,0 0-147-16,0 0 0 15,0 0-22-15,0 0-4 16,1-2-5-16,1 33-13 16,-1 10 13-16,1 12 8 15,-2-7-7-15,1 0 3 16,-1-6-4-16,0-10 0 16,2-13-2-16,-1-9 5 15,-1-8-3-15,2 0 14 0,-2 0 1 16,1-3 18-16,5-16 34 15,8-11 0-15,4-15-44 16,9-16 7-16,1-11-20 16,-1-1-5-16,-5 10-3 15,-8 22 3-15,-6 19-5 16,-5 16 2-16,-1 6-8 16,-2 0 0-16,4 0-17 15,10 19-3-15,8 12 8 16,8 14 17-16,3 4 1 15,1 2 0-15,4-5-2 16,-7-6 3-16,1-8-2 16,-11-15 1-16,-9-7 0 15,-6-10 1-15,-4 0 4 16,1 0 5-16,3-21 25 0,3-14-27 16,3-18-3-16,-5-16-1 15,-2-7-1-15,1 1-6 16,-2 11 1-16,-1 22 2 15,0 17-8-15,0 17-17 16,-2 8-41-16,1 1-92 16,1 26-80-16,5 9-6 15,-1 11 34-15,-3-3-89 16</inkml:trace>
  <inkml:trace contextRef="#ctx0" brushRef="#br1" timeOffset="151216.09">23147 9092 273 0,'0'0'69'15,"0"0"84"-15,0 0-27 16,0 0-21-16,0 0 35 15,0 0-23-15,8-7-18 16,-8 7-31-16,0 0-58 16,0 0-10-16,0 0-7 15,0 0-3-15,0 0 9 0,0 4-21 16,0 14 7-16,0 6 11 16,0 13 4-16,0 6 10 15,0 3-9-15,-10 7 0 16,1-7 17-16,-2 0-18 15,-1-9 6-15,5-11-1 16,1-5-4-16,3-12-1 16,0-1 0-16,3-5 0 15,0-3-5-15,0 0 2 16,0 0-60-16,0 0-5 16,0-12-6-16,0-18-61 15,0-12-275-15</inkml:trace>
  <inkml:trace contextRef="#ctx0" brushRef="#br1" timeOffset="152079.97">22669 8953 16 0,'0'0'28'15,"0"0"-11"-15,0 0-17 16,0 0 0-16,0 0 0 16,0 0 33-16,0 0 33 15,0 0 23-15,0 0 6 16,0 0-18-16,0 0-11 16,0-4-40-16,0-1-25 0,0-3 9 15,-4 4 2 1,3-1 10-16,-3-3-4 0,1 2 10 15,-2-4 7-15,1 4-11 16,-4-7-7-16,-1 3 20 16,1-1-15-16,0 1 2 15,3 4 0-15,4 3 8 16,1 2 4-16,-2 1-36 16,2 0-5-16,-3 1-9 15,-2 19-19-15,-1 9 24 16,-3 1 8-16,3 3 2 15,-1-6-1-15,2-7 0 16,3-6 0-16,1-9 3 16,1-1-3-16,0-2 0 15,0-2 3-15,0 0-1 0,0 0 17 16,0 0 10-16,0 0 30 16,0-9 23-16,1-13-19 15,16-11-48-15,-2-8-2 16,2 4-6-16,-1 8 18 15,-2 3-19-15,-3 10-6 16,-3 2 3-16,-1 7-3 16,-4 4 0-16,-2 3 0 15,1 0-4-15,-2 0 4 16,6 0-16-16,3 8 1 16,8 7 13-16,7 6 2 15,1 1 0-15,0 5-1 0,-1 3 4 16,-1 0-3-16,0-1 0 15,-5 0 0-15,-1-9 0 16,-1-3 0-16,-5-3 0 16,-2-5 0-16,-1-3-14 15,0-2-29-15,2 0-59 16,-1-1-91-16,1-3-29 16,-3 0-67-16</inkml:trace>
  <inkml:trace contextRef="#ctx0" brushRef="#br1" timeOffset="156812.34">13991 9765 99 0,'0'0'0'0</inkml:trace>
  <inkml:trace contextRef="#ctx0" brushRef="#br1" timeOffset="158915.96">14270 9907 41 0,'0'0'0'0</inkml:trace>
  <inkml:trace contextRef="#ctx0" brushRef="#br1" timeOffset="161449.81">6282 10684 274 0,'0'0'1'16,"0"0"86"-16,0 0-12 16,0 0-14-16,0 0 7 15,0 0-14-15,0 0-12 16,0-27-5-16,0 27-19 16,0 0-18-16,0 11-15 15,0 19 0-15,0 15 15 0,-1 15 35 16,-7 8-11-1,-2 0-9-15,-2-6 9 0,0-6 8 16,-3-10-13-16,6-13-10 16,-1-13 19-16,7-5-8 15,0-10-6-15,3-2 4 16,0-3-8-16,0 0 9 16,0 0-6-16,0 0 1 15,0 0 21-15,0 0-22 16,0 0-2-16,0 0-11 15,16 1-2-15,11 1 2 16,10 6 0-16,2-2 0 16,0 0-1-16,-2 2-2 0,-1-3-30 15,0-1-51 1,-2-4-102-16,-4 0-72 0,-8-4-131 16</inkml:trace>
  <inkml:trace contextRef="#ctx0" brushRef="#br1" timeOffset="161796.34">6576 10995 218 0,'0'0'413'15,"0"0"-336"-15,0 0 25 16,0 0-1-16,0 0-37 15,0 0-49-15,0 0-7 16,-7 6 8-16,23-6-13 16,23 0 8-16,13 0-2 15,9-7-8-15,2-1 4 16,-11 0-5-16,-10 2 0 16,-17 1 7-16,-11-1-3 15,-7 6 10-15,-7 0 4 16,0 0-18-16,0 0 3 15,0 0-3-15,0 0-17 16,0 0-41-16,0 0-87 16,0 11-94-16,0-2-19 15,-3-4-75-15</inkml:trace>
  <inkml:trace contextRef="#ctx0" brushRef="#br1" timeOffset="162304.54">7346 10822 549 0,'0'0'38'0,"0"0"85"16,0 0-33-16,0 0-6 15,0 0-46-15,0 0-1 0,0-6 19 16,0 6-28-1,0 0-12-15,0 0 6 0,0 0-14 16,-3 0-3-16,-18 13-5 16,-1 9-12-16,-7 9 6 15,8 6 4-15,5 2 2 16,7 0-4-16,6-8 2 16,3-5-5-16,3-4 6 15,13-5-8-15,4-3 5 16,2-9-19-16,5-3-11 15,-5-2 31-15,1 0-6 16,-7-2 1-16,-7-3-1 16,-6 2 9-16,-3 2 16 0,0 1-10 15,0 0-5-15,0 0 1 16,-15 1-2-16,-7 12 0 16,-2 4 0-16,2 5 1 15,5 4 8-15,5 2-9 16,5-3-3-16,7 0 2 15,0-8-4-15,16-5 2 16,14-3 2-16,18-6-18 16,17-3-16-16,13 0-67 15,7-24-157-15,-7-10-241 16</inkml:trace>
  <inkml:trace contextRef="#ctx0" brushRef="#br1" timeOffset="163001.88">8469 10757 175 0,'0'0'31'0,"0"0"119"15,0 0-46-15,0 0 39 16,0 0-20-16,0 0-9 16,36-50-35-16,-36 50-50 15,-9 3-25-15,-15 19 1 16,-12 8-5-16,-10 11 22 16,-5 2-18-16,-1-1 8 15,-9-2 9-15,1-1-10 16,8-9 6-16,16-10 1 15,14-10-12-15,13-7 15 16,9-3-17-16,0 0 3 16,0 0 6-16,0 0-7 0,9 6-6 15,18 2-13-15,16 5 13 16,8 3 8-16,7 4-8 16,-3 1 0-16,-3-1-1 15,-10-3-15-15,1 3-61 16,-7-2-66-16,-3-7-120 15,-2-5-158-15</inkml:trace>
  <inkml:trace contextRef="#ctx0" brushRef="#br1" timeOffset="163475.94">9219 10925 673 0,'0'0'105'0,"0"0"7"16,0 0-20-16,0 0-46 15,0 0-41-15,0 0 10 16,-43-36-15-16,25 32-5 16,-3 1 1-16,-7 3-5 15,-2 0 3-15,-1 10-3 16,-2 17-4-16,3 6 8 15,5 9-8-15,8 1 8 16,10 0 0-16,7-6 1 16,0-8 2-16,16-10 0 15,5-4 2-15,6-10 6 16,3-5-5-16,4 0 5 16,-5-9 5-16,3-7-4 0,-9-8 2 15,-1 0-7-15,-4-4 0 16,-6-2 16-16,-6 6-16 15,-3 9 5-15,-3 8 11 16,0 5 9-16,0 2-27 16,0 0-21-16,0 21-18 15,0 9 25-15,0 16 3 16,0 4-26-16,0 7-73 16,7 2-75-16,19-10-38 15,5-12-24-15,18-21 52 0</inkml:trace>
  <inkml:trace contextRef="#ctx0" brushRef="#br1" timeOffset="163885.91">9508 11222 19 0,'0'0'400'0,"0"0"-359"15,0 0-8-15,0 0 2 16,0 0-29-16,0 0 2 15,-35 13 4-15,57-13-4 16,5 0 41-16,5 0-28 16,3 0-21-16,-5 0 2 0,-5 0-2 15,-5 11-4-15,-4 3 1 16,-7 8-4-16,-4 0 4 16,-5 1-1-16,0-6 4 15,0 0 2-15,-4-10-1 16,3-2-1-16,1-5 7 15,0 0 2-15,0 0 28 16,0-9 28-16,0-14-14 16,15-10-50-16,6-6-1 15,6-1-3-15,1 7 1 16,2 8 4-16,-6 5 28 16,-2 12 2-16,-7 8-20 15,3 0-12-15,-3 16-21 16,1 14 5-16,-8 10-13 0,-2 0-69 15,-6 2-90-15,0-6-67 16</inkml:trace>
  <inkml:trace contextRef="#ctx0" brushRef="#br1" timeOffset="164247.38">10613 10774 791 0,'0'0'68'16,"0"0"23"-16,0 0-61 15,0 0-1-15,0 0-29 0,0 0-13 16,-26 22-14-16,-1 21 27 16,-7 3 8-16,-12 7-1 15,1-6-7-15,2-4 5 16,4-7-3-16,9-13 11 15,15-7-7-15,5-12 24 16,7-4 24-16,3 0-23 16,0 0-5-16,0 0-8 15,3 3-14-15,16 1-4 16,20 8-12-16,16 5 12 16,20 3 0-16,5 2-40 15,5-1-16-15,-7 2-27 0,-2-6-87 16,-12-11-7-16,-12-6-347 15</inkml:trace>
  <inkml:trace contextRef="#ctx0" brushRef="#br1" timeOffset="164893.16">11570 10836 474 0,'0'0'11'0,"0"0"103"15,0-72 11-15,0 60-37 16,0 7-11-16,0 5-19 16,0 0-42-16,0 2-16 15,0 23-10-15,0 13-10 16,-3 15 20-16,-6 10 9 15,-4 7 1-15,-1-1-6 16,-2 3 4-16,4-11 0 16,-3-9 14-16,6-15-10 15,3-15 4-15,6-12 12 0,0-6-10 16,0-4 2-16,0 0 3 16,0 0-20-16,13 0 11 15,19 3-12-15,14-1 3 16,9 6-5-16,8-2-60 15,1-3-84-15,1-3-110 16,0 0-64-16</inkml:trace>
  <inkml:trace contextRef="#ctx0" brushRef="#br1" timeOffset="165132.81">12077 11123 559 0,'0'0'214'0,"0"0"-18"16,0 0-62-16,0 0-62 16,0 0-41-16,0 0-2 15,33-4-14-15,16 2-2 16,15-3-13-16,5 3-3 16,-5 2-3-16,-6 0-77 15,-12 0-40-15,-10-3 3 16,-16 3-104-16,-10-3-2 15,-10-4-21-15,0-3 50 16</inkml:trace>
  <inkml:trace contextRef="#ctx0" brushRef="#br1" timeOffset="165343.28">12353 10901 228 0,'0'0'349'0,"0"0"-86"16,0 0-77-16,0 0-89 15,0 0-47-15,0 0 9 16,-22 0-59-16,22 27-13 16,0 17 13-16,0 14 3 15,0 12 1-15,0 6-4 16,0 5-5-16,0 3-40 16,0 0-98-16,0-12-133 15,13-29-177-15</inkml:trace>
  <inkml:trace contextRef="#ctx0" brushRef="#br1" timeOffset="165761.7">13246 10998 854 0,'0'0'51'0,"0"0"63"16,0 0-71-16,0 0-35 15,0 0-8-15,0 0-5 16,-22-3-7-16,-5 19 5 16,-4 8 7-16,-9 5 2 15,7 0 2-15,12 4 2 0,0 1-5 16,12-1-1-16,9-4 0 16,0-5-4-16,0-8 2 15,15-6 2-15,9-7-1 16,-1-1 1-16,3-2-10 15,-7 0-6-15,-5 0-21 16,-8 0 32-16,-6 0 5 16,0 0 7-16,0 0-7 15,-6 0 6-15,-21 5-11 16,-3 10 10-16,-4 6 4 16,4 8 14-16,8 2 0 15,7 1-10-15,12 2-13 0,3-2 3 16,14-2-10-16,30-6-25 15,29-14-140-15,11-10-180 16</inkml:trace>
  <inkml:trace contextRef="#ctx0" brushRef="#br1" timeOffset="166309.65">14210 10850 382 0,'0'0'80'0,"0"0"95"0,0 0-33 15,0-76 39 1,0 76-98-16,0 0-80 0,0 22-3 15,11 21-17-15,17 20 17 16,12 16 23-16,-4 0-16 16,0-5-1-16,-8-8-2 15,-4-17-4-15,-6-13 2 16,-8-20-2-16,-2-9 1 16,-5-7 12-16,0 0 40 15,10-10 37-15,5-19-36 16,9-11-34-16,3-16-17 15,-1-10 2-15,-3-11-10 16,-3-5-3-16,-1 9-26 16,-6 14-7-16,-9 22-48 15,1 22-19-15,-4 15-92 0,-3 10-184 16</inkml:trace>
  <inkml:trace contextRef="#ctx0" brushRef="#br1" timeOffset="166925.47">14273 11114 18 0,'0'0'68'16,"0"0"-3"-16,0 0-9 16,0 0-22-16,0 0 5 15,0 0 23-15,3 0 2 16,-3 0 2-16,0 0 9 16,0 0 3-16,0 0-7 0,0 0 0 15,0 0-4 1,13 0 1-16,10 0-16 0,18-4-15 15,16-2 0-15,10 2-36 16,2 4-1-16,2 0-4 16,-2 0-89-16,-5 0-147 15,-9-10-156-15</inkml:trace>
  <inkml:trace contextRef="#ctx0" brushRef="#br1" timeOffset="167614.81">15691 11151 144 0,'0'0'345'0,"0"0"-175"15,0 0 19-15,0 0-122 16,0 0-26-16,0 0-26 16,-11-41-9-16,33 28-12 15,4 6 6-15,12 1-9 16,5 6 8-16,-1 3-9 15,-6 14 2-15,-8 8 2 16,-10 6-16-16,-12 2 10 16,-6 3-10-16,0 0 18 15,-21-4-4-15,3-8 9 0,-1-8-1 16,8-9 0-16,3-4 2 16,4 1 20-16,4-4 16 15,0-4 21-15,6-22 20 16,17-13-49-16,13-11-30 15,16-2-1-15,3 6-5 16,0 9 1-16,-5 10 5 16,-9 14 0-16,-11 10-3 15,-8 3-4-15,-6 19-9 16,-2 18 6-16,-11 15-8 16,-3 5-3-16,-3 3-56 0,-14-1-19 15,4-7-52 1,3-15-43-16,10-13-61 15</inkml:trace>
  <inkml:trace contextRef="#ctx0" brushRef="#br1" timeOffset="168011.97">16738 11163 733 0,'0'0'105'16,"0"0"-12"-16,0 0-27 15,0 0-23-15,0 0-26 16,0 0-17-16,23-1 0 16,32 4 15-16,15 0-8 15,10-3-7-15,1 0 0 0,-13 0-77 16,-13 0 1-16,-19 3-23 16,-17-2-160-16,-12 3 112 15,-7 9 13-15,-20 4 117 16,-12 3 9-16,-14 6-44 15,-2-1 12-15,-8-1 37 16,-2 2 3-16,2-6 43 16,1 1 29-16,13-6 33 15,15-5 20-15,12-6-20 16,8-1-22-16,7-3-49 16,0 0-15-16,23 0-4 15,32 0 1-15,24-3 19 0,15-6-35 16,13-1-9-16,6 0-46 15,8 0-77-15,-4-11-280 16</inkml:trace>
  <inkml:trace contextRef="#ctx0" brushRef="#br1" timeOffset="169482.37">21084 9643 154 0,'0'0'0'16,"0"0"97"-16,0 0 2 15,0 0-80-15,0 0 35 16,0 0-38-16,-10 6 0 16,10-6 10-16,0 2-16 0,0 0-1 15,18 5-8-15,18 3 11 16,17 2 35-16,19 5-28 15,18-1-9-15,18 1 3 16,18 3-12-16,18-3 0 16,18-4 1-16,5-6 3 15,13-2-3-15,-2-3-2 16,-1 3 5-16,-7 0-15 16,-4 2 17-16,-3 1-7 15,-13 3 1-15,-8-2 1 16,-28 1-3-16,-21-6 1 15,-24 2 0-15,-23-6-2 16,-22 0 2-16,-12 0 0 16,-11 0 1-16,1 0 3 15,-2 0 1-15,1 0-5 0,-1 0 0 16,2 0 3-16,-2 0-1 16,0 0 0-16,0-3 5 15,0 3 3-15,1-3 1 16,-1 2-5-16,0-1 3 15,0 2 15-15,0 0-14 16,0 0 4-16,0 0 5 16,0 0-5-16,0 0 6 15,0 0-10-15,0 0-7 16,0 0 12-16,0-1-15 16,0 1 0-16,0 0-2 15,0 0-11-15,-13 0-163 0,-14 7-79 16</inkml:trace>
  <inkml:trace contextRef="#ctx0" brushRef="#br1" timeOffset="170464.02">18057 11097 574 0,'0'0'12'0,"0"0"219"15,0 0-176-15,0 0-55 0,0 0-17 16,0 0 2-16,-49 101 13 16,49-37 2-16,0 4 0 15,6-1 18-15,4-8-14 16,-3-9 2-16,-2-17 7 15,-2-17 6-15,-2-11 31 16,1-5-3-16,-1 0 29 16,1-7 21-16,7-23 2 15,-6-13-32-15,3-20-67 16,0-10 4-16,-6-2-2 16,0-2-2-16,0 7 0 15,0 21-1-15,0 20 1 0,0 18 0 16,0 11 0-16,0 0-21 15,1 14 1-15,25 19-18 16,8 13 38-16,9 7 0 16,-1 0 0-16,-5-6 0 15,-5-8-1-15,-10-16 2 16,-6-13-2-16,-8-7 2 16,-5-3-1-16,0 0 29 15,3-10-7-15,7-16 35 16,0-20-40-16,4-14-17 15,-11-6 12-15,-6-4-12 16,0 12-2-16,0 15-2 16,0 16 4-16,0 21-12 15,0 6-39-15,0 6-99 16,0 23-35-16,0 12 51 0,10 11-82 16,10 1 21-16,-5-3-115 15</inkml:trace>
  <inkml:trace contextRef="#ctx0" brushRef="#br1" timeOffset="170888.05">18598 11344 340 0,'0'0'92'15,"0"0"10"-15,0 0 10 16,0 0-27-16,0 0-15 16,0 0-1-16,3-7-11 15,-3 7-23-15,0 0-17 16,0 0 5-16,0 0-23 15,0 10-8-15,0 14 8 16,1 10 33-16,6 5 16 16,-4 3-10-16,0 5-20 15,-3-5 23-15,0 1-31 0,0-13-9 16,0-2 13-16,0-8-14 16,0-6 2-16,0-3-3 15,0-2-5-15,0-4-44 16,0-3-78-16,0-2-81 15,0 0-32-15,0-16-35 16</inkml:trace>
  <inkml:trace contextRef="#ctx0" brushRef="#br1" timeOffset="171440.7">19326 11582 56 0,'0'0'709'0,"0"0"-683"16,0 0-4-16,0 0 1 15,0 0-15-15,0 0-5 16,-36 50 10-16,24-38-3 16,3-8-3-16,6-4-4 15,3 0 58-15,0 0 19 16,-1-6 8-16,-2-18-9 15,-1-5-74-15,1-10 7 16,3 3-12-16,0 2 3 16,0 7-8-16,0 8 1 0,7 12-5 15,-7 5-27 1,3 2-15-16,-3 0-18 0,3 9-6 16,0 11 43-16,-2 6 25 15,-1-6 7-15,0 3-3 16,0-6 1-16,-4-4 0 15,-2-6 2-15,-1-2 0 16,7-2 4-16,0-3 12 16,0 0-6-16,0-13 37 15,-3-12 7-15,3-2-47 16,0-3-5-16,6 11-2 16,2 8 3-16,0 4-11 0,-2 7 4 15,0 0-8 1,2 8 4-16,2 20-7 0,-7 10 8 15,-3 7 2-15,0 6 5 16,-20-2-3-16,-2-3 3 16,-8-3-3-16,-1-2-39 15,2-7-81-15,7-13-110 16,11-18-66-16</inkml:trace>
  <inkml:trace contextRef="#ctx0" brushRef="#br1" timeOffset="171980.13">19811 11176 836 0,'0'0'62'0,"0"0"92"16,0 0-119-16,0 0-35 16,0 0-11-16,0 0-9 15,6 42 12-15,4 5 8 16,5 6 4-16,-1-3-4 15,-5-5 0-15,-4-7 2 16,-2-13-2-16,0-8 0 16,-3-10 5-16,0-7 11 15,2 0 25-15,-2 0 5 16,0-7 5-16,0-19 26 16,0-16-37-16,0-15-39 15,0-15-1-15,0-6 0 0,-2-1 0 16,1 4-4-16,1 22 4 15,0 20-2-15,0 22 2 16,0 11-9-16,0 1-9 16,10 29-47-16,16 19 42 15,7 11 23-15,-2 6 0 16,-1-7-4-16,-5-9 4 16,-4-14-7-16,-9-13 7 15,-5-10 0-15,-2-12 4 16,-5-1-4-16,3 0 17 15,6-17 28-15,-2-16-3 16,2-20-37-16,-4-6 0 16,-4-5-4-16,-1 15-2 0,0 16-2 15,0 22-2-15,0 5 3 16,0 6-89-16,3 10-50 16,4 17-126-16,6 10 67 15,1 5-30-15,0-3-144 16</inkml:trace>
  <inkml:trace contextRef="#ctx0" brushRef="#br1" timeOffset="172184.68">20246 11337 542 0,'0'0'161'0,"0"0"71"16,0 0-94-16,0 0-37 0,0 0-27 15,0 0-74-15,0 24-5 16,2 20-8-16,11 18 4 15,4 4-3-15,-10-10-30 16,-2-10-94-16,-5-17 69 16,0-12-66-16,0-5 3 15,5-12-60-15,9-8-111 16</inkml:trace>
  <inkml:trace contextRef="#ctx0" brushRef="#br1" timeOffset="172376.69">20436 11338 717 0,'0'0'240'0,"0"0"-91"0,0 0-68 16,0 0-38-1,0 0 27-15,0 0-65 0,73-14-5 16,-15 11-9-16,7 0-57 16,4 3-37-16,-3-7 23 15,-12 3-127 1,-20-5 103-16,-13 0-123 0,-18-1 71 15,-3 3-54-15</inkml:trace>
  <inkml:trace contextRef="#ctx0" brushRef="#br1" timeOffset="172580.73">20609 11209 156 0,'0'0'356'15,"0"0"-115"-15,0 0-5 0,0 0-129 16,0 0-30-16,0 0-16 15,-29-7-39-15,29 23-22 16,0 14-26-16,0 11 22 16,0 14-2-16,0 11 6 15,0 4-7-15,-9-2-87 16,-1-11-85-16,4-20-132 16,6-28-25-16</inkml:trace>
  <inkml:trace contextRef="#ctx0" brushRef="#br1" timeOffset="172785.78">21043 11018 889 0,'0'0'161'0,"0"0"5"16,0 0-140-16,0 0-26 15,0 0-14-15,0 0 2 16,70 114 11-16,-41-50-10 15,-13 0-18-15,-7-6-120 16,-9-1-121-16,-5-5 66 16,-8-15-168-16</inkml:trace>
  <inkml:trace contextRef="#ctx0" brushRef="#br1" timeOffset="173301.15">21352 11394 313 0,'0'0'325'16,"0"0"-281"-16,0 0 69 15,0 0-108-15,0 0-5 16,0 0 0-16,53 73-3 16,-56-67-1-16,-6-3 8 15,-1-3 4-15,3 0 1 16,-4-12 12-16,3-8 24 15,3-2 6-15,5 0-10 16,0 2-22-16,4 4-19 16,11-1 0-16,7 8-8 15,-1 6-43-15,0 3-7 0,-3 0 12 16,-4 0 22-16,-8 12 1 16,-3 5 2-16,-3-1 7 15,0-2 13-15,0-3-4 16,-6-6 3-16,-1-2 2 15,3-3 0-15,2 0 20 16,1 0 36-16,-1-3 23 16,2-13-13-16,0 0-51 15,0-4 12-15,3 6-27 16,10 5 2-16,-7 4 12 16,-1 3 21-16,-3 2-25 15,-1 0-10-15,-1 10-20 16,0 13 19-16,0 9-8 15,0 8 7-15,-17 3 2 0,-7 1 0 16,-5-2-4-16,0-6-60 16,0-5-102-16,7-14-92 15,7-12-177-15</inkml:trace>
  <inkml:trace contextRef="#ctx0" brushRef="#br1" timeOffset="173834.07">22075 11122 915 0,'0'0'21'0,"0"0"99"16,0 0-120-16,0 0-22 16,0 0-10-16,-34 87 31 15,19-36 1-15,0 4 0 16,1 1 0-16,3-8-6 15,5-6 6-15,0-17 0 16,2-11-1-16,4-14 4 16,0 0 13-16,0 0 3 15,0-24 34-15,0-16 32 16,0-8-79-16,10-16-5 16,-4-8-2-16,4-4 2 0,-1 4-6 15,-2 18 5-15,-2 19 0 16,-4 18 2-16,3 14-2 15,-4 3-4-15,4 11-16 16,3 23-13-16,5 19 23 16,6 14 10-16,-1 2 0 15,-1-9 0-15,-3-5 4 16,4-14-6-16,-5-12 2 16,-2-13 0-16,-3-10 3 15,3-6 2-15,-1-17 21 16,4-12 7-16,0-17-28 15,-5-9 2-15,-5-12-7 16,-3 5-12-16,0 6 2 0,0 19-41 16,0 17 33-1,0 16-6-15,0 4-70 0,-12 14-160 16,4 19-9-16,2 6 39 16,5 3-14-16</inkml:trace>
  <inkml:trace contextRef="#ctx0" brushRef="#br1" timeOffset="174072.28">22293 11338 475 0,'0'0'169'0,"0"0"-30"16,0 0-6-16,0 0-75 15,0 0-12-15,0 0-18 0,0 9-28 16,0 22-5-1,0 8 5-15,0 15 1 0,0 1 9 16,0-2-7-16,-6-3-3 16,-3-11 3-16,-6-6-3 15,1-11 0-15,4-8-71 16,4-11-142-16,6-3-104 16</inkml:trace>
  <inkml:trace contextRef="#ctx0" brushRef="#br1" timeOffset="174313.06">22469 11301 846 0,'0'0'194'0,"0"0"-46"16,0 0-61-16,0 0-47 15,0 0-38-15,0 0-2 16,73-3-2-16,-16 3-8 15,6 0-8-15,-3 0-94 16,-6 0 40-16,-11-11-40 16,-15 3 28-16,-14-2-69 15,-11 6-40-15,-3-4 22 16,-13 0-124-16</inkml:trace>
  <inkml:trace contextRef="#ctx0" brushRef="#br1" timeOffset="174522.71">22646 11136 423 0,'0'0'143'0,"0"0"151"16,0 0-142-16,0 0-71 15,0 0-27-15,0 0 14 16,-13 3-51-16,13 23-17 16,-2 19-15-16,-3 13 15 15,-9 4 8-15,-7 2-8 16,-9 3-13-16,-2-5-28 15,0-10-77-15,7-15-47 16,11-17-74-16,14-20-52 16</inkml:trace>
  <inkml:trace contextRef="#ctx0" brushRef="#br1" timeOffset="174887.79">23123 11229 300 0,'0'0'539'0,"0"0"-350"16,0 0-128-16,0 0-46 15,0 0-5-15,0 0-10 16,27-64-20-16,6 58-23 16,8-2 14-16,-3 0 25 15,4 7-2-15,-9 1 6 0,-6 0-7 16,-12 4-2-1,-8 12-5-15,-5 7-14 0,-2 4-2 16,-11 7 17-16,-14-1 3 16,-9 2 10-16,-7-5-2 15,5-6 9-15,3-4 3 16,13-8 7-16,11-7 25 16,1-3-12-16,8-2-29 15,0 0-1-15,14 0 3 16,15 0-3-16,15 0-46 15,8-7-105-15,6 1-150 16,3 2-181-16</inkml:trace>
  <inkml:trace contextRef="#ctx0" brushRef="#br1" timeOffset="175422.41">23698 11453 576 0,'0'0'4'0,"0"0"1"16,0 0-5-16,0 0 1 15,0 0 3-15,0 0-4 16,-30 70 4-16,25-64 3 16,1-6-5-16,3 0 9 0,-2 0 42 15,0-12 17 1,0-5 2-16,3-3 0 0,0-7-63 15,7-4-9-15,12 3-20 16,4 5-30-16,-1 10 34 16,-2 2 0-16,-8 8 11 15,-5 3 5-15,-7 0-12 16,0 11-2-16,0 9-4 16,0 5 10-16,-10 0 6 15,-2-6 2-15,3-7-2 16,-2-4 1-16,5-5 2 15,5-3 5-15,1 0 6 16,0 0 59-16,0-3 25 16,0-14-33-16,0 0-36 0,0-3-9 15,3 4-17-15,4 5 8 16,1 3-6-16,-2 6-3 16,-5 0 31-16,-1 2-14 15,2 0-17-15,1 14-11 16,-2 15-6-16,-1 11 14 15,0 6-3-15,-19 0 3 16,-15-3-1-16,-11 3-25 16,-4-2-79-16,-3-15-122 15,13-7-152-15</inkml:trace>
  <inkml:trace contextRef="#ctx0" brushRef="#br1" timeOffset="175804.81">24582 11562 836 0,'0'0'60'15,"0"0"6"-15,0 0-57 16,0 0-9-16,0 0-29 16,0 0-84-16,60 0-5 15,-33 0-74-15,-1 0-73 16</inkml:trace>
  <inkml:trace contextRef="#ctx0" brushRef="#br1" timeOffset="176053.21">25172 11562 952 0,'0'0'8'0,"0"0"4"16,0 0-12-16,0 0-11 16,0 0-49-16,92 16-153 15,-53-16-51-15,-2 0-78 0</inkml:trace>
  <inkml:trace contextRef="#ctx0" brushRef="#br1" timeOffset="176299.4">26040 11589 370 0,'0'0'222'15,"0"0"-117"-15,0 0-62 16,79 0-43-16,-42 6-7 16,2-3-81-16,-2-3-58 15,-1 0-122-15</inkml:trace>
  <inkml:trace contextRef="#ctx0" brushRef="#br1" timeOffset="177026.39">24636 11483 570 0,'0'0'94'16,"0"0"63"-16,0 0-135 0,0 0-22 15,0 0-15-15,0 0 11 16,-87 47 4-16,68-29 0 16,6-6-5-16,5-7 8 15,7-1-7-15,1-1 3 16,0-3 1-16,27 0 0 15,13 0 13-15,5 0-4 16,2-7-3-16,-9-5-3 16,-12-5 8-16,-6 1-11 15,-8-1 1-15,-9 4 16 16,-3-1 5-16,0 5 11 16,-9 2-5-16,-11 1-4 15,-5 6-24-15,-2 0 0 0,1 7-4 16,3 12-2-16,2 4 3 15,6 3-8-15,9 3-95 16,6-2-113-16,2-3-63 16</inkml:trace>
  <inkml:trace contextRef="#ctx0" brushRef="#br1" timeOffset="177381.83">25261 11642 498 0,'0'0'78'16,"0"0"39"-16,0 0-116 15,0 0-1 1,-97-7 0-16,70 7 3 0,7 9 2 16,3 2 5-16,5-1-10 15,6 1-2-15,5-3 2 16,1-2 1-16,0 0 2 15,13-4 8-15,11-2 2 16,4 0 13-16,5 0-3 16,1-13 6-16,-4-4-7 15,-6 0-16-15,-3-2 2 16,-10 2 0-16,-6-3 6 16,-5 4 21-16,0 5-29 0,-16 3-6 15,-14 8-12 1,-4 0-14-16,-5 18-57 0,6 9-89 15,8-3-88-15</inkml:trace>
  <inkml:trace contextRef="#ctx0" brushRef="#br1" timeOffset="178016.52">26116 11648 494 0,'0'0'45'0,"0"0"64"15,0 0-109-15,0 0 0 16,-83 37 5-16,69-24 0 16,6-3-4-16,7-3-1 15,1-1 4-15,0-6 2 16,10 0-1-16,22 0 45 16,11 0 18-16,-1-6-29 15,-8-5-1-15,-7-3 36 16,-11 3-2-16,-8-3-28 15,-4 0-23-15,-4 5-19 16,0-1 2-16,0 7-4 16,-9 0-2-16,-10 3-1 0,-3 0-5 15,0 0 3 1,2 3 3-16,3 3-6 0,10 5 6 16,4-9-7-16,3 1-25 15,0-3-18-15,0 4-15 16,13 0 1-16,7-4 7 15,3 0-79-15,-2 0-25 16,-4-4-31-16</inkml:trace>
  <inkml:trace contextRef="#ctx0" brushRef="#br1" timeOffset="184008.59">966 13213 3 0,'0'0'83'0,"0"0"-3"15,0 0-15-15,0 0-1 16,0 0-7-16,0 0-24 16,0 0 11-16,-24-62-8 15,18 49-14-15,-5-4 9 16,-3 4-10-16,-4 0 12 16,-3 2-18-16,-3 9 21 0,-4 2-28 15,-8 2 5 1,-3 26-8-16,-2 11-5 0,0 17 0 15,10 5-4 1,4 0 4-16,15-7 0 0,12-9-2 16,3-9 0-16,33-11 0 15,9-6 2-15,4-16 0 16,12-3 11-16,2-3-10 16,-2-14-1-16,-1 5 8 15,-15 5-7-15,-7 4-1 16,-13 3 0-16,-11 3-5 15,-5 22 5-15,-9 12 0 0,0 16 2 16,-12 6 13 0,-21 1-10-16,0-1-3 0,-7-8 14 15,0-6 10-15,10-12-3 16,9-16-9-16,11-14 14 16,7-3 25-16,1-10-21 15,2-33-11-15,0-16-21 16,0-10-13-16,3-5 11 15,15 12-15-15,3 6 14 16,6 16-4-16,-5 16 7 16,-1 11-2-16,0 11-4 15,6 2-7-15,3 19 11 16,1 11-3-16,2 7 5 16,0-2 4-16,-5-4-4 15,-4-8 0-15,-5-10-1 0,-4-4 0 16,-2-9-2-16,1 0-81 15,7-9-36-15,-3-21 34 16,1-17-26-16,-7-8-40 16,-6-8 41-16,-6-6 49 15,0-3 41-15,-10 1 21 16,-10 9 36-16,2 15 98 16,3 21-70-16,2 16 95 15,7 10-35-15,0 0-72 16,1 23-51-16,3 4-1 15,2 6-1-15,0-4-2 16,13-9 0-16,8-6 3 16,-3-4 0-16,-2-10 2 0,-2 0 6 15,-1 0-5-15,-1-11 10 16,-3-5 4-16,-6-7-9 16,-3-2-3-16,0 0-5 15,-3 5-5-15,-14 7-29 16,0 13-49-16,3 13-44 15,1 27-106-15,8 7 42 16</inkml:trace>
  <inkml:trace contextRef="#ctx0" brushRef="#br1" timeOffset="184707.44">1512 13435 505 0,'0'0'14'0,"0"0"124"16,0 0-74-16,0 0-64 15,0 0-13-15,0 0-2 16,0 0 12-16,27 79 6 16,-9-56-6-16,1-2 8 15,-7-8-5-15,-3-9 0 16,-3-4 0-16,-3 0 1 15,0 0-1-15,5-7 6 0,2-17 34 16,-1-9-11 0,0-6-6-16,1 0-15 0,-4-2-1 15,-3 15 9-15,0 13-13 16,-1 9-3-16,2 4-10 16,11 9-22-16,5 13 9 15,5 6 15-15,5-3-17 16,-5-8-4-16,-3-8 6 15,-5-9 1-15,4 0 9 16,-5 0 13-16,-1-17 8 16,4-7 1-16,-10-2-4 15,-4-4 17-15,1-6-3 16,-3 4 11-16,0 6-13 16,0 9-1-16,1 6-4 15,-4 11-12-15,6 0-10 0,6 3-13 16,9 14 12-16,6 6 10 15,7-2 1-15,-1-6 0 16,-3-5-4-16,-5-7-3 16,-1-3-8-16,-9 0 14 15,3-16 2-15,-8-7 1 16,-2-7 8-16,-5-6-8 16,-3-4 12-16,0-9-10 15,0 3 3-15,0 7 6 16,-6 12 1-16,3 10 37 15,1 14 12-15,2 3-8 16,0 8-55-16,0 21-24 16,8 10 16-16,11 11 8 15,2-1 0-15,0-4-48 0,3-8-29 16,-2-13-58-16,-4-14-25 16,-3-10-113-16</inkml:trace>
  <inkml:trace contextRef="#ctx0" brushRef="#br1" timeOffset="184946.58">2185 12646 437 0,'0'0'66'0,"0"0"-21"16,-58 85 16-16,53-54-61 0,5-9 0 15,0-5-5-15,12-10 4 16,3-4 1-16,0-3 0 15,3-7 25 1,-3-13 2-16,-2-9-10 0,-5-4-15 16,-7-1-2-16,-1 5 0 15,0 12-25-15,-15 17-21 16,-1 7-38-16,2 32-149 16</inkml:trace>
  <inkml:trace contextRef="#ctx0" brushRef="#br1" timeOffset="185341.91">2616 13098 665 0,'0'0'8'0,"0"0"87"16,0 0-3-16,0 0-51 15,0 0-40-15,0 0 9 16,-15-16 8-16,15-11 5 16,0-12-23-16,3-11-12 15,-3-6 12-15,0 0 5 16,0-4-1-16,-15-3 0 16,-3-2 3-16,-6 6-2 15,-1 9-2-15,6 19-1 0,5 13-1 16,5 18-1-16,6 8-1 15,-1 40-67-15,4 22 47 16,0 18 16-16,13 8-50 16,11-6 12-16,7-12-13 15,2-9-44-15,3-23-21 16,3-22 19-16,5-24-24 16,-3-10 30-16,1-33-16 15</inkml:trace>
  <inkml:trace contextRef="#ctx0" brushRef="#br1" timeOffset="187105.74">2883 12762 105 0,'0'0'146'0,"0"0"12"0,0 0 0 16,0 0-72-1,0 0-74-15,0 0-10 0,-16 109 13 16,16-60-10-16,0-6-5 16,10-9 1-16,5-9-1 15,6-11 0-15,-6-11-2 16,7-3 2-16,-1-10-11 15,1-16 0-15,-2-8 9 16,-4 1-2-16,-10-6-16 16,-6 6 20-16,0 6 11 15,0 11-3-15,0 9 23 16,-3 7 27-16,0 0-58 16,3 13-5-16,0 17-33 0,0 4 38 15,0 2 11 1,15-7-11-16,3-9 0 0,0-4-2 15,1-8 1-15,-1-8 1 16,3 0-14-16,0-11-6 16,6-15 16-16,-5-10 4 15,-4-3-1-15,-3-5-7 16,-11-1 8-16,-4 6 2 16,0 11-2-16,0 11 1 15,0 14 21-15,0 3 7 16,0 0-29-16,0 0-4 15,0 0-9-15,0 0-7 0,0 3-11 16,5 3 30 0,4-1-6-16,7-2 9 0,1-3-2 15,2 0 0-15,2 0 0 16,-6 0 2-16,-2 0-2 16,-2 0 0-16,-2 6-3 15,-2 2 2-15,2 1-9 16,3 4 9-16,-2-1 2 15,1 1 1-15,-2-6-2 16,1 0 0-16,-1-4 2 16,0-2-2-16,0-1 0 15,3 0-5-15,0 0 5 16,3-17 5-16,0-6-5 16,-2-10 0-16,1-4 0 15,-7 1 3-15,-1 0-3 0,-3 10 6 16,-3 12 7-16,0 8 36 15,0 2 21-15,0 4-17 16,0 0-13-16,0 0-39 16,0 0-1-16,0 0 0 15,0 0-1-15,0 0 1 16,0 0 0-16,0 0 2 16,0 0 23-16,0 0 0 15,0 0 13-15,0 0 3 16,0 0-15-16,0 0 9 15,0 0-17-15,0 0-7 16,0 0 3-16,0 0-14 16,0 0 0-16,0 0 9 15,0 0-1-15,0 0 9 0,0 0-12 16,0 0 11-16,0 0 8 16,0 0-22-16,0 0 6 15,0 0-2-15,0 0 3 16,0 0 3-16,0 0-12 15,0 0-2-15,0 0 2 16,0 0 2-16,0 0-1 16,0 0-1-16,0 0 3 15,0 0 3-15,0 0-6 16,0 0 0-16,0 0 2 16,0 0-2-16,0 0-1 0,0 0-9 15,0 0-17-15,0 0 8 16,0 0-11-16,0-6 6 15,0-7 14-15,-3-4-62 16,-3 0 61-16,2 0 10 16,-4 5 1-16,5-1-3 15,0 7 3-15,0 1-1 16,3 2-4-16,0 3 0 16,0 0-14-16,0 0-5 15,0 0-7-15,0 0 15 16,0 0-14-16,0 0 5 15,0 0 21-15,-3 0 4 0,3 0 3 16,0 0-3 0,0 0 1-16,0 0 5 0,0 0-6 15,0 0 0-15,0 0-1 16,0 0 1-16,0 0 0 16,0 0-3-16,0 0-14 15,0 0 8-15,0 0-8 16,0 0 15-16,0 0 0 15,0 0 3-15,0 0-1 16,0-3 1-16,0 3 2 16,0 0 4-16,0 0-6 15,0 0-1-15,0 0 6 16,0-3-4-16,0 3 1 16,0 0-3-16,0 0 2 15,0 0 1-15,0-3-3 0,0-4 0 16,0 3-1-16,0 4 2 15,0 0-1-15,0 0 0 16,0 0-1-16,0 0-1 16,0 4-18-16,0 20-2 15,9 7 20-15,5 16 4 16,2 7 3-16,2 5 8 16,3-3-12-16,4-7 5 15,-1-16-6-15,1-9 0 16,-2-14-2-16,-1-7 2 15,2-3 8-15,-2-14-2 16,1-19-3-16,-4-9 5 0,-5-5-8 16,-4-2 0-1,-7 5 0-15,0 8 3 0,-3 13 4 16,0 10 34-16,0 10 29 16,0 3 10-16,0 0-44 15,0 0-33-15,0 10-3 16,0 16-9-16,0 13 9 15,6 15 6-15,18 9-5 16,4 2 8-16,8 2-9 16,-6-11 1-16,-11-7-2 15,-13-6 1-15,-6-1 0 16,-19-4 2-16,-23 5-2 16,-18-1-1-16,-23-3-66 0,-32 2-90 15,-21-5-151 1,-31 3-147-16</inkml:trace>
  <inkml:trace contextRef="#ctx0" brushRef="#br1" timeOffset="187482.25">508 14615 726 0,'0'0'14'0,"-119"0"-10"16,95 0 131 0,15 0-19-16,6 0-47 0,3 0-40 15,21-14-21-15,40-12 8 16,51-20 5-16,49-14-17 16,45-16-2-16,39-17-2 15,32-19 0-15,39-17-6 16,24-19 5-16,8-4-10 15,7 2-14-15,-30 13 3 16,-40 14 5-16,-48 21 12 16,-61 19 5-16,-61 23 0 15,-51 28 0-15,-37 18 5 16,-23 11 13-16,-4 3 17 16,-7 3-35-16,-17 17 0 15,-13 6-98-15,-2 4-156 0,6-7-75 16</inkml:trace>
  <inkml:trace contextRef="#ctx0" brushRef="#br1" timeOffset="188553.95">4597 13309 172 0,'0'0'14'0,"0"0"-12"15,0 0 21-15,0 0-4 0,0 0 33 16,0 0 24-16,37 43 28 16,-9-62 30-16,2-5-31 15,0-8-71-15,1-5-15 16,-5-2-7-16,-4-3 13 16,-4-9-8-16,-6-4 2 15,-6-6 15-15,-6-11-26 16,0-7 4-16,0 3-7 15,-12 13-2-15,3 24 8 16,2 22 6-16,2 16 11 16,4 1-21-16,-1 17-5 15,2 26-59-15,0 23 59 16,0 10 3-16,3-1-3 16,15-4 0-16,4-11 0 15,1-15 0-15,2-11 0 0,-1-15-8 16,1-8 6-16,-1-9 2 15,2-2 6-15,2-13-2 16,2-10-2-16,1-7 10 16,-7 0-12-16,-3-5-3 15,-9 4 1-15,-6 5 2 16,-2 6 6-16,-4 17-6 16,0 3-4-16,0 0 3 15,3 6-28-15,9 18 3 16,4 2 26-16,4 1 0 15,5-2-1-15,-1-8 1 16,0-6 0-16,-3-5-1 16,0-6 5-16,-2 0-4 0,4-6 7 15,-1-8 2-15,3-6 1 16,-1 4-6-16,-3 0 2 16,-6 7 9-16,-3 1-15 15,1 8-2-15,-1 0-3 16,6 0-7-16,7 16 7 15,1 3-5-15,4 2 10 16,1 1 0-16,-1-5 0 16,-3-3-32-16,1-8-81 15,-1-6-77-15,-5-6-124 16</inkml:trace>
  <inkml:trace contextRef="#ctx0" brushRef="#br1" timeOffset="188720.9">5635 12682 496 0,'0'0'147'0,"0"0"-26"15,0 0 11-15,0 0-120 16,0 0-12-16,0 0-11 16,-33 11-107-16,33 18-167 15,0 11-11-15</inkml:trace>
  <inkml:trace contextRef="#ctx0" brushRef="#br1" timeOffset="189185.72">4679 13802 123 0,'0'0'457'0,"0"0"-379"16,0 0 117-16,0 0-160 15,0 0 7-15,0 0-32 16,-12-86 16-16,30 69-26 16,12 2-3-16,1 10 2 15,6 5-15-15,-1 5-21 0,-2 20-29 16,-10 9 23-16,-4 5 20 15,-13 4-16-15,-4 0 10 16,-3-6 9-16,0-8 15 16,-3-10 5-16,-3-11 0 15,3-5 0-15,3-3 10 16,0 0 0-16,0 0 38 16,0-26 11-16,0-15-44 15,0-7-15-15,6 1-5 16,12 10 0-16,-2 12 0 15,4 14-1-15,-1 8 2 16,5 3-3-16,-3 17-23 0,1 19-4 16,-1 17-7-16,-6 12-55 15,-3-2-88-15,-3-12-116 16</inkml:trace>
  <inkml:trace contextRef="#ctx0" brushRef="#br1" timeOffset="189626.31">5355 13762 503 0,'0'0'222'16,"0"0"-201"-16,0 0 43 16,0 0-60-16,0 0-4 0,0 0-3 15,-5 0-16 1,51 0 19-16,26-3 13 0,16-10-8 15,3-7-5-15,-6 0-24 16,-21 1-131-16,-19 2 134 16,-20 6-101-16,-13 5 122 15,-12-1 1-15,-7 4 18 16,-23 0-19-16,-6 0-27 16,-9-1 27-16,5-3 0 15,9 1 7-15,8 0 29 16,10-1 16-16,7 4 3 15,3-1 8-15,3-3-21 0,3 1-11 16,19-1-31 0,11 5-9-16,6 2 5 0,7 5-1 15,2 19-2-15,-5 9 4 16,-6 6 3-16,-13 8-5 16,-15 9 5-16,-9 6-41 15,0 2-13-15,-9-12-36 16,-10-8-27-16,5-18-17 15,7-23-132-15</inkml:trace>
  <inkml:trace contextRef="#ctx0" brushRef="#br1" timeOffset="190092.11">6179 13626 599 0,'0'0'0'0,"0"0"-11"15,0 0 11-15,0 0 1 16,0 100 12-16,6-67-2 16,0-3 18-16,2-4 6 15,2-5-26-15,-1-6 2 16,0-8 10-16,0-7-12 16,0 0 1-16,3 0 17 15,4-17 7-15,4-9 11 16,2-10-6-16,2 0-24 15,-2-6-2-15,-2 4-5 16,-1 12-8-16,-4 6 4 0,0 7-4 16,3 12-9-16,1 1 4 15,2 1-19-15,-3 19 21 16,-6 2-25-16,-3 2 14 16,-6-5 14-16,-3-7 0 15,0-3 7-15,0-3-3 16,-15-1 1-16,-15-5 22 15,-13 0-20-15,-8 0-4 16,-4-12 7-16,0-8-5 16,-2-2-9-16,5 5 4 15,16 1-17-15,11 6 15 16,14 9-20-16,7 1-55 16,4 6-80-16,0 18-147 0,6-4 17 15</inkml:trace>
  <inkml:trace contextRef="#ctx0" brushRef="#br1" timeOffset="190617.43">6351 12497 575 0,'0'0'26'0,"0"0"40"0,0 0 36 15,0 0-43-15,0 0-59 16,0 0 0-16,-24-3-18 16,27 37 18-16,9 14 37 15,3 18-22-15,-5 4 6 16,-2 2-20-16,-5-9 1 15,0-13 0-15,-3-20 0 16,0-18 1-16,3-7-3 16,-3-5 6-16,0 0 35 15,0 0 0-15,3 0 15 16,-3 0-3-16,4-14-17 16,-1-13-12-16,6-2-24 15,3-4-23-15,6 10 21 16,4 9-32-16,8 7 12 15,3 7-1-15,7 0-18 0,-4 21-18 16,-6 8-7-16,-11 7 10 16,-10 3 20-16,-9 2 5 15,-6-1 22-15,-22 0 9 16,-5-8 0-16,-6-6 5 16,-1-6-5-16,0-9-3 15,1-11-3-15,6 0-113 16,11-20-84-16,7-14-137 15</inkml:trace>
  <inkml:trace contextRef="#ctx0" brushRef="#br1" timeOffset="191088.04">6761 13031 446 0,'0'0'57'15,"0"0"33"-15,0 0-32 16,0 0-40-16,0 0-17 16,0 0 0-16,64-31-2 0,-43 31 0 15,3 0-5-15,3 16 1 16,-2 14 2-16,-1 5-1 15,-9 5-13-15,-8 3 10 16,-2-6 2-16,-5-8 1 16,0-8 4-16,0-12 2 15,0-6-1-15,0-3 10 16,0 0 19-16,0 0 25 16,-5-9 28-16,-2-11-57 15,4-13-14-15,3-4-12 16,0-2-1-16,6 3-3 15,12 5-7-15,1 9 11 16,4 9-2-16,2 6 2 16,-1 7-9-16,1 3-2 0,-4 19 3 15,-6 12 5-15,-3 12-25 16,-5 7-25-16,-7 10-35 16,0 0-56-16,0-8-122 15</inkml:trace>
  <inkml:trace contextRef="#ctx0" brushRef="#br1" timeOffset="191352.91">7722 12917 931 0,'0'0'36'16,"0"0"108"-16,0 0-59 15,0 0-9-15,0 0-76 16,0 0-6-16,3-9-3 16,34 9 0-16,11 0-4 15,7 0 13-15,-3 0-93 16,-7 0-19-16,-9 0-57 16,-11 0-36-16,-7 0-19 15,-15 0 58-15,-3 5-8 16</inkml:trace>
  <inkml:trace contextRef="#ctx0" brushRef="#br1" timeOffset="191534.45">7692 13157 106 0,'0'0'162'0,"0"0"23"16,0 0-21-16,0 0-1 16,0 0-22-16,0 0-68 15,-12 11-48-15,37-11-19 16,14-6-6-16,16-8 19 15,5 3-19-15,7-5-25 16,9 7-126-16,-9-2-8 16,-10-1-248-16</inkml:trace>
  <inkml:trace contextRef="#ctx0" brushRef="#br1" timeOffset="191928.13">8433 12603 549 0,'0'0'242'15,"0"0"-90"-15,0 0-55 16,0 0-25-16,0 0-58 16,0 0-11-16,-6-3-2 15,6 23-1-15,6 16 0 16,6 17 12-16,0 6-6 15,-9 7-5-15,-3 0 1 16,0-3 3-16,0-7-1 16,0-10-4-16,0-13 0 0,-3-10 8 15,3-7-2-15,0-11 1 16,0 0 3-16,0-5-10 16,0 0 17-16,0 0-17 15,0 1 1-15,0 2-2 16,15 5 3-16,12 1 3 15,15-3-5-15,10-1 7 16,9-5-18-16,0 0 9 16,-4 0-102-16,-12-15-24 15,-14-2-150-15,-17-5-40 16</inkml:trace>
  <inkml:trace contextRef="#ctx0" brushRef="#br1" timeOffset="192409.96">7537 13031 6 0,'0'0'3'16,"0"0"-2"-16,0 0 0 15,0 0 12-15,0 0-2 16,0 0 74-16,-42-5 14 16,42 5 13-16,0 0-16 15,0 0-15-15,0 0 0 16,0 0-5-16,0-3-25 16,0 3 1-16,0 0 9 0,6-4-19 15,21-1-8 1,13 0 10-16,14-1-37 0,4 6-7 15,3 0 0-15,-3 0-105 16,-4 0-52-16,-12 6-89 16,-11-6-147-16</inkml:trace>
  <inkml:trace contextRef="#ctx0" brushRef="#br1" timeOffset="193092.28">7625 12942 157 0,'0'0'4'0,"0"0"65"15,0 0 21-15,0 0-33 16,0 0 27-16,0 0 11 0,0-12-14 16,0 12-2-16,0 0-14 15,0 0 13-15,0 0-16 16,0 0-5-16,0 0-4 16,0 0-20-16,0 0-17 15,10 0 4-15,14 0-19 16,9-5 18-16,16 2-4 15,6 1-11-15,5 2-4 16,7 0-2-16,5 0 2 16,-7-3-4-16,-8-1-16 15,-17-1-23-15,-17 0-2 16,-13 2-16-16,-10 3-79 16,-10 0 30-16,-26 10-98 0,-15 10-67 15</inkml:trace>
  <inkml:trace contextRef="#ctx0" brushRef="#br1" timeOffset="193465.95">7598 13280 509 0,'0'0'85'16,"0"0"40"-16,0 0-14 16,0 0-41-16,0 0-31 0,0 0 24 15,-9 3-9-15,9-3-13 16,0 0-12-16,0 0-15 16,0 0 17-16,0 0-18 15,0 0-4-15,16 0-9 16,17-10 0-16,18-9-3 15,10-1 3-15,-1 4 0 16,-5 2-2-16,-3 1 2 16,-4 1 0-16,-8 4-1 15,-12 5 0-15,-14-1-38 16,-8 4-49-16,-6 0-63 16,0 0-30-16,-12 10-68 15,-18 4 20-15</inkml:trace>
  <inkml:trace contextRef="#ctx0" brushRef="#br1" timeOffset="194117.99">6296 12861 63 0,'0'0'93'16,"0"0"-85"-16,0 0 83 15,0 0-48-15,0 0-27 16,0 0-7-16,4-3 12 16,-4 3-3-16,3 0-12 15,3 3-3-15,0 10 16 16,3 4-1-16,0 0 7 15,-3 5-19-15,0 4 7 0,-3 4-3 16,0 0 1 0,-3 2 9-16,0-2-8 0,0-7-10 15,0-3 29-15,0-3-20 16,0-4 9-16,0-5-14 16,0-3-5-16,6-1-1 15,7-1-2-15,8-3-12 16,15 0-60-16,4 0-151 15</inkml:trace>
  <inkml:trace contextRef="#ctx0" brushRef="#br1" timeOffset="195274.42">9543 12908 442 0,'0'0'38'0,"0"0"160"16,0 0-91-16,0 0-39 15,0 0-14-15,0 0 10 16,-15 0-23-16,21 0-12 16,30-5-1-16,22-2 8 0,21-1-10 15,2 0-26-15,2 6 2 16,-10 0-10-16,-6 2 3 15,-10 0-43-15,-20 0-26 16,-10 2-49-16,-18 0-20 16,-6 1-26-16,-3 5 51 15,-3 1 75-15,-19 4 20 16,-14-4-67-16,-12 2-18 16,-7-2 57-16,-5 3 0 15,-4 3 7-15,0 5 38 16,7 0 6-16,8-3 31 15,18 0 57-15,10-7-12 16,9-8 11-16,9 1 12 0,3-3-14 16,0 0-51-16,0 0-10 15,18 3-19-15,19-2 7 16,14 2 63-16,12 0-39 16,5-3-21-16,4 0-15 15,-2-3 10-15,-3-14-6 16,-3-2-4-16,-16-1-59 15,-8 4-50-15,-19-1-3 16,-17 0 2-16,-4 0-86 16</inkml:trace>
  <inkml:trace contextRef="#ctx0" brushRef="#br1" timeOffset="195604.4">9813 12590 371 0,'0'0'4'0,"0"0"174"16,0 0-36-16,0 0-46 15,0 0-19-15,0 0-30 16,-12-20-29-16,15 26-14 16,22 14 0-16,17 13-4 15,18 14 28-15,7 6-25 16,6 0-3-16,-6 2 0 15,-6-9 1-15,-10-4-2 0,-17-8 1 16,-14-4 0-16,-10 0-6 16,-10 2 7-16,-19 9-1 15,-17 4 10 1,-16 5-9-16,-8-3-1 0,-4 6-18 16,-7-7-56-16,6 0-20 15,10-7-76-15,19-15-67 16</inkml:trace>
  <inkml:trace contextRef="#ctx0" brushRef="#br1" timeOffset="197322.4">11346 12732 70 0,'0'0'12'16,"0"0"54"-16,0 0-1 15,0 0-11-15,0 0 5 16,0 0 6-16,0 0 6 15,-16-10-13-15,16 9 15 0,0 1-27 16,0 0-16 0,0 0-26-16,0 0-4 0,3 0-9 15,21 0 2-15,7 0 6 16,8 0-2-16,1 0-46 16,-7 0-47-16,-8 0 27 15,-15 0 7-15,-8 0-13 16,-2 0 4-16,-12 8 45 15,-27 11 10-15,-7 5-61 16,-12 3 60-16,3-2 17 16,7-2 3-16,5-6 15 15,7-5 1-15,14-5-5 0,5-2 38 16,10-5 13 0,4 0 27-16,3 0-2 15,0 0-13-15,0 3-23 0,0 6-52 16,0 11-2-16,0 19-1 15,0 18 1-15,7 9 0 16,-4 6 3-16,0-5-3 16,-3-14-4-16,1-11-46 15,6-15-11-15,-1-12-7 16,7-15-61-16,2 0-45 16</inkml:trace>
  <inkml:trace contextRef="#ctx0" brushRef="#br1" timeOffset="197764.02">11210 13109 106 0,'0'0'157'0,"0"0"20"16,0 0-58-16,0 0-43 15,0 0-32-15,0 0-44 16,11-27 0-16,20 17-2 16,11-4-4-16,7 4-17 15,-1 5-28-15,-2-2-8 16,-10 4-7-16,-6 1 1 15,-15 2 32-15,-5-2 22 16,-7 2 10-16,-3 0 1 16,0 0 27-16,0 0 10 15,-3 0 0-15,-10 7-20 16,-2 5-2-16,0 8 39 16,0 4-6-16,6 12-15 15,2 3-21-15,7 2-11 0,0-5 0 16,13-3-1-16,6-13-6 15,4-8-10-15,0-9-7 16,3-3 20-16,-4-15 2 16,4-11-4-16,-7-11-2 15,-5 1 0-15,-10-3 7 16,-4 1 20-16,-7 1 15 16,-13 11-16-16,-5 7-12 15,-5 11 9-15,0 8-4 16,2 8-12-16,1 18-7 15,12 7-35-15,8 1-129 0,7-4-49 16</inkml:trace>
  <inkml:trace contextRef="#ctx0" brushRef="#br1" timeOffset="198125.3">11828 13065 566 0,'0'0'13'16,"0"0"146"-16,0 0-124 16,0 0 0-16,0 0-35 15,0 0-4-15,-24 3-8 0,38 18-24 16,14 8 34 0,5 7 1-16,4 1 1 0,-6-1 3 15,-8-3-3-15,-4-6-3 16,-13-7 2-16,-5-11 1 15,-1-1 5-15,0-6-2 16,0-2 8-16,-1 0 36 16,-11 0 7-16,-4 0 5 15,-1-2 14-15,1-20-21 16,7-17-35-16,6-11-17 16,3-12-5-16,25 0-47 15,20 2-48-15,18 14-4 16,12 10-39-16,8 9-111 15,2 12-77-15</inkml:trace>
  <inkml:trace contextRef="#ctx0" brushRef="#br1" timeOffset="198560.33">13251 12942 623 0,'0'0'7'16,"0"0"125"-16,0 0-72 15,0 0-5-15,0 0-36 16,0 0 2-16,-34-5-17 16,4 21-4-16,-5 7-6 15,9 7-1-15,4 3 6 0,8 3-3 16,5-3 3-16,9-4-12 15,0-7-37-15,9-7 9 16,8-8-11-16,6-7 27 16,-5 0 25-16,3 0 4 15,-9 0 4-15,-6-2-4 16,-5-1-4-16,-1 3 9 16,0 0-9-16,-10 8-16 15,-16 12 3-15,-3 3 13 16,-4 10 9-16,1-3 18 15,9-1 16-15,8-5-5 0,10-4-35 16,5-4-3 0,0-3-1-16,24-6-4 0,21-7-17 15,19 0-58-15,15-13-155 16</inkml:trace>
  <inkml:trace contextRef="#ctx0" brushRef="#br1" timeOffset="198880.44">13767 12903 778 0,'0'0'60'15,"0"0"110"-15,0 0-141 0,0 0-23 16,0 0-6 0,0 0-22-16,-10 24 3 0,23 5 19 15,6 4-4-15,7-3 0 16,-4 2-15-16,2-5 19 15,-5-6-14-15,1-5 11 16,-11-6 2-16,-3-6 2 16,-6-1-1-16,0 3 0 15,0 10 0-15,-15 6 2 16,-9 10 1-16,-9 3-2 16,-1-1 1-16,1 1 1 15,3-4-5-15,5 1 2 16,4-5-59-16,12-1-49 15,9-9-77-15,0-12-99 16</inkml:trace>
  <inkml:trace contextRef="#ctx0" brushRef="#br1" timeOffset="199226.27">14350 13000 664 0,'0'0'109'0,"0"0"42"15,0 0-100-15,0 0-39 16,0 0-8-16,0 0-8 16,-87 72-2-16,67-35-2 15,8 1 2-15,9-4 5 16,3-7-5-16,0-5 5 0,15-5-4 16,5-7 0-16,9-7 5 15,1-3 0-15,-1 0 9 16,6-17-4-16,-5-5 2 15,-11-3 4-15,-9-3-9 16,-10-3 12-16,0-5-14 16,-17 3 0-16,-13 4-10 15,-4 9 0-15,-2 10 3 16,3 7 3-16,0 3-10 16,5 20 11-16,5 12-101 15,10 5-103-15,10-7-93 16</inkml:trace>
  <inkml:trace contextRef="#ctx0" brushRef="#br1" timeOffset="200096.59">29872 7407 242 0,'0'0'0'0,"0"0"-16"16,0 0 9-16,0 0-11 16,0 0-29-16,0 0-15 15,-27 37-30-15</inkml:trace>
  <inkml:trace contextRef="#ctx0" brushRef="#br1" timeOffset="202135.91">15742 12891 260 0,'0'0'60'0,"0"0"54"16,0-80 10-16,0 73-25 15,0 4 4-15,0 3-34 0,0 0-14 16,0 0-12 0,0 10-43-16,-6 23-8 0,-6 26-6 15,0 21 14-15,-4 15 3 16,5-2-3-16,4-10-62 15,4-18-42-15,3-26-34 16,0-17 42-16,0-16 54 16,0-6 9-16,-3-7 33 15,-9-17 0-15,-8-7-31 16,-3-6 30-16,-7 1 1 16,-5-2 14-16,0 6-8 15,-1 5-1-15,7 10 36 16,12 8 17-16,8 9 21 15,9 0-76-15,0 0-3 16,0 4-93-16,16 11 32 16,20 0 30-16,12-6 11 0,10-9 5 15,1 0-3-15,0-3 7 16,-7-17 2-16,-10-3 9 16,-11-1 1-16,-4 1 0 15,-13 3 20-15,-5-2 27 16,-2 2-19-16,-7-3 9 15,0-1-26-15,0 5 4 16,-7 6-5-16,3 6 42 16,1 7 39-16,1 0-92 15,2 7-15-15,0 19 1 16,0 14 7-16,6 8 7 0,10-1 0 16,0-7-1-16,1-10-1 15,-1-10-27 1,-7-12 13-16,-2-6 15 0,-1-2 2 15,8-2 5-15,5-15 11 16,8-8 11-16,4-8-17 16,2 1-11-16,-6 4-10 15,-6 8 3-15,-4 10-17 16,0 10 8-16,-8 0 4 16,1 22-13-16,5 7 23 15,2 7 2-15,-4-3-5 16,2-8-5-16,6-10-40 15,-5-8 31-15,7-7 0 0,-3-5-10 16,6-14 25 0,-2-10-11-16,3-1 14 0,-8-3-5 15,-5 4 12-15,-7 2-5 16,-4 4 13-16,-3 13 22 16,0 6 40-16,0 4-29 15,0 0-30-15,0 4-17 16,0 15-11-16,-3 2 11 15,3 1-2-15,0-2-4 16,3-6 5-16,13-8-37 16,10-3 5-16,5-3 33 15,3-3-3-15,5-14 1 0,-6-3-36 16,-12 1 38 0,-8-6 0-16,-13 0 14 0,0-1 26 15,-15 2 10-15,-7 7-27 16,-2 11 8-16,-1 6-6 15,-2 4-22-15,-3 26 15 16,5 12-9-16,5 9-7 16,8 4 21-16,12 6-10 15,0-7-11-15,35-7-4 16,17-10 4-16,15-20-14 16,18-17 6-16,6-5-9 15,-2-27 6-15,-8-11-46 16,-22-7 28-16,-20-6 27 15,-18 0 3-15,-16 3 35 16,-5 7 8-16,-7 15-28 16,-9 16 42-16,3 8 21 15,-5 7-32-15,0 0-38 0,2 13-8 16,-2 1-6-16,7 2-2 16,10-6-2-16,1 3-4 15,3 1-25-15,24-5-6 16,5-2 19-16,10-1-8 15,1-5 31-15,-4 5-4 16,-10-2 2-16,-9 2 1 16,-9 3 1-16,-8 11 0 15,-3 7-2-15,0 7 4 16,-2 4 0-16,-10-4-2 0,1-5-3 16,8-8-5-16,3-4-24 15,0-12 0-15,19-5-119 16,14 0 97-16,15-26 24 15,8-11 13-15,9-11-355 16</inkml:trace>
  <inkml:trace contextRef="#ctx0" brushRef="#br1" timeOffset="202444.29">17564 12850 185 0,'0'0'158'16,"0"0"-32"-16,0 0-75 15,0 0-32-15,-82 63 22 16,68-37-15-16,11-2-23 15,3-4-3-15,0-3-1 0,3-5-3 16,11-8-18-16,9-1 6 16,-2-3 10-16,6-3-10 15,-5-13 16-15,-1-4-18 16,-9-1 10-16,-8-2 8 16,-4 0 6-16,0 3 8 15,-4 7-5-15,-8 9 38 16,-8 4 2-16,0 4-33 15,-7 24 4-15,0 8 12 16,3 12 17-16,8 3-8 16,10-5-38-16,6 2-3 15,16-6-7-15,29-8-120 16,27-13-32-16,23-18 67 16</inkml:trace>
  <inkml:trace contextRef="#ctx0" brushRef="#br1" timeOffset="203339.67">18746 12966 545 0,'0'0'100'0,"0"0"0"15,0 0-39-15,0 0-61 16,0 0-19-16,0 0 13 15,-20 36 6-15,20-22 0 16,11-1-3-16,4-6 0 16,1-2 1-16,7-5 4 15,2 0-2-15,2-10 8 16,-5-7-5-16,-2 0 4 0,-7 0-4 16,-10-4 2-16,-3-2 18 15,-2-5-23-15,-19 3 1 16,-2 3 10-16,-4 11-4 15,2 8 10-15,-1 3-8 16,-2 31-9-16,-2 11 6 16,8 14-3-16,7 11-1 15,15-1-2-15,5-1-7 16,28-9-1-16,11-13-78 16,9-22-1-16,4-21-15 15,3-4 31-15,-2-35 18 16,-7-11 2-16,-10-6 24 15,-12 0 27-15,-17-2 28 0,-6 3 36 16,-6 9 19 0,0 12-24-16,0 14 22 0,0 15 61 15,0 5-12-15,-2 0-60 16,2 0-63-16,0 5-7 16,0 15-7-16,0 9-6 15,18 9 13-15,9 2-1 16,9 0 1-16,1-1-1 15,0-9-1-15,-4-8-34 16,-7-8 13-16,-13-11-119 16,-6-3 47-16,-2 0-12 15,-1-9 58-15,-4-18 42 16,0-10-33-16,-1-5 20 16,-17 3 16-16,-2 1 8 0,1 9 1 15,6 12 29-15,-1 12 71 16,7 2-25-16,-2 3-20 15,-4 5-55-15,-7 21-5 16,-5 7-9-16,-4 12 9 16,6-1 0-16,0 6 0 15,10-4-3-15,4-2-3 16,6-2-30-16,3-9-76 16,0-13-104-16,16-20-155 15</inkml:trace>
  <inkml:trace contextRef="#ctx0" brushRef="#br1" timeOffset="203516.64">19570 12888 192 0,'0'0'522'0,"0"0"-392"16,0 0-85-16,0 0-45 16,0 0-12-16,10 88 10 15,-1-31 4-15,2-1-4 16,0 0-10-16,0-13-53 15,-4-10-6-15,-1-17-117 16,-2-13-23-16</inkml:trace>
  <inkml:trace contextRef="#ctx0" brushRef="#br1" timeOffset="203658.52">19850 12625 356 0,'0'0'313'0,"0"0"-111"15,0 0-154-15,0 0-48 16,0 0-157-16,0 0-84 16,-4 116 27-16</inkml:trace>
  <inkml:trace contextRef="#ctx0" brushRef="#br1" timeOffset="204048.22">19990 12883 573 0,'0'0'124'15,"0"0"51"-15,0 0-117 16,0 0-49-16,0 0-9 16,0 0-22-16,-37 25-14 15,17-6 18-15,1 4 10 16,10-4 7-16,3 1-5 15,6 0 1-15,0-6-1 16,16-1-1-16,8-3 4 16,4-3 6-16,4 2-2 15,-4-3 5-15,-3-2-5 16,-4 5 0-16,-1-1-2 16,-10 2 0-16,-1 6 0 0,-6 1-1 15,-3-1-15-15,-3 7 1 16,-19-3 12-16,-14 2 4 15,-7-5 0-15,-4-7 1 16,4-6-4-16,6-4-4 16,12-4-28-16,9-26-125 15,16-16-173-15</inkml:trace>
  <inkml:trace contextRef="#ctx0" brushRef="#br1" timeOffset="204310.54">20360 12625 337 0,'0'0'294'15,"0"0"-276"-15,0 0 73 16,0 0-54-16,0 0-37 16,0 0-2-16,0 60 2 15,6-7 21-15,3 10 0 16,4 3 2-16,4 6 11 15,-4 1-5-15,-9-7-27 16,-4-7-2-16,0-12-49 16,-11-18 1-16,0-15-42 15,6-14-38-15,4-4-19 16,1-26-52-16</inkml:trace>
  <inkml:trace contextRef="#ctx0" brushRef="#br1" timeOffset="204472.47">20334 12997 66 0,'0'0'115'16,"0"0"0"-16,0 0 13 16,0 0 2-16,0 0 41 15,0 0-69-15,-40-8-63 16,73-9-33-16,16-2-6 16,14-1-10-16,4 0-95 15,-5 3-232-15</inkml:trace>
  <inkml:trace contextRef="#ctx0" brushRef="#br1" timeOffset="204904.59">20473 13148 729 0,'0'0'21'0,"0"0"53"16,0 0-45-16,0 0-20 15,0 0-7-15,101-53 0 16,-46 16 0-16,0-7-1 16,-6-4 5-16,-4 2-6 15,-10 2 0-15,-11 6 14 16,-9 14-11-16,-11 14 43 16,-4 7 23-16,0 3-33 0,0 0-18 15,-6 0-18-15,-11 17 3 16,-2 2-13-16,2 2 8 15,8-1 2-15,6 2-1 16,3 0 1-16,0 3-1 16,13-3-4-16,16 2 5 15,5-3-3-15,2-6 3 16,-1-1 0-16,-7-6 2 16,-9-4 1-16,-6-4-5 15,-10 3 2-15,-3 1-7 16,-2 6-9-16,-24 7-55 15,-20 6 53-15,-19-1-50 16,-13-5-74-16,-19-6-85 0,-5-9-187 16</inkml:trace>
  <inkml:trace contextRef="#ctx0" brushRef="#br1" timeOffset="205848.31">21983 13283 211 0,'0'0'157'15,"0"0"-108"-15,0 0 48 16,0 0-8-16,0 0-17 15,0 0-3-15,-6 4-16 16,6-4 13-16,0 0-16 16,10-24-11-16,15-13-14 15,10-15-24-15,3-4-1 16,-3-1 0-16,-7-2-8 16,-7 1 6-16,-8 11-6 15,-10 16 8-15,-3 12 2 16,0 10-2-16,-11 9 0 15,-11 0-13-15,-7 16-24 16,-1 6 30-16,1-1-6 0,9 2 12 16,9-6-6-16,8-4-3 15,3 0 7-15,5 0-8 16,20 8 10-16,8 5-7 16,3 2 4-16,0-1-27 15,-13 3-13-15,-7-6-6 16,-12 3 17-16,-4 1 6 15,-11-2 23-15,-15 1 4 16,-4-3 4-16,-2-5-1 16,1-2 2-16,6-8-4 15,8-4 7-15,7-5-3 16,1 0-2-16,9-20-3 0,1-17-17 16,28-12-129-16,18-12-27 15,11-2-122-15</inkml:trace>
  <inkml:trace contextRef="#ctx0" brushRef="#br1" timeOffset="206980.43">22382 12903 81 0,'0'0'137'0,"0"0"-50"16,0 0-67-16,0 0-2 15,0 0 76-15,8 103-53 16,-23-61 1-16,4-6-17 16,3-5 2-16,3-9-5 15,5-11-17-15,0-5 7 16,0-3-12-16,10-3 3 15,11 0 1-15,11-9 9 16,6-10-6-16,-2-9-7 16,-3-5-23-16,-6-2 22 0,-11-5-23 15,-5 1 6-15,-11 2 18 16,0 8 4-16,-18 7 3 16,-3 6 42-16,-2 13-24 15,-3 3-1-15,-6 7-21 16,-1 17-1-16,4 8 18 15,2 5-12-15,11-1-8 16,13 0 0-16,3-7 1 16,0-5 0-16,23-7-1 15,9-11 0-15,7-6 8 16,4 0-5-16,2-13 15 16,1-11 17-16,-1-1-11 15,-7-2 16-15,-1 1-31 0,-8 5-3 16,-11 6-3-16,-9 8-2 15,-4 6-2-15,-5 1 0 16,0 1-14-16,0 21 2 16,0 8 7-16,0 10 6 15,0-7 4-15,0-6-1 16,0-8-4-16,0-12 1 16,0-4 0-16,0-3 5 15,7 0-3-15,11 0 4 16,9-14 19-16,12-6 3 15,3-6-19-15,-3-1-9 16,-2 2 1-16,-12 5 10 0,-11 10 19 16,-5 7 50-16,-1 3-70 15,2 3-10-15,1 14-15 16,3 9 9-16,0 3-12 16,0-2-9-16,-1-7-9 15,-3-7 23-15,-2-9-5 16,-3-4 16-16,8 0 2 15,6-11 14-15,8-8-2 16,7-10 5-16,0-2-17 16,-4 2-5-16,-5 5 5 15,-6 11 0-15,-8 7 7 16,-3 3-8-16,-5 3 1 0,1 0-2 16,1 6-18-16,4 10 3 15,1 8-31-15,4 2-17 16,7-4 20-16,-1-8-160 15,6-7 64-15,-2-7-8 16,4-7-32-16,-3-12 115 16,1-5 66-16,-6-2 38 15,-1-1 46-15,-3 4 54 16,-6-3-37-16,-2 9 13 16,-5 7-12-16,-1 7 43 15,-2 3-88-15,0 0-54 16,0 0 0-16,0 0-3 15,0 3-18-15,0 5 4 0,4-2 5 16,0 2-7 0,5-5 10-16,7-3 6 0,3 0 8 15,1 0-6-15,3-5-2 16,-8-7 11-16,-1-1-6 16,-6 2-2-16,-5 1 3 15,-3-3 2-15,0 6-3 16,0 0-1-16,-16 7 26 15,-5 0-14-15,-9 8-13 16,-6 12 43-16,-1 10 44 16,4 2-37-16,3 7-22 15,12-1-31-15,9-2-1 16,9-8 1-16,8-8-48 16,20-9-36-16,12-11 2 0,11 0-15 15,4-24-135 1,2-11-193-16</inkml:trace>
  <inkml:trace contextRef="#ctx0" brushRef="#br1" timeOffset="207820.12">24541 12794 328 0,'0'0'280'0,"0"0"-169"15,0 0 47-15,0 0-130 16,0 0-28-16,0 0-9 15,0-22 4-15,0 37-12 16,-2 16 7-16,1 5 10 16,1 10 4-16,0 4 17 15,0-3-9-15,0-11 0 16,0-11 4-16,0-8-5 16,0-10 7-16,0-7-4 15,0 0-1-15,0 0 36 16,0 0-13-16,3 0 1 15,4-4 6-15,4-21-2 0,2-12-13 16,6-16-27-16,1-10 0 16,-2-10 4-16,-1 1 0 15,-1 5-4-15,-5 18 1 16,-3 22 1-16,-4 18 15 16,-2 6-18-16,-2 3-5 15,4 3-4-15,8 23-23 16,6 16 29-16,5 13 0 15,0 1 6-15,-5-4-2 16,-3-10-1-16,-4-13 0 16,-4-12-2-16,-3-9 4 15,-1-8-2-15,0 0 5 0,-1 0-4 16,-2 0 23 0,4 0-9-16,7-20 20 0,2-14 11 15,2-18-41 1,-3-10-1-16,-4-7-4 0,-5 1 5 15,-2 16-11-15,-1 19 6 16,0 21-6-16,0 12-1 16,0 0-48-16,0 5-58 15,2 26-110-15,1 10 27 16,4 13 22-16,-1 2-88 16</inkml:trace>
  <inkml:trace contextRef="#ctx0" brushRef="#br1" timeOffset="208204.48">25006 12903 513 0,'0'0'31'0,"0"0"131"16,0 0-115-16,0 0-25 16,0 0-8-16,0 0-12 15,14 0 4-15,5 0 0 16,4-7 0-16,3-1-1 15,1 3-5-15,-2 5-2 16,2 0-2-16,-5 0 1 16,-2 14 1-16,-4 5 1 15,-5 2 0-15,-7 5-6 16,-4 0 7-16,0 8-16 0,-13-2 15 16,-14 5-1-1,-4-1 2-15,-1-5 9 0,4-9 1 16,4-2 31-16,11-8-3 15,5-7-8-15,6-2-5 16,2-3-24-16,0 0 7 16,0 0-8-16,13 0-7 15,15-8 5-15,12-4-5 16,11-5-68-16,2 4-76 16,3-1-198-16</inkml:trace>
  <inkml:trace contextRef="#ctx0" brushRef="#br1" timeOffset="209697.79">25856 12721 36 0,'0'0'62'0,"0"0"-17"16,0 0-12-16,0 0-12 15,0 0 8-15,0 0 15 16,30-55-19-16,-27 48 4 16,0 2-10-16,-2 2 9 15,1 1-5-15,-2-1-19 16,0-1 2-16,0 1 22 15,0-4 5-15,0 1-24 16,0 0-1-16,0-2 11 16,0 3 1-16,0-2 13 15,0 3 0-15,-3 1-6 16,-5 0-23-16,-6 3 6 0,-9 0-10 16,-9 10-7-16,-10 19 4 15,-3 13 6-15,-3 9 32 16,6 4 11-16,8-4-7 15,13-1-22-15,8-8-17 16,11-6 4-16,2-6-8 16,14-7-27-16,17-9-17 15,14-11-41-15,4-3-49 16,3-7-51-16,-9-15-38 16</inkml:trace>
  <inkml:trace contextRef="#ctx0" brushRef="#br1" timeOffset="209854.71">25802 12861 0 0,'0'0'101'16,"0"0"6"-16,-108 0-20 0,81 5 18 15,7 0-22-15,11-5-35 16,8 3-48-16,1-3-23 16,24 0-45-16,25 0 47 15,18-7 18-15,12-6-175 16</inkml:trace>
  <inkml:trace contextRef="#ctx0" brushRef="#br1" timeOffset="210394.27">26306 12662 463 0,'0'0'69'16,"0"0"79"-16,0 0-125 15,0 0-23-15,0 0-6 16,0 0 2-16,-72 93-1 16,49-51 10-16,5 2-3 15,1-7-2-15,0-2 0 16,4-6 4-16,5-12-2 16,4-4 0-16,4-13 4 15,0 0 35-15,0 0 7 16,0 0 25-16,0-9 5 15,10-18-20-15,6-12-38 16,7-11-20-16,-4-3 2 0,2-6 1 16,-4 3 0-16,-1 14-3 15,-7 14 15-15,-4 19-13 16,-4 5 16-16,-1 4-18 16,3 0-17-16,3 24-5 15,3 15 8-15,4 7 12 16,4 7 2-16,-1-10 0 15,0-10-6-15,1-6-8 16,-1-10 2-16,2-7-1 16,-4-5 6-16,0-5 7 15,1 0 8-15,5-10 0 16,-1-12 30-16,2-12-17 0,-2-6 11 16,-4-4-28-16,-1-6 11 15,-5 3-14-15,-3 13-1 16,-5 15-7-16,-1 13-18 15,0 6-61-15,-6 0-144 16,-18 13-194-16</inkml:trace>
  <inkml:trace contextRef="#ctx0" brushRef="#br1" timeOffset="211585.95">6142 14853 339 0,'0'0'189'0,"0"0"-185"16,0 0 82-16,0 0-9 0,0 0-42 16,0 0-3-16,18-83 23 15,12 31-42-15,7-4 1 16,-1-5-14-16,1 1 4 16,-10 2-2-16,-6 5 2 15,-12 16-3-15,-2 15 6 16,-7 15-1-16,0 7 23 15,-13 0 16-15,-14 2-45 16,-7 25-5-16,-2 13-11 16,6 3 8-16,15 3 1 15,8-10 1-15,7-3 6 0,7-6-9 16,23-5 7 0,10-3-5-16,7-4 11 0,3-2-4 15,-4-4 0-15,-10-1 2 16,-12-4-1-16,-15 1-1 15,-6-1-7-15,-3 6 4 16,-16 13-5-16,-17 10 0 16,-15 6-4-16,-7 1-19 15,0-6 14-15,7-5-46 16,14-9-8-16,19-15 15 16,15-5-70-16,3-25-31 15</inkml:trace>
  <inkml:trace contextRef="#ctx0" brushRef="#br1" timeOffset="212568.49">6643 14555 334 0,'0'0'5'16,"0"0"30"-16,-52 90-21 16,46-48-1-16,6 1-12 15,0-3 0-15,3-10 2 16,18-14-3-16,0-6 0 15,6-10 7-15,4 0 7 16,6-14 14-16,-1-11-7 16,-3-5-19-16,-5-1-2 15,-11-2-2-15,-4 7 2 16,-7 1-1-16,-3 8-2 0,-3 7-6 16,3 10 5-16,6 0-52 15,3 19 4-15,6 17 48 16,4 5 1-16,2 2 2 15,3-11-3-15,-2-13-4 16,-2-8-10-16,-1-11 10 16,2 0 8-16,-2-16 38 15,1-14 13-15,2-3-19 16,-4-3 1-16,1-1 8 16,-7 1 24-16,0 6-20 15,-6 2 0-15,-3 16 4 16,0 9-34-16,-3 3-15 15,4 0-13-15,10 15-4 0,2 7 15 16,1 4 2-16,-1-4 2 16,-6-8 1-16,-7-4-3 15,-1-7 1-15,-5-3 0 16,0 0 12-16,0 0 20 16,0 0 10-16,0 0 17 15,-8-3-3-15,-11-11-41 16,-11-6-10-16,-1 2-4 15,1 4 0-15,0 3-2 16,8 11-5-16,2 0 4 16,4 31-14-16,7 10-4 15,6 13 13-15,3 3-1 16,9-2 5-16,16-8-4 16,5-11-12-16,3-14-2 0,0-14-7 15,6-8 14-15,-1-17 6 16,4-18-1-16,0-15-4 15,-5-10-8-15,-8-5 3 16,-7-12 17-16,-6-4 6 16,-10-6 5-16,-6-3 13 15,0 8 17-15,0 22 19 16,-9 21 10-16,2 23 27 16,1 16 6-16,3 0-78 15,-3 16-25-15,3 20-24 16,-3 13 14-16,6 15 10 15,0 5 0-15,0-3 0 0,12-6 2 16,4-7-2-16,1-11-1 16,-1-17-1-16,-1-8 4 15,-4-9-2-15,5-8 0 16,0 0 0-16,7 0 15 16,5-17-15-16,2-10 9 15,-3-1-2-15,-5 3-3 16,-7 8-2-16,-6 8-2 15,-6 9-7-15,0 0 5 16,0 14-19-16,6 19-9 16,7 16 29-16,1 7-4 15,2 7-29-15,8 0-34 16,4-1-226-16,8-11 276 0</inkml:trace>
  <inkml:trace contextRef="#ctx0" brushRef="#br1" timeOffset="213296.08">8420 14204 426 0,'0'0'489'16,"0"0"-391"-16,0 0 19 15,0 0-102-15,0 0-15 16,0 0-26-16,-23 90 26 0,34-20 1 15,1 5 1-15,-2 8-4 16,-4-1-64 0,3-10-46-16,-4-15-81 0,2-20 16 15,-4-24 18 1,0-13 65-16,-3-7 83 0,0-23 9 16,-3-9 4-16,-12-11 2 15,-3-3 33-15,-7 4-36 16,1 8 4-16,5 16-5 15,2 11 40-15,4 11 35 16,7 3-3-16,0 3-20 16,3 14-42-16,3 3-10 15,0 4-4-15,12-2 0 0,18-2 4 16,4-7-31 0,6-6 6-16,2-7 11 0,-6 0 14 15,-3-17 1-15,1-9 0 16,-4 0 31-16,0-8-25 15,-5-2 12-15,-9-1 3 16,-5 6 9-16,-8 4 20 16,-3 13 17-16,0 8-22 15,0 6 21-15,0 0-63 16,0 15-4-16,0 17-25 16,0 10 22-16,0 10 3 15,0-3 0-15,6-2 0 16,7-8-5-16,4-8 5 15,-1-8 0-15,-4-10-4 0,1-9 0 16,-2-4-6-16,2 0 10 16,2-17 3-16,3-3 10 15,-3-6-8-15,-2-1-4 16,-4 7 3-16,-1 7-1 16,-5 10-6-16,0 3-3 15,4 0-17-15,2 17-6 16,3 5 4-16,3 4-23 15,0-2-27-15,4-8-11 16,2-10 8-16,0-6 2 16,3 0 9-16,1-12-44 15,5-12-109-15</inkml:trace>
  <inkml:trace contextRef="#ctx0" brushRef="#br1" timeOffset="213874.19">9161 14512 28 0,'0'0'110'0,"0"0"-9"16,0 0 23-16,0 0-48 15,0 0-34-15,0 0-10 16,-79 27-32-16,64 4-1 16,5 7 0-16,4-4 1 15,6-2 0-15,0-5-2 16,0-11-33-16,6-7-16 16,7-9-7-16,2 0 35 15,3-13 23-15,-3-9 1 16,-2-2 15-16,-2-1 1 15,-2-2 8-15,-5 3 29 0,-4-2-20 16,0 9-17 0,0 5-7-16,0 8 1 0,0 4 15 15,-4 0-26 1,1 19-17-16,0 5 16 0,0 9-6 16,-1-7 3-16,4-1-1 15,0-2-33-15,7-12-10 16,6-8 7-16,5-3 1 15,6-3 18-15,4-19-2 16,8-4-16-16,0-7 13 16,-3-1 14-16,2-3 12 15,-5-2 1-15,-7 3 14 0,-7-8 13 16,-4 5-5 0,-6-7 17-16,-2 3 17 0,-4 4 16 15,0 5 0-15,0 8 57 16,0 13-35-16,-7-1-9 15,1 11-45-15,3 0 1 16,0 3-15-16,0 0-14 16,3 0 2-16,-3 13-14 15,0 17 0-15,-4 20 0 16,4 9 18-16,0 3 18 16,3 1-19-16,0-2-15 15,0-10-2-15,3-11-35 16,10-11-107-16,2-15-104 15,0-14-54-15</inkml:trace>
  <inkml:trace contextRef="#ctx0" brushRef="#br1" timeOffset="214084.96">9282 14422 538 0,'0'0'112'15,"0"0"102"-15,0 0-138 16,0 0-67-16,0 0-9 16,0 0-2-16,70 8 2 15,6-25 22-15,8-5-22 16,3-5-11-16,0-4-37 16,-5 2-121-16,-20 0 17 15</inkml:trace>
  <inkml:trace contextRef="#ctx0" brushRef="#br1" timeOffset="-211460.43">13555 14687 125 0,'0'0'188'16,"0"0"-175"-16,0 0-13 15,0 0 19-15,0 0-17 16,0 0-2-16,0 0 19 16,0 0 25-16,7 1 18 15,-7-1 10-15,2 0-5 16,-2 0-20-16,0 0-9 15,0 0-4-15,0 0-9 16,0 0-5-16,1 0-9 0,-1 0-3 16,0 0 18-16,0 0-2 15,0 0 2-15,0 0-4 16,0 5-17-16,0 15-5 16,0 14-6-16,0 21 6 15,0 15 19-15,0 5-11 16,-6-2 1-16,2-13-7 15,-3-20-1-15,7-14 7 16,-3-15 5-16,3-9 6 16,0-2 21-16,0 0 2 15,0 0 2-15,0 0 5 16,0-5-9-16,6-16 13 0,10-19-23 16,8-16-14-16,6-6 4 15,1-1-20-15,-1 17 1 16,-5 12-2-16,-2 14-1 15,-1 10 0-15,2 10-9 16,3 0-7-16,-2 24 0 16,1 12-8-16,-7 10 8 15,-10 8 2-15,-6 1 6 16,-3-6 9-16,-5-8-5 16,-14-8 6-16,-5-7 5 15,-4-5-4-15,-2-9 2 16,-3-4 6-16,2-6-5 15,-2-2-4-15,4 0-36 0,6-10-53 16,6-6-58 0,13 3-94-16,4-4-63 0</inkml:trace>
  <inkml:trace contextRef="#ctx0" brushRef="#br1" timeOffset="-210987.53">14026 15017 437 0,'0'0'125'0,"0"0"-101"15,0 0 111-15,0 0-71 0,0 0-11 16,0 0 3 0,-16 3 0-16,19-3-15 0,10-9-3 15,10-1-17-15,3 0-17 16,3 7-4-16,-10 3-4 15,4 0-3-15,-7 20 6 16,-2 6-9-16,-5 6 0 16,-2 8 8-16,-7 4-1 15,0-4 1-15,0-7 2 16,-4-5 0-16,-2-11-1 16,0-6 2-16,3-5-1 15,-1-6 3-15,4 0 0 16,0 0 15-16,0-10 12 15,7-17 13-15,9-14-24 16,6-13-8-16,10-6-6 16,-2 4 1-16,-1 13-5 0,0 11 7 15,-9 17-7-15,-4 13-1 16,0 2-1-16,-3 20-16 16,4 19 5-16,-8 14 8 15,-3 10-19-15,-6-1-15 16,0-3-53-16,0-5-147 15,-3-15 44-15,-6-12-172 16</inkml:trace>
  <inkml:trace contextRef="#ctx0" brushRef="#br1" timeOffset="-210432.46">15196 14592 623 0,'0'0'86'0,"0"0"93"16,0 0-32-16,0 0-85 15,0 0-24-15,0 0-20 16,-7 16-9-16,-10 6-1 16,-2 10-2-16,-7 2 8 15,4 0-10-15,-8 2 6 16,-7-2 5-16,-5 2-4 15,-2 0-6-15,0-7-1 16,10-9-3-16,10-8 11 16,15-7 25-16,6-5-1 15,3 0 9-15,0 0-12 0,0 0-11 16,0 0-17 0,0 0-4-16,6 3-2 0,15 3-6 15,7 5 7-15,8 3 2 16,0 5-1-16,-2 1-1 15,-1 3-1-15,0 0 1 16,0 0-5-16,-8-3-15 16,2 0-57-16,-8-3-48 15,-3 0-69-15,1-5-95 16,-5-2-188-16</inkml:trace>
  <inkml:trace contextRef="#ctx0" brushRef="#br1" timeOffset="-209886.75">15611 14711 617 0,'0'0'33'16,"0"0"162"-16,0 0-86 16,0 0-7-16,0 0-25 15,0 0-28-15,-14-24-20 16,14 24-25-16,0 1-4 16,0 18-18-16,0 11 10 15,0 13 8-15,0 9 7 16,0 4-7-16,-8-2 1 15,-3-2 2-15,-1-5-1 16,1-18-2-16,7-9 6 16,2-10 13-16,2-7-2 0,0-3-3 15,0 0-7-15,0 3-3 16,17 3 0-16,12 7-4 16,13 2 0-16,7-5-34 15,7-3-90-15,-2-7-100 16,-5 0-160-16</inkml:trace>
  <inkml:trace contextRef="#ctx0" brushRef="#br1" timeOffset="-209657.1">15948 14858 703 0,'0'0'53'16,"0"0"130"-16,0 0-107 15,0 0-56-15,0 0-16 16,0 0 1-16,82 5 34 16,-24-5-5-16,3-10-28 15,-4-2-6-15,-9 3-24 16,-12 3-90-16,-11 2-77 16,-15 4-88-16,-10 0-105 15</inkml:trace>
  <inkml:trace contextRef="#ctx0" brushRef="#br1" timeOffset="-209439.52">16140 14783 479 0,'0'0'144'16,"0"0"103"-16,0 0-74 16,0 0-70-16,0 0-52 15,0 0-22-15,-10 0-16 16,10 22-7-16,0 16 2 15,0 20 10-15,0 12-12 16,0 6-6-16,3 1-32 16,-3-5-70-16,7-17-87 15,3-18-159-15,10-20-221 16</inkml:trace>
  <inkml:trace contextRef="#ctx0" brushRef="#br1" timeOffset="-208962.75">16764 14780 824 0,'0'0'18'16,"0"0"72"-16,0 0 18 16,0 0-72-16,0 0-22 15,0 0 10-15,3-4-18 16,-12 5-5-16,-11 12-1 15,1 9 0-15,-10 5 1 0,6 6 3 16,-1 3 5 0,9 1 11-16,1 2-9 0,8-6-9 15,5-6-2-15,1-10 3 16,0-8-6-16,4-3 2 16,10-6-6-16,1 0 1 15,2 0-36-15,2-3-15 16,-9-7-8-16,-4 4 13 15,-6 3 40-15,0 0 12 16,0 3 6-16,-9 0 23 16,-11 10-13-16,-3 15 19 15,0 1 23-15,4 6-16 16,3 0 11-16,10-4-29 16,6-3-17-16,0-6-1 0,9-5-6 15,20-8 0-15,14-6-2 16,16-10-30-16,6-19-37 15,6-13-51-15,-10-5 12 16,-8-7-67-16,-15-1-42 16,-18 1-89-16</inkml:trace>
  <inkml:trace contextRef="#ctx0" brushRef="#br1" timeOffset="-208138.67">13039 14595 440 0,'0'0'39'0,"0"0"-22"15,0 0 66-15,0 0-82 16,0 0-1-16,0 0 0 16,-40 69 7-16,15-26 10 15,-5-3 14-15,-2 6-3 16,0-7-5-16,-1-5 3 16,3-8 26-16,-2 0-7 0,9-8 11 15,5-7-32-15,7-6 14 16,7-2 16-16,4-3 2 15,0 0-22-15,0 0-18 16,0 0-13-16,7 0-3 16,16 6-1-16,14 8 1 15,8 8 5-15,4 9-3 16,5 7-3-16,-5 2 1 16,-3-2-15-16,-10 0-87 15,-18-1-104-15,-14-8-57 16,-4-7-129-16</inkml:trace>
  <inkml:trace contextRef="#ctx0" brushRef="#br1" timeOffset="-207491.91">10660 14650 432 0,'0'0'28'16,"0"0"85"-16,0 0 48 0,0 0-94 15,0 0-30-15,0 0-13 16,0 1-4-16,0 24-19 16,8 16 29-16,-4 15 43 15,-1 10-27-15,-3 11-20 16,0 1-14-16,-10 4-7 15,-4-12 8-15,-2-15-11 16,4-15 9-16,5-19 21 16,4-15-1-16,3-5-6 15,0-1-2-15,0 0 4 16,0 0 3-16,10 0-30 16,15 0 0-16,11-1 9 0,13-5-6 15,5-1-3-15,5 0-48 16,6 2-85-16,-7 0-104 15,-12 0-211-15</inkml:trace>
  <inkml:trace contextRef="#ctx0" brushRef="#br1" timeOffset="-207259.3">11070 14896 859 0,'0'0'69'0,"0"0"-4"16,0 0 23-1,0 0-76-15,0 0-5 0,0 0-1 16,94-14 26-16,-45 4-16 16,7 0-16-16,-1-3 0 15,-3 0-104-15,-10 2-155 16,-14 1-166-16</inkml:trace>
  <inkml:trace contextRef="#ctx0" brushRef="#br1" timeOffset="-206788.22">11964 14650 857 0,'0'0'33'0,"0"0"110"16,0 0-50-16,0 0-49 15,0 0-37-15,0 0-2 16,-52 37-5-16,22-6-4 16,0 8 0-16,6 4 3 15,4-2-1-15,10 0 2 16,3-5 0-16,7-9-3 15,0-5 1-15,19-7-2 0,8-10 4 16,3-5-5 0,2 0-5-16,3-10-2 0,-5-6-16 15,-5 0 5-15,-11-1 13 16,-4 10 10-16,-10 4 1 16,0 3 2-16,0 0 2 15,-15 4-5-15,-10 19 3 16,-11 16-3-16,1 8 17 15,3 2 5-15,5-3 31 16,12-2-24-16,8-13-22 16,7-3-5-16,10-12-2 15,26-3-4-15,25-9-40 16,24-4-54-16,24-4 22 16,15-25-265-16,4-7-296 0</inkml:trace>
  <inkml:trace contextRef="#ctx0" brushRef="#br1" timeOffset="-205992.43">18232 14469 763 0,'0'0'54'0,"0"0"83"15,0 0-20-15,0 0-77 0,0 0-34 16,0 0-2 0,-11 10-4-16,32 23 0 0,5 16 22 15,9 11 8-15,-2 15-12 16,-4 5-7-16,-3 2-6 16,-7-4-1-16,1-10-4 15,-4-11 1-15,-3-23 2 16,-3-13-2-16,0-14 12 15,-7-6 10-15,-2-1 4 16,5 0 12-16,6-24 12 16,8-18-1-16,2-18-19 15,5-10-30-15,-6-12 0 0,3-7-1 16,-8-1-22 0,-3 7-35-16,-2 21-18 0,-5 19 5 15,-3 23-10-15,-3 16-47 16,0 4-70-16,0 14-149 15,-6 12 30-15</inkml:trace>
  <inkml:trace contextRef="#ctx0" brushRef="#br1" timeOffset="-205797.43">18339 14726 648 0,'0'0'143'0,"0"0"20"16,0 0-37-16,0 0-89 0,0 0-16 16,0 0-17-16,85-22 4 15,-30 2-8-15,0 0-38 16,-1 1-121-16,-7-1-207 16</inkml:trace>
  <inkml:trace contextRef="#ctx0" brushRef="#br1" timeOffset="-204890.23">19531 14869 74 0,'0'0'304'16,"0"0"-275"-16,0 0 153 15,0 0-55-15,0 0-46 16,0 0 13-16,-7 0-40 0,7 0-24 15,0 0 16-15,0 0-6 16,0 0-6-16,4-11-9 16,9-4-17-16,6 1-8 15,7 0 0-15,-4 4-6 16,-1 5 4-16,-2 5-3 16,4 0-8-16,-4 9-3 15,-3 21-2 1,-2 10 11-16,-11 6-4 0,-3 6-5 15,0-2 12-15,-14-7-7 16,1-7 10-16,0-13 0 0,7-9 1 16,0-7 3-16,3-4-3 15,3-3 0-15,0 0 14 16,0-3 0-16,9-22 19 16,10-14-16-16,12-19-12 15,4-5 4-15,2-1-6 16,-1 9-2-16,-5 14 2 15,-6 16 1-15,-8 11-4 16,-10 8 0-16,-2 6-7 16,-1 3 2-16,5 24-21 15,-2 9 23-15,3 10 3 16,-7 0-21-16,-3 3-37 16,0-5-16-16,0-4-51 0,0-11-23 15,0-14-46-15,10-13-80 16</inkml:trace>
  <inkml:trace contextRef="#ctx0" brushRef="#br1" timeOffset="-204581.27">20236 14746 604 0,'0'0'74'0,"0"0"117"15,0 0-48-15,0 0-81 16,0 0-8-16,0 0 6 16,-7-3-23-16,7 3-19 0,0 0-9 15,22-3-6-15,15 0-3 16,14-4 2-16,4 0 1 16,2-3 1-16,-6 4-4 15,-5-3-7-15,-11 2-21 16,-8 3-34-16,-13 1-10 15,-7 3-43-15,-6 0-53 16,-1 0-34-16,0 7 0 16,-17 6 44-16,-13 6-56 15</inkml:trace>
  <inkml:trace contextRef="#ctx0" brushRef="#br1" timeOffset="-204228.95">20204 14928 67 0,'0'0'226'0,"0"0"-166"16,0 0 73-16,0 0-70 0,0 0 11 16,0 0 4-16,-4 0-30 15,27 0 1-15,9 0 50 16,13 0-30-16,3 0-48 16,2-7-4-16,-1-2-8 15,-7 2-9-15,-4 1 0 16,-5-2-9-16,-7 5-58 15,-2-2-72-15,-6 5-133 16,-7 0-188-16</inkml:trace>
  <inkml:trace contextRef="#ctx0" brushRef="#br1" timeOffset="-201979.85">21376 14450 375 0,'0'0'35'0,"0"0"13"16,0 0-13-16,0 0-35 16,0 0 2-16,0 0-1 15,0 16 1-15,-5-3 7 16,2 3-1-16,-2 3 13 16,2 8 28-16,-1 0-21 15,0 0 0-15,4 3-7 16,0-8-18-16,0-2 16 15,0-3-11-15,0-8 0 16,0-1 0-16,0-5-1 16,0 0 3-16,0 3-4 0,0 7-3 15,0 11 20-15,0 6 23 16,0 5-22-16,0-1-17 16,0-8-5-16,0 0 9 15,4-11-11-15,-3-9 1 16,1-3 5-16,-2-3 6 15,1 0 25-15,5-3 23 16,4-17-7-16,4-7-16 16,3-12-20-16,-2-7-3 15,-6-4 4-15,-3-3 25 0,-2-6-23 16,-2-1 9 0,-1 1-18-16,-1 9 4 0,0 16-5 15,3 14 16-15,-3 11-8 16,0 9-6-16,0 0-12 15,0 0-3-15,1 0-13 16,10 20 3-16,6 16-7 16,9 7 20-16,6 7 2 15,1-4-1-15,-7-9-1 16,1-11 0-16,-5-6 0 16,-6-7 1-16,-2-9-1 15,-5-2 0-15,0-2 5 16,2 0-1-16,-5-2 8 15,3-15 4-15,2-12 9 16,-2-15 13-16,1-14-21 0,-10-13-7 16,0-5 3-16,0 0-6 15,0 11 1-15,0 19-5 16,0 21-2-16,0 20-2 16,0 2 0-16,0 3-33 15,3 19-82-15,10 21-36 16,10 16 101-16,6 12-108 15,1 3-67-15,-2-12-50 16,-7-5-86-16</inkml:trace>
  <inkml:trace contextRef="#ctx0" brushRef="#br1" timeOffset="-201576.78">21977 14693 465 0,'0'0'171'15,"0"0"-50"-15,0 0 8 16,0 0-45-16,0 0-1 16,0 0-29-16,0 0-26 15,0 0-14-15,0 0-13 16,3 0-2-16,14-2-13 16,8-7 13-16,6 1 0 15,1 4-7-15,-9 4-1 16,-4 0-3-16,-4 0-1 15,-5 1 10-15,0 15-5 16,-7 5 3-16,-3 8 5 16,0 0 1-16,-10 2 7 0,-10 1-2 15,-2-3 2-15,-1 1 15 16,1-7-10-16,2-4 1 16,10-4-7-16,5-10-2 15,4-3-5-15,1-2 0 16,0 0 0-16,6 0-3 15,19-10-12-15,15-4 15 16,12-6-35-16,5 3-74 16,4-2-98-16,-6-1-102 15,-8 4-129-15</inkml:trace>
  <inkml:trace contextRef="#ctx0" brushRef="#br1" timeOffset="-200998.72">22819 14819 1003 0,'0'0'11'0,"0"0"20"16,0 0-29-16,0 0-2 15,0 0-3-15,0 0-1 16,35 44 4-16,-43-25-2 0,-8-2 2 16,2-8 0-16,3-5 7 15,1 0-6-15,3-4 7 16,0 0 2-16,2-15-2 16,2-7-6-16,3-8-2 15,0-3-12-15,16 3 8 16,3 4-20-16,0 9 8 15,-4 11-1-15,-3 6 5 16,-2 0 4-16,-4 3-13 16,1 17-17-16,-5 3 21 15,-2-1 5-15,0 2 11 16,-9-7 1-16,-4-1 5 0,-2-6-1 16,4-3-3-16,4-4 0 15,4-3 18-15,3 0 6 16,0 0 8-16,0-20 12 15,3-1-41-15,9-1 9 16,3 5-10-16,-6 5 10 16,0 8 17-16,-1 4-30 15,0 0-1-15,-1 11-3 16,3 21 3-16,-8 8-1 16,-2 16 2-16,0 3 0 15,-9 4 0-15,-9-1-37 16,-5-9-56-16,-1-8-99 15,2-16-117-15</inkml:trace>
  <inkml:trace contextRef="#ctx0" brushRef="#br1" timeOffset="-200466.31">23247 14519 154 0,'0'0'928'0,"0"0"-928"16,0 0-10-16,0 0-4 16,-4 106 13-16,5-47 1 15,2 0-9-15,-3-7 3 0,2-11 5 16,-1-14-2 0,1-11 3-16,-1-9 2 0,-1-7-2 15,2 0 2-15,-1 0 11 16,4-7 10-16,0-26 24 15,3-13-36-15,0-17 1 16,-1-12-2-16,1-9-7 16,-1 1-3-16,-1 10 5 15,-1 25-4-15,-1 21 18 16,-2 13 0-16,-1 14-11 16,4 0-8-16,5 11-21 15,6 19 0-15,11 13 21 16,5 15 0-16,0 3 4 15,-2 1-4-15,-3-6-5 16,-6-14 1-16,-8-12-12 0,-2-13 14 16,-5-13 1-16,-3-4 2 15,1 0 3-15,4-4 6 16,2-22 10-16,-1-12 1 16,-1-16 6-16,-8-9-21 15,0 1-3-15,0 1-1 16,-13 22-4-16,7 15 1 15,5 14-33-15,1 10-39 16,0 0-76-16,0 20-173 16,0 4-157-16</inkml:trace>
  <inkml:trace contextRef="#ctx0" brushRef="#br1" timeOffset="-200046.69">23685 14632 531 0,'0'0'419'16,"0"0"-298"-16,0 0 32 15,0 0-117-15,0 0-34 16,0 0-2-16,17-7-10 16,9 0 2-16,6 0-10 15,1 7-15-15,0 0 2 16,-5 4 0-16,-2 15 4 15,-11 9 20-15,-6 3 0 0,-9 9-5 16,0 0-7 0,-21-6 19-16,-9 0 3 0,-5-3-3 15,-4-4 0-15,0-8 3 16,1-4-3-16,7-10 4 16,6-5 0-16,7-8 4 15,7-14 8-15,8-4-16 16,3-1-1-16,2 8-4 15,15 5 5-15,6 7 6 16,6 1-4-16,0 6 2 16,3 0-8-16,-2 13-1 15,-7 6-28-15,0 6-54 0,-8 0-93 16,5 0-120 0,-3-8-118-16</inkml:trace>
  <inkml:trace contextRef="#ctx0" brushRef="#br1" timeOffset="-199833.13">24102 14630 967 0,'0'0'92'16,"0"0"51"-16,0 0-76 15,0 0-66-15,0 0 2 16,0 0-5-16,109-26 2 15,-52 23-10-15,4 3-51 16,-1-6-117-16,-10-2-38 0,-14-1-166 16,-18 1-18-16</inkml:trace>
  <inkml:trace contextRef="#ctx0" brushRef="#br1" timeOffset="-199595.49">24224 14475 389 0,'0'0'355'16,"0"0"-138"-16,0 0-31 15,0 0-138-15,0 0-2 16,0 0-22-16,-9 39-21 16,9 5 26-16,0 13 7 0,0 4-33 15,0 0 0-15,-3 2-3 16,-10-5-24-16,2-8-49 15,2-11-51-15,4-19-89 16,5-20-29-16,1-2-246 16</inkml:trace>
  <inkml:trace contextRef="#ctx0" brushRef="#br1" timeOffset="-199391.95">24629 14311 951 0,'0'0'175'0,"0"0"-84"16,0 0-10 0,0 0-77-16,0 0-2 0,0 0-4 15,52 105-1 1,-52-45 3-16,0 5-6 0,-3-2-61 16,-13 0-52-16,-1-4-30 15,-1-12-143-15,3-11-145 16</inkml:trace>
  <inkml:trace contextRef="#ctx0" brushRef="#br1" timeOffset="-198851.01">24869 14822 741 0,'0'0'6'15,"0"0"32"-15,0 0 1 16,0 0 16-16,61 77-32 16,-61-68-23-16,0-1-1 15,0-3 0-15,-1-5-9 16,-7 0 10-16,3 0 1 16,2-3 13-16,0-16-3 15,3-5 0-15,0-5-11 16,0 5 5-16,5 4 0 15,4 5-5-15,-1 8-6 16,-1 3-1-16,-3 4-10 0,1 0-2 16,1 0-32-16,0 17-8 15,-2 2 13-15,-2 5 16 16,-2-5 18-16,0-5 12 16,0-8 0-16,0 1 2 15,0-7 15-15,0 0 12 16,-2 0 24-16,-4 0 8 15,0-10-19-15,2-10 22 16,2-6-24-16,2 0-5 16,0 2-24-16,0 5 10 15,8 8 12-15,-2 5-6 16,-3 6-4-16,0 0-16 16,1 0-7-16,1 20 2 15,-5 13-2-15,0 7 0 0,-12 10 6 16,-12 8-6-16,-9 2-7 15,-7-3-69-15,-8-6-74 16,-4-10-238-16</inkml:trace>
  <inkml:trace contextRef="#ctx0" brushRef="#br1" timeOffset="-197548.48">25728 14707 529 0,'0'0'141'15,"0"0"-141"-15,0 0 26 16,0 0-18-16,-52 80-6 15,43-58 1-15,3-9-3 16,6-6 0-16,0-4 0 16,0-3 0-16,3 0 8 15,15 0 1-15,4-13 38 16,2-1-14-16,-5-5-29 0,-5-1 0 16,-10 4 7-16,-4 3 20 15,0-1 30-15,-12 4-18 16,-10 8-21-16,-7 2-12 15,-6 9-9-15,-4 17 8 16,3 8 2-16,8 1 1 16,13-4 5-16,8-2-17 15,7-8 0-15,1-6 0 16,18-10 0-16,8-5 0 16,3 0 2-16,6-17 0 15,-3-10 12-15,-3 1-12 16,-10 2 2-16,-8-1 1 15,-7 4 4-15,-5 2 6 16,0 5-15-16,-5 8-10 0,-11 6-6 16,-8 3-46-16,-3 17-48 15,2 10-7-15,8-1-33 16,7 4-61-16,10-6-134 16</inkml:trace>
  <inkml:trace contextRef="#ctx0" brushRef="#br1" timeOffset="-197180.82">26229 14717 820 0,'0'0'79'16,"0"0"-47"-1,0 0 9-15,-83 78-33 0,57-41-6 16,7 0 1-16,6-5-3 15,8-11 0-15,5-7-4 16,0-9-2-16,5-5-16 16,17 0 21-16,9-8 1 15,5-14 4-15,1-6-2 16,-6 0-2-16,-6 2 2 16,-8 2 8-16,-8 5-5 15,-7 3 29-15,-2 9 1 16,-2 1 5-16,-13 6-12 15,-6 0-28-15,-2 3-8 0,-3 13 7 16,7 1-7-16,1 2 7 16,7 1-52-16,5 0-48 15,6-3-86-15,0-7-75 16,8-7-173-16</inkml:trace>
  <inkml:trace contextRef="#ctx0" brushRef="#br1" timeOffset="-196700.06">26644 14720 742 0,'0'0'21'0,"0"0"87"0,0 0-59 15,0 0-33-15,0 0 38 16,0 0-40-16,0 73-12 15,1-66 1-15,7-2-3 16,1-1 0-16,7-4 0 16,2 0 0-16,9-7 0 15,0-9-4-15,1-4 4 16,-6 0 4-16,-8 0-4 16,-5 1 6-16,-8 0 1 15,-1 5 5-15,0-1 0 16,-6 10-2-16,-6 5 7 15,-3 0-4-15,-1 0-13 16,-2 3-5-16,3 10-1 0,3 1 1 16,2 0 5-16,7-1-5 15,3-7-36-15,0-3-19 16,0 0-11-16,3-3 24 16,10 0 28-16,1 0 16 15,-1-6 1-15,-3-7 0 16,-3 2-9-16,-4 2 7 15,-3 1-21-15,0 6-11 16,0 2-23-16,-19 0-5 16,-9 0-56-16,-10 14-31 15,-9 9-65-15</inkml:trace>
  <inkml:trace contextRef="#ctx0" brushRef="#br1" timeOffset="-191840.45">6491 12752 36 0,'0'0'76'16,"0"0"-1"-16,0 0-11 16,0 0-15-16,0 0-5 15,0 0 15-15,0 0-7 16,-13-6-11-16,10 6-6 16,-3-3-1-16,3 3 14 15,0-8-10-15,-2 2 36 16,-1-8-18-16,2-3-16 15,4-2-13-15,0-1-7 16,0-2-7-16,4 5-12 16,10 2 0-16,5 6-2 0,8 0-3 15,4 8-6-15,5 1 10 16,3 0-6-16,-3 0 6 16,-5 0-3-16,-10 1-2 15,-6 2 2-15,-11 0-4 16,-4-3 7-16,0 0 0 15,0 0 1-15,0 3 8 16,0-3 0-16,0 0-1 16,-4 0 15-16,-17 0-11 15,-9 4-12-15,-10-4 4 16,1 3-2-16,-3 3-2 16,8 5 0-16,1 6 0 15,6 9-3-15,5 9 3 0,6 13-3 16,5 3-2-16,8 10 5 15,3 1 5-15,6-10-5 16,21-5-1-16,6-15-2 16,11-11 3-16,6-15 0 15,8-6 23-15,3-3 12 16,-6-17 1-16,-6-6-18 16,-13 0 1-16,-9 3-1 15,-6 6-13-15,-9 7-5 16,-9 7 10-16,0 3-8 15,-3 0 8-15,0 0-8 16,0 0-1-16,0 0 4 0,0 3-5 16,-15 13 0-1,-6 4 2-15,-9 3 3 0,-6 1 2 16,-5-5-3-16,-1-2-2 16,-1-7 17-16,-2-3-12 15,-1-7 0-15,7 0 19 16,3-17-15-16,0-12 1 15,8-8-4-15,7-6-2 16,9-7-3-16,6 1-3 16,6-1-7-16,6 7 4 15,19 3-6-15,1 7 8 16,4 8-4-16,-2 8-5 16,-4 3 9-16,-2 6-5 15,-8 6-1-15,-4-1 4 16,-7 3-4-16,-3 0 1 0,0 0-1 15,0 0-3-15,0 0 9 16,0 0-5-16,0 0 6 16,-6 0 6-16,-10 13-2 15,-8 4-3-15,-6 7-1 16,2 5 1-16,-2 11-9 16,-3 2 5-16,8 2 0 15,2 1 0-15,7-6-5 16,10-2 7-16,6 4-3 15,0-8 2-15,3-4-5 0,19-2-1 16,5-4 2 0,6-7 5-16,3-6 2 0,1-3-4 15,12-7 4-15,2 0-1 16,1-17 12-16,-1-7-10 16,-9 4-2-16,-11 4 3 15,-10 1-2-15,-9 8 2 16,-5 2-3-16,-4 3 0 15,-3 2 7-15,0 0-7 16,0 0 3-16,0 0-1 16,0 0-1-16,0 0 6 15,-7 4-7-15,-8 6-1 16,-12 5-1-16,-1-1-10 16,-8 2 11-16,-3-5 0 15,2-2 2-15,4-9 0 0,2 0 0 16,1 0 3-16,0-20-1 15,6-10-3-15,-3-5-5 16,8-5 5-16,5-3 0 16,4-7-3-16,10 4-1 15,0-1 4-15,0 11-5 16,15 3-2-16,0 7 5 16,9 2-3-16,1 7 2 15,2 5-15-15,-2 4-7 16,-2 3-1-16,-1 4-16 15,-13 1-24-15,3 0-37 16,-9 1-17-16,0 16-58 16,-3 5-61-16</inkml:trace>
  <inkml:trace contextRef="#ctx0" brushRef="#br1" timeOffset="-187694.91">13708 14841 26 0,'0'0'90'0,"0"0"-30"16,0 0 39-16,0 0-54 15,0 0-1-15,0 0 35 16,0 0-50-16,-26-39 8 16,26 27 6-16,0-2 0 15,0-2 3-15,0-7-2 16,0-3-22-16,12-3 1 16,6-2-4-16,3 1-4 15,6 4-7-15,1 6 0 16,2 7-10-16,-4 9 2 15,3 4 0-15,-2 0 0 16,-2 0 1-16,-8 12-4 16,-1 2 3-16,-7 3 0 0,-2 0 4 15,0-5-3-15,-4-2-1 16,1-3 4-16,-4-3-2 16,0-1 4-16,0-3-4 15,0 0-1-15,0 0 14 16,0 0-1-16,-14 0 9 15,-5 3-19-15,-7-3 5 16,0 0 2-16,-1 2 0 16,-2 3 2-16,3 2-4 15,-4 6-4-15,6 4-5 16,-3 8 0-16,2 12 1 16,4 5-5-16,9 6 3 15,2 4 1-15,10 5 1 0,0 1 8 16,0-2 4-16,13-8-13 15,2-10 0-15,6-10 4 16,2-17-4-16,6-3 0 16,1-8 15-16,2 0 1 15,0-13 4-15,-2-7 0 16,-2 1-16-16,-8 5 9 16,-4 0-13-16,-7 8 4 15,-3 6-9-15,-2-3 5 16,-4 3 0-16,1 0 0 15,1 0-2-15,3 9 2 16,-2 5 0-16,-3 5 2 0,0 1 4 16,-3 5-1-16,-15 0 3 15,-4-2 7-15,-4-3-3 16,1-4 5-16,-2-5-7 16,-2-8 0-16,6-3 15 15,-4-7-11-15,-1-22-7 16,2-14 1-16,1-21-8 15,4-12 0-15,6-9-3 16,8 2-1-16,7 8 4 16,0 18 0-16,0 11 2 15,10 13-2-15,5 8-6 16,3 5 3-16,0 5-6 16,4 2 8-16,2 9-4 0,-1 4-6 15,2 0 11-15,-2 0-11 16,-3 0 2-16,-4 7 6 15,-2 1-16-15,-8-3 1 16,0-1 9-16,-3-1 4 16,-3-3 1-16,0 0-1 15,0 0 5-15,0 0 3 16,0 0-1-16,0 0 3 16,0 0 5-16,0-6-3 15,-12-8-7-15,-6-2-2 16,0 6 2-16,-3 0-2 15,2 4 2-15,1 6 0 0,-3 0-1 16,-1 0-5 0,-1 16-2-16,1 13 0 0,-2 7 2 15,6 11 2-15,1 0 2 16,8 2-3-16,8 1 3 16,1-1 2-16,0 4-3 15,3 3 3-15,14-5 0 16,2-4 0-16,1-6 0 15,5-14-5-15,2-4 2 16,1-13 3-16,2-4 0 16,-2-6-2-16,2 0 5 15,-3-11-2-15,1-6-1 16,-4 3 0-16,-6 0 0 16,-7 4-1-16,-4 6-1 15,-4 4-3-15,-3 0-1 16,0 0 5-16,0 0-8 0,0 0 0 15,0 0-13-15,0 4-5 16,0 12 15-16,-13 1 12 16,-4 0 0-16,-2-4 9 15,-1-4-6-15,-5 1-2 16,1-7 4-16,-5-3-4 16,0 0 9-16,-4-15-10 15,-2-12 4-15,3-6 1 16,2-10-5-16,1-4 0 15,9-8 12-15,5-5-10 16,3-3 6-16,10-2-8 0,2-1 0 16,6 6-4-16,14 5 2 15,10 11-4-15,-2 10 4 16,5 11-7-16,0 13 8 16,-1 7-8-16,0 3 1 15,-5 5 7-15,-8 10-11 16,-7 1-12-16,-2 1 3 15,-5-3-2-15,-2-1 17 16,0-4 1-16,-3-1 5 16,0-6-2-16,0-2 5 15,0 0 1-15,0 0 7 16,0 0 2-16,-14-2-11 16,-5-6-2-16,0-1 0 0,-1 1 0 15,4 6 0-15,4 2 0 16,-3 0-10-16,0 0-3 15,-5 10 4-15,4 7 0 16,-3 2 6-16,2 8-2 16,4 5 4-16,-3 5 0 15,5 5-2-15,5 5 3 16,4 3 0-16,2 3-3 16,0 3 3-16,16-1 5 15,3-9-4-15,5-2-1 16,4-15 0-16,5-10 0 15,3-11-2-15,1-8-3 16,3-2-3-16,-1-18-19 16,-3-8-92-16,-9 6-43 0,-9 5-7 15,-8 6-144-15</inkml:trace>
  <inkml:trace contextRef="#ctx0" brushRef="#br1" timeOffset="-186629.84">13650 14786 10 0,'0'0'64'15,"0"0"-24"-15,0 0 9 16,0 0-1-16,0 0-12 16,-23 72-3-16,17-61 15 15,1 2-8-15,1 1-18 16,2 1 3-16,2 2-3 16,0 7 8-16,0 1-9 0,0 6-2 15,6 2-1 1,5 2 4-16,1 5 7 0,1-3 3 15,1-3-11-15,2-5-7 16,-1-7-4-16,6-2-8 16,-2-8-1-16,1 0 1 15,2-6-2-15,2-6 4 16,-6 0 4-16,2 0-5 16,0-3-2-16,-8-7 0 15,-5 3 10-15,-1 1-10 16,-3 6-1-16,-2 0 7 15,-1 0-5-15,0 0 2 16,0 0-4-16,0 0 0 16,0 0-4-16,0 0 2 0,0 0-3 15,0 0 5-15,0 6 4 16,-1 1 0-16,-8 3 5 16,2-4-4-16,-5 1 8 15,-2-3-6-15,1-1 1 16,-6-3 1-16,-5 0-9 15,-4 0 0-15,-2-3 5 16,-3-11-4-16,2 1-1 16,-2-7-2-16,4-3 2 15,3-5 1-15,6-6-1 16,7-7-3-16,4-5 0 16,6-3 5-16,3-1-4 15,0 7 0-15,6-2-3 0,7 4-1 16,7 1-1-1,2 1-19-15,2-4 9 0,-3 6 2 16,3 5 10-16,-2 5 3 16,-3 8-22-16,-2 9 18 15,-1 3-27-15,-7 7-24 16,5 0 20-16,-1 7-9 16,-4 5 7-16,-3 2-15 15,1-3 7-15,-2-2-8 16,-2-1-14-16,-3-3-23 15</inkml:trace>
  <inkml:trace contextRef="#ctx0" brushRef="#br1" timeOffset="-184647.51">6309 12775 4 0,'0'0'22'15,"0"0"75"-15,0 0-16 16,0 0-6-16,0 0-14 16,0 0-11-16,-13-15 6 15,13 13-1-15,-3-4-17 16,3 0 17-16,-3-5-25 15,3-2 10-15,0-7-12 16,0-3-19-16,0-5-3 16,0-3 16-16,0 4-11 0,10 1-4 15,2 6-2-15,2 3-5 16,5 5 2-16,9 0-2 16,2 3-2-16,6 3-2 15,-3 6 3-15,-2 0-2 16,-4 0 0-16,-5 0-5 15,-5 0 7-15,-4 0-1 16,-4 0 2-16,-3 0 0 16,3 0 1-16,-9 0-1 15,3 0 0-15,-3 0 0 16,0 0 3-16,0 0-1 16,0 0-2-16,0 0 9 15,0 0-6-15,0 0 11 0,0 0 1 16,0 0-5-16,-9 0 11 15,-6 0-16 1,-7 0-1-16,-2 9-4 0,-2 5 1 16,-2 8-1-16,-2 2 0 15,-1 6-5-15,1-3 5 16,0 5 0-16,5-2 0 16,4 3-2-16,6-2 4 15,2 1 3-15,7 0-3 16,6 2 2-16,0 3 3 15,0 2-5-15,6 3-1 16,10 2 4-16,5-1-2 0,3-7 1 16,0-3-2-16,-2-10-2 15,2-4-1-15,-6-9-2 16,6-6 3-16,-2-4 7 16,-1 0 4-16,3 0 0 15,4-7-3-15,-1-6-3 16,0 0 3-16,-2-4 1 15,-5 5-9-15,-1 1 6 16,-4 2-6-16,-6 4-1 16,0 3-1-16,-6 2-2 15,0-1 3-15,0 1-6 16,-3 0-4-16,3 0 8 16,1 0-12-16,-4 0 3 0,0 0 5 15,0 0-1 1,0 0 6-16,0 3 1 0,0 11 1 15,-7 0 12-15,-11 3-9 16,0-1 2-16,-4-2 1 16,2-2-4-16,-2-4 6 15,1-6-2-15,0-2 3 16,-6 0 3-16,-1-5-12 16,-2-12 7-16,3-8-7 15,-1-5 2-15,1-2 2 16,2-9 1-16,5-4-8 15,1-2 5-15,7-4-4 16,6 1 1-16,6 3-2 16,0 4-1-16,6 10 1 0,15 6-2 15,9 10-9-15,7 5 8 16,5 9-8-16,1 3-20 16,3 0-92-16,-7 6-63 15,-12 8-49-15</inkml:trace>
  <inkml:trace contextRef="#ctx0" brushRef="#br1" timeOffset="-183524.66">6828 12927 41 0,'0'0'41'15,"0"0"32"-15,0 0-33 16,0 0-16-16,0 0-14 16,0 0-6-16,-37-7 4 0,37 4 28 15,0 3 19 1,0-1 26-16,-2-5 1 0,1 1-2 15,-5 0-48-15,6 2 47 16,-3 2-13-16,3-2-12 16,0 3-5-16,0 0-23 15,0 0-24-15,0 0-2 16,0 0-10-16,0 0 5 16,12 0-16-16,6 4 21 15,9 7 4-15,-2 1-3 16,-3 5 11-16,-2 2-8 15,-1 5-2-15,-1 5 12 0,-3 5 3 16,-2 5 6 0,-2 4-9-16,-5-1-2 15,-3-1 8-15,0 2-17 0,0-7 8 16,-3 1 8-16,0-8-13 16,0-3 2-16,0-6 1 15,0-6-3-15,0-9 7 16,0-4-12-16,0-1 0 15,0 0 24-15,0 0 2 16,0 0 17-16,0 0-4 16,0 0-7-16,0-11 20 15,0-14-5-15,0-9-34 16,0-8-1-16,0-5-8 16,0 0 1-16,0 2-5 15,10 5 0-15,5 1-1 0,3 8-4 16,0 4 4-16,3 5-2 15,4 2-3-15,-1 4-2 16,-3 9 5-16,0 0-4 16,-5 7 4-16,-1 0-11 15,3 4 3-15,-3 9 9 16,-2 11-8-16,-2-1 5 16,-5 9 0-16,4 5 4 15,-7 8 4-15,3 2-4 16,-3-1 2-16,-3 1 2 15,3-8-4-15,-3-6 0 16,0-10 5-16,3-6-5 0,-3-10 0 16,0-7-2-16,0 0 2 15,3 0-3-15,-3 0 3 16,0 0-33-16,2 0-44 16,-1-7-49-16,-1-7-97 15,0-3-309-15</inkml:trace>
  <inkml:trace contextRef="#ctx0" brushRef="#br0" timeOffset="-166110.59">26912 11419 112 0,'0'0'1'15,"0"0"6"-15,0 0 20 16,0 0 0-16,0 0 13 16,0 0 10-16,0 0-7 15,-9 0 2-15,9 0-9 16,0 0 2-16,0 0-9 16,0 0-12-16,0 0 2 15,0 0-9-15,-1 0 2 16,1 0-1-16,-2 0-6 15,2 0 13-15,0 0-10 16,0 0-1-16,0 0 3 16,0 0-10-16,0 0-3 0,3 0-6 15,27 0-2-15,22 0 11 16,29 0 44-16,23-12-10 16,20-5-16-16,12 0-8 15,1 2-10-15,-5-2 0 16,-6 6 5-16,-5 5-5 15,-2 0-4-15,-4 6 4 16,0-3 1-16,-6 2 0 16,-17-2 4-16,-16-3-5 15,-14-1-1-15,-19 1 1 16,-17 1 30-16,-10 3-12 16,-10 2-13-16,-5 0-1 0,1 0-2 15,-2 0-2 1,0 0-33-16,0 0-32 0,0 0-66 15,-2 0-63-15,-8 9-97 16</inkml:trace>
  <inkml:trace contextRef="#ctx0" brushRef="#br0" timeOffset="-165022.71">29202 11151 524 0,'0'0'27'0,"0"0"-11"16,0 0 45-16,0 0 10 16,0 0-45-16,0 0-19 15,0-8-7-15,0 16 0 16,0 23-20-16,0 13 20 15,1 15 27-15,-1 3-18 16,0-6-4-16,0-9-5 16,-1-14 4-16,-7-6 20 15,5-11 5-15,0-9 22 16,1-4-28-16,2-3 5 16,0 0 9-16,0 0-2 15,0-6 2-15,0-18 8 0,0-11-39 16,0-19 1-16,0-8-12 15,10-4 5-15,3-1-5 16,4 8 5-16,-2 10 1 16,-1 19 5-16,-3 16-12 15,-5 8 2-15,4 6-6 16,7 9-3-16,5 25 0 16,6 15 10-16,-2 10-6 15,-8 5 9-15,-10-2-29 16,-8-3-53-16,0-5 0 15,-11-11-41-15,-4-11 15 16,2-15 39-16,8-10 51 0,-1-7 18 16,-3 0 7-16,-3-17 5 15,-3-10-10-15,-4-6 6 16,2-4 11-16,-1 8-13 16,4 7 22-16,5 5 38 15,1 10-13-15,5 4 41 16,3 3-23-16,0 0-18 15,0 0-43-15,0 0-10 16,3-3-18-16,21 0 10 16,12 2-2-16,9-9-93 15,7 1-48-15,1-11-21 16,-6-3 25-16,-6-4-21 16,-11-3 87-16,-7 5 66 0,-4-3 15 15,-6 2 7 1,-5-4 18-16,-5-3-14 0,-3 0 6 15,0-4 1-15,-8 3 21 16,-11 0 9-16,-8 7-12 16,-7 4 14-16,-7 3 24 15,-8 7-25-15,-7 6 23 16,-7 7-62-16,2 0 32 16,1 10-13-16,4 16-11 15,5 8 4-15,0 12 8 16,7 16-6-16,6 14 10 15,11 15-2-15,12 10 34 0,11 7-13 16,4 3-39 0,13-9 1-16,20-13-11 0,13-19 4 15,11-18 6 1,6-19 2-16,7-13 4 0,9-13 10 16,13-7-22-16,7-17 1 15,1-19 9-15,-6-20-1 16,-18-17-11-16,-15-13 2 15,-16-9-7-15,-18-1 24 16,-16-1-23-16,-11 5 4 16,-21 0 2-16,-26 5-5 15,-20 16 1-15,-18 14-4 16,-20 20-1-16,-13 27-5 16,-2 10-75-16,6 30-72 15,20 28-107-15,21 17-112 0</inkml:trace>
  <inkml:trace contextRef="#ctx0" brushRef="#br0" timeOffset="-164150.58">27337 14805 443 0,'0'0'58'16,"0"0"70"-16,0 0-9 15,0 0-90-15,0 0-10 0,0 0-2 16,0 0-3-16,41-29 24 15,18 3 13-15,16 2-11 16,13-1-33-16,9 0-4 16,3 6 0-16,1-1-3 15,5 8 0-15,-8 2-5 16,-7 3-19-16,-13 3-60 16,-14 4-75-16,-12-3-102 15,-14 0-175-15</inkml:trace>
  <inkml:trace contextRef="#ctx0" brushRef="#br0" timeOffset="-163500.3">28725 14225 660 0,'0'0'50'0,"0"0"32"16,0 0 22-16,0 0-91 15,0 0-13-15,0 0-2 16,0 20-13-16,3 25 5 16,2 19 10-16,0 7 4 15,-4-1-4-15,1-3 2 16,-2-11 1-16,0-15-3 16,0-13 0-16,0-17 7 15,0-5 22-15,0-6 5 16,0 0 6-16,0 0-2 0,0 0 14 15,0-11-14-15,0-20 4 16,-6-16-40-16,-7-23 1 16,5-6-6-16,5-2-7 15,3 7-14-15,0 16-6 16,5 19-10-16,5 12 12 16,5 14 7-16,3 10-5 15,7 0-10-15,5 19 17 16,1 8-3-16,-1 4-25 15,-4-3-13-15,-10-4-24 0,-7-4 39 16,-9-7 23 0,0-4 21-16,0-1 1 0,-2 1 43 15,-4 1 18-15,1-3-20 16,3-2-27-16,2 0-14 16,0 1-1-16,0 0-5 15,4 5 6-15,11 2-4 16,9-4 1-16,0 2-2 15,0 2 0-15,-3-3-2 16,-5 1 7-16,-7 1-1 16,-6 2-1-16,-3 5 2 15,-6 4 2-15,-19 7 8 16,-11 0 11-16,-7 1-12 16,0 1-9-16,-1-6 0 15,4-6 0-15,7-14-24 0,5-6-37 16,10-17-80-16,8-27-77 15</inkml:trace>
  <inkml:trace contextRef="#ctx0" brushRef="#br0" timeOffset="-163110.28">28830 13730 395 0,'0'0'57'16,"-92"32"91"-16,38 22-79 15,-4 18-19-15,0 17 29 16,4 13-4-16,9 11-17 0,14 9-16 16,15 11 2-16,16 7-28 15,1-1-8-15,36 1-2 16,19-15-5-16,14-19 3 16,9-27-4-16,6-36 0 15,4-26 4-15,8-17 0 16,6-37 15-16,3-29-9 15,1-20-6-15,-7-11 2 16,-13-4-3-16,-15-1-2 16,-22 2-1-16,-15-6-13 15,-22-2 10-15,-13 2-3 16,-4 4 6-16,-35 6 3 16,-24 17-3-16,-23 13 0 15,-19 23 0-15,-14 29 0 0,-5 20-5 16,3 48-9-16,11 32-87 15,14 16-122-15,19 0-158 16</inkml:trace>
  <inkml:trace contextRef="#ctx0" brushRef="#br0" timeOffset="-153828.81">802 16712 1 0,'0'0'16'0,"0"0"-13"16,0 0 26-16,0 0-23 16,0 0 21-16,0 0-21 15,0 0 3-15,0 0-7 16,-51 0-2-16,40 0 0 15,0 0-1-15,2 0 1 16,0 0 2-16,-3 0-2 0,0 0 0 16,-1 0-1-16,2 3 2 15,0 3-2-15,0 2 1 16,-1-4 0-16,2 1 2 16,-1-5 4-16,-1 3 40 15,5-3 9-15,-2 0 14 16,6 0 3-16,-2 0-6 15,2 0-20-15,0 0 13 16,0 0-6-16,1 0-6 16,2 0-4-16,0 0-20 15,0 0-10-15,0 0-13 16,19-10-15-16,20-15 15 16,19-11 3-16,12-11 24 0,-3-3-25 15,-1 4 1 1,-8 6 1-16,-10 5-4 0,-11 11-13 15,-16 12-23-15,-8 7-37 16,-10 5-52-16,-3 17-51 16,-12 17 48-16,-13 12-2 15</inkml:trace>
  <inkml:trace contextRef="#ctx0" brushRef="#br0" timeOffset="-153620.78">808 16665 11 0,'0'0'103'16,"0"0"15"-16,0 0-29 15,0 0 24-15,0 0-26 0,0 0-16 16,-10 0-32 0,10 0-17-16,0 0-10 0,0 10-12 15,4 17 0-15,17 16 17 16,3 14 12-16,-2 7-17 16,-4 3-9-16,0-3-3 15,6-8-44-15,-3-5-78 16,4-15-6-16,-1-14-24 15,1-19-67-15</inkml:trace>
  <inkml:trace contextRef="#ctx0" brushRef="#br0" timeOffset="-152995.97">1253 16702 419 0,'0'0'70'15,"0"0"43"-15,0 0-30 0,0 0-30 16,0 0-30-16,0 0-16 16,-60 69-7-16,42-29 0 15,5 1 3-15,8 1-3 16,5-6-2-16,0-8-4 16,6-6-1-16,9-12-1 15,3-5 4-15,3-5-7 16,-2 0 10-16,4-12-6 15,-4-13 7-15,0 0 0 16,-7-5 5-16,-4 6-8 0,-4 2 5 16,-4 2-2-16,0 7 11 15,0 2-9-15,-4 9 3 16,1 2-5-16,3 0-2 16,0 9-11-16,0 15-30 15,7 10 39-15,8 4 1 16,9-6 0-16,-2-7-4 15,1-6-6-15,-4-12-4 16,2-7 11-16,-3 0-7 16,3-9 6-16,-3-18 6 15,4-12-3-15,-4-7-6 16,-6-2-4-16,-9-3 14 16,-3 1 3-16,0-4 0 0,-15 2-1 15,-6-1 26 1,-1 10 5-16,-1 9 12 0,7 14 7 15,5 9 9-15,7 11 23 16,2 0-39-16,2 3-45 16,0 26-3-16,3 14 3 15,17 7 0-15,5 8 6 16,5 3-3-16,3 1 11 16,0-3-14-16,-2-5-5 15,-4-8-26-15,-2-7-74 16,-1-10-101-16,0-15-13 15,-9-11-178-15</inkml:trace>
  <inkml:trace contextRef="#ctx0" brushRef="#br0" timeOffset="-152279.03">1766 16595 263 0,'0'0'272'16,"0"0"-187"-16,0 0 39 15,0 0-24-15,0 0-48 16,0 0-30-16,-36 51 10 16,18-10-16-16,-3 3-12 15,0-3-4-15,-1-2 0 16,2-9 0-16,4-10 8 16,7-7-8-16,6-13 3 15,3 0-3-15,0 0-1 0,0 0-11 16,0-8-5-1,0-6-13-15,15-1 20 0,6 5 4 16,9 7 0-16,1 3 0 16,5 0-1-16,3 6-1 15,1 11-15-15,-3-3-7 16,2 2-14-16,-6-5-21 16,-2-2-13-16,-7-9-12 15,-5 0 30-15,-2-3-2 16,-1-17 2-16,-5-10 34 15,-5-3-13-15,-6 1 39 16,0-6 4-16,-3 3 22 0,-8 8 24 16,2 13 9-16,5 5 35 15,1 9 25-15,3 0-53 16,0 0-24-16,0 0-36 16,0 0-6-16,0 14-15 15,10-5 13-15,10 2 2 16,-1-6-5-16,2-5 4 15,-6 0-3-15,-2 0 0 16,-1 0-9-16,-3-5 11 16,0-15-7-16,-6-4 0 15,0-2 9-15,-3-1-6 16,0-2 6-16,-15 2 7 16,-3 2-2-16,2 13 25 0,5 9 20 15,-5 3 59 1,4 20-70-16,-3 22-37 0,0 16-2 15,9 10 10-15,6 0 0 16,0-6 0-16,20-11-10 16,15-10-12-16,18-15 11 15,18-15-29-15,20-11 7 16,6-20-28-16,-3-18-67 16,-12-8-70-16,-25-6-183 15</inkml:trace>
  <inkml:trace contextRef="#ctx0" brushRef="#br0" timeOffset="-151812.79">908 17685 312 0,'0'0'82'0,"0"0"86"16,0 0-14-16,-85-20-27 16,82 17-24-16,0 3-20 15,3 0-18-15,0 0-27 0,0 0-14 16,0 0-8-1,0 0-10-15,0 0-6 0,31 0-12 16,29-9 12-16,31-11 12 16,33-9-8-16,22-11 1 15,17-9-3-15,14-8-1 16,16-2 1-16,-4-7-2 16,-13 6-25-16,-18-1 23 15,-33 9-16-15,-28 15 7 16,-28 12 5-16,-30 11 5 15,-15 9-5-15,-16 5 2 16,-8 0 4-16,0 0-5 0,0 0-13 16,2 0-71-16,1 2-116 15,0 8-156-15,-3-6-39 16</inkml:trace>
  <inkml:trace contextRef="#ctx0" brushRef="#br0" timeOffset="-150080.65">4197 16564 81 0,'0'0'51'0,"0"0"11"0,0 0 12 15,0 0-5-15,0 0 11 16,0 0 10-16,0-27-10 16,0 27-4-16,0 0-3 15,0 0-22-15,0 0 2 16,0 0-18-16,0 0-12 16,0 0-10-16,0 0-13 15,0 3-14-15,0 16-8 16,0 12 8-16,15 15 13 15,6 8 2-15,-3-3 2 16,-6-1-3-16,1-4 8 16,-1 0-8-16,-6-2 1 0,3-8 15 15,-6-7 4-15,0-5-14 16,-3-7 0-16,3-5 6 16,-3-5-2-16,3-6-6 15,-3-1-2-15,0 0 6 16,0 0 3-16,0 0 2 15,0 0-4-15,3 0 11 16,-3-5-4-16,0-10 14 16,0-19 9-16,0-7-33 15,-12-6-3-15,0-4-3 16,-3-4 2-16,-1-2-2 16,1-1 0-16,-3 0 0 15,3 4 0-15,2 10 3 0,2 10-8 16,5 11 5-1,0 11 0-15,6 8-1 0,-3 4 1 16,3 0 0-16,0 0-8 16,0 0 0-16,0 0-7 15,0 0 0-15,3 9 11 16,15 5-1-16,6 5 5 16,10 8-2-16,4 4 2 15,3 6 2-15,4 8-2 16,1 2-1-16,-1-1 1 15,1-1 8-15,-7-8-8 16,-3-8 0-16,-3-5 3 0,-8-6-2 16,-4-7 5-16,-9-3-6 15,-2-5 1-15,-4-1 2 16,-6-2-1-16,3 0 0 16,-3 0 7-16,0 0 4 15,0 0 13-15,0-2-1 16,0-18 20-16,0-11 7 15,0-11-40-15,0-8-8 16,0-3 6-16,0-6-9 16,-6 3 7-16,-4 5-8 15,-2 2 4-15,3 7-3 16,-3 5-1-16,3 7 0 16,3 5 1-16,0 11 1 0,0-1-2 15,2 5 0-15,1-1 0 16,-2 5-7-16,2 1 1 15,3 5-17-15,0 0-20 16,0 0-52-16,0 20-80 16,17 16-201-16,8 8 78 15</inkml:trace>
  <inkml:trace contextRef="#ctx0" brushRef="#br0" timeOffset="-149398.72">5283 16690 203 0,'0'0'67'15,"0"0"51"-15,0 0-30 16,0 0 10-16,0 0 6 0,0 0 26 16,-30-11-18-16,27 11-13 15,0 0-17-15,3 0-22 16,0 0 5-16,0 0-28 16,-3 0-17-16,3 0 12 15,0 0-24-15,0 0-4 16,0 0-4-16,0 0-15 15,15 0 15-15,18-9 0 16,16-5 9-16,18-4 8 16,2 0-17-16,1 1 0 15,-6 0-59-15,-12 0-13 16,-13 4 9-16,-11 6-38 16,-11 5-45-16,-7 2-77 0,-10 14-61 15,0 13 50-15</inkml:trace>
  <inkml:trace contextRef="#ctx0" brushRef="#br0" timeOffset="-149148.98">5286 16894 394 0,'0'0'117'0,"0"0"27"15,0 0-39-15,0 0 7 16,0 0-43-16,0 0 6 15,0 0-25-15,-12 0-19 0,21-3 2 16,18-11-1 0,18-3-10-16,13-3-14 0,6-2-4 15,6-2 3-15,-6 4-7 16,-6 4-7-16,-3-1-49 16,-7 7-54-16,3 0-104 15,-11 1-192-15</inkml:trace>
  <inkml:trace contextRef="#ctx0" brushRef="#br0" timeOffset="-148264.35">6273 16656 224 0,'0'0'20'15,"0"0"98"-15,0 0 7 16,0 0-58-16,0 0 51 15,0 0-41-15,-31-86-4 16,31 75-26-16,0-1-27 16,6 2-6-16,9 4-14 15,9 6-4-15,4 0 1 16,2 13-2-16,1 12 3 16,-1 9-4-16,-6 1-14 0,-6 3-5 15,-8-2-7 1,-5-7 13-16,-5-5 16 0,0-8 3 15,0-6 7-15,0-7 5 16,0-3 25-16,0 0 16 16,0 0-8-16,0-3-13 15,0-20 14-15,0-14-21 16,0-9-25-16,3-3-4 16,6 6 4-16,4 9-4 15,2 12 4-15,3 12-8 16,0 10 0-16,9 3-35 15,4 21-16-15,2 9 10 0,1 6-31 16,-10-3 40 0,-3-6 1-16,-5-7 22 0,-10-9 15 15,-3-7 2 1,-3-5 4-16,0-2 20 0,0 0 41 16,0 0 16-16,0-5-8 15,0-13 0-15,0-12-29 16,0-12-41-16,6 2 0 15,2 1-3-15,5 12 0 16,-1 10-3-16,3 14 0 16,0 3-12-16,10 0 8 15,5 20-6-15,6 9 12 16,0 11-5-16,-5 2-26 16,-4 6-40-16,-2 0-43 15,2-7-76-15,0-15-59 0,-2-17-18 16</inkml:trace>
  <inkml:trace contextRef="#ctx0" brushRef="#br0" timeOffset="-147844.65">7283 16491 271 0,'0'0'172'0,"0"0"-66"16,0 0 35-16,0 0-28 15,0 0-61-15,0 0-14 16,-61-38 8-16,43 47-27 15,-3 20-18-15,2 0-1 16,5 15-7-16,4-1 7 0,10 3 0 16,0-3-1-16,6-6-1 15,15-2-6-15,4-12-5 16,2-12-4-16,-2-10-10 16,-2-1 5-16,4-12 3 15,-2-16-3-15,-6-4 7 16,-2-7 0-16,-10 0 15 15,-7-2 6-15,0 2-3 16,-4 6 1-16,-8 7 5 16,4 12 7-16,5 11 43 15,0 3-22-15,3 0-37 16,0 0 0-16,0 15-22 16,3 13 15-16,17 10 1 15,5 1 12-15,5 0-12 0,6-8 2 16,0-2-47-16,2-7-20 15,-5-8-44-15,-3-8-27 16,-5-6-6-16,-8-10-77 16</inkml:trace>
  <inkml:trace contextRef="#ctx0" brushRef="#br0" timeOffset="-147649.83">7617 16530 106 0,'0'0'220'15,"0"0"10"-15,0 0-29 16,0 0-19-16,0 0-76 15,0 0-66-15,-28-22-40 0,28 31 0 16,16 5-9-16,14 11 9 16,6 2 0-16,6 2 0 15,0 4 0-15,-4-2 0 16,-5 2-60-16,-6-9-60 16,-12 1-83-16,-5-12-20 15,-10-10-73-15</inkml:trace>
  <inkml:trace contextRef="#ctx0" brushRef="#br0" timeOffset="-147453.39">7765 16511 368 0,'0'0'153'16,"0"0"75"-16,0 0-77 16,0 0-21-16,0 0-20 15,0 0-35-15,-40 13-26 0,31 14-38 16,-2 15-11-16,-2 13-1 15,1 12-3-15,3 3-3 16,2 6-60-16,2-1-94 16,2-12-178-16,3-20-168 15</inkml:trace>
  <inkml:trace contextRef="#ctx0" brushRef="#br0" timeOffset="-146412.92">8299 16428 188 0,'0'0'68'15,"0"0"-44"-15,0 0 61 16,0 0-30-16,0 0-7 15,73-87-30-15,-58 62 2 16,-2 4 5-16,-5 2 5 16,-2 2-10-16,-6-2-12 15,0 5-5-15,0 1 5 16,-3 4-2-16,-11 4-4 16,1 5 3-16,-5 0 16 15,-3 7-17-15,2 16-6 0,-1 11 4 16,7 5 8-16,4 11-10 15,9-3 5-15,0-3-3 16,0-3 1-16,3-5-3 16,9-7 0-16,3-5 0 15,0-2 4-15,-2-2-3 16,1-3-1-16,-1-3 2 16,-4-1-2-16,-6 1 2 15,0-5-2-15,-3 4 0 16,0 1 6-16,-3 1-5 15,-12 2-1-15,-6-6 4 16,2-1-3-16,-1-4 0 0,-2-3 1 16,3-3 2-16,2 0 7 15,1 0-11-15,7-3 6 16,1-3 7-16,8-3 4 16,0 4-1-16,0-2-5 15,0-3-9-15,5 8-4 16,10 2-2-16,10 0 4 15,5 12 4-15,6 12 7 16,0 12 2-16,4 3 5 16,-6 0-9-16,-4 2-2 15,-2 2-7-15,-4-7-4 16,-1-1-43-16,2-7-49 16,-1-11-43-16,1-15-93 15</inkml:trace>
  <inkml:trace contextRef="#ctx0" brushRef="#br0" timeOffset="-145850.42">8836 16534 492 0,'0'0'145'16,"0"0"30"-16,0 0-91 15,0 0-23-15,0 0-43 16,0 0-7-16,-15 47 1 15,15-11 30-15,0 6-17 0,6 3-21 16,0 2-1 0,3-4 10-16,1-5-13 0,-4-10 0 15,-2-11 1-15,0-13 0 16,-1-4 3 0,0 0 1-16,-3 0 24 0,0 0 36 15,0-15-5-15,0-11 1 16,0-13-40-16,-10-14-17 15,0-3-4-15,0 1 0 16,-2 5 0-16,3 17-2 16,5 13 2-16,4 13-7 15,0 7-10-15,0 0-3 16,4 13-7-16,17 16-5 16,12 5 32-16,4 1-1 15,-3 2 1-15,2-8 0 0,-6-4 0 16,-2-9 3-16,-11-6-6 15,-4-3 3-15,-7-7 0 16,-6 0 10-16,0 0-2 16,0-7 23-16,0-17 29 15,0-12-16-15,-3-21-30 16,-13-8-14-16,-4-4 0 16,-2 3 0-16,1 13 0 15,6 20-4-15,9 20 0 16,6 11-30-16,0 2-47 15,9 24-92-15,15 19-65 16,13 6 46-16,-1 2-162 0</inkml:trace>
  <inkml:trace contextRef="#ctx0" brushRef="#br0" timeOffset="-145362.65">9431 16721 453 0,'0'0'186'16,"0"0"-133"-16,0 0 68 15,0 0-14-15,0 0-58 16,0 0-25-16,0-2 3 16,0 2-17-16,0 10-3 15,0 4-6-15,0 8 1 16,6 4 16-16,-3 3-17 0,-3-2 2 15,3-10 7-15,-3-4-9 16,0-7 13-16,0-6 8 16,0 0-5-16,0 0 20 15,0 0-12-15,0 0-5 16,0 0 18-16,0 0-4 16,0-19-3-16,0-10-22 15,-6-8 2-15,-7 1-13 16,7 7 2-16,1 15 0 15,2 10 5-15,3 4-5 0,0 0-1 16,0 0-1 0,0 0-17-16,0 21 8 0,0 8-2 15,8 7 13-15,5 0 4 16,-4-2-4-16,0-2 0 16,-3-5-2-16,-2-1 5 15,-3-2-6-15,3-5 3 16,-1 1-84-16,-3 0-51 15,0-5-135-15,0-7-233 16</inkml:trace>
  <inkml:trace contextRef="#ctx0" brushRef="#br0" timeOffset="-144192.45">9813 16920 385 0,'0'0'102'0,"0"0"-21"16,0 0 6-16,0 0-36 15,0 0-26-15,0 0-8 16,0-4 6-16,0 4-18 16,0 0-1-16,0 0 9 15,0 0-6-15,-3 0-1 16,3 0-3-16,-3 0 2 16,3 0 29-16,0 0-17 0,0 0 19 15,0 0 8 1,-3-7 0-16,-3-8-35 0,-4-5-9 15,3 0-6-15,6 3 4 16,-2 10 1-16,3 1 1 16,0 6 0-16,0 0-4 15,0 3-8-15,15 14-29 16,3 8 30-16,-2 3 11 16,1-1-27-16,-7-5-2 15,-4-5 17-15,-6-5 7 16,0-4 5-16,0-4 2 15,0-1-2-15,0-3 20 0,0 0-2 16,-3 0 27 0,-7 0-3-16,-2-15-24 0,-3-4-16 15,6-1-2-15,6 4 0 16,0 7 1-16,3 6-1 16,0 3-2-16,9 0-18 15,15 1 6-15,1 14 7 16,2 2-1-16,-6 0 0 15,-3 0 2-15,-9-5 4 16,-2-4 1-16,-7-4 1 16,0-1 1-16,0-3 5 15,0 0 0-15,0 3 13 16,0-3 19-16,-7 0-7 16,-9 0-3-16,2-10 14 15,-1-10-35-15,2 3-6 0,5 3-1 16,5 0 0-16,3 11 16 15,0 0-7-15,0 3-9 16,3 0-10-16,15 0 1 16,0 0 3-16,3 3 0 15,-5 7 3-15,-1 3-2 16,-8 4-1-16,1 2-5 16,-8 1-11-16,0 7 11 15,-5-4 10-15,-8 3-7 16,-3-2 8-16,-4-7 6 15,4-9-6-15,1-7 2 16,1-1 14-16,1-4 28 0,-3-23-31 16,4-2-13-16,4-9 0 15,5 13 12-15,3 6-7 16,0 6 3-16,6 9 3 16,5 4-11-16,8 0-2 15,1 7-2-15,5 12 4 16,2 15 9-16,-5 9-5 15,-1 13 1-15,-6 11-3 16,-6 10-2-16,-9 4-5 16,0 7-54-16,-12 1-41 15,-9-6-134-15,3-10-227 16</inkml:trace>
  <inkml:trace contextRef="#ctx0" brushRef="#br0" timeOffset="-143352.12">10271 16566 330 0,'0'0'70'0,"0"0"82"15,0 0-22-15,0 0-70 0,0 0-40 16,0 0-20-16,-12 13-7 15,12 28 7-15,15 18 42 16,2 10 1-16,6-2-22 16,-5-5-11-16,3-12-4 15,-2-19 6-15,-9-9-10 16,0-15 16-16,-3-4-14 16,-7-3 12-16,3 0 63 15,-3-20-8-15,0-14 7 16,0-16-54-16,0-14-23 15,0-5 9-15,-17-2-10 16,1-3 0-16,0 13 6 0,0 18-6 16,11 19 0-16,-1 17 0 15,6 7-8-15,0 7 4 16,9 24-35-16,18 14 31 16,13 9 8-16,8 1 0 15,4-4 4-15,-3-5-8 16,-10-17 8-16,-9-7-7 15,-12-11 3-15,-8-8 0 16,-7-3 0-16,0 0 8 16,-3 0 9-16,0-9 17 15,0-18 9-15,0-12 0 16,-6-14-43-16,-13-9 0 16,-5 1 6-16,0 12-6 0,6 15 0 15,9 18-4-15,6 13-15 16,3 3-40-16,0 23-92 15,26 17-120-15,10 9 81 16,5 1-92-16</inkml:trace>
  <inkml:trace contextRef="#ctx0" brushRef="#br0" timeOffset="-142768.74">10921 16830 352 0,'0'0'186'0,"0"0"-139"16,0 0 71-16,0 0-32 15,0 0-49-15,0 0 6 16,-3 0-1-16,3 0-11 16,0 0-3-16,0 0-6 15,0 0-9-15,0 0 8 16,0 0-13-16,0 0 5 15,0 0 6-15,0 0 0 16,0 0 8-16,0 0-2 16,-7-10-6-16,4-5-10 15,-3 4-9-15,3 2 0 16,3 6 4-16,0 2-4 16,0 1-1-16,0 0-9 0,0 0-11 15,0 0-2-15,12 0-45 16,10 0 57-16,5 0 10 15,-4 4-12-15,0 2 1 16,-8 1-1-16,0 3 7 16,-3 2 3-16,0 8-5 15,-5 6 4-15,-4 5 4 16,-3 5 2-16,0 1-2 16,-16 2-6-16,-2-5 6 15,0 2 0-15,2-11 1 16,4-6-1-16,4-5 10 15,5-6 9-15,3-5 6 16,0-3-18-16,0 0-6 16,0 0-1-16,0 0 0 15,20 0 0-15,9 0 10 0,14 0 10 16,5 0-6-16,5-8-14 16,-1 0-5-16,-4-1-64 15,-5 4-133-15,-11-9-192 16</inkml:trace>
  <inkml:trace contextRef="#ctx0" brushRef="#br0" timeOffset="-142032.75">11503 16511 465 0,'0'0'23'15,"0"0"-2"-15,0 0 29 16,0 0-13-16,0 0 3 16,0 0 31-16,-6-7-14 15,1 7 19-15,5 0 13 16,-6-7-12-16,-1-3-8 15,-2-12-54-15,0-5 10 16,-1-7 15-16,5-4-23 16,5 4 1-16,0 7-15 0,0 12-3 15,0 11-1-15,1 4-11 16,16 2-13-16,4 29 9 16,6 19-9-16,-2 12 8 15,-4 10-7-15,-6 3 5 16,-8-5 16-16,1-6-10 15,-5-13 13-15,0-11-4 16,3-11 5-16,0-14-1 16,7-5 0-16,-4-7 5 15,12-3-6-15,5 0 5 16,9-20 3-16,4-9-2 16,0-3-5-16,-6 1-8 15,-11 12-8-15,-13 9 14 0,-8 6 2 16,-1 4 3-16,0 0-2 15,0 14 1-15,-4 12 8 16,-2 13-4-16,0 7 25 16,0 0-16-16,3-2 1 15,3-1 4-15,0-4-15 16,12 1 12-16,7-3-17 16,8-3 0-16,-1 3 5 15,2-6-3-15,2-1 1 16,-8-5-3-16,2-5 0 15,-9 1 8-15,-4-6-7 16,-1-1 9-16,-7 3 0 16,-3 2-2-16,0 1 14 15,-10 7-16-15,-13-1-2 0,-16 4 2 16,-16 3-6-16,-13-2-87 16,-13-1-118-16,-4-2-271 15</inkml:trace>
  <inkml:trace contextRef="#ctx0" brushRef="#br0" timeOffset="-132285.15">12960 16837 371 0,'0'0'30'0,"0"0"32"15,0 0 42-15,0 0-32 16,0 0-19-16,0 0-24 16,0 0-12-16,0 0-1 15,-34 0-7-15,34 0 8 16,0 0 4-16,3 0-13 0,19-2 3 16,11-6 26-16,18-1-20 15,11-1-13-15,16-4 0 16,4 1-3-16,3-6-2 15,-12 5-35-15,-11-1 4 16,-17 5-7-16,-16 6 1 16,-19 1 13-16,-10 3-28 15,0 0-45-15,-6 5-7 16,-16 22-24-16,-8 8 77 16,-8 12-28-16,-6 0-37 15</inkml:trace>
  <inkml:trace contextRef="#ctx0" brushRef="#br0" timeOffset="-131942.6">13051 17111 26 0,'0'0'105'0,"0"0"-12"15,0 0-4-15,-94-13-11 16,78 6-17-16,4 2 9 16,4 1 10-16,5 3 0 15,0 1-12-15,3 0-30 16,0 0-4-16,0 0-19 15,0 0 2-15,0-2-2 16,6-4-3-16,17-2 25 16,14-1-22-16,11-2-3 0,7 0-1 15,10 1-9-15,10 0 0 16,0 1 1-16,-5-4-2 16,-3 1 1-16,-16-1-2 15,-11 2 0-15,-16 1-4 16,-13 3 4-16,-6 4-15 15,-5 3 0-15,0 0-5 16,0 0-4-16,0 0-44 16,-5 0-52-16,-6 0-25 15,-4 0-57-15,-6 0-35 16</inkml:trace>
  <inkml:trace contextRef="#ctx0" brushRef="#br0" timeOffset="-131198.71">13214 16462 338 0,'0'0'52'15,"0"0"32"-15,0 0 36 16,0 0-35-16,0 0-18 16,0 0 4-16,-71-7-19 15,70 7 0-15,1 0-17 16,0 0 0-16,0 0-4 15,0 0-21-15,0 0 5 16,0 0-15-16,0 0-5 16,0 0 3-16,4 3-1 15,19 11 3-15,6 11 9 0,9 5-5 16,4 4 16 0,4 8-11-16,4 3-6 0,1 6 9 15,5-2-8-15,-4-3-2 16,-4-5-2-16,-8-10 2 15,-9-3-4-15,-7-9 2 16,-6-5 0-16,-9-2-3 16,0-5 8-16,-6 0-5 15,-3-4 0-15,0-1 1 16,0 3 7-16,0 0-7 16,0 4 0-16,0 4 16 15,-3-1 2-15,-8 8 14 16,-2 1 9-16,-6 9-11 0,-4 3 12 15,-6 6-19-15,0 0-4 16,-1 1 7-16,-1 2-10 16,4-3-1-1,0 1 0-15,5-6-14 0,2-2 18 16,7-7-18-16,1-6 1 16,5-5 7-16,1-5 1 15,3-6 0-15,3 2 1 16,0-5-9-16,0 0 17 15,0 0-17-15,0 0 1 16,0 0 7-16,0 0-7 16,0 0-1-16,0 0 0 0,0 0 1 15,0 0-3-15,0 0-1 16,0 0 0-16,0 0 2 16,0 0-2-16,0 0 2 15,0 0-2-15,0 0 2 16,0 0-2-16,0 0 0 15,0 0-5-15,0 0 1 16,0 0-50-16,0 0-32 16,0 0-63-16,16-5-75 15,-1-10-302-15</inkml:trace>
  <inkml:trace contextRef="#ctx0" brushRef="#br0" timeOffset="-113367.21">15162 16715 99 0,'0'0'63'15,"0"0"16"-15,0 0-2 16,0 0-20-16,0 0-17 15,0 0 33-15,0 0-6 16,0-16 5-16,0 7-19 16,-6-5-49-16,0 4 51 15,3 3-25-15,0 4-3 16,-2 3 22-16,5 0-31 16,-2 0-4-16,2 0-12 15,-3 0-2-15,-1 23-5 16,1 19-10-16,-1 16 15 15,4 7 20-15,0-1-15 16,-3 1 2-16,3-4 2 0,0-4-4 16,0-11 8-16,0-14-2 15,-3-6 8-15,3-14 25 16,0-4-18-16,0-8-3 16,0 0-2-16,0 0-5 15,0 0-4-15,0 0 1 16,0 0-4-16,0 0 12 15,0 0-16-15,0 0 6 16,0 0 4-16,0 0-8 16,0 0 7-16,0 0-14 15,9 0 4-15,9 0-5 16,7-3 1-16,11-1 0 0,3 3 0 16,4 1-1-1,-5 0-55-15,1 0-45 0,-3 8-52 16,-1 6-45-16,-5 3-55 15,-5-5-60-15</inkml:trace>
  <inkml:trace contextRef="#ctx0" brushRef="#br0" timeOffset="-112978.45">15563 16980 353 0,'0'0'105'0,"0"0"-5"15,0 0 9-15,0 0-28 16,0 0-15-16,0 0 8 15,-8-7-29-15,8 7-14 16,5 0-9-16,16-5-21 16,12 0 28-16,10-2 14 15,2-1-30-15,1 1 0 0,-4-1 1 16,-7 2-10 0,-3-2-2-16,-12 5-2 0,-7 0 0 15,-6 3-5-15,-7 0-8 16,0 0-43-16,0 0-38 15,0 3-83-15,3 14-62 16,-3 8 46-16</inkml:trace>
  <inkml:trace contextRef="#ctx0" brushRef="#br0" timeOffset="-112477.11">16410 16659 607 0,'0'0'43'0,"0"0"23"16,0 0 30-16,0 0-56 16,0 0-32-16,0 0 18 15,-16 0 0-15,-7 20 3 16,-3 7-25-16,-7 8-3 15,1 6 14-15,6-1-10 16,7-5-5-16,12-6 0 16,7-4 0-16,0-9-4 15,7-4 1-15,16-5-10 16,1-7 9-16,6 0-1 16,3 0 5-16,-2-13 1 15,-4 0-1-15,-8 4-18 0,-9 5 3 16,-6 4-13-16,-4 0 26 15,0 0-4-15,-5 13-3 16,-13 20 5-16,-7 11 4 16,-2 7 19-16,4 2 15 15,8-3-19-15,7-6 9 16,8-12-23-16,0-5 2 16,11-12-6-16,18-8-5 15,10-7 8-15,13-13 0 16,7-19 1-16,4-12-2 15,0-3-28-15,-5 2-75 0,-3 2-65 16,-7 0-85 0</inkml:trace>
  <inkml:trace contextRef="#ctx0" brushRef="#br0" timeOffset="-111786.36">17566 16579 304 0,'0'0'98'16,"0"0"-8"-16,0 0 66 15,0 0-60-15,0 0-38 16,0 0-21-16,0-13-7 16,-10 23-16-16,-15 17 0 15,-8 6-2-15,-6 10-4 16,-6-1-5-16,2 0 17 15,1-4-11-15,3-4 15 16,3-9 4-16,11-7-3 16,1-2 16-16,11-12-15 15,7 1 2-15,6-5 12 16,0 0-25-16,0 0 1 0,0 0-12 16,0 0-1-1,3 0-6-15,7 4-4 0,10 5 3 16,9 5 4-16,13 9 17 15,1 1-5-15,5 4-1 16,0 0-11-16,-2-2 9 16,-1-3-9-16,-6 1 0 15,1-2-1-15,-8-5-33 16,1 5-85-16,-1 1-77 16,-3-5-169-16,-3-9-129 15</inkml:trace>
  <inkml:trace contextRef="#ctx0" brushRef="#br0" timeOffset="-111086.34">18362 16629 142 0,'0'0'97'16,"0"0"-15"-16,0 0 42 16,0 0-48-16,0 0-2 15,0 0 19-15,0-2-12 16,0 2 6-16,0 0-10 15,0 0-20-15,0-1 7 16,-3 1-42-16,-7-3-7 0,-3 3-3 16,-11 0-6-16,-4 3-6 15,-5 9-5-15,-2 9 5 16,-1 5 5-16,4 4-5 16,5-2 0-16,8 1 3 15,3 7 0-15,9-4-6 16,4 2 2-16,3-1 1 15,4-4-8-15,18-2 9 16,4-4-1-16,6-7 0 16,-2-3 1-16,-1-6 3 15,3-5-4-15,-2-2 0 16,-4 0 9-16,0 0-4 0,-7-2-5 16,-6-5 4-1,-3 4-3-15,-3 0 5 0,-1 0-6 16,-2 2-6-16,1 1-4 15,2-3-69-15,5 3-50 16,5 0-77-16,-1 4-58 16,1 9-58-16</inkml:trace>
  <inkml:trace contextRef="#ctx0" brushRef="#br0" timeOffset="-110518.61">18667 16946 552 0,'0'0'126'16,"0"0"-13"-16,0 0 3 16,0 0-81-16,0 0-35 15,0 0-1-15,12-22-3 16,2 22 2-16,2 0-9 15,0 0-1-15,1 15 3 16,-1 9 7-16,-4 8-1 16,-2 2-60-16,-7-1 61 15,-3-6-2-15,0-5 4 0,0-5 0 16,0-8 1 0,0-1-1-16,0-8 21 0,0 0 19 15,0 0 7-15,0 0 13 16,0 0-16-16,0-10-2 15,8-17 2-15,4-12-43 16,2-6 4-16,6 8-5 16,-5 8 0-16,1 7-6 15,-2 6 6-15,-5 9-5 16,1 3 4-16,-1 4-19 16,0 0 19-16,6 4-12 15,-2 13 10-15,2 11 3 16,2 9 3-16,-7 1 4 15,-3 2-6-15,-2-2 3 16,-5-7 5-16,0-4-7 0,0-5-2 16,0-5 8-16,0-1-8 15,-2-6-1-15,-1-3 0 16,0-2-57-16,3-5-17 16,0 0-25-16,0-2-30 15,0-18-55-15,0-9-285 16</inkml:trace>
  <inkml:trace contextRef="#ctx0" brushRef="#br0" timeOffset="-108096.05">18973 17422 1 0,'0'0'22'0,"-157"48"-20"16,47-18-2-16,-36 7-6 16</inkml:trace>
  <inkml:trace contextRef="#ctx0" brushRef="#br0" timeOffset="-88655.39">6057 11589 32 0,'0'0'2'0,"0"0"27"16,0 0 5-16,0 0 33 16,0 0-9-16,0 0-20 15,-4-7 7-15,4 7-6 16,0 0 6-16,0 0-10 0,0 0-6 16,0 0 4-16,0 0-13 15,0 0-10-15,0 0 12 16,0 0-11-16,0 0-6 15,0 0-5-15,4 0 1 16,14 0-1-16,9-3 11 16,10-1-3-16,3-2 13 15,5-3-8-15,10-1 9 16,2-1-10-16,4-2-11 16,3-3 7-16,-1 6-6 15,1-4-2-15,5 4 3 16,2 5-3-16,1-2 1 0,-5 6-1 15,-4 1 3-15,-5-2-5 16,-3 2 2-16,0 0 0 16,0-5 4-16,-2 2 0 15,2-6 0-15,0 1-3 16,-3-1 2-16,3-1 3 16,-1-2-4-16,0 1-2 15,-2 2 3-15,-4 4-3 16,1 0 0-16,-4 3-3 15,-2 0 3-15,5-1 5 16,1 3-5-16,3-4 0 16,-4 4 5-16,4 0-5 15,-6 0 0-15,-4 0 0 16,-3-6 3-16,1 3 2 16,-1-1-4-16,6 0 0 0,1 1 11 15,2-3-10-15,4 3 0 16,-3-2-2-16,-4 3 1 15,-2 1-1-15,-1-1 0 16,0 2 0-16,-1 0 3 16,1 0-3-16,-3 0 2 15,1 0-2-15,-7 0 3 16,-2 0 8-16,-1 0-10 16,-3 3 0-16,-6-1 5 15,0 5-5-15,-5-6 2 16,-1 5-3-16,-3-6 0 15,-6 3 2-15,-3 1-2 0,0-1 0 16,0-2-2-16,0 2 5 16,3-3-3-16,-3 3 0 15,4 0 1-15,-4-3-2 16,0 0 1-16,2 4 0 16,-2-4 1-16,0 0 0 15,0 3-2-15,0-3 1 16,-3 2 0-16,0-2-5 15,0 0 5-15,0 2-10 16,0 1-26-16,0 2-57 16,-9 2-17-16,-15 3 77 15,-15 0-17-15,-10-1 23 0,-8-1-25 16,-8-1-44-16,-1 2 36 16,2 2 32-16,-5-1-44 15</inkml:trace>
  <inkml:trace contextRef="#ctx0" brushRef="#br0" timeOffset="-87508.58">5993 11688 55 0,'0'0'62'0,"0"0"7"15,0 0-26 1,0 0-16-16,0 0 3 16,0 0 4-16,-67 0 8 0,56-3-4 15,2 3 2-15,-4-1-17 16,7 1 7-16,0 0 8 15,3 0 30-15,3 0-16 16,0 0-37-16,0 0-9 16,0 0-12-16,3 0 3 15,22-3 3-15,11 1 34 16,12-1-12-16,7-2 1 16,11 2-10-16,5 0-11 15,7 3 12-15,4 0-12 16,6 0 2-16,6-4 2 15,9 2-2-15,1-9 11 0,1 2-11 16,-1-8 4-16,-7 1 28 16,-6 2-31-16,0 1 5 15,-10 6-1-15,-7 3-9 16,-5-2 6-16,-5 6-6 16,-3 0 0-16,-1 0 2 15,-2 0-1-15,0 0-1 16,0 6 0-16,-1-2 1 15,1-4 1-15,0 0-2 16,0 0 0-16,-2 0 6 16,-4 0-5-16,-3-3-1 15,-4-1 4-15,-2 1-3 0,2 3-2 16,-2 0 0-16,5 0 1 16,-2 0-2-16,-1 0 2 15,-2 7 0-15,-1 3-3 16,-5-4 6-16,2 1 2 15,-2-4-5-15,-4 0 0 16,3-3 4-16,-2 0 1 16,2 0-5-16,-3 0 8 15,4 0-7-15,-3 0-1 16,-1 0 0-16,6 0 0 16,-3 0 1-16,1-6 0 15,6 3-1-15,-1-4 3 16,7 3 0-16,-4-2-2 0,-2 2-1 15,-4-2 0-15,-3 6-4 16,-6 0 4-16,-2 0 0 16,2 0-2-16,-1 0 6 15,6-2 0-15,1 2-4 16,4-2 0-16,-1-1 1 16,0-2 3-16,-1 1-4 15,-5 1 2-15,-3-4 0 16,-6 4 0-16,0 0-2 15,1 2 0-15,-1-2 23 16,-2 3-22-16,-5 0 0 16,-4 0 4-16,-7 0-2 15,0-3 7-15,-6 3-10 16,0 0 0-16,0 0 12 16,0 0-12-16,0 0-3 0,0 0-53 15,0 17-127-15,-3 8-25 16,-13-5-182-16</inkml:trace>
  <inkml:trace contextRef="#ctx0" brushRef="#br0" timeOffset="-85400.82">13655 15569 31 0,'0'0'58'0,"0"0"-33"15,0 0 15-15,0 0 20 16,0 0-24-16,-87-26 9 16,77 26 11-16,-3 0-28 15,4 0 16-15,3 0-7 16,3 0 5-16,3 0-16 16,0 0 9-16,-5 0 4 0,5 0-10 15,0 0 5-15,0 0-11 16,0 0-5-16,0 0 10 15,0 0-21-15,0 0-2 16,17 2 1-16,11 3 13 16,15-2 37-16,8 3-31 15,9-6-21-15,4 7 15 16,-2-4-19-16,3-1 6 16,0 3 3-16,1-2-8 15,-5-3 11-15,-2 0-10 16,-8 4-1-16,-2-1 5 15,-5-1-5-15,-4-2-1 0,0 2 9 16,4-1-6 0,2-1 1-16,-1 0-4 0,4 2 0 15,-2 0 2-15,-3-2-2 16,-5 0 0-16,-3 0 1 16,1 0 0-16,-2 0 1 15,4 0-2-15,9 0 0 16,3 0 10-16,6 0-10 15,1 0 0-15,0 0 6 16,-5-2-5-16,1-3 10 16,-1 0-11-16,-1 1 0 15,-3-4 16-15,2 3-15 16,-2-2 6-16,3-2-1 16,-4-2-5-16,-2 5 1 15,-4-1-2-15,1 3 0 16,-4 1 0-16,0 0 0 0,-4 3 0 15,0-3-1-15,-1 3 1 16,-1 0 2-16,-2 0-2 16,2 0 0-16,0-1 5 15,1-4 0-15,3 0-3 16,1 0 6-16,2-2-1 16,-4 1 7-16,-4 2-14 15,1-1 1-15,-1 0 6 16,-3-1-6-16,0 3-1 15,4 0 1-15,-4-2 3 16,4-1-2-16,2 0-2 0,-7 1 0 16,0 2 1-16,1 0-1 15,-3-2 0-15,0 4 0 16,-4-3 3-16,-2 1-3 16,-4 2 0-16,-4 0 0 15,6-1 2-15,-6 2 0 16,5 0-2-16,5-2 4 15,1 2-3-15,6-4 4 16,4 1-5-16,-5-1 0 16,-1 2 4-16,-7 1-4 15,-4 1 0-15,-3-3 3 16,-7 3-1-16,-5 0 5 0,2-3-6 16,0 3-1-16,2 0 15 15,-1 0-13 1,4 0 3-16,-2 0 9 0,-3-3-12 15,3 3 17-15,-6 0-16 16,3 0-2-16,-3 0 17 16,0 0-16-16,0 0 3 15,0 0-4-15,0 0 1 16,0 0 10-16,0 0-11 16,0 0 0-16,0 0 18 15,0 0-13-15,0 0 6 16,0 0 0-16,0 0-11 15,0 0 11-15,0 0-12 16,0 0 0-16,0 0 2 16,0 0-2-16,0 0 0 0,0 0-1 15,0 0-7-15,0 0 2 16,0 0-66-16,0 0-28 16,-6 12-68-16,-10 14-113 15,-3 1-70-15</inkml:trace>
  <inkml:trace contextRef="#ctx0" brushRef="#br0" timeOffset="-83622.63">18368 16729 4 0,'0'0'45'16,"0"0"-25"-16,0 0 14 0,0 0-13 15,0 0 3 1,0 0 3-16,0 0-10 15,0-8-5-15,0 6-5 0,0-1-6 16,0 2 28-16,0 1 7 16,0-3 13-16,0 0-1 15,0 0-7-15,0 1-7 16,2-3 2-16,-2 1-9 16,0-1 3-16,0-3-12 15,0-1 9-15,-5 1-5 16,-7-1-17-16,1 1 6 15,-4 5 5-15,-2 3 5 16,1 0-8-16,-8 0-13 0,-1 8 0 16,-7 9 4-16,2 5-2 15,7 1 2-15,-3 0-4 16,10 2 0-16,3 3 14 16,4-1-12-16,1-1 3 15,5 4-1-15,3-1 5 16,0 1 8-16,0-5-8 15,0 3-4-15,4-8 10 16,6-2-13-16,0-3-2 16,-3-2 9-16,2-6-8 15,0-4 6-15,5 0 1 16,1-3 2-16,4 0 19 0,2 0-8 16,-2-3 6-16,4-7-6 15,-4-8-12-15,-2 3 3 16,-1-7-4-16,-1-2-6 15,0-5 14-15,-6-6-15 16,0-3 0-16,-2-3 3 16,-3-1-4-16,-2 6 6 15,-2 5-6-15,0 6 0 16,0 8 4-16,0 0-1 16,0 8-3-16,0 1 2 15,0 6 0-15,0 2 5 16,0 0 0-16,0 0 3 15,-2 0 20-15,2 0-28 16,0 0 2-16,0 0-4 16,-1 0-8-16,1 0 2 0,0 10-9 15,-2 10 12-15,2 6-1 16,0 4 8-16,0 3-1 16,3 3 3-16,5 1 3 15,3-6 5-15,-1 1-10 16,-1 0-1-16,1-4 15 15,2 0-16-15,2-8 8 16,-5 0 1-16,4-1-7 16,-3-2 4-16,4-3-8 15,-2 1 3-15,0-3 1 0,3-3-3 16,-3-1-1 0,-1 3 4-16,-2-7-4 15,1 1 3-15,-3-3-3 0,-1 1 0 16,0-3 4-16,0 3-2 15,0-3-2-15,2 3 4 16,2 0-2-16,-4 0-1 16,0-1-1-16,-3-2 0 15,-2 1 0-15,-1-1 1 16,0 0-1-16,0 0 4 16,0 0-4-16,0 0-2 15,0 0-33-15,0 5-33 16,-1 4-54-16,-14 5-254 15,-2 2-121-15</inkml:trace>
  <inkml:trace contextRef="#ctx0" brushRef="#br0" timeOffset="-82315.99">20087 16675 89 0,'0'0'36'15,"0"0"-1"-15,0 0 44 16,0 0-61-16,0 0 2 16,0 0-5-16,0-5-6 15,0 5 3-15,0 0 9 0,0 0 28 16,0 0-3 0,0 0-3-16,0 0 7 0,0 0-12 15,0 0 6-15,0 0 5 16,0 0-2-16,0 0 8 15,0 0-12-15,0 0-10 16,0 0 1-16,0 0-27 16,0 0 2-16,0 0-2 15,0 0-3-15,0 0-3 16,0 0-1-16,0 0 0 16,0 0 4-16,0 0 0 15,0 0-3-15,0 0 9 16,0 0 2-16,0 0 5 15,0 0-11-15,0 0-4 16,0 0 8-16,0 0-9 0,0 0-1 16,0 0 1-16,0 0 0 15,0 0 0-15,0 0-1 16,0 0 0-16,0 0 4 16,0 0-2-16,0 0-2 15,0 0 0-15,0 0 0 16,0 0-2-16,0 0 2 15,0 0 0-15,0 0-5 16,0 0 5-16,-9 5-4 16,-5 5 2-16,-6 7 2 15,-9 0 5-15,4 5-5 16,-9-1 0-16,1-2 3 0,0-2-3 16,5-2 0-16,-1 2 0 15,10-7 3-15,-2-1 1 16,3-1-4-16,8-1 0 15,-3-5 7-15,3 1-6 16,4-3-1-16,0 2 0 16,2 1 3-16,-2 0-1 15,-1-1-2-15,-4 0 0 16,3 0 0-16,1 1 5 16,-3 0-5-16,4-1 7 15,-4 1 3-15,6 0 8 16,0-2-18-16,1-1 1 15,3 0 5-15,0 0-6 16,0 2 0-16,0-2-1 16,-2 0 2-16,2 0-3 0,0 0 2 15,0 0 0-15,0 0-5 16,0 0 5-16,0 0-5 16,0 0 3-16,0 3-13 15,13 1 14-15,13 2-14 16,10 8 15-16,9-5 8 15,1 5-8-15,2 2-2 16,-5-2-8-16,-8 1-100 16,-5 5-22-16,-7 4-76 15,-10-4-17-15,-7 2-40 16</inkml:trace>
  <inkml:trace contextRef="#ctx0" brushRef="#br0" timeOffset="-81972.59">19703 17188 39 0,'0'0'305'0,"0"0"-207"16,0 0 87-16,0 0-58 15,0 0-41-15,0 0-2 16,-23 0-16-16,23 0-19 15,0 0-15-15,0 0-11 16,0 0-15-16,0 0 16 0,0 0-24 16,1 0-4-16,18 2 4 15,13 6 2-15,11 1 18 16,6 1 1-16,0 0-17 16,-2 0 12-16,-4-1-16 15,-4-1 0-15,-6-4 1 16,-4 1-1-16,1 0-7 15,0 0-82-15,1 5-64 16,1 0-130-16,-9-4-111 16</inkml:trace>
  <inkml:trace contextRef="#ctx0" brushRef="#br0" timeOffset="-81116.64">20786 16712 59 0,'0'0'122'15,"0"0"21"-15,0 0-26 16,0 0 0-16,0 0 9 15,0 0-68-15,-15-39-27 16,15 39-13-16,0 6-18 16,0 19-16-16,0 12 16 15,11 16 11-15,-1 7 21 16,-2 5-16-16,-2-1-16 16,-1-5 16-16,-2-10-15 15,-1-12 0-15,-1-14 4 16,3-9 2-16,-4-12 39 15,0 0-23-15,0-2 17 16,0 0 12-16,3 0-12 0,0-2 0 16,4-17 2-16,6-11-7 15,6-6-23-15,4 2-12 16,3 5-1-16,0 7 0 16,0 11-6-16,3 2 3 15,1 9-10-15,2 0-3 16,-1 6 17-16,-4 6-31 15,-6 5 9-15,-3 4 5 16,-11-6 2-16,-4 2 8 16,-3-1 0-16,0 1 7 15,-19 3 2-15,-8-3-2 16,-6 0 0-16,-7 0 0 0,3-6-12 16,1-3-5-16,6 2-9 15,8-10-19-15,3 3-20 16,9-3-74-16,9 0-72 15,1 0-34-15</inkml:trace>
  <inkml:trace contextRef="#ctx0" brushRef="#br0" timeOffset="-75971.25">21155 16774 228 0,'0'0'58'0,"0"0"54"16,0 0-30-16,0 0-60 15,0 0 23-15,0 0-6 16,0 0 4-16,-9-55-10 16,-2 45 11-16,1 0 6 15,-2 3-14-15,-1 2 1 16,-7 3-9-16,-2-1-16 15,-13 3 13-15,-2 0-21 16,-3 10-3-16,1 10 16 16,5 4-3-16,1 8-4 15,4 8-1-15,9 4-1 16,4 2 19-16,6 2-18 0,9-2 1 16,1-5 6-16,4-9-13 15,19-6-1-15,7-5 1 16,8-5 0-16,8-12 17 15,9-4-6-15,1 0 13 16,2-12 16-16,-1-7-25 16,-7-1-4-16,-8 1-2 15,-12 5-12-15,-12 5 20 16,-7 3-13-16,-8 6-5 16,-3 0 20-16,0 0-19 15,0 0 0-15,0 0-3 16,0 0-1-16,0 0-4 15,-13 6-3-15,-4 3 8 0,-9 5 3 16,-3 3-3 0,-4-5 2-16,-2-2 3 0,0-5-4 15,0 0 18-15,4-5-12 16,-1 0 6-16,3 0 18 16,-1-13-24-16,-3-6 3 15,5-12 2-15,1-8-11 16,6-7 7-16,11-10-8 15,5-4-3-15,5 4-2 16,1 9 2-16,18 7-1 16,6 9-1-16,6 1-1 15,4 7-4-15,2 9 5 16,-3 8-5-16,-3 6 7 16,-2 0-5-16,-4 15-4 0,-5 2 6 15,-6 4 1-15,-3-1-3 16,-5-3 6-16,-3-3-5 15,-3-2 5-15,0-2 0 16,0 0 2-16,0-2-1 16,-12 0 2-16,-4 2 7 15,-6-7-6-15,-4 3 0 16,-9-5 11-16,-2 1-11 16,-2 3-1-16,4 1-2 15,0 3 3-15,5 8-12 16,4 9 7-16,2 3-4 15,9 16 5-15,1 5-2 16,11 4 4-16,3 3-1 0,7-6 1 16,16-7-1-16,10-12 1 15,9-7-4-15,9-11 3 16,5-11 2-16,4-3 3 16,-3-7-4-16,-5-12 3 15,-7-9-7-15,-11 3-8 16,-7 0-47-16,-8 8-18 15,-8 8-62-15,-8 6-70 16,-3 3-34-16,0 12-171 16</inkml:trace>
  <inkml:trace contextRef="#ctx0" brushRef="#br0" timeOffset="-75355.43">21534 17103 168 0,'0'0'188'16,"0"0"-58"-16,0 0 68 0,0 0-110 15,0 0-8-15,0 0-29 16,17-74-23-16,-7 67-26 16,0 4 2-16,-3 3-4 15,1 0-15-15,2 3 8 16,4 18-3-16,-4 9 7 15,0 8 1-15,-7 2 4 16,-3-4 4-16,0-4-6 16,0-7 0-16,0-6 3 15,0-9 2-15,0-3 18 0,0-4 6 16,0-3-12 0,0 0 28-16,0 0-7 0,0 0 9 15,0-15 6-15,11-16 8 16,8-16-51-16,5-8-10 15,6 1 2-15,-1 6-2 16,-1 14 0-16,-4 10 0 16,-8 12 2-16,-6 7 5 15,-1 5-7-15,2 0-11 16,-1 8-4-16,4 12 7 16,4 10 7-16,-5 13-5 15,0-1-4-15,-5 8-37 16,-5-3-31-16,-3-1-48 15,0-3-81-15,0-7-49 16,0-15-92-16</inkml:trace>
  <inkml:trace contextRef="#ctx0" brushRef="#br0" timeOffset="-74720.69">23032 16612 338 0,'0'0'82'0,"0"0"101"16,0 0-70-16,0 0-60 16,0 0-8-16,0 0-21 15,0-2-2-15,-8 7-3 16,-7 9 0-16,-11 6 23 15,-5 7-24-15,-6 1-10 0,-6 1 3 16,-1 6-11 0,-5-5 4-16,1 2-4 0,5-5 0 15,7-5 8-15,11-4-6 16,8-8 10-16,6-4 11 16,8-6-7-16,3 3-2 15,0-3-14-15,0 0 3 16,0 0-5-16,0 3 2 15,1 2-3-15,18 4 3 16,10-1 4-16,7 4 12 16,5-4-16-16,-3-1 2 15,-4 0 4-15,-6 1-6 0,-3-5 0 16,-3 1 6 0,-3-2-6-16,0 1 2 0,-1-1-2 15,2 0-7-15,-5 1-32 16,1 1-63-16,-2 2-32 15,-4 4 3-15,-6 1-19 16,-2-1 7-16,-2 1-62 16</inkml:trace>
  <inkml:trace contextRef="#ctx0" brushRef="#br0" timeOffset="-73828.25">23393 16765 153 0,'0'0'32'16,"0"0"115"-16,0 0-69 16,0 0-9-16,0 0 7 15,0 0 5-15,-5-46-1 16,5 46-3-16,-2 0 3 15,2 0-16-15,0 0-16 16,-1-4 9-16,1 4-26 16,0-3-11-16,-2 3 3 15,1 0-1-15,1 0-13 16,-2 0-9-16,2 9-22 16,0 21 10-16,-1 13-1 0,1 12 13 15,-2 4 3-15,-1-4-2 16,0-2 2-16,-1-7-3 15,1-5 0-15,0-9 6 16,-3-13-4-16,4-6 5 16,2-6 5-16,0-3-8 15,0-3 11-15,0-1-15 16,0 0 1-16,0 0 15 16,0 0-16-16,0 0 0 15,12 0 0-15,9 0 3 16,16 0 8-16,8 0-11 15,6 0 0-15,-2 0-7 16,-1 0-36-16,-5 0-66 0,0 0-110 16,-7 0-114-1,-6-8-106-15</inkml:trace>
  <inkml:trace contextRef="#ctx0" brushRef="#br0" timeOffset="-73566.56">23828 16888 616 0,'0'0'109'16,"0"0"85"-16,0 0-71 0,0 0-80 16,0 0-9-16,0 0-14 15,12-2 15-15,29-5-5 16,13-1-19-16,6 1 0 15,-2-3-11-15,-4 5-4 16,-7 0-47-16,-6 1-37 16,-12 1-26-16,-8 3-91 15,-9 0-47-15,-12 0-37 16</inkml:trace>
  <inkml:trace contextRef="#ctx0" brushRef="#br0" timeOffset="-73308.36">24048 16699 446 0,'0'0'47'0,"0"0"172"15,0 0-35-15,0 0-82 16,0 0-13-16,0 0-11 16,-25-24-16-16,24 24-7 15,-2 4-45-15,3 12-10 16,0 8-2-16,0 12-5 15,0 20 7-15,-2 4 0 16,-1 5-8-16,3 1 8 16,0 1-86-16,6-13-62 15,15-8-19-15,6-16-141 16,6-17 15-16</inkml:trace>
  <inkml:trace contextRef="#ctx0" brushRef="#br0" timeOffset="-72852.66">24693 16824 469 0,'0'0'126'0,"0"0"-31"16,0 0 53-16,0 0-84 16,0 0-13-16,0 0-23 15,0-2-8-15,0 2 5 16,-5 0-13-16,-14 8 3 15,-10 6-13-15,-9 8 5 16,2 6-14-16,0 5 7 0,5 3 0 16,6 0 1-1,8-2 2-15,8-5-6 0,9-7 1 16,0-5 2-16,0-6-8 16,13-3 5-16,4-5 2 15,5-3 0-15,4 0 2 16,-1 0 2-16,-4-5-3 15,-8-2-15-15,-7 0 12 16,-6 6 5-16,0 1-2 16,0 0 0-16,-10 5-8 15,-12 12-3-15,-10 9 11 16,-1 7 5-16,3 1 22 16,11 2-21-16,7-3-1 0,11-4-1 15,1-2-4-15,13-8-3 16,26-4-1-16,15-10-39 15,17-5-70-15,8-10-114 16,3-26-160-16</inkml:trace>
  <inkml:trace contextRef="#ctx0" brushRef="#br0" timeOffset="-72246.33">26248 16547 474 0,'0'0'98'15,"0"0"-24"-15,0 0 28 16,0 0-102-16,0 0-2 16,0 0 2-16,35 96 2 15,-10-33 58-15,-1 10-30 16,1-5 16-16,-1-2-18 16,-3-9-18-16,-4-8-2 15,-4-14 7-15,-4-8-12 16,-3-13 33-16,-3-8-25 15,0-6 1-15,0 0 13 16,-2 0 5-16,1 0 7 0,5-8 3 16,8-23 15-1,9-22 5-15,9-20-59 0,1-11 0 16,-5-6 2-16,-6 1-3 16,-6 16-29-16,-8 27-18 15,-3 23-11-15,-6 22-24 16,0 8-135-16,0 29-166 15,-11 11 128-15</inkml:trace>
  <inkml:trace contextRef="#ctx0" brushRef="#br0" timeOffset="-72057.78">26400 16958 337 0,'0'0'71'16,"0"0"120"-16,0 0 7 15,0 0-94-15,0 0-18 16,16-84-41-16,3 70-33 16,5-2-11-16,5 4-1 15,10 4-32-15,3 4-204 16,0-5-235-16</inkml:trace>
  <inkml:trace contextRef="#ctx0" brushRef="#br0" timeOffset="-69702.68">27465 16699 53 0,'0'0'64'15,"0"0"56"-15,0 0-30 16,0 0-43-16,0 0 35 15,0 0-25-15,-1-37 5 16,1 31 23-16,0 3-27 0,0-7 5 16,0-1-22-16,0-4-28 15,0-4 5-15,8-1-18 16,8 1 0 0,-1 4 0-16,1 2 2 0,-4 9-2 15,-1 4 0-15,3 0-22 16,3 13 13-16,4 20-7 15,0 12 11-15,-5 10 5 16,-4 1 1-16,-8-6 3 16,-2-5-4-16,-2-5 1 15,0-10 0-15,0-7 0 16,-6-7-1-16,0-5 14 0,5-8 8 16,1 0 4-16,0-3 0 15,0 0-1-15,0 0 17 16,0 0-12-16,0-17 12 15,5-22 17-15,9-15-57 16,7-15-2-16,6 0 0 16,-3 5 2-16,0 19-9 15,-7 13 7-15,-6 18-6 16,-5 11 6-16,3 3-12 16,1 10-18-16,5 22-4 15,6 11 20-15,0 10 11 16,-5 1-3-16,-4 1-16 15,-3-6-6-15,-4-3-36 0,-2-5-27 16,4-10-11-16,0-3-28 16,7-12-58-16,10-16-108 15</inkml:trace>
  <inkml:trace contextRef="#ctx0" brushRef="#br0" timeOffset="-69506.97">28226 16709 599 0,'0'0'112'0,"0"0"127"16,0 0-149-16,0 0-90 15,0 0-1-15,0 0-8 16,-4-5-14-16,35 5 6 16,19 0 17-16,16 5-73 0,5-5-64 15,0 0-54 1,-6 0-43-16,-13 0-97 0</inkml:trace>
  <inkml:trace contextRef="#ctx0" brushRef="#br0" timeOffset="-69350.31">28414 16844 232 0,'0'0'102'16,"0"0"77"-16,0 0-15 15,0 0-105-15,0 0-43 16,0 0-16-16,9 22 0 15,50-19 2-15,15-3-2 16,7-3-111-16,-1-14-147 0</inkml:trace>
  <inkml:trace contextRef="#ctx0" brushRef="#br0" timeOffset="-68772.63">29287 16540 653 0,'0'0'41'16,"0"0"156"-16,0 0-108 15,0 0-89-15,0 0-8 16,0 0-12-16,-21 33 3 0,21 9 12 16,0 13 5-16,0 4 0 15,2-5 2-15,-1-2-2 16,-1-13 0-16,0-10-3 15,0-12 3-15,0-10 4 16,0-4 1-16,0-3-5 16,0 0 36-16,0 0 24 15,0-6 23-15,0-21-3 16,0-13-65-16,0-16 4 16,0-12-13-16,-1-6-5 15,-1 8 3-15,2 17-1 16,0 16-3-16,0 19 0 15,0 10-6-15,0 4 0 0,0 0-23 16,3 10-10-16,18 18 4 16,9 14 35-16,8 8 3 15,7 2-3-15,0-1 0 16,-3-6 0-16,-4-8 0 16,-9-15 0-16,-11-11-1 15,-8-8 3-15,-7-3 2 16,-3 0 5-16,5-7 52 15,-1-19 25-15,4-22-55 16,2-16-24-16,-3-9-3 16,-1 1-1-16,-1 9-6 15,-2 20 3-15,0 20-22 0,1 14-13 16,-2 7-84 0,2 2-49-16,4 19-166 15,5 15-7-15,5 7 124 16</inkml:trace>
  <inkml:trace contextRef="#ctx0" brushRef="#br0" timeOffset="-68556.13">29937 16763 420 0,'0'0'193'16,"0"0"-58"-16,0 0 57 15,0 0-124-15,0 0-41 16,0 0-20-16,0 18-7 15,-6 6-5-15,-6 11 5 0,-6 11 13 16,-5 5-13-16,-1 4-2 16,3-2-68-16,-2-4-55 15,4-6-31-15,4-11-101 16,6-17-104-16</inkml:trace>
  <inkml:trace contextRef="#ctx0" brushRef="#br0" timeOffset="-67872.72">30459 16670 350 0,'0'0'25'0,"0"0"109"16,0 0 35-16,0-75-101 15,0 75 11-15,0 0-50 16,0 0-29-16,0 20-19 16,-3 18-14-16,-4 13 31 0,-1 8 3 15,1-2-1-15,0-8 1 16,2-15-1-16,2-10 3 16,1-15-3-16,2-8 0 15,0-1 12-15,0 0 32 16,0-8 56-16,-1-18 0 15,-2-16-75-15,-3-16-20 16,3-12-5-16,-1-7 0 16,4 8 6-16,0 19-5 15,0 21-2-15,0 21 1 0,2 8-11 16,17 24-19 0,7 21 0-16,13 15 30 0,4 10-5 15,1-1 5 1,0-10 0-16,-6-8 0 0,-9-16 1 15,-10-19-2-15,-9-9-1 16,-4-7 2-16,0 0 14 16,5-16 29-16,3-18 29 15,1-17-51-15,1-16-10 16,-2-14-1-16,-4 0-10 16,-4 12-6-16,-1 16 3 15,-4 30-33-15,1 14-21 16,1 9-40-16,7 18-171 15,4 13-176-15</inkml:trace>
  <inkml:trace contextRef="#ctx0" brushRef="#br0" timeOffset="-67656.16">31150 16738 582 0,'0'0'90'16,"0"0"150"-16,0 0-65 15,0 0-97-15,0 0-15 16,0 0-26-16,-44-14-37 16,44 14-2-16,3 0-6 15,20-3-12-15,11-3-2 16,16-3-26-16,11 2-63 0,-2 0-34 16,-7 7-83-16,-11 0-82 15</inkml:trace>
  <inkml:trace contextRef="#ctx0" brushRef="#br0" timeOffset="-67406.99">31291 16534 577 0,'0'0'124'16,"0"0"173"-16,0 0-172 15,0 0-44-15,0 0-24 16,0 0 4-16,-32-7-40 15,27 14-17-15,-4 13-4 16,-3 13-5-16,-5 18 5 16,-6 15 0-16,-4 4 4 0,0 5-12 15,4 3-29-15,9-13-81 16,10-9-23-16,4-15-84 16,25-29-50-16,15-12-155 15</inkml:trace>
  <inkml:trace contextRef="#ctx0" brushRef="#br0" timeOffset="-67211.97">31757 16404 692 0,'0'0'145'16,"0"0"97"-16,0 0-110 0,0 0-55 15,0 0-54 1,0 0-23-16,-42 83 0 0,21-16-5 15,-1 11 5-15,-1 11-86 16,1 3-102-16,-3-2-137 16,0-18-114-16</inkml:trace>
  <inkml:trace contextRef="#ctx0" brushRef="#br0" timeOffset="-66499.59">32060 16936 248 0,'0'0'305'0,"0"0"-258"15,0 0 86-15,0 0-88 16,0 0-43-16,0 0 1 15,-30 44-3-15,18-32-12 16,-3-5-10-16,3-4-12 16,0-3 28-16,3 0 6 15,3 0 7-15,3-15 6 16,3-6-13-16,0-6 4 16,9 1-10-16,9 7 12 15,0 2-6-15,0 4 13 16,-4 9 5-16,-1 1-4 15,-4 3-14-15,1 0-13 16,0 7 10-16,-3 6-6 16,-4 7 5-16,-3-4 1 0,0-2 6 15,0-2-3-15,-6-3 8 16,-4-1-4-16,3-3 14 16,3-3-13-16,2-2 32 15,1 0 32-15,1-2-11 16,-2-18-17-16,2-8-38 15,0-2 6-15,11 1-16 16,5 5 15-16,-4 9-8 16,-3 8 26-16,-6 7-8 15,0 0-18-15,3 0-13 0,1 10 2 16,4 12 4 0,-7 12 7-16,-4 8-5 0,-1 9-1 15,-25 8-48-15,-18 6-68 16,-17-4-99-16,-19-5-170 15</inkml:trace>
  <inkml:trace contextRef="#ctx0" brushRef="#br0" timeOffset="-65398.18">30061 17810 796 0,'0'0'115'16,"0"0"-6"-16,0 0-24 15,0 0-85-15,0 0-6 16,0 0-12-16,-3 29 18 16,13-10-7-16,-1-8 4 15,-3-3-10-15,-3-7 11 16,-1-1 2-16,-2 0 4 16,0 0 1-16,0 0 4 15,0 0 13-15,0-10-19 0,-5-6 2 16,-12-6 2-1,-2 7-3-15,3 2-8 0,6 9 4 16,2 4 0-16,-4 1-5 16,2 19-14-16,1 5 11 15,2 5 3-15,7-2-4 16,4-6 2-16,17-2-23 16,6-11-3-16,1-7 31 15,-1-2-1-15,-2-7 3 16,-3-13 13-16,-8-4-1 15,-6-6 38-15,-7 0-18 16,-1 1-11-16,-6 2 7 16,-8 8-27-16,0 9 0 15,3 7-1-15,-2 3-17 16,-1 5-24-16,2 22-47 0,1 9-32 16,11 5-63-16,1-1-87 15,27-4-91-15</inkml:trace>
  <inkml:trace contextRef="#ctx0" brushRef="#br0" timeOffset="-65066.56">30695 17818 542 0,'0'0'129'0,"0"0"2"15,0 0-69-15,0 0-33 16,0 0 4-16,-93 86-7 15,78-64-22-15,7-4-3 0,6-9 0 16,2-4-1 0,0-5-6-16,0 0 5 0,21 0 1 15,9-13 23-15,4-7-17 16,-1-3-1-16,-5-7 16 16,-9-1-19-16,-8 8 12 15,-8 3 11-15,-3 8 8 16,0 6 9-16,0 5-26 15,-10 1-10-15,-7 0-6 16,-1 4-16-16,-1 11-23 16,1 6-43-16,6 8-51 15,6 0-56-15,6-1-95 0</inkml:trace>
  <inkml:trace contextRef="#ctx0" brushRef="#br0" timeOffset="-64400.07">31348 17749 549 0,'0'0'89'15,"0"0"42"-15,0 0-21 16,0 0-86-16,0 0 15 15,-92 75 0-15,72-41-19 16,13-4-3-16,5-4-15 16,2-7 0-16,0-7-2 15,9-7 0-15,11-2 2 16,4-3-1-16,10-5 9 0,2-17 0 16,-2-2-5-16,-3-4 12 15,-10-2-17-15,-7 4 3 16,-13-2 9-16,-1 7-8 15,-1 8 4-15,-22 6 29 16,-3 7-19-16,-6 0-4 16,-1 0-14-16,4 20 0 15,9-1-6-15,5 1 5 16,12-4-4-16,3-2-3 16,0-4-22-16,9-6 6 15,10-1-9-15,8-3 18 16,2 0 9-16,-1-14 6 0,-4 0 0 15,-6 2-1-15,-9-1 2 16,-3 6 11-16,-6 0-8 16,0 7-4-16,0 0 0 15,0 0-6-15,-6 0-15 16,-9 7-30-16,-6 13-53 16,0 6-49-16,-1 10-97 15,-1-2-136-15</inkml:trace>
  <inkml:trace contextRef="#ctx0" brushRef="#br0" timeOffset="-41018.32">28962 11628 256 0,'0'0'0'16,"0"0"-13"-16,0 0-24 16,0 0 19-16,0 0 9 15,0 0-57-15,0 0 3 16</inkml:trace>
  <inkml:trace contextRef="#ctx0" brushRef="#br0" timeOffset="-40554.23">28213 14829 147 0,'0'0'20'0,"0"0"-20"0,0 0-48 16,0 0-36 0</inkml:trace>
  <inkml:trace contextRef="#ctx0" brushRef="#br0" timeOffset="-34211.24">9145 13662 184 0,'0'0'23'15,"0"0"-16"-15,0 0-3 16,0 0 39-16,0 0-18 15,0 0-3-15,0 0 1 16,0 0-15-16,-11 0-8 0,11 1-22 16,0 3-92-16</inkml:trace>
  <inkml:trace contextRef="#ctx0" brushRef="#br0" timeOffset="-28726.29">29903 11439 11 0,'0'0'28'0,"0"0"-10"15,0 0-3-15,0 0-7 16,0 0-3-16,0 0-5 16,0 0 6-16,0 0 8 15,0-3-2-15,0 3 7 16,0 0 9-16,0 0 2 16,1 0 1-16,-1-2-5 15,0 2-4-15,0 0-1 16,0 0-15-16,0 0-6 15,0 0 0-15,0 0-18 16,2 0-69-16,-1 0-70 0</inkml:trace>
  <inkml:trace contextRef="#ctx0" brushRef="#br0" timeOffset="-28096.32">29191 15179 463 0,'0'0'61'16,"0"0"-4"-1,0 0 19-15,0 0-41 0,0 0-31 16,0 0 15-16,0 4-19 15,0-4-5-15,-1 0-75 16,-8 0-114-16,-3 4-176 16</inkml:trace>
  <inkml:trace contextRef="#ctx0" brushRef="#br0" timeOffset="-19575.88">29886 16712 36 0,'0'0'21'0,"0"0"1"16,0 0-14-16,0 0-2 15,0 0 1-15,0 0-3 16,0 0-3-16,-2 36-1 16,0-19-1-16,2 6-5 15,0-3-43-15</inkml:trace>
  <inkml:trace contextRef="#ctx0" brushRef="#br0" timeOffset="-18376.85">29961 16820 72 0,'0'0'54'16,"0"0"-18"-16,0 0-13 16,0 0-9-16,0 0-6 15,0 0 8-15,-8-2-6 16,8 2 4-16,-1 0-1 15,1 0-3-15,-2 0 0 16,2 0-9-16,-1 2-1 0,1 0 1 16,0-2-1-16,0 0 0 15,0 0 5-15,0 0 1 16,0 0 8-16,0 0 41 16,0-4-7-16,0-13 7 15,1-3-45-15,-1-6-3 16,0 9 3-16,-3 0-1 15,-10 8 4-15,-6 1-9 16,1 3-1-16,-6 5 24 16,2 0-27-16,2 3-1 15,2 10 0-15,8 1-3 16,4-2 4-16,4-2-10 0,2-3 7 16,0 0 0-16,5-1-2 15,8-5 4-15,5-1-1 16,3 0 4-16,3 0-2 15,1-1 0-15,-1-12-6 16,-6 3 3-16,-8 3-3 16,-7 4 6-16,-3 1 7 15,0 2 6-15,0 0 23 16,0 0-4-16,-7 0-1 16,-11 2-23-16,-3 11-8 15,2 7-9-15,0 0 9 16,6 0 0-16,8-7-2 15,5 0-3-15,0-6-3 0,0-4 8 16,0-1-7-16,5-2 2 16,0 0 5-16,1 0 0 15,2 0 6-15,-2-2-1 16,-1-8 5-16,0 0 8 16,-4 3-16-16,-1 5 9 15,0 2 7-15,0 0 1 16,0 0 0-16,0 0-19 15,0 0 0-15,0 0-4 16,0 0 0-16,0 0-4 16,0 0-2-16,0 0-17 15,0 0 27-15,0 0-6 16,0 0 6-16,3-3-6 16,6-4 2-16,5-3 4 0,-1 0 6 15,2 1-3-15,-8 1 1 16,-3 5-4-16,-3 0 0 15,-1 3 12-15,0 0-8 16,0 0 6-16,0 0 5 16,0 0-8-16,0 0 14 15,0 0-13-15,0 0-6 16,0 6-4-16,0 2 1 16,0 4 1-16,0 8 0 15,0 4 1-15,0 1 6 16,0 1-7-16,0 4 1 15,3 0 6-15,-1-1-5 16,-1 1 1-16,-1-1 1 0,0 2 4 16,-4 2 7-16,-14-3 2 15,-3 7 14-15,-6-4 6 16,0 3-21-16,-3-4 0 16,3-5-2-16,5-7-10 15,7-8 4-15,7-4-8 16,7-8 0-16,1 0 7 15,0 0-5-15,0 0 5 16,0 0-2-16,0 0-4 16,0 0 4-16,0 0-5 15,0 0-5-15,0 0 4 16,0 0-8-16,4-3 2 0,3-3-14 16,2 1-24-16,1-1 15 15,0-2-52-15,-1 2-19 16,5 0-47-16,-7-4-104 15</inkml:trace>
  <inkml:trace contextRef="#ctx0" brushRef="#br0" timeOffset="-1768.68">12405 11763 36 0,'0'0'6'16,"0"0"5"-16,0 0 2 16,0 0-6-16,0 0-7 15,0 0-30-15,0 0-13 16</inkml:trace>
  <inkml:trace contextRef="#ctx0" brushRef="#br0" timeOffset="-1167.17">11989 15741 14 0,'0'0'0'16,"0"0"-14"-16</inkml:trace>
  <inkml:trace contextRef="#ctx0" brushRef="#br0" timeOffset="-211.46">14929 15671 19 0,'0'0'34'0,"0"0"-9"16,0 0 10-16,0 0 2 15,0 0-9-15,0 0-6 0,0 0 1 16,0 0 3-16,0 0-9 16,0 0-4-16,0 0 2 15,0 0 3-15,0 0 0 16,0 0-2-16,0 0-7 16,0 0 7-16,0 0-15 15,0 0 6-15,0 0-2 16,3 0 0-16,-3 0 3 15,0 0-4-15,0 0-4 16,0 0 15-16,0 0-12 16,0 0 1-16,0 0 1 0,0 0 2 15,0 0 5 1,0 0-9-16,0 0 3 0,0 0 10 16,0 0-10-16,0 0 1 15,0 0 1-15,0 0-5 16,0 0 6-16,0 0-9 15,0 0 0-15,0 0 2 16,0 0-2-16,0 0 0 16,0 0 2-16,0 0-2 15,0 0 7-15,0 0-5 16,0 0-2-16,0 0 13 16,0 0-12-16,0 0 3 15,0 0-1-15,0 0-2 16,0 0 4-16,0 0-5 15,0 0 0-15,0 0 9 0,0 0-7 16,0 0 2-16,0 0 3 16,0 0 1-16,0 0 7 15,0 0-8-15,0 0-1 16,0 0 7-16,0 0-12 16,0 0 3-16,0 0-4 15,0 0 1-15,0 0-3 16,0 0 0-16,0 0-9 15,0 0-6-15,0 0-25 16,0 0-14-16,0 8-49 16,0 8-66-16</inkml:trace>
  <inkml:trace contextRef="#ctx0" brushRef="#br0" timeOffset="2677.95">4470 17012 14 0,'0'0'56'0,"0"0"-1"15,0 0 12-15,0 0-27 16,0 0 8-16,0 0 34 16,0 0-37-16,-30-20-3 15,27 20 12-15,0 0-25 16,3 0-19-16,-1 0 0 16,1 0-8-16,0-2 0 15,0 2-2-15,0 0-1 0,0 0 1 16,0 0 0-1,0 0 0-15,0 0-2 0,0 0-10 16,0 0-16-16,0 0-59 16,0 0-39-16,7 0-15 15,14 0 64-15</inkml:trace>
  <inkml:trace contextRef="#ctx0" brushRef="#br0" timeOffset="3850.84">28856 16783 149 0,'0'0'10'16,"0"0"-1"-16,0 0 36 15,0 0-16-15,0 0-28 16,0 0-1-16,6 0-5 16,1 0-35-16,4 0-33 15,2 0-52-15</inkml:trace>
  <inkml:trace contextRef="#ctx0" brushRef="#br0" timeOffset="4301.08">32316 17461 48 0,'0'0'0'15,"0"0"2"-15,0 0-2 16,0 0 3-16,0 0-1 16,0 0-2-16,-55 8-4 15,45-8-10-15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33:0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18928 2179 0 0,'0'0'34'0,"0"0"7"16,0 0 0-16,0 0-4 15,0 0-2-15,0 0-3 16,0 0 2-16,0-2-14 15,0 2-5-15,0 0-2 16,0 0-9-16,12 0-3 16,21 0 0-16,16 0 14 15,12 2 15-15,6 0-18 16,3 2-3-16,3-1-5 16,-1-2 1-16,-5 1-4 15,-10-2-1-15,-15 0 0 0,-17 0 0 16,-12 0 3-16,-8 0-3 15,-5 2 4-15,0-2 28 16,-33 0-18-16,-22 1-10 16,-21 1 0-16,-10-2 0 15,-5 0 1-15,-4 0 6 16,-5 0-7-16,5 0-3 16,11 0 9-16,25 0-3 15,23 0 13-15,24 0-7 16,9 0-13-16,3 0-5 15,19 0-7-15,24 0 12 0,18 3 8 16,13 3 8 0,8-1-15-16,-5 0 13 0,2-3-9 15,2-1 0-15,-8 0-3 16,-3 1 0-16,-12-1-4 16,-18-1 3-16,-18 2-1 15,-15-2 5-15,-7 1-4 16,0-1 30-16,-21 0-3 15,-27 0-16-15,-17 0-12 16,-19 0 0-16,-1 0 0 16,4 0 0-16,13 0 0 15,16 0 0-15,17 0 0 0,21 0 3 16,8 0-3 0,6 0-6-16,0 0-30 15,23 0-32-15,12 0-73 0,4 0-127 16</inkml:trace>
  <inkml:trace contextRef="#ctx0" brushRef="#br0" timeOffset="1372.07">14741 2798 32 0,'0'0'104'16,"0"0"-29"-16,0 0-24 15,0 0-5-15,0 0 3 16,0 0-9-16,-24 0-18 16,24 0-15-16,0 0-3 15,6 0-1-15,18 0-1 16,12 0 25-16,6 0-15 0,4 0-10 16,-1 0 5-16,-2-7-5 15,-11 1 1-15,-6 1-3 16,-11 2 3-16,-11 2-2 15,-2 1 2-15,-2 0 5 16,0 0 11-16,-15 0-10 16,-15 0-9-16,-12 0-3 15,-12 0 3-15,-5 4 3 16,-5 0 1-16,1 1 0 16,5 0 11-16,6-1 4 15,19-2-3-15,11 0-1 16,14-1-9-16,8-1-6 15,0 0-3-15,0 0-16 16,14 0-9-16,14 0-12 0,15 2 40 16,13-2 2-16,12 0 1 15,0 0 3-15,6 0-2 16,-9-7-1-16,-9 2-3 16,-16-2 2-16,-22 5-1 15,-10 2 0-15,-8 0-1 16,0 0 18-16,-14 0-3 15,-18 0-15-15,-11 1-2 16,-9 8 2-16,-3-1 4 16,7 3-4-16,2-4 4 15,10 0-3-15,9-1 2 16,12-3-1-16,8-3-1 16,7 0-1-16,0 0 0 0,0 0 0 15,0 0-12 1,0 0 6-16,7 0 6 0,-3-1 4 15,5-4-2-15,1 2-1 16,0 1 2-16,-4 2-3 16,1-2 0-16,1 2-1 15,-4 0 1-15,0 0 0 16,0 0-2-16,-4 0 2 16,0 0 0-16,0 0 0 15,0 0 0-15,0 0 4 16,0 0-2-16,0 0 1 15,0 0-3-15,0 0 1 0,0 0 2 16,0 0-3 0,0 0 0-16,0 0 4 0,0 0-3 15,0 0-1-15,0 0-1 16,0-1-31-16,0 1-23 16,3-2-13-16,-3 1 11 15,6 1-27-15,3-1-78 16</inkml:trace>
  <inkml:trace contextRef="#ctx0" brushRef="#br0" timeOffset="11188.13">20288 1760 11 0,'0'0'14'16,"0"0"-1"-16,0 0-6 0,0 0-3 16,0 0 3-16,0 0-1 15,0 0 1-15,0 0-1 16,0 0-3-16,0 0-1 15,0 0 0-15,0 0-2 16,0 0 6-16,0 0-2 16,0 0 2-16,0 0 2 15,0 0-3-15,0 0 3 16,0 0 3-16,0 0-3 16,0 0 4-16,0 0-5 15,0 0 2-15,0 0 1 16,0 0-1-16,0 0-5 15,0 0 0-15,0 0-3 16,0 0 5-16,0 0-3 16,0 0-3-16,0 0 2 0,0 0-1 15,0 0 3-15,0 0-2 16,0 0-2-16,0 0 6 16,0 0-5-16,0 0 0 15,0 0-1-15,0 0-1 16,0 0 0-16,0 0 0 15,0 0 1-15,2 0-1 16,-2 0 1-16,0 0-2 16,4 0-5-16,2 0-43 15,1 3-28-15</inkml:trace>
  <inkml:trace contextRef="#ctx0" brushRef="#br0" timeOffset="15898.09">23665 1257 87 0,'0'0'1'16,"0"0"-2"-16,0 0-2 16,-93 123 3-16,63-45 11 15,2 6 7-15,7 1 18 16,11-7-4-16,10-10 3 16,0-14-3-16,26-17 13 0,17-12 17 15,12-13-2-15,13-12-13 16,13 0-13-16,4-27-9 15,2-12-11-15,-7-10 10 16,-11-6 2-16,-14-3 0 16,-16-7 9-16,-15-4-3 15,-18-7-2-15,-6-2-15 16,-14 9-7-16,-26 16 11 16,-16 25 14-16,-22 24-27 15,-22 11-6-15,-23 38-2 16,-6 19 2-16,10 15-6 15,23 4 6-15,30-6-3 16,33-5-12-16,33-11 4 0,18-9-5 16,48-17-8-16,31-20 16 15,27-15 8-15,16-10 0 16,2-28 0-16,-5-13 3 16,-10-6-3-16,-14-7 5 15,-18-5-1-15,-20-4 7 16,-21-10-2-16,-26 1 2 15,-22 11 5-15,-6 18-4 16,-27 23 13-16,-27 19-5 16,-25 11-20-16,-21 11-6 15,-16 26 2-15,-3 15-9 16,9 13 13-16,13 5-14 16,25 0 2-16,27-7-19 15,33-12-12-15,14-12-6 0,41-11 15 16,31-9 22-16,23-14 11 15,15-5-1-15,14-16 0 16,-1-16 2-16,-6-7 0 16,-16-7 2-16,-18-5 1 15,-25-12-3-15,-27-2 8 16,-20 7 0-16,-13 12-2 16,-24 19 4-16,-29 15 9 15,-31 12-17-15,-21 0-2 16,-20 25 2-16,-13 13-6 15,2 14 2-15,6 12 0 0,17 7-1 16,23 1 1 0,32-4 0-16,31-3-11 0,27-7 0 15,30-9-31 1,39-15 3-16,28-20 19 0,21-14 18 16,7-5-5-16,6-26 0 15,-3-10 2-15,-15-3 7 16,-19-3 5-16,-26 0-5 15,-29-2 7-15,-23-6 7 16,-16-6 19-16,-19 0 5 16,-28 7-25-16,-23 16 4 15,-22 21-2-15,-19 17-15 16,-18 17 0-16,-7 30-5 16,7 15-3-16,18 10-4 0,27 0-16 15,32 1 0-15,31-8-24 16,21-7-20-16,40-12-28 15,35-17 6-15,22-18 15 16,16-11 27-16,2-16 4 16,0-21 22-16,-6-7 26 15,-15-6 26-15,-23-1 35 16,-23 0-19-16,-28-1-19 16,-20 8 38-16,-23 10-7 15,-38 17-3-15,-29 12-51 16,-21 5-4-16,-21 24-9 15,-11 12-68-15,-6 4-101 16</inkml:trace>
  <inkml:trace contextRef="#ctx0" brushRef="#br0" timeOffset="17878.64">22491 2048 385 0,'0'0'0'0,"0"0"-13"16,0 0 12 0,0 0-8-16,0 0 9 0,0 0 0 15,60-2 12-15,-24 2 3 16,6 5-9-16,5-2 1 16,4 2-6-16,0-2-1 15,-4-2-44-15,-9 3-35 16,-12-3-76-16</inkml:trace>
  <inkml:trace contextRef="#ctx0" brushRef="#br0" timeOffset="18104.8">22337 2199 88 0,'0'0'130'15,"0"0"-110"-15,0 0 50 16,0 0-19-16,0 0-50 15,0 0-1-15,14 31 35 16,40-26-8-16,11-2-14 16,10-2-7-16,0-1-6 15,-3 0 4-15,-4 0-4 16,-12 0-9-16,-12 0-35 16,-15-2-66-16,-12-1-67 15</inkml:trace>
  <inkml:trace contextRef="#ctx0" brushRef="#br0" timeOffset="18262.84">22457 2283 48 0,'0'0'70'16,"0"0"5"-16,0 0-61 16,100 0 35-16,-20-10-37 15,7 1-12-15,-3 1-14 16,-12 3-35-16,-12-2-92 15</inkml:trace>
  <inkml:trace contextRef="#ctx0" brushRef="#br0" timeOffset="48132.77">9313 16987 266 0,'0'0'9'0,"0"0"-8"16,0 0 0-16,0 0 26 15,0 0-1-15,0 0-11 16,0 0-4-16,0 0 7 16,0 0-14-16,-6 0-4 15,6 0-1-15,0 0-30 16,-7-4-30-16,-11-4-49 15</inkml:trace>
  <inkml:trace contextRef="#ctx0" brushRef="#br0" timeOffset="48732.37">6627 16312 6 0,'0'0'11'0,"0"0"-8"16,0 0-1-16,0 0-1 16,0 0 5-16,0 0 4 15,-3-24-1-15,3 24-7 16,0 0-2-16,0 0 1 16,0 0-1-16,0 0 0 15,0 0 4-15,0-2 2 16,0 2-1-16,0 0 3 15,0 0-7-15,0 0 4 16,0 0-3-16,0 0-2 16,0-3 2-16,0 3-2 0,0 0-2 15,0 0 0-15,0-3-3 16,0 2-9-16,10-5-3 16,10 2 7-16,5 1-24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3:40:27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4925 17674 75 0,'0'0'78'15,"0"0"-37"-15,0 0 31 16,0 0-14-16,0 0 2 16,-91-34-40-16,79 27 35 15,-4-2-19-15,-1 0 1 16,-2 1-8-16,-5 2 12 15,3 0 13-15,-3 5-22 16,-1-3-26-16,1 4-3 16,-1 0 0-16,8 0-3 15,4 5-4-15,4 1 4 16,3-3 4-16,6-3 2 16,0 0-2-16,0 0 3 0,0 0-5 15,0 0 12-15,0 0-10 16,0 0 0-16,0 0-3 15,0 0-1-15,19-3-13 16,20-11 13-16,16-3 0 16,12-6 8-16,8-7-8 15,1-6 0-15,-3-4 2 16,-10 1-1-16,-14 6 1 16,-18 8-2-16,-17 11 4 15,-10 9-4-15,-4 5 2 16,0 0 10-16,-22 8-12 15,-24 16-27-15,-20 13-39 16,-7 7 47-16,-9 6 16 0,0-4 0 16,1-3 4-1,5-9-1-15,6-5 6 0,9-9-2 16,15-6 7-16,13-6 11 16,18-3-20-16,9-2 10 15,6-3-12-15,0 0-12 16,9 0-2-16,25 0-29 15,17-11 39-15,13-8 1 16,9-7 0-16,3-4 3 16,-1-7 10-16,-5-3-7 15,-3-1 4-15,-13 4-4 16,-14 7-2-16,-15 10 5 0,-16 12-6 16,-7 8 12-16,-2 0 3 15,-5 8 2-15,-23 16-9 16,-11 19-8-16,-7 3-16 15,1 9-39-15,8-7-76 16,19-3 2-16,18-13-73 16</inkml:trace>
  <inkml:trace contextRef="#ctx0" brushRef="#br0" timeOffset="2206.71">9388 17019 219 0,'0'0'0'16,"0"0"-16"-16,0 0-40 15,0 0-30-15,0 0 34 16</inkml:trace>
  <inkml:trace contextRef="#ctx0" brushRef="#br0" timeOffset="2515.03">11840 17606 389 0,'0'0'2'16,"0"0"-2"-16,0 0-63 16,0 0-67-16,0 0-50 15</inkml:trace>
  <inkml:trace contextRef="#ctx0" brushRef="#br0" timeOffset="5259.11">18664 10955 3 0,'0'0'21'0,"0"0"-20"15,0 0-1-15,0 0-3 16,0 0 3-16,0 0 6 15,0-7 1-15,0 1 0 16,0-8-7-16,-3-9-29 16,3-2 19-16</inkml:trace>
  <inkml:trace contextRef="#ctx0" brushRef="#br0" timeOffset="6158.78">19167 10251 80 0,'0'0'63'15,"0"0"-13"1,0 0-20-16,0 0-2 16,0 0-22-16,0 0-3 0,0-16-3 15,0 16-22-15,0 19-86 16</inkml:trace>
  <inkml:trace contextRef="#ctx0" brushRef="#br0" timeOffset="6870.44">22080 15103 170 0,'0'0'6'15,"0"0"-6"-15,0 0-10 16,0 0-6-16,0 0 0 15,0 0-7-15,29 50 5 16,-25-41 1-16,3 5-42 16</inkml:trace>
  <inkml:trace contextRef="#ctx0" brushRef="#br0" timeOffset="7682.42">22722 15852 63 0,'0'0'0'16,"0"0"-14"-16,0 0-4 16,0 0 16-16,0 0 2 15,0 0 6-15,9 5 10 16,-9-5 7-16,0 0 12 16,0 0 17-16,0 0 4 15,0 0-5-15,0 0-6 16,0 0-20-16,0 0-8 15,0 0-1-15,0 0-6 16,0 0-3-16,0 0-1 0,0 0-5 16,0 0 6-16,0 0-7 15,0 0 0-15,0 0 4 16,0 0-3-16,0 0 1 16,0 0 3-16,0 0-4 15,0 0 5-15,0 0-5 16,0 0 3-16,0 0 5 15,0 0-7-15,0 0 2 16,0 0 0-16,0 0-1 16,0 0 3-16,0 0-5 15,0 0 3-15,0 0 0 16,0 0-4-16,0 0 0 0,0 0 2 16,0 0-2-16,0 0 2 15,0 0-1-15,0 0-1 16,0 0 5-16,0 0-5 15,0 0 3-15,0 0 4 16,0 0 3-16,0 0 0 16,0 0-6-16,0 0-3 15,0 0 7-15,0 0-8 16,0 0 3-16,0 0 4 16,0 0 1-16,0 0 4 15,0 0-6-15,0 0-3 16,0 0 8-16,0 0-11 15,0 0 1-15,0 0-1 16,0 0-2-16,0 0-5 0,0 0-26 16,0 0-7-16,2 0 2 15,-2 0-9-15,0 0 0 16,1 0-12-16,4 0-44 16,-1 0-60-16</inkml:trace>
  <inkml:trace contextRef="#ctx0" brushRef="#br0" timeOffset="13289.05">29552 16745 422 0,'0'0'34'15,"0"0"-31"-15,0 0 25 16,0 0-21-16,0 0-7 16,0 0-16-16,0 0-35 15,-8 0-19-15,28 8-7 16,5 1-69-16</inkml:trace>
  <inkml:trace contextRef="#ctx0" brushRef="#br0" timeOffset="13649.01">31239 17188 3 0,'0'0'0'0,"0"0"0"15,0 0 9-15,0 0 13 16,0 0-22-16,0 0-8 16,2 0 0-16,10 0 4 15,3 0-10-15</inkml:trace>
  <inkml:trace contextRef="#ctx0" brushRef="#br0" timeOffset="13919.22">33211 17188 11 0,'0'0'13'16,"0"0"-13"-16,99 0-24 16</inkml:trace>
  <inkml:trace contextRef="#ctx0" brushRef="#br0" timeOffset="16798.8">9452 10690 78 0,'0'0'0'0,"0"0"-2"15,0 0-4-15,0 0 6 16,0 0 8-16,0 0-8 15,0-3 0-15,3 3-3 16,-3 0 3-16,0 0 0 16,0 0 0-16,0 0 0 15,0 0 1-15,9 0-1 0,0 0-3 16,13 0-1-16,8 7-65 16</inkml:trace>
  <inkml:trace contextRef="#ctx0" brushRef="#br0" timeOffset="20753.56">21346 17305 0 0,'0'0'49'16,"0"0"-35"-16,0 0 27 16,0 0 0-16,0 0-26 15,0 0-2-15,3 0 15 16,-3 0-3-16,0 0-4 15,0 0 8-15,0 0 4 16,0 0 4-16,0 0 4 0,0 0-5 16,0 0-4-16,0 0-6 15,0 0-1-15,0 0 13 16,0 0-16-16,0 0 1 16,0 0-6-16,0 0-5 15,0 0 5-15,0 0-7 16,0 0 0-16,0 0 9 15,0 0-6-15,0 0 1 16,0 0 0-16,0 0-8 16,0 0-1-16,0 0-1 15,0 0-4-15,0 0 10 16,0 0-10-16,0 0 6 16,0 0 0-16,0 0-4 0,0 0-1 15,0 0-1 1,0 0-2-16,0 0 1 0,0 0-37 15,1 0-52-15,5 0-64 16,3 5-71-16,5-2-7 16</inkml:trace>
  <inkml:trace contextRef="#ctx0" brushRef="#br0" timeOffset="23669.94">6260 11598 39 0,'0'0'16'0,"0"0"-12"15,0 0-3-15,0 0 8 16,0 0 8 0,0 0 14-16,0 0 8 0,0-3-6 15,0 3-4-15,0 0-12 16,0 0-5-16,0 0-4 15,0-6-8-15,16 2-6 16,17-6 1-16,15-5 4 16,19-2 1-16,22-3-1 15,16-3-6-15,14-1-23 16,11-5-30-16,7-4-15 16</inkml:trace>
  <inkml:trace contextRef="#ctx0" brushRef="#br0" timeOffset="24006.65">9352 11080 94 0,'0'0'0'15,"0"0"-45"-15,0 0 41 16,0 0 4-16,0 0 0 15,0 0 0-15,9 10 4 16,-9-10-2-16,0 0 1 16,0 0-3-16</inkml:trace>
  <inkml:trace contextRef="#ctx0" brushRef="#br0" timeOffset="24249.81">6816 11688 56 0,'0'0'0'16,"0"0"-56"-16,139-34 56 0</inkml:trace>
  <inkml:trace contextRef="#ctx0" brushRef="#br0" timeOffset="24502.47">9219 11476 118 0,'0'0'0'15,"0"0"-52"-15,0 0 50 16,0 0 0-16,0 0-60 16</inkml:trace>
  <inkml:trace contextRef="#ctx0" brushRef="#br0" timeOffset="24734.91">7537 11632 85 0,'0'0'0'16,"0"0"-25"-16,0 0 20 15,0 0 5-15,0 0 2 16,0 0 1-16,104 0-3 15,-56 0-12-15,10 0-36 16</inkml:trace>
  <inkml:trace contextRef="#ctx0" brushRef="#br0" timeOffset="24920.6">8866 11461 147 0,'0'0'0'16,"0"0"-88"-16,0 0 63 16</inkml:trace>
  <inkml:trace contextRef="#ctx0" brushRef="#br0" timeOffset="25365.47">9070 12075 172 0,'0'0'0'15,"0"0"-5"-15,0 0 1 16,0 0-86-16</inkml:trace>
  <inkml:trace contextRef="#ctx0" brushRef="#br0" timeOffset="26750.3">13752 15648 118 0,'0'0'45'16,"0"0"29"-16,0 0 9 15,0 0-12-15,0 0-6 16,0 0 14-16,-28 0-3 16,28 0-7-16,0 0-1 15,0 0-20-15,0 0 2 16,0 0-17-16,0 0-15 15,0 0-13-15,3 0-5 0,22 0 0 16,14 0 3 0,13 0-1-16,11 0 4 15,2 0-6-15,7-11 0 0,-1-1 5 16,10-5-5-16,3 2 0 16,7-2 1-16,0 0 0 15,3 1 0-15,-3 2-1 16,-6-2 0-16,-5 3 0 15,-5 3 0-15,-9 0 0 16,2 0 0-16,-9 3 0 16,1-2 1-16,0 5-1 15,-2-2 0-15,-4 3 3 16,4-4-2-16,2 3-1 16,7-1 2-16,3 4 0 0,1-7 25 15,7 3-25-15,-7-6 1 16,13 2 14-16,2-4-5 15,4 1-12-15,-3 3 7 16,-2-1-4-16,-3 1-2 16,-9 0-1-16,-3 2 0 15,-9-3 3-15,-9 3-1 16,-12 0-2-16,-8 0 13 16,-14 4-12-16,-7 3 4 15,-1-3 1-15,-4 3-1 16,-3 0 11-16,4 0-16 15,3 0 0-15,5 0 2 16,8 0-2-16,4 6 10 0,2 1-8 16,6 0 0-16,1 0 15 15,-4 0-13-15,-3-1-1 16,-2-4 1-16,-8 3-3 16,-10-5 0-16,-2 0-1 15,-3 0 0-15,0 0 1 16,-4 0-1-16,0 0 0 15,3 0 0-15,3 2 2 16,0-2-3-16,5 3 1 16,1-2 0-16,4 2 0 15,-3-3 3-15,-3 3-3 16,0-3 3-16,0 0-1 16,-7 0 1-16,0 0-3 0,-3 0 0 15,0 0 0-15,0 0 0 16,0 0-23-16,0 0-20 15,0 0-42-15,0 0-36 16,0 5-70-16,0 7-93 16</inkml:trace>
  <inkml:trace contextRef="#ctx0" brushRef="#br1" timeOffset="128110.11">4227 17564 26 0,'0'0'19'15,"0"0"9"-15,0 0-16 16,0 0 15-16,0 0 0 16,0 0-3-16,0 0 6 0,-72-30 25 15,63 30-1 1,5 0-17-16,-2 0 13 0,3 0-29 15,-3 0 9-15,3 0-10 16,-2 0 7-16,2 3 1 16,3-3 6-16,-1 0 7 15,1 0 1-15,0 0 10 16,0 0-13-16,0 0-1 16,0 0-1-16,0 0-7 15,0 0-5-15,0 0-25 16,0 0 2-16,0 0-5 15,0 0-3-15,0 0-4 16,1 0 3-16,10 0 7 16,4 2-3-16,9-2 7 15,4 0-1-15,11 0 18 0,4 0-11 16,5 0 5-16,1 0-3 16,3-5-11-16,-4-2 6 15,6 0-7-15,-2-1 0 16,0-2 2-16,-4 0 0 15,-2-1 0-15,-7-1 1 16,-5 1 0-16,-4-2-1 16,0 4-2-16,-5-2 0 15,-1 2 4-15,4-3-3 16,-2 4-1-16,2-2 1 16,5 1 1-16,1-3-4 15,5 0 2-15,0 3 0 0,0 5 2 16,-1-3-2-1,4 4-1-15,-3 3 0 0,1-5 2 16,-4 4-1-16,-2-4 0 16,-4 2 0-16,0 0 0 15,4 0 0-15,-1-3 0 16,3 1 0-16,4-1 1 16,2 0-2-16,-3-4 1 15,7 3 0-15,-1 3-3 16,1-1 4-16,-3 0-2 15,2-3 1-15,-5 1 0 16,2 0 0-16,-2 0 0 16,-4-3 1-16,0 0-2 0,-5 4 1 15,-1 3-1-15,0-4 0 16,-5 3-1-16,2 1 1 16,-2-1 1-16,2 2 0 15,0-2-5-15,3 1 0 16,-3-1 2-16,-2 2 2 15,2-4 0-15,-5 4 0 16,-2-1 1-16,2 3 0 16,-1-2-4-16,1 2 4 15,-2-1-8-15,2-2 5 16,5 0-4-16,1 3 6 16,2-3-3-16,6 3 4 0,-2-2-6 15,2 2 6 1,0 0-4-16,4 0 4 0,-4 0-3 15,3 0 3-15,-2 0-1 16,6 0-8-16,-1 0 3 16,7-5 5-16,-4 1 1 15,4 1 0-15,-4-2 3 16,1 2-6-16,-4 1 3 16,-2-3-2-16,-1 3 0 15,-3-1 2-15,-2 1 0 16,-1 0 0-16,0 1 0 15,0-1 1-15,-1 2-1 16,-2 0 0-16,6 0-5 16,-2 0 5-16,-1 0-10 15,0 0 3-15,0 0 4 0,-2 0-2 16,2 0 4-16,0 0 2 16,-2 0-1-16,-1 2 0 15,0-1-8-15,1 1 8 16,-7-2-1-16,1 0-3 15,-1 0 4-15,-3 0-1 16,-6 0-3-16,0 0 4 16,-2 0-4-16,-2 0 3 15,2 0-1-15,2 0 2 16,1 0 0-16,-2 0 2 16,5 0-5-16,-4 0 3 15,3 0 0-15,-3 2-2 0,6-2 2 16,-2 0-1-16,1 3-5 15,2-2-2-15,-3 0 3 16,4 1 4-16,-1-2-3 16,-1 3 1-16,4-3 1 15,-5 2-2-15,5 1-2 16,-1-3 2-16,1 2 3 16,2-2-5-16,3 3 0 15,4-3 6-15,2 3-4 16,0 1-31-16,3-4 26 15,-2 0 5-15,0 0 1 16,-1 0 3-16,0 0 0 16,0 0 0-16,1 0 0 0,-3 2-1 15,-1-2-16-15,0 3 4 16,1-3 10-16,-1 0-5 16,3 0 0-16,4 5 7 15,-1-2-10-15,-2 1 0 16,-1 1-17-16,-3-3 23 15,-3-1 4-15,1-1 1 16,-1 0 0-16,0 0-1 16,-2 0-2-16,2 0 3 15,-1 0 0-15,6 0 0 16,2 2-1-16,-1 3 1 16,0-1-2-16,1 4-5 0,-4-3 3 15,3-2 4 1,1 0-1-16,-2 2 1 0,3-1 1 15,-2 4-1-15,0 0-5 16,1-2 4-16,1 0 1 16,3 1 0-16,-1-3 0 15,-1 2 3-15,3-2-3 16,-2 4 0-16,-1-1 0 16,3-1-2-16,-3 1 2 15,2 0 0-15,4-3-1 16,-2 2 4-16,-4 0-6 15,0 2 3-15,-2 1 0 16,-5-2-1-16,0 0 2 16,-2-4-1-16,-2 4 0 15,-2-3 0-15,4 1 0 0,1 3 0 16,-1-3 0-16,0 2-3 16,5 3 5-16,-2 0-2 15,3 0 0 1,-4-1 0-16,6-1 0 0,-2-1-2 15,1 2 2-15,5-3 2 16,0 5-2-16,4-2-2 16,-1 2 2-16,1-1 2 15,2-1-1-15,1-2-1 16,-3 3 0-16,-1 0-1 16,4-1 1-16,-4 1 0 15,4 0 0-15,2-5 1 0,-5 2 2 16,-1 1-3-16,-2-4 0 15,-4 1 1-15,0 0-1 16,-4 1 0-16,1-3 0 16,0 4 2-16,3 0-1 15,1-2-1-15,-2 3 0 16,0-2-2-16,-11-2 6 16,-5-2-4-16,-12 0 0 15,0-2 1-15,-7 0 1 16,-3 0-2-16,4 3 1 15,-4-3 7-15,0 0-5 16,0 0 8-16,0 0 0 16,6 0-10-16,-3 0 3 0,3 0 4 15,1 0 1-15,4 0 13 16,-5 0-11-16,0 0-2 16,0 0 1-16,-3 0-6 15,0 0 11-15,4 0-14 16,0 0-1-16,3-5-48 15,0 2-127-15,-4 0-265 16</inkml:trace>
  <inkml:trace contextRef="#ctx0" brushRef="#br1" timeOffset="144715.49">30568 7178 131 0,'0'0'14'0,"0"0"36"16,0 0 25-16,0 0-1 15,0 0-21-15,0 0-4 16,0 0-3-16,-63 7-22 0,63-7-4 16,0 0 11-16,0 0-8 15,0 0 2-15,0 0-5 16,24 0-16-16,20-6 13 16,20-8 15-16,16-2-21 15,4-4-4-15,-4 1-7 16,-2 2 0-16,-9 2-6 15,-16 1 16-15,-20 4-12 16,-15 7 2-16,-17 2 0 16,-1 1 22-16,-7 0-8 0,-35 0 22 15,-24 0-36-15,-28 7-1 16,-19 14 0-16,-3 4-1 16,1 4 2-16,14-1-3 15,17-5 5-15,22-7-2 16,26-5 8-16,18-8 5 15,16-3-1-15,2 0-12 16,9 0-13-16,27 0 5 16,24 0 8-16,26-6 0 15,14-5 9-15,6-2-8 16,-5 0-1-16,-13-1 0 16,-14-2 0-16,-22 5 3 15,-21 5-3-15,-19 3 0 0,-12 3 14 16,0 0 12-1,-33 0 31-15,-25 0-49 0,-28 0-4 16,-19 9-8-16,-4 8-2 16,17 5 6-16,23 0-1 15,27-10 0-15,21-2-6 16,17-6-2-16,4-1-6 16,24 2-9-16,27 3 6 15,23-4 18-15,15-4-3 16,7 0 0-16,-8-12-1 15,-12-2 1-15,-16-1 3 16,-20 7 5-16,-20 0-3 16,-16 8-1-16,-4 0 27 15,0 0 35-15,-6 0-21 0,-16 0-19 16,-9 0-9-16,-10 0-14 16,2 4-2-16,9-2 2 15,16 0 0-15,9-2 3 16,5 0-4-16,0 0 1 15,0 0-3-15,0 0 0 16,0 0-3-16,0 0-1 16,0 0 5-16,2 0-2 15,-1 0 3-15,-1 0-1 16,2 0 2-16,-2 0-3 16,1 0 3-16,2 0-7 15,7 0 4-15,13-2 3 16,15-9-1-16,21-6 1 0,12-4 0 15,11-5 0 1,2 0-21-16,0-4 4 0,-1 0-6 16,-3 1 2-16,-11 1 3 15,-11 2 6-15,-17 4-1 16,-16 9 12-16,-13 4 2 16,-12 4-1-16,0 2 14 15,-15-1-10-15,-26-3-4 16,-20 4-23-16,-13 3-3 15,-4 0 21-15,8 0 4 16,18 3 1-16,16 8-9 16,18-8 13-16,14 0-8 0,4-3-8 15,15 0-4 1,31 0-5-16,24 0 21 0,24-3 0 16,8-11 0-16,0-1-20 15,-6-2-1-15,-8 3 13 16,-12-1 4-16,-18 6 3 15,-25 4 1-15,-18 4 0 16,-15 1 2-16,0 0 15 16,-3 0 20-16,-18 0-18 15,-15 0-10-15,-8 5-1 16,5 1-6-16,10-2-2 16,19-3 0-16,8 1-3 15,2-1-9-15,0 6-106 16,19 4-106-16,4 6 18 15</inkml:trace>
  <inkml:trace contextRef="#ctx0" brushRef="#br1" timeOffset="146215">31532 7889 37 0,'0'0'17'0,"0"0"-12"16,0 0 21-16,0 0-4 0,0 0-11 15,0 0 6-15,0 0 4 16,0 0 1-16,0 0 8 16,0-3-2-16,0 3 0 15,0 0-4-15,0 0-6 16,0 0-5-16,0 0-5 16,0 0-2-16,0 0 5 15,0 0-10-15,0 0 3 16,0 0-1-16,0 0 1 15,0 0 4-15,0 0-4 16,0 0-2-16,0 0 7 16,0 0-7-16,0 0 1 15,0 0 0-15,0 0-2 16,0 0-2-16,0 0 1 0,0 0 0 16,0 0-2-16,0-1 2 15,0 1 0-15,0 0 0 16,0 0 0-16,0 0 0 15,0 0 0-15,0 0 0 16,0 0-1-16,0 0 1 16,0 0 0-16,0 0-1 15,0 0 0-15,0 0 0 16,0 0-4-16,1 0-5 16,-1 0 0-16,0 0-20 15,0 0-7-15,0 1-23 0,0 18-34 16,-10 1 29-1</inkml:trace>
  <inkml:trace contextRef="#ctx0" brushRef="#br1" timeOffset="149460.4">4971 17029 226 0,'0'0'0'16,"0"0"-4"-16,0 0 4 16,0 0 3-16,0 0-3 15,0 0 0-15,0 0-1 16,-10 4 2-16,10-4-4 16,0 0 3-16,0 0-3 15,0 0 2-15,0 0-32 16,4 0-85-16</inkml:trace>
  <inkml:trace contextRef="#ctx0" brushRef="#br1" timeOffset="150187.06">8096 16877 242 0,'0'0'72'16,"0"0"-72"-16,0 0-35 16,0 0 18-16,0 0 13 15,0 0-2-15,6 6-11 16,6-1 14-16,12 4-3 16,4-6-42-16,2 5-45 15</inkml:trace>
  <inkml:trace contextRef="#ctx0" brushRef="#br1" timeOffset="150660.06">9534 16883 277 0,'0'0'0'0,"0"0"-20"0,0 0-34 16,0 0 24-16,0 0-2 15,0 0-66-15,9 15 59 16</inkml:trace>
  <inkml:trace contextRef="#ctx0" brushRef="#br1" timeOffset="151162.65">11340 17015 182 0,'0'0'38'0,"0"0"-34"15,0 0 19-15,0 0 43 16,0 0-37-16,0 0-20 16,0 0-9-16,0 0-2 15,0 0-19-15,0 0-51 16,0-1-39-16</inkml:trace>
  <inkml:trace contextRef="#ctx0" brushRef="#br1" timeOffset="152145.87">19060 10882 81 0,'0'0'0'0,"0"0"-49"0,0 0 18 15</inkml:trace>
  <inkml:trace contextRef="#ctx0" brushRef="#br1" timeOffset="152796.63">18186 11087 213 0,'0'0'0'16,"0"0"-79"-16,0 0-36 15,0 0 107-15,0 0 8 16,114 84-1-16,-69-37-3 16</inkml:trace>
  <inkml:trace contextRef="#ctx0" brushRef="#br1" timeOffset="154476.38">30361 11308 131 0,'0'0'0'0,"0"0"0"15,7 80 60-15,-5-38-13 0,5 1-28 16,1-2-8-16,2-9-11 16,5-10 2-16,2-8 3 15,8-14 16-15,9 0 49 16,20-17-4-16,13-18-5 16,12-12-38-16,3-9-23 15,-6-3 0-15,0 5-35 16,-10 8-43-16,-10 10-31 15,-12 16-76-15</inkml:trace>
  <inkml:trace contextRef="#ctx0" brushRef="#br1" timeOffset="155219.17">29994 14608 357 0,'0'0'46'16,"0"0"10"-16,0 0-22 16,0 0-13-16,0 0-11 15,0 0 11-15,30 49 47 16,-4-10-1-16,1 2-18 15,-1-5-23-15,-4-4-10 0,1-8 7 16,-3-7-11 0,0-5 4-16,1-8 10 0,5-4 18 15,10-13-4-15,12-31-14 16,10-18-2-16,5-11-24 16,2-2-13-16,0 6-62 15,-7 12-54-15,-8 18-32 16,-12 9-22-16,-8 16-128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6D2B-A2F3-4A9A-B439-F7D13F97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A5D8-88C6-4A05-B3CC-3DC0DE40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94AB-E280-4B52-A842-B19C986D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CAE-3FED-48AB-AB69-02F0FFC3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797B-103D-478F-B699-FC42F0F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9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B34A-6FDA-4413-BC2D-2D0C30B7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8EF1-CFE8-46E8-9C73-887CBB11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E7F2-99F8-4420-B5F1-10551573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0335-BEDB-4425-B0F0-C21251BC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51A6-060C-42F6-B2AC-9277CC6D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3F891-2E21-46A1-A805-44F68208B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0EB1-B4E7-4F51-80E3-27747D8A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8010-60A2-450D-8796-98D640A2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BB63-D8C2-4638-A69C-0290EA1E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6137-19BA-4850-8CC1-DB0120A9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4F9D-C33D-455C-B0B8-4D97D28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64A1-1C8A-470C-84DC-D0FC610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C5A8-B73D-4814-8D8C-FC3A71D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E0FCF-6638-40B8-A377-0088F9AF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154A-D244-463F-BD43-9689CB2E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9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DF53-BF43-425A-B4DC-B60F4FD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215E-92EA-4A55-BF2D-64141FC8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C66D-FBB2-4A92-BD51-20E7A2BE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FC05-952F-4669-960F-FBCFFA37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F11C-1B3C-4EE2-A88A-17489432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09DF-1E71-4777-9E8C-1B32143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384B-9E32-40EA-B01A-EA9496500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DED4-405E-42B7-AF2C-2051EE0D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494E-2E09-4D1E-9880-8A8AE574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265B-34D9-4052-B0E3-E79EFAB0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68D3-45A2-4E24-B9E1-F689F52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2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C0C-E64D-445C-95BE-D76E4367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D33DD-BBD4-4752-AC5F-C90F71D6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73FA-B59C-480D-8F79-41B68934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A1B1C-43E3-4546-95B5-A42EE024F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0B05A-C47F-463F-94A2-C0B6E4A7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35FD2-1A74-458E-968C-743E0FF9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5CA9-BC8B-47AD-9753-98E8DFF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0333E-6A74-47F3-8C9E-22D05A26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B6C6-CB2C-4AA1-9B5B-128CD1EC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61DA2-7F29-4FF4-9213-8FB93C9C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2A083-94C7-41AA-B10E-7E7B00E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60BE3-3F71-4E67-B6D8-5F48CCF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9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511D3-C8A0-49E9-BA55-B011B79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32689-255F-4D80-8361-8BF153DB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4D6B-E7A0-4F0D-9FD8-93CCC800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0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1E7F-E473-43BB-8D23-4EB9CA8E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C0AF-C452-4CE0-9661-93F91990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2F33-2E4C-42A5-B82E-468A25D9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2F85B-CF30-47F0-AD1A-D88D171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580AF-2557-4725-9544-EFD40DBF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B87B-F903-4220-ACE7-798838C6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1426-6AF3-4764-B763-4165892D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C7555-C52B-4BC0-81B7-087C155CC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AF2-4941-4628-BF79-61E77AA4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80BB-EF7C-4BED-A1F5-31EA8DF2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C5489-A5AD-4DFF-AC9F-738D5BF5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6777-5D96-4CDA-BBD1-7C8F837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4BDED-046B-4109-8B6E-2F8CCD8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BE92-45FF-4308-B0FF-021D88C5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9667-36C0-445F-996B-BA245FBD7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882E-2B72-4826-843B-5DCEADE7E1B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D46A-6633-4A61-82DA-60ABEAFB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17A4-28F6-46AD-8C3D-EFFD0EE3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FC43-FCCA-4EB6-A932-E7ECA90DF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3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18.emf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0FA3775-E50C-45D5-BA22-FC4A71CFF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8" y="436098"/>
            <a:ext cx="10057073" cy="37982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E73848-3760-4207-A7DB-8648068E8C52}"/>
                  </a:ext>
                </a:extLst>
              </p14:cNvPr>
              <p14:cNvContentPartPr/>
              <p14:nvPr/>
            </p14:nvContentPartPr>
            <p14:xfrm>
              <a:off x="1887840" y="21240"/>
              <a:ext cx="7806960" cy="405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E73848-3760-4207-A7DB-8648068E8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8480" y="11880"/>
                <a:ext cx="7825680" cy="40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79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65E4A-9419-4BA5-8DF0-8EF6AFADF903}"/>
                  </a:ext>
                </a:extLst>
              </p14:cNvPr>
              <p14:cNvContentPartPr/>
              <p14:nvPr/>
            </p14:nvContentPartPr>
            <p14:xfrm>
              <a:off x="1356840" y="347040"/>
              <a:ext cx="4685760" cy="320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65E4A-9419-4BA5-8DF0-8EF6AFADF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480" y="337680"/>
                <a:ext cx="470448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9130F-6374-43D6-A42C-A38695A9DED0}"/>
                  </a:ext>
                </a:extLst>
              </p14:cNvPr>
              <p14:cNvContentPartPr/>
              <p14:nvPr/>
            </p14:nvContentPartPr>
            <p14:xfrm>
              <a:off x="591120" y="378720"/>
              <a:ext cx="11550600" cy="628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9130F-6374-43D6-A42C-A38695A9DE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760" y="369360"/>
                <a:ext cx="11569320" cy="63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3A0542-1AF1-4554-8223-76512D61C6F5}"/>
                  </a:ext>
                </a:extLst>
              </p14:cNvPr>
              <p14:cNvContentPartPr/>
              <p14:nvPr/>
            </p14:nvContentPartPr>
            <p14:xfrm>
              <a:off x="3645360" y="2190960"/>
              <a:ext cx="3015000" cy="209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3A0542-1AF1-4554-8223-76512D61C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00" y="2181600"/>
                <a:ext cx="3033720" cy="21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5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0EA550-AB48-4118-A20C-487630A70D71}"/>
                  </a:ext>
                </a:extLst>
              </p14:cNvPr>
              <p14:cNvContentPartPr/>
              <p14:nvPr/>
            </p14:nvContentPartPr>
            <p14:xfrm>
              <a:off x="1004040" y="438480"/>
              <a:ext cx="10986120" cy="529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0EA550-AB48-4118-A20C-487630A70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680" y="429120"/>
                <a:ext cx="11004840" cy="53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7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73AD33-A067-430C-8261-76FD246EAAE5}"/>
                  </a:ext>
                </a:extLst>
              </p14:cNvPr>
              <p14:cNvContentPartPr/>
              <p14:nvPr/>
            </p14:nvContentPartPr>
            <p14:xfrm>
              <a:off x="919080" y="865440"/>
              <a:ext cx="10378800" cy="584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73AD33-A067-430C-8261-76FD246EA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20" y="856080"/>
                <a:ext cx="10397520" cy="58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78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D73BD-33B6-486E-8956-3F04E75B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0" y="516193"/>
            <a:ext cx="9238319" cy="130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7FAC1-DA86-4398-809E-E78CEB0868EE}"/>
                  </a:ext>
                </a:extLst>
              </p14:cNvPr>
              <p14:cNvContentPartPr/>
              <p14:nvPr/>
            </p14:nvContentPartPr>
            <p14:xfrm>
              <a:off x="1054080" y="467640"/>
              <a:ext cx="11115360" cy="599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7FAC1-DA86-4398-809E-E78CEB0868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458280"/>
                <a:ext cx="1113408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1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DD6292-42A6-4792-AFE3-DE24995CDD0D}"/>
                  </a:ext>
                </a:extLst>
              </p14:cNvPr>
              <p14:cNvContentPartPr/>
              <p14:nvPr/>
            </p14:nvContentPartPr>
            <p14:xfrm>
              <a:off x="127080" y="108000"/>
              <a:ext cx="11905560" cy="635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DD6292-42A6-4792-AFE3-DE24995CD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98640"/>
                <a:ext cx="11924280" cy="63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733F1D-64AF-4B4D-B0EE-99AD2A31813A}"/>
                  </a:ext>
                </a:extLst>
              </p14:cNvPr>
              <p14:cNvContentPartPr/>
              <p14:nvPr/>
            </p14:nvContentPartPr>
            <p14:xfrm>
              <a:off x="2384640" y="406440"/>
              <a:ext cx="6518520" cy="570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733F1D-64AF-4B4D-B0EE-99AD2A3181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5280" y="397080"/>
                <a:ext cx="6537240" cy="57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2D6183-29DF-4367-A9A3-CA1CBA064731}"/>
                  </a:ext>
                </a:extLst>
              </p14:cNvPr>
              <p14:cNvContentPartPr/>
              <p14:nvPr/>
            </p14:nvContentPartPr>
            <p14:xfrm>
              <a:off x="1481400" y="2448720"/>
              <a:ext cx="10510560" cy="392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2D6183-29DF-4367-A9A3-CA1CBA0647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2040" y="2439360"/>
                <a:ext cx="1052928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2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9981F5-18A9-4B82-BFFF-3F327BE3D1DB}"/>
                  </a:ext>
                </a:extLst>
              </p14:cNvPr>
              <p14:cNvContentPartPr/>
              <p14:nvPr/>
            </p14:nvContentPartPr>
            <p14:xfrm>
              <a:off x="1901880" y="734040"/>
              <a:ext cx="10284840" cy="609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9981F5-18A9-4B82-BFFF-3F327BE3D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520" y="724680"/>
                <a:ext cx="10303560" cy="61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430226-AED8-4C36-B1F8-BD2C8DD1B3D8}"/>
                  </a:ext>
                </a:extLst>
              </p14:cNvPr>
              <p14:cNvContentPartPr/>
              <p14:nvPr/>
            </p14:nvContentPartPr>
            <p14:xfrm>
              <a:off x="4854240" y="3207600"/>
              <a:ext cx="7329240" cy="108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430226-AED8-4C36-B1F8-BD2C8DD1B3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4880" y="3198240"/>
                <a:ext cx="734796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C7C55-DB60-4A47-B879-631947972D1E}"/>
                  </a:ext>
                </a:extLst>
              </p14:cNvPr>
              <p14:cNvContentPartPr/>
              <p14:nvPr/>
            </p14:nvContentPartPr>
            <p14:xfrm>
              <a:off x="212040" y="1339200"/>
              <a:ext cx="11721240" cy="551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C7C55-DB60-4A47-B879-631947972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680" y="1329840"/>
                <a:ext cx="11739960" cy="55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5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4E41D72-ED7D-4FFE-BC4D-3ABA617E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44" y="1425599"/>
            <a:ext cx="10088981" cy="40068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782D57-21FD-4D6C-9F85-8452530DC9DB}"/>
                  </a:ext>
                </a:extLst>
              </p14:cNvPr>
              <p14:cNvContentPartPr/>
              <p14:nvPr/>
            </p14:nvContentPartPr>
            <p14:xfrm>
              <a:off x="1872360" y="1695600"/>
              <a:ext cx="5994000" cy="393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782D57-21FD-4D6C-9F85-8452530DC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3000" y="1686240"/>
                <a:ext cx="6012720" cy="39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77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C13F95-D4D3-4253-9DFD-8F31388CCC2F}"/>
                  </a:ext>
                </a:extLst>
              </p14:cNvPr>
              <p14:cNvContentPartPr/>
              <p14:nvPr/>
            </p14:nvContentPartPr>
            <p14:xfrm>
              <a:off x="1571040" y="44280"/>
              <a:ext cx="10542240" cy="271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C13F95-D4D3-4253-9DFD-8F31388CC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1680" y="34920"/>
                <a:ext cx="10560960" cy="27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EAC5A4-7B3F-4B54-9C28-EDA5B061DEB0}"/>
                  </a:ext>
                </a:extLst>
              </p14:cNvPr>
              <p14:cNvContentPartPr/>
              <p14:nvPr/>
            </p14:nvContentPartPr>
            <p14:xfrm>
              <a:off x="216720" y="78840"/>
              <a:ext cx="11868120" cy="677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EAC5A4-7B3F-4B54-9C28-EDA5B061DE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60" y="69480"/>
                <a:ext cx="11886840" cy="67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F119D-757F-4AD2-A283-4930E44C06CF}"/>
                  </a:ext>
                </a:extLst>
              </p14:cNvPr>
              <p14:cNvContentPartPr/>
              <p14:nvPr/>
            </p14:nvContentPartPr>
            <p14:xfrm>
              <a:off x="259200" y="217080"/>
              <a:ext cx="5358960" cy="622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F119D-757F-4AD2-A283-4930E44C06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207720"/>
                <a:ext cx="5377680" cy="62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86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7</cp:revision>
  <dcterms:created xsi:type="dcterms:W3CDTF">2020-11-02T02:20:33Z</dcterms:created>
  <dcterms:modified xsi:type="dcterms:W3CDTF">2020-11-03T21:58:54Z</dcterms:modified>
</cp:coreProperties>
</file>