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57" r:id="rId7"/>
    <p:sldId id="283" r:id="rId8"/>
    <p:sldId id="284" r:id="rId9"/>
    <p:sldId id="258" r:id="rId10"/>
    <p:sldId id="260" r:id="rId11"/>
    <p:sldId id="261" r:id="rId12"/>
    <p:sldId id="262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05:20:53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2277 8794 401 0,'0'0'33'0,"0"0"22"15,0 0 70-15,0 0-6 16,0 0-39-16,0 0 65 15,0 0-144-15,0 0 1 16,5-3 1-16,-2 3-3 16,0 0-8-16,4-3 1 15,7 2-12-15,5-4 7 0,-1 1 5 16,-2 0-18-16,-8 1 20 16,-5 0-11-16,-3 3 10 15,0 0 6-15,-14-3 0 16,-26-4-5-16,-12 3-102 15,-11 4 93-15,5 0 7 16,6 4 3-16,10 13 4 16,8-1 10-16,10-2-5 15,6-4-4-15,9-4 6 16,6-2-7-16,3-1-1 16,0 5-3-16,0 3 4 15,0 9 10-15,0 10-4 0,0 9 27 16,-3 11 12-16,-3 6-19 15,0 11 0-15,-3-2-4 16,0-4-18-16,2-6 5 16,4-12-9-16,3-11 0 15,0-8 0-15,0-7-1 16,18-4-2-16,10-4-6 16,17-9-6-16,19 0-42 15,9-17-136-15,3-22-40 16,-13-6-149-16</inkml:trace>
  <inkml:trace contextRef="#ctx0" brushRef="#br0" timeOffset="168.57">1934 9251 551 0,'0'0'48'0,"0"0"-48"16,0 0 64-16,0 0-56 15,133-99-8-15,-59 65-7 16,1 8-116-16,-3 3-131 16</inkml:trace>
  <inkml:trace contextRef="#ctx0" brushRef="#br0" timeOffset="665.57">2635 8970 428 0,'0'0'20'0,"0"0"51"16,0 0-28-16,0 0-42 15,-104 49-2-15,78-15-3 16,1 2 4-16,9-4-6 16,13-5 6-16,3-10-7 15,6-8 1-15,19-6-12 16,8-3 13-16,3-9 5 15,2-14 4-15,-5-5 23 16,-10 0 0-16,-4-2 3 16,-8 0 55-16,-7 7 5 15,-4 3-26-15,0 7 15 0,0 12-12 16,0 1-4 0,0 0-46-16,0 1-17 15,0 33-14-15,0 28-16 16,0 26 30-16,0 36 4 0,1 6-1 15,10 9-1-15,-5-7-2 16,0-20 0-16,-6-21 0 16,0-25 3-16,-15-14 1 15,-9-15-1-15,2-13-1 16,-1-12 22-16,1-12-15 16,0-2 14-16,-2-39-10 15,4-28-13-15,7-24-9 16,13-12-40-16,6 9-18 0,31 16 34 15,14 18-27-15,14 15-122 16,1 14-93-16,-8 13-117 16</inkml:trace>
  <inkml:trace contextRef="#ctx0" brushRef="#br0" timeOffset="914.38">1873 9842 761 0,'0'0'6'0,"0"0"65"0,0 0 51 16,0 0-120-16,0 0 3 16,91-85 10-16,0 51-4 15,18 1-9-15,9 3 1 16,7 7-4-16,-1 0 1 15,-8 2-81-15,-13-1-97 16,-19-5-78-16,-26-9-188 16</inkml:trace>
  <inkml:trace contextRef="#ctx0" brushRef="#br0" timeOffset="1370.98">3250 8761 817 0,'0'0'10'16,"0"0"102"-16,0 0-47 16,0 0-63-16,0 0-2 15,0 0 0-15,0 0 0 16,0-3 0-16,0 2-1 15,0-7 1-15,6-9 1 16,0-3 18-16,1-2-15 16,-4 0-3-16,-3 6 21 15,0 7-19-15,0 6 11 0,-13 3 8 16,-5 0-20-16,-9 21-2 16,-1 13-25-16,1 7 1 15,18-3 21-15,9-5-23 16,0-9-6-16,12-11 8 15,10-4 11-15,5-9 13 16,-2 0-1-16,-2 0 1 16,1-15 21-16,-8 1-2 15,-4-3 0-15,-12-2-3 16,0 5 5-16,0 1-21 16,-12 8-10-16,-6 5-71 15,-7 18-127-15,5 24-84 0,1 14 71 16</inkml:trace>
  <inkml:trace contextRef="#ctx0" brushRef="#br0" timeOffset="1709.92">3374 9347 424 0,'0'0'127'16,"0"0"-91"-16,0 0 113 15,0 0-77-15,0 0-60 16,0 0-11-16,-60 59 2 16,48-23-2-16,6-3-1 15,6-7 0-15,0-12 1 16,3-6-2-16,6-6 1 0,3-2 0 16,4 0 14-16,-2-3-11 15,-1-16 12-15,-4-12 30 16,-4-10-16-16,-5 2 17 15,0 0-29-15,-6 10-10 16,-5 12 6-16,4 10-13 16,-2 7-2-16,-2 10-25 15,-5 26-38-15,4 10-123 16,3 9-10-16,5-7-59 16</inkml:trace>
  <inkml:trace contextRef="#ctx0" brushRef="#br0" timeOffset="4498.88">5720 8632 332 0,'0'0'71'16,"0"0"-52"-16,0 0 8 0,0 0 56 15,0 0-45-15,0 0-20 16,4 0 9-16,1 0-6 16,7-9 3-16,16-13 33 15,11-14-38-15,16-12-6 16,-1 1-7-16,-11-4-6 16,-10 1 8-16,-12 3-6 15,-12 14-2-15,-5 13 13 16,-4 11-8-16,0 9 5 15,0 0 6-15,-21 26-6 16,-10 23-10-16,-12 23-5 16,4 15 5-16,6 1 3 15,8-7-3-15,8-6 0 0,7-12-3 16,4-11 6-16,6-11-8 16,0-8 5-16,-3-7-6 15,0-1 5-15,-9-1-23 16,-3-7-4-16,-7 3 8 15,-8-3 9-15,-4-8 7 16,-5-2-2-16,6-4 6 16,3-3 5-16,8 0-3 15,10 0 1-15,7 0 7 16,5-10-4-16,0-6 2 16,5-5-8-16,13-4-20 15,7 5 19-15,-1 7 1 0,0 9-1 16,-6 4-4-16,1 0 0 15,2 23 3-15,-3 7 4 16,3 13 17-16,-2 10 21 16,-4 4-20-16,0 6 0 15,0 1-9-15,-3 0-10 16,6-2 10-16,-2-9-11 16,4-6-3-16,2-8 1 15,11-10-117-15,4-12-110 16,3-17-119-16</inkml:trace>
  <inkml:trace contextRef="#ctx0" brushRef="#br0" timeOffset="4865.52">6803 8301 279 0,'0'0'77'0,"0"0"47"0,0 0 24 15,0 0-44-15,0 0 6 16,0 0-47-16,-9-22-16 16,6 22-24-16,1 0-20 15,-5 21-6-15,-2 20-18 16,-6 18 21-16,-3 18 0 16,-1 3-9-16,7-5-126 15,3-8-156-15,6-22-142 16</inkml:trace>
  <inkml:trace contextRef="#ctx0" brushRef="#br0" timeOffset="5093.35">6312 8956 742 0,'0'0'10'0,"0"0"44"15,0 0 2-15,0 0-34 16,0 0-9-16,160-4 35 16,-44-12-26-16,5-3 2 15,-2 5-24-15,-14 5-72 16,-17 6-85-16,-30 3-122 16,-28 0-173-16</inkml:trace>
  <inkml:trace contextRef="#ctx0" brushRef="#br0" timeOffset="5519.06">6469 9218 540 0,'0'0'32'0,"0"0"-21"15,0 0 54-15,0 0-60 16,0 0-3-16,0 0-2 15,80 26-2-15,-56-4-1 16,-6 12 3-16,0 5 0 0,-6 2-5 16,-9-2 5-16,-3-3 0 15,0-10 5-15,-3-9 0 16,-3-4 11-16,3-9 31 16,0-4 11-16,3 0 19 15,0 0 6-15,0-12-14 16,0-26-3-16,0-11-66 15,18-11 1-15,12 3 2 16,10 12 2-16,0 14-5 16,-1 12 0-16,-6 13-13 15,0 6 11-15,-8 0-3 16,-1 22-2-16,-2 7 5 16,-7 12-4-16,-3 8 2 15,-12 9 4-15,0-2-13 16,-3-3-12-16,-15-5-52 0,-4-9-105 15,4-8-119-15</inkml:trace>
  <inkml:trace contextRef="#ctx0" brushRef="#br0" timeOffset="6214.83">7568 8388 318 0,'0'0'12'0,"0"0"59"15,0 0-13-15,3-98-19 16,9 61 2-16,0 7 29 16,1 6-41-16,-2 11 3 15,-2 12-20-15,7 3-12 0,-1 37-15 16,6 20 15-16,-2 17 6 15,-7 11 14-15,-4 2-7 16,-5-4-2-16,0-14-5 16,4-16-5-16,2-18-1 15,0-11 5-15,3-9-4 16,0-7 8-16,4-10-4 16,7 0 3-16,5-13 19 15,-1-13 4-15,0-5-17 16,-11 4 6-16,-7 12-4 15,-6 8 55-15,-3 7 12 16,-6 0-18-16,-21 27-5 0,-13 18-60 16,-6 14-1-16,7 10-1 15,9 2 2 1,11-2-3-16,8 3 3 0,11-5-3 16,8 4 2-16,17-1 1 15,5-1 1-15,6-8-1 16,-8-8 0-16,-4-11 3 15,-9-13-3-15,-15-1 0 16,0 0 0-16,-30 3 6 16,-21 8 0-16,-20 5-6 15,-17-4-19-15,-6-8-43 16,0-6-87-16,9-13-96 16,13-13-116-16</inkml:trace>
  <inkml:trace contextRef="#ctx0" brushRef="#br0" timeOffset="7775.34">8736 9000 29 0,'0'0'32'15,"0"0"19"-15,0 0-4 16,0 0 6-16,0 0 9 16,0 0-6-16,0 0-8 15,0 0-6-15,0 2-4 0,0-2 2 16,0 0-22-16,0 0-7 16,0 0 3-16,0 0-6 15,0 0 6-15,0 1-2 16,0-1-7-16,0 0 15 15,0 0-11-15,0 0 3 16,0 0 2-16,0 0-4 16,0 0 4-16,0 0-10 15,0 0-2-15,12 0-4 16,15 0 9-16,13 0-5 16,14 0 25-16,7 0-20 15,-3-6-2-15,0 1-5 16,-7 2-4-16,-10 0-3 0,0 3-58 15,-4 0-51-15,-11 0-101 16</inkml:trace>
  <inkml:trace contextRef="#ctx0" brushRef="#br0" timeOffset="8187.57">8839 9174 30 0,'0'0'332'0,"0"0"-300"16,0 0 46-16,0 0 36 15,0 0-41-15,0 0-13 16,-6 3-23-16,6-3-15 15,0 0-20-15,28 0 1 0,23 0-3 16,19 0 0-16,18 0-5 16,18 0-62-16,12-3-129 15,-5-19-181-15</inkml:trace>
  <inkml:trace contextRef="#ctx0" brushRef="#br0" timeOffset="9350.95">11151 8751 7 0,'0'0'34'0,"0"0"-5"16,0 0 24-16,0 0-31 15,0 0 1-15,0 0 26 16,21-55 2-16,-15 38 7 15,-3 3 30-15,-3 1-15 16,0 7 25-16,0 3 10 0,0 2-21 16,0 1-19-16,0 0-22 15,0 0-20-15,0 0 12 16,0 0-24-16,0 0-8 16,0 1-6-16,0 35-4 15,-6 23 4-15,-11 21 7 16,1 8-3-16,4-1 15 15,0-18-18-15,6-14-1 16,6-21 2-16,-3-17-1 16,3-11 6-16,0-6-3 15,0 0 12-15,0 0 49 16,0 0-16-16,0-20 12 16,9-23 11-16,6-19-57 15,0-17-5-15,-2-10-10 16,-2-7 5-16,-5 1-3 0,0 17 1 15,-6 26-3-15,0 25 5 16,0 20 4-16,0 7-9 16,0 5-10-16,0 34-27 15,-9 20 3-15,-2 22 15 16,1 13-42-16,4 2-39 16,6-3-97-16,0-10-188 15</inkml:trace>
  <inkml:trace contextRef="#ctx0" brushRef="#br0" timeOffset="10006.1">12013 9218 604 0,'0'0'113'16,"0"0"-112"-16,0 0 74 15,0 0-56-15,0 0-19 0,0 0 0 16,-66 2-15-16,41 2 14 16,4-4 1-16,12 0 1 15,3 0 3-15,2 0 33 16,4 0 0-16,0-17-22 16,10-2-15-16,5-4-19 15,6 5 11-15,-6 8-30 16,0 4 8-16,-9 6 16 15,0 0-14-15,-3 7-11 16,-3 15 20-16,0 2 11 0,0-1 2 16,-9 0 12-1,-8-6-6-15,4-7 16 0,1-3 13 16,6-2 11-16,2-5-11 16,4 0 20-16,0 0 17 15,0-17-19-15,10-11 3 16,8-8-46-16,3-1 9 15,-2 7 13-15,-7 16-9 16,-5 6-6-16,-7 8 6 16,0 5-17-16,0 29-11 15,-4 22 11-15,-14 19 27 16,-9 9-10-16,-11 2-17 16,-4-7 1-16,-10-7-7 0,2-9-16 15,2-10-80 1,13-21-150-16,11-24-300 0</inkml:trace>
  <inkml:trace contextRef="#ctx0" brushRef="#br0" timeOffset="10454.29">13136 8342 441 0,'0'0'35'0,"0"0"138"16,0 0 42-16,0 0-90 15,0 0-13-15,0 0-45 0,-29-68-21 16,28 68-28-16,1 9-15 15,-2 23-6-15,2 24 4 16,-4 21-1-16,-6 15 0 16,-5 7-12-16,-8-3-53 15,6-13-94-15,-2-20-154 16,9-27-161-16</inkml:trace>
  <inkml:trace contextRef="#ctx0" brushRef="#br0" timeOffset="10693.43">12604 9056 884 0,'0'0'31'16,"0"0"99"-16,0 0-82 15,0 0-44-15,0 0 6 16,168-7 23-16,-44-3 15 15,15-10-45-15,-2 7-2 16,-7 0-1-16,-17 6-60 16,-19 7-58-16,-25 0-85 15,-37 7-107-15,-32 15-62 16</inkml:trace>
  <inkml:trace contextRef="#ctx0" brushRef="#br0" timeOffset="11023.31">12938 9382 410 0,'0'0'215'16,"0"0"-56"-16,0 0 19 15,0 0-122-15,0 0-56 16,0 0-1-16,40-22 1 16,8 11 0-16,4 8 0 15,-7 3-3-15,-8 0-30 16,-10 4 24-16,-9 15-12 15,-12 11 1-15,-6 10 15 16,-10 5 5-16,-19 4 0 16,-13 2 3-16,-10-1-2 0,0-5 16 15,0-5-12-15,13-7 16 16,15-13 26-16,12-7-27 16,9-9-9-16,3-4-11 15,39 0-30-15,28-3 29 16,32-17-24-16,21-10-72 15,7 0-46-15,-7 0-142 16</inkml:trace>
  <inkml:trace contextRef="#ctx0" brushRef="#br0" timeOffset="18056.78">11989 9220 34 0,'0'0'109'16,"0"0"-16"-16,0 0-28 15,0 0-11-15,0 0-21 0,0 0 16 16,0 0-21-16,-12-35 18 16,12 35-4-16,0 0-25 15,0 0-7-15,0 0-10 16,0 0-3-16,0 0-1 16,0 0-1-16,0 0-16 15,0 0 16-15,0 0-2 16,0-1-2-16,0-6 9 15,12-2-4-15,2-2 4 0,-1-8 4 16,-7 7-3 0,-3-3 0-16,-3 1 2 0,0-1-2 15,-3 2 3-15,-16 6-4 16,-4 4-5-16,-6 3 2 16,0 13 0-16,2 9 0 15,8 5 2-15,7 0-2 16,8-3-2-16,4-8-16 15,4-6 7-15,14-7 6 16,5-3 8-16,3 0 6 16,4-3-1-16,-5-10-1 15,-8 2 11-15,-1 2-12 16,-7 1 3-16,-6 2 6 16,-3-1 6-16,0 1-9 15,-6-1-9-15,-6 4 1 0,2 3-2 16,-1 0-2-16,5 0 3 15,3 0-1-15,3 0-2 16,0 0 2-16,0 0-8 16,0 0-3-16,0 0 11 15,3 0-4-15,0 0 5 16,3 0 1-16,-2 0 0 16,0 0-2-16,3 7 1 15,-4 6 0-15,3 4 0 16,-3 11 0-16,0 6 0 15,-3 12 1-15,0 10-1 16,-6 7 0-16,-24 10-6 0,-12 6-62 16,-16-4-88-16,-10-1-55 15</inkml:trace>
  <inkml:trace contextRef="#ctx0" brushRef="#br0" timeOffset="19647.32">14621 9012 80 0,'0'0'95'16,"0"0"-95"-16,0 0 0 16,0 0 6-16,0 0-6 15,0 0 1-15,-4 17 11 16,0-14-2-16,1 1-3 16,-3-1 30-16,3-3 4 15,-6 3 7-15,-5 0-20 16,-2 0-10-16,-8-3 9 15,5 0-9-15,1 0 4 0,1 0 19 16,11-12-5 0,6-2 6-16,0-2-26 0,11-4 5 15,16 4 3-15,-4 2-20 16,6 7 0-16,-2 5-4 16,-5 2-2-16,-2 0 1 15,-7 6-24-15,-4 7-16 16,-6 2 18-16,-3 2-12 15,0 2 26-15,-22 0 8 16,-1-2 1-16,-2-5 4 16,-5-1-4-16,6-2 1 15,8-5 15-15,4-1 0 16,6-3 4-16,3 0 8 16,3-7 13-16,0-13-34 15,0 0-7-15,9 1-5 0,0 10 3 16,-1 3-12-1,-2 5 8-15,-1 1 3 0,3 0-7 16,-5 0-4-16,3 12-4 16,-6 2 4-16,4-1 4 15,-4-3-13-15,0 0 17 16,0-4 4-16,0-2 2 16,-7-4 1-16,4 3-1 15,3-3 0-15,0 0 11 16,0 0 11-16,0 0 11 15,0-7 6-15,0-9-10 16,3 3-22-16,0 3 34 16,4 3-19-16,-4 7-7 15,-3 0-6-15,0 0-9 0,6 0-3 16,0 27 3-16,6 6 3 16,-6 6 8-16,-6 10-1 15,0 1 1-15,-21 6-11 16,-15 4-3-16,-13 2-46 15,-18-2-81-15,-18-3-64 16</inkml:trace>
  <inkml:trace contextRef="#ctx0" brushRef="#br0" timeOffset="27173.9">12101 9128 19 0,'0'0'43'0,"0"0"-1"15,0 0-10-15,0 0 0 16,0 0-11-16,0 0-4 16,0 0-5-16,0 10-12 15,0 6-6-15,0 7 6 16,0 10 0-16,0 4 10 15,0 6-9-15,0 3 0 16,0-2 0-16,-14 1 5 0,-2-1-5 16,-6-7 0-1,1-3 2-15,0-7 2 0,-3-1-4 16,2-5 5-16,-2 2 10 16,3-1-7-16,0 1-3 15,5 4-6-15,4-4 0 16,-2-3-3-16,7-3 3 15,7-7-6-15,0-6-29 16,0-4-25-16,0 0-12 16,6 0-30-16</inkml:trace>
  <inkml:trace contextRef="#ctx0" brushRef="#br0" timeOffset="29375.02">15790 8408 344 0,'0'0'20'16,"0"0"18"-16,0 0 98 0,0 0-49 15,0 0-24-15,0 0 5 16,-10-23 12-16,9 20-14 16,-1 3-1-16,1 0 1 15,-1 0-37-15,1 0-2 16,-3 0-27-16,-2 20-7 15,-3 14 1-15,0 17 6 16,-8 13 9-16,4 0 5 0,-3-6-14 16,5-9 0-16,-1-13 3 15,8-6-3-15,-2-3 2 16,3-4-2-16,0-1-6 16,3 1-1-16,0-3-83 15,0 4-66-15,0-4-126 16,0-8-33-16</inkml:trace>
  <inkml:trace contextRef="#ctx0" brushRef="#br0" timeOffset="29705.31">15235 9157 339 0,'0'0'70'0,"0"0"-23"15,0 0 166-15,0 0-89 16,0 0-43-16,0 0-9 16,-73 17-22-16,73-17-19 15,0 0 0-15,23 0-14 16,36 0-9-16,35-6 53 16,40-7-36-16,24-2-1 15,21-1-21-15,6-4-3 16,-16-5 2-16,-26 2-2 15,-35-1 0-15,-40 11 1 0,-34 5-1 16,-19 5-8 0,-15 3-6-16,0 0-15 0,-24 4-51 15,-19 16-77 1,-11 7-150-16,-14 1-1 0</inkml:trace>
  <inkml:trace contextRef="#ctx0" brushRef="#br0" timeOffset="30793.62">15660 9557 250 0,'0'0'114'0,"0"0"3"16,0 0 30-16,0 0-41 0,0 0-49 15,0 0 3 1,0-13 0-16,0-13-38 0,15-8 2 16,12-5-4-16,2 3-10 15,6 7-6-15,-2 7-4 16,4 13-7-16,-5 9 1 15,3 4-37-15,-5 25-6 16,-12 8-12-16,-11 6 9 16,-7 3 27-16,-19 3 11 15,-14 1 14-15,-5-8 4 16,6-9 6-16,2-5 17 16,9-10-4-16,10-10 0 15,8-4 7-15,3-4-13 0,0 0-4 16,12 0-13-16,26 0 5 15,12 0-1-15,9 0-4 16,-11 3-2-16,-10 0 2 16,-15 3 0-16,-15-1-4 15,-8 4 2-15,-5 4 4 16,-37 12 14-16,-25 6 40 16,-27 6-11-16,-17-7-6 15,4-2-29-15,6-10 1 16,16-10-7-16,31-8-2 15,21-5-4-15,26-24-12 16,20-15-89-16,56-16-150 16,38-12-86-16</inkml:trace>
  <inkml:trace contextRef="#ctx0" brushRef="#br0" timeOffset="31385.2">17229 8944 445 0,'0'0'141'16,"0"0"-78"-16,0 0 67 15,0 0-90-15,0 0-38 16,0 0 4-16,48-17-12 0,-48 23 9 15,0 11-3-15,-23 6 32 16,-6 1-14-16,-1-6-10 16,4-5 3-16,5-5-10 15,14-8 31-15,0 0-18 16,7 0 6-16,0-17 15 16,0-9-35-16,7-1-3 15,11 5-26-15,3 9-3 16,-2 5 29-16,1 8-4 15,-4 0-9-15,-3 7 12 0,0 10-5 16,-3 2 6 0,-10 4-6-16,0-5 9 0,0-3-2 15,-3-1 3 1,-9-8-1-16,7-2 15 0,2-1 1 16,3-3 1-16,0 0 19 15,0-3 4-15,0-17 26 16,10-6-56-16,6-2-6 15,-4 6-8-15,1 11-2 16,-6 5 6-16,0 6-5 16,-4 0-12-16,4 11 14 15,-1 17-6-15,-3 11 9 16,-3 6 5-16,-3 5-3 16,-23-2 2-16,0 1-4 15,-4 0-20-15,5-8-40 0,6-4-97 16,12-17-122-16,7-20-87 15</inkml:trace>
  <inkml:trace contextRef="#ctx0" brushRef="#br0" timeOffset="31695.03">18534 8274 574 0,'0'0'75'15,"0"0"24"-15,0 0 54 16,12-80-84-16,-8 73-19 16,-1 7-28-16,1 0 8 15,-4 0-30-15,7 12-4 16,2 24 4-16,1 19 0 15,-2 20 21-15,-8 17-21 16,0 4-9-16,-15-3-62 16,-9-7-58-16,2-13-112 15,0-18-33-15,3-21-91 16</inkml:trace>
  <inkml:trace contextRef="#ctx0" brushRef="#br0" timeOffset="31917.12">18066 9039 636 0,'0'0'89'0,"0"0"0"16,0 0-35-16,0 0-10 16,0 0 7-16,88-3-1 15,16-14 20-15,26-5-28 16,6 1-42-16,-2 4 0 15,-9 2-7-15,-20 4-130 16,-30 5-25-16,-37 2-145 16,-38 4-118-16</inkml:trace>
  <inkml:trace contextRef="#ctx0" brushRef="#br0" timeOffset="32451.04">18248 9264 428 0,'0'0'220'0,"0"0"-145"16,0 0 101-16,0 0-119 15,0 0-33-15,0 0-18 16,0-10-5-16,0 13-2 16,0 21-10-16,0 12 11 15,0 7 28-15,0 8-16 0,-12-4 0 16,-5 1-1-16,4-10-8 15,-3-4 3-15,2-8-6 16,5-6 0-16,5-7 1 16,4-7-1-16,0-3-5 15,10-3-13-15,20 0 5 16,9 0 3-16,10 0 10 16,-4-12-17-16,-6-1 14 15,-1-4-8-15,-7 3 11 16,-6-2 0-16,-5 3 0 15,-5-4 2-15,-1 1-2 16,-5-1 0-16,-2 1 4 0,-1 5-1 16,-3-1 26-16,-2 4 21 15,1 0 10-15,-1 0 27 16,1 7-6-16,-2 1-2 16,0 0 2-16,0 0-18 15,0 0-17-15,0 0-46 16,0 11 2-16,0 22-4 15,1 13-10-15,9 17 12 16,-3 7 2-16,-7 5-2 16,3-5-30-16,3-10-81 15,1-11-77-15,16-20-80 16,3-26-161-16</inkml:trace>
  <inkml:trace contextRef="#ctx0" brushRef="#br0" timeOffset="33215.07">19850 8874 635 0,'0'0'9'16,"0"0"-9"-16,0 0 5 15,0 0 5-15,0 0 15 0,0 0 29 16,3 32 3 0,-3-24-6-16,0 1-3 0,-13 0 7 15,-10 1-23-15,-4-3-17 16,-1-3 2-16,2-4-8 16,10 0 4-16,1 0 9 15,9-11-12-15,6-4 25 16,0-6-35-16,6 5-2 15,18 0 1-15,6 3-14 16,-2 9 14-16,-1 4-12 16,-9 0-15-16,-5 0 14 15,-5 9-13-15,-8 5 0 16,0 0 13-16,0 5 8 16,-10-2 6-16,-6-5 0 15,3-4 0-15,3-5 15 0,3-3-14 16,6 0 20-16,-1 0 13 15,1-3 5-15,1-11 2 16,0-2-41-16,0 2 1 16,0 8-7-16,0 3-1 15,4 3-12-15,10 0 6 16,-1 9-6-16,8 12 18 16,0 2 0-16,-5-3 2 15,-5-4-4-15,-5-4 3 16,-3-4-4-16,-3-6 4 15,0 0 1-15,0-2 6 16,0 0-1-16,0 0 8 0,-3 0 26 16,-5-12-12-16,2-8 8 15,5-2-11-15,1 2-1 16,0 3 0-16,4 8-13 16,10 2-11-16,-2 7 0 15,7 0-8-15,1 11-1 16,-4 14 7-16,-4 12-4 15,-11 9 6-15,-1 14-8 16,-21 6 8-16,-22 4-2 16,-10-2 2-16,-4-4-15 15,0-6-32-15,9-13-37 16,13-9-27-16,11-17-124 16,12-16-192-16</inkml:trace>
  <inkml:trace contextRef="#ctx0" brushRef="#br0" timeOffset="34431.83">20908 8983 42 0,'0'0'58'15,"0"0"-22"-15,0 0-9 16,0 0-14-16,0 0-7 16,0 0 6-16,0 0 5 15,0 0 9-15,0 0 22 16,0 0-9-16,0 0 12 16,0 0-7-16,0 0-16 15,0 0 1-15,0 0-6 16,0 0-1-16,0 0 31 0,0 0-16 15,0 0-6-15,0 0 0 16,0 0 18-16,0 0 5 16,-7 0-22-16,-11 14-29 15,-3 8-2-15,2 7-1 16,3 1 0-16,6-2-2 16,7-6 2-16,3-6-2 15,0-5-2-15,16-4 4 16,3-4 9-16,8-3-4 15,-1 0 4-15,3-14 11 0,-7-3 8 16,-4 0-21 0,-9-1 18-16,-9 1-2 0,0 0 9 15,0 1-25-15,-10 9 11 16,-5 4 21-16,0 3-34 16,-4 6-5-16,-4 14-3 15,5 7 0-15,7-1-6 16,8 0 5-16,3-8-4 15,0-6 1-15,10-1-10 16,2-8 12-16,7-3-2 16,-1 0 7-16,1 0 6 15,-3-14 1-15,-5 0-7 16,-5-2 10-16,-4-2-7 16,-2 1 8-16,0 4-11 15,-2 6 0-15,-2 3 11 0,2 4-11 16,1 0-6-16,-2 0-11 15,0 4-76-15,-5 13-30 16,5 3-10-16,3-2-36 16,0-2-11-16,2-4-115 15</inkml:trace>
  <inkml:trace contextRef="#ctx0" brushRef="#br0" timeOffset="35541.75">20834 8365 404 0,'0'0'26'0,"0"0"99"16,0 0-25-16,0 0-46 0,0 0-29 15,0 0-17-15,2-4-8 16,2 38 11-16,0 16 7 16,-1 16 45-16,-3 2-23 15,0-5-17-15,0-15-10 16,0-17-11-16,0-14 11 15,3-11-7-15,-1-4-4 16,1-2 34-16,8-2 22 16,5-23 27-16,7-15-36 15,7-16-44-15,-1-11 16 16,-11-8-19-16,-5 4 9 16,-9 12 2-16,-4 21-13 0,0 21 16 15,0 14-16 1,-1 6-19-16,-15 36-19 15,-2 32-62-15,-2 23 19 0,8 18-90 16,5 0-74-16,3-8-43 16</inkml:trace>
  <inkml:trace contextRef="#ctx0" brushRef="#br0" timeOffset="35813.33">20583 9121 607 0,'0'0'94'0,"0"0"143"16,0 0-58-16,-84-7-81 0,84 7 16 15,0 0-78-15,10-3-8 16,48 1-3-16,39-8 10 16,40 0-1-16,32-4-34 15,-2-3 0-15,-2-2-7 16,-23 6 7-16,-33 2-13 15,-39 4-41-15,-33 5-34 16,-31 2-27-16,-14 0-60 16,-43 19-60-16,-27 9-23 15,-23-2-33-15</inkml:trace>
  <inkml:trace contextRef="#ctx0" brushRef="#br0" timeOffset="36357.92">20719 9302 213 0,'0'0'286'15,"0"0"-118"-15,0 0-33 16,0 0-68-16,0 0-29 16,117 0 11-16,-49-5-48 15,1 1 1-15,-2-6-4 16,-7 3-3-16,-22 4-2 16,-15-4-19-16,-14 5 20 15,-9 2 2-15,-8 0 7 16,-28 0-6-16,-17 0-3 15,-8 0 2-15,-2 7-4 16,5 8 13-16,10 1-5 16,11-2 17-16,16-4-10 15,11-6 3-15,6 2-10 0,4 1-3 16,0 10 2-16,0 3 1 16,0 2 0-16,0 2 17 15,0-2-13-15,0-1 9 16,-1-1 9-16,-2-6-8 15,0-3 11-15,0-7-13 16,3 0 1-16,0-4 16 16,0 0 0-16,0 0 15 15,0 0 11-15,14 0-1 16,17-8-13-16,21-3-22 16,17 3-18-16,6 2 2 15,0 6-3-15,-6 0-4 16,-15 17 3-16,-17 2-3 15,-16 0-6-15,-13 8 10 16,-8 3-10-16,-23 8 7 0,-37 2 6 16,-20-4 2-16,-14-6 1 15,0-9-5-15,15-8-1 16,21-9-7-16,22-4-81 16,27-20-33-16,15-28-138 15,47-24-489-15</inkml:trace>
  <inkml:trace contextRef="#ctx0" brushRef="#br0" timeOffset="36853.25">22361 9002 921 0,'0'0'56'16,"0"0"-52"-16,0 0 6 15,0 0-5-15,0 0 1 16,-73 74 24-16,34-51-21 15,4-5-7-15,12-7 21 16,13-8-22-16,5-3 18 16,5 0-2-16,0 0 2 15,0-17 26-15,15-15-45 16,5-4-6-16,1 5 2 16,-4 9-8-16,-6 12-7 15,-6 5 19-15,-3 5-10 0,-2 0-1 16,0 20-32-16,0 7 16 15,0 4 25-15,-4-5 2 16,-3-7-7-16,-1-6 5 16,5-6 4-16,0-4-2 15,1-3 1-15,2 0-1 16,0 0 49-16,0-17 22 16,0-8-43-16,0-1-28 15,0-1 10-15,3 10-19 16,3 11 9-16,1 6-7 15,0 0 5-15,0 22-15 16,-2 18 9-16,-5 13 5 16,-8 11 3-16,-26 5-2 15,-9 3 2-15,-6-9-8 0,1-10-10 16,6-9-33-16,17-19-119 16,10-16-67-16,15-9-128 15</inkml:trace>
  <inkml:trace contextRef="#ctx0" brushRef="#br0" timeOffset="37055.81">23310 8365 693 0,'0'0'78'0,"0"0"1"15,0 0-4 1,0 0-74-16,0 0 4 0,46 71-5 15,-41 4 4 1,-5 15-3-16,-9-3-1 0,-14-4-61 16,-5-7-157-16,-3-20-97 15</inkml:trace>
  <inkml:trace contextRef="#ctx0" brushRef="#br0" timeOffset="37256.83">22930 9045 650 0,'0'0'113'0,"0"0"29"15,0 0-97-15,0 0-27 16,0 0-3-16,151 0 9 16,-29 0 8-16,7-3-32 15,-9-10-50-15,-22 3-122 16,-15 1-110-16,-25-1-143 15</inkml:trace>
  <inkml:trace contextRef="#ctx0" brushRef="#br0" timeOffset="37611.89">23297 9244 463 0,'0'0'110'0,"0"0"-96"15,0 0 1-15,0 0-8 16,0 0-5-16,-61 95 47 16,23-52 16-16,-2 3-33 15,2 7 29-15,6 1-28 16,11 4-30-16,8 5 7 16,13-12-10-16,0-12-2 15,22-9-1-15,14-13-11 16,11-14-1-16,4-3-70 15,-9-14 73-15,-11-13-33 16,-19-5 41-16,-12-4 4 16,-16 0 13-16,-22 9 12 15,-12 10 17-15,-5 14-6 0,0 3-33 16,3 14-6-16,13 14-8 16,12 5-63-16,16-3-125 15,11-11-166-15</inkml:trace>
  <inkml:trace contextRef="#ctx0" brushRef="#br0" timeOffset="38195.91">24336 9065 562 0,'0'0'11'0,"0"0"-11"16,0 0 37-16,0 0-11 16,0 0 15-16,0 0-34 15,21 22 1-15,-19-22-5 16,-2 0-2-16,0 0 3 16,0 0 19-16,0 0 16 15,0 0 7-15,-2 0-9 16,-14-2-14-16,-5-5-9 15,0-2-12-15,9 5-2 0,8 1 18 16,4 0-17 0,0 2 14-16,0-1-4 0,4-5-8 15,17 3 3-15,7-2-6 16,5 6-13-16,-6 0 3 16,-8 0-8-16,-4 3-4 15,-9 8-9-15,-6 1-8 16,0 2 31-16,0 1-6 15,-9-2 12-15,-7-3 2 16,1-1 3-16,0-7 9 16,8 1 11-16,-1-3-7 15,5 0 20-15,3 0-5 16,0-13-3-16,0-4-9 16,3-2-19-16,11 5-1 15,0 4-2-15,-3 5 3 0,-4 5-8 16,4 0 8-16,-8 12-17 15,0 19 16-15,-3 8-5 16,0 10 6-16,-21-1 0 16,-13 3-12-16,-12-4-8 15,-14-8-128-15,-1-11-183 16</inkml:trace>
  <inkml:trace contextRef="#ctx0" brushRef="#br0" timeOffset="38929.68">25300 9227 467 0,'0'0'25'15,"0"0"22"-15,0 0 8 16,0 0-40-16,0 0-11 16,0 0 4-16,-48 47 49 15,42-38-34-15,3-2-10 16,3-4 2-16,0-3-12 15,0 0 4-15,0 0-4 0,0 0 0 16,12 0 10 0,2-7-7-16,2-6 13 0,-7-8 2 15,-6 1-7-15,-3-1 2 16,0 8-8-16,0 6 5 16,0 7 16-16,-12 0-29 15,-7 10-6-15,-4 10 3 16,-2 6-3-16,8 0 1 15,10-6-2-15,5-6-14 16,2-8 10-16,0-2-8 16,9-4 19-16,9 0 4 15,-1-4 2-15,2-9 4 16,-5-5 6-16,-4-1-15 16,-4-1 24-16,-6 1-25 15,0 6 1-15,0 6-6 0,0 4 11 16,0 3-12-16,0 0 1 15,0 0-49-15,0 9-43 16,0 13-25-16,1 6 8 16,20-5-56-16,12-4-106 15</inkml:trace>
  <inkml:trace contextRef="#ctx0" brushRef="#br0" timeOffset="39297.18">26102 9266 526 0,'0'0'53'15,"0"0"109"-15,0 0-82 16,0 0-3-16,0 0-51 16,0 0-24-16,-31-2 2 15,23 12-4-15,-2 6 0 16,6-3-1-16,4 3-4 15,0-5-6-15,0-2 8 16,7-1 3-16,8-5 1 16,-1-3 1-16,0 0 11 15,-2 0-12-15,-3-7 4 16,0-12 26-16,-7-2-24 16,-2-1-3-16,0 2 4 0,0 6 6 15,0 8 20 1,-5 5-30-16,-5 1-1 0,-4 0-6 15,-3 11-28-15,0 12-72 16,2 5-60-16,12-1-108 16,3-6-133-16</inkml:trace>
  <inkml:trace contextRef="#ctx0" brushRef="#br0" timeOffset="39803.03">27072 9271 568 0,'0'0'59'0,"0"0"-14"16,0 0-22-16,0 0-23 15,0 0-5-15,0 0 5 16,-51 42 0-16,44-29 0 15,5-6-1-15,1-1 0 16,1-6 1-16,0 0 0 16,1 4 0-16,13-4 2 15,5 0 16-15,2 0-14 16,-2-16 5-16,-2-4 1 16,-8-4-7-16,-5 1 13 0,-4 0-3 15,0 9 34-15,-4 2 32 16,-13 8-44-16,-7 4-32 15,-4 0 1-15,-2 16-3 16,3 2-2-16,8-2 0 16,8 1-10-16,10-5 9 15,1-1-22-15,11-1 9 16,11-7 15-16,5-3 0 16,-4 0 8-16,-3 0-6 15,-2-10-2-15,-5-4 6 16,-2 4-1-16,-8-2-7 15,-3 2 2-15,-5 0-32 16,-33 7-36-16,-21 3-123 0,-18 3 13 16,-19 13-88-16</inkml:trace>
  <inkml:trace contextRef="#ctx0" brushRef="#br0" timeOffset="40999.68">27839 9281 433 0,'0'0'381'15,"0"0"-362"-15,0 0 48 16,0 0-39-16,0 0-24 16,0 0-4-16,153-37 3 0,-30 37-3 15,3 0-35-15,-2-4-44 16,-15-6-38-16,-26-7 26 15,-26-3 2-15,-31-1 44 16,-26-3 45-16,-14-3 23 16,-40 2-4-16,-19-2 7 15,-9 6-5-15,7 9 41 16,17 4 17-16,24 6 23 16,19 2-34-16,14 0-44 15,1 0 5-15,0 0-11 16,22 2-17-16,23 9 7 15,18 12-3-15,16 9-5 16,-8 8 4-16,-11 0-4 16,-17 1-4-16,-26-2-3 0,-17 3-25 15,-41 1 31-15,-31 6-20 16,-26-6 15-16,-9-2 3 16,4-5-10-16,19-9 9 15,31-8-39-15,36-9-161 16,28-10-112-16</inkml:trace>
  <inkml:trace contextRef="#ctx0" brushRef="#br0" timeOffset="41314.9">29375 8877 709 0,'0'0'33'0,"0"0"-2"16,0 0-13-16,-114 6-16 0,82 12 5 15,5 4 3-15,9 2-9 16,11 5 8-16,7 1-9 16,0 3 1-16,23 7 8 15,12-1-8-15,4 3-1 16,2-8 0-16,-7-1 0 16,-8-11-2-16,-13-5-6 15,-13 0 3-15,-6 2 2 16,-40 3-8-16,-24-7 10 15,-21 2 0-15,-3-13-12 16,8-4-1-16,20 0 10 0,25-10-18 16,27-14-79-16,15-12-63 15,51-7-173-15</inkml:trace>
  <inkml:trace contextRef="#ctx0" brushRef="#br0" timeOffset="42049.43">29599 9082 112 0,'0'0'355'0,"0"0"-301"16,0 0 15-16,0 0-49 16,0 0 50-16,-45 82-13 15,38-58-36-15,7-2 1 16,0-5-13-16,8-3 3 16,16-4-8-16,6-7-3 15,9-3 9-15,0 0-10 0,-2-17-45 16,-4-7-17-16,-8-5 8 15,-10-7 35-15,-14 2 18 16,-1 5 2-16,-10 9 51 16,-18 11-19-16,-11 9-16 15,-10 13-2-15,-5 22-8 16,2 12 12-16,8 5-5 16,12-1-4-16,15-2-7 15,17-2 0-15,15-8-4 16,36-9 1-16,19-7-7 15,20-9-19-15,9-12-18 0,0-2-10 16,-8-5 20 0,-15-17 14-16,-21 0 20 0,-20 5 22 15,-16 5 52-15,-18 9 28 16,-1 3-37-16,0 0-40 16,-13 0-6-16,-21 5-17 15,-8 12-2-15,-7-7 15 16,8 0-10-16,10-7 4 15,9-3-7-15,11 0-1 16,10-8 25-16,1-18-11 16,15-12-8-16,20-10-7 15,12-3 7-15,8 3-7 16,-2 7 3-16,-6 16 4 16,-13 9 25-16,-13 16-24 15,-13 7-8-15,-8 33-9 16,-3 19 4-16,-27 16 1 0,-14 15 4 15,-9 16 0-15,-7 10-4 16,2 6 7-16,6-11-3 16,14-11 2-16,15-27-1 15,14-26 25-15,6-19 12 16,1-17 8-16,2-11 101 16,2-11-31-16,27-37 11 15,15-21-111-15,12-24-13 16,7-13-2-16,-2 7-1 15,-3 12-75-15,-6 19 0 16,-11 27-31-16,-6 13-44 0,-2 11-106 16,-7 0-225-16</inkml:trace>
  <inkml:trace contextRef="#ctx0" brushRef="#br0" timeOffset="43685.25">30538 9218 689 0,'0'0'197'16,"0"0"7"-16,0 0-105 15,0 0-56-15,0 0-28 16,0 0-15-16,33-34-4 0,-30 65-13 16,2 11 16-16,2 8 2 15,-4-4-6-15,3-7-1 16,0-12-38-16,3-8 13 15,0-12 8-15,0-7 17 16,10 0 6-16,8-10 7 16,10-19 7-16,7-10-12 15,2-9 2-15,-3-5 0 16,-6 11-4-16,-5 12 0 16,-14 10 7-16,-11 17-3 15,-4 3-4-15,-3 0 0 16,0 23-33-16,2 18-7 15,5 5 31-15,0-1-12 16,4-13-32-16,2-10-1 16,4-8 41-16,7-9-18 0,11-5 1 15,13 0 3-15,1-2-32 16,0-17-2-16,-7-9 31 16,-9-5 30-16,-4-5 15 15,-10 0 20-15,-6 8 16 16,-5 12 47-16,-7 10-35 15,-1 8 2-15,0 0-53 16,0 0-12-16,0 0-1 16,2 9-19-16,4 8 15 15,4 4 1-15,6-2 5 16,3-6-1-16,3-3 0 16,2-8-15-16,1-2 14 15,-1 0-26-15,-8-10-8 16,-1-12 32-16,-9-7 6 15,-6-4 1-15,0 5-4 0,-13 5 5 16,-8 10 30-16,-9 13-29 16,-7 0 3-16,-3 26-18 15,2 15 7-15,13 11 1 16,14 4 0-16,11-10-15 16,21-3-6-16,25-16-24 15,11-11 4-15,4-15-10 16,2-1 44-16,-3-15 8 15,-11-7 8-15,-9-2 4 16,-12-5 68-16,-9-4-15 16,-5 1 28-16,-5 4 3 15,-6 9-50-15,-1 13 40 0,-2 6-29 16,0 0-57-16,0 6-6 16,1 27-18-16,9 7 22 15,6 10-1-15,3-8 5 16,1-9-2-16,-1-13 0 15,-2-14 2-15,-3-2-10 16,1-4 10-16,3-5-2 16,6-20 16-16,1-8-10 15,5-9-6-15,-5-5 0 16,-5 4-8-16,-3 13 6 0,-6 16-10 16,-8 11 12-1,-3 3-4-15,2 8-22 0,2 23-50 16,6 10 38-16,4 2 35 15,4-4-4-15,-2-12-3 16,2-7 10-16,-3-11-1 16,1-6 2-16,5-3 9 15,3-3 26-15,9-16-24 16,3-8 7-16,1-5-18 16,3-5 2-16,2-3 6 15,-5 4-8-15,-8 9-1 16,-13 11 2-16,-6 15-1 15,-7 1 3-15,3 0-4 16,4 0-17-16,1 11 13 16,-2 0-4-16,-4-3 6 0,-5-4-3 15,0-4 4-15,0 0-4 16,0 0 5-16,0 0-1 16,0 0-6-16,-15-3 8 15,-9-6-1-15,-7-2 3 16,-2 8 1-16,1 3-8 15,1 2-2-15,-2 22-9 16,3 10 4-16,10 5-15 16,9 0-4-16,11 2-21 15,14-5-21-15,25-10 24 16,16-10 8-16,7-10-41 16,1-6 76-16,-2-11-2 0,-7-11 0 15,-12-4 5 1,-5-7 2-16,-9-6-6 0,-4-4 8 15,-5 0-2-15,-6 7 18 16,-8 16 50-16,-5 14-9 16,0 6-35-16,0 0-24 15,-4 5-3-15,-2 9-10 16,3 5-14-16,3 1 10 16,3-2 5-16,18-3 8 15,4-8-15-15,2-4-49 16,-4-3 36-16,-1 0-50 15,-6-13 14-15,-7-8 18 16,-4-7 18-16,-5-5 23 0,0-1 9 16,-8 1 5-16,-13 6 31 15,-5 12 62-15,-10 12-73 16,-11 3 4-16,-5 27 14 16,2 15 17-16,6 11-25 15,13 6-25-15,15 0 2 16,16-6-12-16,4-6 1 15,39-8-7-15,14-13-5 16,10-12-30-16,5-11-14 16,-8-3-93-16,-14-10 8 15,-15-16-234-15</inkml:trace>
  <inkml:trace contextRef="#ctx0" brushRef="#br0" timeOffset="47109.06">29534 5476 552 0,'0'0'4'0,"0"0"9"15,0 0 137-15,0 0-88 16,0 0-7-16,0 0-52 15,0 0-3-15,-14-12-3 16,31 51 3-16,10 12 2 16,5 5 0-16,6 0 0 15,7-6 3-15,5-8-4 16,3-14 1-16,2-12 3 16,3-14 5-16,8-4-4 15,9-28 44-15,13-13-20 16,11-13 15-16,8-11-27 15,10-11-7-15,10 0 9 0,2 3-10 16,-7 11-3-16,-20 16-7 16,-27 18 3-16,-26 13-10 15,-20 9 6-15,-17 8-12 16,-11 0-78-16,-1 24-82 16,-30 15-27-16,-21 15 65 15,-21 3-110-15</inkml:trace>
  <inkml:trace contextRef="#ctx0" brushRef="#br0" timeOffset="47490.68">29586 5917 421 0,'0'0'1'0,"0"0"47"15,0 0 77-15,0 0-39 16,0 0-44-16,0 0-24 16,-11-42-18-16,30 72-7 15,6 12 7-15,4 14 15 16,0 1-7-16,6-4 6 16,8-9-9-16,11-13-4 15,13-19 15-15,13-12 11 16,18-18 19-16,18-32 17 0,14-12-30 15,13-13-10-15,6-9-11 16,-10-2-4-16,-7 6 16 16,-21 9-16-1,-26 14-8-15,-27 16 4 0,-27 19-2 16,-17 13-4-16,-13 9-9 16,-1 0-70-16,-24 14-104 15,-23 18-21-15,-16 14-10 16</inkml:trace>
  <inkml:trace contextRef="#ctx0" brushRef="#br0" timeOffset="59263.39">5032 11585 6 0,'0'0'1'0,"0"0"8"16,0 0 38-16,0 0 45 16,0 0-8-16,0 0 13 15,0 0-13-15,0-3-10 16,0 3-6-16,0 0-15 15,0 0 11-15,0 0-10 16,0 0-22-16,0 0 4 16,0 0-3-16,0 0-12 0,0 3 7 15,0-3-5-15,0 0-4 16,0 0 10-16,0 0-24 16,0 0-4-16,0 4 16 15,0-4-9-15,0 3-8 16,0 3-4-16,0 5 2 15,0 15-4-15,3 18 12 16,2 12-3-16,-2 10 10 16,0 2-6-16,0 7 16 15,-3-4-6-15,0 4-12 16,0-8 15-16,0-11-11 16,0-7 8-16,3-12-6 0,1-10-2 15,-4-12 5 1,3-8-8-16,0-4 0 0,-3-3 16 15,0 0-14-15,0 0 6 16,0 0 7-16,0 0-4 16,0 0 8-16,3 0-15 15,-3 0-8-15,0 0 7 16,0 0-9-16,0 0 0 16,0 0 0-16,0 0-3 15,0 0-28-15,0 0-81 16,0 0-78-16,6 0-165 15,0-15-221-15</inkml:trace>
  <inkml:trace contextRef="#ctx0" brushRef="#br0" timeOffset="61604.4">5650 12266 109 0,'0'0'89'16,"0"0"-89"-16,0 0 50 16,0 0 47-16,0 0-27 15,0 0-23-15,58 0 2 16,-58 0-22-16,0 0 1 16,0 0 10-16,0 0-13 15,0 3 15-15,-3 0 6 16,-6-3-23-16,-1 0-12 15,-1 0 41-15,5-3 13 16,0-14-34-16,-1-5-31 16,4-4-1-16,3 2-3 0,0 4-6 15,6 10 6-15,7 3-9 16,4 7-13-16,-1 0 17 16,-4 14-9-16,0 9 4 15,-9 10 4-15,-3 0-3 16,0-3 3-16,-3-10 8 15,-9-4 2-15,3-3 12 16,6-12 1-16,0 2 13 16,3-3 16-16,0 0-10 15,0-10-15-15,3-20-17 16,6-7-7-16,9 3 5 16,-6 6-21-16,-2 14 14 0,-4 11 7 15,-6 3-14 1,0 0 5-16,0 17 2 0,0 14 9 15,0 0 1-15,0 3-1 16,0-10 0-16,0-8 4 16,0-6-4-16,0-7 2 15,0-3 2-15,0 0-3 16,0 0 22-16,0 0-9 16,0-13 1-16,3-8 11 15,5-2-22-15,-2 3-2 16,1 10 8-16,-7 5-10 15,0 5 5-15,0 5-5 16,0 29-19-16,0 24 19 0,0 19 7 16,-18 6 0-16,-7-1-7 15,-2-5 1-15,-1-2-4 16,1-12-49-16,12-10-46 16,6-24-110-16,9-29-235 15</inkml:trace>
  <inkml:trace contextRef="#ctx0" brushRef="#br0" timeOffset="62204.71">6919 11347 87 0,'0'0'224'16,"0"0"-171"-16,0 0 115 15,0 0-38-15,0 0-15 16,0 0 2-16,-9-17-18 16,9 17-17-16,-3 0-15 0,3 0-25 15,-4 0-9-15,4 11-33 16,0 23 0-16,0 24 0 15,0 19 15-15,-3 14-4 16,-3 4-11-16,-3-11 0 16,-3-9-1-16,0-5-83 15,0-14-59-15,-1-6-72 16,2-23-127-16</inkml:trace>
  <inkml:trace contextRef="#ctx0" brushRef="#br0" timeOffset="62593.05">6512 12213 300 0,'0'0'55'0,"0"0"68"16,0 0 14-16,0 0-14 16,0 0-19-16,0 0 0 15,-6 10-20-15,6-10-33 16,0 0-13-16,0 0-21 0,0 3-15 16,27-2-4-1,31 2 2-15,39-3 0 0,24 0 13 16,16-9-9-16,2-11-4 15,-11-2-2-15,-9 0-4 16,-14-4 4-16,-22 7-12 16,-17 1-4-16,-24 9-19 15,-20 4-25-15,-22 5-26 16,-3 0-34-16,-33 12-98 16,-16 10-274-16</inkml:trace>
  <inkml:trace contextRef="#ctx0" brushRef="#br0" timeOffset="63170">6697 12593 338 0,'0'0'120'0,"0"0"-98"16,0 0 109-16,0 0-42 15,0 0-24-15,0 0 20 0,-2-6-32 16,22-15 13 0,16-9-31-16,4-2-23 0,5 8-12 15,-4 5-1-15,-2 13-8 16,-3 6-13-16,-6 0-29 15,-5 22 20-15,-13 7-1 16,-10 12-8-16,-2 5 28 16,-20 0 5-16,-5-3 6 15,-5-4 2-15,6-8-1 16,2-8 20-16,13-11-1 16,3-8-4-16,6-4 17 15,0 0-22-15,0 0-7 16,12-4-3-16,18 1 0 15,4-1 7-15,6 1-5 16,-7 3-2-16,-3 0-1 0,-12 7 1 16,-8 8-1-1,-10 4 1-15,0 7 0 0,-33 6 26 16,-19 8 4-16,-18-3 6 16,-15-4 20-16,-3-10-6 15,6-10 27-15,12-9-42 16,16-4-26-16,14-7 1 15,13-15-10-15,18-11-51 16,9-9-41-16,30-9-134 16,31-9-173-16</inkml:trace>
  <inkml:trace contextRef="#ctx0" brushRef="#br0" timeOffset="63686.68">8402 12123 757 0,'0'0'3'16,"0"0"13"-16,0 0 3 16,0 0 0-16,0 0 1 15,-63 78-11-15,47-61-6 16,4-5 14-16,4-5-16 15,4-4-1-15,4-3 5 0,0 0-5 16,0 0-3 0,0-14-17-16,7-11-17 0,7-3-20 15,2 5 22-15,-4 7 8 16,-4 5 10-16,2 9 3 16,-4 2-21-16,0 2-14 15,3 15 22-15,1 0-6 16,-5-1-35-16,-2 1-15 15,-3-3 11-15,0-5 38 16,-3-4 34-16,-5 0 8 16,-5-5 56-16,4 0 41 15,-1 0-44-15,7-14 13 16,3-2-16-16,0-4-5 16,0 1-19-16,19 2-16 0,0 6 2 15,1 5 4-15,-1 6-14 16,-5 0 0-16,-4 17-6 15,-7 17 0-15,-3 11 12 16,-33 15 14-16,-19 5-25 16,-17 6-5-16,-5-2-167 15,5-13-120-15</inkml:trace>
  <inkml:trace contextRef="#ctx0" brushRef="#br0" timeOffset="64069.42">9840 11249 384 0,'0'0'455'0,"0"0"-386"16,0 0 45-16,0 0-49 15,0 0-65-15,0 0 3 16,0 129-7-16,0-35 4 16,-3 9-3-16,-5 7-82 15,-5-4-188-15,4-25-217 16</inkml:trace>
  <inkml:trace contextRef="#ctx0" brushRef="#br0" timeOffset="64273.46">9537 11979 688 0,'0'0'209'15,"0"0"-116"1,0 0 24-16,0 0-91 0,0 0-26 16,0 0 13-16,134 12-13 15,-13-22 16-15,8-12-16 16,3-2-29-16,-14-2-132 15,-18 6-111-15,-30 0-96 16</inkml:trace>
  <inkml:trace contextRef="#ctx0" brushRef="#br0" timeOffset="64859.07">9625 12257 358 0,'0'0'29'0,"110"-24"-33"16,-38 18 4-16,0 5-8 15,-7 1-67-15,-17 0-1 16,-15 0 44-16,-17 4-13 16,-13 3 34-16,-3-1 11 15,-16 1 2-15,-14 0 13 16,-9-2 12-16,0-1 36 15,2-1 14-15,0 4-1 16,1-4-9-16,7 0 5 0,6 4 3 16,3 0-6-1,4-1-25-15,1 2-4 0,2 1 0 16,2 1-26-16,-1 7-2 16,2 3-5-16,4-1-6 15,3 4 16-15,0-9-7 16,3-2-3-16,0-5 25 15,0-4-7-15,0-3 10 16,0 0 5-16,0 0-2 16,0 0 1-16,9 0-8 15,7 0-6-15,11 0 34 16,4 0-41-16,8-3-1 16,3 0-1-16,1 3-11 15,2 0 0-15,-2 0-5 0,-4 6 0 16,-10 11-11-16,-6 2 10 15,-8 1-2-15,-15 1 2 16,0 8-1-16,-25 1 2 16,-23 2 1-16,-15 2 1 15,-8-4-4-15,2-8-9 16,5-8 10-16,12-11-36 16,13-3-50-16,15-30-79 15,21-21-256-15</inkml:trace>
  <inkml:trace contextRef="#ctx0" brushRef="#br0" timeOffset="65354.05">11076 12025 834 0,'0'0'30'0,"0"0"113"16,0 0-80-16,0 0-57 15,0 0-6-15,-83 46-1 16,56-30-2-16,9-2 3 16,3-5 0-16,6-7-3 15,6-2 3-15,3 0-9 16,0 0-5-16,0-5-7 16,6-15 16-16,8-2-37 0,2-2-9 15,-1 8 49-15,0 6 2 16,-3 6-7-16,-2 4 6 15,-1 0-10-15,-3 11 1 16,-2 6-12-16,-4 2-7 16,0 1 14-16,0-6-15 15,-4-5 21-15,-8-3 9 16,-1-1 1-16,1-5 29 16,1 0 10-16,1-8 6 15,4-9-5-15,3 2-23 16,3-2-3-16,0 3-4 15,0 8-3-15,0 6 6 16,12 0-14-16,2 13 4 0,9 14-8 16,-8 15 8-16,-12 8-4 15,-3 6 6-15,-22 3-4 16,-26 5-2-16,-7-2-38 16,-11-3-118-16,8-15-183 15</inkml:trace>
  <inkml:trace contextRef="#ctx0" brushRef="#br0" timeOffset="65735.13">12363 11076 680 0,'0'0'123'16,"0"0"-18"-16,0 0 21 16,0 0-69-16,0 0-48 0,11 117-8 15,-8-28 37-15,-3 9-29 16,0 15-6-16,-3-1-6 16,-12-7-105-16,3-15-149 15,2-30-227-15</inkml:trace>
  <inkml:trace contextRef="#ctx0" brushRef="#br0" timeOffset="65959.47">11852 11998 724 0,'0'0'155'15,"0"0"-45"-15,0 0-21 16,0 0-65-16,0 0-24 15,115 30 76-15,-2-30-4 16,23 0-55-16,11-6-5 16,0-2-12-16,-15 5-5 15,-21 3-113-15,-33 0-79 16,-36 4-127-16,-35 6-149 16</inkml:trace>
  <inkml:trace contextRef="#ctx0" brushRef="#br0" timeOffset="66236.72">12074 12358 416 0,'0'0'232'0,"0"0"-206"16,0 0 46-16,0 0-25 16,110-33-28-16,-44 20 4 15,-9 3 10-15,-8 7 5 16,-16 3-6-16,-11 0 10 15,-8 0-39-15,-7 6 8 16,-4 21-3-16,-3 13 3 16,0 10 10-16,-10 12 4 15,-10 10-9-15,-5 4 6 16,1 4-22-16,-1-2-2 16,1-10 1-16,9-16-85 15,6-15-108-15,6-21-188 0</inkml:trace>
  <inkml:trace contextRef="#ctx0" brushRef="#br0" timeOffset="66409.67">12204 12537 862 0,'0'0'157'15,"0"0"-57"-15,0 0-47 16,0 0-47-16,124-31-6 15,-30 16-5-15,10 1-7 0,5 1-145 16,-7-1-278 0</inkml:trace>
  <inkml:trace contextRef="#ctx0" brushRef="#br0" timeOffset="67167.19">13548 12011 402 0,'0'0'112'16,"0"0"-111"-16,0 0 31 15,0 0-10-15,0 0-12 16,0 0 26-16,0 67 6 0,-9-53-3 16,-3-5-1-16,-3-3-8 15,3 1-1-15,-4-7-11 16,5 0-4-16,3 0-4 16,3-7 3-16,2-15 14 15,3-12-27-15,7-6-13 16,13 8-5-16,-1 8-6 15,-1 8 21-15,-3 13-5 16,0 3 4-16,-2 14-3 16,1 15-2-16,-4 7 9 15,-7 3 5-15,-3-6-4 16,0-3 6-16,-10-7-6 0,1-6 1 16,-4-7 21-1,5-6 8-15,5-2 3 0,0-2 20 16,0 0 6-16,0-10 3 15,0-13-47-15,3-13-15 16,0 0 2-16,15 3-3 16,1 6 0-16,2 13 1 15,-6 9 5-15,-3 2 10 16,-3 3-16-16,-1 0 3 16,2 22-10-16,-7 11 12 15,0 11-5-15,-3 8 7 16,-24 4-6-16,-9 1 4 15,-9 3-5-15,-1-4-31 0,0 0-60 16,7-11-117 0,11-11-246-16</inkml:trace>
  <inkml:trace contextRef="#ctx0" brushRef="#br0" timeOffset="67835.47">14640 12134 487 0,'0'0'4'0,"0"0"41"15,0 0 46-15,0 0-75 16,0 0-8-16,-6 76 1 0,6-65-7 16,3-6 2-16,10-4-3 15,3-1 1-15,7 0 23 16,-3-4-19-16,2-9 1 16,-6-1 3-16,-10-2 2 15,-3-4-2-15,-3 3 1 16,-2 4 3-16,-11 0 18 15,-7 8-1-15,3 5-18 16,-1 0-2-16,-5 9-10 16,6 10-1-16,0 1-1 15,8 4 1-15,6-7-6 16,3-2 0-16,0-5-8 0,6-6-8 16,8-1 15-1,2-3 6-15,-1 0 1 0,0-10 0 16,-3-3 23-16,-6-4-14 15,-3 0 7-15,-3 4-9 16,0 4-4-16,0 6-6 16,0 2-5-16,0 1-43 15,0 0-23-15,0 10-81 16,4 3-30-16,9 4-82 16</inkml:trace>
  <inkml:trace contextRef="#ctx0" brushRef="#br0" timeOffset="68208.95">15617 12104 648 0,'0'0'32'15,"0"0"89"-15,0 0-58 0,0 0-59 16,0 0-4-16,0 0 0 15,-17 33 2-15,11-10 5 16,3 1 10-16,3-4-17 16,0-6 2-16,0-5 7 15,6-1-9-15,2-6 0 16,1-2 4-16,4 0 0 16,2 0 8-16,3-11-6 0,-2-9-4 15,-1-6 10-15,-7 0-9 16,-8-2-3-16,0 6 1 15,0 10 0-15,-8 5 3 16,-5 4-4-16,-2 3-3 16,-8 0-2-16,0 19-5 15,-2 3-30-15,8 6-25 16,5 1-100-16,3-5-104 16</inkml:trace>
  <inkml:trace contextRef="#ctx0" brushRef="#br0" timeOffset="68714.31">16319 12126 241 0,'0'0'278'0,"0"0"-250"15,0 0 74-15,0 0-67 16,0 0-12-16,0 0-8 16,26 34-10-16,-19-27-2 15,2-7 1-15,-2 0 2 16,8 0 0-16,-1 0-5 16,3 0 12-16,-2-13-12 15,2-1 5-15,-8-5 7 16,-5-2 2-16,-4-1 8 15,0 2-2-15,0 6-13 0,-7 5 31 16,-9 8-13 0,-3 1-18-16,-1 0-8 0,-3 14-5 15,4 6 1-15,1 4-17 16,6 1-120-16,6-8-128 16</inkml:trace>
  <inkml:trace contextRef="#ctx0" brushRef="#br0" timeOffset="70025.42">25397 12296 489 0,'0'0'60'0,"0"0"62"0,0 0 86 15,0 0-86-15,0 0-61 16,0 0 14-16,-36-20-6 15,32 20-19-15,2 0 6 16,1 0-18-16,-1 0-17 16,2 0 1-16,0 0-22 15,0 0-6-15,21 0-3 16,42-4-1-16,40 1 10 16,38 0 0-16,19 3 3 15,4-4-10-15,-9 2 7 16,-18-6-12-16,-25 2-29 15,-33-5-34-15,-31 3 11 16,-26 2 30-16,-16-5 34 16,-6-3-8-16,-16-6 1 0,-21-2-58 15,-11-6 25-15,-4 3 17 16,4 2 23-16,9 3 1 16,11 6 0-16,13 4 40 15,6 4-14-15,9 3 5 16,0 0-4-16,0-1-23 15,12 0-5-15,21-5-4 16,16 5 4-16,15 4 6 16,0 0-6-16,-3 21-2 15,-7 12 1-15,-15 9 1 16,-14 8-1-16,-21 4 1 0,-7 5 0 16,-40 6 0-16,-19-2 0 15,-16 0-2-15,-5 0-19 16,5-4-37-16,14-10-29 15,21-9-65-15,20-23-176 16</inkml:trace>
  <inkml:trace contextRef="#ctx0" brushRef="#br0" timeOffset="70737.28">27903 11519 452 0,'0'0'16'15,"0"0"34"-15,0 0 63 16,0 0-40-16,0 0-23 16,0 0-2-16,-2-5-11 15,-10 17-8 1,-6 8 2-16,-1 2-18 0,-2 2-6 15,8-1 6-15,10-3-10 16,3 0-3-16,3 4 0 16,22 1 0-16,9-2 2 15,6 4-2-15,4-1 0 0,-1 1-2 16,-7-4 2-16,-11 0-4 16,-11-7 3-16,-11 1 1 15,-3 0-3-15,-6 2-3 16,-26 6 6-16,-11 3 14 15,-9-2-13-15,-5-2 4 16,2-10 2-16,8-5-2 16,11-6 20-16,13-3-21 15,10 0 6-15,10-20-5 16,3-10-5-16,10-9-75 0,23 3-59 16,10 6-50-16,5 10-13 15,0 7-57-15</inkml:trace>
  <inkml:trace contextRef="#ctx0" brushRef="#br0" timeOffset="71854.81">28353 11679 388 0,'0'0'73'16,"0"0"101"-16,0 0 2 15,0 0-55-15,0 0-47 16,0 0-45-16,14-50-18 16,-23 89-11-16,-10 20 0 15,-1 18 34-15,1 5-25 16,9-9-8-16,10-7-2 15,0-19-3-15,18-18-2 16,8-13-27-16,9-12 21 16,7-4 9-16,5-24-4 15,0-8 3-15,-3-8 4 0,-6-4 0 16,-10-1 9-16,-9 5-9 16,-6 10 4-16,-6 13-3 15,-4 8-1-15,-3 9-4 16,0 0-9-16,0 26-34 15,0 8 27-15,0 8 16 16,5-3-26-16,13-5-9 16,5-8-21-16,9-13-4 15,5-13 18-15,5 0 18 16,7-20 4-16,-4-16-18 0,-3-6 21 16,-8-11 21-1,-3-14 2-15,-4-5 18 0,-6-8 9 16,-1-3 7-16,-8 12 12 15,-4 14 49-15,-5 28-13 16,-3 18 6-16,0 8-15 16,0 3-48-16,0 6-27 15,-7 27-7-15,-3 18 3 16,-3 18 4-16,6 7 0 16,0 3 4-16,2-9-3 15,4-4 1-15,-1-13 1 16,1-14 1-16,1-15 5 15,0-12-9-15,0-9 0 16,0-3 5-16,0 0 7 16,0 0 37-16,1-10-1 0,20-19-14 15,12-8-22-15,7-5-12 16,6 9-11-16,1 6-3 16,-1 20-31-16,-1 7 16 15,-4 7 7-15,-6 20-8 16,-14 6 21-16,-13-1-27 15,-8 2 14-15,-14-2 19 16,-24 2 2-16,-14-4-1 16,-12-3 2-16,-5-8 0 15,2-3-2-15,9-10-6 16,12-6-11-16,16 0-68 16,16-19-129-16,14-7-38 0,5-4-208 15</inkml:trace>
  <inkml:trace contextRef="#ctx0" brushRef="#br0" timeOffset="72395">29566 12094 147 0,'0'0'195'0,"0"0"-185"16,0 0 35-16,0 0-10 16,0 0-12-16,0 0 25 15,55 6 38-15,-16-21-55 16,10-8 0-16,3-8-13 15,5-4-16-15,-3-5 5 16,-8 0-7-16,-11-4 1 16,-11 2 0-16,-12 12 6 15,-10 4-6-15,-2 13 10 16,-9 6 17-16,-17 7-16 0,0 0-12 16,-1 0 0-16,5 6 6 15,10 7-1-15,7 4-2 16,5 4-3-16,6 7 7 15,21 2-4-15,9 6 5 16,3-5-6-16,-2 2 8 16,-6-1-10-16,-8-8-2 15,-10-1 2-15,-10-3 0 16,-3-1 3-16,-24 1-1 16,-18-1 3-16,-10 2 8 15,-2-8-13-15,5-10-3 16,7-3 0-16,14-3-38 15,21-26-99-15,7-15-70 16</inkml:trace>
  <inkml:trace contextRef="#ctx0" brushRef="#br0" timeOffset="73114.81">30248 11787 433 0,'0'0'21'15,"0"0"-12"-15,0 0 19 16,0 0 16-16,0 0-2 15,0 85-15-15,0-68-20 16,1-8 4-16,15-4-4 16,11-5-5-16,12 0 6 15,7-10-8-15,-1-14-4 16,-4-2-36-16,-9-6-7 16,-12-2 14-16,-10 1 16 0,-10 7 17 15,0 9 40 1,-26 12 9-16,-10 5-19 0,-10 0 18 15,-9 19-13-15,0 13 14 16,9 1-1-16,7 8-21 16,15 1-18-16,17 0-9 15,7 0-14-15,34-10-47 16,26-10-28-16,13-9-1 16,9-12-3-16,-1-1 61 15,-7 0 32-15,-13-1 2 16,-19-5 15-16,-20 6 18 15,-14 0 22-15,-8 0 10 16,-3 0 0-16,-24 3-16 0,-10 8-7 16,-8-2-1-16,2-5 4 15,11 0-3-15,13-2-18 16,10-2 30-16,7-2-10 16,2-22-9-16,15-15-31 15,20-11-6-15,17-7-2 16,12 7-13-16,-2 8-37 15,-7 12 49-15,-19 13-4 16,-14 12 7-16,-11 5 0 16,-11 15-14-16,0 25 6 15,-13 16 8-15,-18 16 10 16,-11 6 4-16,-6 4 5 0,-1 1-7 16,4-1 11-16,11-10 2 15,9-5 10-15,13-18-11 16,7-20 2-16,5-15 16 15,0-11-30-15,0-3 4 16,12-7 50-16,30-28 11 16,22-22-34-16,15-18-43 15,0-5-6-15,-9 4-34 16,-12 11-33-16,-14 15-18 16,-7 14-18-16,-9 6-93 15,-5 10-165-15,-4 0-187 16</inkml:trace>
  <inkml:trace contextRef="#ctx0" brushRef="#br0" timeOffset="74691.34">31278 11821 675 0,'0'0'191'16,"0"0"-125"-16,0 0 74 16,0 0-78-16,0 0-56 15,0 0-4-15,-9 45-2 16,6-18 16-16,3-4-16 15,0-4 0-15,0-4 2 16,5-6-2-16,14-2-3 16,11-1-2-16,6-6-11 15,4 0 5-15,3-20-13 16,-4-10 11-16,-6-3 13 16,-6-3 0-16,-8 4 1 0,-7 11 6 15,-8 6-6-15,-4 10 16 16,0 5-14-16,0 0-1 15,0 0-4-15,0 0-11 16,2 11-12-16,6 5-6 16,6 3-4-16,8-2-41 15,7-7-21-15,5-3 9 16,2-7-16-16,-2 0 19 16,-1-10 63-16,-3-7 22 15,-3-5 8-15,-3-4 11 16,-5-5 44-16,-2-2-15 15,-8 5 25-15,-6 8 3 16,-3 11 47-16,0 9-40 0,0 0-46 16,0 0-37-16,-5 17-7 15,-5 10-4-15,-1 5 8 16,8 1 3-16,3-5-3 16,0-6-20-16,12-9-27 15,-1-6 17-15,-1-7-16 16,2 0 23-16,1-3 10 15,2-14 12-15,-6-9 4 16,-3 2 0-16,-6-5 5 16,0 10 19-16,0 4 9 15,-4 10 10-15,-11 5-24 16,-9 5-19-16,-1 20-7 0,-5 11 2 16,11 3-1-16,11 1 3 15,8-1-35-15,9-6-29 16,22-8 8-16,9-13 32 15,4-9 7-15,3-3 16 16,-2-10 4-16,-2-9 15 16,-2-11 4-16,-4-1-4 15,-3-5 24-15,-1 0-28 16,-7 7 7-16,-9 9 23 16,-9 13 5-16,-8 7 0 15,1 0-46-15,2 20-20 16,5 10 8-16,1 6 12 0,1 0 1 15,5-9 0-15,-3-7-1 16,-1-11 7 0,0-5-2-16,1-4-4 0,6 0 25 15,6-4 12-15,6-15-14 16,1-4-13-16,2-4-10 16,-5 4 10-16,-7 7-11 15,-4 6-4-15,-13 7 4 16,1 3-2-16,-1 3-5 15,1 16-21-15,5 8 28 16,-1-1 0-16,0-2 0 16,3-5 0-16,-2-8 1 15,1-6 0-15,5-5 5 16,5 0 3-16,2-2-5 16,6-15 11-16,3-6-14 0,-1-4-1 15,0 1 2-15,-4 5-2 16,-6 9 0-16,-10 6 0 15,-6 5-1-15,-3 1-3 16,1 1-12-16,0 12 2 16,0 3 11-16,-3-3-1 15,1-7 2-15,-1-5 1 16,0-1 1-16,0 0 9 16,0 0-8-16,0 0 9 15,0 0 8-15,0-14-13 16,0-5-5-16,0 3-2 15,-3 5-4-15,-6 6 5 0,-4 5-7 16,-9 0-5-16,-4 12-2 16,-5 14-1-16,1 6 13 15,9 2-23-15,13-4-52 16,8-2 16 0,19-9 28-16,18-6 18 0,14-11-18 15,5-2-94-15,1-9 34 16,-1-13-9-16,-6-6 66 15,-1-5 37-15,2-10 12 16,-6 4 26-16,-8 3 5 16,-15 8 42-16,-13 12 63 15,-9 12 18-15,0 2-58 16,0 2-55-16,-4 0-53 0,-8 4-4 16,-3 6 0-16,6 2-4 15,9-2 5-15,0 1-2 16,21-6 3-16,11-4-9 15,10-1 6-15,6-3-11 16,-3-17-17-16,-4-6 16 16,-6-9 15-16,-8-7 2 15,-11 0 0-15,-10 5 9 16,-6 11-5-16,0 9 54 16,-18 14-20-16,-18 3-33 15,-16 17-4-15,-4 18-1 16,-3 16 0-16,10-1-3 15,13 1 3-15,15-1-1 16,14-4-11-16,7-3-14 16,13-3-24-16,20-4-57 0,2-9-156 15,-1-10-171-15</inkml:trace>
  <inkml:trace contextRef="#ctx0" brushRef="#br0" timeOffset="83141.12">5204 13752 5 0,'0'0'11'15,"0"0"26"-15,0 0 5 16,0 0 25-16,0 0 29 16,0 0-28-1,52-82 3-15,-46 69 7 0,-3-4-15 16,1 1-8-16,-4-5 15 16,0-9 0-16,0 1-17 15,0-1-1-15,-4 5 6 16,-2 13-37-16,3 10 46 15,0 2-36-15,3 0-20 16,0 0-6-16,-3 0-5 16,3 2-4-16,0 2 2 15,0 9-11-15,0 11 7 16,0 12 6-16,0 22 1 16,0 17 16-16,0 14-7 0,-12 3-7 15,-4-2-3-15,-2-12-57 16,3-14-32-16,12-13-127 15,3-14-100-15</inkml:trace>
  <inkml:trace contextRef="#ctx0" brushRef="#br0" timeOffset="83427.6">4743 14430 92 0,'0'0'568'0,"0"0"-564"15,0 0 120-15,-81 9 45 16,81-9-117-16,2 0-32 16,32 0 1-16,38-9 9 15,32-16 8-15,29-6 12 16,19-3-32-16,11 1-16 15,-1-2 7-15,-13 6-9 16,-25 7-19-16,-30 5-73 16,-34 17-105-16,-39 0-153 15</inkml:trace>
  <inkml:trace contextRef="#ctx0" brushRef="#br0" timeOffset="84532.96">5143 14674 43 0,'0'0'7'15,"0"0"-4"-15,0 0-6 16,0 0-24-16</inkml:trace>
  <inkml:trace contextRef="#ctx0" brushRef="#br0" timeOffset="85181.32">5143 14674 63 0,'-30'43'60'16,"27"-43"73"-16,0 1-33 16,0 1-10-16,3-2 8 15,0 0 6-15,-3 0-14 16,3 0 2-16,0 0-19 15,0 0-14-15,0 3-5 0,0-3-26 16,0 0-6-16,0 0-7 16,0 0-14-16,0 0 7 15,0 0-8-15,0 0 0 16,0 0 0-16,0 0 3 16,0 0-3-16,0 0 1 15,0 0 1-15,0 0 6 16,0 0-8-16,0 0 0 15,0 0 3-15,0 0-1 16,0 0 0-16,0 0-2 16,0 0 1-16,0 0-2 15,0 0 1-15,0 0 0 16,0 0 3-16,0 0-3 0,0 0 0 16,0 0-2-1,0 0-11-15,22 0 5 0,17 0-8 16,18-6 16-16,13-13 1 15,12-3-1-15,-2-3-6 16,-11 4 4-16,-11 3 2 16,-25 7-1-16,-18 8-1 15,-8 0 2-15,-7 3 5 16,0 6-5-16,0 27 3 16,-13 24 4-16,-2 25 19 15,-6 11 3-15,2-1-16 16,1-6-11-16,3-14 1 0,3-16-3 15,3-16-3-15,2-16-10 16,4-9-63-16,3-11-53 16,-2-4-161-16,-1-7-104 15</inkml:trace>
  <inkml:trace contextRef="#ctx0" brushRef="#br0" timeOffset="85355.9">5283 15051 672 0,'0'0'95'16,"0"0"133"-16,0 0-88 16,0 0-81-16,0 0-28 15,0 0 10-15,158-80-6 0,-58 47-20 16,3 0-15 0,0 10-94-16,-5 7-124 0,-14 2-260 15</inkml:trace>
  <inkml:trace contextRef="#ctx0" brushRef="#br0" timeOffset="85939.49">6825 14258 505 0,'0'0'0'0,"0"0"0"16,0 0 67-16,0 0-28 15,0 0-2-15,-31 82 5 16,16-63 0-16,3-4-1 16,0-6-20-16,2 1 2 15,2-7-6-15,-1-2-13 16,6-1 1-16,-4 0 3 15,4-18-8-15,3-11-22 16,0-7-10-16,10 2 23 16,7 9 8-16,-1 11-6 15,2 8 5-15,-3 6-5 16,0 0-9-16,-2 23-12 0,-7 3 7 16,-3 4 12-16,-3 3 9 15,0-9-2-15,-3-4 2 16,-10-6 2-1,4-6 5-15,0-5 39 0,6-3-1 16,3 0 8-16,0-3 8 16,0-19-13-16,0-10-39 15,9-3-5-15,7 2-4 16,2 12 4-16,-6 9-4 16,-6 9 1-16,-6 3 13 15,0 0-6-15,3 10-8 16,0 15 0-16,3 12 16 0,-3 2 18 15,-3 8-17-15,0-5-16 16,-9 8 6-16,-16 3-7 16,-8 4-33-16,-9 2-160 15,-1-10-245-15</inkml:trace>
  <inkml:trace contextRef="#ctx0" brushRef="#br0" timeOffset="86361.58">7975 13733 532 0,'0'0'62'0,"0"0"169"0,0 0-25 16,0 0-71-16,0 0-68 16,0 0-37-16,6-46-30 15,-6 88-6-15,0 20 6 16,-9 25 0-16,-10 10-51 16,-2 7-88-16,-4-8-148 15,-1-16-256-15</inkml:trace>
  <inkml:trace contextRef="#ctx0" brushRef="#br0" timeOffset="86548.6">7586 14425 927 0,'0'0'79'0,"0"0"102"16,0 0-9-16,0 0-116 15,0 0-41-15,91-25 10 16,0 1 2-1,15-2-23-15,4 0-4 0,-8 3-100 16,-14 12-90-16,-21 5-126 16,-30 6-306-16</inkml:trace>
  <inkml:trace contextRef="#ctx0" brushRef="#br0" timeOffset="87005.07">7884 14587 879 0,'0'0'5'0,"0"0"91"0,0 0-14 16,0 0-77-16,-16 72-1 15,7-18 18-15,-2 10 13 16,1 2 10-16,7 2-23 16,3-8-21-16,0-11 2 15,9-12-3-15,15-16-6 16,6-16 5-16,13-5-23 15,5-25-15-15,4-15-4 16,-7-6-17-16,-17 2 43 16,-16-1-6-16,-12 11 17 15,-5 4-12-15,-23 6 4 0,-15 5 11 16,-5 3 1 0,-7 2 4-16,6-2 11 0,4 3-1 15,5-11-2-15,17-5 19 16,10-7-16-16,13-8-5 15,16 5-8-15,20 3 8 16,6 6-6-16,4 14 5 16,-7 8-2-16,-3 8 11 15,-8 4-16-15,-7 20 16 16,-12 9-16-16,-9 12 2 16,0 9 3-16,-17 7-5 15,-11 3-38-15,4 1-65 16,-4-12-132-16,7-10-141 15</inkml:trace>
  <inkml:trace contextRef="#ctx0" brushRef="#br0" timeOffset="87222.84">8751 14297 1105 0,'0'0'117'16,"0"0"-48"-16,0 0 24 16,0 0-52-16,0 0-41 15,-42 82 0-15,6-11 0 16,-5 11-68-16,5 4-53 0,9-6-88 16,6-12-217-16</inkml:trace>
  <inkml:trace contextRef="#ctx0" brushRef="#br0" timeOffset="87501.38">9784 13646 851 0,'0'0'70'15,"0"0"-27"-15,0 0 41 16,0 0-63-16,0 0-12 16,4 130-8-16,-9-42-1 15,-20 12-32-15,-8 9-95 16,-9-11-237-16</inkml:trace>
  <inkml:trace contextRef="#ctx0" brushRef="#br0" timeOffset="87700.92">9343 14391 956 0,'0'0'61'0,"0"0"122"16,0 0-46-16,0 0-81 15,97-11-42-15,-15 2 13 16,21-5-26-16,15-2-1 16,4 5-32-16,-7 5-89 15,-12 2-61-15,-21 4-142 16,-34 0-228-16</inkml:trace>
  <inkml:trace contextRef="#ctx0" brushRef="#br0" timeOffset="88181.22">9777 14650 554 0,'0'0'149'0,"0"0"-121"15,0-78 109-15,0 57-45 16,0 2-60-16,-6 9 11 15,-13 7 8-15,-8 3-22 16,-8 7-29-16,-3 22-3 16,2 8-3-16,6 8 1 15,14 2 2-15,13-8-7 16,3-5-13-16,13-15-22 0,17-9-1 16,4-10 9-16,5-6 26 15,-3-17 11-15,0-8 1 16,-11-2 4-16,-4 7 24 15,-9 4 30-15,-9 7 18 16,-3 13-3-16,0-1-3 16,0 3-25-16,0 0-46 15,0 12-8-15,0 18-5 16,0 11 13-16,0 11 5 16,0-3-5-16,0-3 0 15,0-2 13-15,-3-7-9 16,-15-2-1-16,-15-5 16 0,-10-3-17 15,-2-4 0-15,-4-11-2 16,7-7-60-16,9-5-51 16,11-17-117-16,19-26-273 15</inkml:trace>
  <inkml:trace contextRef="#ctx0" brushRef="#br0" timeOffset="88379.24">10668 14466 1042 0,'0'0'71'0,"0"0"-44"16,0 0 17-16,0 0-44 16,0 0-6-16,-36 129-7 0,6-57 13 15,2 1-101-15,1-1-83 16,9-15-230-16</inkml:trace>
  <inkml:trace contextRef="#ctx0" brushRef="#br0" timeOffset="88669.52">12010 13844 592 0,'0'0'81'0,"0"0"62"15,0 0 67-15,0 0-98 16,0 0-86-16,0 0-26 15,0-12-24-15,-7 71-19 16,-7 27-48-16,-5 13-160 16,-4 0-244-16</inkml:trace>
  <inkml:trace contextRef="#ctx0" brushRef="#br0" timeOffset="88860.03">11577 14436 762 0,'0'0'177'0,"0"0"-126"16,0 0 58-16,0 0-57 15,123-6-14-15,-32-2-18 16,13-1-8-16,-6-1-12 16,-5 4-63-16,-17 5-173 15,-25 1-164-15</inkml:trace>
  <inkml:trace contextRef="#ctx0" brushRef="#br0" timeOffset="89078.1">11719 14654 629 0,'0'0'119'0,"0"0"-59"16,0 0 128-16,0 0-96 15,0 0-68-15,0 0 3 16,-3 64 8-16,3-9-15 16,0 11-20-16,-3 6 0 15,-6 1-79-15,-1-3-118 16,4-18-183-16</inkml:trace>
  <inkml:trace contextRef="#ctx0" brushRef="#br0" timeOffset="89367.87">12007 14713 483 0,'0'0'277'15,"0"0"-276"-15,0 0 31 16,0 0 53-16,-18 102-30 16,18-62-32-16,0-4-12 15,0-9-11-15,9-4 4 16,9-14-9-16,4-9-37 15,4 0-17-15,2-17 3 0,2-14 7 16,-6-5 10-16,-8-5 34 16,-16-4 5-16,0-2 22 15,-7 7-14-15,-18 9 4 16,2 11 46-16,-4 12-35 16,2 8-23-16,4 6-10 15,9 18-152-15,12-1-169 16</inkml:trace>
  <inkml:trace contextRef="#ctx0" brushRef="#br0" timeOffset="89920.84">13200 14479 748 0,'0'0'88'0,"0"0"-85"16,0 0 38-16,0 0-1 16,0 0-19-16,0 0-6 15,-25 27-3-15,25-21-10 16,-3-6 0-16,3 0-1 16,0 0-2-16,0 0-7 15,0 0 6-15,0 0-30 16,9-12 11-16,7-13 13 0,8-3-24 15,-2 3-13-15,1 6 12 16,-7 9 26-16,-2 10 6 16,-2 0-1-16,1 7-7 15,-4 15 8-15,-3 8-8 16,0 3 8-16,-6-2 1 16,0-2 2-16,-15-4 10 15,-7-4-11-15,-1-11 18 16,1 0 25-16,2-6-1 15,10-4 18-15,7 0 5 16,3-11 23-16,0-15-21 16,19-11-62-16,10-2 3 15,8 0-3-15,-4 9 2 16,-5 13 23-16,-11 6-5 16,-8 11 1-16,-5 0-27 0,-4 20-1 15,0 24 1-15,-10 16 5 16,-17 12 3-16,-12 3-8 15,-13 6-25-15,-2-5-45 16,-4 2-27-16,2-5-104 16,14-16-204-16</inkml:trace>
  <inkml:trace contextRef="#ctx0" brushRef="#br0" timeOffset="90471.93">14734 14397 786 0,'0'0'85'0,"0"0"-78"15,0 0 135-15,0 0-96 16,0 0-46-16,0 0-4 16,0 23 4-16,0-4 17 15,10-3 3-15,-1-5-20 16,4-5 12-16,7-3-9 16,-3-3-3-16,5 0 14 15,-3-6-13-15,-6-11 4 16,-2-8 7-16,-11-6-11 0,0-4 14 15,-12 4-14 1,-3 5 3-16,-4 12-4 0,-3 8 0 16,2 6-6-16,-4 16-10 15,2 14-24-15,11 16-38 16,11 3-133-16,14 2-77 16,29-5-118-16</inkml:trace>
  <inkml:trace contextRef="#ctx0" brushRef="#br0" timeOffset="90799.16">15936 14439 736 0,'0'0'125'15,"0"0"-105"-15,-85 27 113 16,59-4-30-16,10 2-87 15,3 2-1-15,7-3-1 16,6-8-11-16,0-2-3 16,13-8-4-16,9 1-9 15,10-7 3-15,-2 0-11 16,-4-13-2-16,-3-7 19 16,-14-4 4-16,-9-8 15 15,0 2 1-15,-6 0-11 16,-12 8 17-16,-3 10-21 15,-3 9-1-15,-4 3-7 0,-2 14-29 16,5 19-64-16,8 10-111 16,15-4-224-16</inkml:trace>
  <inkml:trace contextRef="#ctx0" brushRef="#br0" timeOffset="91160.18">17105 14575 463 0,'0'0'83'15,"0"0"-77"-15,0 0 35 16,0 0 23-16,0 0-14 15,0 0 0-15,-10 72-18 16,23-62-17-16,7-5-7 16,2-5 10-16,5 0-15 15,-2-5 0-15,-2-12 7 16,-10-8-2-16,-10-6 1 16,-3 0-1-16,-6 3-5 15,-20 3 29-15,0 8-3 16,-6 9-18-16,1 8-11 0,0 8-11 15,7 21-86-15,16 7-142 16,11-3-261-16</inkml:trace>
  <inkml:trace contextRef="#ctx0" brushRef="#br0" timeOffset="91910.02">24830 14265 937 0,'0'0'49'0,"0"0"10"16,0 0 45-16,0 0-79 15,0 0-25-15,0 0-7 16,115-10 7-16,-6 25 8 16,22-5-2-16,2-6-6 15,-5-4-13-15,-10 0-33 0,-20 0-8 16,-22-4-21-16,-28-11 6 16,-27-9 28-16,-21-5 20 15,-12-7-14-15,-33 5-27 16,-7 1 43-16,-6 11 19 15,6 6 10-15,14 3 13 16,16 6 17-16,14 1 30 16,8 3-9-16,0 0-33 15,30 0-26-15,14 13 2 16,14 15 26-16,3 4-22 16,-6 4 10-16,-14 1-3 15,-18-1-3-15,-17 3-9 16,-6 4-6-16,-40 3-3 0,-23 8 1 15,-14 2-85 1,2-1-121-16,17-5-128 0</inkml:trace>
  <inkml:trace contextRef="#ctx0" brushRef="#br0" timeOffset="92398.63">29719 13730 601 0,'0'0'74'0,"0"0"-12"15,0 0 58-15,0 0-87 16,0 0-24-16,0 0-7 16,0 49-1-16,-10-3 14 15,-9 9-7-15,-5-1-8 16,-3-4-68-16,4-4-129 15,6-10-27-15,7-9-83 16</inkml:trace>
  <inkml:trace contextRef="#ctx0" brushRef="#br0" timeOffset="92584.43">30013 13832 673 0,'0'0'107'0,"0"0"11"16,0 0 16-16,0 0-101 16,0 0-33-16,0 0-17 15,-55 82 13-15,-5-2-11 16,-23 16-169-16,-25 2-306 16</inkml:trace>
  <inkml:trace contextRef="#ctx0" brushRef="#br0" timeOffset="93940.14">5507 15735 100 0,'0'0'22'15,"0"0"-5"-15,0 0 61 16,0 0-50-16,0 0-3 16,0 0 7-16,0 0 11 15,0 0 1-15,0 0 2 16,0 0-7-16,0 0-11 16,0 0-15-16,-3 0 0 0,0 0-13 15,1 0 0-15,2 0-2 16,0 0 3-16,0 0-1 15,0 0 2-15,0 0 3 16,0 0 3-16,-3 0-6 16,-3 6-2-16,-7 7-43 15,-2 6-223-15</inkml:trace>
  <inkml:trace contextRef="#ctx0" brushRef="#br0" timeOffset="94843.54">5517 15940 95 0,'0'0'0'16,"0"0"0"-16,0 0 19 15,0 0-2-15,0 0-12 16,0 0 31-16,-6 0 12 16,6 0 5-16,0 0 10 15,0 0-4-15,0 0 5 16,-4 2-5-16,4-2-10 15,-3 3 0-15,0 7-20 16,-2 10-16-16,-1 11-8 0,0 17 2 16,6 9 7-16,0 2-12 15,0-6 4-15,0-6 5 16,0-12-8-16,0-8 10 16,0-13-11-16,0-5 13 15,0-8-7-15,0-1 2 16,0 0-6-16,0 0 16 15,0 0 5-15,0-7 1 16,0-17-2-16,9-15-5 16,-1-14 3-16,2-3 9 15,-7-1-14-15,0 12 12 0,-3 11-11 16,0 18-16-16,0 13 15 16,0 3-13-16,0 3-4 15,0 23-11-15,0 21 11 16,0 12 1-16,0 4 1 15,0-7 1-15,0-13-1 16,0-13 1-16,0-10-5 16,0-14 2-16,3-6 0 15,-3 0 11-15,0 0-5 16,3 0 13-16,-3-3 6 16,0-24 0-16,0-13-6 15,0-16-19-15,-6-9 1 16,0 12 4-16,2 16-5 15,4 13 1-15,-3 22 10 0,3 2-10 16,0 0-1-16,-3 16-12 16,3 18-9-16,0 15 14 15,-3 10 6-15,-2 1-27 16,-1-5-73-16,-4 3-61 16,1-14-178-16</inkml:trace>
  <inkml:trace contextRef="#ctx0" brushRef="#br0" timeOffset="95331.17">5153 16564 314 0,'0'0'152'16,"0"0"-89"-16,0 0 108 0,0 0-69 16,0 0-41-16,0 0 11 15,-3 0-11-15,3 0-28 16,0 0-15-16,3 0-18 16,22 2 5-16,17 11 3 15,21 3 25-15,17-1-5 16,11-5-12-16,8-4-3 15,4-6-9-15,-5 0-4 16,-4 0-1-16,-10-3 0 16,-11-8-18-16,-21 5-25 0,-18 0-36 15,-17 6-73 1,-17 0-151-16,-6 15-104 0</inkml:trace>
  <inkml:trace contextRef="#ctx0" brushRef="#br0" timeOffset="99240.25">5511 16967 97 0,'0'0'63'0,"0"0"54"15,0 0 21-15,0 0-64 16,0 0-8-16,0 0-15 16,0 0 0-16,3 0-14 15,-3 0-7-15,0 0 6 16,0 0 0-16,-7 8-18 0,-10 7 10 15,-5 4-19 1,-2-5-5-16,6-3 1 0,0-3 0 16,6-7 12-16,2-1-3 15,4 0 3-15,3-4-10 16,3-19-7-16,0-7-2 16,0-9 1-16,9 1-16 15,15 8-2-15,4 11-6 16,-1 8-2-16,-2 11 20 15,2 3-9-15,-2 28 10 16,-11 19 0-16,-8 7-2 16,-6 1 8-16,-12 5-2 0,-15-5 4 15,-12 2-2 1,-1-2 6-16,0-12-1 0,1-10 8 16,3-9 6-16,6-12-6 15,8-10 7-15,1-5-10 16,9-12 10-16,6-18-20 15,6-11 0-15,0 1-3 16,15 3-6-16,15 12 7 16,4 12 2-16,5 12 0 15,7 1 8-15,8 20-1 16,1 9-7-16,6 7 0 16,0 2-2-16,-1-4-79 15,-6-9-116-15,-5-11-107 16</inkml:trace>
  <inkml:trace contextRef="#ctx0" brushRef="#br0" timeOffset="99959.7">6649 16623 423 0,'0'0'50'0,"0"0"-48"16,0 0 76-16,0 0-42 15,0 0-31-15,0 0 7 0,-9 23 5 16,3-16-3 0,-1-4-7-16,4-3 2 0,0 0-2 15,3 0 32-15,0-18-23 16,0-3-15-16,0-1-1 15,0 5-1-15,3 5-2 16,3 5 1-16,-2 4-4 16,-1 3 1-16,-3 5-15 15,0 17-11-15,0 7 28 16,0 4 0-16,-3-3 3 16,-7-3 1-16,-2-8 7 15,4-4 3-15,-2-7-3 16,4-4 3-16,3-1 14 0,3-3 11 15,0 0 5-15,0-10-12 16,0-10-19-16,0 3-7 16,0 3-3-16,0 6 0 15,0 5 0-15,0 3 4 16,0 0-4-16,0 0-4 16,0 13-13-16,0 4 15 15,0 0 4-15,0-2 1 16,0-5-3-16,0-6-1 15,0-4 0-15,0 0 1 16,3 0-4-16,0 0 4 16,0-7 0-16,7-12 1 15,1-8 7-15,1 0-2 16,1 5 0-16,-2 5 22 0,-5 7-12 16,1 7 20-16,-1 3-17 15,0 0-12-15,3 13 1 16,-3 16 0-16,0 12 14 15,-6 11 6-15,-6 1-1 16,-12 0 2-16,-9-1-21 16,-4-2-6-16,-5-7-4 15,0-4-10-15,-1-6-53 16,3-10-109-16,7-15-151 16</inkml:trace>
  <inkml:trace contextRef="#ctx0" brushRef="#br0" timeOffset="100800.01">7796 16424 481 0,'0'0'70'0,"0"0"110"15,0 0-5 1,0 0-119-16,0 0-23 0,0 0-8 16,60-52-2-16,-21 19 2 15,1-1-21-15,-3 5 4 16,-14 3-8-16,-7 9 2 16,-10 4 6-16,-6 4 3 15,0 2 2-15,0 2 12 16,-3 2 9-16,-3 3 10 15,3 0-15-15,0 0-2 16,-4 6-11-16,1 25-14 16,-8 9 2-16,1 14-2 15,1 7 0-15,3 3-4 0,-3 1-1 16,9-6-21-16,0-6-42 16,0-9-15-16,3-15-12 15,-3-8-12-15,-3-6-7 16,-4-9-1-16,-7 1 44 15,-2-6 42-15,-2 0 6 16,-3 1 21-16,6 1 30 16,-1 1 51-16,7-1 46 15,6 0 16-15,3-3-26 16,3 0-30-16,0 0 1 16,6 0-35-16,22 0-32 15,14-6 0-15,21-4 28 16,14 2 2-16,1-3-40 15,1 4-11-15,-9 2-6 0,-10 5-141 16,-11 0-55-16,-12 2-161 16,-13 8-283-16</inkml:trace>
  <inkml:trace contextRef="#ctx0" brushRef="#br0" timeOffset="101609.02">9182 16679 624 0,'0'0'0'16,"0"0"3"-16,0 0 44 15,0 0 31-15,0 0-52 16,0 0-4-16,-18-9 18 15,18 9-3-15,0 0 10 16,0 0 2-16,0 0-15 16,0 0 3-16,0 0-3 15,0 0-7-15,0 0 1 16,0 0-14-16,0 0 5 16,-6 0 5-16,-1 0-2 15,-6 0 7-15,3-5-9 16,-3 2-2-16,4-3 7 0,0-2-16 15,3 3-4 1,6 0-5-16,0 3-4 0,0-8 2 16,6-1-12-16,12-1-9 15,4 2 9-15,2 4 3 16,-3 6 0-16,-3 0-3 16,-6 3 0-16,-8 14 8 15,-4 5-12-15,0 5 5 16,-13 2 12-16,-8 1-2 15,3-7 3-15,-1-3 1 16,5-7 3-16,4-5 1 16,7-8-1-16,3 0 0 15,0 0 6-15,0-21-10 0,3-6-18 16,13-5-12-16,5 3 11 16,-3 8 9-16,-6 12 1 15,-6 6 2-15,-3 3 7 16,-3 0-9-16,0 12-3 15,0 12 12-15,0 5 0 16,0-2 5-16,-3-3 2 16,-3-3-6-16,-6-4 7 15,9-7-6-15,-3-8 2 16,6 0-1-16,0-2-1 16,0 0 11-16,0-2-8 15,0-13-5-15,0-11-18 16,0-3 9-16,0 8 9 15,3 1-4-15,6 7 0 0,0 7 2 16,-3 3 1-16,3 3-10 16,-3 5 4-16,1 22 2 15,-4 9 4-15,-3 9-2 16,-7 12 0-16,-17 1-22 16,-13 5-65-16,-5-8-109 15,0-2-145-15</inkml:trace>
  <inkml:trace contextRef="#ctx0" brushRef="#br0" timeOffset="101964.89">10483 15790 449 0,'0'0'77'0,"0"0"81"0,0 0 20 15,0 0-95 1,0 0-61-16,0 0-6 0,7 71 14 16,-7-9 19-16,0 15-44 15,0 7-5-15,0 3-52 16,-10 1-180-16,-4-15-223 16</inkml:trace>
  <inkml:trace contextRef="#ctx0" brushRef="#br0" timeOffset="102171.1">10110 16570 855 0,'0'0'75'0,"0"0"68"0,0 0-2 16,0 0-109-16,0 0-30 15,134-16 44-15,-43 2-22 16,12-6-1-16,3-3-23 15,-5 3-4-15,-10 8-49 16,-16 8-67-16,-20 4-73 16,-22 1-213-16</inkml:trace>
  <inkml:trace contextRef="#ctx0" brushRef="#br0" timeOffset="103214.37">10381 16791 610 0,'0'0'63'0,"0"0"135"16,0 0-44-16,0 0-119 15,0 0-24-15,0 0-11 16,24-33 8-16,9 23-7 16,9 3-1-16,7-3 0 0,-7 5-4 15,-5 0-18 1,-13 3-46-16,-14 2-2 0,-10 0-42 16,-10 0 52-16,-23 10-2 15,-9 2 43-15,-7 5 19 16,1-1 0-16,2 1 16 15,7-5 17-15,5 3-7 16,7-9 25-16,8 0-32 16,11-1 9-16,5-5-16 15,3 0-8-15,0 5-4 16,0 2-4-16,0 6 4 16,-3 6 11-16,0 0-2 15,-1 3 1-15,-2-3 8 16,3-2-1-16,0-7 9 15,3-3-3-15,0-5-11 16,0-2 9-16,0 0-14 16,0 0 16-16,16 0-7 0,10 0 9 15,14-9 10-15,5-1-7 16,7 0-21-16,-3 1 2 16,-4 8-9-16,-6 1-2 15,-14 1 1-15,-11 18-8 16,-12 2 8-16,-2 7 0 15,-28 6 2-15,-18 1 24 16,-12 2-10-16,-5-3-6 16,-1-1 1-16,9-10-9 15,13-5-2-15,15-8-22 0,18-10-74 16,9-5-63-16,15-35-222 16</inkml:trace>
  <inkml:trace contextRef="#ctx0" brushRef="#br0" timeOffset="103423.93">11297 16517 882 0,'0'0'140'0,"0"0"-135"15,0 0 101-15,0 0-73 16,0 0-33-16,0 0 0 0,-9 86 8 15,-10-36-8 1,-5-1-13-16,0 1-22 0,0 0-120 16,8-15-194-16</inkml:trace>
  <inkml:trace contextRef="#ctx0" brushRef="#br0" timeOffset="103769.85">12675 15793 604 0,'0'0'137'15,"0"0"1"-15,0 0 59 16,0 0-103-16,0 0-42 16,0 0-43-16,0 14-9 15,-4 38-2-15,-5 22-3 16,-3 22 5-16,0 6-121 15,3-7-113-15,6-11-219 16</inkml:trace>
  <inkml:trace contextRef="#ctx0" brushRef="#br0" timeOffset="103987.09">12192 16484 964 0,'0'0'88'15,"0"0"77"-15,0 0-6 16,0 0-98-16,0 0-38 16,88-22-18-16,9 10 25 15,19-5-30-15,8 3-4 0,-11-1-23 16,-15 5-69-16,-24 7-40 16,-25 3-84-16,-31 0-147 15,-18 13-155-15</inkml:trace>
  <inkml:trace contextRef="#ctx0" brushRef="#br0" timeOffset="104406.71">12444 16704 506 0,'0'0'321'16,"0"0"-297"-16,0 0 94 15,0 0-63-15,0 0-47 16,0 0-1-16,103-29 20 0,-66 27-25 15,-7 2-1-15,-9 0-2 16,-10 0-1-16,-7 9-6 16,-4 11-28-16,0 4 17 15,-5 8 17-15,-11-2 4 16,-3 0 5-16,3-8 1 16,6-8 4-16,0-7 22 15,10-4-18-15,0-3 21 16,0 0-11-16,0 2-15 15,19 6-10-15,11 1 18 16,6 6-16-16,0 4 7 16,-2 1-10-16,-4-1 0 15,-14-2 3-15,-10-3-3 0,-6 1 0 16,-9-1 1-16,-26 4 10 16,-18 7 18-16,-14-5-21 15,-5-4-7-15,7-3 6 16,10-10-7-16,13-3-7 15,12-8-84-15,18-23-131 16,12-12-279-16</inkml:trace>
  <inkml:trace contextRef="#ctx0" brushRef="#br0" timeOffset="105066.96">13835 16517 424 0,'0'0'75'0,"0"0"-22"16,0 0 104-16,0 0-85 15,0 0-18-15,0 0 8 0,0 10-14 16,-14 3-9-16,-4-4-10 16,-9 6-21-16,1-6 2 15,6-4-8-15,2-5 4 16,4 0 0-16,7-5 3 15,7-17-9-15,0-5-2 16,7 0-7-16,22 3-9 16,1 9-16-16,-2 7 6 15,-4 8 19-15,-5 0 1 16,-10 15 5-16,-3 7-18 16,-6 5 9-16,0 3 12 15,0-1 1-15,-12-4 0 16,-1-5 3-16,-6-2-3 0,5-9 7 15,2-5-2-15,6 0-1 16,2-4 25-16,4 0-7 16,0-4 21-16,0-16-4 15,13-6-30-15,5-4-8 16,3 6 6-16,-2 6 3 16,-2 7 21-16,-4 11 1 15,2 0-18-15,-4 4-8 16,-1 21-4-16,-7 12 1 15,-3 13 0-15,-3 6-3 16,-21 7-2-16,-6 6-21 16,-7 1-13-16,-5 2-63 15,2-9-111-15,7-13-216 0</inkml:trace>
  <inkml:trace contextRef="#ctx0" brushRef="#br0" timeOffset="105612.9">15214 16388 692 0,'0'0'66'16,"0"0"-37"-16,0 0 59 16,0 0-56-16,0 0-17 15,0 0 11-15,-25 94-8 0,32-75-10 16,8 0-4-16,9-9 3 16,1-3 3-16,5-4-3 15,-6-3 1-15,-3 0-4 16,-5 0-3-16,-10-9 15 15,-6-5-3-15,0-12 1 16,-16 2-8-16,-9-1-1 16,-4 8-5-16,-1 11 0 15,1 6-4-15,6 0 0 16,-3 9-4-16,13 13-26 16,6 10-39-16,7 3-92 15,19-3-127-15,21-8-181 16</inkml:trace>
  <inkml:trace contextRef="#ctx0" brushRef="#br0" timeOffset="106011.29">16194 16491 363 0,'0'0'311'0,"0"0"-305"15,0 0 94-15,0 0-15 16,-94 33-49-16,82-6 2 0,0 3-2 16,8-3-9-16,4 1-21 15,0-11 0-15,7 0-5 16,9-11 1-16,4 0-2 15,3-6 10-15,2 0-7 16,-2-9 10-16,0-8-5 16,-8-7-3-16,-7-2 7 15,-5-4-4-15,-3 3-3 16,0 8 5-16,-4 9-10 16,-6 4 0-16,1 6-9 15,-5 0-19-15,-1 13-28 16,5 14-63-16,4 5-124 15,6-3-94-15</inkml:trace>
  <inkml:trace contextRef="#ctx0" brushRef="#br0" timeOffset="106427.95">17059 16493 656 0,'0'0'178'0,"0"0"-139"16,0 0 82-16,0 0-84 15,0 0-37-15,0 0 0 16,-9 18 6-16,9-2 0 15,0-3-6-15,6-4-1 16,7-2 1-16,7-2 8 16,2-5-7-16,1 0 4 15,-4-2-4-15,-3-13 3 16,-8-9 8-16,-5 1-7 16,-3-7-4-16,-3 4-1 15,-18 6 4-15,-1 7 1 16,-3 7 23-16,-5 6-18 0,1 0-10 15,-1 19-3 1,8 10-11-16,13 12-47 0,9 2-145 16,22-11-216-16</inkml:trace>
  <inkml:trace contextRef="#ctx0" brushRef="#br0" timeOffset="107195.17">24971 16590 454 0,'0'0'540'15,"0"0"-406"-15,0 0-79 16,0 0 42-16,0 0-74 16,0 0-11-16,147 3-4 15,-43-10 0-15,5-3-8 0,-1 0-13 16,-7 0-76-16,-8 1-31 16,-19-1-4-16,-28-3-11 15,-31 0-49-15,-16-4 40 16,-44 3 6-16,-13-1 138 15,-12-2 0-15,-2 0 66 16,8 0 35-16,10 2 13 16,21 4 19-16,17 8-18 15,16 0-36-15,5 3-36 16,38 0-41-16,18 0 3 16,17 0 11-16,-1 12-8 15,-11 5 23-15,-19 3 5 0,-24 1-20 16,-23 11 1-16,-14 11-15 15,-45 11 6 1,-22 10-8-16,-13 3-49 0,-4 2-27 16,4-1-44-16,12-4-48 15,19-9-64-15,29-14 12 16</inkml:trace>
  <inkml:trace contextRef="#ctx0" brushRef="#br0" timeOffset="107909.3">27190 16322 734 0,'0'0'6'16,"0"0"35"-16,0 0 139 15,0 0-89-15,0 0-76 0,0 0-15 16,-56-17-2-16,50 64 2 16,-4 22 7-16,0 10 3 15,2-3-3-15,2-7-5 16,3-18-2-16,3-16 4 16,0-15-4-16,0-16 0 15,0-4 3-15,0 0 22 16,0-12 29-16,6-27 2 15,5-20-31-15,5-22-22 16,-1-11-2-16,-3-8-1 16,1-6 0-16,-2 14-2 15,0 22-1-15,-1 27-3 0,-1 27-8 16,4 16-7-16,8 20-37 16,9 30 39-16,10 16 16 15,5 13 3-15,1 0-9 16,-1-4-1-16,-2-15-17 15,-7-14-7-15,-14-22 8 16,-8-14 26-16,-10-10 1 16,-4 0 32-16,0-20 41 15,0-27-7-15,0-16-57 16,0-16 6-16,-9-10-5 16,-7 10 4-16,1 13-12 15,3 23 1-15,7 26-5 0,2 11 1 16,3 6-51-16,0 0-59 15,15 16-156 1,16 8-82-16,11 9 40 0</inkml:trace>
  <inkml:trace contextRef="#ctx0" brushRef="#br0" timeOffset="108418.92">27874 16213 257 0,'0'0'399'15,"0"0"-317"-15,0 0 82 16,0 0-91-16,-117 66-15 15,75-29-15-15,4 12 2 16,11 2-16-16,14-2-29 16,13-3-2-16,4-6-3 15,26-8-16-15,11-12-17 16,8-13-19-16,3-7-14 16,-1-4-10-16,-9-21-23 15,-14-5 73-15,-18-4 31 0,-10-3 15 16,-21-2 13-16,-19 6 5 15,-11 7 39-15,-1 10-8 16,3 8-31-16,9 5-20 16,15 3-13-16,14 0-1 15,11-3-3-15,15-4-77 16,28-9 20-16,23-8 46 16,14-5-21-16,3-10-18 0,-3-7 35 15,-13-2 19 1,-12-1 5-16,-13 6 11 15,-15 8 44-15,-12 14 34 0,-9 12 1 16,-5 6 23-16,-1 3-48 16,0 0-28-16,0 9-19 15,3 30-23-15,3 17 31 16,2 24 27-16,-5 3-42 16,-3 2-13-16,0-4-3 15,0-10-4-15,-7-11-49 16,3-17-33-16,4-16 8 15,0-8-35-15,0-18-89 16,8-1-107-16,1-25 121 16,0-18-67-16</inkml:trace>
  <inkml:trace contextRef="#ctx0" brushRef="#br0" timeOffset="108562.3">28258 16391 95 0,'0'0'283'0,"0"0"-102"16,0 0 46-16,0 0-66 15,0 0-42-15,0 0-28 16,-62-45-27-16,81 40-39 15,28-4-16-15,25-4-9 16,26-4 0-16,11 1-42 16,9-4-72-16,3 0-151 15,-3 0-322-15</inkml:trace>
  <inkml:trace contextRef="#ctx0" brushRef="#br0" timeOffset="109041.37">29982 16184 355 0,'0'0'177'0,"0"0"-147"16,0 0 142-16,15-77-38 16,-27 64-57-16,-20 3-48 0,-7 4-6 15,-11 6-13 1,-2 20 8-16,0 19 2 0,8 3 6 16,12 2-13-1,12-1-13-15,14-7 0 0,6-6-1 16,11-7-11-16,17-12 11 15,12-8 0-15,5-3 1 16,3-11 4-16,-2-12 1 16,-4-5-2-16,-8-6 12 15,-4 1-6-15,-9 2 11 16,-6 6 2-16,-9 13 5 16,-6 10 20-16,0 2-23 15,0 0-24-15,0 7-6 16,0 15-26-16,0 16 23 15,-3 5-20-15,-2 4-56 0,5-2-90 16,0-13-166-16,9-8-227 16</inkml:trace>
  <inkml:trace contextRef="#ctx0" brushRef="#br0" timeOffset="109911.09">31004 16537 704 0,'0'0'135'16,"0"0"-102"-16,0 0 82 0,0 0-62 16,0 0-48-16,0 0 1 15,64-26 8-15,-4-8 3 16,12-12-8-16,2-10-5 15,-10-4 1-15,-7-6-10 16,-16-2 3-16,-17 7 2 16,-12 16 2-16,-12 16 5 15,0 17 8-15,-18 7-2 16,-12 5-9-16,-6 5-3 16,-1 17 2-16,6 6 1 0,10-1-3 15,15-1 0 1,6 4-2-16,15-1-7 15,22 4 8-15,10 1 7 0,3-4-7 16,-6-6-4-16,-13-5 2 16,-15-8-8-16,-14 0 2 15,-2 3-22-15,-30 5 0 16,-15 4 28-16,-7 1 2 16,-5-1-9-16,7-7 8 15,8-6-25-15,15-6 12 16,18-4-55-16,9-4-47 15,36-22-92-15,25-16-16 16,21-11 24-16,12-5 37 16</inkml:trace>
  <inkml:trace contextRef="#ctx0" brushRef="#br0" timeOffset="110942.34">31721 16160 37 0,'0'0'194'0,"0"0"-17"16,0 0-58-16,0 0-25 16,0 0-33-16,0 0-18 15,9 46 21-15,-34 4 3 16,2-6-29-16,7-3-19 15,8-4-11-15,8-7-8 16,0-10 0-16,13-7 3 16,13-9-1-16,10-4 3 15,10-7-1-15,5-20-4 16,-2-6-6-16,-3-8-3 16,-13 4 2-16,-12 6-9 15,-9 11 16-15,-12 8 6 16,0 12 22-16,-3 3-21 15,-18 17-6-15,-3 15-2 16,3 5 1-16,10 0-10 0,11 1-28 16,0-7-21-16,22-10 1 15,9-11 17-15,7-13-13 16,3 0 22-16,3-25 28 16,-2-6 4-16,-1-14 11 15,-4-6 47-15,-1-8-2 16,0-8-9-16,0-9 13 15,-4 1 14-15,-3 9-37 16,-11 19 35-16,-8 22 35 16,-10 13-35-16,0 10 9 0,0 2-20 15,-13 0-40 1,-18 14-10-16,-11 16-4 0,-11 20-7 16,1 11 17-16,6 9-9 15,3-2-4-15,9-7 4 16,8-11-8-16,13-15-3 15,7-15 3-15,6-10-11 16,0-10 10-16,0 0 1 16,0 0 7-16,22-26 14 15,23-11-19-15,11-12-2 16,12-5-1-16,-4 5-26 16,-6 17 15-16,-7 8-11 0,-13 21 2 15,-8 3-2 1,-6 3-24-16,-6 30-13 15,-3 7 27-15,-11 9 2 0,-4 4 6 16,-7-3 11-16,-21-1-5 16,-12-6 15-16,-10-6 1 15,-5-11 3-15,-3-2 6 16,3-12 2-16,10-8-3 16,10-4 14-16,13 0 6 15,13 0 1-15,9-4-1 16,0-8-10-16,23-9-15 15,23-8-13-15,20-8-7 16,15-6-19-16,12 0-9 16,4-4 11-16,-6-1 7 15,-11-1 16-15,-12-5 11 0,-19 1-26 16,-15 7-11-16,-20 14 22 16,-14 14 18-16,-3 9 14 15,-24 8-12-15,-3 1 24 16,-4 1 5-16,2 18-6 15,5 5 2-15,7 5-7 16,8 4-16-16,9 1 20 16,3-2-16-16,3 0-2 15,17-1-2-15,6-4-1 16,1-4 2-16,-3 0-5 16,-5-9 1-16,-7-2-3 15,-7-2 2-15,-5 0-4 16,0 3-12-16,-19 0 1 15,-12 7 10-15,-7-4 2 16,-1-2-15-16,6-3-3 0,9-9-39 16,16-2-51-16,8-7-102 15,35-16-81-15</inkml:trace>
  <inkml:trace contextRef="#ctx0" brushRef="#br0" timeOffset="111291.76">33050 16137 356 0,'0'0'241'0,"0"0"-128"16,0 0 29-16,0 0-100 16,0 0-42-16,0 0-1 0,0 17 1 15,0-1 0 1,0-5 0-16,15-1 0 0,10-5 0 16,7-5 0-16,2 0-10 15,6-6-28-15,-10-17-14 16,-6-7 22-16,-8-3-12 15,-13 4 22-15,-3 8 20 16,-3 8 35-16,-20 9 25 16,-9 4-11-16,-5 7-5 15,-5 24 5-15,5 5-2 16,4 7 0-16,11 2-15 16,11-1-32-16,11-8-2 15,6-5-4-15,29-5 2 16,17-6 4-16,18-7-30 15,6-10-34-15,-1-3-32 0,-7-3-77 16,-20-14-30-16,-24 2-228 16</inkml:trace>
  <inkml:trace contextRef="#ctx0" brushRef="#br0" timeOffset="111665.76">29837 17015 560 0,'0'0'156'16,"0"0"-119"-16,0 0 103 15,0 0-74-15,0 0-66 16,0 0 0-16,19 33 18 15,65-33-1-15,22 0-15 0,10-9-2 16,3-8-228-16,-11 0-295 16</inkml:trace>
  <inkml:trace contextRef="#ctx0" brushRef="#br0" timeOffset="112243.14">30802 17212 875 0,'0'0'36'0,"0"0"-20"0,0 0 85 15,-98 75-85 1,68-60-12-16,-1 2 0 0,1-6-2 16,7-5-2-16,6-6-1 15,8 0-19-15,9-13-5 16,0-17-52-16,23-17 30 15,16-4 11-15,8-4 16 16,-4 13 12-16,-7 13 7 16,-13 12 1-16,-11 10 8 15,-5 5 5-15,-7 1 16 16,0 1 3-16,0 0-17 16,0 0-12-16,4 0 0 0,0 0-1 15,1 0 44 1,-4 0-20-16,1 0 17 0,-2 0 3 15,0 0 0-15,0 0 1 16,0 0 5-16,0 0-14 16,0 0-1-16,0 0-16 15,0 0-3-15,0 0 1 16,0 0-3-16,0 0 8 16,0 0-3-16,0 0 3 15,0 0 14-15,0 0-15 16,0 0-7-16,0 0-4 15,0 0-12-15,0 0 2 16,0 0-2-16,0 0 0 16,0 0-2-16,0 0 2 15,0 0-1-15,0 0-17 0,0 0-24 16,0 0-13-16,3-8-25 16,6-4-71-16,6 2-68 15,-5 0-175-15,-8 10-128 16</inkml:trace>
  <inkml:trace contextRef="#ctx0" brushRef="#br0" timeOffset="113563.6">30582 17276 353 0,'0'0'82'0,"0"0"-25"16,0 0 78-16,0 0-66 15,0 0-24-15,0 0 10 16,-23 7-22-16,35-17-14 16,29-17-1-16,24-15 45 0,16-14-18 15,2-6-37 1,-13 5-5-16,-19 3 2 0,-20 6-3 16,-17 15 7-16,-12 8-1 15,-2 13 3-15,-10 9 11 16,-15 3-20-16,-8 0 1 15,-6 20 0-15,2 6-2 16,7 1 0-16,12 2-1 16,15-2-6-16,3-1-6 15,24 7 12-15,16 1 0 16,14 3-1-16,7 2 6 16,-4-4-3-16,-11-7-1 0,-14-9-1 15,-19-9 0 1,-13 0-2-16,-8 2-7 0,-29 9 7 15,-11 2-5-15,-11 3-34 16,2-2-39-16,10-10-16 16,15-6-45-16,25-8-35 15,13-10-85-15</inkml:trace>
  <inkml:trace contextRef="#ctx0" brushRef="#br0" timeOffset="114245.19">31369 17094 185 0,'0'0'129'0,"0"0"-42"15,0 0 24-15,0 0 27 16,0 0-42-16,0 0-41 16,-82 63-27-16,52-36-1 15,14-4-17-15,11-6-10 0,5-4-4 16,27-6 4-16,18-5 6 16,13-2-3-16,3-12-3 15,-4-14 0-15,-13-3-2 16,-12-5 1-16,-19 2 1 15,-13 8 0-15,0 4 0 16,-29 10-2-16,-12 10-3 16,-8 0-5-16,0 22 10 15,6 9 13-15,13 5-11 16,18 3-2-16,12 1-13 16,16-9-1-16,35-2 12 15,18-17-23-15,16-9-9 0,4-3 16 16,-7 0 18-16,-18 0 0 15,-17 0 0-15,-21 11 1 16,-14-1 19 0,-12 7-14-16,-5 5 19 0,-21 0 26 15,-10 2-22-15,0-4-4 16,10-6 0-16,9-7-1 16,8-7 28-16,9 0-14 15,0-27-8-15,24-18-27 16,19-18-2-16,18-12-2 15,11-7-1-15,4 6 2 16,-7 14 3-16,-20 20 0 16,-20 21 3-16,-19 15-2 0,-10 6 9 15,-2 27-13 1,-23 29 5-16,-14 29-5 0,-9 21 22 16,-7 13-15-16,6 7 0 15,3-8 9-15,13-2-4 16,12-24 2-16,18-22 9 15,3-27-6-15,6-18 6 16,24-17-20-16,11-8 2 16,16-17 34-16,7-22-29 15,2-24 2-15,-3-13-12 16,-4-16-27-16,-8 5-31 16,-5 8-46-16,-5 14 14 15,-4 16-79-15,-7 11-111 16,-5 4-134-16</inkml:trace>
  <inkml:trace contextRef="#ctx0" brushRef="#br0" timeOffset="114785.89">32664 17076 200 0,'0'0'597'16,"0"0"-469"-16,0 0-7 15,0 0-37-15,0 0-56 16,0 0-21-16,-72 59 6 15,50-25 1-15,7-4-14 16,9 0-10-16,6-3 4 16,0-7-14-16,18-6-13 15,10-5-6-15,5-9 2 16,6 0 17-16,0-22-1 0,-2-9 11 16,-6-11 7-16,-8-8-9 15,-4 7 5-15,-7 8 5 16,-5 15 2-16,-5 16 3 15,-2 4-3-15,0 0-6 16,0 10-30-16,0 12-17 16,0 9 44-16,12 2-19 15,9-3-12-15,7-10 1 16,3-8 6-16,4-10 19 16,3-2 12-16,0-13 2 15,5-12 1-15,5-1-1 0,-2-4-6 16,-3 3-12-16,-3 12-31 15,-11 8 26-15,-11 7 17 16,-2 0 0-16,-2 0 6 16,2 5 0-16,0 3 1 15,8 1 6-15,3-5-6 16,7-4 2-16,4 0 4 16,6-1-2-16,-3-11 1 15,-1 3-6-15,-4 5 0 16,-14 0 7-16,-3 4-7 15,-9 0-1-15,-7 0-26 16,-3 4-138-16,-17 6-287 16</inkml:trace>
  <inkml:trace contextRef="#ctx0" brushRef="#br0" timeOffset="117973.33">6533 17904 54 0,'0'0'81'0,"0"0"-16"16,0 0-15-16,0 0-13 15,0 0-29-15,0 0-8 16,0 0-38-16,-75 22-34 16,53 0 5-16,3 0-20 15</inkml:trace>
  <inkml:trace contextRef="#ctx0" brushRef="#br0" timeOffset="120044.48">6488 17984 19 0,'0'0'43'0,"0"0"4"16,0 0-1-16,0 0 0 15,0 0-2-15,0 0-27 0,0-29 3 16,0 18 11-16,0-5 1 16,0 4 7-16,0 2 13 15,0 8-3-15,3 0-5 16,-3 2 6-16,0 0-13 15,3 3-8-15,0 25-14 16,6 13 49-16,0 8 9 16,0-3-24-16,0-3-18 15,1-4-8-15,4-8-18 16,2-9 1-16,-1-7-6 16,6-7 4-16,0-8 3 15,9 0-5-15,5-18 7 0,7-12 4 16,-3-9-11-16,-3-3 9 15,-6-5-8-15,-8 2-1 16,-6 13 18-16,-8 3 0 16,-8 20 24-16,0 6 12 15,0 3-2-15,0 0-2 16,0 0-25-16,0 27-10 16,0 13-9-16,0 16 22 15,3 8-5-15,3 1-24 16,-3 1 2-16,4 5-6 15,-1-3-14-15,3-5-90 16,2-10-37-16,5-14-100 16,-1-12-222-16</inkml:trace>
  <inkml:trace contextRef="#ctx0" brushRef="#br0" timeOffset="120809.47">7829 18277 359 0,'0'0'211'15,"0"0"-177"1,0 0 63-16,0 0 19 0,0 0-88 15,0 0-9 1,-13-11 0-16,13 11 9 0,0 0-10 16,0-1-7-16,0 1 15 15,0 0-11-15,0 0 1 16,0-5 1-16,0-1-12 16,7-12-5-16,2-6 0 15,7-6-13-15,1 4 8 16,-1 9-10-16,-7 4 6 15,-4 10 7-15,-2 3-6 16,-3 0-5-16,0 6 5 16,3 13 8-16,-3 6 4 15,0 1-2-15,0 1-1 0,0-2 7 16,-6-8-6-16,1-4 3 16,2-8 2-16,0-5-5 15,3 0 19-15,0-2-2 16,0-28-7-16,0-9-12 15,0-6-13-15,6 7-11 16,5 15 3-16,-1 7 6 16,-4 12 11-16,-3 4-5 15,0 12-15-15,0 19 24 16,0 12 8-16,0 6 3 16,-3-2 1-16,0-8-3 15,0-7 6-15,0-12-12 0,0-10 3 16,0-8 3-16,0-2 5 15,0 0 4-15,0-14 6 16,0-23-10-16,0-12-14 16,0 1-1-16,7 4 1 15,1 18 0-15,1 10 1 16,-6 7 6-16,0 7 4 16,0 2-6-16,1 12 3 15,-1 22-6-15,0 18 20 16,-3 18-1-16,0 10-15 15,-13 3-6-15,-10 2 0 16,-5-10-10-16,4-8-37 16,-1-14-73-16,7-15-141 0,9-19-222 15</inkml:trace>
  <inkml:trace contextRef="#ctx0" brushRef="#br0" timeOffset="121633.15">8966 17926 374 0,'0'0'121'0,"0"0"27"16,0 0 38-16,0 0-80 15,0 0-39-15,0 0-37 16,-23-15-19-16,40 10-11 15,8 1-10-15,11-4 10 16,10-1 0-16,-4-6-1 16,-6 6-17-16,-11 0-19 15,-13 5 3-15,-6 4 1 0,-6 0 13 16,0 0 9-16,-9 0-28 16,-6 7 26-16,-11-1 12 15,0 5 2-15,-4 2 0 16,2-4-1-16,1-1 0 15,6-2 0-15,3 0 1 16,-1-4-1-16,7 3 2 16,-2-5 1-16,1 3 2 15,7-3 0-15,-3 0 4 16,6 2 26-16,-6 3-4 16,3 5-24-16,-3 2-7 15,-1 5 1-15,4 3-1 0,3 3 0 16,0-4 0-16,3-2 0 15,0-4-3-15,0-6-1 16,0-5 4-16,0-2-4 16,0 0 4-16,0 0 14 15,0 0 12-15,6 0 10 16,10 0-8-16,8-5 6 16,7-5-12-16,5 6-11 15,6 3-1-15,1 1-6 16,-4 5-4-16,0 15 0 15,-8 2 0-15,-4 6 0 16,-11 2 2-16,-10-1-1 16,-6 2-1-16,-6 8 8 15,-22 0-1-15,-12-1 13 16,-8-4-4-16,-9-6-9 0,-1-10 1 16,3-7-3-16,3-7-5 15,10-4-14-15,15 0-75 16,15-14-81-16,12-2-165 15</inkml:trace>
  <inkml:trace contextRef="#ctx0" brushRef="#br0" timeOffset="122181.43">9677 18301 636 0,'0'0'368'0,"0"0"-356"15,0 0 94-15,0 0-72 16,0 0-34-16,0 0 9 16,-40 73-9-16,25-56 8 15,9-6-8-15,0-3 0 16,-1-6 1-16,7-2 0 16,0 0 0-16,-4-18-1 15,3-15-46-15,1-6-20 16,0 3 27-16,0 7 10 15,12 8-20-15,3 9 7 16,-3 4 14-16,0 8 17 16,-3 0 5-16,-3 8 3 15,4 12 2-15,-7 4-3 0,-3 9 4 16,0-4 2-16,0 1 0 16,-10-4 19-16,1-5 0 15,0-12 6-15,1-5-22 16,8-4 10-16,0-4 17 15,0-26 8-15,0-11-33 16,11-6-4-16,4 3-1 16,4 14-4-16,-4 10 4 15,-3 11-1-15,-6 6 19 16,0 3-16-16,4 7 1 16,-6 25 7-16,3 18 16 15,-7 10 13-15,0 11-15 0,-21 2 3 16,-3 1-20-16,-10-5 3 15,1-6-12-15,2-7-6 16,-2-12-44-16,6-9-79 16,9-16-113-16,5-17-196 15</inkml:trace>
  <inkml:trace contextRef="#ctx0" brushRef="#br0" timeOffset="122885.35">10857 17858 216 0,'0'0'77'0,"0"0"21"15,0 0 65-15,0 0-3 16,-17-72-27-16,17 69-11 15,0 3-39-15,-1 0-6 16,1 0-35-16,0 15-22 16,0 28-13-16,-3 22 28 15,3 19 38-15,0-4-39 0,0-5-21 16,3-13 12 0,1-14-23-16,3-12 4 0,0-22-3 15,-4-9-2-15,0-5 4 16,-3 0 20-16,6-22 0 15,3-19 16-15,4-19-29 16,-2-15-6-16,-5-3 3 16,-6-1-9-16,0 9 6 15,0 15-6-15,-6 24 0 16,0 18-5-16,6 13-4 16,0 0-46-16,0 29-38 15,0 24-53-15,12 12 62 0,14 15-70 16,9-2-95-16,2-1-83 15</inkml:trace>
  <inkml:trace contextRef="#ctx0" brushRef="#br0" timeOffset="123427.35">11473 18140 582 0,'0'0'268'0,"0"0"-258"15,0 0-10-15,0 0 78 16,0 0-48-16,19 91 8 16,-19-54 18-16,0 0 1 15,-3-7-27-15,-4-5-3 16,1-16-18-16,3-4-6 0,0-2 6 16,3-3-8-16,-3 0 12 15,-3-11-13-15,2-15-28 16,1-9-3-16,3-2-6 15,0 5 26-15,3 12 7 16,4 6 4-16,2 4 2 16,-3 5 3-16,-3 3-5 15,0 2 0-15,1 0-7 16,4 10 5-16,-5 7-3 16,0 2 5-16,-3 1-4 0,0 0 4 15,0-5 0 1,-6-4 8-16,-3-4-6 0,6-7 0 15,0 0 11-15,0-3 3 16,0-21-6-16,3-9-10 16,0-7-2-16,6 1-2 15,12 10-4-15,0 8 8 16,-1 7 4-16,-4 8 9 16,-3 6 6-16,-1 0-13 15,-3 17-6-15,-6 20 10 16,0 20-10-16,-3 14 8 15,-19 9-8-15,-4 3-21 16,-3-1-46-16,3-10-67 16,3-14-97-16,6-12-136 15</inkml:trace>
  <inkml:trace contextRef="#ctx0" brushRef="#br0" timeOffset="123841.63">12626 17577 671 0,'0'0'150'15,"0"0"0"-15,0 0 11 16,0 0-111-16,0 0-50 16,0 0 14-16,-3 96-14 15,6-29 0-15,6 1-1 16,1 4-72-16,4-2-103 0,-11-10-189 16</inkml:trace>
  <inkml:trace contextRef="#ctx0" brushRef="#br0" timeOffset="124047.74">12337 18204 1002 0,'0'0'85'16,"0"0"72"-16,0 0-29 16,0 0-76-16,0 0-31 0,134-27 45 15,-40 15-22 1,12-5-36-16,1 1-8 0,-5 5-10 15,-19 5-90-15,-20 3-48 16,-24 3-77-16,-23 14-136 16,-16 9-132-16</inkml:trace>
  <inkml:trace contextRef="#ctx0" brushRef="#br0" timeOffset="124347.54">12671 18458 515 0,'0'0'320'0,"0"0"-115"15,0 0 5-15,0 0-134 16,0 0-69-16,0 0-3 16,76-55 11-16,-24 42-12 15,-4 4-3-15,-5 8-5 0,-18 1-30 16,-8 0 0-16,-14 19-12 16,-3 13 23-16,-3 13 24 15,-18 6 5-15,-7 6 0 16,-5-6 2-16,0-3-5 15,0-9 24-15,11-10 1 16,7-11 1-16,7-10-7 16,8-7-21-16,0-1-9 15,30 0-21-15,18-5 0 16,25-15-44-16,15-6-127 16,15-8-135-16,3-3 30 15</inkml:trace>
  <inkml:trace contextRef="#ctx0" brushRef="#br0" timeOffset="124565.11">13516 18209 903 0,'0'0'61'0,"0"0"63"15,0 0-31-15,0 0-36 16,0 0-15-16,0 0 20 15,0 7-62-15,0 37 7 16,-1 16 2-16,-2 19-9 16,0 5-56-16,-3-5-58 0,3-15-83 15,3-23-233 1</inkml:trace>
  <inkml:trace contextRef="#ctx0" brushRef="#br0" timeOffset="124821.8">14686 17505 242 0,'0'0'707'0,"0"0"-684"16,0 0 151-16,0 0-56 0,0 0-96 15,0 0-22-15,-23-7-9 16,16 79 0-16,-9 23 7 16,-4 16-92-16,4 1-84 15,1-5-163-15,0-12-284 16</inkml:trace>
  <inkml:trace contextRef="#ctx0" brushRef="#br0" timeOffset="124994.76">14380 18175 981 0,'0'0'227'0,"0"0"-140"15,0 0 68-15,0 0-130 16,0 0-18-16,107-30-12 16,-29 17 5-16,3 7-154 15,1 0-86-15,-2 6-169 16</inkml:trace>
  <inkml:trace contextRef="#ctx0" brushRef="#br0" timeOffset="125415.38">14578 18377 714 0,'0'0'137'0,"0"0"-137"16,0 0-1-16,0 0-38 15,87-5 33-15,-34 5-34 16,-1 0-29-16,-8 0 22 16,-11 0-17-16,-15 0 15 15,-9 8 28-15,-9 3 7 16,0 5 13-16,0 6 1 16,-17 5 29-16,1-2 55 15,-3 1 17-15,0-4 21 16,11-3-15-16,2-5-26 15,6-4-49-15,3-1-24 16,14 4-4-16,12-1 6 16,4 0-10-16,1 1-8 0,-1 1-31 15,-9-3-13 1,-12 0 3-16,-12 3 12 0,-3-1 37 16,-24 8 0-16,-9 1 33 15,-7-6 15-15,-8 0-12 16,-1-4-22-16,4-5 8 15,6-5-18-15,16-2-4 16,9-14-79-16,17-22-285 16</inkml:trace>
  <inkml:trace contextRef="#ctx0" brushRef="#br0" timeOffset="125601.88">15692 18195 1071 0,'0'0'36'16,"0"0"27"-16,0 0-31 15,-62 99-29-15,33-27-3 16,3 9-15-16,-3 3-47 16,6-3-126-16,7-12-157 15</inkml:trace>
  <inkml:trace contextRef="#ctx0" brushRef="#br0" timeOffset="126125.27">17043 18318 103 0,'0'0'895'0,"0"0"-876"0,0 0 43 16,0 0-3-16,0 0-55 15,0 0-2-15,49-27-2 16,-40 24 1-16,-6 3-1 16,-3 0-17-16,0 0 6 15,0 0 6-15,0 0-1 16,-6 0 0-16,-14 0 2 16,-8 6 2-16,-5 8-2 15,-1 13 1-15,3 0 1 16,9-3 2-16,8-7-1 15,14-4-4-15,0-10-8 16,0 0 0-16,6-3 2 16,8 0 11-16,9-3 0 0,-2-19 8 15,0-9 3-15,-2 2-11 16,-5 2-5-16,-8 8 2 16,1 9-18-16,-7 6-15 15,6 4-69-15,-2 14-162 16,8 13-42-16</inkml:trace>
  <inkml:trace contextRef="#ctx0" brushRef="#br0" timeOffset="126474.99">18315 18305 722 0,'0'0'148'0,"0"0"-72"16,0 0 43-16,-90 0-72 16,80 10-29-16,4-1 2 15,3-1-16-15,3-3-4 16,0 0-1-16,6 2-12 16,18 1 13-16,4-5-13 15,2-3-16-15,-2 0 2 16,-8-13-11-16,-13-4 21 15,-7-3 17-15,0 4 9 16,-7-4 4-16,-8 11 5 16,-6 2-14-16,2 7 7 15,0 0-11-15,3 10-9 0,6 16-12 16,4 10-62-16,6 6-107 16,6-4-194-16</inkml:trace>
  <inkml:trace contextRef="#ctx0" brushRef="#br0" timeOffset="126849.47">20252 18436 546 0,'0'0'214'16,"0"0"-100"-1,0 0 83-15,0 0-116 0,0 0-51 16,0 0-17-16,-71 8 14 16,59 6-27-16,6 4-3 15,3-7-1-15,3 1-6 16,0-5 0-16,6-1-3 16,15-3-4-16,-1-3 7 15,6 0-13-15,-5-10 17 16,-3-10 6-16,-12-2 0 15,-6 0 8-15,0 4 6 16,-6 5 22-16,-14 4 6 16,4 5-42-16,-4 1 0 0,3 3-10 15,5 5-19 1,3 19-57-16,9 9-67 16,6 1-156-16,36-5-141 15</inkml:trace>
  <inkml:trace contextRef="#ctx0" brushRef="#br0" timeOffset="127558.36">25052 18274 812 0,'0'0'202'15,"0"0"-143"-15,0 0 44 16,0 0 1-16,0 0-85 15,0 0-19-15,24-29 2 16,69 29-2-16,29 0 16 16,15 0-14-16,5 0-2 15,-7 0-55-15,-18 0-77 16,-28-7-14-16,-35-2-6 16,-30-5 10-16,-24-4-19 15,-27-3 50-15,-28-4 80 16,-20 3 31-16,-4 3 53 15,8 7 30-15,17 5 69 0,24 5 18 16,21-1-37-16,9 3-63 16,9 0-58-16,31 0-12 15,16 0 0-15,17 0 26 16,1 5-24-16,-8 4 2 16,-15 3-4-16,-22 2 0 15,-15-1-3-15,-14 7-5 16,-23 11 8-16,-26 13 3 15,-15 6-3-15,-9 6-21 16,5 3-11-16,14-2-29 16,18-2-14-16,26-10-150 0,10-14-147 15</inkml:trace>
  <inkml:trace contextRef="#ctx0" brushRef="#br0" timeOffset="128212.47">29026 18089 321 0,'0'0'109'16,"0"0"-14"-16,0 0 0 16,0 0-34-16,0 0-26 15,0 0 16-15,41-28 20 16,-27 26 4-16,-6-1 1 16,-4 3-20-16,0 0-29 15,-1 0-15-15,3 13-10 16,3 9 2-16,5 13 7 15,-4 4-1-15,-4 5 2 0,-1 1-12 16,-5-5 3-16,0-2-7 16,-8-4-3-16,-14-1-41 15,-3-3-52-15,-1-6-79 16,4-7-51-16,7-11-35 16</inkml:trace>
  <inkml:trace contextRef="#ctx0" brushRef="#br0" timeOffset="128615.18">29296 18095 280 0,'0'0'154'15,"0"0"-30"-15,0 0 27 16,0 0-59-16,0 0-16 15,0 0-8-15,0-4-10 16,0 3-14-16,0 1-20 16,4 0-7-16,8 0-14 15,5 0-3-15,6 0 12 16,1 8-4-16,-1 4-5 16,-1 9 4-16,-6 4-2 0,-4 1-3 15,-7 7 15 1,-5 3-10-16,0 1 10 0,-8-1-8 15,-7 0-3-15,-4-6-1 16,1-8-3-16,5-3-1 16,2-3-1-16,4-12 0 15,6 1-12-15,1-3-18 16,0-2-7-16,0 0-7 16,0 0-43-16,0 0-69 15,3 2-50-15,5-1-69 16</inkml:trace>
  <inkml:trace contextRef="#ctx0" brushRef="#br0" timeOffset="130064.47">32494 17131 24 0,'0'0'247'16,"0"0"-179"-16,0 0-12 16,0 0 16-16,0 0-43 0,0 0-7 15,-14-3 18 1,14 0 2-16,0 1-13 0,0 2-28 15,0 0-1-15,0 0-9 16,0 0-37-16,3-3-35 16,12 3-54-16,3 0-49 15,6 0 9-15</inkml:trace>
  <inkml:trace contextRef="#ctx0" brushRef="#br0" timeOffset="130903.99">32620 17111 75 0,'0'0'170'0,"0"0"-8"16,0 0-35-16,0 0 1 15,0 0-21-15,0 0-8 16,0-3-30-16,0 3-20 16,-4 0-17-16,-8 17-22 0,-7 15-8 15,-5 15 19-15,-3 5-8 16,5-3-11-16,4-1 0 16,9-7-3-16,9-7 1 15,0-11-6-15,7-8-1 16,20-11 7-16,9-4 0 15,10-4 14-15,9-24-9 16,3-7-5-16,-4-8 0 16,-3-12-2-16,-11-2 0 15,-4-4 1-15,-12 9 1 16,-8 8 5-16,-8 18 0 16,-7 13 8-16,-1 9 27 15,0 4-15-15,0 0-24 0,-3 14-1 16,-13 19-9-16,-7 23 9 15,-2 3 0-15,4 4-1 16,9-3-1-16,8-11-45 16,4-9-20-16,1-13-27 15,24-10 9-15,8-13 5 16,6-4 0-16,3-4-13 16,0-20 42-16,-6-5 31 15,-7-5 17-15,-5-2 2 16,-10 6 1-16,-7 7 12 15,-7 9 56-15,0 11 73 16,0 3-35-16,0 0-51 0,0 0-53 16,0 3-2-16,-3 11-3 15,0 3-5-15,2 1-1 16,1-3-24-16,0-3 15 16,6-4 0-16,5-6 16 15,2-2-15-15,0 0 9 16,-3-5 2-16,1-9-7 15,-4-6-3-15,-4-1 0 16,-1 6-9-16,-2-4 23 16,0 9-1-16,-9 8-16 15,-8 2 7-15,-3 17 4 16,0 12 8-16,1 5 0 16,4-1-1-16,10 0-4 0,5-7-11 15,0-5 2 1,4-1 13-16,15-14 1 0,4-3 2 15,6-3 7-15,8 0-5 16,2-9 4-16,3-11-7 16,-5 4-1-16,-3 2 0 15,-8-1 1-15,-8 10-1 16,-4 2 0-16,-7 3-2 16,-4 0 0-16,0 6 2 15,-2 3 0-15,2 3 0 16,3 3 0-16,0-8-31 15,1 3-41-15,5-7-51 16,5-3-113-16</inkml:trace>
  <inkml:trace contextRef="#ctx0" brushRef="#br0" timeOffset="131038.38">33602 17481 225 0,'0'0'167'0,"0"0"-167"16,0 0-5-16,0 0-82 16</inkml:trace>
  <inkml:trace contextRef="#ctx0" brushRef="#br0" timeOffset="147147.01">28637 10003 319 0,'0'0'41'16,"0"0"-31"-16,0 0 67 0,0 0 20 16,0 0-14-16,0 0 1 15,0 0-27-15,0 0-16 16,-17-4-12-16,71 2-5 16,40 2 26-16,42 0-16 15,32 0-22-15,37 0-2 16,36 3-6-16,34 3-3 15,33-5-2-15,25 1 8 16,7 0-15-16,-2-2 8 16,-16 0-26-16,-27 0 5 15,-41-4 2-15,-46-6 11 16,-46-1-1-16,-51-2 9 16,-41 4 3-16,-34 5-3 0,-21 0 6 15,-14 4 23-15,-1 0 1 16,0 0 0-16,0 0-7 15,0 0-7-15,0 0 12 16,3 0-25-16,-2 0 0 16,1 0-3-16,-2 0 2 15,0 0-4-15,0 0 1 16,0 0 1-16,2 0-2 16,-2 0 2-16,3 0 0 15,4 0 1-15,4 0-1 16,2 0 7-16,1 0-4 15,-4 0 0-15,-3 0 13 0,-1 0-11 16,-3 0-1-16,0 0 0 16,-1 0-1-16,1 0 0 15,-2 0 4-15,3 0-3 16,-4 0 11-16,0 0-12 16,0 0 5-16,0 0-1 15,0 0-7-15,0 0-5 16,-1 2-66-16,-24 4-110 15,-23-1-95-15,-16-1-186 16</inkml:trace>
  <inkml:trace contextRef="#ctx0" brushRef="#br0" timeOffset="148548.9">3487 11908 397 0,'0'0'124'0,"0"0"-121"16,0 0 17 0,0 0 37-16,0 0-44 0,0 0-6 15,-19-12 3-15,22 22-5 16,16 17 5-16,9 6 17 15,-1 6 1-15,0-5 8 16,-6-11-26-16,0-7-3 16,1-12 7-16,2-4-9 15,7-2 26-15,8-33 18 16,9-14-9-16,10-22-13 16,2-18-17-16,8-13-8 15,-2-3-1-15,1 5-1 16,-4 15-1-16,-14 26-10 15,-18 18-11-15,-14 25-3 0,-14 13-32 16,-3 6-70-16,-9 40-131 16,-24 16-96-16</inkml:trace>
  <inkml:trace contextRef="#ctx0" brushRef="#br0" timeOffset="148985.16">3499 12506 271 0,'0'0'33'0,"0"0"-18"15,0 0 94-15,0 0-79 16,0 0-30-16,0 0-5 16,13 44 5-16,17-1 1 15,6 3 40-15,0-9-4 16,1-15-15-16,-1-8 3 16,7-14-10-16,-1-10 42 15,7-24 21-15,-4-17-15 16,7-19-15-16,0-16-14 0,3-4-11 15,-2-5-4-15,-1-1-8 16,-3 8-7-16,-10 14 5 16,-11 20-8-16,-14 20 9 15,-4 17-2-15,-10 12-8 16,0 5-1-16,-7 14-36 16,-16 33-182-16,-7 23-74 15,-11 12-116-15</inkml:trace>
  <inkml:trace contextRef="#ctx0" brushRef="#br0" timeOffset="149891.01">3509 14371 369 0,'0'0'39'0,"0"0"-15"16,0 0 65-16,0 0 3 15,0 0-66-15,0 0-6 16,-28-21-13-16,28 21-7 16,6 9-6-16,19 18 4 15,5 7 2-15,3-2 12 16,-5-5-8-16,-5-6 3 15,-1-9-7-15,-7-8 0 16,0-4 1-16,3 0 7 16,0-4 13-16,4-19 4 15,8-16 1-15,-2-14 6 16,2-11-23-16,6-4-7 16,-3-2 5-16,-5 12-6 0,-4 17-2 15,-9 15 0-15,-8 15-30 16,-4 11-52-16,-3 14-101 15,0 25-116-15</inkml:trace>
  <inkml:trace contextRef="#ctx0" brushRef="#br0" timeOffset="150221.01">3669 14737 308 0,'0'0'230'0,"0"0"-207"16,0 0 22-16,0 0 19 15,0 0-64-15,0 0-13 16,15 49 13-16,7-20 0 16,-1-3 5-16,4-4-5 15,-5-10 0-15,7-8 4 16,-2-4-4-16,11-10 23 15,3-26 22-15,4-17-12 16,5-16 10-16,1-14-15 16,3-4-16-16,-4 3 4 15,-2 10-13-15,-16 21-3 16,-12 23 0-16,-11 17-44 16,-7 13-81-16,-7 23-129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05:44:27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3229 1613 48 0,'0'0'181'15,"0"0"-31"-15,0 0-23 16,0 0-38-16,0 0-48 0,0 0 27 16,0 0-25-16,-24 29-18 15,24-25-9-15,6 4-4 16,9-4 5-16,3-4-10 16,0 0-2-16,3 0 4 15</inkml:trace>
  <inkml:trace contextRef="#ctx0" brushRef="#br0" timeOffset="131.51">3244 1855 168 0</inkml:trace>
  <inkml:trace contextRef="#ctx0" brushRef="#br0" timeOffset="1066.08">3499 2699 536 0,'0'0'18'0,"0"0"-9"0,0 0 1 16,0 0 24-16,0 0-28 15,0 0-6-15,-24 58 0 16,24-35 1-16,0-5 1 15,3-8-2-15,9-9 1 16,0-1 0-16,7-3-1 16,2-18 20-16,0-5 27 15,-6-6-22-15,-9-3-2 16,-6 1 24-16,0 2-16 16,-22 3 9-16,-5 8-18 15,4 10-4-15,1 11 0 16,3 0-10-16,2 11 2 0,4 18-9 15,4 1-1 1,6 2-4-16,3-8-2 0,3-11-7 16,16-8 9-16,4-5 1 15,2 0 3-15,-3-5-5 16,-4-11 5-16,-1-1 17 16,-10 3 3-16,-5 0 4 15,-2 5 6-15,0 6 3 16,0 3-22-16,-14 0-11 15,-2 13-6-15,-2 6 6 16,-3 5 3-16,12-7-3 16,3-8-6-16,6-6 6 15,0-3-7-15,0 0-10 16,0 0-45-16,6 0-47 16,18 0-69-16,4 0-102 0</inkml:trace>
  <inkml:trace contextRef="#ctx0" brushRef="#br0" timeOffset="1786.11">5951 2373 37 0,'0'0'363'0,"0"0"-362"15,0 0 93-15,0 0 28 16,0 0-44-16,0 0-44 15,66-68 6-15,-23 29 22 16,8-5-20-16,1-2-7 16,-3-2-22-16,-10 2 16 15,-17 6-26-15,-11 7 4 0,-11 12 20 16,-2 11-1-16,-29 10-10 16,-11 6-16-1,-13 30-2-15,0 20 2 0,1 10 0 16,12 5 4-16,14-4-10 15,15-9 6-15,13-9-1 16,0-8-3-16,16-10 3 16,8-6 1-16,-3-6 0 15,-8-8 1-15,-4-2-3 16,-6-2 2-16,-3 7 0 16,-6 9 0-16,-22 8 9 15,-14 5 2-15,-7-2-10 16,-3-5 1-16,10-5 2 0,6-10-2 15,14-7-2 1,8-6 6-16,11-1 3 0,3 0 9 16,0-11 2-16,3-2-18 15,6 3 7-15,9 8-9 16,0 4-7-16,9 31-2 16,-2 19 9-16,2 13 3 15,-9 7 0-15,-2 0-1 16,-8-6 7-16,-2-11-9 15,1-13 0-15,2-10-5 16,6-13 5-16,9-9-10 16,15-10-78-16,16-14-96 15,12-30-59-15,9-24-284 16</inkml:trace>
  <inkml:trace contextRef="#ctx0" brushRef="#br0" timeOffset="1982.13">6788 2104 597 0,'0'0'113'0,"0"0"50"16,0 0 32-16,0 0-75 15,0 0-56-15,0 0-28 16,-6-23-36-16,6 48-2 16,0 21-14-16,0 21 15 15,0 14 1-15,0 5-30 16,0 0-102-16,-9-6-109 15,3-13-150-15</inkml:trace>
  <inkml:trace contextRef="#ctx0" brushRef="#br0" timeOffset="2191.19">6455 2747 331 0,'0'0'269'0,"0"0"-173"15,-80 35 104-15,80-32-92 16,3-3-64-16,43 0-35 16,24 0 65-16,24-4-19 15,16-8-42-15,-8 5-13 16,-5 2-86-16,-9 5-145 0,-24 0 23 16,-21 10-258-16</inkml:trace>
  <inkml:trace contextRef="#ctx0" brushRef="#br0" timeOffset="2597.27">6569 3098 495 0,'0'0'169'0,"0"0"3"16,0 0-39-16,0 0-50 15,0 0-83-15,0 0-6 16,28 0-1-16,-4 3-38 0,-2 23-3 15,5 6 26-15,-9 7-8 16,0-2 6-16,-12-3 15 16,-3-7 7-16,-3-7 4 15,0-11 1-15,0-4 26 16,0-4 8-16,0-1 19 16,0 0 33-16,0-4-9 15,3-24 17-15,13-16-36 16,8-13-59-16,12-3 23 15,6 9-25-15,1 14-7 16,-3 15 2-16,-4 14-5 16,-6 8-4-16,-2 8-9 15,-7 23-10-15,-9 11 5 16,-6 8 6-16,-6 1-13 16,0 3 9-16,-9-8-46 0,-3-7 2 15,5-10-20-15,4-18-178 16,3-11-157-16</inkml:trace>
  <inkml:trace contextRef="#ctx0" brushRef="#br0" timeOffset="3124.17">7577 2077 817 0,'0'0'22'15,"0"0"144"-15,0 0-75 0,6-88-48 16,16 69-32 0,8-1-11-16,12 4-3 0,10 9 1 15,-4 7-4-15,1 4-2 16,-7 29 6-16,-12 15-12 16,-8 12 11-16,-13 6 3 15,-9 3 1-15,0-5-1 16,-3-5-1-16,-3-13 1 15,3-11 4-15,3-11-4 16,0-9 0-16,0-9-1 16,0-4 2-16,9-2-1 15,6 0 1-15,-6-2-1 0,3-11 23 16,-5 1-10-16,-7 2 5 16,0 6 9-16,0 4 0 15,0 6-27-15,-10 24-6 16,-8 26 6-16,0 23 18 15,2 8-14-15,7 2 2 16,4-4 3-16,5-9-1 16,0-9 7-16,8-7-6 15,8-16-6-15,-10-13 3 16,-3-12-6-16,-3-3 0 16,-6 1 1-16,-21 2 2 15,-22 0 17-15,-15 2-20 16,-14-3-23-16,-5 1-64 0,4-5-105 15,18-7-124-15,17-7-154 16</inkml:trace>
  <inkml:trace contextRef="#ctx0" brushRef="#br0" timeOffset="3729.28">9184 2531 500 0,'0'0'100'16,"0"0"121"-16,0 0-30 15,0 0-91-15,0 0-50 16,0 0-20-16,35 0-19 16,46 1 37-16,23 4-29 15,23-3-12-15,6-2-2 16,1 0-5-16,-4 0-1 15,-17-12-8-15,-25-5-12 0,-30 0-5 16,-25-1 3-16,-18-1 20 16,-15-4-5-16,-3-7 4 15,-29-3-16-15,-13 1-24 16,-5 8-10-16,-2 7 51 16,4 8-5-16,5 6 8 15,9 3 0-15,10 0 2 16,12 0 11-16,12 0 5 15,0 0-16-15,0 0-2 16,28 12-8-16,14 12 8 16,10 6 19-16,5 5-1 15,-6 2-1-15,-11 4 11 0,-12 3-20 16,-14 0 5-16,-14 7-13 16,-17 1 2-16,-29 2-5 15,-24 0 3-15,-15-4-68 16,-22-7-105-16,-7-10-293 15</inkml:trace>
  <inkml:trace contextRef="#ctx0" brushRef="#br0" timeOffset="5243.52">12177 2658 160 0,'0'0'167'0,"0"0"-91"15,0 0 36-15,0 0-7 16,0 0-35-16,0 0-12 15,0 0-4-15,0 0-14 16,0 0 10-16,1-4-16 16,22-13 0-16,22-15-4 15,20-14 10-15,13-7-18 16,4-3-20-16,-12 0 1 16,-15 3 0-16,-15 2-3 15,-11 5-5-15,-16 12 5 16,-9 12 2-16,-4 13 5 15,0 6 0-15,-4 3 2 0,-18 0 12 16,-8 3-21-16,-12 12 1 16,-1 8-2-16,1-1-1 15,14-2 1-15,7-5-1 16,12-6 1-16,6-2-5 16,3 0-2-16,3 3 0 15,13 5 7-15,10 6 2 16,7 2-1-16,2 3 0 15,4 2 5-15,0 0-5 16,-6-1 0-16,-5-4 0 16,-7-3-2-16,-9-4 4 15,-6-6-4-15,-6-5 1 0,0 1 1 16,-6 7 4-16,-27 4-2 16,-15 5 7-16,-14-2-5 15,-5-3-4-15,1-7-24 16,8-4-38-16,19-3-64 15,20-3-29-15,19 0-113 16</inkml:trace>
  <inkml:trace contextRef="#ctx0" brushRef="#br0" timeOffset="6668.44">12941 2294 20 0,'0'0'77'15,"0"0"-7"-15,0 0 23 16,0 0-41-16,0 0-2 15,0 0-22-15,-58 44-5 16,58-37-13-16,0-3-4 0,4 0 2 16,21-4 7-16,20 0 38 15,8-5-7-15,9-16-35 16,-4-4-7-16,-10 0-4 16,-9 3-1-16,-20 4 1 15,-10 2 4-15,-9 2 4 16,-6 1 42-16,-25 4-7 15,-14 8-33-15,-17 1-9 16,3 15-1-16,1 16 1 16,12 3-1-16,13 4 0 0,18-2-1 15,15-4-2-15,6-5 2 16,46-8-25-16,26-9-45 16,19-10-21-16,10-3-18 15,-7-11-4-15,-12-1 87 16,-19 10 27-16,-20 5 7 15,-23 0 10-15,-20 14 7 16,-6 9 0-16,-26 9 69 16,-22 3-21-16,-4-3-22 15,0-10 5-15,10-10 47 16,18-7-20-16,8-5-14 16,10-15 25-16,6-20-22 15,19-17-64-15,23-10-7 16,14 0-16-16,9 7 0 15,-4 16-1-15,-9 17 10 0,-16 18 6 16,-14 10-4-16,-11 41-13 16,-11 31 18-16,0 29 13 15,-27 21 13-15,-9 4-13 16,-3-1-6-16,2-14 17 16,4-19-13-16,6-25 18 15,11-26 17-15,7-24-23 16,9-18 15-16,0-5-15 15,12-25 40-15,28-28 12 16,8-27-69-16,10-26-6 16,-5-24-34-16,-5-15-77 15,1-1-32-15,4 10-180 0,-2 30-41 16</inkml:trace>
  <inkml:trace contextRef="#ctx0" brushRef="#br0" timeOffset="8191.28">13991 2176 527 0,'0'0'124'16,"0"0"23"-16,0 0 29 15,0 0-115-15,0 0-59 16,-17 90 2-16,13-39 19 16,1 5-1-16,3-3-20 15,0-8 3-15,3-10-7 16,15-10 2-16,7-12-32 15,8-13-14-15,3 0-30 16,-1-26 40-16,4-11 25 0,-3-7 11 16,-10-7 9-16,-1-7-2 15,-8 1 24-15,-1 8 37 16,-3 15-18-16,-7 18-8 16,-5 13-13-16,-1 3-29 15,3 10-13-15,5 18-17 16,7 9 26-16,3 4-2 15,6-2-48-15,2-10-26 16,9-7-19-16,8-13-12 16,5-7-10-16,7-2 53 0,11-13-103 15,5-11 127-15,-10-8-23 16,-11-8 67-16,-22-5 68 16,-18-3 58-16,-7 9 32 15,-3 10-19-15,0 15-11 16,0 13-12-16,-4 1-90 15,-5 8-25-15,0 15-1 16,6 8-14-16,3 2 13 16,0-2-10-16,16-6-30 15,13-8-2-15,-1-8-30 16,2-4 33-16,-6-5 35 16,-6 0-27-16,-2-12 26 15,-5-10 6-15,-8-3 10 16,-3-6 27-16,-14 1 33 15,-8 5-21-15,-4 10-18 0,4 13 22 16,-4 2-36-16,0 25-17 16,3 14-7-16,13 10-2 15,10 2 0-15,3-6-17 16,27-9-62-16,15-10 14 16,13-12 31-16,3-11 25 15,6-3 18-15,-2-13 5 16,-5-14 6-16,-7-6 13 15,-11-5-7-15,-10-3 56 16,-8 1 3-16,-9 7-33 16,-8 12 5-16,-1 10-11 15,-6 11-29-15,0 0-8 0,6 20-29 16,5 10 16-16,5 7 7 16,2-3-9-16,6-6 1 15,-2-10-13-15,2-6 14 16,1-12 10-16,5 0 3 15,2-7 5-15,5-16 23 16,-3-4-5-16,0 0 2 16,-2 7 3-16,-9 6-7 15,-1 8-21-15,-2 6 0 16,3 0-17-16,3 17 16 16,0 3-16-16,3 7 4 15,-1-8-7-15,-1-4-2 16,-5-9 11-16,-1-6 10 15,0 0 1-15,3-9 28 16,4-13 1-16,5-4-10 0,3-4 9 16,-7 2-15-16,0 6 23 15,-12 8-12-15,-4 6-11 16,-6 8-8-16,-1 0-5 16,0 3-20-16,0 12 17 15,0-4-10-15,-1-1 4 16,-2-5 2-16,-1-3 7 15,-2-2 7-15,0 0-5 16,0 0 9-16,0 0 12 16,0 0 22-16,0 0 19 0,-2 0-49 15,-15 0-11 1,-12 4 2-16,-3 12-6 0,-7 10-3 16,3 4-1-16,11 6-6 15,7-2 2-15,15-5-36 16,4 0-29-16,40-8 24 15,18-7 13-15,19-13-21 16,4-1-9-16,-5-19-2 16,-2-11-78-16,-14-3 90 15,-9-6-24-15,-13-5 80 16,-12-5 38-16,-17 4-21 16,-7 11 73-16,-3 15 37 15,0 16 14-15,0 3-96 16,-7 0-4-16,-3 9-41 15,-2 10-3-15,4 2-7 0,8 3 6 16,0-5-41-16,24-4-25 16,9-10-23-16,5-5 23 15,7-1 13-15,0-20 17 16,-11-4-18-16,-5-3 48 16,-20 0 10-16,-9 2 48 15,0-2 37-15,-12 7-23 16,-14 8 48-16,-5 11-49 15,-9 2-32-15,-6 21-18 16,1 14 1-16,2 10 2 16,7 5-8-16,9 1-4 15,16-2-4-15,11-8-3 0,32-2-50 16,42-10-115-16,46-14-66 16,24-13-124-16</inkml:trace>
  <inkml:trace contextRef="#ctx0" brushRef="#br0" timeOffset="8560.99">18312 2257 336 0,'0'0'521'16,"0"0"-488"-16,0 0 71 16,0 0-13-16,0 0-91 0,0 0-6 15,132 2 1-15,-41-2-74 16,2 0-138-16,-15 0-151 16</inkml:trace>
  <inkml:trace contextRef="#ctx0" brushRef="#br0" timeOffset="8700.85">18339 2473 26 0,'0'0'574'15,"0"0"-567"-15,0 0 88 16,0 0-73-16,143 6-16 16,-19-21-6-16,22-2-140 15,7-9-234-15</inkml:trace>
  <inkml:trace contextRef="#ctx0" brushRef="#br0" timeOffset="9247.81">19690 2034 583 0,'0'0'81'16,"0"0"-19"-16,0 0 86 15,95-70-138-15,-30 33-8 16,-3-2-4-16,-5-2-1 16,-17-1 3-16,-11 3-1 15,-16 7-8-15,-13 11 9 0,0 10-3 16,-26 11 1-16,-21 0 2 16,-11 31-2-16,-9 16 2 15,2 17 16-15,10 9-4 16,10 8 16-16,11-1 3 15,12-3-16-15,12-5 9 16,7-5-20-16,3-6 0 16,0-10 0-16,0-10 0 15,-4-7-2-15,-11-2-2 16,-15-3 0-16,-19 0 13 16,-15-1-7-16,-9-10-3 15,-1-8 4-15,8-10-5 16,12 0 7-16,17-10-7 0,15-8-1 15,16 1 19 1,6 2-13-16,16 3-7 0,18 11-5 16,13 1-17-16,3 33 13 15,-2 9 9-15,-6 6 3 16,-9 4 26-16,-8-2-1 16,-5 4-8-16,-4 1-14 15,-3 1-4-15,4-8-4 16,-2-9-14-16,19-17-51 15,14-18-96-15,22-5-70 16,29-30-99-16</inkml:trace>
  <inkml:trace contextRef="#ctx0" brushRef="#br0" timeOffset="9571.17">20363 2169 390 0,'0'0'113'15,"0"0"146"-15,-88-50-191 16,36 50-20-16,-4 21 9 15,7 13-32-15,4 5-4 16,13 3-6-16,12-1-15 16,13-3 0-16,7-5 0 15,16-3-14-15,18-8-14 16,10-11 13-16,3-10 9 16,2-1-12-16,-4-20 18 15,0-15 16-15,-9-10 6 0,-6-6 9 16,-12 9 39-1,-8 14-18-15,-6 16 7 0,-4 12-22 16,0 0-37-16,-4 29-9 16,-14 12-1-16,-3 10 10 15,2 7 0-15,3 2-13 16,2-1-91-16,4 0-96 16,10-5-141-16,16-12-171 15</inkml:trace>
  <inkml:trace contextRef="#ctx0" brushRef="#br0" timeOffset="9982.26">20600 2571 345 0,'0'0'298'16,"0"0"-169"-16,0 0 83 16,0 0-122-16,0 0-51 15,0 0-6-15,-3-45-33 16,24 33-6-16,12 3-28 15,3 9-1-15,2 0-3 16,-7 12-45-16,-9 15-48 16,-15 5 28-16,-7 1 37 15,0 1 46-15,-18-6 18 16,-4-5 2-16,2-8 4 16,5-8 42-16,11-4 20 15,2-3 8-15,2 0 35 16,5-14 3-16,22-20-30 0,12-18-74 15,13-6-7 1,3 3 3-16,3 11-4 0,-3 17 0 16,-13 15 4-16,-9 10-4 15,-11 2 0-15,-8 18 0 16,-7 19-10-16,-7 13 8 16,0 5 1-16,-21 2-19 15,-7-6-26-15,-5-5-59 16,3-10-89-16,6-11-79 15,11-15-105-15</inkml:trace>
  <inkml:trace contextRef="#ctx0" brushRef="#br0" timeOffset="10499.64">21453 1852 641 0,'0'0'15'16,"0"0"232"-16,0 0-155 16,-9-86-16-16,24 59-27 15,15 0-25-15,10-2-15 16,12 6-2-16,3 10-7 16,2 13-8-16,-11 7 7 15,-11 29-8-15,-14 17-21 16,-17 7 4-16,-4 4 11 15,-10-1 15-15,-17-4 0 0,0-9 0 16,2-9 2-16,5-12 0 16,7-12-2-16,7-8 3 15,6-6 1-15,0-3 5 16,0 0-6-16,10 0 14 16,16-15 25-16,3-4-22 15,3-1-5-15,-8 8-10 16,-17 3 0-16,-4 9-9 15,-3 0 4-15,0 22-28 16,-13 19 23-16,-11 15 5 16,-3 11 6-16,-1 1-6 15,4 4 4-15,7 1-5 0,6 0 1 16,0-3-4-16,-1-8 4 16,-6-11-13-16,-7-14-14 15,-9-7-20-15,-19-7 14 16,-12-9 0-16,-13-6-24 15,-7-8-83-15,2 0-118 16,12-5-67-16</inkml:trace>
  <inkml:trace contextRef="#ctx0" brushRef="#br0" timeOffset="11002.99">21757 2897 635 0,'0'0'55'15,"0"0"161"-15,0 0-67 16,0 0-122-16,0 0-11 16,0 0-14-16,25-48-4 0,-8 48-9 15,2 17-7 1,0 14 15-16,-6 9-36 0,-7 1-4 16,-6 1 15-16,0-7 5 15,-6-6 18-15,-7-10-4 16,2-9 9-16,5-6 2 15,1-4 6-15,2 0 38 16,1-4 19-16,2-22-10 16,5-14-18-16,27-12-20 15,11-4-16-15,8 5-1 16,0 15 2-16,-8 14-2 16,-10 17 0-16,-11 5-14 15,-12 21 3-15,-10 21-38 16,0 11-2-16,-10 6 10 15,-19 0-61-15,3-5-100 0,3-15-98 16,16-12-82-16</inkml:trace>
  <inkml:trace contextRef="#ctx0" brushRef="#br0" timeOffset="11171.93">22317 2987 363 0,'0'0'361'0,"0"0"-205"15,0 0 21-15,0 0-101 16,0 0-56-16,0 0-20 16,61-22-4-16,-4 19-40 15,7 0-71-15,0 3-111 0,-7 0-99 16</inkml:trace>
  <inkml:trace contextRef="#ctx0" brushRef="#br0" timeOffset="11310.8">22403 3130 281 0,'0'0'114'16,"0"0"104"-16,0 0-6 16,0 0-120-16,0 0-36 15,0 0-56-15,-4 24-4 16,68-24-29-16,18 0-157 16,6-19-190-16</inkml:trace>
  <inkml:trace contextRef="#ctx0" brushRef="#br0" timeOffset="11476.74">23119 2917 625 0,'0'0'93'0,"0"0"11"15,0 0 9-15,0 0-73 16,0 0-13-16,-46 103 38 16,31-47-49-16,-1 6-13 15,-10 7-3-15,-10-2-30 16,-7-10-206-16,1-21-200 15</inkml:trace>
  <inkml:trace contextRef="#ctx0" brushRef="#br0" timeOffset="12030.57">22438 1252 539 0,'0'0'10'15,"0"0"4"-15,0 0 69 16,-68 101 39-16,45-54-71 15,4-5-13-15,14-8-32 0,5-10 2 16,0-9 2-16,21-7 2 16,13-8 32-16,13 0 6 15,12-2-31-15,2-17-8 16,0-5-11-16,-3-10 0 16,-5-10 4-16,-10-4-4 15,-8 1 11-15,-8 14-2 16,-12 13-7-16,-6 15 20 15,-1 5-22-15,4 24-8 16,5 24-3-16,4 18 10 16,-4 4 1-16,-3-7 0 15,-4-14 1-15,-7-15 3 0,-3-15-4 16,0-9-7 0,-3-6 7-16,-23-4 1 0,-10 0 29 15,-14-16-4-15,-7-12-24 16,-1-10 11-16,0-13-13 15,4-9 0-15,3-3 1 16,6 8-1-16,10 20-26 16,9 24-52-16,1 11-80 15,7 22-217-15</inkml:trace>
  <inkml:trace contextRef="#ctx0" brushRef="#br0" timeOffset="13302.95">8002 3348 266 0,'0'0'42'0,"0"0"6"16,0 0 64-16,0 0 37 16,0 0-33-16,0 0-56 15,0 0 6-15,9-15-18 16,3 6-5-16,12 2-15 16,1 0-25-16,5 4-2 15,-3 3-1-15,-6 7-11 16,0 20-3-16,-5 4-38 0,-7 7 27 15,-9-1 20 1,0-4 3-16,-6-7 0 0,-10-9 4 16,2-6-1-16,4-8 13 15,4-3 20-15,6 0 22 16,0 0 10-16,0-25 7 16,3-11-28-16,16-10-45 15,11-3-2-15,3 9 2 16,-2 11-7-16,-4 13-20 15,-3 11 21-15,-6 5-19 16,-2 8 8-16,-5 23-43 16,-5 9 13-16,-2 4 14 15,-4 5-26-15,0-5-48 16,0-5-114-16,0-12-53 16</inkml:trace>
  <inkml:trace contextRef="#ctx0" brushRef="#br0" timeOffset="13475.6">8618 3384 505 0,'0'0'115'16,"0"0"-108"-16,0 0 53 16,0 0 5-16,0 0-57 15,124-17-8-15,-60-3-59 16,-1 0-168-16,-17 3-56 15</inkml:trace>
  <inkml:trace contextRef="#ctx0" brushRef="#br0" timeOffset="13619.91">8693 3530 80 0,'0'0'169'0,"0"0"10"16,0 0-13-16,0 0-11 15,0 0-83-15,0 0-57 16,46-21-15-16,21-8-124 15,9-2-129-15,2-1-206 16</inkml:trace>
  <inkml:trace contextRef="#ctx0" brushRef="#br0" timeOffset="13768">9182 3309 112 0,'0'0'546'16,"0"0"-391"-16,0 0-21 15,0 0-33-15,0 0-82 0,0 0-14 16,-6 68-3-16,3-15 29 15,-6 10-31-15,-4 8-3 16,-13 3-23-16,-8-8-154 16,-3-18-418-16</inkml:trace>
  <inkml:trace contextRef="#ctx0" brushRef="#br0" timeOffset="14306.57">8430 1796 501 0,'0'0'84'16,"0"0"10"-16,0 0-61 15,0 0-12-15,-52 88 35 16,36-36-14-16,10-5-4 16,6-8-15-16,0-15-21 15,10-8 13-15,18-11-11 0,8-5 11 16,19-5 39 0,4-21-32-16,2-8-13 0,-6-7-3 15,-9-4-4-15,-10-4 22 16,-8 0-21-16,-11 6 3 15,-4 14 4-15,-7 16-1 16,-3 10-1-16,0 3-8 16,9 22-24-16,3 20 9 15,4 16 11-15,-2 2 4 16,-10-5 9-16,-7-10-9 16,0-13 4-16,-4-9-4 15,-8-9 0-15,-6-6 9 16,-6-5 3-16,-9-3 19 15,-7-10-6-15,-2-15-15 0,-10-12-5 16,0-12-5-16,-5-21-10 16,0-10 6-16,8 5-47 15,12 22-77-15,10 42 50 16,8 26-82-16,8 40-216 16</inkml:trace>
  <inkml:trace contextRef="#ctx0" brushRef="#br0" timeOffset="17300.88">6354 6553 616 0,'0'0'39'0,"0"0"-6"15,0 0 62-15,0 0-44 16,0 0-21-16,0 0-8 16,0 0 30-16,46-47 2 15,-1 10-29-15,-2-4-18 16,-16 7-2-16,-9 1 6 16,-8 2-5-16,-10 1 18 15,0 5-5-15,-13 4-3 16,-5 8 15-16,-6 7-9 15,-1 6-18-15,-5 14-4 16,-6 32-8-16,3 20 5 16,2 15 2-16,13-1 2 0,15-7-4 15,3-12 3-15,0-6 0 16,6-9 1-16,3-7-1 16,0-8 0-16,-9-3-1 15,0 0 5-15,0 3-1 16,-30 5-2-16,-10 5 0 15,-8-1 8-15,-10-4-6 16,6-10-2-16,7-10 1 16,5-12 2-16,17-4 11 15,4-14 0-15,13-17 18 16,6-6-22-16,0-3-11 0,18 10-5 16,9 11 2-16,6 15-8 15,8 4 11-15,-2 29-14 16,3 24 12-1,-5 11 0-15,-7 9 4 0,-9-1-4 16,-3 1 2-16,-6-5-5 16,7-7-12-16,2-3-49 15,10-19-57-15,11-18-93 16,18-21-238-16</inkml:trace>
  <inkml:trace contextRef="#ctx0" brushRef="#br0" timeOffset="17665.34">7082 6679 744 0,'0'0'108'0,"0"0"68"15,0 0-111-15,-114-34-46 16,71 34-6-16,-3 12-13 16,0 15 1-16,7 9-7 15,12 6 6-15,11 1-8 16,16 1 7-16,0-7-4 15,22-6 1-15,11-10-1 16,7-6 2-16,8-15-1 16,-2 0 2-16,2-20 2 15,1-16 8-15,-7-6-5 16,-9-8 9-16,-8-1-3 16,-6 5 1-16,-11 11 18 0,-8 16-9 15,0 13 36-15,0 6-5 16,0 2-50-16,0 25 0 15,-11 17 0-15,1 12 0 16,4 6-1-16,6 3-7 16,0 8-93-16,16-3-17 15,17-7-132-15,12-16-35 16</inkml:trace>
  <inkml:trace contextRef="#ctx0" brushRef="#br0" timeOffset="18089.97">7423 7057 536 0,'0'0'190'0,"0"0"-10"15,0 0-31-15,0 0-58 16,0 0-54-16,0 0-13 16,-4-20-24-16,25 17-24 15,10 3 1-15,12 0-8 16,2 20 0-16,-9 8 7 15,-9 3-5-15,-11 2 24 16,-7-2-1-16,-9-1 6 16,0-5-1-16,-3-4 3 15,-6-7 8-15,2-6 13 16,1-5 7-16,6-3 25 0,0 0 5 16,0-11 26-16,0-20 15 15,19-15-84-15,8-12-2 16,4 3-10-1,8 6-4-15,0 8 17 0,0 19-16 16,-5 14 0-16,-3 8-4 16,-5 4-3-16,-7 30-4 15,-1 11 2-15,-12 13-8 16,-6 7 15-16,-6 1-30 16,-18 7-30-16,-6-11-33 15,5-2-26-15,8-15-79 16,7-19-132-16</inkml:trace>
  <inkml:trace contextRef="#ctx0" brushRef="#br0" timeOffset="18302.54">8290 7238 818 0,'0'0'124'0,"0"0"-79"16,0 0 114-16,0 0-59 15,0 0-87-15,-6 94 28 16,6-43-28-16,0 3-12 16,-3 4-1-16,-7-8-42 15,7-10-92-15,3-15-64 16,3-20-157-16,16-7-36 16</inkml:trace>
  <inkml:trace contextRef="#ctx0" brushRef="#br0" timeOffset="18608.34">8505 6767 548 0,'0'0'182'15,"0"0"7"-15,0 0-133 16,0 0-28-16,0 0-17 16,0 0-7-16,-36 72 0 15,36-55-4-15,0-4 5 16,9-7 3-16,12-6-4 15,4 0 22-15,5-3 29 16,-2-16-25-16,-8-6-15 16,-1-6 6-16,-10-3-4 15,-7 4 17-15,-2 8-27 0,0 10 19 16,-11 7 15-16,-8 5-23 16,-8 0-18-16,-4 19-13 15,1 10-41-15,10 3-41 16,4 2-62-16,7-6-168 15,9-8-201-15</inkml:trace>
  <inkml:trace contextRef="#ctx0" brushRef="#br0" timeOffset="19179.88">9009 6522 678 0,'0'0'25'15,"0"0"60"-15,0 0 20 16,-9-97-45-16,18 58-16 16,9-1-13-16,9 1-29 15,4 10 7-15,-1 8-9 16,0 13-9-16,1 8 8 15,-1 19-11-15,-3 27 1 0,-5 17 1 16,-13 9 10-16,-9 1 1 16,0 2 3-16,-18-5-4 15,0-7 3-15,9-13-3 16,2-15 0-16,4-14-1 16,3-8 1-16,0-9 6 15,0-2-5-15,13-2-1 16,4 0 27-16,2-10 18 15,-4-6-8-15,0 0-12 16,-6 6-12-16,-9 6 18 16,0 4 0-16,0 0-18 15,0 9-12-15,-9 22 5 16,-2 19-3-16,-2 14 17 16,4 4-16-16,3 4 16 0,6-2-20 15,0-1 4-15,0-6 5 16,3-6 3-16,3-12-12 15,-6-18 0-15,0-5 0 16,-12-7-4-16,-18-1 4 16,-16-3-19-16,-12-7-23 15,-11-4-34-15,-1 0-42 16,9-12-95-16,10-10-153 16</inkml:trace>
  <inkml:trace contextRef="#ctx0" brushRef="#br0" timeOffset="19982.58">10384 6846 458 0,'0'0'69'0,"0"0"-4"16,0 0 136-16,0 0-64 15,0 0-57-15,-80-10-14 16,77 10-17-16,3 0-12 16,0 0-14-16,7 0-14 15,29 0 9-15,25 0-15 16,36 0 16-16,14 0-19 16,9-8-34-16,-10-7-72 15,-12-5-49-15,-21 4 2 16,-28 2-71-16,-32 8-46 15,-17 6-9-15</inkml:trace>
  <inkml:trace contextRef="#ctx0" brushRef="#br0" timeOffset="20131.2">10332 7061 252 0,'0'0'176'0,"0"0"-3"15,0 0-21-15,0 0-41 16,0 0-103-16,118 6-6 15,-17-5-2-15,16-1-134 16,12 0-139-16,1 0-159 16</inkml:trace>
  <inkml:trace contextRef="#ctx0" brushRef="#br0" timeOffset="23610.28">13976 6095 336 0,'0'0'30'15,"0"0"82"-15,0 0 59 16,0 0-57-16,0 0-52 15,0 0 14-15,0 0-21 16,-15-54-7-16,15 54-8 16,0 0-25-16,0 0-5 15,0 0-10-15,0 5 0 16,0 26-7-16,-3 21-2 16,-3 19 9-16,-8 9 11 0,-2 3-11 15,-6-6 0 1,-2-5 0-16,2-6-71 0,5-9-117 15,14-16-180-15</inkml:trace>
  <inkml:trace contextRef="#ctx0" brushRef="#br0" timeOffset="23934.1">13236 6873 520 0,'0'0'123'16,"0"0"9"-16,-84 2 19 15,75-2-42-15,8 0-40 16,1 0-37-16,21 0-17 16,49 0-14-16,54 0 5 15,52 0-1-15,35 0 1 16,15 10-9-16,5 4 3 15,-10 3-8-15,-19-5 6 16,-20-4-9-16,-41-8-2 16,-42 0-10-16,-44 0-19 15,-33-8-34-15,-22-1-6 16,-32 2-25-16,-24-1-256 0,-20 6-6 16</inkml:trace>
  <inkml:trace contextRef="#ctx0" brushRef="#br0" timeOffset="24713.56">13545 7431 525 0,'0'0'118'16,"0"0"-115"-16,0 0 40 15,0 0 1-15,0 0-25 16,0 0-16-16,-33 23 2 0,21-16-4 15,2 1 2-15,-3-4 0 16,1 1-3-16,1-5 21 16,-1 0 4-16,6 0 6 15,-2 0 25-15,8-20 4 16,0-10-16-16,8-9-44 16,13-1 8-16,9 6 6 15,4 7-14-15,0 14-1 16,-8 6 1-16,0 7-7 15,0 6 2-15,-9 28-22 0,-5 12 21 16,-12 10 5-16,0 1-7 16,-23-2 4-16,-16-4 3 15,-13-3 1-15,-6-4 0 16,-4-6 2-16,3-6 0 16,8-6 12-16,8-10-5 15,14-10 3-15,13-6 12 16,10 0 8-16,6-14 26 15,0-17-39-15,13-5-13 16,13 2-12-16,2 6-2 16,2 13 6-16,-6 10-4 15,4 5-2-15,-2 9-5 16,3 19-1-16,3 10-1 0,-5 4-27 16,2 2-48-16,0-1-26 15,4-3-59-15,-4-12-99 16</inkml:trace>
  <inkml:trace contextRef="#ctx0" brushRef="#br0" timeOffset="31088.33">13948 6389 23 0,'0'0'25'0,"0"0"-14"16,0 0 0-16,-51 97 7 15,8-9 24-15,-12 29 21 16,-11 31-21-16,-9 15-10 15,-5 3-11-15,-4-6 8 16,5-18-23-16,9-13-4 16,14-25-1-16,13-22 4 15,18-27-4-15,12-21-1 16,10-22 2-16,3-12-2 16,9 0-2-16,20-29 0 0,20-21-3 15,13-20-38-15,3-19-96 16</inkml:trace>
  <inkml:trace contextRef="#ctx0" brushRef="#br0" timeOffset="31230.48">13760 6942 81 0,'0'0'86'15,"0"0"27"-15,0 0-107 16,-42 144 68-16,-14-35 22 16,-12 11-51-16,-14 1-17 15,-8 2 4-15,-2-3-31 16,2-4-1-16,10-14-48 15,1-24-299-15</inkml:trace>
  <inkml:trace contextRef="#ctx0" brushRef="#br0" timeOffset="31710.27">5626 7014 726 0,'0'0'120'15,"0"0"-100"-15,0 0 71 16,0 0-11-16,194-57-24 16,-9 3-22-16,55-11-22 15,48-2 1-15,31 0-13 16,12 6-46-16,-7 6-10 16,-27 8-87-16,-57 4-55 15,-64 6-64-15,-70 9-141 16</inkml:trace>
  <inkml:trace contextRef="#ctx0" brushRef="#br0" timeOffset="31919.32">6667 7593 727 0,'0'0'45'0,"91"-40"-30"16,30-18 50-16,43-17-57 15,30 4-8-15,15-3-25 16,4 12 21-16,-4 8-15 16,-14 5 19-16,-26 13-135 15,-35 13-136-15,-55 10-98 16</inkml:trace>
  <inkml:trace contextRef="#ctx0" brushRef="#br0" timeOffset="32064.2">7559 7599 681 0,'0'0'60'0,"0"0"8"16,112-17 40-16,27-16 25 15,62-16-113-15,53-5-20 16,41 1-80-16,23-2-137 16,10-5-148-16</inkml:trace>
  <inkml:trace contextRef="#ctx0" brushRef="#br0" timeOffset="33668.47">14312 5303 100 0,'0'0'374'16,"0"0"-300"-16,0 0 118 15,0 0-43-15,0 0-63 16,0 0-44-16,-26-3-9 15,41 3-33-15,31 0 3 16,23 7 12-16,19 0-15 16,6-1-9-16,6-6-119 15,-9 0-58-15,-9 0-57 16,-24 0-65-16</inkml:trace>
  <inkml:trace contextRef="#ctx0" brushRef="#br0" timeOffset="33856.47">14389 5501 231 0,'0'0'119'0,"-87"27"-7"16,74-24 84-16,10 0-87 15,3-3-22-15,9 0-62 16,40 0-24-16,29 0 15 16,22-6-10-16,7-9-6 15,-8-3-84-15,-16-3-63 16,-17 0 4-16,-30-4 21 0,-33-3-153 15</inkml:trace>
  <inkml:trace contextRef="#ctx0" brushRef="#br0" timeOffset="34088.08">14571 5194 3 0,'0'0'194'15,"-140"-102"48"-15,95 66-72 16,20 14 30-16,12 11-49 16,9 8-20-16,4 0-32 15,23-1-28-15,32 4-10 16,27 0-61-16,15 16 0 15,6 21-1-15,-2 12 1 16,-9 15-1-16,-15 2-12 16,-25 3 11-16,-33-5-2 15,-19 0-32-15,-49-2 9 0,-34-1 2 16,-28 0 2 0,-25-2-16-16,-11 2-44 0,11-2-79 15,26-8-66-15,38-19-11 16</inkml:trace>
  <inkml:trace contextRef="#ctx0" brushRef="#br0" timeOffset="34755.86">17303 5191 730 0,'0'0'7'0,"0"0"-7"16,0 0 0-16,0 0 0 16,96-12 21-16,-17-7 5 15,-4-6-17-15,-16-1-4 16,-11-5 9-16,-12 2 12 15,-16 0 2-15,-7 2 16 16,-13 4-3-16,0 2 2 16,-18 6-25-16,-9 11 1 15,-16 4-2-15,-9 6-14 16,-6 28-6-16,-1 18 0 0,7 11 3 16,6 6 3-16,14 2-3 15,13-5 0-15,9-8 0 16,6-8 2-16,4-5-2 15,0-5-6-15,0-3 6 16,0-4 9-16,0-3-9 16,-3-7 0-16,-12-1 3 15,-8-5 1-15,-7-2 4 16,-6-6-1-16,-6-5-1 16,0-4 10-16,2 0-13 15,5-4 2-15,7-9 6 16,14-1-2-16,8 0 13 0,6-3-7 15,15 1-14-15,15 8-2 16,6 8-1-16,6 3-1 16,-1 30 2-16,-4 16 1 15,-4 13 9-15,-15 12 3 16,-5 8 7-16,-5-2 21 16,-8-1-16-16,0-13-10 15,0-8 5-15,6-8-16 16,3-11-3-16,11-6-1 15,21-15-40-15,22-16-84 16,17-11-131-16,9-37-300 16</inkml:trace>
  <inkml:trace contextRef="#ctx0" brushRef="#br0" timeOffset="35393.56">18755 5124 75 0,'0'0'24'0,"0"0"53"16,0 0 59-16,0 0-65 15,0 0 12-15,0 0 23 16,3-54-3-16,-3 50 31 16,0-1-8-16,0 3-35 15,0 1-17-15,0 1-36 16,0 0-8-16,0 0-10 16,0 0-12-16,0 0-8 15,0 5-10-15,0 24-21 16,0 14 30-16,-3 15 0 0,-14-1 2 15,-5 4-2-15,-8-3-52 16,-1-4-110-16,-2-7-78 16,7-9-119-16</inkml:trace>
  <inkml:trace contextRef="#ctx0" brushRef="#br0" timeOffset="36098.43">18853 5207 288 0,'0'0'83'0,"0"0"116"16,0 0-61-16,0 0 1 15,0 0-28-15,0 0-41 16,11-32-23-16,-7 44-35 15,2 25-6-15,-3 16 28 16,-3 16 20-16,-6 4-3 16,-22 0-13-16,-7-6-6 15,0-14-12-15,8-14-16 16,6-16 22-16,9-12-20 0,11-9 3 16,1-2 18-16,0 0-1 15,0-28 24-15,16-21 21 16,5-19-61-16,0-16-7 15,0-11-2-15,-4-5-1 16,-6 8 0-16,-4 25 2 16,-5 29-2-16,-2 23 0 15,0 15-15-15,-6 10-3 16,-19 30-52-16,-11 24-2 16,-6 20 38-16,0 13-46 15,8 7-36-15,12-3-55 16,13-6-193-16,9-22-164 0</inkml:trace>
  <inkml:trace contextRef="#ctx0" brushRef="#br0" timeOffset="36317.01">19365 5581 307 0,'0'0'684'0,"0"0"-623"16,0 0 75-16,0 0-37 15,0 0-44-15,0 0-22 16,-19 58-30-16,2-7 4 16,-8 13-1-16,-7 7-6 15,1-2-5-15,6-5-106 16,13-18-52-16,12-17-43 16,12-26-154-16,27-8-75 0</inkml:trace>
  <inkml:trace contextRef="#ctx0" brushRef="#br0" timeOffset="36480.94">20310 4932 962 0,'0'0'57'16,"0"0"88"-16,0 0-57 16,0 0-88-16,0 0-10 15,0 0 10-15,-25 143-4 0,-3-45-89 16,-9 3-145-1,-5-9-237-15</inkml:trace>
  <inkml:trace contextRef="#ctx0" brushRef="#br0" timeOffset="36667.82">19808 5677 802 0,'0'0'183'16,"0"0"-101"-16,0 0 73 15,0 0-50-15,0 0-55 16,94-4-43-16,10-3-7 16,32 4-26-16,0 3-138 15,-6 0-2-15,-20 0-94 0,-28 3-163 16</inkml:trace>
  <inkml:trace contextRef="#ctx0" brushRef="#br0" timeOffset="36953.98">20069 5931 314 0,'0'0'405'16,"0"0"-302"-16,0 0 14 15,0 0-97-15,0 0-11 16,118 6-9-16,-50-1 0 16,-6 2-21-16,-23 0 10 15,-17 0-4-15,-18 5-7 16,-4 5 1-16,-33 8 21 0,-16 4 12 15,-17 4 11-15,-2-1 35 16,4-5 2-16,16-3 16 16,16-8-21-16,16-6-2 15,15-3-48-15,8-2-5 16,48 3-11-16,41 4-17 16,39-3-28-16,31-6-222 15,15-3-211-15</inkml:trace>
  <inkml:trace contextRef="#ctx0" brushRef="#br0" timeOffset="37135.24">21387 5685 816 0,'0'0'109'0,"0"0"111"0,0 0-58 16,0 0-68-16,0 0-30 15,0 0-58-15,-8-2-6 16,8 31-27-16,0 19 22 15,-3 13-80-15,-7 4-65 16,-7-5-34-16,-4-14-181 16</inkml:trace>
  <inkml:trace contextRef="#ctx0" brushRef="#br0" timeOffset="37329.94">22253 4986 980 0,'0'0'42'16,"0"0"74"-16,0 0-43 15,0 0-67-15,37 112-4 16,-25-31-2-16,-12 11-21 16,-20 9-108-16,-29-3-187 15,-8-11-269-15</inkml:trace>
  <inkml:trace contextRef="#ctx0" brushRef="#br0" timeOffset="37501.28">21856 5813 840 0,'0'0'88'16,"0"0"110"-16,0 0-45 15,0 0-84-15,136-24-66 16,-26 17-3-16,18-4-93 15,3 3-115-15,-2-2-127 16,-15-2-204-16</inkml:trace>
  <inkml:trace contextRef="#ctx0" brushRef="#br0" timeOffset="37884.35">22159 5992 771 0,'0'0'51'0,"0"0"27"0,0 0-76 16,100 14 3-16,-23-11-5 15,6 0-34-15,-11-1-14 16,-15 1 12-16,-23 4 20 16,-20-2 5-16,-14 7 1 15,-6 3-27-15,-27 8 37 16,-8 7 15-16,-5-4 1 15,6 0 82-15,9-5-45 16,10-3 9-16,10-6-23 16,11 0-19-16,0 1-16 15,18 4 20-15,18 3-12 16,7-1 9-16,3-1-3 0,-11-2-18 16,-13 0 0-16,-8-2 0 15,-14 4-10-15,-15 4 8 16,-32 3 0-16,-27-5 1 15,-21-1-12-15,-22-9-76 16,-13-10-95-16,4 0-164 16</inkml:trace>
  <inkml:trace contextRef="#ctx0" brushRef="#br0" timeOffset="38262.18">23749 5867 432 0,'0'0'322'0,"0"0"-119"16,0 0-8-16,0 0-109 15,0 0-86-15,0 0-19 16,-2 24-4-16,-14 38 21 15,-13 2-44-15,-1 1-73 16,4-5-129-16,5-16-165 16</inkml:trace>
  <inkml:trace contextRef="#ctx0" brushRef="#br0" timeOffset="38904.4">24621 5203 506 0,'0'0'61'16,"0"0"137"-16,0 0-20 15,0 0-83-15,0 0-27 16,0 0 0-16,28-71-61 15,-28 97-7-15,-10 24-33 16,-9 21 33-16,-7 11-22 16,-2 2-110-16,-2-1-101 15,8-20-210-15</inkml:trace>
  <inkml:trace contextRef="#ctx0" brushRef="#br0" timeOffset="39089.91">24278 5779 820 0,'0'0'91'0,"0"0"127"16,0 0-125-16,0 0-23 15,0 0-44-15,0 0-4 16,177-27-11-16,-56 11-11 16,8 4-61-16,-9 4-90 15,-9 5-69-15,-17 2-140 16,-37 1-46-16</inkml:trace>
  <inkml:trace contextRef="#ctx0" brushRef="#br0" timeOffset="39444.75">24566 5922 697 0,'0'0'45'0,"0"0"56"15,0 0-71-15,0 0-28 16,0 0 17-16,-7 99-13 15,7-65 2-15,0-2-7 16,0-3 3-16,0-3 0 16,0-3-4-16,0-9-14 15,7-5-8-15,12-6-31 16,13-3 53-16,11-10 7 16,9-19 23-16,3-7 24 15,-3-3 23-15,-10 5-6 0,-12 11 4 16,-15 10 22-16,-9 9-32 15,-6 4-10-15,0 3-55 16,0 24-18-16,-2 16 12 16,-9 13 6-16,-4 11 9 15,-6 2-9-15,-4-4-6 16,2-9-107-16,13-13-110 16,10-22 21-16,17-18-335 15</inkml:trace>
  <inkml:trace contextRef="#ctx0" brushRef="#br0" timeOffset="39623.56">25774 5738 1062 0,'0'0'56'0,"0"0"95"16,0 0-110-16,0 0-41 15,0 0-12-15,2 81-6 16,-10-19 15-16,-13 8-38 15,-10-4-107-15,0-7-139 16,2-14-165-16</inkml:trace>
  <inkml:trace contextRef="#ctx0" brushRef="#br0" timeOffset="39797.01">26761 5802 711 0,'0'0'0'15,"90"-3"-37"-15,-18 0-98 16,8-7-320-16</inkml:trace>
  <inkml:trace contextRef="#ctx0" brushRef="#br0" timeOffset="39977.49">27630 5782 725 0,'0'0'6'0,"0"0"118"16,0 0-26-16,0 0-88 15,125-3-10-15,-44-2-34 16,5-1-131-16,2-2-146 15</inkml:trace>
  <inkml:trace contextRef="#ctx0" brushRef="#br0" timeOffset="40516.43">29200 5274 515 0,'0'0'58'0,"0"0"18"16,-86-78 156-16,86 47-156 16,25-13-42-16,29-7-23 15,22-6-11-15,9 6-13 16,-2 19-1-16,-11 15-4 16,-23 17-14-16,-19 0 22 15,-24 32-23-15,-6 21-2 16,-27 17 35-16,-16 7 0 15,-14 2 3-15,-2 0-5 0,5-7 4 16,12-3-2-16,15-7 3 16,16-11-1-16,11-13 2 15,0-13-4-15,8-8 3 16,16-11 8-16,8-3 29 16,3-3-12-16,0 0-15 15,-3-14-7-15,-2 2 13 16,-3 4-18-16,-12 5 1 15,-9 3 11-15,-6 8-13 16,-18 15-9-16,-16 14 9 16,-6 12 34-16,1 9-22 15,6 3-3-15,8 5-3 0,8 6-8 16,8 4 2-16,9 7 0 16,0 4 3-16,7-9 2 15,-2-15-6-15,-5-16 1 16,-18-11-10-16,-40-10 9 15,-37-7-18-15,-35-6-19 16,-36-9-90-16,-26-4-105 16,-32-15-220-16</inkml:trace>
  <inkml:trace contextRef="#ctx0" brushRef="#br0" timeOffset="41835.31">3278 10291 660 0,'0'0'19'0,"0"0"-10"16,0 0 40-16,0 0-21 16,0 0-13-16,0 0 19 15,0 0 58-15,148-17-19 16,-65-16-33-16,4-7-28 0,-8-5-11 16,-15 4-2-16,-18 10-9 15,-23 7 10-15,-19 1 8 16,-4 9-5-16,-15 7 3 15,-22 5-2-15,-15 2-7 16,-11 12 3-16,-1 22 0 16,3 12-2-16,10 7 2 15,14-2 0-15,10-1 8 16,15-6-5-16,12-5 4 16,0 1-7-16,0-4 5 15,15 1-8-15,3 2 3 16,-6 5-2-16,-2-1 2 15,-10-1 0-15,0 2 1 16,-27-2-3-16,-7-3 8 16,-9-5-8-16,-5-1 2 0,-1-10 0 15,3-7 2-15,1-8 2 16,9-8-3-16,6 0 8 16,8-5-1-16,13-11 28 15,7-4-22-15,2 3-2 16,0 5-6-16,8 8-1 15,11 4-4-15,11 13-1 16,6 18-7-16,3 18 7 16,-2 11 0-16,-1 6 4 15,1 2 7-15,-6 2-9 0,2-7-2 16,3-4-8 0,0-9-77-16,7-4-66 0,14-20-169 15,17-19-138 1</inkml:trace>
  <inkml:trace contextRef="#ctx0" brushRef="#br0" timeOffset="42184.94">4825 10050 162 0,'0'0'194'0,"0"0"-57"15,0 0 67-15,0 0-71 16,0 0-4-16,0-72-16 15,0 71-30-15,-3 1-8 16,0 0-75-16,0 22-11 16,3 24 1-16,0 21 10 15,0 9 5-15,-6 10-5 16,-1-3-100-16,-4-5-108 16,-2-24-320-16</inkml:trace>
  <inkml:trace contextRef="#ctx0" brushRef="#br0" timeOffset="42440.75">4169 10710 845 0,'0'0'103'0,"0"0"-23"16,0 0-22-16,0 0-39 15,137 5 10-15,-10-5 13 16,28 0-12-16,13-11-28 16,4-6-2-16,-2 4-21 0,-15 3 11 15,-25 0-35-15,-32 7-22 16,-35 3-136-16,-42 0-121 16,-21 0-116-16</inkml:trace>
  <inkml:trace contextRef="#ctx0" brushRef="#br0" timeOffset="42948.39">4737 11018 590 0,'0'0'158'15,"0"0"-52"-15,0 0-24 16,0 0-38-16,0 0-43 15,-88 46 11-15,49-34 9 16,3-1-7-16,5-5 14 16,4-6 1-16,11 0 19 15,7-3 22-15,9-20-39 16,0-11-31-16,9-4-9 16,19 1-14-16,8 7 4 15,4 13 13-15,5 11-2 16,-6 6 5-16,1 20-24 15,-10 16 1-15,-12 11-1 16,-11 12 14-16,-7 3 10 0,-16 1-2 16,-23-6-27-16,-4-5 32 15,-5-9-6-15,-1-2 6 16,-3-12 8-16,1-7 5 16,2-5 5-16,8-14-1 15,4-3-4-15,7-5 21 16,8-19-33-16,7-10-1 15,12-1 0-15,3 4-15 16,13 5-2-16,14 12 14 16,9 6 3-16,6 8-1 15,7 10 1-15,9 22-10 16,8 8 8-16,1 9-35 16,5-3-120-16,2-2-135 0,-10-11-98 15</inkml:trace>
  <inkml:trace contextRef="#ctx0" brushRef="#br0" timeOffset="43207.37">6048 10667 1017 0,'0'0'41'0,"0"0"126"16,0 0-62-16,0 0-69 16,0 0-8-16,0 0-28 0,0-3-14 15,0 37 5-15,0 17 9 16,-6 16 3-16,-13 9-3 16,-4-1-74-16,-5-5-103 15,7-17-207-15</inkml:trace>
  <inkml:trace contextRef="#ctx0" brushRef="#br0" timeOffset="43483.49">7388 10099 499 0,'0'0'376'15,"0"0"-274"-15,0 0 39 16,0 0-28-16,0 0-90 16,0 0-23-16,10 27-15 15,-10 32 13-15,0 27-9 16,0 15-89-16,0 0-136 15,-10-9-228-15</inkml:trace>
  <inkml:trace contextRef="#ctx0" brushRef="#br0" timeOffset="43676.49">6964 10889 639 0,'0'0'282'0,"0"0"-114"15,0 0-42-15,0 0-45 16,0 0-81-16,137 13 0 16,-19-13 33-16,21 0-33 15,-2-10-20-15,-10 6-90 16,-20-2-86-16,-34-1-272 0</inkml:trace>
  <inkml:trace contextRef="#ctx0" brushRef="#br0" timeOffset="44066.54">7186 11117 644 0,'0'0'245'0,"0"0"-149"16,0 0-44-16,0 0-25 15,0 0-27-15,0 0-2 16,-10 115 2-16,1-62 7 15,1-3 3-15,-1-2-10 16,-1-4 0-16,4-10-1 16,6-12-1-16,0-12-13 0,0-10 7 15,25 0 2-15,8-13 6 16,12-14 24-16,4-9-19 16,0-1 8-16,-7 1-9 15,-6 3 6-15,-9 11 4 16,-11 8 33-16,-13 11 25 15,-3 3 7-15,0 0-18 16,0 0-53-16,0 13-8 16,0 13-10-16,3 10 7 15,0 11 6-15,3 6-6 16,-3 3-65-16,2 3-123 16,-5-12-58-16,13-21-337 0</inkml:trace>
  <inkml:trace contextRef="#ctx0" brushRef="#br0" timeOffset="44277.58">8362 10939 818 0,'0'0'295'15,"0"0"-143"-15,0 0-38 16,0 0-69-16,0 0-45 15,0 0-23-15,0 72 4 16,-6-13-57-16,-14 5-64 0,-10 2-23 16,-1-11-192-16,1-13-267 15</inkml:trace>
  <inkml:trace contextRef="#ctx0" brushRef="#br0" timeOffset="44629.35">10086 10106 809 0,'0'0'96'0,"0"-78"133"16,0 64-57-16,0 7-81 15,0 7-32-15,0 4-59 16,-9 32-29-16,-12 26 1 15,-4 31 5-15,-8 19-110 0,1 7-56 16,3-10-206 0</inkml:trace>
  <inkml:trace contextRef="#ctx0" brushRef="#br0" timeOffset="44817.92">9710 10776 681 0,'0'0'144'16,"0"0"41"-16,0 0-18 16,0 0-71-16,0 0-87 15,0 0-9-15,103-2-13 0,-6-3 5 16,18 0-95 0,-2 3-124-16,-13 2-157 0</inkml:trace>
  <inkml:trace contextRef="#ctx0" brushRef="#br0" timeOffset="45176.44">10129 10992 138 0,'0'0'709'15,"0"0"-564"-15,0 0 43 16,0 0-123-16,0 0-48 15,-121 29-17-15,63 4 1 16,-3 16 13-16,2 10-11 0,10 5 7 16,17 2-7-16,15-7-3 15,17-5-4-15,0-12-4 16,26-9-56-16,11-16 43 16,2-17-22-16,6 0 36 15,-7-14 7-15,-11-13 4 16,-6 1-1-16,-17-1 11 15,-4-1-10-15,-3 4 6 16,-19 8-10-16,-12 8-3 16,-5 8 1-16,2 1-8 15,1 22-29-15,12 11-95 16,12 0-91-16,12 1-197 0</inkml:trace>
  <inkml:trace contextRef="#ctx0" brushRef="#br0" timeOffset="45703.9">11097 10878 1097 0,'0'0'7'16,"0"0"-7"-16,0 0-8 15,0 0 3-15,-101 40-26 0,74-27 5 16,9 0-1 0,4-2-1-16,7-9 19 15,7-2-2-15,0 0 8 0,0 0-4 16,4-15 6-16,16-5-34 16,-2-3 21-16,0 4 14 15,1 4-1-15,-7 10 1 16,-5 0-1-16,4 5-7 15,-8 5-8-15,0 10-4 16,-3 7 4-16,0-1 1 16,0-4 1-16,0-8-10 15,0-1 24-15,0-8-1 0,-3 0 3 16,3 0 10 0,0 0 48-16,-3 0 9 0,-5-8-14 15,4-5-24-15,1 0 24 16,3 0-1-16,0 5-33 15,0 3 7-15,0 5-16 16,0 0-12-16,0 0 0 16,15 10-22-16,-3 16 19 15,-3 10-1-15,-9 11-5 16,-21 6-5-16,-22 2-19 16,-16-1-52-16,-6-5-107 15,1-9-266-15</inkml:trace>
  <inkml:trace contextRef="#ctx0" brushRef="#br0" timeOffset="46257.65">12363 10290 338 0,'0'0'78'0,"0"0"107"15,0 0 20-15,29-83-82 16,-26 78-15-16,-3 4-15 16,0 1-51-16,0 4-40 15,0 30-2-15,0 21 0 16,-3 18 9-16,-9 13-9 15,-5 3 0-15,1 0-123 16,0-10-181-16,2-15-270 16</inkml:trace>
  <inkml:trace contextRef="#ctx0" brushRef="#br0" timeOffset="46459.03">11989 11011 618 0,'0'0'56'16,"0"0"173"-16,0 0-102 16,0 0-48-16,0 0-38 15,94 16 3-15,3-16 19 16,18 0-63-16,5 0-18 16,3-4-43-16,-11-2-144 15,-23-3-154-15,-29-1-179 16</inkml:trace>
  <inkml:trace contextRef="#ctx0" brushRef="#br0" timeOffset="46946.06">12220 11330 458 0,'0'0'359'15,"0"0"-236"-15,0 0-11 16,0 0-62-16,0 0-39 15,0 0-11-15,-61 123 26 16,41-62-25-16,6 4-1 16,8-2 0-16,6-9 0 15,0-10-10-15,10-10-36 16,10-14-1-16,2-10 5 16,5-10-8-16,12-3 50 15,-2-18 4-15,0-5-4 0,-11-7-13 16,-10-3 13-16,-16-7 1 15,0-4 9-15,-32-8-1 16,-6 1 8-16,-15 7 0 16,1 8 7-16,4 14-3 15,7 5 18-15,13 9 3 16,12-5 8-16,15-1-26 16,1-5 1-16,24-5-25 15,15-3-6-15,13 4 5 16,2 10-22-16,-2 8 10 15,-10 8 12-15,-12 10-4 16,-8 13-4-16,-15 14-4 16,-7 8 13-16,-3 5 2 0,-26 10-2 15,-10 0-46 1,-6-4-30-16,2-7-78 0,10-9-8 16,11-17-32-16,13-19-121 15</inkml:trace>
  <inkml:trace contextRef="#ctx0" brushRef="#br0" timeOffset="47984.86">13594 10986 560 0,'0'0'118'0,"0"0"2"16,0 0 38-16,0 0-104 16,0 0-35-16,0 0 5 0,27-11-16 15,-15 3 10-15,1 2 6 16,-7 3 4-16,-2 2 13 15,-4 1-3-15,0 0-8 16,0 0 7-16,0 0-25 16,0 11-12-16,0 18 3 15,-7 10-2-15,-9 9 43 16,-5 4-39-16,-3-3 5 16,-9 1-5-16,-7 0-5 15,-2-5-38-15,0 0-62 16,10-7-68-16,10-15-139 15,19-16-232-15</inkml:trace>
  <inkml:trace contextRef="#ctx0" brushRef="#br0" timeOffset="48185.88">14279 11044 1002 0,'0'0'126'0,"0"0"-72"16,0 0 74-16,0 0-59 16,0 0-37-16,0 0-31 15,0 16-1-15,13-3-10 16,14 4-58-16,12-7-132 16,10-10-263-16</inkml:trace>
  <inkml:trace contextRef="#ctx0" brushRef="#br0" timeOffset="48350.32">15162 11087 555 0,'0'0'160'0,"0"0"-160"15,0 0-1-15,0 0-47 16,98 10-57-16,-36-10-267 15</inkml:trace>
  <inkml:trace contextRef="#ctx0" brushRef="#br0" timeOffset="48516.75">15842 11076 518 0,'0'0'43'0,"0"0"100"15,0 0-8-15,0 0-62 16,0 0 0-16,0 0 17 15,0 4-72-15,15-1-18 16,12-3-67-16,4 0-215 16,7-10-267-16</inkml:trace>
  <inkml:trace contextRef="#ctx0" brushRef="#br0" timeOffset="49170.01">16774 10271 772 0,'0'0'13'16,"0"0"70"-16,0 0 29 15,0 0-30-15,0 0-8 16,-81-76-34-16,87 45 8 0,29-15-32 16,15-5-1-16,21 1-11 15,0 6 1-15,-5 15-4 16,-15 15-1-16,-18 14-1 16,-11 9-4-16,-11 33-13 15,-9 13 17-15,-2 15-4 16,-16 6 8-16,-19 10-3 15,-7-1 0-15,-4-2 1 16,4-8-8-16,10-14 1 16,12-12-5-16,13-10 2 15,7-9-7-15,0-6-2 16,27-11-9-16,10-5-23 0,11-8 48 16,9-5-1-1,1-12 3-15,-15 2 5 0,-14 3-2 16,-16 7-3-16,-13 5 42 15,0 0-20-15,0 12-22 16,-23 21 6-16,-3 10-4 16,-4 14 25-16,0 5-12 15,6 5 8-15,4 5-14 16,14 1 2-16,5 3 14 16,1-4-25-16,0-5 0 15,3-7 0-15,0-1 0 16,-3-7 0-16,0-5-1 15,-31-8 4-15,-15-2 3 16,-22 0-5-16,-6-4 2 16,-20-2-3-16,-12-6-26 0,-10-6-52 15,-14-5-91-15,-2-14-236 16</inkml:trace>
  <inkml:trace contextRef="#ctx0" brushRef="#br0" timeOffset="50786.55">18989 10836 772 0,'0'0'14'0,"0"0"-9"15,0 0 101-15,0 0-60 16,0 0-27-16,0 0-19 15,39 10 0-15,29-10 12 16,40 3 44-16,20-3-44 16,9 0 0-16,5-7-12 15,-17-2-13-15,-21 5-50 16,-29 1-33-16,-30-1-2 16,-27 1 31-16,-18 3-14 15,-9 0 10-15,-33 10 14 16,-13 4 51-16,-13 3 6 15,-7-5 0-15,-1 1 6 16,3-4 1-16,-2 5 13 16,10-4 19-16,14-3 15 0,18-4 34 15,13-3-8-15,13 3-6 16,5-3-4-16,2 0-51 16,0 0-18-16,16 7-1 15,26-3-13-15,27 2 8 16,18-2 5-16,7-4 0 15,0-5-2-15,-5-14-12 16,-5-4-12-16,-14 0-22 16,-15-1-93-16,-19-1 0 15,-20-3-5-15,-16 2-70 16</inkml:trace>
  <inkml:trace contextRef="#ctx0" brushRef="#br0" timeOffset="51042.56">19727 10535 26 0,'0'0'4'0,"0"0"133"15,-98-20 40-15,88 20-22 16,10-3 55-16,0 3-66 16,0-1-33-16,7-2-28 15,17 3-34-15,19 0 8 16,16 14-48-16,12 15 0 16,5 17-9-16,-11 8-1 15,-7 2-1-15,-13 6-2 16,-19 2 4-16,-22-3-4 15,-5 3 2-15,-38-1 0 16,-19-4-3-16,-17 1 0 0,-10 0-4 16,-3 2-45-16,8-6-59 15,14-16-131-15,30-20-144 16</inkml:trace>
  <inkml:trace contextRef="#ctx0" brushRef="#br0" timeOffset="55955.5">23243 9897 413 0,'0'0'66'16,"0"0"68"-16,0 0 44 0,0 0-88 15,0 0-18 1,0 0 6-16,0 0-45 0,-2 5-33 16,2 27-3-16,0 24 3 15,0 21 11-15,-5 12-11 16,-3 9-4-16,-3 1-8 16,5-5-145-16,3-19-138 15,1-19-87-15</inkml:trace>
  <inkml:trace contextRef="#ctx0" brushRef="#br0" timeOffset="56427.21">22560 10805 187 0,'0'0'50'0,"0"0"14"16,0 0-8-16,0 0-32 15,0 0 9-15,0 0-8 16,-55 0 11-16,52 0 18 0,1 0 11 16,1 0 35-16,-1 0-8 15,1 0-18-15,1 0-1 16,0 0-38-16,0 0-14 16,39 8-5-16,36 5-3 15,46 3 60-15,47-5-33 16,39-1-37-16,31-2 8 15,19-4-11-15,5-1-3 16,-17-3-1-16,-33 0 4 16,-47-10-16-16,-54-3-28 15,-48 1-56-15,-43 8-45 16,-20 4 2-16,-42 0-146 16</inkml:trace>
  <inkml:trace contextRef="#ctx0" brushRef="#br0" timeOffset="60468.2">22990 11054 317 0,'0'0'74'0,"0"0"2"15,0 0 117-15,0 0-90 16,0 0-53-16,66-132-30 0,4 53 3 16,18-8-8-16,13-12-4 15,0-7-11-15,2-3-4 16,-8-3-40-16,-13 11-38 16,-21 18-54-16,-22 26 12 15,-24 28 15-15,-15 29-3 16,-19 26-95-16</inkml:trace>
  <inkml:trace contextRef="#ctx0" brushRef="#br0" timeOffset="60648.35">23274 10905 25 0,'0'0'113'16,"0"0"114"-16,0 0 10 0,0 0-144 15,111-123-80-15,-34 45 9 16,8-15 8-16,5-13-19 15,-10 1-10-15,-8 13-1 16,-20 21-54-16,-16 32-55 16,-18 26-22-16,-18 13-135 15</inkml:trace>
  <inkml:trace contextRef="#ctx0" brushRef="#br0" timeOffset="62815.95">27433 7268 186 0,'0'0'24'0,"0"0"4"16,0 0 91-16,0 0-26 15,0 0 8-15,0 0-23 0,-10-40-12 16,8 40-13-16,-1 0-22 16,-3 0 2-16,-8 18-33 15,-9 18 0-15,-9 20 12 16,-5 9 0-16,-2 2 12 16,3 2-4-16,5-2-3 15,3-9 3-15,7-11-12 16,6 0-8-16,7-9 13 15,7-7-10-15,1-5-2 16,4-4 4-16,26-3-2 16,25-2 21-16,31-3 14 15,33 1-7-15,26-2-4 16,17-6-17-16,11-3-4 0,12-4-5 16,2 0 0-16,-5-10 10 15,-11-4-11-15,-26-1 0 16,-33 1 17-16,-32 2-17 15,-31 7 2-15,-25-3-1 16,-18 5 8-16,-6-1-2 16,-1-3-7-16,-28-5-4 15,-15-4-24-15,-17-4-6 16,-8-1 20-16,0-3 10 16,3-3 3-16,7-4-3 15,8 5 4-15,14 2 0 16,15 7 8-16,11 8 3 0,9 7 23 15,2-1-2-15,0 3-19 16,0 0 1-16,0 0-14 16,19 0 0-1,17 8 7-15,20 12 11 0,11 5 11 16,5 11-5-16,-5 6-17 16,-6 6 10-16,-9 8-17 15,-11-3 0-15,-18 8 2 16,-18-1-2-16,-8-2 0 15,-38 3 13-15,-22-3-3 16,-18-5 34-16,-13-7-42 16,-10-2 8-16,-1-2-3 15,2-5-7-15,9-2-7 16,10-4-83-16,16-5-64 16,17-12-110-16,18-14-226 0</inkml:trace>
  <inkml:trace contextRef="#ctx0" brushRef="#br0" timeOffset="67743.92">29989 7735 54 0,'0'0'22'16,"0"0"45"-16,0 0 8 0,0 0-42 15,0 0 5-15,0 0 5 16,0 0 15-16,0-27 14 16,0 22 0-16,0-3 16 15,-1 2-2-15,-2 0 9 16,-2 4-9-16,0 0-24 16,3 2-6-16,-1 0-32 15,-4 0-11-15,-4 0-9 16,-4 14-2-16,0 8-4 15,2 4-1-15,4 7 3 16,3-4-2-16,3 1 2 16,3-3 0-16,0-4 3 15,0-1-2-15,0-2 2 0,1-3-3 16,4-3 1 0,1 0 1-16,1-3-2 0,2 0 0 15,2 0 5-15,1-2-4 16,1 1 5-16,2-1-4 15,1-5 1-15,2 0 17 16,2-1-10-16,2-3 8 16,2 0 3-16,0 0-9 15,3 0 6-15,-2-3-6 16,-1-4-8-16,-2-3 13 16,-1 0-16-16,-2 1 4 15,-2-5 11-15,-2-1-5 16,-3-3 7-16,1-2-3 15,-2-8-8-15,-4-1 14 0,0-3-19 16,-7-5 0-16,0-4 1 16,0 4 0-16,-5 3 0 15,-9 4-3-15,-2 2 0 16,-4 6-3-16,-2 6 3 16,-3 0-3-16,-4 6 3 15,0 4-7-15,0 6 5 16,1 0-4-16,5 0-2 15,1 9 1-15,0 8 3 16,1 1 4-16,0 3 1 16,-3 1 0-16,3 0 8 15,2-1-9-15,2-3 0 16,4-4-1-16,1-5 1 0,5-1 0 16,2-5 0-16,4-1 1 15,1-2-2-15,0 0-5 16,0 0-40-16,0 7-59 15,0 3-97-15,3-2-156 16</inkml:trace>
  <inkml:trace contextRef="#ctx0" brushRef="#br0" timeOffset="71224.16">11535 12310 148 0,'0'0'41'0,"0"0"-20"16,0 0 44-16,0 0 12 15,0 0-38-15,0 0-4 16,0 0 13-16,0 0-4 16,0-5-6-16,0 5 15 15,0 0-9-15,0 0-7 16,0 7-4-16,0 16-16 16,-4 13-4-16,-2 18 44 0,-4 5-24 15,4 4-10 1,-3-1-14-16,1 0-2 0,2-4 4 15,-1-3-6-15,1-11 8 16,3-6 2-16,0-11 4 16,3-7 9-16,0-3-15 15,0-8 5-15,0 2-4 16,18-2 1-16,15 4 5 16,16-2 0-16,10-8 0 15,22 0 8-15,10-3-15 16,9 0-12-16,-2-3 10 15,4-7-10-15,-2 0-1 16,0-3 4-16,0-1-3 16,1 2 13-16,-6 1-13 15,-4-2 5-15,-10 3 9 0,-26 0-10 16,-10 1 0-16,-24 1-5 16,-12 3 2-16,-3 5 13 15,-6-3-9-15,0-1 7 16,-12-9-13-16,-11-1 2 15,-3-6-5-15,-4-3 3 16,0-3 0-16,5 3 9 16,1 3-6-16,9 3 23 15,6 7 15-15,2 7-12 16,4 1 17-16,3 2-15 16,0 0-20-16,0 0 8 15,0 0-19-15,3-1-4 0,19 1 2 16,11 0 2-16,7 0 6 15,-1 11-6-15,-5 14 0 16,-4 9-8-16,-7 4 12 16,-10 2-8-16,-13 4 2 15,-9-1-1-15,-24 4 1 16,-7 1-6-16,1-5-13 16,1-6-1-16,12-8-53 15,6-5-51-15,16-12-50 16,4-12-202-16,18 0-193 15</inkml:trace>
  <inkml:trace contextRef="#ctx0" brushRef="#br0" timeOffset="72194.77">13788 12609 128 0,'0'0'6'0,"0"0"4"16,0 0-3-16,0 0-7 16,0 0 0-16,0 0 0 0,11-62 8 15,-7 62 34 1,-4 0 37-16,0 0 6 0,0 0-5 15,0 0 10-15,0 0-1 16,0 0 19-16,0 0-18 16,0 0-15-16,0 0-8 15,0 0-22-15,0 0-13 16,-5 0 1-16,-8 6-19 16,-2 7-3-16,-2 1 11 15,4 2-7-15,-3 3 16 16,4 3-8-16,0 3-4 15,3 6 11-15,3-6-15 16,3 5 0-16,0-3 7 16,0-3-10-16,3 1 1 15,0-5-6-15,0 0-2 0,0-1 20 16,9-2-24-16,0-1 9 16,4-5-2-16,1 1-6 15,-2-1 4-15,2-7-6 16,6-2 0-16,-2-2 9 15,9 0-8-15,2 0 2 16,6-19 1-16,-5-5 0 16,2-6-3-16,0-9-1 15,-5-4-11-15,-8-3 10 16,-4-4-27-16,-7 4 12 16,-4 2 13-16,-4 9 2 15,0 8-2-15,-4 7 3 0,-12 8 0 16,-1 2 18-16,-6 0-18 15,-5 6 1-15,-5 4-1 16,-4 0-2-16,6 0 1 16,1 0 0-16,5 0 1 15,8 4-4-15,8-1 4 16,3-3 0-16,6 2 0 16,0-2 0-16,0 0 0 15,0 0-2-15,0 0 2 16,0 0-1-16,0 0 4 15,0 0-3-15,0 0 1 16,0 0 0-16,0 0 9 16,0 0-10-16,0 0 1 0,0 0 12 15,0 0-12 1,0 0 8-16,0 0 0 0,0 0 1 16,0 0 0-16,0 0-6 15,0 0-1-15,0 0 6 16,0 0-9-16,0 0 0 15,0 0 2-15,0 0-1 16,0 0 0-16,0 0-1 16,0 0 0-16,0 0-1 15,0 0 1-15,0 0-31 16,0 0-72-16,-4 10-110 16,-12 4-124-16,-10-4-191 15</inkml:trace>
  <inkml:trace contextRef="#ctx0" brushRef="#br0" timeOffset="73272.47">3824 14070 502 0,'0'0'19'16,"0"0"12"-16,0 0 94 0,0 0-71 16,0 0-45-16,0 0 8 15,6 0-2-15,24-14 19 16,9-9 24-16,4-4-32 15,-1-4-3-15,-6 0-9 16,-11 1-11-16,-4-1-2 16,-12 2 6-16,-3 4 3 15,-6 4 9-15,0 9-2 16,0 5-4-16,-6 7 25 16,-6 0-16-16,-12 16-22 0,-6 18-4 15,-4 18-4 1,1 12 6-16,6 4-1 0,8-2 3 15,8-4-8-15,4 2 9 16,-2-4-1-16,0-5 0 16,-3-2 0-16,-3-3 6 15,-6-4-6-15,-6 0 0 16,-4-10 0-16,-2-6 4 16,-7-6-4-16,1-7 9 15,5-4-7-15,-2-11 4 16,9-2-4-16,5-7 5 15,1-12 5-15,12 2-9 16,3-3 3-16,6 6 0 16,0 2 2-16,0 2 4 15,6 5-12-15,6 5-12 0,3 0 11 16,4 19-8-16,8 20 9 16,3 10 1-16,0 12 9 15,0 4 13-15,-5 2-17 16,-1 1-6-16,-2-4 5 15,2-5-5-15,-3-13-3 16,9-6-49-16,4-20-60 16,9-17-39-16,4-6-203 15</inkml:trace>
  <inkml:trace contextRef="#ctx0" brushRef="#br0" timeOffset="74014.93">5234 13716 126 0,'0'0'78'0,"0"0"-1"16,0 0 84-16,0 0-78 0,0 0-14 15,0 0 17-15,0 0-19 16,0 0-1-16,0 0-22 16,0 2-11-16,0 13-5 15,0 7-20-15,-6 21 14 16,-5 10 4-16,-8 10-26 15,1 3 0-15,-3 4-48 16,5-11-116-16,7-3-72 16,9-17-68-16</inkml:trace>
  <inkml:trace contextRef="#ctx0" brushRef="#br0" timeOffset="74330.48">4737 14455 281 0,'0'0'136'16,"0"0"-19"-16,0 0 149 15,0 0-134-15,0 0-36 16,0 0-39-16,-30 14-19 15,72-14-26-15,31 0 11 16,24 0 33-16,19-10-31 16,5 1-19-16,-3-2-3 0,-9 2 5 15,-11 1-16-15,-20 2-1 16,-26 0-65-16,-22 6-29 16,-21 0-71-16,-9 0-128 15,-33 7-3-15</inkml:trace>
  <inkml:trace contextRef="#ctx0" brushRef="#br0" timeOffset="74922.31">5046 14642 458 0,'0'0'91'0,"0"0"168"16,0 0-142-16,0 0-85 0,0 0-12 15,0 0 5 1,110-47-19-16,-58 30-6 0,-7 7-11 15,-9 3 4-15,-15 4-44 16,-12 3-2-16,-9 0 20 16,0 0 4-16,-2 0 18 15,-23 12-5-15,-11 5 16 16,-6 0 5-16,-4 0-3 16,3 2 3-16,1-5 3 15,5-1 0-15,7-4 20 16,9 2-12-16,6-7 7 15,3 1 1-15,5 0-8 16,1 1-9-16,0 7-7 16,0 7 2-16,-2 3-4 0,1 1 2 15,1 1 0-15,3-1 0 16,0-2 4-16,0-8 0 16,0 0 10-16,3-12-9 15,0 1 19-15,0-3-9 16,0 0 6-16,0 0 17 15,0 0-7-15,0 0 1 16,15-3-9-16,12-3-4 16,9-1 7-16,5 4-26 15,1 0 1-15,0 3-3 16,-5 0 2-16,-4 14 0 16,-8 4-2-16,-10 6-1 15,-7 1-1-15,-8 9 2 16,0-1 2-16,-27 7 3 15,-12-4-2-15,-6-4 4 0,-7 0-3 16,0-10 2-16,4-8-8 16,5-8-4-16,7-6-53 15,8-12-37-15,11-29-158 16,13-5-295-16</inkml:trace>
  <inkml:trace contextRef="#ctx0" brushRef="#br0" timeOffset="75305.8">6075 14475 604 0,'0'0'159'16,"0"0"-96"-16,0 0 83 0,0 0-96 15,0 0-47-15,0 0-3 16,3 37 7-16,-3-6 0 16,-12 8 22-16,-4 4-18 15,-7 2-11-15,1-4-7 16,-2 2-148-16,2-14-185 16</inkml:trace>
  <inkml:trace contextRef="#ctx0" brushRef="#br0" timeOffset="75784.57">7677 13706 403 0,'0'0'291'0,"0"0"-148"15,0 0 90-15,0 0-114 16,0 0-78-16,0 0-21 15,-18 17-20-15,9 36-10 16,-3 20 10-16,-1 16 0 0,7 3-21 16,1 3-108-16,-1-8-130 15,-1-19-236-15</inkml:trace>
  <inkml:trace contextRef="#ctx0" brushRef="#br0" timeOffset="76025.7">7228 14561 746 0,'0'0'75'0,"0"0"152"16,0 0-104-16,0 0-55 16,0 0-34-16,82 1 2 15,-12-5 28-15,18-9-46 16,9 0 0-16,2 0-18 0,-1 0-6 15,-10 2-2-15,-15 5-68 16,-15 2-62-16,-16 4-21 16,-18 0-146-16,-24 0-130 15</inkml:trace>
  <inkml:trace contextRef="#ctx0" brushRef="#br0" timeOffset="76302.43">7486 14723 836 0,'0'0'93'16,"0"0"115"-16,0 0-78 15,0 0-50-15,0 0-33 16,0 0-25-16,-6 10-22 15,3 23-3-15,-3 16 3 16,0 18 6-16,-6 9-2 16,-1-3-8-16,2-4-46 15,5-10-83-15,6-17-48 16,0-14-82-16,14-25-237 16</inkml:trace>
  <inkml:trace contextRef="#ctx0" brushRef="#br0" timeOffset="76596.23">7838 14829 1037 0,'0'0'18'0,"0"0"83"16,0 0-54-16,-18 72-33 16,8-21-9-16,7 1 15 15,3-5-20-15,0-8-3 16,19-12 2-16,8-11-13 15,4-12-21-15,5-4 10 16,0-21-10-16,-8-17 35 0,-7-9-9 16,-15-5 9-16,-6 1 15 15,-13 5-5-15,-20 13-6 16,-3 17-4-16,-3 16-1 16,2 10-3-16,0 22-12 15,11 9-58-15,13 1-90 16,13-13-204-16</inkml:trace>
  <inkml:trace contextRef="#ctx0" brushRef="#br0" timeOffset="76808.28">8806 14439 1215 0,'0'0'77'0,"0"0"77"15,0 0-6-15,0 0-124 16,0 0-24-16,0 0-22 16,3 66 21-16,-6-3-29 15,-6 6-86-15,-4-2-90 16,4-11-134-16,1-19-275 16</inkml:trace>
  <inkml:trace contextRef="#ctx0" brushRef="#br0" timeOffset="77015.84">9917 13689 1263 0,'0'0'8'0,"0"0"47"15,0 0 6-15,0 0-59 16,0 0-2-16,-42 90-3 15,29 2-16-15,-9 12-27 16,-2-3-93-16,0-9-63 16,0-9-242-16</inkml:trace>
  <inkml:trace contextRef="#ctx0" brushRef="#br0" timeOffset="77210.86">9595 14450 844 0,'0'0'185'16,"0"0"-24"-16,0 0 79 16,0 0-96-16,0 0-84 15,0 0-58-15,46 0-4 16,32 0 4-16,22-3-6 16,12-2-80-16,-12 2-124 15,-18 3-127-15,-27 0-47 16</inkml:trace>
  <inkml:trace contextRef="#ctx0" brushRef="#br0" timeOffset="77427">9455 14843 835 0,'0'0'231'16,"0"0"-78"-16,0 0 11 15,0 0-102-15,0 0-62 16,0 0-8-16,-12 112 8 16,3-39 0-16,-11 5-12 15,0 3-53-15,-5-6-87 16,5-3-82-16,8-19-191 16</inkml:trace>
  <inkml:trace contextRef="#ctx0" brushRef="#br0" timeOffset="77764.58">9788 14882 1013 0,'0'0'101'16,"0"0"153"-16,0 0-151 16,0 0-97-16,0 0-6 15,0 0-13-15,-4 17 10 16,-3 14-10-16,-2 6 13 15,9-3-10-15,0-1-28 16,9-4 4-16,18-5-1 16,9-2-3-16,-1 2 22 0,7-7-20 15,-9-1-2-15,-9-3 23 16,-9-2 7-16,-6-2 6 16,-9 1 2-16,0 10 0 15,-24 2 36-15,-13 2-20 16,-14 6-5-16,-6-8-11 15,-1-2-4-15,3-6-31 16,10-12-55-16,8-2-154 16,19-36-189-16</inkml:trace>
  <inkml:trace contextRef="#ctx0" brushRef="#br0" timeOffset="77931.69">9795 14800 771 0,'0'0'169'0,"0"0"-2"16,0 0-26-16,0 0-90 16,0 0-48-16,133-17 10 15,-63 0-13-15,9-3-113 16,-5-6-174-16,1-3-377 16</inkml:trace>
  <inkml:trace contextRef="#ctx0" brushRef="#br0" timeOffset="78343.35">11737 14601 839 0,'0'0'77'16,"0"0"2"-16,0 0 73 15,0 0-95-15,0 0-57 16,0 0-5-16,-14 20 3 16,-2 30 1-16,-16 16 0 15,0 4-56-15,-2-2-153 16,13-13-218-16</inkml:trace>
  <inkml:trace contextRef="#ctx0" brushRef="#br0" timeOffset="78613.05">12869 14548 913 0,'0'0'125'0,"0"0"-118"0,0 0-13 16,0 0 6-16,130-12-91 15,-33-8-228-15</inkml:trace>
  <inkml:trace contextRef="#ctx0" brushRef="#br0" timeOffset="78777.48">14198 14534 785 0,'0'0'0'0,"0"0"-74"16,0 0-65-16,106 2-252 15</inkml:trace>
  <inkml:trace contextRef="#ctx0" brushRef="#br0" timeOffset="78927.03">15217 14601 897 0,'0'0'44'15,"0"0"-3"-15,0 0-41 16,0 0-187-16,0 0-284 16</inkml:trace>
  <inkml:trace contextRef="#ctx0" brushRef="#br0" timeOffset="79505.1">17174 13802 998 0,'0'0'7'16,"-33"-79"41"-16,33 36 39 15,6 0-69-15,27-1-18 0,12 9-23 16,13 8-38 0,-2 10-26-16,1 14 13 0,-7 3-8 15,-14 23 32-15,-10 21-5 16,-17 12 43-16,-9 9 2 16,0 1 6-16,-15 1 4 15,-5-5 6-15,3-12-6 16,-2-5 0-16,5-8 15 15,5-13 1-15,3-8 23 16,6-9-27-16,0-4-6 16,0 0 22-16,0-3-3 15,0 0 17-15,0 0 16 16,0 0-13-16,0 4-5 16,0-1-16-16,-10 11-23 15,-9 11-2-15,-4 9 4 0,-7 11 9 16,1 3 3-16,6 7-5 15,8 2 9-15,3 1-12 16,7 5-4-16,2 3-2 16,3 1 3-16,0-1-4 15,0-4 0-15,-1-3 4 16,-8-9-7-16,-10-3 3 16,-11-4 0-16,-12-6 6 15,-13-5-6-15,-11-5 0 16,-8-5-2-16,0-5-19 15,12-10-28-15,16-7-39 16,20-4-170-16,22-32-249 0</inkml:trace>
  <inkml:trace contextRef="#ctx0" brushRef="#br0" timeOffset="80030.07">18489 14310 911 0,'0'0'101'0,"0"0"-86"16,0 0 98-16,0 0-27 16,0 0-34-16,0 0-43 0,-4-16-6 15,62 19-2 1,25 4 6-16,22-7-6 0,10 0-1 15,1 0-19-15,2-4 1 16,-9-2-12-16,-4-1-2 16,-10 2 0-16,-16-2 6 15,-19 0-17-15,-25-1-21 16,-15 0-19-16,-20 1 71 16,-13-7 8-16,-26-5-17 15,-13-5-6-15,2 4 17 16,13 6 10-16,10 5 35 15,11 6-16-15,6-2 32 16,6 2-2-16,4 3 5 16,0-2 0-16,0 2-25 0,0 0-13 15,3 0-16 1,18 0-10-16,12 0 4 0,5 7-3 16,4 10 1-16,-2 6 2 15,-8-1-17-15,-13 8 21 16,-8-3-13-16,-11 5-6 15,-8 2 16-15,-27 6-22 16,-18 1-7-16,-5 4-49 16,0-3-107-16,9-5-103 15,16-8-94-15</inkml:trace>
  <inkml:trace contextRef="#ctx0" brushRef="#br0" timeOffset="80742.23">20687 14053 43 0,'0'0'287'0,"0"0"-252"15,0 0 105-15,0 0-69 16,0 0-33-16,0 0-18 16,-10 0-11-16,4 6 1 15,0 14-10-15,-4 4 33 0,3 5 38 16,-2 7-39-16,-1 0-5 15,5 1-5-15,5-1 5 16,0-3-2-16,0-3-23 16,7-1 7-16,7-7 15 15,2-3-19-15,4-4 2 16,0-7 3-16,9-2 13 16,2-6 14-16,3 0-16 15,1 0 5-15,-7-9 18 16,0-8-20-16,-2-3 7 15,-7-2-1-15,-4-8-17 16,-1-1-1-16,-7-4-10 16,-4 1 0-16,-3-3 15 0,0 1-4 15,0 10 0-15,-10 6 1 16,-4 3-10-16,-8 5-4 16,-4 2-1-16,-3 6-9 15,-9 1 2-15,-1 3-32 16,-4 7-26-16,-3 22-44 15,2 8-114-15,3 6-225 16</inkml:trace>
  <inkml:trace contextRef="#ctx0" brushRef="#br0" timeOffset="82840.14">17885 16480 588 0,'0'0'143'15,"0"0"-106"-15,0 0 52 0,0 0 22 16,0 0-60-16,0 0-29 15,0 0-7-15,22-6 14 16,27-7-2-16,20-6 10 16,15-2-13-16,7-5-17 15,-4 3-7-15,-6-2 0 16,-10 7-24-16,-15 4-6 16,-11 4-67-16,-15 7-36 15,-18 3-56-15,-12 0-57 16,-12 13-53-16</inkml:trace>
  <inkml:trace contextRef="#ctx0" brushRef="#br0" timeOffset="83125.89">18039 16682 107 0,'0'0'100'16,"0"0"52"-16,0 0 20 16,0 0-1-1,0 0-30-15,0 0-32 0,-42 22-17 16,66-31-31-16,21-11-34 15,23-2 6-15,17-8-25 16,3 2-6-16,0 2 7 16,-4 4-5-16,-14-1 10 15,-10 7-12-15,-18-1 20 16,-17 6 25-16,-11 5 5 16,-7 4-12-16,-7 0-6 0,0 2-24 15,0 0-10-15,0 0-1 16,0 0-54-16,-8 4-62 15,-1 13-69-15,3 0-78 16,6-5-183-16</inkml:trace>
  <inkml:trace contextRef="#ctx0" brushRef="#br0" timeOffset="83958.11">21459 10833 549 0,'0'0'5'0,"0"0"4"15,0 0 172-15,0 0-70 16,-80-20-100-16,51 49-7 15,-4 11-4-15,4 9 16 16,2 9-2-16,13 0-2 16,10-1 22-16,4-5-23 15,3-8 1-15,20-9-3 16,6-10-7-16,10-16 9 16,6-9 25-16,10-1 17 0,10-28 2 15,5-10-34-15,-4-10-9 16,-11-5 22-16,-13-6-15 15,-17-2 1-15,-17-8-13 16,-8 4 6-16,-25 3-4 16,-17 17-7-16,-15 14-4 15,-6 20 0-15,1 12-7 16,0 12-19-16,12 27-18 16,14 13-41-16,21 9-45 15,15-2-165-15,0-10-130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05:48:17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2728 3713 432 0,'0'0'82'0,"0"0"-36"15,0 0 110-15,0 0-43 16,0 0-74-16,0 0-24 16,0 0-7-16,-3-14-2 15,3 14-6-15,0 0 2 16,0 0-7-16,0 0 3 15,10 0 2-15,5 0 7 16,5-8-1-16,-1-6 5 16,-1-4-5-16,-2 0 0 15,-8 1 8-15,-5-2-5 0,-3 9 17 16,0 2 12-16,0 6-22 16,-12 2 14-16,-12 20-30 15,-6 18-10-15,-1 12 9 16,7 2-7-16,9-12-3 15,15-14 11-15,0-15-7 16,0-3 0-16,9-8 0 16,13 0 0-16,8-3 7 15,3-22 5-15,-2-1-4 16,-7-3 7-16,-15 0-4 16,-9 2 6-16,0 2 4 15,-9 2-6-15,-12 9 15 16,-1 10-11-16,-1 4 7 15,-5 24-19-15,4 18-10 16,2 5 2-16,10-2 1 0,12-15 0 16,0-12 5-16,6-10-10 15,16-6 3-15,1-2 9 16,7-9 2-16,1-16 2 16,-4-8 8-16,-8-3-10 15,-7-1 11-15,-12 3 2 16,0 2 18-16,-12 11-2 15,-7 6 3-15,-1 11 0 16,-2 4-22-16,-2 10-12 16,-1 13-7-16,7 1-1 15,6 3-7-15,6-7-15 16,6-2-48-16,3 0-24 16,25 1-64-16,8-7-147 0,4-10-174 15</inkml:trace>
  <inkml:trace contextRef="#ctx0" brushRef="#br0" timeOffset="1498.02">5653 3202 76 0,'0'0'99'15,"0"0"-4"-15,0 0-5 16,0 0 15-16,0 0 22 16,0 0 11-16,30-65-7 15,-33 52-36-15,-14 2-44 16,-17 2-20-16,-8 8 3 15,-16 1-28-15,-15 24-1 16,-3 32-5-16,4 24-11 0,11 19 9 16,25 9-2-16,20 0 3 15,16-9-4-15,22-16 5 16,29-19 0-16,19-29-22 16,21-22 5-16,9-13 15 15,7-31-8-15,-5-25-4 16,-11-13-2-16,-14-6 0 15,-17 5 13-15,-21 6-4 16,-21 10 7-16,-14 9 9 16,-4 12-4-16,0 16 9 15,0 14 29-15,-10 3-23 0,1 32-20 16,3 12-20 0,1 16 15-16,5 0 3 0,8-2 0 15,17-12-3-15,8-10 2 16,3-14-1-16,4-13 4 15,3-9-13-15,-4-12 6 16,-6-19 5-16,-6-10 2 16,-15-5 0-16,-12-1 14 15,-3-2-13-15,-27 7 0 16,-6 8 3-16,0 14-4 16,-1 18 6-16,4 2-6 15,11 16-11-15,4 9-2 16,12-1-3-16,6-3 6 15,9-5-16-15,21-9 5 0,13-5 21 16,5-2 0-16,10-17 9 16,0-9 3-16,-6-6 5 15,-7 3 14-15,-8 2-3 16,-11 9 3-16,-7 5-10 16,-4 13-21-16,-3 0-8 15,7 28-2-15,4 14 10 16,2 9 3-16,2 1-3 15,-2-10 0-15,2-9 0 16,-9-10 2-16,-3-9-2 16,-3-11 5-16,-2-3-3 15,10-4 18-15,5-23 24 16,8-11 19-16,6-11-21 0,-2-5-33 16,-6 3 14-1,-4 13-19-15,-9 14-3 0,-5 19-2 16,1 5-15-16,-2 25-18 15,1 17 28-15,4 14-12 16,-1 7-18-16,9 1-41 16,8-9-27-16,3-14 30 15,6-15-27-15,1-19 73 16,-4-7 4-16,-3-23 24 16,-5-15 0-16,-7-10 9 15,-2-5 80-15,-5-6-45 16,-4 5 37-16,2 5-6 0,-8 16-25 15,-1 16 19 1,-3 12-35-16,-3 5 5 0,3 0-39 16,5 19-22-16,14 17-4 15,11 15 26-15,9 8 12 16,7 1-12-16,-3-9 0 16,-4-12 1-16,-11-15 1 15,-14-12 7-15,-10-12-5 16,-4 0 15-16,3-26 62 15,0-23 4-15,6-19-75 16,-3-19-7-16,0-9 2 16,1 6-10-16,-1 20-7 0,2 26-10 15,-2 27 9 1,7 17-81-16,11 7-87 0,4 29-33 16,2 9-102-16,3 6-68 15</inkml:trace>
  <inkml:trace contextRef="#ctx0" brushRef="#br0" timeOffset="2363.75">8072 3447 62 0,'0'0'193'0,"0"0"70"16,0 0-31-16,0 0-80 15,0 0-16-15,0 0-57 16,0 3-54-16,0-3-15 16,0 1-10-16,0 4-9 15,17-2-8-15,8 2 17 16,5-1-7-16,3-4 7 15,-2 0-3-15,-4-4 2 0,-2-10-9 16,-10-6-24-16,-9-7 30 16,-6-5 7-16,0-6-6 15,-21 4 3-15,-1 9 0 16,-1 10 6-16,-5 15 1 16,-5 16-7-16,0 33-15 15,1 18 6-15,15 12 6 16,17 4-4-16,6-10-5 15,24-11-5-15,16-16-40 16,8-20 13-16,9-20 1 16,8-6 22-16,-5-34-37 15,-5-18 40-15,-9-7-10 16,-19-7 21-16,-15-5 7 0,-15 7 7 16,-3 11-6-16,-3 14 12 15,-9 21 41-15,0 17 9 16,-3 1-46-16,3 22-17 15,5 11-12-15,7-1 11 16,4-1-13-16,26-7-4 16,12-5 14-16,13-8-5 15,6-5 9-15,3-6 6 16,-17 0-4-16,-9 0 6 16,-18 0-6-16,-13-2-1 15,-7 2 20-15,0 0-21 16,0 28 1-16,-13 15 2 0,-1 13 11 15,1 0-1 1,13-4-13-16,0-8 0 0,24-12-2 16,13-15 2-16,12-17-1 15,5-8 1-15,4-31 18 16,-1-14-17-16,-11-5-1 16,-10-5 0-16,-14 1 14 15,-14 2-12-15,-8 6 8 16,0 13 2-16,-8 16 59 15,-1 13 6-15,2 9-7 16,1 3-38-16,-6 0-31 16,-3 15-1-16,3 7-2 15,-1 6 1-15,13 3-2 16,0 11 3-16,28 8 0 0,18 2 6 16,14 1 15-1,1-10-18-15,-9-10 2 0,-16-13-4 16,-18-9 1-16,-15-5-2 15,-6 5 0-15,-36 4 0 16,-19 9-2-16,-15 1 2 16,-3-3-32-16,8-4-18 15,12-5-41-15,14-9-70 16,17-4-121-16,22-24-3 16,6-25-58-16</inkml:trace>
  <inkml:trace contextRef="#ctx0" brushRef="#br0" timeOffset="2675.73">9333 3456 120 0,'0'0'169'0,"0"0"-19"16,88-19-68-16,-78 19 28 16,-4 2-34-16,0 12-35 15,3 3 6-15,3 1-12 16,0-1-15-16,4-2-1 16,-1-6-10-16,6-7 3 15,4-2 11-15,2 0-10 16,3-18 4-16,4-12-6 15,-7-11-9-15,-8-7 12 16,-12-5-14-16,-7 6 0 16,-3 13 8-16,-20 18-6 15,-7 16 11-15,-5 10-13 0,-7 32 11 16,0 17-11-16,2 13 8 16,17 6 4-16,10-3 2 15,13-3-13-15,13-8-2 16,40-13-2-16,38-5-27 15,41-17-13-15,28-18-197 16,19-11-129-16</inkml:trace>
  <inkml:trace contextRef="#ctx0" brushRef="#br0" timeOffset="3087.71">11178 3575 224 0,'0'0'250'16,"34"-75"-248"-16,-4 41 82 15,0 1 27-15,-11 12-21 16,-7 9-50-16,-8 12-40 15,1 17 0-15,-5 34-6 16,0 24 6-16,0 10 22 16,0-6-8-16,9-19-14 0,10-22 3 15,4-18 2-15,11-18-1 16,15-9 7-16,8-34 10 16,-2-18-16-16,-10-12-5 15,-22-7-1-15,-16 0 1 16,-7-1 4-16,-27 9-4 15,-15 15-9-15,-10 20 4 16,-3 27-1-16,1 10-7 16,8 32-21-16,16 15-68 15,24 4-63-15,6-3-102 16</inkml:trace>
  <inkml:trace contextRef="#ctx0" brushRef="#br0" timeOffset="3321.33">11980 3375 397 0,'0'0'155'16,"0"0"66"0,0 0-73-16,-7-73-10 0,1 73-27 15,-3 15-111-15,-9 35-2 16,0 39 2-16,1 43 19 16,7 29 5-16,4 27 12 15,-4 5-35-15,-5-5 9 16,-12-14-10-16,-6-31-2 15,-2-32-76-15,3-33-18 16,-5-32-11-16,4-36-37 16,-5-23-108-16,6-49-173 15</inkml:trace>
  <inkml:trace contextRef="#ctx0" brushRef="#br0" timeOffset="3449.17">11486 4082 319 0,'0'0'146'0,"0"0"28"16,29-78 0-16,17 63-125 15,29 1-49-15,26 0 0 16,22-1-5-16,24-3-71 16,11-8-174-16,0-7-206 15</inkml:trace>
  <inkml:trace contextRef="#ctx0" brushRef="#br0" timeOffset="4917.58">13516 3419 631 0,'0'0'26'16,"0"0"178"-16,0 0-45 0,0 0-86 15,0 0-73-15,0 0-6 16,-13 90-10-16,7 29 16 16,-1 20 19-16,1 11-19 15,-2-5 0-15,3-20 1 16,1-23-1-16,1-30-3 15,3-30-29-15,0-25-16 16,0-17 3-16,-4-23 34 16,-2-32 6-16,0-23-36 15,0-26 32-15,0-18 9 16,-3-24 1-16,4-12-1 16,4-6 4-16,1 14 2 15,10 35-5-15,19 32 5 16,8 37-6-16,8 29-6 15,10 17-10-15,4 3-8 0,0 31 6 16,-11 8-17-16,-16 5 11 16,-18 2 12-16,-14-2 4 15,-6 3 8-15,-27-5 0 16,-7-1 1-16,-5-5 17 16,2-6 2-16,8-10-1 15,16-9-7-15,6-8 2 16,13-6-14-16,0 0-2 15,16-9-15-15,26-21 10 16,19-10 3-16,12-14-20 16,0-3-45-16,-7-7 0 15,-14-1 14-15,-16 7 50 16,-14 14 5-16,-13 18 6 16,-9 14 33-16,0 12 53 0,-15 0-39 15,-15 0-52-15,2 15-1 16,-2 4 16-16,11 2-13 15,13-1-3-15,6-2-4 16,3 1-5-16,25-3 9 16,14-3 0-16,8-3 2 15,2-3 1-15,-4 0-1 16,-6 2 3-16,-12 2-5 16,-9 3-5-16,-6 6 3 15,-9 5-7-15,-6 5 9 16,0 4-3-16,0-6 3 0,0-3-19 15,3-7-71-15,13-10-15 16,14-8 23-16,15 0 31 16,7-17 30-16,0-12-11 15,-1-8 32-15,-11-10 2 16,-8-5 18-16,-9 5 36 16,-3 12 20-16,-11 16 35 15,-9 11 22-15,0 8-9 16,0 0-103-16,0 3-21 15,0 18-27-15,-3 4 19 16,3 2 7-16,0-1 0 16,14-9-3-16,8-8 1 0,4-6 0 15,9-3-1-15,1-3 4 16,4-17 0-16,-5-8-4 16,-6-3-5-16,-10-2 7 15,-11-6 0-15,-8 4 4 16,0 6 2-16,-20 13-4 15,-9 16 0-15,-10 9-9 16,-10 29-3-16,4 18 11 16,5 10 0-16,17 2-3 15,17-3 3-15,6-10-8 16,29-14-66-16,20-13 23 16,13-21 23-16,13-7-5 15,1-15 14-15,0-19 15 16,-14-6-5-16,-7-2 10 15,-12-7 0-15,-12-6 61 0,-4-6 33 16,-12 4-16-16,-4 13 28 16,-4 17-38-16,-7 15 32 15,0 12-60-15,0 0-34 16,0 5-6-16,0 24-23 16,0 17 23-16,6 17 7 15,14 9-4-15,15 3 10 16,7-4-9-16,4-6 0 15,-4-19 13-15,-8-14-14 16,-7-18 5-16,-10-14 27 16,-1-5 8-16,1-32 38 15,1-17-32-15,5-14-45 0,-3-10 2 16,-1 3-6 0,0 10-10-16,-1 14-26 0,-6 22-20 15,-3 16-27-15,8 9-57 16,9 4-71-16,10 0-103 15,6 9 68-15,4 6-15 16</inkml:trace>
  <inkml:trace contextRef="#ctx0" brushRef="#br0" timeOffset="5095.05">15965 3242 55 0,'0'0'165'0,"0"0"15"16,0 0 16-16,0 0-12 16,0 0-61-16,0 0-55 15,16 16-67-15,-12 18 14 16,-1 15-7-16,-3 10 13 0,0 7-16 15,0-6-1-15,0-9-4 16,0-14-46-16,0-17-34 16,3-19-61-16,18-4-68 15,16-31 106-15,9-18-175 16</inkml:trace>
  <inkml:trace contextRef="#ctx0" brushRef="#br0" timeOffset="5212.35">16329 3013 120 0,'0'0'223'0,"20"-82"52"15,-20 75-38-15,0 7-140 16,0 0-97-16,0 24-39 16,-7 17-44-16,-10 17-25 0,4 4-131 15,1-5-128-15</inkml:trace>
  <inkml:trace contextRef="#ctx0" brushRef="#br0" timeOffset="6126.91">16604 3331 531 0,'0'0'68'15,"0"0"146"-15,0 0-144 16,0 0-70-16,0 0-19 16,-54 74 16-16,44-20-5 15,4 4 8-15,6-2-7 16,0-11 7-16,0-11-11 15,12-15-6-15,2-13-13 0,8-6-9 16,3-15-10-16,2-21-10 16,-1-12 25-16,-3-10-22 15,-13-9 29-15,-8-6 5 16,-2 2-5-16,-9 13 27 16,-14 20 10-16,-3 20 45 15,-7 18-18-15,-3 5-37 16,5 27-2-16,2 13 0 15,18 5-5-15,11 1 2 16,13-6-22-16,26-9-13 16,8-11 27-16,8-14 13 15,1-10 2-15,1-1 9 0,-2-12-5 16,-2-13 2 0,-3-9 9-16,-3-7-4 0,-5-5 15 15,-3-7-9-15,-10 5 0 16,-7 11-8-16,-9 17 9 15,-7 16 19-15,-6 4-39 16,1 24-39-16,1 11 39 16,3 7 0-16,1 0 1 15,4-11 1-15,0-4-2 16,10-12-7-16,-1-9 0 16,7-6 7-16,5 0 18 15,9-18-10-15,2-7-5 16,0-7 4-16,-2 3-4 0,-9 3 5 15,-8 9-8 1,-12 10 1-16,-5 7-4 0,-4 2-3 16,-1 23-27-16,1 8 33 15,1 1 6-15,9-5 1 16,1-4-7-16,16-8 0 16,5-10 15-16,9-6-7 15,3-1 7-15,6-12 0 16,1-12-10-16,-2-7 4 15,-5-7-2-15,-4-5-2 16,-4-7-1-16,-1-3-4 16,-8 5 0-16,-16 14 15 0,-5 12 66 15,-8 16 37 1,0 6-44-16,0 0-48 0,-3 3-26 16,-9 17-15-16,2 5 15 15,4 6 0-15,6 3 0 16,0-1-1-16,10 0 1 15,9 0 0-15,7 1 4 16,-4-2-4-16,2-2 0 16,-15-5 0-16,-9-4-3 15,0-1 0-15,-39 1-12 16,-22 1-8-16,-30-2-34 16,-26 0-89-16,-3-7-123 15,2-5-229-15</inkml:trace>
  <inkml:trace contextRef="#ctx0" brushRef="#br0" timeOffset="11031.58">2725 3745 220 0,'0'0'5'0,"0"0"30"16,0 0 80-16,0 0-69 15,0 0 2-15,0 0-12 16,-36-23-15-16,36 22 2 15,0 0 0-15,3 1-2 16,18-3-8-16,19 2 38 16,14-2-15-16,25 0-28 15,24 1 5-15,25-1 9 16,24 3-18-16,14-1 6 16,16-2-10-16,13-2 4 15,13 0 3-15,20-4-1 16,15-2-1-16,12-1 7 15,6 1-11-15,9 1-1 16,3 4 1-16,1 2 0 0,4 4 3 16,-5 0-4-16,-2 0 0 15,-4 0 2-15,0 4 1 16,2 5-5-16,1 0 2 16,6 3 0-16,10-4 2 15,5 2-2-15,6-3-1 16,7-1 1-16,2 3 0 15,7-1 0-15,-3 2 0 16,5 0 0-16,4 2 2 16,2 0-2-16,-2-2 0 15,2 0-2-15,-2 1 2 0,-7 0 0 16,-2 0 0-16,-4-1 0 16,-7 1 3-16,-6 0-3 15,-11-2-1-15,-6 1 1 16,-17-2 0-16,-8-4 0 15,-14 1-1-15,-16-5 1 16,-23 3-3-16,-19-3 6 16,-21 2-3-16,-22-2 0 15,-18 0-1-15,-24 0-5 16,-32 0-20-16,-22-2-14 16,-28-3-30-16,-15-2 7 15,-50-3 28-15,-44 0-98 16,-52-5-20-16,-45 0 6 0,-40-3 54 15</inkml:trace>
  <inkml:trace contextRef="#ctx0" brushRef="#br0" timeOffset="11495.31">10304 3526 247 0,'-84'-17'20'16,"32"8"0"-16,28 7 19 15,15 2-5-15,9 0-34 16,0 0-3-16,20 0-7 0,25-2 10 16,29 1 29-16,30-1 9 15,35 1-11-15,34 0-8 16,25 1-12-16,20 0-2 15,12 0 10-15,18 9-11 16,17 4 1-16,11 3 15 16,13 0-8-16,8 1 0 15,1-2 4-15,5 0-11 16,-3-3 23-16,-3 2-24 16,-5 0 4-16,-12 3 4 15,-4 0-2-15,-4-2-1 16,-11 0-5-16,-8 2 1 15,-6-3 7-15,-7 0-12 0,-12-1 3 16,-21-3-3 0,-13 0 2-16,-20-1-2 0,-26-4 0 15,-18-5-2-15,-30 0-1 16,-25 0-36-16,-20-8-17 16,-18-4-20-16,-11-7-131 15</inkml:trace>
  <inkml:trace contextRef="#ctx0" brushRef="#br0" timeOffset="29275.6">8924 8177 241 0,'0'0'0'16,"0"0"-81"-16,0 0 81 16,94-110 26-16,-58 58-23 15,-5-1 2-15,-4 5 2 16,-8 4 21-16,-13 4-10 15,-6 7 20-15,0 4 24 16,-12 5 5-16,-10 8 5 16,1 8-47-16,-1 6 34 15,-1 2-36-15,1 3-19 0,-2 25 1 16,6 9 6-16,2 13-3 16,8 6-4-16,8 4 7 15,0-6 4-15,0-9-11 16,14 2 3-16,2-5-7 15,-4-3 0-15,0 3 1 16,-6-6 0-16,-3 3-1 16,-3-3 2-16,-3 4 3 15,-18-5 3-15,-1-6-8 16,-1-9 2-16,-2-11 13 16,7-9-12-16,0 0 28 0,-2-9 35 15,6-14-16 1,5 1-19-16,3 8-10 0,6 6 32 15,0 5-13-15,0 3-36 16,0 0-4-16,19 12-8 16,14 20 8-16,15 13 5 15,1 16 6-15,3 6-11 16,-7 3 7-16,-3-8-7 16,1-9-2-16,-4-13-9 15,4-13-71-15,8-21-100 16,1-10-43-16,6-35-102 15</inkml:trace>
  <inkml:trace contextRef="#ctx0" brushRef="#br0" timeOffset="29611.8">9728 8075 734 0,'0'0'125'0,"0"0"-28"15,0 0 56-15,0 0-92 16,-87-30-39-16,44 39-21 15,-5 25-1-15,-1 9-9 16,12 13 8-16,10 3-7 16,21-2 0-16,6-11-20 15,29-19-9-15,19-15 11 16,14-12 5-16,2-17 12 16,-4-22 9-16,-8-7 6 15,-10-5-1-15,-14 2 0 0,-7 3 14 16,-15 7 35-1,-6 9-9-15,0 10-12 0,0 11 9 16,0 9 3-16,0 0-42 16,-3 7-3-16,0 22-22 15,3 13 0-15,0 14-31 16,0 8-39-16,19-1-89 16,8-5-221-16</inkml:trace>
  <inkml:trace contextRef="#ctx0" brushRef="#br0" timeOffset="30018.49">10196 8290 800 0,'0'0'115'0,"0"0"-41"16,0 0 50-16,0 0-114 15,0 0 5-15,0 0-15 16,-25-33-24-16,61 19-9 15,7 2 4-15,8 7-20 16,-8 5 3-16,-6 9 20 16,-10 16-6-16,-15 6 16 15,-9 10 4-15,-3-1 12 16,-18 3 2-16,-9-5 2 16,2-10 1-16,4-12 30 15,9-6 8-15,9-6 15 16,3-4 13-16,0-21-9 0,3-21-15 15,18-11-46-15,10-10-1 16,8 5 0-16,3 13 0 16,1 13-6-1,-4 14 6-15,-10 16-7 0,0 2 5 16,-10 13-12-16,-5 21-12 16,-8 14-48-16,-6 8-39 15,0 5-88-15,-3-5-105 16,-13-6-26-16</inkml:trace>
  <inkml:trace contextRef="#ctx0" brushRef="#br0" timeOffset="30797.78">10924 8436 16 0,'0'0'37'0,"0"0"1"0,0 0-6 16,0 0 9-16,0 0 14 15,0 0 11-15,6-6-9 16,-6 4-9-16,0 1 9 16,0 1-9-16,0 0-1 15,0 0-1-15,3 0-14 16,-3-3 4-16,0 3-2 15,0 0-3-15,0 0-5 16,0 0-13-16,0 0-9 16,0 0 17-16,0 0-20 15,0 0 7-15,0 0-8 16,0 0 1-16,0 0-1 16,1 0 0-16,-1 0 0 15,0 0 5-15,0 0-4 16,0 0 9-16,0 0 17 0,0 0-3 15,0 0 7-15,0 0-9 16,0 0-7-16,0 0 14 16,0 0-13-16,0 0-8 15,3 23-8-15,5 17 0 16,-5 24 6-16,0 11 11 16,-3 1-10-16,0-4 2 15,0-10-9-15,-6-14 0 16,-2-15 0-16,8-14-10 15,0-19-89-15,14-4-172 0,11-42-98 16</inkml:trace>
  <inkml:trace contextRef="#ctx0" brushRef="#br0" timeOffset="31204.27">11191 8107 592 0,'0'0'28'16,"0"0"26"-16,0 0 43 16,0 0-68-16,0 0-23 15,0 0 0-15,-3 24 0 16,3-24-6-16,12 0 6 16,0 0 10-16,3-10-4 15,-3-4-1-15,-6-3 7 0,-6 5-2 16,0 4-1-16,0 2 33 15,-9 6-21-15,-9 0-22 16,-3 17-5-16,2 9-8 16,2 0 7-16,7-5 0 15,10-5-2-15,0-7-5 16,0-9-3-16,7 0 8 16,10 0-1-16,-1-19 4 15,2-3 18-15,-6-9-15 16,-6 2 6-16,-6 0-5 15,0 8-4-15,0 5 0 16,-6 10-8-16,-12 6-17 0,3 6-51 16,-8 24-109-16,6 3-112 15</inkml:trace>
  <inkml:trace contextRef="#ctx0" brushRef="#br0" timeOffset="31741.58">11682 7771 833 0,'0'0'17'0,"0"0"51"0,15-73 8 15,31 32-76 1,9-2-1-16,7 4-11 0,-6 9-9 15,-8 14-9-15,-16 16 12 16,-6 10 5-16,-14 33-5 16,-8 20 12-16,-4 13 6 15,-4 6 0-15,-11 0 8 16,-5-9-8-16,10-11 0 16,1-12 7-16,9-13 1 15,0-13 0-15,0-9-7 16,9-7 0-16,5-8 12 15,5 0-4-15,1-6 20 0,2-11 15 16,-6 0-13 0,-7 4 11-16,-8 10 5 0,-1 3 8 15,0 0 1-15,-3 26-43 16,-13 20-8-16,-3 20-5 16,-2 11 7-16,12-1 1 15,6-4-8-15,3-2 4 16,6-5 2-16,11-5-3 15,2-11 3-15,-9-16 0 16,-10-10-6-16,-3-2 4 16,-34-6-4-16,-17-1-7 15,-24 0-17-15,-8-11-38 16,3-3-44-16,8 0-19 16,14-10-85-16,22-14-100 15</inkml:trace>
  <inkml:trace contextRef="#ctx0" brushRef="#br0" timeOffset="32185.77">12844 8090 820 0,'0'0'164'16,"0"0"-130"-16,0 0 92 15,0 0-90-15,0 0-31 16,0 0-2-16,149 0 2 0,-58-9-3 16,3-11-4-16,3-9-29 15,-3 0-13-15,-15 0 4 16,-15 0 8 0,-28 9-50-16,-23 3 43 0,-13 3 36 15,-28-1 3-15,-18 6-38 16,-5 6 29-16,1 3 9 15,9 0 17-15,11 0 13 16,11 0 28-16,11 0-4 16,6 0 27-16,2 0-27 15,0 0-25-15,16 0-11 16,10 0-17-16,12 3 8 16,8 13-9-16,-1 6 2 0,-5 10 10 15,-10 2-12 1,-18 4-4-16,-12 7 3 0,-23 5-34 15,-23 6-44-15,-18 2-70 16,-15-9-188-16,3-8-298 16</inkml:trace>
  <inkml:trace contextRef="#ctx0" brushRef="#br0" timeOffset="33505.78">15111 8032 387 0,'0'0'41'16,"0"0"-41"-16,0 0 126 15,0 0 12-15,0 0-63 0,0 0 26 16,-16-1-7 0,16 1-13-16,0 0-2 0,0 0-5 15,0 0-17-15,0 0-33 16,28 0-20-16,41 0-1 16,44 0 13-16,54-11 16 15,36-6-15-15,29-5-16 16,21-1 0-16,7 1-2 15,6 8 2-15,-22-2-6 16,-30 2 5-16,-53-1-9 16,-55 3 8-16,-52 4-10 15,-40-2 11-15,-18-1 4 16,-42-5-3-16,-28-4-1 16,-20 1-26-16,-11-1 13 0,2 8-20 15,6-5-3 1,13 3 24-16,16-5 4 15,18 1 8-15,21 1 3 0,17 5 0 16,4 5 4-16,8 7 13 16,0 0-11-16,0 0 4 15,3 0-13-15,27 0 0 16,22 0 0-16,26 0 2 16,16 16 4-16,3 8 8 15,1 2-11-15,-7 7 7 16,-7 1-6-16,-12-2 0 15,-17 4 2-15,-26-8-6 16,-23 3 0-16,-16 3 5 0,-51 6 9 16,-27 10-9-16,-18 2-5 15,-5 6 0-15,14-4-5 16,25-4-11-16,24-13-37 16,31-6-56-16,17-14-116 15,46-17-247-15</inkml:trace>
  <inkml:trace contextRef="#ctx0" brushRef="#br0" timeOffset="33909.35">18612 7527 886 0,'0'0'55'0,"0"0"139"16,0 0-47-16,0 0-78 15,0 0-15-15,0 0-11 16,-3-7-27-16,3 7-8 16,0 0-8-16,0 22-3 15,0 15 2-15,-3 22 2 16,-14 11 1-16,-2 3 5 16,-8 3-5-16,2-8 4 15,-2-7-1-15,9-8 4 16,3-11 12-16,9-8-7 15,3-10 5-15,3-7 5 16,0-3-11-16,24-5 2 16,10-1 12-16,19-5 7 0,16-3-4 15,14-3-20-15,13-7-8 16,4-2 5-16,-9 0-5 16,-17-1-2-16,-31 6 0 15,-24-2-53-15,-19 6-47 16,-10 3-66-16,-48 3-90 15,-27 12-292-15</inkml:trace>
  <inkml:trace contextRef="#ctx0" brushRef="#br0" timeOffset="34989.5">10274 5409 513 0,'0'0'18'16,"0"0"-8"-16,0 0-10 16,0 0 39-16,0 0 9 15,118-14-6-15,-72-15-22 16,-8-3-7-16,-9 1-4 15,-17-1 0-15,-12 6 14 16,0 6 18-16,-15 8 11 16,-14 12 14-16,-6 3-66 15,-11 28-1-15,-2 18 1 16,2 11 0-16,4 9 8 16,12 4-7-16,8-7 1 15,11-10 10-15,11-6-12 16,0-11 0-16,0-7 6 0,0-7-4 15,0-6 5-15,0-2-5 16,-3-1-1-16,-19 1 17 16,-8-3-15-16,-3-4 4 15,-4-8 1-15,0-2-5 16,1 0 6-16,9-11-7 16,12-4-1-16,6 2 11 15,9 10-8-15,0 3-2 16,9 0 1-16,24 6-3 15,9 23 20-15,7 14-1 16,-4 10-4-16,4 4 12 0,-3 3-17 16,-4-6-3-1,0-4-7-15,4-9-12 0,9-12-52 16,12-19-75-16,11-10-174 16,10-33-55-16</inkml:trace>
  <inkml:trace contextRef="#ctx0" brushRef="#br0" timeOffset="35289.71">10963 5710 404 0,'0'0'216'0,"0"0"44"16,0 0-120-16,-39-71-63 15,4 71-39-15,-4 0-7 16,-6 24-8-16,-1 8-12 16,7 5 1-16,9-2-11 0,18-3-2 15,12-6-2-15,0-4-6 16,21-8 4-16,19-14-8 15,5 0-7-15,7-16 16 16,-3-11-2-16,-4-9 6 16,-12 4 9-16,-13 3-6 15,-4 12 10-15,-13 8 22 16,1 7 6-16,-4 2-3 16,0 3-38-16,0 22-14 15,0 6 3-15,0 8 10 16,0 2-27-16,0 4-88 15,0-5-167-15,15-11-180 16</inkml:trace>
  <inkml:trace contextRef="#ctx0" brushRef="#br0" timeOffset="35681.21">11227 5871 773 0,'0'0'56'0,"0"0"129"15,0 0-95-15,0 0-28 16,0 0-51-16,0 0-11 16,35-29-7-16,-3 28 0 15,-2 1-8-15,-5 4-20 16,-4 12-2-16,-12 11-24 16,-6 0 25-16,-3 4 24 15,0-6 9-15,-6-4 2 0,0-7 2 16,-1-9 2-16,7-4 17 15,0-1 28-15,0-5 21 16,0-27 18-16,13-15-57 16,17-10-30-16,4 4 0 15,5 12 0-15,0 16 19 16,-9 14-11-16,-2 11-6 16,-10 5-2-16,-3 28-9 15,-8 18 0-15,-7 16-2 16,-3 3-13-16,-16 2-26 15,-2-8-21-15,0-16-47 16,3-17-96-16,9-18-160 0</inkml:trace>
  <inkml:trace contextRef="#ctx0" brushRef="#br0" timeOffset="36160.97">11916 5404 929 0,'0'0'24'16,"0"0"128"-16,0 0-66 16,0 0-25-16,0 0-61 15,0 0 0-15,0-29 4 16,37 13-4-16,9-2 13 0,-3 4-12 16,-8 7-1-16,-11 7-3 15,-12 0-1 1,0 9 0-16,-8 17-10 0,-4 9 3 15,0 8 11-15,0 3-2 16,0-2 2-16,-7-6-1 16,7-6 1-16,0-8-4 15,0-9 4-15,0-7-11 16,16-8 9-16,5 0 1 16,0-1 1-16,3-17 13 15,-5-3-6-15,-8 2 12 16,-5 5-9-16,-6 6 12 15,0 6 33-15,0 2 4 16,0 0-35-16,0 22-24 16,-6 20-13-16,-2 17 13 0,5 15 0 15,3 2 0-15,0-3 0 16,0-5 0-16,0-5 0 16,-10-11 0-16,-14-6-4 15,-19 0-27-15,-26-4-76 16,-31 1-59-16,-28-4-156 15,-21-5-308-15</inkml:trace>
  <inkml:trace contextRef="#ctx0" brushRef="#br0" timeOffset="37158.21">9407 10995 16 0,'0'0'699'0,"0"0"-685"16,0 0 90-16,0 0 31 16,0 0-95-16,0 0-24 15,-28 16 13-15,83-50 12 16,15-15 12-16,2-7-43 15,-7 6-6-15,-17 7-4 16,-15 10-9-16,-20 7 9 16,-13 10 9-16,-13 10-9 15,-29 6 0-15,-19 16-10 0,-15 27 3 16,0 16 7-16,3 10 2 16,12-2-2-16,19-5 12 15,21-12-8-15,21-11-4 16,12-6 0-16,33 2 0 15,10-6 9-15,6 0-3 16,-6-3-2-16,-10 1 13 16,-12-4-13-16,-17 7-2 15,-16 3 3-15,0 9 5 0,-34 9 4 16,-16 5-12 0,-15 2-1-16,-14-1 10 0,-3-8-11 15,6-12 0-15,21-15 3 16,19-11-2-16,18-11 11 15,9-4-1-15,9-20 2 16,0-11-13-16,24-2-7 16,19 4-3-16,14 13 5 15,10 17-1-15,3 3 5 16,2 27-3-16,-8 12-8 16,-6 8 7-16,-6 5-66 15,-2-5-5-15,-1-8-23 16,3-9-36-16,0-17-126 15,3-13 24-15</inkml:trace>
  <inkml:trace contextRef="#ctx0" brushRef="#br0" timeOffset="37523.43">10220 11060 840 0,'0'0'162'0,"0"0"41"16,0 0-144-16,-91 33-59 15,45 17-1-15,1 17-5 16,8 2 6-16,13-1-1 16,12-5 0-16,12-9-3 15,0-9 1-15,21-15-3 16,12-16-15-16,7-14 15 0,11-17-9 16,1-19 2-16,6-13 13 15,-10-8-11-15,-2 0 11 16,-10-8 1-16,-11 3 2 15,-11 12 16-15,-8 16 12 16,-6 20 30-16,0 12 16 16,0 2-11-16,0 13-62 15,-6 24-4-15,-5 15-5 16,-2 11-3-16,4 6 8 16,0 0-7-16,9 4-53 15,0-1-85-15,9-5-1 16,24-16-8-16,13-23-362 15</inkml:trace>
  <inkml:trace contextRef="#ctx0" brushRef="#br0" timeOffset="38364.44">10288 11104 1 0,'0'0'68'16,"0"0"43"-16,0 0-17 15,0 0 4-15,0 0 3 16,0 0-18-16,-14-44 6 15,14 44-35-15,0 0-8 0,0 0-34 16,0 0-12 0,10 0-3-16,7 0-2 0,5 13 2 15,2 1 1 1,-2 9-21-16,-6 10-89 0,-2 6-67 16,-11-2-114-16</inkml:trace>
  <inkml:trace contextRef="#ctx0" brushRef="#br0" timeOffset="39961.31">10635 11568 3 0,'0'0'38'15,"0"0"-3"-15,0 0 3 16,0 0 5-16,0 0-18 16,0 0-4-16,3 0-4 15,-3 0 0-15,0-3 8 16,0 3 1-16,0 0 13 16,4 0 9-16,-4 0-9 0,0 0-7 15,0 0 1-15,0-3-14 16,0 3-4-16,0 0-15 15,0 0 0-15,0 0-2 16,0 0 4-16,0 0-2 16,0 0 0-16,0 0 3 15,0 0-3-15,0 0 3 16,0 0 5-16,0 0 25 16,0 0-18-16,0 0 12 15,0 0 1-15,3 0 4 16,-3 0 12-16,0 0 11 15,0-2 0-15,0 2 20 16,0 0-17-16,0 0-16 0,0 0-21 16,6 29-21-16,-3 14 0 15,-3 13 2-15,0 10 8 16,0-6 5-16,0-5-11 16,-6-11 4-16,-4-10 17 15,4-15 11-15,3-6 13 16,0-13 3-16,3 0 4 15,0 0 26-15,0 0-10 16,0-20-18-16,3-17-13 16,13-13-35-16,4-5 10 15,5-5-7-15,2 4-5 16,-2 16 8-16,-4 14-12 16,-9 17-4-16,-3 9 4 15,-3 0-10-15,5 16 2 0,5 13 2 16,-3 15 3-16,-3 2-5 15,-4-3 8-15,-6-4 0 16,0-10 0-16,0-8 1 16,0-8 1-16,0-10-2 15,0-3 0-15,0 0 9 16,0 0-8-16,8-6 11 16,7-21 10-16,12-13 0 15,7-11 0-15,8-4-11 16,-2 13-11-16,-4 9 24 15,-8 13-18-15,-7 14 10 0,-9 6-12 16,-3 0 0 0,0 13-4-16,3 9 0 0,-3 7 1 15,1 3 10-15,-4 4-11 16,-3-3 0-16,2-1 4 16,-5-3-2-16,3-1-2 15,-3-5 0-15,3-3 2 16,3-2-9-16,-2-6-18 15,5-4-39-15,3-3-11 16,3-2 4-16,0-3-27 16,4-3-33-16,2-14-29 15,-3-9-116-15,0 3-204 0</inkml:trace>
  <inkml:trace contextRef="#ctx0" brushRef="#br0" timeOffset="40381.43">11461 11866 273 0,'0'0'104'16,"0"0"67"-16,0 0 49 16,0 0-56-16,0 0-34 15,0 0-16-15,15-11-22 16,-12 16-31-16,0 11-12 15,3 11-25-15,6 12 38 16,-3 10-25-16,-3 5-27 16,-3-5 9-16,-3-2-19 15,0-9 0-15,0-13-4 16,0-11-12-16,0-9-54 16,7-5-68-16,3-17-85 15,10-22-87-15,2-16-234 0</inkml:trace>
  <inkml:trace contextRef="#ctx0" brushRef="#br0" timeOffset="40681.72">11691 11526 499 0,'0'0'186'16,"0"0"41"-16,0 0-117 16,0 0-72-16,0 0 13 15,-48 75-18-15,48-54-10 16,0-4-7-16,0-8-15 15,15-3-1-15,5-6 7 0,6-3-4 16,0-16 11 0,-1-5-8-16,-12-5-3 0,-8 0 15 15,-5-1-12-15,-8 7 1 16,-11 2 7-16,-5 9-6 16,2 4 28-16,-1 8-24 15,4 0-8-15,0 11-8 16,3 5-1-16,9 7-8 15,4 0-40-15,3-2-76 16,3-6-73-16,14-11-239 16</inkml:trace>
  <inkml:trace contextRef="#ctx0" brushRef="#br0" timeOffset="41209.64">12318 10922 918 0,'0'0'38'15,"0"0"128"-15,-7-71-34 16,7 36-94-16,23-7-21 16,8-5-12-16,15 1 0 15,3 3-9-15,4 9 4 16,-7 15-1-16,-12 16-2 15,-4 6-11-15,-12 33 10 16,-9 20-1-16,-9 21 5 0,-5 11 6 16,-17 1-6-16,-2-3 0 15,5-16 2-15,10-14-2 16,6-17 0-16,3-12-2 16,0-17 2-16,3-7-5 15,16-3 12-15,5 0-7 16,4-20 14-16,5-3-5 15,-10 0 6-15,-4 9-12 16,-13 6-1-16,-6 8 16 16,0 0-6-16,0 25-12 15,-3 16 1-15,-6 19-1 16,3 10 17-16,2 7-8 0,4 2-9 16,0 7 12-1,0-3-10-15,0-4-2 0,-3-12 2 16,-14-8-2-16,-14-6 5 15,-12-7-4-15,-17-7 2 16,-4-9-6-16,-7-3-40 16,6-11-82-16,7-15-68 15,15-1-147-15</inkml:trace>
  <inkml:trace contextRef="#ctx0" brushRef="#br0" timeOffset="41875.58">14996 11185 697 0,'0'0'145'0,"0"0"-48"15,0 0 104-15,0 0-131 16,0 0-49-16,0 0-9 16,105 13 31-16,38-11 48 15,52-2-57-15,41 0-28 16,34-8 3-16,14-5-9 16,-6-3-11-16,-27-1-4 15,-43-7-4-15,-53-5 11 16,-57 0-3-16,-52 2 11 15,-46-4 3-15,-27 0-3 16,-46-2-37-16,-29 2-7 0,-12 11 22 16,1 7 18-16,22 6 3 15,29 5 1-15,28 2 9 16,19 0-2-16,15 0 4 16,0 0 11-16,3 0-13 15,30 0-9-15,19 0 7 16,16 9 1-16,14 10 5 15,2 12-12-15,-11 5 7 16,-10 5 21-16,-17 1-12 16,-27 4-5-16,-19 7-5 15,-16 3-6-15,-39 7 7 16,-27 2-8-16,-18-1-42 0,-8 3-83 16,-5-9-97-1,3-15-215-15</inkml:trace>
  <inkml:trace contextRef="#ctx0" brushRef="#br0" timeOffset="42443.48">18786 10762 36 0,'0'0'661'15,"0"0"-610"-15,0 0 195 0,0 0-100 16,0 0-90 0,0 0-18-16,22-44-19 0,-20 73-17 15,1 23-2-15,-2 24 6 16,-1 17 13-16,0 3 2 15,-7-4-6-15,-13-5 2 16,4-12 1-16,3-13-6 16,1-15 14-16,4-18-8 15,5-14 9-15,3-10-3 16,0-5-12-16,3 0 1 16,24 0 2-16,18-12 14 15,16-13 28-15,8 0-51 16,-2 1-5-16,-7 7-2 15,-11 8-81-15,-15 3-59 16,-10 6-82-16,-18 10-135 0,-6 12-200 16</inkml:trace>
  <inkml:trace contextRef="#ctx0" brushRef="#br0" timeOffset="42677.6">19521 11338 372 0,'0'0'786'16,"0"0"-775"-16,0 0 175 15,0 0-78-15,0 0-77 16,0 0-5-16,41 37 3 0,-36 13 18 16,-5 11 1-16,0 15-34 15,-5 8-12-15,-12-3-3 16,-4-7 1-1,3-12-69-15,-5-9-70 0,-7-13-117 16,-6-15-282-16</inkml:trace>
  <inkml:trace contextRef="#ctx0" brushRef="#br0" timeOffset="45242.05">22339 9012 82 0,'0'0'273'0,"0"0"-258"16,0 0 113-16,0 0-25 0,0 0-56 15,0 0-33-15,15-36-5 16,-15 36-9-16,2 27-6 16,2 16 6-16,-3 17 20 15,1 6 40-15,-2 2-27 16,0-5 9-16,0-3-19 15,0-14 6-15,0-10-17 16,3-16-2-16,4-7-2 16,4-7-8-16,11-6 4 15,14 0 10-15,15-9-5 16,11-10-9-16,9 1-37 16,-2-4-211-16,-4 0-207 0</inkml:trace>
  <inkml:trace contextRef="#ctx0" brushRef="#br0" timeOffset="45439.39">23013 9118 443 0,'0'0'81'16,"0"0"-64"-16,0 0 57 15,0 0-64-15,0 0-1 16,0 0 54-16,123-29 0 15,-55 8-29-15,4-5-26 16,-4 3-8-16,-3 2-219 16,-15 6-107-16</inkml:trace>
  <inkml:trace contextRef="#ctx0" brushRef="#br0" timeOffset="45605.71">23145 9257 294 0,'0'0'195'0,"0"0"-121"15,0 0 131-15,0 0-136 16,0 0-45-16,0 0 22 16,93 26 10-16,-13-48-51 15,-5-7-5-15,-7 1-132 16,-10-2-188-16,-18 1-112 0</inkml:trace>
  <inkml:trace contextRef="#ctx0" brushRef="#br0" timeOffset="45797.86">23352 8939 82 0,'0'0'786'0,"0"0"-697"15,0 0 142-15,0 0-144 16,0 0-35-16,0 0-32 16,-21 17-20-16,14 30-1 15,1 22 1-15,-8 19 1 16,-5 15-1-16,0 1-26 15,-3-2-106-15,9-20-116 16,12-29-287-16</inkml:trace>
  <inkml:trace contextRef="#ctx0" brushRef="#br0" timeOffset="46111.43">24221 8811 1112 0,'0'0'64'16,"0"0"3"-16,0 0 88 16,0 0-105-16,0 0-36 15,0 0-13-15,6 20-2 16,-6 16 3-16,0 17-2 16,-6 10 10-16,-7 3-10 0,0 2 0 15,-1-4 0-15,1-8 4 16,4-10-4-16,7-16 0 15,2-13-2-15,0-11-1 16,15-6-1-16,18 0 4 16,13 0 12-16,14-17-12 15,7 0 0-15,0 1-80 16,-3 4-37-16,-11 2-163 16,-19 0 37-16</inkml:trace>
  <inkml:trace contextRef="#ctx0" brushRef="#br0" timeOffset="46257.41">24463 9353 814 0,'0'0'19'16,"0"0"-19"-16,0 0-127 15,0 0-416-15</inkml:trace>
  <inkml:trace contextRef="#ctx0" brushRef="#br0" timeOffset="47238.28">24753 7267 581 0,'0'0'19'15,"0"0"63"-15,0 0 130 16,0 0-144-16,0 0-57 16,0 0-3-16,98-88 9 15,-14 41-5-15,5 4 2 16,-7 11-14-16,-6 28-6 15,-12 18 2-15,-11 55-8 16,-15 44-3-16,-21 36 12 0,-17 16 3 16,-14 9-2-16,-19-9 2 15,-4-6 0-15,10-10 3 16,9-17 10-16,17-13 2 16,1-23-15-16,25-21 2 15,12-17-2-15,11-21 1 16,9-15-1-16,10-6 0 15,-2-7 0-15,-8 2 0 16,-20 5 0-16,-17 14 2 16,-20 23-1-16,-9 35 39 15,-25 25 28-15,-10 34-5 16,0 13 13-16,8 9 0 0,8 2-24 16,11-3-13-16,5 7-21 15,12-13-17-15,0-13-1 16,0-20 8-16,6-30-6 15,-6-15-4-15,0-13-5 16,-15-11-2-16,-19-9 4 16,-12-6-7-16,-8-9-10 15,-10-8-5-15,-5-19-35 16,-6-9-45-16,-2-34-65 16,5-38-268-16</inkml:trace>
  <inkml:trace contextRef="#ctx0" brushRef="#br0" timeOffset="47873.47">26915 7369 869 0,'0'0'9'15,"0"0"28"-15,0 0 32 16,0 0-67-16,185-58 13 15,-44 3-1-15,8-9-2 16,-14 1-12-16,-30 16-2 0,-34 10-26 16,-35 16-15-16,-25 11 40 15,-16 5 3-15,-41 5 8 16,-21 0-8-16,-14 8-7 16,-4 17 7-16,12 7 17 15,18 0 9-15,16 1 5 16,18 7 11-16,15 13-20 15,6 14 17-15,15 17 28 16,15 11 22-16,1 2-46 16,-4-3-18-16,-7-9-17 15,-6-12-8-15,-5-17-9 16,1-17-65-16,-2-18-69 0,1-21-52 16,9-15-217-16,5-34-106 15</inkml:trace>
  <inkml:trace contextRef="#ctx0" brushRef="#br0" timeOffset="48279.05">27694 7441 711 0,'0'0'219'0,"0"0"-132"15,0 0 0-15,0 79-70 16,0-24 30-16,3 1-31 16,6-5 2-16,4-9-17 15,5-8 0-15,7-11-1 16,7-16-6-16,8-7-2 15,6-19-30-15,2-22-7 0,-6-13 31 16,-8-9-12 0,-11 1 26-16,-9 8 7 0,-8 16-2 15,-3 20 29-15,-3 12-13 16,2 6-21-16,2 31-12 16,10 11-7-16,7 8 19 15,14 0 0-15,13-8 0 16,12-12-1-16,7-17-36 15,4-13 11-15,-5-10-21 16,-11-26-2-16,-16-13 27 16,-15-4 22-16,-18-6 32 15,-6-5 62-15,-21 1-3 16,-12 5-54-16,-4 15 8 16,-1 16-28-16,6 17-17 0,3 10-2 15,6 5-46-15,3 19-87 16,16 0-142-16,4-1-153 15</inkml:trace>
  <inkml:trace contextRef="#ctx0" brushRef="#br0" timeOffset="48563.31">29090 7137 888 0,'0'0'37'16,"0"0"78"-16,-92 76-69 15,78-27-15-15,14-3-23 16,12-2-8-16,25-13 0 0,13-11 1 16,8-20-2-16,1 0-17 15,1-29-7-15,-6-14 11 16,-14-6 14 0,-18-4 0-16,-20-10 19 0,-10 0 24 15,-35 10-9-15,-15 14-12 16,-17 30-11-16,-11 18-11 15,-10 47-11-15,-11 26-50 16,1 18-86-16,5 8-252 16,11-4-169-16</inkml:trace>
  <inkml:trace contextRef="#ctx0" brushRef="#br0" timeOffset="49038.81">27618 9303 1074 0,'0'0'21'15,"0"0"92"-15,0 0-59 16,0 0-52-16,120-138-2 15,-42 62-29-15,-8-1-31 0,-17 9 33 16,-22 7 27 0,-15 14 5-16,-14 18 3 0,-2 13 43 15,0 16 12-15,-8 0-24 16,-8 6-35-16,-4 18-4 16,2 12 0-16,8-2-8 15,10 2 7-15,0-4-4 16,26-8 2-16,24 0 1 15,20-6 2-15,11-4 1 16,-5 3 4-16,-17-5-5 16,-23-2-1-16,-21 1-4 15,-15 9 5-15,-16 8 0 16,-30 9 13-16,-17 4-12 16,-7-7-1-16,4-7 0 15,11-6-26-15,19-16-19 0,20-7-35 16,16-37-16-16,21-21-236 15,30-10-91-15</inkml:trace>
  <inkml:trace contextRef="#ctx0" brushRef="#br0" timeOffset="50259.44">28413 8838 274 0,'0'0'209'16,"0"0"39"-16,0 0-44 16,0 0-72-16,0 0-49 15,0 0-9-15,31-20-30 16,-31 20-12-16,0 0 3 15,0 0-15-15,0 0 4 16,0 0-5-16,0 0-10 0,0 0 8 16,0 0-11-16,0 0 1 15,0 0 14-15,0 0-9 16,0 0 2 0,0 0-7-16,0 0-1 0,0 0 14 15,0 0-16-15,0 0 2 16,0 0 5-16,0 0-8 15,0 10 0-15,-3 14-3 16,-3 8 0-16,3 11-1 16,3 2 1-16,0-7-4 15,15-9 1-15,13-6-3 16,8-13 1-16,10-10 0 0,8-10-14 16,5-24 0-1,2-13-31-15,-2-11-12 0,-10 2 10 16,-8 3 16-16,-13-3 36 15,-10 3 1-15,-11 0 1 16,-7 13 28-16,0 10 13 16,0 15 7-16,0 12 27 15,-1 3-36-15,1 0-35 16,-2 6-6-16,2 17-14 16,0 10 14-16,0 10-12 15,0-2 12-15,9-10-3 16,11-4 1-16,2-8 1 15,6-12-9-15,5-7-20 16,8 0-6-16,0-29-9 16,2-14-7-16,-5-6-4 0,-8-9 25 15,-7-3 22-15,-6-7 3 16,-4-7 6-16,-5-4 4 16,-5 1 0-16,-3 11-2 15,0 23 19-15,0 21 3 16,0 17 39-16,0 6-6 15,0 0-41-15,0 0-9 16,-2 12-7-16,-1 13 0 16,3 17 6-16,0 17 4 15,0 10 12-15,18 10 8 16,8 7 11-16,6-2-8 16,2-8-16-16,-2-7 10 15,-11-19-14-15,-6-16-13 16,-11-18 4-16,-4-10-3 0,0-6 3 15,2 0 5-15,-1-3 2 16,7-24 14-16,10-15-8 16,7-14-17-16,11-7-2 15,6 5-19-15,1 14-39 16,-3 13 23-16,-6 15-19 16,-4 10 8-16,-6 6 4 15,-5 8-17-15,-8 20-7 16,-10 11 1-16,-1 3 10 15,-12 2 28-15,-13-4 9 16,-6-4 20-16,-2-9 0 0,3-1 2 16,5-13 6-16,7-3 16 15,10-7 1-15,8-3 4 16,2-9-4-16,25-24-17 16,18-15-8-16,16-17-1 15,9-1-34-15,-3-1 2 16,-7 5-26-16,-14 11 30 15,-12 16 25-15,-14 12 4 16,-12 16 6-16,-8 7 11 16,-5 0 46-16,-20 4-28 15,-4 9-33-15,-1 6 11 16,7-2 6-16,10 0-15 0,12-1 5 16,1 4-6-16,19 2-3 15,17 3 3-15,13-3-2 16,8 2 8-16,-5-3-6 15,-7-5-3-15,-17-5 0 16,-17 1-1-16,-11 5-7 16,-13 5-9-16,-21 7 8 15,-15 1-6-15,-2-7-18 16,6-10-17-16,10-9-21 16,11-4-36-16,18-17-76 15,6-25-31-15,24-18-138 16</inkml:trace>
  <inkml:trace contextRef="#ctx0" brushRef="#br0" timeOffset="50941.87">30291 8280 468 0,'0'0'231'0,"0"0"9"15,0 0-110-15,0 0-87 16,0 0-29-16,0 0-13 16,-2 72 2-16,2-55-3 15,8-5 0-15,11-8-1 16,12-4-8-16,8-9-6 15,3-22 5-15,4-11-28 16,-7-9 9-16,-9-4 15 16,-11 4 14-16,-11 12 0 15,-8 13 15-15,-3 20 21 0,-27 6 1 16,-14 23-37 0,-8 22-5-16,-3 15 5 0,13 3 1 15,15 3 2 1,17-9-3-16,10-10-7 0,15-15 1 15,25-10-48-15,23-12-7 16,28-6 10-16,22-4 9 16,14 0 37-16,6-10-73 15,-18-7 23-15,-29 4 55 16,-32 6 3-16,-32 6 40 16,-22 1 26-16,-33 5 65 15,-26 17-61-15,-19 2-38 16,2 0-2-16,16-8-8 15,20-6-7-15,22-7 20 16,15-3 21-16,3-24-24 0,30-25-8 16,16-16-27-16,16-15-2 15,10-5 0-15,2 5-3 16,-9 18 5-16,-13 25-2 16,-19 23 2-16,-18 14-5 15,-13 26-6-15,-2 35 11 16,-15 31 11-16,-12 17-6 15,-3 16 7-15,3 4 3 16,5 1-9-16,7-5 8 16,9-20-1-16,6-29-11 15,0-29 6-15,11-29-7 16,6-18 13-16,6-11 14 0,8-36 52 16,6-21-33-16,-1-29-36 15,-5-19-10-15,-4-6-2 16,-3 12-70-16,-6 15-36 15,1 30 13-15,-3 21-40 16,-2 13-72-16,-3 10-160 16,-2 7-212-16</inkml:trace>
  <inkml:trace contextRef="#ctx0" brushRef="#br0" timeOffset="52427.37">31557 8148 726 0,'0'0'174'16,"0"0"49"-16,0 0-49 16,0 0-136-16,0 0-37 0,0 0 7 15,6 112-8-15,6-54 11 16,0-7-11-16,1-14 0 16,-1-13-1-16,3-13-33 15,0-7 0-15,7-4-7 16,2-17-1-16,5-16-3 15,-1-13 4-15,-1-12 11 16,-6-2 29-16,-2 2 1 16,-5 16 3-16,-6 15-2 15,-5 18 30-15,-1 9 9 16,4 6-40-16,5 24-24 16,9 12 23-16,4 6 1 0,4-6-1 15,1-12-2-15,2-13-22 16,3-14 2-16,4-3-2 15,2-20-3-15,-3-10-41 16,-6-9 6-16,-9 0 52 16,-9 0 11-16,-10 0 2 15,-3 7 24-15,0 11 3 16,0 9 36-16,0 10-20 16,0 2-45-16,0 0 0 15,-2 17-21-15,2 7 13 16,0-1 7-16,9 1-12 15,11-9-22-15,6-7-5 16,4-8 1-16,2 0-20 0,-4-11-65 16,-7-3 29-16,-6 2 82 15,-9-5 13-15,-6 1 1 16,0-1 50-16,-15 3-7 16,-5 6 10-16,0 6-8 15,3 2-27-15,2 14-19 16,6 13-10-16,8 3 8 15,1 3-6-15,12-4 2 16,16-9-13-16,7-10-24 16,3-10 28-16,-1 0 12 15,-2-17-2-15,-4-6 5 16,-3 0 0-16,-2-2 1 0,-4 0 5 16,-1 5-5-16,-3 1 16 15,-4 8 11-15,-1 6 11 16,-3 5-12-16,5 0-21 15,5 0 1-15,2 14 0 16,2-2-4-16,-2-3-1 16,-1-4 5-16,-5-2-7 15,-5-3 6-15,-2 0 0 16,0 0 4-16,-2 0 13 16,-1-11-2-16,-1 1-1 15,-4-2 14-15,-1-1-15 16,0 1-5-16,-10 1 2 15,-10 8-16-15,-5 3 0 16,-3 0 0-16,1 23 0 16,-3 9 2-16,3 7 3 0,8 0-5 15,8-2-1-15,11-3-6 16,0-9 5-16,20-11-5 16,14-11-21-16,12-3-4 15,5-16-24-15,0-13-65 16,-1-1 58-16,-9-3 29 15,-7-1-2-15,-5-5 33 16,-13 0 3-16,-7 2 24 16,-6 12 34-16,-3 9 30 15,0 12 25-15,0 4-71 16,-2 0-42-16,-7 4 0 16,2 11-9-16,1 2 7 0,2-5-3 15,4-2-1-15,0-6-6 16,0-1-3-16,0-3 3 15,13 0-3-15,0 0 9 16,2-6 6-16,-1-4 6 16,-4 0-1-16,-4 4 4 15,-5 2 9-15,-1 4 38 16,0 0-11-16,-4 0-28 16,-12 3-5-16,-1 9-9 15,-1-3 7-15,6 0-6 16,7-6-2-16,5 0 0 15,0-1-2-15,0-2-1 16,19 0 1-16,11 0 14 0,5-11 0 16,10-9-4-16,1-4-9 15,2-2-1-15,-2-7-6 16,-4 2-3-16,-15 3 9 16,-12 8 2-16,-11 6 7 15,-4 8 12-15,0 6 32 16,-1 0-10-16,-17 0-43 15,-6 20 6-15,-4 6-5 16,7 3 4-16,9 4 2 16,9-3 1-16,3 3-8 15,6 1 9-15,25 4-2 16,11 2-3-16,9-1 20 0,5-3 21 16,-11-7-40-16,-15-9-5 15,-14-8 0-15,-16 2-10 16,-31 6-85-16,-42 3 2 15,-45 9-42-15,-30-5-105 16,-25-4-126-16</inkml:trace>
  <inkml:trace contextRef="#ctx0" brushRef="#br0" timeOffset="53573.81">28055 10047 812 0,'0'0'74'16,"-91"-4"13"-16,50 14 53 16,3 29-110-16,2 20-30 15,12 14 5-15,12 7-5 16,12-4-1-16,15-9 1 16,22-16-5-16,17-20-3 15,15-21-28-15,13-17-10 16,1-36 23-16,-1-19-35 15,-16-8-10-15,-14 0 39 16,-16 4 29-16,-15 6 6 0,-14 12 3 16,-5 14 3-1,-2 20 23-15,0 13 2 0,0 2-30 16,0 33-7-16,-8 13-13 16,5 14 9-16,3 0 4 15,8-13-6-15,20-14 6 16,10-17-49-16,4-17 1 15,3-4 12-15,-2-29 4 16,-8-9 15-16,-15-5-8 16,-15 1 25-16,-5 0 0 15,-25 3 17-15,-17 4 25 16,-3 9 1-16,-2 19-14 0,6 11 9 16,9 11-38-16,11 24 0 15,13 8-2-15,8 1-4 16,29-8 2-16,17-10 4 15,15-15-6-15,7-11-13 16,0-10 12-16,-6-22 7 16,-7-6 2-16,-7-5 1 15,-8 1 10-15,-10 1 45 16,-9 9 17-16,-9 8-14 16,-6 10-6-16,-4 9-22 15,-2 5-24-15,0 2-9 16,4 22-22-16,7 8 15 15,11 4 2-15,9-5-26 0,15-4-43 16,13-12 24 0,5-8 26-16,4-7 6 0,-6-10-49 15,-12-16 34-15,-14-3 23 16,-19 0 10-16,-10-2 84 16,-7 11 17-16,0 1 11 15,0 9-26-15,-2 9-8 16,2 1-47-16,0 0-31 15,5 11-13-15,17 22 2 16,17 13 11-16,9 7 1 16,10-2-1-16,5-13-14 15,-8-18 7-15,-11-12-9 16,-12-8 16-16,-14-12 2 16,-8-21 15-16,-5-7 28 0,-5-13-15 15,0-5 11-15,0-8-12 16,-6-1-29-16,0 7 0 15,4 13-24-15,2 16-56 16,0 14-18-16,18 9-77 16,9 8-123-16,9 0-143 15</inkml:trace>
  <inkml:trace contextRef="#ctx0" brushRef="#br0" timeOffset="54679.58">30222 9769 773 0,'0'0'156'15,"0"0"14"-15,0 0-65 0,0 0-28 16,0 0-63-16,-25 92-12 16,26-72 4-16,14-4-6 15,6-3 0-15,4-9-7 16,5-4-19-16,7-3-5 16,-1-16-43-16,-3-5 8 15,-11-6 33-15,-15-5-59 16,-7-2 91-16,-16 6 2 15,-18 8 2-15,-6 20 21 16,-3 3-21-16,-2 27-1 16,8 19 24-16,7 7-10 15,13 9 2-15,10-3-18 16,7-8 0-16,16-11-2 0,20-15-4 16,13-18-20-16,14-7-20 15,12-12 1-15,8-18-87 16,4-7 16-16,-8-7-122 15,-19-1 170-15,-22-5 5 16,-24-3 63-16,-14 11 79 16,-13 5 37-16,-15 17 66 15,1 10-44-15,2 10-26 16,6 0-70-16,8 0-23 16,7 11-19-16,4 2-4 15,10 4-7-15,22-2 11 16,8-4-3-16,6-1-4 0,3 0 7 15,-4 0-3-15,-5 0 3 16,-10 2-4 0,-9 2 4-16,-8 1-1 15,-5 2 0-15,-5 7 1 0,-2-7-4 16,2-3-25-16,8-9-41 16,10-5-40-16,15 0 29 15,16-14 28-15,7-15 49 16,1-14-135-16,-8-9 129 15,-10-6-1-15,-15 0 11 16,-13 6 75-16,-14 15 63 16,0 10 12-16,-20 17 17 15,-15 10-112-15,-11 0-34 0,-6 26-21 16,6 5-2 0,10 2-4-16,14-7-29 0,17-1-32 15,5-11-24-15,22-6-21 16,20-8 58-16,9-10 21 15,3-14-43-15,-5-6 45 16,-9 5 31-16,-11 0 14 16,-12 10 16-16,-7 4 89 15,-9 8 64-15,-1 3-45 16,0 9-67-16,-1 28-40 16,-7 23-23-16,6 30 24 15,2 14 3-15,11 13-20 16,13 15 3-16,1 3-10 15,2 0-8-15,-7-7 2 16,-10-18-2-16,-10-18-20 0,-24-23 3 16,-33-22-1-16,-21-16 12 15,-20-19-8-15,-11-12 14 16,5-9 3-16,16-32-2 16,30-19 14-16,38-34 28 15,20-29-35-15,52-25-8 16,39-17-9-16,29-5-71 15,23 13-11-15,2 24 18 16,-15 34 59-16,-25 36 14 16,-33 36 42-16,-33 15-2 15,-18 12-3-15,-15 10-4 16,-5 27-8-16,-1 21 24 0,0 15-15 16,0 6-18-16,0 3-10 15,-3-11-4-15,0-15-2 16,3-19-54-16,0-19-63 15,8-18-65-15,19-27-154 16,9-27-147-16</inkml:trace>
  <inkml:trace contextRef="#ctx0" brushRef="#br0" timeOffset="54796.88">32118 9247 829 0,'0'0'157'0,"0"0"-12"16,0 0-144-16,0 0-1 0,0 0-63 15,-12 83-82-15,3-19-234 16</inkml:trace>
  <inkml:trace contextRef="#ctx0" brushRef="#br0" timeOffset="55553.39">32171 9693 587 0,'0'0'456'0,"0"0"-353"16,0 0-34-16,0 0-69 16,0 0-19-16,0 0 10 15,30 53 4-15,-13-34-47 0,2-10 3 16,5-7 6 0,4-2 1-16,2 0 7 0,0-19-4 15,0-6 39-15,0-8 0 16,1-3 2-16,0-3 3 15,1 2 1-15,-4 7 4 16,-1 10 7-16,-6 11-17 16,0 9-1-16,1 0 1 15,1 0-15-15,3 12-1 16,4-1 1-16,5-5-18 16,3-6 4-16,1 0-3 15,-2-10-31-15,-5-9 39 16,-9-6 6-16,-9-3 18 15,-10 1 2-15,-4-5 19 0,-4 2 27 16,-13 7-9-16,-2 10-21 16,1 13 13-16,-6 13-31 15,0 29 2-15,4 11 0 16,6 4-1-16,11-5 5 16,3-9-6-16,3-16 0 15,18-8-5-15,2-12 8 16,6-7-3-16,4 0 16 15,1-20 3-15,-3-2 22 16,-5-9 12-16,-4-2 13 16,-2 4 13-16,-8 4-31 15,-6 16 36-15,-5 7-14 16,-1 2-41-16,0 14-27 16,0 30-2-16,-6 27 0 15,-3 26 17-15,3 20-2 0,5 6 2 16,1 8 5-16,0-1-11 15,-3-9 0-15,-7-8-11 16,-7-21 2-16,-13-23-3 16,-11-23 3-16,-12-19-2 15,-5-18 7-15,-3-9-5 16,9-9 6-16,8-30-5 16,19-27-2-16,20-27-1 15,10-27-19-15,40-14 1 16,26-2-13-16,15 17-61 0,9 22-46 15,-4 29-57-15,-14 29-177 16,-18 15-192 0</inkml:trace>
  <inkml:trace contextRef="#ctx0" brushRef="#br0" timeOffset="55921.87">29139 11232 1021 0,'0'0'88'0,"0"0"22"16,0 0-38-16,0 0-63 16,-12 126-6-16,17-48 1 15,-4 6 3-15,-1-3-7 16,0-1-31-16,0-10-97 15,0-20-70-15,-6-21-110 0,-6-16-86 16</inkml:trace>
  <inkml:trace contextRef="#ctx0" brushRef="#br0" timeOffset="56281.21">28978 11757 57 0,'0'0'277'16,"-84"-39"-150"-16,49 26 98 16,8 6-76-16,11 5-2 15,11-4-42-15,5 6-49 16,13-11-56-16,32-7 9 15,21-8-14-15,23 0 10 16,8-4-9-16,5 4 4 16,-8 3-41-16,-18 3 12 15,-20 10 8-15,-24 3 14 16,-19 4 2-16,-13 3 10 16,0 13 4-16,-9 24 4 15,-4 15 4-15,-2 11 5 0,11 5-7 16,4-11-8-16,16-14 0 15,20-16-7-15,9-17 0 16,8-10 7-16,8-24 0 16,2-25 0-16,-6-17-7 15,-13-4-4-15,-20 1 2 16,-18 7 0-16,-12 13 2 16,-34 12 11-16,-20 20-11 15,-18 17-13-15,-15 30-34 16,-15 37-53-16,-5 14-82 0,2 8-214 15</inkml:trace>
  <inkml:trace contextRef="#ctx0" brushRef="#br0" timeOffset="56979.65">28681 13355 419 0,'0'0'192'15,"0"-115"-31"-15,-14 63 31 16,-8 11-131-16,-3 15-1 15,-3 17 9-15,-5 9-20 16,-9 26-36-16,-1 27-13 16,-1 19 0-16,3 11 18 15,8 1-10-15,9-3-6 16,15-14-1-16,9-16-1 16,12-17-11-16,24-26-15 15,13-12-17-15,11-46 23 16,7-30 11-16,4-18-1 15,-5-17-25-15,-11-11 17 0,-14-14 18 16,-14-5 13-16,-17 4 32 16,-10 20-20-16,0 37 0 15,-1 35 35-15,-5 28 5 16,-2 21-12-16,-7 24-36 16,-1 31-17-16,-2 31-4 15,6 20 4-15,9 4 5 16,3-2-4-16,13-10 3 15,16-15-4-15,8-20-3 16,8-22-16-16,3-25-8 16,2-16 13-16,2-24-7 15,-2-26-2-15,-6-9 20 16,-9-6-14-16,-12-5 8 16,-14 7 9-16,-7 10 1 15,-2 17 14-15,0 19 17 0,0 17 18 16,-6 4-18-16,-2 30-32 15,0 15-10-15,3 14 6 16,5-1-5-16,0-6-3 16,15-7-59-16,3-18-46 15,6-16-27-15,4-15-73 16,3-34-31-16,1-20-21 16</inkml:trace>
  <inkml:trace contextRef="#ctx0" brushRef="#br0" timeOffset="57227.13">29358 12603 39 0,'0'0'202'0,"-23"-103"27"0,17 84-7 16,-2 19 13-16,-3 6-157 16,-2 23-75-16,1 12 9 15,6 5-11-15,6-10 2 16,0-9-3-16,11-11 2 16,7-13-4-16,6-3 4 15,-1-19-2-15,-3-10 25 16,-11-12-17-16,-9 1 16 15,-2 0 18-15,-17 4-23 16,2 11-12-16,-2 14-7 16,0 11-16-16,-1 16-24 15,1 18-80-15,5 12-30 16,13 7-48-16,1-7-114 16</inkml:trace>
  <inkml:trace contextRef="#ctx0" brushRef="#br0" timeOffset="57451.45">29684 12676 50 0,'0'0'848'15,"0"0"-675"-15,0 0 41 16,0 0-101-16,0 0-84 16,0 0-29-16,-17 62 0 15,37 44 15-15,8 33 13 16,6 16-8-16,2 4-3 15,-2 6-16-15,-10-7-1 0,-8-2-126 16,-14-15-25-16,-2-22-90 16,-22-29-135-16,-16-32 1 15</inkml:trace>
  <inkml:trace contextRef="#ctx0" brushRef="#br0" timeOffset="57765.78">29578 13304 81 0,'0'0'548'0,"121"-123"-420"16,-50 70 22-16,1 6-49 15,-4 7-85-15,-5 2-16 16,-6-6-3-16,-10-2-25 16,-14-9 14-16,-12-6 14 15,-12-1 10-15,-9 6 48 0,0 14 38 16,-2 17-14-16,-5 16-12 15,3 9 8-15,1 9-43 16,-3 41-13-16,1 34-19 16,4 28 22-16,1 27 20 15,6 2-13-15,14 4-13 16,7 2-19-16,0-9-2 16,-3-17-24-16,-5-28-115 15,-12-21-74-15,-7-35-56 16,-10-28-225-16</inkml:trace>
  <inkml:trace contextRef="#ctx0" brushRef="#br0" timeOffset="59109.4">29782 13198 588 0,'0'0'223'0,"21"-90"-92"16,27 47-42-16,13 0-51 15,12-6-27-15,5 1-8 16,7-6-6-16,1-3-10 15,-4 1-13-15,-15 3-12 16,-19 4-12-16,-18 5 50 16,-17 5 4-16,-13 3 22 15,0 10 58-15,-1 9-21 16,-13 14 16-16,2 3-18 16,-4 9-48-16,1 19-10 0,3 14 2 15,10 8 4-15,2-2 0 16,5-4-9-16,13-10 3 15,4-18-11-15,4-10 4 16,-1-6-11-16,-1-16 2 16,-3-21 0-16,-8-7-3 15,-10-1 5-15,-3-5 11 16,-16 4 7-16,-12 5-6 16,-2 12 12-16,-2 13 8 15,1 16-4-15,0 26-5 16,4 27-10-16,13 24 4 15,14 15 25-15,0 0-13 0,30-5-12 16,9-16-6-16,8-24-5 16,6-22-22-16,10-23 2 15,8-12-2-15,2-37-4 16,2-15 4-16,-11-17-40 16,-16-7-1-16,-17 0 63 15,-18-3-3-15,-13 13 8 16,-3 20 6-16,-17 19 24 15,-3 21 25-15,1 16-6 16,-1 0-22-16,6 20-27 16,6 10-3-16,11 6-1 15,0-3 2-15,14-6-3 16,11-5 5-16,6-9-16 0,7-6 0 16,5-7-13-1,0 0 4-15,0 0 7 0,-7-10-7 16,-9 7 19-16,-14-1-40 15,-5 4 7-15,-8 0-1 16,0 23-20-16,0 7 29 16,0 0-4-16,0 0-22 15,0-10-18-15,9-11 26 16,10-6 32-16,11-3 15 16,12-9 2-16,6-19 61 15,4-3-61-15,-6-2 5 16,-13-4 7-16,-14-2 21 15,-10 0 65-15,-9 8-12 0,0 12-30 16,0 9 40-16,0 10-11 16,0 0-54-16,0 0-17 15,0 0-14-15,0 0-15 16,0 0 6-16,7 2 4 16,9 1-8-16,6-3-3 15,3 0-6-15,-3-9-1 16,-7-11-20-16,-8 4 26 15,-7-1 17-15,-5 3 7 16,-20 5-5-16,-5 9 8 16,-1 0-6-16,1 19-2 15,7 18-2-15,5 13 0 16,9-1 8-16,9-6-7 16,3-6-1-16,21-14 0 0,12-13-7 15,6-10-4-15,7-10 4 16,2-14-6-16,-2-9 13 15,-3 0 0-15,-6-3 19 16,-5 3-6-16,-8 7 16 16,-8 9-16-16,-9 7-13 15,-4 7 0-15,-3 3 0 16,5 3-6-16,7 16-2 16,4 6 6-16,5 4 4 15,4-3 4-15,7-6-6 16,5-11-5-16,3-9 4 15,3 0 1-15,1-22-11 0,-3-11 11 16,-5-4 0-16,-6-5 13 16,-9-1-13-16,-11-7 1 15,-5-2 4-15,-8-8 1 16,0-10 11-16,0 1 27 16,0 3-28-16,0 13 26 15,0 24 26-15,0 18-10 16,0 11 22-16,0 3-44 15,0 28-22-15,-6 18-7 16,-6 17 16-16,1 13 19 16,4 0-39-16,7 2-3 15,0-2-1-15,16-4-39 16,8-14-95-16,0-27-131 0,-3-24-203 16</inkml:trace>
  <inkml:trace contextRef="#ctx0" brushRef="#br0" timeOffset="59252.25">32158 12221 795 0,'0'0'270'0,"0"0"-110"15,0 0-34-15,0 0-57 16,88-50-62-16,-7 16-7 16,8-3-74-16,-4-2-154 15,-10 0-260-15</inkml:trace>
  <inkml:trace contextRef="#ctx0" brushRef="#br0" timeOffset="60217.88">29215 15658 943 0,'0'0'110'15,"0"0"-101"-15,0 0 73 16,0 0-55-16,0 0-26 16,0 0 1-16,79-89 43 15,-19 4 17-15,1-22-33 16,-6-15-18-16,-16-4-7 15,-18 5-2-15,-21-1 8 16,-6 12-8-16,-28 21 0 16,-2 22 9-16,2 31-10 15,4 27 6-15,3 18-6 0,2 47-1 16,8 37-9 0,16 29-1-16,5 20 10 0,35-6 1 15,19-21-1-15,13-22-3 16,4-27-2-16,9-32-7 15,-2-31 8-15,-2-11-5 16,-5-40 9-16,-14-18 7 16,-15-15-3-16,-14-7 4 15,-18-4 0-15,-14 8-4 16,0 18 5-16,-14 27-9 16,2 20 1-16,3 19 21 15,1 19-22-15,2 34-9 16,3 19 4-16,3 11 5 15,3-4-1-15,23-17-2 16,6-18-22-16,9-21-43 16,5-23-64-16,2-8-39 15,-1-39-63-15,-3-23-51 0,-14-10-61 16</inkml:trace>
  <inkml:trace contextRef="#ctx0" brushRef="#br0" timeOffset="60459.74">30210 14625 6 0,'0'0'392'0,"0"0"-211"15,-91-72 110-15,78 72-135 16,2 0-86-16,7 19-55 16,4 7-13-16,0 1-4 15,22-7 4-15,6-8-3 16,4-12 1-16,-2 0 0 0,-5-7 10 16,-5-13-5-16,-9-2 3 15,-9-5 8-15,-2-1-4 16,-16 1 2-1,-13 3-14-15,-4 14-5 0,5 10-11 16,4 17-50-16,6 29-64 16,9 14-86-16,9 4-33 15,9-3-135-15</inkml:trace>
  <inkml:trace contextRef="#ctx0" brushRef="#br0" timeOffset="61132.15">30515 14795 911 0,'0'0'148'16,"0"0"55"-16,0 0-56 0,0 0-75 15,0 0-39-15,0 0-30 16,-45 10-3-16,45 34-7 16,1 9 7-16,10 3 0 15,3-13 1-15,3-7-3 16,-1-10-2-16,-2-16-23 15,-1-10 17-15,-2 0-9 16,5-25 19-16,5-15 13 16,0-18-4-16,1-6-3 15,-2 0-6-15,-1 5-3 0,-4 13-3 16,0 20-4 0,-8 14-6-16,2 12 8 0,8 9-22 15,2 26-10-15,4 12 35 16,0-1-10-16,0-4 13 15,-4-12-15-15,0-13 1 16,1-6 13-16,-1-11 3 16,7 0 0-16,5-28 5 15,3-11-1-15,5-10 12 16,-5-5-15-16,-4 6 2 16,-6 9-1-16,-6 17 2 15,-6 13-1-15,-8 6-3 16,-1 3-1-16,5 12-1 15,4 18-1-15,7 10 3 16,5-4 2-16,0-6 0 16,-2-10-4-16,1-13 0 15,2-7-4-15,5-10 5 0,2-23-2 16,1-6 3-16,-4-5 7 16,-7-5-5-16,-8 2 7 15,-7 5 7-15,-3 12 4 16,-4 16 17-16,0 11-15 15,0 3 0-15,0 0-11 16,0 25-11-16,0 14-9 16,6 9 6-16,3 8 6 15,7-5-5-15,6-9 2 16,6-6-46-16,8-20-42 0,7-16-39 16,2-12-20-1,-1-32-255-15,-8-15-158 0</inkml:trace>
  <inkml:trace contextRef="#ctx0" brushRef="#br0" timeOffset="61268.92">31740 14175 343 0,'0'0'474'0,"0"0"-269"15,0 0 59-15,0 0-141 16,0 0-110-16,0 0-13 16,-66-19-22-16,64 55-79 15,2 3-65-15,0 0-140 16,19-9-267-16</inkml:trace>
  <inkml:trace contextRef="#ctx0" brushRef="#br0" timeOffset="61477.47">32088 14079 947 0,'0'0'142'0,"0"0"92"15,0 0-37-15,0 0-138 16,0 0-59-16,0 0-2 15,-1 83-12-15,1 13 11 16,6 10-3-16,8 5-78 16,8-8 1-16,6-10-48 15,6-18-6-15,6-24-37 16,-2-26-150-16,-6-25 7 16</inkml:trace>
  <inkml:trace contextRef="#ctx0" brushRef="#br0" timeOffset="61623.36">32113 14529 357 0,'0'0'240'0,"-89"-34"8"16,64 25-6-16,14 2-125 16,11 0-42-16,17-8-75 15,33-6-20-15,25-12-46 16,23-6-51-16,2-1-22 16,0 0-153-16,-6 4-169 15</inkml:trace>
  <inkml:trace contextRef="#ctx0" brushRef="#br0" timeOffset="62017.41">32457 14640 607 0,'0'0'219'16,"0"0"9"-16,0 0-116 16,0 0-62-16,0 0-13 15,67-85-1-15,-9 16-20 16,0-4-15-16,-6-7 3 15,-10 2 0-15,-11 7-2 16,-13 16 5-16,-12 19-4 16,-6 16 0-16,0 13 17 15,-21 7 1-15,-11 4-21 16,-10 22-2-16,0 4 2 0,6 6 9 16,14 0 5-16,13-5-5 15,9-2 4-15,9 0-12 16,25-6 7-16,12-3 12 15,13 0 0-15,2-9 10 16,-2 2-22-16,-4 2-8 16,-10-1 3-16,-15 0-3 15,-15-1-4-15,-15 7-3 16,-2 2-40-16,-27 8 19 16,-16 7-43-16,-14-6-59 15,-2 0-49-15,2-4-247 16,10-10-185-16</inkml:trace>
  <inkml:trace contextRef="#ctx0" brushRef="#br0" timeOffset="62489.67">33337 14366 833 0,'0'0'118'16,"0"0"-67"-16,0 0 46 16,0 0-71-16,0 0-24 15,0 0 0-15,-14 5 3 16,14 0-2-16,0-5-3 16,0 0-3-16,11 0 2 0,5-2 2 15,5-11 1-15,-3-1-2 16,-8-3-10-16,-8 1 10 15,-2-1 8-15,-11 4-2 16,-16 4 1-16,-4 4-3 16,-5 5-4-16,2 5 9 15,1 14-3-15,6 7 8 16,11 1-4-16,11-5-2 16,5-5 2-16,8-3-9 15,19-4-1-15,9-10 11 16,4 0 3-16,-5-5 4 15,-6-9-2-15,-8-6-5 16,-12-1 23-16,-6-2-12 16,-3 0-8-16,-3 3-3 15,-24 4-11-15,-18 8-25 0,-17 8-43 16,-21 20-62-16,-16 16-75 16,-9 12-298-16</inkml:trace>
  <inkml:trace contextRef="#ctx0" brushRef="#br0" timeOffset="66079.84">13882 5509 365 0,'0'0'109'16,"0"0"-82"-16,0 0 137 16,0 0-27-16,0 0-58 15,0 0-27-15,0 0-1 16,-18 4-17-16,18-4-5 16,0 1-5-16,15 1-15 15,21-2 1-15,23 0 30 16,25 0-18-16,23-8 3 15,20-8-21-15,17-2 0 0,18-6 1 16,10-2-3 0,13-3 1-16,13-3 2 0,10-4-2 15,12-5 16-15,8-5-13 16,9-4 7-16,0-2 3 16,0 9-4-16,-9 1-1 15,-17 4-7-15,-23 6-2 16,-29 2 3-16,-30 5-3 15,-37 8-2-15,-37 6 7 16,-29 6-6-16,-26 2 2 16,-3-3 2-16,-39-2-5 15,-28-3-31-15,-16-1-33 16,-8-5 31-16,10 3 29 16,8-3 2-16,9-1-7 15,4 0-28-15,5-1 26 16,3-1 0-16,10 6 11 0,8 1 0 15,7-1 7-15,9 6-6 16,8-1 11-16,0 1 9 16,9 4 3-16,1 1 19 15,1 3-4-15,2 0 3 16,0 0 0-16,0 0-11 16,0 0 1-16,0 0-11 15,0 0-20-15,19 4 11 16,19 9-10-16,28 6 7 15,18 2 8-15,10 2-8 16,11 4-2-16,1 2-7 0,5 0 0 16,-8 2-1-16,-15-4 1 15,-23-3 0-15,-22-2 3 16,-20-3-3-16,-23 8 1 16,-7 11 1-16,-35 11 1 15,-23 14 15-15,-14 3-14 16,-1-2 6-16,-2-1 14 15,3-7-16-15,15-5-8 16,6-3-1-16,6-3-84 16,7-1-125-16,0-10-171 15,-14-12-367-15</inkml:trace>
  <inkml:trace contextRef="#ctx0" brushRef="#br0" timeOffset="66672.45">12104 6636 636 0,'0'0'0'15,"0"0"-268"-15,0 0 125 16,-63 91-82-16</inkml:trace>
  <inkml:trace contextRef="#ctx0" brushRef="#br0" timeOffset="66837.61">12104 6645 527 0,'0'0'0'0,"0"0"-496"16</inkml:trace>
  <inkml:trace contextRef="#ctx0" brushRef="#br0" timeOffset="78924.42">19226 4529 609 0,'0'0'32'16,"0"0"87"-16,0 0-54 15,0 0-64-15,0 0-1 16,-19 91-16-16,19-8 16 16,0 13 7-16,0-4 11 15,3-10 9-15,3-21 3 16,0-20 5-16,-3-21-22 0,0-11-11 16,-2-4 15-16,2-5 20 15,-2-5 29-15,5-28 22 16,0-18-16-16,4-24-42 15,-3-13-11-15,-7-6-1 16,0-4 16-16,0 3-11 16,0 12-4-16,-7 24 1 15,4 25-16-15,3 21-1 16,0 13-3-16,3 14-10 16,32 30-5-16,24 24 3 15,13 15 12-15,6-2-2 16,-3-9 2-16,-8-16-1 0,-9-21 0 15,-16-12 2-15,-12-17-1 16,-10-6 2-16,3-20 2 16,-5-24 40-16,6-14-6 15,-10-15-19-15,-9-3-8 16,-5-7-8-16,-9 3 6 16,-7 15-9-16,-4 22-6 15,10 21 2-15,7 15-30 16,3 7-45-16,0 9-100 15,7 22-94-15,22 11 35 16,2 1-85-16</inkml:trace>
  <inkml:trace contextRef="#ctx0" brushRef="#br0" timeOffset="79395.67">20096 4498 453 0,'0'0'195'0,"0"0"58"15,0 0-87-15,0 0-62 16,0 0-35-16,0 0-45 15,-6 0-24-15,6 36-23 16,0 10 21-16,6 4-2 16,14-6 4-16,9-11-3 15,4-11-7-15,-2-12-29 16,2-8 3-16,0-2-2 16,-11-9 10-16,-2-13 8 15,-13-2 7-15,-7-3 13 16,-4-7 10-16,-25-2-7 15,-8 0 26-15,-4 4-14 0,3 9 11 16,5 9 18 0,7 5-24-16,12-2-6 0,11-7-3 15,3-14-11-15,19-16-5 16,21-13-8-16,17-6-5 16,6 6 2-16,-4 8 13 15,-5 16 3-15,-11 12 3 16,-11 15 14-16,-7 10 22 15,0 10-21-15,0 28-16 16,2 20 15-16,-2 13 19 16,-6 8 2-16,-10 5-1 15,6-1-19-15,-2-5-5 16,2-13-13-16,-2-20-5 0,1-13-4 16,-2-17-101-16,5-12-57 15,5-3-21-15,-3-28-187 16,-12-14-57-16</inkml:trace>
  <inkml:trace contextRef="#ctx0" brushRef="#br0" timeOffset="79524.53">20603 4461 318 0,'0'0'142'15,"0"0"129"-15,0 0-96 16,0 0-65-16,0 0-41 16,0 0-42-16,45-44-5 15,43 8-5-15,13-3-17 16,6 0-184-16,0-2-300 0</inkml:trace>
  <inkml:trace contextRef="#ctx0" brushRef="#br0" timeOffset="81345.66">22221 4117 826 0,'0'0'64'16,"0"0"-23"-16,0 0 139 16,-82-46-103-16,52 46-63 15,-5 34-14-15,-10 29-5 16,-1 26-9-16,11 14 12 15,22-2-3-15,13-14 3 16,24-24-6-16,26-23-9 16,19-32 0-16,18-13-16 15,7-42 21-15,5-22 10 16,-10-13-24-16,-17-1 9 16,-16 6 14-16,-22 8 3 0,-17 16 33 15,-10 17 37-15,-7 16-20 16,0 14-12-16,0 6-27 15,0 11-11-15,0 29-31 16,10 13 13-16,9 8 16 16,14-10-5-16,9-16-18 15,4-14 7-15,5-14-20 16,-2-7-3-16,-5-13 13 16,-8-15-16-16,-9-6 39 15,-20-3 5-15,-7-1 1 0,-18-4 16 16,-24 0-4-1,-15 2 14-15,-1 7-27 0,5 14 2 16,11 19 13-16,12 6-15 16,17 23-16-16,11 3 10 15,5-7-17-15,37-8-22 16,14-13 2-16,18-4-3 16,2-18 20-16,1-10 7 15,-8-5 19-15,-14 1 0 16,-14 2 24-16,-10 2 55 15,-9 3-3-15,-3 3-15 16,-4 8-7-16,-4 5-33 16,-4 7-18-16,-4 2-3 15,5 0-9-15,9 8-6 16,8 10 8-16,11 6 7 0,5-5-4 16,3-4 4-16,7-8-12 15,3-7-21-15,0-3 14 16,-3-14 3-16,-8-4-10 15,-11-2 26-15,-10 2 10 16,-5 4 6-16,-4 7 30 16,-7 3 14-16,2 7-29 15,3 0-31-15,9 5-12 16,9 18-9-16,6 7-14 16,6 2-38-16,0-8-42 15,5-12-6-15,-1-12-29 16,-3-1 94-16,-5-20 30 0,-9-5 26 15,-6-3 29-15,-2-1 91 16,-4-2 2-16,-4-6 20 16,-3-9-33-16,1 2-19 15,0 9-8-15,-3 11-9 16,-2 16-13-16,-2 6-43 16,3 3-17-16,-4 0-7 15,1 0 1-15,5 0-8 16,10 20-2-16,11 6 15 15,14 9 1-15,9 2 0 16,6 0 3-16,0-3 3 16,-2-7-2-16,-11-3-2 15,-7-11-2-15,-17-6 3 16,-5-5-4-16,-10-2 4 16,2 0-2-16,6-13 19 0,9-20 13 15,7-16-2-15,2-20-23 16,-2-14-3-16,-4-7 1 15,-6 3-6-15,-4 18-2 16,-8 19-2-16,-3 22-49 16,-2 21-11-16,-1 7-68 15,0 10-129-15,0 15-228 16,5 5 104-16</inkml:trace>
  <inkml:trace contextRef="#ctx0" brushRef="#br0" timeOffset="82442">25023 3648 56 0,'0'0'670'0,"0"0"-518"16,0 0 64-16,0 0-143 15,0 0-41-15,0 0-32 16,17-5-11-16,4 10 4 16,5 2 2-16,2-3 5 15,0-3-23-15,2-1 4 16,2-5 10-16,-3-15-5 15,0-3-1-15,-10-4 7 16,-10 2 1-16,-9-1 7 16,0-1 17-16,-24 4-4 15,-6 6 12-15,-7 9-14 16,-7 8-5-16,0 22-5 0,-1 20-1 16,11 19-1-16,13 10 1 15,18 1 2-15,4-2 0 16,37-15-2-16,17-18-3 15,18-17 1-15,21-20 0 16,10-10 2-16,10-31-2 16,-4-17-56-16,-14-8 28 15,-19-4-5-15,-28 4 35 16,-32 5 4-16,-17 8 5 16,-17 14 12-16,-18 11 15 15,-3 19 7-15,4 9-16 16,6 0-20-16,10 8-4 0,10 6-3 15,8-2-9-15,9 0-7 16,21-2 10-16,13-4-1 16,9-6 7-16,2 0 3 15,0-8 0-15,-6-1-1 16,-16 5-2-16,-9 2 0 16,-13 2 0-16,-7 4-9 15,-3 20 8-15,0 10 1 16,0 7 2-16,0 1 11 15,3-3-13-15,9-4 1 16,2-9 0-16,5-8-1 16,2-12 4-16,6-6-4 15,7-16 0-15,9-17-1 16,2-9 1-16,-2-3-49 16,-8-5 38-16,-7 0 5 0,-10 0 6 15,-5 0 1-15,-8 8 18 16,-4 11 47-16,-1 18 1 15,0 7 31-15,0 6-44 16,0 0-32-16,0 0-7 16,0 0-15-16,0 0 0 15,0 0-7-15,0 4 0 16,0 1-1-16,0 2 7 16,2-1 1-16,1-2 0 15,0-2 0-15,-3-1 1 16,1-1 0-16,-1 0 1 15,0 0-2-15,0 0 6 0,2 0-4 16,-1 0 0-16,-1 0-2 16,2 0 0-16,-2 0-5 15,1 0-15-15,-1 0-19 16,0 0-3-16,0 0 6 16,0 0 20-16,0-1 8 15,0 1 8-15,0-2 9 16,0 1-8-16,0 1 3 15,0 0 1-15,0 0-3 16,0 0 8-16,0 0-8 16,0 0-1-16,0 0-1 15,0 0 0-15,0 0-4 16,3 0 2-16,-2 0-4 0,4 0 2 16,-2 3 2-16,2 2-4 15,-4-3 4-15,1-1-8 16,-1-1-3-16,1 3-16 15,-2 1-52-15,0 3-46 16,1 0-110-16,4-2-84 16,2-5-65-16</inkml:trace>
  <inkml:trace contextRef="#ctx0" brushRef="#br0" timeOffset="83273.2">26618 3284 478 0,'0'0'11'0,"0"0"187"16,0 0-117-16,-100-47-21 15,66 47-10-15,0 0-29 16,-2 22-9-16,3 21-8 16,6 13 0-16,11 8 13 15,13 2-14-15,3-6 0 16,13-9 0-16,19-12-3 15,7-22-10-15,8-17-13 16,4-9 12-16,-6-25 11 16,-5-10 0-16,-10 1 5 15,-8-2 9-15,-7-5 3 16,-5 1 60-16,-2 3-31 16,-3 13 36-16,-2 16 3 0,-3 14-5 15,0 3-46 1,0 17-34-16,0 31-13 0,-2 27 8 15,-1 30 4-15,3 28 1 16,2 12 5-16,15 17-4 16,6-2-1-16,-2-5 2 15,-2-13 0-15,-10-24-2 16,-9-20 0-16,-8-25 0 16,-32-20 7-16,-18-17-7 15,-18-21 9-15,-10-15-2 16,0-18 0-16,12-32 9 15,20-28 11-15,29-33-13 0,25-32-14 16,22-30-19-16,47-16-31 16,31-6-72-16,19 17-35 15,11 33 27-15,-5 41 54 16,-19 41 38-16,-31 27 15 16,-35 21 17-16,-25 10 6 15,-15 5 18-15,0 0 32 16,-8 16-4-16,-6 6-11 15,-2 6 23-15,5-5-20 16,11-7-30-16,0-4-7 16,3-4 6-16,22-5-6 15,8-3 10-15,10-3 1 16,2-19-2-16,-2-7 3 0,-7-9-13 16,-11 0-16-1,-13-2 8-15,-12 2 5 0,0 9 3 16,-19 9 0-16,-8 15 0 15,-9 5 1-15,-6 27-1 16,-5 25-2-16,0 22 2 16,11 9 20-16,16 4-4 15,17-2-10-15,3-13-6 16,32-15 7-16,25-20-7 16,19-27 0-16,17-10-4 15,10-30-23-15,-6-23-74 16,-14-7-65-16,-23-2-147 0</inkml:trace>
  <inkml:trace contextRef="#ctx0" brushRef="#br0" timeOffset="99010.88">8378 8335 11 0,'0'0'0'0,"-33"-75"0"15,20 51 6-15,1 4 12 16,6 7-8-16,-2-3 11 16,5 8-6-16,3 5-15 15,0-3 24-15,0 1-18 16,0 0-6-16,0 1-1 16,0-1-2-16,3 0-26 15,11-1-1-15,5 6-8 16</inkml:trace>
  <inkml:trace contextRef="#ctx0" brushRef="#br0" timeOffset="99317.9">10226 12838 245 0,'0'0'10'0,"-85"-63"-4"16,54 26-4-16,4 8 5 15,12 3-7-15,-3-1-10 16,6-4-24-16,-4-11-36 16,-5-13-86-16</inkml:trace>
  <inkml:trace contextRef="#ctx0" brushRef="#br0" timeOffset="100575.77">10480 12500 122 0,'0'0'0'0,"0"0"0"15,0 0 0-15,0 0 15 16,0 0-8-16,0 0 0 15,0 1 14-15,0-1-7 16,0 0 0-16,0 0-8 16,0 0-4-16,0 0 15 15,0 0-11-15,0 0-1 16,0 0 0-16,0 0-3 0,0 0 0 16,0 0 1-16,0 0-2 15,0 0 11-15,0 0-6 16,0 0 4-16,0 0 8 15,0 0-8-15,0 0-1 16,0 0-9-16,0 0 5 16,0 0-6-16,0 0 1 15,0 0 0-15,0 0-4 16,0 0 4-16,0 0 0 16,0 0 0-16,0 0 0 15,0 0-3-15,0 0 3 16,-5 0-12-16,2 0 11 15,3 0 2-15,0 0-4 16,0 0 3-16,0 0-13 0,0 0-13 16,0 0-32-16,3 3-68 15</inkml:trace>
  <inkml:trace contextRef="#ctx0" brushRef="#br0" timeOffset="102803.83">19870 7960 93 0,'-40'-153'7'16,"31"45"-8"-16,14 54 1 15,47 54-6-15,30 59-52 16,28 67 23-16</inkml:trace>
  <inkml:trace contextRef="#ctx0" brushRef="#br0" timeOffset="103643.56">23262 8718 79 0,'0'0'80'0,"0"0"-19"16,0 0-14-16,0 0-19 15,0 0-17-15,0 0 1 16,-13 0 14-16,13 0-6 16,0 0-7-16,0 0 23 15,0 0-1-15,0 0 9 16,0 0-22-16,0 0-10 16,0 0 8-16,0 0-20 15,0 1 0-15,1 12-1 16,10 13 1-16,4 7 9 15,0 7-2-15,-1 1-7 16,-1 4 6-16,-2 8-3 16,-5 6-3-16,-3 11 4 0,-3-1-1 15,0 0-3-15,0-4 0 16,-9-7 2-16,2-9-4 16,6-5 2-16,1-11 0 15,0-13-21-15,10-11-113 16,6-9-112-16</inkml:trace>
  <inkml:trace contextRef="#ctx0" brushRef="#br0" timeOffset="104491.33">24814 9213 101 0,'0'0'96'0,"0"0"-23"15,0 0 31-15,0 0-29 16,0 0 7-16,0 0 28 16,-9-2 9-16,9 2-19 15,0 0-8-15,0 0-40 16,0 16-26-16,0 18-13 16,7 12-6-16,12 14 5 15,4-1-7-15,-4-3-1 16,1-3-1-16,-4-7-2 0,-6-17-1 15,0-5 3 1,-7-10-2-16,-2-11 2 0,-1-1-3 16,0-2 1-16,0-13 16 15,-1-26-17-15,-15-20-3 16,-4-21 2-16,-3-2-16 16,1 2-17-16,2 17 1 15,7 24 31-15,6 18 2 16,4 18 12-16,3 3 3 15,0 11-8-15,0 25-4 16,13 14 0-16,4 9-3 16,2 0 1-16,-1 0-2 15,-2 1 1-15,-2-7-24 16,-4-10-38-16,-6-8-72 16,-4-18-79-16,0-17-84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05:47:14.18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7176 2786 343 0,'0'0'52'0,"0"0"-47"16,0 0 30-16,0 0 85 0,0 0-93 15,0 0-26-15,0 0 2 16,22 0 13-16,-22 0-2 16,3 0 8-16,-3 0 20 15,0 0-13-15,0 0-1 16,2 0-5-16,-2 0-10 16,0 0 7-16,0 0-20 15,1 0-8-15,4 5-9 16,11 9 1-16,3 8 14 15,11 6 4-15,0 5 1 16,4-4 4-16,-4-2-7 16,3-7 0-16,-5-7-1 0,5-7 1 15,9-6 0 1,10-16 22-16,17-29 25 0,17-24 16 16,13-25-30-16,11-17-10 15,5-9-10-15,-6-2 0 16,-12 7-7-16,-12 9 6 15,-14 17-11-15,-11 24 22 16,-21 21-14-16,-11 20-9 16,-16 14 2-16,-9 7-2 15,-1 3-12-15,-2 6-71 16,0 25-112-16,-8 13 61 16,-17 10-67-16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05:50:11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7310 2928 13 0,'0'0'26'0,"0"0"60"15,0 0-31-15,0 0-37 16,0 0 1-16,-16-76-6 16,11 56 44-16,2 1-30 0,-3 6 14 15,0 2 50-15,-1 2-71 16,1 0 38-16,0 1-23 15,1 0 6-15,-4-3-19 16,2 2 11-16,-2-2-4 16,3 6 20-16,0 0-28 15,6 5 17-15,0 0 1 16,0 0-39-16,0 0-5 16,0 10 3-16,6 21-13 15,16 13 15-15,11 13 1 16,3 1 1-16,0-8 3 15,-2-11-5-15,-1-14 0 16,0-11-4-16,-2-13 3 0,6-1 1 16,11-37 15-16,15-25 10 15,17-30 22-15,28-30-22 16,14-20-14-16,18-20 12 16,11-15-15-16,-2-5 0 15,-3 1 4-15,-13 12-1 16,-17 16 7-16,-14 23-3 15,-11 19-7-15,-11 21 16 16,-14 17-21-16,-11 18 3 16,-19 15 8-16,-11 12-6 15,-11 11 6-15,-7 7-6 16,-7 8-2-16,0 2 25 0,0 0-31 16,0 0 0-16,0 0 0 15,0 0 4-15,0 0-9 16,0 0 5-16,0 0 0 15,0 0-2-15,0 0 2 16,0 0 0-16,0 0-2 16,0 0 6-16,0 0-6 15,0 0 2-15,0 0-1 16,0 0-8-16,0 0 9 16,0 0-5-16,0 0 3 15,0-2-11-15,0 1 7 16,0 1-5-16,0 0 11 0,0 0 0 15,0 0 0-15,0 0 0 16,0 0 2-16,0 0-1 16,0 0-1-16,0 0 0 15,0 0-9-15,0 0 1 16,0 0-88-16,-10 29-124 16,-29 19-188-16</inkml:trace>
  <inkml:trace contextRef="#ctx0" brushRef="#br0" timeOffset="1839.54">29242 4117 41 0,'0'0'33'16,"0"0"34"-16,0 0 49 16,0 0-53-16,0 0-24 15,0 0 21-15,-34-4 4 16,32 4-5-16,1 0 5 16,1-3 2-16,-2-4 2 15,1-5-43-15,1-8-17 16,0-6-1-16,0-5-6 0,0 1 13 15,10 4-13-15,2 7 5 16,-1 11-7-16,-1 8 1 16,3 4-12-16,6 40 7 15,0 29 5-15,-7 26 2 16,-8 20-2-16,-4 6 2 16,0-6 6-16,-6-2-8 15,6-13 0-15,0-18-3 16,20-20 6-16,3-20-8 15,3-22 5-15,-4-11 0 16,1-9 9-16,-4-4-6 16,-4 0 11-16,-2 0 2 15,-5-15-3-15,-5 1 12 0,-2 2-4 16,-1 7 4 0,0 5 40-16,-4 0-40 0,-20 25-10 15,-7 17-15-15,-1 12 0 16,6 12-3-16,13 1 2 15,12-3 1-15,1 1-6 16,9-7 6-16,13-2 0 16,0-6 4-16,-3-7 0 15,-10-4-6-15,-9-8 2 16,0 1 0-16,-15-3 30 16,-24 5-16-16,-16-1 3 15,-11 1 3-15,-7-7-8 16,3-5-4-16,6-8-8 15,7-6 0-15,15-4-10 0,15-4 4 16,14 0-55-16,13 0-98 16,10 0-143-16,26-3-219 15</inkml:trace>
  <inkml:trace contextRef="#ctx0" brushRef="#br0" timeOffset="2467.77">30064 4936 130 0,'0'0'67'0,"0"0"36"15,0 0-6-15,0 0-62 16,0 0 8-16,0 0 2 15,0-4-17-15,0 4-6 16,0 0-6-16,0 0-8 16,0 0-8-16,12 10 3 15,9 2 6-15,9-2 3 16,10-4 6-16,3-6 45 16,8-6-16-16,5-18 8 15,3-12-13-15,3-5-24 16,2-1-1-16,-1 1-17 0,-5-1 0 15,-10 4-1-15,-9 6-7 16,-17 12-31-16,-8 10-29 16,-13 9-62-16,-1 1-19 15,-18 18-166-15</inkml:trace>
  <inkml:trace contextRef="#ctx0" brushRef="#br0" timeOffset="2768.09">30083 5241 264 0,'0'0'13'15,"0"0"46"-15,0 0 22 16,0 0-36-16,0 0 22 16,36 81-4-16,-4-74 4 15,11-7 28-15,9-9-27 16,13-25-29-16,13-12-1 15,9-9-22-15,4-2-10 16,-3 2 10-16,-15 4-3 16,-15 7-2-16,-22 15 6 15,-15 12-14-15,-14 10 6 16,-7 7-9-16,0 0-1 0,0 0-10 16,-4 0-117-1,-17 15-128-15,-9 4-114 0</inkml:trace>
  <inkml:trace contextRef="#ctx0" brushRef="#br0" timeOffset="7019.8">22232 4848 42 0,'0'0'42'0,"0"0"2"15,0 0 7-15,0 0-6 16,0 0 13-16,0 0-21 16,0 0-10-16,-60-5 12 15,57 5-17-15,3 0-7 16,0 0-4-16,0 0-7 0,-1 0 18 15,1 0-20 1,-2 0 2-16,2 0 9 0,0 0 4 16,-1 0 12-16,-5 0-2 15,-1 0-18-15,1 0 6 16,-1 0-8-16,-2 0-1 16,-1 1-4-16,-8 2 0 15,-1 0-2-15,-1 5 0 16,-1-2-3-16,5 2-1 15,-5 0-2-15,6-4-1 16,5-1 1-16,4-1 0 16,6 0 5-16,0-2-6 15,0 0-7-15,0 0 10 16,0 0-11-16,0 0-3 0,0 0 10 16,0 0-7-16,0 0-7 15,0 4-21-15,6 0 25 16,-2 0 18-16,2-1-10 15,1 0 6-15,-2-1 2 16,-1 0 1-16,2-2-2 16,0 0-7-16,5 0 10 15,-5 0-3-15,1 0 3 16,1 0-3-16,2 4-35 16,1 7-31-16,-1 3-8 15,5 1-19-15,2 1 20 16</inkml:trace>
  <inkml:trace contextRef="#ctx0" brushRef="#br0" timeOffset="7988.13">22105 4925 56 0,'0'0'56'0,"0"0"4"16,0 0 12-16,0 0 12 0,0 0-40 15,0 0 14 1,-8-45-18-16,8 36-4 0,0 2 4 16,5 0-38-16,13 3 1 15,0 1-3-15,9 1 1 16,2 2-1-16,4 0 3 16,12 0-2-16,4 0 1 15,9 0-2-15,8 0 0 16,7 0 4-16,6 0 0 15,6-1-4-15,2-5 4 16,8-2-1-16,12-1 0 16,6-5 8-16,7 3-9 15,3-5 4-15,-6 1 0 16,-3-4-6-16,-6 2 0 16,-5 1 1-16,-5 2 3 0,-8 3-4 15,-5 6 0-15,-7-2 2 16,-6 6-2-16,-5 1-1 15,-2 0-2-15,-2 0 6 16,-5 0-2-16,-3 0-1 16,-1 0 1-16,0 0-3 15,1-2 2-15,9-6 0 16,2 3 1-16,4-1 0 16,2-3-1-16,-1 3 0 15,1 4 2-15,-7-1-7 16,-3 3 6-16,-4 0-1 15,-9 0 0-15,-6 0 1 0,-4-4 0 16,-4 3-1-16,0 0 0 16,2 0-1-16,1 1 2 15,-1 0-2-15,0 0 1 16,-1 0 0-16,-3 0 1 16,-4 1-1-16,-3 5-8 15,-4-1 8-15,-4 1-20 16,1 0-5-16,-5-1 18 15,-1-2-13-15,-7 0 16 16,-1-3-3-16,-2 1 7 16,-3-1-6-16,0 2-21 15,0 5-77-15,0 6-48 16,-15 2 60-16,-12 0-29 0</inkml:trace>
  <inkml:trace contextRef="#ctx0" brushRef="#br0" timeOffset="8678.34">22312 4424 89 0,'0'0'0'15,"0"0"-52"-15,0 0 15 16</inkml:trace>
  <inkml:trace contextRef="#ctx0" brushRef="#br0" timeOffset="10559.68">24080 4163 49 0,'0'0'4'0,"0"0"5"16,0 0 22-16,0 0-1 15,0 0 7-15,0 0 28 16,0 5 29-16,0-5 7 16,0 0-3-16,0-8-14 15,3-15-20-15,4-11-60 16,4-7 6-16,1-12 10 15,8-8-13-15,6-9 10 0,7-12-3 16,-1-12-10-16,4-7 15 16,0-8-13-16,3-3-2 15,-5-2 10-15,-3-7-12 16,1-10 0-16,-4-3-3 16,-3-2 9-16,-4 1-9 15,-1 10 1-15,-5 8 0 16,3 18 0-16,-5 16 1 15,0 14 8-15,2 10-9 16,-1 8 1-16,-2 4 3 16,-1 2-4-16,-2 8 0 15,-1 5 4-15,-3 10 0 16,-5 9-4-16,1 8 0 16,-1 2 6-16,0 3-4 0,0 0-2 15,0 0-1-15,0 0-6 16,-1 6-1-16,-18 19-8 15,-10 11 15-15,-11 12 1 16,-5 2 2-16,4-7-2 16,3-7 0-16,14-10-2 15,6-11 2-15,7-7 0 16,7-5-2-16,4-3 5 16,0 0-2-16,0 0 2 15,0 0-3-15,0 0 20 16,9-16-10-16,15-12 1 0,10-9-10 15,8-7 4-15,0 5-7 16,4 6 2-16,-4 4 0 16,-4 12-5-16,-3 6 5 15,-7 8-1-15,-1 3-6 16,-3 6 4-16,0 14-2 16,-2 5 3-16,-1 0 2 15,-2 4-7-15,1-2 7 16,2 5-3-16,8 2-26 15,7 1-108-15,10-10-67 16,2-22-145-16</inkml:trace>
  <inkml:trace contextRef="#ctx0" brushRef="#br0" timeOffset="11979.45">26154 1301 7 0,'0'0'4'15,"0"0"7"-15,0 0-1 16,0 0-6-16,0 0 40 16,0 0 24-16,2-15-2 15,-2 12 8-15,0-4-9 16,0 0-8-16,0 2-18 0,0 2-2 15,0 3 5-15,0 0-21 16,0 0-3-16,0-1-2 16,0 1-5-16,0-1 4 15,0-3 4-15,0 1 2 16,0-5 18-16,0-1-33 16,0-2 2-16,3-2 1 15,1 1-4-15,2 0-2 16,2-1-3-16,2-3 0 15,-2-2 0-15,1-3 0 16,-2-5 0-16,-1-1 4 16,-1 3-3-16,-4 4 2 15,-1 7 0-15,0 9 6 16,0 4 38-16,0 0-47 0,0 0-5 16,0 0 1-16,0 18-20 15,0 15 21-15,0 10 2 16,2 9 2-16,2 5-1 15,1 2 0-15,-2 1 0 16,-3 2 0-16,0-7 0 16,0-12-9-16,0-12-21 15,0-12-4-15,0-8 24 16,0-4-14-16,0-6-1 16,-2 0 18-16,2-1 0 15,-1 0 7-15,-1 0 2 16,-4 0-2-16,-2 0-4 15,-5 0-25-15,1 0 4 0,-2 0 11 16,1 0-4-16,1 0 10 16,-1 0 8-16,1 0 3 15,-1 0 11-15,4 0-8 16,0 0 3-16,-3 0 9 16,4 0-3-16,1 0 2 15,1 0 4-15,3 0-1 16,3 0 14-16,0 0-26 15,0 0-7-15,0 0 19 16,0 0-6-16,0 0 22 16,0 0 9-16,1-2-30 15,14-2 3-15,9-4-14 0,8-1-3 16,3-2 9-16,1 0-9 16,-3 3 0-1,-4 1-1-15,-9 2 4 0,-9 2-5 16,-4 3 1-16,-4-2 0 15,-3 2-3-15,0 0 3 16,1 0 0-16,3 0-1 16,2 0 3-16,1 0-2 15,2 0 0-15,-3-2 0 16,0 2-2-16,-2 0 2 16,1 0-1-16,0 0-1 15,-1 0-19-15,0 0 15 16,2 0-22-16,0 0 6 0,2 0 22 15,-1 0-14-15,-3 0 2 16,-1 0-30-16,1 0-11 16,2 0-8-16,0 9-53 15,2 6-42-15,-6-1-45 16</inkml:trace>
  <inkml:trace contextRef="#ctx0" brushRef="#br0" timeOffset="13034.19">26654 1293 6 0,'0'0'57'0,"0"0"-15"16,0 0-21-16,0 0 27 16,0 0-3-16,0 0 25 0,-30-13-10 15,24 10-9 1,0 0 15-16,2 0-18 0,-3 1 17 16,4-1 15-16,1 1-16 15,1-1-7-15,-1 1-9 16,2-2-11-16,0 4 1 15,0-3-16-15,0-5-19 16,11-1 9-16,11-5-12 16,6-1-1-16,2 1-2 15,1 4-28-15,2 2-12 16,2-1-2-16,-6 4-46 16,-6 2-14-16,-7 1-33 15,-10 2-3-15,-6 0 0 16,0 0 27-16,-3 0 27 15</inkml:trace>
  <inkml:trace contextRef="#ctx0" brushRef="#br0" timeOffset="13462.23">26645 1098 13 0,'0'0'55'16,"0"0"27"-16,0 0-9 15,0 0 13-15,0 0-19 16,0 0-20-16,-4-14 12 16,4 12-13-16,0 2-12 15,0 0-13-15,-2 0-21 16,2 0 0-16,0 0 0 16,0 0-11-16,0 8 5 15,0 5 2-15,11 7 4 16,1 1 1-16,-1 3 2 0,2 5 0 15,-3 4-3-15,5 6-1 16,3 2-4-16,0 1-75 16,5-5-75-16,4-7-3 15</inkml:trace>
  <inkml:trace contextRef="#ctx0" brushRef="#br0" timeOffset="15350.19">27228 1046 4 0,'0'0'47'0,"0"0"-29"16,0 0-8 0,0 0 2-16,0 0 7 0,0 0 5 15,0 0 20-15,20-36 8 16,-19 32-14-16,1-1 7 16,-1-1-13-16,-1 1 4 15,2 0 9-15,-2 1-16 16,0-1-4-16,0 4-2 15,0 1 0-15,0 0 9 16,0 0-3-16,0 0-7 16,0 0 13-16,0 0-13 15,0 0-4-15,-3 0-5 16,-7 10-11-16,-4 11 0 0,-8 15 0 16,-2 12 2-16,1 13 3 15,4 6 2-15,5 1 7 16,6 2 0-1,8-9-13-15,0-13-3 0,0-12-3 16,16-11-5-16,6-11 5 16,8-3-23-16,6-11-49 15,6 0-42-15,2-16-90 16</inkml:trace>
  <inkml:trace contextRef="#ctx0" brushRef="#br0" timeOffset="15552.69">27322 1247 326 0,'0'0'26'15,"0"0"105"-15,0 0-7 16,0 0-96-16,0 0-20 16,0 0-2-16,-4-3-6 15,37-17 0-15,16-5 21 16,6-4-21-16,4 3-15 15,-7 2-111-15,-10 6-114 16</inkml:trace>
  <inkml:trace contextRef="#ctx0" brushRef="#br0" timeOffset="15787.48">27691 1001 342 0,'0'0'62'0,"0"0"41"16,0 0 22-16,0 0-82 16,0 0-14-16,0 0-25 15,6 2-4-15,4 25-5 16,2 11 5-16,1 11 6 16,0 5-5-16,-3-4-2 15,2-5-38-15,1-10-56 16,2-9-41-16,0-14-71 15</inkml:trace>
  <inkml:trace contextRef="#ctx0" brushRef="#br0" timeOffset="16048.1">27998 815 185 0,'0'0'289'0,"0"0"-218"15,0 0 107-15,0 0-118 16,0 0-42-16,0 0-3 16,-7-5-15-16,20 16 0 15,16 11 0-15,15 10 15 16,5 9-1-16,-2 12-12 0,-10 6 2 16,-16 3-8-16,-18 6-6 15,-5 4 0-15,-34 0-67 16,-14 4-74-16,-10-8 11 15,-1-12-145-15</inkml:trace>
  <inkml:trace contextRef="#ctx0" brushRef="#br0" timeOffset="18191.82">28113 689 45 0,'0'0'41'15,"0"0"3"-15,0 0-7 16,0 0 12-16,0 0 1 15,0 0-4-15,-8 2 6 16,8-2-2-16,0 0-16 16,0 0 7-16,0 0-9 15,0 0-2-15,0 0-2 16,0 0-4-16,0 0 1 16,0 0-3-16,8 0-5 0,3 0-4 15,2-4-12-15,0 1-1 16,-1 3 3-16,-1 0-3 15,-1 1 0-15,0 16-7 16,-2 3 3-16,-3 2 0 16,-4-2-8-16,-1-3-9 15,0-4 8-15,0-5 5 16,0-5 7-16,0-3 2 16,0 0-1-16,0 0 13 15,0 0-12-15,5 0 15 16,3-17 20-16,1-5-17 15,5-6-13-15,1-2-2 0,-2 3-2 16,0 3 8-16,-1 9-9 16,-4 5-1-16,-4 6 2 15,-2 4-1-15,-2 0-2 16,0 0-1-16,1 0-4 16,4 0 4-16,1 1 1 15,3 10 1-15,2-2-3 16,2 5 2-16,-3-1-35 15,3 2-36-15,1-1-67 16,2-4-58-16,1-6-16 16</inkml:trace>
  <inkml:trace contextRef="#ctx0" brushRef="#br0" timeOffset="18390.84">28537 649 228 0,'0'0'79'16,"0"0"112"-16,0 0-53 15,0 0-51-15,0 0-19 16,0 0-40-16,-5-7-17 16,14-2-3-16,15-1-7 15,7-7-2-15,5 2 1 16,-1 2-42-16,-3 0-46 16,-3 4-53-16,-7 1-52 15,-13 3-58-15</inkml:trace>
  <inkml:trace contextRef="#ctx0" brushRef="#br0" timeOffset="18607.91">28568 506 362 0,'0'0'54'0,"0"0"139"16,0 0-55-16,0 0-49 15,0 0-26-15,0 0-23 16,-12-9-13-16,12 9-27 15,0 18-2-15,3 13-6 16,9 8 3-16,1 8 4 16,-7-7-75-16,0-4-51 15,0-8-32-15,3-11-1 16,3-9-30-16</inkml:trace>
  <inkml:trace contextRef="#ctx0" brushRef="#br0" timeOffset="18789.41">28847 473 336 0,'0'0'60'0,"0"0"120"15,0 0-98-15,0 0-53 16,0 0-29-16,0 0-12 16,3 25 10-16,6 5-2 15,-3 9 4-15,0 3-73 16,-5-6-102-16,-1-9-126 15</inkml:trace>
  <inkml:trace contextRef="#ctx0" brushRef="#br0" timeOffset="20128.23">29403 559 49 0,'0'0'50'0,"0"0"77"16,0 0-15-16,0 0-22 15,0 0-20-15,0 0-10 16,-54-15 28-16,51 5 10 0,3-5-24 16,0-6-45-1,0-1-13-15,9-3-4 0,9 5-6 16,0 7-6-16,0 5 0 15,0 8-3-15,3 0-1 16,0 24-2-16,2 15 0 16,-1 10 4-16,-3 5 1 15,-5-4 1-15,-4-7-11 16,-7-5-6-16,-3-11 0 16,0-6 6-16,0-7-12 15,0-6 14-15,-2-4-5 16,2-2 6-16,0 0 8 15,0-2 4-15,-3 0 7 0,2 0 2 16,-3 3-11-16,-6 9 11 16,-2 10-11-16,-5 11 6 15,-6 8 0-15,8 1-6 16,5 4 5-16,4 0-7 16,6 2-1-16,6-2 1 15,13 2 1-15,11 1-1 16,2-1 9-16,-1-2-9 15,2 0 16-15,-3-2-5 16,-7-8 0-16,-10-5 30 16,-11-5-39-16,-6 6-2 15,-37 9 16-15,-23 14-6 0,-30 7-10 16,-19 1-45 0,-18 2-127-16,-19-7-96 15</inkml:trace>
  <inkml:trace contextRef="#ctx0" brushRef="#br0" timeOffset="20946.09">25831 1148 255 0,'0'0'37'0,"0"0"8"0,0 0 74 16,55-75-50-16,-38 51-49 15,-3 3 9-15,-6 2-11 16,-5-1-13-16,-3 0 7 16,0-1 4-16,-12 1-2 15,-9 5 5-15,-4 5 0 16,-4 10 15-16,0 0-33 16,-1 16 1-16,3 20-4 15,9 15 1-15,9 11 0 16,9 5-3-16,1 7 7 15,23 1-6-15,8 0 3 16,3-5 0-16,0-10 2 0,-7-11 1 16,-8-8-3-16,-9-3 6 15,-9 1-5-15,-2 1 11 16,-19 0-11-16,-16 4 23 16,-5-10-4-16,-2-6-12 15,6-10-7-15,10-11 17 16,7-7-6-16,9 0 14 15,7-15-2-15,3-7-10 16,3 0-11-16,18 0 4 16,6 7-4-16,6 4 9 15,4 11-12-15,8 0 5 16,3 20 2-16,4 11-5 16,1 13 14-16,-3 6-11 15,-3 4-4-15,-3 1-2 16,-1-1 1-16,-1-6-32 0,5-12-38 15,10-9-44-15,13-24-32 16,16-4-45-16,18-38-132 16</inkml:trace>
  <inkml:trace contextRef="#ctx0" brushRef="#br0" timeOffset="24701.67">25579 1810 396 0,'0'0'62'16,"0"0"-22"-16,0 0 43 15,0 0-8-15,0 0-58 16,0 0 0-16,0 0-3 15,162-33 18-15,-3-17 16 16,51-21-32-16,48-18-2 16,34-10-4-16,33-5-10 15,15-1 1-15,12 4-2 16,-5 4 3-16,-19 5 2 16,-30 7-4-16,-47 11 0 0,-55 10 0 15,-60 16 3-15,-57 19-3 16,-49 15 4-16,-32 11 3 15,-59 3-7-15,-41 15-76 16,-45 20-124-16,-35 18 41 16,-28 9-52-16</inkml:trace>
  <inkml:trace contextRef="#ctx0" brushRef="#br0" timeOffset="25025.53">25858 1598 302 0,'0'0'144'0,"0"0"-136"15,0 0 103-15,0 0-28 16,0 0-44-16,48-97-27 16,54 38 13-16,37-7-3 15,42-8 11-15,42 1-9 16,44-5-11-16,45 0-1 15,34 0 3-15,31 2-14 16,8 2 3-16,-6 2 1 16,-25 7-5-16,-48 5 0 15,-59 10 2-15,-67 12-5 16,-72 14 3-16,-64 8 0 0,-51 11-5 16,-71 5-11-1,-55 12-229-15,-48 18 5 0,-32 8-67 16</inkml:trace>
  <inkml:trace contextRef="#ctx0" brushRef="#br0" timeOffset="25295.75">26529 1310 511 0,'0'0'0'0,"0"0"-76"15,0 0 76 1,0 0 11-16,131-46 24 0,-19 17-10 16,28-1 5-1,29-5-11-15,22-6-7 0,13-3-6 16,12 1 0-16,11-1-5 16,-5 5 0-16,-8 3-1 15,-25 7 1-15,-40 8-3 16,-45 8-31-16,-51 13-81 15,-53 0-62-15</inkml:trace>
  <inkml:trace contextRef="#ctx0" brushRef="#br0" timeOffset="25452.16">27870 1591 184 0,'106'-29'0'15,"29"-16"-5"-15,28-5 5 16,18 2 0-16,-2-7-4 16,-11 10-171-16</inkml:trace>
  <inkml:trace contextRef="#ctx0" brushRef="#br0" timeOffset="28039.85">23462 4814 86 0,'0'0'0'15</inkml:trace>
  <inkml:trace contextRef="#ctx0" brushRef="#br0" timeOffset="40292.35">8527 3992 88 0,'0'0'26'0,"0"0"-16"16,0 0 23-16,0 0 49 15,0 0-25-15,0 0-15 16,0 0-11-16,0 4 20 15,0-4-21-15,0 2 1 16,0-1 4-16,0 0-4 16,0-1 1-16,0 0 3 15,0 1-8-15,0-1 10 16,0 0-16-16,0 0-3 16,0-5 13-16,3-28 4 15,15-21-23-15,9-24-12 16,13-14 0-16,8-12 8 15,10-9-8-15,15-15 0 16,2-20 6-16,5-14-5 0,5-13 1 16,-1 6-2-16,-8 17 1 15,-9 20-2-15,-12 25 1 16,-13 21 0-16,-9 11 0 16,-3 13 1-16,-11 12-1 15,-7 10 0-15,0 10 5 16,-12 11-2-16,0 5-3 15,0 7 0-15,0 2 0 16,-12 3-1-16,-9 2-32 16,-12 0-21-16,-13 11-23 15,-9 16 35-15,-9 7-43 16,4 0 57-16,5-3 23 16,13-11 5-16,20-10 2 0,11-7 29 15,11-3-28-15,0 0 19 16,8-8-21-16,20-14 14 15,11-4 25-15,13-4-28 16,0 4 3-16,-1 10-2 16,-5 4-6-16,-4 8 10 15,-9 4-16-15,-6 2 3 16,-2 18 2-16,-7 10-4 16,-3 6-1-16,-2 3-2 15,-7 0-22-15,-3-6-53 16,8-7-43-16,2-14-49 15,5-12-107-15</inkml:trace>
  <inkml:trace contextRef="#ctx0" brushRef="#br0" timeOffset="40683.4">9819 1105 118 0,'0'0'74'0,"0"0"23"0,0 0 15 16,0-73-19-16,0 63-25 15,-3 5 39-15,-3 3-4 16,3 2-40-16,0 0-19 16,-3 17-44-16,0 24 0 15,-5 23 11-15,7 25-7 16,4 17 5-16,0 6 0 16,11-9-9-16,11-11 0 15,11-19-2-15,3-22-8 16,5-15-10-16,5-14-80 0,7-19-85 15,-7-3-66 1</inkml:trace>
  <inkml:trace contextRef="#ctx0" brushRef="#br0" timeOffset="41133.58">10207 1255 210 0,'0'0'51'15,"0"0"35"-15,0 0-6 16,0 0-21-16,0 0-9 16,-81-70 10-16,65 65-1 0,2 5-10 15,-2 0-29-15,1 26-20 16,-3 15-12-16,6 13 10 15,5 4-1-15,7-5 2 16,3-9-3-16,19-13-13 16,5-9 13-16,3-11 0 15,1-11 4-15,-1 0 0 16,-5-18 5-16,-1-9 0 16,-6-4-3-16,-6-4 4 15,-6 4 8-15,-6 0-14 16,0 1 7-16,-3 2 2 15,-9 3 0-15,3 8 12 0,6 10 10 16,0 7-8-16,3 0-23 16,0 17-17-16,3 19 4 15,14 8 11-15,8 10-20 16,5 1-21-16,4-3-67 16,3-7-84-16,-4-12-10 15</inkml:trace>
  <inkml:trace contextRef="#ctx0" brushRef="#br0" timeOffset="41306.55">10584 1385 283 0,'0'0'190'0,"0"0"19"16,0 0-64-16,0 0-91 16,0 0-51-16,0 0-3 15,-13 32-12-15,29 11 10 16,5 12-4-16,0 4-36 15,1 1-123-15,-1-17-116 16</inkml:trace>
  <inkml:trace contextRef="#ctx0" brushRef="#br0" timeOffset="41493.04">11122 1301 574 0,'0'0'163'0,"0"0"-14"15,0 0-93 1,0 0-17-16,0 0-37 0,0 0 4 16,39 79-4-16,-32-30-2 15,3 6-20-15,3-2-125 16,5-16-134-16,6-21-115 16</inkml:trace>
  <inkml:trace contextRef="#ctx0" brushRef="#br0" timeOffset="41845.51">11528 860 694 0,'0'0'38'16,"0"0"152"-16,-84-8-102 0,55 23-59 16,-4 14-22-16,-3 6-6 15,8 3 0-15,11-6-2 16,16-3-4-16,1-8-16 15,15-7-6-15,16-8-16 16,2-6 35-16,3-2-3 16,0-18-21-16,-5-4-3 15,-7-5 35-15,-8-3 1 16,-7-1 14-16,-9 5-7 16,0 6 19-16,0 11 8 15,0 8 21-15,0 3-13 16,0 0-43-16,0 23-26 15,0 17 17-15,1 15 1 0,12 9-1 16,6 1-49-16,11-8-81 16,15-12-99-16,20-14 41 15,7-21-70-15</inkml:trace>
  <inkml:trace contextRef="#ctx0" brushRef="#br0" timeOffset="42272.01">12013 1079 415 0,'0'0'18'0,"0"0"104"16,0 0-14-16,0 0 13 15,0 0-42-15,0 0-25 16,-66-1-54-16,83-15 0 0,11-2-4 16,11-3 0-16,1 4 0 15,2 7-40-15,-12 9 8 16,-5 1-1-16,-15 6-36 15,-10 18 22-15,0 7 33 16,-7 3 16-16,-15 0-3 16,-2-4 10-16,9-7 13 15,6-9 4-15,9-9-5 16,0-5-4-16,0 0-9 16,15 0 0-16,12-4 31 15,7-6 19-15,2 3-49 16,-6 4 6-16,-5 3-10 0,-4 0-1 15,-9 3 6-15,-6 16-6 16,-6 11 1-16,-15 10 10 16,-21 6 4-16,-16 5 15 15,0-3-30-15,7-6 3 16,6-13-3-16,20-11-12 16,9-12-32-16,10-6-77 15,10-19-55-15,21-20-126 16</inkml:trace>
  <inkml:trace contextRef="#ctx0" brushRef="#br0" timeOffset="42444.77">12708 1115 228 0,'0'0'164'16,"0"0"-132"-16,0 0 158 0,6 74-58 15,0-39-48-15,3 5-32 16,-5-1-46-16,3 5-6 15,0-2-4-15,-7-5-105 16,3-5-108-16,0-17-72 16</inkml:trace>
  <inkml:trace contextRef="#ctx0" brushRef="#br0" timeOffset="42816.75">12996 652 667 0,'0'0'28'0,"0"0"111"16,0 0-71-16,-100 22-68 15,74 9-2-15,6 6-2 16,5 2-1-16,7-1 4 16,8-8-11-16,0-4 4 15,11-9-18-15,8-9-2 16,4-8 10-16,2 0-7 15,5-14-6-15,-7-12 31 16,0-6 8-16,-5-2 15 16,-5 3 1-16,-5 7 12 15,-5 12 14-15,-3 9-9 16,0 3-13-16,3 0-28 16,0 14-20-16,10 14 17 0,-3 11 3 15,7 5-4-15,-2 3-33 16,-2-1-47-16,10-4-58 15,3-11-37-15,12-16-33 16,8-14-43-16</inkml:trace>
  <inkml:trace contextRef="#ctx0" brushRef="#br0" timeOffset="43068.05">13439 836 132 0,'0'0'221'0,"0"0"0"15,0 0-55-15,0 0-7 16,0 0-56-16,0 0-44 0,-30-43-45 15,27 52-14-15,3 10-4 16,0 9-1-16,0 9 5 16,9 0 7-16,7 0-5 15,10-1 1-15,4-4-3 16,-1-4 0-16,0-3 1 16,-7-3-1-16,-4-2 0 15,-12 0-8-15,-6 1-4 16,0 3-43-16,-16-1-21 15,-14 1-12-15,-6-4-29 16,3-15-79-16,5-5-49 16</inkml:trace>
  <inkml:trace contextRef="#ctx0" brushRef="#br0" timeOffset="43199.4">13425 919 256 0,'0'0'183'0,"0"0"-7"16,0 0-50-16,62-89-100 15,-36 67-20-15,0 4-6 16,-3 4-78-16,-7 1-240 16</inkml:trace>
  <inkml:trace contextRef="#ctx0" brushRef="#br0" timeOffset="43430.02">14082 984 381 0,'0'0'0'0,"0"0"-15"15,81-58-23-15,-39 32-189 16</inkml:trace>
  <inkml:trace contextRef="#ctx0" brushRef="#br0" timeOffset="43609.7">14468 785 185 0,'0'0'186'0,"0"0"-114"16,0 0 46-16,0 0-55 16,0 0-63-16,0 0-1 15,103-41-62-15,-76 28-115 16,-2-3-145-16</inkml:trace>
  <inkml:trace contextRef="#ctx0" brushRef="#br0" timeOffset="44110.06">14871 327 453 0,'0'0'53'16,"0"0"172"-16,0 0-90 15,-49-94-60-15,49 60-41 16,0 3-28-16,19 4-4 15,-3 9-4-15,4 10-6 16,-3 8 7-16,2 0-13 16,0 20-17-16,3 9 11 15,-2 6 2-15,-4 1-18 16,-2-6 36-16,-4-4-13 16,-4-6 6-16,-3-4 5 0,-3-2 2 15,0 0-1-15,0-7 1 16,0 0 0-16,0-7-3 15,0 0 1-15,0 0 2 16,0 3 5-16,0-1-2 16,0 2 6-16,0 14-5 15,0 9-3-15,-3 11 41 16,-3 6-14-16,2-1 6 16,1 1 8-16,3-6-10 15,0 1-1-15,0 2-13 16,7-4-14-16,11 6 3 15,9 1-7-15,9 2 0 0,6 2 0 16,-4-6 1-16,-11-4-3 16,-27-2-14-16,-6 5-85 15,-40 11-11-15,-23 7-114 16,-19 0-90-16</inkml:trace>
  <inkml:trace contextRef="#ctx0" brushRef="#br0" timeOffset="44897.56">14192 3794 453 0,'0'0'92'0,"0"0"77"15,0 0 6-15,0 0-94 16,0 0-30-16,0 0-20 15,-70 17-18-15,75-21-5 16,30-32-7-16,28-25 45 16,24-25-3-16,26-28-32 0,17-19-1 15,13-30-6-15,3-14-2 16,1-8-2 0,-11 8-29-16,-19 32 29 0,-23 31-3 15,-33 34 3-15,-28 32 0 16,-23 21 5-16,-10 15-1 15,-19 10-4-15,-23 2-10 16,-14 10-48-16,-5 18 26 16,5 4 6-16,1 2 16 15,13-5 10-15,12-7 0 16,14-13 1-16,10-6 0 16,6-3 7-16,0 0 5 15,22-20-9-15,11-5 8 16,12-6 6-16,4 4-9 15,0 9 1-15,-4 8-10 0,-3 10 4 16,-2 0 3-16,-11 19-7 16,0 15 0-16,-16 10 5 15,-7 7-1-15,-6 7-8 16,0-3 4-16,-9-2-32 16,3-10-29-16,6-12-69 15,0-8-80-15,3-18-117 16</inkml:trace>
  <inkml:trace contextRef="#ctx0" brushRef="#br0" timeOffset="45648.28">16229 1734 301 0,'0'0'29'0,"0"0"157"15,0 0-22-15,0 0-81 16,0 0-21-16,0 0-23 16,-11-18 15-16,24-10-4 15,3-8-39-15,4-3-3 16,-8 3-3-16,-4-1-5 15,-6 8 12-15,-2 10-10 16,0 9-1-16,0 10 10 16,-12 0-11-16,-7 29-26 15,-5 15-27-15,2 11 30 0,1 8 18 16,12-3 5 0,6-4-2-16,3-3 2 0,0-3-7 15,3-3 7-15,6-5 0 16,1-6 5-16,-5-2-7 15,-5-1 4-15,0 1-2 16,-8 0 0-16,-11-1-1 16,-8-3-2-16,2-1-9 15,-5-7-9-15,5-7 21 16,2-6-1-16,7-9 1 16,7 0 10-16,6-19-10 15,3-8-1-15,0 1-4 16,15 2 3-16,5 9-1 15,6 6 3-15,4 9 0 0,1 0 1 16,5 21 0-16,0 7 9 16,0 7-6-16,-2 2-2 15,0 3 5-15,-1-4-7 16,-2-6-1-16,-1-7-2 16,0-10-27-16,-2-13-85 15,6 0-88-15,1-30-75 16</inkml:trace>
  <inkml:trace contextRef="#ctx0" brushRef="#br0" timeOffset="46227.37">16686 1765 131 0,'0'0'50'0,"0"0"101"15,-19-82-31-15,-2 57-45 16,-3 5 25-16,-3 9-15 16,-5 11 9-16,0 8-36 15,-2 26-22-15,4 14-23 16,9 12-4-16,7 7 5 15,11-3-13-15,3-9-2 16,14-16 0-16,12-14 1 16,9-13-7-16,1-12 7 0,3-5 0 15,-4-23 5 1,-2-8-1-16,-7-7 1 16,-9-3 4-16,-9 0 0 0,-8 3 16 15,0 11 15-15,0 8-25 16,-3 12 14-16,0 10-9 15,3 2-20-15,0 19-13 16,0 23-20-16,10 22 31 16,7 14-48-16,4-1-90 15,9-9-103-15,7-20-121 16</inkml:trace>
  <inkml:trace contextRef="#ctx0" brushRef="#br0" timeOffset="46548.28">17007 1909 574 0,'0'0'60'0,"0"0"165"15,0 0-190-15,0 0-29 16,0 0-6-16,0 0-11 16,-15-15-19-16,30 7-97 15,5 0 127-15,3 4 7 16,-2 4-7-16,-3 0-2 15,-6 1 2-15,-2 18 1 16,-7 4 2-16,-3 11 3 16,0 5 16-16,-12 5 40 15,-1-2-23-15,3-12-23 0,5-8-13 16,5-12-3-16,0-10-11 16,28 0-10-16,17-23 7 15,17-15 4-15,9-8-23 16,-2-2-25-16,-4 1-216 15,-20 9-14-15</inkml:trace>
  <inkml:trace contextRef="#ctx0" brushRef="#br0" timeOffset="46714.35">17498 1848 84 0,'0'0'220'16,"0"0"14"-16,0 0-35 16,0 0-55-16,0 0-46 15,0 0-31-15,-16 16-61 16,19 9-3-16,17 11 2 0,2 7-1 15,4 6-4-15,-7-3-11 16,2-7-86-16,-5-9-87 16,6-19-52-16,1-11-20 15</inkml:trace>
  <inkml:trace contextRef="#ctx0" brushRef="#br0" timeOffset="47088.17">17760 1500 212 0,'-22'-81'179'15,"5"31"64"-15,2 31-11 16,5 16-93-16,-2 3-50 16,-9 9-58-16,-1 20-30 0,-7 12 3 15,6 11-4 1,7 4 9-16,10-4-9 0,6-4 0 16,0-13-4-16,9-11 1 15,14-8-4-15,-1-11-1 16,4-5-20-16,-1 0-2 15,-1-22 17-15,-8-11 6 16,-3-13 2-16,-6-10-2 16,-7 0 7-16,0 6 2 15,0 18-2-15,0 15 8 16,0 13 10-16,0 4 17 16,-3 0-8-16,3 4-27 15,0 16-6-15,0 9 6 16,3 7 0-16,13 3-8 15,-1 4 8-15,3-2-4 0,1-4-12 16,7-7-86-16,2-8-43 16,3-16-217-16,4-6-34 15</inkml:trace>
  <inkml:trace contextRef="#ctx0" brushRef="#br0" timeOffset="47402.55">18028 1464 443 0,'0'0'207'0,"0"0"69"15,0 0-173-15,0 0-36 16,0 0-60-16,0 0-7 16,-14 42-1-16,31-6 1 15,6 3 1-15,-2-2-1 0,6-9-9 16,-4-8-30-16,-3-7-32 16,-2-13 18-16,-2 0-5 15,1-17 22-15,-3-18 36 16,0-8 3-16,-2-10 0 15,-6 4 17-15,0 13 3 16,-3 12 16-16,-2 14 27 16,-1 7-1-16,0 3-25 15,5 3-40-15,6 19-21 16,5 12 18-16,1 12 2 16,4 4-11-16,-4 6-44 15,-1-5-48-15,-4-9-202 16,-4-11-76-16</inkml:trace>
  <inkml:trace contextRef="#ctx0" brushRef="#br0" timeOffset="47577.02">18651 1478 600 0,'0'0'208'16,"0"0"-42"-16,0 0-111 15,0 0-5-15,98 33-11 16,-67 1-32-16,-8 8-1 15,-10 9-6-15,-7 3-10 16,-5 5-89-16,-1-4-109 16,0-16-197-16</inkml:trace>
  <inkml:trace contextRef="#ctx0" brushRef="#br0" timeOffset="47927.95">19014 995 674 0,'0'0'99'16,"0"0"161"-16,0 0-180 16,-92 3-73-16,52 31 1 15,-2 12-11-15,5 3 3 16,15 1 0-16,11-1-4 16,11-4 1-16,3-10-1 15,24-8-3-15,5-11 2 16,10-13 2-16,-2-3-3 15,-1-13-2-15,0-16 8 0,-9-10 0 16,-14-6 0-16,-7-1 4 16,-6 7-3-16,-3 14 15 15,0 14 5-15,0 9 25 16,0 2-11-16,0 0-35 16,0 18-20-16,0 14-1 15,0 6 7-15,0 4-3 16,12 1-57-16,12-3-63 15,6-6-66-15,2-8-20 16</inkml:trace>
  <inkml:trace contextRef="#ctx0" brushRef="#br0" timeOffset="48227.75">19408 1211 558 0,'0'0'279'0,"0"0"-99"16,0 0-101-16,0 0-48 15,0 0-31-15,0 0 3 16,-42 104 11-16,39-50-14 16,3-2 7-16,3 0-7 15,16-4-12-15,0-13 4 16,-2-10-27-16,-1-15-24 16,-2-8-7-16,-5-2 2 15,-4-16 46-15,-5-13 9 16,0-8 9-16,-11 7 1 0,-10 9 0 15,-1 14 17 1,-4 7-2-16,-3 14-16 0,0 19-17 16,9 7-32-16,7 6-60 15,12-5-87-15,1-10-145 16</inkml:trace>
  <inkml:trace contextRef="#ctx0" brushRef="#br0" timeOffset="48394.18">19882 1316 492 0,'0'0'296'16,"0"0"-132"-16,0 0-97 0,0 0-67 16,0 0-117-16,0 0-76 15,74-45-90-15</inkml:trace>
  <inkml:trace contextRef="#ctx0" brushRef="#br0" timeOffset="48562.64">20284 1096 556 0,'0'0'123'0,"0"0"27"16,0 0-150-16,0 0-5 15,82-47-161-15,-51 29-55 16,-1-4-100-16</inkml:trace>
  <inkml:trace contextRef="#ctx0" brushRef="#br0" timeOffset="49021.96">20655 442 491 0,'0'0'104'16,"0"0"158"-16,0 0-190 15,-19-75 4-15,19 56-57 0,12 4-18 16,-2 4-2-16,2 3 1 16,2 8-14-16,2 0-11 15,0 30-28-15,4 20 18 16,-11 17 30-16,-4 8 5 15,-3 1 0-15,-2-5-1 16,1-10 1-16,4-15-5 16,1-14 5-16,5-13-3 15,0-9 1-15,3-8 1 16,7-2 1-16,1 0 3 16,4-17 11-16,0-5 9 15,0 2 3-15,-10 6-1 16,-6 8-2-16,-7 6 0 0,-3 0 10 15,0 14-33-15,0 17 2 16,0 10 3-16,0 9 2 16,0 2-1-16,0 1-1 15,0 1-4-15,0 0-1 16,6 0-3-16,-2 4-43 16,-4 3-11-16,-22 6-54 15,-24 9-95-15,-25 6-65 16</inkml:trace>
  <inkml:trace contextRef="#ctx0" brushRef="#br0" timeOffset="52112.32">9410 948 155 0,'0'0'18'0,"0"0"32"16,0 0 16-16,0 0 13 16,0 0-11-16,0 0-21 15,-9 3 6-15,9-3-17 16,0 0-12-16,0 1 14 15,0 0 8-15,0 1 16 16,0 1 6-16,-7-1-10 16,1 2 12-16,-9-3-10 15,-25 3-6-15,-20-3-16 0,-22 4-38 16,-12 4-2-16,-9 0 2 16,-3 6-5-16,-7 3 1 15,-8 1-5-15,0 1-19 16,5-3-2-16,13-4 15 15,15-1 15-15,25-3-3 16,24-4 7-16,20-3 0 16,13-2-4-16,6 0-1 15,0 0-7-15,9-4-53 16,15-16-18-16,10-11 36 16,12-11 33-16,-4-3 2 15,-6 1 2-15,-6 7 6 16,-14 9 16-16,-7 8-12 15,-6 12 24-15,-3 7 2 16,0 1 13-16,0 0 11 0,-3 5-38 16,-19 14-11-16,-5 13 10 15,-9 6-15-15,2 3 1 16,1-4 7-16,6 0-7 16,-1-4 16-16,7-4-13 15,6-8 18-15,6-3-3 16,2-7-12-16,7-4-7 15,0-1 0-15,13 5 3 16,17-2-6-16,15 4 3 16,13-4-6-16,13-2 2 0,-2-2-45 15,-2 2-94 1,-15 1-96-16,-29-2-174 0</inkml:trace>
  <inkml:trace contextRef="#ctx0" brushRef="#br0" timeOffset="52643.83">6791 1305 577 0,'0'0'44'16,"0"0"102"-16,0 0 8 15,0 0-54-15,0 0-51 0,0 0-24 16,9-78-22-16,7 36 13 16,4 0-15-16,-1 2-1 15,-7 5 0-15,-6 6 0 16,-2 2 10-16,-4 7-8 16,0 7-2-16,0 7 17 15,0 6-13-15,-4 0 6 16,4 6-10-16,0 24-16 15,0 22 8-15,18 21 8 16,1 11 0-16,4 8 6 16,-4 3-6-16,-3-11 0 15,-2-13-1-15,-5-21 11 0,1-18-15 16,-7-18 5-16,0-10 0 16,-3-2-4-16,0-2 11 15,0 0-7-15,0 0 13 16,-22-6-8-16,-8-3-5 15,5 6 0-15,5 3 0 16,7 0-4-16,7 0 4 16,0 0 0-16,6 2 2 15,0-2-2-15,3 0-2 16,42-2-19-16,38-34 6 16,41-22 8-16,33-25-39 15,20-10-110-15,5-2-170 16</inkml:trace>
  <inkml:trace contextRef="#ctx0" brushRef="#br0" timeOffset="53595.33">22187 6 28 0,'0'0'85'16,"0"0"15"-16,0 0 17 15,-91 0-33-15,80 0-11 16,3 0 39-16,2 0 7 16,-4 0-9-16,-3 0-2 15,-5 0-29-15,-7 0-25 16,0 0-39-16,-4 0-15 0,9 0 3 15,7 0-3-15,7 0-15 16,5 0 2-16,1 0-90 16,4 0-26-16,16 0-77 15,2 0-69-15</inkml:trace>
  <inkml:trace contextRef="#ctx0" brushRef="#br0" timeOffset="54404.74">21680 1303 99 0,'0'0'101'15,"0"0"16"-15,0 0 35 16,0 0-73-16,-84 16 1 15,81-15 64-15,2-1-56 16,1 0-24-16,0 0 5 0,0 0-28 16,0 0-17-16,1-1-20 15,22-17 0-15,19-14 0 16,14-13-4-16,22-5 5 16,-1-3 1-16,1 5-6 15,-10 6-1-15,-15 9-39 16,-15 8-21-16,-15 11 13 15,-14 8 5-15,-9 5 6 16,0 1 24-16,-18 0-5 16,-24 0-13-16,-18 4-35 15,-7 5 13-15,5-1 53 16,10 0 31-16,20-4 44 16,19-4-42-16,6 0-7 15,7 0 27-15,0 0-53 16,16 0-2-16,23-9-1 0,17-2 6 15,7 5 11-15,0 6-4 16,-11 0-10-16,-9 13 2 16,-12 10-4-16,-14 5 7 15,-11 8-11-15,-6 4 9 16,-5 7-6-16,-15-1-6 16,-3-7-11-16,3-6-33 15,10-11-20-15,10-12-78 16,0-10-139-16</inkml:trace>
  <inkml:trace contextRef="#ctx0" brushRef="#br0" timeOffset="54712.83">22649 699 351 0,'0'0'345'16,"0"0"-229"-16,0 0-16 15,0 0-62-15,0 0-38 16,0 0-3-16,-10 72 3 15,7-24 10-15,3-2-8 16,7-5-2-16,22-7 0 16,2-7-2-16,5-13-4 15,3-14 1-15,-2 0-2 16,-1-25 4-16,-15-8-2 16,-8-6 4-16,-13-6-5 15,-6-4 6-15,-26-3 0 16,-7 8 0-16,-9 16-6 15,-6 18 1-15,5 10-12 0,5 22 10 16,9 21-2-16,14 16-51 16,16 7-129-16,5-1-79 15</inkml:trace>
  <inkml:trace contextRef="#ctx0" brushRef="#br0" timeOffset="60150.21">24600 8015 255 0,'0'0'0'15,"-200"-59"-35"-15,20 28-179 16</inkml:trace>
  <inkml:trace contextRef="#ctx0" brushRef="#br0" timeOffset="62701">8348 7766 97 0,'0'0'6'16,"0"0"4"-16,0 0 32 16,0 0-15-16,0 0-5 15,0 0 3-15,42-28-3 16,-2 11 3-16,5 3-16 16,7 0 1-16,11 3-3 15,4 3-7-15,6 3-4 16,3 1-25-16,6 0-8 15,6-3 8-15,9-2 24 16,9-4-49-16,9-4-6 16,4 1 6-16</inkml:trace>
  <inkml:trace contextRef="#ctx0" brushRef="#br0" timeOffset="62948.16">10311 7449 188 0,'0'0'3'15,"0"0"30"-15,0 0-6 16,0 0-15-16,0 0-1 16,0 0-5-16,-13 1 0 0,13-1 9 15,0 0 5-15,0 0-4 16,0 0-4-16,0 0-12 15,0 0-3-15,0 0-5 16,0 7-91-16,0-3-60 16</inkml:trace>
  <inkml:trace contextRef="#ctx0" brushRef="#br0" timeOffset="63496.61">13931 7558 334 0,'0'0'25'0,"0"0"4"16,0 0 91-16,0 0-35 16,0 0-57-16,0 0-28 0,-31 1-25 15,46-1-51-15,25 0-53 16,15 0 42-16,13 0-103 16</inkml:trace>
  <inkml:trace contextRef="#ctx0" brushRef="#br0" timeOffset="67447.08">6224 8121 6 0,'0'0'16'15,"0"0"-8"-15,0 0 17 0,0 0-6 16,0 0-19-16,0 0 0 16,0 0-1-16,0-10-3 15,0 10 4-15,0 0 7 16,0 0-2-16,0 0 12 15,0 0-2-15,0 0 7 16,0-4 13-16,0-3-5 16,0-3-10-16,0 1 8 15,0 6-18-15,3-4 11 16,-3 6-4-16,0-2-4 16,0-3 8-16,0 3-5 0,0-1-2 15,0 4-3-15,0 0-10 16,-3 0 1-16,0 0-2 15,3 0-11-15,-3 10-20 16,3 7 4-16,0 3 24 16,0-6 3-16,0-8-4 15,0-6 0-15,3 0-13 16,0 0 17-16,3 0 0 16,6-4 15-16,0-9 20 15,-3-3-13-15,1 2-18 16,-2 1 11-16,-5 3-15 15,0 6 0-15,-3 2 16 16,0 2-4-16,0 0 5 16,0 0-15-16,0 0 0 0,0 0-4 15,-3 2-26-15,0 2-15 16,-2 6 38-16,5-10 0 16,0 0 3-16,0 0-2 15,0 0 4-15,0 0-1 16,0 0-5-16,0 0 6 15,0 0 6-15,8-10 3 16,-2-1-2-16,0 3 0 16,-2 1 1-16,-1 0-1 15,-3 1-1-15,0 3-5 16,0 0 17-16,0 3-18 16,-3 0-1-16,-7 0 0 0,1 9-41 15,-2 5 39-15,1 2-4 16,4-4 2-16,6-2 1 15,0-3-17-15,0 0-30 16,0 2-26-16,6-1-37 16</inkml:trace>
  <inkml:trace contextRef="#ctx0" brushRef="#br0" timeOffset="70400.85">27251 6967 37 0,'0'0'24'16,"0"0"-12"-16,0 0 0 15,0 0 4-15,0 0 3 16,0 0 24-16,0 0 5 16,0 0 12-16,0-3-6 15,0-8-1-15,15-6-11 16,7-7-36-16,3 1 5 16,-2 3 4-16,-4 6-11 15,-3 3 2-15,0 3-6 16,-2 7-3-16,3 1 3 15,2 1-1-15,3 22-1 0,4 20-1 16,1 13 3 0,-2 19 3-16,-1 7-3 0,-6 6 5 15,-6 0-4-15,-6-5 3 16,-5-1 0-16,-1-9 2 16,0-3 5-16,0-9 1 15,0-6-12-15,0-6 3 16,0-3 2-16,0-9 2 15,-3-5-3-15,-6 0-4 16,-4-3 0-16,-4-4 14 16,-5-1-11-16,-3-4 1 15,-5-1 1-15,-6-5 9 16,-7 1-2-16,-5-1-12 16,-4 3-8-16,0 5-12 0,0 4-89 15,7 8-48-15,9 2-64 16</inkml:trace>
  <inkml:trace contextRef="#ctx0" brushRef="#br0" timeOffset="73694.38">2713 9162 26 0,'0'0'6'0,"0"0"31"16,0 0 19-16,0 0-20 16,0 0-2-16,0 0 12 15,13-41 9-15,-13 41-5 16,0 0 2-16,0 0 20 15,0 0-17-15,0 0 10 16,0 0 3-16,-6 0 6 16,-13 0-8-16,-8 3-66 0,-13 4 7 15,-14 9-12-15,-7 2 5 16,-5 10 0-16,-1 6 4 16,-4 8-3-16,-1 19 7 15,0 17-5-15,-5 12 2 16,5 16 7-16,-2 9-11 15,2 1-1-15,6 5 5 16,5-10-1-16,9-13 5 16,13-14-9-16,11-15 1 15,10-10 5-15,15-13-5 16,0-10-1-16,3-9 4 16,0-11-2-16,0-10 4 0,0-2-4 15,0-1 1-15,0-3 9 16,0 0-11-16,0 0 7 15,0 0-3-15,0 0-1 16,0-13 0-16,0-17-4 16,-6-17-5-16,-4-15 1 15,-1-7-21-15,-4-3 11 16,-1 4 8-16,2 7 2 16,1 11-4-16,4 16 5 15,3 15 3-15,2 12 4 16,1 7 1-16,3 0-5 15,-3 0 0-15,3 4-13 16,0 20 8-16,0 12 1 0,0 20 4 16,6 9 31-1,4 11-30-15,-1-2 13 0,6-3 8 16,-3-8-13-16,4-17 5 16,-2-12-14-16,5-11-1 15,5-13-3-15,10-10-11 16,19-3 11-16,11-30-18 15,18-18-27-15,10-12-29 16,-1-6-180-16,-15 8-127 16</inkml:trace>
  <inkml:trace contextRef="#ctx0" brushRef="#br0" timeOffset="75300.14">866 11685 513 0,'0'0'2'0,"0"0"73"0,0 0 39 15,0 0-102-15,0 0-12 16,0 0-27-16,-19 119 22 16,44-43 5-16,5 0 1 15,1-4 3-15,-4-8-4 16,-7-9 4-16,-7-22-7 15,-4-9 3-15,-6-15 0 16,-3-9 12-16,0 0 5 16,0 0 43-16,-12-9 29 15,-18-22-77-15,-10-16-12 0,-3-11-1 16,-5-14-7 0,0-11 5-16,4-9 3 0,6 1-5 15,10 9-1-15,20 13-7 16,8 20-21-16,8 19-12 15,22 10-18-15,6 13 3 16,5 7-6-16,1 17 24 16,-6 16 23-16,-8 9-26 15,-10 8 25-15,-15 11 13 16,-3 0-9-16,0 6-5 16,-21-5 11-16,-4-12 6 15,4-10 5-15,0-17 11 16,9-11 2-16,3-7 21 15,6-5 30-15,2 0-12 16,1 0-28-16,0-7-24 0,0 4-2 16,16 1-8-16,18 2 10 15,8 0-5-15,7 5 5 16,3 2-4-16,-5-7-14 16,-3 0 1-16,-8 0 17 15,-9-20-6-15,-9-4 2 16,-6-6 4-16,-9-6-6 15,-3-7 3-15,0 4-10 16,-10-2 0-16,-13 3 10 16,-4 1-4-16,-4 10 6 15,4 8 2-15,5 12 5 16,10 7 23-16,7 0-28 16,5 26-1-16,0 9-9 0,3 3 7 15,11-8-1-15,5-9 1 16,-4-12-8-16,-2-6 0 15,-2-3 6-15,-2 0-3 16,0-12 7-16,-3-13 8 16,-2-10 10-16,-4-2-7 15,0 0-8-15,-3 4 9 16,-16 4-12-16,4 9 0 16,0 13 0-16,3 7 0 15,6 10-1-15,3 30-52 16,3 16 22-16,0 6 26 15,9-7 2-15,9-11-8 16,3-18 10-16,-2-12-9 16,-2-14 1-16,2 0 9 0,2-29 6 15,-3-11 19-15,0-13-10 16,-6-6-14-16,-6 6 9 16,-2 3-8-16,-4 5 2 15,0 8 0-15,-4 10 9 16,-2 15 32-16,0 11-8 15,3 1 12-15,1 4-49 16,2 15-14-16,0 12 0 16,0-5 14-16,3-7 6 15,8-6-6-15,2-6-5 16,4-4 5-16,2-3-2 16,2 0 4-16,0 0 1 0,-2 0 15 15,-2 0-10-15,-4 0-2 16,-4 0-4-16,1 10 2 15,-4 10-8-15,-1 11-15 16,-5 8 7-16,0 1-37 16,0-11 49-16,0-9 0 15,0-14-23-15,0-6 7 16,-3-16 4-16,0-18-55 16,-6-15-39-16,0-3 41 15,3-2 38-15,-2 12 8 16,1 6 19-16,4 8 2 15,3 13 29-15,0 8 2 16,0 4-19-16,0 3-13 0,10 0-1 16,7 3 0-16,2 11 6 15,-2-2-5-15,2-2 18 16,-5-3-14-16,-4-4-1 16,-1-3-2-16,-6 0-1 15,0 0 4-15,0-3 12 16,4-16 30-16,-2-8-9 15,-2-4-30-15,-2 1-4 16,-1 2-3-16,0 8 1 16,0 6-2-16,0 7-2 15,3 7-13-15,5 0-2 16,2 0-37-16,5 4 49 0,4 5 5 16,1-8 0-16,-1-1 0 15,-1 0-1-15,2 0-3 16,-4 0-11-16,-7-4-95 15,-9-2-97-15</inkml:trace>
  <inkml:trace contextRef="#ctx0" brushRef="#br0" timeOffset="75605.75">1311 12518 389 0,'0'0'39'0,"0"0"71"16,0 0 39 0,0 0-91-16,0 0-43 0,39-74 69 15,16-24-16-15,13-30-21 16,16-15-16-16,14-14-12 16,2 3-1-16,-3 12-15 15,-15 13 1-15,-18 30 4 16,-17 23-5-16,-16 26 4 15,-15 21-3-15,-11 19-1 16,-5 10-1-16,0 0-2 16,-11 17-29-16,-14 19-84 15,-11 19-162-15,-7 11 25 0,-8 7-91 16</inkml:trace>
  <inkml:trace contextRef="#ctx0" brushRef="#br0" timeOffset="84414.12">27203 13836 360 0,'0'0'18'16,"-3"-86"24"-16,0 49 32 15,-1 8-2-15,-1 2-65 16,-1 7-6-16,3 7-1 16,0 3 2-16,0 3-1 15,-3 0-1-15,-1 2 0 0,-8 3 8 16,-6 2-8-16,-8 0 0 15,-6 16 3-15,-4 32-1 16,0 18 12-16,2 26-2 16,7 7-4-16,12 1 16 15,14-16-17-15,4-20-14 16,12-17 5-16,12-21-1 16,4-16 1-16,0-10-1 15,4-10 3-15,-1-21 35 16,-1-8-14-16,-3-9 4 15,-7-3 9-15,-6 1 1 16,-5-2 5-16,-6 2 3 16,-3 10-22-16,0 15 18 15,0 8-23-15,0 14 7 0,0 3-21 16,9 7-2-16,13 31-29 16,14 21 16-16,9 14 9 15,5 4-19-15,4-11-117 16,-5-17-98-16,-4-22-253 15</inkml:trace>
  <inkml:trace contextRef="#ctx0" brushRef="#br0" timeOffset="84825.72">27522 14073 408 0,'0'0'349'0,"0"0"-333"0,0 0 148 15,0 0-135-15,0 0-29 16,0 0-42-16,-12-84 36 16,38 66-15-16,4 11-13 15,1 7-7-15,0 0 4 16,-1 11 2-16,-6 11 1 16,-7 0-1-16,-6 5 33 15,-6-3-11-15,-5-1 13 16,0-7 5-16,0-5 18 15,0-9 36-15,0-2-8 16,0 0 6-16,0 0 13 16,0-26-20-16,0-24-2 0,3-19-31 15,13-4-16-15,4 8 11 16,2 17-5-16,3 22-7 16,0 9 3-16,5 17-3 15,5 0-9-15,0 37-1 16,1 24 7-16,-4 18-2 15,-9 10 0-15,-10 4-80 16,-12 1-45-16,-1-8-122 16,-21-14-114-16</inkml:trace>
  <inkml:trace contextRef="#ctx0" brushRef="#br0" timeOffset="85425.81">26571 13950 587 0,'0'0'8'16,"0"0"68"-16,0 0-32 15,-23-92-44-15,35 50-4 16,9-2 1-16,2-5-2 15,-3-4-11-15,-5 0 14 16,-12 4-3-16,-3 6 5 0,-22 12 9 16,-14 14-3-1,-9 12 2-15,-1 5 7 0,-3 25-8 16,1 19 28-16,6 15-28 16,13 11 5-16,13 6 17 15,16-6-28-15,2-1 12 16,31-7-9-16,12-5-4 15,11-11 11-15,4-10-11 16,0-2 0-16,-2-5 0 16,-9 1 2-16,-10 3 4 15,-11 3-4-15,-13 10-2 16,-13 10 22-16,-2 4 5 16,-18 5-4-16,-17 1 3 0,-5 1-12 15,-2-5 1 1,2-9-9-16,2-10-3 0,8-16 5 15,8-13-6-15,9-9-1 16,7-5 11-16,6-3-1 16,0-19-11-16,3-8-23 15,21 0 10-15,10 11 4 16,17 15 9-16,18 4-9 16,17 33 9-16,16 16 0 15,8 4-5-15,5 0-94 16,-3-7-66-16,-5-13-40 15,-11-22-22-15,-18-11-35 0</inkml:trace>
  <inkml:trace contextRef="#ctx0" brushRef="#br0" timeOffset="85944.69">28189 13416 813 0,'0'0'9'0,"-85"-11"88"16,57 8 10-16,10 0-71 15,9-7 31-15,7-13-23 16,2-17-26-16,18-18-18 16,19-6 1-16,11 5-2 15,3 15-2-15,-4 21-31 0,-8 17 17 16,-3 6-18-16,-6 26 8 15,-8 27 25-15,-8 17 2 16,-12 11 2-16,-2-3 1 16,0-6 1-16,0-13 2 15,-2-12-6-15,2-15-1 16,0-8-3-16,12-12 4 16,6-5-3-16,10-7 1 15,7 0 4-15,3-19 6 16,-5-5-8-16,-9-2 0 15,-6 6 8-15,-12 7-6 16,-3 7 4-16,-3 6 2 0,0 0-7 16,0 0 6-16,-3 23-7 15,-9 13 0-15,-3 17-5 16,7 9 5-16,8 1-2 16,0 7 2-16,10-2-9 15,16-1 8-15,10 2-22 16,4-5-15-16,-2 2-11 15,-12 2-167-15,-15 5 48 16,-11 0-22-16,-20 10-162 16</inkml:trace>
  <inkml:trace contextRef="#ctx0" brushRef="#br0" timeOffset="86642.05">26908 15715 301 0,'0'0'70'15,"0"0"1"-15,0 0-25 16,0 0-46-16,0 0 3 15,0 0-3-15,-9 48 0 16,16 5 53-16,8 12 16 16,6 4-26-16,2-3 1 15,8-4-41-15,7-7-2 16,7-11-1-16,9-17-5 16,7-18 2-16,6-9-23 15,2-29-14-15,1-18 20 0,-5-9-23 16,-6 1-9-16,-11 4 38 15,-14 9 6-15,-12 8 2 16,-9 14 1-16,-8 7 5 16,-4 6 4-16,-1 7-3 15,0 0 13-15,0 0 23 16,-3 0-26-16,-7 3 8 16,4 1 15-16,5-1-19 15,1-3 3-15,0 0-18 16,0 5-6-16,6 1 1 15,15 8 5-15,7 3 0 16,2 2 0-16,-1 3 3 0,1 1-2 16,-3 7-1-16,-6 6-3 15,-6 7 0-15,-6 6-8 16,-7 8-4-16,-2 2-25 16,0-1-31-16,0-7-62 15,-5-5-134-15</inkml:trace>
  <inkml:trace contextRef="#ctx0" brushRef="#br0" timeOffset="91593.23">30862 15143 7 0,'0'0'77'16,"0"0"-55"-16,0-86 10 15,0 56-11-15,0 0 17 16,0-6-6-16,0 0 39 16,0-1 12-16,0 7-8 15,0 1 6-15,0 5 3 16,0 2 56-16,0 5-39 15,-3 11-26-15,0 0-23 16,3 6-38-16,0 0-14 16,0 0 0-16,0 0 0 15,0 0-12-15,0 0 11 16,0 0 0-16,0 0-6 16,0 9 7-16,0 14-3 0,0 10 3 15,12 17 17 1,0-1 12-16,3 5-27 0,1 1 0 15,0-2 14-15,1 0-16 16,1-4 6-16,-6-5-5 16,1-5 4-16,-4-2 0 15,-1-10-5-15,-1-2 0 16,-3-5 5-16,-1-3-4 16,1-4 2-16,-3-4-3 15,1-6 2-15,-1 1-6 16,1-4 4-16,-2 0 0 15,1 0 3-15,-1 0-3 16,2 0 0-16,-2 0 1 16,0 0 4-16,3 0-2 0,5 0-3 15,9 0 0-15,8-7 2 16,8-6 1-16,3 0-2 16,0-5 6-16,-1 3-7 15,-2 2 0-15,-6 6-7 16,-7 0-2-16,-6 2-33 15,-8 5-16-15,-3-3-10 16,-3 3-32-16,0-4-31 16,-4-3 26-16,-20-3-152 15,-9-3-62-15</inkml:trace>
  <inkml:trace contextRef="#ctx0" brushRef="#br0" timeOffset="93955.62">30744 14888 37 0,'0'0'81'0,"0"0"18"16,0 0 5-16,0 0-40 15,0 0-4-15,0 0 31 16,-21-69-31-16,21 59-26 0,0 1-32 16,0 2 0-16,3 1 9 15,-1 2-11-15,-1 4 0 16,-1-3-1-16,0 3 2 16,2-3 9-16,-2-1-10 15,1-3 1-15,3-2 8 16,-1-2-5-16,-1 2-4 15,-1-2 11-15,-1 5 6 16,0 4 13-16,0 1-13 16,0 1-11-16,2 0 13 15,-2 0-19-15,6 3-4 16,5 27 1-16,5 20 3 16,6 13 31-16,-1 12-12 15,0 4-15-15,0-3 7 16,-5 1-11-16,-2-6-1 15,-4-7-3-15,-2-12 4 0,0-9-1 16,0-7 1-16,-2-8 0 16,0-5-1-16,0-10 3 15,1-4-2-15,-2-2 0 16,1-4-1-16,1 0 0 16,4-2 0-16,-1 2 1 15,2-3-2-15,4 0 5 16,3 0 3-16,3 0 13 15,5-7-11-15,3-3-5 0,2-7 2 16,4-2-3 0,3-1 9-16,-2-6-10 0,-1 6-1 15,-2-4 3-15,-2 4 5 16,1 6-14-16,-2-1 10 16,0 6-4-16,-7 2 6 15,-6 1-6-15,-8 2 0 16,-5 1 2-16,-4 3-1 15,-1 0 16-15,0 0 1 16,0 0 1-16,0 0-10 16,0 0-9-16,0 0-2 15,0 0 2-15,0 0 0 16,0 0 7-16,0 0-6 16,0 0 3-16,0 0 3 15,0 0-5-15,0 0-2 0,0 0 4 16,0 0-1-1,0 0 5-15,0 0-6 0,0 0-2 16,0 0 12-16,0 0-12 16,0 0-1-16,0 0-1 15,0 0 2-15,0 0 0 16,0 0 0-16,0 0 0 16,0 0-4-16,0 0 4 15,0 0 0-15,0 0 0 16,0 0 1-16,0 0-2 15,0 0-3-15,0 0 4 16,0 0-3-16,0 0 3 0,0 0-6 16,0 0 3-16,0 0 0 15,0 0 0-15,0 0-3 16,0 0 6-16,0 0-10 16,0 0 5-16,0 0-2 15,0 0 5-15,0 0-1 16,0 0 2-16,0 0 1 15,0 0 0-15,0 0 0 16,0 0 0-16,0 0 0 16,0 0 2-16,0 0-2 15,0-3 3-15,0 3-3 16,0 0 0-16,0 0 3 16,0 0-3-16,0 0 0 0,0 0 0 15,0 0 1 1,0 0-1-16,0 0 0 0,0 0 0 15,0 0-2-15,0 0 2 16,0 0 0-16,0 0 1 16,0 0 1-16,0 0-4 15,0 0 1-15,0 0 1 16,0 0 0-16,0 0 0 16,0 0 0-16,0 0-2 15,0 0 5-15,0 0-4 16,0 0 1-16,0 0 0 15,0 0 0-15,0 0 0 0,0 0 0 16,0 0-1 0,0 0 5-16,0 0-7 0,0 0 3 15,0 0 0 1,0 0-1-16,0 0 2 0,0 0-1 16,0 0 0-16,0 0 1 15,0 0-1-15,0 0 0 16,0 0-1-16,0 0-4 15,0 0 5-15,0 0 0 16,0 0 0-16,0 0 0 16,0 0-1-16,0 0-1 15,0 0-17-15,0 0 16 16,0 0-14-16,0 0 9 16,0 0 8-16,0 0-5 15,0 0 3-15,0 0-5 16,0 0 1-16,0 0 5 0,0 0-3 15,0 0-4-15,0 0 1 16,0 0 0-16,0 0-2 16,0 0 9-16,0 0-7 15,0 0 6-15,0 0 1 16,0 0-5-16,0 0 3 16,0 0-2-16,0 0 4 15,0 0-1-15,0 0-12 16,0 0 11-16,0 0-12 15,0 0 7-15,0 0 1 16,0 0-1-16,0 0-5 16,0 0 6-16,0 0-3 0,0 0 4 15,0 0 5-15,0 0-12 16,0 0 7-16,0 0-20 16,0 0 1-16,0 0 3 15,0 0 6-15,0 0 9 16,0 0-15-16,0 0-5 15,0 0 7-15,0 0-3 16,0 0 2-16,0 0 3 16,0 0-1-16,0 0 11 15,0 0-10-15,0 0 5 16,0 0 11-16,0 0-6 16,0 0 2-16,0 0 4 15,0 0 1-15,0 0-1 16,0 0 1-16,0 0 0 0,0 0-1 15,0 0 1-15,0 0-1 16,0 0-1-16,0 0 2 16,0 0-1-16,0 0 1 15,0 0 0-15,0 0 4 16,0 0-4-16,0 0 6 16,0 0 0-16,0 0-5 15,0 0 3-15,0 0-4 16,0 0 0-16,0 0 2 15,0 0 0-15,0 0-2 16,0 0 0-16,0 0 1 16,0 0 11-16,0 0-6 0,0 0-3 15,0 0 4 1,0 0-7-16,0 0 0 0,0 0-1 16,0 0 1-16,0 0-4 15,0 0 1-15,0 0-2 16,0 0 2-16,0 0 2 15,0 0 1-15,0 0-1 16,0 0 3-16,0 0-7 16,0 0 1-16,0 0-8 15,0 0 7-15,0 0-6 16,0 0 7-16,0 0-1 16,0 0-3-16,0 0 5 15,0 0 0-15,0 0 0 0,0 0-1 16,0 0 4-16,0 0 0 15,0 0-3-15,0 0-20 16,0 0-36-16,0 0-65 16,0 0 7-16</inkml:trace>
  <inkml:trace contextRef="#ctx0" brushRef="#br0" timeOffset="103766.23">12737 8629 30 0,'0'0'57'16,"0"0"-7"-16,0 0-5 15,0 0 2-15,0 0-26 16,0 0 15-16,0 0-13 15,0 0-7-15,-1-26 33 16,-3 19-21-16,1-3-15 16,-3 0-1-16,0 1 13 15,0-1-4-15,3 6 4 16,0-2-8-16,-1 4 21 16,4 2-18-16,0 0-11 0,0 0-9 15,0 0-1 1,0 0 0-16,0 0-11 0,0 9-2 15,0 13 12-15,7 8 1 16,5 7 1-16,-2-1 9 16,4-8-9-16,1-6 2 15,-2-10-2-15,-1-2 0 16,6-7 6-16,4-3-2 16,14-8 9-16,12-22 40 15,8-13 8-15,6-10-24 16,2-5-16-16,-3-4-3 15,5 1-1-15,-1 0-12 16,-2 8 1-16,-5 13 0 16,-13 9-3-16,-9 12 2 15,-8 8-5-15,-7 8-3 0,-3 3-2 16,-1 0 2-16,3 15-24 16,-2 18-104-16,0 4-62 15,-12-5-162-15</inkml:trace>
  <inkml:trace contextRef="#ctx0" brushRef="#br0" timeOffset="105008.32">16998 8727 30 0,'0'0'13'16,"0"0"-7"-16,0 0 57 16,0 0-32-16,0 0 10 15,0 0 5-15,0 0-31 16,-23-25 22-16,23 25-8 16,0 0-6-16,0 0 3 15,0 0-15-15,0 0-4 0,-1 0-7 16,-1 0-1-16,2 0 1 15,0 14-14-15,0 6 14 16,0 2 2-16,0 2-2 16,8-2 0-16,7-5 0 15,1-5 1-15,7-7 1 16,2-5 1-16,11 0 9 16,13-20 14-16,7-13 20 15,12-13-21-15,-3-5-6 16,2-5-4-16,-5 0 17 0,-7 11-3 15,-9 4-9-15,-10 12 5 16,-11 7-16-16,-8 10-8 16,-4 5-1-16,-6 4-2 15,-2 3-1-15,1 0-14 16,2 0-62-16,-1 13-24 16,-7 5-25-16,0 1-63 15</inkml:trace>
  <inkml:trace contextRef="#ctx0" brushRef="#br0" timeOffset="112050.76">14799 9514 203 0,'0'0'3'0,"0"0"-3"16,0 0 0-16,0 0 33 16,0 0 10-16,0 0-36 15,0 0 5-15,20-13 12 16,-20 13-9-16,0 0-15 15,3 0-10-15,0 0-88 0</inkml:trace>
  <inkml:trace contextRef="#ctx0" brushRef="#br0" timeOffset="113018.84">19070 9535 317 0,'0'0'16'0,"0"0"-12"15,0 0 18-15,0 0 74 0,0 0-59 16,0 0-22-16,0-10 18 16,0 10 0-16,0 0 0 15,0 0-1-15,0 0-7 16,0 0 11-16,0 0-16 16,0 0-2-16,0 0-1 15,0 0-3-15,0 0 3 16,0 0-6-16,0 0-9 15,0 0 17-15,0 0-19 16,0 0 2-16,0 0 6 16,-3 0-6-16,3 0 4 15,0 0-6-15,0 0 1 0,0 0-3 16,0 0 2 0,0 0-8-16,0 0-79 15,0 0-140-15,0 7-125 0</inkml:trace>
  <inkml:trace contextRef="#ctx0" brushRef="#br0" timeOffset="114169.34">19920 9547 86 0,'0'0'11'0,"0"0"-11"16,0 0 47-16,0 0-31 15,0 0 0-15,0 0-6 16,0 0-1-16,-2 0 9 15,-8 0-6-15,-11 0-7 16,-4 3 6-16,-7 1 0 16,-2 3 13-16,-7-1 5 15,-5 1-9-15,0 2 20 16,-2-2-8-16,3-4 14 0,10 5-11 16,1-5 14-1,12 3 5-15,8-6-14 0,6 0 18 16,5 0 13-16,2 0-19 15,1 0-24-15,0 0 4 16,0 0-13-16,0 0 6 16,0 0-22-16,19 0 0 15,24 0 14-15,28 0 17 16,23 0-3-16,22 0-13 16,19 0-13-16,7 0 4 15,1 9-9-15,-8 1 0 16,-14 0 5-16,-23-3-4 0,-26-2-1 15,-27-5-4-15,-23 0 4 16,-15 2 7-16,-7-2-5 16,0 0 1-16,0 3 36 15,-6-3-25-15,-30 0 4 16,-25 0-18-16,-27 0 5 16,-15 0-10-16,-9 0-2 15,1 0 7-15,2 0-3 16,1 0 3-16,7 0 0 15,8-5 4-15,10-6-2 16,14 0 24-16,16 1-13 16,15 1 5-16,17 6 24 15,12 0-27-15,8 0 1 0,1 3-16 16,0 0-9 0,1 0-2-16,25 0-36 0,16 0-34 15,19 20-17-15,15 10-157 16,4-1-77-16,2-7-72 15</inkml:trace>
  <inkml:trace contextRef="#ctx0" brushRef="#br0" timeOffset="114595.69">21486 9646 503 0,'0'0'49'15,"0"0"79"-15,0 0-37 16,0 0-70-16,0 0-16 15,0 0-5-15,-10 0-13 16,26 0-16-16,15 5-80 16,13 4-5-16,6 4-125 15,4-6-47-15</inkml:trace>
  <inkml:trace contextRef="#ctx0" brushRef="#br0" timeOffset="146546.44">10083 10715 9 0,'0'0'16'15,"0"0"-11"-15,0 0 8 16,0 0 8-16,0 0 12 16,0 0 8-16,0 0 1 15,0 0-10-15,33-9-8 16,-30-3-6-16,0 2 14 15,-3-3-5-15,0 2-12 16,0 2 6-16,-9 1 12 16,-2 2 1-16,-2 3-23 15,1 3 2-15,3 0 3 0,-3 0-7 16,3 9-9 0,3 2-2-16,3-1-1 0,3-3 2 15,0-1-6-15,0-2-8 16,12-4 15-16,3 0 0 15,-3 0 0-15,3 0 4 16,-2-10 1-16,-2-1-1 16,-1 2-1-16,-7-4-2 15,-3 3 8-15,0 0-7 16,0 3 3-16,-13 0-2 16,-4 3-2-16,-2 3-1 15,4 1 1-15,0 2 0 0,3 15-1 16,2 3-2-16,7-4-5 15,3-2 7-15,0-6-2 16,0-3-11-16,10-5 4 16,2 0 9-16,1 0 3 15,4 0 3-15,-8-7-4 16,-3-3 3-16,-2 3 2 16,-4-2-1-16,0 1-2 15,0 2 3-15,0 0-7 16,-7 6-15-16,1 0-70 15,3 23-134-15</inkml:trace>
  <inkml:trace contextRef="#ctx0" brushRef="#br0" timeOffset="148036.4">11531 10600 0 0,'0'0'55'15,"0"0"-31"-15,0 0 64 16,0 0-29-16,0 0-35 16,0 0 9-16,0-6-11 15,0 6-3-15,0 0 3 16,0 0-16-16,0 0-6 15,0 0-1-15,0 0-5 16,0 0 3-16,0 0-1 16,0 0 4-16,1 0 2 0,2 0 2 15,4 0 2-15,-4 0-6 16,4 0 0-16,-4 0 6 16,0 0-4-16,-3 0-2 15,0-2 7-15,0-8 0 16,0-2 6-16,0-3-9 15,-3 5-2-15,-4 4 20 16,1 2-14-16,-1 4-8 16,0 0-4-16,1 7 0 15,-4 13 1-15,4 3-1 16,6-1 4-16,0-3-8 16,0-5 8-16,0-6-7 15,3-2 6-15,3-3-4 0,4-3 3 16,0 0 1-16,3-3 1 15,0-11 8-15,-7 0-6 16,0-1 0-16,-6-4 6 16,0 2-3-16,-3-3 4 15,-9 7-8-15,-4 10 1 16,5-1-1-16,2 4-1 16,-1 0-1-16,4 14 1 15,6 12-12-15,0 3-45 16,0 7-65-16,19-5-77 15</inkml:trace>
  <inkml:trace contextRef="#ctx0" brushRef="#br0" timeOffset="148803.67">12841 10551 48 0,'0'0'3'16,"0"0"3"-16,0 0-4 16,0 0 14-16,0 0-12 15,0 0 34-15,22-9 5 16,-10-1 7-16,3 0-6 15,-3-1 15-15,-3-2-3 16,-1 7-9-16,-5 0-9 16,-3 1-9-16,0 2 12 15,0-2-14-15,-1-2-3 16,-12 0-23-16,1 4 0 16,-1 3 3-16,3 0 0 15,3 0-2-15,1 13-2 0,-1 7-6 16,7-1 1-16,0 4 4 15,0-9-7-15,7 2 7 16,6-9-2-16,4-3 3 16,-5-1-4-16,-3-3 4 15,-1 0 0-15,-1 0 4 16,-7 0-4-16,0 0 4 16,0-7 4-16,0-2-3 15,0-2 0-15,-11 2-5 16,1 5-13-16,-2 4-12 15,-8 23-125-15,0 11-169 16</inkml:trace>
  <inkml:trace contextRef="#ctx0" brushRef="#br0" timeOffset="154052.44">9661 14304 434 0,'0'0'3'0,"0"0"45"15,0 0 28-15,0 0 33 16,0 0-31-16,0 0-30 16,0 0-48-16,-17-34-8 15,25 78-16-15,11 28 18 16,0 27 0-16,1 11-6 15,-5-4-189-15,-8-14-96 16</inkml:trace>
  <inkml:trace contextRef="#ctx0" brushRef="#br0" timeOffset="154257.47">9460 15123 538 0,'0'0'9'15,"0"0"145"-15,0 0-21 16,0 0-77-16,0 0-54 16,0 0-2-16,-5 39-1 15,69-58 1-15,20-17 6 16,14-8-6-16,5-2-43 16,-9 4-208-16,-15 14-76 0</inkml:trace>
  <inkml:trace contextRef="#ctx0" brushRef="#br0" timeOffset="154562.29">9795 15407 494 0,'0'0'44'16,"0"0"31"-16,0 0-29 15,0 0-41-15,70-99-3 16,-37 76-2-16,-6 8 0 15,-5 13-1-15,-4 2-11 16,-6 12-13-16,-6 26-1 16,-6 7 20-16,0 12 6 0,-6 3 3 15,-9-7 15-15,0-7-14 16,2-17 47-16,7-12 14 16,3-10-11-16,3-7 0 15,0 0-26-15,0 0-28 16,22-23-3-16,17-7 3 15,16-10-4-15,14-7-140 16,8-4-296-16</inkml:trace>
  <inkml:trace contextRef="#ctx0" brushRef="#br0" timeOffset="154764.31">10551 14795 883 0,'0'0'88'0,"0"0"124"16,0 0-109-16,0 0-89 16,0 0-12-16,0 0-4 15,9 48-21-15,21 10 7 16,0 18 2-16,1 8-79 16,5-8-89-16,-3-23-135 15,-5-36-141-15</inkml:trace>
  <inkml:trace contextRef="#ctx0" brushRef="#br0" timeOffset="155094.21">10896 14215 898 0,'0'0'41'0,"0"0"98"15,0 0-124-15,0 0-15 16,0 0-22-16,0 0-6 15,67-50-58-15,-21 36-47 16,2 8-1-16,-12 6 12 16,-7 0 29-16,-9 0 35 15,-17 14 30-15,-3 15 28 16,-12 14 6-16,-21 8 53 16,-7 11 26-16,1-1 41 0,1-3 7 15,12-12-37 1,10-14-32-16,11-12-5 0,5-13-59 15,24-7 0-15,22 0 0 16,21-23 7-16,18-10-7 16,13-10-63-16,6 4-150 15,-10 9-158-15</inkml:trace>
  <inkml:trace contextRef="#ctx0" brushRef="#br0" timeOffset="155266.66">11191 14852 507 0,'0'0'305'16,"0"0"-182"-16,0 0 67 0,0 0-111 15,0 0-77-15,0 0-2 16,110-95 1-16,-29 49-1 16,1 9-94-16,-1 10-135 15,-1 14-177-15</inkml:trace>
  <inkml:trace contextRef="#ctx0" brushRef="#br0" timeOffset="155672.74">11552 15008 772 0,'0'0'15'15,"0"0"50"-15,0 0-63 0,0 0-2 16,87-70-2-16,-41 50-61 15,-8 10-36-15,0 7 6 16,-11 3 16-16,-8 0 45 16,-8 20 23-16,-4 5 5 15,-7 2 4-15,0 4 13 16,0-5 19-16,0-3 34 16,0-4 13-16,0-5-33 15,0-4 22-15,0-4-43 16,6-3-25-16,9 4 21 15,15 0-2-15,6-1 0 16,-1 2-14-16,-2-1-2 0,-14 3 16 16,-5 6-19-16,-14 6 0 15,-3 12 0-15,-24 8 9 16,-16 5 4-16,-5-1-8 16,-4-10-3-16,3-13 4 15,10-13-6-15,10-14-16 16,19-42-98-16,10-36-146 15,0-29-275-15</inkml:trace>
  <inkml:trace contextRef="#ctx0" brushRef="#br0" timeOffset="155845.22">12337 14291 670 0,'0'0'78'15,"0"0"95"1,0 0-56-16,0 0-72 0,0 0-40 15,22 73-2-15,-7-12-1 16,-3 9 4-16,0 3-6 16,1-7-66-16,8-13-199 15,0-23-112-15</inkml:trace>
  <inkml:trace contextRef="#ctx0" brushRef="#br0" timeOffset="156263.84">12775 13663 844 0,'0'0'77'0,"0"0"60"16,0 0-95-16,0 0-42 16,0 0-19-16,0 0-6 15,82-54 6-15,-37 38-77 16,1 6 23-16,-7 7-54 15,-10 3-17-15,-10 4 68 16,-9 21 29-16,-10 9 27 16,0 7 20-16,-6 4 6 15,-10-2 10-15,-1 0 33 16,4-9 21-16,7-12 14 16,3-8-24-16,3-5-22 15,0-9-12-15,21 0-15 16,13 0 26-16,5 0-5 15,-3-6-27-15,-7-2 6 0,-9 6-11 16,-14 2 0-16,-6 0-1 16,0 19-13-16,-27 18 9 15,-18 16-5-15,-10 6 10 16,-3-2-47-16,6-4-44 16,10-5 41-16,5-7-93 15,14-16-156-15</inkml:trace>
  <inkml:trace contextRef="#ctx0" brushRef="#br0" timeOffset="156445.69">12960 14393 485 0,'0'0'159'0,"0"0"-46"15,94-34 62-15,-25 2-97 16,13-8-74-16,2 1-8 15,0 5 3-15,-6 5-139 16,-11 12-167-16,-21 11-119 16</inkml:trace>
  <inkml:trace contextRef="#ctx0" brushRef="#br0" timeOffset="156842.21">13312 14479 449 0,'0'0'283'0,"0"0"-107"16,0 0-31-16,0 0-108 16,0 0-13-16,0 0-19 15,-13 35 1-15,13 2-1 16,0 16-5-16,6 7 21 16,7-1-20-16,-3-9 0 15,7-14-1-15,1-16-4 16,1-8-1-16,5-12-13 15,1-5-6-15,11-29 21 0,0-11-12 16,0-11-7 0,-10 0 12-16,-3-2 10 0,-8 10 0 15,-5 11 2-15,-2 18 12 16,-2 8 46-16,-6 11 3 16,0 0-12-16,0 11-49 15,6 18 9-15,0 14-13 16,4 14 2-16,-1 7 0 15,2-3-3-15,5-3 3 16,-6-4-77-16,7-12-20 16,1-17-168-16,1-20-57 15,8-5-78-15</inkml:trace>
  <inkml:trace contextRef="#ctx0" brushRef="#br0" timeOffset="157358.1">14304 14036 749 0,'0'0'193'15,"0"0"-178"-15,0 0 65 16,0 0-79-16,0 0-1 16,0 0 0-16,-8 34 2 15,4-21-2-15,1-10 0 16,3-3-1-16,-3 0 1 15,0 0 6-15,-4-16-3 16,-2-11-1-16,4-2-4 0,5-5 2 16,0 7-26-16,11 4-6 15,5 10 21-15,3 10-18 16,4 3 17-16,-6 13 1 16,-1 18-6-16,-3 2 15 15,-10 6-1-15,-3-7 3 16,0 4-9-16,-10-12 11 15,-2-4-2-15,1-11 3 16,4-6-1-16,4-3 11 16,-3 0 31-16,0-5 14 15,-3-19-20-15,1-8-20 16,5-2-11-16,3 5-5 16,0 13-1-16,0 6 13 15,0 7 4-15,7 3-11 16,6 0 0-16,2 8-7 0,-1 16 0 15,2 5 1-15,-9 12 3 16,-7 5-3-16,0 9-1 16,-24 9-1-16,-17 5-6 15,-17 7-74-15,-4-3-111 16,-7-8-191-16</inkml:trace>
  <inkml:trace contextRef="#ctx0" brushRef="#br0" timeOffset="158372.28">15504 14076 423 0,'0'0'98'15,"0"0"-65"-15,0 0 144 16,0 0-49-16,0 0-57 15,0 0-23-15,0-7-9 16,29-3 3-16,19-9-13 16,31-7 20-16,21-8-6 15,24-5-10-15,16-2-5 16,6-4-23-16,3 9-4 16,-10-1 7-16,-15 5-8 0,-17 8 0 15,-26 2 4 1,-23 5-1-16,-18 3-3 0,-21 4 0 15,-8 6 3-15,-8 2 7 16,-3 2-7-16,0-11 2 16,-15-1-5-16,-16-5-37 15,-8 0-4-15,-10 4 4 16,-2 4 0-16,-2 2 35 16,4 1-12-16,4 5 14 15,7-2 7-15,8 0-4 16,11 3 1-16,9-4 9 15,9 4-5-15,1 0 16 16,0 0-20-16,0-3 2 16,0 3 6-16,0 0-3 0,11-3-7 15,11 3 4-15,14 0 5 16,12 0 24-16,1 0-35 16,4 6 0-16,1 8 4 15,-6 5-2-15,-7 6-2 16,-9 3 0-16,-16 2-4 15,-11 6-2-15,-5 10 2 16,-14 10 4-16,-17 7 5 16,-3 0-5-16,-6-3 0 15,4-8-1-15,4-2-44 16,12-12-49-16,11-4-143 16,6-20-233-16</inkml:trace>
  <inkml:trace contextRef="#ctx0" brushRef="#br0" timeOffset="159645.81">18262 13396 618 0,'0'0'78'0,"0"0"-25"15,0 0 97 1,0 0-54-16,0 0-79 0,0 0-12 15,-20-7 12-15,32-16-14 16,8-7 11-16,3-6-7 16,-4-4-6-16,1 3 9 15,-14-2-9-15,-6 0 2 16,0 9 15-16,0 10-6 16,-3 9 10-16,0 9 31 15,0 2-14-15,0 0-18 16,3 0-11-16,-7 17-5 15,3 22-10-15,1 14-1 16,3 16 6-16,0 4 0 16,17-4 4-16,3 1-8 0,2-5 4 15,-3-7 0-15,-6-7-6 16,1-10-30-16,-5-12 2 16,-6-12 18-16,0-4-3 15,-3-7 0-15,0 1-3 16,-12-1 13-16,-11 5 1 15,-3-2-3-15,-4 2 11 16,3-2-1-16,6 1 4 16,0-6-2-16,6 2 5 15,5-6-2-15,7 4 52 16,-3-4-6-16,6 3 6 16,-3-3-4-16,3 0-25 15,0 0-12-15,0 0-15 0,22-3 5 16,23-18 1-1,20-2 4-15,17-3 3 0,6 0-1 16,0-1-8-16,-5 5 12 16,-12-5-8-16,-5 7 1 15,-17 3 21-15,-13 4-27 16,-17 6 6-16,-6 2 10 16,-6 3-6-16,-4 2 7 15,-3 0-1-15,0 0-10 16,0 0 17-16,0 0-24 15,0 0 6-15,0 0 5 16,0 0-10-16,0 0 8 0,0 0-11 16,0 0 2-16,0 0 4 15,0 0-6-15,0 0 0 16,0 0 1-16,0 0 1 16,0 0 0-16,0 0-2 15,0 0 0-15,0 0-2 16,0 0 2-16,0 0 0 15,0 0-1-15,0 0 3 16,0 0-5-16,0 0 2 16,0 0 1-16,0 0-9 15,0 0 9-15,0 0-5 16,0 0 1-16,0 0-3 16,0 0 6-16,0 0-2 0,0 0 3 15,0 0-8-15,0 0 8 16,0 0-1-16,0 0 0 15,0 0-7-15,0 0 7 16,0 0-13-16,0 0-7 16,0 0 12-16,0 0-29 15,0 0-1-15,0 0-10 16,0 0-35-16,0 0-31 16,-13 4-34-16,-3 8-130 15,0 3-40-15,-1-5-113 16</inkml:trace>
  <inkml:trace contextRef="#ctx0" brushRef="#br0" timeOffset="170175.64">3057 11794 31 0,'0'0'8'16,"0"0"-8"-16,0 0 6 16,0 0 13-16,0 0-1 15,0 0 4-15,0 0-2 16,-1-17 10-16,1 17 14 16,0 0-10-16,0 0 2 0,0 0 1 15,0 0-10-15,0 0 4 16,-2 0-5-16,2 0-2 15,0 0 9-15,-1 0 3 16,-2 0-7-16,-3 3 0 16,-3 18-15-16,-3 21 4 15,-6 24-13-15,-1 30-5 16,7 20 8-16,-3 18 7 16,9 8-5-16,3-2-5 15,3 5 0-15,0-16 17 16,9-10-6-16,3-18-4 15,0-23 5-15,-6-19-4 16,1-17-7-16,-7-15 10 16,0-13-7-16,0-8 4 15,0-6 4-15,0 0 0 0,0 0 14 16,0-13-3-16,-16-27 8 16,-1-19-36-16,-8-18 4 15,-2-5-4-15,-7-1 0 16,-2-2-3-16,-1 5 2 15,1 8 1-15,2 9-2 16,4 13 0-16,13 20 4 16,4 13 4-16,10 15-6 15,3 2 0-15,0 0-7 16,0 0 2-16,0 0-15 0,0 22 1 16,8 19 15-16,14 21-2 15,12 21 7-15,7 12-1 16,5 8 5-16,0 1-1 15,0-17-4-15,-10-14 0 16,-6-24 0-16,-9-21-5 16,-6-19 5-16,1-9 0 15,9-20 3-15,5-27 7 16,9-18 3-16,3-15 4 16,1 1-16-16,-4 3 5 15,-9 7-6-15,-8 16-10 16,-7 8-46-16,-5 7-96 15,-10 6-91-15,0-2-156 16</inkml:trace>
  <inkml:trace contextRef="#ctx0" brushRef="#br0" timeOffset="171029.91">2941 11777 11 0,'0'0'73'0,"0"0"-22"16,0 0 13-16,0 0-12 15,0 0 8-15,0 0-21 16,3-84-4-16,-9 67 15 16,-7-4-33-16,2 1 14 15,-1 0-9-15,2 3-11 16,1 8 17-16,6 5-7 15,3 4 15-15,-3 0-14 16,3 0-22-16,0 4-16 16,0 15 6-16,0 8 7 15,0 6 3-15,9 0 0 0,0-11 0 16,1-10-1-16,2-7 1 16,-1-5-23-16,5 0 12 15,-1-5-16-15,0-12 11 16,-6-3 9-16,1 1 1 15,-4-1 6-15,-3 7 0 16,0 2 0-16,-1 5 5 16,-2 3-2-16,0 2-3 15,0 1 4-15,0 0 0 16,0 0 9-16,0 0-4 0,0-3-6 16,0-4 6-16,1-7-8 15,2 2-1-15,2-2 0 16,-2 4 0-16,1 5-2 15,-1 3 2-15,-3-1 0 16,0 3-3-16,0 0 3 16,0 0-4-16,0 0 3 15,0 0 2-15,0 0-1 16,0 0 0-16,0 0 2 16,0 0-7-16,0 20-1 15,0 23 1-15,6 29 5 16,0 28 21-16,9 26 1 15,-3 23 3-15,7 13-13 0,1 6 16 16,-1 1-21 0,5-15-7-16,-3-22 3 0,-2-26 5 15,-5-31-7-15,-1-34-2 16,-7-18-7-16,-3-14 2 16,0-9-52-16,-3 0-27 15,0-22 11-15,0-14-13 16,-3-17-147-16</inkml:trace>
  <inkml:trace contextRef="#ctx0" brushRef="#br0" timeOffset="171556.81">2637 12560 25 0,'0'0'82'15,"0"0"-16"-15,0 0-27 0,0 0 13 16,0 0-8-16,0 0-32 16,-8-27-12-16,14 37-12 15,21 23 12-15,18 28 22 16,10 23 32-16,9 16-12 15,-4 4-31-15,-5-6-5 16,-10-20-1-16,-15-20-5 16,-8-24 4-16,-7-17-3 15,-9-9 7-15,0-8-2 16,0 0 0-16,7-25 20 0,5-14 33 16,3-14-32-1,7-9-16-15,2-5-11 0,6 3 0 16,0 3-2-16,7 5-68 15,-3 16-66-15,-7 4-53 16</inkml:trace>
  <inkml:trace contextRef="#ctx0" brushRef="#br0" timeOffset="176230.14">5374 12227 195 0,'0'0'0'0,"0"0"-195"16</inkml:trace>
  <inkml:trace contextRef="#ctx0" brushRef="#br0" timeOffset="176454.73">7219 11966 325 0,'0'0'0'0,"0"0"-117"16,0 0-91-16</inkml:trace>
  <inkml:trace contextRef="#ctx0" brushRef="#br0" timeOffset="177717.58">11649 11546 104 0,'0'0'0'0,"0"0"-6"16,0 0 6-16,0 0 22 15,0 0 17-15,0 0 1 16,0 0 3-16,0 0 9 16,0 0 22-16,0 0-15 15,0 0-11-15,0 0-36 16,0 0-11-16,0 0-2 15,0 0 0-15,0 0-13 16,0 0 3-16,0 0-36 16,0 0-33-16,12 2-36 0,4 0-27 15</inkml:trace>
  <inkml:trace contextRef="#ctx0" brushRef="#br0" timeOffset="179366.1">16079 11575 226 0,'0'0'66'0,"0"0"14"0,0 0-33 15,0 0-23-15,0 0-20 16,0 0 9-16,-17-10 0 16,17 10 8-16,-1 0 13 15,1 0-16-15,0 0-1 16,0 0 10-16,0 0-10 16,0 7 4-16,0 16-14 15,0 11 21-15,0 1-2 16,0-1-16-16,11-5-9 15,5-5-1-15,-1-11 0 0,6-3 3 16,4-10-3 0,8-3 5-16,13-33 84 0,5-18-11 15,12-15-21 1,1-3-27-16,-1-7-10 0,5 1 3 16,-7 2-23-16,-2 8 0 15,0 11 2-15,-8 11 0 16,-2 10-2-16,-10 12 0 15,-14 12 4-15,-7 2-9 16,-12 9-8-16,-6 1-60 16,0 7-39-16,-23 23-57 15,-11 16 13-15,-6 10 8 16,-6 0-30-16,-2-3 19 16</inkml:trace>
  <inkml:trace contextRef="#ctx0" brushRef="#br0" timeOffset="179589.05">16124 11836 13 0,'0'0'41'0,"0"0"-23"16,0 0 20-16,0 0-5 15,0 0-17-15,0 0-14 16,-9 3 1-16,9-2-6 0,-7 2 1 16,4-3-21-16,1 3-51 15</inkml:trace>
  <inkml:trace contextRef="#ctx0" brushRef="#br0" timeOffset="180127.51">16010 11869 23 0,'0'0'222'15,"0"0"-197"-15,0 0 32 0,0 0-2 16,0 0-33-16,0 0 17 15,17-33-1-15,-17 33-4 16,0 0-10-16,0 7 11 16,0 16 2-16,9 4 30 15,4 5 13-15,7-2-41 16,2-6-25-16,5-2 18 16,2-8-21-16,6-4-2 15,-2-7 11-15,3-3 4 16,0 0-11-16,0-6-7 15,2-11-4-15,-2-2 9 0,3-11-8 16,-3-7-3 0,3-16 12-16,3-19 0 0,4-17 6 15,4-18-17 1,6-5 5-16,9 11-10 0,-10 20 4 16,-2 16 0-16,-9 18 5 15,-4 8-5-15,-7 8 0 16,-7 9 2-16,-4 5 2 15,-6 4-1-15,-9 7-3 16,-2 2 0-16,-2 4-4 16,-3 0 1-16,0 0-19 15,0 0-38-15,0 0-36 0,0 0-13 16,0 0-46 0,0 0-7-16,0 10-73 0</inkml:trace>
  <inkml:trace contextRef="#ctx0" brushRef="#br0" timeOffset="185236.6">18908 11394 12 0,'0'0'4'16,"0"0"-2"-16,0 0 0 0,0 0-4 15,0 0 0-15,35 82-3 16,-32-69-6-16</inkml:trace>
  <inkml:trace contextRef="#ctx0" brushRef="#br0" timeOffset="192128.75">13559 12167 500 0,'0'0'13'0,"0"0"1"15,0 0-14-15,0 0-3 16,0 0-2-16,0 0-79 16,0 0-40-16,13 83-45 0</inkml:trace>
  <inkml:trace contextRef="#ctx0" brushRef="#br0" timeOffset="192330.29">13770 12685 277 0,'0'0'0'0,"0"0"-51"16,0 0-168-16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05:54:56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23757 2779 346 0,'0'0'3'0,"0"0"13"16,0 0 72-16,0 0-65 16,0 0-17-16,0 0-3 15,-85 121-2-15,56-49 4 16,2-1-5-16,11-4 7 15,10-11-11-15,6-10 4 16,3-17-3-16,20-14 1 16,12-12 4-16,12-3 1 15,11-28 1-15,8-18-3 16,3-11-1-16,-3-8-18 16,-13-3 10-16,-12 2 7 15,-13 8 2-15,-10 19 5 0,-12 16 3 16,-6 17-2-16,0 6-7 15,0 22-3-15,0 17 3 16,6 14 3-16,8-3 0 16,6-4-1-16,7-16-2 15,4-14 1-15,5-8 4 16,-1-8-5-16,1-7 2 16,-3-19 6-16,-8-13-8 15,-9-8-4-15,-13-3 0 16,-5-4 3-16,-34 4-8 0,-17 3-6 15,-7 10 15 1,1 21 9-16,6 16-5 0,5 24 8 16,14 24-7-16,13 5-3 15,21-3-2-15,12-10 0 16,33-12 0-16,21-17 1 16,11-11 1-16,5-17 1 15,-7-14-3-15,-14-7 0 16,-15-5 7-16,-15 3 14 15,-13-4 25-15,-6 1 36 16,-9 6-2-16,-2 9-36 16,-1 13-6-16,0 9-21 15,0 6-17-15,7 13-8 16,5 14-26-16,14 9 32 16,13 0 2-16,4-10-1 0,6-7-18 15,-2-13 0-15,-7-4 17 16,-3-2-7-16,-5-12 9 15,-1-17 1-15,2-10 5 16,0-11 2-16,-2-3 0 16,-6 0 8-16,-4 10 25 15,-6 18-31-15,-7 11-7 16,-2 13-3-16,2 1-8 16,9 24-26-16,7 14 26 15,7 9-44-15,7-5-8 16,-3-7-24-16,5-13 7 15,-4-11 4-15,-7-9 46 0,-6-2 27 16,-8-16 0-16,-3-15 17 16,-1-8 12-16,-4-9 18 15,2-3 15-15,1 1 7 16,1 4-15-16,1 17 22 16,-3 10-38-16,3 18-35 15,4 2-3-15,5 30-23 16,15 15 19-16,9 9 4 15,7 4 2-15,4-6-1 16,-2-14-1-16,-9-15 1 16,-14-15-3-16,-11-9 4 15,-11 0 3-15,-5-30 69 16,-2-16 17-16,-2-18-62 0,0-11-5 16,-5-10-22-1,-7-4-2-15,0 12-3 0,6 21-19 16,5 27 20-16,1 22-42 15,3 7-96-15,19 13-222 16,9 12 61-16</inkml:trace>
  <inkml:trace contextRef="#ctx0" brushRef="#br0" timeOffset="1552.96">26231 2341 581 0,'0'0'75'0,"0"0"201"0,0 0-214 15,0 0 8-15,0 0-65 16,0 0-5-16,-27-7-26 16,45 7-8-16,7 0 21 15,12 0-12-15,7 0 6 16,3-13-12-16,-2-7-17 16,-6-1 22-16,-11-3-37 15,-14 2 18-15,-14-2 45 16,0 2 3-16,-30 3-1 15,-11 7 3-15,-6 12-2 16,-1 3 21-16,0 30-23 16,6 9 1-16,14 8-3 15,15-1 1-15,13-7-10 16,13-12 10-16,27-10-23 16,20-16 5-16,16-4-13 0,9-17-1 15,0-16-51-15,-13-8 15 16,-20-1 50-16,-22-4 6 15,-24 0 12-15,-6 10 24 16,-17 7 1-16,-14 12 31 16,-2 15-22-16,0 2-26 15,6 0-6-15,10 14-2 16,14 2-9-16,3-3-6 16,19-1 3-16,17-4 12 15,10-3 4-15,11-5-2 16,1 0-1-16,2 0 6 15,-8 0-6-15,-12 9-1 0,-10 6-1 16,-12 6-5-16,-12 5 3 16,-6 10 1-16,0-1 2 15,0-2 5-15,1-5-3 16,17-7-2-16,12-11 0 16,10-10 3-16,15 0 3 15,14-24-6-15,0-11-4 16,-3-5-3-16,-16-4-21 15,-19-6 19-15,-18 1 7 16,-13 3 4-16,-8 10 5 16,-25 17-4-16,-4 15-3 15,-4 4-2-15,3 9 1 16,8 15-3-16,12-1 1 0,12 0-1 16,6-7 3-1,12-5-10-15,22-6 6 0,11-5 5 16,4-6 6-1,3-15 1-15,-8-4-1 0,-3 2-5 16,-8 3 21-16,-9 2 6 16,-10 7 30-16,-10 8 41 15,-4 3 20-15,0 0-90 16,0 10-29-16,-1 26-5 16,-4 27 5-16,5 27 16 15,0 24 1-15,5 21-7 16,11 1 3-16,-1 0 1 0,-4-11-14 15,-6-21 3-15,-5-17-1 16,-10-20-1-16,-24-18-1 16,-16-19 10-16,-17-12 0 15,-9-15 23-15,2-6-24 16,10-31 16-16,22-24 17 16,19-26-40-16,23-30-2 15,21-34-4-15,40-21-24 16,30-6-21-16,22 13-24 15,11 31-23-15,0 40 37 16,-13 34-32-16,-23 27 58 16,-30 16-8-16,-25 11 1 15,-22 3 25-15,-11 0-16 0,-1 7-1 16,-15 6 32 0,1 3 1-16,1-6 30 0,10-6 26 15,2-2-26-15,2-2 14 16,0 0-7-16,6-2-14 15,18-16 1-15,9-12 4 16,7-12-13-16,0-10-16 16,-13-1-6-16,-13 10-3 15,-13 13 6-15,-1 18 2 16,-25 12-7-16,-12 28-20 16,-11 22 12-16,3 17 13 15,9 4-1-15,16-10 2 16,13-6 0-16,7-12-2 15,14-8 2-15,23-12 4 0,8-12 0 16,15-11 6-16,7 0 5 16,4-23 15-16,-4-15-21 15,-12-9-6-15,-14-6 15 16,-13-2-9-16,-13 9-1 16,-8 13 1-16,-4 18 1 15,-3 13 27-15,0 2-35 16,0 9-37-16,2 18 23 15,7 6 7-15,5-1 7 16,8-5 4-16,5-10-4 16,0-6 7-16,-2-8-7 15,0-3 3-15,-1-7 17 16,2-17-11-16,2-7 0 0,-4-4 14 16,-2-2-19-1,-2 9 14-15,-7 8-18 0,-4 12 0 16,0 8 7-16,6 0-7 15,7 19-15-15,12 4 11 16,10 2 4-16,6-3 5 16,10-6-5-16,1-11-5 15,0-5 0-15,-3-3-72 16,-8-18-76-16,-9-9-106 16</inkml:trace>
  <inkml:trace contextRef="#ctx0" brushRef="#br0" timeOffset="2265.04">25406 4151 540 0,'0'0'140'0,"0"0"-132"16,0 0 112-16,0 0-68 15,79-97-51-15,-27 38 7 0,0-3-8 16,-10-4 0-16,-14-4 6 16,-13-2-3-16,-15 4 0 15,0 16 7-15,-7 18-5 16,-11 20-1-16,-1 14 37 16,-4 0-37-16,-7 31-4 15,0 15-18-15,6 10 12 16,11 0 6-16,13-5-8 15,0-10 7-15,24-13-5 16,13-11 3-16,11-11-3 16,4-6 8-16,1 0-2 15,-4-2 0-15,-12-2-1 16,-12 1-1-16,-14 3-12 16,-10 0-7-16,-1 6 19 0,-21 20-27 15,-22 7 29-15,-12 9 0 16,-9-6 0-16,4-8-9 15,14-11-23-15,11-17-28 16,21-6 8-16,14-42-71 16,30-20-168-16</inkml:trace>
  <inkml:trace contextRef="#ctx0" brushRef="#br0" timeOffset="2938.64">26002 3681 110 0,'0'0'135'15,"0"0"10"1,0 0-74-16,0 0-19 0,0 0-21 16,0 0-15-16,15 58-6 15,11-67 6-15,6-16 44 16,6-9-7-16,-2-8-33 16,-6-6-16-16,-13 4-4 15,-12 7 9-15,-5 10-4 16,-2 16 7-16,-20 11 27 15,-9 8-29-15,-8 25-10 16,-3 20-14-16,3 12 9 16,17 10 2-16,12-3 0 15,10-5-1-15,19-10-1 0,26-16-30 16,21-19-59 0,15-18-27-16,9-4 7 0,4-33-47 15,-8-7 8-15,-11-5 101 16,-23 6 52-16,-22 13 44 15,-15 13 81-15,-15 12 37 16,0 1 12-16,-20 6-20 16,-19 14-123-16,-13 9-25 15,-3 0-3-15,7-6 0 16,14-9 17-16,13-8 7 16,14-6 0-16,7-4 23 15,0-29 18-15,12-21-65 16,19-17-3-16,11-4-1 15,4 3-2-15,-1 17 3 0,-8 15 0 16,-12 19 0 0,-7 20 0-16,-4 5-5 0,-5 39-8 15,0 34 13-15,-6 23 16 16,-3 18-1-16,0 10 2 16,-9-10 1-16,-9-15 0 15,4-22 3-15,4-27 19 16,4-22-12-16,6-21 6 15,0-11-30-15,0 0 22 16,0-21 36-16,19-35 45 16,7-25-50-16,2-23-57 15,-1-7-14-15,-8 12-52 16,2 18-65-16,-2 20-29 0,-2 19-148 16,-2 15-167-16</inkml:trace>
  <inkml:trace contextRef="#ctx0" brushRef="#br0" timeOffset="3284.27">26994 3487 714 0,'0'0'70'0,"0"0"124"16,0 0-124-16,0 0-70 15,0 0-10-15,-18 86 10 16,18-24-5-16,0 4 7 0,3-10-2 15,12-15 0-15,5-17-8 16,0-12-23-16,3-12-12 16,5-6 32-16,5-29 9 15,0-16 4-15,-3-9 4 16,-5-7-1-16,-6 3 5 16,-6 9-4-16,-5 18 7 15,-2 17-13-15,-4 17 2 16,1 4-2-16,4 29-37 15,6 12 11-15,4 13 14 16,7-1-66-16,7-5-23 16,13-11-54-16,12-16-12 15,9-15 98-15,3-11-208 16</inkml:trace>
  <inkml:trace contextRef="#ctx0" brushRef="#br0" timeOffset="4514.55">27783 3500 34 0,'0'0'150'0,"0"-101"87"16,-9 66-77-16,-1 21 57 15,3 12-88-15,2 2-43 16,1 4-86-16,-1 21 3 16,2 7-11-16,3 5 7 15,0-3 1-15,11-9-5 16,8-5-13-16,3-8 3 16,1-7-4-16,-1-5-7 15,-1-2 18-15,-3-16-7 16,-6-8 15-16,-9-7 4 15,-3-7-1-15,-5-2 5 16,-17 9-8-16,-2 10 0 16,0 15 17-16,2 8-14 0,-2 18-3 15,3 24-10-15,7 11 4 16,10 5 2-16,4 0 4 16,14-9-26-16,20-12-28 15,12-14-4-15,6-15 19 16,7-8 25-16,-1-20 0 15,-2-17-15-15,-4-3 28 16,-8-6 1-16,-8-1 66 16,-11-3 7-16,-6 5 32 15,-8 10-48-15,-7 15-10 16,-4 14 31-16,0 6-30 0,0 0-48 16,0 16-2-16,0 12-22 15,0 10 24-15,17 2 6 16,8-6-5-16,6-7 1 15,4-14-2-15,-3-12 0 16,3-1 9-16,-2-12-5 16,0-17 3-16,-5-13 7 15,-3-9-8-15,-6-6 5 16,-5 5-11-16,-5 12 1 16,-2 16 4-16,-4 15-5 15,2 9-6-15,4 0-8 16,8 21-24-16,9 14 29 0,5 5 1 15,5 0 2 1,-3-10 4-16,-2-10-24 0,-7-8 14 16,-6-9 12-16,-2-3 0 15,1-12 17-15,4-18 27 16,4-13-26-16,2-12 7 16,0-9-20-16,-6-4-2 15,0 8-3-15,-4 19 4 16,-6 19-8-16,1 18 3 15,6 4-19-15,5 14 8 16,7 12-3-16,-1 3 11 16,-7-5 3-16,-6-7 1 15,-8-6-2-15,-5-7 2 16,-3-4 0-16,0 0 11 0,0 0-3 16,-1-4 13-16,-19-14 18 15,-10-6-37-15,-3 0-2 16,-1 7-14-16,7 10-7 15,3 7 10-15,2 19-30 16,3 20-5-16,5 10 33 16,10 6-7-16,4-4-10 15,12-7-48-15,24-11-31 16,14-13 65-16,7-14-11 16,7-6-16-16,2-17 28 15,-4-14 15-15,-8-5-7 16,-15-10 35-16,-18-6 22 15,-17-7 72-15,-4 1-24 0,-3 8-9 16,-8 16 11 0,0 21 15-16,6 12 1 0,4 1-88 15,1 17-5-15,0 14-21 16,1 9 15-16,17-2 1 16,9-8-6-16,4-11-6 15,5-7 2-15,-2-12-5 16,-1 0-10-16,-6-12 27 15,-5-12-21-15,-8-7 29 16,-11-5 5-16,-3-10 14 16,-8-5 8-16,-18-3-10 15,-6 10-7-15,1 13 33 0,-3 22 24 16,-4 9-40-16,-5 37-18 16,-5 24-8-16,2 17 1 15,10 10-2-15,9-3 4 16,20-7-5-16,7-10 1 15,27-12-8-15,31-8-21 16,24-13-50-16,21-12-67 16,3-16-170-16</inkml:trace>
  <inkml:trace contextRef="#ctx0" brushRef="#br0" timeOffset="5078.32">27070 5067 475 0,'0'0'21'16,"0"0"197"-16,0 0-6 15,0 0-116-15,0 0-61 16,0 0-32-16,0 120-3 15,24-3 51-15,-4 32 12 0,-10 18-21 16,-7 14-25 0,-3-7 3-16,0-17-20 0,0-26-1 15,0-37-5-15,0-29-58 16,4-28-16-16,12-26-29 16,10-11-116-16,9-42-16 15,3-31-87-15</inkml:trace>
  <inkml:trace contextRef="#ctx0" brushRef="#br0" timeOffset="5265.32">27312 5444 117 0,'-3'-115'39'0,"3"36"138"15,0 36-7-15,0 30 6 16,10 13-76-16,10 31-98 0,8 32 34 16,5 27 46-16,-2 30-19 15,-7 21-18-15,-7 19-20 16,-10 4-13-16,-7 0-3 15,0-16-9-15,-1-29-140 16,-16-27-24-16,-7-29-87 16,-7-31-4-16</inkml:trace>
  <inkml:trace contextRef="#ctx0" brushRef="#br0" timeOffset="5544.56">26763 6151 185 0,'0'0'309'0,"0"0"-122"16,0 0-33-16,0 0-144 16,0 0-3-16,84 70-6 15,-13-3 20-15,1 8-2 16,-5-1 1-16,-4-11 5 16,-4-16-21-16,-4-16 3 15,-2-21 12-15,-1-10 5 16,6-24 18-16,4-28 0 15,6-24-18-15,0-19-3 16,1-14-19-16,-5-7-2 16,-7 7 0-16,-8 22-44 15,-10 27-97-15,-11 32-101 16,-12 24-146-16</inkml:trace>
  <inkml:trace contextRef="#ctx0" brushRef="#br0" timeOffset="7446.73">25506 8009 491 0,'0'0'55'0,"0"0"93"16,0 0-12-16,0 0-61 15,0 0-69-15,0 0-4 16,-88 117-4-16,68-17 4 15,4-1 14-15,4-10-14 16,2-22 0-16,2-22 15 16,5-24-16-16,2-12 7 15,1-9 20-15,0-30 44 16,9-40 37-16,19-35-109 16,15-30 1-16,6-11 2 15,4 1 5-15,-6 13-1 16,-5 28-7-16,-9 38 0 15,-8 35-7-15,-4 31 5 0,0 23-28 16,4 44 20-16,5 22 3 16,-2 19 6-16,2-1-14 15,-1-12-29-15,-1-16-5 16,-3-18-28-16,-7-22-20 16,-6-16-41-16,-12-17-37 15,-9-6 14-15,-29-23 35 16,-21-10-87-16,-9-1 213 15,-7 14 49-15,4 9 77 16,9 8 66-16,20 3-78 16,19 0 0-16,23 0-5 15,10-12-109-15,48-10-13 0,35-8 11 16,29-10-40-16,14-6-59 16,-8 5-61-16,-12 0-143 15</inkml:trace>
  <inkml:trace contextRef="#ctx0" brushRef="#br0" timeOffset="7928.02">26290 8042 175 0,'0'0'182'0,"0"0"-24"15,-88 79 29-15,84-72-95 16,4-7-52-16,12-4-13 16,23-22 55-16,13-18 32 15,9-15-75-15,3-11-32 16,-7-6 4-16,-12-2-11 0,-13-5-9 15,-19-6 7-15,-9-3-7 16,-9 9-6-16,-15 20 11 16,4 27 4-16,3 24 9 15,5 12 9-15,-3 27-18 16,3 33-5-16,3 26-3 16,9 17 8-16,0 3 0 15,10-8 2-15,16-12 3 16,5-20-5-16,5-20 0 15,4-22 2-15,2-17-1 16,1-7 5-16,8-31 9 16,1-24-12-16,0-21 18 0,-11-16-21 15,-10-14 0 1,-13-17 2-16,-15-2 3 0,-3 5-5 16,0 25 5-16,-11 40-1 15,1 31 51-15,3 24 2 16,-6 26-52-16,-4 32-5 15,3 23-13-15,4 24 12 16,10 2-3-16,10-1 4 16,23-5-6-16,13-9 5 15,17-21-74-15,16-22-78 16,18-29-122-16,13-20-7 16</inkml:trace>
  <inkml:trace contextRef="#ctx0" brushRef="#br0" timeOffset="8354.66">28261 7662 429 0,'0'0'221'16,"0"0"-167"-16,0 0 151 15,0 0-108-15,0 0-41 16,114-123-21-16,-67 62-33 15,-6-10 4-15,-6-8-6 16,-10-1-7-16,-11 5 6 16,-10 15-24-16,-4 25 25 15,0 21 2-15,-3 14 3 0,-14 14 0 16,-6 21-5-16,-3 15 0 16,7 2 2-16,12-5-2 15,7-10 0-15,6-8-1 16,22-4 1-16,9-8 0 15,9-4 3-15,2 2 2 16,-3-5-2-16,-8-1-3 16,-13-2 0-16,-10-3-3 15,-12 1 3-15,-2 9-5 16,-14 9-4-16,-21 7 5 16,-12 6 1-16,-4-7-62 15,3-8-22-15,12-11-17 16,14-10-67-16,20-20-78 15,7-27-61-15</inkml:trace>
  <inkml:trace contextRef="#ctx0" brushRef="#br0" timeOffset="9366.34">28835 7212 88 0,'0'0'244'16,"0"0"-34"-16,0 0 37 16,0 0-93-16,0 0-77 15,0 0-21-15,17-22-47 16,-17 31-9-16,-5 24-12 15,0 10 12-15,4 10 11 16,1-3-11-16,3-8 0 16,15-9 1-16,3-12-1 0,4-11-2 15,2-10-5 1,4-3-10-16,5-28 12 16,1-6-22-16,-4-12 27 0,-5-4-2 15,-8-6 4-15,-5-11 12 16,-6 1 18-16,-5 13-16 15,-2 19 20-15,-2 21-3 16,0 15-14-16,0 1-19 16,0 31-1-16,-2 23-52 15,1 17 52-15,1 5 2 16,0-9 2-16,17-16-3 16,7-14-40-16,6-17 1 15,3-17 16-15,7-3-11 16,9-32 16-16,-4-14 2 15,1-11-1-15,-11-14-3 0,-16-9 18 16,-5-9 1-16,-11-8 2 16,-3 0 7-16,0 10 18 15,0 18 1-15,0 27 37 16,0 24 5-16,0 14-26 16,0 4-43-16,0 29-14 15,0 22 14-15,7 22 37 16,12 18-16-16,5 11 14 15,-1 0-12-15,1-9-13 16,-4-17 8-16,-6-23-17 16,-8-22 2-16,-2-16 0 15,-4-10-2-15,0-5 37 0,0 0 13 16,0-20 2-16,-10-27-12 16,1-13-41-16,7-9-4 15,2 8-9-15,17 15-20 16,21 21-7-16,9 16-34 15,7 9 3-15,-4 6-21 16,-13 25-21-16,-13 8 14 16,-16 3 36-16,-8 2-19 15,-21-1 41-15,-16-3 12 16,-7-8 29-16,0-2 12 16,9-5 20-16,13-11 12 15,12-4 2-15,8-10-38 16,2 0 9-16,30-7-16 15,25-25 17-15,17-15 34 16,8-12-41-16,-2-14-5 0,-9-3-3 16,-13-7-3-16,-16 5-1 15,-17 11-20-15,-14 18-3 16,-9 23 24-16,0 19 15 16,0 7 46-16,-8 0-24 15,-2 10-24-15,-4 13-11 16,4 6-2-16,9 1 0 15,1 3 5-15,13-4-3 16,20-1 4-16,9 0 6 16,8-1-7-16,0-1 9 0,-7-4-14 15,-15-6 0 1,-14-6-3-16,-14 0-13 0,0 5-6 16,-30 6-3-1,-15 2 12-15,-9 2-49 0,-1-11-34 16,10-8-45-16,12-6-34 15,22-17-107-15,11-28 55 16</inkml:trace>
  <inkml:trace contextRef="#ctx0" brushRef="#br0" timeOffset="10125.03">30543 6793 229 0,'0'0'103'0,"0"0"0"15,0 0-38-15,0 0-23 16,0 0-40-16,0 0-2 15,19 6 4-15,-8 2-3 0,8-5 4 16,8-3-4-16,9 0 5 16,4-17-4-16,3-6-2 15,-6-7 0-15,-7-6 0 16,-13-3-24-16,-14 2 14 16,-3 7 5-1,-15 14 5-15,-18 12 27 0,-12 4-1 16,-3 33 15-16,-1 12-30 15,10 12 5-15,13 4 4 16,17-3 1-16,9-1-20 16,9-13-1-16,33-12-10 15,17-19-35-15,17-13 2 0,14-1 19 16,7-23-23-16,-2-5-10 16,-4-3 57-16,-14-1 1 15,-20 9 30-15,-24 6 39 16,-19 11 31-16,-14 7-7 15,-5 0 25-15,-28 17-35 16,-14 8-59-16,-12 5-24 16,1 0 4-16,9-6 7 15,10-7-11-15,15-6-1 16,13-8 5-16,9-3 1 16,2 0 16-16,0-25 5 15,18-15 8-15,7-18-35 16,6-7 0-16,2-3 0 15,0 9-1-15,-6 11 4 16,-9 19-3-16,-8 18 0 0,-7 11-8 16,0 10 4-16,0 33-27 15,0 17 31-15,-3 22 1 16,0 3 0-16,0 2 2 16,-10-1-3-16,-7-4 1 15,1-8 1-15,1-15 0 16,1-17 1-16,4-14 6 15,6-17-5-15,4-6 8 16,0-5-8-16,0 0 11 16,0 0 32-16,3-14 3 0,18-25 26 15,7-27-28-15,6-16-35 16,5-4 6-16,-2 3-14 16,-4 17-5-16,-6 19 5 15,-11 20-5-15,-6 15-15 16,-5 9-56-16,3 3-80 15,2 3-76-15,-1 9-94 16,0 2-173-16</inkml:trace>
  <inkml:trace contextRef="#ctx0" brushRef="#br0" timeOffset="12104.96">31302 6624 126 0,'0'0'316'16,"0"0"-220"-16,0 0 84 16,0 0-104-16,0 0-58 15,0 0-18-15,-6-6-19 16,6 31 19-16,0 2 5 15,0-3 5-15,5-5 2 16,12-5-12-16,6-8 0 0,8-6 0 16,6 0 7-16,2-13-4 15,2-14-3-15,0-9-6 16,-5-3 6-16,-9-8-19 16,-11-2 17-16,-10 10 2 15,-6 9 0-15,0 17 9 16,0 10 26-16,0 3-17 15,0 10-18-15,-9 15-46 16,5 12 45-16,4 3-1 16,0-7-14-16,17-8-26 15,13-4-29-15,8-13 20 16,7-8 17-16,7 0 5 0,7-18-2 16,0-8 10-16,-7-3 6 15,-12-5 15-15,-13-3-1 16,-12-2 4-16,-8 5 25 15,-7 6 1-15,0 11 22 16,0 9 2-16,0 6-20 16,0 2-33-16,0 0-10 15,0 2-20-15,15 10 23 16,9 4 2-16,3-7 0 16,3-3 2-16,-1-6-5 15,-2 0 6-15,-6-6 1 16,-4-3 1-16,-10-7 6 15,-7-1-4-15,-3-3 18 0,-22-1-1 16,-6 3-8-16,-5 7 9 16,1 7-2-16,5 4-14 15,5 10 1-15,12 20-5 16,5 10-5-16,8 4 4 16,18-3-5-16,18-7 5 15,9-11-32-15,1-10-11 16,0-13 42-16,-1 0-14 15,-5-11 15-15,-7-14 1 16,-4-5 1-16,-7-4 16 16,-7-6 10-16,-3-1-3 15,-5 2 18-15,-2 9-35 0,-1 13 2 16,-4 13 0 0,1 4-9-16,5 1-15 0,7 18-9 15,4 2 24-15,3 0 2 16,1-7-2-16,-4-5 0 15,-1-4 5-15,-2-5-4 16,3-5 13-16,1-11 9 16,4-9-6-16,2-4 9 15,1-3-16-15,4-2-4 16,-4 8 2-16,-6 6-5 16,-7 12 10-16,-3 7-1 15,1 1-4-15,4 4-6 16,5 13 1-16,1 3 1 15,-2-4 9-15,-6-3-10 16,-4-7 5-16,-5-5-8 0,-3-1 0 16,0 0 24-16,0 0-7 15,0 0 17-15,0-6 28 16,-13-12-30-16,-2-2-25 16,-6-1-7-16,2 10 0 15,3 7-6-15,-7 4 5 16,1 19-1-16,1 15-2 15,-1 8 4-15,9 4-1 16,9 1-2-16,4-5-18 16,14-5-2-16,17-13-15 0,9-10 10 15,9-12 16 1,3-2-5-16,1-21-19 0,-1-10-13 16,-6-5 27-16,-12-8 16 15,-8-2-4-15,-11-8 10 16,-8 2 0-16,-2 8 0 15,-5 16 8-15,0 14 26 16,0 12 4-16,0 2-10 16,0 0-28-16,0 16-14 15,0 4 14-15,0-4-13 16,12 0 3-16,11-4-17 16,3-10-2-16,8-2 15 15,-1 0-18-15,-5-8-16 16,-2-11 26-16,-10-4 14 15,-7-7 8-15,-9-3 3 0,0-2 39 16,-12 4-2-16,-7 9-12 16,-1 11 21-16,-4 11-5 15,-5 9-38-15,-4 25-6 16,3 12-4-16,5 10 4 16,9-2-3-16,12-2 3 15,4-10-2-15,5-10-4 16,22-11-11-16,11-10 3 15,7-11 8-15,4 0 6 16,4-16-3-16,-3-11 5 16,-1-9-2-16,-4-1 4 15,-9-10-1-15,-10-2-2 0,-12 3 1 16,-11 12-2-16,-3 14 20 16,0 12 33-16,-4 8 9 15,-9 0-19-15,-1 8-39 16,2 17-4-16,5 3-7 15,7 2 5-15,0-1 0 16,17-1 2-16,9 1 0 16,7-2 0-16,2-3 2 15,-2-4 5-15,-6-1-7 16,-12-4 2-16,-10 2-5 16,-5 2 3-16,-21 6-4 15,-35 8-9-15,-28 2-62 16,-39 6-82-16,-24-2-35 0,-16 1-195 15</inkml:trace>
  <inkml:trace contextRef="#ctx0" brushRef="#br0" timeOffset="13910.61">27440 9227 402 0,'0'0'31'0,"0"0"8"0,0 0 103 16,-79-83-44-16,36 70-46 15,-5 13 8-15,-1 0-9 16,0 37-29-16,2 19-21 15,10 13 1-15,15 10-2 16,15-9 0-16,7-11-2 16,25-18 1-16,18-19-6 15,9-16 1-15,7-9 4 16,2-32 2-16,-5-19 0 16,-8-5 6-16,-14-4 4 15,-13 6-9-15,-10 5 13 16,-11 12 15-16,0 10 10 15,0 15-3-15,-7 10 4 0,4 5-26 16,-2 8-14-16,3 30-36 16,2 11 36-16,0 9-3 15,24-8-3-15,9-18-2 16,10-15-9-16,5-17-14 16,4-15 21-16,3-26 1 15,-4-19 4-15,-5-6-2 16,-13-4-1-16,-15 2 8 15,-17 5 8-15,-1 7-2 16,-22 16 32-16,-8 13-12 16,-3 18 4-16,-1 9-7 15,4 9-15-15,6 15-8 0,12 1-6 16,12-1-7-16,8-3 7 16,26-7-25-16,14-10 13 15,7-4 18-15,8-4 0 16,-3-14 9-16,-4 1-7 15,-11 5-1-15,-14 9 21 16,-13 3-9-16,-6 0-6 16,-3 8-5-16,-1 16 0 15,0 9 3-15,1 6-3 16,-1-3 4-16,5-6-12 16,5-13-31-16,10-14-25 15,14-7-7-15,14-34 10 16,9-13-29-16,5-12-51 0,-10-1 4 15,-15-1 51-15,-19 4 84 16,-16 7 4-16,-10 15 64 16,0 13 41-16,-13 13 63 15,-1 13-54-15,-1 0-49 16,2 3-33-16,5 11-36 16,6 6-4-16,2-3 4 15,5-5-10-15,20-2 6 16,10-10-12-16,7 0 14 15,2-20-10-15,-1-8 4 16,-7-4-7-16,-9 3 10 16,-11 2 5-16,-11 7 2 0,-5 8 7 15,0 5 35-15,-18 7 14 16,-12 5-31-16,-12 31-13 16,-3 25-12-16,3 14 0 15,6 7 7-15,14-4-4 16,19-13-5-16,3-15 0 15,33-18-2-15,21-25-5 16,25-7 7-16,23-26-3 16,17-10 2-16,10-11-66 15,-8-6-205-15,-15 2-172 16</inkml:trace>
  <inkml:trace contextRef="#ctx0" brushRef="#br0" timeOffset="16334.46">27155 10774 204 0,'0'0'159'16,"0"0"-40"-16,0 0 84 15,0 0-54-15,0 0-51 16,0 0-25-16,-50-47-30 16,39 55-4-16,-5 26-36 15,-8 19-3-15,0 17-3 16,6 5 3-16,9-9-7 15,9-12-5-15,3-9-35 0,24-18-25 16,15-21-29-16,13-8 32 16,15-35 36-16,7-16 32 15,-3-12-8-15,-12-4 11 16,-10 2-2-16,-16 8 18 16,-12 10 52-16,-10 12-22 15,-8 20-10-15,-5 10-14 16,-1 7 23-16,0 0-44 15,0 4-3-15,0 19-26 16,0 11 26-16,-3 4-1 16,3-7 1-16,0-9-28 15,12-6 0-15,9-15-23 0,8-1 17 16,3-14 21 0,4-18-4-16,-8-1-4 0,-13-4 6 15,-15 1 15-15,-3 1 24 16,-27 4 11-16,-9 11 5 15,-4 10-14-15,2 10-20 16,2 13-6-16,3 21 0 16,15 2-4-16,11 3 2 15,10-11-2-15,21-9-34 16,25-13 3-16,16-6-8 16,12-20 39-16,0-15-5 15,-7-8-23-15,-10-7 28 16,-14 0 8-16,-13 8 26 0,-11 8 25 15,-10 14 9 1,-6 10-17-16,-1 10-17 0,-2 0-30 16,4 8-6-16,8 21-44 15,8 9 22-15,10 1 24 16,5-10-13-16,7-13-11 16,1-16-17-16,2 0 26 15,-3-28 14-15,-5-11 5 16,-5-6 0-16,-9 1 9 15,-3 2 26-15,-7 5 46 16,-3 14-35-16,-2 4-21 16,-4 14-12-16,2 5-13 0,9 0-13 15,8 12-6 1,14 10-3-16,15 5-18 0,10-4-56 16,7-10 72-16,-5-13-96 15,-8 0 35-15,-18-22 20 16,-12-8 54-16,-14-4 11 15,-9-3 98-15,-3-2 49 16,0-8-2-16,0-1-4 16,0 4-67-16,0 8-4 15,0 13-31-15,3 10-39 16,13 12-2-16,9 1-12 16,13 14-5-16,14 16 15 15,6 4 1-15,-1-5-8 16,-2-9 9-16,-9-11-3 15,-11-9 5-15,-9 0 2 0,-7-26 7 16,-5-8 49-16,-3-11-19 16,-8-6-14-16,-3-4 7 15,0 4-19-15,-3 6-13 16,0 13-19-16,3 12-41 16,0 9-17-16,14 5-46 15,19 6-127-15,14 0-69 16</inkml:trace>
  <inkml:trace contextRef="#ctx0" brushRef="#br0" timeOffset="18039.54">29812 9828 588 0,'0'0'176'16,"0"0"56"-16,0 0-145 16,0 0-65-16,0 0-16 15,0 0-12-15,-42 74 7 16,42-49-3-16,11-5 0 15,5-7-14-15,3-5 5 16,5-7-23-16,3-1 6 16,-2-5 8-16,-2-11-13 15,-5-5-1-15,-9-4-4 16,-9 1 38-16,0-2-5 16,-18 6 5-16,-6 6-2 15,-4 14 1-15,-4 6 1 16,1 25-5-16,3 11 4 0,8 12 1 15,14 1-1-15,6-4 1 16,16-9-2-16,19-12 1 16,13-16-17-16,12-14-12 15,8-8-1-15,2-26 27 16,-4-7-49-16,-8-8 6 16,-11-2 25-16,-15-4 21 15,-17 4 2-15,-14 3 16 16,-1 8 7-16,-6 17 20 15,-6 12 46-15,2 8-37 16,4 3-39-16,6 0-14 16,0 3-10-16,6 10-10 0,18-1 14 15,9-3 6-15,4-6-3 16,5-3 7-16,-2 0-4 16,0-6 3-16,-3 0-1 15,-7 6-2-15,-7 0-2 16,-5 8-4-16,-9 16 2 15,-3 2-6-15,-2 6-5 16,-3-5 1-16,2-9-35 16,6-5-11-16,8-13-6 15,10 0 12-15,14-11 47 16,7-15-21-16,0-7-2 16,-9-6-67-16,-12-5 83 15,-14 1 14-15,-13-6 44 16,0 10 23-16,-19 5-5 15,-8 11 9-15,-5 16 11 16,3 7-44-16,3 0-34 0,8 16-4 16,10 4-1-16,8 1-19 15,3-4 10-15,23-5-34 16,10-6 3-16,6-6 31 16,3-12 4-16,1-15 6 15,-1-5 1-15,-2-2 4 16,-7-2 38-16,-10 14 1 15,-11 5 24-15,-7 10 21 16,-8 7-18-16,0 3-52 16,1 33-19-16,10 20 0 15,8 33 28-15,11 22-16 0,10 15-3 16,5 17 15-16,4 9 0 16,-1 3 12-16,-11-2-20 15,-13-15-15-15,-21-18 15 16,-6-18-16-16,-43-20 3 15,-23-13 11-15,-23-23-10 16,-19-22 0-16,-5-21-4 16,4-13 4-16,12-39-11 15,26-34-2-15,28-40 5 16,39-31-21-16,25-31-38 16,49-16-4-16,30-11-32 15,23 13 9-15,5 22 48 16,-1 35 42-16,-17 46 8 15,-31 39 53-15,-31 28-41 0,-24 19-11 16,-17 10-1-16,-4 7-4 16,-1 23-1-16,-12 9 15 15,-1 7 5-15,4-8-10 16,8-13-10-16,2-9 0 16,0-10-3-16,9-3 1 15,9-3 5-15,12 0-5 16,3-16 3-16,4-18 11 15,0-16-15-15,-13-6-5 16,-9-5-6-16,-15 11-7 16,0 16 8-16,-11 14-3 15,-6 15 2-15,-7 5 11 16,-4 27-35-16,2 22 23 0,8 16 11 16,17-5 0-16,1-2-7 15,23-22 7-15,10-14-14 16,3-13 15-16,3-9 0 15,0-2 9-15,-2-21-4 16,-1-7 7-16,-3-7 17 16,-4-6-20-16,-2-3-2 15,-7 13 1-15,-8 11-8 16,-5 15 0-16,-5 7-4 16,4 6-13-16,5 21-8 15,6 5 22-15,8 4 3 16,5-8 3-16,3-9-2 15,4-12-1-15,5-7 0 0,-3-4 2 16,1-26 9-16,-1-2-10 16,-7-9-1-16,-2-1 13 15,-4-1-9-15,-5-3 13 16,-2 4 1-16,-5 9-13 16,2 9 30-16,0 2-17 15,4 5-15-15,0-3 3 16,3 4-3-16,-1-5 6 15,1-1 5-15,-4-2-13 16,-7-6 19-16,-7-4-17 16,-5-7 0-16,0-7 5 15,-20-8-8-15,4-11 5 0,5 0-5 16,2 10 0-16,6 22 0 16,2 27 6-16,-7 12-6 15,1 39-12-15,-3 23 12 16,2 17 4-16,7 11-2 15,1 0 2-15,0-2-3 16,1-10-1-16,15-9-7 16,4-10-38-16,4-19-85 15,2-18-67-15,-3-23-131 16</inkml:trace>
  <inkml:trace contextRef="#ctx0" brushRef="#br0" timeOffset="18172.34">32278 9069 500 0,'0'0'107'0,"0"0"111"16,0 0-101-16,83-44-92 15,-6 26-25-15,10 1-114 16,0 0-200-16</inkml:trace>
  <inkml:trace contextRef="#ctx0" brushRef="#br0" timeOffset="18538.57">32954 9188 714 0,'0'0'119'16,"0"0"-63"-16,0 0 51 15,0 0-77-15,0 0-21 16,91-45-7-16,-69 30 3 15,-11-2 1-15,-8 7-2 16,-3 3 17-16,0 5-10 16,-19 2-4-16,-9 5-7 15,-7 16-9-15,1 8 3 16,10 1 6-16,6-3-1 16,5-8-4-16,8-7 5 15,5-10-3-15,0-2 1 16,0 0 4-16,0 0 1 15,0 0 0-15,18-10-3 0,2-7 26 16,2-3-26-16,-4 4-5 16,-9 2-46-16,-9 11-61 15,-8 3-63-15,-32 17-242 16</inkml:trace>
  <inkml:trace contextRef="#ctx0" brushRef="#br0" timeOffset="24042.59">8154 8270 5 0,'0'0'45'0,"-33"-100"-15"15,14 54-5 1,0 9 8-16,-1 8 72 15,4 8-39-15,2 6 4 0,1 2 4 16,4 7-14-16,6 3 6 16,0 3-1-16,0 0-60 15,3 6-5-15,0 25-24 16,0 20 24-16,9 21 11 16,0 18-10-16,1 2 4 15,-5-4 3-15,-2-21-8 16,3-19 9-16,-3-21-9 15,0-15 1-15,-3-7 17 16,0-4 1-16,0-1 32 16,0 0 27-16,0-11-12 15,0-15-9-15,0-16-57 0,-6-8 2 16,-3-13-2-16,-3-10 0 16,3-7 0-16,3-2-2 15,0 6 6-15,6 11-10 16,0 17 6-16,12 14-10 15,9 14 8-15,10 11-32 16,5 9 6-16,3 0-17 16,4 20 3-16,-4 5 12 15,-8 8-12-15,-10 3-21 16,-15 9 39-16,-6 3 5 16,-10 7 11-16,-20 1 8 15,-3-3 3-15,-1-13 2 0,7-10-5 16,9-17 0-16,10-6 27 15,8-7 12-15,0 0-7 16,0 0-22-16,8-14-10 16,17-2 0-16,17-5-5 15,10 3-5-15,3 8-4 16,-4 10-37-16,-8 0 24 16,-10 8 6-16,-13 16 0 15,-17 12 2-15,-3 14-13 16,-33 12 31-16,-21 10-7 15,-13 3 8-15,-6-7-2 16,4-7 0-16,8-19 4 16,15-12-6-16,16-20 3 0,18-10-21 15,12-23-29-15,9-27-162 16</inkml:trace>
  <inkml:trace contextRef="#ctx0" brushRef="#br0" timeOffset="25562.19">8502 8246 325 0,'0'0'0'16,"0"0"0"-16,-8 99 12 16,13-59-5-16,17-6 2 0,5-5-9 15,0-9 2-15,0-10 0 16,3-7-2-16,1-3 0 15,-1-13 13-15,3-19-1 16,-2-7 0-16,-7-9-12 16,-5-1-3-16,-13 2-6 15,-6 1-8-15,-15 7 17 16,-22 6-3-16,-8 8 0 16,-10 10 2-16,3 10 1 15,4 5 10-15,5 28 12 16,10 14-15-16,12 8 3 15,10 6-10-15,11-1 2 16,17-7-3-16,19-11 1 16,9-15 0-16,10-14 6 15,6-8-6-15,0-21 1 0,-1-13 3 16,-8-12 3-16,-7 0 1 16,-11-3 0-16,-10 3 3 15,-11 8 21-15,-9 6-5 16,-4 5 5-16,0 11 9 15,-1 3-18-15,-2 9 18 16,3 4-21-16,0 4-20 16,0 18-9-16,11 12 5 15,11-1 4-15,8-3 1 16,6-7-1-16,-2-7 1 16,-1-16-1-16,0 0 0 15,-2-5 8-15,-1-19-5 0,0-5 2 16,-8-3 3-16,-4 0-5 15,-6-1 2-15,-6 1-2 16,-3 5-3-16,-3 10 13 16,0 8-1-16,3 6-12 15,4 3-7-15,5 0-14 16,12 12 21-16,3 5-5 16,7-4 5-16,2-6-4 15,0-7-21-15,7 0 7 16,-1-20 4-16,-3-6-4 15,-5-4 14-15,-7-1 2 16,-5 1 2-16,-7 5 11 16,-3 8-9-16,-3 8 14 0,4 8-14 15,4 1-2 1,8 6-1-16,5 10-1 0,12 1 1 16,4-4-6-16,3-9 7 15,-1-4-12-15,4 0-13 16,-4-22-12-16,1-5 3 15,-3-3-11-15,-10 0 27 16,-6 1-52-16,-12 3 69 16,-5 9 1-16,-7 3 1 15,-5 9 14-15,-1 4 91 16,-7-2-85-16,-18 3-2 16,-5 0 15-16,-6 0-4 15,-2 0-20-15,5 8 50 16,7 13-39-16,4 7-4 0,7 8-17 15,9 3 0-15,6-2 4 16,0-4-4-16,21-7-1 16,4-9 0-16,11-12-12 15,0-5 5-15,10-29-6 16,-4-13-5-16,-3-12 7 16,-11-5-2-16,-7-3 10 15,-12-8 4-15,-9-6 35 16,0-10 6-16,-3-10-18 15,-21 0-3-15,3 17 29 16,0 22 10-16,8 28 43 16,4 19-28-16,3 10-11 15,3 27-63-15,-3 24-17 0,0 20 17 16,6 15 2-16,0 7-2 16,24 1 0-16,22-1-6 15,21-9 6-15,12-22-25 16,5-20-58-16,4-26-9 15,0-16-15-15,-10-26-33 16,-7-18-14-16,-25-3 24 16,-28-6-2-16,-18 3 132 15,-9 7 10-15,-16 6 43 16,1 13 86-16,9 15 13 16,0 7-32-16,9 2-11 15,3 0-60-15,3 0-49 16,0 11-7-16,0 2 6 15,9 3-7-15,12-4 6 0,9-6 2 16,1-6 0-16,2 0-5 16,3-13-14-16,-4-10 2 15,-3-5-23-15,-13-3 7 16,-8 1 8-16,-8 2 18 16,-8 2 4-16,-17 6-1 15,-11 12 3-15,0 8 1 16,-6 4 0-16,4 24 18 15,2 8-11-15,6 11 2 16,14 7 2-16,13-5-11 16,3-3 0-16,28-10-2 0,32-10-28 15,34-19-39 1,31-7-6-16,16-25 39 0,6-22-187 16,-11-10-4-16</inkml:trace>
  <inkml:trace contextRef="#ctx0" brushRef="#br0" timeOffset="25909.57">11804 7278 9 0,'0'0'157'15,"-64"-90"35"-15,1 65-75 16,2 16 3-16,3 9-34 16,6 23-29-16,7 15-22 15,8 9 0-15,11 4-27 16,16 0-5-16,10 2 0 16,3-9 0-16,27-8 1 0,13-13-4 15,8-15-7 1,4-8-1-16,0-25-19 0,-3-20 5 15,-7-10 3-15,-12-9 13 16,-12-10 6-16,-21-13 1 16,0-13 4-16,-21-13 20 15,-7-7-19-15,-5 5 27 16,6 20 18-16,9 31 17 16,2 30 24-16,9 31 34 15,3 11-126-15,4 35-5 16,0 24-4-16,0 19 9 15,11 12 1-15,14 16 2 16,8 7-6-16,22-4-22 16,17-10-86-16,15-19-25 15,15-22-76-15,1-26-137 0</inkml:trace>
  <inkml:trace contextRef="#ctx0" brushRef="#br0" timeOffset="27395.08">9641 9310 371 0,'0'0'33'0,"0"0"6"16,0 0 54-16,0 0-76 15,0 0-12-15,0 0-10 16,-16 7-6-16,16 6 11 15,0 6 0-15,3-5-2 16,3-2-38-16,-3 2-51 16,-3 3-42-16,0 3-19 15</inkml:trace>
  <inkml:trace contextRef="#ctx0" brushRef="#br0" timeOffset="27813">9537 9766 176 0,'0'0'145'0,"0"0"-14"16,0 0 39-16,0 0-32 16,0 0-41-16,0 0-62 15,-29-110-26-15,40 27 6 16,10-18-15-16,3-6 15 16,-5-1-15-16,-13 8 1 15,-6 22 6-15,0 21-6 16,0 28-1-16,-9 19 10 15,-1 10-1-15,-6 10 13 0,-7 33-22 16,-4 10-4-16,2 12 2 16,10-12 4-16,15-13 0 15,0-13-2-15,15-8 2 16,25-9-3-16,17-6 2 16,19-4-1-16,7-11 11 15,1-9-9-15,-11 8-2 16,-21 5 0-16,-22 7 7 15,-18 0-15-15,-12 17 1 16,-6 22 7-16,-24 17 6 16,-13 10-6-16,-2-9 0 0,-1-12-3 15,13-18-38-15,12-13-47 16,8-14-41-16,10-38-51 16,3-27-173-16</inkml:trace>
  <inkml:trace contextRef="#ctx0" brushRef="#br0" timeOffset="28521.29">9925 9029 41 0,'0'0'137'0,"0"0"-14"16,0 0-30-16,0 0-22 15,0 0 4-15,0 0-11 16,9 72-4-16,-3-52-34 16,7-7 0-16,0-9-25 15,10-4 4-15,7-4 6 16,7-23 6-16,3-11-3 0,-4-2-14 15,-15 0-27-15,-6 1 19 16,-15 6 3-16,0 10 5 16,-13 6 10-16,-10 17 5 15,-4 0 15-15,-4 29-26 16,1 17 0-16,1 8 1 16,12 2-5-16,11 0 2 15,6-10-2-15,9-12 0 16,28-9-2-16,11-16-9 15,10-9-52-15,15-17-21 16,1-26-18-16,7-11 45 16,-3-2 9-16,-9 0-5 15,-14 11 35-15,-21 6-25 0,-10 17 43 16,-14 12 2-16,-4 10-2 16,-3 4 2-16,-3 22 6 15,0 10 58-15,0 8-33 16,0-5-20-16,0-6 19 15,-3-11 26-15,-3-9-33 16,6-11-1-16,0-2 29 16,-4-27 36-16,-2-13-27 15,-3-12-62-15,-2-7 0 16,1-3 4-16,-2 8-4 16,6 7 0-16,3 18 10 15,-1 16 7-15,4 13 1 0,7 9-18 16,21 30-13-16,8 27 13 15,9 27 13-15,1 23 8 16,-1 20-3-16,4 18 3 16,-1-1 17-16,4-11-26 15,-6-30 3-15,-4-33 55 16,-12-32-47-16,-14-27 13 16,-10-15-7-16,-5-5 58 15,1-33 71-15,-2-35-84 16,0-29-67-16,-2-29 3 15,-15-3-10-15,-4 9-91 16,0 9-20-16,8 19-7 16,13 20-97-16,0 16-263 0</inkml:trace>
  <inkml:trace contextRef="#ctx0" brushRef="#br0" timeOffset="30198.25">11161 8642 628 0,'0'0'114'16,"0"0"-87"-16,0 0 34 16,0 0-32-16,0 0-29 0,0 0-14 15,-28 70 14-15,43-33 2 16,5-1-2-16,9-13-1 15,1-5 1-15,-1-13-6 16,6-5-3-16,-5-13-14 16,-2-20-7-16,-4-11 28 15,-12-4-6-15,-9-3 8 16,-3-1 8-16,0 9-7 16,-9 13 7-16,3 10-8 15,3 13 6-15,3 7-6 16,0 0-3-16,0 17-37 15,24 12 24-15,6 6 16 16,3 4-2-16,7-3 2 16,-3-6-61-16,5-13 3 15,1-17-31-15,-4 0 22 0,0-37 8 16,1-10 10-16,-4-11-29 16,-5-6 21-16,-10 2 57 15,-15-2 12-15,-6 9 45 16,-10 11 39-16,-4 15 32 15,2 19 13-15,5 10-2 16,4 0-116-16,0 3-22 16,0 23 16-16,3 7-14 15,0 4-3-15,22-4 0 16,5-10 4-16,-2-9-10 16,1-8 6-16,-4-6-15 15,2-8 9-15,-6-17-3 0,-3-12 9 16,-6-5 0-16,-9 2 3 15,0 1 1-15,-24 8-4 16,-12 8 4-16,-1 13-1 16,4 10 2-16,0 3-2 15,8 27 8-15,7 13-8 16,9 14-3-16,9 2 0 16,9-5 0-16,25-12-4 15,11-12 4-15,7-18-3 16,14-12-12-16,7-16-2 15,6-22 15-15,0-13 2 16,-15-6 0-16,-13 3 0 16,-11-4 5-16,-18 10-1 0,-8 4 24 15,-14-2 5-15,0 13 3 16,0 11 7-16,-3 7-5 16,3 13 28-16,0 2-66 15,0 14-6-15,9 18-8 16,14 4 14-16,9 0 18 15,4-10-18-15,0-11 0 16,-2-7 1-16,-4-8 1 16,-8-5-2-16,-4-18 10 15,-3-8 0-15,-9-9 4 16,-2-5-10-16,-4-2-4 16,0 7 16-16,0 10-12 0,0 12-4 15,0 11 0 1,4 7-14-16,25 4-7 0,4 17 8 15,15 6 13-15,1 0-1 16,-7-6 1-16,1-9 0 16,-7-5 1-16,-11-7 3 15,-7 0-3-15,0-8 3 16,-6-17 2-16,1-9 40 16,-2-9-34-16,-5-3 11 15,-3-1-5-15,0 5-8 16,4 13 0-16,-4 12-3 15,4 8 0-15,10 5-4 16,1 4-3-16,6 0-3 16,1 0-1-16,-1 0 8 15,-9 0-5-15,-6 0 1 0,-6 0 0 16,-3 0 10-16,0 0-8 16,0 0 15-16,0 0 18 15,0 0 2-15,0 0 8 16,-6 0-18-16,-9 0-16 15,-9-2-8-15,2 2-3 16,-5 0 0-16,6 0-4 16,3 0 10-16,6 0-13 15,2 10 6-15,4 15-18 16,6 9 15-16,0 7-3 16,3 6 4-16,19-2 2 15,8-5-5-15,3-12-22 0,13-12-42 16,2-16-12-16,7-5 79 15,3-34-101-15,-10-9 51 16,-5-9-57-16,-13 2 30 16,-18 1 45-16,-12 4 35 15,0 9 1-15,-9 13 20 16,-6 12 13-16,6 13 61 16,6 3-15-16,0 0-59 15,3 12-21-15,0 5-4 16,0 2-2-16,15-2 2 15,9-4-1-15,-4-10-11 16,6-3-17-16,1 0 3 16,-3-20 15-16,0-8-11 0,-5-2-2 15,-10-3-6-15,-9 0 12 16,0 4 22-16,-25 2 5 16,-5 12 2-16,-6 9 46 15,5 6 11-15,-2 17-41 16,3 19 13-16,8 7-18 15,9 7 5-15,13 3 5 16,0 0 1-16,20-6-17 16,13-8-12-16,4-6 3 15,11-13-9-15,16-11 6 16,10-9-28-16,13-14-9 16,2-22-65-16,-5-12-214 0,-22-13-251 15</inkml:trace>
  <inkml:trace contextRef="#ctx0" brushRef="#br0" timeOffset="31556.6">29161 1327 7 0,'0'0'110'15,"0"0"-33"-15,0 0 25 16,36-87 0-16,-33 71 26 16,-1 2 18-16,-2 1 22 15,1 5-63-15,-1 4 15 16,0 4-47-16,0 0-23 16,0 0-19-16,0 0-31 15,0 24-6-15,0 22-26 16,3 31 32-16,0 27 38 15,-3 10-27-15,0-2-2 16,0-16-5-16,0-23-3 16,5-20-2-16,7-19-6 0,1-15-66 15,9-12-26-15,10-7-57 16,7-26-26-16,-1-17-150 16</inkml:trace>
  <inkml:trace contextRef="#ctx0" brushRef="#br0" timeOffset="31730.6">28845 1688 535 0,'0'0'40'16,"0"0"102"-16,0 0-84 15,87-37-58-15,2 4-14 16,20-1 6-16,3 5-116 0,-9 4-230 15</inkml:trace>
  <inkml:trace contextRef="#ctx0" brushRef="#br0" timeOffset="51290.31">13442 6716 142 0,'0'0'14'15,"0"0"3"-15,-85 8 52 16,70-8 45-16,0 0-44 16,9 0-28-16,3 0 9 15,0 0-11-15,0 0-11 16,3-4-13-16,-4-13-9 16,4-10 2-16,7-15-8 15,15-14-2-15,15-10 1 16,7-4 0-16,5 3-6 15,-1 8 7-15,-2 9-2 16,-7 13 0-16,-9 12 1 0,-11 9 1 16,-2 10-1-16,-7 6-7 15,2 0 2-15,8 16-12 16,12 24 7-16,13 26 9 16,10 26-7-16,11 20 8 15,12 11 13-15,12 3-5 16,9-5 16-16,1 4-18 15,-3-6 15-15,1-6 8 16,-11-3-6-16,-5-8 18 16,-7-4-30-16,-7-3 19 15,-13-14 0-15,-10-3-21 16,-6-10 13-16,-13-10-5 16,-3-8-4-16,-11-10 23 15,-4-13-14-15,-5-8-12 16,-1-6 26-16,-2-2-18 0,0 1 21 15,-8 8 12-15,-12 7-25 16,-10 15 2-16,-11 8-20 16,-3 7-8-16,-7 8 16 15,-4-1-14-15,0-3 1 16,0-4 1-16,1-11-3 16,9-6 7-16,11-14 2 15,4-5-1-15,11-12 17 16,8-1-5-16,6-5-4 15,1-1 1-15,3-1-16 0,1-1 2 16,0 2-4 0,0-1 0-16,0 1-3 0,0-1 3 15,0-1 0-15,0 0-3 16,0 0 6-16,0 0 0 16,0 0-3-16,0 0 0 15,0 0-3-15,0 3 3 16,0-3 0-16,0 0 0 15,0 0 4-15,0 0-8 16,0 0 4-16,0 0 0 16,0 0-1-16,0 0 1 15,0 0 0-15,0 0 0 16,0 0 4-16,0 0-7 16,0 0 3-16,0 0 0 15,0 0-2-15,0 0 2 0,0 0 0 16,0 0-2-16,0 0 5 15,0 0-3-15,0 0 0 16,0 0 0-16,0 0-1 16,0 0 1-16,0 0 0 15,0 0 0-15,0 0 4 16,0 0-3-16,0 0-1 16,0 0 0-16,0 0-1 15,0 0 1-15,0 0 0 16,0 0 0-16,0 0 3 15,0 0-2-15,0 0-1 16,0 0-4-16,0 0-1 0,0 0-32 16,4 0-63-16,16 0-60 15,9 2-62-15,3 13-118 16</inkml:trace>
  <inkml:trace contextRef="#ctx0" brushRef="#br0" timeOffset="52118.98">11461 10386 282 0,'0'0'33'0,"0"0"28"15,-67-89-2-15,55 66 6 16,3 9 3-16,2 2-35 16,1 3 37-16,-1 1-18 15,3 1 2-15,2 4-10 16,2 0 7-16,0 3-30 15,0 0-21-15,16 3-12 16,18 27 5-16,23 18 7 0,20 29 23 16,8 25 8-16,6 17-2 15,0 11-3-15,-10-2-20 16,-2-6-2-16,-15-19-2 16,-12-18 0-16,-13-15-4 15,-9-18-14-15,-8-12-57 16,-7-16-48-16,0-20-94 15,-6-8 3-15,-9-39 43 16</inkml:trace>
  <inkml:trace contextRef="#ctx0" brushRef="#br0" timeOffset="52415.05">11798 10178 285 0,'0'0'47'15,"0"0"81"-15,0 0-27 16,-68-72 1-16,61 69 15 16,7 3-64-16,0 0-53 15,11 26-30-15,20 21 29 16,22 28 1-16,21 21 7 16,20 29 27-16,12 17-14 15,6 11-3-15,-5-1 15 16,-13-21-19-16,-16-22-3 15,-16-25-2-15,-13-23-6 16,-11-18 6-16,-14-12-8 16,-9-15-7-16,-8-7-50 0,-7-7-94 15,-10 3-38-15,-29-5 21 16</inkml:trace>
  <inkml:trace contextRef="#ctx0" brushRef="#br0" timeOffset="52790.65">11922 11454 260 0,'0'0'7'0,"0"0"158"16,0 0-101-16,0 0 6 16,0 0-26-16,0 0-34 15,-40-15-10-15,57 15-7 0,24 0 7 16,15 15 11-16,16 4 9 15,3 5 50-15,2 2-32 16,-8-3-5-16,-11-4 1 16,-7-9-11-16,-8-6 0 15,-10-4 6-15,-2-17 3 16,2-22 16-16,0-28 2 16,0-14-23-16,-2-19 2 15,-7-7-18-15,-12-1 0 16,-12 6 15-16,0 16-12 15,0 19 2-15,0 29-16 16,0 15-5-16,11 14 2 0,8 9-22 16,6 0-81-16,15 25-41 15,5 14-136-15,1 15 25 16</inkml:trace>
  <inkml:trace contextRef="#ctx0" brushRef="#br0" timeOffset="71756.89">8684 10123 109 0,'0'0'41'0,"0"0"-19"15,0 0-22-15,0 0-19 16,0 0-52-16,0 0-11 16</inkml:trace>
  <inkml:trace contextRef="#ctx0" brushRef="#br0" timeOffset="74216.48">11252 13129 273 0,'0'0'3'0,"0"0"-3"16,0 0 67-16,0 0-4 0,0 0-13 16,0 0-6-16,-64-61-22 15,64 77-17-15,21 34 3 16,9 33 32-16,13 19 1 16,2 14 1-16,1-10-16 15,-7-18-15-15,-11-24-10 16,-11-19 6-16,-7-24 14 15,-7-11-3-15,-3-7 23 16,0-3 46-16,0 0 6 16,-3-26-31-16,-21-16-32 15,-7-22-21-15,-5-12-15 16,0-7 7-16,-1 1-1 0,3 2 0 16,7 18 5-1,9 22-10-15,6 16 5 0,12 22-7 16,0 2 6-16,33 17-25 15,22 19 23-15,24 20 0 16,9 13 6-16,0 1-3 16,-4 2 0-16,-10-5-45 15,-19-5-57-15,-15-13-63 16,-11-9-19-16,-20-10 15 16,-9-13 26-16,-9-11 45 15,-24-6 13-15,-10 0 83 16,-11-10 2-16,-4-7 62 15,-3 5 10-15,7-1 53 0,12 9 22 16,14 1 5 0,11 1 3-16,10-1-46 0,7 1-31 15,0-5-51-15,0-13-27 16,21-15-15-16,15-12 12 16,9-15-7-16,10-2-88 15,-6 1-104-15,-10 0 19 16,-14 10-74-16</inkml:trace>
  <inkml:trace contextRef="#ctx0" brushRef="#br0" timeOffset="74457.38">11655 13121 45 0,'0'0'130'15,"0"0"20"-15,0 0-28 16,0 0-3-16,0 0 8 16,-82-40-3-16,79 37-31 0,3 3-35 15,0 0-1-15,0 0-42 16,0 0-11-16,6 4-4 15,31 18 0-15,14 19 2 16,12 12 19-16,5 17-7 16,-7-5 4-16,-1-6-17 15,-9-16-1-15,-5-14 0 16,-10-12-27-16,-8-7-62 16,-1-10-53-16,-12-2-77 15,-9-25 29-15,-6-7-75 16</inkml:trace>
  <inkml:trace contextRef="#ctx0" brushRef="#br0" timeOffset="74601.25">11892 13329 231 0,'0'0'186'0,"0"0"-22"16,0 0 2-16,0 0-30 16,0 0-86-16,0 0-50 15,-16-15-9-15,45-26-17 16,13-6-116-16,0 5-193 15</inkml:trace>
  <inkml:trace contextRef="#ctx0" brushRef="#br0" timeOffset="75995.03">12438 13319 549 0,'0'0'116'15,"0"0"-101"-15,0 0 88 16,0 0-80-16,0 0-23 16,0 0 11-16,27-59 20 15,-18-3 10-15,-9-18-39 16,0-9-2-16,-17-4-21 16,-15-9 6-16,-13 6 15 15,-4 7 0-15,7 20 6 16,6 22-6-16,17 20 18 15,12 21 34-15,7 6-14 16,0 21-33-16,10 25-5 16,18 16-3-16,11 11 2 0,13 0 1 15,11-7-2-15,4-14 0 16,2-18-16-16,-1-19-37 16,-9-15-30-16,3-15-64 15,-4-21 44-15,-10-18 66 16,-11-8-157-16,-19-1 145 15,-18-3 3-15,-6 7 48 16,-23 9 22-16,3 14 51 16,3 15 62-16,16 13 45 15,4 8-8-15,3 0-54 16,0 0-85-16,3 19-33 16,18 8-8-16,10 2 6 0,2-9 2 15,6-7-4-15,1-13 1 16,-6 0-34-16,-1-7-22 15,-6-13 12-15,-12-10-29 16,-6 1 19-16,-9-4 22 16,0 2 35-16,-24 2 4 15,-9 0-4-15,-10 12 2 16,1 10 23-16,0 7 4 16,13 24 11-16,9 26-40 15,17 12 0-15,3 10 7 16,23-2 10-16,23-11-14 15,12-15-6-15,10-22 0 16,16-22-46-16,7-30 40 0,0-32-109 16,-9-17 14-16,-21-10-85 15,-22 0 49-15,-26 6 140 16,-13 11 22-16,-22 9 93 16,-21 16-13-16,-2 20 13 15,-1 17 5-15,7 10 45 16,7 26-101-16,15 18-47 15,11 9-17-15,6 3 0 16,25-6-1-16,17-11 2 16,8-15-2-16,6-15-4 15,-5-9-28-15,-5-16-14 16,-10-11-23-16,-11-6 34 0,-12-10 26 16,-10 1 10-16,-3-5 34 15,-4 1-23-15,-20 0 29 16,-3 10-12-16,2 12-9 15,5 11 15-15,13 10 39 16,7 3-55-16,0 23-18 16,6 11-12-16,15 5 12 15,8 0-1-15,6-10 1 16,4-12-1-16,1-10-7 16,-1-7 0-16,-2-17-9 15,-4-22-11-15,-3-14 13 16,-10-7-11-16,-12-8-23 15,-8 1 26-15,-8 8 10 16,-15 16 13-16,-1 10 46 16,9 19 87-16,5 11-15 0,7 3-3 15,3 0-71-15,0 0-44 16,0 14-7-16,7 6-4 16,15 3 8-16,13-7-1 15,8-3 4-15,9-7-2 16,2-6 8-16,4 0-6 15,-1 0 0-15,-8-3 2 16,-18 3-5-16,-11 0 2 16,-16 7-7-16,-4 20 2 15,-13 11 8-15,-17 10-2 0,-9-6 0 16,1-11-14 0,2-22 3-16,3-9 9 0,1-47-5 15,3-32-10 1,2-33-48-16,1-27 20 0,4-12-19 15,2 2 8-15,13 21 56 16,7 24 4-16,3 35 54 16,21 27 27-16,9 20-42 15,5 21-27-15,15 4 5 16,8 36-13-16,4 18 18 16,6 19-16-16,-2 13-10 15,-1 6 0-15,-7 1-20 16,-8-17-78-16,-8-23-61 15,-10-22-50-15,-11-28 22 16,-18-6-59-16</inkml:trace>
  <inkml:trace contextRef="#ctx0" brushRef="#br0" timeOffset="76138.28">14295 11417 104 0,'0'0'167'16,"-90"0"31"-16,61 10-36 15,8-1 31-15,15-6-58 16,6-3-96-16,10 0-39 15,38-20-11-15,28-16 5 16,21-19-2-16,12-16-77 16,0-10-228-16</inkml:trace>
  <inkml:trace contextRef="#ctx0" brushRef="#br0" timeOffset="77285.22">15341 10730 413 0,'0'0'74'0,"-27"-76"110"15,24 62 36-15,0 14-85 16,3 0-127-16,0 37-8 15,14 23 0-15,15 19 28 16,7 10-16-16,3-9-8 16,4-18 0-16,-1-22-4 15,-1-20-1-15,-1-20-9 16,-1-10-9-16,-1-34 17 16,-8-20-11-16,-17-11-11 15,-13 4 15-15,-7 2-2 16,-29 10 8-16,-12 12 0 0,-10 17-3 15,-5 29 0-15,2 12-12 16,6 47-24-16,9 18 33 16,17 7 2-16,22-4-1 15,7-15 8-15,12-19-7 16,25-25 3-16,11-20-3 16,8-16 7-16,6-33 2 15,-7-12 4-15,-10-6 1 16,-11-1-1-16,-13 3 3 15,-10 8 25-15,-5 14-11 16,-4 14-5-16,-2 20-3 0,1 9 0 16,6 0-15-16,9 15-24 15,11 12 21-15,8 3-1 16,4-1 6-16,2-9-4 16,-4-10 3-16,-8-7-1 15,-1-3 2-15,-4-8-1 16,-2-20-1-16,-2-19 25 15,2-9-17-15,-6-9-2 16,1-1 12-16,-1 6 10 16,1 7 1-16,2 17-11 15,1 11-8-15,9 11-3 16,-1 9-7-16,6 5-9 0,7 0 8 16,3 5-4-1,0-2-4-15,-2-3-46 0,1-1 7 16,-1-25 6-16,-2-11 5 15,-8-6-26-15,-10-3 24 16,-12-3 3-16,-10 6 36 16,-7 3 22-16,-8 7 18 15,-3 13 38-15,9 9-9 16,6 6 2-16,3 5-52 16,0 0-19-16,0 0-15 15,3 2-15-15,16 3 14 16,8-2 16-16,6-3-31 0,5-14 9 15,0-14-1 1,-5-10 3-16,-9 2 8 0,-12-1-16 16,-12 6 28-16,-3 0 15 15,-24 12 2-15,-8 6 27 16,0 9 2-16,-4 7 3 16,3 33-17-16,3 21-32 15,11 18 5-15,13 5 21 16,9-4-21-16,15-12 7 15,24-22-8-15,19-22-3 16,18-20 2-16,18-23-3 16,12-33 0-16,5-14-1 15,-7-13-147-15,-27 1-157 16</inkml:trace>
  <inkml:trace contextRef="#ctx0" brushRef="#br0" timeOffset="78678.37">13373 15100 488 0,'0'0'21'16,"0"0"15"-16,0 0 131 0,0 0-126 16,0 0-11-16,0 0 34 15,-10-102 5-15,10 26-42 16,0-5-17-16,0-3 3 15,-12-9-13-15,-18 4 0 16,-9 9 14-16,-6 18-9 16,6 22-4-16,10 23 15 15,5 15 9-15,9 2 15 16,2 31-40-16,10 16-7 16,3 13 3-16,9-2-5 15,17-10 1-15,12-19 6 16,8-12-6-16,3-14 7 15,0-3-5-15,2-13 4 16,-6-11-1-16,-8 2-22 0,-11 9-1 16,-10 5 1-16,-10 8-17 15,-6 8-19-15,0 34 10 16,0 14 45-16,-12 14-3 16,-7 0-7-16,-2-12-10 15,6-19-10-15,6-19 14 16,0-20 3-16,4-25-46 15,1-31-75-15,1-23 19 16,0-15 44-16,3-1-31 16,0 6 94-16,0 13 14 15,0 19 34-15,0 19 34 16,0 21 26-16,0 9-17 16,0 8-62-16,6 11-12 0,7 12 89 15,10 7-29 1,-6-5-17-16,2 0 0 0,-3-13-16 15,0-4 6-15,4-8-31 16,-1 0 18-16,1-25 5 16,2-7-8-16,-4-11-2 15,-3-3-11-15,-12-3-5 16,-3 3 9-16,-9 5-9 16,-18 12 6-16,-1 16 0 15,-2 13-3-15,-2 23 9 16,9 29-14-16,1 17-1 15,11 15 1-15,11-1 4 0,3-8 0 16,21-17-4-16,11-16 1 16,13-20-4-16,6-22-2 15,10-9-3-15,8-44 1 16,2-24-24-16,1-10-22 16,-11-7-6-16,-11 11 19 15,-12 17-22-15,-14 21 52 16,-14 23 10-16,-10 14 46 15,0 8 7-15,-3 17-15 16,-3 21 1-16,-16 15-3 16,-5 4-8-16,-1-5-12 15,5-18-5-15,4-16 35 16,7-13-19-16,-4-5 24 0,2-37-20 16,-4-20-31-16,-3-18 0 15,6-13-3-15,2-3 3 16,7 2 0-16,3 17 0 15,0 29 0-15,7 20 0 16,16 23 0-16,11 10-6 16,18 37 1-16,14 31 5 15,6 24 25-15,2 23-25 16,-2 14 4-16,-10 4 4 16,-5-15-4-16,-8-30 8 15,-7-31 5-15,-15-33 10 16,-8-18 11-16,-12-16-27 15,-5-6 47-15,-2-41 82 16,0-29-40-16,-15-26-78 0,-20-18-22 16,-11-5-11-16,-7-4-64 15,5 8-85-15,12 21-38 16,17 28-82-16,16 28-87 16</inkml:trace>
  <inkml:trace contextRef="#ctx0" brushRef="#br0" timeOffset="80324.4">14428 13617 554 0,'0'0'147'16,"0"0"100"-16,0 0-113 16,0 0-79-16,0 0-55 0,0 0 1 15,17 33-1 1,15 13 27-16,4 8-5 0,3-2-17 15,1-10-3-15,-8-12-3 16,3-13 1-16,-8-17-15 16,-2-3 14-16,1-31-22 15,-6-21 21-15,0-11-1 16,-14-4 3-16,-6-3-2 16,-3 5 3-16,-18 10-1 15,6 16 15-15,2 19-13 16,10 13 18-16,3 10-7 15,0 0-13-15,0 7-17 0,16 15-6 16,6 2 23-16,14 3 0 16,6-7 0-16,8-15-3 15,7-5-1-15,2-15-49 16,-4-22 8-16,-6-13-36 16,-10-9 1-16,-13-3 39 15,-20 1-19-15,-6 8 57 16,-16 0 3-16,-17 11 16 15,2 9 35-15,7 10-3 16,8 17 15-16,10 6 29 16,6 0-92-16,0 12-3 15,6 12-8-15,13 5 11 16,11 1 0-16,3-10 0 0,1-7 0 16,0-12-7-16,-2-1-1 15,-6-11-3-15,0-15 3 16,-11-5-10-16,-7-4 7 15,-8-2-10-15,-3 2 21 16,-23 1-3-16,-10 7 7 16,0 12-8-16,4 13 4 15,2 4 0-15,7 33 0 16,7 11-7-16,10 9 7 16,6 3 14-16,12-9-14 15,18-2-2-15,10-11 0 16,11-17-5-16,16-19-37 15,12-2-9-15,6-31 44 16,-8-13-34-16,-11-7-13 0,-24-3 12 16,-16-1 44-16,-16-2 5 15,-10-4 79-15,-8-1 5 16,-14 6-26-16,4 14 14 16,3 22-28-16,9 12 22 15,3 10-27-15,3 0-44 16,7 12-26-16,22 8 9 15,7 7 17-15,7-7 3 16,0-7-3-16,-1-6 0 16,-5-7-2-16,-7-3-12 15,-11-18 11-15,1-12 2 16,-11-9 2-16,-3-11-5 16,-6-3-6-16,0-4-3 0,0 11 0 15,0 16-8-15,0 13 19 16,5 18-4-16,17 2-21 15,6 8-3-15,15 13 7 16,3 1 19-16,3-5 4 16,-5-4-8-16,-8-10-51 15,-6-3 14-15,-8 0 25 16,-6-23 14-16,-5-9 7 16,-5-5-1-16,-6-9 7 15,0-7-6-15,-3-5 10 16,-17-10-11-16,7 3 0 15,4 11 15-15,2 19-3 0,7 18 15 16,0 14-27-16,19 3 0 16,5 3-2-16,2 14-7 15,3 2 9-15,-8 0 9 16,-3-8-8-16,-9-2-1 16,-3-8 1-16,-6 2 1 15,0-3 6-15,0 0 3 16,-15 0 7-16,-12 0 8 15,-8-13-22-15,-1 2 6 16,4-1-5-16,6 5 2 16,9 7 0-16,11 7-7 15,3 25-19-15,3 11 19 16,12 10-6-16,18-5 2 0,16-6 3 16,12-16-7-1,9-16-3-15,8-10-28 0,-6-29-18 16,-4-14-12-16,-13-14-38 15,-16-3 45-15,-20 4 24 16,-16 1 38-16,-4 1 30 16,-29 1 9-16,-9-2-5 15,-1 4 13-15,6 13-9 16,11 11 53-16,13 19 41 16,10 8-39-16,3 25-93 15,0 14-16-15,3 11 16 16,16-1-4-16,13-13 4 15,5-9-4-15,5-13 2 16,4-14-2-16,-5 0 3 0,-2-14-5 16,-6-19 2-16,-7-7-7 15,-7-9 4-15,-12-5 7 16,-7-1-1-16,-7-1 5 16,-25 6-8-16,-9 11 4 15,1 16 0-15,1 20 21 16,-1 9-2-16,4 36-19 15,6 22 0-15,13 11 10 16,16 9 5-16,1-6 0 16,16-8-5-16,22-17 1 15,20-14-11-15,21-16 0 16,27-23-2-16,26-9 2 16,13-36 0-16,-1-23-127 0,-22-12-211 15</inkml:trace>
  <inkml:trace contextRef="#ctx0" brushRef="#br0" timeOffset="81636.17">14507 15900 620 0,'0'0'31'16,"-82"-67"71"-16,70 54 87 15,6 13-136-15,6 0-44 16,3 30-9-16,19 19 0 16,17 11 8-16,9 6-4 15,1-13-4-15,0-16 0 16,-4-15-4-16,-6-14-2 0,-6-8-16 15,-10-14 11-15,-3-22 7 16,-8-8 3 0,-9-5 0-16,-3-1-4 15,0 17-11-15,-6 10 6 0,0 15-11 16,6 8-10-16,3 8-42 16,20 15-39-16,15 0 112 15,4-6 3-15,10-10-2 16,-3-7-2-16,2-26-5 15,-4-18-17-15,-8-8 17 16,-13-2-58-16,-20 8-33 16,-6 9 67-16,-29 11 30 15,-17 10 23-15,-12 10 25 0,-3 6 4 16,-2 9 8 0,12 14-25-16,17-2-13 0,15-8-13 15,13-7 6-15,6-6-15 16,0 0-11-16,23-30 9 15,12-17 2-15,4-12 2 16,-2-3 3-16,-12-4-5 16,-5 10 4-16,-14 2 4 15,-6 9-5-15,0 3 10 16,-20 5 49-16,-8 3-15 16,-4 7 12-16,9 9-9 15,3 10 15-15,13 5 8 16,4 3-15-16,3 0-36 15,0 19-22-15,27 26-21 0,14 13 21 16,21 15 11-16,5 4-7 16,6-5 8-16,-3-9-12 15,-7-18 1-15,-8-12-1 16,-16-19 0-16,-16-4 0 16,-10-10-1-16,-6 0 3 15,-4-4 13-15,-3-26 8 16,3-15 19-16,-3-16-7 15,0-1-35-15,-3 9 1 16,-3 17-5-16,6 16 1 16,0 16 1-16,3 4-16 15,28 0-26-15,12 20 43 16,13 0-12-16,-4 1-5 0,-4-6-11 16,-2-8-19-16,-4-7 4 15,-5-7 11-15,0-19-10 16,-7-17 0-16,-14-6 21 15,-10-10-29-15,-6-4 51 16,-10 2 3-16,-19 0 10 16,3 14 21-16,3 14 2 15,10 14 29-15,10 14 5 16,3 5-43-16,0 3-27 16,6 24-23-16,21 10 14 15,4 6 8-15,9-5 1 16,8-10-7-16,6-17-46 0,4-11-11 15,-1-28-56 1,-8-24-100-16,-10-18-61 0,-19-6-88 16</inkml:trace>
  <inkml:trace contextRef="#ctx0" brushRef="#br0" timeOffset="81876.31">15897 14506 229 0,'0'0'130'0,"0"0"23"16,-82 35-88-16,76-6-55 15,6 5 16-15,3-4-21 16,21-10-2-16,2-7-3 16,6-10 0-16,-3-3-3 15,-4-16 6-15,-8-8 0 0,-4-5 2 16,-13-4 4 0,0 4 1-16,-14 2 5 0,-11 4 8 15,-2 13-5-15,2 10-18 16,2 4-11-16,10 27-67 15,7 16-22-15,6 3-15 16,3-4-131-16</inkml:trace>
  <inkml:trace contextRef="#ctx0" brushRef="#br0" timeOffset="82428.53">16432 14522 544 0,'0'0'85'0,"0"0"81"16,-104-46-50-16,76 46-24 16,-2 19-63-16,1 25-27 15,6 18-2-15,6 16 0 16,14 0-2-16,3-2 2 16,26-10 0-16,17-15-11 15,9-19 8-15,2-23 0 16,4-12-18-16,2-35-1 15,-5-21 1-15,-6-20-37 16,-10-10-33-16,-17-6 21 16,-15-4 39-16,-7-3 31 15,-23 2 31-15,-22 2 21 16,-10 3 3-16,-3 17-12 16,7 19 0-16,14 26 39 15,14 24-27-15,16 9 2 0,7 32-57 16,0 14-15-16,19 21 13 15,18 4-1-15,12 1 3 16,5-5 7-16,8-6-6 16,-1-12-1-16,-2-14 0 15,-13-18 2-15,-16-10-9 16,-16-7 6-16,-10 0 1 16,1-10 22-16,-5-26 3 15,0-14 19-15,0-9-32 16,0 12-8-16,0 11-4 0,3 16-10 15,15 11-4-15,5 9 12 16,10 0-17-16,12 9 8 16,6 15 9-16,12-4-14 15,9-5-37-15,11-11-90 16,2-4-163-16,0-39-170 16</inkml:trace>
  <inkml:trace contextRef="#ctx0" brushRef="#br0" timeOffset="83015.42">17960 13604 594 0,'0'0'92'16,"0"0"-81"-16,0 0 73 16,0 0-70-16,0 0-6 0,0 0 10 15,45 13 12-15,-20-47 20 16,-1-15-32-16,-3-13-10 15,-8-11 0-15,-10-12-6 16,-3-6-2-16,-15 2 0 16,-16 13 0-16,0 21-16 15,1 25 11-15,9 26 5 16,1 11-11-16,10 31 0 16,7 13 9-16,3 12 2 15,12-10 6-15,22 0 11 16,11-16-14-16,3-14-1 15,1-13 4-15,3-10-4 0,-3-17-1 16,0-16 10-16,-2-17-11 16,-4-7 0-16,-6-8-25 15,-8-1-9-15,-10-3 14 16,-15 0-49-16,-4 12 69 16,-8 13 0-16,-7 19 41 15,-3 14 59-15,4 8-6 16,7 3-32-16,4 0-16 15,3 0-46-15,0 14-8 16,10 6 6-16,19 2-5 16,9-2 7-16,11-4 2 15,10-2 0-15,-4-4 15 16,6-3-13-16,-6-1 11 16,-12 3 3-16,-13-2-12 15,-21 10-6-15,-9 10-8 0,-17 12 8 16,-28 9-9-16,-23 3-27 15,-20-7-52-15,-7-11-87 16,-2-21-105-16,17-15 17 16,11-40-47-16</inkml:trace>
  <inkml:trace contextRef="#ctx0" brushRef="#br0" timeOffset="83135.67">18037 12461 496 0,'0'0'229'16,"0"0"32"-16,0 0-136 15,-6-73-82-15,6 70-43 0,0 3-16 16,2 3-115-16,-2 14-358 16</inkml:trace>
  <inkml:trace contextRef="#ctx0" brushRef="#br0" timeOffset="84578.84">12363 16181 93 0,'0'0'44'15,"0"0"37"-15,0 0 46 16,0 0-32-16,0 0-9 16,0 0-6-16,0 0-17 15,-92-24-6-15,71-15 19 16,-2-15-42-16,0-10-11 16,-4-8 17-16,-4-6-38 15,-5 1-1-15,-6 8 4 16,-7 7-3-16,0 18 0 15,7 15-2-15,12 13 1 16,11 15 6-16,7 1-7 0,1 10-3 16,4 23-2-16,7 9-5 15,0 2 9-15,8-4-3 16,17-13-2-16,5-12 2 16,8-5-8-16,7-10 12 15,5 0-1-15,-2 0 2 16,2-12-1-16,-10-1 0 15,-7 6 0-15,-6 1-1 16,-14 6 1-16,-7 0-2 16,-3 6 0-16,-3 21-6 15,0 15 6-15,-6 10 0 0,-10 2-34 16,-1-12 1 0,4-11-56-16,4-18-12 0,0-13 10 15,-2-33-49-15</inkml:trace>
  <inkml:trace contextRef="#ctx0" brushRef="#br0" timeOffset="85316.42">12178 15411 43 0,'0'0'106'0,"0"0"103"15,0 0-43-15,0 0-89 16,0 0-40-16,0 0-32 16,46-24 88-16,-14 57-5 15,-2 0-74-15,1-3-1 16,2-9-9-16,-3-9 0 15,-4-12 3-15,3 0-7 0,-5-24 0 16,0-15-1-16,-5-14-22 16,-5-3-6-16,-11-3 2 15,-3 6-12-15,-3 3 34 16,-14 12 5-16,4 17 2 16,7 10 4-16,6 11 5 15,0 4-11-15,16 20-35 16,14 12 35-16,6 1 5 15,1-2-5-15,3-15 3 16,2-16-1-16,0-4-1 16,1-21-1-16,-7-26 0 15,-3-14-38-15,-15-9 26 16,-11 1-44-16,-7 1 22 0,-22-2 34 16,-17-1 5-1,-10 2 24-15,-3 0-1 0,-5 7 13 16,6 8 21-16,5 15-6 15,12 12 23-15,13 18 28 16,12 2-58-16,9 7 13 16,0 10-62-16,19 23 0 15,23 16 11-15,13 15-2 16,11 8 4-16,8 4 11 16,1-7-4-16,-10-13 5 15,-6-11-16-15,-20-17-3 16,-14-12 6-16,-14-9-12 0,-6-7 0 15,-4 0 13 1,-1 0 7-16,0-13 29 0,0-17-2 16,-11-10-34-16,2-9-6 15,3 6-7-15,6 10-12 16,3 3-8-16,20 10-6 16,12 5 5-16,1 12-3 15,7 3-5-15,-7 12 29 16,-5 14-23-16,-4 11 13 15,-15 9 1-15,-12 4 2 16,0 7 7-16,-19-6 0 16,-14-1 2-16,-5-11-8 15,-1-12 1-15,1-14-21 16,-5-13-55-16,4-9-99 16,3-25-160-16,14-5-236 0</inkml:trace>
  <inkml:trace contextRef="#ctx0" brushRef="#br0" timeOffset="88239.05">16488 16791 30 0,'0'0'73'0,"-45"-75"2"16,18 38 48-16,-1 1-20 15,-5 3 2-15,0 9 18 16,8 7-7-16,4 7-29 16,12 10 4-16,3 0-43 15,3 17-7-15,3 30-37 16,0 17-1-16,24 12-3 0,17 1 0 15,7-10 3 1,7-21-13-16,7-12 10 0,-1-16-5 16,-2-17-15-16,0-1-7 15,-13-33 15-15,-12-13 6 16,-7-21 0-16,-15-8-1 16,-9 2 7-16,-3 4-1 15,-3 12 1-15,-16 11 1 16,-1 17 6-16,4 9-6 15,10 16 2-15,6 4-6 16,0 4-12-16,6 22-39 16,21 6 42-16,5 2 4 15,9-10-4-15,0-8-3 16,0-13-23-16,-5-3 13 16,-8-14-17-16,-4-11 26 0,-10-3 8 15,-14-4-1-15,0-1 7 16,-17 1-1-16,-16 6 3 15,-15 1 0-15,-1 8 0 16,-6 5-11-16,9 12 7 16,13 0-3-16,15 20-11 15,15 11-3-15,3 6 2 16,15-4 17-16,18-6-11 16,4-17 2-16,4-10 3 15,0-10-5-15,-4-20 11 16,-5-3 2-16,-12-6 0 15,-6-3 10-15,-8-3-7 0,-6-1 18 16,0 1-7-16,0 11-6 16,0 9-2-16,-4 15-6 15,2 8 2-15,2 2-7 16,12 3-14-16,16 16 9 16,9 3 7-16,4-5 4 15,-4-8-4-15,-8-9 2 16,-4 0-13-16,-6-9 8 15,-5-18 2-15,-7-7 4 16,-7-8 4-16,0-1-2 16,0-7 1-16,-10 1-3 15,-4-1 5-15,2 11 24 16,8 10-29-16,4 13-1 0,0 14 0 16,22 2-18-16,14 18 12 15,10 4 0-15,3 4 3 16,3-9 1-16,-4-4-55 15,-6-13-46-15,-11 0 18 16,-9-13 33-16,-9-13 26 16,-10-4 16-16,-3-6 11 15,-3-4 17-15,-16-5 19 16,2-4 4-16,2 4 11 16,0 11-1-16,12 12 18 15,3 10-29-15,3 12-38 16,27 0-2-16,9 17 2 0,10 8 1 15,4-2 8 1,-3-4-4-16,-7-5 2 0,-7-10-8 16,-11-4 0-16,-11 0 12 15,-4-21 37-15,-10-15 101 16,0-9-66-16,-7-13-65 16,-19-3 4-16,-2-6-23 15,-6 4-1-15,5 11-26 16,13 8-82-16,10 19-6 15,6 15-32-15,3 8-123 16</inkml:trace>
  <inkml:trace contextRef="#ctx0" brushRef="#br0" timeOffset="90094.74">17887 15201 286 0,'0'0'188'15,"0"0"-56"-15,0 0 15 16,0 0-90-16,0 0-47 15,0 0-9-15,59 37 46 16,-27-23-23-16,-5-4-22 16,-2-7 10-16,-4-3-11 15,-3 0-1-15,-2-14 2 16,-2-16-2-16,-8-9-3 16,-6-6-29-16,-3 1 5 15,-24 2 24-15,-6 8 6 0,-4 8-3 16,1 12 1-1,4 12 2-15,12 9 1 0,7 28-4 16,12 18-9 0,1 11 6-16,27 3 4 0,9-10-1 15,9-13 0-15,4-14-1 16,0-21 1-16,-1-9-9 16,1-26-17-16,0-27-25 15,-1-17-77-15,-5-10 64 16,-11-1-130-16,-19 0 35 15,-13 6 71-15,-16 5 15 16,-20 19 51-16,3 17 22 16,1 25 22-16,9 9 81 15,3 26-26-15,5 7 19 16,9-1-25-16,6-8-40 0,0-11-21 16,14-11-6-16,14-2 3 15,11-22-7-15,0-14 5 16,1-4-4-16,-6 1 4 15,-2 9-4-15,-10 13 2 16,-4 10 37-16,-2 7-14 16,0 4-10-16,0 21 16 15,3 7 3-15,-2 3 2 16,3 2-13-16,-2-8-17 16,-1-9 1-16,0-11-8 15,6-9-5-15,4-19-9 16,7-23-7-16,5-20-40 0,-8-9-16 15,-10-4-75-15,-17 3 23 16,-4 2 110-16,-25 11 19 16,-9 18 46-16,-5 18 7 15,2 23 98-15,2 20-24 16,6 29-74-16,3 11 1 16,10 4 5-16,13-13-28 15,3-7-3-15,9-14-21 16,16-15-6-16,9-15-2 15,7-3 2-15,3-30-2 16,0-16 1-16,-1-4-12 16,-10-7-4-16,-11 1-12 15,-6 6 28-15,-6 7 3 16,-7 14 33-16,-3 15 53 16,0 11-26-16,0 6 9 0,0 0-32 15,3 22-40-15,14 24 0 16,16 26 0-16,18 22 13 15,21 15 12-15,22 23-8 16,17 13-1-16,9 7-11 16,3 1-3-16,-6-12-4 15,-17-12-27-15,-18-27-16 16,-31-13 43-16,-31-13-18 16,-20-4 20-16,-26-2-1 15,-34 3 0-15,-22-4-12 16,-24-10-29-16,-10-18 1 15,-5-31 33-15,9-25-2 0,8-60 9 16,8-41-9 0,23-42-19-16,21-27 0 0,25-22 13 15,27-6-55-15,4-7-9 16,25 6 55-16,1 15 25 16,-2 20 24-16,-4 29 53 15,-6 35 24-15,-7 36-45 16,-5 33-45-16,-4 29 41 15,-2 17-2-15,0 0-50 16,0 24-4-16,0 19-5 16,0 12 9-16,11 5 0 15,6-14 0-15,9-17 0 16,-4-8 0-16,1-14 0 0,2-7-2 16,5 0 5-1,-2-16 2-15,3-18-5 0,-5-9-2 16,-16-10-19-16,-10 1-30 15,-7 6 30-15,-26 8 18 16,-6 16 3-16,-3 8 3 16,10 14-3-16,2 7 2 15,7 36-5-15,11 13-9 16,12 14 6-16,0 2 6 16,26-9-1-16,8-13 0 15,9-17-5-15,5-19 1 16,2-14-2-16,-1-2 2 0,-7-27 5 15,-9-11 0-15,-7-10 0 16,-11-1 0-16,-9-13-12 16,-6 5-3-16,0-1 8 15,-2 11 1-15,-5 15-14 16,2 15 18-16,4 12-3 16,1 7 4-16,0 0-15 15,16 14-10-15,13 0 16 16,4 1 11-16,-4-5-1 15,3-10 1-15,-9 0 1 16,0-10 1-16,-7-12-1 16,1-11-2-16,-8-8 19 15,-3-8-11-15,-1 0 37 16,0 1-6-16,-1 10-8 16,1 15-5-16,2 9-22 0,7 14-4 15,4 0-8-15,12 14-5 16,7 9 6-16,1 1 7 15,3-7-2-15,-4-9 1 16,0-8-13-16,-5-6 7 16,-8-25 3-16,0-11-17 15,-8-8-16-15,-12-3-60 16,-4-5 55-16,-14 2 32 16,-22-11 10-16,-8-9 16 15,-8-10 23-15,-4-9-17 0,-3-2 2 16,14 18 23-1,16 27 54-15,11 26-47 0,12 23 61 16,6 6-115 0,0 41-7-16,18 24-9 0,10 21 16 15,14 12 2-15,13-4 1 16,14-2-6-16,10-11 0 16,0-25-75-16,-3-20-59 15,-17-28-63-15,-17-11 8 16,-19-28-39-16</inkml:trace>
  <inkml:trace contextRef="#ctx0" brushRef="#br0" timeOffset="90257.11">20024 13217 104 0,'0'0'115'0,"-93"10"69"16,61 6-65-16,6-5-20 0,18-5 7 16,5-6-53-16,3 0-53 15,23-26-13-15,22-21 13 16,15-15 8-16,8-10-8 15,9-5-43-15,1 4-47 16,0-2-50-16,0 9-305 16</inkml:trace>
  <inkml:trace contextRef="#ctx0" brushRef="#br0" timeOffset="90655.15">20967 12818 707 0,'0'0'39'16,"0"0"-17"-16,0 0 50 16,0 0-70-16,0 0-2 15,0 0 0-15,13 23-4 16,-7 0 4-16,1-1 0 15,1-8 4-15,0-4-2 16,-5-7-1-16,0-3-1 16,0 0 8-16,2 0-8 15,1-8 20-15,-1-9 4 16,-4-7-14-16,-1-2 7 16,0 6-15-16,-3 1 0 0,-6 10 3 15,1 6-3-15,-5 3 1 16,3 4-3-16,-3 19-8 15,4 7 2-15,3 4 0 16,6-2 3-16,0 2-2 16,0-2-74-16,0-5-162 15,-4-7-131-15</inkml:trace>
  <inkml:trace contextRef="#ctx0" brushRef="#br0" timeOffset="91456.38">18086 12605 218 0,'0'0'138'0,"0"0"-97"16,0 0 107-16,0 0-28 16,0 0-63-16,0 0 4 15,-7 7-40-15,7-7-8 16,0-7-8-16,1-18 4 16,10-8 3-16,-3-6-12 15,-5 3 3-15,-3 2 4 16,-3 8-4-16,-17 6 2 15,1 11 7-15,-5 9-10 16,2 0-2-16,-1 25-7 16,1 8-5-16,4 7 6 15,10-5 6-15,7-4 0 16,1-14-3-16,0-8-4 16,12-6-2-16,9-3 3 0,-1 0 6 15,6-12-1-15,-7-15 5 16,4 1-2-16,-14-4 2 15,-5 4 0-15,-4-1 4 16,-7 1-4-16,-17 9-3 16,0 10 8-16,-8 7-9 15,3 7-7-15,5 25-4 16,8 12-15-16,13 6-12 16,3 3-53-16,25-5-50 15,17-4-7-15,7-12-124 16</inkml:trace>
  <inkml:trace contextRef="#ctx0" brushRef="#br0" timeOffset="92026.86">18651 12811 37 0,'0'0'93'0,"0"0"-34"16,0 0 1-16,0 0-41 15,0 0-13-15,0 0 20 16,-94-10 17-16,75-7-7 16,5-7-1-16,-5-7-14 15,5-10 2-15,2-2 14 16,2-6-23-16,3 3 16 0,7 4 0 15,0 9 8 1,4 9 15-16,9 11-40 0,0 5-7 16,7 8-6-16,-2 0-7 15,1 11 7-15,2 20 0 16,-6 8 2-16,-9 14 12 16,-6 12 0-16,-2 11 8 15,-20 6-9-15,-14 2-9 16,0-8 10-16,2-9-4 15,3-13-8-15,7-10 8 16,9-14-10-16,9-8-33 16,6-7-125-16,0-6-30 15,0-4-107-15</inkml:trace>
  <inkml:trace contextRef="#ctx0" brushRef="#br0" timeOffset="102569.22">23383 2627 7 0,'0'0'3'0,"23"-92"-3"0,-17 53 32 16,-6 7 15-16,0 5 11 16,-14 6-37-16,-11-1-10 15,-8 0 1-15,-6 2 22 16,-6 2-10-16,-1 3 6 16,-8 10-13-16,-7 5-17 15,-8 2 0-15,-5 27-1 16,4 15-6-16,7 19 6 15,7 15-1-15,7 9 2 16,8 5 1-16,10 4-1 16,12 1 8-16,11 10-3 15,8 14-2-15,0 18-1 16,24 25 11-16,9 27-5 0,9 28 11 16,10 17 5-1,4 4-13-15,14 0 25 0,9-8-15 16,6-6 4-16,4 0-20 15,6-2 18-15,5 4-9 16,6-3-10-16,3-3 2 16,-6-7-6-16,-11-8 5 15,-7-12-3-15,-7-13-2 16,-11-10 0-16,-5-10 24 16,0-4-7-16,-1-2 24 15,0 9-14-15,5 6 11 16,-2 5 4-16,-2-5-24 0,4-24-9 15,-5-13-9 1,-2-5 0-16,-1 4 0 0,-3-9 1 16,-6-7-1-16,-3-22 11 15,-4-11-10-15,-6-9-1 16,-7-5 6-16,-2-8-3 16,-7-3 2-16,-2-9-5 15,-2-4 1-15,-3-9 10 16,-3-8-11-16,0-3 0 15,-1 0 0-15,1 4 3 16,3-1-5-16,3 5 2 16,1-4 0-16,-3-4-1 15,-1-2 2-15,-4-10-1 16,-4-5 2-16,-1-1-2 16,1-5 1-16,7-3-1 0,4 0-2 15,13-11 1-15,10-15 1 16,6-8-11-16,11-2-2 15,3 0-38-15,1 3-54 16,-7 6-76-16,-9 5 62 16,-11 2 14-16,-11 6 40 15,-8 7 63-15,-6 4 2 16,-5 1 60-16,-1 2 70 16,-2 0 3-16,1 0-22 15,-1 0 2-15,0 0-34 16,0 0-11-16,0 0-6 15,0 0-25-15,0 0-14 0,0 0-6 16,0 0-14-16,0 0 8 16,0 0-11-16,0 0 0 15,0 0-2-15,0 0-13 16,0 0-40-16,0 0-76 16,0 6-101-16,-7-3-138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05:58:11.5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11470 6754 6 0,'0'0'0'16</inkml:trace>
  <inkml:trace contextRef="#ctx0" brushRef="#br0" timeOffset="771.17">11233 6757 11 0,'0'0'12'15,"0"0"39"-15,0 0 29 16,0 0-26-16,0 0 18 16,0 0 6-16,-3-58-10 0,3 41-13 15,0-2 20-15,0-1-20 16,0 5-7-16,0 5 15 16,0 7 3-16,0 3-34 15,0 0-30-15,0 19-2 16,0 20-5-16,-3 18 5 15,-6 13 2-15,0 13 0 16,3 18 5-16,-3 18-1 16,-4 16 8-16,-3 18 4 15,-1-5-6-15,-4-2-8 16,-3-11 5-16,-3-15-2 16,2-18 12-16,1-13-6 0,6-16 7 15,5-14 1 1,0-16-6-16,9-14 4 0,1-12-12 15,3-8-5-15,0-9 5 16,0 7-7-16,0-3 0 16,17 6 4-16,11 0-2 15,8 3 11-15,10-7-6 16,15 2-6-16,11-7 17 16,13-1-16-16,6 0-2 15,3-3 4-15,0-4-2 16,-9 2-2-16,-9-2-1 15,-16 1 1-15,-22 2-2 16,-15-2-1-16,-10 6-5 0,-10 0-9 16,-3 0 11-16,0 0 6 15,-3 0 0-15,-16-7-4 16,-14-3-4-16,-9-4 8 16,-7-2 0-16,1-4 0 15,-1-2 1-15,10 3 4 16,7 5-4-16,12 4 2 15,11 9 31-15,6-2-25 16,3 3-4-16,0 0-5 16,0 0-9-16,9 7 1 15,18 14 1-15,10 1 7 16,12 10 9-16,4 1-5 0,2 1-3 16,-9 1-1-1,-15-4 3-15,-14 8-7 0,-14 6 4 16,-3 6 0-16,-26 9 8 15,-17 2-8-15,-12-5 0 16,-6-4-2-16,10-7-38 16,14-10-81-16,19-19-141 15,18-17-229-15</inkml:trace>
  <inkml:trace contextRef="#ctx0" brushRef="#br0" timeOffset="2442.92">13175 8135 461 0,'0'0'22'0,"0"0"87"16,0 0 86-16,0 0-111 0,0 0-15 16,0 0-29-16,-55-17-38 15,78 6-2-15,21-1 0 16,23-5 0-16,7 0 8 15,4 7-8-15,-11 6-49 16,-13-1 0-16,-26 5-4 16,-15 0 7-16,-13 0-53 15,-6 3 82-15,-26 13-5 16,-17 1 1-16,-7 0 21 16,4-5 1-16,0-1 2 15,3-1 29-15,4 1-14 16,6 1 3-16,14 0 9 15,1 2 18-15,11 13-17 16,7 12-19-16,0 11-8 0,6 15 21 16,0 7-18-16,0 5 0 15,0 2-2-15,0-4-5 16,0-12-14-16,0-16-63 16,6-17-92-16,7-15-20 15,0-15-74-15</inkml:trace>
  <inkml:trace contextRef="#ctx0" brushRef="#br0" timeOffset="2585.81">13172 8511 414 0,'0'0'133'16,"0"0"70"-16,0 0-88 16,0 0-80-16,0 0-35 0,0 0-7 15,61-24-17-15,-2 15-155 16,6-1-78-16</inkml:trace>
  <inkml:trace contextRef="#ctx0" brushRef="#br0" timeOffset="2922.71">13470 8503 566 0,'0'0'49'16,"0"0"121"-16,0 0-37 15,0 0-130-15,0 0-3 16,0 0-4-16,72 11 4 0,-17 6 0 16,-2 6 5-16,-5 7-5 15,-9 6-2-15,-13 0-7 16,-13-2-6-16,-13-5 12 16,0-4 3-16,-9-8 0 15,-17-3 12-15,0-11 5 16,-4-3 8-16,-2-10 30 15,6-17-12-15,2-16-9 16,9-12-9-16,12-6-11 16,3-4-10-16,24 9-4 15,20 6-3-15,18 11-27 16,8 12-61-16,15 11-76 0,-7 9-190 16</inkml:trace>
  <inkml:trace contextRef="#ctx0" brushRef="#br0" timeOffset="3702.78">14082 8422 498 0,'0'0'123'15,"0"0"112"-15,0 0-73 16,0 0-79-16,0 0-32 16,0 0-33-16,-57 75-11 15,57-22-4-15,0 7 5 16,18 1-8-16,3-5 0 15,9-12-1-15,-2-14 1 16,2-13-6-16,-6-10 6 0,-2-7-8 16,-2-4-7-16,-4-18 8 15,-4-16 7-15,-8-4 17 16,-4-9-17-16,-4-4-2 16,-17-1-1-16,-9 6-9 15,0 13 4-15,2 15 5 16,1 15 6-16,-1 7-10 15,-2 29 0-15,4 15-10 16,6 9 17-16,11 2-7 16,9-8 5-16,3-9-4 15,23-13-7-15,13-16 12 16,15-9-8-16,12-9 6 16,3-25 3-16,-1-8 5 0,-13-1 6 15,-16 2 0-15,-14 9 0 16,-8 12 28-16,-14 11-5 15,0 9-7-15,-3 0-8 16,0 15-19-16,0 20-19 16,13 10 18-16,0 5 1 15,10-8-4-15,2-13 3 16,2-12-5-16,-3-10 4 16,4-7 4-16,-2 0 0 15,0-22 13-15,3-12-3 16,1-10 25-16,-4-1-14 15,0 4 19-15,-7 12-12 16,-9 10-20-16,0 16 7 0,-7 3-17 16,7 9-17-16,5 19 7 15,6 7 10-15,5 2 0 16,3-4 0-16,-5-10 2 16,0-9-5-16,-8-11 3 15,-3-3 0-15,7-14 7 16,3-17-1-16,5-11 0 15,6-7 2-15,-3 0-8 16,-5 13 5-16,-4 9-5 16,-4 18 1-16,-6 9-5 15,5 12-1-15,-1 24-6 16,3 14 9-16,2 9 1 0,1-6-15 16,10-9-53-1,14-15-86-15,12-22 8 0,17-12-248 16</inkml:trace>
  <inkml:trace contextRef="#ctx0" brushRef="#br0" timeOffset="4453.28">16750 8233 302 0,'0'0'89'15,"0"0"83"-15,0 0-3 16,0 0-81-16,0 0-48 15,0 0-40-15,-37 87 3 16,28-17 25-16,1 8-2 16,2-1-10-16,2-9 24 15,1-13-9-15,3-22-21 16,0-18 5-16,0-12-12 16,0-3 26-16,0-7 25 15,6-29 29-15,9-17-25 16,3-20-36-16,-9-12-2 15,-3-11-7-15,-3 1-10 16,-3 14 20-16,0 24-16 0,0 31 6 16,2 17-8-16,7 9-5 15,14 34-24-15,13 25-2 16,12 23 26-16,7 13 6 16,0 1-6-16,-3-9-2 15,-9-15-1-15,-5-17 6 16,-8-21-4-16,-13-20 1 15,-3-14 0-15,1 0 13 16,1-33 3-16,6-20 35 16,4-19-24-16,-14-21-23 15,-5-17 2-15,-7 2-6 16,0 11-10-16,0 24-17 0,0 37-27 16,1 17-50-16,18 16-55 15,4 3-211-15,7-1-157 16</inkml:trace>
  <inkml:trace contextRef="#ctx0" brushRef="#br0" timeOffset="4655.84">17690 7777 745 0,'0'0'152'15,"0"0"39"-15,0 0-139 16,0 0-52-16,0 0-5 15,0 112-1-15,0-51 6 16,0-2-1-16,-6-7-43 16,-2-6-70-16,4-17-73 0,2-12-13 15,1-16 18-15,-1-1-52 16</inkml:trace>
  <inkml:trace contextRef="#ctx0" brushRef="#br0" timeOffset="5088.92">17611 7989 43 0,'0'0'107'16,"0"0"112"-16,0 0-61 15,0 0-16-15,-80-50-54 16,75 50-48-16,5 11-36 16,0 4-4-16,18 2-6 15,17-7-5-15,11-7 5 16,9-3 6-16,-3-3 1 16,-6-14-1-16,-11-2 2 0,-6-1 4 15,-10 0-4-15,-5-1 9 16,-8-4 39-16,-3-2-8 15,-3 4 13-15,0 6-17 16,0 9 28-16,0 6 15 16,0 2-31-16,0 3-41 15,0 25-9-15,0 12-4 16,0 12 4-16,0 1 13 16,0-2-2-16,0-10 12 15,0-5-23-15,4-12 3 16,2-10-2-16,1-9-1 15,3-5 0-15,2 0 6 16,11-16 6-16,12-13 33 0,8-15-19 16,-1 2-23-16,-6 7 4 15,-7 14-7-15,-6 13-7 16,-10 8-3-16,-1 25-20 16,-1 17 9-16,-1 14-29 15,-4 9-36-15,7 6 25 16,10-9-246-16,5-8-103 15</inkml:trace>
  <inkml:trace contextRef="#ctx0" brushRef="#br0" timeOffset="5461.01">18982 8186 416 0,'0'0'91'0,"0"0"158"15,14-85-60-15,-14 85-92 16,0 0-64-16,0 3-26 16,0 33-7-1,-7 23-9-15,-3 18 4 0,-3 8 5 16,3 1-18-16,7-13-90 16,3-9-86-16,0-22-34 15,3-19 14-15,10-21 50 16,-3-2 44-16</inkml:trace>
  <inkml:trace contextRef="#ctx0" brushRef="#br0" timeOffset="6733.5">18953 8520 37 0,'0'0'77'16,"0"0"22"-16,-84-84 19 15,61 68-4-15,5 6-14 16,6 2-23-16,7 4-13 16,5 1-36-16,0-4-28 0,26-3-35 15,12 0 22-15,21-3 7 16,2 0-12-16,1 3 13 15,-6-2-7-15,-8 0 10 16,-17 3 1-16,-10 3 1 16,-11 4 0-16,-10 2 6 15,0 0 48-15,0 0 52 16,0 0-46-16,0 5-60 16,0 12-3-16,0 9 2 15,12 3 1-15,5-7 0 16,0-5 0-16,4-9 2 15,3-3-2-15,1-5 0 16,1 0 4-16,-2-12-4 0,-9-7 0 16,-4-5 3-16,-8-6-2 15,-3 1 17-15,-1-1-13 16,-18 3 18-16,-5 11 20 16,3 9-17-16,-5 7 0 15,3 20-16-15,-1 16-2 16,9 14-16-16,5 0 4 15,10 1 0-15,3-6-1 16,23-12-2-16,16-10 5 16,4-17-6-16,8-6-15 15,-1-9 23-15,-1-25-15 16,-9-2-16-16,-12-3 15 16,-7-5 14-16,-15-2 2 0,-8 4 2 15,-1 6 1-15,0 13 6 16,-10 13 24-16,-5 10-7 15,1 8-24-15,0 17-2 16,5 7-5-16,6-3 4 16,3 1-4-16,6-10-2 15,14-7 4-15,12-6 3 16,4-7-5-16,-1 0 8 16,1-13-3-16,-4-4 9 15,-6 4 6-15,-6 3 30 16,-11 7-17-16,-5 3-22 15,-2 0-6-15,-2 10-1 16,0 16 1-16,0 6 1 0,0 2 1 16,0-4 1-16,0-4-3 15,3-6-3-15,12-7 1 16,7-5-17-16,14-8-24 16,9-4-3-16,5-16-33 15,1-7-25-15,-9-9 31 16,-9-5 53-16,-14-7 20 15,-9-1 23-15,-8 9 64 16,-2 12 12-16,0 14 5 16,0 12 13-16,0 2-73 15,0 5-35-15,0 20-9 16,-6 12 2-16,-2 12 10 16,4-2 3-16,4-5-3 0,0-8 0 15,0-7-11-15,0-9 0 16,7-7 1-16,-1-9-2 15,3-2 4-15,8-9 12 16,2-13 5-16,10-15 13 16,-4-11-25-16,-1 0-6 15,-4 9 2-15,-8 11-4 16,-5 17-1-16,-4 11-2 16,1 0-16-16,-1 22-2 15,6 10-1-15,3 5 21 16,3-5 0-16,-2-9-2 15,0-12-5-15,-2-3-1 0,0-8 8 16,0 0 6-16,4-8 3 16,8-16 2-16,-1-7 4 15,2-3-12-15,-2 2 4 16,4 8-1-16,-10 7 0 16,-4 11-2-16,3 6-4 15,-5 0-14-15,5 16 1 16,5 8 2-16,-7 5 8 15,2-9-20-15,-1-1-41 16,0-12 17-16,3-7-17 16,7 0-1-16,5-10 9 15,1-16-65-15,-1 4 14 16,-12-2-57-16,-9 7 164 16,-5 8 31-16,-3 5 69 15,0 4 46-15,0 0-50 0,-2 0-61 16,-8 0-35-16,-3 8-36 15,0 4-208-15,2-5-219 16</inkml:trace>
  <inkml:trace contextRef="#ctx0" brushRef="#br0" timeOffset="7995.18">22536 7367 355 0,'0'0'19'15,"0"0"95"-15,0 0 4 16,0 0-71-16,0 0-4 16,0 0-21-16,0 0 0 15,-4-13 24-15,4 13 11 16,-3 0-3-16,3 0-4 16,-4 0-25-16,4 0-2 15,0 0-3-15,-1 0-10 16,1 0 7-16,0 0-7 0,0 0-7 15,0 0 11 1,0 0-13-16,0 0 10 0,-2 0 9 16,1 0-3-16,-4 0-3 15,-14 0-7-15,-14 20-4 16,-22 23-3-16,-15 30-13 16,-9 33 12-16,3 30 1 15,5 29 0-15,13 19 7 16,17 11-7-16,21-1-3 15,20-4-2-15,39-19-66 16,41-29-206-16,19-36-335 16</inkml:trace>
  <inkml:trace contextRef="#ctx0" brushRef="#br0" timeOffset="8835.06">23119 8045 105 0,'0'0'226'16,"0"0"-213"-16,0 0 139 15,0 0-67-15,0 0-10 16,0 0 31-16,11-51-28 16,-11 32 17-16,0 2-23 15,-20 1-25-15,-6 2-5 16,-10 9-19-16,-9 5-17 15,-7 16-6-15,3 26-7 0,1 19 2 16,7 21-2-16,13 4 7 16,12 0 0-16,14-14 5 15,2-20-5-15,11-16 0 16,16-17 0-16,1-11 1 16,8-8 0-16,10-8 6 15,7-23 13-15,3-13-10 16,1-7-3-16,-13-5 2 15,-13-4 3-15,-12 4 16 16,-6 10-3-16,-10 15 10 16,-3 15 4-16,0 13 3 15,0 3-27-15,0 7-15 16,0 29-32-16,0 19 23 16,0 19-2-16,0 5-25 0,7 0-31 15,16 0-53-15,0-7-114 16,9-19-145-16</inkml:trace>
  <inkml:trace contextRef="#ctx0" brushRef="#br0" timeOffset="9353.04">23640 8511 784 0,'0'0'80'16,"0"0"-12"-16,0 0-10 15,0 0-58-15,0 0 1 0,-3 92 10 16,3-46 14-16,0 0-2 16,0-9-2-16,0-11-6 15,0-10-8-15,0-8 2 16,0-8-9-16,0 0 3 16,0 0 35-16,0-4 27 15,3-20 24-15,-2-15-26 16,1-16-62-16,-1-12 19 15,2 5-17-15,0 1-1 16,0 22 10-16,0 16-7 16,0 17-5-16,3 6 0 15,3 0-26-15,8 9 10 16,8 21 4-16,5 10 12 16,3 10 0-16,-4 0 0 15,0-2 1-15,-4-9-1 0,-4-9 3 16,-5-10-4-16,-2-11 1 15,-8-7 0-15,-2-2 5 16,1 0 8-16,2-19 23 16,8-26 20-16,0-14-41 15,0-16 2-15,-8-5-17 16,-1 1 0-16,-2 18-1 16,-2 19 1-16,1 22 0 15,-3 16-21-15,5 4-74 16,2 8-68-16,8 22-144 0,8 9 157 15,0 4-145-15</inkml:trace>
  <inkml:trace contextRef="#ctx0" brushRef="#br0" timeOffset="9847.4">24514 8571 797 0,'0'0'1'0,"0"0"122"16,0 0-103-16,0 0-20 16,0 0 0-16,0 0 6 15,-9 13-3-15,1-13 7 16,-1 0 2-16,-2 0 6 16,-2-5-7-16,3-13 2 0,1-6-13 15,6 1-2-15,3-1-12 16,0 11 0-16,5 4 7 15,6 9-14-15,2 0 2 16,0 5-1-16,0 16 10 16,-2 1 8-16,-4 2 2 15,-4-4 0-15,-3-8 1 16,0-3 1-16,0-6 1 16,0-3 7-16,0 0 15 15,0 0 42-15,-1 0 0 16,-7-17-1-16,4-10-26 15,2-2 1-15,2-1-28 0,0 7-1 16,0 10-6-16,0 9 10 16,2 4-6-16,1 0-10 15,3 20-7-15,-5 16 7 16,-1 12 6-16,0 3-2 16,-19 2-1-16,-6-4-6 15,-4-6-11-15,4-2-45 16,5-12-58-16,10-14-111 15,10-15-235-15</inkml:trace>
  <inkml:trace contextRef="#ctx0" brushRef="#br0" timeOffset="10228.92">25230 8179 188 0,'0'0'624'0,"0"0"-508"16,0 0 61-16,0 0-109 15,0 0-52-15,-96-46-10 16,54 64-12-16,1 21 0 16,6 6 0-16,12 6 3 15,11-2-3-15,12-9 2 16,0-8-4-16,15-12-4 16,10-11 11-16,6-9-9 15,8 0 10-15,-2-22 10 16,-1-10-7-16,-3-11 8 0,-6-10-2 15,-7-4-5-15,-6 5 22 16,-5 15-9-16,-6 18 26 16,-3 15 8-16,0 4-15 15,0 0-36-15,0 23-22 16,0 22-5-16,0 13 21 16,0 10 6-16,0-1-36 15,0-4-39-15,-1-4-35 16,1-8-41-16,0-12-75 15,10-14-68-15,20-14-97 16</inkml:trace>
  <inkml:trace contextRef="#ctx0" brushRef="#br0" timeOffset="10689.14">25595 8475 574 0,'0'0'183'0,"0"0"18"15,0 0-117-15,0 0-52 16,0 0-23-16,0 0-6 15,-43 87-6-15,33-37 1 16,-1 1 2-16,2-4 2 16,0-9-2-16,5-11-2 15,1-14 0-15,1-7 4 16,2-6 5-16,0 0-6 16,0 0 27-16,0-23 52 15,6-13-32-15,7-20-39 16,0-8-5-16,-2 5 2 15,0 3 4-15,-5 17-7 0,0 17-2 16,-3 13-1-16,-3 9-1 16,3 0-8-16,6 21-24 15,7 18 5-15,7 18 27 16,2 2 1-16,0-4-2 16,0-6-2-16,0-13 7 15,-3-14-8-15,-6-8 5 16,-8-11 0-16,-2-3 2 15,1-17 8-15,2-15 17 16,1-19-9-16,-2-14-10 16,-3-8 8-16,-1 3-16 15,-1 10 0-15,-2 19-4 16,2 20 4-16,0 18-25 0,3 6-77 16,5 24-200-16,5 10-101 15</inkml:trace>
  <inkml:trace contextRef="#ctx0" brushRef="#br0" timeOffset="10922.26">26116 8660 81 0,'0'0'843'0,"0"0"-719"16,0 0 63-16,0 0-164 0,0 0-23 15,0 0-3-15,74-28 1 16,-26 22 2-16,9 0-41 16,1-1-44-16,-1 0-28 15,-10 2-61-15,-13-3-25 16,-17 1 3-16,-15 2-51 16</inkml:trace>
  <inkml:trace contextRef="#ctx0" brushRef="#br0" timeOffset="11123.8">26257 8478 595 0,'0'0'172'15,"0"0"137"-15,0 0-169 0,0 0-77 16,0 0-20 0,0 0-15-16,-13 12-28 0,10 31 0 15,0 13 6-15,0 11 0 16,-1-2-6-16,1-4-8 15,1-3-101-15,2-12-49 16,0-15-221-16,18-26-270 16</inkml:trace>
  <inkml:trace contextRef="#ctx0" brushRef="#br0" timeOffset="11290.74">26647 8551 545 0,'0'0'465'15,"0"0"-324"-15,0 0-44 0,0 0-97 16,0 0 0 0,12 118-5-16,-9-61 5 0,-2-1-51 15,1-2-96-15,-2-6-43 16,0-10-159-16</inkml:trace>
  <inkml:trace contextRef="#ctx0" brushRef="#br0" timeOffset="11470.23">27179 8372 989 0,'0'0'8'0,"0"0"-8"0,0 0-10 16,-31 103 7-16,10-50 3 15,2 0-24-15,-1-4-71 16,8-10-121-16,8-15-107 15</inkml:trace>
  <inkml:trace contextRef="#ctx0" brushRef="#br0" timeOffset="11878.81">27738 8025 795 0,'0'0'65'0,"0"0"130"15,-11-86-93-15,-9 61-45 16,-2 5-42-16,-5 8-15 16,-1 12 0-16,-8 3-17 15,-3 28 7-15,-2 17-3 16,3 10 2-16,14 4 10 16,14-6-8-16,10-9-10 15,0-13 2-15,22-12 12 16,9-11 0-16,7-11 5 15,4-1 0-15,4-26 11 16,-4-12-5-16,1-8 0 16,-8-3 5-16,-5-3 7 15,-6 2 2-15,-10 14 6 0,-8 13 8 16,-5 14 14 0,-1 9-22-16,0 1-26 0,0 11-16 15,0 22-22 1,-10 18 35-16,-1 18 0 0,6 6-14 15,5 8-35-15,13 1-53 16,23-9-20-16,14-14-247 16,7-23-8-16</inkml:trace>
  <inkml:trace contextRef="#ctx0" brushRef="#br0" timeOffset="12322.99">28199 8342 534 0,'0'0'176'0,"0"0"100"15,0 0-194-15,0 0-82 0,0 0-9 16,0 0-4 0,-58 77 5-16,49-35 4 0,-1 0 3 15,4-5 1-15,-2-7 2 16,2-11-2-16,5-12 0 16,1-7 3-16,0 0-2 15,0-10 26-15,0-20 29 16,0-19-45-16,7-13 8 15,4-8-10-15,1-4 11 16,0 6-19-16,-2 21-1 16,-1 18 2-16,-4 23-2 15,1 6-12-15,7 23-2 16,3 19-16-16,8 16 21 0,2 0 8 16,-1 0-2-16,1-9-5 15,0-11 8-15,-5-15 0 16,-7-12 0-16,-9-8 4 15,1-3 5-15,2-7 34 16,3-19 30-16,5-14-35 16,-3-12-7-16,1-12-10 15,-5-4-12-15,-2 10-9 16,-4 24-5-16,-1 17-6 16,0 17-61-16,-2 6-74 15,2 26-232-15,2 6-9 16</inkml:trace>
  <inkml:trace contextRef="#ctx0" brushRef="#br0" timeOffset="12537.32">28716 8398 639 0,'0'0'88'0,"0"0"199"16,0 0-190-16,0 0-12 15,0 0-85-15,0 0-21 16,32-37 4-16,25 31 2 16,10 2-46-16,-1 2 8 15,-8 2-101-15,-10 0-113 16,-22-4-68-16</inkml:trace>
  <inkml:trace contextRef="#ctx0" brushRef="#br0" timeOffset="12751.28">28803 8282 623 0,'0'0'119'15,"0"0"163"-15,0 0-134 16,0 0-77-16,0 0-50 16,0 0-21-16,-11 43-12 15,11 10 12-15,0 13 4 16,0 1-1-16,-3-2-3 15,-9-5-81-15,1-14-49 0,4-13-76 16,7-21-128 0,4-12-39-16</inkml:trace>
  <inkml:trace contextRef="#ctx0" brushRef="#br0" timeOffset="13073">29252 8306 805 0,'0'0'69'0,"0"0"97"16,0 0-91-16,0 0-75 15,0 0-20-15,0 0-44 16,100-23-32-16,-64 23 20 0,-6 0 36 16,-6 2-15-16,-10 12-30 15,-7 5 57-15,-7 5 28 16,-6 3 0-16,-18 1 16 15,-12 2 3-15,1-4 55 16,0-1 10-16,7-6 2 16,10-5-1-16,8-5-28 15,7-6-22-15,3-2 1 16,0 1-36-16,9 3-13 16,28-2-14-16,19 0-30 15,17-3-165-15,4 0-170 16</inkml:trace>
  <inkml:trace contextRef="#ctx0" brushRef="#br0" timeOffset="13589.14">30050 8402 413 0,'0'0'83'0,"0"0"2"15,0 0 91-15,0 0-71 16,0 0-18-16,0 0-23 15,-26 8-40-15,18-3 5 16,-2 2-25-16,-1-7 4 16,2 2-3-16,-2-2-4 15,0 0 5-15,2-2-3 16,1-13 3-16,4-3-6 16,4 1 0-16,0 0-11 0,2 7-4 15,11 7-11-15,2 3 1 16,3 0-47-16,1 3 2 15,-2 10 4-15,-4 1 20 16,-3 0 22-16,-3-5 5 16,-4-2 15-16,-3-2-2 15,0-4 6-15,0 1 0 16,-3-2 12-16,-8 0 21 16,-1 0 25-16,3 0 23 15,5-3-34-15,1-9 26 16,3-1-23-16,0-1-12 15,0 1-3-15,0 7-17 0,0 6 9 16,3 0-11 0,1 0-14-16,5 0-2 0,3 16-15 15,0 11 14-15,-6 3-1 16,-6 5 0-16,-7 3-1 16,-23 1 3-16,-12 1-12 15,-7-2-8-15,-3-1-73 16,7-8-72-16,13-9-206 15</inkml:trace>
  <inkml:trace contextRef="#ctx0" brushRef="#br0" timeOffset="13952.67">30655 8414 609 0,'0'0'152'0,"0"0"-113"16,0 0 29-16,0 0-68 16,0 0-17-16,0 0 8 15,3 19 0-15,13-13-10 16,6-6 19-16,1 0 7 16,-1 0 2-16,-4-14 38 15,-2-3-25-15,-2-2-11 16,-4 1 11-16,-7-1-17 0,-3 9 8 15,0 7-13 1,-22 3-9-16,-9 3-6 0,-5 16-9 16,-3 6 15-16,13-3 8 15,12-2-9-15,6-7 10 16,8-1-11-16,0-4-4 16,11-2-16-16,20-3-68 15,11-3-96-15,4 0-222 16</inkml:trace>
  <inkml:trace contextRef="#ctx0" brushRef="#br0" timeOffset="14280.84">31436 8405 603 0,'0'0'32'0,"0"0"110"16,-85-3-11-16,54 3-15 15,4 6-61-15,6 5-1 16,8-5-43-16,8 0-11 16,5-1-4-16,0 0-5 15,6 2 9-15,9 1 5 16,4-3 2-16,2-2 11 16,-1-3-16-16,-1 0 7 15,-1-11 2-15,-3-3-6 16,-7-1 13-16,-5 5-13 15,-3 3-4-15,0 2 1 0,-17 3-2 16,-7 2-29-16,-6 0-17 16,-1 11-56-16,4 11-54 15,12 3-103-15,9-6-137 16</inkml:trace>
  <inkml:trace contextRef="#ctx0" brushRef="#br0" timeOffset="14609.41">31927 8468 657 0,'0'0'106'0,"0"0"47"0,0 0-75 16,0 0-54-16,0 0-24 15,0 0-3-15,-24 17 0 16,23-7-3-16,1 1 1 15,0-1-3-15,1-2-1 16,13-1 9-16,3-2 0 16,1-4 14-16,-6-1-5 15,-1 0 0-15,-7-6 12 16,2-11-3-16,-6-7-9 16,0 4 7-16,-7 6-16 15,-14 3 0-15,-5 7-5 16,0 4-48-16,-1 0-29 0,10 15-122 15,9-3-172-15</inkml:trace>
  <inkml:trace contextRef="#ctx0" brushRef="#br0" timeOffset="15127.45">32646 8006 576 0,'0'0'12'0,"-33"-81"93"16,18 35-69-16,3 3 59 16,8 4-21-16,4 8-29 0,0 9 28 15,0 10-42-15,10-2 7 16,7 0-14-16,8 1-12 15,8 1-6-15,10 2-6 16,5 3 0-16,4 6-4 16,-7 1-2-16,-12 0 2 15,-13 10-29-15,-12 12 8 16,-8 6 15-16,-3 9 10 16,-24 5 9-16,-13 4-9 15,-9 0 3-15,1-3 11 16,3-8-12-16,14-6 10 15,11-3 4-15,9-6-12 0,6-4 5 16,5-6-6-16,0 0-1 16,0-6 9-16,0-2-8 15,0-1 2-15,0-1 11 16,0 0-10-16,0 0 12 16,0 0-9-16,0 0-3 15,0 0 13-15,0 0-19 16,0 0-1-16,0 0-1 15,0 0-42-15,0 0-41 16,9 0-102-16,6-7-172 16,1-7-31-16</inkml:trace>
  <inkml:trace contextRef="#ctx0" brushRef="#br0" timeOffset="15495.19">32761 7724 59 0,'0'0'170'0,"0"0"-1"16,4-79-14-16,-4 66 0 16,0 6-57-16,0 5 26 15,0 2-42-15,0 0-38 16,0 0 0-16,0 0-31 16,0 0-7-16,0 1 5 15,11 20-9-15,11 5 29 16,12 14 8-16,7 6-21 0,1 7 5 15,0 7-9-15,-3 6-12 16,-7 1 12-16,-12 5-9 16,-12 9 3-16,-8 6-7 15,-25 9 2-15,-29 4 8 16,-19 1-11-16,-17-2 1 16,-4-9-1-16,3-14 0 15,11-15 0-15,10-16 0 16,6-12-2-16,-1-11 1 15,0-10-44-15,-4-7-63 16,-2-5-59-16,0-19-266 16</inkml:trace>
  <inkml:trace contextRef="#ctx0" brushRef="#br0" timeOffset="16935.4">25771 7034 434 0,'0'0'27'0,"0"0"99"15,0 0 85-15,0 0-112 16,0 0-47-16,0 0-9 0,-15-14-43 16,15 14-8-16,0 1-10 15,8 20-16-15,8 11 24 16,0 1 10-16,-3 0-10 15,-6-5 10-15,-7-6-5 16,0-5 5-16,0 0 6 16,-1-6 1-16,-12-1 6 15,4-6 7-15,1 0 5 16,5-4 18-16,3 0-13 16,0-15-1-16,8-24 30 15,17-11-56-15,10-7-2 16,2 7 4-16,-2 16-5 15,-7 17 23-15,-6 13-16 0,-3 4-7 16,-3 22-2-16,-4 11-4 16,-5 11 6-16,-5 2 0 15,-2 0-7-15,0-5-6 16,0-6-70-16,0-7-44 16,10-11-123-16,20-17-84 15</inkml:trace>
  <inkml:trace contextRef="#ctx0" brushRef="#br0" timeOffset="17219.22">26381 6995 391 0,'0'0'179'15,"0"0"26"-15,0 0 30 16,0 0-164-16,0 0-26 16,0 0-21-16,0-23-24 15,0 23-2-15,16 3-16 16,14 14 18-16,9 4-1 0,3 0 1 15,-2 2-6-15,-9-6-2 16,-14-5-19-16,-8-5 5 16,-9 0-13-16,-4 5 17 15,-25 5 14-15,-14 7 4 16,-9 0 1-16,-2-2-1 16,9 0-12-16,11-5-12 15,13-1-51-15,17-5-76 16,4-5-57-16,31-6-61 15,16-3 43-15</inkml:trace>
  <inkml:trace contextRef="#ctx0" brushRef="#br0" timeOffset="17378.09">26738 7170 436 0,'0'0'113'0,"0"0"79"16,0 0-72-16,0 0-78 15,0 0-26-15,0 0 10 16,-81 75-26-16,57-45 1 15,3 0-2-15,7 0-29 16,8-2-98-16,6-11-87 16,13-14-96-16</inkml:trace>
  <inkml:trace contextRef="#ctx0" brushRef="#br0" timeOffset="17857.09">26933 7113 332 0,'0'0'111'16,"0"0"124"-16,0 0-85 15,0 0-40-15,0 0-39 16,0 0-35-16,16-65-36 16,-11 78 0-16,7 19-27 15,4 14 27-15,2 5 13 16,-3-5-6-16,-6-10 2 16,0-9-9-16,-6-13 1 15,-3-5 5-15,0-6-3 16,0-3 2-16,0 0 32 15,1-7 31-15,-1-20 18 0,3-11-75 16,0-16-7-16,2-8 11 16,1-8-15-16,0-2 0 15,3 15 5-15,-2 22-5 16,-1 18 2-16,-3 13-2 16,2 4-7-16,7 6 1 15,6 23-35-15,9 15 36 16,5 8 3-16,0-1 4 15,-5-12-6-15,-7-10 4 16,-6-15 0-16,-4-7-1 16,-5-7 2-16,-2 0-1 15,0 0 14-15,4-14 9 0,5-22 36 16,3-16-41 0,1-12-16-16,-5 8-4 0,-7 10 1 15,-2 17-19 1,-2 17-27-16,-6 12-42 0,-32 5-51 15,-17 24-337-15,-20 12 14 16</inkml:trace>
  <inkml:trace contextRef="#ctx0" brushRef="#br0" timeOffset="18203.02">25543 7582 805 0,'0'0'38'0,"0"0"110"16,0 0-14-16,0 0-131 15,0 0 2-15,131-12 36 16,14 1-12-16,41 1 0 16,35 4-23-16,34 2 8 15,24 4 12-15,1 0-26 16,-17 0 8-16,-32-7-8 15,-49-5 0-15,-53 0 3 16,-51 3-3-16,-42 0 6 16,-25 6 6-16,-11 2 23 15,0-4 12-15,-17-2-47 16,-17 0-16-16,-14 4-72 0,-10 3-22 16,-6 0-57-16,-3 0-37 15,0 6-130-15,5-1-97 16</inkml:trace>
  <inkml:trace contextRef="#ctx0" brushRef="#br0" timeOffset="19057.29">27081 7023 18 0,'0'0'71'15,"0"0"43"-15,0 0-23 16,0 0-1-16,-2-73-11 16,2 61 5-16,0 5-4 15,0 1 35-15,0 3-11 16,0 2-28-16,0 1-2 0,0-2-35 15,0 2-6-15,0 0-13 16,-6 2-19-16,-13 25-2 16,-6 22-12-16,-8 13 13 15,3 5 5-15,3-6-5 16,9-16 0-16,5-14 1 16,4-12 0-16,7-13-2 15,2-3 2-15,0-3-1 16,0 0 23-16,0 0 17 15,0-6 4-15,12-14 5 0,11-16-22 16,8-14-6-16,0-9-19 16,-1-7-1-16,-1-1 9 15,-7 8-9-15,-2 14 1 16,-7 15-2-16,-6 16 5 16,-4 10-6-16,-1 4 1 15,3 7-24-15,6 23 1 16,4 14 22-16,3 12 1 15,-1 5-1-15,0-4 5 16,-1-7-3-16,-1-11-1 16,-3-11 0-16,-1-14 4 15,-5-6-3-15,-2-5 2 16,-1-3 5-16,-1 0 0 0,-1 0 31 16,8-11 19-16,3-18 7 15,7-20-28-15,4-17-36 16,-7-9 3-16,0-6-4 15,-8 5 4-15,-3 13-1 16,-5 18-3-16,0 18 0 16,0 16-5-16,0 11 3 15,-3 5-53-15,-14 24-117 16,-2 20-4-16,-2 8-21 16,6 3-86-16,2-2-29 15</inkml:trace>
  <inkml:trace contextRef="#ctx0" brushRef="#br0" timeOffset="25537.32">29446 17125 112 0,'0'0'110'0,"0"0"-5"0,0 0 1 15,0 0-23-15,0 0-24 16,0 0-3-16,0 0 8 16,0-5 10-16,0 5 25 15,-1-2-20-15,-5-3-12 16,-4 0-12-16,1-2-49 16,-2 0 8-16,8-1 3 15,1 1-11-15,2 0 8 16,0 4-14-16,0-1-3 15,2 1-1-15,12 3-1 16,2 0-2-16,2 0-15 16,1 0-31-16,-5 11 16 0,-1 7-5 15,-7 9 21 1,-6 3 10-16,0 1 8 0,-6 5 2 16,-13-5-3-16,4-8 4 15,2-5-3-15,8-12 3 16,5-6 0-16,0 0 8 15,0 0-7-15,8-23 5 16,11-10-2-16,9-17-2 16,6-5 7-16,2 2-9 15,-6 3 5-15,-8 16 10 16,-9 12 0-16,-10 15 12 16,-3 7 2-16,0 0-6 15,0 9-23-15,-2 18-10 16,-6 13 10-16,2 4 4 15,6 2 0-15,0 0-5 0,20-3 1 16,15-6-8-16,18-8 5 16,17-17-56-16,16-9-58 15,16-3-129-15,2-22-54 16,-2-9 19-16</inkml:trace>
  <inkml:trace contextRef="#ctx0" brushRef="#br0" timeOffset="26123.88">30810 16665 25 0,'0'0'170'0,"0"0"-21"16,0 0 21-16,0 0-29 0,0 0-40 15,0 0-15-15,0-57-16 16,0 57-63-16,0 15-7 16,-3 7-17-16,-2 8 17 15,5-1-1-15,0-4 1 16,0-3-3-16,18-10-4 16,3-4 6-16,4-7 1 15,4-1-1-15,2-1 3 16,-3-17 9-16,-2-2-7 15,-8-1-3-15,-4-1 19 16,-6-2-10-16,-3 6 28 16,-4 7 11-16,-1 6-28 0,0 2 19 15,0 3-40 1,0 0-2-16,2 24-12 0,5 8-1 16,6 14 15-16,4 5 0 15,4 4 2-15,-2 5-1 16,-4-1-1-16,-9-1-19 15,-6-3-73-15,-28-6-50 16,-28-7-121-16,-26-4-200 16</inkml:trace>
  <inkml:trace contextRef="#ctx0" brushRef="#br0" timeOffset="27555.84">30596 17145 368 0,'0'0'138'0,"0"0"-37"15,0 0 25-15,0 0-63 0,0 0-53 16,0 0-8-16,-20-8 2 16,17 8-4-16,0 0 0 15,-8 0 0-15,-2 0 4 16,-1 0 9-16,0 0 10 16,3-5 15-16,0 1 2 15,1-4-8-15,3-1-4 16,1-4-9-16,3 4-14 15,3-1 0-15,0 0-5 16,0-3-10-16,9 2 6 16,3 5 0-16,-1 3 0 15,-2 3-4-15,-1 0-6 0,-1 9 13 16,-4 2-10-16,-3 5 11 16,0 1 1-16,-3 0 3 15,-10 0 3-15,2-3 2 16,-2 0-8-16,4-6 12 15,5-2-7-15,1-6 3 16,3 0 25-16,0 0-8 16,0 0 4-16,0-17 10 15,0-3-34-15,0 0-6 16,0 6 0-16,0 9-3 16,0 5 3-16,0 0-2 15,0 0-11-15,6 9-17 16,6 5 18-16,1 5 9 0,-2-2 3 15,-5-6 0-15,-1-3-2 16,-3-6 4-16,-2-2 1 16,0 0 2-16,0 0-2 15,0 0 23-15,0 0-5 16,1 0 5-16,2-15 11 16,2-8-9-16,1-4-18 15,1 7-5-15,-1 9-4 16,-5 7 12-16,-1 4-13 15,0 0-2-15,0 0-1 16,0 22-21-16,0 10 13 16,0 19 8-16,0 12-1 15,-14 10 3-15,-11 0-40 16,-8 3-39-16,-9-1-33 0,-9-5-143 16,-11-7-104-16</inkml:trace>
  <inkml:trace contextRef="#ctx0" brushRef="#br0" timeOffset="29865.23">27252 13481 3 0,'0'0'4'16,"0"0"3"-16,0 0 10 16,0 0-12-16,0 0 1 15,0 0 69-15,-52-72-67 16,48 65 12-16,-2-3 15 0,1 4-21 15,-4-5-9-15,3 5 1 16,0-1 37-16,2 0-43 16,2 5 59-16,1 1 5 15,-1-2-20-15,1 3 9 16,-2 0 1-16,0 0-27 16,-1 26-23-16,-4 41-2 15,-3 36-2-15,0 41 44 16,3 21-23-16,2 21 12 15,5 22-15-15,1 16 3 16,-2 24 12-16,-7 14-14 16,-6-1 40-16,-12-4-8 15,-8-26-30-15,-3-13 3 16,3-30-12-16,2-13-2 0,5-17 17 16,6-30-27-16,5-24 4 15,3-35-4-15,5-29 0 16,5-24-10-16,1-8-58 15,3-8-39-15,-3-24-64 16,-3-16-197-16</inkml:trace>
  <inkml:trace contextRef="#ctx0" brushRef="#br0" timeOffset="32575.27">28000 13657 476 0,'0'0'0'0,"0"0"-3"16,0 0 3-16,-3 108 43 15,3-41-8-15,0 1-5 16,-6-4-14-16,-9-12-5 15,-3-9 18-15,2-12-16 0,2-9 11 16,3-12-2 0,3-6-4-16,2-4 15 0,0 0 15 15,0-1 5-15,1-9-8 16,2 0-27-16,3 3 8 16,0 2-7-16,0 2-19 15,9-4 0-15,16 0-9 16,13 1 5-16,12-5-7 15,6 2 5-15,7-8-10 16,-1-2 0-16,-11-6-22 16,-11 0-7-16,-16 4 3 15,-9-8 3-15,-11-2 39 16,-4-3-13-16,0-10-1 16,-22-2 14-16,-8-3 4 0,-9 6 1 15,-7 0-5-15,1 9 0 16,2 9 18-16,9 11-1 15,11 11 0-15,9 3-16 16,9 17-1-16,5 15-9 16,14 8 2-16,27-4 6 15,16-5-3-15,7-9-1 16,2-10 2-16,-5-7 3 16,-6-5 3-16,-7-8 27 15,-5-11 12-15,-6-7 4 16,-4 6 3-16,-9-4-26 15,-7 12-4-15,-7 2 5 16,-7 9 6-16,-3 1 10 0,0 0-40 16,0 27-9-1,0 12 5-15,-2 18 5 16,-1-1-1-16,3-7 0 16,0-9-14-16,9-14-66 0,12-13-54 15,10-13-76-15,5-13-63 16</inkml:trace>
  <inkml:trace contextRef="#ctx0" brushRef="#br0" timeOffset="32844.99">28878 13422 270 0,'0'0'125'16,"0"0"95"-16,0 0-120 0,0 0-86 16,0 0-11-16,-56 95-3 15,56-67 4 1,0-2-4-16,0-14-7 0,10-5 7 15,3-7 0-15,4 0 10 16,1-17 12-16,0-8-8 16,-6-5 17-16,-7-4-25 15,-5 8 10-15,0 6-9 16,-8 10-5-16,-9 10-4 16,-4 10-3-16,0 24-19 15,6 8-3-15,9 8-83 16,6 3-12-16,5 0-44 15,15-10-65-15</inkml:trace>
  <inkml:trace contextRef="#ctx0" brushRef="#br0" timeOffset="33161.33">29060 13733 123 0,'0'0'132'16,"0"0"92"-16,24-90-87 16,-24 67-7-16,0 10-2 15,0 6-22-15,-11 7-14 16,-5 0-46-16,-2 17-46 15,-4 16 0-15,3 4 0 16,9 5 0-16,10-3-1 16,0-5 1-16,21-7-4 15,11-7 3-15,3-8 2 16,1-5-7-16,-4-4 6 16,-13-3 0-16,-10 3-3 0,-8-3 6 15,-1 1-3-15,-9 9 0 16,-23 5-1-16,-19 9-6 15,-9-1-10-15,2-3-14 16,8-3-13-16,14-10-16 16,18-7-47-16,16-24-40 15,10-35 3-15,34-24-135 16,19-13 47-16</inkml:trace>
  <inkml:trace contextRef="#ctx0" brushRef="#br0" timeOffset="34510.92">29255 13425 72 0,'0'0'262'16,"136"-76"-47"-16,-79 53-22 15,-10 16-44-15,-9 7-82 16,-11 14-39-16,-11 32-27 0,-11 17 7 16,-5 20 11-16,-11 9-19 15,-9 0 17-15,0-10-17 16,8-12-3-16,8-20-1 16,4-20-25-16,1-16-42 15,21-14-49-15,10-8-55 16,4-31 61-16,0-15-100 15,-11-9 29-15,-14 5 101 16,-11 4 84-16,-1 15 63 16,-26 13 98-16,-9 16 5 15,-11 9-37-15,-10 1-53 16,-1 1 5-16,4 12 14 0,12-4-51 16,17 2-3-16,16-8-41 15,9 0-6-15,31-3 4 16,32 0 1-16,24 0 0 15,8-9-11-15,-2-5-45 16,-18-2-2-16,-16 2-47 16,-18 4 62-16,-18 1 44 15,-17 2 0-15,-6 4 35 16,-2 3 75-16,-23 0-64 16,-11 0-21-16,-8 17 1 15,3 12-3-15,7 4 24 16,13 0-30-16,17 3-15 15,4-7 4-15,6-5-5 0,19-10-1 16,9-8 3 0,5-6-1-16,1-10 16 0,-1-16-18 15,-5-4-3-15,-5 1-1 16,-7-5-7-16,-7 1 10 16,-3 6-1-16,-6 7 4 15,-5 11 13-15,1 6-12 16,-2 3-3-16,0 17-12 15,1 8-1-15,5 6 13 16,8-6 0-16,1-4 3 16,2-5-8-16,3-8 7 15,2-8-2-15,4 0 11 16,0-14-7-16,3-6 4 16,-1-7-8-16,0-2 4 0,-3 8 2 15,-3 1-6 1,-4 11 0-16,-2 9-5 0,0 0 3 15,1 7-14-15,1 12 13 16,1 0 3-16,1 1-5 16,2-6 5-16,0-7 0 15,-1-4 5-15,2-3-5 16,0-3 5-16,0-10-1 16,-1-4-1-16,-2 1 11 15,-4 7-14-15,-7 4 0 16,-3 2 2-16,-3 3-2 15,2 0-7-15,-1 0 2 16,0 0 1-16,-1 0 0 0,-1 0 4 16,-2 0 0-16,0 0 10 15,0 0 14-15,0 0 27 16,0 0-1-16,0 0 1 16,-2 0 24-16,-12 0-60 15,-5 0-11-15,-4 0-3 16,-4 3-1-16,0 16-3 15,2 9 0-15,5 2 3 16,5-1-13-16,11 4 13 16,4-7-8-16,1 1 2 15,22-11-34-15,12-12 0 16,12-4-6-16,14-11-11 0,10-12 2 16,-2-7-13-16,-5 1 22 15,-16-7 0-15,-15 0 44 16,-13-1 2-16,-11 5 6 15,-4 12 20-15,-5 9 75 16,0 11-12-16,0 0-36 16,0 0-27-16,0 4-26 15,0 9-13-15,0-2 11 16,0 2 2-16,3-4-11 16,13-3 11-16,5-6 0 15,5 0-1-15,2 0 1 16,-1-15 0-16,-5-5-2 15,-5-1 2-15,-7 2 2 0,-7-5-2 16,-3 2 0 0,0 5 16-16,-3 4-9 0,-10 9 30 15,-8 4-21-15,-9 14-16 16,-4 18 8-16,-2 12-3 16,9 6-2-16,10-4 11 15,13-7-14-15,4-3 0 16,12-12 0-16,22-9 0 15,17-15-9-15,16 0 6 16,6-12-57-16,-1-10-4 16,-16-11-335-16,-26 2-33 15</inkml:trace>
  <inkml:trace contextRef="#ctx0" brushRef="#br0" timeOffset="35141.78">28052 14587 138 0,'0'0'25'0,"0"0"76"16,0 0-10-16,0 0 1 15,0 0 26-15,0 0-4 16,-54-3 23-16,50 3-61 15,1 7-31-15,-3 23-40 16,1 23 0-16,2 10-2 16,3 5 10-16,0-1-6 15,0-9 28-15,0-9-33 16,0-17 0-16,0-16 7 0,3-12-8 16,-3-4 9-1,2 0 22-15,1 0 11 0,1-23 28 16,5-13-39-16,1-11-25 15,4 4-1-15,-1 4-4 16,4 12-4-16,7 13-4 16,7 9-3-16,6 5 0 15,5 5-15-15,-8 19 0 16,-10 2 10-16,-9-3 0 16,-13 4 13-16,-2 1-3 15,-18 7 4-15,-18-3 1 16,-12-1-1-16,-6-2 0 15,2-13-2-15,9-6-13 16,13-10-9-16,9 0-43 16,15-3-42-16,6-14-108 0,14-9-255 15</inkml:trace>
  <inkml:trace contextRef="#ctx0" brushRef="#br0" timeOffset="36221.44">28355 14750 337 0,'0'0'225'0,"0"0"-88"16,0 0 55-16,0 0-151 15,0 0-37-15,0 0-4 0,-11 10-5 16,16 10 5 0,15-5 0-16,5-3 7 15,3-7 0-15,2-5-5 16,-2 0-2-16,-4-3 11 0,-5-11-11 15,-5-5 10-15,-7-3-8 16,-4-6 1-16,-3-2-5 16,0 1 2-16,-18 2-7 15,-7 7 6-15,-1 11 1 16,0 9 0-16,3 19-7 16,1 22-3-16,9 15 3 15,8 7 5-15,5-4 2 16,2-6 2-16,17-8 1 15,6-13-6-15,8-17 1 16,7-15 2-16,9-10 17 0,5-29-15 16,-2-15 0-16,-1-8-2 15,-12-1 3-15,-9-10-5 16,-13 0 2-16,-10-2 0 16,-7 9-3-16,0 17 5 15,0 19-2-15,-2 21 15 16,-3 9 17-16,2 22-32 15,0 20-10-15,3 19 10 16,0 7 15-16,0 2-13 16,6-1-2-16,7-5 2 15,1-12-2-15,-2-12-5 16,1-14-56-16,-5-13-51 0,-3-13-34 16,-2-2-51-16,-3-28 154 15,0-13-20-15,-21-7 26 16,-9-3 37-16,-3 4 7 15,0 12 27-15,5 11 101 16,11 16-25-16,6 7-28 16,8 3-21-16,3 0-61 15,1 15 0-15,22 2-7 16,12 3-2-16,11-8 0 16,4-7 9-16,-1-5-32 15,-10 0-5-15,-11 0 26 16,-10-8 7-16,-7-4 4 15,-7-2 4-15,-2 4 41 16,-2 0 4-16,0 5 27 16,0 5-2-16,0 0-43 0,0 12-31 15,0 15-28-15,1 5 28 16,11 2-1-16,4-7 1 16,4-7-1-16,-2-7 0 15,1-8-8-15,-3-5 8 16,1 0-1-16,-1-19 2 15,-1-3 13-15,0-6-12 16,-1-2-1-16,-3 8 0 16,-5 5 4-16,-1 7-9 15,-2 10 5-15,1 0-14 0,5 7 5 16,8 13-16 0,2 4 25-16,4-4-1 0,2-5 2 15,3-8 0 1,3-7-1-16,-1 0 0 0,0-13 7 15,-5-7-7-15,-4-3 0 16,-6-4 1-16,-6 0 2 16,-5-2 5-16,-4-7-8 15,0 3 0-15,-8 6 16 16,-3 7-13-16,4 11 12 16,2 9-13-16,-3 0-2 15,1 9-44-15,0 11-38 16,5 1-56-16,2-4-20 15,11-5-119-15</inkml:trace>
  <inkml:trace contextRef="#ctx0" brushRef="#br0" timeOffset="37000.06">29649 14505 389 0,'0'0'143'16,"0"0"10"-16,0 0-32 15,0 0-83-15,0 0-21 16,0 0 12-16,5 0-26 15,4 4 11-15,4-4 5 16,1 0-13-16,5 0 4 16,2 0-10-16,0-9-6 15,-1-6 0-15,-6 2-43 16,-6-4-6-16,-6-2 35 0,-2-1 17 16,-2 1-3-16,-13 13 0 15,-8 6 6-15,-5 2 19 16,-2 22-13-16,-1 11 5 15,6 5 10-15,11 4-5 16,12-5 1-16,2-3-17 16,21-7-3-16,17-10-5 15,7-8-7-15,8-11-7 16,2-6-28-16,-1-21-94 16,-8-2 66-16,-10-7-40 15,-11 3 84-15,-10-1 34 16,-12 1 12-16,-3 11 40 15,0 5 7-15,0 11 45 16,-1 6 1-16,-10 0-68 16,2 10-27-16,-1 8-7 0,5 2-1 15,5 0-4-15,0-6-3 16,2-1 2-16,13-9-3 16,6-4-8-16,2 0-8 15,0-4 0-15,-2-12-16 16,-5-1-2-16,-7-3 15 15,-7-2 25-15,-2 0 6 16,0 5-4-16,-12 5 3 16,-8 7 33-16,-2 5-20 15,0 9-10-15,2 16 6 16,1 5-12-16,8 1 14 16,8-1-16-16,3-5 0 0,2-8-6 15,16-10 2-15,6-7 4 16,6 0-1-16,4-10-1 15,2-9-10-15,-5-8-14 16,2 1 21-16,-9 0 2 16,-4 2 3-16,-2 7 0 15,-6 6 0-15,-3 9 3 16,0 2 1-16,0 0-4 16,3 0-8-16,1 13 7 15,4-4 2-15,2 2 0 16,4-8 3-16,-1-3-4 15,5 0 0-15,1 0-3 16,2-6-36-16,-2-5-108 0,-4 5-196 16</inkml:trace>
  <inkml:trace contextRef="#ctx0" brushRef="#br0" timeOffset="37787.24">31169 14182 639 0,'0'0'82'15,"0"0"167"-15,0 0-98 16,0 0-111-16,36-77-40 16,1 72 6-16,1 5-18 15,-1 3 11-15,-9 16-16 16,-11 8 14-16,-10 9-6 16,-7 4 6-16,-1 3 1 0,-19-4 4 15,-4-6-2-15,2-9 0 16,5-8 0-16,6-5 10 15,6-9-9-15,5-2 1 16,0 0 11-16,5-10-8 16,23-23 4-16,13-20-9 15,11-9-2-15,0 2-7 16,-10 7-23-16,-10 17 32 16,-14 12 0-16,-12 18 2 15,-6 6 20-15,0 0-19 16,0 6-1-16,-9 22-2 15,-9 4 12-15,-1 8 5 16,4 2-14-16,4-1 1 0,5-2-2 16,5-2-2-16,1-4-23 15,7-11-82-15,29-7-119 16,18-15-187-16</inkml:trace>
  <inkml:trace contextRef="#ctx0" brushRef="#br0" timeOffset="38215.37">32025 14229 539 0,'0'0'91'15,"0"0"-46"-15,0 0 75 16,0 0-43-16,0 0 2 0,0 0 5 16,-3 12-12-16,3-12-21 15,-3 0-7-15,0 0 5 16,-4-3-14-16,-2-17 13 15,-5-14-36-15,3-16-10 16,6-15 5-16,5-23-7 16,3-10-9-16,17 0 5 15,3 12-1-15,-1 27-9 16,-5 23-14-16,-9 22-3 16,-5 14 6-16,-3 0-31 15,0 27-47-15,0 15 67 16,-11 9 26-16,-5 7 6 15,-5-4 2-15,-4-1 4 16,-2-3 0-16,-2-11-2 16,9-12 0-16,5-12 10 0,5-5-4 15,9-7 22-15,-2-3 7 16,3 0-23-16,14 0 0 16,20-10-12-16,13-5-8 15,9-2-66-15,-1 4-175 16,-7 2-103-16,0 1-90 15</inkml:trace>
  <inkml:trace contextRef="#ctx0" brushRef="#br0" timeOffset="38613.78">32501 13788 561 0,'0'0'191'15,"0"0"23"-15,0 0-78 16,0 0-106-16,0 0-24 15,0 0-12-15,0 48 1 16,0-13 5-16,0-2 5 16,0-10-5-16,8-9 0 15,4-5-5-15,8-6-23 16,6-3 26-16,2-6-14 16,5-14 16-16,-5-10 3 15,-1-3-3-15,-6 3 6 16,-6 1-6-16,-6 9 4 15,-4 11 6-15,-5 5 4 0,0 4 4 16,0 0-15-16,0 0-3 16,0 19-17-16,-2 12 6 15,-1 8 11-15,3 8-5 16,0 0 5-16,8-2 0 16,3-2-2-16,-5-3 2 15,-6-3-4-15,0-6-28 16,-33 3-35-16,-25 2-9 15,-25 1-93-15,-26-5-132 16,-22-2-54-16</inkml:trace>
  <inkml:trace contextRef="#ctx0" brushRef="#br0" timeOffset="38914.55">30223 15112 637 0,'0'0'198'0,"0"0"-36"16,0 0 4-16,0 0-102 0,0 0-31 15,0 0-25-15,22-6-3 16,24-5 9 0,13-1-14-16,5-1-3 0,1 4-88 15,-6 5-117-15,-8 4-106 16,-18 0-72-16</inkml:trace>
  <inkml:trace contextRef="#ctx0" brushRef="#br0" timeOffset="39063.83">30370 15258 154 0,'0'0'224'0,"0"0"-40"16,0 0 85-16,0 0-120 15,0 0-111-15,0 0-24 0,83-25 15 16,-20 11-29 0,10 4-28-16,5 0-229 0,-4 1-218 15</inkml:trace>
  <inkml:trace contextRef="#ctx0" brushRef="#br0" timeOffset="39311.44">31011 14883 292 0,'0'0'538'16,"0"0"-409"-16,0 0 48 15,0 0-72-15,0 0-67 16,0 0-22-16,-4-17 14 15,4 39-21-15,11 15 19 0,3 17-6 16,-1 15-9-16,-2 7 15 16,-4 4-28-16,1-2 0 15,-4-2-2-15,-1-9-16 16,2-15-74-16,-2-16-55 16,1-13-95-16,2-17-291 15</inkml:trace>
  <inkml:trace contextRef="#ctx0" brushRef="#br0" timeOffset="39827.86">31353 14997 869 0,'0'0'155'0,"0"0"-119"16,0 0 52-16,0 0-88 16,0 0 1-16,100-20-2 15,-56 20 0-15,-6 2 0 16,-6 16-10-16,-9 3-13 16,-11 12 14-16,-11 3-13 15,-1 10 19-15,-12 0 4 16,-12-6 0-16,-2-4 8 15,0-12-8-15,8-5 2 16,4-9 15-16,9-6-4 0,3-4 2 16,2 0 25-16,2-21-3 15,20-15-6-15,11-18-31 16,11-7-8-16,3-3-6 16,-2 6-11-16,-8 11 25 15,-7 12 0-15,-12 15 2 16,-7 6 8-16,-6 11 1 15,-5 3 10-15,0 0 24 16,0 0-33-16,0 19-8 16,-1 15 0-16,-13 12 26 15,1 10-9-15,0-4-21 16,4-1 3-16,9-7-12 16,0-4-3-16,16-2-62 0,24-12-28 15,15-13-203-15,9-9-137 16</inkml:trace>
  <inkml:trace contextRef="#ctx0" brushRef="#br0" timeOffset="40067.49">32070 15179 298 0,'0'0'629'0,"0"0"-495"16,0 0 65-16,0 0-65 0,0 0-56 16,0 0-22-16,7-17-23 15,19 8-25-15,7-1-4 16,5 1-4-16,3 0-62 16,0 7-99-16,-3 2-96 15,-10-3-222-15</inkml:trace>
  <inkml:trace contextRef="#ctx0" brushRef="#br0" timeOffset="40495.11">32498 14896 838 0,'0'0'32'0,"0"0"41"0,0 0-32 16,0 0-31-16,0 0-7 15,-15 101 4-15,15-73-7 16,0-9-1-16,8-9-4 16,11-7-15-16,6-3-11 15,4-3 12-15,1-17-11 16,-2-6 30-16,-8 0 7 16,-3-6-2-16,-6 7 5 15,-5 5 7-15,-5 6-8 16,-1 11 73-16,0 1-27 0,0 2-24 15,0 0-28 1,0 0-3-16,0 0-12 0,0 13-3 16,0 9 12-1,0 4-8-15,0 9 8 16,0-3 3-16,0 1 2 0,0-2 1 16,0-2-6-16,-16 1-3 15,-11-5 2-15,-4 0-5 16,-2-8-10-16,0-2-23 15,2-2-33-15,4-7-37 16,3-3-137-16,15-3-167 16</inkml:trace>
  <inkml:trace contextRef="#ctx0" brushRef="#br0" timeOffset="40759.83">32967 14737 828 0,'0'0'121'0,"0"0"65"15,0 0-79-15,0 0-32 16,0 0-35-16,0 0-5 16,3-7-29-16,0 20-3 15,4 14 10-15,5 18-3 16,-5 19 6-16,3 19-12 15,-3 16-1-15,0 2-6 16,1 6-99-16,-4-7-77 0,-4-16-186 16,0-28-336-16</inkml:trace>
  <inkml:trace contextRef="#ctx0" brushRef="#br0" timeOffset="41675.28">33756 12758 292 0,'0'0'104'0,"0"0"-42"15,0 0 66-15,0 0-65 16,0 0-32-16,0 0-9 16,-5 49-18-16,-8 40 63 15,-5 29 34-15,-3 15-42 16,-1 10 6-16,2 12-7 16,-2 4-12-16,-3 13-6 15,1-4-12-15,1 0-2 16,-2-5-17-16,-1-11-7 15,-2 2 19-15,-2 2-18 0,2 12 4 16,4 3 9-16,5 8 14 16,4-10-19-16,0-14-11 15,3-5 1-15,5-17 9 16,-4-3-7-16,5-4-3 16,-3-14 3-16,3-6-1 15,-1-4-1-15,-5-20-1 16,-6-4 0-16,-7-10-9 15,-5-15-1-15,-3-10-6 16,0-14 15-16,0-2-20 16,8-10-26-16,3-5-32 15,6 1-29-15,3-7-3 16,4 2-95-16,3-8-43 16,6 0-179-16</inkml:trace>
  <inkml:trace contextRef="#ctx0" brushRef="#br0" timeOffset="52531.9">11028 10403 126 0,'0'0'282'16,"0"0"-224"-16,0 0 79 16,0 0-15-16,0 0-49 15,0 0-1-15,0 0-20 16,0 0 9-16,-46-34-30 15,-3 34-31-15,-15 0 2 16,-11 34-2-16,-2 15 0 16,-2 7-7-16,18-2 7 0,19-6-3 15,24-15-2-15,18-9-10 16,12-10 14-16,30-14-2 16,22-7 3-16,12-33 11 15,7-22-10-15,4-15 6 16,-5-4-7-16,-3-3 5 15,-15 2 3-15,-16-1-8 16,-14 4 0-16,-22 7 12 16,-9 11-12-16,-3 22 7 15,-9 17 0-15,-13 22 4 16,-11 19-11-16,-9 37-5 16,-4 24-1-16,4 19 5 15,9 9 1-15,17 4 0 16,16-17 0-16,3-14-8 15,30-29 7-15,7-25-9 0,11-22 10 16,10-10 2-16,12-34 1 16,0-21-2-16,-4-10-1 15,-8-2 3-15,-18 6 2 16,-21 3-2-16,-11 17-2 16,-8 14 8-16,-3 15-9 15,0 17 10-15,-18 22-10 16,-10 24-22-16,-2 21 22 15,6 9-8-15,15-7-5 16,9-12-12-16,9-15-45 16,22-22-24-16,11-20-6 0,13-20-55 15,11-32-34-15,-2-16-185 16</inkml:trace>
  <inkml:trace contextRef="#ctx0" brushRef="#br0" timeOffset="52757.11">11852 9875 191 0,'0'0'217'0,"0"0"-50"16,-109 6-91-16,73 20-34 16,11 1 4-16,10-8-18 15,12-2-12-15,3-7-16 16,6-9 0-16,21-1 20 16,6 0 22-16,5-13 3 0,-2-7-16 15,-9-4-23 1,-12 2 9-16,-12 3-15 0,-3 0 0 15,0 19-10-15,-18 0-66 16,-12 28-185-16,-5 14-28 16,6 7 27-16</inkml:trace>
  <inkml:trace contextRef="#ctx0" brushRef="#br0" timeOffset="53273.48">11619 10724 287 0,'0'0'259'0,"0"0"-246"15,0 0 25-15,0 0 68 16,81-57-32-16,-19 8-45 16,7-7 7-16,-2-4 3 15,-7-7-17-15,-8 1 12 16,-13 8-10-16,-8 8 6 16,-13 13 8-16,-12 18-12 15,-6 9 31-15,0 10 7 16,-15 0-14-16,-16 15-36 15,-11 16-14-15,-1 13 0 0,10 4-1 16,12 2 7-16,18 2-1 16,3-4-5-16,15-2 0 15,21-3 4-15,10-11-3 16,-1 1 1-16,4-10-1 16,-10-6 2-16,-11-4 2 15,-13-7-5-15,-9-1 0 16,-6 1 1-16,-18 11 1 15,-29 5 6-15,-19 5-8 16,-15-4-8-16,-10-3-31 0,3-7-74 16,11-6-88-16,25-7-81 15,26-26-172-15</inkml:trace>
  <inkml:trace contextRef="#ctx0" brushRef="#br0" timeOffset="53717.57">12646 10057 512 0,'0'0'20'16,"0"0"80"-16,0 0 138 16,0 0-126-16,0 0-63 0,0 0-47 15,-29 69 4-15,35 20 6 16,-6 24 15-16,0 11-27 16,-16-1 1-16,-4-4-4 15,7-20-68-15,4-21-121 16,9-30-93-16,0-32 12 15</inkml:trace>
  <inkml:trace contextRef="#ctx0" brushRef="#br0" timeOffset="55073.35">12428 10483 307 0,'0'0'29'15,"-81"10"117"-15,58 2-43 0,16 2-86 16,7-1-17-1,39-3-7-15,33-10-6 0,29 0 3 16,20-7-6-16,7-16 4 16,2 0 6-16,-15 0-30 15,-24 1-49-15,-36-3 26 16,-32 6 59-16,-23-1 34 16,-14 3 54-16,-31 7-52 15,-16 10 15-15,-9 0-12 16,6 27 4-16,6 12 38 15,19 14-43-15,12 4-15 16,15 1-14-16,12-7-9 0,18-13-2 16,25-13-3-16,23-16-9 15,10-9-1-15,0-14-8 16,-8-18 23-16,-12-8 3 16,-21-4-3-16,-12-1 9 15,-14 3 29-15,-9 5 23 16,0 8 7-16,-12 8-31 15,-5 12-11-15,7 9 9 16,-2 9-32-16,5 27-3 16,1 8-12-16,6 5 10 15,9-2-2-15,20-12-6 16,14-12-47-16,10-15 0 16,1-8-6-16,1-8 20 0,-3-21-11 15,-10-4 54 1,-9-10 3-16,-8 3 6 0,-11 0 37 15,-4 2 23-15,-7 14-18 16,0 7-2-16,-3 10-1 16,0 7-17-16,0 8-31 15,6 25-18-15,4 10 17 16,7 7 1-16,8-4 0 16,5-10 0-16,-1-11-1 15,3-11 1-15,-5-10 0 16,-2-4 1-16,-1-7 6 15,0-15 8-15,3-9-11 16,-2-5 3-16,2-1-7 16,-5 3 4-16,-2 8-4 0,-4 8 0 15,-4 16-5-15,0 2-1 16,0 18-10-16,4 15 14 16,1 9 1-16,5-5 2 15,-2-7-1-15,6-6 0 16,3-13 0-16,-4-10 0 15,5-1 3-15,3-17 7 16,2-12 4-16,8-14-13 16,1-6 19-16,0-2-17 15,-3 5 0-15,-5 10-1 16,-14 17 0-16,-5 12 5 16,-4 7-7-16,-6 0 8 15,7 19-11-15,-5 8 4 16,-3-1-1-16,-3-6 5 15,0-7-4-15,-3-5 5 0,0-5-5 16,0-3-1-16,0 0 33 16,-12 0 8-16,-14-8-8 15,-3-4-24-15,-7 5-8 16,6 1 3-16,-2 6-4 16,6 0 0-16,2 22-7 15,3 14-6-15,8 7 1 16,13 7 10-16,6-4-39 15,37-3-35-15,24-16-8 16,21-15 3-16,3-12-88 0,0-19 14 16,-10-20 18-16,-16-4 114 15,-20-7 23-15,-18-2 22 16,-12-2 78-16,-10 2 8 16,-5 6 8-16,0 13-29 15,0 13-36-15,0 12 105 16,0 8-70-16,-1 0-66 15,1 8-20-15,0 14-13 16,0 6 4-16,12-3 4 16,15-1-6-16,9-11-11 15,0-7-7-15,-4-6 14 16,0-6 4-16,-10-14 6 16,-7-4-1-16,-9-1 6 0,-6-1 0 15,-6 1 6 1,-17 5-3-16,-3 7 2 0,-7 10-1 15,-2 3 18-15,1 27 0 16,-1 13-11-16,5 12 9 16,4 10 17-16,11-1-15 15,14-2-16-15,1-6-6 16,39-20-14-16,37-13-23 16,30-17-74-16,28-6 81 15,15-34-353-15,1-12-66 16</inkml:trace>
  <inkml:trace contextRef="#ctx0" brushRef="#br0" timeOffset="55673.44">16209 9931 625 0,'0'0'9'16,"-8"-84"185"-16,1 72-30 0,4 9-96 16,1 3-38-16,2 26-30 15,0 27 0-15,10 26 9 16,3 17 18-16,-10 6-5 16,-3 1-5-16,0-11-14 15,-3-19 3-15,-3-26-6 16,1-25 1-16,3-16 12 15,2-6-5-15,0 0 30 16,0-26 21-16,0-20-8 0,10-16-51 16,9-5-4-1,7 11 0-15,7 17-1 0,8 16-16 16,7 18-19-16,7 5-5 16,2 25-12-16,-5 11 1 15,-13 7-16-15,-19 1 0 16,-17 1 19-16,-4-1 10 15,-37-5 37-15,-20-7 6 16,-15-2 0-16,-1-10 3 16,8-7-3-16,15-13-4 15,25-6-2-15,23-31-53 16,12-12-139-16,40-10-76 0,16 4-13 16</inkml:trace>
  <inkml:trace contextRef="#ctx0" brushRef="#br0" timeOffset="56167.25">16735 10244 81 0,'0'0'136'0,"0"0"25"16,0 0-25-16,0 0-30 16,0 0-56-16,0 0 26 15,7 30-29-15,-7-19-43 16,6-2-4-16,20-6 1 16,7-3-1-16,2 0 0 15,1-7-1-15,-4-13-1 16,-10-6-12-16,-8-6-4 15,-14-2 3-15,0-1 6 16,-13 4 9-16,-7 8 0 16,-3 10 0-16,1 13 21 15,-10 10-14-15,3 26-3 0,-4 18 0 16,9 14-1-16,9 12 20 16,11 2-6-16,4-2-17 15,17-11 2-15,25-20-2 16,15-19-1-16,9-26 0 15,6-8-4-15,3-36 3 16,-1-23 1-16,-8-12-5 16,-8-12 3-16,-8-1 6 15,-7-8-2-15,-6-10 33 16,-5 4 39-16,-14 15-8 16,-3 29 4-16,-12 32 18 15,-3 26 14-15,0 15-88 0,-24 36-2 16,-1 28-11-16,-8 20 9 15,6 12-1-15,6 9-8 16,11-1 5-16,10-8-10 16,10-21-10-16,19-24-83 15,7-30-42-15,2-29-56 16,-5-14-95-16,-7-39-49 16</inkml:trace>
  <inkml:trace contextRef="#ctx0" brushRef="#br0" timeOffset="56671.38">17286 10257 69 0,'0'0'303'0,"-93"3"-207"0,69 5 57 16,9-2-60-16,15 0-68 15,8-1-25-15,38-5-30 16,23 0-33-16,19-4 46 16,6-16 17-16,-6 0 5 15,-20 3-5-15,-19 5 15 16,-20 5-8-16,-17 7 11 15,-12 0-6-15,0 14-2 16,-9 15 2-16,-7 8 6 16,-4 4-3-16,7-4-1 15,7-7-2-15,6-9-12 16,0-8 0-16,6-7 0 16,16-6 0-16,9 0 9 0,7-3 3 15,2-13-6-15,-3-1-6 16,-4 4 2-16,-3 6-2 15,-8 7 0-15,-2 0-7 16,-4 6 5-16,0 14-4 16,1 7 5-16,-4 2 2 15,3-5-2-15,4-9 1 16,-1-8 0-16,13-7 9 16,8-7-6-16,5-19 6 15,4-10-1-15,-1-4-5 16,-5-9 19-16,-10-4 5 15,-15-6 24-15,-10-5 29 0,-8 6-60 16,-8 10 2 0,-15 16-8-16,-5 19-10 0,-8 13-4 15,5 11-23-15,7 18-107 16,11 10-87-16,13 1-83 16</inkml:trace>
  <inkml:trace contextRef="#ctx0" brushRef="#br0" timeOffset="57676.71">18831 10101 581 0,'0'0'58'0,"0"0"192"16,0 0-149 0,0 0-74-16,0 0-27 0,0 0-3 15,-76 75 2-15,76-53-8 16,3-8-6-16,16-4 12 15,4-10 0-15,2 0 3 16,-1 0 10-16,-2-17-1 16,-5-6-2-16,-7-3-4 15,-10-5 1-15,0-2 8 16,-16 1-8-16,-10 9-2 16,-4 9 6-16,-2 11 5 15,-7 3-3-15,-3 33-10 16,5 10-4-16,12 12-2 15,11 1 6-15,14 5-5 16,9-13 0-16,32-9-27 0,18-14-38 16,17-16 37-16,15-9-20 15,4-9 47-15,1-18-45 16,-13-2-45-16,-8-10 72 16,-24-5 24-16,-15-4 14 15,-14 1 34-15,-16 4 20 16,-5 15 0-16,-1 15 33 15,0 11-27-15,0 2-45 16,-7 2-29-16,-5 15-6 16,2 10 3-16,7-4 2 15,3-1-5-15,7-5 1 16,18-3-2-16,7-8 4 16,2-6-1-16,-2 0 3 0,0-10-1 15,-2-12 2 1,-12-2-5-16,-7-2 5 0,-11-5 0 15,0-1 4-15,-11 8-2 16,-10 5 5-16,-9 16-5 16,-7 3-1-16,-8 22-2 15,-1 16-1-15,7 11 0 16,11 6-1-16,12 2 4 16,16-7-2-16,10-7-4 15,42-7-40-15,24-11 35 16,16-11 3-16,13-14 4 15,-14-6-8-15,-7-24 6 0,-13-6 3 16,-19-4 2 0,-16-5 8-16,-20-3 57 0,-14 2-22 15,-2 12 10-15,0 15 21 16,0 12 12-16,-8 7-46 16,-8 11-40-16,-4 16-15 15,-3 14 5-15,8 6 10 16,6-7 0-16,9 0-1 15,0-7 1-15,21-14-4 16,-1-5 2-16,5-11 2 16,9-3 16-16,-2-10-8 15,9-14 5-15,1-7 1 0,-1-3-9 16,-6 5 13 0,-9 5-18-16,-7 11 0 15,-11 10 10-15,-5 3-10 0,3 6-6 16,5 21-12-16,7 12 18 15,0 8 8-15,9-1-8 16,7-7 1-16,20-8-1 16,11-16 2-16,19-14-4 15,10-1-24-15,1-18-23 16,-8-13-144-16,-22-7-39 16,-19-7-404-16</inkml:trace>
  <inkml:trace contextRef="#ctx0" brushRef="#br0" timeOffset="58935.1">11209 11393 629 0,'0'0'3'0,"0"0"46"15,-119-52 41-15,71 52-21 0,-7 30-49 16,1 26-16 0,9 17-3-16,11 9-1 15,20 4 0-15,14-17-8 16,14-15-1-16,21-19 9 0,10-21-19 16,8-14 12-16,-1-11 7 15,2-27 9-15,-5-13 10 16,-3-8-18-16,-13-4-1 15,-9 5 12-15,-11 12-12 16,-10 15 1-16,-3 15 5 16,0 16-6-16,0 6-14 15,0 35-32-15,0 10 32 16,5 12 9-16,14-12 5 16,11-12-43-16,4-17-23 0,5-8 9 15,0-14 33-15,-9 0 16 16,-5-14 8-16,-4-8 10 15,-6-8-7-15,-5-3 7 16,-3 4 10-16,-4 4 1 16,1 13-3-16,-1 12-18 15,0 0-13-15,4 33-24 16,5 9 37-16,1 8 3 16,10-10-3-16,3-7-7 15,9-13-7-15,5-16-7 16,2-4 21-16,3-17 4 15,-5-16-4-15,-4-10 6 16,-5-4 25-16,-4-6 17 0,-9 4 7 16,0 10 17-16,-9 15-55 15,-6 15 4-15,1 9-21 16,-4 22-5-16,0 21-5 16,0 17 10-16,3 2 6 15,3-11-6-15,1-12 0 16,7-16-5-16,-2-9 4 15,7-14 1-15,7 0 2 16,3-17 8-16,7-9 3 16,-6-8 11-16,-6-4 4 15,0-3 38-15,-11 8-20 16,-7 9 9-16,-3 11 29 16,-3 10 13-16,0 3-20 15,0 0-67-15,-2 23-10 16,-18 14-2-16,-13 22-8 0,-3 14 10 15,-1 19 0-15,4 18 1 16,3 11 12-16,2 12-2 16,4 5 18-16,-1 5 6 15,-8-3-14-15,-13-7-3 16,-11-12-9-16,-16-20-2 16,-5-18 15-16,-2-24-8 15,1-16 2-15,1-24 10 16,7-19-20-16,11-22 3 15,20-38 12-15,19-39-21 0,21-42 0 16,11-35-2 0,48-8-24-16,24 11-29 0,25 36-27 15,9 36 47-15,9 35-12 16,-2 20-81-16,-5 25-33 16,-13 16-91-1,-27 5-203-15</inkml:trace>
  <inkml:trace contextRef="#ctx0" brushRef="#br0" timeOffset="59835.13">13948 11589 485 0,'0'0'142'15,"13"-99"128"-15,-13 89-74 16,0 10-61-16,0 17-112 0,-9 39-23 16,-14 26-1-16,-6 27-5 15,-4 7 12-15,-3-10-12 16,3-4 5-16,8-13-69 16,9-28-69-16,11-29-76 15,5-30-5-15,0-7 29 16,0-36 148-16,0-18-26 15,0-6 69-15,-6-9 24 16,-16 8 44-16,-4 13-2 16,7 14 32-16,1 22 115 15,7 10-72-15,10 7-41 16,1 0-94-16,0 0-6 0,27 0-22 16,21 0-28-1,31 0 22-15,8 0-71 0,3-3-48 16,-12-6 77-16,-19-1 29 15,-21 0 32-15,-20 7 9 16,-12 3 1-16,-6 0 49 16,-14 23 27-16,-11 16-44 15,-5 17 20-15,5 10-13 16,11-7-21-16,14-8 1 16,0-15-20-16,11-14-3 15,17-11 3-15,8-11 0 16,10-17 32-16,5-20-7 15,1-8-16-15,-7-2 6 16,-8 3-12-16,-7 2-1 16,-9 16-2-16,-11 9 6 0,-4 14-13 15,-5 7 3-15,6 32-31 16,-1 17 33-16,4 9 4 16,2 1 2-16,9-10-4 15,1-16 2-15,7-15-8 16,8-18 7-16,0-5-1 15,6-32 20-15,0-13-12 16,-2-12 6-16,-11-9 21 16,-11-2 7-16,-12-7 2 15,-7 6-18-15,0 10-22 16,-10 20 6-16,-6 18 2 16,-2 22 3-16,3 5-15 0,-1 27-85 15,6 10-61-15,10 5-148 16,4-8-158-16</inkml:trace>
  <inkml:trace contextRef="#ctx0" brushRef="#br0" timeOffset="60127.45">15159 11883 607 0,'0'0'173'16,"0"0"30"-16,0 0-108 15,-84-7-67-15,55 40-28 16,3 14 0-16,10 2 14 15,11-3-14-15,5-5 0 16,8-10-1-16,17-7-4 0,11-14-2 16,4-10-4-1,5-20 9-15,1-20-3 0,-10-12-3 16,-10-4 8-16,-14-7 6 16,-12 3-4-16,-10 4 8 15,-22 10-9-15,-7 19-1 16,-9 25 22-16,-5 2-22 15,1 33-4-15,7 16-9 16,16 10-51-16,12 4-97 16,16-6-228-16</inkml:trace>
  <inkml:trace contextRef="#ctx0" brushRef="#br0" timeOffset="60412.95">16651 11341 831 0,'0'0'50'16,"0"0"169"-16,0 0-49 15,0 0-65-15,0 0-69 16,0 0-36-16,-59 32-1 15,55 39 0-15,1 24 2 0,-3 5 9 16,-4 12-10 0,-7 0-10-16,-4-3-11 0,0-13-117 15,5-27-74-15,10-30-189 16,6-31 29-16</inkml:trace>
  <inkml:trace contextRef="#ctx0" brushRef="#br0" timeOffset="61936.87">16394 11790 199 0,'0'0'242'16,"0"0"-1"-16,0 0-22 16,0 0-66-16,0 0-75 15,0 0-78-15,-42-50-20 0,87 64-9 16,29 6 20 0,13-4-28-16,11-9-38 0,-1-7 33 15,-5 0 23-15,-17-3 16 16,-18-11 1-16,-27 2 4 15,-20 1 24-15,-9 5 54 16,-1 2-5-16,0 4 4 16,-3 0-55-16,-8 7-23 15,-4 16-1-15,0 11-9 16,9 1 3-16,6 2 5 16,1-7-4-16,22-4 3 15,2-9-1-15,5-11 3 16,2-6-2-16,4 0 4 15,0-23-1-15,-4-7-1 16,-9-3 0-16,-10-3-2 0,-10 0 4 16,-3-4-2-16,-14 3 5 15,-8 11-2-15,-8 10 13 16,2 16-8-16,-8 3-8 16,-3 30 0-16,-4 17 0 15,7 9 0-15,14 7 4 16,19-3 0-16,3-7-8 15,25-9 3-15,19-15-1 16,12-14-1-16,17-18 3 16,9 0 0-16,9-27-1 15,-7-14-18-15,-7-12 12 16,-11-2-31-16,-14-5 27 0,-16-5 0 16,-17 5-14-16,-16 10 7 15,-3 17 18-15,-10 16 12 16,-12 14 51-16,-4 3-34 15,-4 3-11-15,8 14-6 16,4 3-12-16,15 7-6 16,3-2 2-16,18 6-6 15,13-5 2-15,8-6 6 16,2-1-10-16,0-5 12 16,-5-1 2-16,-5 0-1 15,-1 4 1-15,-8 3-1 16,-5 6 8-16,-10 7-9 15,-7 6-1-15,0 5-3 16,-13-7-10-16,-1-6-44 16,8-11-37-16,6-9 5 0,0-11 34 15,23 0-31-15,14-7 77 16,8-17 5-16,4-7 2 16,-1-13 3-16,-5-6 10 15,-5-4-8-15,-8-1 52 16,-9 6 29-16,-10 10 0 15,-8 15 64-15,-3 11-24 16,0 6-3-16,0 4-39 16,0 3-40-16,0 0 5 15,0 0-29-15,0 0-6 16,0 0-3-16,0 0-8 16,0 0-9-16,0 14-8 0,-9 12 12 15,-8 9-3-15,4 2 8 16,3-3 0-16,4-12-4 15,6-9 2-15,0-9-4 16,0-4 0-16,0 0 6 16,10 0 7-16,18-21-7 15,14-8 7-15,10-11-4 16,-2-5-3-16,-9 2-13 16,-8 7-24-16,-10 9-9 15,-7 17 23-15,-6 10-19 16,0 8-27-16,3 23-3 15,-1 15 39-15,2 2 18 16,-1-3-12-16,-3-11-17 0,-3-12 30 16,1-11 1-16,-4-8 13 15,6-3 2-15,9-6 4 16,6-15 21-16,8-9-22 16,6-6-2-16,-2 0-6 15,-6 0 1-15,-4 5-13 16,-9 12 15-16,-3 12-1 15,-5 7-2-15,1 4-6 16,5 22-14-16,5 10 22 16,-8 5-1-16,4-7-6 15,-2-3-27-15,-2-12-17 16,0-8 21-16,7-11 24 0,-1 0 7 16,14-20 17-16,6-10-14 15,0-6-2-15,0-4 15 16,-10-6-3-16,0-8 8 15,-7-8 1-15,-5-6-14 16,-3 5 8-16,-6 17-9 16,-5 22 20-16,-3 14 57 15,0 10-16-15,0 0-52 16,0 13-16-16,-9 13-19 16,0 15 14-16,2 10 5 15,7-1 0-15,0 3 4 16,7-6-3-16,11-8-1 15,6-3 0-15,4-5 3 0,2-5 4 16,-3-6-7 0,-11-7 0-16,-10-7-2 0,-6 8-10 15,-39-1-26-15,-26 9-15 16,-38-1-24-16,-34 2-30 16,-28-6-150-16,-21-7-196 15</inkml:trace>
  <inkml:trace contextRef="#ctx0" brushRef="#br0" timeOffset="62977.14">9928 13977 585 0,'0'0'30'0,"0"0"52"16,0 0 60-16,0 0-128 15,0 0 1-15,0 0 0 16,52 37 30-16,9-71 21 16,14-22-7-16,5-17-25 15,-2 1-20-15,-15 2-12 16,-15 11 13-16,-16 4-14 15,-19 8 0-15,-13 10 15 0,0 14-10 16,-16 10 4 0,-13 13 5-16,0 6-13 0,-7 31-4 15,0 13-11-15,14 6 10 16,13-1 1-16,9-5 0 16,9-7-1-16,27-7 3 15,13-10-6-15,9-16 0 16,12-10 6-16,6-12 0 15,-4-21-4-15,-11-4 5 16,-9-2-2-16,-16-5 1 16,-14 2 0-16,-11-5 11 15,-11 5-5-15,0 5-6 0,-11 15 6 16,1 10 1 0,1 10 38-16,6 2-1 0,0 0-13 15,3 0-21-15,0 16-10 16,0 11-2-16,15 6 0 15,12 6 4-15,5 0 3 16,6 2-5-16,-4-5 2 16,-15 1-2-16,-8 2 0 15,-11 4 0-15,-18 6 11 16,-21-2-6-16,-13-8 0 16,-9-5-5-16,-3-17-15 15,1-12 2-15,2-5-58 16,9-29-26-16,19-31-53 15,21-23-270-15,12-23-121 16</inkml:trace>
  <inkml:trace contextRef="#ctx0" brushRef="#br0" timeOffset="63233.32">10660 12762 603 0,'0'0'50'15,"0"0"-40"-15,-52 85 56 16,40-44-11-16,9-7-20 15,3-9 3-15,0-9-7 16,3-13-16-16,9 0 33 16,6-3-29-16,1-5 19 15,4-15 25-15,-4-8-30 16,-7-10-15-16,-12-6-3 0,0 4-12 16,-12 4 15-16,-15 13-18 15,-4 19-1-15,-2 4-18 16,-3 37-57-1,11 16-49-15,16 9-134 0,9 2-120 16</inkml:trace>
  <inkml:trace contextRef="#ctx0" brushRef="#br0" timeOffset="65063.43">12229 13944 487 0,'0'0'60'0,"0"0"43"15,0 0 90-15,0 0-120 16,0 0-2-16,0 0-32 16,54-128-9-16,0 52-6 15,4-5-6-15,-3-3-13 16,-3-2 23-16,-13 5-24 16,-12 16 16-16,-15 22 1 15,-5 20 8-15,-7 19 24 16,0 4-5-16,0 10-45 15,0 29-3-15,0 14-20 16,0 17 18-16,3-1 0 16,17-5 1-16,2-9-1 15,2-15-5-15,-2-9 0 0,-12-12 3 16,-3-12-3-16,-4-2 6 16,-3-5 1-16,0 3 5 15,-23 5 12-15,-13 1-15 16,-7-2 5-16,-2-1-1 15,10-6-6-15,8-6 1 16,12-18-1-16,15-13-9 16,12-10-1-16,37-4-8 15,20 2 7-15,12 6 7 16,3 16 2-16,-6 12 2 0,-10 13-3 16,-9 2 2-16,-10 12-1 15,-17 20 0-15,-12 11 2 16,-14 10 0-16,-6 3 0 15,-9 7 0-15,-15-4 4 16,2-8-3-16,1-9 5 16,9-20-4-16,6-11-1 15,3-11 27-15,3 0-3 16,0-17 15-16,12-23-1 16,21-18-37-16,13-15-2 15,5 0 0-15,4 13 0 16,-6 15-10-16,-7 22 9 15,-9 12-5-15,-2 11 2 0,-4 11-9 16,0 21 4 0,-2 7-3-16,-4 11-31 0,-3 3 27 15,-5-3-24-15,-3-7 12 16,0-13 19-16,-7-15 7 16,1-8 1-16,-1-7 2 15,0 0 4-15,10-16 30 16,16-21-21-16,10-16-4 15,10-9-6-15,-3 6 2 16,-7 10-8-16,-5 16 2 16,-7 14 0-16,-9 9-5 15,0 7-2-15,-2 23-6 16,2 16 12-16,0 14 2 16,-2 3-2-16,4-2 1 0,-1-6-13 15,7-7-21-15,5-22-56 16,10-16-24-16,9-6 22 15,13-29-15-15,2-11-16 16,-3-10 113-16,-3 0-10 16,-17-8-2-16,-17 3 22 15,-18 5 107-15,-7 14-53 16,-10 18 61-16,-23 16-5 16,-10 7-88-16,-4 32-17 15,3 14-10-15,7 8-1 16,13-3 6-16,15-3-3 15,9-13 3-15,0-12-3 16,13-11-8-16,16-11-14 16,4-6 21-16,6-23 8 15,3-13-1-15,0-11 9 0,-3-3-4 16,-6-3 6-16,-5-3-13 16,-8 8 25-16,-7 16-3 15,-9 18-16-15,-4 17 20 16,0 0-25-16,0 33-2 15,0 13-6-15,-4 17 4 16,1 2 4-16,3-1-4 16,0-8 2-16,22-6 0 15,11-17-2-15,6-20-6 16,6-13 2-16,4-27-1 0,4-19 3 16,-2-17-2-16,-3-10 6 15,-9-2 0-15,-9-12 11 16,-4-7 7-16,-3-9 8 15,-7-6 16-15,-2 13-4 16,-5 27 28-16,-9 30 9 16,0 28 40-16,0 11-86 15,-3 30-29-15,-21 29-19 16,-4 23 18-16,-2 21 1 16,4 9 3-16,10-3-3 15,10 4 0-15,6-14 1 16,9-16-1-16,24-20-4 15,16-28-5-15,5-24-20 0,9-19 23 16,5-42-87 0,-1-17 47-16,-1-17 0 0,-14-6 6 15,-7-11 34-15,-12-8 6 16,-5-4 0-16,-4-3 9 16,-8 17-8-16,-7 28 7 15,-8 30 37-15,-1 28 51 16,0 13-11-16,-4 16-80 15,-15 27 5-15,-8 20 3 16,-1 20-6-16,5 12-2 16,1 8 7-16,7 6-9 15,9 4-1-15,6-11-2 16,6-6-14-16,24-15-35 16,13-17-129-16,12-30-105 0,6-29-395 15</inkml:trace>
  <inkml:trace contextRef="#ctx0" brushRef="#br0" timeOffset="66787.13">15827 13571 283 0,'0'0'91'15,"0"0"-80"-15,0 0 49 16,0 0-40-16,0 0-20 0,0 0 0 16,-3 2 7-1,3-2-5-15,0 0 7 0,6 0 17 16,15-9-9-16,9-10 40 15,8-1-25-15,2-7-27 16,-2 1 19-16,-11-1-23 16,-4 0 21-16,-8 1 6 15,-5 3 13-15,-6-3-12 16,-4 2-10-16,0-1-19 16,-18 4 21-16,-7 2-13 15,-7 8-4-15,-5 5 6 16,-4 6-8-16,-6 14 6 15,1 18 0-15,6 11-1 16,4 10 18-16,6 6-24 16,11 1 4-16,10 0 2 0,9-4-6 15,0-7 1-15,9-8-2 16,17-10-1-16,9-11-8 16,11-13 12-16,9-7-3 15,11-7 13-15,2-19-10 16,7-10 10-16,-8-7 2 15,-1-3 0-15,-8-4 15 16,-10-6-22-16,-5 0-6 16,-10-3 14-16,-11 0-12 15,-13 6 6-15,-9 12-3 16,0 19 11-16,-9 7 42 16,-13 15-35-16,-5 0-3 0,-3 8-7 15,-1 14-14-15,1 2 0 16,15 2-1-16,3-9 0 15,12 0-8-15,0-5 8 16,18-2-6-16,10 4 6 16,12-11 0-16,6 0 4 15,1 0-4-15,-5-3 1 16,-8 1 5-16,-12 8-6 16,-5 1 0-16,-8 7 6 15,-8 12-5-15,-1 12 16 16,-4 8-7-16,-11 7 5 15,-6-6 15-15,8-5-30 16,10-5 0-16,3-6 0 0,0-2-3 16,25-8-3-1,22-8-44-15,24-13-85 0,23-3-147 16,20-20-375-16</inkml:trace>
  <inkml:trace contextRef="#ctx0" brushRef="#br0" timeOffset="67088.98">18215 13104 833 0,'0'0'7'0,"0"0"107"16,0 0-10-16,0 0-34 16,0 0-29-16,0 0-41 15,-64-15-5-15,43 85-24 16,-4 18 29-16,-1 17-1 16,7-7-24-16,13-11-52 15,6-15-81-15,0-24-95 16,21-26-15-16,3-22-41 15</inkml:trace>
  <inkml:trace contextRef="#ctx0" brushRef="#br0" timeOffset="68101.23">17966 13392 157 0,'0'0'71'0,"-73"-73"102"16,55 58 0-16,9 8-38 16,9 7-31-16,0 0-104 15,15 7-32-15,27 5-19 16,32 5 18-16,21-11-41 15,16-6 2-15,-4-3-21 16,-10-21 59-16,-15-5 33 16,-19 0 1-16,-20-4 47 15,-20-1 29-15,-16-5 42 0,-7 6 6 16,0 7-20 0,-7 12-14-16,-5 11-5 0,-6 3-40 15,-3 20-17-15,-8 20-24 16,3 19-4-16,8 7 4 15,13 1-3-15,5-2-1 16,11-9 0-16,16-7 0 16,6-15-11-16,2-14 4 15,2-17 6-15,1-3 1 16,4-17 6-16,-5-12 7 16,0-12 5-16,-4-1 3 15,-3 0 34-15,-8 8-37 16,-8 12-1-16,-5 12 4 15,-9 10-16-15,4 0-5 16,0 18-30-16,7 13 16 0,7 8 0 16,3 4 14-16,6-7-53 15,7-9-12-15,6-10-17 16,5-17 23 0,4 0 15-16,-3-24-11 0,0-8 41 15,-8-4 14-15,-11-5 3 16,-12 1 18-16,-8-3 23 15,-7 11 5-15,-3 9-14 16,-16 9 6-16,-7 14 10 16,0 0-51-16,-7 23-2 15,1 14 0-15,12 2-1 16,6 1 1-16,12-3-11 0,2-8 1 16,16-7-28-1,13-10-29-15,10-12 44 0,1 0 18 16,4-17 7-16,-1-10 6 15,-4-3-6-15,-10-3 3 16,-5 0 35-16,-10 6-18 16,-7 5-1-16,-6 12 11 15,-1 4 9-15,0 6-9 16,0 0-30-16,0 20-22 16,-4 5 20-16,0 9-4 15,4-1-3-15,0-3-23 16,7-11-51-16,13-4 28 15,2-15 2-15,9 0 47 0,7-12 5 16,2-13 2 0,-3-5 13-16,3-4 50 0,-4 1 3 15,-4 4-11-15,-9 10-3 16,-6 8-32-16,-14 8-6 16,1 3-15-16,1 3-14 15,4 14-10-15,5 9 19 16,2 3 3-16,-2-6 0 15,0-6-4-15,4-7-1 16,-2-6 11-16,4-4-4 16,0 0 20-16,6 0 15 15,-10-8 12-15,3 5-4 16,-3 0-9-16,-2 3-5 16,1 3-29-16,5 14-6 0,-5 7 4 15,2 1-3 1,3 4-43-16,2-2-71 0,8-10-76 15,9-11-132-15</inkml:trace>
  <inkml:trace contextRef="#ctx0" brushRef="#br0" timeOffset="68774.97">21954 13134 513 0,'0'0'32'0,"0"0"155"0,0 0-19 16,20-79-46-16,-20 79-35 15,-14 0-14-15,-23 3-42 16,-17 17-16-16,-10 6 1 16,-2 12 2-16,10-1 1 15,6 2 14-15,7 0-27 16,11 1 2-16,5 2-8 16,18-2 2-16,9-3-5 15,0-1-3-15,20-9 1 16,10-8-1-16,5-9 0 15,0-7 6-15,-2-3-1 16,-7 0 4-16,-10 0 0 16,-9-3-2-16,-7 3 0 0,0 0 22 15,-7 0-20-15,-24 3-3 16,-14 14 0-16,-13 9-4 16,-2 3 1-16,13 2 3 15,9-2 0-15,22-2 11 16,8-7-11-16,8 6 0 15,29-4-5-15,27 2 5 16,19-4-1-16,14-11 1 16,8-4-57-16,2-5-59 15,-4-5-87-15,-8-14-173 16</inkml:trace>
  <inkml:trace contextRef="#ctx0" brushRef="#br0" timeOffset="69203.11">22755 13659 632 0,'0'0'80'15,"0"0"88"-15,0 0-23 16,0 0-84-16,0 0-4 15,0 0-14-15,1 0-16 16,-4 3-25-16,-10 14 3 0,-2 5 20 16,-1 3-5-16,4-3-14 15,5-5 0-15,4-3-4 16,3-8-4-16,0 0-1 16,8 1 3-16,14-7-2 15,3 0 5-15,8-10-3 16,-3-10 0-16,-5-5-6 15,-11-2 3-15,-11 7-1 16,-3 3 4-16,0 8 10 16,-16 6-9-16,-7 3 4 15,-9 0-5-15,2 13-3 16,2 11 1-16,10-5-4 0,6 6-27 16,12-5-57-16,0-3-72 15,15-11-67-15,9-1-167 16</inkml:trace>
  <inkml:trace contextRef="#ctx0" brushRef="#br0" timeOffset="71256.95">10284 5280 19 0,'0'0'55'16,"0"0"-24"-16,0 0-6 0,0 0-5 15,0 0-4-15,0 0 3 16,0 0-5-16,0 0 6 15,0 3 11-15,0-3-5 16,0 0 12-16,0 0 30 16,0 0-8-16,0 0 10 15,-6 1-20-15,-10 3-11 16,-5 4-26-16,-10 13-11 16,-11 23 5-16,-7 24-5 15,-11 37 0-15,-1 40 9 16,3 28-11-16,10 21 4 15,15 9 7-15,30-13-5 16,18-17-6-16,64-23-4 0,48-34-76 16,49-27-130-16</inkml:trace>
  <inkml:trace contextRef="#ctx0" brushRef="#br0" timeOffset="72181.88">19939 5600 186 0,'0'0'1'15,"0"0"28"-15,0 0 21 16,0 0-1-16,0 0-1 15,0 0-9-15,-66-39 34 16,65 37 10-16,-1 0 8 0,-2-1 18 16,0 0-25-16,1 3-17 15,3-1-14-15,0-1-7 16,0 2 2-16,0 0-33 16,0 0-14-16,0 0-1 15,0 16-6-15,7 24-3 16,14 33 9-16,0 25 15 15,-6 15 12-15,-7 3-14 16,-8-7-10-16,0-10 13 16,-20-9-16-16,-26-10 1 15,-25-9-1-15,-17-9 0 16,-19-4-7-16,-9-10-101 0,-8-4-63 16,-9-15-143-1</inkml:trace>
  <inkml:trace contextRef="#ctx0" brushRef="#br0" timeOffset="77590.93">19034 4956 268 0,'0'0'5'15,"0"0"2"-15,0 0 20 16,0 0-13-16,0 0 23 16,0 0-23-16,0 0 2 15,-12 0 16-15,12 0 1 16,0 0 8-16,0 0-19 16,0 0-14-16,0 0-6 15,0 0-2-15,0 0-57 16,0 0-63-16,0 0-150 0</inkml:trace>
  <inkml:trace contextRef="#ctx0" brushRef="#br0" timeOffset="79438.47">23913 9171 159 0,'0'0'206'16,"0"0"-126"-16,0 0 42 15,0 0-18-15,0 0-36 16,0 0-22-16,0 0 2 0,-30 0-12 15,28 0 14-15,2 0-8 16,0 0-17-16,0 0-1 16,0-3-24-16,2 0-3 15,16-8 2-15,13-5-3 16,8-4 4-16,1 1 7 16,-9 2-6-16,-11 7 4 15,-14 7-5-15,-5 3 0 16,-1 0 12-16,-1 0-10 15,-28 0-4-15,-17 0-6 16,-16 0-32-16,-7 9 32 16,5 7 0-16,10 1 8 0,12 0-1 15,11-5 1-15,12-4 0 16,10-1-1-16,9-7-3 16,0 0 3-16,3 0-13 15,23 0-16-15,15 0 29 16,12 0 2-16,6-11-1 15,-11-2 8-15,-8 0-7 16,-19 6 0-16,-10 3-1 16,-9 4 3-16,-2 0 18 15,0 0-21-15,-27 0 11 16,-13 0-11-16,-18 0-12 16,-2 4 5-16,5 6 7 15,13 4 0-15,10-2 0 16,12-5 0-16,11-4-2 15,6 0 2-15,3-3-12 0,18 0-5 16,22 0-26-16,20 0 29 16,8 0 10-16,-4 0-98 15,-11-5-7-15,-16 1 71 16,-16 0 13-16,-12 4 22 16,-9 0 3-16,0 0 33 15,-10 0 45-15,-22 0-39 16,-14 5-25-16,-8 7 8 15,1 1 18-15,8 1 2 16,9-1-10-16,10 1-28 16,12-8 5-16,9-3-9 15,5 0-9-15,6-1-8 0,29 1-64 16,15-3 22-16,7 0-15 16,-2-3-96-16,-15-9-84 15</inkml:trace>
  <inkml:trace contextRef="#ctx0" brushRef="#br0" timeOffset="83127.19">26348 9462 30 0,'0'0'64'0,"0"0"15"16,0 0 10-16,0 0 4 15,0 0 0-15,0 0-25 16,0 0-33-16,-12 73-6 15,-1 2 55-15,-2 25 28 16,-4 15-13-16,-3-1-41 16,0-6-42-16,2-12 26 15,2-8-40-15,3-15 6 16,0-14-5-16,4-17-3 0,5-20 24 16,2-13-9-16,2-9 3 15,1 0 17-15,-2-17-1 16,3-33 24-16,0-18-52 15,0-28-2-15,12-6-8 16,3-7 3-16,1-10-3 16,-5 1-8-16,-5 12-4 15,-6 22 11-15,0 35 3 16,0 25 1-16,0 19-6 16,-9 5 1-16,-18 5-5 15,-13 16 4-15,-8 8 1 16,5 8-1-16,8-4 5 15,11-1 2-15,11-10-4 0,6-11 2 16,5-8-1-16,2-3 2 16,0 0 0-16,24-6 1 15,23-27 4-15,19-9-3 16,9-12 7-16,-2 2-6 16,-12 13-2-16,-8 11 0 15,-11 22 2-15,-3 6-11 16,7 23 2-16,9 24-22 15,14 15-11-15,14 15-46 16,16 1-91-16,15-5-80 16,14-13-69-16</inkml:trace>
  <inkml:trace contextRef="#ctx0" brushRef="#br0" timeOffset="83951.22">31075 9890 170 0,'0'0'24'16,"0"0"65"-16,0 0 47 0,0 0-44 15,0 0-24 1,0 0-24-16,-27 4-44 0,-10 36 8 16,-15 12 3-16,-3 5 12 15,0 1-6-15,0-3 1 16,2-9 5-16,5-7 4 15,10-6-13-15,11-10-3 16,12-12 17-16,11-5-3 16,2-6 1-16,2 0 32 15,0 0 7-15,2-15 20 16,24-19-32-16,22-19-46 16,15-16-9-16,11-14 2 15,8-4-2-15,-1-1-4 16,-10 2 6-16,-14 19-6 15,-23 22 5-15,-17 21 2 0,-14 20 8 16,-3 4-9-16,0 0-11 16,0 0 10-16,-18 4-11 15,-15 22 4-15,-10 8 1 16,-3 0 14-16,8-2-6 16,13-10-1-16,9-8-3 15,10-7-3-15,4-4 11 16,2-3-5-16,9 0 3 15,34-7 2-15,21-10 13 16,11-8-18-16,-2 2-10 16,-13 3-1-16,-20 6-13 15,-15 11-8-15,-9 3 9 0,-9 6-50 16,-7 25-67-16,0 17 47 16,-27 9 0-16,-15 6-32 15,-6-4-61-15,-5-4-66 16</inkml:trace>
  <inkml:trace contextRef="#ctx0" brushRef="#br0" timeOffset="100302.58">971 8736 20 0,'0'0'2'0,"0"0"-2"16,-87-14 6-16,56 4-6 16,-2 3-25-16</inkml:trace>
  <inkml:trace contextRef="#ctx0" brushRef="#br0" timeOffset="111591.89">20527 14502 56 0,'0'0'1'16,"0"0"9"-16,0 0-10 15,-63-92-1-15,45 62-10 16,-3-3-16-16,1-4 5 15</inkml:trace>
  <inkml:trace contextRef="#ctx0" brushRef="#br0" timeOffset="113608.23">19559 13462 25 0,'0'0'50'0,"0"0"-14"16,0 0 2-16,0 0-9 15,0 0-8-15,0 0 12 16,0-23 44-16,0 19-11 16,0 2-11-16,0-3-16 15,0 2-22-15,0-3 9 16,0 5-9-16,0-4-7 15,0-3 4-15,0-5-14 0,-5 1 7 16,-2-5-4-16,-2 0 2 16,-5-3 12-16,-1 1-14 15,-2 2-1-15,-6 0 17 16,4 4 4-16,-7 7-23 16,3-4 11-16,-4 6-5 15,-1 1 12-15,-2 0-6 16,-2-1-11-16,6 4 3 15,1 0 2-15,5 0 1 16,-3 21 0-16,7 5-7 16,-4 9 2-16,10 8-2 15,3 7 2-15,7 4-1 16,0 1-1-16,11-5 0 0,8-11 1 16,3-9 0-16,5-10-2 15,-5-11-1-15,5-9 2 16,2 0 8-16,6-16-7 15,4-16 7-15,-3-9 12 16,-3-1-10-16,-7-1-2 16,-6 0-8-16,-8 0 2 15,-8-1 11-15,2 8-13 16,-6 4 5-16,0 13 8 16,0 8 15-16,0 8 20 15,0 3-22-15,0 0-24 16,0 0-4-16,0 0 1 0,0 0-7 15,0 0-1-15,0 0-3 16,0 3 10-16,4 5-1 16,2 1 3-16,0 1 2 15,4-3-2-15,-6-1 0 16,-1-4 0-16,-3-2 1 16,0 0 6-16,0 0-5 15,0 0 1-15,0 0 15 16,0 0-17-16,0 0 0 15,0 0 12-15,0 0-9 16,0 0 8-16,0 0-11 16,0 0 0-16,0 0 5 15,0 0-4-15,3 0-2 16,-3 0 6-16,0 0-6 16,0 0 8-16,0 0-8 0,0 0 1 15,0 2-6-15,0-2 5 16,0 3-7-16,0 6 4 15,0 11-15-15,0 6 18 16,6 1 0-16,0 0 3 16,3-8 1-16,-1 1-4 15,2-3-2-15,0-1-1 16,-1-6 6-16,1 0-7 16,3-1 4-16,0-8-23 15,6-1 19-15,8 0-34 16,9-13 17-16,-1-15 5 15,-2-4-6-15,-4 0 4 0,-11-2-3 16,-5 4 21-16,-5-3 5 16,-5 4-2-16,-3 2-3 15,0 7 7-15,0 3-6 16,0 7 4-16,0 5 5 16,0 5-6-16,0 0 25 15,0 0-20-15,0 0 3 16,0 0 2-16,0 0-6 15,0 0 3-15,0 0-11 16,0 0 3-16,0 0 15 16,0 0-16-16,0 0 11 15,0 0 3-15,0 0-13 16,0 0 6-16,0 0-7 0,0 0 3 16,0 0-5-16,0 2 0 15,0 15 0-15,0 13 2 16,0 6 6-16,0 0-1 15,0 7 2-15,0-2-8 16,0-4 13-16,0-6-10 16,-3-1-4-16,0-4 7 15,3-5 2-15,-4-8 6 16,4-6-3-16,0-5-9 16,0-2 27-16,0 0-29 15,0 0 17-15,0 0 7 16,0 0-4-16,0-5 9 0,13-26 3 15,10-16 11-15,10-17-5 16,5-3-36-16,-7 8 3 16,-1 15-4-16,-3 7 1 15,-5 12-1-15,-1 8-2 16,-9 9 0-16,-3 6-11 16,1 2 2-16,0 0-1 15,7 19 7-15,-5 9 3 16,1 11-4-16,1 1 4 15,-7 3 0-15,-4 3 5 16,0 0-3-16,-3-2-2 16,0-5 2-16,2-3-1 15,1-10 2-15,2-2-3 16,1-8 0-16,7-7-8 16,0-1 8-16,8-8-4 0,7 0 2 15,4 0-39-15,3-23-27 16,-1-4-47-16,-5-2-34 15,-13 2-93-15,-7 4-54 16</inkml:trace>
  <inkml:trace contextRef="#ctx0" brushRef="#br0" timeOffset="124953.62">19034 4834 76 0,'0'0'62'0,"0"0"32"15,0 0 26-15,0 0-45 16,0 0-35-16,0 0-21 0,0 0-19 16,1-6-19-16,-1 6-51 15,0 2-95-15,0 9-67 16</inkml:trace>
  <inkml:trace contextRef="#ctx0" brushRef="#br0" timeOffset="125687.07">18781 4917 50 0,'0'0'61'15,"0"0"19"-15,0 0-3 16,0 0-7-16,0 0-6 16,0 0 4-16,-16-4-27 15,16 4-7-15,0 0-28 16,15 0-2-16,22 0 3 16,28 0 10-16,18 0 11 15,22-2 1-15,29-3-23 16,18-1 8-16,15 0-14 15,15-6 0-15,-6-3 1 0,-10 3-1 16,-16-2-1-16,-22 0-6 16,-28 4 7-16,-26 2 0 15,-33 4 0-15,-20 1 0 16,-15 3 9-16,-6 0-7 16,0 0 3-16,0 0 12 15,-4 0 2-15,-5 0 11 16,0 0-21-16,-2 0-8 15,7 0 8-15,2 0-9 16,2 0 2-16,0 0-2 16,0 0 2-16,0 0-8 15,0 0 6-15,-3 0-23 16,-9 0-37-16,-9 7-58 16,-8 1-20-16,-15 5 2 15,-9-2-11-15</inkml:trace>
  <inkml:trace contextRef="#ctx0" brushRef="#br0" timeOffset="131837.84">8988 7925 78 0,'0'0'3'16,"0"0"23"-16,-12-89 40 15,2 60-22-15,4 0 9 16,-2 0-12-16,-1 4-16 16,-1 5 17-16,4 9 8 15,0 1-6-15,3 5 0 16,3 1-13-16,-3 4 9 15,3-3-27-15,0 3 3 16,0 0 2-16,0 0-17 16,-3 0-1-16,3 0-3 15,-5 3-11-15,5 18 12 16,-1 16-6-16,-2 21 8 0,-3 12 0 16,0 15 7-16,3 15 0 15,3 11-7-15,0 7 0 16,0 8 6-16,0 5-5 15,3-3 2-15,-3 1 0 16,0 0-1-16,3 7 6 16,-3 5-3-16,0 8 0 15,0 0 7-15,0 2-10 16,0 0 7-16,0 6 7 16,0 4-11-16,-3 8 14 15,0 6-10-15,3 16-6 16,0 4 13-16,-3-7-15 15,3 1 16-15,-3-3-3 0,-1-2-6 16,1 7 18 0,-3 1-13-16,-5-4-3 0,1 0 15 15,-2 1-17-15,0 3-2 16,0 1 4-16,0 3-1 16,3 0 0-16,-4-2-9 15,-1 8 0-15,4 2 10 16,-2 2-10-16,0 14 1 15,3 1 5-15,0 8-4 16,0-2 16-16,-1-8-15 16,1-2 0-16,1-5 15 15,2 4-12-15,-4 1 4 0,4-3-6 16,-3-2 2-16,3 0 12 16,2 0-18-16,1 2 0 15,3-4 11-15,0-5-2 16,0-2 3-16,3-9-8 15,4 0 4-15,-4-7-6 16,-3-6-2-16,0-7 0 16,0-22 4-16,-3-53-4 15,-12-40 0-15,0-38 0 16,-4-15 5-16,-2-6-10 16,6 0-15-16,2 0-40 15,5 0 60-15,2 0 0 16,-3 0 0-16,-10 0-921 0</inkml:trace>
  <inkml:trace contextRef="#ctx0" brushRef="#br1" timeOffset="139711.75">299 8500 35 0,'0'0'0'0,"0"0"-32"15,-94-52 32-15,66 21 9 16,4-8-8-16,-4-1 20 16,1 2-11-16,2 4 15 15,7 13 12-15,-3 5 10 16,9 3-11-16,2 7-15 15,5-5-7-15,5 8 35 16,0-3-8-16,0 3-22 0,0-2 24 16,0 2 9-16,0 1 5 15,0 2 5-15,0 0-12 16,0 0-16-16,0 0-2 16,0 0-32-16,0 0-17 15,0 0 15-15,0 0 2 16,9 0 35-16,52-3 5 15,47-8-5-15,57-4 4 16,29-7-27-16,18 0-8 16,-5 3-2-16,-7-2 0 0,-6 2-1 15,-3-1-1 1,7 1 0-16,1-4 4 0,-3 0-4 16,-9 2 0-16,-14-2 3 15,-9 4-2-15,-6 1 2 16,-7 3 3-16,-8 1-3 15,-7 4 0-15,-8 3-3 16,-13 1-2-16,-3 3 1 16,-12-1 1-16,-9 4 0 15,-3 0-1-15,-8 0 4 16,-5 0-3-16,7 0 0 16,3 0 0-16,4 0-3 15,2 0 4-15,0 0-1 16,5-6 0-16,-1 2 5 15,4-6-8-15,1 6 3 0,-2-2 0 16,-1 2 3-16,0-1 0 16,3-1-2-16,0-1-1 15,0-4 4-15,0-2 0 16,-6 1-4-16,-3-2 0 16,-9 0 2-16,-9 5-2 15,-3 2 0-15,-6 2-1 16,-6 3 4-16,-7 0 1 15,0 2-3-15,-2 0 2 16,-4-1 8-16,4 1-10 16,-7 0 1-16,4 0-4 15,-1 0 4-15,-2 0 3 16,2 0-5-16,-1 0 0 0,4 0 2 16,6 0 2-16,4 1-2 15,3 5 6-15,5-1-7 16,-2 3 15-16,-1-3-16 15,-5 0-2-15,0-2-1 16,-6-3 6-16,-4 4-3 16,-5-4 0-16,-4 3 5 15,-3 0-5-15,-8 5 0 16,5-2 0-16,-3 0-1 16,7 2 3-16,6-3-2 15,2-1 0-15,6-2-3 16,1-2-4-16,2 0 7 15,1 0 0-15,0-8 3 16,5 2-3-16,-5 1-1 0,6 4 0 16,0-2 1-16,-4 1-1 15,-2-1 1-15,-10-2-4 16,-3 2 1-16,-7 0 0 16,-2 2 1-16,6-1-2 15,3-1 8-15,1 3-10 16,-1 0 4-16,-3 0-16 15,-1 0 10-15,-8 0 5 16,-10 0 3-16,-4 0-1 16,-10 0 3-16,-3 0 2 0,0 0-4 15,3 0-3 1,12 0 0-16,4 0 3 0,2 0 0 16,3 0-4-16,0 0 8 15,1 0-4-15,-1 0 0 16,-4 0-2-16,0 0-1 15,-8 0 6-15,0 0-3 16,-3 0 0-16,0 0 0 16,9 5-5-16,1-1 5 15,5 4 0-15,1-2 1 16,-1 0-1-16,-6 2-1 16,0-6-21-16,-9 2-29 15,-5-1-3-15,-7 1-61 16,0-1-60-16,-34-3-85 15</inkml:trace>
  <inkml:trace contextRef="#ctx0" brushRef="#br1" timeOffset="141437.04">1135 8843 195 0,'0'0'71'0,"0"0"70"16,-8-95-41-16,-5 62 17 15,-5 4-29-15,-3 6 1 16,0 9-35-16,0 7-8 15,-7 7 3-15,0 1-43 0,-8 29-6 16,-6 19 0-16,5 17-5 16,13 9 3-16,9 2 1 15,15-2-1-15,9-11-6 16,21-15 3-16,10-17-1 16,8-18 0-16,4-11-3 15,0-3 9-15,5-23 0 16,-2-17 4-16,-1-9 9 15,-5-4-13-15,-7 7 0 16,-17 2 8-16,-11 5-7 16,-12 3 13-16,-2 7-8 15,-2 10-5-15,-7 8 19 0,4 11-20 16,-1 13-8-16,6 24-18 16,0 11 1-16,6 10 23 15,18-7 0-15,7-10-6 16,5-15 1-16,3-10-4 15,1-15-7-15,-1-1 14 16,-3-10 4-16,-5-14-4 16,-9-6 4-16,-11-2 0 15,-11-1-8-15,-3 2 8 16,-27-2-8-16,-6 4 6 16,-4 10-8-16,-2 9 8 15,5 10-4-15,7 10-18 16,8 24 18-16,10 5-16 0,10-1 10 15,2-6 11 1,14-10-13-16,17-10 12 0,6-12-7 16,2 0 9-16,3-17 10 15,-3-9-9-15,-2-6 19 16,-9 2 19-16,-8 0-14 16,-10 3 5-16,-4 5 1 15,-6 9 8-15,0 3-3 16,0 10-14-16,0 0-22 15,0 3-6-15,12 17-27 16,12 6 26-16,10 1 4 16,-1 2 3-16,0-10-2 15,-12-7 2-15,-8-4 0 0,-1-7 0 16,-9-1 3-16,3 0-1 16,3 0-1-16,6-20 0 15,0-10 24-15,7-6-20 16,-4 0-5-16,-3 4 6 15,-5 11-5-15,-5 11-2 16,-1 10 1-16,4 0-19 16,8 10 5-16,8 20 3 15,6 2 11-15,3 2 0 16,1-5 0-16,0-9-11 16,-4-7-9-16,-3-5 14 15,-9-8-3-15,1 0 14 0,-5-14-5 16,2-13 17-1,-5-9-6-15,-4-5 15 0,-1-7-5 16,-3 2-13-16,-3 12 18 16,3 12-25-16,0 11-2 15,6 11-2-15,9 6-27 16,7 16 18-16,11 9 9 16,4 2-4-16,-2-2-3 15,-4-8-25-15,-7-6-2 16,-8-7 23-16,-10-8 9 15,-4-2 5-15,2-4 3 16,-1-21 3-16,0-8 35 16,0-10-36-16,-3-10 7 15,-3 1-4-15,0 6-7 0,3 12-2 16,1 12-8-16,5 11-68 16,5 8-134-16,2 3-98 15</inkml:trace>
  <inkml:trace contextRef="#ctx0" brushRef="#br1" timeOffset="143131.56">2786 8514 463 0,'0'0'137'15,"0"0"50"-15,0 0-66 16,0 0-91-16,0 0-30 16,0 0 10-16,15 62-8 15,-2-37 1-15,2-6 2 16,3-7-3-16,-1-1-3 0,2-8 1 15,-4-3-5-15,7 0-2 16,-1-3-13 0,-4-11-10-16,-4-9 22 15,-10 3 8-15,-3-2-1 0,-16 3 1 16,-10 2-6-16,-8 12-4 16,7 5 8-16,-3 14-16 15,3 21 10-15,5 8 8 16,11 13-4-16,11-5 1 15,0 1 3-15,30-11-10 16,18-12 4-16,21-13-19 16,17-16-64-16,5-13-3 15,-6-20 85-15,-13-13-45 16,-20-3-58-16,-19-1 94 0,-20 4 16 16,-13 7 48-16,-13 11-11 15,-20 9 4-15,2 10 53 16,1 9-10-16,3 0-40 15,12 3 6-15,5 6-50 16,10 4-3-16,0-2-5 16,22-3-6-16,11-4 11 15,7-1-3-15,2-3 6 16,-2 0 6-16,-4 0-6 16,-9 0-17-16,-2 10 5 15,-7 4-10-15,-6 13-2 16,-6 6 1-16,3 5 14 0,-2-3 1 15,1-10-7-15,-2-9-99 16,10-15 113-16,5-1 2 16,13-20 5-16,13-12 25 15,3-12 14-15,1-6-45 16,-11-3-11-16,-13-3 11 16,-12 3 1-16,-15 14 3 15,0 14 20-15,-21 21 6 16,-9 4 11-16,0 25-38 15,-1 9-1-15,7 2-2 16,8-9 0-16,13-4-1 16,3-10 1-16,6-11-15 15,21-2 11-15,6-6 4 0,8-19 2 16,1-6 5 0,4-1 6-16,-4 3-1 0,-12 7 7 15,-8 11-19-15,-11 7 7 16,-7 4 13-16,1 20-20 15,5 16 0-15,8 23 39 16,9 17 14-16,12 13-30 16,4 17-1-16,2 3-15 15,-4 2 16-15,-11-4-20 16,-10-11-3-16,-17-11 5 16,-3-14-1-16,-15-12 34 15,-27-13 8-15,-15-15-3 16,-4-14 20-16,-2-14-41 0,5-3 0 15,9-34 7 1,10-29-18-16,11-30-11 0,13-25-15 16,15-18-71-16,24-1-17 15,31 9-66-15,24 16 8 16,8 25 67-16,1 28 72 16,-8 20 15-16,-20 19 4 15,-24 10 3-15,-17 8 8 16,-13 2 29-16,-6 0-11 15,0 0 5-15,0 0-3 16,0 0-1-16,0 0 4 16,3 0-24-16,3 0 6 0,12-2-4 15,-3-4-3 1,9-7 17-16,-2-7 0 0,-7-7 6 16,-3-9-18-16,-9-7-3 15,-3 4 19-15,0 6-25 16,-15 19 10-16,-3 14 18 15,-3 11-30-15,-4 32-5 16,1 16-12-16,6 7 17 16,15 0 0-16,3-9 0 15,3-8-1-15,22-13-1 16,2-14 3-16,6-10-2 16,6-12-5-16,4-5 6 15,2-21 18-15,-6-13-17 16,-5-4 4-16,-13-6 1 0,-9 3-1 15,-5 5 5-15,-7 12-10 16,0 15 5-16,0 9-7 16,0 5 2-16,0 6-22 15,12 18-13-15,9 6 35 16,3-2-7-16,6-6 7 16,-2-5 0-16,-1-9-5 15,-3-5 5-15,-2-3 0 16,2-7 8-16,-3-15-6 15,6-7 29-15,-5-3-13 16,-1 5-14-16,-6 8 26 16,-3 10-24-16,1 9-6 15,1 0-4-15,5 17-11 16,8 8 11-16,3 3 0 16,-2-3 4-16,2-8 0 0,-5-8 0 15,-5-4 0-15,-4-5 0 16,5-9 5-16,0-19 4 15,-2-10-9-15,-2-10-1 16,-7-9-4-16,-7-9 9 16,-3-9-4-16,0 2 8 15,-10 12 4-15,1 20 20 16,3 21 46-16,1 16-10 16,2 4-61-16,-4 34-7 15,1 18-25-15,0 23 21 0,3 10-2 16,3 0-50-16,6-9-51 15,24-13-66-15,4-23 11 16,9-25-172-16,-1-15 127 16,-6-25 82-16</inkml:trace>
  <inkml:trace contextRef="#ctx0" brushRef="#br1" timeOffset="143268.07">5386 8224 315 0,'0'0'196'0,"0"0"-18"16,-91 2-17-16,79 5-58 15,9-4-72-15,3 1-31 16,12 1-6-16,31-5-19 16,21 0-30-16,21-9-233 0,-1-17-223 15</inkml:trace>
  <inkml:trace contextRef="#ctx0" brushRef="#br1" timeOffset="143829.41">2200 9968 623 0,'0'0'37'0,"0"0"101"16,0 0-56-16,0 0-78 16,0 0 0-16,0 0 1 15,28-76 19-15,-4 36-9 16,3-9-2-16,-2-2 11 15,-4-2-18-15,-6 5-3 16,-6 11 10-16,-3 10-12 16,-5 13 12-16,-1 12-10 15,0 2-1-15,0 0 8 0,-7 10-10 16,-5 6-18 0,3 4-7-16,2-1 25 0,7-2-9 15,0 0 7-15,19 0 0 16,9-2-9-16,7 1 9 15,2-2 2-15,0 0 6 16,-6 2-5-16,-14-6 0 16,-11 1-1-16,-6 7-6 15,0 6 0-15,-18 9 6 16,-12 3-4-16,-1-6-17 16,4-10-80-16,6-13 22 15,9-7-81-15,12-37 30 16,0-22-212-16</inkml:trace>
  <inkml:trace contextRef="#ctx0" brushRef="#br1" timeOffset="144451.57">2519 9573 12 0,'0'0'118'16,"0"0"10"-16,0 0-36 15,0 0-59-15,0 0-3 16,0 0 50-16,55 28-12 16,-40-8-36-16,6-5-22 15,3-5-9-15,1-7 9 16,6-3-4-16,4-9-1 15,-1-17 11-15,-4-5-16 16,-5-8-6-16,-8-2-14 16,-14-4-3-16,-3 13 18 0,-5 8 5 15,-13 14 0-15,-4 10 0 16,-2 26 0-16,5 14 0 16,5 13-10-16,8 0 10 15,6 0 15-15,0-7-15 16,20-10 0-16,11-9-3 15,14-10-3-15,7-14-11 16,12-3-36-16,5-17-12 16,-5-5-24-16,-6 4 32 15,-22 6-10-15,-12 12 57 16,-20 0 7-16,-4 25 3 16,-7 13 102-16,-17 8-37 15,-6-4 4-15,5-9-27 16,5-13 13-16,7-13 47 0,7-7 33 15,0-7 25-15,6-22-81 16,-3-17-72-16,3-14-4 16,0-6-3-16,6 3 0 15,9 10-2-15,4 12 6 16,-8 21-13-16,2 18 9 16,-1 7-24-16,6 39 18 15,4 24 0-15,4 23 6 16,-4 13 8-16,0 2-4 15,-5-5 1-15,-1-18-3 16,-2-22-2-16,-4-23 23 16,-1-21-5-16,-3-14-9 15,-3-3 3-15,4-24 37 0,1-25 45 16,-2-26-91 0,0-21-3-16,-3-14-74 0,-3-3-106 15,0 7-170-15,-3 18-121 16</inkml:trace>
  <inkml:trace contextRef="#ctx0" brushRef="#br1" timeOffset="144999.79">3357 9438 671 0,'0'0'78'15,"0"0"-17"-15,0 0-12 16,0 0-20-16,61 106 26 0,-41-72-27 15,2-2-19-15,-1-8 6 16,-3-7-15-16,-3-9 0 16,-3-7-6-16,1-1-36 15,-1-12 20-15,-1-17-1 16,-4-7 19-16,-7-3 4 16,0 3 15-16,0 14-13 15,0 11 13-15,0 11-8 16,0 0-7-16,0 3-29 15,18 17-58-15,12 4 80 16,6-2-2-16,8-9-18 16,4-3-2-16,4-10-33 15,-4 0 57-15,-9-10-53 16,-11-12 40-16,-10-7 18 0,-6-2 3 16,0 4 10-16,-6 10 22 15,1 5-20-15,-4 7 19 16,2 2-2-16,2 3-32 15,8 0 3-15,6 0 0 16,6 0-3-16,9 0 5 16,13 0 2-16,6 0-2 15,6 0-5-15,-6 0-16 16,-11 0-136-16,-16 0 106 16,-4 0-48-16,-9 0 56 15,-5 0 38-15,1 0-5 16,-2 0 5-16,1 0 0 15,-1 0 35-15,-6 0-18 0,-3 0-17 16,0 0-4-16,-12 11-153 16</inkml:trace>
  <inkml:trace contextRef="#ctx0" brushRef="#br1" timeOffset="148749.09">550 11821 14 0,'0'0'0'16,"0"0"5"-16,0 0 4 16,0 0 13-16,0 0 29 15,0 0 4-15,49-70 5 16,-44 53 16-16,-1-3-22 16,-1-4 17-16,-3-1 12 15,0 2-51-15,0-1 28 16,-6 4-27-16,-6 11-8 15,-1 2 20-15,2 4 4 0,-3 3-12 16,-6 10-37-16,-1 26-1 16,-4 15-4-16,0 10-8 15,5-1 12-15,7-11-3 16,8-12 3-16,5-11 0 16,11-9-8-16,11-10-10 15,5-7 18-15,3 0-7 16,1-24 8-16,-1-5 15 15,1-5-9-15,-7-1 8 16,-6 4-10-16,-8 2-4 16,-8 3 26-16,-2 9-22 15,0 7 12-15,0 8-16 0,0 2 0 16,0 0-10-16,0 0-26 16,0 8-44-16,9 6 37 15,4 2 26-15,5-10-8 16,3 1 0-16,3-7 4 15,-3 0 21-15,4-7-4 16,-4-12 4-16,-3-1 10 16,0-8-10-16,-6-1 1 15,-2 0 4-15,1 3-5 16,-5 2 5-16,-3 12-5 16,1 7 3-16,-3 5-9 15,4 0-6-15,7 17-21 0,6 10 25 16,0 6 8-16,6-7-2 15,-2-6-1-15,0-10-30 16,-2-7 19-16,4-3-31 16,-4-13 18-16,0-10 18 15,-2-7-31-15,-6-3 4 16,-2 1 18-16,-4 5 9 16,-3 7 8-16,-3 11 2 15,0 9-1-15,3 0 0 16,3 13-36-16,4 13 36 15,4 6 0-15,8-5 0 16,-2-10 8-16,7-11-6 16,-2-6-2-16,6-3 3 15,-4-20 5-15,0-4 3 16,-3-2 9-16,-11 7-5 0,-2 1 58 16,-7 11 17-16,-1 0 27 15,-3 10 9-15,0 0-69 16,0 7-57-16,14 30-5 15,8 25 5-15,14 24 3 16,10 13 15-16,0 9-6 16,-1-4 6-16,-14-8-15 15,-17-11 3-15,-14-12-2 16,-21-14 9-16,-21-16 33 16,-7-17-24-16,-2-18 19 15,2-8 3-15,4-34-26 16,8-29 2-16,11-30-20 0,15-18-20 15,11-15-40-15,34 10-108 16,27 18-29-16,12 21-21 16</inkml:trace>
  <inkml:trace contextRef="#ctx0" brushRef="#br1" timeOffset="149356.68">2349 11321 486 0,'0'0'8'16,"0"0"162"-16,0 0-67 15,0 0-40-15,-82-39-42 0,61 49-21 16,0 16-27-16,6 10 19 16,5 0 4-16,10-1-5 15,0-6 9-15,13-10-11 16,8-6-44-16,0-10 22 15,6-3-29-15,1-9 35 16,-4-15 23-16,-2-7 4 16,-8-4 13-16,-5-1 7 15,-2 0 17-15,-7 7 34 16,0 12-23-16,0 10-19 16,0 7-12-16,0 7-17 15,3 28-38-15,9 19 25 0,4 18 13 16,7 9 15-16,10 3-14 15,7 3 6-15,-3-8-3 16,-7-20-2-16,-12-16 0 16,-9-20-2-16,-9-12 0 15,0-6 30-15,-30-5 49 16,-13 0-39-16,-8-19-21 16,-1-21-17-16,7-16-4 15,11-24-15-15,13-8-52 16,21 2 1-16,12 11-63 15,34 17 44-15,12 10 41 16,3 11 23-16,-5 15 9 16,-4 5-9-16,-16 10 23 15,-11 4 2-15,-10 3-1 16,-12 0 12-16,0 0 17 0,-3 0 3 16,6 0-24-16,0 13-9 15,10 13 0-15,-2 7 10 16,5 4-10-16,-4-5-75 15,-3-8-113-15,0-15-163 16</inkml:trace>
  <inkml:trace contextRef="#ctx0" brushRef="#br1" timeOffset="149492.93">2853 11179 256 0,'0'0'151'0,"-34"-86"55"0,19 57-28 15,6 18-2 1,6 5-116-16,3 6-60 0,0 0-1 15,0 26-125-15,12 11-168 16,9 6 24-16</inkml:trace>
  <inkml:trace contextRef="#ctx0" brushRef="#br1" timeOffset="150069.04">2944 11202 513 0,'0'0'228'16,"0"0"-43"-16,0 0-130 16,0 0-55-16,0 0-34 15,0 0 3-15,58 58 30 0,-25-24 1 16,-3-7-4-16,-5-7-2 16,-10-7-34-16,-6-9 39 15,-3-4-8-15,-3 0 9 16,3-20 29-16,-3-11-3 15,5-16-26-15,0-7-13 16,-3-6-98-16,4 4-36 16,4 10-45-16,1 13 75 15,2 19 47-15,2 11 2 16,0 3 48-16,0 12 7 16,1 10 13-16,-5 0 2 15,-1-8 1-15,-4-5 6 0,-3-6 35 16,-3 1 26-16,0-4 28 15,-2 0-14-15,5 0-15 16,2-7-15-16,1-6-31 16,4 0-6-16,-5 3-17 15,-1 3 0-15,-2-2 0 16,-1 3-19-16,-1-3 7 16,-3-2 10-16,0-3 3 15,0 1-1-15,0 3 11 16,-3 7 9-16,-6 3 72 15,-3 3-36-15,-4 23-52 16,2 8 15-16,1 12-15 16,7-6 42-16,6-1-14 15,0-3-6-15,18-6-7 16,10-10-19-16,14-3-1 0,21-17-6 16,14 0-66-16,8-31-102 15,-1-11-357-15</inkml:trace>
  <inkml:trace contextRef="#ctx0" brushRef="#br1" timeOffset="150571.25">4176 10703 95 0,'0'0'109'16,"0"0"37"-16,18-92-55 16,-18 75 42-16,0 8 31 15,0 9-4-15,-6 0-50 16,-10 5-53-16,-7 23-53 15,-2 11 11-15,-2 10-15 16,8 2 0-16,11-3-3 16,8-3 6-16,0-7-8 15,8-12-2-15,14-5-30 0,5-9-7 16,3-11-26-16,1-1 22 16,-1-6 38-16,-5-11 1 15,-8 1 8-15,-7 6 2 16,-7 3 6-16,-3 7 21 15,0 0-1-15,-3 0-11 16,-15 19-11-16,-4 9-1 16,4 5-2-16,8 1-2 15,10-4 0-15,0-6-5 16,5-8 5-16,21-8-8 16,11-8-13-16,14 0-86 15,10-27-81-15,-3-12-172 0</inkml:trace>
  <inkml:trace contextRef="#ctx0" brushRef="#br1" timeOffset="150841.73">4522 10621 363 0,'0'0'261'16,"0"0"-48"-16,0 0-58 16,0 0-106-16,0 0-31 15,0 0-18-15,-16-4-17 16,29 5 8-16,17 9-10 15,15 2 19-15,7 5 2 16,-3-3 2-16,-10 1-8 16,-12-3-7-16,-15-3-13 15,-6 4 21-15,-6 2-5 16,0 6 8-16,-9 5 12 0,-12 5-3 16,0 6 7-16,2-2-16 15,2-1-11-15,7-5-24 16,10-9-204-16,3-13-85 15</inkml:trace>
  <inkml:trace contextRef="#ctx0" brushRef="#br1" timeOffset="151127.68">4995 10542 579 0,'0'0'114'0,"0"0"14"16,0 0-92-16,-49 96-13 0,47-53-3 15,2 0-19-15,8-7 9 16,14-7-10-16,8-6 0 16,3-13-12-16,-2-10 12 15,2 0-35-15,-2-26 25 16,-7-6 10-16,-3-9 14 16,-15-5-12-16,-6-3 3 15,-18 6-5-15,-13 6-2 16,-11 18-8-16,-4 19-7 15,1 13-41-15,5 27 8 16,10 9-17-16,9-3-113 16,12-3-152-16</inkml:trace>
  <inkml:trace contextRef="#ctx0" brushRef="#br1" timeOffset="151643.31">5857 10099 264 0,'0'0'119'16,"0"0"59"-16,-28-73-50 16,25 61 19-16,3-2-73 15,0 8-27-15,0-7-24 16,19 1-23-16,11-4-8 16,10-1 4-16,7 3 0 15,-1-3 4-15,-4 4-3 16,-11 4 6-16,-12 4 2 15,-11 2-5-15,-5 3-9 16,-3 0 7-16,0 3-14 16,0 19 9-16,7 17 5 0,5 12 4 15,3 19 54 1,6 9-14-16,3 1-25 0,-2 0 20 16,1-5-37-16,-7-10 6 15,-10-11 3-15,-3-15-6 16,-3-10 12-16,0-8-15 15,-21-3 6-15,-16-4 14 16,-11 0-20-16,-10-8-47 16,-8-6-105-16,5 0-177 15,9-16 68-15</inkml:trace>
  <inkml:trace contextRef="#ctx0" brushRef="#br1" timeOffset="151788.72">5915 10353 528 0,'0'0'135'16,"0"0"55"-16,0 0-62 16,0 0-116-16,96-42 14 15,-26 18-26-15,12-2-142 16,3-4-302-16</inkml:trace>
  <inkml:trace contextRef="#ctx0" brushRef="#br1" timeOffset="152289.29">6940 9892 459 0,'0'0'244'0,"0"0"-192"16,0 0-52-16,0 0 22 15,3 114-16-15,12-60 11 16,1 4-8-16,-5-2 12 15,-5-12-18-15,1-13 2 16,-4-12-5-16,-3-16 2 16,3 0 8-16,-3-3 3 15,0 0 86-15,0-16 19 16,-6-13-51-16,-13-12-66 16,-2-8 9-16,0-8-3 15,-3-5-7-15,2 9 0 0,10 10 0 16,0 21 0-16,9 12 0 15,3 10-3-15,0 0-13 16,19 22-51-16,17 15 30 16,9 12 29-16,4 4 8 15,5-3-3-15,-6-7 4 16,-2-13-1-16,-12-8 0 16,-7-13 3-16,-15-6 8 15,-5-3-5-15,-7 0 30 16,3-9 45-16,2-19 12 15,-4-16-59-15,1-11-29 16,-2-12 3-16,0-1-14 16,0 10 6-16,-2 12-43 0,1 24-8 15,1 17-93 1,0 5-153-16,0 17-339 0</inkml:trace>
  <inkml:trace contextRef="#ctx0" brushRef="#br1" timeOffset="153952.81">7547 10050 294 0,'0'0'122'16,"0"0"-20"-16,0 0 84 16,0 0-103-16,0 0-70 15,30-77-12-15,-6 35 6 16,6-4-1-16,-5-7-4 16,-1-3-1-16,-8 6 11 15,-10 11-5-15,-6 15-6 0,0 14 30 16,0 10-10-16,0 0-14 15,-6 10-7-15,-10 17-21 16,-2 9 21-16,6 4-5 16,9-3 5-16,3-5-2 15,6-9 2-15,18-3-13 16,7-6 13-16,2-6 0 16,0-3 0-16,-3-3 2 15,-11 2-2-15,-7-1 0 16,-6 0 3-16,-6 4-12 15,0 8 6-15,-18 7-8 16,-9 7 9-16,-7 1 2 16,1-3-11-16,6-7-9 0,11-8-31 15,7-9 4 1,9-3 1-16,6-26-5 0,22-16-118 16,8-11 12-16,4-3 53 15,-4 6 26-15,0 1 78 16,-11 12 97-16,-5 11 18 15,-7 9-7-15,-7 10 19 16,-6 7-19-16,0 0-49 16,0 13-59-16,0 15 0 15,-3 3 7-15,3 2 0 16,0-6-5-16,0-7 6 16,9-8-8-16,6-7 0 0,-3-5 0 15,7 0 1 1,1 0 8-16,5-17-5 0,-1-10 1 15,-2 1 9-15,-5-6-14 16,-7-2-1-16,-4-2 1 16,-3 10 4-16,-3 9 9 15,0 12-13-15,0 5-16 16,3 2-4-16,9 18-25 16,6 9 44-16,4 1-5 15,5-3 12-15,-3-9-3 16,0-9-3-16,1-8 0 15,-4-1 3-15,4-10 9 16,-2-15 51-16,-1-9-26 16,2-5-30-16,-6-4 33 15,0 0-14-15,-6 7-12 0,-2 6 18 16,-4 14-19-16,-6 6 11 16,0 10-9-16,0 0-12 15,0 0-6-15,3 15-24 16,3-1 23-16,2 3-4 15,-4-8 13-15,2-4-9 16,-6-5 4-16,0 0 0 16,0 0 7-16,0 0-7 15,0 0-4-15,-18 0-4 16,-4 0-1-16,4 0 9 16,-3 0 0-16,6 0-2 15,-3 15-2-15,6 11-6 16,2 8 4-16,10 6 3 15,0-4-3-15,13 0 2 0,14-12-64 16,6-12 6-16,4-12 44 16,2 0-2-16,1-22 18 15,-7-11-3-15,-2-3-26 16,-11-4 29-16,-4 1 2 16,-10-5 7-16,0-8 24 15,-6-11-5-15,0-3 2 16,0 10 8-16,-3 16 35 15,0 23 19-15,0 17 2 16,0 3-87-16,3 34-5 16,0 16-29-16,0 14 29 0,0 0-1 15,9-6 6 1,3-11-2-16,3-11-3 0,-6-12 3 16,1-14 2-16,-2-8-5 15,-2-5 0-15,3 0 4 16,4-16 15-16,4-10 47 15,-1-4-35-15,-1-3-30 16,0 10 13-16,-9 9-14 16,-3 8 0-16,-3 6-3 15,3 0-9-15,4 20-11 16,-1 3 0-16,3 10 5 16,2 3-1-16,2-3-48 0,-4-2-68 15,4-9-95 1,-4-11-77-16</inkml:trace>
  <inkml:trace contextRef="#ctx0" brushRef="#br1" timeOffset="154937.64">7774 10376 385 0,'0'0'73'0,"0"0"59"16,0 0-29-16,0 0-63 16,0 0-36-16,-3 100 34 15,3-37-18-15,0 8-9 0,3 0-8 16,13 4-3-16,1-9-77 16,-8-10-182-16,-2-23-70 15</inkml:trace>
  <inkml:trace contextRef="#ctx0" brushRef="#br1" timeOffset="155845.37">7565 10769 178 0,'0'0'182'15,"0"0"-24"-15,0 0-70 16,0 0 3-16,0 0-91 16,0 0-13-16,27-51-22 15,34 27 21-15,11-3-73 16,-4-6 12-16,-8 0 10 15,-12-3 20-15,-7 3 45 0,-18 4 8 16,-10 2 19-16,-10 6 88 16,-3 2-56-16,0 8 11 15,-3 5 41-15,-3 6-36 16,-1 0-13-16,1 11-53 16,-3 18 0-16,3 17-18 15,6 8 8-15,0-2 1 16,21-6 1-16,1-13 1 15,-1-8-4-15,1-13-8 16,-2-9-16-16,2-3 24 16,-1-10 1-16,3-14 1 0,-3-8 18 15,1-1-12-15,-5-1 6 16,-1 2-12-16,-7 9 0 16,-3 6-2-16,1 17 2 15,1 0-17-15,7 10-7 16,7 13 0-16,5-1 1 15,3-3-67-15,-2-9-26 16,2-9 47-16,0-1-3 16,-8-10 26-16,-4-8 15 15,-6-3-28-15,-6-1 32 16,-6-2 18-16,0-2 18 16,-10 3-6-16,-7 4 4 15,-5 5 2-15,2 8 50 16,4 6-25-16,-3 9-34 0,2 21 0 15,4 7-4-15,7 2-5 16,6 1 10-16,0-11-2 16,9-9-38-16,7-11-24 15,2-9 7-15,-3 0 36 16,-2-14 20-16,1-8 26 16,-2-4 19-16,-2-3-24 15,-1 2 14-15,-3-2-24 16,-1 5 31-16,-2 10-24 15,1 6-11-15,-4 8-7 16,3 2-9-16,3 22-16 16,6 6 25-16,4 6 29 15,1-7-16-15,2-7-10 0,2-11-2 16,-3-8 5 0,0-3-6-16,4-12 3 0,-4-19-6 15,0-15 3-15,0 0-8 16,-5-6 8-16,-5 1 11 15,-2-5 48-15,-3-6 1 16,-3 2-20-16,0 11 68 16,0 16-2-16,-3 20 29 15,3 12-19-15,-6 1-89 16,-2 30-27-16,2 13-19 16,-1 16 19-16,4 8 0 15,3 2-6-15,13 4-65 16,10-3-27-16,7-22-295 15,-5-21-92-15</inkml:trace>
  <inkml:trace contextRef="#ctx0" brushRef="#br1" timeOffset="155987.76">8582 10310 478 0,'0'0'27'0,"0"0"-27"15,0 0-14-15,99-36-40 16,-44 3-314-16</inkml:trace>
  <inkml:trace contextRef="#ctx0" brushRef="#br1" timeOffset="156774.87">717 13643 7 0,'0'0'7'0,"0"0"-7"16,0 0-8-16,0 0 5 16,0 0 3-16,0 0-3 0,-37 36 3 15,34-31 0 1</inkml:trace>
  <inkml:trace contextRef="#ctx0" brushRef="#br1" timeOffset="157067.29">717 13643 45 0,'-58'41'41'16,"51"-54"36"-16,2-1-28 15,-1-3 16-15,-3 1-22 16,3-1 41-16,0 5 7 16,0 4-13-16,6 8 14 15,-1 0-7-15,-1 0-26 16,2 0-40-16,0 0-14 16,0 10-10-16,0 27-4 0,5 13 9 15,8 14 12 1,-1 10-8-16,3 1 29 0,-6 8-3 15,0-13-20-15,-3-17 28 16,1-22-35-16,-1-11 6 16,-4-9 1-16,-2-11-8 15,1 0 0-15,-1 0-2 16,2 0-11-16,-1 0-21 16,-1-3-111-16,0-13-94 15,0-4-151-15</inkml:trace>
  <inkml:trace contextRef="#ctx0" brushRef="#br1" timeOffset="164679.41">646 13812 14 0,'0'0'56'16,"0"0"-12"-16,0 0-5 0,0 0-7 15,0 0 19-15,0 0-19 16,0 0-7-16,-14-16 9 16,14 16-14-16,0-5 7 15,0 5 22-15,0 0-5 16,0-2-33-16,0 1 63 15,0-2-13-15,0-3-15 16,-6 3-35-16,0-1 3 16,-3 0 16-16,3 1-23 15,0 0 5-15,0 0 1 16,-1-4-5-16,1-5-2 16,-3-5-6-16,-1-2 0 15,-1-6 13-15,5 5-10 0,0 4 18 16,3 2-15-1,0 2-3-15,0 4 9 0,3-1-9 16,0 4-3-16,-1 0 8 16,1-1-4-16,0 2-1 15,0-1-3-15,0 3 0 16,0 0 15-16,0-1-12 16,0 3 8-16,0 0 13 15,0-3 4-15,0 3 5 16,0 0-20-16,0 0-5 15,0 0 22-15,0 0-27 16,0 0 6-16,0-1 2 16,0 1-10-16,0 0 3 0,0 0-4 15,0 0 0-15,0 0-1 16,0 0 1-16,0 0-4 16,0 0-6-16,7 20-12 15,19 20 11-15,9 16 10 16,4 16 1-16,-3 8 15 15,-5 2-9-15,-7-2-6 16,-2-1 9-16,-8-10-5 16,2-7 8-16,-5-15-12 15,-4-11 0-15,-1-13 12 16,-3-12-8-16,-2-5-4 16,-1-6 13-16,2 0-9 0,-2 0 15 15,0 0 1 1,0-23 2-16,0-21 46 0,0-21-47 15,-9-21-19-15,-4-12 4 16,-5 1-2-16,1 5 0 16,-5 5-4-16,-2 14 1 15,-1 11-10-15,4 13 1 16,0 16-1-16,9 13 8 16,5 11-1-16,4 8 0 15,3 1-6-15,0 0-12 16,-2 0 19-16,2 0-34 15,0 3 1-15,0 20 5 16,0 7 9-16,9 6 17 16,3 1-10-16,0-1-10 0,-2-5 19 15,-2 3-49-15,-2 3-39 16,3 6-83-16,-2-5-114 16,-7-13-95-16</inkml:trace>
  <inkml:trace contextRef="#ctx0" brushRef="#br1" timeOffset="165991.57">1309 13726 136 0,'0'0'74'0,"0"0"1"16,0 0-1-16,0 0-58 15,0 0 33-15,0 0-21 16,0-22-11-16,0 19 17 16,0 1-18-16,0-1-9 15,0 0 19-15,0-1-12 16,0 4 19-16,0-2-31 16,0 2 0-16,0 0 16 0,0 0-18 15,0 0 0 1,0 0-1-16,0 0 3 0,0 0-2 15,0 0 0-15,0 0 0 16,0 0 0-16,0 0 2 16,0 0-2-16,0 0 6 15,0 0-6-15,0 0 6 16,0 0-6-16,0 0 0 16,0 0-1-16,0 0 4 15,0 0-4-15,0 0 1 16,0 0 0-16,0 0-2 15,0 0 2-15,0 0 0 16,0 0-1-16,0 0 1 16,0 0 0-16,0 0 2 0,0 0-1 15,0 0 6-15,0 0-7 16,0 0 1-16,0 0 12 16,0 0-12-16,0 0 2 15,0 0-1-15,0 0-1 16,0 0 9-16,-1 0-4 15,1 0 2-15,0 0 25 16,0-3-13-16,-3-2-1 16,0-1-3-16,0 0-14 15,-3-2 0-15,-3 3-2 16,6-3 0-16,-6 5 2 16,1-3-2-16,-3 2 0 15,-3 0 0-15,5 1-5 0,-3 3 3 16,2 0-2-16,-5 0-10 15,0 14 6-15,0 3-24 16,0-1 21-16,2 7 4 16,5 2 4-16,1 4 3 15,4 6-4-15,3 2 4 16,0 5-1-16,0-1 1 16,9-5 0-16,4-6 0 15,-1-4 2-15,2-14-4 16,-1-5-6-16,-1-4 8 15,3-3-5-15,0 0 10 16,4-18 14-16,-1-6 23 16,-3-3-25-16,-3-2 8 15,0-1-17-15,-6-3 19 0,-2 0-2 16,-4-1-3-16,0 2-21 16,0 2 20-16,0 0-13 15,-9 7 9-15,-1 4-7 16,4 8-10-16,3 8 21 15,3 3-7-15,-3 0 3 16,3 0-2-16,0 0-15 16,0 0 3-16,0 0-3 15,0 0-15-15,0 0 15 16,0 19-14-16,3 6 14 16,10 4-3-16,1 1 8 0,2 0-4 15,2-4-1 1,1-3 0-16,1 3-6 0,2-3-69 15,2-9-112-15,3-5-46 16,-9-9-89-16</inkml:trace>
  <inkml:trace contextRef="#ctx0" brushRef="#br1" timeOffset="174039.18">1542 13900 28 0,'0'0'42'0,"0"0"-8"15,0 0 3-15,0 0-2 16,0 0-12-16,0 0 9 16,0 0-8-16,0-6 0 15,0 6 11-15,0-3-2 16,0-3 11-16,0-1 5 0,0 0-11 15,0-3-3-15,0 3 4 16,0 2 3-16,0 0 1 16,0 2-23-16,0 1 1 15,0 2-21-15,0 0 7 16,0 0-14-16,0 0 3 16,0 0-11-16,6 0 5 15,6 10 7-15,6 5 3 16,-3 9 0-16,1 2 0 15,-5 4 21-15,-4-4-3 16,-3-2 6-16,-1-9 3 16,-1-5-11-16,-2-6 7 15,0-4-9-15,3 0 3 0,-3 0 31 16,3 0-11-16,-3 0 8 16,0-4 8-16,0-14-9 15,3-13 6-15,0-12-30 16,4-6-18-16,-4 3 9 15,8 10-6-15,-4 8-5 16,1 6 0-16,2 6 5 16,-7 9-12-16,0 7 5 15,0 0-15-15,3 0 16 16,7 0-16-16,4 10 15 16,7 3-3-16,-2 6 10 15,0 1-4-15,-5 0-1 0,-5 0 3 16,1-1-1-16,-4-5-2 15,-3-4 0-15,0 0 4 16,-6-5-1-16,3 0-2 16,-3-2-1-16,0 0 2 15,3 0 2-15,-3 8-4 16,0-2 0-16,3 4 5 16,0 4-4-16,-3-4 4 15,3-3-5-15,-3-3 0 16,3-4 0-16,-3-2 0 15,0-1 0-15,0 0 3 16,0 0-1-16,0 0 2 0,0 0-4 16,0 0-8-16,0 0-21 15,0 8-104-15,0 7-131 16,0-3-104-16</inkml:trace>
  <inkml:trace contextRef="#ctx0" brushRef="#br1" timeOffset="175522.74">2167 13690 18 0,'0'0'73'0,"0"0"-30"16,0 0-13-16,0 0 14 15,0 0-19-15,0 0 15 16,-61 6-2-16,52-6-6 16,3 0 10-16,-3 0-6 15,-3 0-1-15,-3 0 22 16,-4 0-5-16,-2 3 4 16,-2 2-4-16,-2 0-4 15,1 2-5-15,5 0-9 0,4-1-6 16,7-2 20-16,7-4-23 15,1 0-4-15,0 0-6 16,0 0-14-16,0 0-1 16,18-3-6-16,15-9 6 15,11-7 71-15,6-4-45 16,2 1 6-16,-3-3-13 16,-7 5-17-16,-9 4 9 15,-11 7-11-15,-13 5 0 16,-3 2 6-16,-6 2-3 15,0 0 0-15,0 0-3 16,0 0-2-16,0 0-8 0,0 0-75 16,0 9-108-16,10 7-66 15,-1-5 13-15</inkml:trace>
  <inkml:trace contextRef="#ctx0" brushRef="#br1" timeOffset="176821.84">5975 8252 217 0,'0'0'7'0,"0"0"56"16,0 0 18-16,0 0-20 15,-33-82-14-15,33 72-24 16,0 1 27-16,0 2-25 16,0 3 0-16,3 3-14 15,8 0-5-15,2 1-8 16,2 0 2-16,6 0 0 15,-3 0 1-15,1 2 0 0,-1 11-2 16,-3 8-1 0,-2 12 2-16,-4 20-7 15,-4 19 8-15,-5 18-1 16,0 19 9-16,-14 6-7 0,-2 0 0 16,4-9-2-16,5-17 0 15,7-20 0-15,0-19 0 16,4-14 0-16,-4-13 4 15,0-3 10-15,0 0 21 16,-18 4 8-16,-18 10 3 16,-16 7-2-16,-9 3-44 15,-3-1 3-15,4-4-3 16,5-2 0-16,19-15-21 16,11-8-68-16,19-11-34 15,6-3-3-15,19-33-124 0</inkml:trace>
  <inkml:trace contextRef="#ctx0" brushRef="#br1" timeOffset="177255.06">6330 8894 395 0,'0'0'58'0,"0"0"11"16,0 0 36-16,0 0-73 15,0 0-28-15,0 0-8 16,109-25 8-16,-54 13-10 0,8-7 6 16,-5 2-53-16,-6-3 2 15,-10 1-30-15,-14 2 10 16,-14 1 10-16,-14 2 16 16,0 0 16-16,-23 0-5 15,-2 5 34-15,-2 1 20 16,5 0 47-16,8 7-14 15,8-1 15-15,2 1-23 16,4-1 22-16,0 2-25 16,0-3-14-16,4 3-8 15,19 0-12-15,8 0 1 16,9 0-8-16,-1 13 5 16,-9 2-3-16,-11 2-3 15,-10 1-10-15,-9 3 10 16,-6 0 0-16,-19 6 0 0,-2-6-17 15,2-3-9-15,8-5 12 16,10-9-63-16,7-4-64 16,19-4-101-16</inkml:trace>
  <inkml:trace contextRef="#ctx0" brushRef="#br1" timeOffset="177571.08">7228 8253 283 0,'0'0'179'15,"0"0"-23"-15,0 0 26 16,0 0-69-16,0 0-68 16,0 0-31-16,6-54-14 15,-3 69-10-15,7 16 4 0,-5 13 6 16,-2 9 5-16,-3 15-2 16,0 0-3-16,-3-3 11 15,-5-12-11-15,5-13 8 16,3-13-2-16,0-9-4 15,0-9 28-15,0-4-25 16,0-5 2-16,3 0 15 16,17 0-13-16,11 0 33 15,15 0-26-15,4 0-12 16,2-2 2-16,-6-1-6 16,-9 3-37-16,-13 0-87 15,-18 3-167-15,-9 11-159 0</inkml:trace>
  <inkml:trace contextRef="#ctx0" brushRef="#br1" timeOffset="178703.2">2604 13375 44 0,'0'0'23'0,"0"0"-6"15,0 0-1-15,0 0 2 16,0 0 19-16,0 0 8 16,0-46 16-16,0 43-3 15,0 3 4-15,0-2-1 0,0 2 3 16,0-5-4-16,0 2-6 15,0-4 0-15,-3 0-10 16,1-1-21-16,1 4 22 16,-1-3-10-16,2 7 14 15,-2 0-23-15,2 0-22 16,0 0-4-16,0 17-17 16,0 16 11-16,0 13 6 15,10 10 6-15,-1-2 8 16,0-6 11-16,1 2-10 15,-5-4 4-15,-4-6-1 16,1-4-3-16,-2-12 14 0,0-5-21 16,0-9 4-16,0-4 4 15,0-5-9-15,0-1 14 16,0 0-8-16,0 0-4 16,0 0 21-16,1 0-28 15,2 0 6-15,0 0-7 16,2 0 0-16,8 0-2 15,11 0-8-15,7 0 9 16,5 0 18-16,6 0-15 16,-6-4-3-16,-3-2 5 15,-11-3-2-15,-9 5-3 16,-7 4 0-16,-6 0-39 16,0 0-14-16,0 0-68 15,0 0-73-15,0-8-79 16,-3-1-167-16</inkml:trace>
  <inkml:trace contextRef="#ctx0" brushRef="#br1" timeOffset="179109.56">3087 12963 408 0,'0'0'21'0,"0"0"106"0,0 0-37 15,0 0 1-15,0 0 33 16,0 0-32-16,-10-67-38 16,7 67-17-16,3 0-29 15,0 12-8-15,3 19 0 16,18 19 0-16,7 16 33 15,2 8 19-15,4 4-26 16,-4-2 5-16,0-1 2 16,-2-8-21-16,-4-11 17 15,-6-6-20-15,0-13-8 16,-9-8 18-16,1-6-19 16,-7-9 0-16,0-5 3 15,0-6 0-15,-3 1-6 0,3-1-64 16,0-2-86-16,8-1-75 15,5-4-96-15,2-22-100 16</inkml:trace>
  <inkml:trace contextRef="#ctx0" brushRef="#br1" timeOffset="179551.13">3942 12878 320 0,'0'0'153'16,"0"0"-86"-16,0 0 52 15,0 0-11-15,0 0-35 16,0 0 13-16,0-21-21 16,0 21-31-16,0 0-5 15,0 7-29-15,0 20 0 16,-6 9 5-16,-12 17 17 15,-4 3-1-15,-1-3 4 16,-2-8-10-16,1-8 9 16,2-7-16-16,10-13 1 15,0-5 12-15,6-8-11 16,6-1 6-16,0-3-5 16,0 0-8-16,0 0 4 15,0 0-7-15,0 3-8 0,10 0 4 16,13 8-5-16,14-2 9 15,6 5 6-15,5 2-5 16,-6-2 10-16,-5-2-11 16,-4 1 0-16,0-2-5 15,-5 1 5-15,-1 2-97 16,-8 0-114-16,1-1-176 16,-4-13-39-16</inkml:trace>
  <inkml:trace contextRef="#ctx0" brushRef="#br1" timeOffset="180015.58">4412 12804 671 0,'0'0'84'0,"0"0"99"15,0 0-91-15,0 0-67 16,0 0 0-16,0 0 11 15,0-46-16-15,0 46 17 16,0 0-33-16,0 17-3 16,-15 15-2-16,-6 8-4 15,3 13 4-15,5 0-2 16,5-9 6-16,8-5-10 16,0-10 7-16,6-5-7 15,12-12 1-15,6-1 2 0,3-11 0 16,6 0 4-16,2 0-20 15,-9-14 14-15,-4-2-42 16,-7 6 18-16,-9 6 23 16,-3 1-11-16,-3 3 18 15,0 0-7-15,0 0 1 16,-6 16 6-16,-10 7-16 16,-1 11 16-16,1 2 27 15,10-3-4-15,3-6 8 16,3-4-27-16,0-3 2 15,15-7-7-15,16-6 1 16,14-4-9-16,19-3-14 0,15-13-99 16,9-14-4-1,0-10-395-15</inkml:trace>
  <inkml:trace contextRef="#ctx0" brushRef="#br1" timeOffset="180391.62">5350 12477 765 0,'0'0'85'16,"0"0"104"-16,0 0-111 16,0 0-41-16,0 0-37 0,0 0-1 15,0 17-14-15,30 19 15 16,16 14 10-16,2 9-9 15,4 4 2-15,-3 3 9 16,-4-10-8-16,-9-13-4 16,-14-17 0-16,-11-16 3 15,-7-5-3-15,-1-5 1 16,-3 0-1-16,0 0 24 16,0-25 19-16,0-17 12 15,0-17-55-15,0-11 8 16,0-3-19-16,-12 4-7 15,0 10-7-15,3 9-2 16,-1 19-26-16,4 13-55 16,3 18-27-16,3 0-148 0,-3 16-164 15</inkml:trace>
  <inkml:trace contextRef="#ctx0" brushRef="#br1" timeOffset="180564.12">5523 12668 479 0,'0'0'122'0,"0"0"97"15,0 0-119-15,0 0-91 16,0 0-9-16,0 0-11 16,52-17 8-16,-7 5-64 15,7-5-257-15</inkml:trace>
  <inkml:trace contextRef="#ctx0" brushRef="#br1" timeOffset="181065.13">6273 12332 697 0,'0'0'35'0,"0"0"136"0,0 0-90 16,0 0-51-16,0 0-10 15,0 0 7-15,-7 0-22 16,7 0-4-16,10 0-1 16,10 7-6-16,5 17-2 15,2 10 8-15,-2 7 0 16,-7-2-2-16,-9 0 4 15,-3-8-2-15,-6-11 0 16,0-4 0-16,0-6 6 16,0-7-6-16,0-3 0 15,0 0 20-15,0 0 20 16,0-3 10-16,3-20-11 0,5-14-38 16,2-12 3-16,5-1-4 15,4 8-3 1,-5 13-1-16,2 12 8 0,-7 10-1 15,0 7-3 1,3 0 3-16,3 2-6 0,1 20 2 16,8 7 1-16,-6 7 0 15,3 3 2-15,-6 2-4 16,1 4-8-16,-2-2-80 16,2 0-25-16,8-14-197 15,4-18-104-15</inkml:trace>
  <inkml:trace contextRef="#ctx0" brushRef="#br1" timeOffset="181493.11">7067 12230 833 0,'0'0'20'15,"0"0"73"-15,0 0-44 16,0 0-40-16,0 0-9 15,0 0-12-15,-15-7 9 16,22 7-14-16,16 0 17 16,14 10 6-16,5-3 2 15,1 0 3-15,0-2-11 0,-4 3 0 16,-6-6-3 0,-3-2 3-16,-8 0-7 15,-10 0 0-15,-4 0-7 0,-4 3 12 16,-4-3 2-16,0 1 0 15,0 5-8-15,0 4 3 16,3 4 5-16,-3 6 1 16,0 5 1-16,0 5 10 15,-7 1-9-15,-7 5-1 16,-8 1 36-16,2-6-31 16,-5 0 3-16,4-4 7 15,-1-8-12-15,10-6 1 16,4-4-6-16,2-5-13 15,6-4-37-15,0 0-155 16,8 0-102-16,10-13-41 16</inkml:trace>
  <inkml:trace contextRef="#ctx0" brushRef="#br1" timeOffset="182543.31">7583 12371 162 0,'0'0'88'0,"0"0"63"16,0 0-37-16,0 0-37 15,0 0 2-15,0 0-34 16,9 0-17-16,-9 0-7 0,0 0-6 16,0 0 15-1,0 4-28-15,0 16 3 0,-6 10 8 16,-7 12 34-16,-7 7-7 15,1-1-17-15,-1 0-18 16,1-4 11-16,3-4-16 16,2-7-2-16,5-10 0 15,6-10-53-15,3-10-87 16,6-6-155-16,14-31-67 16</inkml:trace>
  <inkml:trace contextRef="#ctx0" brushRef="#br1" timeOffset="183153.44">7750 12150 577 0,'0'0'124'0,"0"0"92"16,0 0-114-16,0 0-46 16,0 0-49-16,0 0-4 15,0-7-3-15,0 27-14 16,0 7 12-16,5 13 2 15,5 2 2-15,5-2 12 16,1-4-13-16,-2-4-1 16,-4-10 3-16,-1-7-1 15,-6-10 0-15,0-2-2 16,-3-3 0-16,0 0 11 16,0 0-10-16,0-8 16 0,0-17 23 15,0-12-16-15,-6-16-14 16,-3-12-10-16,-4-9 0 15,-1-4-7-15,1-2 6 16,1 17-6-16,6 21 0 16,1 22 10-16,5 16-14 15,0 4 6-15,0 3-22 16,14 23 13-16,14 11-2 16,5 7 16-16,3 1 3 15,0-4 1-15,-5-3 2 16,-1-7-6-16,0 1 0 15,-5-7 5-15,-1-5-4 16,-5-8-1-16,-2-7 0 16,-8 0 6-16,-2-5-4 15,-1 0 1-15,-3 0-3 0,3-3 54 16,4-16 0-16,1-12-6 16,4-15-22-16,-5-5-26 15,-4-11 18-15,-6-4-18 16,0 7 0-16,0 11 7 15,0 19-7-15,0 17 0 16,-3 9-2-16,3 3-21 16,-6 15-97-16,-7 28-137 15,-2 7-136-15,-6 7-8 16</inkml:trace>
  <inkml:trace contextRef="#ctx0" brushRef="#br2" timeOffset="190862.86">1816 14688 270 0,'0'0'29'15,"0"0"109"-15,0 0-24 16,0 0-37-16,0 0 21 15,0 0-16-15,-7-51-11 16,7 51-1-16,0 0-58 16,0 3-12-16,0 19-14 15,12 20 6-15,10 17 8 16,1 14 0-16,-1 2 1 16,-4-9 8-16,-9-6-5 15,0-17-4-15,-2-17 0 16,-7-15 4-16,3-8 3 15,-3-3-4-15,0 0-1 16,0 0 34-16,0-3-21 0,-16-11 20 16,-11-13-31-16,-9-2-1 15,-3-4-6-15,-2 3 1 16,2 11-2-16,12 6-1 16,12 8 5-16,9 3 0 15,6 2-2-15,0 0-2 16,0 0 1-16,0 0-19 15,0 0-3-15,6 13 18 16,16 8-1-16,8 4 8 16,3-1 0-16,-2-1 4 15,-1-8-11-15,-7-3 7 16,-1-4 0-16,-3-4 0 0,-2-4 0 16,-4 0 0-1,1 0 4-15,-1 0-3 0,5-14 16 16,3-5-3-16,1-11-6 15,4-6 24-15,-1-3-29 16,2 3 6-16,-3-1-7 16,-5 7 1-16,-1 7 5 15,-6 9-8-15,-8 4 0 16,-1 8 6-16,-3 2-5 16,0 0-1-16,0 0 0 15,0 0-8-15,0 0 5 16,0 0-61-16,0 0-43 15,0 15-82-15,-3 13-82 16,-16 8 72-16</inkml:trace>
  <inkml:trace contextRef="#ctx0" brushRef="#br2" timeOffset="192758.87">422 15783 106 0,'0'0'70'16,"0"0"65"-16,0 0-19 15,0 0-51-15,0 0-15 16,0 0-26-16,9-22-22 16,25 5 25-16,12-2-18 15,6-1-5-15,-1 3 5 16,-6 0-8-16,-9 5-1 16,-11 2 0-16,-7 6-22 0,-9 4-2 15,-9 0-32-15,0 0 28 16,-15 13 2-16,-13 10-35 15,-10 4 57-15,-5 0-10 16,3-7 14-16,1-7 0 16,8-6 13-16,7-5 8 15,10 1 27-15,7-3-11 16,7 7 0-16,0 10-37 16,0 12-11-16,21 18 11 15,10 11 0-15,-1 6 1 16,0 2 2-16,-9-6 0 15,-5-6-6-15,-1-10 3 16,-9-14-47-16,3-16-24 0,-4-14-80 16,-1-4-37-16</inkml:trace>
  <inkml:trace contextRef="#ctx0" brushRef="#br2" timeOffset="192901.94">541 16012 25 0,'0'0'168'0,"0"0"39"16,0 0-49-16,0 0-20 15,0 0-82-15,0 0-56 16,-28-37-3-16,65 24-28 16,18-4 15-16,8 0-86 15,-2-3-51-15,-9 6-110 16</inkml:trace>
  <inkml:trace contextRef="#ctx0" brushRef="#br2" timeOffset="193935.63">820 15877 374 0,'0'0'119'16,"0"0"80"-16,0 0-93 16,0 0-20-16,0 0-72 15,0 0-14-15,-3-7-30 16,37 11-9-16,11 10 31 16,3 11 8-16,-6 0-9 15,-8 6 9-15,-13-5-8 16,-8-6 4-16,-10-4 0 15,-3-3 4-15,0-6 12 0,0-7-10 16,0 0 35 0,-6 0 35-16,-15-10-45 0,-7-15 8 15,4-8-35-15,3-12-11 16,14-5 2-16,7 6-72 16,10 4-11-16,23 13 4 15,9 8-8-15,5 12-7 16,-2 7-10-16,-7 0-25 15,-10 7 67-15,-9 5 42 16,-11-5 29-16,-5-4 9 16,0-3 54-16,-3 0 73 15,0 0 6-15,0 0-15 16,0 3-4-16,0 1-53 16,0 9-59-16,4 11-11 0,8 9 0 15,7 4 0-15,4-3-1 16,4-7 1-16,-5-10 1 15,2-6-1-15,-9-8-9 16,1-3 7-16,-4 0 0 16,-4-11-2-16,-1-9 4 15,-4-5-21-15,-3-5 17 16,-7-1-18-16,-11 2 9 16,-6 2-16-16,2 7-9 15,2 14 35-15,2 6-8 16,2 13-7-16,-2 20-8 15,9 8 7-15,4 1 16 16,5-6 2-16,2-10-4 0,13-9 3 16,6-12-5-16,1-5 7 15,4-5-6-15,2-18 13 16,-3-7-8-16,-1-6 2 16,-3-1 9-16,-6 5 2 15,-6 5 11-15,0 10-11 16,-6 8 20-16,-3 9-28 15,4 0-4-15,7 13-9 16,11 13 6-16,8 1 3 16,3-5 14-16,-5-3-5 15,-1-10 8-15,-5-3-14 16,-1-6 2-16,-3 0 6 16,1 0 12-16,-5-20 35 15,8-4-13-15,-2-8-26 0,-1-1 8 16,0 4-25-16,-8 5-2 15,1 9-1-15,-2 7-2 16,4 8 3-16,-1 0-28 16,5 0 18-16,6 0 5 15,-2 10 1-15,1-7 4 16,-7-2 0-16,0-1 3 16,-2 0-2-16,-2-6-1 15,1-11 0-15,2-4 12 16,-3 4-12-16,-3 2 0 15,-3 8-1-15,2 7 1 16,5 0-7-16,5 0-11 16,6 10 9-16,1 7 1 0,-1 2 9 15,-6-5-1 1,0-5 0-16,-6-3-65 0,1-6-47 16,5 0-87-16,6-19-221 15</inkml:trace>
  <inkml:trace contextRef="#ctx0" brushRef="#br2" timeOffset="194527.72">2792 15425 363 0,'0'0'76'0,"0"0"24"15,0 0 144-15,0 0-87 16,0 0-65-16,0 0 31 16,0-54-24-16,0 49-32 15,0 2 6-15,0 3-27 16,0 0 1-16,0 0-46 16,0 0 3-16,0 0-8 15,0 14-9-15,6 9-4 16,10 13 8-16,7 11 9 15,5-4 2-15,-4-3-2 16,0-15-14-16,-12-8 12 0,-5-10-33 16,-4-7 13-16,-3 0 16 15,0 0 6-15,0-20 24 16,0-13-24-16,-15-13-6 16,-7-17 1-16,-2-10-6 15,-3 8-10-15,9 12 3 16,6 17 16-16,6 22-9 15,6 14 11-15,0 0-18 16,15 4-4-16,24 18-46 16,21 15 67-16,11 3-2 15,4 2 6-15,-2-8-7 16,-18-12 4-16,-15-8 0 16,-20-8 2-16,-10-6 0 15,-7 0 2-15,0-20 41 0,2-16 0 16,-5-14 3-16,-2-15-48 15,-20-5-6-15,-8-2-14 16,5 9-69-16,5 10-1 16,10 21-14-16,7 18-36 15,3 11-106-15,0 0-179 16</inkml:trace>
  <inkml:trace contextRef="#ctx0" brushRef="#br2" timeOffset="195175.31">3363 14783 387 0,'0'0'107'16,"0"0"146"-16,0 0-80 0,0 0-59 15,0 0-77-15,0 0-37 16,14 12-14-16,2 25 2 16,9 10 12-16,-5 7 0 15,2-3 3-15,-4-1-9 16,-9-16-89-16,0-9-54 15,-6-12-41-15,-3-13 5 16,0 0-16-16,-3-16 128 16,-15-13-62-16,-9-4 135 15,0 2 17-15,-1 5 66 16,4 2 58-16,2 13 1 16,10 5 21-16,3 4 6 0,3 2-61 15,3 0-66-15,3 0-42 16,0-3-17-16,0 3-6 15,21 0-63-15,9-4 65 16,4-5 12-16,2-2-3 16,-6-4 11-16,-2-2-24 15,-7-3 25-15,-6-3 17 16,-5 2-7-16,-4-1 28 16,-6-4 5-16,0 6 7 15,0 6 20-15,0 8-2 16,0 6-21-16,0 0 3 15,0 0-50-15,0 6-4 16,9 17-17-16,3 8 21 0,6 4 0 16,-2-8 0-16,-2-3 0 15,-4-8 1-15,-1-7-1 16,-1-6-2-16,-1-3 0 16,5 0 2-16,3-12 6 15,6-12 4-15,-2 2-5 16,2 1 8-16,-3 4-11 15,-3 8-4-15,4 6 0 16,-1 3-18-16,2 3 19 16,2 18-10-16,-7 11-10 15,0 4-27-15,-9 11-50 16,7 6-64-16,-4-1-40 16,9-6 4-16</inkml:trace>
  <inkml:trace contextRef="#ctx0" brushRef="#br2" timeOffset="195640.61">4218 14723 391 0,'0'0'30'15,"0"0"135"-15,0 0 24 16,0 0-130-16,0 0-59 16,0 0-12-16,19 43-2 0,4 10 14 15,5 16 13-15,2 1 5 16,-6-1-18-16,-2-13-6 15,-1-13-2-15,-3-12-107 16,-2-16-49-16,-2-15 26 16,-2 0-35-16,-5-26 35 15</inkml:trace>
  <inkml:trace contextRef="#ctx0" brushRef="#br2" timeOffset="196845.31">4403 15004 22 0,'0'0'92'0,"0"0"24"15,-79-54-2-15,61 49-12 16,5 5-2-16,5 0-35 15,5 0-10-15,3 0-44 16,0-3-11-16,0-1 0 0,24-6-27 16,16-10 27-16,11-5 1 15,7-3 3-15,0-1-8 16,-10 0-51-16,-12 5 34 16,-6 1 20-16,-14 10 1 15,-10 9 3-15,-6 4 1 16,0 0-2-16,0 0 11 15,0 0-13-15,3 21-11 16,3 1 11-16,9 4 23 16,-3-2-13-16,4-9-1 15,1-1-7-15,2-7 7 16,0-7-8-16,-2 0-1 16,5-7 14-16,-4-12 2 15,-3-2 4-15,-3-7-12 0,-5 1-3 16,-7 0-1-16,-3 1 19 15,-16 6-23-15,-8 4 3 16,2 12-2-16,-2 4 23 16,3 7-21-16,-3 23 9 15,5 13-20-15,7 10 8 16,12 0 0-16,3-4 3 16,10-4-2-16,13-10-2 15,7-16-4-15,8-9 5 16,1-10 3-16,10-14-3 15,2-22 8-15,3-9-2 16,-8-8-6-16,-6 5-7 16,-16-1-20-16,-15 1-9 0,-9 9 28 15,-6 7 1-15,-10 15 2 16,-4 12 4-16,1 5 1 16,1 5-4-16,3 15-5 15,2 1 9-15,10-4-5 16,3-1 5-16,0-9-5 15,10-1-1-15,14-6 4 16,10 0 2-16,2-10 0 16,-3-4 0-16,0 3 17 15,-8 3-13-15,-5 5-8 16,-1 3 4-16,-3 0-9 16,-4 16 9-16,-1 4-7 0,-1 6 7 15,-4 1 21-15,0-4-15 16,0-6 5-16,-1-8-6 15,0-3-4-15,0-6-1 16,7 0 0-16,4-3 0 16,4-16-14-16,2-11 3 15,-1-6-50-15,-6-3 39 16,-2 1 22-16,-2 3 17 16,-8 7-4-16,0 13 6 15,-3 11 57-15,0 4-23 16,0 0-6-16,0 0-47 15,0 4-11-15,0 11 11 16,0 6 4-16,6 1 9 0,1-5 9 16,-1-7-17-16,0-3 2 15,3-4 5-15,3-3-10 16,3 0 9-16,9 0-2 16,1-17-5-16,5-8 32 15,-5-2-29-15,-7-6 3 16,-3 2 4-16,-3 6-6 15,-6 8-3-15,-3 10-5 16,1 7-11-16,-1 0 7 16,8 17-47-16,5 7 50 15,5 5 1-15,0-6 0 16,-2-3 2-16,-5-7-2 16,-2-6 0-16,-2-7-6 15,-4 0 9-15,5 0-3 0,-1-14 18 16,2-6-5-16,4-6 3 15,-2-3-16-15,2 2 3 16,-1 8 13-16,-4 2-9 16,-1 10-7-16,2 7 8 15,9 0-8-15,1 4-7 16,2 9 1-16,0 6 6 16,0-5-3-16,-5-1 3 15,-4-9-4-15,3-4-14 16,0 0-56-16,3-12-117 0,-2-13-308 15</inkml:trace>
  <inkml:trace contextRef="#ctx0" brushRef="#br2" timeOffset="197783.3">6994 14171 501 0,'0'0'31'0,"0"0"154"16,0 0-75-16,0 0-41 15,0 0-40-15,0 0-25 16,-109-26-4-16,63 56 7 16,4 10 4-16,6 5-11 15,9-4 0-15,11-2 6 16,13-13-6-16,3-12-10 0,10-5 7 16,20-9-11-1,9-15 13-15,9-26 2 0,4-10-1 16,-3-10 0-16,-10-1-2 15,-8-4-2-15,-10-4 4 16,-15-6 6-16,-6 3 3 16,0 7-3-16,-6 20-5 15,-7 22 34-15,5 16-22 16,-1 8 4-16,-1 29-17 16,-2 34-21-16,6 20 21 15,6 12-7-15,0-2 7 16,18-18 1-16,16-12-1 0,2-17-6 15,1-19 6 1,5-20-6-16,1-7 1 16,5-27 5-16,-2-19 0 0,-4-13 0 15,-9-3-11-15,-11-5-8 16,-16 1 12-16,-6 7 7 16,0 19 11-16,-3 19-6 15,0 18 25-15,-3 6-16 16,0 28-14-16,3 18-4 15,-1 11 1-15,4-2 6 16,0-8-6-16,10-8 1 16,8-12-32-16,6-16-72 15,6-11-62-15,-2-9-15 16,-1-27-105-16</inkml:trace>
  <inkml:trace contextRef="#ctx0" brushRef="#br2" timeOffset="198004.4">7471 13514 502 0,'0'0'32'0,"0"0"-1"15,-48 95 45-15,48-61-66 16,0-7-4-16,17-10-6 16,5-8 0-16,-2-9 0 15,2 0 3-15,0-12 3 16,-4-13-6-16,-6-5-28 15,-12 1-6-15,0 2 24 16,-9 8-75-16,-15 19-67 0,-1 4 9 16</inkml:trace>
  <inkml:trace contextRef="#ctx0" brushRef="#br2" timeOffset="198607.42">7528 14096 326 0,'0'0'58'0,"52"-90"73"16,-27 34-49-16,-2 0-40 0,-4-2 1 16,-7 7 1-1,-7 12-24-15,-1 14-10 0,-4 14 29 16,0 10-12-1,0 1 31-15,0 0-58 0,-4 17-15 16,-7 12 12-16,2 7 3 16,0 7 9-16,5-6-1 15,4-8-6-15,0-4 23 16,7-7-21-16,8-3-1 16,12-6 15-16,6 4-17 15,1-4 7-15,-1 2-1 16,-6-2-7-16,-8-2 1 15,-13 7-1-15,-6 6-5 16,0 6 3-16,-28 10 4 0,-8 3-4 16,-7 2-7-16,1-8-46 15,9-13 41-15,8-14-63 16,8-9 6-16,14-33 40 16,3-25-99-16,9-17 17 15,15-15-66-15,2-9 87 16,2 6 61-16,-4 13 31 15,1 24 189-15,-4 19 11 16,-12 20-16-16,-3 13-24 16,-3 7-73-16,7 5-87 15,4 24 1-15,8 14-1 0,2 20 4 16,-3 9 14 0,6 11-15-16,-5-1 8 0,2-6-11 15,-12-12-39-15,-6-20-65 16,-6-12-54-16,0-13-18 15,0-12-7-15,-12-7-11 16</inkml:trace>
  <inkml:trace contextRef="#ctx0" brushRef="#br2" timeOffset="199725.41">7799 13967 154 0,'0'0'298'16,"0"0"-58"-16,0 0-41 15,0 0-132-15,0 0-67 16,0 0-4-16,-3-23-61 15,45 13 15-15,15-7-17 0,10-6-46 16,-6-10 5 0,-9 1-11-16,-13-1 1 0,-15 5 78 15,-8 6 40-15,-13 6 88 16,-3 9-27-16,-3 7 42 16,-16 0-13-16,-8 10-58 15,5 19-6-15,-1 7-21 16,7 0-2-16,13 1 8 15,3-3-11-15,3-9 0 16,16-11 0-16,4-8-4 16,2-6-1-16,2 0-22 15,-2-20 12-15,-1-5-14 16,-6-5-7-16,3-1 1 0,-2-1 20 16,-7 2-49-16,-4 13 35 15,-5 4 3-15,-3 9 26 16,0 4 11-16,0 4-6 15,0 16 0-15,0 10 36 16,0 2-6-16,10-5-13 16,8-8-14-16,0-4-2 15,4-13 7-15,-2-2-9 16,5-3 14-16,-4-23 6 16,-3-3-7-16,1-5 17 15,-4-2-25-15,3 2 8 16,3 8-4-16,-3 6 18 15,1 7-11-15,-4 7 53 16,-3 6-53-16,3 0-12 16,3 0-8-16,-2 0-4 0,-1 9 0 15,0-1 8-15,-3-5 0 16,-6 0-4-16,-3-3 1 16,0 0 16-16,0 0-17 15,4-4 19-15,-4-9 39 16,-2-6-36-16,-1 2 9 15,0 1-26-15,-7 4-3 16,-6 7 54-16,-2 5-36 16,-3 0-11-16,3 16 2 15,-4 7-8-15,1 4-2 16,6 6-1-16,3-1 1 16,6 2-6-16,3-4 5 0,0-7-6 15,3-7 4-15,15-6-29 16,3-10-9-16,7-5 6 15,5-19-27-15,0-7-18 16,-2-8-44-16,2 0-29 16,0 2 29-16,-8 1 41 15,-1 5 43-15,-9 12-12 16,-12 7 51-16,-3 7 122 16,0 5 31-16,0 0-28 15,-12 0-51-15,0 0-39 16,0 0 6-16,3 7 1 15,0 0-34-15,6 1 2 16,3 1-10-16,0 1-8 16,0 0 6-16,9 0-60 15,8-7-5-15,2-3-35 0,3 0 32 16,-2-17 28-16,-4-3-38 16,-7 0 27-16,-9 1 33 15,0 6 16-15,0-1 4 16,-9 5 60-16,-10 9 10 15,2 0 16-15,-8 6-35 16,-2 21 14-16,-4 12 6 16,4 14-10-16,9 3 13 15,6 3-30-15,12-5-28 16,0-7-4-16,18-13-12 0,13-13-5 16,8-15 3-16,13-6-9 15,8-19-30-15,-2-18-6 16,-7-2-93-16,-14-4-14 15,-22 6-76-15</inkml:trace>
  <inkml:trace contextRef="#ctx0" brushRef="#br2" timeOffset="200557.3">814 16824 282 0,'0'0'29'16,"0"0"120"-16,0 0-44 16,0 0-33-16,0 0-9 0,0 0-60 15,-25 13-3-15,31 27-3 16,7 16 3-16,5 6 10 16,4-4-9-16,-4-10 3 15,-1-12 0-15,-8-16 1 16,-2-10-5-16,-4-10 9 15,0 0-1-15,0 0 38 16,0-5 9-16,3-17-9 16,7-7 20-16,1-8-52 15,8 2-10-15,2 5-4 16,4 8-2-16,5 12 0 0,3 10-17 16,3 0-18-1,-3 15 27-15,-8 9-13 0,-7 2 13 16,-12 1 1-16,-9 5 1 15,0 2 6-15,-27 5 2 16,-10 5 0-16,-7-4-6 16,1-8-3-16,4-9-9 15,8-20 3-15,10-6-48 16,14-34-41-16,7-18-133 16,15-6 26-16,23-1 96 15</inkml:trace>
  <inkml:trace contextRef="#ctx0" brushRef="#br2" timeOffset="201053.18">1233 16874 63 0,'0'0'65'16,"0"0"59"-16,0 0-55 15,33 72-38-15,-21-55 5 16,6-5-20-16,-3-4-12 16,1-8 11-16,5 0-8 15,0-16 12-15,3-7-5 16,-6-8-5-16,-5-1-9 15,-5-2-49-15,-8 2 42 16,-5 2 0-16,-17 7 4 16,-5 5 3-16,1 15 2 15,1 3 32-15,4 22-17 16,6 20-16-16,8 13 1 16,7 9 16-16,21-5-15 0,18-3 15 15,8-9 0-15,5-15-13 16,-1-13-1-16,0-11-4 15,-6-11 0-15,1-27 14 16,-1-13-2-16,-4-14 0 16,-6-2-4-16,-13-11-8 15,-16-2-5-15,-6-6 5 16,-22-2 3-16,-14 0 18 16,0 24-13-16,12 16 15 15,12 25 70-15,12 15-13 16,0 20-80-16,11 25-30 15,17 9 30-15,14 10 24 0,7-3-19 16,-4-2 7 0,4-4-1-16,-7-6-9 0,1-10-2 15,-10-11-3-15,-8-11-92 16,-8-14-63-16,-8-3-41 16,-9-8-74-16</inkml:trace>
  <inkml:trace contextRef="#ctx0" brushRef="#br2" timeOffset="201569.58">1716 16779 347 0,'0'0'45'0,"0"0"51"15,0 0-37-15,0 0-58 16,0 0-1-16,0 0 6 0,69 39-5 16,-2-39 6-1,-1-17-1-15,-5-10-4 0,-12 5-2 16,-13 3-38-16,-12 5 28 15,-12 4 1-15,-9 5 9 16,-3 3 25-16,0 2 23 16,0 0-9-16,0 0-28 15,0 2-11-15,0 15 0 16,3 7-9-16,13 5 6 16,5-5 0-16,7-7 3 15,-2-8-1-15,-1-6-3 16,-1-3 4-16,-2-3 1 0,-5-13 2 15,-1-7 2-15,-7 0 4 16,0-1-7-16,-5 5 7 16,1 4-9-16,-2 10-10 15,0 1 4-15,3 4-16 16,9 0-4-16,3 7 21 16,7 0 5-16,5 0-1 15,-2-7 1-15,-4 0 0 16,-4 0 2-16,-7-14 0 15,-4-6 13-15,-3-6 33 16,-6-1-16-16,0 1 20 16,-6-4-3-16,-16-3-8 15,-5 4-9-15,6 9-32 16,3 6 0-16,9 10-2 16,6 4-44-16,3 8-115 0,0 15-23 15,15 3-30-15</inkml:trace>
  <inkml:trace contextRef="#ctx0" brushRef="#br2" timeOffset="202575.4">2729 16480 296 0,'0'0'141'0,"0"0"-25"16,0 0 2-16,0 0-88 15,0 0-29-15,0 0-1 0,5-3-7 16,4 3-4-1,4 0 2-15,5-7 9 0,3-5 15 16,-2-5-15-16,-2-3-23 16,-1 1 1-16,-7-1-9 15,-9-1 19-15,0 6 6 16,-6 1 2-16,-16 4 4 16,-5 10 0-16,-3 0 0 15,-3 14 9-15,5 19-8 16,5 6 15-16,7 6 10 15,13 5-12-15,3-4 21 16,9-5-33-16,18-11-1 16,12-12-2-16,10-11 0 15,6-7-36-15,15-19-10 16,2-20-3-16,4-4 10 0,-12-4-104 16,-15 0 32-16,-19 2 59 15,-18 9 53-15,-12-1 6 16,0 7 56-16,-15 14 17 15,2 6 38-15,2 7-10 16,1 3 6-16,4 3-60 16,3 11-53-16,3 8 0 15,0 1-1-15,9-3 2 16,9-3-5-16,1-7 4 16,-1-6 0-16,3-4-8 15,-6 0 6-15,3 0 2 16,-6-11 0-16,-2-9-24 0,-7 0 21 15,-3-3 3 1,0-1 2-16,-13 5 3 0,-7-1-3 16,1 4 18-16,1 9-4 15,0 7 8-15,0 4 8 16,0 25-32-16,5 7 0 16,4 10 2-16,9 1 0 15,0-4-4-15,6-7 2 16,18-9-10-16,4-10 7 15,5-17-42-15,7-3 0 16,3-24 11-16,2-6-35 16,3-7 7-16,-9 1 27 15,-8 2 7-15,-10 2 28 16,-15 1 6-16,-6 4 48 16,0 6 44-16,0 5 11 0,-3 6 37 15,-2 6-35-15,2 7-53 16,2 0 41-16,1 0-61 15,0 0-30-15,0 0-8 16,0 7-1-16,0 7-12 16,4 6 4-16,7 6 9 15,2-7-6-15,-1-5 6 16,-1-5-6-16,-4-5 2 16,-4-4 4-16,3 0-5 15,3 0 3-15,6-17 2 16,3-16 18-16,4-4-18 15,-4-7-15-15,0 10 1 0,-5 10-9 16,-1 8 15-16,-1 8 2 16,2 8-13-16,2 0 16 15,6 11-22-15,4 12 8 16,-1 4 13-16,2-1-58 16,2-4-64-16,9-5-80 15,2-12-15-15,9-5-177 16</inkml:trace>
  <inkml:trace contextRef="#ctx0" brushRef="#br2" timeOffset="205598.36">4980 15783 203 0,'0'0'34'16,"0"0"30"-16,0 0 25 0,0 0-47 15,0 0 9 1,-9-76-2-16,-1 67 6 0,-2 2 38 15,-2 7-39-15,1 0 5 16,-9 0 20-16,-1 24-71 16,-5 22-8-16,1 9 0 15,11 8-1-15,8-6 1 16,8-7-2-16,0-14-16 16,21-14 15-16,0-12-35 15,3-10 1-15,4-9 16 0,-1-21 21 16,1-13-2-1,-4-1 6-15,-6 2-3 0,-9 3 20 16,-6 5-21-16,-3 5 1 16,0 13 17-16,0 6-13 15,-3 6 6-15,0 4-11 16,3 0-23-16,0 14 7 16,0 11-32-16,15 5 39 15,4-1 8-15,4-7-26 16,4-10-12-16,1-7-9 15,-1-5 29-15,-2-3 16 16,-4-16 3-16,-6-6 0 16,1-6 1-16,-8 1 8 15,-4 1-9-15,-4-1 28 16,0 4 12-16,0 12-4 0,0 4-14 16,0 7-11-16,0 3-11 15,0 0-24-15,0 10-4 16,15 7-5-16,9 1 23 15,3-3 8-15,1-8-26 16,-1-7 12-16,-3 0 9 16,-2-4 7-16,-2-12 1 15,-4 2-1-15,-7-6 1 16,-3 4 12-16,-6 0 7 16,0 4 34-16,0 4-14 15,0 4-2-15,0 1 12 16,0 3-17-16,0 0-13 15,0 0 17-15,0 0-35 0,0 0 1 16,0 0-2-16,0 0 1 16,0 0 13-16,0 0 2 15,0 0 15-15,0 0 19 16,0 0-21-16,0 0 0 16,0 0-2-16,0 0-14 15,0 0 12-15,0 0-26 16,0 0 1-16,0 0 11 15,0 0-12-15,0 0 5 16,0 0 8-16,0 0-9 16,0 0 30-16,0 0-30 15,0 0 0-15,0 0 3 0,0 0-6 16,0 0-1 0,0 0 0-16,0 0-1 0,0 0-2 15,0 0 3 1,0 0-3-16,0 0-4 0,0 0 7 15,0-7 0-15,0-2-1 16,0 3 4-16,0 1-3 16,0 2 0-16,0 3 0 15,0 0-7-15,0 0 4 16,0 0-9-16,0 0 2 16,0 0-14-16,0 0 24 15,0 0-25-15,0 0 8 16,0 0 16-16,0 0-7 15,0 0 3-15,0 0 5 0,0 0 0 16,0 0-10-16,0 0 7 16,0 0-14-16,0 0 13 15,0 0-14-15,0 0 8 16,0 0 5-16,0 0 3 16,0 0-8-16,0 0-1 15,0 0-45-15,0 10-62 16,9 13-174-16,-3 11 134 15,0 5-83-15</inkml:trace>
  <inkml:trace contextRef="#ctx0" brushRef="#br2" timeOffset="206280.68">5432 15612 125 0,'0'0'54'0,"0"0"18"16,0 0 20-16,0 0-39 15,0 0 45-15,0 0-26 16,0-29-22-16,0 34-28 16,0 12-21-16,3 10 20 15,12 6 16-15,6-3-26 16,1-10-8-16,2-4-2 15,3-9-2-15,-3-7 0 16,6-7 1-16,1-26 17 16,-4-11-13-16,1-2-4 15,-10-3-34-15,-9 6 27 0,-9 10 7 16,0 8 21 0,0 8 0-16,0 9 33 0,-3 8 17 15,3 0 0 1,0 0-66-16,0 28-1 0,0 13-4 15,16 16 1-15,10 9 1 16,17 7 5-16,15 4-3 16,14 5 3-16,8-1 5 15,-5-3-9-15,-9-9 13 16,-20-6-16-16,-24-17 0 16,-19-7 4-16,-6-6 20 15,-34-1 34-15,-17-5-22 0,-17-7-13 16,-10-13 1-1,-1-7-21-15,6-35 0 0,19-16-3 16,23-19-10-16,25-13-18 16,15-4-80-16,43-3-91 15,20 1-72-15,11 0-88 16</inkml:trace>
  <inkml:trace contextRef="#ctx0" brushRef="#br2" timeOffset="206489.73">6433 15097 852 0,'0'0'93'0,"0"0"111"16,0 0-189-16,0 0-15 0,0 0-24 16,6 99 23-1,18-33-1-15,-2 9 1 0,-4-1-5 16,0-8-91-16,-6-10-57 15,-2-23-116-15,-4-20-8 16,-6-13-53-16</inkml:trace>
  <inkml:trace contextRef="#ctx0" brushRef="#br2" timeOffset="207487.41">6357 15394 315 0,'0'0'167'15,"0"0"30"-15,0 0-84 16,0 0-57-16,0 0-56 15,0 0-12-15,21-7-52 16,34-6 61-16,12-4-84 0,2-8-34 16,-8-2 6-16,-3 1-23 15,-15 5 98-15,-16 6 40 16,-12 8 0-16,-12 4 75 16,-3 3 70-16,0 0-11 15,0 3-1-15,-12 9-92 16,-1 5-27-16,5-2 3 15,8 3-17-15,0-4 0 16,0-4-5-16,21-5 5 16,3-5-14-16,4 0 0 15,2-12-28-15,1-12-26 0,-8 1-36 16,-7-4 39 0,-10 2 20-16,-6 2 23 0,0 2 22 15,-22 3 24-15,-5 8 29 16,-7 10 1-16,-2 0 54 15,0 19-61-15,3 17 11 16,8 10-45-16,7 4 18 16,18 2-25-16,0-8-2 15,24-11-4-15,16-16 8 16,8-14-11-16,7-6 3 16,3-30-29-16,0-12 8 15,2-6-32-15,-2-3-35 0,-10 0 34 16,-12 4 14-1,-14 3 28-15,-17 8 12 0,-5 8 0 16,-14 11 47-16,-11 14-5 16,1 6 30-16,3 9-26 15,0 15-44-15,8-2 4 16,10-2-6-16,3-3 0 16,7-3-4-16,19-8 4 15,12-6-9-15,12 0-11 16,-1-16 3-16,-1 2 7 15,-10 1 0-15,-14 6 10 16,-9 7 1-16,-6 0-1 16,-4 3-3-16,2 18 3 15,-1 5 32-15,0 4 19 16,3-7-28-16,-2-7-20 0,2-7 10 16,2-9-10-16,8 0-3 15,5-8 13-15,4-19-3 16,-1-5-10-16,-3-7-28 15,-6-2 12-15,-9 1 16 16,-3 3 0-16,-2 10 0 16,-4 15 9-16,0 10-8 15,0 2-1-15,0 0-1 16,3 0-22-16,0 5 15 16,5 4-2-16,1 2 10 15,4-5 7-15,-1-2-6 16,6-4 6-16,0 0 0 15,6-16 7-15,-5-1 23 16,-1 4-31-16,0-1 2 0,-6 8-3 16,1 2-2-16,1 4-6 15,2 0 1-15,9 0 2 16,-2 10-4-16,1-3 4 16,4 0 0-16,-1-7 11 15,1 0-9-15,2-7 1 16,0-12-3-16,-2-5-65 15,-5 4-48-15,-10-2-127 16,-7 8-189-16</inkml:trace>
  <inkml:trace contextRef="#ctx0" brushRef="#br2" timeOffset="208261.55">2492 17495 280 0,'0'0'57'16,"0"0"85"-16,0 0-34 0,0 0 30 16,0 0-72-16,0 0 15 15,-61-36-32-15,61 77-49 16,0 26-1-16,3 19-4 16,22 7 5-16,5-7 0 15,6-7-2-15,3-7 5 16,-4-6-6-16,-5-15-30 15,-7-9-87-15,-10-9 10 16,-13-9-19-16,0-4 36 16,-27-4-8-16,-13-6-85 15</inkml:trace>
  <inkml:trace contextRef="#ctx0" brushRef="#br2" timeOffset="210150.34">2382 17752 3 0,'0'0'52'16,"0"0"10"-16,0 0-12 16,0 0-18-16,0 0 6 15,0 0 4-15,-20 7-4 16,14-6 26-16,-4 5-13 16,1-3-10-16,-5 8-8 15,0-3-7-15,0 3 5 16,1 2 5-16,1-1-35 15,0 2 55-15,3-8-20 0,6-1 11 16,0-4 1-16,3-1-16 16,0 0-20-16,0 0-12 15,21-1 4-15,13-13-4 16,14-10 2-16,10-6 17 16,5-2 7-16,-2-5 1 15,-4-1-8-15,-8 7-1 16,-15 8-18-16,-12 9 8 15,-11 9-8-15,-11 5-7 16,0 0-14-16,0 0-55 16,0 10-10-16,0 16-35 15,0 4-61-15,0-5-138 16</inkml:trace>
  <inkml:trace contextRef="#ctx0" brushRef="#br2" timeOffset="211276.06">2895 17558 387 0,'0'0'26'0,"0"0"-22"15,0 0 99-15,0 0-57 16,0 0-26-16,0 0-19 0,-18-17 4 15,18-12-2-15,6-11-2 16,-3-4 2-16,0-2-3 16,-3-11 0-16,-6 0 5 15,-13 4-1-15,-1 12-2 16,2 19 24-16,3 15 28 16,-1 7 0-16,1 6-52 15,-6 21 4-15,5 10-12 16,5-3-2-16,8 0 3 15,3-4 1-15,5-13-6 16,17-11-9-16,6-6-1 16,2 0 4-16,6-23 7 15,-6 0 7-15,0-4 2 16,-5 3 6-16,-2 12-5 16,-4 0 6-16,-3 12-7 0,-1 0 3 15,0 9 2-15,3 18-3 16,3 9 8-16,1-4 2 15,-1-4-10-15,0-9-1 16,-2-11-1-16,1-8-7 16,10 0 4-16,1-17-3 15,5-17-11-15,7-12-32 16,-4 0-15-16,-3 2 37 16,-11 8 20-16,-9 5 7 15,-10 12 7-15,-4 9 4 16,-2 8 58-16,0 2 46 15,0 0-34-15,0 9-26 0,0 6-42 16,0 7-9-16,0 2-8 16,3-5 2-16,13-6 2 15,4-5-2-15,-1-8-2 16,8 0 3-16,-2-12-6 16,1-10-23-16,-1-8 4 15,-4 3-29-15,-9 0 33 16,-12 8-9-16,0-1 31 15,-11 7 11-15,-14 0 11 16,-5 9 13-16,-1 4 12 16,1 0-21-16,5 21 11 15,2 11-29-15,13 6-8 16,7 4 4-16,3-6-4 16,16-7 3-16,11-12-12 15,7-10 5-15,2-7-1 0,3-16 0 16,-6-14 5-16,0-6 6 15,-5-3-4-15,-1 0-1 16,-5 4 16-16,-7 2-17 16,-6 13 21-16,-6 9-3 15,-3 11-16-15,0 0 5 16,6 8-7-16,6 11-11 16,10 8 4-16,5 3 12 15,3-5-5-15,-2-6 0 16,-1-10 1-16,-3-8-4 0,-6-1 0 15,-2-1 3-15,-2-16-3 16,-5-5 6-16,4-6-3 16,-7-1 0-16,3 0-1 15,0 8-2-15,-3 5-2 16,-3 12 5-16,3 4-4 16,3 0-6-16,6 7 10 15,4 6 0-15,2 1 3 16,3-2-1-16,1-2-2 15,-4-3 0-15,-3-4-3 16,-2-3 3-16,-5 0-14 16,1-15-23-16,-5-7-66 15,-1 0-89-15,0 2-212 0</inkml:trace>
  <inkml:trace contextRef="#ctx0" brushRef="#br2" timeOffset="211776.89">4940 16474 288 0,'0'0'182'15,"0"0"-34"-15,0 0 39 16,0 0-92-16,0 0-63 15,0 0-32-15,1 50 0 16,23 5 35-16,6 11 6 16,-3-2-5-16,3-5-12 15,-5-3-10-15,-4-11 7 16,-9-11-20-16,-2-13-1 16,-5-12 2-16,-5-9 1 15,0 0 5-15,1 0 6 0,1 0 9 16,-1 0 20-16,2 0-33 15,5 0-10-15,8-6-1 16,11-4 1-16,9 2-3 16,7 2-26-16,5 0-94 15,2 0-118-15,0-6-238 16</inkml:trace>
  <inkml:trace contextRef="#ctx0" brushRef="#br2" timeOffset="212490.8">6188 16715 401 0,'0'0'14'16,"0"0"14"-16,0 0 20 16,0 0 3-16,0 0-30 0,0 0-15 15,85 30 17-15,-62-44-19 16,5-18 21-16,-1-11-15 15,0-10-9-15,-2-3 5 16,-7 0-6-16,-6-2 0 16,-9 7 12-16,-3 6-9 15,0 16 7-15,0 14 38 16,0 8 5-16,-3 7 11 16,3 0-52-16,0 16-12 15,0 14-12-15,9 7 12 16,13-1 11-16,2-5-10 15,3-9 3-15,1-13-5 0,5-9 1 16,0 0 0-16,1-25-7 16,2-13 6-16,0-8-29 15,-6-4-12-15,-8-2-21 16,-10-2 49-16,-12 0 12 16,0 4 2-16,0 10 34 15,0 13 8-15,0 13 58 16,-3 12 19-16,3 2-33 15,-3 0-13-15,3 4-68 16,0 18 1-16,0 7-12 16,6 5 6-16,18-1-1 15,7-8 1-15,2-5-3 16,3-6-11-16,1-1 12 16,-13-6 2-16,-9 0-6 0,-9-1 6 15,-6 5-35-15,-6 12-21 16,-21 2-17-16,-12 9-40 15,-16-4-31-15,-6-7-82 16,-2-12-103-16</inkml:trace>
  <inkml:trace contextRef="#ctx0" brushRef="#br2" timeOffset="212641.19">6518 15763 785 0,'0'0'131'0,"0"0"46"15,0 0-99-15,0 0-76 16,0 0-2-16,0 0-47 16,-24 53-154-16,21-10-197 15</inkml:trace>
  <inkml:trace contextRef="#ctx0" brushRef="#br2" timeOffset="-214337.16">7702 16243 37 0,'0'0'535'16,"0"0"-430"-16,0 0 102 15,0 0-62-15,0 0-70 16,0 0-17-16,0-53-10 15,0 4-22-15,0-8-25 16,3-12-1-16,8 4 2 16,-2 3 6-16,1 7-8 15,-1 9 0-15,-6 22 4 16,0 12-3-16,-3 12-1 16,0 0-1-16,3 19-17 15,6 21 7-15,6 13-2 0,4 12 8 16,5-1 4-16,-6-5-12 15,0-12 11-15,-6-14-1 16,-9-16 3-16,-3-5-5 16,0-2 7-16,-6-1-2 15,-15 6 13-15,-10-3-11 16,-2-5 5-16,0-7-4 16,2 0 0-16,7-17 4 15,9-19-7-15,12-17-12 16,3-9 9-16,25-4-10 15,14 6 12-15,10 10 0 16,8 8 1-16,0 15 8 0,4 10-8 16,-3 11 0-16,-6 6 3 15,-13 13-3-15,-6 17 0 16,-11 7 1-16,-11 5 0 16,-8 8 16-16,-3-1-17 15,0-3 0-15,-9-6 11 16,1-20-11-16,2-6 9 15,3-14-1-15,3 0 10 16,0-11 30-16,0-26-28 16,0-16-10-16,17-14-10 0,8-4 1 15,2 15-6 1,1 13 5-16,2 14-1 16,-2 13-13-16,-1 15 13 0,-1 1-17 15,-1 20 1-15,-1 13-9 16,-5 10 18-16,-4-4-2 15,-7-2-7-15,-1-15 16 16,-1-8-20-16,-6-11 21 16,3-3-3-16,0 0 7 15,6-17-8-15,12-15 4 16,7-14 0-16,5-11 8 16,0-2-8-16,-2 4 0 15,-7 13 0-15,-5 20 1 16,-12 12-2-16,0 10-1 15,2 3-11-15,1 23 9 0,2 11 0 16,6 7 4 0,-6-1 0-16,4-11 0 0,1-9-38 15,-1-9-30-15,-1-14-7 16,9 0 16-16,4-23-20 16,2-11-15-16,0-11 22 15,-8 1 9-15,-8-3 63 16,-14 3 7-16,0 6-2 15,-4 8 35-15,-10 12-7 16,-4 14 48-16,-3 4-37 16,-4 19-39-16,2 15-5 15,4 11-4-15,10-1 4 16,9-5-5-16,0-8 5 16,9-9-7-16,16-12 5 15,-1-9-7-15,0-1 6 0,3-16 3 16,0-12 2-16,-8-2 24 15,-4-4-19-15,-3 0 20 16,-3 0 25-16,-3 4-16 16,-6 13-21-16,0 8 4 15,0 9-9-15,0 0 8 16,0 20-18-16,3 13-8 16,0 6 8-16,7 5 2 15,4-6 3-15,2-9-5 16,2-7-2-16,3-12-7 0,-2-7 9 15,4-3-4 1,-1-17 2-16,5-13 2 0,-2-12-21 16,-5-11-41-16,-4-3 62 15,-4-5-2-15,-9-11 2 16,-3-7 0-16,0 0 19 16,0 4-10-16,0 12 34 15,-6 25-1-15,3 20-1 16,-3 16 71-16,6 2-89 15,-6 4-23-15,0 19-5 16,-1 17-5-16,4 10 10 16,3 15 0-16,0 5 1 15,10 3 5-15,14-1-6 16,6-9-1-16,10-13-2 16,-4-18-5-16,1-12-83 0,-1-19 71 15,-6-1-59-15,-2-17 39 16,-1-16 0-16,-8-7-20 15,-2-7 34-15,-7-1 26 16,-4-5 7-16,-3-4 1 16,0-5 21-16,-3-1 10 15,0-3-13-15,0 6 30 16,0 11 0-16,-3 13 29 16,0 20-19-16,-3 9-15 15,6 7-16-15,-4 0-3 16,4 19-32-16,-3 12-9 15,3 7 9-15,0 15 0 0,0 1 9 16,10 5-5-16,10-6-1 16,5-1 3-16,2-8-6 15,1-9-5-15,-1-15-52 16,1-9-72-16,2-11 16 16,0-8-9-16,-2-21-93 15,2-12 103-15,-7 0-9 16,-4-2 62-16,-3 2 22 15,-5 1 12-15,-5 15-16 16,-6 8-12-16,0 15 53 16,0 2 50-16,0 13 23 15,-11 16-6-15,-2 4 11 0,7 0-30 16,6-7-23-16,0-5-20 16,0-8 0-1,13-6-7-15,4-7 2 0,8 0-5 16,2-20-41-16,-2-7-14 15,-5-3-60-15,-4 1 21 16,-10 2 53-16,-6 0 46 16,0 5 35-16,-12-2 35 15,-11 14-23-15,3 3 49 16,-10 7 10-16,2 20-41 16,-5 21 30-16,3 8 16 15,5 11-40-15,16-2 4 16,9 3-48-16,0-5-22 0,31-10-5 15,12-13-4 1,8-21-23-16,9-12-10 0,1-12-24 16,-3-24-15-16,-12-8-15 15,-10-9 55-15,-9-3 35 16,-18 3-4-16,-6 7 5 16,-3 10 8-16,0 9-4 15,-12 8 40-15,0 10 93 16,0 8-56-16,3 1-3 15,2 0-41-15,7 0-27 16,0 4-9-16,0 2-1 16,16 4-6-16,11-4 5 15,8-3-7-15,9-3 1 0,-1 0-36 16,-1-6-1 0,-6 0 28-16,-2-1-3 0,-13 7 14 15,-3 0 0-15,-9 9-36 16,-6 15 41-16,-3 6 12 15,0 12 16-15,-3-2 17 16,-6 1-38-16,2-10 1 16,6-11-8-16,1-12-4 15,17-8-52-15,19-20-105 16,13-17-203-16</inkml:trace>
  <inkml:trace contextRef="#ctx0" brushRef="#br2" timeOffset="-212806.26">6998 17056 355 0,'0'0'72'0,"0"0"102"15,0 0-23-15,0 0-90 16,0 0-46-16,0 0 3 16,3 111-8-16,9-37 44 15,3 1-22-15,0-9-31 16,1-16-1-16,-5-13 0 16,-2-17-1-16,-6-7-2 0,0-7-37 15,-3-5-54-15,0-1 27 16,-12 0 19-16,-12-1-21 15,-12-12 17-15,-1-1 52 16,1 2 5-16,3 4 37 16,11 2 65-16,4 3 9 15,12 0-13-15,6 3-37 16,0-4-54-16,0-3-12 16,12-8-4-16,25-12-19 15,11-14 17-15,15-7-6 16,-2-3-30-16,-3 3 1 15,-9 5 12-15,-10 6-6 16,-15 7 24-16,-12 4 14 16,-9 2-3-16,-3 9 23 0,0 4 15 15,0 8 26-15,0 3-16 16,0 0-37-16,0 10-11 16,0 23-11-16,19 18 11 15,5 14 1-15,4-6 8 16,2-6-4-16,0-10 4 15,-5-13-4-15,-2-10 0 16,-4-12-5-16,-4-5 0 16,0-3 15-16,0-11-2 15,1-15 11-15,2-8-7 0,-6-9-7 16,-3 1 4-16,-1 5-14 16,-1 14 0-1,-1 10-1-15,0 7 1 0,0 6-12 16,10 0 4-16,5 15-3 15,12 9 7-15,1-3 4 16,2-1-15-16,0-10-29 16,-3-10-13-16,-2 0 5 15,-7-11 6-15,-5-9 10 16,-10-3 33-16,-4-5-7 16,-5-4 10-16,0-2 3 15,-14 2 0-15,-5 2-3 16,-2 10 0-16,6 10 4 0,2 10 13 15,4 0-13 1,1 13-4-16,-1 17-5 0,5 4-5 16,4 3 7-16,0-3 2 15,7-4-1-15,7-10-3 16,-2-10 3-16,4-9-10 16,-4-1 12-16,3-14 0 15,-3-12 7-15,1-4 0 16,-4 0-3-16,-4-2 8 15,-5 2-8-15,0 7-3 16,0 9 7-16,0 7-7 16,0 7 3-16,0 0-4 15,3 0-16-15,7 10 3 16,8 7 7-16,9-3 6 0,1-2-3 16,-4-5 3-16,-2-6-1 15,-5-1 1-15,-4 0 0 16,-1-4 6-16,2-12-2 15,-1-4 1-15,2-1 5 16,3-4-9-16,-3 6-1 16,9 4 30-16,1 3-15 15,2 4 6-15,1 5-21 16,2 3 2-16,0 0-7 16,-5 3-7-16,-7 10-92 15,-3-1-176-15</inkml:trace>
  <inkml:trace contextRef="#ctx0" brushRef="#br2" timeOffset="-212147.22">9431 16305 634 0,'0'0'73'0,"0"0"75"16,0 0-45-16,0 0-74 0,-115 40-19 15,69 14 20-15,4 8-14 16,11 7 17-16,10-4 25 16,15-11-53-16,6-8-1 15,3-17-4-15,21-9 0 16,12-11 0-16,4-7-7 16,6-2 7-16,-1-12 3 15,-2-10-3-15,-16 3 0 16,-12 7 7-16,-9 4-6 15,-6 8 10-15,0 0 6 16,-3 3-10-16,-21 21 5 16,-10 11-12-16,-5 12 0 15,6 3 4-15,11-5 2 16,16-14 4-16,6-4-10 16,3-13 0-16,27-9-9 0,12-5 8 15,20-10-4-15,2-23 4 16,5-9-83-16,4-6-110 15,-3-1-219-15</inkml:trace>
  <inkml:trace contextRef="#ctx0" brushRef="#br2" timeOffset="-211777.75">10059 16520 544 0,'0'0'284'0,"0"0"-272"15,0 0 95-15,0 0-106 0,0 0 15 16,0 0 12 0,37 44-11-16,-34-32 2 0,3-2-13 15,2-3-5-15,1-7-1 16,4 0-15-16,2-7 7 16,6-13-31-16,-5-6 1 15,-4-10 3-15,-11 4 29 16,-1 2 6-16,0 9 6 15,-7 8-4-15,-6 10 62 16,-2 3-9-16,0 14-24 16,0 9-11-16,2 5-2 15,7 2-6-15,6-3-12 16,0-7 4-16,0-6-11 0,6-5 5 16,4-3-53-16,2-6-19 15,-5 0-35-15,1-6-31 16,-5-5-37-16,-3-1-64 15</inkml:trace>
  <inkml:trace contextRef="#ctx0" brushRef="#br2" timeOffset="-208037.5">2288 10397 352 0,'0'0'7'0,"0"0"2"16,-81 18 60-16,62-14 15 15,-2 4-54-15,6 0 14 16,2-1 32-16,4-2-14 15,4-3-17-15,2 2-2 0,3-2-7 16,0-2-1-16,0 1-35 16,6-1-8-16,43 0 8 15,39-3 19-15,48-23 71 16,48-21-32-16,38-12-28 16,39-18-2-16,21-8-28 15,13-7 0-15,2-2 7 16,-9 6-6-16,-18 4 1 15,-30 9-2-15,-42 12 0 16,-47 14 7-16,-45 16-4 16,-42 9 16-16,-37 14 11 15,-18 10-16-15,-9 0 51 0,-3 0-17 16,-24 7-47-16,-24 20-1 16,-20 6-104-16,-13 6-4 15,-7 7-35-15,3-2-136 16,0-13-149-16</inkml:trace>
  <inkml:trace contextRef="#ctx0" brushRef="#br2" timeOffset="-207031.59">1330 9844 69 0,'0'0'4'0,"0"0"27"16,0 0-4-16,0 0-5 16,0 0 14-16,0 0-1 15,-67 0 26-15,63 0-9 16,-2-3 13-16,0-3-6 15,-2 3-15-15,2-4 20 0,-1 3 3 16,4-2-14-16,0 4 10 16,1 0-15-16,2 2-23 15,0-3 0-15,0 3-25 16,0 0-8-16,0 0 8 16,0-2-11-16,15-3 11 15,16-7 0-15,16-5 5 16,14-6 13-16,21-3-18 15,28-1 0-15,20-9 7 16,19-3-5-16,17-4 1 16,4-4-3-16,3-12 0 15,9-4-2-15,15-7 2 0,4 4 0 16,8 0 6-16,0 10-3 16,-11 4-5-16,-13 6 2 15,-12 5 0-15,-6 7 4 16,-10 6-4-16,-14 1 0 15,-10 7-1-15,-14-3 2 16,-16 0-4-16,-18 6 3 16,-15 1 0-16,-15 0 2 15,-16 7-2-15,-9 4 0 16,-8-1 1-16,-5 3 1 16,-1 0 1-16,1-1-3 15,-1 0 0-15,-1-2 12 16,1 6-11-16,-5-7-1 15,2 4 8-15,-7 3-6 16,-3-2 6-16,0 2-7 0,-3 0 2 16,0 0 17-16,0 0-18 15,0 0-2-15,0 0 5 16,0 0-4-16,0 0 4 16,0 0-5-16,0 0 0 15,0 0-5-15,0 0 3 16,-3 0-91-16,-22 2-219 15</inkml:trace>
  <inkml:trace contextRef="#ctx0" brushRef="#br2" timeOffset="-197870.96">21360 14667 359 0,'0'0'104'0,"0"0"-45"16,0 0 46-16,0 0-22 15,0 0-56-15,0 0-25 16,0 0 0-16,97-30-1 16,-50 13-1-16,7-2 0 15,1-4-10-15,1-2-1 16,-2 1-15-16,-6 4-13 16,-7 0 12-16,-9 10-7 15,-19 3 6-15,-8 7 24 16,-5 0 4-16,-8 0 34 15,-23 11 25-15,-17 11-45 16,-10 7 32-16,-1-1 1 16,-7 5 4-16,5-3 28 0,6-1-34 15,4-1-9 1,11-6-24-16,14-6-7 0,11-9 0 16,12-4-5-16,3-3-7 15,15 0-25-15,21 0-14 16,20-19 43-16,15-8-25 15,-3-6-26-15,3 2 16 16,-12 2 10-16,-11 8-14 16,-15 9 33-16,-19 5 9 15,-11 4 27-15,-3 3 46 16,0 0 17-16,-3 0-15 16,-11 3-32-16,-10 8-2 0,-1 2-13 15,-7 3-11 1,6 1 14-16,3-4-31 0,3 3 4 15,7-3-8-15,3-4 4 16,4-4-28-16,6-2-12 16,0-3-13-16,0 0-2 15,0 0-9-15,0 0 9 16,0 0 27-16,0 0-4 16,3 0 10-16,-2 0 4 15,2 0-27-15,-3 0-1 16,4 0 6-16,1 0 2 15,-2 0 7-15,-2-5-29 16,-1-3-5-16,-3 1-47 16,-20-3-114-16</inkml:trace>
  <inkml:trace contextRef="#ctx0" brushRef="#br2" timeOffset="-151362.28">1573 14396 97 0,'0'0'0'0,"0"0"-92"15</inkml:trace>
  <inkml:trace contextRef="#ctx0" brushRef="#br2" timeOffset="-142076.75">1712 14086 26 0,'0'0'31'16,"0"0"-25"-16,0 0-6 16,0 0-8-16,0 0 2 15,149 85 6-15,-55-1 0 16,12 11-5-16,15 10-3 16</inkml:trace>
  <inkml:trace contextRef="#ctx0" brushRef="#br2" timeOffset="-131592.58">21586 18487 1070 0,'0'0'56'0,"0"0"-46"16,0 0 8-16,0 0 14 15,0 0-32-15,0 0-3 16,0 0-5-16,0 0 6 16,0-19-40-16,0-20-67 15,0-28-112-15,0-21-201 16</inkml:trace>
  <inkml:trace contextRef="#ctx0" brushRef="#br2" timeOffset="-131405.08">21525 17537 1133 0,'0'0'18'16,"0"0"-17"-16,0 0 15 16,0 0-10-16,0 0-6 15,0 0-60-15,-27-13-75 16,24 13-171-16,-14 0-99 15</inkml:trace>
  <inkml:trace contextRef="#ctx0" brushRef="#br2" timeOffset="-131211.06">20360 17587 559 0,'0'0'433'15,"-85"0"-428"-15,79 0 60 16,6 0-13-16,0-10-52 16,0-11-24-16,22-6-47 15,27-7-51-15,19-6-188 16,1-2-154-16</inkml:trace>
  <inkml:trace contextRef="#ctx0" brushRef="#br2" timeOffset="-131037.09">21829 16646 1160 0,'0'0'30'16,"0"0"-30"-16,0 0-7 16,0 0-24-16,86-3-69 15,-7 3-21-15,5 0-223 16,-3-7-232-16</inkml:trace>
  <inkml:trace contextRef="#ctx0" brushRef="#br2" timeOffset="-130881.18">23429 16378 585 0,'0'0'81'0,"0"0"-22"0,0 0-58 16,0 0 45-16,14 89-38 15,1-56-8-15,8 7-86 16,2 3-163-16</inkml:trace>
  <inkml:trace contextRef="#ctx0" brushRef="#br2" timeOffset="-130705.23">24247 17169 940 0,'0'0'95'0,"0"0"-73"0,0 0 3 16,0 0-25-1,0 0-15-15,-23 80-34 0,41-46-123 16,-6 2-180-16</inkml:trace>
  <inkml:trace contextRef="#ctx0" brushRef="#br2" timeOffset="-129174.65">22813 17793 489 0,'0'0'56'0,"0"0"44"16,0 0 15-16,0 0-83 15,0 0-24-15,0 0-3 0,-50 57-4 16,50-39-1-1,0-9 0-15,0-1 0 0,10-7-6 16,6-1-8-16,3-1 0 16,-2-19 11-16,0-7 3 15,-8-3 6-15,-6 1-5 16,-3-1 16-16,-7 10-12 16,-10 3 5-16,-2 9 29 15,-3 7 30-15,0 1-24 16,-2 10-19-16,5 18-21 15,1 10 6-15,7-2-8 16,10-3-1-16,1-7-4 0,1-12 2 16,14-5-8-1,6-9 1-15,3 0 5 0,2-17 2 16,-2-14 3-16,-4-3 1 16,-9-2 10-16,-10-2-14 15,-1 9 10-15,-7 2 1 16,-15 7-4-16,-7 8 34 15,3 4-14-15,0 8-3 16,3 0-5-16,3 20-18 16,8 18-1-16,9 8-4 15,3 4-2-15,10-1 1 16,20-15 1-16,4-12-6 16,4-12 8-16,2-10-10 0,-4-3 12 15,-7-21-1 1,-8-5 6-16,-9-7 5 0,-12 0 2 15,0-4 4-15,-24 3 22 16,-10 5-6-16,-6 9-11 16,-3 9 7-16,2 14-6 15,5 0 10-15,7 30-32 16,3 12 0-16,13 9-2 16,7 4-6-16,6-4 2 15,10-9-1-15,18-12-7 16,4-11 9-16,2-16-16 15,2-3 5-15,-3-13 15 16,-3-18 2-16,-6-8 1 16,-14-2 3-16,-10 0-3 0,0 2 13 15,-18 4-11-15,-9 14 3 16,0 5 4-16,2 14 3 16,1 2 6-16,3 24-20 15,0 16-14-15,8 9 12 16,10 1-9-16,3-8 4 15,13-7 1-15,13-10-9 16,3-12-14-16,1-13 0 16,-2 0 7-16,-3-18 21 15,-4-12 0-15,-9 0 1 16,-7 0 9-16,-5 2-6 16,0 11 6-16,-4 5 6 15,-2 9 15-15,2 3 21 0,1 0-24 16,3 0-18-16,-3 0-5 15,0 0-4-15,3 0-3 16,-4 0 3-16,4 0 0 16,0 0-5-16,0 0 5 15,0 0 0-15,0 0 4 16,0 0-3-16,0 0 2 16,0 0-3-16,0 0 5 15,0 0 3-15,0 0-7 16,0 0-1-16,0 0 7 15,0 0-3-15,0 0 0 16,0 0-3-16,0 3 3 0,-1-3-2 16,1 0-2-16,-2 0-5 15,2 0 4-15,0 0-38 16,-4 7-33-16,-2 3-42 16,-3 4-71-16,-5 7-139 15,-2-3-36-15</inkml:trace>
  <inkml:trace contextRef="#ctx0" brushRef="#br2" timeOffset="-127858.2">20586 17403 136 0,'0'0'120'0,"0"0"-8"0,0 0 45 15,0 0-43-15,0 0-5 16,0 0 11-16,-23-20-20 16,23 20-20-16,0 0-23 15,0 0-20-15,0-1-9 16,30-16-28-16,35-15 0 15,38-14 16-15,31-14-6 16,26-2 1-16,10-9-11 16,10 1 1-16,5 2 5 15,-10 1-6-15,-22 8-1 16,-27 3 1-16,-35 11-1 16,-30 11 1-16,-27 12 0 15,-18 11 1-15,-14 11 25 0,-2 0 27 16,0 0 6-16,0 0-31 15,0 0-28-15,-13 3-15 16,1 14-119-16,6 3-52 16,6-1-202-16,9-9-237 15</inkml:trace>
  <inkml:trace contextRef="#ctx0" brushRef="#br2" timeOffset="-127303.5">23147 16762 474 0,'0'0'21'0,"0"0"102"15,0 0 105-15,0 0-76 16,0 0-54-16,0 0-29 16,-38-14-22-16,38 14-2 15,13 10-32-15,26 15-13 16,27 16 20-16,18 14 54 16,17 12 12-16,3 1-48 15,-4-3-7-15,-9-7 7 16,-9-5-21-16,-14-9-1 15,-16-10-9-15,-14-9-3 0,-16-8 13 16,-10-11-16 0,-9-3-1-16,-1-3 3 0,-2 0-3 15,0 0-7-15,0 0-40 16,0 0-33-16,-6-6-40 16,-13-5-93-16,-13 5-45 15,-8 3-134-15</inkml:trace>
  <inkml:trace contextRef="#ctx0" brushRef="#br2" timeOffset="-126801.59">21480 17475 526 0,'0'0'60'0,"0"0"-21"0,0 0 97 16,0 0-70-16,0 0-55 16,0 0-3-16,9 79-4 15,28-5 91-15,8 18-19 16,1 3-21-16,2 1 14 15,-3-4-34-15,-2-9-8 16,-11-11-4-16,-3-18-17 16,-10-15-1-16,-4-9-5 15,-6-17 0-15,-6-3-6 16,0-10 1-16,-1 0-61 0,-2 0-18 16,0-7-61-16,-5-16-126 15,-10-6-393 1</inkml:trace>
  <inkml:trace contextRef="#ctx0" brushRef="#br2" timeOffset="-126364.6">22094 17002 261 0,'0'0'5'0,"0"0"14"16,-26 109 64-16,18-51-24 15,-1 14 21-15,2 17 19 16,-4 4-2-16,0 4-4 16,-3 0-7-16,-2-5 5 15,4-13-23-15,1-12-15 16,2-18-8-16,5-15-32 16,4-12 6-16,0-12-19 15,0-6 3-15,0-4-10 0,0 0 0 16,0 0-23-16,0 0-39 15,0 0-47-15,13-9-41 16,10-8-48-16,11-7 1 16,-3-5-150-16</inkml:trace>
  <inkml:trace contextRef="#ctx0" brushRef="#br2" timeOffset="-125781.2">23168 17343 301 0,'0'0'33'0,"0"0"75"16,0 0-5-16,0 0-73 15,0 0-4-15,0 0 10 16,-21 0 9-16,21 0 4 16,0 0 6-16,0 0-21 15,0 0 17-15,0 0-2 16,0 0-17-16,0 2-20 15,6 27-12-15,21 16 0 16,9 14 27-16,6 4 6 16,1 0-25-16,-1-2-3 0,0-2-4 15,-2-2 3-15,-6-3-4 16,-4-9 2-16,-6-4-8 16,-6-9 6-16,-3-8-29 15,-6-6-52-15,-3-3-59 16,-5-5-127-16,-1-7-195 15</inkml:trace>
  <inkml:trace contextRef="#ctx0" brushRef="#br2" timeOffset="-124603.08">23513 18778 252 0,'0'0'93'16,"0"0"20"-16,0 0 8 16,0 0-21-16,0 0 1 15,0 0 10-15,-10-22-38 16,10-22-44-16,7-23-20 15,18-19 11-15,12-7-14 16,7-4 1-16,5 5 5 0,2 10-1 16,-1 2-1-1,-5 16-8-15,-6 13-2 0,-12 14 11 16,-11 15-10-16,-7 7 6 16,-7 13 17-16,0-1 1 15,-2 3 18-15,0 0-3 16,0 0-8-16,0 0 11 15,0 0-23-15,0 0 5 16,0 0-4-16,0 0-4 16,0 0-1-16,0 0-6 15,0 0-8-15,0 0 10 16,0 0-12-16,0 0 0 16,0 0 1-16,0 0 1 15,0 0-1-15,0 0-1 0,0 0 0 16,0 0 2-16,0 0 4 15,0 0-6-15,0 0 9 16,0 0-3-16,0 0 1 16,0 0-7-16,0 0 0 15,0 0 2-15,0 0-2 16,0 0-1-16,0 0-2 16,0 0 6-16,0 0-6 15,0 0 3-15,0 0 0 16,0 0-2-16,0 0 2 15,0 0 0-15,0 0-1 0,0 0 2 16,0 0-2 0,0 0 1-16,0 0 0 0,0 0-4 15,0 0 4-15,0 0 0 16,0 0 0-16,0 0 1 16,0 0 1-16,0 0-2 15,0 0 0-15,0 0 0 16,0 0 0-16,0 0 0 15,0 0 0-15,0 0 2 16,0 0-3-16,0 0 1 16,0 0 0-16,0-2 0 15,0 2 0-15,0 0 0 16,0 0 1-16,0 0 0 16,0 0-2-16,0 0 0 15,0 0 0-15,0 0-8 0,0 0 7 16,0 0-2-16,0 0 3 15,0 0-7 1,0 0 5-16,0 0-5 0,0 0-1 16,0 0 5-16,0 0-10 15,0 0 5-15,0 0 1 16,0 0-2-16,0 0 7 16,0 0-9-16,0 0 10 15,0 0-5-15,0 0 6 16,0 0 1-16,0 0 0 15,0 0 1-15,0 0-2 16,0 0 1-16,0 0 0 0,0 0-1 16,0 0 2-1,0 0-1-15,0 0 0 0,0 0 1 16,0 0-1-16,0 0 0 16,0 0 0-16,0 0 5 15,0 0-5-15,0 0-2 16,0 0 0-16,0 0 2 15,0 0-1-15,0 0-26 16,0 0-32-16,0 0-20 16,2 0-56-16,6 0-98 15,-1-4-199-15</inkml:trace>
  <inkml:trace contextRef="#ctx0" brushRef="#br2" timeOffset="-122530.59">25567 12530 19 0,'0'0'29'15,"0"0"-3"-15,0 0-5 16,0 0 12-16,0 0-11 16,0 0-5-16,0 0 5 15,0 0-1-15,0 0 10 16,0 0-6-16,0 0-15 16,0 0 18-16,0 0-24 15,0 0 2-15,0 0 4 16,0 0-6-16,0 0 10 15,0 0-5-15,0 0 3 0,0-2 25 16,0 2-16 0,0-5 3-16,0 5-1 0,0-2 3 15,0 2-4-15,0 0-12 16,0 0-9-16,0 0 10 16,0 0-11-16,0 0 0 15,0 0-2-15,0 0 5 16,0 0-4-16,0 0 1 15,0 0 0-15,0 0 3 16,0 0-3-16,0 0 0 16,0 0 5-16,0 0-4 15,0 0 3-15,0 0-4 16,0 0 0-16,0 0-4 16,0 0 4-16,0 0 0 0,0 0-3 15,0 0 3 1,0 0 0-16,0 0-2 0,0 0 1 15,0 0-2-15,0 0 4 16,0 0-1-16,0 0 1 16,0 0 0-16,0 0-1 15,0 0 0-15,0 0 0 16,0 0-2-16,0 0 2 16,0 0-4-16,0 0 1 15,0 0-8-15,0 0-12 16,-2 0-80-16,-13 0-118 15</inkml:trace>
  <inkml:trace contextRef="#ctx0" brushRef="#br2" timeOffset="-122067.42">20967 17766 350 0,'0'0'58'0,"0"0"-51"16,0 0 20-16,0 0 9 16,0 0-31-16,0 0-2 0,-3-7 2 15,3 7-5-15,0 0-3 16,0-10-35-16,0-4-38 16,7-12-68-16</inkml:trace>
  <inkml:trace contextRef="#ctx0" brushRef="#br2" timeOffset="-121558.8">26225 12586 9 0,'0'0'26'0,"0"0"3"15,0 0 11-15,0 0-1 16,0 0-6-16,0 0-18 0,0 0-12 16,0 0-3-16,-5 1-14 15</inkml:trace>
  <inkml:trace contextRef="#ctx0" brushRef="#br2" timeOffset="-119172.36">22895 17948 118 0,'0'0'45'0,"0"0"-44"15,0 0 3-15,0 0 19 16,0 0-22-16,0 0-1 0,23 42-1 16,-11-42 1-16,3-16 16 15,-5-5 8-15,3-7-3 16,-5-3-4-16,-4 2-12 15,-4-4 0-15,0 1 5 16,-20 8-4-16,-7-3 17 16,-4 7 6-16,-1 4 6 15,2 12 10-15,5 4-5 16,-1 3-11-16,3 18-14 16,0 12-14-16,8 6 0 15,7 8-1-15,8 5 0 16,2-6 0-16,16-6 0 15,8-10-6-15,2-10 1 16,0-13-3-16,4-7-16 16,-7-3 9-16,2-18 15 0,-8-8 6 15,1-5-6-15,-10 5 2 16,-4 0 9-16,-6 4-6 16,0 3 18-16,-13-1 0 15,-13 6 0-15,-2 0-4 16,-2 7-16-16,5 8 21 15,2 2-2-15,4 7-13 16,7 22-9-16,3 10-1 16,9 5 0-16,0 1-5 15,9-8 6-15,11-7-3 16,0-7 3-16,2-14-21 16,1-9-4-16,-2 0-2 0,-2-9 27 15,-5-14 5 1,-5-4-3-16,-2-3 6 0,-7 3 3 15,0 5-4-15,-7-2 21 16,-11 5-10-16,-5 3-4 16,3 5 16-16,5 8-13 15,-2 3-4-15,8 0 3 16,0 6-16-16,5 15-1 16,-1-1-4-16,3-1 3 15,2 1-1-15,0-9 3 16,0-2-2-16,0-5 1 15,0-4-6-15,0 0 6 16,0 0-6-16,0 0 7 16,0 0-4-16,0 0 8 0,0 0-4 15,0 0 11-15,0 0 3 16,0 0 13-16,0 0-19 16,0 0-1-16,0 0 10 15,0 0-13 1,0 0 5-16,0 0-1 0,0 0-5 15,0 0 6-15,0 0-7 16,0 0-2-16,0 0 9 16,0 0-7-16,0 0 6 15,0 0 2-15,0 0-9 16,0 0 19-16,0 0-18 0,0 0 3 16,0 0 18-1,0 0-19-15,0 0 4 0,0 0 3 16,0 0-2-16,0 0 9 15,0 0-9-15,0 0-2 16,0 0 11-16,0 0-14 16,0 0-2-16,0 0 1 15,0 0-2-15,0 0 4 16,0 0-5-16,0 0 1 16,0 0-6-16,0 0 5 15,0 0 0-15,0 0-1 16,0 0 4-16,0 0-5 15,0 0 2-15,0 0 0 16,0 0 2-16,0 0 1 16,0 0-3-16,0 0 0 0,0 0 0 15,0 0-2-15,0 0 2 16,0 0 0-16,0 0-3 16,0 0 3-16,0 0 0 15,0 0 0-15,0 0 3 16,0 0-4-16,0 0 1 15,0 0 0-15,0 0 0 16,0 0 0-16,0 0 0 16,0 0-3-16,0 0 3 15,0 0-3-15,0 0 2 16,0 0 1-16,0 0 0 16,0 0 0-16,0 0 0 15,0 0 2-15,0 0 0 16,0 0-2-16,0 0 0 0,0 0 0 15,0 0-3-15,0 0 3 16,0 0 0-16,0 0 0 16,0 0 0-16,0 0 0 15,0 0 0-15,0 0-3 16,0 0 1-16,0 0 3 16,0 0-4-16,0 0 3 15,0 0 0-15,0 0-1 16,0 0 1-16,0 0 0 15,0 0 0-15,0 0 0 16,0 0 0-16,0 0-2 16,0 0 4-16,0 0-4 0,0 0 2 15,0 0 0-15,0 0 0 16,0 0 0 0,0 0-1-16,0 0-1 0,0 0 2 15,0 0-1-15,0 0 1 16,0 0 0-16,0 0-6 15,0 0 5-15,0 0-2 16,0 0 1-16,0 0 0 16,0 0-3-16,0 0-3 15,0 0 4-15,0 0-1 16,0 0 0-16,0 0 4 0,0 0-8 16,0 0-4-1,0 0 8-15,0 0-26 0,0 0 1 16,0 0 16-16,0 0-12 15,0 0 2-15,0 0 1 16,0 0 2-16,0 0 5 16,0 0 2-16,0 0-9 15,0 0 20-15,0 0-12 16,0 0-16-16,0 0-38 16,0 8-27-16,8 6 12 15,1 6-10-15,-1 0-79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06:02:38.41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18573 4409 252 0,'0'0'24'15,"0"0"38"-15,0 0 61 16,0 0-25-16,0 0-23 16,0 0-17-16,0 0-20 0,0 0 16 15,-42-31-22-15,42 31-5 16,-1 0-6-16,1 0-13 16,0 0-8-16,0 14-6 15,7 11 6-15,13 9 0 16,8 7 7-16,8-2 0 15,4-7 3-15,5-9 2 16,13-13 5-16,18-10 1 16,21-33 6-16,26-30 44 15,30-28-29-15,23-22-11 16,12-16-4-16,3-13-17 16,-6-5 10-16,-16 10-11 15,-19 20-3-15,-24 23 13 0,-22 28-16 16,-29 19 12-16,-21 21-11 15,-26 12-1-15,-17 11 0 16,-11 3-5-16,0 7-40 16,-25 32-78-16,-30 28-119 15,-23 26 35-15,-23 12-131 16</inkml:trace>
  <inkml:trace contextRef="#ctx0" brushRef="#br0" timeOffset="600.08">18458 4855 142 0,'0'0'33'0,"0"0"90"16,0 0-37-16,0 0 2 16,0 0-12-16,0 0-13 15,-37-67 26-15,37 67-6 16,0 0-19-16,-4 0-20 16,4 0-30-16,0 5-14 15,0 26-4-15,13 16 4 0,9 18 15 16,9 2 18-1,7-7-14-15,8-14-14 16,5-14-5-16,11-16 14 0,22-16-12 16,23-29 26-16,32-49 14 15,37-36-6-15,27-27-4 16,20-16-10-16,7-8-20 16,0-3 12-16,5 4-10 15,-4 7 2-15,-7 21 17 16,-19 23-23-16,-43 24 14 15,-33 27 3-15,-38 20-6 16,-35 17 14-16,-27 15-5 16,-19 6-6-16,-7 3 13 0,-3 1-9 15,0 0-7-15,0 0-11 16,0 0 2-16,0 0-8 16,0-2 4-16,1 2-3 15,-1 0-6-15,2-2-12 16,-2 0 3-16,1 2-2 15,-1 0-21-15,0 0-20 16,-7 0-54-16,-26 24-128 16,-18 20-235-16</inkml:trace>
  <inkml:trace contextRef="#ctx0" brushRef="#br0" timeOffset="134920.47">15332 5211 275 0,'0'0'10'0,"0"0"-10"16,0 0-6-16,0 0 2 16,0 0 4-16,31 73 12 15,-13-46-11-15,-6-4-1 16,-2-7 8-16,2 0-4 16,2-7 11-16,-1 2 4 15,3-2-7-15,4-4 12 16,3-1-9-16,6-2 2 15,1-2-6-15,4 0 12 16,8-7-13-16,10-23 10 0,11-17 0 16,10-15 10-16,9-7-20 15,-3-3 16-15,-5 4 4 16,-12 15-18-16,-20 17-10 16,-19 19-2-16,-20 17-51 15,-6 14-151-15,-34 27-100 16</inkml:trace>
  <inkml:trace contextRef="#ctx0" brushRef="#br0" timeOffset="136318.53">15235 5551 454 0,'0'0'15'16,"0"0"-15"-16,0 0 18 16,0 0 22-16,0 0-33 15,0 0-7-15,15 62 0 16,1-21 5-16,5 1 7 16,-2-3-12-16,7-11 14 15,2-12-10-15,11-16 9 16,13 0 20-16,14-33 56 15,11-14-8-15,5-12-56 16,5-7-24-16,-8-4 9 16,-3 0-9-16,3 4 3 0,-10 6-1 15,-8 12-1-15,-15 17 20 16,-20 13-22-16,-13 10-14 16,-7 4 3-16,-6 4-17 15,0 0-3-15,0 0-14 16,0 0-14-16,-3 4 17 15,-3 3-13-15,-4 1 27 16,7-3 22-16,-1-1-8 16,3-3 14-16,1-1 0 15,0 1 1-15,0-1-1 16,0 0 0-16,0 1 4 16,0-1-8-16,0 0 5 0,0 0-1 15,0 0 4-15,0 0-2 16,0 0 4-16,0 0-2 15,0 0-1-15,0 0 16 16,0 0-11-16,0 0 5 16,0 0 0-16,0 0-7 15,0 0 3-15,0 0-8 16,0 0 6-16,0 0 10 16,0 0-14-16,0 0 6 15,0 0 10-15,0 0-11 16,0 0 4-16,0 0-9 15,0 0-1-15,0 0 10 16,0 0-8-16,0 0-2 0,0 0-1 16,0 0-1-16,0 0 6 15,0 0-6-15,0 0 3 16,0 0-2-16,0 0 2 16,0 0-3-16,0 0 0 15,0 0 0-15,0 0 4 16,0 0-4-16,0 0 0 15,0 0 0-15,0 0 0 16,0 0 0-16,0 0-4 16,0 0 8-16,0 0-4 15,0 0 0-15,0 0 0 16,0 0-3-16,0 0 5 16,0 0-2-16,0 0 0 15,0 0 0-15,0 0 1 0,0 0-1 16,0 0 1-16,0 0-3 15,0 0 2-15,0 0 0 16,0 0-2-16,0 0 0 16,0 0 2-16,0 0 0 15,0 0 3-15,0 0-9 16,0 0 4-16,0 0 2 16,0 0-4-16,0 0 3 15,0 0 1-15,0 0-4 16,0 0-3-16,0 0 4 15,0 0-5-15,0 0-4 0,0 0 8 16,0 0-12 0,0 0 9-16,0 0 1 0,0 0 0 15,0 0 3-15,0 0 2 16,0 0 1-16,0 0-2 16,0 0 2-16,0 0 0 15,0 0 0-15,0 0 2 16,0 0-5-16,0 0 3 15,0 0 0-15,0 0-1 16,0 0 3-16,0 0-4 16,0 0 2-16,0 0 0 15,0 0 2-15,0 0-2 0,0 0 0 16,0 0-1 0,0 0 1-16,0 0-1 0,0 0-2 15,0 0-8-15,0 0 9 16,0 0-10-16,0 0 2 15,0 0 6-15,0 0-11 16,0 0 9-16,0 0-2 16,0 0-3-16,0 0 10 15,0 0-6-15,0 0-6 16,0 0 6-16,0 0-11 16,0 0-4-16,0 0-19 15,0 0-21-15,0 0-1 16,0-1-6-16,0-7-1 15,3-2-16-15</inkml:trace>
  <inkml:trace contextRef="#ctx0" brushRef="#br0" timeOffset="166310.99">19489 10715 233 0,'0'0'6'0,"0"0"37"16,0 0 25-16,0 0-17 0,0 0-11 15,0 0-19-15,0 0-3 16,-18-39-18-16,18 39 0 16,0 0-1-16,0 0 1 15,0 11-4-15,12 15 2 16,11 8 4-16,12 12 19 16,7 0 1-16,4 0-20 15,2-3 10-15,2-13-9 16,5-16-2-16,13-14 9 15,13-28 33-15,18-38 28 16,20-29-17-16,20-24-30 16,13-10 9-16,5 0-17 0,-8 11-10 15,-18 20-6-15,-25 23 0 16,-25 24 2-16,-26 20-2 16,-22 18-6-16,-20 13 3 15,-10 8-74-15,-3 31-105 16,-19 20-32-16,-24 13-83 15</inkml:trace>
  <inkml:trace contextRef="#ctx0" brushRef="#br0" timeOffset="166604.46">19811 11410 304 0,'0'0'11'0,"0"0"-9"16,0 0-2-16,0 0 25 15,0 0 24-15,80 7-10 16,-27-17-8-16,8-29 7 16,24-21 9-16,18-29-21 15,32-18-8-15,23-16-4 16,17-8-14-16,7 0 3 15,-10 8-3-15,-23 22 0 16,-25 17-1-16,-33 25-11 0,-30 23-104 16,-31 13-42-16</inkml:trace>
  <inkml:trace contextRef="#ctx0" brushRef="#br0" timeOffset="167312.41">8427 11665 384 0,'0'0'0'0,"0"0"0"15,0 0 10-15,0 0-2 16,0 0-1-16,0 0-7 16,-4 8-7-16,17-5 2 15,11-3-2-15,15 3-15 16,16-3-65-16,9 0-45 15</inkml:trace>
  <inkml:trace contextRef="#ctx0" brushRef="#br0" timeOffset="167541.03">11509 11493 11 0,'0'0'0'16</inkml:trace>
  <inkml:trace contextRef="#ctx0" brushRef="#br0" timeOffset="168196.49">13597 11768 355 0,'0'0'0'0,"0"0"-49"16,0 0-49-16,0 0 3 15,0 0 8-15</inkml:trace>
  <inkml:trace contextRef="#ctx0" brushRef="#br0" timeOffset="169147.19">17465 11210 79 0,'0'0'38'16,"0"0"2"-16,0 0 22 0,0 0 8 15,0 0-33-15,0 0 0 16,-6 0-2-16,6 0 0 16,0 0-7-16,0 0-13 15,0 0-8-15,0-1-3 16,0 1 0-16,0 0-2 15,0 0-2-15,0 0 0 16,0 0 2-16,0 0-1 16,0 0 2-16,0 0 1 15,0 0-4-15,0 0 9 16,0 0-8-16,0 0-1 16,0 0 1-16,0 0-1 15,0 0-2-15,0 0 2 0,0 0 0 16,0 0-1-16,0 0 1 15,0 0 0-15,0 0 0 16,0 0 1-16,0 0-1 16,0 0 0-16,0 0 2 15,0 0-4-15,0 0 2 16,0 0 0-16,0 0 4 16,0 0-4-16,0 0 0 15,0 0-1-15,0 0 2 16,0 0 4-16,0 0-5 15,0 0 0-15,0 0-2 16,0 0 2-16,0 0 0 0,0 0-1 16,0 0 4-16,0 0-6 15,0 0 3-15,0 0 0 16,0 0 0-16,0 0 0 16,0 0 0-16,0 0 0 15,0 0 1-15,0 0 1 16,0 0-2-16,0 0 0 15,0 0 0-15,0 0 0 16,0 0-1-16,0 0-1 16,0 0 4-16,0 0-2 15,0 0 0-15,0 0 0 16,0 0 1-16,0 0 0 16,0 0-1-16,0 0-2 0,0 0 2 15,0 0 0 1,0 0 0-16,0 0 0 0,0 0 1 15,0 0-1-15,0 0 0 16,0 0-2-16,0 0-6 16,0 0 3-16,0 0-31 15,0 0-11-15,0 0-21 16,0 0-39-16,0 0-7 16,0 0-16-16</inkml:trace>
  <inkml:trace contextRef="#ctx0" brushRef="#br0" timeOffset="170467.2">13471 12064 387 0,'0'0'7'16,"0"0"-1"-16,0 0 4 15,0 0 21-15,0 0-5 16,0 0-24-16,-17-19 4 16,17 19-6-16,0 0-1 15,0 0 1-15,3 13-1 16,16 11 1-16,5 4 0 15,3 2 1-15,-3-3 0 16,3-7-1-16,1-3 0 16,2-11 4-16,0-6-3 0,2 0 1 15,7-14 3-15,0-11 0 16,9-12 19-16,4-10-16 16,4-6-1-16,9-9 3 15,2-1-7-15,3 7-3 16,-2 10 0-16,-10 16-5 15,-14 17-12-15,-14 13-76 16,-23 23-111-16,-7 13 4 16</inkml:trace>
  <inkml:trace contextRef="#ctx0" brushRef="#br0" timeOffset="170759.19">13791 12397 9 0,'0'0'5'15,"112"-75"5"-15,-54 39-10 16,-6 7-11-16</inkml:trace>
  <inkml:trace contextRef="#ctx0" brushRef="#br0" timeOffset="171568.37">13708 12383 304 0,'0'0'15'16,"0"0"-8"-16,0 0 36 0,0 0 53 15,0 0-58 1,0 0-29-16,-58 9-2 0,93-26 9 15,17-12 17 1,17-12-13-16,10 1-13 0,6-2 7 16,0-1-14-16,-3 4 0 15,-1 2 2-15,-16 11 1 16,-20 9-6-16,-25 7 0 16,-20 10-32-16,-17 7 28 15,-41 27-1-15,-27 17-87 16,-26 16 49-16,-5 5 46 15,-7 4 6-15,6-3 16 0,3 0 11 16,19-13 10 0,22-17-1-16,27-16 2 0,26-15-9 15,20-12-34-15,10 0-1 16,43-24-39-16,23-18 39 16,29-20 6-16,18-12-6 15,1-4 0-15,-4 5 0 16,-7 10-30-16,-25 13-111 15,-39 17-256-15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06:04:11.50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5826 5626 150 0,'0'0'0'0,"0"0"-27"16,0 0-27-16,0 0 29 15,0 0 10-15,0 0 6 16,80 20-1-16,-44-13 0 16</inkml:trace>
  <inkml:trace contextRef="#ctx0" brushRef="#br0" timeOffset="410.09">9777 5891 87 0,'0'0'17'0,"0"0"18"16,0 0 17-16,0 0-52 15,0 0-2-15,0 0-71 16,24 0-38-16</inkml:trace>
  <inkml:trace contextRef="#ctx0" brushRef="#br0" timeOffset="671.84">13114 5071 370 0,'0'0'0'15,"0"0"-45"-15,0 0-54 16,0 0 77-16,0 0-68 16</inkml:trace>
  <inkml:trace contextRef="#ctx0" brushRef="#br0" timeOffset="882.69">15341 5470 109 0,'0'0'3'15,"0"0"-1"-15,101 61 14 16,-56-31-16-16,5 0-2 16,0 0-126-16</inkml:trace>
  <inkml:trace contextRef="#ctx0" brushRef="#br0" timeOffset="1871.65">18655 4730 35 0,'0'0'66'0,"0"0"-17"0,0 0 19 15,0 0 2-15,0 0 6 16,0 0-12-16,-30-17 8 15,27 16-4-15,3 1-16 16,-1 0-14 0,1 0-33-16,0 0-5 0,0 13 0 15,0 16 0-15,1 10 0 16,14 2 0-16,3-4 0 16,0-10 0-16,6-12 2 15,7-12-2-15,12-3 32 16,23-36 12-16,25-33 46 15,37-32-27-15,39-29-19 0,37-29-14 16,32-28-17-16,15-19-3 16,13-9-10-16,-6 8 0 15,-13 31 5-15,-35 34-5 16,-39 33-19-16,-42 33 10 16,-43 25 2-16,-32 22-1 15,-26 15 5-15,-18 8-2 16,-10 6-13-16,0 0-36 15,-31 17-33-15,-39 30-106 16,-39 25-28-16,-32 18-122 16</inkml:trace>
  <inkml:trace contextRef="#ctx0" brushRef="#br0" timeOffset="2555.83">18940 5045 233 0,'0'0'9'16,"0"0"-4"-16,0 0 41 15,0 0-35-15,0 0-11 16,0 0-3-16,6 3 3 0,27-12 65 15,19-22 29 1,33-35-2-16,35-28-10 0,39-30-15 16,32-23-18-16,19-13-32 15,16-16-7-15,21-20-1 16,5-15-6-16,5 1-1 16,-6 11-2-16,-27 28 5 15,-36 37-5-15,-42 32 0 16,-39 29 0-16,-38 26 4 15,-31 19 4-15,-19 15 15 16,-15 9 23-16,-4 4-7 16,0 0 9-16,0 0-39 15,0 0-8-15,0 0-1 16,0 0-1-16,0 0-1 16,0 0 1-16,0 0-2 0,0 0-5 15,0 0 8-15,0 0-2 16,0 0-3-16,0 0 5 15,0 0-2-15,0 0 0 16,0 0 2-16,0 0-7 16,0 0 7-16,0 0-3 15,0 0 1-15,0 0 3 16,0 0-1-16,0 0 0 16,0 0 1-16,0 0-2 15,0 0 1-15,0 0 0 16,0 0 8-16,0 0-8 15,0 0 0-15,0 0 0 0,0 0 0 16,0 0 3-16,0 0-3 16,0 0 0-16,0 0 3 15,0 0-3-15,-4 0-35 16,-38 35-127-16,-29 30-72 16,-43 27-22-16</inkml:trace>
  <inkml:trace contextRef="#ctx0" brushRef="#br0" timeOffset="3403.19">18872 5908 308 0,'0'0'55'16,"0"0"-28"-16,0 0 31 0,0 0-8 15,0 0-26 1,0 0-20-16,0-8 8 0,0 8 9 16,0-2-4-16,0 2 1 15,0 0-1-15,0 0-5 16,0 0 6-16,0 0-11 16,0 0 4-16,0 0 2 15,0-1-8-15,0 1-4 16,0-2 1-16,0 2 0 15,0 0 4-15,0 0-6 16,0 0 0-16,0 0 0 16,0 0 0-16,0 0-1 15,0 0 1-15,0 0 0 16,0 0-1-16,0 0 1 16,0 0 0-16,0 0-6 0,0 0 6 15,0 0 0-15,0 0 0 16,0 0 1-16,0 0-3 15,0 0 2-15,0 0 0 16,0 0-1-16,0-1 1 16,0 1-3-16,0 0 2 15,0 0-8-15,0 0 9 16,0 0-10-16,0 0-24 16,0 0-15-16,0 0 5 15,0 0 10-15,0 0 7 16,0 0-5-16,0 0 17 15,0 0-8-15,0 0 9 0,0 0 2 16,0 0-1-16,0 0 6 16,0 0 5-16,0 0 2 15,0 0 2-15,0 0-2 16,0 0 0-16,0 0 1 16,0 0-1-16,0 0 5 15,0 0-5-15,0 0 1 16,0 0-6-16,0 0 4 15,0 0 1-15,0 0 4 16,0 0-4-16,0 0-3 16,0 0-1-16,0 0-7 15,0 0-41-15,3 0-117 16</inkml:trace>
  <inkml:trace contextRef="#ctx0" brushRef="#br0" timeOffset="23399.34">23826 5500 150 0,'0'0'436'15,"0"0"-432"-15,0 0 20 16,0 0 55-16,0 0-50 15,0 0-26-15,0 0-3 0,11 1 61 16,15-3-60-16,20-16 9 16,20-7-4-16,28-7 12 15,32-10 3-15,29-8-20 16,30-8 3-16,24-5 2 16,22-3-6-16,24-6 0 15,19-6 2-15,18-4 0 16,10-7 0-16,-7 6-2 15,-9 1 0-15,-19 9-4 16,-32 1 9-16,-41 9-5 16,-50 12 0-16,-57 14 0 15,-46 12 5-15,-41 5 5 16,-28 4 71-16,-51 0-81 0,-33 5-6 16,-23 10-31-1,-11 1 13-15,-2 0-11 0,18 3 0 16,27-3 19-16,33 0 16 15,37 0 16-15,24 0 29 16,9-9-31-16,15-10-14 16,30-12 0-16,25-4 5 15,18 1-5-15,8 9 3 16,0 11-1-16,-5 14-1 16,-10 4 10-16,-8 33 7 15,-19 19-16-15,-23 22 8 16,-25 18-5-16,-15 11-2 0,-43 6 4 15,-24 4-7-15,-14-8-2 16,-2-11-36-16,10-20-74 16,22-30-1-16,33-29-105 15,27-21-244-15</inkml:trace>
  <inkml:trace contextRef="#ctx0" brushRef="#br0" timeOffset="25597.3">28923 3316 769 0,'0'0'10'0,"0"0"99"15,0 0 5-15,0 0-65 16,0 0-49-16,0 0-11 16,-42 54 6-16,51 32-8 15,11 29 13-15,-1 4 5 16,-1-9-5-16,-6-21 4 15,-3-22-4-15,-6-22 1 0,-3-18 7 16,0-18-6-16,0-4 17 16,0-5 34-16,-5-3 3 15,-14-24-1-15,-8-29-55 16,1-27-1-16,3-28-3 16,8-17-5-16,4-10 4 15,11 9-1-15,0 21-10 16,17 27 0-16,15 28-47 15,9 29 28-15,5 21 6 16,-1 6-20-16,-2 33 23 16,-10 12 16-16,-12 11 7 15,-14 4-1-15,-7 2 2 16,-18 0 2-16,-16-2 3 0,-11-7-3 16,2-11 0-16,1-12 3 15,11-12-2-15,8-14 5 16,10-7 1-16,7-12-4 15,5-14-3-15,1-3-18 16,3 7 12-16,21 9 0 16,10 13-9-16,12 0 0 15,11 17-2-15,4 11-4 16,3-1-14-16,5-7-16 16,-1-8-27-16,-5-12 2 15,-11 0-29-15,-18-9 61 16,-13-8 34-16,-12-6 10 0,-9-4 9 15,0-2 3-15,-7-7 28 16,-19-2 7-16,-2 3-20 16,4 5 0-16,8 13 37 15,8 12 23-15,6 5-29 16,2 0-58-16,0 3-26 16,10 13 3-16,8 4 19 15,6-6-7-15,2-6-15 16,0-8-14-16,-3 0 16 15,-1-9 11-15,-5-11 13 16,-6-2 3-16,-6-2 2 16,-5-3 4-16,0 0 3 15,-11 4 4-15,-6 8 9 0,-3 9 32 16,-1 6-5 0,-3 26-52-16,3 19-6 0,6 15 4 15,12 7-1-15,3-6 2 16,31-11-1-16,14-17-6 15,13-19-8-15,6-14 0 16,8-13-2-16,3-27-17 16,-2-10-25-16,-9-11-39 15,-14 0 68-15,-15 1-2 16,-19 0 33-16,-13 11 8 16,-3 10 58-16,-7 15 51 15,-13 17 46-15,-8 7-74 16,-3 20-52-16,-1 17-37 15,7 8-3-15,10-2 2 0,15-5-3 16,0-10-3-16,19-9-16 16,11-15-24-16,8-4 19 15,1-16 6-15,1-13 22 16,-9-5 3-16,-10-2 4 16,-6-1 14-16,-9 4 52 15,-3 8-9-15,-3 11 3 16,0 9-6-16,0 5-20 15,0 0-41-15,0 15-5 16,3 9-11-16,10 10 6 16,5 2 8-16,12-9-1 15,6-11-8-15,7-10-11 16,3-6 2-16,0-18 1 0,-2-21 2 16,-1-16 8-1,-7-14-6-15,0-14 13 0,-5-11 4 16,-9-14 1-16,-11-12 5 15,-11-1 2-15,-6 19 16 16,-13 32 7-16,2 36 22 16,2 32 64-16,2 18-76 15,-5 45-36-15,4 26-7 16,7 22-1-16,7 8-3 16,24 4 3-16,40-2-7 15,21-2-14-15,22-5-54 16,5-19-155-16,-12-21-14 0,-18-27-399 15</inkml:trace>
  <inkml:trace contextRef="#ctx0" brushRef="#br0" timeOffset="27571.56">29469 4880 788 0,'0'0'69'0,"0"0"3"15,0 0 53-15,-23-75-122 16,46 53 1-16,5 5-8 15,6 10 2-15,4 7-12 16,2 9 12-16,2 19 0 16,-8 9-5-16,-6 5-2 15,-11 2-19-15,-7-4-9 16,-8-10 14-16,-2-10 15 16,0-9 8-16,0-9 0 15,0-2 15-15,0-22 34 16,0-33-18-16,0-23-30 15,16-15-1-15,8-3 0 0,3 17 5 16,-2 19-4-16,-3 28 0 16,-5 20-2-16,-2 12-4 15,1 19-21-15,5 29 24 16,3 8 2-16,0 5 15 16,0-10-15-16,0-13 3 15,-1-13-6-15,3-13 0 16,-1-12 3-16,5-6-5 15,3-27-2-15,1-18 3 16,-1-10-16-16,-9-9-17 16,-9-2 16-16,-8 5 3 15,-7 13 14-15,0 20 4 16,0 19 6-16,0 15 20 0,-1 14-22 16,-2 30-4-16,1 14 0 15,2 5 4-15,3-5-4 16,18-14 0-16,7-13 0 15,4-10-6-15,2-17-2 16,4-4-18-16,2-24-11 16,3-18-4-16,-3-9 18 15,-10-4 2-15,-11-2 10 16,-13-1 11-16,-6 8 10 16,0 14 15-16,-1 16 38 15,-4 16 38-15,2 4-36 16,2 9-53-16,1 21-6 0,0 9-8 15,17 6 2-15,8-9 0 16,5-10-3-16,5-7-1 16,5-13-30-16,2-6-11 15,-1-11-22-15,-1-20-21 16,-7-8 4-16,-7-5 41 16,-10 0 29-16,-13-2 14 15,-3-1 44-15,0 6 26 16,-11 10 36-16,1 14-12 15,5 13 23-15,2 4-50 16,3 0-18-16,0 9-47 16,0 20 4-16,8 9-8 15,13 6 5-15,1-5 26 0,2-10-14 16,-8-8-12 0,-3-8 5-16,-8-6-3 0,-4-5-1 15,-1-2 9-15,0 0 3 16,0 0 56-16,0 0 1 15,-6 0-11-15,-5-4 1 16,0 0-47-16,5 1 17 16,3 3 4-16,3 0-28 15,0 0 0-15,0 0-9 16,0 0-7-16,0 2 6 16,-4 6-8-16,-1 4 9 15,2 0-4-15,0 0 4 16,2-6-4-16,-1-4 4 15,2-2 0-15,0 0 0 0,0 0 1 16,0 0-1 0,0 0 0-16,0-6 2 0,0-20 0 15,0-18-2-15,0-16-15 16,5-3-6-16,11 4-3 16,5 16 11-16,3 14 3 15,1 10-8-15,2 9 11 16,1 10-6-16,2 2-5 15,-1 23 14-15,-3 13-6 16,-4 5 6-16,-6 6 4 16,-7-3 0-16,-3-5-2 15,-3-12 2-15,0-12 0 16,-3-7 1-16,1-9-1 0,-1-1 0 16,2 0 3-16,2-11-1 15,5-28 7-15,9-17-7 16,3-14-1-16,4 2 7 15,1 10-8-15,-4 17 0 16,-4 15-6-16,-2 12 4 16,-5 8-2-16,5 6-6 15,2 3-4-15,6 17 12 16,4 2 0-16,1 1 0 16,2-4 0-16,-3-6-35 15,-1-7-15-15,-2-6-13 16,-3-2-4-16,0-24 43 0,-1-12-4 15,-3-13 3-15,2-19 19 16,6-15 7-16,-1-12-3 16,6-9 8-16,-2-2-4 15,-10 12 25-15,-4 21 27 16,-10 28-11-16,-5 29 19 16,0 13 34-16,0 5-36 15,0 0-44-15,0 0-3 16,0 5-2-16,0 0-9 15,0 10-4-15,0 8 3 16,7 6 1-16,8 9 37 16,1 7-26-16,8 8 6 15,3 13 13-15,0 13-5 16,-3 10-4-16,-8 9-4 16,-3-2-6-16,-7-5 3 0,-1-10-14 15,-3-19 0-15,-2-15 7 16,0-19-7-16,0-15 2 15,0-12-2-15,0-1 2 16,0 0 14-16,0-8-5 16,3-26-5-16,4-21 4 15,6-26-10-15,10-12-4 16,5 4-18-16,11 13-30 16,6 19 18-16,1 20-10 15,-1 17-8-15,-2 17-3 16,-9 3-19-16,-6 25 17 15,-12 14 3-15,-13 8 5 0,-3 5 16 16,-23 0-5 0,-17-3 8-16,-8-8 26 0,-4-8-23 15,7-12-7-15,12-12-11 16,17-9-123-16,16-24-24 16,1-24-29-16,31-22-23 15,13-13 27-15</inkml:trace>
  <inkml:trace contextRef="#ctx0" brushRef="#br0" timeOffset="28187.7">32518 3545 147 0,'0'0'123'0,"0"0"4"16,0 0-44-16,0 0-35 15,0 0 19-15,0 0 12 16,23 79-38-16,-23-61-4 0,7-3-20 16,4-5-9-16,6-6 1 15,4-4 0-15,4-3 5 16,3-20 2-16,-2-8-2 15,-4-10-13-15,-9-9-1 16,-10-3-4-16,-3 0 3 16,-10 8 2-16,-11 14-2 15,-9 17 5-15,-4 14 5 16,-6 23-9-16,1 27-10 16,3 23 10-16,9 7 23 15,13 2-5-15,14-1 10 16,5-13-7-16,28-13-11 0,12-16-2 15,10-25-1-15,9-14 8 16,4-12 26-16,1-29-26 16,-3-10-4-16,-3-10-4 15,-8-3-2-15,-13-7 0 16,-15-7-5-16,-21 3-4 16,-6 14 2-16,-21 18 0 15,-10 22 2-15,-5 14 23 16,0 7-15-16,3 5 11 15,6 14-14-15,9 5-2 16,14 2-1-16,4-4-2 16,1 0 0-16,23-5 0 15,7-5 1-15,11-4 11 16,4-8-3-16,8 0 4 16,0-9 9-16,-8 1-8 0,-13 2-7 15,-15 6 5-15,-8 0-12 16,-5 17 0-16,2 19 0 15,3 12 18-15,3 7 24 16,1-1-32-16,4-10 21 16,9-7-26-16,3-12-4 15,10-16-2-15,10-9-13 16,3-2-47-16,-1-22-50 16,-14-9-106-16,-25-4-167 15</inkml:trace>
  <inkml:trace contextRef="#ctx0" brushRef="#br0" timeOffset="28861.38">30154 6067 692 0,'0'0'41'0,"0"0"-13"16,72-145 56-16,-21 59-64 0,6-7-17 15,-6-1 12-15,-9 6-5 16,-11 13 5-16,-15 23 14 16,-11 22 24-16,-5 21-1 15,-3 9 50-15,-20 0-58 16,-8 14-44-16,0 18 0 16,2 9-4-16,11 2 4 15,11-1-3-15,7-3 3 16,0-5-6-16,24-3 3 15,12-6 3-15,8 3-1 16,4-6 3-16,0-1-1 16,-11-4-1-16,-10 0 0 15,-15 1-3-15,-12 8 3 16,-1 4 0-16,-32 6 6 16,-9 3-5-16,-7-3-2 0,7-8-29 15,7-13-14-15,10-11-5 16,13-8-69-16,12-33-32 15,8-23-137-15,27-18-19 16</inkml:trace>
  <inkml:trace contextRef="#ctx0" brushRef="#br0" timeOffset="29603.28">30726 5450 99 0,'0'0'243'0,"0"0"-133"16,0 0 49-16,0 0-47 15,16 92 47-15,-16-41-84 16,0-1-60-16,8-11-10 15,11-6-3-15,6-12 0 0,8-12-4 16,6-9 2 0,6-16 0-16,4-20-7 0,2-11 6 15,-5-4-4-15,-7-7 3 16,-10 0 4-16,-9 2 4 16,-11 11 4-16,-6 16 1 15,-3 16 62-15,0 12-20 16,0 1-7-16,0 21-42 15,-9 29-3-15,3 26-1 16,6 28 14-16,0 20-11 16,32 15 20-16,14 13 35 15,12-1-55-15,9-1 10 0,-3-10-9 16,-11-19 10-16,-16-17-1 16,-25-14-9-16,-12-20 40 15,-27-14-13-15,-28-11 2 16,-17-6 7-16,-14-15-29 15,-8-15-1-15,1-9-8 16,8-26 0-16,15-29-4 16,19-28-2-16,25-26-37 15,26-26-11-15,14-20 1 16,43-19-13-16,22-5-20 16,14 6 22-16,2 15 42 15,-4 22 20-15,-16 23 4 16,-17 25 35-16,-24 25-23 15,-16 28 8-15,-17 17 7 0,-1 9 12 16,-16 6 16-16,-17 3-58 16,-9 6-1-16,-4 17-7 15,6 6 3-15,10-3 4 16,12-6 0-16,9-8 1 16,9 0-9-16,0-3 8 15,20 7-1-15,15 1 1 16,10 0 5-16,4-5 3 15,-1 1-8-15,-5 0 3 16,-8 2 1-16,-11-5-4 16,-12 3 0-16,-12 1-1 15,0 7 2-15,-17 6 8 16,-14 3-8-16,-11-2 2 16,0-7-6-16,-1-9-41 0,6-6-20 15,9-6-37-15,11-14-40 16,11-23-72-16,6-19-129 15,15-5-57-15</inkml:trace>
  <inkml:trace contextRef="#ctx0" brushRef="#br0" timeOffset="29903.15">31600 4841 249 0,'0'0'89'0,"0"0"61"16,0 0 39-16,0 0-49 15,0 0-8-15,0 0-50 16,0-34-22-16,0 61-60 16,12 30 6-16,12 22 14 15,8 26 18-15,-3 5-16 16,-5-1-14-16,-3-8-7 15,-6-10 1-15,0-20-2 16,-5-21-49-16,-1-20-45 16,0-16-62-16,-1-14-99 15,2-19-17-15,3-18-76 16</inkml:trace>
  <inkml:trace contextRef="#ctx0" brushRef="#br0" timeOffset="30809.8">31539 5300 222 0,'0'0'123'0,"0"0"-47"16,0 0 24-16,0 0-52 16,0 0-34-16,0 0-3 15,69-34 54-15,8 9-28 16,4-5-37-16,-5 3 3 16,-10 3-5-16,-20 7 2 15,-21 6-4-15,-10 8 3 16,-13 3-3-16,-2 0 2 15,0 16-9-15,-14 9 11 0,-1 9 39 16,5-3 2-16,7-7-20 16,3-4-12-16,0-6-1 15,10-7-6-15,8-3 1 16,5-4-3-16,3-1 10 16,4-19 6-16,-1-6-10 15,-6-1-6-15,-7-4 5 16,-8-1-4-16,-8 0 0 15,-4-5-1-15,-20 6 0 16,-5 13-1-16,-3 14 1 16,-4 5 0-16,0 32-12 15,7 20 12-15,9 14 5 16,14 8-4-16,6-3 14 16,16-12-13-16,20-11-2 0,10-15-1 15,11-14 1-15,1-16 2 16,2-4 0-16,-5-19-2 15,-6-14 13-15,-8-5-6 16,-10-3-4-16,-13-3 8 16,-12-1 10-16,-6 2 34 15,0 14-11-15,-3 12 2 16,-3 12 42-16,4 5-26 16,2 0-62-16,0 14-3 15,0 16-11-15,0 6 13 16,3-1 1-16,8-7 0 15,4-7 3-15,-2-9-3 0,0-5 0 16,1-6 4-16,2-1-3 16,4-8 26-16,4-18 9 15,4-16 12-15,2-8 5 16,1-6-16-16,-6 9-22 16,-5 14-6-16,-8 16-8 15,-8 15 5-15,-2 2-6 16,4 12-17-16,5 15 4 15,8 7 13-15,1-1 0 16,1-9 0-16,-3-9 3 16,-5-8-6-16,-3-7 3 15,-4 0 0-15,1 0 4 16,5-17 7-16,-2-9 4 0,8-8-4 16,-4 2-11-16,2 5 3 15,-4 7-3-15,-3 10-7 16,0 7 7-16,0 3-16 15,6 0 0-15,10 14 12 16,7 6 4-16,2-1-2 16,0-3 2-16,-3-5-13 15,-8-8-24-15,-2-3-40 16,-5 0-37-16,-4-5-26 16,-4-13-85-16,-7 1-190 15</inkml:trace>
  <inkml:trace contextRef="#ctx0" brushRef="#br0" timeOffset="31589.25">33356 5436 415 0,'0'0'94'16,"0"0"-14"-16,-22 73 77 16,22-57-50-16,0-4-58 15,9-4-25-15,7-3-5 16,9-5-8-16,-1 0 3 15,-1-12 22-15,-3-8-11 16,-9 0-10-16,-8-4 10 16,-3-2-16-16,0 3-1 15,-14 7-5-15,-9 9 0 16,-6 7-2-16,-8 2-1 0,-2 19-6 16,6 7 2-16,8 0 0 15,12-5 4-15,13-2-1 16,0-6-5-16,14-4-1 15,18-5-6-15,8-6 13 16,5 0 4-16,-2-6-4 16,-7-7 1-16,-12 0-1 15,-10 1 0-15,-12-1 2 16,-2 2-2-16,-6 3-7 16,-16 2-7-16,-7 6-39 15,-11 0-40-15,-6 21-78 16,0 6-65-16,-4 1-106 0</inkml:trace>
  <inkml:trace contextRef="#ctx0" brushRef="#br0" timeOffset="48996.13">8488 5535 442 0,'0'0'0'15,"0"0"-5"-15,0 0-6 16,0 0 11-16,0 0-5 15,0 0-3-15,0 0-85 16,53 10 24-16,-15-8-22 0</inkml:trace>
  <inkml:trace contextRef="#ctx0" brushRef="#br0" timeOffset="49718.08">12246 5201 167 0,'0'0'0'0,"0"0"-25"15,0 0-28-15,0 0 46 16,0 0 3-16,123 23-21 15</inkml:trace>
  <inkml:trace contextRef="#ctx0" brushRef="#br0" timeOffset="50317.41">16355 4966 20 0,'0'0'425'0,"0"0"-425"16,0 0 0-16,0 0 8 15,0 0 24-15,0 0-19 16,-46 0-12-16,46 0-1 16,0 0 16-16,0 0-7 15,0 0 8-15,0 0 10 16,0 0-1-16,0 0 14 16,0 0-15-16,0 0 4 15,0 0 1-15,0 0-21 16,0 0 2-16,0 0-4 15,0 0-7-15,0 0 7 16,0 0-7-16,0 0 0 16,0 0 5-16,0 0-5 0,0 0 0 15,0 0-1-15,0 0 3 16,0 0-2-16,0 0 0 16,0 0 0-16,0 0-1 15,0 0 6-15,0 0-6 16,0 0 1-16,0 0 0 15,0 0-3-15,0 0 3 16,0 0 0-16,0 0-5 16,0 0-1-16,0 0-8 15,0 0-9-15,0 0-30 16,0 0-18-16,0 0-24 16,6 0-34-16,-2 0-29 15,-4 4-1-15</inkml:trace>
  <inkml:trace contextRef="#ctx0" brushRef="#br0" timeOffset="54328.64">6649 3357 32 0,'0'0'2'16,"0"0"0"-16,0 0 6 0,0 0 3 15,0 0 20-15,0 0 0 16,0 0 7-16,-22-43 12 15,22 43-23-15,0 0-20 16,0 0-7-16,0 11-10 16,19 14 6-16,11 13 4 15,9 7 5-15,7 2 6 16,2-7-10-16,1-9 12 16,3-14-5-16,6-17-4 15,11-20 21-15,9-44 52 16,11-40 20-16,11-37-44 15,9-19-19-15,3-14-4 0,-2-1-25 16,-4 18 1-16,-15 22-1 16,-12 31-4-16,-21 38 2 15,-22 28-3-15,-21 23-8 16,-12 15 8-16,-3 17-99 16,-12 32-46-16,-18 25 107 15,-16 22-87-15,-11 12-63 16</inkml:trace>
  <inkml:trace contextRef="#ctx0" brushRef="#br0" timeOffset="54712.27">7031 3788 50 0,'0'0'62'16,"0"0"-43"-16,0 0-1 15,0 0 0-15,0 0-7 16,0 0-10-16,18 58 12 16,15-12 55-16,7 5-2 15,2 2-24-15,-2-7-9 16,0-13-17-16,-1-15-4 16,3-18 7-16,10-23 15 15,14-58 54-15,14-48 12 16,14-32-47-16,11-18-4 0,11 0-15 15,-1 7-18-15,-2 1-8 16,-10 0-7-16,-7 17 2 16,-7 26-3-1,-20 35 2-15,-23 43-7 0,-19 25 5 16,-18 17-2-16,-9 8-15 16,0 7-62-16,-3 20-31 15,-18 17 11-15,-7 10-27 16,-5-1-74-16</inkml:trace>
  <inkml:trace contextRef="#ctx0" brushRef="#br0" timeOffset="64656.21">9452 6125 193 0,'0'0'0'0,"0"0"-40"15,0 0-44-15,0 0 41 16</inkml:trace>
  <inkml:trace contextRef="#ctx0" brushRef="#br0" timeOffset="65022.93">15654 5300 34 0,'0'0'19'0,"0"0"-17"16,0 0 13-16,0 0 49 15,0 0-3-15,0 0-21 16,0 0-11-16,0 0 6 16,0 0-35-16,-14 0-18 15,-12-7-131-15</inkml:trace>
  <inkml:trace contextRef="#ctx0" brushRef="#br0" timeOffset="66059.38">8342 5907 279 0,'0'0'6'0,"0"0"-6"15,0 0 0-15,0 0-27 0,0 0-36 16,0 0 29 0,39 18-7-16,-15 4-3 0</inkml:trace>
  <inkml:trace contextRef="#ctx0" brushRef="#br0" timeOffset="67034.25">15682 4964 180 0,'0'0'6'16,"0"0"-6"-16,0 0 7 15,0 0-7-15,0 0 0 16,0 0 5-16,9 0 1 15,-8 0 14-15,3 0 10 16,-4 0 1-16,0 0-7 0,0 0-10 16,0 0-3-16,3 0 10 15,-3 0-11-15,0 0 0 16,3 0 2-16,-3 0-3 16,0 0 2-16,0 0-3 15,0 0-8-15,0 0 15 16,0 0-13-16,3 0 5 15,-3 0-5-15,0 0 5 16,0 0 0-16,3 0-7 16,-3 0 0-16,0 0 6 15,0 0-5-15,0 0-1 16,0 0 1-16,0 0 1 16,0 0-1-16,4 0-1 0,-4 0 0 15,0 0 2-15,0 0-2 16,0 0 0-16,0 0 2 15,0 0 0-15,0 0-2 16,3 0-2-16,-3 0 2 16,0 0 4-16,0 0-2 15,0 0-2-15,0 0 5 16,0 0-3-16,0 0 0 16,0 0-2-16,0 0 0 15,0 0-3-15,0 0 6 16,3 0-3-16,-3 0 0 15,0 0 0-15,0 0 0 0,0 0 0 16,0 0 0-16,0 0-4 16,0 0-4-16,0 10-55 15,-3 11-33-15,-23-1-79 16</inkml:trace>
  <inkml:trace contextRef="#ctx0" brushRef="#br0" timeOffset="67417.14">10801 5595 136 0,'0'0'0'0</inkml:trace>
  <inkml:trace contextRef="#ctx0" brushRef="#br0" timeOffset="67722.4">15617 5369 424 0,'0'0'0'0,"0"0"-84"16,0 0-115-16,0 0 137 15,0 0-8-15</inkml:trace>
  <inkml:trace contextRef="#ctx0" brushRef="#br0" timeOffset="67950.25">11122 6317 49 0,'0'0'0'0</inkml:trace>
  <inkml:trace contextRef="#ctx0" brushRef="#br0" timeOffset="68218.7">15478 5609 568 0,'0'0'45'16,"0"0"-55"-16,0 0 10 15,0 0-112-15,0 0-43 16,0 0-6-16,-39 23 87 15</inkml:trace>
  <inkml:trace contextRef="#ctx0" brushRef="#br0" timeOffset="94972.8">1882 7899 38 0,'0'0'11'0,"0"0"-11"15,0 0 43-15,0 0-7 16,0 0 12-16,0 0-17 15,0 0-10-15,-28-39-2 16,28 32-2-16,0 1 2 16,0 2-13-16,0 1 14 15,0 3-18-15,1 0-2 0,20 24-6 16,15 17 6-16,13 16 6 16,2 6 15-16,4-3-3 15,-9-14-11-15,-7-21 10 16,-3-16-17-16,-6-9 8 15,1-14 27-15,5-30 36 16,10-23 20-16,5-19-50 16,10-18-23-16,6-8-7 15,0-6-9-15,0 4 0 16,-13 8 1-16,-6 17-1 16,-10 26-3-16,-8 19 1 0,-3 25-11 15,-9 19-7 1,3 13-135-16,-12 34-55 0,-9 16 20 15</inkml:trace>
  <inkml:trace contextRef="#ctx0" brushRef="#br0" timeOffset="95307.32">2234 8408 226 0,'0'0'0'0,"0"0"-8"16,0 0 8-16,24 87 1 16,6-42 12-16,1-1 17 15,2-15-26-15,1-13 0 16,5-16 22-16,6-33 37 15,13-32 33-15,12-42-3 16,14-24-66-16,10-19 0 16,7 1-14-16,-4 12-5 15,-9 18-4-15,-21 24-3 16,-18 28-1-16,-13 34-6 16,-3 29-67-16,-14 13-210 15</inkml:trace>
  <inkml:trace contextRef="#ctx0" brushRef="#br0" timeOffset="99493.83">11164 11467 353 0,'0'0'9'0,"0"0"26"15,0 0 48-15,0 0 6 16,0 0-27-16,0 0-24 16,-31-11-22-16,31-11 7 15,0-15-14-15,15-19-4 16,12-20 10-16,7-10 0 15,9-13-2-15,5-3-13 0,2 6 6 16,6 7-2 0,-5 11-4-16,-8 20 0 0,-11 15-4 15,-9 21-10-15,-14 12-27 16,-6 10-5-16,-3 0-6 16,0 0 24-16,-6 8-3 15,-13 6-45-15,-5 3 9 16,-2-7 29-16,4-7 32 15,-5-3-6-15,2 0-6 16,-5 0 13-16,2-6 5 16,-5-4 0-16,0 3 3 15,0 0 2-15,5 3 15 16,5-2 24-16,13 4-30 16,4 2 61-16,3 0-52 0,3-2-16 15,0-1 9-15,0 1-2 16,0-3-7-16,0-3 5 15,15-5 10-15,6-4 35 16,7 3-42-16,5 1-6 16,3 6-7-16,6 7-2 15,1 0 0-15,5 0-1 16,1 7 4-16,-7 13-2 16,-6 4-1-16,-7 6 0 15,-9-1 5-15,-7 4-3 16,-10 0 8-16,-3-4-1 15,0 2 2-15,-3-6 32 16,-7-1-29-16,2-4-4 0,2-4 7 16,3-2-13-16,0 3 2 15,3-2-6-15,0 2 4 16,0 2-5-16,0 5 1 16,3-4 0-16,3-7-2 15,2-3 3-15,-5-2-1 16,0-5 0-16,-3 0 0 15,0-3 4-15,0 0-4 16,0 0 0-16,0 0 7 16,0 0-3-16,0 0 2 15,0 0 3-15,0 0-5 16,0 0 8-16,0 0-12 16,0 0 0-16,0 0 2 0,0 0-2 15,0 0-3-15,0 0-24 16,0 5-61-16,0 9-43 15,0 12-13-15,0 10-34 16,-6 5-68-16</inkml:trace>
  <inkml:trace contextRef="#ctx0" brushRef="#br0" timeOffset="102583.99">30073 10033 26 0,'0'0'9'16,"0"0"-2"-16,0 0 4 16,0 0-1-16,0 0-5 15,0 0 0-15,0 0-5 16,-3 0-23-16</inkml:trace>
  <inkml:trace contextRef="#ctx0" brushRef="#br0" timeOffset="103099.84">29697 10222 274 0,'0'0'97'0,"0"0"-97"15,0 0 4-15,0 0 53 16,0 0-49-16,0 0-3 16,46-3-2-16,-24 3-2 15,3 0 0-15,1-1-1 16,3 1-13-16,-2 0-59 15,-11 0-93-15</inkml:trace>
  <inkml:trace contextRef="#ctx0" brushRef="#br0" timeOffset="106484.14">26909 12061 211 0,'-197'40'43'0,"12"0"-43"16,11 3 4-16,-8 0-4 15,-47-1-30-15,-69 1-105 16</inkml:trace>
  <inkml:trace contextRef="#ctx0" brushRef="#br0" timeOffset="112035.12">22080 9699 20 0,'0'0'11'16,"0"0"-11"-16,0 0-20 15,0 0 20-15,91 139 0 0,-32-49 0 16</inkml:trace>
  <inkml:trace contextRef="#ctx0" brushRef="#br0" timeOffset="112789.36">25520 9551 480 0,'0'0'22'15,"0"0"44"-15,0 0 87 16,0 0-94-16,0 0-48 15,0 0-10-15,-8 22 16 16,82-17 44-16,31-5 20 16,26 0-61-16,15-21 5 15,18-16-8-15,2-9-17 16,-2-6 0-16,-15-1 3 16,-22 8-3-16,-35 7-8 0,-35 15-7 15,-36 4-6-15,-21 7 21 16,-45-2 0-16,-31-3-54 15,-22 4 14-15,-12 6 13 16,11 3 27-16,21 1 5 16,24 3-1-16,28 0 13 15,18-2 21-15,8-2-17 16,5 1-21-16,33 2-19 16,25-1 19-16,21 2 8 15,8 0-6-15,-4 22-1 16,-11 7-1-16,-17 15 2 15,-26 15-7-15,-32 17-4 16,-20 13-1-16,-41 4 7 16,-16 3-37-16,-7-9 10 0,10-12-27 15,15-15-73-15,23-16 29 16,24-29-116-16</inkml:trace>
  <inkml:trace contextRef="#ctx0" brushRef="#br0" timeOffset="113405.34">27387 8831 475 0,'0'0'31'15,"0"0"22"-15,0 0 13 16,0 0-66-16,0 0 7 15,82-34-7-15,4 5 62 16,11-7-34-16,-4-6-24 16,-12 3-4-16,-16 3-118 15,-25 11 21-15,-19 10-17 16,-21 11 16-16,-21 4 69 16,-27 15-30-16,-19 19 59 0,-1 9 20 15,6 6 56-15,10 4 8 16,16 0-15-16,13 3-15 15,12-3-24-15,10 1-21 16,1-6-9-16,4 1 3 16,14-6-6-16,-2-9-12 15,1-5-117-15,-10-10-52 16</inkml:trace>
  <inkml:trace contextRef="#ctx0" brushRef="#br0" timeOffset="114139.64">27582 9075 180 0,'0'0'116'15,"0"0"33"-15,-46-92 0 16,46 75-74-16,0 0-50 16,19-5-25-16,18-2-8 15,14-5-3-15,7 1-15 0,3-4-42 16,-7-4 5-16,-5 2 4 16,-17 0-12-16,-15 2 53 15,-15 5 18-15,-2 5 37 16,-10 6 58-16,-10 6 0 15,2 10-8-15,-1 0-24 16,2 29-23-16,4 24-30 16,7 13-4-16,6 11 3 15,0-4 24-15,12-8-32 16,6-12-1-16,7-10 0 0,1-13-7 16,2-16 6-16,2-11-4 15,0-3 5-15,4-24 14 16,-1-15-5-16,0-14 4 15,-4-8-1-15,-2-2-7 16,-4 10-5-16,-7 14 0 16,-6 19 0-16,-2 19-4 15,3 3-15-15,2 39-26 16,5 15 32-16,1 3-8 16,5-7-49-16,2-15-30 15,6-15-49-15,2-18 22 16,1-4 19-16,-2-19 32 15,-5-15 67-15,-6-3 9 0,-7-5 30 16,-6-2 37 0,-2 2 29-16,-5 9-26 0,-1 13-22 15,-1 11 30-15,0 9-22 16,5 0-56-16,3 8-10 16,4 9-1-16,8 0 11 15,9-3-1-15,17-11 1 16,12-3 0-16,6-20-2 15,0-17-46-15,-13-2-27 16,-15-5-22-16,-20 5 76 16,-13 0 21-16,-3 6 19 15,-23 9 74-15,-12 8-29 16,-5 15 23-16,-8 2 15 16,3 32-59-16,2 16-16 0,8 12 13 15,12 3-34-15,14 0 0 16,9-8-6-16,22-9-2 15,35-15-5-15,34-13-36 16,27-19 15-16,29-9-7 16,18-31-174-16,1-17-167 15</inkml:trace>
  <inkml:trace contextRef="#ctx0" brushRef="#br0" timeOffset="115355.76">28524 9124 356 0,'0'0'53'15,"0"0"59"-15,0 0 33 16,0 0-28-16,0 0-69 16,0 0 3-16,-1-20-18 15,22-12-12-15,11-14 32 16,14-14-44-16,4-5 6 16,0 0 4-16,-6 0-16 15,-8 1 4-15,-12 3-4 16,-14 5-2-16,-10 3 17 15,0 11-18-15,-10 8 1 16,-11 12 10-16,2 10-1 0,1 10 5 16,-3 2-3-16,-3 26-6 15,4 27-12-15,3 19-3 16,12 15 2-16,5-4 6 16,22-14 0-16,14-18-5 15,12-20 2-15,10-15 4 16,8-16 3-16,8-16-2 15,0-26 5-15,0-19 8 16,-8-11-14-16,-8-7 9 16,-12-4-5-16,-22-7-3 15,-21 2 18-15,-4 7-16 16,-31 16-3-16,-2 26 28 0,-3 28 31 16,4 11-21-1,0 28-36-15,5 15 8 0,13 10-20 16,13-2 9-16,5-5-10 15,33-8 7-15,28-6 7 16,21-9-3-16,18-6 12 16,2-6-10-16,-13-2 10 15,-25-1-12-15,-27-2-1 16,-26 0-4-16,-14 13 6 16,-42 15-1-16,-29 12 0 15,-26 5-3-15,-18-7-21 16,3-10-65-16,8-18-72 15,18-16-79-15,21-23-128 0</inkml:trace>
  <inkml:trace contextRef="#ctx0" brushRef="#br0" timeOffset="115499.8">28979 7754 638 0,'0'0'109'15,"0"0"140"-15,0 0-154 16,0 0-50-16,0 0-45 15,0 0-14-15,-25-30-160 16,59 71-103-16,17 4-67 16</inkml:trace>
  <inkml:trace contextRef="#ctx0" brushRef="#br0" timeOffset="116324.72">30807 8177 880 0,'0'0'18'0,"0"0"103"16,0 0-37-16,0 0-49 16,0 0-8-16,0 0 15 15,-57-20-20-15,35 37-22 16,-8 16 0-16,2 17-10 15,8 8 5-15,20 5 1 16,0-5-6-16,28-13 1 0,10-9-30 16,11-19-18-16,18-17 21 15,14-10 2-15,13-29-27 16,5-18-4-16,-9-13-47 16,-15-6 51-16,-17-3 43 15,-19 4 18-15,-20 14 11 16,-14 19 0-16,-5 17 23 15,-14 17 47-15,-11 8-30 16,-11 6-38-16,-4 24-13 16,1 6 0-16,8 11 12 15,13-2-12-15,15-5-10 16,3-7 7-16,13-9-15 0,14-11-1 16,9-13-10-16,3 0 11 15,-2-21 5-15,-6-10-15 16,-8-4-3-16,-10-4 31 15,-12 3 3-15,-1-4 9 16,-4 8-12-16,-10 9 0 16,4 9 24-16,3 11-9 15,4 3 9-15,3 8-24 16,0 17-36-16,0 7 33 16,10 1 3-16,14-8-6 15,8-9-3-15,1-9 10 16,2-7-1-16,1-9 4 15,-2-16 7-15,-3-8 13 16,2-3-18-16,-3-4-3 16,-2 7 5-16,-2 10-3 0,-7 9-5 15,-6 14 4-15,0 0-4 16,3 8-3-16,4 11-1 16,6 1 4-16,4-3 0 15,5-6 2-15,1-8-2 16,-1-3 9-16,4-8 8 15,-2-13 25-15,3-4-22 16,-1 1-16-16,-3 5 19 16,-3 8-13-16,-4 5-2 15,1 6-8-15,0 0-1 16,4 0-2-16,6 0 3 16,1 0-39-16,2 0-27 0,-1 0-142 15,-9-3-222-15</inkml:trace>
  <inkml:trace contextRef="#ctx0" brushRef="#br0" timeOffset="116901.23">27995 10033 780 0,'0'0'83'0,"0"0"149"16,0 0-124-16,0 0-92 15,0 0-16-15,0 0-16 16,-45 53 16-16,69 20 4 0,6 5 1 16,-1 3-2-16,-3-5-3 15,0-14 5-15,-7-13-11 16,-7-19 6-16,-2-16 0 15,-5-14-8-15,-2 0 10 16,7-17-2-16,8-23 5 16,9-17 2-16,7-9-7 15,5 13-6-15,2 14-15 16,0 13 17-16,1 14-11 16,-5 12 7-16,-5 0 3 15,-10 22-7-15,-13 11 0 16,-9 11-8-16,-17 4-3 15,-26 10 23-15,-8-4-37 16,-4-7 2-16,5-13-50 16,12-21 0-16,13-13-51 0,19-44-48 15,6-21-129-15</inkml:trace>
  <inkml:trace contextRef="#ctx0" brushRef="#br0" timeOffset="117207.54">28572 10112 125 0,'0'0'200'15,"0"0"-65"-15,0 0-63 16,0 0-2-16,0 0 29 16,0 0-14-16,5 61-61 15,4-58-18-15,3-1-6 16,7-2 2-16,11-7-2 16,3-18 15-16,1-12-15 15,-6-5-14-15,-9-5-36 16,-14 0 18-16,-5 13 32 0,0 6 1 15,-16 19 37-15,-5 9 56 16,-2 12-48-16,-3 27-34 16,0 14-1-16,9 6-10 15,12 2 17-15,5-2-18 16,18-7-6-16,22-12 4 16,20-20-15-16,20-20-19 15,25-7-35-15,32-32-140 16,27-14-215-16</inkml:trace>
  <inkml:trace contextRef="#ctx0" brushRef="#br0" timeOffset="118422.27">30044 9670 569 0,'0'0'91'0,"0"0"142"15,0 0-144-15,0 0-46 16,0 0-38-16,0 0-5 16,-59 10-17-16,56 38 10 15,1 10 7-15,2 0 0 16,2-5-3-16,17-11 1 0,7-11 2 16,4-14-29-1,4-14-24-15,4-3 6 0,3-29-6 16,-2-13-3-16,-6-13 25 15,-7-1 6-15,-6-6 8 16,-11 12 16-16,-3 10 2 16,-5 15 15-16,-1 18 5 15,0 4-11-15,0 3-10 16,3 16-22-16,9 15 15 16,5 3-1-16,5 0 16 15,5-8-7-15,1-12-1 16,5-11-14-16,1-3-3 15,1-22-60-15,-6-12 12 16,-8-9-6-16,-15 0 3 0,-6-1 22 16,-21-2 18-16,-11 7 28 15,-6 12 4-15,4 11-4 16,4 16 0-16,5 10 11 16,6 27-10-16,6 5 19 15,10 1-20-15,3-4 0 16,16-12 0-16,16-14-1 15,8-13 0-15,9 0 1 16,2-23 2-16,0-6 21 16,-6-8-3-16,-7-3 13 15,-8 1 14-15,-9 3-33 16,-4 3-1-16,-8 10-3 16,-6 12-9-16,1 8 25 15,-1 3-26-15,7 9-12 16,6 16 12-16,6 3 5 0,5-1-2 15,5-10 3-15,4-10-1 16,0-7 58-16,1-1-57 16,-6-24 43-16,-2-12 6 15,-3-7-34-15,-1-1-3 16,-3 1-8-16,-3 15-6 16,-5 8-4-16,-7 12 0 15,-2 6-3-15,-2 3 0 16,3 9-15-16,6 18 15 15,7 4-3-15,5-5 12 0,1-8-3 16,4-8-3-16,1-10 0 16,1-6 1-16,0-23 1 15,-1-11 4-15,-5-6 5 16,-4-4-7-16,-7-6 10 16,-6 1-5-16,-5 5 27 15,-3 12-11-15,0 19 9 16,0 11 33-16,-3 8-15 15,2 0-29-15,-3 2-23 16,1 18-22-16,3 6 21 16,0 3-3-16,13-2-2 15,14-3 4-15,9-5-1 16,2-2 6-16,3-5-9 0,-4-1 6 16,-9-5 0-1,-13 4 0-15,-9-4 0 0,-6 5-2 16,-12 6-3-16,-18 5-8 15,-13 2 5-15,-5-2-13 16,8-9-22-16,9-9-8 16,13-4 15-16,18-17-6 15,5-22-47-15,29-14-39 16,9-4 46-16,2-1-32 16,1 8 87-16,-6 14 27 15,-5 16 99-15,-7 11 18 16,-6 9-54-16,-2 2-33 15,-1 22-2-15,0 8-9 16,-2 11 0-16,1 1 6 16,-5-5-23-16,0-6-4 0,-3-13-16 15,-1-11-85-15,7-9 16 16,2-7-50-16,1-25-149 16</inkml:trace>
  <inkml:trace contextRef="#ctx0" brushRef="#br0" timeOffset="118667.42">31996 8626 285 0,'0'0'112'0,"0"0"-89"15,0 0-1-15,-45 90-5 16,45-57-17-16,0-7 1 16,16-10-7-16,3-6 6 15,-2-6 0-15,2-4 12 16,-3-6 1-16,-5-15 28 0,-3-6-32 15,-8-2-2-15,0 2-7 16,-2 8 0-16,-7 8-30 16,-1 11 10-16,1 16-56 15,0 19-11-15,7 10 11 16,2 5-36-16</inkml:trace>
  <inkml:trace contextRef="#ctx0" brushRef="#br0" timeOffset="120253.62">32433 9028 79 0,'0'0'135'16,"0"0"54"-16,-45-75-99 15,6 58-45-15,0 8 27 16,4 5 12-16,2 4-26 16,3 17-19-16,6 12-19 15,7 5-14-15,10 5-6 16,7 1-6-16,0-1 5 15,15-9-8-15,9-10 9 16,4-14-3-16,2-6 2 16,0-5 2-16,0-24 12 15,-4-10-13-15,-7-9 0 16,-8-8-9-16,-9-8 11 0,-2-11-2 16,-3-9 4-1,-12 2-1-15,1 19 2 0,6 24-5 16,2 25 3-16,1 14 6 15,-1 22-9-15,5 23-30 16,1 19 25-16,0 11 10 16,12-7-3-16,10-7-2 15,8-9-12-15,1-10 9 16,0-18-73-16,2-11 34 16,-1-13 33-16,-3-6-21 15,-3-23 17-15,-8-12 0 16,-9-9 13-16,-9-2 0 15,0 3 0-15,0 16 0 16,-5 13 9-16,-1 13-2 0,5 7 10 16,-1 0-17-16,2 20-20 15,0 3 11-15,0 4 9 16,10-3 0-16,7-9-4 16,2-5 4-16,0-7-1 15,0-3 2-15,-2 0-1 16,-3-16 0-16,-5-6-7 15,-3-5 1-15,-6-3 6 16,-3-6 4-16,-16-1-3 16,-5 7-1-16,0 11 1 15,-1 15-6-15,2 4 3 16,-2 23-5-16,4 17 7 16,6 12 9-16,8 2-5 0,7-2-4 15,0-5 3-15,19-13-3 16,9-12 0-16,7-10 0 15,4-12 4-15,4 0-2 16,-1-22 16-16,-4-7-18 16,-4-12-5-16,-12-5 3 15,-11-3 2-15,-9-5-5 16,-2 2-9-16,0 13 6 16,-9 12 8-16,0 14 14 15,4 10 24-15,2 3 9 16,-1 0-47-16,4 12-20 15,0 15 19-15,0 0 1 16,7 2 2-16,10-5-2 16,-2-5 2-16,2-3 0 15,2-5-2-15,-2-2 0 0,2-2 0 16,-2-1-27-16,-2-2-4 16,2-1-20-16,-5-2-24 15,4-1 5-15,-2 0 51 16,0-4 19-16,-2-13 2 15,0-6-1-15,-4-7 5 16,-4-1-5-16,-1-3 0 16,-3 4 13-16,2 13 4 15,-2 8 19-15,0 9 24 16,0 0-33-16,0 0-28 0,-9 3-12 16,-1 10 12-1,2 2 0-15,8-3 0 0,0-4-10 16,4-3 6-16,19-5 4 15,8 0 5-15,6-3-3 16,2-14 1-16,-3-3 0 16,-10-3-3-16,-7 3 0 15,-9-1 12-15,-10 2-11 16,-3-1 8-16,-23 4-9 16,-6 6 1-16,-4 10-4 15,-6 0-8-15,3 24 11 16,6 5 2-16,8 4-1 15,12 4-1-15,9-2-3 16,4-1-7-16,16-7 5 16,23-12-18-16,16-5-13 0,12-10-14 15,16-2-5-15,1-20-2 16,-5-6 31-16,-8-6 24 16,-14-1 2-16,-20-2 3 15,-21 0 2-15,-16-2 27 16,-2 7 16-16,-25 8-25 15,-6 11 54-15,-6 13-57 16,-4 10-14-16,2 19-5 16,5 15 0-16,12 0 5 15,18 1-3-15,6-4-3 16,12-7-5-16,23-13 4 16,6-13-4-16,1-8 10 0,4-6-4 15,-9-19 9-15,-9-12 1 16,-11-6 7-16,-13-9 6 15,-4-9 8-15,-3-14 28 16,-13-18-13-16,-2-7-5 16,2-1-3-16,2 15-8 15,5 30 33-15,3 28 31 16,3 23 0-16,2 5-73 16,-2 35-22-16,3 23-9 15,0 24 9-15,10 22 1 16,11 6 0-16,3 3-1 15,2 5-6-15,5 2-30 0,0 0-128 16,-1-9-96-16,-9-23-214 16</inkml:trace>
  <inkml:trace contextRef="#ctx0" brushRef="#br0" timeOffset="121639.81">27246 11843 545 0,'0'0'69'16,"0"0"74"-16,0 0 38 15,0 0-115-15,-91-49-16 16,53 49 8-16,-4 13-30 16,-7 20 3-16,-2 25-31 15,2 20-2-15,13 8-4 16,20-5 4-16,16-11 1 0,10-21-3 16,23-18-4-16,5-22 4 15,6-9-5-15,2-17 9 16,3-28-3-16,-3-15 3 15,-5-8 0-15,-10 1 2 16,-12 3-2-16,-14 9 3 16,-5 9 0-16,-2 9-1 15,-11 17 10-15,-3 14-5 16,1 6 0-16,1 29-7 16,2 18-12-16,8 15 6 15,4 5 5-15,3-9 1 16,19-12-3-16,8-12 0 0,1-14-1 15,5-16 3-15,3-4-4 16,1-33 1-16,6-17 1 16,-5-12-17-16,-5-11 8 15,-10 0-3-15,-11-3 15 16,-13 6 3-16,-2 13 5 16,0 26 35-16,-10 18 12 15,-3 13 13-15,1 5-14 16,-5 29-54-16,1 11-7 15,8 10 3-15,8-7 7 16,0-5-4-16,21-6 1 16,11-8 0-16,6-5 3 15,5-4 2-15,0-5-5 16,-5-1 3-16,-9-4-1 16,-11-1-1-16,-10-4-1 0,-8 0 0 15,0 2 7-15,-15 10-3 16,-25 5-4-16,-14 2-8 15,-12-1-23-15,-1 0-41 16,6-7-25-16,11 1-68 16,15-12-156-16,20-5-218 15</inkml:trace>
  <inkml:trace contextRef="#ctx0" brushRef="#br0" timeOffset="121857.64">28383 11173 1212 0,'0'0'1'0,"0"0"67"15,0 0 14-15,0 0-64 16,28 73-18-16,5-1 6 16,3 20-3-16,-5 18-6 15,-8-1-3-15,-10-4-109 16,-3-20-17-16,-2-24-53 15,-2-25-91-15,-3-26-59 16</inkml:trace>
  <inkml:trace contextRef="#ctx0" brushRef="#br0" timeOffset="122621.11">28328 11705 398 0,'0'0'127'0,"0"0"126"15,0 0-125-15,-80 0-43 16,80 0-85-16,26 0-5 15,26 0-6-15,24 0 6 16,10-24-24-16,-2-11-73 16,-5-10-40-16,-16-1 21 15,-18 1 28-15,-17 6 89 16,-18-2 4-16,-10 1 37 16,-3 1 48-16,-16 6 3 15,1 12-6-15,5 11 58 16,4 10-32-16,2 0-53 15,2 27-45-15,5 14 0 16,0 18-3-16,5 7 12 0,14-3-6 16,5-1-3-16,1-13-6 15,1-13-7-15,-3-12 3 16,-2-15 0-16,-2-7 0 16,-2-2 3-16,2-15-3 15,1-16 13-15,2-13-5 16,2-9-4-16,-7 7-4 15,0 7-7-15,-6 15 3 16,-5 18 0-16,0 6-2 16,3 2-6-16,8 19-28 15,5 8 28-15,6-2-35 0,2-5-42 16,0-11 11 0,2-11-150-16,-2 0 70 0,-3-17 94 15,-2-9-231-15,-9-4 287 16,-6 0 8-16,-10 1 65 15,0 1 100-15,-8 6-41 16,-8 5-9-16,5 8 51 16,5 6-49-16,2 3-31 15,4 0-84-15,0 10-1 16,0 5-2-16,7-3-10 16,11-3 7-16,8-6 4 15,3-3-14-15,4-3-4 16,-3-17-9-16,-3-3-6 15,-8-7 13-15,-10 0 6 0,-9 4 14 16,0 1 8-16,-4 11 10 16,-16 3 28-16,-5 11 23 15,-9 14-20-15,-4 24-18 16,0 13 2-16,5 8 6 16,13 0 20-16,14-5-38 15,6-11-11-15,14-11-10 16,27-19 1-16,24-13-10 15,26-3-12-15,19-27-94 16,13-12 28-16,-6-12-537 16</inkml:trace>
  <inkml:trace contextRef="#ctx0" brushRef="#br0" timeOffset="124069.74">30394 11182 334 0,'0'0'329'15,"20"-85"-234"-15,-9 41 131 16,-5 5-127-16,-6 9-38 15,0 10 1-15,-1 13-4 16,-19 7-13-16,-13 1-45 16,-11 36 0-16,-8 18-5 15,5 17-6-15,13 6 10 0,13-6-2 16,19-6 3 0,2-16-1-16,23-19-3 0,16-20-17 15,13-11 13-15,7-33-16 16,2-20 0-16,-1-9-3 15,-9-11-3 1,-8-10 22-16,-12-3 5 0,-11-6 3 16,-19-1 4-16,-1 11-3 15,-18 15-1-15,-5 25 13 16,3 21 7-16,1 21 8 16,0 14-28-16,3 33-16 15,5 16 15-15,9 13-5 0,2 0 1 16,16-3 2-1,16-11-25-15,11-12-56 0,11-20-32 16,2-18-21-16,1-12 3 16,-6-12-43-16,-11-19 44 15,-10-15-26-15,-15-6 159 16,-9-1 4-16,-6-2 73 16,0 13 24-16,-6 13 20 15,-2 16 37-15,4 10-16 16,1 3-54-16,0 2-88 15,3 18-7-15,0 6 5 16,1 4 2-16,16-7 0 16,8-6 0-16,7-10-14 15,2-7 11-15,1 0-22 16,-7-10-5-16,-9-6 18 16,-8-5 12-16,-10-4 8 15,-1-2 1-15,-11 1 21 0,-14-1 17 16,-5 8-20-16,-1 11 9 15,1 8 5-15,5 4-36 16,5 25-5-16,7 14-10 16,11 7 10-16,2 7-4 15,20-4-2-15,17-12-74 16,15-14-69-16,8-17-56 16,7-10 104-16,5-16-17 15,1-17 8-15,-6-11 97 16,-9-8-188-16,-16-2 201 0,-9-4 100 15,-11 2 12-15,-10 0 79 16,-12 3-121-16,0 9 54 16,-9 15 88-16,-6 19-47 15,-6 10-51-15,0 5-68 16,0 34-33-16,0 12 1 16,8 24 0-16,7 16 4 15,6 18 19-15,21 13-19 16,18 17-6-16,7 2 1 15,6-7 6-15,-2-10-10 16,-13-23-3-16,-10-24-3 16,-19-27-1-16,-8-20-1 15,-23-14-2-15,-25-16-14 16,-18 0-18-16,-14-23 5 16,-5-22-11-16,0-21-33 0,9-10 17 15,18-14 22-15,20-3 11 16,25-3 4-16,13 5 15 15,29 2 2-15,28 3-27 16,18 8-31-16,13 3-17 16,4 6 50-16,-5 6 20 15,-12 3 6-15,-14 9 5 16,-14-7-1-16,-14 2-3 16,-12 3 41-16,-12 10-20 15,-9 13 35-15,0 18-13 16,0 10 45-16,0 2-40 15,0 8-43-15,-8 23-6 0,1 15 0 16,4 9 4-16,3-2-2 16,2-4-2-16,15-12 0 15,4-13-7-15,6-15-18 16,4-9-51-16,5-2-40 16,2-29-67-16,-6-14-94 15,-5-19-116-15</inkml:trace>
  <inkml:trace contextRef="#ctx0" brushRef="#br0" timeOffset="124302.42">31967 10103 187 0,'0'0'236'0,"0"0"-99"15,0 0-93-15,0 0-32 16,0 0-12-16,-72 92 1 16,77-55-2-16,16-8-4 15,5-10 4-15,-1-11-1 0,0-8 2 16,0 0 5-16,-5-18 2 15,-7-11 2-15,-8-2 11 16,-5-5-7-16,-5 1-10 16,-16 9-3-16,0 12-1 15,-3 14-12-15,2 14-65 16,6 29-69-16,4 16 34 16,6 6-120-16</inkml:trace>
  <inkml:trace contextRef="#ctx0" brushRef="#br0" timeOffset="124776.83">32067 10489 519 0,'0'0'118'16,"0"0"118"-16,0 0-157 16,0 0-61-16,0 0-18 15,0 0-16-15,-3 46 16 16,18-20 12-16,3-9-11 15,3-8 4-15,3-9 1 16,1 0-6-16,2-7 16 16,-3-18-5-16,-2-8-2 15,-1-3-6-15,-4-1 0 0,-4-2 9 16,-4 6-11 0,-5 6-1-16,-1 15 6 0,-3 7-5 15,0 5-2-15,2 0-13 16,5 10-25-16,5 10 37 15,2 3-1-15,7-4 3 16,-2-7 0-16,-1-10-3 16,0-2 3-16,-2 0 5 15,2-13-4-15,1-9 12 16,-2-2-8-16,1-3-1 16,-5 4 4-16,0 4-2 15,-7 8 31-15,-3 5 11 16,-1 6-16-16,-2 0-32 15,5 20-11-15,1 7 2 0,4 12 1 16,2-6-13-16,4-7-78 16,5-12-103-16,3-14-59 15,1-3-139-15</inkml:trace>
  <inkml:trace contextRef="#ctx0" brushRef="#br0" timeOffset="124918.22">32723 9766 709 0,'0'0'87'16,"0"0"-66"-16,0 0-20 15,0 0-1-15,-47 81-87 16,47-36-166-16,0-3-88 16</inkml:trace>
  <inkml:trace contextRef="#ctx0" brushRef="#br0" timeOffset="125111.72">32896 9928 573 0,'0'0'136'0,"0"0"61"16,0 0-185-16,0 0-12 16,0 98-8-16,2-21 3 15,-1 8 10-15,-1 1-10 16,0-10-78-16,0-11-118 0,-4-24-14 15,2-19 42 1,2-17-12-16</inkml:trace>
  <inkml:trace contextRef="#ctx0" brushRef="#br0" timeOffset="125367.9">32736 10280 82 0,'0'0'303'0,"0"0"-84"15,0 0 2-15,0 0-164 16,0 0-57-16,0 0-17 15,35-51 17-15,22 37 5 16,7 1-5-16,-3-1 9 16,-8 7 4-16,-12 4-13 15,-10 3 9-15,-11 0-1 0,-8 23-8 16,-9 13 3 0,-3 12 12-16,0 5-10 0,-8 3 5 15,-4-8-10-15,3-12-4 16,6-11-48-16,3-16-24 15,8-9-75-15,22-19-60 16,9-18-33-16</inkml:trace>
  <inkml:trace contextRef="#ctx0" brushRef="#br0" timeOffset="125479.7">33302 9960 98 0,'0'0'242'0,"0"-82"-22"15,-4 72-72-15,-7 10-123 16,-2 13-25-16,2 23-136 15,1 15 5-15,10 4-171 0</inkml:trace>
  <inkml:trace contextRef="#ctx0" brushRef="#br0" timeOffset="125877.26">33350 10249 502 0,'0'0'88'0,"0"0"116"15,0 0-167-15,0 0-37 16,0 0-21-16,-10 75 19 16,10-39 4-16,0-10-2 15,13-6 0-15,2-7-14 16,3-9-24-16,-5-4-9 16,3-4 30-16,-3-15 5 15,-7-5-27-15,-6-9 21 0,0 1 4 16,-8 2 11-16,-4 6 3 15,0 8 3-15,6 12 72 16,3 4 8-16,3 0-26 16,0 0-38-16,0 2-19 15,18 10 0-15,9 2 15 16,9-5 9-16,6-2 1 16,7-7-13-16,0 0-7 15,6-3 7-15,-4-10-12 16,-5-3-49-16,0 2-4 0,-16 1 1 15,-9 10-51-15,-12 3-59 16,-9 5-56-16,-3 22 42 16</inkml:trace>
  <inkml:trace contextRef="#ctx0" brushRef="#br0" timeOffset="126342.5">28342 12922 516 0,'0'0'352'15,"0"0"-247"-15,0 0 16 16,0 0-112-16,0 0-3 16,-50 81-12-16,50-38 6 15,12-7-3-15,18-14-6 16,14-18-43-16,10-11-38 15,2-36 29-15,-6-15 29 0,-11-15-40 16,-20 4 5-16,-17 5 67 16,-4 16 7-16,-29 14-5 15,-10 18-2-15,-6 16 0 16,3 16 5-16,6 24-3 16,12 9-2-16,16-3-2 15,10-5-11-15,27-16-136 16,27-21-56-16,16-8-84 15</inkml:trace>
  <inkml:trace contextRef="#ctx0" brushRef="#br0" timeOffset="126515.45">28871 12537 263 0,'0'0'185'0,"12"-76"-8"16,-12 62-15-16,0 8 40 0,-3 6-75 16,-3 23-58-1,6 29-30-15,0 32-24 0,7 38 35 16,22 17-12-16,8 16-31 15,1 8 2-15,1-9-9 16,-7-8-128-16,-9-25 9 16,-19-32-390-16,-6-32-40 15</inkml:trace>
  <inkml:trace contextRef="#ctx0" brushRef="#br0" timeOffset="126649.31">28615 13280 951 0,'0'0'117'16,"133"-132"-4"-16,-19 56-81 0,16 6-28 16,16 5-4-16,4 14-75 15,-9 12-383-15</inkml:trace>
  <inkml:trace contextRef="#ctx0" brushRef="#br0" timeOffset="127865.75">29044 14391 778 0,'0'0'202'16,"0"0"-12"-16,0 0-71 15,0 0-88-15,0 0 7 0,0 0-21 16,-49 121-2-16,49-46-15 16,3-11 2-16,23-11-4 15,10-20-3-15,10-16-37 16,9-17-35-16,8-46-24 16,1-28 52-16,-6-24-14 15,-11-11-9-15,-17-2 68 16,-14 7-5-16,-15 14 9 15,-1 30 2-15,0 28 11 16,0 28 38-16,-1 8 18 16,-2 39-44-16,3 9-7 15,0 15-13-15,12-4-3 16,12-11 1-16,3-12-3 0,2-16-9 16,-2-19-31-16,-4-5-40 15,-1-26 19-15,-7-20 13 16,-11-7 21-16,-4-3-14 15,-17 3 18-15,-16 7 23 16,-6 16 4-16,-1 17 3 16,4 13 64-16,2 33-60 15,8 15-2-15,14 6 3 16,12 3-12-16,9-8-1 16,29-16-2-16,9-16-16 15,8-17-33-15,2-14 11 16,-6-26-7-16,-2-9 7 0,-7-7 41 15,-9-3 51-15,-8-1-28 16,-9 0-19-16,-7 12 37 16,-4 17 3-16,-2 15 6 15,-1 10-38-15,-2 6 4 16,4 9-16-16,3 21-4 16,7 13 4-16,5 0 18 15,2-11-18-15,5-8-7 16,2-12-11-16,3-12 2 15,6-19 1-15,-1-24-24 16,-2-12 39-16,-2-1 12 16,-7 2 25-16,-5 12-11 15,-6 15-14-15,-5 13-11 0,-4 8 6 16,-2 6-7 0,7 0 4-16,4 23-4 0,11 4 23 15,9 5-13-15,4-2 0 16,5-13-10-16,-3-14-6 15,-1-3-12-15,-5-29-34 16,-10-5-1-16,-6-9 37 16,-7-6 16-16,-8-1 7 15,-2-5 32-15,-1 5 18 16,3 10-8-16,1 13-3 16,1 15-4-16,4 12-32 15,7 0-7-15,11 9 0 16,6 22 0-16,10 11 9 15,3 1-8-15,1-6-1 16,-3-8 1-16,-11-15-4 0,-10-6 0 16,-10-8 1-16,-7-9 0 15,-2-24 19-15,-1-9 12 16,-3-15-20-16,0-6 3 16,-7-9-15-16,-11-1-6 15,2 13-33-15,5 11-22 16,7 16 7-16,4 16-36 15,5 10-98-15,17 7-151 16,7 0-66-16</inkml:trace>
  <inkml:trace contextRef="#ctx0" brushRef="#br0" timeOffset="130088.22">31078 13297 736 0,'0'0'224'0,"0"0"-22"0,0 0-105 16,0 0-73-16,0 0-24 15,0 0-6-15,11 27-2 16,9-18 8-16,6 1-7 16,-5-10 5-16,3 0-27 15,-4 0-18-15,-3-19-9 16,-4-5-3-16,-10-3-21 16,-3-3 3-16,-7 4 40 15,-19 2 10-15,-3 10 8 16,-6 14 16-16,1 0 3 0,6 31 21 15,11 22 0-15,16 10 1 16,1 3 41-16,28-3-34 16,10-13-27-16,8-11-2 15,2-15-12-15,-1-19 11 16,4-5-4-16,-3-22-28 16,-1-21-36-16,0-10 51 15,-7-16-204-15,-15-5 222 16,-11-8 3-16,-14-1 0 15,-11 11 11-15,-17 19 16 16,-9 20 101-16,-2 24 24 16,0 9-76-16,1 13-52 15,9 16-13-15,12 4-14 16,16 1-9-16,1-5-3 16,25-5 9-16,11-15-20 0,8-9-13 15,5 0 21-15,0-23 0 16,-4-10-12-16,-8 0-15 15,-9 4 38-15,-8 5 1 16,-11 12 4-16,-6 8-1 16,-3 4 13-16,0 0-3 15,0 10-10-15,0 13-25 16,3 4 25-16,8 1 11 16,3-8-11-16,5-3-3 15,3-14-2-15,3-3-8 16,3-3 11-16,3-17-21 15,-1-10-37-15,-5-2-14 0,-5-2 35 16,-10-5 39 0,-7-4 4-16,-3 3 26 0,0 7 29 15,0 13 37-15,-4 11 5 16,-2 9 15-16,0 0-35 16,-6 0-30-16,-2 3-35 15,0 6-15-15,0-1 20 16,6 1-11-16,7-9 0 15,1 0 28-15,0 0-27 16,0 0 6-16,0 0 9 16,0 0-7-16,0 0 2 15,0 0-11-15,0 0-8 16,0 0 22-16,0 0-24 0,0 0 6 16,-2 0 12-16,-2 0 3 15,1 0 0-15,-1 0-12 16,-2 3-7-1,-3 11-4-15,-4 10-1 0,2 15-10 16,3 17 11-16,7 0-6 16,1 3 7-16,6-9-28 15,18-14-50-15,0-12 14 16,7-15-12-16,2-9 19 16,4-10 19-16,-1-18 17 15,-5-6 22-15,-2-3-10 16,-9-6 10-16,-6 1 11 0,-2-1 1 15,-5 2 21-15,-5 18 21 16,-2 7-14-16,0 16 29 16,0 0-39-16,0 22-30 15,0 28-11-15,9 29 2 16,13 32 9-16,11 17 0 16,13 20-9-16,3 11-55 15,-1 6-98-15,-12 0 88 16,-15-13-80-16,-15-22 7 15,-6-29 30-15,-26-32 72 16,-21-26 45-16,-13-19 13 16,-13-18 10-16,-9-6 101 15,-6-19 0-15,3-23-38 16,13-25-20-16,17-28 11 16,22-31-45-16,26-30-18 0,11-26-14 15,57-12-8-15,33-5-26 16,23 8-114-16,7 13 24 15,-13 32 116-15,-20 30 8 16,-23 31 11-16,-30 38-9 16,-21 25 2-16,-17 15 75 15,-12 7 29-15,-19 3-86 16,-10 21-17-16,-1 8 22 16,5 12 2-16,12-5 0 15,10-3-12-15,12-4-4 0,3-8-13 16,6-10-8-1,18-8 7-15,7-6 2 16,6-10 2-16,2-20-3 16,-3-6-28-16,-11-7 2 0,-13-1-11 15,-12-1 13-15,0 9 18 16,-18 6 3-16,-7 17-1 16,-4 9 4-16,1 4 7 15,1 33-7-15,8 11-13 16,7 12 4-16,12 0 7 15,0-4-7-15,18-6 8 16,13-12-14-16,6-18-22 16,4-16 3-16,-1 0 0 15,-4-22 34-15,1-9-1 16,-9-2-9-16,-3 1-12 0,-3-1 0 16,-4 6 0-16,-3 7 9 15,-2 6-11-15,-3 8 13 16,1 3 10-16,1 3-6 15,-3 0 7-15,0 0 0 16,3-3 5-16,1-7-5 16,8-4 0-16,4-6-1 15,2-5-12-15,0 2-56 16,-1 2 43-16,-6 8 26 16,-2 9 21-16,-4 4 24 15,-2 11-35-15,-1 16-2 16,-2-1-1-16,2-1-6 0,-1-8 8 15,-2-7-9 1,-2-7-1-16,-3-3 1 0,-2 0 29 16,1 0 26-16,-1-3 30 15,2-10-7-15,-3-1-29 16,0-1-9-16,-13 2-17 16,-5 6-7-16,-5 7-16 15,-3 0-8-15,2 16 7 16,3 13-3-16,6 5 0 15,7 3 4-15,8-2-5 16,0-4 3-16,19-9-9 16,13-9-10-16,13-13-4 15,4-3-27-15,3-20-15 16,4-10-19-16,-7-4-8 16,-6-1 56-16,-7-3 13 0,-14-5 15 15,-10 0 10-15,-12-4 4 16,0 8-2-16,0 9 19 15,-10 16 61-15,-4 12 46 16,-1 5-79-16,0 2-49 16,5 14-1-16,6 0-9 15,4-2 3-15,0-1-1 16,17-7-18-16,6-5 13 16,-1-1-11-16,0 0 1 15,-6-10 20-15,-8-6-4 0,-8-1 0 16,0-3 7-1,-14 3 1-15,-13 0 18 16,-3 7 15-16,-6 7 45 16,5 3-12-16,-1 22-25 0,7 16-22 15,10 12 22-15,6 5-11 16,9 5-7-16,4-9-24 16,25-6-13-16,13-6-15 15,11-14-115-15,10-19-84 16,1-6-150-16</inkml:trace>
  <inkml:trace contextRef="#ctx0" brushRef="#br0" timeOffset="130492.67">33721 12504 673 0,'0'0'179'16,"0"0"-154"-16,0 0 40 16,0 0-53-16,0 0-8 15,0 0-2-15,0 0 8 16,12-13 1-16,-12 13 23 16,0 0 11-16,0 0-15 15,0 0-1-15,0 6-2 16,-3 5-15-16,-1 2 3 0,2-8-15 15,2-3 5-15,0 0-10 16,0-2 4-16,0 0 1 16,0 0 0-16,0 0 5 15,3-9 8-15,5-8-7 16,0-3-3-16,0-3 12 16,-6 3-14-16,-1 1 0 15,-1 8 5-15,0 5-2 16,-15 6-8-16,-12 7-35 15,-11 22-102-15,-9 5-154 16,0 2-223-16</inkml:trace>
  <inkml:trace contextRef="#ctx0" brushRef="#br0" timeOffset="131592.13">31685 15109 666 0,'0'0'271'15,"0"0"-52"-15,0 0-39 0,0 0-78 16,0 0-36-16,0 0 11 16,-46 20-40-16,91-26-11 15,25-17-13-15,25-16-3 16,14-14 1-16,-1 0-11 16,-10-1-51-16,-14 11-47 15,-20 10-68-15,-18 13-51 16,-25 15-87-16,-21 5-186 15</inkml:trace>
  <inkml:trace contextRef="#ctx0" brushRef="#br0" timeOffset="131758.34">31699 15387 940 0,'0'0'84'16,"0"0"-48"-16,0 0-23 15,140-58 20-15,-52 8-24 16,7-10-9-16,2-2-33 16,-13 2-302-16</inkml:trace>
  <inkml:trace contextRef="#ctx0" brushRef="#br0" timeOffset="131971.41">32689 14125 1127 0,'0'0'0'16,"0"0"-125"-16,0 0-311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05:24:05.5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6791 5450 4 0,'0'0'8'16,"0"0"10"-16,0 0-18 16,0 0-2-16,0 0 0 15,0 0-7-15,0 0 6 16,-60-9-2-16</inkml:trace>
  <inkml:trace contextRef="#ctx0" brushRef="#br0" timeOffset="709">7914 5521 32 0,'0'0'32'0,"0"0"11"15,0 0-11-15,0 0 3 16,0 0 2-16,0 0-9 0,0 0-1 16,0 0-11-16,3 0-11 15,-3 0 4-15,0 0-9 16,0 0 0-16,0 0 3 15,0 0-2-15,0 0 3 16,0 0-4-16,0 0 0 16,0 0 2-16,0 0-2 15,0 0-4-15,0 4-12 16,0 2-76-16,-6 0-57 16</inkml:trace>
  <inkml:trace contextRef="#ctx0" brushRef="#br0" timeOffset="2469.14">12678 5691 54 0,'0'0'0'16,"0"0"-1"-16,0 0 1 15,0 0 0-15,0 0-8 16,0 0-17-16,0 0 6 16,7 0 18-16</inkml:trace>
  <inkml:trace contextRef="#ctx0" brushRef="#br0" timeOffset="7681.12">2097 8126 314 0,'0'0'32'0,"0"0"29"15,0 0 41-15,0 0-67 16,0 0-16-16,0 0 6 15,0 0-2-15,3 0 3 16,0 0-1-16,7 0-13 16,11 0 6-16,9-6-14 0,10-13 22 15,5-7-17-15,-3-4 2 16,-8-3-3-16,-10 2-4 16,-12 6-1-16,-12 9 19 15,0 8-15-15,-6 4 12 16,-18 4 19-16,-6 8-20 15,-4 21-8-15,-3 9-10 16,4 4 8-16,10 1 5 16,4 0-12-16,10-1 0 15,6-5-1-15,3-2 3 16,0-6-8-16,0-7 3 16,-2 0 2-16,-5 2 4 0,-8-1 0 15,-4 2-4-15,-8-4 9 16,0-1-7-16,6-7 8 15,5-6-10-15,7-7 6 16,6 0 35-16,1 0-15 16,2 0 17-16,0 0-10 15,0-3-17-15,0 3-11 16,0 0-5-16,0 0-17 16,6 0 13-16,15 10-14 15,5 13 18-15,8 3 2 16,-3 10-1-16,-1 2 3 15,-6-4-4-15,-3 2 0 16,-5-2-6-16,-1-4-24 0,0-4-85 16,3-9-124-16,4-17-96 15</inkml:trace>
  <inkml:trace contextRef="#ctx0" brushRef="#br0" timeOffset="8116.45">2599 8320 555 0,'0'0'28'0,"0"0"177"15,0 0-73-15,0 0-56 16,0 0-28-16,0 0-25 0,-35-51-23 16,39 47-11-16,11-1 1 15,6 5 4-15,0 0 1 16,3 16-16-16,-2 9-14 15,-1 6 19-15,-9-2-20 16,-6 2 6-16,-3-8 4 16,-3-7 20-16,0-2 3 15,0-8 3-15,0-6 0 16,0 0 20-16,0 0 22 16,0 0 6-16,13-24-1 15,4-21-21-15,11-16-11 16,8-8-15-16,-2 10 0 15,0 14 15-15,-14 21-5 0,-5 15 10 16,-11 9-20 0,-2 0-2-16,2 9-8 15,4 18-4-15,2 8 14 16,-1 10 3-16,-6 7-3 0,-3 4-2 16,0 5-24-16,0 0-113 15,0-8-120-15,0-10-99 16</inkml:trace>
  <inkml:trace contextRef="#ctx0" brushRef="#br0" timeOffset="8327.52">3327 8485 569 0,'0'0'100'0,"0"0"34"16,0 0-56-16,0 0-78 15,0 0 0-15,0 0 32 16,14 105 3-16,-14-59-17 16,0 3-18-16,-6 2-4 15,-15-2-83-15,9-13-209 16,6-15-153-16</inkml:trace>
  <inkml:trace contextRef="#ctx0" brushRef="#br0" timeOffset="8866.44">3882 8636 562 0,'0'0'137'16,"0"0"-30"-16,0 0-6 15,0 0-81-15,0 0-15 16,0 0-5-16,-37 37 0 15,37-37 0-15,0 0 0 16,0 0 16-16,0 0-7 16,-2-8 7-16,1-5 18 15,-2-3-33-15,3 3 11 16,0-1-12-16,0 1-6 16,6 7 6-16,3 2-13 15,-3 2-7-15,3 2 12 0,3 2-41 16,-5 13-4-16,-2-1-2 15,-2 3-6-15,-3 2 37 16,0-5 5-16,-3 0 19 16,-9-3 10-16,-3-2-6 15,3-3 19-15,0-4 24 16,2-2 4-16,2 0 2 16,5-5 8-16,0-15-45 15,3 1-16-15,0 2-2 16,0 7-3-16,0 6 4 15,0 4-8-15,3 0 7 0,8 0-16 16,0 11 5 0,0 6 10-16,-2 5 6 0,-6 6 0 15,-3 1 3 1,0 3-4-16,-21 8 9 0,-12 4-11 16,-10 2-29-16,-2 0-124 15,-4-3-127-15,10-8-106 16</inkml:trace>
  <inkml:trace contextRef="#ctx0" brushRef="#br0" timeOffset="9579.34">4373 8408 302 0,'0'0'113'15,"0"0"94"-15,0 0-79 16,0 0-18-16,0 0-41 15,0 0-40-15,-3-32-10 16,9 24-19-16,9 1-4 16,3-2 0-16,6 9-13 15,1 0-25-15,2 13-20 16,-6 14-13-16,-3 6 10 16,-9 0-4-16,-6 4 46 15,-3-6 15-15,0-4 8 0,0-9 1 16,0-7 0-16,0-7 19 15,0-1 42-15,0-3 7 16,0 0-1-16,0 0 2 16,0-18-15-16,19-16-5 15,5-8-42-15,7-12-5 16,5 3 9-16,-6 12-9 16,-2 9 7-16,-10 15 12 15,-3 12-10-15,1 3-12 16,-2 10-8-16,5 16 2 15,1 7 5-15,-7 6 2 0,-7 3 0 16,-6 2-1 0,0 6-3-16,-9-1-9 0,-9 6-68 15,3-7-101-15,5-12-117 16,10-15-96-16</inkml:trace>
  <inkml:trace contextRef="#ctx0" brushRef="#br0" timeOffset="9939.81">5074 8673 397 0,'0'0'65'0,"0"0"107"0,0 0-59 15,0 0-105-15,0 0-5 16,0 0-6-16,46-60-3 15,-19 50 6-15,-1 0-1 16,-4 7-5-16,-3 3-6 16,-8 3-51-16,-5 17-19 15,-6 6 48-15,0 6 3 16,-6 2 23-16,-11 0 7 16,-5 2 2-16,-2-4 8 15,2-6 8-15,8-2 54 16,1-12 13-16,7-4-24 15,6-4-11-15,0-1-49 16,6-1 3-16,24-2-8 0,13 0-1 16,18 0-58-16,11-12-139 15,11-12-232-15</inkml:trace>
  <inkml:trace contextRef="#ctx0" brushRef="#br0" timeOffset="10846.56">5962 8727 51 0,'0'0'0'16,"0"0"-7"-16,0 0-24 0,0 0 18 15,0 0 13-15,0 0 11 16,4 0 51-16,-4 0 31 16,3 2-2-16,-3-2-9 15,3 0-15-15,-3 0-28 16,0 0-18-16,0 0-8 15,0 0-3-15,0 0-10 16,0 0 0-16,0 3-4 16,0 4 6-16,0 0-2 15,0 3 6-15,-6 2 0 16,-9-2 1-16,3-1-4 16,-1-2-1-16,4-4 5 0,6-1 0 15,1-2 21 1,2 0 11-16,0 0-10 0,0 0 13 15,0-17-38-15,14-4 0 16,2-1-8-16,4 5-17 16,-4 7-3-16,-7 5 20 15,-3 5-1-15,1 0-5 16,-4 19-8-16,-3 6 15 16,0 11 3-16,0-2 1 15,-16-2 2-15,4-5-3 16,-1-4 3-16,2-9-7 15,5-8 4-15,3 1 0 16,0-7 7-16,3 0-6 0,0 0 21 16,0 0 34-1,0-16-6-15,0-8-45 0,9-3-5 16,3 2 0-16,0 3 1 16,-6 10 3-16,-3 7-2 15,0 5 23-15,-3 0 8 16,0 0-28-16,3 2-5 15,0 13-1-15,4 7 1 16,-1 6 0-16,-4 3 6 16,-2 4 2-16,-2 3-8 15,-20 4 12-15,-3 2-12 16,-11-3-18-16,0-3-81 0,0-5-93 16,6-13-126-1</inkml:trace>
  <inkml:trace contextRef="#ctx0" brushRef="#br0" timeOffset="12676.88">6748 8632 277 0,'0'0'89'16,"0"0"44"-16,0 0 75 0,0 0-85 16,0 0-33-16,0 0-39 15,-3-2-30-15,3 2 1 16,0 0-22-1,0 0-6-15,0 0-1 0,0 0 1 16,6 0-2-16,13 0 4 16,8 0 4-16,9-7 12 15,-2-6-12-15,-4-5-2 16,-8 1 1-16,-14-1 1 16,-8 1 11-16,0 1 1 15,-11 3-10-15,-8 2 9 16,-8 11-11-16,-4 0 1 15,-2 0 4-15,3 14-5 0,5 0 0 16,11-2-5 0,8-5 5-16,6-1-7 0,0-5-8 15,11 1 0-15,11-2 13 16,8 0 4-16,-2 0 3 16,-4-6 7-16,-6-4-11 15,-5 4 14-15,-8 3-14 16,-5 3 1-16,0 0 15 15,0 0-17-15,0 0-25 16,0 5-36-16,-9 15-161 16,6 6-80-16,3 1-36 15</inkml:trace>
  <inkml:trace contextRef="#ctx0" brushRef="#br0" timeOffset="13029.12">7556 8642 512 0,'0'0'226'0,"0"0"-197"16,0 0 46-16,0 0-75 16,0 0-2-16,0 0-1 15,0 80 3-15,3-63 0 16,3-5-4-16,2-5 4 15,-4-4 0-15,-1-3 1 16,0 0 1-16,-3 0 14 0,6 0-7 16,0-10 10-16,0-12 27 15,4-5-40-15,-4 3 7 16,-6 5-5-16,0 3-5 16,0 13 15-16,0 3-11 15,-3 0-7-15,-13 0 0 16,1 16-57-16,-3 9-43 15,6 9-39-15,3-1-107 16,9-7-174-16</inkml:trace>
  <inkml:trace contextRef="#ctx0" brushRef="#br0" timeOffset="13404.57">8174 8698 390 0,'0'0'75'15,"0"0"25"-15,0 0 7 16,0 0-58-16,0 0-23 16,0 0-11-16,-11 4-14 15,11 6 11-15,0-1-9 16,0-3-3-16,0-1 5 15,0-2-5-15,0-3 6 0,0 0-2 16,0 0-1 0,0 0 19-16,0 0-9 0,3-6 54 15,-3-8 5-15,0-3-62 16,0 1 14-16,0 10-11 16,0 3-11-16,-3 3 3 15,0 0-5-15,-3 0-9 16,-7 3-1-16,-2 14-41 15,-3 6-11-15,6 0-89 16,2-4-145-16</inkml:trace>
  <inkml:trace contextRef="#ctx0" brushRef="#br0" timeOffset="14040.58">8742 8313 482 0,'0'0'58'15,"0"0"-43"-15,0 0 151 16,0 0-67-16,0 0-58 15,-9-73-16-15,9 40 36 16,0-6-12-16,6-5-36 16,16 1 3-16,1 7-12 15,-4 13-1-15,-1 13-6 0,-6 9 1 16,-3 1-16-16,1 20 5 16,-4 24-3-16,-6 20 10 15,0 13 6-15,-13 6 3 16,-5-4 1-16,0-10-4 15,6-10 0-15,9-8 6 16,3-15-6-16,0-7-2 16,9-11 2-16,9-6 0 15,0-5-1-15,4-6 1 16,-1-1 0-16,0 0 21 0,0-14-16 16,-9 4 5-1,-2 0 3-15,-7 7 18 0,-3 3 36 16,0 0-33-16,0 0-34 15,-13 23-5-15,-5 12 1 16,-3 8 4-16,6 7 7 16,5 0 0-16,7-2-10 15,3-6 3-15,0 0 0 16,0-8-2-16,0-7 5 16,0-5-3-16,-11 1 0 15,-23-3 1-15,-18 5 12 16,-24-4-13-16,-11-2-24 15,-17-6-30-15,-4-5-66 16,7-4-110-16,20-4-118 16,29-17-26-16</inkml:trace>
  <inkml:trace contextRef="#ctx0" brushRef="#br0" timeOffset="17168.78">26499 5596 69 0,'0'0'92'0,"0"0"-3"16,0 0-27-16,0 0 24 0,0 0 9 15,0 0-16-15,-66-18-13 16,66 18 23-16,0-2-12 16,0 2-12-16,0 0 12 15,-1 0-25-15,1 0-10 16,0 0-15-16,0 0-20 15,7 0-7-15,37 0-12 16,32 3 12-16,34 11 8 16,35 5-6-16,29 3 1 15,24 0-3-15,19-3 0 16,2-1-5-16,-7-4 5 16,-21-5 0-16,-27-4 5 0,-42-5-5 15,-41 0 0-15,-40-2 4 16,-27-2-1-16,-14-1 18 15,-1-5-4-15,-28 0-9 16,-14-5-8-16,-23 3-9 16,-13 6 2-16,-12 5-19 15,-9 1-35-15,-7 0-23 16,-6 5-33-16,-6 5-59 16,-1-4 34-16,0 0-6 15,6-2 79-15,2-4 21 16,6 0 33-16,0 0 15 15,6-4 3-15,9-4 12 16,8-1 24-16,11 2 1 0,9-1 9 16,8 3 2-16,15 2 1 15,11 0 4-15,12 2-11 16,9 1-4-16,8 0 9 16,0 0-47-16,0 0-3 15,8 0-5-15,22 0 5 16,20 2 22-16,17 6-6 15,14-1-9-15,13 0 2 16,16 1-9-16,17-2 0 16,18 2 0-16,7-1-1 15,-1-3 0-15,-7 0-21 16,-18 0-7-16,-26-4 5 0,-32 0 4 16,-31 0 14-16,-22 0 6 15,-13 0 11-15,-2 0 62 16,0 0 5-16,0 0-25 15,0 0-4-15,0 0-27 16,0 0-11-16,0 0-6 16,0 0-3-16,0 0-1 15,0 0-1-15,0 0 0 16,0 0-1-16,0 0 1 16,0 0 0-16,0 0-1 15,0 0 3-15,0 0-6 16,0 0 4-16,0 0 0 15,0 0 0-15,0 0 1 0,0 0-1 16,0 0 3 0,0 0-2-16,0 0 1 0,0 0-2 15,0 0 0-15,0 0-3 16,0 0 3-16,0 0 0 16,0 0 4-16,0 0-3 15,0 0 1-15,0 0-2 16,0 0-2-16,0 0-3 15,0 0-48-15,-8 0-89 16,-24 15-58-16,-22 2 20 16,-19 2-43-16</inkml:trace>
  <inkml:trace contextRef="#ctx0" brushRef="#br0" timeOffset="18923.04">4886 6357 99 0,'0'0'30'0,"0"0"9"15,0 0 80-15,0 0-41 16,0 0-40-16,0 0 2 15,-28 0-18-15,31 0-22 16,22 0-3-16,20 0 3 0,28 0 32 16,27 0-11-16,24 0-14 15,25 0 6-15,12 0-9 16,6-2-4-16,-4-3 8 16,-17 1-8-16,-18-6 0 15,-19 1 5-15,-24 2-3 16,-24 0-2-16,-25 1-6 15,-17 6-1-15,-19 0 5 16,0 0-10-16,-34 0 10 16,-17 6-28-16,-20 8-17 15,-10 3 36-15,-4 2-29 16,-6-3-50-16,-6 1 31 0,-4-2-11 16,-5-3 37-16,-6 2-1 15,0-6 26-15,8 0 4 16,2-2 3-16,11-3 2 15,8 5-2-15,4-6 9 16,13 4-7-16,8-1-1 16,10-2-4-16,8 3 4 15,7-2 3-15,5 0 0 16,10 1 6-16,3-4 11 16,9 1-1-16,3-2-6 15,3 0-8-15,0 0-5 16,21 0-14-16,16 0 14 0,20 0 12 15,19-2 15-15,22-6-17 16,19-1-1 0,20-1 7-16,9 2-19 0,6-2 3 15,-3 1 0-15,-10-3-1 16,-18 0 1-16,-14 1 0 16,-26 0-7-16,-17 5 24 15,-27 2-28-15,-20 3 11 16,-14 1 0-16,-3 0 32 15,0 0 71-15,-17 0-66 16,-2 0-33-16,4 0 26 16,9 0 16-16,3 0-16 15,3 0-1-15,0 0 0 16,0 0-5-16,0 0 4 16,0 0-7-16,0 0-2 15,0 0 11-15,0 0-15 16,0 0-8-16,0 0 12 0,0 0-12 15,0 0 3-15,0 0 1 16,0 0-1-16,0 0 5 16,0 0-15-16,0 0 2 15,0 0 4-15,0 0-6 16,0 0 0-16,0 0 0 16,0 0-2-16,0 0 1 15,0 0-5-15,0 0-4 16,0 0 7-16,0 0-25 15,0 0 1-15,0 0-9 16,0 0-57-16,0 0-41 0,0 0-59 16,0 5-33-16</inkml:trace>
  <inkml:trace contextRef="#ctx0" brushRef="#br0" timeOffset="21828.23">12272 8444 32 0,'0'0'107'0,"0"0"-17"16,0 0-4-16,0 0 26 15,0 0-20-15,0 0 12 0,32-83 3 16,-32 64-3 0,0-2 5-16,-15 0-56 0,-9 4-29 15,-4 8 14-15,-5 9-23 16,3 11 3-16,-6 36-18 15,11 31-4-15,5 29 2 16,19 19 1-16,1 5-3 16,15-8 3-16,3-13-16 15,-4-16-91-15,-4-21-165 16,-10-20-151-16</inkml:trace>
  <inkml:trace contextRef="#ctx0" brushRef="#br0" timeOffset="22252.73">11811 8751 655 0,'0'0'37'15,"0"0"93"-15,2-75-3 16,52 45-127-16,16-1-4 16,15 2-10-16,6 7-49 15,9-2-67-15,-6 7 3 16,-9-3-56-16,-17-2-38 15,-15-2 115-15,-18-2 106 16,-15 2 44-16,-14 2 109 16,-6 2 7-16,0 6-29 15,-12 5 22-15,-5 9-41 16,1 0-56-16,-10 16-35 0,6 14-21 16,2 10 0-1,10 2-9-15,8-1 5 0,8-7 4 16,16-9-16-16,0-11-17 15,4-12 1-15,-1-2 3 16,-2-10-30-16,-1-15-11 16,-6-12 23-16,-12-9 22 15,-6 2 22-15,-2 6 3 16,-17 7 12-16,-5 18 44 16,-1 13-19-16,1 7-37 15,6 25-10-15,8 11-121 16,10 3-13-16,4-9-166 0</inkml:trace>
  <inkml:trace contextRef="#ctx0" brushRef="#br0" timeOffset="22562.1">12873 8361 681 0,'0'0'115'15,"0"0"135"-15,0 0-192 16,0 0-35-16,0 0-23 15,0 0-10-15,-10-12-22 16,40 35 14-16,9 11 17 16,10 4 1-16,-7-1-15 15,-7-1-8-15,-12-6-14 16,-11-5 15-16,-12-8 7 16,0-5 15-16,0-7 0 0,-12-1 17 15,-9-4 32-15,3-7 15 16,-4-29 10-16,11-17-25 15,11-13-49-15,23-1 4 16,23 1-11-16,15 20-4 16,5 17-40-16,7 15-140 15,3 12-281-15</inkml:trace>
  <inkml:trace contextRef="#ctx0" brushRef="#br0" timeOffset="22921.06">15169 8280 360 0,'0'0'159'0,"0"0"2"16,0 0 42-16,0 0-92 15,0 0-24-15,0 0-21 16,4-8-10-16,-1 25-20 0,2 14-33 16,-2 14 0-16,-3 14 42 15,0 4-36-15,-2-3 7 16,-7-6-16-16,2-16-5 15,3-16-9-15,4-12-89 16,0-10-68-16,4-19-128 16,15-24-72-16</inkml:trace>
  <inkml:trace contextRef="#ctx0" brushRef="#br0" timeOffset="23229.38">15335 7972 390 0,'0'0'124'0,"0"0"122"15,0 0-155 1,0 0-64-16,0 0 3 0,0 0-7 16,-39 53-5-16,39-36-17 15,0-1 0-15,12-3 8 16,2-6-9-16,5-7 0 16,-3 0 4-16,1-10-1 15,-1-16 4-15,-7-7 5 16,-8-2 4-16,-1 3 17 15,0 6 10-15,-10 15 8 16,-6 8-17-16,-4 3-34 16,-2 4-3-16,1 15-20 15,6 6 8-15,9 0-7 16,6 3-46-16,0 0-14 16,3-5-55-16,13-2-114 0,7-9-112 15</inkml:trace>
  <inkml:trace contextRef="#ctx0" brushRef="#br0" timeOffset="23588.33">15816 8286 692 0,'0'0'161'16,"0"0"90"-16,0 0-88 15,0 0-135-15,0 0-26 0,0 0-2 16,-10-14 0-16,10 14-19 16,15 4-4-16,18 13 15 15,19 8 5-15,9 6 1 16,8-4 1-16,-7-3-2 16,-16-9-10-16,-17-8 4 15,-20-2 9-15,-9-2-3 16,0 6 3-16,-22 3 0 15,-11 10 13-15,-15 9 26 16,-7 2 8-16,-2 5-36 16,2 2-11-16,7 1 0 15,9 1-18-15,13-4-80 16,20-6-68-16,6-22-163 0,35-10-253 16</inkml:trace>
  <inkml:trace contextRef="#ctx0" brushRef="#br0" timeOffset="23918.71">16683 8397 753 0,'0'0'111'16,"0"0"67"-16,0 0-121 15,0 0 11-15,0 0-62 16,0 0-6-16,55-84-4 0,-19 61-1 15,-6 9 2 1,-6 4-2-16,0 7 0 0,-8 3 4 16,2 9-11-16,0 19 3 15,-3 14 9-15,-5 13 3 16,-10 9 34-16,0 1-19 16,-19-5-7-16,-14-3 19 15,-6-14-27-15,-6-8 2 16,5-10-3-16,0-10-2 15,0-11-25-15,8-4-69 16,7-17-23-16,11-29-112 16,14-17-173-16</inkml:trace>
  <inkml:trace contextRef="#ctx0" brushRef="#br0" timeOffset="24172.38">17040 7954 686 0,'0'0'14'15,"0"0"-6"-15,0 0 0 16,0 0 68-16,0 0-44 16,0 0 1-16,29 78-22 15,-24-75-8-15,-1-3 16 16,1 0 2-16,-5 0 27 16,3 0 48-16,3-20 1 15,0-6-24-15,-3-1-60 16,-3 10-10-16,0 7-6 15,0 8 3-15,0 2-52 0,-18 23-52 16,-8 24-71-16,-1 8-89 16,8 4-247-16</inkml:trace>
  <inkml:trace contextRef="#ctx0" brushRef="#br0" timeOffset="24842.33">18546 8831 502 0,'0'0'195'0,"0"0"-101"16,0 0 83-16,0 0-119 16,0 0-41-16,0 0-3 15,1-3-11-15,-1 3 9 16,0 0-12-16,0 0 0 0,0 0 16 15,0-2-16 1,0 1 8-16,0-8 9 0,2-8-8 16,6-11-9-16,5-2-26 15,0 4 1-15,5 7 21 16,-1 11-31-16,-4 5 22 16,-1 3 3-16,-4 8-5 15,-1 15 1-15,-4 10-7 16,-3 3 19-16,0-5 1 15,-10-4 1-15,-3-9 0 16,7-10 3-16,0-3 4 16,5-5 35-16,1 0-16 15,0 0-2-15,0 0 41 16,0-19 2-16,12-11-16 16,6-7-51-16,-2 5 1 0,-1 11 1 15,-9 10 5-15,-5 9 0 16,-1 2 0-16,0 0-7 15,0 19-25-15,-6 15 6 16,-10 9 19-16,-4 8 11 16,-10 3-11-16,-6-1-8 15,-2-3-1-15,-2-1-72 16,2-7-45-16,9-12-172 16,19-20-206-16</inkml:trace>
  <inkml:trace contextRef="#ctx0" brushRef="#br0" timeOffset="25876.48">19963 8342 371 0,'0'0'68'0,"0"0"73"15,0 0 37-15,0 0-72 16,0 0-48-16,0 0-27 16,-2-10 2-16,2 7-21 15,11-1-6-15,10 4-6 16,0 0-6-16,3 4 4 15,-1 19-17-15,-8 11-2 0,-4 5 18 16,-11 4-7-16,0-4 5 16,0-3 4-16,-14-9 1 15,4-11 8-15,1-6-8 16,3-5 2-16,5-5 35 16,1 0-4-16,0 0 5 15,0-8 14-15,17-25 11 16,21-20-28-16,17-15-35 15,14-2 0-15,2 7 3 16,-2 11 0-16,-14 21-2 16,-13 15-1-16,-14 16-5 15,-7 8 2-15,-8 27-20 16,-10 15 16-16,-3 11 1 16,-13 9-4-16,-19 5-21 15,0 3-38-15,-4-3-68 0,3-12-128 16,17-14-106-16</inkml:trace>
  <inkml:trace contextRef="#ctx0" brushRef="#br0" timeOffset="26080.21">20806 8715 725 0,'0'0'161'15,"0"0"-102"-15,0 0 38 16,0 0-97-16,0 0 1 0,0 86 45 15,-5-43-24-15,-4-1-12 16,-1 2 1-16,-1-10-9 16,5-5-2-1,5-10-51-15,1-12-110 0,0-7-119 16,22-16-68-16</inkml:trace>
  <inkml:trace contextRef="#ctx0" brushRef="#br0" timeOffset="26350.01">21012 8574 176 0,'0'0'144'0,"17"-79"87"16,-17 65 28-16,0 11-128 16,0 3-59-16,0 0-72 15,0 0 0-15,0 7-5 16,0 8-8-16,0 5 13 16,0-4-2-16,2-5 3 0,11-4-4 15,4-5-3-15,1-2 6 16,3 0 21-16,-4-20-12 15,-3-9 11 1,-7 3 10-16,-3-4 11 0,-4 10-10 16,0 8-21-16,-8 4-8 15,-6 8-4-15,-6 0-47 16,-7 20-40-16,1 13-31 16,7 3-118-16,9 0-102 15</inkml:trace>
  <inkml:trace contextRef="#ctx0" brushRef="#br0" timeOffset="26696.14">21719 8236 814 0,'0'0'140'0,"0"0"113"16,0 0-196-16,0 0-48 15,0 0-9-15,0 0-28 16,17 21 20-16,28 12 7 16,14 6 1-16,10 1 1 15,8-3-1-15,-3-4-1 16,-11-8-4-16,-21-8-21 16,-19-4 23-16,-15-10-15 15,-8 11 4-15,-17 6 7 0,-24 11 14 16,-17 10 5-16,-13 7 11 15,-2-3 9-15,2 0-13 16,10 1-19-16,16-5-11 16,18-3-52-16,19-10-113 15,8-16-182-15,38-12-115 16</inkml:trace>
  <inkml:trace contextRef="#ctx0" brushRef="#br0" timeOffset="27112.89">22594 8335 611 0,'0'0'66'0,"0"0"169"16,0 0-132-16,0 0-72 16,0 0-31-16,0 0-3 15,26-20-30-15,9 27 31 16,11 13-3-16,-1 9-40 15,-6 2-4-15,-13 3-35 16,-13-2 16-16,-13-3 27 16,0-2 18-16,-16-4 23 15,-7-6 1-15,1-6 1 16,4-5 33-16,7-5 22 16,5-1 23-16,6 0 42 0,0-18-23 15,17-18-44-15,26-17-50 16,13-2-1-16,13 4-3 15,3 10-1-15,-5 13 0 16,-9 11 14-16,-10 13-1 16,-17 4-2-16,-9 1-11 15,-8 19-3-15,-6 8 0 16,-8 12-8-16,-2 11-17 16,-26 3-37-16,-13 4-55 15,-4-5-88-15,5-14-87 16</inkml:trace>
  <inkml:trace contextRef="#ctx0" brushRef="#br0" timeOffset="27473.49">23438 8646 586 0,'0'0'148'0,"0"0"93"15,0 0-157-15,51-89-26 16,-30 66-45-16,1 6-13 15,1 6-19-15,-4 2 11 16,-6 9-14-16,-5-2 13 16,-5 2 5-16,0 0-11 15,1 2 8-15,-1 15-2 16,-1 3 9-16,-2 3 4 16,0 9-3-16,0 2 13 15,0 8 13-15,0 11-16 0,0 7 15 16,6 9 14-16,4-5 6 15,-5-14-31-15,-5-14-10 16,-18-14-5-16,-28-5 15 16,-21-5-13-16,-20-11-2 15,-8-1-12-15,2-10-94 16,23-18-58-16,25-10-12 16,39-12-32-16,17-12-284 15</inkml:trace>
  <inkml:trace contextRef="#ctx0" brushRef="#br0" timeOffset="27616.07">23980 8274 688 0,'0'0'149'0,"0"0"75"16,0 0-116-16,0 0-61 16,0 0-47-16,0 0-61 15,-57-20-156-15,4 20-247 16</inkml:trace>
  <inkml:trace contextRef="#ctx0" brushRef="#br0" timeOffset="52454.67">21690 8290 0 0,'0'0'23'16,"0"0"5"-16,0 0 8 15,0 0-9-15,0 0-9 16,0 0 14-16,0 0-7 16,0 0 5-16,0-24-13 15,0 24-14-15,0 0-1 16,0 0-2-16,0 0 0 15,0 0 2-15,0 0-2 16,0 0 0-16,0 0 2 16,0 0 1-16,0 0-1 0,-3 0-2 15,0 0-1 1,-1-3 0-16,1 2-5 0,1-1 6 16,1 2 0-16,1-3 1 15,0 3 3-15,0 0-3 16,0-3-1-16,0 2 18 15,0-2 8-15,0 2 6 16,0 1 9-16,0 0-3 16,0 0-1-16,0 0-14 15,0 0 0-15,0 0 3 16,0 0-19-16,0 0-1 16,0 0-4-16,0 0 0 15,0 0-4-15,4 0-4 16,9 0 6-16,7 0 0 15,8 0 6-15,8 0-6 0,3 8-1 16,0 5 1-16,0 0-1 16,-3 0 1-16,-7-1 0 15,0-5 1-15,-4 6 0 16,-4-6-1-16,-5-1 0 16,-3-2 4-16,0 0-4 15,-2-1 0-15,1 3 0 16,4 1-5-16,0 3 4 15,1 0 0-15,2 0 1 16,-2 3 1-16,0-1 2 16,1-4-3-16,-3 0 0 15,1-3 1-15,-2 1 1 0,-3-2-4 16,-2-4 2-16,-3 2 0 16,-1 1 3-16,-4-2-3 15,4 0 0-15,-5-1-1 16,0 0 1-16,0 0 0 15,3 0 0-15,-3 0 1 16,0 0 1-16,0 0-2 16,0 0 0-16,0 0 2 15,0 0 0-15,0 0-2 16,0 0 7-16,0 0-7 16,0 0 0-16,0 0-9 15,-9 0-13-15,-5-1-16 16,-6-9-8-16,-2-1 5 0,-3 0-8 15,-5 0-15-15,0 2 31 16,-2-1 10-16,-1 5 10 16,1 1 10-16,3 0 2 15,2 4 1-15,5-1 20 16,-1-2-2-16,8 3 1 16,0-3 0-16,3-1 6 15,-1-2 22-15,3-1 9 16,-7-2-2-16,-1-1-6 15,-4-1-10-15,0-2 1 16,-4-1-15-16,-1-1 8 16,0-1 8-16,4 3-34 0,-3 1 22 15,8 2 14 1,7 4-13-16,0 1-7 0,6 4 2 16,4-1-3-16,-1 2 8 15,2 0-22-15,0 0-6 16,0 0 1-16,0 0 1 15,0 0 8-15,11 0-9 16,13 2 11-16,12 11 25 16,6 4-25-16,11 4 9 15,7 1-9-15,-1-3-12 16,3 5 11-16,-7-2-12 16,-7-1 0-16,-4-1 5 15,-5-2-4-15,-5-2-1 16,-4-4 0-16,-7-2 3 15,-6-1-3-15,-6-6 0 0,-4 0 0 16,-4 1-2-16,-1-4 2 16,-1 1 0-16,-1-1 0 15,0 0 3-15,5 0-1 16,-5 0-2-16,0 0 0 16,0 0-1-16,0 0 1 15,3 0 0-15,-3 0-2 16,3 0 4-16,-3 0 1 15,0 0-3-15,0 0 0 16,3 0-1-16,3 0 1 16,3 0 0-16,4 3-1 15,1-3 2-15,-3 2-2 0,-3 0 1 16,-4-1 0-16,-1 0-2 16,-3-1 4-16,0 0 0 15,0 3 6-15,0-3-7 16,-6 7 23-16,-14 7-13 15,-15 9 3-15,-13 10-5 16,-8 13-5-16,-11 6 4 16,0 7-1-16,-1 2-3 15,3-6 5-15,10-5-6 16,3-9-1-16,10-6 9 16,10-9-4-16,8-7-6 15,9-8 8-15,5-4-9 16,6-4 21-16,2-3-13 0,1 0-2 15,1 0 18-15,0 0-6 16,0 0 8-16,0 0 1 16,0 0-20-16,0 0 8 15,0 0-15-15,0 0 0 16,0 0-3-16,0 0 3 16,0 0 0-16,0 0-2 15,0 0 6-15,0 0-8 16,0 0 4-16,0 0 0 15,0 0-5-15,0 0 5 16,0 0-2-16,0 0-8 16,0 0-47-16,0 0-18 0,0 0-35 15,4-4-66 1,18-13-150-16,4-13-76 0</inkml:trace>
  <inkml:trace contextRef="#ctx0" brushRef="#br0" timeOffset="61293.11">14701 9350 181 0,'0'0'8'0,"0"0"7"16,0 0 13-16,0 0-18 16,0 0-4-16,0 0-4 15,0 0-2-15,0 0 0 16,8-7 24-16,11 17-15 16,6 2-7-16,11 3-2 15,10 4 2-15,12 4 0 16,11-1-2-16,2 3-3 15,10-3-12-15,-3 1-63 16,2-4 11-16,3-5-6 16,4-4 20-16</inkml:trace>
  <inkml:trace contextRef="#ctx0" brushRef="#br0" timeOffset="61914.9">16033 9587 5 0,'94'17'7'0,"-3"3"-7"15,-9 2 0-15,-2 0-1 16,-1 0 1-16,2-2 5 15,-5-1-3-15,6-3 9 16,4-1-1-16,4-3 5 16,2-1 6-16,-1-3-2 15,0-3 1-15,3 3-4 16,2-1-16-16,4 0 4 16,6 3-2-16,0 0-1 15,5-1 4-15,9 2-9 16,10-5 10-16,7 4-6 0,9-3 12 15,-3-3-11-15,2 3 1 16,-4-2-1-16,-5 5-2 16,-2-3-1-16,-2 3 2 15,5 0-7-15,2-3 7 16,1 3-1-16,6 0-5 16,-4-3 2-16,-2 3 3 15,-1-5-5-15,-4 2 6 16,-3 2-2-16,3-5 0 15,0 4 2-15,-2-5 1 16,4-3-1-16,-6 0 0 16,3 0 2-16,2 0 1 0,1 0 14 15,-1 2-12-15,4-1 0 16,-3 1-5-16,-1-2 5 16,-5 0-10-16,-5 0 5 15,-9 0-4-15,1 0 0 16,-3 0 8-16,-2 0-1 15,1 0-3-15,5 0 0 16,7-3-1-16,1-2-3 16,2 1 4-16,-5-3 1 15,-5 4-1-15,-4-4 5 16,-3 0-11-16,-3 4 12 16,-9 0-6-16,-5-1 2 15,-7 1 16-15,-4 0 12 16,-14 0 9-16,-9 0-21 15,-18 3 9-15,-20 0-21 0,-22 0-6 16,-4 0-104 0,-28-10-81-16</inkml:trace>
  <inkml:trace contextRef="#ctx0" brushRef="#br0" timeOffset="62621.56">25081 8718 394 0,'0'0'43'0,"0"0"105"16,0 0 13-16,0 0-65 0,0 0-12 15,0 0-20 1,-29-16-15-16,29 16-6 0,0 0 22 16,0 0-27-16,0 0-7 15,0 0 1-15,26-4-26 16,24-4 4-16,27-6 20 15,21-1-21-15,6 3-1 16,1 2-8-16,-10 1-21 16,-22 5-25-16,-22 1-34 15,-29 2 19-15,-19 1-38 16,-4 0 22-16,-43 8 3 16,-20 14-122-16,-18 8 30 15,-3 3 14-15,6 0 27 16,5 1 24-16</inkml:trace>
  <inkml:trace contextRef="#ctx0" brushRef="#br0" timeOffset="62814.93">25091 8864 45 0,'0'0'99'16,"0"0"58"-16,0 0 25 15,0 0-58-15,0 0-2 16,0 0-25-16,-15 3-55 16,43-3-12-16,13-6 11 15,12 2-9-15,10 0-31 16,3 3-1-16,8-4-3 15,4 0 0-15,5-6-70 16,-4-2-14-16,-10-6-23 16,-12-2-23-16,-22-6 20 15,-15-2-18-15,-20-3-65 0</inkml:trace>
  <inkml:trace contextRef="#ctx0" brushRef="#br0" timeOffset="63190.53">25376 8464 248 0,'0'0'29'0,"0"0"126"16,0 0-1-16,0 0-40 16,0 0-12-16,-55-76-11 15,64 64-51-15,10-3 25 16,5 6-45-16,7 2 2 16,7 4-5-16,8 3-12 15,3 0 2-15,5 16-7 16,-2 2 2-16,-4 4-11 0,-5 5 9 15,-10 5 0 1,-8 6 0-16,-11 7 0 0,-10 8 6 16,-4 5-5-16,-8 3-1 15,-18 2 32-15,-9-2-20 16,-7-4 6-16,-5-8 7 16,2-5 0-16,-3-4 8 15,5-7-7-15,4-5-15 16,10-6 9-16,7-10-19 15,9-5-1-15,9-4 0 16,4-3-1-16,0 0-20 16,0 0-84-16,0 0-61 0,17 6-127 15,5-6-92 1</inkml:trace>
  <inkml:trace contextRef="#ctx0" brushRef="#br0" timeOffset="66169.33">26477 8419 132 0,'0'0'43'0,"0"0"138"16,0 0-71-16,0 0-17 16,0 0 5-16,0 0-7 15,0 0-4-15,-15-54-34 0,15 44-28 16,0 4-5-16,1 2-12 16,2 4-8-16,5 0-9 15,2 0 7-15,5 20-9 16,3 13 3-16,-3 8 6 15,-6 7 4-15,-3 5 2 16,-6-1 1-16,0-8-1 16,-9-7 19-16,0-12-12 15,4-13-5-15,2-4 22 16,2-7-8-16,1-1 16 16,0 0-2-16,0 0-1 15,0-9 34-15,1-22-10 16,14-16-33-16,6-15-18 0,4-8-3 15,1 6-3 1,-2 9 7-16,-2 13-4 0,-4 14 4 16,-7 13-7-16,-4 9-1 15,-1 6-2-15,6 0-15 16,3 11 12-16,6 13 4 16,1 6 4-16,-2 4-4 15,-4 2 2-15,-7 0 0 16,-6 7 1-16,-3 0-1 15,0 2-19-15,-15 3-59 16,-3 2-51-16,3-4-101 16,2-14-134-16</inkml:trace>
  <inkml:trace contextRef="#ctx0" brushRef="#br0" timeOffset="66418.48">27027 8775 753 0,'0'0'117'0,"0"0"77"16,0 0-81-16,0 0-21 15,0 0-30-15,0 0-25 16,0 3-8-16,0 16-27 16,-3 9 12-16,0 14-13 15,-1 10 9-15,-2 2 2 16,-1-5-12-16,6-6-9 15,1-11-74-15,0-11-49 0,17-11-38 16,14-10-120 0,6-17-120-16</inkml:trace>
  <inkml:trace contextRef="#ctx0" brushRef="#br0" timeOffset="66827.38">27762 8245 719 0,'0'0'76'16,"0"0"120"-16,0 0-123 15,0 0-46-15,0 0-4 0,0 0-18 16,9-19 19-16,-9 19-18 16,-3 7-1-16,-14 14 25 15,-10 5 5-15,-11 7-22 16,-2-1-2-16,-1 1-8 15,-1-4 8-15,3-5-11 16,7-2 1-16,12-8 11 16,10-11-5-16,9 2-3 15,1-5-4-15,0 3 2 16,11 6-7-16,20 8 10 16,12 5-5-16,16 2 43 15,2 0-8-15,-2-2-7 16,-5 2-22-16,-10-1-2 0,-11-5-2 15,-13-3-2-15,-8-5-2 16,-8-1 1-16,-2-3-7 16,-1 0-45-16,1-1-47 15,-2-2-70-15,3-3-122 16,1-13-136-16</inkml:trace>
  <inkml:trace contextRef="#ctx0" brushRef="#br0" timeOffset="67292.69">28358 8276 576 0,'0'0'158'0,"0"0"-1"0,0 0-29 16,0 0-110-16,0 0-1 15,0 0-17-15,-30-19-6 16,30 19 4-16,19 0-19 15,9 9 17-15,10 11 0 16,2 7 4-16,-7 1-2 16,-12 2-19-16,-14 1-22 15,-7 0 27-15,0 3-3 16,-16-4 19-16,0-10 3 16,5-3-2-16,5-11 1 15,3-6 9-15,3 0 29 16,0 0 41-16,0-12-8 15,24-26 13-15,17-16-45 0,13-21-38 16,5 5-2 0,-3 5-1-16,-7 16 2 0,-10 18-6 15,-12 14 4-15,-8 14-8 16,-7 3 6-16,0 18-18 16,-4 17 11-16,-5 17 7 15,-3 6 2-15,0 2 7 16,-13 2-7-16,-9 5-40 15,2-5-45-15,6 1-70 16,10-7-125-16,4-17-5 16,32-16-92-16</inkml:trace>
  <inkml:trace contextRef="#ctx0" brushRef="#br0" timeOffset="67623.03">29181 8593 615 0,'0'0'108'16,"0"0"76"-16,0 0-150 16,0 0 27-16,0 0-61 15,0 0-15-15,16-14 12 16,19 10 0-16,7 3 4 16,2 1-2-16,-8 0-20 15,-9 5-12-15,-11 9-10 16,-12 8 14-16,-4 9 19 0,-16 8 9 15,-20 2 1-15,-7 1 19 16,0-2 26-16,4-10 29 16,11-5-22-16,12-14-2 15,9-4 4-15,7-7-30 16,0 0-24-16,21 0-6 16,30 0 5-16,30-4-17 15,22-7-43-15,12-5-80 16,-5-9-236-16</inkml:trace>
  <inkml:trace contextRef="#ctx0" brushRef="#br0" timeOffset="68005.11">30328 8210 618 0,'0'0'83'15,"0"0"94"-15,0 0-27 16,0 0-75-16,0 0-40 16,0 0-10-16,9-33-18 15,-33 53-2-15,-19 16 0 16,-15 11-1-16,-9 5-2 16,2 2 5-16,10-9-3 15,13-8-4-15,14-8 12 16,13-15-6-16,11-5-2 15,4-5-4-15,1 3 1 0,23 5 7 16,10 2 5 0,11 4 25-16,3-3-5 15,2-2-26-15,0 4-1 0,-4-5-6 16,-9 2 2-16,-10-4-8 16,-8-3 6-16,-10-2-42 15,-2 0-41-15,-4-2-63 16,-2-1-107-16,2-2-120 15</inkml:trace>
  <inkml:trace contextRef="#ctx0" brushRef="#br0" timeOffset="68463.82">30819 8236 529 0,'0'0'223'0,"0"0"-145"16,0 0 38-16,0 0-77 16,0 0-33-16,0 0-6 15,-9-15-4-15,28 15-10 16,8 19 9-16,3 10-2 16,-3 5-6-16,-14 8 8 15,-13-1-28-15,0 0 16 16,-12-4-6-16,-6-6 16 0,-1-9 6 15,4-6 1 1,6-9 0-16,6-4 20 0,2-3 24 16,1 0 24-16,0 0 2 15,4-17-7-15,23-22 29 16,13-12-92-16,12-13 1 16,5 5 3-16,-5 15-4 15,-10 11-2-15,-15 20-3 16,-11 9-1-16,-10 4 2 15,-1 12-15-15,-2 19 0 16,-2 10 19-16,-1 8 0 16,0 4 6-16,-18-1-6 15,-7 2-15-15,-4-3-48 16,1-3-86-16,6-9-83 0,13-15-61 16</inkml:trace>
  <inkml:trace contextRef="#ctx0" brushRef="#br0" timeOffset="68898.4">31412 8565 694 0,'0'0'2'0,"0"0"137"16,0 0-101-16,0 0-38 15,0 0 0-15,0 0-21 16,22-8 9-16,7 8 5 15,7-1-13-15,-7 1-13 0,-7 0-6 16,-8 4-31-16,-9 10 37 16,-5 5-16-16,0 3 45 15,-21 3-5-15,-3-2 9 16,0-4 17-16,0-2 65 16,7-6 8-16,8-3-20 15,6-5-37-15,3-2 0 16,0 1-25-16,0 3-6 15,15 2-1-15,10 5 25 16,5-3 3-16,-2 2-12 16,-4-4-16-16,-12 0 9 15,-6-4-10-15,-6 0 0 0,0 6-3 16,-29 2 9-16,-11 6 1 16,-12 4 1-16,-9-3-8 15,-1-1 11-15,3-5-11 16,5-5-9-16,8-6-45 15,15-1-97-15,23-18-146 16</inkml:trace>
  <inkml:trace contextRef="#ctx0" brushRef="#br0" timeOffset="69303.3">32140 8243 524 0,'0'0'98'0,"0"0"69"15,0 0-9-15,0 0-96 16,0 0-45-16,0 0-17 15,0 27-12-15,-18 4 12 16,-5 9 29-16,-10 1 26 16,-8-3-30-16,-1 0-11 0,-2-6 7 15,5-2-18 1,9-7 13-16,9-9-9 0,9-4-7 16,9-5 11-1,3-2-11-15,0-2 0 0,0 4-1 16,9 3-3-16,12 4 4 15,12 2 0-15,9 3-4 16,5-3-52-16,3 0-62 16,-2-1-82-16,-11-5-126 15</inkml:trace>
  <inkml:trace contextRef="#ctx0" brushRef="#br0" timeOffset="69822.08">32551 8661 657 0,'0'0'9'0,"0"0"13"15,0 0 11-15,0 0-8 16,0 0-21-16,0 0 1 16,-3 58-2-16,3-58-1 15,0 0 6-15,0 0-4 0,3 0-3 16,10 0 23-16,-1-14-7 16,1-3-5-16,-8 0 0 15,-2 2-2-15,-3 5 2 16,0 7 16-16,0 2-9 15,-14 1-5-15,-2 0-14 16,-3 10-15-16,3 11 11 16,6-1-4-16,6-1 7 15,4-5-4-15,0-2-1 16,0-6 1-16,10-2 6 16,2-4-1-16,0 0 10 15,1 0 2-15,-1-7 3 16,-4-5 1-16,-1-5 31 0,-4-2 19 15,-3 2-49-15,0 6-12 16,0 6-5-16,0 5-4 16,0 0-52-16,-12 9-93 15,0 12-134-15,0 1 11 16</inkml:trace>
  <inkml:trace contextRef="#ctx0" brushRef="#br0" timeOffset="70187.8">33023 8702 111 0,'0'0'350'0,"0"0"-282"0,0 0 99 16,0 0-44-16,0 0-50 15,0 0-59-15,0-4-14 16,-3 11-1-16,2 6-20 15,-2 1 18-15,1 0 1 16,2-4 4-16,0-5-3 16,0-1 1-16,0-4 0 15,0 0 6-15,0 0-4 16,0 0-2-16,0 0 5 16,5-9 4-16,2-11-5 15,-1-4-4-15,-3 5 0 16,-3 5 5-16,0 8-4 15,0 6-1-15,0 0 0 0,-7 0-21 16,-11 5-14-16,1 10-46 16,1 2-36-16,9-1-67 15,7-1-45-15</inkml:trace>
  <inkml:trace contextRef="#ctx0" brushRef="#br0" timeOffset="70668.08">33512 8702 333 0,'0'0'196'16,"0"0"-112"-16,0 0 70 16,0 0-55-16,0 0-71 15,0 0-16-15,0-1-12 16,-7 5-3-16,-3 7-2 15,4-1 8-15,6-4-6 16,0 1 3-16,0 0 0 16,7-4-9-16,11-1 11 15,3-2-2-15,-2 0 11 16,1-3-7-16,-8-13 6 16,-4-4-5-16,-5 4-4 15,-3 1 22-15,0 2-21 16,0 6 11-16,-14 5 0 15,-7 2-13-15,-6 0-2 16,-2 10-7-16,6 7 4 0,3 4 0 16,11-6-1-16,9 2-5 15,0-7-9-15,2-3-2 16,16-5 19-16,1-2-3 16,4 0 6-16,-1 0 17 15,0-9-17-15,-5-4-3 16,-4-1-2-16,-4-1-33 15,-8 7 0-15,-1 4-18 16,-6 4-52-16,-26 0-66 16,-13 17-139-16</inkml:trace>
  <inkml:trace contextRef="#ctx0" brushRef="#br0" timeOffset="80116.85">2149 9779 98 0,'0'0'6'0,"0"0"-6"16,0 0 69-16,0 0-3 15,0 0-25-15,0 0-15 16,0 0 27-16,-6 0 4 15,6 0 7-15,0 3-10 16,0 1-14-16,-12 13-14 0,-3 8-25 16,-1 21-1-16,-1 14 1 15,4 17 5-15,4 18 9 16,6 18-1-16,3 15 8 16,0 3 33-16,15 2-39 15,6-17 0-15,12-11 10 16,11-15-10-16,7-15 5 15,15-12-14-15,11-11-6 16,8-11 17-16,6-5-18 16,5-13 7-16,-4-6 2 15,-7-14-8-15,-7-3-1 16,-20 0-2-16,-15-6 2 0,-13-8 9 16,-15 2-7-16,-12-3 5 15,-3-5 7-15,-6-2-14 16,-21-7-13-16,-10-5-19 15,-2-6 19-15,-1 1 3 16,-2-4 6-16,6 4 4 16,8 8 1-16,10 12 25 15,9 10 21-15,6 4 14 16,3 5-28-16,0 0-33 16,0 5-6-16,9 15-18 15,18 9 19-15,9 9 5 16,4 4 7-16,0 2-6 15,-4-1 0-15,-3 3 17 0,-8-3-18 16,-11 2 10 0,-11 0 0-16,-3 1 3 0,-12 8 9 15,-21-2-8-15,-9 5-9 16,-4-7 6-16,1-9-11 16,5-7-20-16,15-18-70 15,17-16-139-15,8-13-194 16</inkml:trace>
  <inkml:trace contextRef="#ctx0" brushRef="#br0" timeOffset="81047.1">4576 10994 313 0,'0'0'71'0,"0"0"21"0,0 0 17 16,0 0-37-16,0 0-54 15,0 0-7-15,48-55 28 16,-7 10-27-16,3-6-5 15,-7 1-5-15,-7 4 1 16,-14 6 5-16,-10 4-8 16,-6 5 1-16,0 15 26 15,-3 9-10-15,-13 7 19 16,-14 7-36-16,-9 36-36 16,-6 25 25-16,2 19 5 15,12 10 2-15,14-5 0 16,10-13 3-16,7-13 1 15,0-12-4-15,13-12 8 0,1-9-9 16,-1-10 5 0,-4-3 0-16,-4 3 0 0,-5-1 0 15,0 2 0-15,-8 6 6 16,-14-3-5-16,-2-1 6 16,-7-3-7-16,-2-3 0 15,0-7 12-15,-1-6-9 16,4-7 13-16,6 0-12 15,6-7 6-15,5-9 19 16,7-4-24-16,6 3 1 16,0 3-8-16,4 1 2 15,17 10 0-15,6 3-7 16,4 0-9-16,5 20 6 16,0 21-3-16,-2 17 13 0,-4 9 4 15,-3 8-1-15,0-4 11 16,-5-3-12-16,0-5 0 15,1-3-4-15,7-8 0 16,4-8-102-16,6-15-74 16,-1-23-122-16</inkml:trace>
  <inkml:trace contextRef="#ctx0" brushRef="#br0" timeOffset="81556.47">5350 10872 5 0,'0'0'74'16,"0"0"9"-16,0 0 16 15,0 0 19-15,0 0-24 16,0 0-14-16,6-53 17 16,-6 53-6-16,0 0-24 15,0 0-58-15,0 0-9 16,0 20-9-16,0 12-14 15,0 11 23-15,0 7 15 16,0 7-15-16,0 2 0 16,0 7-54-16,0-10-226 0,0-15-173 15</inkml:trace>
  <inkml:trace contextRef="#ctx0" brushRef="#br0" timeOffset="81781.07">5117 11493 671 0,'0'0'50'16,"0"0"34"-16,0 0-32 16,0 0-52-16,0 0 7 0,136-17 22 15,-48-3 36-15,6 0-64 16,-6 3-1-16,-13 12-73 15,-17 5-132-15,-25 5-69 16,-20 15-98-16</inkml:trace>
  <inkml:trace contextRef="#ctx0" brushRef="#br0" timeOffset="82096.5">5341 11771 279 0,'0'0'249'0,"0"0"-155"16,0 0 72-16,0 0-146 15,0 0-19-15,64-86-2 0,-28 74-1 16,-3 7-9-16,0 5-8 16,-8 8-42-16,-4 14 30 15,-9 14 4-15,-9 4 9 16,-3 5 18-16,-12 2 0 15,-12-4 3-15,-7-5 20 16,7-9 13-16,6-9 49 16,10-11-25-16,7-9-8 15,1 0-8-15,1 0-44 16,32-14-1-16,21-11-27 0,22-8-68 16,12-7-274-16</inkml:trace>
  <inkml:trace contextRef="#ctx0" brushRef="#br0" timeOffset="82292.1">6303 11335 1040 0,'0'0'55'0,"0"0"237"16,0 0-170-16,0 0-122 15,0 0-7-15,0 0-2 16,-16 70-14-16,29-11-1 15,5 13-87-15,6 1-55 0,-2-1-10 16,5-19-189 0,9-36-176-16</inkml:trace>
  <inkml:trace contextRef="#ctx0" brushRef="#br0" timeOffset="82441.48">6903 10911 889 0,'0'0'112'15,"0"0"131"-15,0 0-212 16,0 0-31-16,0 0-54 16,-36 143 22-16,33-44-97 15,0 3-155-15,0-13-124 16</inkml:trace>
  <inkml:trace contextRef="#ctx0" brushRef="#br0" timeOffset="82613.53">6737 11585 679 0,'0'0'127'0,"0"0"178"16,0 0-144-16,0 0-37 15,0 0-72-15,0 0-48 16,69-39-8-16,10 16-21 16,18 9-163-16,3 14-51 15,-6 0-139-15,-20 8-222 16</inkml:trace>
  <inkml:trace contextRef="#ctx0" brushRef="#br0" timeOffset="82989.06">7049 11846 75 0,'0'0'548'0,"0"0"-365"16,0 0-50-16,0 0-133 15,0 0-28-15,0 0-17 16,76-7-17-16,-28 7-46 15,-5 0-13-15,-12 1 32 16,-11 12 40-16,-10 3 28 16,-10 11 15-16,0 3 6 15,-10 6 3-15,-8 0 51 16,-3-6-1-16,6-7 19 16,5-9 13-16,5-8-25 0,5-6-14 15,0 0 2-15,6 0-23 16,18 0-9-16,9 0 6 15,-2 0-13-15,-4 1-6 16,-11 7-3-16,-13 6-13 16,-3 6-12-16,-6 7 23 15,-19 2 2-15,-8-3 6 16,-7-1-6-16,4-9 16 16,5-7-16-16,4-9-8 15,12-3-96-15,9-36-159 16</inkml:trace>
  <inkml:trace contextRef="#ctx0" brushRef="#br0" timeOffset="83770.43">7692 11493 486 0,'0'0'143'16,"0"0"-4"-16,0 0-8 16,0 0-92-16,0 0-39 15,0 0-28-15,0 75-3 16,-9-1 24-16,-3 19-72 15,-6-5-165-15,3-22-124 0</inkml:trace>
  <inkml:trace contextRef="#ctx0" brushRef="#br0" timeOffset="84129.86">8524 11467 833 0,'0'0'109'16,"0"0"-45"-16,0 0-49 15,0 0-15-15,121-17-17 16,-30 14-98-16,15-1-228 15</inkml:trace>
  <inkml:trace contextRef="#ctx0" brushRef="#br0" timeOffset="84288.43">9382 11430 812 0,'0'0'76'0,"0"0"71"16,0 0-81-16,0 0-66 15,0 0-19-15,0 0-25 16,100 0-74-16,-51 0-274 16</inkml:trace>
  <inkml:trace contextRef="#ctx0" brushRef="#br0" timeOffset="84878.9">10096 10964 162 0,'0'0'104'15,"0"0"95"-15,0 0-5 16,0 0-52-16,0 0-137 15,0 0 27-15,-40-92 5 0,40 46-31 16,15-1-6 0,13 3-1-16,5 15-2 0,0 13 0 15,-2 16-7-15,2 14-11 16,-9 36-33-16,-9 22 4 16,-15 11-14-16,0 3 7 15,-15-8 26-15,-6-12 24 16,6-13 6-16,5-16 2 15,7-17 5-15,-1-9-3 16,4-11 7-16,13 0-10 16,16-5 0-16,13-11 11 15,0-4-11-15,-12 7 0 16,-8 7 1-16,-15 6-1 16,-3 2-3-16,-4 25 3 0,0 16 73 15,0 10 14-15,0 7-28 16,-8 5 5-16,5 5-12 15,3 2-10-15,0 1-22 16,0-1-16-16,4-8-1 16,6 1 6-16,-7-5-9 15,-3 0 0-15,0-1 7 16,-30-3-6-16,-18 0 9 16,-28 0-10-16,-27-3-4 15,-34 3-4-15,-34-6-99 16,-31-5-126-16,-19-11-96 15</inkml:trace>
  <inkml:trace contextRef="#ctx0" brushRef="#br0" timeOffset="85358.39">5405 10690 268 0,'0'0'38'16,"0"0"116"-16,0 0-42 16,0 0-40-16,0 0-47 15,0 0-24-15,8 20 15 16,69 30 75-16,31 23-4 16,32 22 19-16,21 27-58 15,28 24 1-15,16 29 2 16,20 19-2-16,8 14-10 15,-2-5-20-15,-18-12-18 16,-28-17 8-16,-28-18-9 16,-35-16 0-16,-34-29-1 0,-28-29 2 15,-32-26-2-15,-15-25-18 16,-13-11-40-16,-10-7-23 16,-24-13-98-16,-17-11-229 15,-3-52-66-15</inkml:trace>
  <inkml:trace contextRef="#ctx0" brushRef="#br0" timeOffset="85672.78">7249 10875 657 0,'0'0'33'0,"0"0"26"15,0 0 69-15,0 0-54 16,0 0-74-16,-66 77 9 15,29 44 43-15,-11 45 0 16,-16 39-17-16,-18 32 24 16,-15 21-8-16,-10 12-18 15,2-7-17-15,8-17-8 16,20-25 19-16,14-26-7 16,14-42 13-16,18-41 2 15,14-42-3-15,8-34-12 16,5-27-20-16,4-9 1 15,0 0-10-15,0 0-37 16,0-9-80-16,10-24-40 0,8-21-47 16,-9-12-274-16</inkml:trace>
  <inkml:trace contextRef="#ctx0" brushRef="#br0" timeOffset="89288.99">2015 10304 61 0,'0'0'99'0,"0"0"-26"0,0 0 18 16,0 0-18-16,0 0-34 15,0 0-16-15,0 0-8 16,-28 34-14-16,14 45-1 16,2 26 1-16,-1 27 6 15,2 13 2-15,-5 3-6 16,7-2 15-16,0 4-10 16,2-5-5-16,4 3 14 15,-2 1-6-15,5 2 0 16,0-6-11-16,0-5 2 15,13 1 1-15,-2-2-2 16,1 3-1-16,1 0 0 0,-2-9 0 16,-4-9 4-16,2-18-4 15,0-16 0-15,-3-15-4 16,2-8 10-16,-1-8-11 16,-1-9 5-16,0 0 0 15,0 0 2-15,7 2-2 16,-1-3 4-16,3 1-11 15,-3-10 14-15,-3-2-11 16,3-6 4-16,-5-6 0 16,1-13 1-16,-5 0-1 15,3-7-4-15,4 1 2 16,10 0 4-16,12 3 1 16,7 2 4-16,9-1-1 0,6 5 3 15,2-4-8 1,4 2 5-16,1 3 1 0,8-4-4 15,2 1-1-15,-2-5 21 16,-2-1-18-16,-4-2 7 16,-8-3-12-16,-10 1 0 15,-7 0-7-15,-18-2 14 16,-10-2-3-16,-10 0-4 16,0 0 0-16,0 0 13 15,0 0-9-15,0 0-3 16,-10 0-1-16,-5 0-53 15,-9-13 31-15,-6-8-32 16,-1-11-4-16,-8-5 13 16,3-3 3-16,1-3 30 0,-1 4 11 15,9 0 2-15,6 6 24 16,3 10 17-16,9 9 3 16,3 8 44-16,6 3-10 15,0 3-23-15,0 0-24 16,0 0-9-16,0 0-16 15,0 6-7-15,3 16 0 16,18 9 5-16,6 5 20 16,6 3-12-16,4 1 7 15,-3 1-13-15,5 4 0 16,-9-1-5-16,-3-2 0 16,-14-3 16-16,-13 4-13 15,0 7 4-15,-28 6 20 16,-14 7-23-16,-7 3 1 15,-12 3-7-15,3-2-15 0,8-14-77 16,16-20-120-16,24-30-93 16</inkml:trace>
  <inkml:trace contextRef="#ctx0" brushRef="#br0" timeOffset="90715.15">4331 13829 287 0,'0'0'44'0,"0"0"47"15,0 0 13-15,0 0-16 16,0 0-10-16,0 0-36 16,0 0 13-16,14 0 1 0,-10-4-15 15,1-2-7-15,11-5-11 16,14-12-13-16,15-7 14 15,10-7-22-15,3-1 2 16,-6 4-3-16,-7 0 2 16,-15 5-1-16,-11 7-2 15,-14-2 0-15,-5 5 13 16,-17-1-13-16,-11 3 0 16,1 8-11-16,0 9 7 15,-1 3 2-15,-8 27-4 16,0 19-16-16,9 14 17 15,11 9 0-15,16-2-4 0,0 7 8 16,16-8-5-16,7-4 5 16,5-9-2-16,-4-12 3 15,-3-5-8-15,-12-3 11 16,-6-6-3-16,-3 4 5 16,-11-2-5-16,-17 2 8 15,-8-5-7-15,-7-6-1 16,1-6 15-16,5-11-12 15,4-6-3-15,12 0 8 16,5-20-2-16,13-3 3 16,3-4-9-16,0 2 5 15,16 8-20-15,-2 4 15 16,-1 9 0-16,2 4 0 0,3 3 0 16,4 24-3-16,4 13-4 15,2 19 7-15,2 13 22 16,-3 6-3-16,-2-3 2 15,2-5 7-15,-5-19-3 16,-1-10 1-16,0-12-24 16,3-9 2-16,4-11 3 15,11-9-7-15,10 0-14 16,9-29-79-16,-8-17-181 16,-9-7-212-16</inkml:trace>
  <inkml:trace contextRef="#ctx0" brushRef="#br0" timeOffset="92118.77">5693 14103 56 0,'0'0'33'0,"0"0"-27"16,0 0 37-16,0 0 11 15,0 0-13-15,0 0 26 16,9 6 37-16,-9-6-36 16,0 3-8-16,0 2-6 0,-13 0-15 15,-10-1 6-15,1 4-31 16,1-5-13-16,6-3 16 15,5 0-10-15,4-5 37 16,0-18 24-16,1-7-9 16,5-6-27-16,0-3-32 15,21 5 0-15,0 7-6 16,3 14 6-16,4 13-7 16,2 11 2-16,6 29-12 15,-3 22 13-15,-8 12-8 16,-16 7 12-16,-9 1-11 15,-3-5 11-15,-22-9-2 0,-8-8 1 16,-3-9 1-16,0-17 8 16,2-6-8-16,4-11 4 15,6-14 14-15,-1-3-2 16,-2-10 32-16,-1-17 17 16,2-9-52-16,7 5-2 15,8 3-11-15,7 11 0 16,4 7 2-16,0 6 1 15,0 1 6-15,0 3-5 16,7 0-4-16,16 0-1 16,11 0-8-16,11 0 9 15,4 0-1-15,2 0 9 16,1 14-6-16,0 15-2 0,-7 15-4 16,-2 15 3-16,-10 10-36 15,-8-6-177-15,-5-6-127 16</inkml:trace>
  <inkml:trace contextRef="#ctx0" brushRef="#br0" timeOffset="92912.38">6497 14532 281 0,'0'0'62'0,"0"0"-35"16,0 0 39-16,0 0-20 15,0 0 30-15,0 0-19 16,24 33-14-16,-24-28-4 16,0 6-12-16,0-8 3 15,0 4-3-15,-6-6-6 16,3-1 10-16,-6 0-3 16,3 0 12-16,-6-14 21 15,2-6-38-15,4 1-6 16,3 2-15-16,3 1 2 15,0 12-8-15,0 4-3 0,16 0-12 16,5 7-2-16,3 16-15 16,-5 3 15-16,-5 3 11 15,-5-1 9-15,-9-3-5 16,0-1 1-16,0-4-3 16,-9-3 7-16,-2-5 1 15,1-8 0-15,7-3 10 16,0-1-6-16,0-7 42 15,0-20 3-15,-3-10-1 16,3 1-34-16,3 7-14 16,0 15 0-16,0 7-1 15,0 7 2-15,0 0-10 16,3 4 4-16,9 18-19 0,4 11 15 16,-2 6 5-16,-4 9 4 15,-10 2 0-15,0 5 2 16,-21 8-8-16,-16 9 6 15,-9 1-16-15,-5 0-34 16,0-16-148-16,11-20-163 16</inkml:trace>
  <inkml:trace contextRef="#ctx0" brushRef="#br0" timeOffset="94008.8">7346 14030 63 0,'0'0'439'15,"0"0"-410"-15,0 0 96 16,0 0-35-16,0 0-55 16,0 0-32-16,70-21 14 15,-18 1-16-15,3-2 3 0,-13 2 10 16,-9 7-14-16,-17 4 4 15,-8 8-4-15,-8 1-15 16,0 0 14-16,-21 0-22 16,-15 1-12-16,-9 8 16 15,-1 4-23-15,4 1 31 16,5 2 11-16,7-4 0 16,3 0 3-16,8 1-3 15,7 3 3-15,0 4 13 16,3 6-16-16,6 7 0 0,0 3-1 15,3 1 3 1,0-5 0-16,0-8-2 0,3-4 0 16,0-10 5-16,0-3-4 15,-3-5 19-15,0-2 6 16,5 0 7-16,-4 0 32 16,1 0-6-16,11 0-4 15,5 0 13-15,16-9-23 16,5-1-14-16,6 7-26 15,-2 3 5-15,-6 0-19 16,-10 10 9-16,-9 12-18 16,-12 7 18-16,-6 9-12 15,-21 4 11-15,-25 8 1 0,-8-4 0 16,-11-4 12 0,2-6-12-16,12-8 0 0,11-11-4 15,22-12-14-15,18-5-32 16,12-25-58-16,34-15-193 15</inkml:trace>
  <inkml:trace contextRef="#ctx0" brushRef="#br0" timeOffset="94191.78">8008 14561 801 0,'0'0'1'15,"-33"98"88"-15,11-31 27 0,4 14-91 16,0 8-17-16,-1-1-8 16,5-9-34-16,4-22-103 15,10-34-293-15</inkml:trace>
  <inkml:trace contextRef="#ctx0" brushRef="#br0" timeOffset="95081.17">8875 14050 634 0,'0'0'61'0,"0"0"54"16,0 0 16-16,0 0-68 16,0 0-63-16,0 0-1 15,25-4-1-15,24-12-18 16,5 2 2-16,-9-1 14 16,-14 5 1-16,-19 8 3 15,-6 2 0-15,-3 12-6 16,-3 33 5-16,0 26-1 15,0 16 2-15,-18 6 38 16,-4-1-30-16,2-9 6 16,1-10-14-16,7-14-6 15,3-13-42-15,3-26-136 16,0-20-63-16,0-20-195 16</inkml:trace>
  <inkml:trace contextRef="#ctx0" brushRef="#br0" timeOffset="95224.4">8845 14374 617 0,'0'0'102'0,"0"0"133"16,0 0-158-16,0 0-53 15,143-10-13-15,-46 10-11 16,9 0 0-16,-3 0-18 16,-18-5-114-16,-24 0-291 15</inkml:trace>
  <inkml:trace contextRef="#ctx0" brushRef="#br0" timeOffset="95395.5">9473 14659 162 0,'0'0'601'0,"0"0"-578"16,-24 124 81-16,18-58-58 15,-3 3-33-15,-1 4-9 16,4-6-8-16,1-19-72 15,5-34-148-15,15-14-192 16</inkml:trace>
  <inkml:trace contextRef="#ctx0" brushRef="#br0" timeOffset="95831.64">9883 14427 848 0,'0'0'48'0,"0"0"22"15,0 0-11-15,0 0-59 16,6 98 4-16,0-55 1 16,3 0-5-16,4-12 4 15,4-11-4-15,2-12-6 16,5-8 5-16,7-3-37 16,2-19 20-16,0-8-25 15,-8-4-37-15,-14 1 30 16,-11-1 12-16,0-1 38 15,-21-5-2-15,-9-3 2 0,-10-3 0 16,-2 3 3-16,-4 1 4 16,7 8 12-16,9 7 34 15,11 2 29-15,13-3 13 16,6-6-16-16,16-4-30 16,23-2-31-16,13 7-18 15,5 8-2-15,1 14-3 16,-11 11 1-16,-6 5-7 15,-14 26 5-15,-14 13-8 16,-13 18 8-16,-7 14-12 16,-23 8 8-16,-7 8-24 15,-2 1-45-15,0-7-49 16,9-14-170-16,17-20-106 16</inkml:trace>
  <inkml:trace contextRef="#ctx0" brushRef="#br0" timeOffset="96006.2">10405 14693 649 0,'0'0'290'16,"0"0"-261"-16,-27 109 0 16,11-39-7-16,-2 8-12 15,0 3-10-15,6-12-60 16,2-19-73-16,10-34-264 0</inkml:trace>
  <inkml:trace contextRef="#ctx0" brushRef="#br0" timeOffset="96431.06">11209 14096 458 0,'0'0'426'15,"0"0"-394"-15,-119 4 6 16,86 28-2-16,0 7-36 16,8 5 5-16,8-4-6 15,11-8 1-15,6-5-8 16,3-11 6-16,27-9-29 16,12-7-6-16,7 0 29 0,5-23 8 15,-8-7 8-15,-10 1-4 16,-11-1-4-16,-11 6 9 15,-7 7 4-15,-7 9 36 16,0 8 6-16,0 0 12 16,0 0-32-16,0 19-35 15,0 11-16-15,-3 15 11 16,3 9 5-16,0 5 16 16,0 0-16-16,0-6 3 15,0-5 6-15,0-7-9 16,-20-7 0-16,-12-5 3 15,-7-5 0-15,-10-4-2 0,-3-10-1 16,1-7-51-16,8-3-54 16,16-13-201-16,27-14-362 15</inkml:trace>
  <inkml:trace contextRef="#ctx0" brushRef="#br0" timeOffset="96627.45">11791 14611 940 0,'0'0'135'0,"0"0"-17"16,0 0-12-16,0 0-106 0,-18 85 0 16,3-18-9-1,-3 13 9-15,-9-2-76 0,5-20-92 16,6-29-123-16</inkml:trace>
  <inkml:trace contextRef="#ctx0" brushRef="#br0" timeOffset="97241.53">12359 14691 919 0,'0'0'38'0,"0"0"23"16,0 0-26-16,82 0-26 16,0 0-9-16,21-7-41 15,-9-13-140-15,-9-4-447 16</inkml:trace>
  <inkml:trace contextRef="#ctx0" brushRef="#br0" timeOffset="97391.35">12911 14711 595 0,'0'0'19'0,"0"0"-19"16,0 0-3-16,131 6-34 15,-80-6-245-15</inkml:trace>
  <inkml:trace contextRef="#ctx0" brushRef="#br0" timeOffset="97495.63">13246 14693 155 0,'0'0'0'0</inkml:trace>
  <inkml:trace contextRef="#ctx0" brushRef="#br0" timeOffset="98043.96">13994 13629 912 0,'0'0'3'0,"0"0"153"15,0 0-70-15,0 0-7 16,81-56-79-16,-19 37-7 16,2 2-16-16,2 5-49 0,-8-2-24 15,-13 4 31-15,-17 10-48 16,-13 0 6-16,-15 40 20 15,-3 28 1-15,-24 32 82 16,-16 16 4-16,-5 9 40 16,-1-5 23-16,4-11-20 15,16-18-11-15,15-17 2 16,11-22-24-16,3-15-5 16,6-13 9-16,15-12-3 15,4-9 23-15,11-3-15 16,3-9 27-16,1-15-15 15,-12 5-26-15,-11 2 12 0,-11 5 10 16,-6 7 11-16,0 5 39 16,0 0-16-16,-12 31-61 15,-9 21-6-15,-8 22 6 16,7 15 10-16,3 9 5 16,5 4-13-16,7-6 9 15,4-4-10-15,-3-15-1 16,-13-12 0-16,-20-8-32 15,-29-14-30-15,-33-7-25 16,-36-19-42-16,-32-17-120 16,-23-7-207-16</inkml:trace>
  <inkml:trace contextRef="#ctx0" brushRef="#br0" timeOffset="102466.85">1915 14117 36 0,'0'0'121'15,"0"0"-20"-15,0 0-12 16,0 0-33-16,0 0-36 16,0 0-17-16,0 0 6 15,3 48 37-15,3 8-6 16,1 23 7-16,-4 24-11 15,0 30-6-15,-1 29 8 16,-2 28-24-16,0 12 3 16,0 3-6-16,0-10-8 15,0-17 4-15,0-23-2 16,4-16-3-16,4-14 36 16,-2-21-34-16,1-15 8 0,-7-14-3 15,0-16 9-15,0-11-3 16,0-13-7-16,0-12 7 15,0-13 3-15,0-9-5 16,0 2 30-16,0-3-19 16,0 0 1-16,0 0-7 15,0 0-17-15,3 3-1 16,15 0-10-16,15 6 10 16,22-2-2-16,21-2 2 15,18-5 0-15,9-5 4 16,6-14-1-16,-6-7-6 15,-12-1-20-15,-14 1 1 16,-14 4 3-16,-18 5-12 16,-14 6-5-16,-16 7-9 15,-6 2-19-15,-9 2 45 0,0 0 16 16,0 0 3-16,0 0 7 16,-14-3-7-16,-8-5-13 15,-9-1 13-15,-7-8 0 16,-3-2 3-16,-4-5-1 15,-1-5 0-15,1-5 21 16,9 1 17-16,9 6 3 16,8 7 27-16,13 12-9 15,6 4-15-15,0 4-18 16,0 0-23-16,6 0-5 0,24 4-7 16,11 15 7-1,12 7 24-15,2 4-11 0,0 7 2 16,-3-1-10-16,-10 6-3 15,-12 5 7-15,-15 3-9 16,-11 4 0-16,-4 7 9 16,-19-2-6-16,-17 4 6 15,-10 0-9-15,-5-6-17 16,-4-6-40-16,12-14-134 16,20-27-217-16</inkml:trace>
  <inkml:trace contextRef="#ctx0" brushRef="#br0" timeOffset="103320.84">4324 15923 409 0,'0'0'4'0,"0"0"5"16,0 0 50-16,0 0-31 15,0 0-18-15,0 0 22 16,82-32 114-16,-33 0-62 15,2-7-38-15,-5-4-26 16,-10 10-11-16,-8 4-2 0,-17 5-6 16,-7 7 10-16,-4 8 16 15,-7 6-27-15,-16 3-1 16,-7 17-7-16,-7 25-13 16,-3 14 15-16,4 10 2 15,12-3 4-15,5-7-6 16,10-3 6-16,9-4-2 15,0-2 1-15,3-4-2 16,10 4 0-16,-4-5 3 16,-1 1 0-16,-7-2 5 15,-1-3-1-15,0 1-4 16,-15-2 1-16,-7-1 2 0,-5-2 7 16,-3-11-5-16,-1-6-5 15,4-7 21-15,9-10-18 16,2 0-1-16,2-17-2 15,4-16-20-15,4-8-17 16,6-1 22-16,3 5 15 16,13 7 1-16,-1 10-1 15,-3 14 1-15,-6 3 12 16,0 3-13-16,9 7-5 16,6 26 5-16,10 16 9 15,2 21 29-15,0 5-5 16,1 4 10-16,-3-5-7 15,-1-12-21-15,-4-16 6 16,5-9-15-16,9-18-3 16,8-14-6-16,12-5 3 0,8-31-77 15,4-21-150-15,-8-10-331 16</inkml:trace>
  <inkml:trace contextRef="#ctx0" brushRef="#br0" timeOffset="104327.63">5589 16034 105 0,'0'0'283'0,"0"0"-283"16,0 0 94-16,0 0-16 16,0 0-51-16,0 0-4 15,1-8 15-15,-19 9 8 16,-13 8-28-16,-6 0-15 15,1 0 22-15,6-9 14 0,12 0-2 16,3 0-1-16,6 0 2 16,9-3 11-16,0-14-21 15,0-8-26-15,12-1-4 16,12 1-7-16,9 5-2 16,0 7-8-16,-2 13 7 15,5 3-6-15,-3 28-17 16,-5 15 28-16,-10 13-1 15,-9 8 5-15,-9-2 2 16,-6-2 1-16,-18-7 6 16,-9-6-2-16,-4-7 1 15,-5-10-4-15,5-12 23 16,4-3-5-16,12-16 7 16,0-2-13-16,8 0 2 0,7-17 5 15,3-5-20 1,3 0-11-16,0 5 6 0,16 7-2 15,7 7-1-15,8 3 3 16,9 11-9-16,11 20 7 16,4 13-6-16,5 10-51 15,4 2-70-15,3-7-54 16,-6-19-142-16</inkml:trace>
  <inkml:trace contextRef="#ctx0" brushRef="#br0" timeOffset="104521.24">6169 16511 450 0,'0'0'333'0,"0"0"-329"16,0 0 88-16,0 0-56 16,24 87-36-16,-15-26 37 15,1 11-30-15,-1 0 5 16,3 2-12-16,3-5-87 15,7-20-155-15,1-25-219 16</inkml:trace>
  <inkml:trace contextRef="#ctx0" brushRef="#br0" timeOffset="104888.22">6679 16002 918 0,'0'0'34'16,"0"0"100"-16,0 0-29 16,0 0-66-16,0 0-39 15,0 0-27-15,0 49 27 16,0 1 2-16,9-3 3 16,6-11-5-16,0-9 0 15,4-9-11-15,5-14-7 16,4-4-23-16,5-10 16 15,3-22 15-15,-6-14 10 0,-5-4 0 16,-10 9 1 0,-10 13 24-16,-1 14-11 0,-4 14 31 15,0 0-2-15,0 0-37 16,0 22-6-16,0 19-26 16,0 17 26-16,0 15 0 15,0 9 0-15,0 5-15 16,0 5-115-16,3-10-161 15,0-21-215-15</inkml:trace>
  <inkml:trace contextRef="#ctx0" brushRef="#br0" timeOffset="105088.32">7449 16586 643 0,'0'0'358'0,"0"0"-278"15,0 0 95-15,0 0-103 16,0 0-65-16,-20 109-5 16,4-46-2-16,4 11 0 15,-1 5-52-15,5 2-94 16,5-14-99-16,3-22-360 16</inkml:trace>
  <inkml:trace contextRef="#ctx0" brushRef="#br0" timeOffset="105466.45">8099 16048 861 0,'0'0'16'15,"0"0"87"-15,0 0 29 16,0 0-77-16,0 0-42 16,0 0-13-16,-91 100-2 15,58-22 2-15,8 11 0 16,10-2 0-16,15-12-7 16,0-12 7-16,21-15-9 15,15-13 4-15,10-20-19 0,2-10-2 16,1-5 1-16,-10-16-6 15,-14-11 30-15,-12-4-7 16,-13-4 8-16,-10 1 10 16,-23 11-10-16,-7 16-11 15,-9 7-5-15,4 30-36 16,5 19-61-16,14 12-43 16,19-1-113-16</inkml:trace>
  <inkml:trace contextRef="#ctx0" brushRef="#br0" timeOffset="105699.7">9030 16715 974 0,'0'0'78'0,"0"0"111"16,0 0-40-16,0 0-72 15,0 0-77-15,0 0-3 16,-48 76 0-16,39-18 3 16,-4 9-6-16,2 3-85 15,5 0-78-15,2-6-70 16,4-22-239-16</inkml:trace>
  <inkml:trace contextRef="#ctx0" brushRef="#br0" timeOffset="106280.57">9567 16297 352 0,'0'0'88'15,"0"0"99"-15,0 0-25 16,0 0-92-16,0 0-46 16,0 0-18-16,-17 72-5 15,10-20 1-15,4 4 7 16,3 1-9-16,6-5-3 15,15-12-3-15,7-13-7 16,5-15-32-16,6-12-17 16,7 0-4-16,-1-22 41 15,-2-11-42-15,-10-4 23 16,-18-5 44-16,-15-5 3 0,0-4 4 16,-36 0-1-1,-12-4 24-15,-7 1 12 0,-6-3 1 16,1-2 36-16,8 0 39 15,16 2-52-15,14 11 4 16,16 13-10-16,6 4-5 16,31 2-48-16,15 7-1 15,10 11-12-15,2 9 6 16,-3 2-1-16,-9 22-2 16,-10 9 3-16,-11 17-2 15,-14 9-5-15,-11 19 7 16,-3 10-15-16,-24 6-39 15,-9 0-58-15,-3-6-118 16,14-16-204-16</inkml:trace>
  <inkml:trace contextRef="#ctx0" brushRef="#br0" timeOffset="106502.06">10596 16554 1075 0,'0'0'26'15,"0"0"147"-15,0 0-153 16,0 0-20-16,-39 91-7 16,23-24-3-16,4 2 3 0,-3 7-99 15,0 0-57-15,-1-10-119 16,5-20-315-16</inkml:trace>
  <inkml:trace contextRef="#ctx0" brushRef="#br0" timeOffset="107880.73">11191 16167 218 0,'0'0'78'0,"18"-80"82"15,-14 54 90 1,1 6-113-16,-5 13-9 16,0 4-3-16,0 3-73 0,0 0-20 15,0 13-32-15,0 28-6 16,-6 24 4-16,0 18-3 16,0 6 10-16,3 0-10 15,3-3-16-15,12-10-116 16,21-20-140-16,13-26-136 15</inkml:trace>
  <inkml:trace contextRef="#ctx0" brushRef="#br0" timeOffset="108173">11661 16157 731 0,'0'0'64'15,"0"0"41"-15,0 0-67 16,0 0-34-16,-28 126 22 15,28-62-16-15,0 0-5 16,3-10 8-16,13-8-13 16,3-17 0-16,7-15 1 15,4-14 3-15,1-7-1 16,9-29-3-16,-4-17-13 16,-6-14 9-16,-18-2 1 15,-12-4 3-15,-17 3 0 16,-17 14 1-16,-3 20 5 15,-5 27-6-15,0 15-1 16,2 34-9-16,5 18-59 0,19 16-77 16,16-5-160-16</inkml:trace>
  <inkml:trace contextRef="#ctx0" brushRef="#br0" timeOffset="108527.6">12678 16620 41 0,'0'0'693'16,"0"0"-629"-16,0 0 102 16,0 0-77-16,0 0-89 15,0 0 7-15,-40 79-7 16,16-25 0-16,0 8-7 15,8 0-83-15,7-6-147 16,6-14-193-16</inkml:trace>
  <inkml:trace contextRef="#ctx0" brushRef="#br0" timeOffset="108722.56">13233 16564 1118 0,'0'0'0'0,"0"0"-1"16,0 0-3-16,0 0-43 16,88-8-120-16,-6 8-138 0</inkml:trace>
  <inkml:trace contextRef="#ctx0" brushRef="#br0" timeOffset="108879.39">13922 16524 739 0,'0'0'138'16,"0"0"-137"-16,0 0 32 15,0 0-33-15,0 0-132 16,101-10-57-16,-33-3-185 15</inkml:trace>
  <inkml:trace contextRef="#ctx0" brushRef="#br0" timeOffset="109005.79">14425 16470 616 0,'0'0'8'0,"0"0"45"15,0 0 47-15,0 0-100 16,0 0-154-16,0 0-355 15</inkml:trace>
  <inkml:trace contextRef="#ctx0" brushRef="#br0" timeOffset="109524.74">14734 15807 711 0,'0'0'10'0,"0"0"107"16,0 0 60-16,0 0-118 15,0 0-59-15,72-82-3 16,-30 78 1-16,3 4-5 16,-9 6 0-16,-6 21-13 15,-9 9-11-15,-11 7 22 16,-4 7-9-16,-6 5 18 16,0-1 0-16,0-2-4 15,0-11-3-15,-6-8 7 16,3-11 0-16,1-12 0 0,2-3 4 15,0-7-8 1,0 0-1-16,0 0-24 16,6-7 15-16,10-12-36 0,3-5 13 15,-3 4 37-15,-8 8 5 16,-5 7 20-16,-3 5 26 16,0 0-17-16,0 11-33 15,-20 15 9-15,-3 10-10 16,-3 8 24-16,4 2-4 15,7 0-2-15,10 0-7 16,5 1-10-16,0-3 8 16,5 1-9-16,10-6 0 15,3 1 4-15,1 1-2 0,-1-7 0 16,-6 0-2 0,-12-4 3-16,0-5 0 0,-22 4-3 15,-23 1-2-15,-28 5-3 16,-21-3-45-16,-36-1-66 15,-25-6-127-15,-21-17-184 16</inkml:trace>
  <inkml:trace contextRef="#ctx0" brushRef="#br0" timeOffset="111211.07">2571 17419 301 0,'0'0'0'15,"0"0"38"-15,0 0 114 16,0 0-70-16,0 0-65 0,0 0-17 15,-16 69 0-15,29 16 16 16,7 16 13-16,-1-2 1 16,-1-3-28-16,3-5 5 15,-5-11 8-15,4-10-3 16,-4-15-11-16,-4-21 1 16,-2-14 0-16,-5-12-1 15,2-6-1-15,7 0-1 16,14-2 1-16,21 0 23 15,26-2 21-15,28-12-11 16,19-9-8-16,21 0-6 16,12 2-19-16,5-1-2 15,-2-3 2-15,-13 3 3 16,-29 2-3-16,-31 1-1 16,-31 10 1-16,-27 1 3 0,-14 8-3 15,-13 0-3-15,0 0 3 16,0 0 3-16,-19 0 3 15,-11 0-5-15,-6-13 0 16,-3-11 15-16,1-12-11 16,-1-9-4-16,3-2 10 15,9 1-9-15,11 15 18 16,10 13 7-16,6 11-2 16,0 3-9-16,0 4-16 15,0 0-11-15,3 0 4 16,19 17-19-16,5 14 23 15,4 10 3-15,-7 9 0 0,-12 9 1 16,-4 4-1-16,-8 0 0 16,0 1 0-16,-8 0-11 15,-4-2-60-15,9-3-79 16,3-12-49-16,3-25-105 16</inkml:trace>
  <inkml:trace contextRef="#ctx0" brushRef="#br0" timeOffset="111924.65">5447 17779 315 0,'0'0'42'0,"0"0"-25"16,0 0 78-16,0 0-39 15,0 0-18-15,0 0 15 16,18-27 21-16,15 4 0 0,10-14 14 15,2-2-54-15,-5 0-15 16,-10 2 3-16,-11 7-22 16,-11 5 9-16,-8 8-5 15,0 7-3-15,-8 10-1 16,-17 0-3-16,-8 13-33 16,-6 19 7-16,-4 15 16 15,9 3 9-15,7 3-1 16,6-3 10-16,6-4-16 15,9-8 12-15,3-4-1 16,3-7 0-16,0-1-2 16,0-4 2-16,0 5 0 15,0-1 1-15,-13 2 4 0,-7 0-3 16,-8-1-2 0,-5-3 7-16,-10-7-7 0,4-1 12 15,0-13-6-15,2-3-3 16,3-6 27-16,4-17-28 15,12-1 11-15,6-1-13 16,11 5-3-16,1 4-3 16,1 7 1-16,17 3-5 15,7 6 10-15,2 0-13 16,9 23 8-16,3 10 5 16,2 11 9-16,0 12 16 15,-4 4-10-15,6 9-12 16,-4 1 8-16,9-3-11 15,7-11-3-15,3-9-5 0,8-20-52 16,-2-17-100-16,3-10-20 16,-3-31-262-16</inkml:trace>
  <inkml:trace contextRef="#ctx0" brushRef="#br0" timeOffset="112530.8">6500 17756 263 0,'0'0'44'0,"0"0"107"0,0 0 13 16,0 0-57-16,0 0 6 15,0 0-27-15,-6-27-30 16,6 27-33-16,0 0-23 16,0 20-24-16,0 22 4 15,0 16 19-15,0 17 2 16,6-4 7-16,-3 0-4 15,3-8 3-15,0-7-7 16,-3-12 3-16,0-8 9 16,0-16-11-16,-3-8 11 15,0-8 3-15,0-4 1 0,0 0 12 16,0 0 10 0,0 0-8-16,3-3 4 0,-3 2-25 15,0 1-9-15,3-3 0 16,3 3-69-16,10-3-45 15,11 0-75-15,6 3-93 16,6 0-106-16</inkml:trace>
  <inkml:trace contextRef="#ctx0" brushRef="#br0" timeOffset="116496.42">5441 17749 35 0,'0'0'19'16,"0"0"-11"-16,0 0 78 15,0 0 3-15,0 0-53 16,0 0-13-16,-6 0 0 15,6 0 2-15,9 0-14 16,18 0-2-16,25 0 43 16,23-13-13-16,16 0-1 15,22-5-22-15,11-3-12 16,7-1-1-16,0 3-3 16,-16-1-1-16,-24 8-40 15,-30 5-56-15,-34 7-74 16,-27 0-32-16</inkml:trace>
  <inkml:trace contextRef="#ctx0" brushRef="#br0" timeOffset="117358.97">8265 17573 25 0,'0'0'30'15,"0"0"37"-15,0 0 40 16,0 0-36-16,0 0 16 16,0 0-33-16,-11 0-26 15,11 0 14-15,0 0-29 16,0 0-8-16,0 0 5 15,0 0-8-15,3 0 8 0,8-3-8 16,2 3 1 0,9-6 26-16,-2 0-15 0,-1-1-11 15,-2 3 2 1,-10 1-3-16,-1 3-4 0,-6 0-16 16,0 0-29-16,-10 4-49 15,-20 12-79-15</inkml:trace>
  <inkml:trace contextRef="#ctx0" brushRef="#br0" timeOffset="119227.1">9115 17653 296 0,'0'0'50'0,"0"0"-47"16,0 0 82-16,0 0-37 0,0 0-37 15,0 0 3-15,30-33 11 16,-8 14 17-16,2-5-23 16,-3-6-9-16,0 0 7 15,-5 1-17-15,-10 0 0 16,-3 8 8-16,-3 8-1 15,0 10 2-15,-16 3 39 16,-7 1-16-16,-5 28-16 16,-5 17-10-16,3 15-6 15,5 8 21-15,10-3-2 16,3-4 0-16,9-10-10 16,3-10-5-16,0-7 11 0,0-14-15 15,3-3 0-15,-3-7 6 16,0-1-5-16,0 5 7 15,-9-5-8-15,-10 0 6 16,-2-7-12-16,0-3 2 16,0 0-6-16,5-13-8 15,0-2-1-15,9 4 17 16,4 0-5-16,3 6 7 16,0 1-5-16,6 1 11 15,14 3-6-15,2 0 15 16,8 3-9-16,3 17 14 15,1 6 18-15,3 10 0 16,-1 3 7-16,-3 2-17 0,-5-4-6 16,2-2-14-1,-5-8-7-15,1-6-2 0,1-5-12 16,4-14-67-16,6-2-68 16,-4-22-93-16,-4-12-66 15</inkml:trace>
  <inkml:trace contextRef="#ctx0" brushRef="#br0" timeOffset="119501.23">9664 17527 233 0,'0'0'259'0,"0"0"-245"16,0 0 86-16,0 0 51 15,0 0-40-15,0 0-63 16,-15-22-5-16,15 37 5 16,0 19-20-16,0 13 28 15,0 5-25-15,0 0-18 16,0-1 3-16,0-7-16 16,0 0-3-16,0-3-33 15,0-7-97-15,18-9-132 16,4-9-202-16</inkml:trace>
  <inkml:trace contextRef="#ctx0" brushRef="#br0" timeOffset="120089.17">10274 17977 36 0,'0'0'192'15,"0"0"-184"-15,0 0 23 16,0 0 57-16,0 0-26 16,0 0-11-16,0 40-11 0,-6-30 22 15,-3-2-5-15,0-1-17 16,-3 0-5-16,6-5-22 15,0-2-5-15,6 0 3 16,-3 0-3-16,3-19 2 16,0-10-10-16,0-7-14 15,9 2 13-15,9 7-20 16,-3 11 6-16,-2 11-7 16,-4 2-2-16,-1 3 7 15,-2 5 1-15,-3 14 16 16,-3 8 0-16,0 3 1 15,0-3 12-15,-6-4 2 16,-5-5 4-16,2-7 6 0,2-4-1 16,4-5-3-16,3-2 15 15,0 0-15-15,0-11 6 16,3-16-16-16,10-6-10 16,1 3-2-16,-1 11-1 15,-4 9 2-15,-6 5-3 16,-3 5 3-16,0 9-12 15,0 24 12-15,0 15 9 16,-9 10 46-16,-7 4-31 16,-4-3-17-16,-5 3 6 15,1-1-13-15,-5-7-15 16,3-4-91-16,3-13-152 0,7-16-210 16</inkml:trace>
  <inkml:trace contextRef="#ctx0" brushRef="#br0" timeOffset="121057.89">10982 17620 368 0,'0'0'72'16,"0"0"7"-16,0 0 80 16,0 0-26-16,0 0-47 15,0 0-62-15,-55-16-24 16,76 13-2-16,18-3 2 16,19-2-2-16,9-6 2 15,2 0 0-15,-8 2-12 16,-18-1-36-16,-22 6 11 15,-9 4-33-15,-12 3 39 16,-3 0 24-16,-27 0-2 0,-16 7-14 16,-9 9 13-16,-7 4 9 15,7-3 1 1,6 0 15-16,7-4 2 0,14-7 18 16,10 0-15-16,9-4 9 15,9 1-13-15,0-3-15 16,0 0-1-16,0 0-1 15,0 5-8-15,0 7 8 16,0 5-2-16,0 8 3 16,-3-3 4-16,0-2-1 15,-1-3 5-15,1-7 3 16,3-3 2-16,0-7 14 0,0 0-12 16,0 0 7-16,0 0 4 15,0 0-1-15,13-3 0 16,11-4-9-16,7 0 9 15,8 1-8-15,0 4-17 16,-3 2-1-16,4 0-1 16,-9 8 4-16,-8 9-4 15,-4 3 2-15,-10-1 0 16,-9 0-1-16,0 9 6 16,-18 2-4-16,-22-1 7 15,-8 1-4-15,-10-8 4 16,3-2-8-16,3-9 0 15,10-2 5-15,12-9-5 0,6 0-19 16,12 0-12 0,12-9-74-16,0-11-161 0,27-1-116 15</inkml:trace>
  <inkml:trace contextRef="#ctx0" brushRef="#br0" timeOffset="121640.62">11700 18015 323 0,'0'0'53'0,"0"0"32"15,0 0 62-15,0 0-71 16,0 0-11-16,0 0-13 15,7 5 3-15,-20 5-15 16,-4 4-29-16,-2 1 18 16,0-5-20-16,3-3 2 15,9-2 12-15,4-5-21 16,3 0 9-16,0 0 3 16,0-12-14-16,9-15-2 15,15-2-29-15,0 0 11 16,0 10 14-16,-5 10-3 15,-9 6 6-15,-6 3-2 16,-1 0-20-16,-3 17 4 0,0 13 1 16,0 4 20-16,-13 2 2 15,3-3-2-15,-3-7 0 16,1-4 4-16,0-11-3 16,9-5 10-16,0-6-3 15,3 0 2-15,0 0 23 16,0-15-17-16,0-9-3 15,10-7-9-15,1 6-3 16,-2 8 0-16,-3 6-1 16,-2 10 0-16,-1 1 19 15,-3 0-15-15,0 18 3 16,0 15 10-16,-10 11 10 0,-2 4-1 16,-12 9-25-1,2 0 3-15,-1-1-8 0,-5 0-20 16,1-3-75-16,0-12-97 15,5-12-216-15</inkml:trace>
  <inkml:trace contextRef="#ctx0" brushRef="#br0" timeOffset="122467.31">12334 17590 382 0,'0'0'94'0,"0"0"5"16,0 0 57-16,0 0-100 15,0 0-37-15,0 0-1 16,3 119 71-16,-3-52-34 16,0-3-33-16,0 0-10 15,0-8-12-15,0-3-13 16,4-10-74-16,15-13-144 16,13-21-82-16</inkml:trace>
  <inkml:trace contextRef="#ctx0" brushRef="#br0" timeOffset="122773.63">12659 17699 529 0,'0'0'60'0,"0"0"-18"16,0 0 103-16,0 0-69 16,-85 87-30-16,76-41-9 15,6 7-4-15,3-7-17 16,9-7-8-16,17-12 4 15,9-9-11-15,1-13 1 16,4-5 0-16,-4-14-2 16,-5-16-11-16,-10-10-13 15,-12-8 14-15,-9-5 9 16,-13-1-16-16,-23 6 11 16,-6 11 2-16,-4 18-4 0,1 19 7 15,9 2-9 1,8 34-8-16,13 15-22 0,15 10-71 15,4 7-82-15,35-3-85 16</inkml:trace>
  <inkml:trace contextRef="#ctx0" brushRef="#br0" timeOffset="122969.15">13142 17955 899 0,'0'0'109'0,"0"0"-95"16,0 0 85-16,0 0 2 0,-31 75-88 16,24-34-13-16,3 3 5 15,0 6-5-15,4 0-41 16,0 0-83-16,0-7-104 16,1-21-187-16</inkml:trace>
  <inkml:trace contextRef="#ctx0" brushRef="#br0" timeOffset="123171.19">13484 17623 975 0,'0'0'71'0,"0"0"35"16,0 0 2-16,0 0-93 15,0 73 10-15,-7-20 5 16,0-2-22-16,2-1-8 15,4-3-16-15,1-6-75 16,0-9-87-16,12-15-190 16,12-17-56-16</inkml:trace>
  <inkml:trace contextRef="#ctx0" brushRef="#br0" timeOffset="123337.13">13695 17640 531 0,'0'0'330'0,"0"0"-211"15,0 0 64-15,0 0-62 16,0 0-93-16,0 0 2 0,0 116 21 16,-4-64-46-16,-8 5-5 15,-1-1-24-15,-1 3-117 16,4-4-78-16,1-9-303 16</inkml:trace>
  <inkml:trace contextRef="#ctx0" brushRef="#br0" timeOffset="123546.24">14107 17994 971 0,'0'0'204'0,"0"0"-193"15,0 0 108 1,0 0-65-16,0 0-49 0,0 0-8 15,-43 95 3-15,28-48-55 16,5 4-46-16,2 3-87 16,6-7-215-16</inkml:trace>
  <inkml:trace contextRef="#ctx0" brushRef="#br0" timeOffset="124192.15">14909 17902 694 0,'0'0'89'16,"0"0"-58"-16,0 0-5 16,0 0-26-16,0 0-174 15,144-30-31-15,-70 19-181 16</inkml:trace>
  <inkml:trace contextRef="#ctx0" brushRef="#br0" timeOffset="124350.18">15484 17904 531 0,'0'0'100'0,"0"0"-65"15,0 0 45-15,0 0-80 16,0 0-61-16,140 0-56 16,-68-10-138-16,-2 1-58 15</inkml:trace>
  <inkml:trace contextRef="#ctx0" brushRef="#br0" timeOffset="124462.57">16062 17827 229 0,'0'0'198'0,"0"0"-17"16,0 0-74-16,0 0-75 15,0 0-32-15,0 0-77 16,-38-7-145-16,47 7-158 16</inkml:trace>
  <inkml:trace contextRef="#ctx0" brushRef="#br0" timeOffset="124956.68">16365 17486 532 0,'0'0'91'0,"0"0"114"0,-45-78-40 16,45 52-92-16,0-4-42 15,11 5 11-15,16 3-32 16,3 7-10-16,4 12-1 15,3 3-13-15,1 12 13 16,-1 19-25-16,-13 11-5 16,-6 9 3-16,-12 12-3 15,-6-2 20-15,0-1 7 16,-6-7-4-16,-4-14 5 16,4-14 3-16,2-9 0 15,4-13 1-15,0-3-1 16,0 0 3-16,20-11-3 15,5-16 7-15,2-4 4 16,-4 5-10-16,-7 4 2 0,-13 12 19 16,-3 8 39-16,0 2 2 15,0 1-14-15,-14 20-37 16,-5 16 1-16,-5 6-6 16,6 10-5-16,8 5 9 15,10 0-11-15,0-2-2 16,11-3 1-16,10-7 1 15,2-7-1-15,-10-12 1 16,-7-10-16-16,-6-1-4 16,-12 3-39-16,-27 0 1 15,-26 10-22-15,-26 0-66 0,-29 1-51 16,-20-1-173 0</inkml:trace>
  <inkml:trace contextRef="#ctx0" brushRef="#br0" timeOffset="132670.28">2500 9360 206 0,'0'0'39'0,"0"0"-32"15,0 0 52-15,0 0-32 16,0 0-25-16,0 0 3 15,0 79 19-15,10-29-3 16,5 8 5-16,6 9 14 16,1 4-18-16,6 6-4 15,1-1 5-15,5-7-16 16,-1-12-2-16,3-14 3 16,4-14-8-16,6-12 8 0,8-10-3 15,6-7 8 1,11-10 3-16,4-20-10 0,2-9 0 15,-5-1-6 1,-9 6-4-16,-14 2-2 0,-13 11-17 16,-17 5 4-16,-13 6 17 15,-6 4-6-15,-3-1 2 16,-24 0-13-16,-7-2 5 16,-8-1 11-16,-1 0 6 15,4 5 6-15,6 5 14 16,9 0 12-16,8 0 3 15,7 0-8-15,6 0-16 16,3 0-14-16,0 0-2 16,6 0-15-16,21 5 12 15,7 2 5-15,11 6 3 0,3 3 11 16,2 4-12-16,-3 9 6 16,-7 4-4-16,-12 4-1 15,-16 2 2-15,-12 8-5 16,0 7 11-16,-31 1-11 15,-8 1-5-15,-7-1-35 16,7-10-50-16,9-14-70 16,17-23-177-16</inkml:trace>
  <inkml:trace contextRef="#ctx0" brushRef="#br0" timeOffset="133286.56">4428 9680 569 0,'0'0'12'0,"0"0"18"15,0 0-9-15,0 0-17 16,0 0 2-16,130-116-4 15,-81 67 3-15,-4 6-5 16,-18 9 0-16,-8 5 14 16,-13 9-12-16,-6 6 15 0,0 6 33 15,-25 4-25 1,-5 4-17-16,-9 0-4 0,3 14-4 16,-2 15 6-16,5 7 10 15,13 6-5-15,4 2-2 16,10 2-8-16,6-2 7 15,0-3-8-15,12-1 1 16,6-1 3-16,1-3-3 16,-10-4-1-16,-1-3 1 15,-8 0 1-15,0-3 3 16,-11 3-4-16,-11 0 0 16,-8-4-1-16,-1-4-1 0,1-9 0 15,6-9 0 1,3-3 2-16,6-3 1 0,3-20-2 15,9-4-3-15,3-1 3 16,0 2-8-16,17 9 8 16,-4 6 6-16,5 5-2 15,-2 6-4-15,1 0-11 16,8 26 11-16,-1 11 1 16,6 5 11-16,-2 8 1 15,5-4-6-15,-3 0-3 16,-2-5 1-16,5-12-5 15,-2-2-7-15,2-15-58 16,9-12-134-16,1-2-141 16</inkml:trace>
  <inkml:trace contextRef="#ctx0" brushRef="#br0" timeOffset="135286.75">5441 9649 34 0,'0'0'178'0,"0"0"-167"15,0 0 60-15,0 0 36 16,0 0-35-16,0 0 16 16,0-45 50-16,0 45-32 15,0 0-22-15,0 0-5 16,0 0-30-16,0 0-8 0,0 0-28 16,0 13-13-16,0 10-2 15,0 19-1-15,0 19 3 16,-6 7 8-16,-3 9-8 15,3-1-19-15,6-3-123 16,0-14-168-16,12-26-157 16</inkml:trace>
  <inkml:trace contextRef="#ctx0" brushRef="#br0" timeOffset="135796.6">5906 10060 573 0,'0'0'9'0,"0"0"-5"15,0 0 27-15,-74 79-27 16,57-62-4-16,4-9 0 16,10-7 1-16,3-1 0 15,0 0 7-15,0-9 18 16,0-15-8-16,0-7-18 15,9 4 4-15,1 3-2 16,-4 11-2-16,-1 9-3 16,-2 4-5-16,3 0-13 15,4 7-1-15,-1 10 20 0,5 5 1 16,-7 0 1-16,-4-5-3 16,-3-3-5-16,0 0 8 15,-3-4 0-15,-9-4 4 16,0-3 4-16,-1-3 4 15,4 0 22-15,3 0 32 16,1-14-14-16,2-11-8 16,3-2-27-16,0 2 3 15,0 4 2-15,6 11 5 16,-1 7-14-16,4 3-12 16,1 0-1-16,5 24 0 15,0 8 4-15,-6 15-1 0,-6 3 5 16,-3 5-2-16,0-4-6 15,-12-3 0-15,-9-2-14 16,2-4-73-16,4-8-110 16,0-14-157-16</inkml:trace>
  <inkml:trace contextRef="#ctx0" brushRef="#br0" timeOffset="136936.64">6315 9736 370 0,'0'0'43'0,"0"0"57"15,0 0 36-15,0 0-76 0,0 0-60 16,0 0-1-16,-6 0-6 15,30-1-2-15,10-6 9 16,8-5 4-16,1-2 0 16,-4 5-7-16,-12-2 3 15,-12 8-17-15,-9 1-4 16,-6 2 11-16,0 0 10 16,-18 0 0-16,-21 0-24 15,-10 3 12-15,0 10 3 16,1-4 9-16,12 4 17 15,9-5 5-15,11-2 4 16,10-3 12-16,3 1-15 16,3 6-21-16,0 9-2 0,0 9-2 15,0 7-2 1,0 1 5-16,0 2-1 0,0-9 0 16,0-7 2-16,3-8-1 15,0-11 2-15,0 0 0 16,-3-3 19-16,3 0 28 15,-3 0 13-15,10 0 4 16,4-13-13-16,8-6 18 16,5 2-30-16,1 0-30 15,-2 4-8-15,5 7-4 16,-1 6-4-16,-3 0-3 16,1 19-14-16,-7 13 6 15,-9 2-13-15,-12 4 10 0,0 1 11 16,-30 0 7-16,-9 1 4 15,-7-4-4-15,-8-3-5 16,5-9-1-16,12-9-56 16,7-11-54-16,18-4-63 15,12-19-151-15</inkml:trace>
  <inkml:trace contextRef="#ctx0" brushRef="#br0" timeOffset="137424.93">6861 10113 552 0,'0'0'157'15,"0"0"-157"-15,0 0 112 0,0 0-47 16,0 0-53-16,0 0 21 16,-42 49-7-16,42-49-11 15,0 0 9-15,-3 0 10 16,-1-13 1-16,4-7-35 15,0-3-5-15,0 3 2 16,0 3-16-16,0 12 6 16,0 1 2-16,0 4-8 15,4 0-18-15,-1 16-32 16,3 7 49-16,3 4 14 16,-7-2 6-16,1-2 0 15,-3-4 2-15,0-10-1 16,0-1 5-16,0-6-3 0,0-2 1 15,0 0 32-15,0 0-2 16,0-17 1-16,0-10-16 16,7-6-16-16,2 7-4 15,0 9 1-15,-3 11 0 16,-3 4 8-16,-3 2-8 16,0 2-6-16,0 18 1 15,0 16 5-15,0 7 5 16,0 7-3-16,-12 3 1 15,-7-1 0-15,-4 1-3 16,-2-2-47-16,-2 0-94 16,2-11-139-16,1-13-188 0</inkml:trace>
  <inkml:trace contextRef="#ctx0" brushRef="#br0" timeOffset="137858.59">7286 10011 466 0,'0'0'7'0,"0"0"142"15,0 0-68-15,0 0-53 0,0 0 6 16,14-87 46-16,-1 63-7 15,-1 2-17-15,4 5-2 16,-2 3-15-16,2 8-39 16,4 3-2-16,5 3-10 15,-4 3 12-15,1 11-16 16,-7 9-12-16,-3 1 8 16,-12 8-11-16,0 4 18 15,-12 5 9-15,-16 1 4 16,-5-2 1-16,0-7 0 15,5-3-1-15,8-13 19 16,10-8 12-16,7-6 7 16,3-3-9-16,0 0-15 15,19 0-13-15,17-7 4 0,13-6-5 16,10-1 0-16,-1 2-8 16,0 2-131-16,-9 4-207 15,-4-2-241-15</inkml:trace>
  <inkml:trace contextRef="#ctx0" brushRef="#br0" timeOffset="138400.41">7935 10176 436 0,'0'0'217'0,"0"0"-180"16,0 0 82-16,0 0-53 0,0 0-59 15,0 0 1-15,-21 29 3 16,2-16-7-16,2-7-3 16,4 2 13-16,4-8-14 15,1 0 5-15,-2 0 16 16,4-14 4-16,3-11-18 16,3-4-7-16,0 0-5 15,9 7-4-15,9 8 4 16,0 10-5-16,3 4 0 15,1 1-43-15,-4 21-13 16,-3 6 43-16,-6 4 17 16,-3-3-1-16,-6-1 7 0,0-2 0 15,-3-6 5 1,-9-7-2-16,1-6 2 16,1-4 12-16,1-3 26 15,6 0 35-15,-3-10-33 0,2-13 0 16,1-7-12-16,3 1-19 15,0 2-6-15,0 10-2 16,10 5-3-16,-4 10 10 16,0 2-13-16,3 0-4 15,0 8 4-15,0 12 0 16,-3 13 1-16,-3 3 2 16,-3 7-2-16,-6 3 12 0,-15 3-13 15,-7 9-4 1,-1-3-28-16,-1-6-40 0,2-6-33 15,7-16-89-15,9-17-153 16</inkml:trace>
  <inkml:trace contextRef="#ctx0" brushRef="#br0" timeOffset="138748.2">8587 10146 697 0,'0'0'96'0,"0"0"-8"15,0 0-10-15,0 0-76 0,0 0-2 16,0 0 0-16,-30 75 1 16,45-75-1-16,9 0 0 15,1-9 11-15,5-10-7 16,-5-3 9-16,-8 0-8 15,-7-1-4-15,-10 3 22 16,0 0-18-16,-7 8-4 16,-8 5 15-16,-3 7 5 15,0 0-11-15,0 0-10 16,0 17-7-16,-1 2 4 16,11 4-9-16,5 2-58 15,3 0-51-15,6-6-120 16,18-7-133-16</inkml:trace>
  <inkml:trace contextRef="#ctx0" brushRef="#br0" timeOffset="139059.38">9060 10099 567 0,'0'0'105'15,"0"0"0"-15,0 0-55 16,0 0-20-16,0 0 12 15,-81 89-3-15,78-75-31 16,3-4 0-16,0-7-4 16,0 1-3-16,12-4 4 0,9 0 6 15,4-4 0 1,-2-10 10-16,-4-5-12 0,-7-2 2 16,-3-5 7-1,-6 6-8-15,-3 0 3 0,0 9-2 16,0 3 3-16,-3 8 32 15,-3 0-46-15,-3 0-10 16,-3 10-33-16,-1 10-65 16,-1 3 3-16,5 2-125 15,5-8-131-15</inkml:trace>
  <inkml:trace contextRef="#ctx0" brushRef="#br0" timeOffset="139729.34">9752 9723 320 0,'0'0'145'16,"0"0"-90"-16,0 0 133 0,0 0-76 15,0 0-49 1,0 0-26-16,6-64 3 0,-6 39-4 16,4-5-12-16,8-7-13 15,9 3-10-15,0 4 1 16,0 8-2-16,-5 10-9 15,-1 7 9-15,0 5-12 16,-3 11-11-16,0 25 12 16,1 7 6-16,-5 10-1 15,-2-3 6-15,-3-5-2 16,0-4 2-16,1-12 1 16,-4-12 0-16,3-5-1 15,0-7 0-15,-3-3-5 16,3-2 5-16,0 0-3 15,0 0 3-15,0-2 0 0,0-10 17 16,-2 3-7-16,-1 0-2 16,0 9 61-16,0 0-28 15,0 9-13-15,-10 19-27 16,-2 6 5-16,-1 13-1 16,7 3 13-16,6-4-16 15,0 0 7-15,9-6-9 16,7-1 0-16,0-8 2 15,1-6 0-15,-11-8 0 16,-3-3-2-16,-3 2 0 0,-15 1 10 16,-15-1-10-16,-13 4 1 15,-2-4-3 1,-1-2-3-16,1-1-16 0,2 1-47 16,4 1-103-16,8-8-247 15</inkml:trace>
  <inkml:trace contextRef="#ctx0" brushRef="#br0" timeOffset="140948.63">9434 9533 375 0,'0'0'97'0,"0"0"127"15,0 0-36-15,0 0-56 16,0 0-43-16,0 0-27 16,-21-27-32-16,21 27-22 15,5 19-5-15,32 17 6 0,27 22 9 16,27 19 40-16,15 13-5 16,12 9-33-16,1 2 5 15,-1-5-16-15,-12-10 8 16,-12-15-14-16,-15-13-1 15,-21-19 1-15,-22-15-1 16,-17-12-4-16,-13-7-5 16,-6-5-60-16,0 0-54 15,-13 0-42-15,-15 0-56 16,-5-20-146-16</inkml:trace>
  <inkml:trace contextRef="#ctx0" brushRef="#br0" timeOffset="141355.21">10210 9465 672 0,'0'0'72'0,"0"0"67"15,0 0 9-15,0 0-91 16,0 0-27-16,0 0-19 15,-14 10-11-15,-11 30 0 16,-14 26 3-16,-16 23 13 16,-7 17 24-16,-3 10 1 0,-6 3-2 15,-4-1 6 1,3-12-20-16,7-15 0 0,14-17-7 16,18-21-5-16,14-20 13 15,13-16-21-15,2-15 8 16,4-2 3-16,0 0-8 15,0 0 4-15,0 0-1 16,0 0-8-16,0-2 13 16,0 2-16-16,0-1 1 15,0 1 2-15,0 0-3 16,0 0-22-16,0 0-60 16,0 0-77-16,-1 0-93 0,-9 3-287 15</inkml:trace>
  <inkml:trace contextRef="#ctx0" brushRef="#br0" timeOffset="171979.37">15196 14347 76 0,'0'0'38'0,"0"0"-18"15,0 0 56-15,-30-79 26 16,26 59-13-16,4 6-1 15,0 1-17-15,0 7 0 16,0 5 43-16,0 1-51 16,0 0-23-16,0 0-36 0,8 11-3 15,27 24-1-15,17 15 71 16,12 11-32-16,2-2-18 16,-7-13-14-16,-5-17 0 15,-6-20-7-15,4-9 0 16,5-19 7-16,4-37-3 15,1-24 7-15,6-27 8 16,-7-11-3-16,-6 10 0 16,-7 23-15-16,-8 24 0 15,-10 27-2-15,0 20 1 16,-4 11-6-16,9 10-20 16,4 51-109-16,7 37-143 0,-7 28-95 15</inkml:trace>
  <inkml:trace contextRef="#ctx0" brushRef="#br0" timeOffset="172421.05">16201 15950 216 0,'0'0'67'16,"0"0"45"-16,0 0-19 0,0 0-2 15,0 0 10-15,0 0-28 16,-12-5-10-16,12 5-17 15,5 7-22-15,25 29-9 16,10 10 16-16,11 14 11 16,1-4-24-16,-2-15-16 15,-3-12-2-15,3-19 0 16,9-10 1-16,2-34 2 0,4-31 8 16,3-30-6-16,-6-13 13 15,7-4-18-15,-8 11 0 16,0 18 37-16,-9 20-36 15,-6 10-2-15,-7 20-24 16,-1 11-44-16,-1 15-105 16,-9 7-205-16</inkml:trace>
  <inkml:trace contextRef="#ctx0" brushRef="#br0" timeOffset="173007.11">17732 17423 391 0,'0'0'127'0,"0"0"1"15,0 0-35-15,0 0 7 16,0 0-15-16,0 0 4 0,-17-4-30 15,17 4-22-15,0 0 14 16,0 0-20-16,0 4-8 16,10 28-11-16,17 8-11 15,8 9 11-15,4-6-11 16,-5-10 3-16,-3-8 0 16,1-8-4-16,-3-14-1 15,1-3 0-15,9-20 2 16,-3-31 2-16,6-35-3 15,-1-28 2-15,9-11 6 16,8-4-3-16,4 8 0 0,3 9 17 16,-10 16-7-16,-12 23-8 15,-15 20-7-15,-5 14 3 16,-9 19-5-16,-6 4 2 16,-2 9-19-16,-5 7-16 15,-1 0-52-15,0 0-34 16,0 0-105-16,-3 0-245 15</inkml:trace>
  <inkml:trace contextRef="#ctx0" brushRef="#br0" timeOffset="176563.63">6615 10222 38 0,'0'0'12'0,"0"0"-2"16,0 0 73-16,0 0-46 0,0 0-6 15,0 0-9 1,0 0-13-16,0 0-6 0,-18-15-3 16,18 15-8-16,0 0-25 15,0 0-60-15</inkml:trace>
  <inkml:trace contextRef="#ctx0" brushRef="#br0" timeOffset="177651.47">7540 10435 12 0,'0'0'44'0,"0"0"-18"16,0 0-11-16,0 0-2 15,0 0-1-15,0 0-5 16,4 0 7-16,-4 0-1 15,0 0-3-15,0 0 8 16,0 0-9-16,0 0 4 16,0 0 0-16,0 0 3 0,0 0 4 15,0 0-9-15,0 0-6 16,0 0 4 0,0 0-9-16,0 0 0 0,0 0 0 15,0 0 0-15,0 0 1 16,0 0-1-16,0 0 0 15,0 0 2-15,0 0 0 16,0 0-2-16,0 0 0 16,0 0 2-16,0 0-3 15,0 0 1-15,0 0 0 16,0 0 0-16,0 0 0 16,0 0 0-16,0 0 1 15,0 0-1-15,0 0 0 16,0 0 0-16,0 0-6 15,0 0 0-15,3 0-44 0,-3 0-59 16</inkml:trace>
  <inkml:trace contextRef="#ctx0" brushRef="#br1" timeOffset="181917.05">10675 9723 9 0,'0'0'80'15,"0"0"23"-15,0 0-3 16,0 0-8-16,0 0 29 0,-70-77-12 15,58 70 22-15,0 2 13 16,5 2-56-16,0 1 3 16,7 2-16-16,0 0-42 15,0 0-6-15,0 0-27 16,7 10-7-16,24 11 7 16,18 9 2-16,8 8 6 15,4 0-4-15,-3-1 1 16,-3-5-8-16,-10-3 3 15,-3-5-64-15,-8-5-32 16,-4-4-57-16,-9-9-84 16,-2-6-82-16</inkml:trace>
  <inkml:trace contextRef="#ctx0" brushRef="#br1" timeOffset="182181.03">10933 9593 422 0,'0'0'10'0,"0"0"138"16,0 0 43-16,0 0-78 16,0 0-17-16,0 0-31 15,-61-15-26-15,49 24-11 16,-8 25 0-16,-3 18-21 16,0 20-7-16,-2 8 17 15,5 6-7-15,7-7 4 16,0-9-10-16,4-12-2 15,2-11 4-15,4-11-6 0,3-10-4 16,0-9-25-16,0-1-82 16,10-8-133-16,-1-8-158 15</inkml:trace>
  <inkml:trace contextRef="#ctx0" brushRef="#br1" timeOffset="183004.93">10759 11371 149 0,'0'0'46'0,"0"0"115"16,0 0-90-16,0 0 14 16,0 0 0-16,0 0-2 15,-23-7-1-15,23 7-19 16,0 0-16-16,0 0-7 15,0 0-23-15,9 4-17 0,24 13-8 16,19 8 8-16,10 9 40 16,6 2-28-16,-3-2-3 15,-3-2 2-15,-10-6-10 16,-10 0 3-16,-5-6-4 16,-13-3 3-16,-4-1-13 15,0-6-3-15,-8-3-117 16,-6-4-103-16,-3-3-100 15</inkml:trace>
  <inkml:trace contextRef="#ctx0" brushRef="#br1" timeOffset="183266.43">11136 11196 394 0,'0'0'131'16,"0"0"102"-16,0 0-100 0,0 0-45 15,0 0-39-15,0 0-38 16,-36 93 7-16,20-11-9 16,-1 16 24-16,-2 8 15 15,1 0-4-15,3-7 9 16,-1-19-18-16,4-21-23 16,5-16 19-16,6-19-31 15,1-5-1-15,0-13 0 16,0-2-67-16,1-4-109 0,6 0-179 15,-7-17-226-15</inkml:trace>
  <inkml:trace contextRef="#ctx0" brushRef="#br1" timeOffset="187798.04">19113 10684 138 0,'0'0'24'15,"0"0"77"1,0 0 15-16,0 0-72 0,0 0-2 16,0 0 5-16,0 0 6 15,-37-63-25-15,37 63-14 16,0 0-12-16,0 3-2 16,0 27-19-16,0 14 19 15,10 15 24-15,5 13 19 16,3 8-15-16,-2 14-4 15,7 7 30-15,-4 7-23 16,0 5-4-16,1 9 0 16,-1 10 0-16,1 7 15 0,0 12-20 15,3 11-2 1,-2 3 6-16,6 7 1 0,-2-7-8 16,5-10-15-16,-7-9 2 15,3-8 24-15,-8-6-22 16,0-6-7-16,-5-1 17 15,0-5-17-15,-1-5 15 16,2 1-5-16,-4 7-8 16,1 3 11-16,4 19-12 15,0 7-1-15,-1 6 6 16,5 4-6-16,-5-21-1 16,0-18 0-16,-3-9 6 15,2-7-3-15,-3-5-3 16,0-3 0-16,-4-3 4 15,-1-6-4-15,3 2 0 0,5 4 0 16,-3-1 5-16,5 5-10 16,-1 1 5-16,2-4 0 15,0 1 0-15,5-8 0 16,-4-3-3-16,1-2-10 16,-6-9 13-16,-4-6-1 15,0-3 1-15,-1 0 0 16,-1-3 3-16,2-5-2 15,-2 0-1-15,0 1 0 16,0-1 0-16,0 1-1 16,2 3 1-16,2 0 0 15,-4 2 1-15,4 5 0 0,-3 6-1 16,1-1 0-16,-1-5 0 16,4-10 2-16,-5-5-2 15,3-1 0-15,-2 5 0 16,2 3 0-16,-5-2 0 15,3 8 0-15,-4 0 3 16,0 2 0-16,-3 2-3 16,0-6 0-16,0-2 4 15,0-3 2-15,0-5-5 16,0 1-1-16,0-2 4 16,0-11 0-16,0-4-4 15,0-8 0-15,0-10-1 16,0-4 1-16,0-8-1 0,0-9-5 15,0-1-36-15,0 0-24 16,-6-29-76-16,-14-20-97 16,-10-28-165-16</inkml:trace>
  <inkml:trace contextRef="#ctx0" brushRef="#br1" timeOffset="190750.49">21623 11023 455 0,'0'0'14'15,"0"0"35"-15,0 0 8 16,0 0-57-16,0 0-3 16,0 0 3-16,0 0 8 15,75-22-7-15,-37-4 36 16,-3-10-12-16,-5 2-12 0,-10 4 0 16,-9 5-8-16,-6 1 6 15,-5 3 16-15,-5 5-8 16,-10 3 10-16,-4 10 5 15,-5 3 18-15,-1 0-33 16,-5 16-19-16,4 14-5 16,4 6 2-16,11 6 3 15,9 5-6-15,2 1 6 16,7 0 0-16,12-1 5 16,7-2-2-16,-1-1-3 15,-6-2 0-15,-7 0 2 16,-9-5 5-16,-3 3-7 15,-3-2 0-15,-14-3 9 16,-11-2-7-16,0-9-1 0,0-8 0 16,1-2 2-16,3-11 14 15,0-3-15-15,5-3 5 16,1-21 8-16,4-2-2 16,6-2-8-16,6 9 4 15,2 4 1-15,0 8 26 16,3 2-28-16,12 3-6 15,5 2 4-15,3 0-6 16,6 14 0-16,4 11 5 16,5 9 1-16,-2 2 20 15,-2 4-11-15,-2 2-13 0,-4-3 8 16,0-1-10 0,2-6 0-16,4-7-2 0,4-11-55 15,8-14-63 1,5-6-157-16,1-33-128 0</inkml:trace>
  <inkml:trace contextRef="#ctx0" brushRef="#br1" timeOffset="191252.53">22424 11067 32 0,'0'0'369'15,"0"0"-296"-15,0 0 77 0,-22-83-80 16,10 66-33-16,-3 2 35 16,-4 2-44-16,0 2-6 15,-3 5 17-15,-2 3 4 16,3 3-20-16,-4 3-1 16,0 14-20-16,-1 12-2 15,4 8-1-15,9 8-5 16,2 9 3-16,11 1 3 15,0-4 0-15,4-6-1 16,16-13 1-16,5-11-5 16,4-8 5-16,1-7-2 15,1-6 2-15,0 0 3 16,1-19 3-16,-6-2-2 0,-3-4-3 16,-10-5 11-1,-4 0-8-15,-8 1 9 0,-1-1 13 16,0 4-7-16,0 9 11 15,-1 10 7-15,-1 4 17 16,2 3-13-16,0 0-20 16,0 0-21-16,0 0-4 15,0 17-15-15,0 10 5 16,6 12 9-16,10 7 10 16,-2 0-10-16,4-3-17 15,5 0-88-15,2-6-27 16,5-11-172-16,0-13-42 15</inkml:trace>
  <inkml:trace contextRef="#ctx0" brushRef="#br1" timeOffset="191830.87">22720 11321 306 0,'0'0'59'16,"0"0"79"-16,0 0-13 16,0 0-51-16,0 0 1 0,0 0-9 15,-2-10-19-15,2 4-9 16,0-1-5-16,0 1-27 15,12-1-4-15,1 1-2 16,4 4-6-16,-1 2 4 16,2 0-11-16,-1 20 2 15,-4 7 9-15,-4 4 2 16,-3 4-5-16,-5-3 5 16,-1-1 0-16,0-8 2 15,0-6-2-15,0-7 3 16,0-3 0-16,0-3-2 15,0-4 24-15,0 0-2 0,0 0 6 16,0-21 26-16,0-12-24 16,0-14-22-16,7-2 1 15,4 3-6-15,1 10 18 16,1 14-16-16,-4 8 4 16,-2 7 5-16,0 7-15 15,-3 0 0-15,7 0-5 16,8 16 5-16,1 8 0 15,2 5 0-15,-3 7 0 16,-8 0 0-16,-7 1 0 16,-4 0-19-16,0-1-36 15,-12-3-49-15,-2-10-79 16,-3-11-126-16,5-12-145 0</inkml:trace>
  <inkml:trace contextRef="#ctx0" brushRef="#br1" timeOffset="192504.68">23098 10836 45 0,'0'0'5'16,"0"0"94"-16,0 0-26 15,0 0-6-15,0 0 22 16,0 0-9-16,-17-26 11 0,17 26 32 16,0-5-12-16,0 5-16 15,-4-2-40-15,3-2-9 16,1-2-4-16,0-5-28 16,0-2-4-16,0-4-7 15,12 0 1-15,-3 0 5 16,1 2-9-16,5 5-3 15,-3 4-1-15,4 4 2 16,1 2-4-16,2 2-5 16,3 24 3-16,-2 10 6 15,-2 11 2-15,-6 3 0 16,-4 3 3-16,0-8-3 0,-3-3 4 16,1-10-1-16,1-6-1 15,0-6 8-15,2-8-10 16,1-4 0-16,-1-5 0 15,4-3 4-15,0 0-4 16,5-11 13-16,-4-5-12 16,-3-4 21-16,-6 7-4 15,-4 4 13-15,-1 9 38 16,0 0-10-16,0 0-24 16,0 0-13-16,0 5-21 15,0 12-1-15,0 7-6 16,0 9 6-16,0 4-1 15,10 2 1-15,9 3 0 0,5-2-2 16,-2 3 8-16,7-3-5 16,-4 0-1-16,-1-4 0 15,-9-3 9-15,-10-7-7 16,-5 4 0-16,-5 0 4 16,-23 5-5-16,-14 2-1 15,-12-3-54-15,-4-9-114 16,2-16-71-16,10-9-298 15</inkml:trace>
  <inkml:trace contextRef="#ctx0" brushRef="#br1" timeOffset="193502.83">23811 11506 255 0,'0'0'9'0,"0"0"99"16,0 0-54-16,0 0-41 15,0 0 18-15,0 0 18 16,11 0-7-16,-8 0-8 16,4-6 3-16,2 6-25 15,4 0-12-15,4 0 0 16,2 10-3-16,0 16 0 15,-3 7 2-15,-7 7 1 16,-4 2 5-16,-5-3-4 16,0-4 0-16,0-6 5 15,-5-15-3-15,2-8 10 0,1-3 18 16,2-3 13-16,0 0 25 16,0-3-11-16,0-20 3 15,12-18 0-15,8-8-33 16,3-6-1-16,1 4-7 15,1 13-9-15,-3 7 11 16,-2 17-22-16,3 6-3 16,-5 8-1-16,4 12-11 15,-1 22 10-15,-6 16-4 16,-4 12 0-16,-4 4-4 16,-4-10-37-16,-3-6-24 15,0-14-14-15,1-13-37 16,5-13-54-16,6-10-96 0</inkml:trace>
  <inkml:trace contextRef="#ctx0" brushRef="#br1" timeOffset="193842.51">24432 11572 511 0,'0'0'228'0,"0"0"-115"15,0 0 63-15,0 0-102 16,0 0-55-16,0 0-18 15,25-10-2-15,3 1-6 16,7-1-6-16,-3-3-59 16,-3 9-29-16,-13 4-29 15,-5 0-55-15,-11 10 5 16,0 14 54-16,-23 14-30 16,-7-1 49-16,-1 4 91 0,3-7 16 15,6-9 71-15,8-6 52 16,5-12 19-16,6-4-4 15,3-3-2 1,0 0-42-16,12 0-32 0,15-4-17 16,10-12 10-16,5-3-55 15,9-2-5-15,-1-2-27 16,0 6-128-16,-9-3-94 16,-14-2-175-16</inkml:trace>
  <inkml:trace contextRef="#ctx0" brushRef="#br1" timeOffset="194029.69">24848 11410 498 0,'0'0'174'15,"0"0"-6"-15,0 0-27 16,0 0-68-16,0 0-31 16,0 0-27-16,25 23-7 15,-10 13 5-15,-4 15-12 16,-7 11 1-16,-4 7-2 15,0 1-96-15,-6-11-84 16,-16-16-168-16</inkml:trace>
  <inkml:trace contextRef="#ctx0" brushRef="#br1" timeOffset="194718.87">23555 10372 23 0,'0'0'252'0,"0"0"-153"15,0 0 13-15,0 0-86 16,0 0-19-16,-6 97 34 15,6-44 26-15,0-3-29 16,7-12 11-16,12-11-38 16,1-13 8-16,5-8-14 0,2-6 30 15,3-3 11 1,1-20 2-16,4-11-11 0,-2-12-22 16,-7-3-5-16,-3-4 13 15,-7 9-11-15,-4 13 8 16,-6 10 6-16,-3 15-20 15,2 6-6-15,2 3-2 16,11 24-20-16,6 11 17 16,2 6 9-16,-4 2-4 15,-5-9 0-15,-8-14 1 16,-6-6 0-16,-3-7-1 16,0-1 0-16,-4-6 22 15,-21-3-7-15,-7 0-3 16,-7-5-5-16,-6-19-2 15,-7-9-4-15,-6-7-1 0,-3-3 0 16,3 9-6-16,7 9 1 16,12 14 2-16,13 11-15 15,7 14-55-15,12 25-58 16,7 14-32-16,9 7-32 16,19-8-124-16</inkml:trace>
  <inkml:trace contextRef="#ctx0" brushRef="#br1" timeOffset="195445.95">25627 11037 366 0,'0'0'108'16,"0"0"143"-16,0 0-102 15,0 0-33-15,0 0-80 16,0 0-16-16,-23 7-20 16,63-7 7-16,23 0 13 15,22-4 8-15,13-11-27 16,4-7 10-16,-2 0-11 16,-18 2-28-16,-18 1-53 0,-22 8-21 15,-21 2 33-15,-17 5-24 16,-4-5 91-16,-27-1-15 15,-14-4-22-15,-7 0 5 16,0 4 27-16,9 2 7 16,9 1 65-16,13 4 15 15,9 2 26-15,5-2 12 16,3 3-53-16,0 0-29 16,0 0-30-16,14 0-6 15,17 0 0-15,15 0-3 16,6 14 3-16,-4 11-2 15,-8 5 2-15,-13 4-5 0,-13 5 2 16,-14 10-5-16,0 4-13 16,-29 0-32-16,-2 4-40 15,1-12-95-15,6-15-123 16</inkml:trace>
  <inkml:trace contextRef="#ctx0" brushRef="#br1" timeOffset="196233.02">27248 10726 167 0,'0'0'301'15,"0"0"-289"-15,0 0 78 16,0 0-73-16,0 0-17 16,0 0 0-16,-9 0-1 15,9 0 1-15,0 0 2 16,0 0 55-16,0 0 30 15,0 0-6-15,0 0-13 16,0 0-12-16,0 0-24 16,2 0 5-16,12 0-28 0,18-19-2 15,18-14 27-15,13-17 3 16,1-6-21 0,-6 0-16-16,-14 8 3 0,-15 3 1 15,-11 12-2-15,-12 13 0 16,-6 7 9-16,0 7-11 15,-3 5 0-15,-15 1 0 16,-1 4-11-16,-5 18 6 16,2 11-3-16,6 1 8 15,5 3 8-15,9-2-8 16,2-4 6-16,3 5-4 16,21-4-2-16,8 1 13 15,5 1-13-15,-1 2 4 16,-6-6-2-16,-11-9-1 15,-12 1-1-15,-7-3 0 0,0 5 0 16,-21 5 11-16,-20 1-10 16,-13-4 1-16,-7-5-2 15,0-8-4-15,5-6-4 16,15-7-11-16,16-13-48 16,22-28-64-16,6-18-184 15,36-10-151-15</inkml:trace>
  <inkml:trace contextRef="#ctx0" brushRef="#br1" timeOffset="196944.99">27826 10473 423 0,'0'0'123'0,"0"0"-14"16,0 0-2-16,0 0-36 16,0 86 39-16,0-60-79 15,0-7-22-15,0-6-3 0,3-6-4 16,11-5 0-16,4-2 0 15,6 0 5-15,1-22-8 16,1-4 1-16,-4-10-15 16,-6-4-3-16,-10-3-1 15,-6 11 19-15,0 8-1 16,-18 14 3-16,-7 10 23 16,-5 1-17-16,-4 24-7 15,-2 15 9-15,6 9-1 16,11 2 12-16,13-1-21 0,6-5 6 15,18-6-14 1,18-9-2-16,13-13-56 0,12-10-47 16,15-7-64-16,12-4 15 15,3-13 87-15,-11-3-10 16,-19 0-43-16,-19 2 7 16,-18 7 121-16,-13 5 87 15,-10 6 65-15,-1 0 11 16,0 0-32-16,-6 3-45 15,-11 10-14-15,-6 1-4 16,-4-5 4-16,3-1 1 16,5-8-25-16,7 0 2 0,6-11-17 15,3-16-27-15,3-15-4 16,1-11-2-16,23 0-9 16,2 10 9-16,-1 10-8 15,-4 16 4-15,-6 13 2 16,0 4-9-16,-3 29 11 15,-2 25-12-15,-9 20 12 16,-1 11 6-16,0 14-3 16,-13-2 1-16,3-3-2 15,-1-5 6-15,3-18 35 16,1-15-7-16,4-21 12 16,2-18 1-16,1-13-26 15,0-4-4-15,0-7 34 16,7-29-8-16,19-26-5 15,5-22-40-15,2-4-6 0,-2 4-1 16,-2 15-46-16,-4 17 5 16,-4 22-60-16,-3 13-76 15,-2 8-85-15,-5 4-218 16</inkml:trace>
  <inkml:trace contextRef="#ctx0" brushRef="#br1" timeOffset="198550.78">28896 10439 762 0,'0'0'137'0,"0"0"50"0,0 0-69 16,0 0-44 0,0 0-72-16,0 0-2 0,-8 64-17 15,8-16 17-15,0 5 3 16,0-14-3-16,5-5 0 15,9-8-2-15,2-11-1 16,0-9-2-16,7-6-12 16,2 0 0-16,0-20 11 15,-4-8 6-15,-1-10 0 16,-8-1 3-16,-5-9 0 16,-4 9 6-16,-2 10-9 15,-1 10 2-15,0 11 5 16,0 8-7-16,0 0-7 0,3 3-9 15,2 21-13 1,3 8 16-16,3 8 7 0,0-3-23 16,2-8-14-16,1-10-24 15,5-8 6-15,5-8 16 16,7-3-9-16,12-6-10 16,9-8-41-16,0-9 69 15,-5-3-21-15,-16-8 50 16,-15-2 7-16,-11 2 72 15,-5 8 38-15,0 7 19 16,0 13-24-16,-5 3-20 16,2 3-23-16,1 0-62 0,-1 5-3 15,0 15-10 1,3 4 11-16,0 3 0 0,0-2-6 16,11-8-16-16,3-7-4 15,1-4-2-15,0-6 2 16,0 0 9-16,0-16 13 15,-6-7-9-15,-1-1-5 16,-8-2 11-16,0-2 6 16,0 6 3-16,-11 5 0 15,-1 8 16-15,-6 9-3 16,-3 4-13-16,0 28-6 16,2 12 6-16,8 5-7 15,11 4 4-15,6-10 3 16,26-10-5-16,8-11-7 15,8-14-8-15,-2-8 0 0,3-7 20 16,-5-19 0 0,-4-4 0-16,-6-2 3 0,-9-8 15 15,-5 2 5-15,-4 0 0 16,-5 12-23-16,-4 9 3 16,-3 10-10-16,1 7-4 15,1 9-31-15,6 18 11 16,6 3 21-16,0 3 9 15,3-4-25-15,-4-12-33 16,-1-5-11-16,0-7 0 16,-4-5 70-16,3-3 72 15,1-14-2-15,6-9-10 0,4-2-22 16,1-2-23 0,-3 5-5-16,-2 11-10 0,-4 8-5 15,-2 6 2-15,4 0-6 16,0 13 1-16,3 7 7 15,1-3 2-15,-2-1-3 16,-3-10 3-16,-4-3-1 16,-2-3 10-16,0-3 8 15,2-12 31-15,0-5-2 16,0-1-25-16,2-4 9 16,-1 1-21-16,-3 4-3 15,-4 4 3-15,-5 12-7 16,-2 1 10-16,-2 3-13 0,0 0-8 15,1 0 6-15,1 7-17 16,-2 6 19-16,0-4-2 16,0-1 3-16,0-8-1 15,2 0 2-15,-2 0 0 16,0 0 13-16,0 0-2 16,0 0 17-16,-11 0 18 15,-7 0-35-15,-5 0-8 16,1 0-5-16,0 16-2 15,2 7-4-15,3 10 1 16,6 3-3-16,9 1 6 16,2-4-17-16,20-1-33 0,22-11-13 15,16-9-6 1,12-12 62-16,12-2-178 0,-6-25 90 16,-3-9 73-16,-17-7-28 15,-20 0 52-15,-13 1 38 16,-13 0 46-16,-10 9 0 15,0 11-18-15,0 10 38 16,-7 7-4-16,1 5-30 16,-4 0-39-16,0 10-31 15,2 10-6-15,3 3-2 16,5 1 0-16,5-4-11 16,16-6-22-16,4-11 2 15,2-3 4-15,2 0-1 16,1-22-6-16,-7 0 17 15,-4-4-42-15,-8-1 44 0,-9 1 22 16,-2-1 1-16,0 4 0 16,-17 6 1-16,-4 11 19 15,-7 6 33-15,-7 7-35 16,-4 26 4-16,-5 16 16 16,2 11-3-16,6 6-14 15,11 0-17-15,14-4 2 16,11-9-12-16,14-16 6 15,32-14-36-15,20-10 13 16,18-13-6-16,10 0 19 16,-3-22-163-16,-13-16-172 15</inkml:trace>
  <inkml:trace contextRef="#ctx0" brushRef="#br1" timeOffset="201827.04">21292 13551 644 0,'0'0'95'16,"0"0"-21"-16,0 0 66 15,0 0-72-15,0 0-28 16,0 0-11-16,0 0-15 16,0 0 10-16,-14 0-20 0,14 0 0 15,10-14 9 1,12-12-5-16,8-10 1 0,1-4-6 15,-3 4 2 1,-5 0 3-16,-10 6-8 0,-5 1 0 16,-8 5 9-16,0 12-2 15,0 1-5-15,-3 8 11 16,-9 3-11-16,-9 0-4 16,-1 14 2-16,-1 15-15 15,1 10 15-15,1 8-5 16,6 3 5-16,5-8-4 15,7 1 8-15,3-3-7 0,0 2 3 16,0 1-1 0,8-2-4-16,4-2 6 0,0 0-1 15,-1-5 0-15,-4-1 3 16,-2-1-1-16,-5 1-2 16,0-2 0-16,-5 4 7 15,-17-1-7-15,-6-2 1 16,-4-5 4-16,2-10-5 15,4-8 17-15,1-9-16 16,5 0 7-16,0-13 11 16,8-14-15-16,5-8-1 15,7-2-3-15,0 4 0 16,10 7 1-16,13 9 1 16,-4 6-2-16,7 6 5 15,3 5-5-15,4 5 0 0,4 26-4 16,1 5 8-16,-3 11-6 15,-3 5 2-15,1 5-8 16,-4-1 5-16,1 0-19 16,0-3-22-16,0-10-44 15,1-7-66-15,1-17-144 16,7-16-171-16</inkml:trace>
  <inkml:trace contextRef="#ctx0" brushRef="#br1" timeOffset="202569.05">22396 13537 271 0,'0'0'76'0,"0"0"51"0,0 0-28 15,0 0-48-15,0 0-10 16,0 0 2-16,3-43-6 16,-3 40-7-16,0 0 5 15,0-4-14-15,-9 1-2 16,-6-5 15-16,-2 5-1 16,-5-2-9-16,-3 0-4 15,-2 1-2-15,2 5 17 16,-4 2-31-16,3 0-2 15,-4 12 0-15,2 15-2 0,5 9-4 16,3 14-1 0,8 1 5-16,8 7-4 0,4-7 5 15,0-1-1-15,7-10 6 16,7-12-6-16,5-10 0 16,2-8 0-16,3-8 0 15,8-2 14-15,1-15-5 16,3-17 3-16,0-8 9 15,-5-4-20-15,-2-4 6 16,-5-5-2-16,-12 3-3 16,-5 7 9-16,-5 13-9 15,-2 13 10-15,0 11 44 16,0 6-3-16,0 0-21 16,0 0-8-16,0 0-24 15,0 20-6-15,0 13-17 0,0 13 23 16,0 10 0-16,7-3 0 15,10-3 0-15,-1-7-4 16,2-3-47 0,1-5-30-16,-2-8-38 0,4-10-106 15,-2-14-83-15,-3-3-152 16</inkml:trace>
  <inkml:trace contextRef="#ctx0" brushRef="#br1" timeOffset="203130.62">22772 13802 193 0,'0'0'102'16,"0"0"26"-16,0 0 2 15,0 0-41-15,0 0 26 16,0 0-19-16,-9-11-31 16,9 8-25-16,0-6-6 15,6 2-30-15,6 4 2 16,2 3-6-16,6 0-4 16,-1 3 1-16,1 16 1 0,-4 12-5 15,-1 8 5 1,-1 4 2-16,-7-3 0 0,-4 0-1 15,-3-8 4-15,0-2-4 16,0-7 1-16,0-9 0 16,-3-7 8-16,1-4-6 15,2-3 7-15,0 0 29 16,0-3 8-16,0-25 12 16,0-13-40-16,3-20-13 15,14-4-4-15,8 4 6 16,3 9-6-16,1 13 27 15,1 12-12-15,-7 10 1 16,-5 8-17-16,-3 9-1 16,-3 0-7-16,-1 16-5 0,0 18 3 15,-1 14 10-15,-7 5 0 16,-3 6-1-16,0-1 1 16,0-2-20-16,-3-8-5 15,-3-5-51-15,-1-6-56 16,1-11-156-16,2-12-220 15</inkml:trace>
  <inkml:trace contextRef="#ctx0" brushRef="#br1" timeOffset="203491.04">23434 14120 357 0,'0'0'158'16,"0"0"8"-16,0 0 37 15,0 0-72-15,0 0-19 16,0 0-24-16,0-27-17 15,0 27-27-15,0 0-27 16,0 5-2-16,0 19-11 0,0 19-4 16,0 10 13-1,0 4-11-15,-9-2 2 0,0-9-4 16,3-12-35-16,5-8-23 16,-2-12-70-16,3-9-56 15,0-5-168-15,6-28-183 16</inkml:trace>
  <inkml:trace contextRef="#ctx0" brushRef="#br1" timeOffset="203844.9">23504 13796 675 0,'0'0'202'0,"0"0"-121"0,0 0 42 15,0 0-76 1,0 0-32-16,0 0-4 0,-21 58-10 15,21-44 7-15,0-8-8 16,0-5-6-16,9-1 6 16,6 0 1-16,1-4-1 15,-1-13 0-15,-4-3-7 16,-7 1 2-16,-4 2-4 16,0 1-3-16,0 10 12 15,-4 6-4-15,-8 0 3 16,0 0-1-16,1 9-7 15,3 5 3-15,5-1-2 0,1-6 2 16,2-1 5 0,0-6-18-16,0 0 0 0,0 0-16 15,0 0-2-15,3 0 8 16,-1-6-50-16,-2-5-64 16,0 1-145-16</inkml:trace>
  <inkml:trace contextRef="#ctx0" brushRef="#br1" timeOffset="204458.63">23895 13193 806 0,'0'0'80'0,"0"0"61"16,0 0-120-16,0 0-16 16,-6-75-5-16,21 56-2 15,6 2-6-15,1 7 8 16,2 0-6-16,-3 6 6 16,1 4-17-16,-3 7 3 15,-5 23-7-15,-8 17 16 16,-6 9-3-16,0 9 8 15,0-2 0-15,-9-3 0 16,6-11 5-16,1-12-4 0,2-8-1 16,0-8 3-16,0-12 3 15,13-3 0-15,0-6-6 16,8 0 14-16,3-6-3 16,1-14 3-16,-3-2-8 15,-7 2 0-15,-5 6 6 16,-5 9 6-16,-5 5 34 15,0 0 17-15,0 0-17 16,0 2-28-16,0 23-21 16,-5 6-2-16,2 12 41 15,3 6-33-15,0 1 0 16,5-1 4-16,13 2-4 16,7 1 2-16,4 0-7 0,-2-6-1 15,-8-5 13 1,-15-7-16-16,-4-3 0 0,-20-1 11 15,-19 0-10-15,-10-3-1 16,-6-5 0-16,3-8-23 16,5-1-1-16,10-6-60 15,10 0-27-15,11 2-42 16,13-6-114-16,3 0-185 16</inkml:trace>
  <inkml:trace contextRef="#ctx0" brushRef="#br1" timeOffset="204717.39">24584 13967 884 0,'0'0'63'0,"0"0"116"16,0 0-75-16,0 0-27 15,0 0-55-15,0 0-2 16,4 83 41-16,-1-40-49 15,-3-2-1-15,0 9-11 16,0 0 0-16,0-4-8 16,0-10-9-16,0-12-37 15,0-14-13-15,0-10-54 16,6 0-44-16,6-34-74 16,0-12-88-16</inkml:trace>
  <inkml:trace contextRef="#ctx0" brushRef="#br1" timeOffset="204985.42">24633 13709 337 0,'0'0'226'16,"0"0"31"-16,0 0-148 15,0 0-81-15,0 0-18 16,0 0-10-16,-6 31 0 16,8-16 14-16,11-2-10 15,-2-9-4-15,-1-4 7 16,-1 0-6-16,-2 0 4 15,-2-17 10-15,-4-5-14 16,-1-2 20-16,0-1-18 0,0 8 5 16,-6 4 14-16,2 5-10 15,1 8-12-15,-3 0-4 16,-4 25-40-16,2 13-50 16,0 5-66-16,1 7-123 15,6-3-149-15</inkml:trace>
  <inkml:trace contextRef="#ctx0" brushRef="#br1" timeOffset="205200.77">24884 14083 479 0,'0'0'562'0,"0"0"-448"16,0 0 93-16,0 0-130 0,0 0-74 15,0 0-3-15,26-10-1 16,9-7-3-16,7-3-16 16,2-2-85-16,-3 2-39 15,-9 6-51-15,-9 11-99 16,-16 3-118-16</inkml:trace>
  <inkml:trace contextRef="#ctx0" brushRef="#br1" timeOffset="205359.63">24885 14265 549 0,'0'0'166'0,"0"0"58"0,0 0-139 15,0 0-70-15,0 0 0 16,79-36-15-16,-23 12-9 16,0 3-100-16,7 2-82 15,-5-4-403-15</inkml:trace>
  <inkml:trace contextRef="#ctx0" brushRef="#br1" timeOffset="205555.83">25397 13844 579 0,'0'0'320'0,"0"0"-150"15,0 0-12-15,0 0-101 0,0 0-55 16,0 0-2-16,4 73 2 15,4-13-2-15,-5 3 0 16,-3 2-45-16,0-4-120 16,-8-6 15-16,-8-16-263 15</inkml:trace>
  <inkml:trace contextRef="#ctx0" brushRef="#br1" timeOffset="206318.34">24377 12755 587 0,'0'0'35'0,"0"0"124"16,0 0-47-16,0 0-76 16,0 0-19-16,-54 99-6 15,54-57 19-15,0-5-28 16,12-7 1-16,4-10 11 15,7-3-12-15,0-11 7 0,6-6 2 16,5 0-7 0,3-14 21-16,1-15-20 0,-1-9 2 15,-3-4 12-15,-7 0-3 16,-3 0 35-16,-6 5-12 16,-8 13-26-16,-4 8 9 15,-2 12-16-15,0 4-6 16,0 0 0-16,13 17-20 15,7 19 5-15,5 4 15 16,-3 3 0-16,-10-6-2 16,-7-15 2-16,-8-2 0 15,-1-11 4-15,0 2-2 16,-7-8 1-16,-11-3 6 16,-6 0-6-16,-5-3 19 15,-4-20-16-15,-3-10-5 16,-2-6 14-16,0-1-14 0,1 6 1 15,2 12-2-15,2 15-9 16,-1 7 7-16,-3 29-83 16,-2 21-28-16,11 13-44 15,14 3-170-15,11-10-87 16</inkml:trace>
  <inkml:trace contextRef="#ctx0" brushRef="#br1" timeOffset="207450.87">26499 13184 542 0,'0'0'87'0,"0"0"46"16,0 0 71-16,0 0-112 15,0 0-34-15,0 0-28 16,-64 7-30-16,98 0-13 15,24-4 13-15,23 0 40 16,13-3-24-16,-2-8-9 0,-12-9-7 16,-18 0-32-16,-22 3-25 15,-22 8-16-15,-15-2 7 16,-3 2 66-16,-15-7-1 16,-16-4 1-16,-11-3-8 15,-3 4 8-15,4 2 3 16,5 5-3-16,13 3 0 15,13 2 40-15,10 4-9 16,0 0-7-16,0-3-1 16,0 3-16-16,0 0-7 15,15 0-4-15,13 0 4 16,13 0-8-16,9 3 13 16,0 16-7-16,-1 8 2 0,-9 10 0 15,-11 2 0 1,-19 11 0-16,-10 6 0 0,-18 6 8 15,-19 5-8-15,-11-1 0 16,2-10-2-16,6-6-1 16,15-13-21-16,21-12-25 15,8-19-67-15,41-6-135 16,18-36-52-16</inkml:trace>
  <inkml:trace contextRef="#ctx0" brushRef="#br1" timeOffset="207837.31">28098 12514 546 0,'0'0'250'15,"0"-73"-224"-15,0 60 129 16,0 7-45-16,-9 6-19 16,-1 0-35-16,-11 6-4 15,-10 17-43-15,-7 13 0 16,-1 14 1-16,6 9-6 15,11 1 3-15,10-1-2 16,12-2 0-16,0-11-7 16,23-6 2-16,15-5 0 15,12-8 3-15,5-3 2 16,1-5-5-16,-9-2 0 16,-16-4 1-16,-12-3-4 15,-11 1 1-15,-8 4 2 16,0 7-5-16,-14 9 6 15,-21 5-1-15,-18 10 4 0,-8-6 0 16,-4-1-4-16,3-8-4 16,10-8-17-16,13-11-12 15,14-12-54-15,16-5-18 16,9-39-129-16,18-18-293 16</inkml:trace>
  <inkml:trace contextRef="#ctx0" brushRef="#br1" timeOffset="208780.16">28310 12758 630 0,'0'0'218'16,"0"0"-125"-16,0 0 26 15,0 0-80-15,0 0-20 16,0 0-19-16,-15 122 28 16,10-63-5-16,5 2-20 15,0-10 10-15,6-10-13 16,12-8 0-16,2-13-3 15,2-14 3-15,8-6-1 16,7-3-4-16,9-27-5 16,5-7 10-16,-5-8-35 15,-7-5 32-15,-10 3 0 16,-10-1 6-16,-7 7 7 16,-5 12-2-16,-4 15 21 0,-3 11 54 15,0 3-42 1,0 0-27-16,0 0-14 0,0 26-26 15,0 10 16-15,0 8 8 16,0 0-8-16,8-6-3 16,7-11-56-16,9-7-17 15,5-11 15-15,9-9 31 16,3 0 21-16,0-19-11 16,-7-7 30-16,-4-8 0 15,-8-2 0-15,-7-6 38 16,-3-5 11-16,-6 4-9 15,-4 10 12-15,-1 13-11 16,-1 10 39-16,0 7-5 16,0 3-35-16,0 0 4 0,0 0-20 15,0 0-20-15,0 0-4 16,0 0-2-16,0 0 2 16,0 0-8-16,0 0 8 15,0 0 0-15,0 0 6 16,0 0-4-16,0 0 3 15,0-9-5-15,0-12 0 16,0-8 2-16,2-10-2 16,-1-2-3-16,1 2 2 15,-1 3-18-15,1 6 12 16,-1 14-2-16,1 5 8 16,-2 11-16-16,0 0 17 15,0 0-10-15,0 0 0 16,0 11-13-16,0 20 9 15,0 20 8-15,-5 21 6 0,-7 8 8 16,-3-2-6-16,5-4-2 16,-1-18 4-16,7-17 0 15,2-12-2-15,-1-17-2 16,3-3 0-16,0-7 8 16,0 0-7-16,8 0 7 15,16-24 3-15,11-5 1 16,7-8 0-16,-1 1-12 15,-6 9 0-15,-6 10-3 16,-1 8-1-16,-3 9-5 0,-2 3-17 16,-6 20-15-16,-9 10 8 15,-8 7 2-15,-3 4 16 16,-22 1 9-16,-10-6 4 16,-5 2 2-16,-3-12 8 15,-5 0-7-15,3-12-1 16,6-7-6-16,8-5-75 15,12-5-42-15,13-20-157 16,6-24-133-16</inkml:trace>
  <inkml:trace contextRef="#ctx0" brushRef="#br1" timeOffset="209334.76">29391 13072 511 0,'0'0'28'0,"0"0"115"16,0 0-13-16,0 0-32 0,0 0-36 15,0 0 14-15,63-46-27 16,-12 3-26-16,4-7-22 16,-2-5-1-16,-5 1-9 15,-9-2-29-15,-9 10 12 16,-12 17 22-16,-11 15 8 15,-5 8 3-15,-2 6 35 16,0 0-14-16,0 3 2 16,-6 14-25-16,-2 8-3 15,2 9 11-15,6 1-13 16,0 2 0-16,12 0 8 16,12-5-5-16,1-5 2 0,0-5-5 15,-9-1 2 1,-7-12-6-16,-8 2 4 15,-1 6-7-15,-18 2 5 0,-22 3-2 16,-11-1-8-16,-5-5-13 16,2-5 1-16,10-11 8 15,15 0-36-15,19-27-63 16,10-19-140-16,36-11-280 16</inkml:trace>
  <inkml:trace contextRef="#ctx0" brushRef="#br1" timeOffset="210077.87">30019 12671 271 0,'0'0'250'0,"0"0"-52"0,0 0-23 16,0 0-89-16,0 0-48 15,0 0-29-15,-7 64 17 16,5-28-17-16,2-10-4 16,2-5-5-16,14-11 0 15,5-4-6-15,7-6 4 16,2-4-3-16,4-22 1 15,-1-3-19-15,-6-8-14 16,-8-3-6-16,-8 4 7 16,-10 3 34-16,-1 13-4 15,0 7 6-15,-17 13 59 16,-6 0-36-16,-7 16-5 16,-1 21-8-16,4 12-8 0,6 5 7 15,12 1-9 1,9-8 0-16,0-8-2 0,18-10-14 15,17-12-39-15,14-14-15 16,12-3 26-16,11-9 20 16,1-16-28-16,-3-5-42 15,-11-4 69-15,-11 4 25 16,-17 10 25-16,-15 10 76 16,-13 10-30-16,-3 0 3 15,0 6-46-15,-14 18-27 16,-8 9 9-16,-4 3 16 15,4-9 14-15,4-7-31 16,9-11-7-16,4-6 14 16,5-3-15-16,0 0 12 0,0-12 43 15,0-21 4-15,11-17-60 16,7-6 0-16,6 3 1 16,0 11-1-16,-5 12 0 15,-6 15 0-15,-6 13 8 16,-6 2-8-16,1 30-12 15,-2 26-9-15,0 20 21 16,-2 23 2-16,-16 10-2 16,-4 6 0-16,2 2 12 15,5-13-6-15,6-12 17 16,5-28 11-16,4-21-5 16,0-24 12-16,0-12-27 15,0-7 4-15,0-2 41 0,7-32 2 16,13-22-10-16,11-32-50 15,9-15 7-15,4-3-11 16,3 7 3-16,1 13-25 16,0 22-39-16,-6 15-56 15,-2 10-32-15,-6 6-105 16,-4 6-294-16</inkml:trace>
  <inkml:trace contextRef="#ctx0" brushRef="#br1" timeOffset="211586.28">31072 12649 715 0,'0'0'155'0,"0"0"31"0,0 0-85 16,0 0-82-16,0 0-19 16,0 0-18-16,-25 52 18 15,20-15-1-15,1 2 1 16,4-2-2-16,0-10-17 15,0-4-12-15,7-11-29 16,4-10-14-16,5-2 23 16,4-4 6-16,4-20 39 15,4-12-13-15,0-6-34 16,-1-9 33-16,0-2-7 16,-3 11 3-16,-3 9 24 0,-7 16-4 15,-6 8 4-15,-7 8 9 16,-1 1-6-16,0 1-6 15,0 19-10-15,2 2 12 16,3 1-2-16,4 1-14 16,7-4-65-16,11-3 12 15,5-12 3-15,6-5-52 16,1 0 35-16,2-15-3 16,-6-6 34-16,-7 1 53 15,-10-2 9-15,-11-2 83 16,-7 1 8-16,0 3 24 15,0 10-44-15,-1 4 29 16,-2 6-8-16,0 0-83 16,2 0-18-16,-2 3-8 0,-2 14 1 15,0-1-1-15,5 1 3 16,0-4-10-16,0-4-13 16,0-4-13-16,7-2 1 15,3-3 16-15,0 0 19 16,-1 0 5-16,-6-13 0 15,-3-1 13-15,0 1 28 16,-1-1-19-16,-10 5-21 16,4 5 13-16,-3 4-11 15,0 4-3-15,0 19-14 16,0 6 7-16,8 8 6 16,2 0-1-16,6-8 1 15,17-6-7-15,3-10-18 0,1-13 25 16,3 0 1-16,0-10 8 15,-2-13 21-15,3-4 6 16,-2-2-13-16,-3-4-5 16,0 7-15-16,-10 2 8 15,-2 8-10-15,-7 6 0 16,-4 10-6-16,8 0 5 16,8 3-18-16,3 17 12 15,4 3-1-15,-1 1 7 16,-5-7-21-16,-4-5 7 15,-1-5 10-15,-8-4 10 16,0-3-5-16,0 0 34 0,2-8 17 16,0-1 12-16,2-4-46 15,2 6-13-15,-4 2 5 16,-1 0 10-16,-2 5 8 16,0 0-25-16,0 0-1 15,2 3-2-15,1 2 0 16,-2 1 1-16,-1-3 13 15,-1 0 4-15,-2-3 9 16,-3 0-5-16,1 0-7 16,-1 0 11-16,4 0-9 15,1 0 6-15,1 0 20 16,0-10-24-16,-1-3 8 16,-1-6-11-16,-1 2-10 0,-3 4 0 15,0 6-5 1,0 7 0-16,0 0-4 0,-6 0-4 15,-17 23-12-15,-8 8 15 16,0 8 5-16,1 3-5 16,9 2 5-16,7-4 0 15,9-11-9-15,5-6-8 16,10-13-17-16,27-10-2 16,16 0 0-16,14-13-29 15,5-14-1-15,-2-7-76 16,-5-8 103-16,-11-3-17 15,-6-2 25-15,-16 4 31 16,-12 7 1-16,-13 12 48 16,-5 12 74-16,-2 7 21 15,0 5-30-15,0 0-66 0,0 0-34 16,-8 2-14-16,1 6-7 16,4 2-2-16,3-3-6 15,0-3-26-15,0 2 11 16,15-2-7-16,1-4-6 15,7 0 12-15,0-7-11 16,-2-7 2-16,-6-6 14 16,-4-2 9-16,-6 2 17 15,-5 0 0-15,0 4 16 16,-10 5 15-16,-9 8 28 16,-8 3-4-16,-6 17-26 0,-5 22 0 15,0 7 20-15,7 11-27 16,9 2-12-16,14-3-6 15,8-1-2-15,9-11-1 16,30-7-1-16,10-14-3 16,14-9-3-16,7-11-16 15,0-3-50-15,-5-3-14 16,-12-17-120-16,-19-3-143 16</inkml:trace>
  <inkml:trace contextRef="#ctx0" brushRef="#br1" timeOffset="213192.04">21453 15654 342 0,'0'0'172'0,"0"0"-85"15,0 0 73-15,0 0-55 16,0 0-54-16,0 0-20 16,0 0-22-16,4 0-8 15,35 0 10-15,23-2 4 16,6-8 2-16,7 2-17 15,-14 2-5-15,-11 6-46 16,-14 0-43-16,-16 0-73 0,-20 9-39 16,-2 16 27-16,-35 1 65 15,-14 7-58-15</inkml:trace>
  <inkml:trace contextRef="#ctx0" brushRef="#br1" timeOffset="213362">21473 15857 75 0,'0'0'128'0,"0"0"-10"16,0 0-13-16,0 0 14 15,0 0 30-15,0 0-27 16,-69 22-56-16,93-22-15 16,15-2-36-16,16-6 9 15,7 0-10-15,2 6-14 16,-5 0 1-16,-12-3-1 16,-9 3-17-16,-10 2-10 15,-8-3-145-15,-9-4-136 0</inkml:trace>
  <inkml:trace contextRef="#ctx0" brushRef="#br1" timeOffset="-214717.96">23164 15519 98 0,'0'0'143'0,"0"0"-121"16,0 0 79-16,0 0-15 15,0 0-35-15,0 0 9 16,0 0-3-16,0 0-4 15,4-3 10-15,10-13-18 16,4-11-33-16,9-10 3 0,-1-2-8 16,0-4 6-16,-4 1 7 15,-8 2-14-15,-8 9 16 16,-5 6-6-16,-1 10-3 16,0 10 24-16,0 5-5 15,0 0-15-15,-4 0-10 16,-19 3 0-16,-2 17-14 15,-9 6 3-15,1 8-1 16,9-5 3-16,1 4 2 16,7-11 0-16,9-2-1 15,4-9 0-15,3-5-9 16,0-2 10-16,0-4 0 16,0 0-2-16,0 0 5 15,0 0-2-15,0 0 1 0,0 0 3 16,0 0 3-16,0 0-8 15,0 0 0-15,0 0 0 16,0 0 0-16,0 0-3 16,0 0 3-16,0 0 0 15,0 0-1-15,0 0 1 16,0 0 0-16,0 0 1 16,0 0 2-16,0 0-2 15,0 0-1-15,0 0 4 16,0 0 2-16,0 0-6 15,0 0 0-15,0 0 1 0,0 0-1 16,0 0-6 0,0 0-7-16,0 0-18 0,0 0 25 15,0 0-21-15,0 0 2 16,0 0 24-16,0 0-4 16,0 0 5-16,0 0 0 15,0 0 1-15,0 0-1 16,0 0 0-16,0 0 0 15,0 0 1-15,0 0-1 16,0 0 0-16,0 0 0 16,0 0 4-16,0 0-5 15,0 0 1-15,0 0 0 16,0 0-2-16,0 0 3 16,0 0-1-16,0 0 0 0,0 0 5 15,0 0-9-15,0 0 4 16,0 0 0-16,0 0 4 15,0 0-4-15,0 0 0 16,0 0-1-16,0 0 4 16,0 0-9-16,0 0 6 15,0 0-2-15,0 0-3 16,0 0 7-16,0 0-2 16,0 0 0-16,0 0 2 15,0 0-1-15,0 0-1 16,0 0 0-16,0 0 0 15,0 0 1-15,0 0-1 16,0 0 0-16,0 0 5 0,0 0-9 16,0 0 4-16,0 0-1 15,0 0-7-15,0 0 5 16,0 0-4-16,0 0-3 16,0 0-15-16,0 0 7 15,0 0-35-15,0 0-20 16,0 0-4-16,0 0-29 15,0 0 1-15,0 0-17 16,0 0-40-16</inkml:trace>
  <inkml:trace contextRef="#ctx0" brushRef="#br1" timeOffset="-213374.52">23231 15434 26 0,'0'0'73'16,"0"0"-36"-16,0 0 12 0,0 0 21 16,0 0-19-1,0 0 1-15,0 0-9 0,0 0-2 16,0 0 0-16,7-8-6 15,2-7-14-15,3-9 3 16,2 0-15-16,-2-1-1 16,-2-1 0-16,0-1-7 15,-4 0 7-15,1 5-8 16,-7 2 24-16,0 3 30 16,0 5-39-16,0 1 16 15,-13 5 17-15,-1 2-22 16,-7 4-5-16,-8 0-18 15,-4 21 5-15,-5 5-8 16,5 12 1-16,5 6 14 16,7-2 3-16,7 4 7 0,11 1-2 15,3-4-13-15,6 0-9 16,15 0 22-16,3-3-19 16,1-5-3-16,-5-1 8 15,-5-11-8-15,-6-2 3 16,-6-4-4-16,-3-1 0 15,0 2 15-15,-15 2-11 16,-14-3 2-16,-2-1 5 16,0 1-7-16,-1-10 3 15,5-4-6-15,5-3 4 16,5 0 18-16,3-10-9 16,5-7-1-16,5-2-4 0,4 5-7 15,0 4 7-15,0 2-9 16,0 6 0-16,11 2 3 15,5 0-3-15,6 5 0 16,2 17 5-16,4 8-2 16,2 2 5-16,-1 7-1 15,1 3-5-15,-1-6 4 16,-3 4-6-16,2-5-2 16,2-4-20-16,5-8-63 15,4-10-57-15,3-13-163 16,2-10-132-16</inkml:trace>
  <inkml:trace contextRef="#ctx0" brushRef="#br1" timeOffset="-212557.95">24199 15640 145 0,'0'0'63'0,"0"0"-23"16,0 0 94-16,0 0-41 16,25-74-24-16,-20 47 26 15,-4 4-5-15,-1-6-40 16,0 3 14-16,-7 1-16 15,-14 2-34-15,-6 8 9 16,-5 8 1-16,-7 7-22 16,-6 3 26-16,-3 23-26 15,2 15-1-15,12 5 3 16,9 0-3-16,12 4-1 16,13-5 0-16,0-5 0 0,20-4-5 15,8-16 6-15,6-6-1 16,4-11 8-16,1-3 1 15,-8-6 9-15,0-13 6 16,-2-2 1-16,-9-10 19 16,-2-4-30-16,-7-2 0 15,-10 1 17-15,-1 5-17 16,0 8 9-16,0 13 10 16,0 7 5-16,0 3-10 15,0 3-28-15,-1 27-25 16,-4 16 15-16,3 11 10 15,2 5 1-15,0-1-1 16,11-9-35-16,7-3-24 0,5-10-54 16,2-7-13-16,11-17-184 15,7-15-84-15</inkml:trace>
  <inkml:trace contextRef="#ctx0" brushRef="#br1" timeOffset="-212033.34">24411 15894 249 0,'0'0'64'15,"0"0"112"-15,0 0-80 0,0 0 13 16,0 0-25-16,0 0-20 16,-6-57-22-16,13 50-20 15,8 4-8-15,2 3-14 16,7 0-7-16,-4 16 4 16,0 7 1-16,-4 5 2 15,-7 3-6-15,-6 2 9 16,-3-3-3-16,0-3 0 15,0-8 1-15,-1-7 5 0,-2-4-3 16,1-6 4 0,1-2 24-16,1 0 1 0,0 0 11 15,0-8 13-15,1-18-2 16,14-17-20-16,8-3-34 16,2 1 0-16,2 10 4 15,-7 15 3-15,-3 7 6 16,-7 9-13-16,-4 4 4 15,-1 0-8-15,2 17-8 16,3 13 5-16,0 15 2 16,-4 5 5-16,-3 4 0 15,-3-1-9-15,0 0-68 16,0-6-12-16,0-11-117 16,6-17-125-16</inkml:trace>
  <inkml:trace contextRef="#ctx0" brushRef="#br1" timeOffset="-211785.22">24946 16131 825 0,'0'0'67'16,"0"0"105"-16,0 0-39 15,0 0-45-15,0 0-26 16,0 0-28-16,3 6-10 15,2 22-17-15,-1 9-7 16,1 11 23-16,-5 0-19 16,0-1-1-16,0-1-3 0,-2-4-10 15,-4-5-18-15,2-4-92 16,1-9-73-16,3-21-126 16</inkml:trace>
  <inkml:trace contextRef="#ctx0" brushRef="#br1" timeOffset="-211107.59">25756 15872 511 0,'0'0'40'0,"0"0"-32"16,0 0 46-16,0 0-51 16,0 0 2-16,0 0-10 0,0 2-8 15,-1-2-3-15,1 0 15 16,0 0 1-16,0 0 0 16,0 0 6-16,0 0-5 15,0 0 20-15,0 0-3 16,0 0 5-16,0 0 8 15,0 0-21-15,0 0-5 16,0 0-5-16,0 0 0 16,0 0-2-16,0 0-3 15,0 0 1-15,0 0 0 0,0 3 2 16,0-3 0 0,0 0 2-16,0 0-1 0,0 0-2 15,0 0-2-15,0 0-2 16,0 0 4-16,0 0-10 15,0 0 8-15,0 0 3 16,0 0 2-16,0 0 3 16,0 0-3-16,0 0 0 15,0 0 0-15,0 0 0 16,0 0-4-16,0 0-13 16,0 0-35-16,0 0-6 15,0 0-11-15,0 0-22 16,0 0 2-16,-5 0-11 15,-5 3 12-15</inkml:trace>
  <inkml:trace contextRef="#ctx0" brushRef="#br1" timeOffset="-210427.11">25477 15925 87 0,'0'0'492'16,"0"0"-409"-16,0 0 42 16,0 0-14-16,0 0-100 15,0 0-7-15,-25 5-4 16,12 7 0-16,3-4-1 16,6-3-1-16,1-5 2 15,3 0 8-15,0 0-8 16,0 0 4-16,0 0 22 15,0-10-2-15,14-10 12 0,-1-5-36 16,3 4 1 0,-4 5-3-16,-3 10 2 0,-4 2-4 15,-5 4 3-15,0 0-10 16,0 6 4-16,0 14-11 16,0 4 18-16,0 1 8 15,0-4-2-15,0-4-6 16,-9-5 17-16,3-4 5 15,3-6 15-15,3-1 2 16,0-1 1-16,0 0 38 16,0 0-30-16,0-10 11 15,0-10-11-15,0-1-48 16,3 3 5-16,3 9-5 16,-2 4 4-16,-2 5 4 0,-2 0-8 15,3 5-15-15,1 20 5 16,-2 17 8-16,-2 14 2 15,0 11-9-15,-15 2-18 16,-3-6-4-16,0-8-57 16,8-8 1-16,5-13-38 15,5-21-176-15,5-13-142 16</inkml:trace>
  <inkml:trace contextRef="#ctx0" brushRef="#br1" timeOffset="-210027.96">26141 15504 847 0,'0'0'61'15,"0"0"4"-15,0 0 55 0,0 0-88 16,0 0 11-16,-119-57-5 16,71 71-34-16,-3 22-2 15,8 9-2-15,6 6 1 16,16 1-2-16,11-6 1 15,10-6-5-15,1-10 1 16,21-8-2-16,7-11-2 16,4-5 3-16,1-6-1 15,2-10 6-15,2-17 0 16,-2-5 3-16,-5-8 13 0,-7-6-11 16,-9 0 15-16,-7 9 6 15,-4 11-10-15,-4 12 23 16,0 11 10-16,0 3-23 15,0 0-18-15,0 7-8 16,-10 19-19-16,1 10 18 16,-2 13-1-16,3 9 2 15,5 1-33-15,-1 3-69 16,4 2-21-16,0-6-92 16,0-13-198-16</inkml:trace>
  <inkml:trace contextRef="#ctx0" brushRef="#br1" timeOffset="-209535.64">26374 15857 409 0,'0'0'41'0,"0"0"101"15,0 0 6-15,0 0-66 16,0 0-64-16,0 0-14 16,46-37-4-16,-28 54-10 0,0 8 6 15,-2 9-1-15,-4 3 5 16,-3-1-4-16,-4-3 4 15,-5-9-3-15,0-6-1 16,0-6 7-16,0-7-3 16,0-2 18-16,0-3 16 15,0 0 48-15,0 0-13 16,0-26 14-16,1-12 7 16,21-17-83-16,8-4 15 15,6 3 10-15,0 13-5 16,-6 14 21-16,-8 12-37 15,-11 12-10-15,-4 5-1 16,0 5-15-16,-1 24 4 16,2 14 0-16,-4 13-7 15,-4 5-9-15,0 4-74 0,-3 1-54 16,-6-9-148-16,2-18-118 16</inkml:trace>
  <inkml:trace contextRef="#ctx0" brushRef="#br1" timeOffset="-209205.76">26924 16016 689 0,'0'0'180'0,"0"0"-148"0,0 0 81 16,0 0-75-16,0 0-32 15,0 0-6-15,18-27 0 16,5 17 0-16,8 3-2 15,-1 1-6-15,-8 6 2 16,-3 0-21-16,-8 0-17 16,-7 12 26-16,-4 17-7 15,0 18 25-15,-10 6 2 16,-14 2 0-16,0-1 8 16,0-10 34-16,6-11-2 15,8-14 12-15,4-9-29 16,6-7-18-16,0-3-7 15,25 0 0-15,18-10-12 16,14-12-57-16,15-5-197 16,4-2-116-16</inkml:trace>
  <inkml:trace contextRef="#ctx0" brushRef="#br1" timeOffset="-208596.14">27925 15837 541 0,'0'0'95'0,"0"0"-73"16,0 0 69-16,0 0-44 15,0 0 11-15,0 0-28 16,-24 71 12-16,6-51-20 16,-3-6-16-16,4-1 19 15,1-9-7-15,5-1 18 16,5-3 9-16,1 0-11 16,1-13 29-16,4-11-52 15,0 2-10-15,0-1-2 16,9 6-9-16,2 6-5 15,0 6-10-15,-3 5-7 16,-2 0 13-16,2 0-28 0,0 12 10 16,-1 8 28-1,-4 1 3-15,-3 4 5 0,0-8 0 16,0-4 2-16,0-6 1 16,0-3-2-16,0-4 0 15,0 0 14-15,0 0-1 16,0 0 23-16,0-14 25 15,9-13-17-15,6-4-33 16,3-2-9-16,-1 12-2 16,-4 8 19-16,-7 6 10 15,-3 7-8-15,-3 0-21 16,0 0-5-16,0 17 3 0,0 20-19 16,0 14 21-16,-13 13 3 15,-9 5-3-15,-6 4-20 16,-5-3-42-16,-3-8-60 15,-1-15-119-15,9-16-339 16</inkml:trace>
  <inkml:trace contextRef="#ctx0" brushRef="#br1" timeOffset="-208043.67">28854 15598 203 0,'0'0'217'0,"-49"-79"-132"15,19 50 128-15,-6 6-71 16,-4 10-73-16,-2 13-32 16,-7 9-6-16,3 25-30 0,4 11 16 15,5 3-1-15,14-1-9 16,12-3 8-16,11-4-15 15,0-7 0-15,16-7 6 16,15-12-3-16,10-4 18 16,8-10 10-16,3-7 1 15,3-22 9-15,-3-8-24 16,-8-7-2-16,-9-6 14 16,-12 1-15-16,-8 6 8 15,-9 11 7-15,-5 19-6 16,-1 5 18-16,0 8-32 15,0 0-9-15,0 17-9 16,-7 24-19-16,-5 12 26 0,3 18 2 16,6 6-68-1,3-4-38-15,4-3-50 0,19-14-96 16,6-18-115-16</inkml:trace>
  <inkml:trace contextRef="#ctx0" brushRef="#br1" timeOffset="-207608.01">29112 15830 651 0,'0'0'159'0,"0"0"1"16,0 0-14-16,0 0-92 0,0 0-13 16,0 0-28-1,-6-26-13-15,18 22-5 0,6 1-21 16,-3 3-7-16,1 0 16 15,-5 3-31-15,-1 17 4 16,-5 4 22-16,-5 4 17 16,0 3 2-16,0-6-5 15,-7-4 8-15,1-12-1 16,3-1 3-16,-1-5-2 16,4-3 16-16,0 0 35 15,0 0 22-15,2-14 4 16,19-18-4-16,13-17-39 15,11-9-34-15,9 5 0 0,-4 11 0 16,-8 12 5 0,-12 17 0-16,-12 4-5 0,-11 9-14 15,-2 5 10-15,-2 26-26 16,-3 18 30-16,0 10 0 16,-3 7 0-16,-11 0-1 15,-4-5-45-15,3 1-58 16,4-12 0-16,6-16-154 15,5-19-242-15</inkml:trace>
  <inkml:trace contextRef="#ctx0" brushRef="#br1" timeOffset="-207144.18">29648 16081 925 0,'0'0'39'0,"0"0"83"16,0 0-17-16,0 0-61 15,0 0-44-15,0 0-2 16,82-69-3-16,-52 62-29 16,-6 4-15-16,-4 3-22 15,-8 0-13-15,-5 13 26 16,-7 9 0-16,0 6 39 15,-8 5 19-15,-9-3 1 16,-3-8 5-16,2-5 15 16,6-5 23-16,4-4 31 0,5-5-36 15,3-3-9-15,0 0-10 16,0 0-15-16,5 1-1 16,16 4-1-16,9 3-3 15,5 4 13-15,-5-2-13 16,-7 1-4-16,-6 2-3 15,-11 6-14-15,-6-2 16 16,-1 9-5-16,-26 7 10 16,-12 0 13-16,-5 0-10 15,0-1-3-15,1-5 3 16,6-10-3-16,7-7 0 0,9-10-79 16,9-10-166-16,12-29-267 15</inkml:trace>
  <inkml:trace contextRef="#ctx0" brushRef="#br1" timeOffset="-206393.75">30361 15754 602 0,'0'0'136'16,"0"0"-78"-16,0 0 99 15,0 0-112-15,0 0-17 16,0 0-28-16,-2-3 7 16,-1 3-8-16,-4 0 1 15,-3 7 0-15,-3 0 8 0,0-2-7 16,3-2 6-16,1-1-2 15,4-2-1-15,2 0 21 16,2 0-5-16,1-7 10 16,0-6-30-16,0 2-1 15,6 1-4-15,1 3-6 16,-1 5 5-16,-1 2 2 16,3 2-20-16,0 16-1 15,0 7 17-15,-5 2 5 16,-3 0 2-16,0-1 0 15,-6-7 1-15,-8-5 1 16,-1-1 0-16,3-6 1 0,6-7 9 16,2 0 4-16,4 0 21 15,0 0-3-15,0-17 6 16,4-16 2-16,10-4-41 16,6 1 0-16,-4 10 5 15,-5 10 2-15,-5 12 22 16,-6 1-20-16,0 3-6 15,0 0-6-15,0 17-14 16,0 18-6-16,-6 12 23 16,-12 9 0-16,-2 0-1 15,-3 4-9-15,-2-6-20 16,1-3 4-16,5-7-57 0,8-11-58 16,10-15-162-1,1-14-205-15</inkml:trace>
  <inkml:trace contextRef="#ctx0" brushRef="#br1" timeOffset="-206151.78">30726 15794 897 0,'0'0'50'0,"0"0"21"16,0 0 26 0,0 0-23-16,0 0-58 0,0 0-16 15,2 13 0-15,23-4-42 16,9 5-64-16,9-4-187 16,1-7-223-16</inkml:trace>
  <inkml:trace contextRef="#ctx0" brushRef="#br1" timeOffset="-205917.7">31280 15790 350 0,'0'0'609'15,"0"0"-608"-15,0 0 78 16,0 0-13-16,0 0-66 16,0 0 0-16,-3 0-2 15,20 0-75-15,6 0-141 16,1-6-277-16</inkml:trace>
  <inkml:trace contextRef="#ctx0" brushRef="#br1" timeOffset="-205714.63">31697 15734 13 0,'0'0'1024'0,"0"0"-1003"15,0 0-11-15,0 0-10 16,0 0 5-16,0 0-14 15,51 0-49-15,-23-7-115 16,-3-12-230-16</inkml:trace>
  <inkml:trace contextRef="#ctx0" brushRef="#br1" timeOffset="-205154.55">32106 15170 940 0,'0'0'3'15,"0"0"10"-15,0 0 71 16,0 0-42-16,-7-100-42 16,42 64 2-16,10 0-4 15,3 9-13-15,-3 14 10 16,-2 10 4-16,-9 3-6 15,-6 32-2-15,-10 18 3 16,-12 13 6-16,-6 9 3 16,-7 1-1-16,-17 0-1 0,-3-8 23 15,5-4-8-15,5-13-8 16,7-14 11-16,7-10-16 16,3-15 16-16,0-6-19 15,0 1 3-15,3-4 16 16,10 0-14-16,10-7 5 15,7-16 9-15,-1-1-19 16,-5 2 7 0,-12 9-7-16,-9 6 0 0,-3 7 0 15,0 0 0-15,0 10-12 0,-16 19-2 16,-7 14 14 0,-5 13 25-16,3 5-23 0,7 1-1 15,6 0 6 1,10-8-5-16,2-7-4 0,0-8 2 15,6-10 0-15,2-3 0 16,-4-9 0-16,-4-6 0 16,0 4-7-16,-21 8 1 15,-21 8-35-15,-26 8-11 16,-26 7-59-16,-24 7-142 16,-22 3-238-16</inkml:trace>
  <inkml:trace contextRef="#ctx0" brushRef="#br1" timeOffset="145855.18">1157 8550 50 0,'0'0'39'16,"0"0"11"-16,0 0-4 16,0 0-17-16,0 0 7 15,0 0 20-15,-70-77-15 16,54 68-14-16,2 1-13 16,5 0 48-16,-1 4-37 0,7 1-6 15,1 1 26 1,2 2 8-16,0 0-15 0,0 0-13 15,0-3-11-15,0 3 1 16,0 0-15-16,0 0-4 16,0 0 1-16,5 0-5 15,8 0 8-15,7 0-3 16,2-5 3-16,5-4 9 16,1-11 1-16,5-10 28 15,6-17 20-15,4-12-11 16,2-8-15-16,2-11-19 15,0-6-9-15,-3-3 15 0,-3 2-19 16,-10 10 0 0,-4 14 7-16,-12 23-4 0,-5 18-6 15,-8 14-2-15,-2 6-55 16,0 20-79-16,0 27-51 16,-18 21 26-16,-2 17-7 15</inkml:trace>
  <inkml:trace contextRef="#ctx0" brushRef="#br1" timeOffset="146290.79">1077 8808 126 0,'0'0'134'0,"0"0"-121"16,0 0 80-16,0 0-16 16,0 0-41-16,0 0-9 15,-6-3-4-15,6 3 10 16,0 0-33-16,0 2-8 16,4 9-7-16,11 9 15 15,9-1 1-15,1-2 14 16,-2-5-7-16,2-4 15 15,2-8 1-15,4-1 23 16,5-35 37-16,10-22 14 16,12-29 6-16,11-22-56 0,13-13-20 15,3-7 7-15,-3 0-27 16,-10 6 1-16,-17 15 10 16,-15 21-8-16,-10 22 0 15,-15 24-11-15,-3 20 5 16,-8 14-15-16,-4 7-6 15,0 3-89-15,-4 30-94 16,-16 17-122-16,-11 8 55 16</inkml:trace>
  <inkml:trace contextRef="#ctx0" brushRef="#br1" timeOffset="146882.04">768 8402 6 0,'0'0'108'0,"0"0"-8"16,0 0-15-16,0 0 1 0,0 0-2 15,0 0-19-15,-3-13 1 16,3 13-23-16,0 0-1 16,0 0-16-16,0 0-22 15,0 0-4-15,0 0-14 16,13 0 5-16,10 16 2 15,12 3 11-15,1 4-4 16,0-3 5-16,-2-2-4 16,-2-6 1-16,-4-5-2 15,-1-5 0-15,-2-2 17 16,-2-6 16-16,2-16 34 16,8-17 7-16,5-15-16 15,3-16-19-15,2-9-19 0,0-9-10 16,-7-6 16-16,0-4-23 15,-6-5 6-15,-8 4 6 16,-1 9 1-16,-6 15 2 16,1 25-18-16,-5 15 1 15,-4 20 5-15,-5 7-4 16,-2 5-2-16,0 3 0 16,0 0-14-16,0 0-51 15,6 19-84-15,1 20-109 16,-1 20 100-16,-6 10-92 15</inkml:trace>
  <inkml:trace contextRef="#ctx0" brushRef="#br1" timeOffset="156054.15">9343 8719 45 0,'0'0'9'0,"0"0"91"15,0 0-22-15,0 0 3 16,0 0 14-16,0 0-28 16,0 0-26-16,-27-33-1 15,27 33-1-15,0 0 8 0,0 0-26 16,0-1-2 0,0-6-14-16,11-15-3 0,23-11-2 15,18-16 11-15,14-11-3 16,8-1 3-16,4 0-11 15,-5 1 0-15,-12 13-2 16,-16 8 2-16,-15 14-2 16,-14 11-7-16,-7 6-31 15,-9 8 25-15,0 0 3 16,-16 0 4-16,-17 0-69 16,-6 8 29-16,-2-1 36 15,2-7 10-15,6 0 2 16,10 0 19-16,7-10-3 15,7 0 8-15,6 2-2 16,3 1-16-16,0 5-3 0,0 1-3 16,3-1-12-16,15 1 10 15,6 1-1-15,1 0 3 16,5 0 0-16,0 9 1 16,-5 8 0-16,-1 10-1 15,-9 9 0-15,-6 8 8 16,-6 8-8-16,-3 4 5 15,-6-2-5-15,-9-5-3 16,-2-4-25-16,7-8-32 16,7-10-60-16,3-14-35 15</inkml:trace>
  <inkml:trace contextRef="#ctx0" brushRef="#br1" timeOffset="156362.96">10129 8051 300 0,'0'0'43'16,"0"0"-37"-16,0 0 111 16,0 0-56-16,0 0-11 15,0 0-11-15,-24-36 3 16,24 36 9-16,0 0-4 15,0 0-15-15,0 0-24 16,0 0-8-16,0 10-16 16,0 15 11-16,11 10 2 0,2 6 3 15,2-2 3-15,0-1-3 16,-3-8 0-16,4-3-90 16,-3-7-60-16,10-14-17 15,-5-6-89-15</inkml:trace>
  <inkml:trace contextRef="#ctx0" brushRef="#br1" timeOffset="156663.27">10138 7703 273 0,'0'0'90'16,"0"0"67"-16,0 0-54 0,0 0-103 15,0 0-10-15,0 0 10 16,-16 25 0-16,23-15 1 15,2-4-1-15,-3-6 0 16,1 0 1-16,4 0 2 16,-5 0 1-16,-3-15 20 15,-3-7 34-15,0-4-17 16,-9-4 8-16,-15-1-43 16,-1 6 8-16,1 6-14 15,6 13 0-15,6 6-1 16,9 0-11-16,3 19-74 15,0 13-36-15,21 4 3 16,12-5-56-16,1-15-124 0</inkml:trace>
  <inkml:trace contextRef="#ctx0" brushRef="#br1" timeOffset="157501.9">10144 8087 51 0,'0'0'100'0,"0"0"45"16,-45-84-21-16,29 56-10 15,4 9-35-15,0 5 39 16,6 5-25-16,3 4-24 15,0 5-1-15,3 0-49 16,0 0-19-16,0 17-14 16,9 20-3-16,18 26 17 15,6 25 1-15,1 12 7 16,3 6-8-16,-1-9 2 16,-9-13 7-16,-3-22-8 0,-8-18-1 15,-5-18 9-15,-4-10-7 16,-7-11 8-16,0-5-3 15,0 0 13-15,0-10 28 16,-13-23-7-16,-8-21-35 16,-9-15-6-16,-1-16 2 15,-2-15-5-15,-3-3 3 16,5 5 0-16,7 16-10 16,12 24 10-16,12 22-7 15,0 14 7-15,19 14-19 16,14 4 0-16,6 4-7 15,6 9-3-15,-5 14 28 16,-6 6-18-16,-10 5 7 0,-12 5 8 16,-12 11-3-16,-9 8 4 15,-24 8-6-15,-7 1-23 16,3-4-1-16,4-17-28 16,9-17 13-16,12-17-33 15,9-12-32-15,3-34-5 16,6-26-240-16</inkml:trace>
  <inkml:trace contextRef="#ctx0" brushRef="#br1" timeOffset="157801.88">10460 7870 346 0,'0'0'77'16,"0"0"114"-16,0 0-117 0,0 0-65 15,-61 90-5-15,61-39-1 16,0-1 0-16,12-10 7 15,18-13-10-15,5-11 1 16,8-12 0-16,2-4 2 16,3-17-1-16,-9-13 10 15,-9-7-12-15,-12-5 12 16,-13-1-8-16,-5-3-1 16,-20-4 7-16,-22 6-10 15,-10 5 0-15,-3 13-2 16,3 16 7-16,10 10-11 15,12 17-11-15,8 19-33 16,18 12-18-16,4 3-59 16,29-3-50-16,13-13-45 15</inkml:trace>
  <inkml:trace contextRef="#ctx0" brushRef="#br1" timeOffset="158005.15">10833 7715 70 0,'0'0'160'0,"0"0"-26"16,0 0-19-16,-22-72-26 16,9 72 36-16,2 0-63 15,-4 2-33-15,2 7-29 16,-4 8 4-16,4 0-4 16,4-2 0-16,3 0-1 0,3-1-45 15,3-2-54-15,3 1-66 16,16-13-60-16</inkml:trace>
  <inkml:trace contextRef="#ctx0" brushRef="#br1" timeOffset="159721.9">18837 5545 41 0,'0'0'29'16,"0"0"36"-16,0 0 3 15,0 0-10-15,0 0-8 16,0 0-8-16,-37-14 6 16,31 14 3-16,6 0-3 15,0 0-2-15,0 0-11 16,0 0 21-16,0 0 9 15,0 0-31-15,0 0-9 16,0 0-10-16,0-1-12 0,13 1-4 16,12-2 2-16,15-1 3 15,8-2 6-15,11-1-9 16,2 0-1-16,12-3 1 16,3 2 2-16,7-1 3 15,4 5-6-15,-6 0 1 16,0 0-8-16,1 0 7 15,2-2 0-15,0-3-3 16,-5 2 6-16,-5-2-3 16,-2 4 0-16,-11 1-1 15,-3 1 0-15,-4 2 1 16,0 0 0-16,-2 0-1 0,1 0 4 16,4 0-5-1,4 0 2-15,8 0 0 0,2 0 0 16,2 0 0-16,-7 0-2 15,-3 0 1-15,-4 0 2 16,-1 0-7-16,1 0 2 16,-1-2 4-16,-4-3-3 15,1 1 3-15,-2 2-1 16,3-1-2-16,-5 2 3 16,1 1 3-16,-3 0-3 15,-6 0 5-15,0 0-11 16,-5 0 6-16,-7 0 0 15,2 0 0-15,0 0 1 0,1 0 2 16,3 0-3 0,5 0-3-16,1 4 3 0,3-2 0 15,-5 4-3-15,-1-1 3 16,-1-3 2-16,-7 1-2 16,1-2-2-16,0 1 2 15,-3-1 1-15,-2-1-1 16,1 3 0-16,-1-1-1 15,3 1 1-15,4 2-2 16,0-2 2-16,4 0 0 16,3 0-6-16,1 2 10 15,-1-1-8-15,3 1 2 16,-6-2-4-16,-2 2 3 16,2-3-5-16,-4-1 8 0,3 1-3 15,4-1-2-15,1 0 1 16,0-1 3-16,6 2 2 15,3-1-2-15,2 0 0 16,8 0 1-16,-3 1 2 16,6-2-2-16,-2 0-1 15,-2 0-7-15,-5 0 16 16,-3 0-9-16,-1 0 1 16,1-3 0-16,-4-1 1 15,0 2-1-15,-5-1 0 16,-1-1 1-16,-11 3 3 15,0-1 11-15,-5 2 5 16,-4 0-3-16,-1-2 6 0,0-1-23 16,2 0 1-1,-2-1-3-15,4-1 2 0,-10 2-49 16,-7-2-90-16,-9-1-74 16,-33-8-54-16</inkml:trace>
  <inkml:trace contextRef="#ctx0" brushRef="#br1" timeOffset="161019.87">10902 7606 24 0,'0'0'80'0,"0"0"-28"15,0 0 18-15,0 0 9 16,0 0-8-16,0 0-17 15,-30-4 9-15,30 23-63 16,0 14-2-16,0 8-1 16,0-4 6-16,9-3-5 0,9-7 2 15,-2-10 0-15,-1-3-6 16,0-9 8-16,-3-4-2 16,0 2 4-16,2-3 8 15,5 0 7-15,0 0-7 16,2 0-10-16,-3 7 2 15,-4 0-3-15,-4 3-1 16,-4 3 0-16,-6 6 5 16,0 8 6-16,-17 2 3 15,-11 8 7-15,-5-7 2 16,-3-2-23-16,5-11 0 16,7-10 7-16,8-7-6 0,7-13-1 15,9-20-53-15,0-20-65 16,9-7-36-16,16-5-6 15,-1 6 24-15</inkml:trace>
  <inkml:trace contextRef="#ctx0" brushRef="#br1" timeOffset="161170.76">11028 7634 50 0,'0'0'110'15,"0"0"22"-15,0 0-35 16,0 0-11-16,0 0-42 16,0 0 23-16,75 51-2 15,-45-7-17-15,-2 4-23 16,-5-5-13-16,2-6-12 15,-4-8-15-15,-2-12-72 16,1-14-58-16,-1-3-44 0,-7-31-18 16</inkml:trace>
  <inkml:trace contextRef="#ctx0" brushRef="#br1" timeOffset="161303.66">11200 7429 120 0,'0'0'157'15,"-55"-90"41"-15,43 72-42 16,9 15 16-16,3 3-163 15,0 0-9-15,3 21-59 16,18 14-67-16,3 5-62 16,1-1-170-16</inkml:trace>
  <inkml:trace contextRef="#ctx0" brushRef="#br1" timeOffset="161507.82">11440 7291 482 0,'0'0'91'16,"0"0"176"-16,0 0-158 16,0 0-97-16,0 0-12 15,0 0-2-15,60 63 1 16,-28 12 2-16,0 13-2 16,-5 3-11-16,-2-8-149 15,-8-17-44-15,-4-23-4 16,-1-19 38-16,-6-21-29 15</inkml:trace>
  <inkml:trace contextRef="#ctx0" brushRef="#br1" timeOffset="161770.4">11564 7634 11 0,'0'0'87'0,"0"0"96"16,0 0-43-16,-94-20-26 16,85 20-25-16,2 0-19 15,7 0-32-15,0 0-38 16,10-8-5-16,18-13 5 15,15-8 3-15,6-7 4 16,3 3-3-16,-11 7 1 16,-5 6-5-16,-12 7 0 15,-6 9 7-15,-4 4-7 16,5 7-11-16,3 19 11 16,5 12 7-16,0 6 2 0,1-1-9 15,-4-4-3-15,0-12-44 16,-3-10-130-16,-2-17-45 15,-3-1-19-15</inkml:trace>
  <inkml:trace contextRef="#ctx0" brushRef="#br1" timeOffset="161891.71">11958 7236 184 0,'0'0'180'16,"0"0"44"-16,0 0-100 15,0 0-107-15,0 0-17 16,0 0-125-16,-27 22-7 15,50 25-117-15</inkml:trace>
  <inkml:trace contextRef="#ctx0" brushRef="#br1" timeOffset="162196.03">12110 7389 512 0,'0'0'41'0,"0"0"223"15,0 0-181-15,0 0-83 16,0 0-16-16,0 0 7 16,113 2 3-16,-74 20 6 15,-6-4 0-15,-10-2-1 16,-7-7 5-16,-6-4-4 0,-7-5 0 16,-3 0 0-16,0-7 30 15,0-16-10-15,0-14 17 16,-13-17-30-16,-3-1-7 15,2-2 1-15,2 8-1 16,6 16-8-16,6 10-18 16,0 9-88-16,9 8-88 15,14-1-41-15,3 4-96 16</inkml:trace>
  <inkml:trace contextRef="#ctx0" brushRef="#br1" timeOffset="162533.93">12465 7054 126 0,'0'0'199'15,"0"0"-32"-15,0 0-55 16,0 0-65-16,0 0-47 16,0 0-9-16,18 20 9 0,-1-10 6 15,6-5-6-15,-2-5 5 16,3 0-3-16,-2-3-1 16,-2-11 14-16,-4-4-13 15,-4 2 0-15,-8-5 10 16,-4-1-11-16,0-1 10 15,-4 4-10-15,-14 2 0 16,-3 9 15-16,-1 8 12 16,-8 10 7-16,2 24-19 15,2 17-9-15,4 14 20 16,11 4 14-16,11-5-9 16,5-10 2-16,23-18-34 0,11-15 0 15,13-18 6-15,9-3-3 16,8-20-3-16,1-13-13 15,-10-11-64-15,-14 4-115 16,-31 2-97-16</inkml:trace>
  <inkml:trace contextRef="#ctx0" brushRef="#br1" timeOffset="163456.87">11363 8665 402 0,'0'0'92'15,"0"0"192"-15,0 0-199 16,0 0-54-16,0 0-31 15,0 0 0-15,-16 17 3 16,35-3-1-16,0-5 15 16,5-9-13-16,1 0 3 15,8-24-6-15,-3-14 9 16,1-4-5-16,-7-12-5 0,-6 4-35 16,-12-6 29-1,-6 1-3-15,-3 7 6 0,-9 11-6 16,3 12 10-16,2 18-11 15,7 7 9-15,0 0-19 16,3 22-19-16,22 7 5 16,11 0 34-16,10-9 2 15,-1-11 2-15,-2-9-8 16,-4 0 1-16,-7-17 2 16,-3-9 1-16,-8-6 0 15,-6-5 1-15,-5-3-1 16,-4 4 0-16,-2 2-13 15,1 4-5-15,-2 11-7 0,2 9 20 16,2 8-5 0,2 2 3-16,6 0-13 0,9 5 11 15,4 6 9-15,2-2 0 16,3-5 0-16,-5-4 4 16,-1 0-4-16,-2-7 0 15,-4-10 8-15,-6-2 0 16,0-4 4-16,-6-3-12 15,-3 2 2-15,-3-2 9 16,-3 2-9-16,0 8-1 16,0 6 7-16,0 3-7 15,0 7 32-15,0 0 16 16,0 0-37-16,0 0 9 16,0 0-19-16,0 0 8 0,0 0 17 15,0 0 2-15,0 0 1 16,0 0-7-16,0 0-9 15,0 0 18-15,0 0-25 16,0-2 2-16,0-13 8 16,0-4 9-16,-9-7-20 15,-6-7-6-15,0 6 2 16,2 5 3-16,4 7-5 16,1 9 0-16,5 3-2 15,3 3-2-15,0 0-10 16,0 9-7-16,14 15 1 15,11 16 13-15,2 2 11 16,6 2-4-16,1 4 2 16,2-6-2-16,1-3-36 15,-4-9-151-15,-9-10-32 0,-3-14 12 16,-12-6-138-16</inkml:trace>
  <inkml:trace contextRef="#ctx0" brushRef="#br1" timeOffset="165195.99">12265 7935 302 0,'0'0'154'16,"0"0"14"-16,0 0 13 15,0 0-157-15,0 0-24 16,0 0-7-16,-6 0-29 0,33-12 21 16,5-6-30-16,9-8-18 15,-2-3-54-15,-5-1 14 16,-9 3 70-16,-2 5 15 15,-14 9 18-15,-2 9 12 16,-7 4 57-16,0 0 19 16,0 0-56-16,0 0-22 15,0 0 16-15,0 6-26 16,0-1 1-16,7 1 13 16,3-3-9-16,3-2 2 15,2-1-7-15,3 0 1 16,0-6-7-16,2-11-7 15,0-3-32-15,-8-1 12 16,-9-1-8-16,-3-2 33 16,-9 4 8-16,-17 4 5 0,0 10 39 15,-4 6 17-15,5 2-16 16,2 27-11-16,7 12-20 16,13 8 5-16,3 6 1 15,6-4-9-15,19-4-3 16,8-13-8-16,9-13-3 15,4-17-5-15,3-4-27 16,2-21-11-16,-2-19-7 16,-7-8-42-16,-6-6 15 15,-9-2-29-15,-17 0 1 16,-10 3 87-16,-7 11 21 16,-16 15 37-16,-2 17 42 0,1 10 28 15,-5 23-13-15,9 13-52 16,8 7-1-16,9-1-7 15,3-7-34-15,9-9 0 16,14-9-5-16,3-10 1 16,4-7 3-16,1-7-29 15,-4-15 4-15,-2-7 16 16,-5-6-7-16,-7-1 6 16,-10-2 6-16,-3 2 5 15,0 6 20-15,0 12 14 16,0 8 57-16,-3 8 30 15,3 2-40-15,-3 0-40 16,3 0-41-16,0 5-17 16,0 14 7-16,15 1 10 0,9 6 6 15,4-5 14-15,2-3-14 16,-3-2 8-16,-3-5-1 16,-9-5-2-16,-6-1 11 15,-3-2-19-15,-6-3-1 16,0 0 28-16,0 0 8 15,0 0 9-15,0 0 1 16,0 0-17-16,0 0 6 16,0 0-20-16,0 0-15 15,0 0 7-15,0 0-9 16,0 0-5-16,0 0-2 0,0 3-3 16,0 3 6-16,0 8-16 15,10 6 18-15,10 13-10 16,5 9 12-16,5 8 0 15,10 14 0-15,5 1 3 16,1 5-5-16,-5-5 2 16,-3-8 0-16,-14-12 0 15,-12-11 0-15,-12-7 0 16,0-8 5-16,-12-2-3 16,-24-3 4-16,-16-9-6 15,-6-5-14-15,-11-12 8 16,2-21-26-16,-6-13-1 0,3-10 2 15,11-5-3-15,17-1 16 16,25-1-7 0,17 3 4-16,12-5 5 0,34 5-40 15,14 1 15-15,4 2-5 16,-3 1-50-16,-6 6 32 16,-13 4 14-16,-12 12 5 15,-16 9 44-15,-8 8 1 16,-6 8 9-16,0 6 66 15,0 3 9-15,-3 0 15 16,-4 0-53-16,-3 12-39 16,1 5-7-16,6 5-4 15,3-2 4-15,0-4-4 16,0-8 2-16,3-2 0 16,6-5-1-16,4-1-3 0,4 0-2 15,-1-7-13-15,-3-10-9 16,-2-7 9-16,-8-1-3 15,-3-1 20-15,-3-4-5 16,-15 9 9-16,-4 2-5 16,5 15 5-16,4 4 0 15,1 7 5-15,-3 29-5 16,6 12-5-16,6 11 3 16,3 3 2-16,6-9 12 15,18-7-12-15,9-17-1 16,5-15 1-16,5-14 4 15,2 0 0-15,1-22 17 0,-5-15-17 16,-2-8 13 0,-9-10-17-16,-8 0-28 0,-13-1-19 15,-9 5 36-15,0 9 11 16,0 16 1-16,-3 15 8 16,0 9 71-16,-3 2-26 15,0 2-33-15,3 13-20 16,0 6 5-16,-1 0-6 15,4-4 0-15,0-2 0 16,13-8-2-16,2-3 2 16,6-4 0-16,-1 0 10 15,6 0 28-15,-7 0 10 16,1-4-6-16,-2-2-11 0,-5 6 12 16,1 0-43-16,2 0 2 15,-3 0-5-15,7 13 6 16,2-1-3-16,1-1 0 15,2-3 3-15,2-8-3 16,1 0 0-16,11-19-18 16,4-17-12-16,-4-4-70 15,-12-8-175-15,-21-4-69 16</inkml:trace>
  <inkml:trace contextRef="#ctx0" brushRef="#br1" timeOffset="166053.88">11461 8185 318 0,'0'0'90'16,"0"0"13"-16,0 0-61 15,0 0-36-15,0 0 17 16,0 0 22-16,9-25-10 15,0 8-18-15,-3-2 8 16,1-1-25-16,-2 0 7 16,-5 0 11-16,0 6 5 15,0 3-6-15,0 4-11 16,-12 7-4-16,0 0 15 0,0 5-17 16,-6 19-25-16,6 5 24 15,2 1 0-15,7-2-3 16,3-6 2-1,0-5-6-15,6-8 5 0,10-8-3 16,1-1 1-16,2-4 5 16,2-13 3-16,-6-2 11 15,-5 0-13-15,-4 2 2 16,-3 3 15-16,-3 4-10 16,0 3 7-16,-13 1-7 15,-2 6-1-15,-3 0-7 16,6 0-12-16,0 16-9 15,2 2 17-15,3 3-30 16,7-3-32-16,0 2-32 16,2-4-73-16,13-15-194 0</inkml:trace>
  <inkml:trace contextRef="#ctx0" brushRef="#br1" timeOffset="167313.81">26319 1068 147 0,'0'0'17'15,"0"0"64"-15,0 0-12 16,0 0-40-16,0 0 15 16,0 0 24-16,0 0-1 15,16-65 21-15,-10 51 40 16,-2 0-23-16,-1-3-21 0,-1-1-28 16,-2-3-20-16,0-4-7 15,-12 1 1-15,-9 2-24 16,-4 5 13-16,-2 5-3 15,-4 10-2-15,-7 2 11 16,-2 4-23-16,-6 24 2 16,-2 12-4-16,3 13 0 15,5 10 3-15,10 0-2 16,12-2 1-16,11-5-2 16,7-11 0-16,0-8-6 15,10-11 4-15,13-13-2 16,0-4 2-16,7-9 2 15,5 0 9-15,5-5 7 0,4-17 3 16,1-9 13 0,-2-5-29-16,-4-5 4 0,-6-1-5 15,-7 3 5-15,-7 4 1 16,-4 3-6-16,-6 8-2 16,0 2 11-16,-5 5-11 15,1 1 0-15,-1 3 3 16,-2-1 1-16,1 4 0 15,-2-3-4-15,1-1 0 16,1 0 10-16,-2 2-7 16,-1 4 0-16,0 5 13 15,0 3 6-15,0 0-5 16,0 0-17-16,0 0-7 16,0 3 6-16,0 17-20 0,0 11 2 15,0 15 19-15,2 10 8 16,5-2 9-16,1 0-15 15,4-5 1-15,5-1-4 16,10-6 1-16,8-8-66 16,11-8-98-16,19-19-81 15,9-10-124-15</inkml:trace>
  <inkml:trace contextRef="#ctx0" brushRef="#br1" timeOffset="168434.61">26960 1327 44 0,'0'0'88'16,"0"0"6"-16,0 0-12 16,0 0-20-16,0 0-11 15,0 0-14-15,-22-5-30 16,7 5 9-16,-5 8-15 16,1 9-1-16,-1 3 4 15,1 8 1-15,6 3 4 16,-2 7 4-16,7 4-10 15,5 2 12-15,3-5-11 16,0-4-4-16,8-5 1 0,11-8 3 16,2-8-2-16,6-7-2 15,9-5 0-15,4-2 13 16,9-6-2-16,4-14-2 16,3-8 5-16,1-4-9 15,-4-5-5-15,-8-1 0 16,-8 0 0-16,-8 1-5 15,-13 5 6-15,-7-1-2 16,-9-1-2-16,0-3-18 16,-16 3 9-16,-13 4 12 15,-7 6-1-15,-5 11 1 16,-1 10 4-16,0 3 10 0,-2 6-3 16,0 14-11-16,0 7 4 15,0 2-4-15,7 1 1 16,1 1-4-16,12-2 3 15,11 1-13-15,10 1 8 16,3 2-42-16,34 1-41 16,18-1-48-16,10-12-22 15</inkml:trace>
  <inkml:trace contextRef="#ctx0" brushRef="#br1" timeOffset="169467.46">26745 1753 422 0,'0'0'91'0,"0"0"100"16,0 0 5-16,0 0-138 15,0 0-15-15,0 0-25 16,-37 3-4-16,71-3-10 16,30 0-3-16,26-13 52 15,22-11-41-15,5 0-11 16,-4-6 4-16,-11 2-5 16,-23 1 0-16,-28 11-29 0,-24 6 20 15,-20 10 9 1,-7 0 9-16,0 0 6 0,-26 0 17 15,-19 0-31-15,-20 9-1 16,-18 6-5-16,-11 7 5 16,-9 2-1-16,-7-1 6 15,6-1-5-15,13-4 7 16,19-5-4-16,31-4 8 16,21-2-11-16,14-7 6 15,6 0-13-15,10 0-8 16,35 0-10-16,29 0 25 15,31 0 2-15,14 0 5 0,4-17 0 16,-10-3-4-16,-16-1-6 16,-21 6 2-16,-30 1 1 15,-20 7-2-15,-19 6 5 16,-7-1 11-16,-7-2 11 16,-28-3-2-16,-18-4-23 15,-24 7-11-15,-14 4 11 16,-13 4-3-16,-5 18 3 15,3 2 0-15,14-5-4 16,23-2 9-16,27-9-8 16,21-1 3-16,15-4-12 15,6-3 11-15,2 2-17 16,31-1-6-16,22 0 22 0,23-1 2 16,16 0 9-16,7-12-9 15,-1-8 0-15,-9-2 16 16,-12 3-11-16,-21 3-5 15,-19 6 0-15,-21 8 1 16,-15 2 10-16,-3 0-4 16,-17 0-1-16,-30 0-6 15,-25 9-5-15,-20 8-6 16,-10 7 8-16,-4 1 3 16,12-4 1-16,17-4-1 15,23-7 0-15,27-3-6 16,20-7 6-16,7 0-6 15,9 0-2-15,31-2-16 0,24-10 21 16,21-4 3-16,6-1 0 16,-1-3-4-16,-5 3-23 15,-11 1-32-15,-14 3-4 16,-23 7-3-16,-20 4 20 16,-17 2 45-16,0 0 1 15,-21 0 61-15,-17 0-37 16,-15 0-21-16,-7 7-1 15,-2 9-1-15,2-1-1 16,7 1 0-16,13-2 0 16,14-4 0-16,12-1-2 15,11-1-24-15,3 1-102 16,4 0-73-16,17-5-24 16,2-4-109-16</inkml:trace>
  <inkml:trace contextRef="#ctx0" brushRef="#br1" timeOffset="170111.68">27079 1492 288 0,'0'0'71'0,"0"0"90"16,0 0 31-16,0 0-92 15,0 0-4-15,0 0-40 0,0-8-10 16,0 8 17-16,0 0-36 16,0 0-21-16,0 17-6 15,2 16-21-15,8 14 21 16,5 11-2-16,-1-2 6 16,2-13 0-16,2-10-4 15,0-12 0-15,3-5-1 16,7-6 2-16,11-7-1 15,17-3 4-15,21 0-2 16,21-5 12-16,11-9-14 16,12-3 0-16,6-2 5 15,4-1-3-15,-9-2-2 16,-17 3 0-16,-24-1-9 0,-33 6 7 16,-22 3-16-16,-20 5 18 15,-6-4 4-15,-18-4-4 16,-23-3-19-16,-12 2-18 15,-6 7 13-15,7 5 20 16,12 2-2-16,10 1 6 16,14-2-1-16,10 2 2 15,6 0 1-15,0-8-2 16,0 1-14-16,6 2 10 16,16-2-6-16,9 6 10 15,8 1 6-15,6 1-3 16,-2 18-3-16,-1 6 7 15,-6 4-6-15,-8-1 13 16,-11 2-14-16,-9 1 0 0,-8-1 4 16,-2 4-3-16,-18 2 6 15,-8 0-7-15,-8-2 0 16,1-5-4-16,2-3-71 16,10-11-77-16,10-10-108 15,11-5-40-15</inkml:trace>
  <inkml:trace contextRef="#ctx0" brushRef="#br1" timeOffset="171287.81">28637 1651 270 0,'0'0'80'16,"0"0"81"-16,0 0-95 16,0 0-20-16,0 0-37 0,0 0-7 15,47-60 2-15,-35 56-3 16,0 4-2-16,-1 0-7 15,1 9-4-15,4 16 1 16,-2 6 10-16,-3 5 1 16,-5-2 0-16,-3-3 1 15,-3-7 3-15,0-9 3 16,0-5 11-16,0-7 17 16,0-2 12-16,0-1 10 15,0 0 3-15,2 0-11 16,5-15 23-16,6-20-27 15,8-14-40-15,3-12-1 0,6-6-2 16,0 8 2-16,-3 11 6 16,-6 15-9-16,-9 18 23 15,-6 10-21-15,-1 5-3 16,6 2-6-16,7 21-12 16,3 11 17-16,1 11 1 15,-8 6 0-15,-3 1-5 16,-8-2-12-16,-3-2-30 15,0-6-58-15,0-3-99 16,0-11-40-16,0-13-141 16</inkml:trace>
  <inkml:trace contextRef="#ctx0" brushRef="#br1" timeOffset="172706.3">29318 1731 248 0,'0'0'122'0,"0"0"73"15,0 0-64-15,0 0-22 16,0 0-26-16,0 0-14 16,2 0-39-16,-2 0-16 15,0 13-14-15,1 12-10 16,5 11 10-16,-1 11 3 15,-1-3 4-15,2-4-1 0,-3-8-6 16,3-8-12-16,3-10-19 16,4-6-62-16,8-8-60 15,6-7-2-15,3-20-63 16,-2-14-127-16</inkml:trace>
  <inkml:trace contextRef="#ctx0" brushRef="#br1" timeOffset="173135.19">29511 1431 355 0,'0'0'79'15,"0"0"88"-15,0 0-105 16,0 0-59-16,0 0-3 0,0 0-17 16,-9 8 13-16,9 1 4 15,0 1 5-15,3-6-5 16,3-1 0-16,1-3 3 15,-1 0-3-15,-2 0 4 16,-1 0 10-16,2-3 2 16,-4-13 16-16,-1-4-5 15,0 5-12-15,0 6-1 16,0 5 3-16,0 4 5 16,-3 0-22-16,-3 0-1 15,-2 19-23-15,0 5 21 16,4 3 1-16,4-3-1 0,0-7-6 15,0-5-8-15,3-7 16 16,4-5-16 0,3 0 17-16,-2 0 3 0,1-8 4 15,1-9 9-15,-5-4-11 16,-4 0-2-16,-1 1-3 16,0 5-19-16,-3 5-7 15,-13 10-28-15,-4 0-56 16,-7 30-45-16,-2 8-35 15</inkml:trace>
  <inkml:trace contextRef="#ctx0" brushRef="#br1" timeOffset="176786.26">11594 1185 5 0,'0'0'14'0,"0"0"34"16,0 0-22-16,0 0-20 15,0 0-2-15,0 0 29 0,25-8 17 16,-25 8 2-16,0 0 9 15,3 0-21-15,-3-2-8 16,0 2 5-16,0 0 2 16,0 0 5-16,0 0-6 15,0 0 0-15,0 0 17 16,0 0-13-16,0 0-2 16,0 0-12-16,0 0-16 15,0 0-4-15,0 0-8 16,0 0 0-16,0-1-6 0,0-1 2 15,0 1-43-15,0 1-59 16,0 0-82-16</inkml:trace>
  <inkml:trace contextRef="#ctx0" brushRef="#br1" timeOffset="178675.09">26920 1638 181 0,'0'0'22'16,"0"0"137"-16,0 0-81 15,0 0-32-15,0 0 0 16,0 0-15-16,0 0-1 16,-2 0-6-16,26-8-6 15,16-12 18-15,20-3-20 16,16 0-9-16,9-2 8 15,0 9-14-15,-5-1 1 0,-12 5-2 16,-22 3-3-16,-18 4-9 16,-14 2-20-16,-13 3 31 15,-1 0-1-15,-22 0 3 16,-22 0-2-16,-18 0-5 16,-14 5 5-16,-4 8 1 15,-1 1 0-15,2 0 7 16,9 2 23-16,10-3-4 15,17-6 12-15,19-2 3 16,14-2-30-16,10-3-7 16,0 0-4-16,25 0-21 15,25 0 21-15,22 0 1 0,21 0 4 16,8-12 15-16,-1-1 3 16,-11 1 7-16,-17 0-20 15,-23 3-9-15,-22 4 19 16,-19 2-19-16,-8 3 14 15,-27 0-5-15,-41 5-10 16,-40 23-110-16,-40 8-77 16,-40 4-64-16</inkml:trace>
  <inkml:trace contextRef="#ctx0" brushRef="#br1" timeOffset="179394.19">13023 1330 75 0,'0'0'55'16,"12"-114"82"-16,-12 58 31 15,-9 6-59-15,-18 11-37 16,-8 12 44-16,-7 13-31 15,-7 14-38-15,-4 9 1 0,-8 30-48 16,7 17 7-16,5 14-7 16,16 2 0-16,14-4-4 15,15-4 5-15,4-12-4 16,23-12 3-16,10-14 0 16,9-21 0-16,10-5 2 15,12-30 14-15,5-15 23 16,2-9-12-16,-12-4 0 15,-11 2-12-15,-16-1-12 16,-14 3 30-16,-15 11-1 16,-3 8-11-16,0 15 9 15,-3 14 11-15,-2 6 10 0,-1 3-51 16,-1 26-18-16,1 17 11 16,3 21-5-16,3 8 9 15,6 8-7-15,21 6-85 16,7 5-56-16,16-6-125 15,9-14-53-15</inkml:trace>
  <inkml:trace contextRef="#ctx0" brushRef="#br1" timeOffset="179880.87">13439 1923 25 0,'0'0'95'16,"0"0"-43"-16,0 0-38 15,0 0-14-15,0 0 0 16,0 0-22-16,0-9-6 16,0 9 8-16,3 0-14 15,12 0 31-15,5 0-4 16,9 0-29-16,1-5 0 15</inkml:trace>
  <inkml:trace contextRef="#ctx0" brushRef="#br1" timeOffset="181405.24">13412 1914 106 0,'0'0'119'15,"0"0"-36"-15,0 0 13 16,0 0-18-16,0 0-4 16,0 0-10-16,-33 0-14 15,33 0-50-15,6 0-4 0,21 0-2 16,9-4 4-16,10-1 2 16,-1-2 0-16,1 1 4 15,-7 0-3-15,-7 1 0 16,-3-2-1-16,-16 2 0 15,-7 0 2-15,-6 5 1 16,0 0 13-16,0 0 3 16,-22 0 11-16,-14 0-18 15,-16 0-12-15,-6 0 0 16,-4 0-2-16,6 3 4 16,7 2-2-16,11 3 16 15,12-4 1-15,6 0 21 16,10-1 13-16,7-2-27 0,3-1-17 15,0 2-7-15,19 0-20 16,26 0 7-16,22-2 13 16,17 0 4-16,4-3-4 15,-8-11 1-15,-11-3 10 16,-17 5-7-16,-16 2 3 16,-14 3 0-16,-12 5-5 15,-8 2 8-15,-2-2 7 16,-3 2-1-16,-28-1 6 15,-14-2-22-15,-22 2 0 16,0-1-1-16,-2 2 1 16,8 0 0-16,6 2 0 15,6 5 3-15,10-2 5 0,9-1 7 16,18-1 5-16,6-1 0 16,6-2-15-16,0 0-5 15,0 0-8-15,25 1-15 16,24 3 23-16,25-1-8 15,11-3 8-15,0 0 6 16,-7 0-5-16,-10-5 0 16,-16-3-1-16,-16 4 0 15,-17-1 2-15,-10 3 2 16,-9 2-4-16,0 0 18 16,-10 0-2-16,-18 0-8 15,-17 0-8-15,-15 0 0 16,-4 0-1-16,3 2 1 15,1 7 0-15,11 1-1 16,7-1 1-16,8-3 0 16,10 1 0-16,12-4 3 0,5-3-6 15,7 0 3-15,0 0-12 16,3 0 6-16,19 0-15 16,21 0 4-16,8 0 14 15,12 0 6-15,-5 0-3 16,-3 0 0-16,-13 0-5 15,-5-3 0-15,-12 1-1 16,-8 1-4-16,-11-1-9 16,-6 2-4-16,0 0 22 15,0 0-7-15,-3 0 8 0,-20 0-3 16,-9 2 3-16,-10 5-1 16,-7-1-1-16,1-1 4 15,2-2 0-15,-2 0-2 16,5 0 0-16,4 0 2 15,9-3-2-15,11 2 0 16,9-2 1-16,7 0 0 16,3 0-2-16,0 0-3 15,0 0-14-15,7 0 3 16,18 0-23-16,8 0 31 16,9 0 5-16,1 0 4 15,-1 0-3-15,-1 0 1 16,-4 0-8-16,-2 0-1 0,-11 0-72 15,-3 0 20-15,-7 0 5 16,-1 0-14-16,-6 0 31 16,-7 0 19-16,0 0 20 15,0 0 2-15,0 0-1 16,-14 0 32-16,-12 2-2 16,-13-1-28-16,-10 3 17 15,1 2-13-15,-4-2 4 16,0 3 27-16,1 0-24 15,5 1-7-15,10-3 28 16,9 1-3-16,12-3-15 16,8-3-9-16,7 0 2 15,0 0-7-15,0 0-3 16,0 0-4-16,7 0-3 0,17 0 2 16,13 0 1-16,8 0 4 15,10 0 0-15,2 0 1 16,-2 0-1-16,-4 0 0 15,-5 0 2-15,-7 0-1 16,-11 0-2-16,-7-2-2 16,-9 1-13-16,-9-1 5 15,0 2-14-15,-3 0 25 16,0 0-4-16,0 0 4 16,-15 0 0-16,-5 0-11 0,0 0-7 15,-5 0 13 1,2 0-18-16,-1 5-51 0,-1 2 19 15,-1 3-28-15,4 5-115 16</inkml:trace>
  <inkml:trace contextRef="#ctx0" brushRef="#br1" timeOffset="182580.09">13509 1961 20 0,'0'0'69'0,"0"0"-15"15,0 0 38-15,0 0-52 16,0 0-30-16,0 0-9 16,0 0-1-16,27 0 0 15,-4 0 13-15,9-5-11 16,4 2 2-16,-2-2-1 0,0 1 1 15,1-1-3-15,-8-3 3 16,-8 4-7 0,-7-1 3-16,-6 3-6 0,-6 2 5 15,0 0-1-15,0 0 4 16,-2 0-4-16,-17 0 1 16,-10 0-18-16,-3 0 11 15,-1 0 6-15,-7 3 2 16,4 1 12-16,0-3 14 15,5 2 8-15,1-1 7 16,5-1-7-16,8-1-3 16,4 0-16-16,10 0 9 15,3 0-20-15,0 0-4 0,0 0-2 16,0 0-9-16,16 2-5 16,10 1 15-16,11 0 1 15,1 1 0-15,3-2 1 16,-1 0-1-16,-7 1 3 15,-5-3-3-15,-8 0 0 16,-4 0-3-16,-6 0 4 16,-3 0-1-16,-7 0 4 15,0 0-4-15,0 0 9 16,0 1-4-16,-3 1-5 16,-17 1 3-16,-9-1-3 15,-3 3-2-15,-2-1 2 0,2-1 5 16,10 0-1-16,-1-3 8 15,9 4 11 1,5-3 16-16,6 1-37 0,3-2-2 16,0 1-2-16,0 4-37 15,12 9-82-15,9 6 4 16,1 0-114-16</inkml:trace>
  <inkml:trace contextRef="#ctx0" brushRef="#br1" timeOffset="187171.52">7201 1556 26 0,'0'0'23'0,"0"0"-5"15,-106-93-18-15,75 49-8 16,4 3-21-16,9 7 29 16,6 10 5-16,3 9-2 15,5 4-3-15,1 3 10 16,0 5 8-16,3 0-12 15,0 3-6-15,0-3-4 16,0 2-9-16,10-3-1 16,8 1-11-16</inkml:trace>
  <inkml:trace contextRef="#ctx0" brushRef="#br1" timeOffset="188400.39">18248 1141 25 0,'0'0'82'0,"0"0"5"16,0-76 34-16,0 41-23 16,3-5-36-16,0 1-16 15,-3-2 34-15,0 4-6 16,0 5 26-16,-18 2-53 16,-11 7-3-16,-8 6 6 0,-11 6-31 15,-8 11-8 1,-9 9 9-16,4 24-16 0,2 13 1 15,14 9-5-15,12 11 0 16,20 0-3-16,13 1 3 16,4-9-1-16,28-9 0 15,14-12 1-15,9-16 0 16,2-12 0-16,5-9 2 16,4-9 10-16,-11-18-10 15,-3-8 4-15,-7-5 8 16,-9-2-10-16,-13-5 8 15,-7-4-7-15,-13-1-3 16,-3 2 21-16,0 11-17 16,-15 13 1-16,3 13 25 15,6 11-1-15,1 2 6 0,1 9-37 16,-9 23-13-16,7 17 7 16,1 10 3-16,5 3-1 15,8-2 2-15,18-3-4 16,9-4-56-16,8-3-64 15,-4-9-142-15,-4-17-54 16</inkml:trace>
  <inkml:trace contextRef="#ctx0" brushRef="#br1" timeOffset="189180.81">18664 1310 39 0,'0'0'77'0,"0"0"54"15,0 0-59-15,0 0 6 16,0 0 7-16,0 0-5 16,0-29-5-16,0 20-8 15,0 0-27-15,0 1-4 16,7-1-20-16,1 1-15 16,3-1 7-16,2 1-8 15,-3 5-4-15,5 3 1 0,6 0-8 16,-2 12 0-16,4 15 2 15,-1 7 9-15,-7 5-3 16,-3 0 3-16,-9-3 0 16,-3-7 3-16,0-3-1 15,0-9 2-15,0-5-4 16,-3-3 3-16,3-7 10 16,0-1-11-16,0-1 20 15,0 0 24-15,0-7 11 16,0-20 10-16,0-14-64 15,13-11 12-15,12-3-18 16,7 0 3-16,2 9 0 16,1 8 6-16,-10 13-2 15,-4 11 12-15,-6 7-16 0,-2 4 2 16,-3 3-7-16,0 0 0 16,3 20-3-16,-4 6 8 15,1 13 4-15,-2 8 1 16,-5 0-5-16,-3 4 2 15,0 0 3-15,0-4-5 16,-3-4-37-16,3-3-71 16,0-12-79-16,6-9-103 15</inkml:trace>
  <inkml:trace contextRef="#ctx0" brushRef="#br1" timeOffset="189653.66">19346 1439 485 0,'0'0'179'0,"0"0"-7"16,0 0-63-16,0 0-58 16,0 0-19-16,0 0-27 15,0 16-5-15,7 16 4 16,-4 12-4-16,0 11 19 16,-3 0-18-16,0-6 4 0,0-6-5 15,0-13-8 1,0-10-15-16,4-4-69 0,11-12-99 15,11-4-49-15,-4-21-90 16</inkml:trace>
  <inkml:trace contextRef="#ctx0" brushRef="#br1" timeOffset="190163.95">19569 1239 131 0,'0'0'337'15,"0"0"-169"-15,0 0 22 16,0 0-138-16,0 0-18 16,0 0-29-16,-19-6-10 15,19 6 1-15,0 0-10 0,0 0 9 16,0 2-14-16,0 6 14 16,0-2 5-16,3-3-1 15,-2-3-2-15,1 0 1 16,-2 0 2-16,1 0 9 15,1 0-7-15,-1 0 5 16,1 0 8-16,2-6 3 16,-3-9 18-16,-1 0-25 15,0 3-9-15,0 5 17 16,0 6-18-16,0 1 7 16,0 0-2-16,0 0-6 15,-5 1-6-15,-1 10-9 0,0 2 7 16,4-1 4-16,2-1-7 15,0-3-3-15,2-1-5 16,10-6-4-16,3-1 12 16,-2 0 4-16,3 0 7 15,0-11 18-15,0-5-11 16,-6-4 2-16,-1 1 3 16,-6 2 3-16,-3 7-3 15,0 6-12-15,0 1 0 16,0 3-5-16,-15 0-5 15,-1 22-68-15,-4 14-84 16,0 10-10-16,5 3-110 16</inkml:trace>
  <inkml:trace contextRef="#ctx0" brushRef="#br1" timeOffset="191836.75">13467 6495 19 0,'0'0'60'0,"0"0"10"15,0 0-2-15,0 0 9 16,0 0-21-16,0 0-12 16,0 0-4-16,0 0-29 0,0 0 4 15,0 0 3-15,0 0-8 16,0 0 11-16,0 0-9 16,0 0-2-16,0 0 7 15,0 0-6-15,0 0 3 16,0 0-2-16,0 0-3 15,0 0 1-15,0 0-10 16,0 0 0-16,0 0 2 16,0 0-2-16,0 0 0 15,0 0-4-15,0 0-25 16,0 3-53-16,0-3-164 16</inkml:trace>
  <inkml:trace contextRef="#ctx0" brushRef="#br1" timeOffset="193988.76">19486 1052 35 0,'0'0'87'0,"0"0"-25"15,0 0-29-15,-85-34-24 16,55 29-7-16,2 1-4 0,-5 1-2 15,4-2-13-15,3 2 1 16,-4 1 15-16,3 1-2 16,3 1 3-16,-5 0 0 15,0 0 4-15,-4 6-4 16,-6 8 0-16,2 2 0 16,3 1 2-16,1-1-1 15,0-1-1-15,8 1 1 16,-4-1-2-16,4-1 3 15,0-1-2-15,2 1 0 16,1-5 0-16,-2 3 0 16,6 0 0-16,2-2 1 15,2-2-2-15,1 0 1 16,4 0-1-16,0 1 1 16,-5 2 2-16,4 3 1 0,-3 3-3 15,-3-1 2-15,0 4 2 16,3-2-4-16,0 1 0 15,2-2 0-15,3-2 0 16,1-1 0-16,3 3-1 16,-2 0 3-16,3 5-2 15,0 1 1-15,0 2-1 16,0 3 8-16,-1-5-2 16,4-2-4-16,0-1-2 15,0-6 1-15,0 1 4 0,7-2-2 16,2-2 5-16,-2 3 2 15,6 0-5-15,0 0 8 16,3 2-3-16,-4-1-5 16,2 1 11-16,2-1-15 15,-2 2 4-15,3-2 0 16,4 1-1-16,-2 0-4 16,4-2 4-16,-1 2-4 15,2-4 4-15,-1 1-1 16,2-4-2-16,-2 0 6 15,6-3-3-15,4-2 3 16,1-1 10-16,3-2-12 16,0-1-5-16,2 0 0 15,-1 0 3-15,-4 0-2 16,0 0 7-16,-1 0 15 0,-3 2-15 16,1-1-2-16,-1 0-6 15,3-1 0-15,-5 0 0 16,5 0 3-16,-3 0-3 15,-1 0 3-15,3 0 14 16,-4-2-8-16,3-6 18 16,1 2-8-16,-6-3-10 15,0 0 9-15,3 2-16 16,-4-4-1-16,5 0 2 16,-5-3-2-16,2 0 9 15,-1-2-10-15,3 0 0 16,1-1 24-16,-4 0-17 0,-1 0 15 15,-3 2 2-15,-1 1-7 16,-5 1-2-16,0 1-2 16,0 0-9-16,-2-3 13 15,1-2-15-15,3-1 5 16,-3-2-1-16,5-2 11 16,-7 0 11-16,-3 0-18 15,-2-6 16-15,-4 3 4 16,-2-1-25-16,-2-1 3 15,0 1-1-15,0 1-6 16,0-1 0-16,-6 2-1 16,-2 4 3-16,-1-2-2 15,1 6-1-15,-1 1-3 0,-2 2 0 16,-1 0 3 0,2 3 0-16,-7-2-12 0,4 0 0 15,-3 2 8-15,-1 0 4 16,1 1 0-16,-2 2-3 15,-6-2 3-15,-1 3-2 16,-5-2-12-16,-2 3-12 16,3 1 20-16,-3-3-10 15,8 4 16-15,3-3 7 16,4 0-6-16,-1 1 3 16,1-1-4-16,3 3 3 15,-6-4-4-15,1 3 1 0,-5 0-2 16,3 2-1-16,-5-1 6 15,6-2-1-15,0 2-2 16,4-1 0-16,4 2 2 16,-6-1-2-16,2 1 0 15,4 2 4-15,-8 0-4 16,2 0-1-16,1 0-1 16,1 0-1-16,5 0-2 15,6 0 5-15,4 0 0 16,1 0 11-16,0 0-9 15,0 0 4-15,0 0 4 16,0 0-7-16,0 0 19 16,-3 0-21-16,3 0 0 0,0 0-2 15,0 0 0-15,0 0 0 16,0 0-3-16,0 0-28 16,-3 0-59-16,-7 5-86 15,-10 9-64-15</inkml:trace>
  <inkml:trace contextRef="#ctx0" brushRef="#br1" timeOffset="196241.86">19161 1613 26 0,'0'0'77'16,"0"0"-52"-16,0 0 72 15,0 0-2-15,0 0-39 16,0 0-10-16,10 0-3 16,-10 0-9-16,3 0 6 0,-3 0-7 15,0 0-16-15,0 0-10 16,0 0-7-16,0 0-2 16,0 2-43-16,0 3-113 15,-7-2-177-15</inkml:trace>
  <inkml:trace contextRef="#ctx0" brushRef="#br1" timeOffset="196651.21">20440 1315 109 0,'0'0'34'0,"0"0"51"15,0 0-8-15,0 0-29 16,0 0-24-16,0 0 0 16,0 0-6-16,0 0 4 15,0 0 17-15,0 0-6 0,0 0 0 16,2 0-20-16,-2 0 7 16,0 0 0-16,0 0-20 15,0 0 0-15,0 0 0 16,0-2 0-16,0-1-30 15,-17 3-135-15,-14 0-122 16</inkml:trace>
  <inkml:trace contextRef="#ctx0" brushRef="#br1" timeOffset="197073.33">19161 1743 163 0,'0'0'98'0,"0"0"4"16,0 0 28-16,0 0-61 0,0 0-11 16,0 0-12-16,3 0 14 15,-3 0-30-15,0 0-8 16,0 0-5-16,0 0-12 15,0 0-3-15,0 0-2 16,0 0-6-16,0 0 3 16,0 0-42-16,3 0-78 15,8 0-28-15,15 0-107 16</inkml:trace>
  <inkml:trace contextRef="#ctx0" brushRef="#br1" timeOffset="197580.64">20915 1356 117 0,'0'0'18'0,"0"0"1"15,0 0 38-15,0 0-8 16,0 0-28-16,0 0 24 16,6 0 25-16,-6 0-21 15,0 0 0-15,3 0-2 16,-3 0-23-16,0 0 5 16,0 0-13-16,0 0-6 15,0 0 4-15,0 0-11 0,0 0-1 16,0 0 1-16,0 0 1 15,0 0-4-15,0 0 0 16,0 0 0-16,0 0 2 16,0 0-2-16,0 0-2 15,0 0-48-15,0 3-92 16,-17 11-121-16</inkml:trace>
  <inkml:trace contextRef="#ctx0" brushRef="#br1" timeOffset="197994.24">19339 2160 194 0,'0'0'100'16,"0"0"4"-16,0 0 3 0,0 0-47 16,0 0-21-16,0 0-8 15,10-5 3-15,-10 5-32 16,0 0 1-16,0 0-6 16,7-3-43-16,2 2-41 15,10-7-62-15,4 0-52 16</inkml:trace>
  <inkml:trace contextRef="#ctx0" brushRef="#br1" timeOffset="201669.07">6163 1594 155 0,'0'0'82'16,"0"0"-20"-16,0 0 84 16,6-77-89-16,-6 44 18 15,0-3 30-15,-6 5-19 16,-9 3-24-16,-3 8-13 16,-4 6-29-16,-8 5-6 15,-3 9 8-15,-4 0-22 16,1 21-6-16,0 23-2 15,2 15-5-15,7 9 10 16,9 1 0-16,9-3 1 0,9-12-1 16,0-9 2-16,6-14-6 15,15-11-2 1,0-10 3-16,3-10-8 0,4 0 14 16,2-12 0-16,3-18 12 15,1-6 8-15,-4-3-10 16,-5-4-3-16,-11-3 8 15,-7 3 8-15,-7-1-3 16,0 10-15-16,0 5 16 16,0 14 6-16,-3 8 12 15,-1 5-7-15,1 2-9 16,3 0-23-16,0 7-13 16,0 18 3-16,0 10-3 0,0 9 11 15,0 2 2 1,10 0-7-16,8 0 6 0,3-4-65 15,1-1-46-15,5-5-94 16,-1-13-75-16,-4-12-96 16</inkml:trace>
  <inkml:trace contextRef="#ctx0" brushRef="#br1" timeOffset="202521.83">6397 1877 180 0,'0'0'17'16,"0"0"66"-16,0 0 29 15,0 0-38-15,0 0-24 16,0 0 14-16,0-3-13 0,0-4-10 16,0 4 24-16,0 1-11 15,0 0 12 1,0 2-40-16,0-2-8 0,0 2-18 16,0 0-7-16,0 0 4 15,9 3-24-15,7 14 15 16,1 8 10-16,2 5-2 15,-8 5 4-15,-2-2 1 16,-2-3 4-16,-4-4-3 16,0-7-2-16,-3-8 0 15,3-6 9-15,-3-5-9 16,0 0 18-16,3 0 16 16,-3 0 2-16,3-5 9 0,3-15-2 15,3-13-12 1,0-16-6-16,3-3-17 0,-2 3 3 15,4 10 21-15,-5 13-17 16,-2 13 11-16,-1 9-25 16,-6 4 2-16,3 0-6 15,3 0-13-15,7 11 4 16,4 7 10-16,5 3 2 16,-1 1 5-16,-6 0-5 15,1-1-2-15,-5-1 1 16,-2 2-61-16,-3 0-39 15,-6 0-75-15,0-8-213 0</inkml:trace>
  <inkml:trace contextRef="#ctx0" brushRef="#br1" timeOffset="202868.26">6922 2001 281 0,'0'0'26'15,"0"0"103"-15,0 0 22 16,0 0-36-16,0 0-64 0,0 0-19 15,0-8-15-15,3 24-15 16,9 6 25-16,6 6 81 16,-5 2-70-16,-2 4-17 15,-2 0 3-15,-3-2-19 16,-2-4-1-16,-1-6-4 16,-3-7-61-16,3-10-83 15,3-5-171-15,0-18-128 16</inkml:trace>
  <inkml:trace contextRef="#ctx0" brushRef="#br1" timeOffset="203333.99">6991 1760 565 0,'0'0'81'0,"0"0"52"16,0 0-14-16,0 0-54 15,0 0-57-15,0 0-7 16,-3 0 1-16,3 0-2 16,0 0-2-16,0-4 2 15,3-4 0-15,4-5 6 16,-1-3 5-16,-3-1-8 16,-3 5 18-16,0 5-18 0,0 6 7 15,0 1 3 1,0 0-1-16,-6 0-8 0,-7 14-4 15,4 6-11-15,1 7 8 16,1-1-5-16,7-4-1 16,0-5 9-16,0-6-7 15,12-7 0-15,-3-3 3 16,4-1 4-16,-1 0 3 16,-1-14 2-16,2-5 1 15,-4-6 9-15,-9 0-5 16,0 3-3-16,0 5 1 15,0 10-6-15,0 4 24 16,0 3-10-16,-3 0-15 16,-6 0-1-16,-1 10-12 0,2 12-33 15,-1 5-33-15,3 2-146 16,6-4-105-16</inkml:trace>
  <inkml:trace contextRef="#ctx0" brushRef="#br1" timeOffset="204359.71">7140 1560 49 0,'0'0'83'0,"0"0"-8"16,0 0-6-16,0 0-21 16,0 0-1-16,0 0-5 15,-75-51-15-15,62 48-6 16,-2 3-20-16,-4 0-2 15,-1 0 1-15,-2 3 0 16,1 5-1-16,-1-4 3 0,2 1 3 16,1 0 0-16,-5-1 14 15,3-1-9-15,0 1-2 16,-4-1-6-16,1 2 6 16,3 1-8-16,-3 2 0 15,2 2-1-15,-2 3-4 16,0 1 1-16,0 0 8 15,-1-2-4-15,-2 2 3 16,5-3-3-16,-1-1-3 16,4-3 2-16,1 0-6 15,3 0 3-15,2 0 3 16,-2 3-10-16,-3 3 8 16,3 1-28-16,-3 5-20 0,3-2 7 15,-6 2 4 1,2 0 25-16,1-4-15 0,0 0 26 15,3 2-11-15,2 2 1 16,2-2-12-16,-1 2-12 16,2 1 10-16,1-1-6 15,0-2 10-15,3 0-1 16,2-3 21-16,-1-1 2 16,2-2 2-16,0 1 1 15,0 2 0-15,0 2-2 16,3 1 1-16,-3 2 0 15,0 0 8-15,-1 1-8 16,4 1 10-16,0-1 1 16,0 1-4-16,0-4 7 0,0 3 4 15,0-4-14-15,0 2 4 16,0 1-6-16,0-1-2 16,0 0 1-16,4-3 1 15,2-1-2-15,3 1-2 16,2-3 2-16,-1 2 6 15,5 0-3-15,6 0 15 16,1 0-6-16,8-2-1 16,1 1-3-16,2-5-5 15,3-5 1-15,0-1 3 16,1-2 21-16,0 0 8 16,-1 0-13-16,-3 0-21 15,6 0 0-15,-2 0-1 16,6 0-1-16,-1 0-11 15,-3 0-10-15,-2 0 7 0,-6-2 7 16,-4-3 6-16,-1-1 2 16,-4-2 0-16,2-1 3 15,-2-2 12-15,1-1-16 16,2 0 0-16,-4 0-20 16,4 3-61-16,-1 1 11 15,-3-1-10-15</inkml:trace>
  <inkml:trace contextRef="#ctx0" brushRef="#br1" timeOffset="204570.26">7255 2297 66 0,'0'0'57'0,"0"0"-13"16,0 0-35-16,0 0-9 15,0 0-20-15,73-75-18 16,-60 66 6 0,-2-5 30-16,-1 3 2 0,-1-1 7 15,3-2 6-15,0-2 27 16,-3 1-16-16,0-1-8 15,-3 2-7-15,-2 0-9 16,-1-1-8-16,-3-1-16 16,3-4 6-16,-3-2-8 15,0-3-32-15,0 2-1 16</inkml:trace>
  <inkml:trace contextRef="#ctx0" brushRef="#br1" timeOffset="205027.56">7426 1871 19 0,'0'0'47'16,"0"0"-15"-16,0 0-14 0,0 0 7 15,-25-77-5-15,19 56-15 16,-1 0 5-16,-4 2-8 16,2-1-2-16,-4 4-4 15,1 2-2-15,1 2 5 16,-2 0-4-16,1 4 5 16,-1-1 2-16,-1-1 0 15,1 1-1-15,-2-4 0 16,0 1 10-16,0-5 9 15,-1 0-15-15,-4-2-3 16,4 2-2-16,-1 4 0 16,4 4-1-16,-2 1 0 0,-1 2-5 15,-1 3 1-15,-2 3 0 16,-5-2 2-16,6 2 3 16,-3 0 2-16,-1-2 4 15,5-2 0-15,-5 0-6 16,3 0 0-16,2 3 0 15,1-1-2-15,2 2 2 16,-2 0-6-16,1 0 4 16,-4 3-1-16,-2 2 2 15,-2-1-3-15,-5 3-2 16,-2-2-3-16,2 1 2 16,1 0 2-16,5-1 0 15,2 5-6-15,1 0 8 0,1 1-10 16,0 0-11-1,2 3 17-15,-4-2-27 0,1 3-20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05:27:57.33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839 50 0,'0'0'6'0,"0"0"-12"15,0 0 5-15,0 0-38 16</inkml:trace>
  <inkml:trace contextRef="#ctx0" brushRef="#br0" timeOffset="899.43">3175 1741 256 0,'0'0'10'0,"0"0"74"16,0 0 58-16,0 0-38 15,0 0-11-15,0 0-6 16,0 0-17-16,0 0-10 16,15 0-26-16,9-8-7 0,12-8 2 15,0-2-7-15,-5-2-11 16,-7 1-8-16,-8 0 2 15,-7 1 2-15,-9 2-4 16,0 7 15-16,0 2-15 16,-13 6 2-16,-10 1-5 15,-11 3-8-15,-9 24 2 16,1 15-5-16,6 15 3 16,8 4 2-16,7 1 5 15,15-6-1-15,6-8 1 16,0-10-2-16,12-8 2 15,4-7-1-15,-5-4 2 16,-5-7-2-16,-3 0 4 0,-3 2-2 16,0 1 3-16,-12 5 0 15,-15 3 5-15,-7-4-8 16,-1-3 0-16,4-5 3 16,7-8 0-16,5-3-3 15,7 0 9-15,4-10-9 16,8-12-1-16,0-2-9 15,0 5-1-15,11 5 10 16,5 11-9-16,-1 3 0 16,3 0 10-16,0 14 3 15,6 14 2-15,3 8 7 16,-2 9-2-16,0 4 7 0,-2 0-14 16,-2-6-3-1,-2-3 0-15,2-6 0 0,3-8-20 16,13-10-98-16,5-16-115 15,6-8-136-15</inkml:trace>
  <inkml:trace contextRef="#ctx0" brushRef="#br0" timeOffset="1305.24">3812 1922 482 0,'0'0'29'15,"0"0"146"-15,0 0-40 0,0 0-37 16,0 0-48 0,-98-84-22-16,75 79 20 0,-2 5-13 15,-5 5-20-15,-1 24-14 16,-2 17-1-16,3 9-8 16,14 4 6-16,11-5 1 15,5-9-1-15,2-14-5 16,23-7-3-16,2-14 9 15,7-10-6-15,2 0 0 16,-3-15 7-16,-3-10 2 16,-2-3 5-16,-10 1-3 15,-6-1 1-15,-6 2 6 16,-3 4-4-16,-3 9 0 16,0 8 31-16,0 5-7 0,0 0-22 15,0 1-9-15,0 25-23 16,0 12 10-16,0 14 4 15,0 8-45-15,0-4-57 16,21-6-104-16,10-8-182 16,8-21 109-16</inkml:trace>
  <inkml:trace contextRef="#ctx0" brushRef="#br0" timeOffset="1717.29">3990 2255 527 0,'0'0'55'0,"0"0"180"0,0 0-117 16,0 0-48-16,0 0-31 15,0 0-39-15,13-28-1 16,8 22-4-16,0 4-3 16,6 2 2-16,-5 2-11 15,-4 18-17-15,-3 8 17 16,-9 3 1-16,-6 3 5 15,0-5 1-15,0-8-6 16,-3-5 16-16,-3-10 2 16,3-1 2-16,3-5 23 15,0 0-3-15,0-2 21 16,0-25-6-16,15-16-25 0,10-11-14 16,8-1 0-16,0 9 0 15,0 14-4-15,-8 13 4 16,-7 12-2-16,-9 7 2 15,-6 0-6-15,0 22-5 16,-3 14 11-16,0 14 2 16,0 4-2-16,0 4-5 15,-9-2-65-15,1-6-70 16,4-9-141-16,4-12-140 16</inkml:trace>
  <inkml:trace contextRef="#ctx0" brushRef="#br0" timeOffset="2295.6">4637 1688 649 0,'0'0'25'0,"0"0"149"15,-6-73-81-15,6 59-44 16,0 3-44-16,9 5 7 16,6 1-12-16,12 5-10 15,4 2 3-15,2 23-5 16,0 11 12-16,-2 7-3 16,-7 5-1-16,-8-1 3 0,-5-4-8 15,-5-5-9-15,-3-5 17 16,-3-13 1-16,4-6 0 15,-4-8-2-15,0-4 0 16,0-2 1-16,0 0-8 16,0 0 9-16,3 0 3 15,0-9 8-15,0 0 4 16,-3 4-4-16,0 2 26 16,0 3 17-16,-3 4-17 15,-19 24-30-15,-5 10-6 16,-3 9-1-16,8 7 2 15,10 3-2-15,6-2-2 16,6 3 0-16,1-7 0 0,20-2 2 16,9-4 0-16,1-7 0 15,2-5 0-15,-9-10 0 16,-9-5 0-16,-6-11 1 16,-9-2-1-16,0 2 0 15,-9 5 11-15,-21 3-5 16,-19 2-6-16,-5 2-11 15,-4-3-24-15,4-2-45 16,8-3-143-16,9-7-199 16</inkml:trace>
  <inkml:trace contextRef="#ctx0" brushRef="#br0" timeOffset="2849.31">5754 2092 448 0,'0'0'87'0,"0"0"86"15,0 0-11-15,0 0-69 16,0 0-46-16,0 0-32 16,-34 0-15-16,68 0 1 15,20 0-1-15,22 0 18 16,15-3-12-16,-3-6-6 15,-9-6 0-15,-16 1-28 16,-17-1-25-16,-21 4-25 16,-14 0 13-16,-11-1 39 15,0-1-21-15,-24-3-10 16,3 6 31-16,-3 3 26 16,5 4 17-16,11 1 44 0,4 2 13 15,2 0 4 1,2 0-22-16,0 0-23 0,0 0-33 15,3 0-17-15,14 15 1 16,8 11 16-16,-4 8 7 16,-6 12-1-16,-15 8-4 15,0 5-4 1,-24 5-39-16,-16-2-71 0,1-10-91 16,0-11-147-16</inkml:trace>
  <inkml:trace contextRef="#ctx0" brushRef="#br0" timeOffset="3366.68">7271 2256 749 0,'0'0'0'0,"0"0"32"15,0 0-32-15,81-84 32 16,-26 33-17-16,-3-2-14 0,-1-1-1 16,-11 4 8-16,-10 6-7 15,-9 8 20-15,-14 10 19 16,-7 10 36-16,0 9-21 15,-10 7-25-15,-11 0-30 16,-9 6 0-16,0 13-5 16,5 1 4-16,10-2-3 15,9 2-2-15,6 1 4 16,9 6-12-16,21 0 14 16,16 3 2-16,3-2-1 15,-1-3-1-15,-9-5-1 16,-9-3 1-16,-17 1 0 15,-13 2 1-15,0 5-1 16,-30 6 11-16,-11 4-7 16,-9-6 1-16,4-6-2 0,12-10-1 15,7-7 6-15,12-6-8 16,9-11-13-16,6-22-61 16,18-17-146-16,22-9-79 15,8 1-71-15</inkml:trace>
  <inkml:trace contextRef="#ctx0" brushRef="#br0" timeOffset="4110.16">7862 1939 286 0,'0'0'13'0,"0"0"166"16,0 0-57-16,0 0-58 0,0 0-32 15,0 0 1-15,-3 32 6 16,3-18 23-16,6 3-2 15,3 1-40-15,7 1-18 16,1-4 4-16,5-4-6 16,2-4-3-16,1-7 1 15,8 0 2-15,-3-7-2 16,1-10 1-16,-10-4-8 16,-6-3 8-16,-9-1-10 15,-6 0 1-15,0 2 10 16,-9 5-9-16,-7 4 9 15,-7 10 5-15,-5 4-2 16,-5 9 8-16,-3 25-8 16,2 16 1-16,13 6 19 15,8 3-7-15,13 1-15 0,0-9-1 16,28-5-10-16,15-11 6 16,11-15-26-16,9-12-8 15,2-8 20-15,-7-5 10 16,-13-12 8-16,-12 0 3 15,-17 5 0-15,-8 4 7 16,-8 6 12-16,0 2 38 16,-15 0-2-16,-13 0-58 15,-5 5-4-15,0 6 4 16,2 0 2-16,11-3 8 0,7-7 0 16,7-1-6-16,6-12 17 15,0-21-21-15,22-15-6 16,5-7 5-16,4 1-1 15,-1 10 2-15,-4 12 0 16,-4 14-1-16,-9 12-3 16,-2 6 1-16,-2 22-3 15,-6 31 6-15,-3 19 10 16,0 20 4-16,-6 13-13 16,-14 12 3-16,-2 3 3 15,-2-19-1-15,2-18-4 16,7-33 24-16,7-24 7 15,4-15 6-15,4-11-17 16,0-8 2-16,12-37 17 16,9-26-40-16,13-29-1 0,-3-13 0 15,5-5-15-15,0 7-53 16,0 19-49-16,7 24-15 16,-6 20-226-16,-7 17-63 15</inkml:trace>
  <inkml:trace contextRef="#ctx0" brushRef="#br0" timeOffset="5708.6">8657 1942 346 0,'0'0'160'16,"0"0"-48"-16,0 0 133 0,0 0-135 15,0 0-78-15,0 0-18 16,-3 29-2-16,-6 12 11 15,-4 10-4-15,5 4-10 16,8-4-8-16,0-7-2 16,3-11 1-16,12-11-30 15,9-16-32-15,3-6 26 16,10-15-5-16,0-17 26 16,2-7-12-16,-6-1 7 15,-3-2 20-15,-8 1 0 16,-1 7 6-16,-6 8-2 15,-6 11 7-15,-2 10 7 16,-7 5-18-16,0 2-2 16,0 23-23-16,3 9 25 15,3 5-2-15,5-1-2 0,8-9-27 16,8-9-16-16,7-8-65 16,11-12-8-16,4-2 84 15,11-18-133-15,4-7 131 16,-3-2 13-16,-7-5-25 15,-17 1 50-15,-16 4 1 16,-12 11 55-16,-9 9 118 16,0 9 39-16,0 0-65 15,0 0-88-15,0 0-38 16,0 2-12-16,0 10-10 0,0 1-2 16,0 2 1-16,17-4-7 15,5-4 4-15,3-4-12 16,2-3-7-16,0-3-28 15,1-15 22-15,-7-6 18 16,-3-1-4-16,-12-4 15 16,-6 0 7-16,0 3-2 15,-9 5 9-15,-10 11 32 16,-4 10-24-16,-6 6-3 16,-3 30-19-16,-8 15 0 15,7 9 4-15,15 0-4 16,11-5 1-16,7-8-4 15,22-13-29-15,24-9-8 16,20-16 36-16,20-9-11 16,6-9-2-16,2-16 4 0,-10-4 13 15,-21-4 1-15,-21-2 20 16,-17-1 82-16,-13 5-28 16,-9 8-43-16,-3 12 43 15,0 9-1-15,0 2-64 16,0 4-10-16,-3 16-11 15,-6 8 1-15,0 5 10 16,6-2-8-16,3-8 0 16,6-8 3-16,12-7-2 15,12-8 5-15,10 0-12 16,2-20 10-16,4-11 2 16,-4-6 4-16,-6-3-2 0,-8 2 0 15,-7 10 1-15,-12 9-6 16,-3 13 2-16,-6 6-6 15,0 15-31-15,3 22-24 16,0 12 64-16,7 3-2 16,4-9-4-16,8-11-16 15,2-12-35-15,1-8 31 16,1-12 26-16,2 0 4 16,9-24 9-16,-1-8 13 15,3-7-14-15,0-5 10 16,-1 1-2-16,-5 2-13 15,-10 10 3-15,-7 14-9 16,-10 8-2-16,-3 9-2 16,-3 0-9-16,3 11-7 15,0 11 0-15,1 0 19 0,-3-4-1 16,1-7-2-16,-2-3-4 16,1-7 5-16,-1-1 2 15,0 0 5-15,0-4-5 16,0-13-10-16,-14-4-4 15,-1 1 11-15,-3 4-2 16,3 7 3-16,-1 9 2 16,-5 0 0-16,6 25-2 15,-4 13-4-15,8 11 3 16,8 2 3-16,3-4-5 0,24-8-24 16,18-12 3-16,7-12-85 15,5-15 66-15,1-3-217 16,-9-22 238-16,-7-8-130 15,-9-4 154-15,-8 1 37 16,-4-1 85-16,-3-2-50 16,-6 7 15-16,-3 10-78 15,-6 7 113-15,0 12 8 16,0 3-69-16,0 0-60 16,0 11-1-16,-3 8-5 15,3 3-3-15,0-5-12 16,13-5-1-16,10-7 9 15,5-5 6-15,5 0-13 16,4-12 7-16,-7-10-44 16,-9-2 2-16,-7-4 15 0,-11 0 31 15,-3-1 6-15,-7 2 2 16,-15 8 2-16,-5 9 59 16,-11 10 10-16,-5 7-8 15,-5 28 7-15,-2 15 8 16,2 8 7-16,9 5-36 15,20-2-40-15,19-11-8 16,3-10-2-16,45-9-3 16,31-17-2-16,31-14-6 15,26-2-46-15,13-30-121 16,-4-18-167-16</inkml:trace>
  <inkml:trace contextRef="#ctx0" brushRef="#br0" timeOffset="6966.49">12604 2054 531 0,'0'0'71'15,"0"0"85"-15,0 0-11 16,0 0-87-16,0 0-35 0,0 0-15 16,-14 0-8-16,60 3 0 15,32-3 5-15,19 0 20 16,11 0-21-16,-1-9-4 16,-16-5-10-16,-21 3-63 15,-27 2 3-15,-27 4 30 16,-16 1 40-16,-4-4 1 15,-33-6-1-15,-17-5-51 16,-10-1 28-16,0 1 21 16,15 2 2-16,16 4 6 15,14 6 18-15,12 3 30 16,6 4 11-16,1 0-43 0,1 0-8 16,25 0-14-16,11 0 2 15,14 0 3-15,4 17-4 16,0 7 8-16,-6 5-7 15,-10 5 0-15,-15 3 4 16,-21 1-5-16,-6 8 6 16,-40-3-7-16,-26 4-4 15,-13-2-28-15,-1-6-73 16,8-15-152-16,20-15-297 16</inkml:trace>
  <inkml:trace contextRef="#ctx0" brushRef="#br0" timeOffset="7688.4">14218 1690 82 0,'0'0'342'0,"0"0"-308"15,0 0 110-15,0 0-28 16,0 0-51-16,0 0-23 15,77-43 3-15,-27 14-3 16,3-5-35-16,-6-3-6 16,-8-1 1-16,-10 5-2 15,-15 8-3-15,-8 8 3 16,-6 11 0-16,0 6 6 16,-17 0-6-16,-25 16-8 15,-13 17-7-15,-3 13 4 16,5 5 10-16,18-1-5 15,8-8 5-15,18-1-2 16,9 0 2-16,0 0 1 0,3 1 4 16,13-2-4-16,-2-5 1 15,-8-4-1-15,-3-1 6 16,-3 0-7-16,-17-2 2 16,-14 0 5-16,-8-3 6 15,-4-5-11-15,4-6 1 16,3-7 9-16,8-5-6 15,8-2 4-15,7 0-8 16,10-15 11-16,3-2 1 16,0 0-13-16,16-1 0 15,10 7 1-15,4 8-1 16,-2 3 7-16,2 16-3 0,-2 20 3 16,-4 10 16-16,-6 12-14 15,0 5-4-15,-3-1 7 16,-1-3-9-16,5-5-3 15,1-7 0-15,12-10-4 16,10-10-32-16,19-16-126 16,18-11-125-16,12-21-25 15</inkml:trace>
  <inkml:trace contextRef="#ctx0" brushRef="#br0" timeOffset="8091.16">15162 1814 466 0,'0'0'87'16,"0"0"133"-16,0 0-124 0,-75-79-5 15,47 63-35-15,-2 11-6 16,-8 5-15-16,2 7-23 16,0 28-12-16,0 17-10 15,7 9 10-15,16 1-3 16,10-4-2-16,3-10-1 15,16-12 2-15,13-14 1 16,4-8-3-16,3-14 6 16,3 0 0-16,0-20 7 15,-4-6-6-15,-5-6 6 16,-11-6-1-16,-9 1 3 16,-4 3-2-16,-3 7-2 0,-3 10 33 15,0 11 9-15,0 6-4 16,0 0-41-16,0 0-2 15,0 5-14-15,0 21-13 16,0 13 17-16,0 8 7 16,0 3-24-16,0-4-66 15,0-5-24-15,11-8-116 16,1-10-57-16,4-9-95 16</inkml:trace>
  <inkml:trace contextRef="#ctx0" brushRef="#br0" timeOffset="8511.16">15472 2115 343 0,'0'0'119'16,"0"0"-19"-16,0 0 87 15,0 0-79-15,0 0-33 16,0 0 5-16,-3-4 3 15,3 4-25-15,-4 0-13 16,4 0 3-16,-4 0-12 16,4 0-11-16,0 0-3 15,0 0-12-15,0 0 8 16,0 0-15-16,0 0-2 0,0 0 8 16,0 0-9-16,0 0 4 15,0 0-4-15,-1 0 3 16,1 10-8-16,0 9-1 15,0 10 6-15,0 9 10 16,0 4-8-16,0 2 2 16,0-1-1-16,-2-3-2 15,-1-10 4-15,2-10-5 16,-1-7 0-16,-1-7-1 16,3-4 0-16,0-1-56 15,0-1-75-15,0 0-31 16,0-1-39-16,-1-20-142 15</inkml:trace>
  <inkml:trace contextRef="#ctx0" brushRef="#br0" timeOffset="10297.34">5079 2544 137 0,'0'0'107'15,"0"0"-88"-15,0 0-2 16,0 0-5-16,0 0-10 16,0 0 13-16,-5-9 36 0,5 9-20 15,8 4-22-15,5 13 27 16,2 9-9-16,-5 4-23 16,-2-1 2-16,-7 3 0 15,-1-8-4-15,0-2-1 16,0-8 5-16,-6-5-5 15,3-7 38-15,3 0-8 16,0-2 6-16,0 0-10 16,0-6-6-16,6-18-3 15,11-12-15-15,5-10-1 16,2 0 3-16,-2 12-5 16,-2 10-2-16,-7 12 1 0,-1 11-3 15,1 1-2 1,-2 11-14-16,-2 23 20 0,1 10 2 15,-4 8-2-15,-6-1-16 16,0-5-73-16,0-12-159 16</inkml:trace>
  <inkml:trace contextRef="#ctx0" brushRef="#br0" timeOffset="10477.93">5441 2634 437 0,'0'0'256'0,"0"0"-250"0,0 0 84 16,0 0-77-16,0 0-13 15,0 0-15-15,33 0 1 16,10 0-38-16,5-7-123 16,4-11-132-16</inkml:trace>
  <inkml:trace contextRef="#ctx0" brushRef="#br0" timeOffset="10641.27">5689 2670 622 0,'0'0'90'0,"0"0"-33"0,0 0-2 16,0 0-55-1,0 0-33-15,0 0 2 0,58 1-39 16,-28-7-121-16,-5-8-114 15</inkml:trace>
  <inkml:trace contextRef="#ctx0" brushRef="#br0" timeOffset="10838.19">5893 2453 563 0,'0'0'93'16,"0"0"87"-16,0 0-35 15,0 0-67-15,0 0-53 16,0 0-11-16,-12 33-14 16,12 11 0-16,0 11 6 0,-3 8-6 15,-10 2-57-15,-4-9-118 16,-5-12-271-16</inkml:trace>
  <inkml:trace contextRef="#ctx0" brushRef="#br0" timeOffset="11444.8">5147 1188 64 0,'0'0'90'15,"0"0"-89"-15,0 0 85 16,0 0-22-16,-13 75-17 15,13-69-27-15,0-1 15 16,3-2 5-16,10-3-2 0,2 0 2 16,6 0-23-16,4-11 17 15,5-9-24-15,3-5-2 16,-5-7-2-16,2-2 0 16,-9 5 1-16,-6 8 25 15,-6 8-10-15,-3 11-5 16,-6 2-16-16,3 0-1 15,4 15-18-15,2 18 18 16,2 6 10-16,-4 0-10 16,-1-9 2-16,-6-10 5 15,0-7-6-15,0-4 4 16,0-4 17-16,-13-2 13 0,-10-3 13 16,-7 0-28-1,-8-10-13-15,-7-7 4 0,-4-8-10 16,1-1-1-16,-1 0 9 15,10 4 8-15,9 6-6 16,14 10-11-16,13 6-7 16,3 22-72-16,6 17-195 15,22 9 79-15</inkml:trace>
  <inkml:trace contextRef="#ctx0" brushRef="#br0" timeOffset="12704.65">16505 2237 721 0,'0'0'15'16,"0"0"-7"-16,0 0 31 16,0 0-39-16,-92-7 0 15,59 7-4-15,5 0 3 16,1 0 1-16,11 0 0 16,10 0 11-16,3 0 18 15,3 0-1-15,0 0 0 16,0-11-16-16,0-9 3 15,9-7-14-15,8 0-1 16,2 3-2-16,-6 7 0 16,-4 9 1-16,-5 6-3 0,-4 2-3 15,0 0-22-15,0 10-18 16,0 14 25-16,-7 5 22 16,-12-2 3-16,-1-4-2 15,4-8 2-15,-3-5 4 16,3-3-4-16,6-4 20 15,4-3 14-15,2 0-5 16,4 0 3-16,0-12-20 16,7-10-15-16,9-4-5 15,7 6-5-15,-8 7-5 16,-1 10-16-16,-5 3 19 16,-2 6-8-16,-7 18 5 0,0 4 15 15,0 2 0-15,-11-3 0 16,-8 0 4-16,4-8-3 15,-5-4 3-15,10-7 3 16,1-6 0-16,6 0 4 16,3-2 6-16,0 0 0 15,0-15 13-15,12-16-15 16,8-3-14-16,5-1-2 16,-5 10 1-16,-3 12 0 15,-11 11-2-15,-3 2-5 16,-3 2 4-16,0 27-22 15,-16 16 25-15,-14 16 5 16,-15 6-5-16,-16 5-1 0,-24 4-37 16,-15 0-45-16,-21 1-85 15,-16-9-46-15,-15-17-103 16</inkml:trace>
  <inkml:trace contextRef="#ctx0" brushRef="#br0" timeOffset="13651.3">17004 2152 281 0,'0'0'40'0,"0"0"66"15,-19-82 22-15,2 46-79 16,-2 4 5-16,-4 6-46 15,7 13 12-15,-4 9 19 0,1 4 25 16,-10 2-51-16,-6 24-13 16,-8 7-1-16,4 10-2 15,7 0 1-15,12-6 0 16,7-6-4-16,13-9 5 16,0-5-8-16,10-11-5 15,15-4 13-15,11-2 2 16,10-11 6-16,3-14 6 15,-1-5 7-15,-6-2 11 16,-12-2-2-16,-8-2 15 16,-10 9-14-16,-3 7-5 15,-9 12 17-15,0 8-4 16,0 0-35-16,0 3-3 0,0 25-21 16,0 16 11-16,0 15 4 15,0 5 5-15,9 0-86 16,4-8-77-16,13-12-119 15,5-21-104-15</inkml:trace>
  <inkml:trace contextRef="#ctx0" brushRef="#br0" timeOffset="13978.79">17302 2285 509 0,'0'0'23'0,"0"0"170"15,0 0-107-15,0 0-17 0,0 0-63 16,0 0-6 0,30-46-9-16,3 32 4 0,1 4 5 15,-1 5-9-15,-3 5 8 16,-8 3-16-16,-8 18-18 16,-7 8 23-16,-7 6 8 15,0 5 4-15,-20 2 6 16,-3-5-6-16,-4-3 17 15,3-9 12-15,4-8 15 16,7-9 23-16,12-4 2 16,1-4-47-16,0 0-8 15,7-4-14-15,26-13-10 0,15 0 3 16,20-2-95 0,7 4-161-16,4 3-98 0</inkml:trace>
  <inkml:trace contextRef="#ctx0" brushRef="#br0" timeOffset="14176.13">18206 2419 646 0,'0'0'218'16,"0"0"-140"-16,0 0 42 15,0 0-114-15,0 0-6 16,0 0-4-16,-13 89 4 15,5-42 1-15,-3 3-1 16,1 0-55-16,10-4-102 0,0-17-147 16</inkml:trace>
  <inkml:trace contextRef="#ctx0" brushRef="#br0" timeOffset="14550.66">18908 1864 608 0,'0'0'55'16,"0"0"58"-16,-98-41-69 15,43 36-25-15,-8 5 6 16,3 6 1-16,4 22-13 0,10 9 6 16,10 5 2-16,18 5-18 15,18-8-3-15,0-3-1 16,31-9-5-16,12-9 6 15,13-10 1-15,5-8 2 16,-2-5 7-16,-4-19-9 16,-5-5 14-16,-10-2-15 15,-9-3 2-15,-11-1 12 16,-5 12-5-16,-9 7 12 16,-6 10 29-16,0 6-14 15,0 0-33-15,0 11-3 16,-6 21-19-16,-3 11 18 0,-3 12 0 15,7 7-39-15,5-4-73 16,12-1-147-16,18-14 5 16</inkml:trace>
  <inkml:trace contextRef="#ctx0" brushRef="#br0" timeOffset="14977.06">19262 2142 469 0,'0'0'10'0,"0"0"186"16,0 0-137-16,0 0-8 15,0 0-51-15,0 0-39 0,24-55-52 16,13 48-55 0,5 4 43-16,0 3-2 0,-5 4-32 15,-16 16 28-15,-10 2 59 16,-11 4 50-16,0-1 4 15,-22 0 48-15,-6-5 30 16,0-2 41-16,-1-6 15 16,16-6-8-16,3-2-22 15,7-4-28-15,3 0-49 16,0 2-31-16,17 3-7 16,15 2 7-16,9 5 6 15,5-3-6-15,-7 2-2 16,-9 1-29-16,-11 1-11 15,-12-4 28-15,-7 4 14 0,-20 2 1 16,-25 1 25-16,-17 1 17 16,-14-3 8-16,-5-2-26 15,7-7-22-15,11-2-3 16,18-3-15-16,21 0-65 16,23-13-197-16</inkml:trace>
  <inkml:trace contextRef="#ctx0" brushRef="#br0" timeOffset="15180.43">20069 2241 635 0,'0'0'215'16,"0"0"-205"-16,0 0 109 15,0 0-71-15,0 0-48 0,0 0-6 16,-28 97 4-16,12-55 2 15,-1 6 0-15,-1 5-21 16,-5-2-96-16,9-10-156 16,5-16-17-16</inkml:trace>
  <inkml:trace contextRef="#ctx0" brushRef="#br0" timeOffset="15710.83">20782 1799 385 0,'0'0'31'15,"0"0"-15"-15,0 0 52 0,-95-53-52 16,59 55 9 0,-6 27-13-16,0 12-11 0,3 8 3 15,10 4 8-15,10-2-8 16,15-8-3-16,4-11-1 15,6-6-6-15,21-11 5 16,5-8 2-16,7-7 6 16,6 0 17-16,1-20-10 15,-7-6-3-15,-4-8 2 16,-13-4 5-16,-3-2 19 16,-8 2-21-16,-5 11 6 15,-3 11 51-15,-3 11-4 16,0 5-18-16,0 0-51 15,0 17-9-15,0 17-13 0,0 16 20 16,-3 5-1-16,3 1-2 16,0-6-30-16,0-2-53 15,0-10-97-15,3-11-15 16,15-14-118-16</inkml:trace>
  <inkml:trace contextRef="#ctx0" brushRef="#br0" timeOffset="16132.29">21038 2096 426 0,'0'0'47'15,"0"0"101"-15,0 0-14 16,0 0-43-16,0 0-46 16,0 0-20-16,-12 32-22 15,-2 4 2-15,-6 10 10 0,2 0-12 16,11-6 0-16,0-8-6 15,7-8-6-15,0-10 9 16,0-7-16-16,7-4-10 16,12-3 14-16,10 0 7 15,3-12 6-15,7-7-4 16,-5-7 2-16,-5 1 1 16,-7-1 7-16,-7 4-3 15,-4 6 11-15,-8 10 38 16,-3 1 26-16,0 5-1 15,0 0-19-15,0 0-1 0,0 0-18 16,0 0-24-16,0 0-9 16,0 0-7-16,0 19-17 15,0 12 8 1,0 14 9-16,-3 10 0 0,0 2 0 16,3-2 0-16,0-5-72 15,0-10-82-15,0-12-86 16,0-13-174-16</inkml:trace>
  <inkml:trace contextRef="#ctx0" brushRef="#br0" timeOffset="16666">21655 2392 806 0,'0'0'6'15,"0"0"76"-15,0 0-20 16,0 0-47-16,0 0-13 16,0 0 0-16,0 5 7 15,0-5-9-15,0 0 8 16,0 0 5-16,0 0-1 16,0 0 9-16,0-10-3 15,0-5-17-15,0-4-1 16,0 5-13-16,0 5 8 15,0 5 0-15,0 2-4 0,0 2 4 16,0 0 0-16,0 0-17 16,0 3 9-16,0 13-13 15,0 1 26-15,0 3 3 16,-7-6-2-16,1-5 3 16,2-6 2-16,1 0-4 15,3-3 11-15,0 0-6 16,0 0 10-16,0 0 23 15,0 0 1-15,0-15 23 16,9-2-24-16,5 0-35 16,-4 3 5-16,-1 9-1 15,-5 3-9-15,-1 2 4 16,-3 0-4-16,0 5-10 16,0 17-3-16,0 14 13 15,-1 12 7-15,-20 5-7 0,-11 3 0 16,-8-1-1-16,-9-6-37 15,-6-2-81-15,0-8-134 16,6-17-341-16</inkml:trace>
  <inkml:trace contextRef="#ctx0" brushRef="#br0" timeOffset="17300.71">22552 1946 532 0,'0'0'12'15,"0"0"242"-15,0 0-125 16,0 0-114-16,0 0-15 16,-86 7-11-16,32 33 0 15,0 10 8-15,4 3 2 16,5 0 1-16,11-6 5 16,9-11 0-16,11-11-3 15,12-8-2-15,2-6-2 16,11-8 1-16,23-3 2 15,12 0 12-15,9-17 5 0,4-12-13 16,-11-8-4-16,-2-6 9 16,-15-3-1-16,-7 8-6 15,-12 11 29-15,-9 15 13 16,-3 9 27-16,0 3-24 16,0 0-44-16,0 7-4 15,-6 22-24-15,-5 10 19 16,3 13 2-16,8 6-17 15,0-2-42-15,0-5-29 16,19-10-64-16,11-14-85 16,5-12-26-16</inkml:trace>
  <inkml:trace contextRef="#ctx0" brushRef="#br0" timeOffset="17841.04">22834 2277 197 0,'0'0'211'0,"0"0"-2"16,0 0 4-16,0 0-83 15,0 0-32-15,0 0-50 16,-7-30-11-16,26 22-37 16,11-1-8-16,6-2-1 15,0 5-56-15,-8 3 24 16,-10 1-10-16,-9 2-21 16,-8 0 1-16,-1 0 12 15,-18 0 6-15,-11 2-1 16,-10 6 14-16,-2 1 40 0,1 2 0 15,3 0 0-15,4 0 9 16,8 0 6-16,8-2 14 16,6-1 7-16,3 1-15 15,5 1-9-15,0 0-10 16,3 5 2-16,-2 1 0 16,2-4-4-16,0 0 0 15,0-4 2-15,0-5 0 16,0 0 6-16,0-3 7 15,0 0 14-15,0 0 17 16,0 0 6-16,0 0 20 16,0 0-17-16,16 0-18 15,4-4-8-15,9-1-8 16,0 5-12-16,0 0-8 16,1 0-1-16,-4 15-5 0,-1 7-3 15,-8 5 4-15,-6 3 0 16,-10-3-4-16,-1 2 4 15,-16-1 3-15,-25-1 2 16,-15-6 0-16,-11-7-1 16,-2-8-30-16,7-5-20 15,13-1-28-15,23-1-66 16,23-20-111-16,9-12-158 16</inkml:trace>
  <inkml:trace contextRef="#ctx0" brushRef="#br0" timeOffset="18350.39">23500 2431 769 0,'0'0'8'16,"0"0"98"-16,0 0-39 16,0 0-20-16,-90 36-27 15,75-32-19-15,5 0-1 16,5-4 0-16,5 0 10 15,0 0-7-15,0 0-1 16,0 0-2-16,6-13-15 16,7-7 4-16,1 1-12 15,-2 5 20-15,-6 8-4 16,-3 6 3-16,0 0 2 0,3 3-15 16,3 14-8-1,-2 7 20-15,-4 2-1 0,-3-4 2 16,0-4-1-16,0-4-1 15,-10-4 6-15,-4-3 11 16,2-2 5-16,2-2 7 16,6-3 4-16,1 0 10 15,3 0 13-15,0-15-18 16,0-2-8-16,0 2 3 16,0 3-16-16,0 8 8 15,0 4-5-15,0 0-5 16,0 0-9-16,0 9-8 0,6 16-12 15,-3 11 20 1,-3 10 0-16,-3 6-1 0,-22 0 1 16,-13-4 0-16,-6-2-1 15,-6-10-34-15,2-4-19 16,8-8-56-16,13-11-145 16,21-13-161-16</inkml:trace>
  <inkml:trace contextRef="#ctx0" brushRef="#br0" timeOffset="18697.8">24184 2300 491 0,'0'0'256'0,"0"0"-219"0,0 0 96 15,0 0-101-15,0 0-32 16,0 0-9-16,-48 31 2 15,48-16-6-15,0-1 6 16,0-1-4-16,7-6 10 16,7-1 1-16,-2-5 0 15,4-1 6-15,-2 0 7 16,2-15-3-16,-2-8 2 16,-1 0-3-16,-8-3-7 15,-4 6 13-15,-1 6-12 16,0 8 5-16,-11 6-8 15,-12 0-12-15,-3 4-18 0,3 13-32 16,5 3-24-16,9 1-11 16,9 0-50-16,8-8-23 15,23-3-119-15</inkml:trace>
  <inkml:trace contextRef="#ctx0" brushRef="#br0" timeOffset="19033.71">24819 2344 111 0,'0'0'285'0,"0"0"-193"15,0 0 101-15,0 0-128 16,0 0-10-16,0 0 4 0,-71-8-31 16,60 15-25-16,5-1-3 15,3 3-3-15,3-1-5 16,0-1-1-16,3 0 7 15,13-5-1-15,1-2 3 16,1 0 12-16,2 0-4 16,-3-13 4-16,-3-5 7 15,-3 1 18-15,-6 0 2 16,-5 8-4-16,0 2-5 16,-4 4-15-16,-13 3-15 15,-5 0-14-15,-3 7-27 16,4 9-37-16,5 7-32 0,8-1-95 15,8-4-42-15,1-3-102 16</inkml:trace>
  <inkml:trace contextRef="#ctx0" brushRef="#br0" timeOffset="19371.12">25474 2298 317 0,'0'0'100'0,"0"0"21"16,0 0 43-16,0 0-133 15,0 0-31-15,0 0 0 0,-68 7-7 16,59 7 6 0,6 1-6-16,3-1 3 0,0-2 4 15,0-2-2-15,10-3 2 16,4-2 9-16,-1-5 11 15,-4 0 8-15,0 0-13 16,-2-6 10-16,1-12 10 16,-7-6-6-16,-1 7-9 15,0 1-2-15,0 8 17 16,-4 3-35-16,-14 5-1 16,-6 0-43-16,0 6-49 15,0 10-69-15,11 0-141 16</inkml:trace>
  <inkml:trace contextRef="#ctx0" brushRef="#br0" timeOffset="20030.86">26140 1649 606 0,'0'0'12'16,"0"0"66"-16,0 0-5 0,0 0 6 16,0 0-38-16,0 0 12 15,-3-65-52-15,34 40 3 16,2 3-8-16,-3 5-1 15,-11 8-5-15,-9 9 10 16,-3 0-11-16,-3 20 0 16,-1 18-3-16,-3 17 14 15,0 11-1-15,-4 7 1 16,-9-3-7-16,6-5 3 16,1-9-1-16,2-10 0 15,4-17-2-15,0-12 5 16,0-4 0-16,0-7-7 0,14-1-33 15,7-5 25-15,6 0 15 16,7-3 1-16,1-16 0 16,-4-3 1-16,-4 1 2 15,-12 5-2-15,-7 10 8 16,-8 3 24-16,0 3 9 16,-10 0-22-16,-18 20-17 15,-11 11 0-15,-5 6 17 16,8 4-12-16,8 2 4 15,6 3-6-15,8 3 7 16,6 4 7-16,7 0 1 16,1-2-11-16,0 0 5 15,6 0-13-15,4-9 10 16,-1-8 2-16,-6-9-12 16,-3-11 1-16,0-1 1 0,-6-1-2 15,-23-3 10-15,-15 3-11 16,-16-4-28-16,-18 1-53 15,-14-6-224-15,-20-3-146 16</inkml:trace>
  <inkml:trace contextRef="#ctx0" brushRef="#br0" timeOffset="22799.03">3053 4398 182 0,'0'0'123'0,"0"0"-122"16,0 0 107-16,0 0-7 16,0 0-65-16,0 0-8 15,0 0 6-15,-12-4 20 16,36-16-12-16,7-7-22 15,5-4-4-15,-3-3-14 0,-3 4 0 16,-8-1 6 0,-4-1-7-16,-11 3 9 0,-4 3 11 15,-3 4 4-15,-1 9-9 16,-17 10-1-16,-7 3-6 16,-8 24-2-16,-12 24-7 15,-4 17 0-15,1 11-1 16,8 3 2-16,12-4 9 15,11-5-9-15,14-11 0 16,3-11 5-16,0-9-5 16,0-8 2-16,0-4 17 15,0-1-11-15,-15 3 1 16,-13 3 1-16,-11 1-9 0,-6 1 8 16,-4-3-6-16,-6-4-3 15,0-9 6-15,10-7-7 16,6-10 10-16,14-1 14 15,7-6-2-15,15-17-5 16,3-8-14-16,6-2-2 16,21 2-2-16,14 6-3 15,1 16 1-15,2 9-5 16,2 13 8-16,-4 25 0 16,-1 15 1-16,-8 8 4 15,-2 3-2-15,-4-3-2 16,-4-4 1-16,-1-4-2 0,2-14-8 15,1-8-4 1,11-17-76-16,12-14-93 16,13-25-141-16</inkml:trace>
  <inkml:trace contextRef="#ctx0" brushRef="#br0" timeOffset="23226.73">3681 4521 532 0,'0'0'29'0,"0"0"132"15,-64-87-85-15,37 67-13 16,3 9-6-16,0 8-38 16,-1 3-5-16,-2 12-2 0,5 25-12 15,2 14-10-15,4 12 6 16,8 6-5-16,8-6 9 15,0-12-29-15,0-17 1 16,11-14 19-16,8-11 0 16,8-9 9-16,7-10 1 15,8-23 2-15,6-9 7 16,-3-7-7-16,-8-5-3 16,-7 0 6-16,-14 1-1 15,-8 10 2-15,-7 15 1 16,-1 14 4-16,0 12 47 15,0 2-28-15,0 4-20 0,-6 24-11 16,-6 17 0-16,-1 13 0 16,4 4 3-16,3-1-1 15,6 0-4-15,0-5 0 16,1-3-82-16,23-14-90 16,9-17-137-16</inkml:trace>
  <inkml:trace contextRef="#ctx0" brushRef="#br0" timeOffset="23712.74">3997 4827 336 0,'0'0'231'16,"0"0"-138"-16,0 0 78 15,0 0-53-15,0 0-71 16,0 0-25-16,-7-23-22 16,20 16-3-16,5 7 2 15,3 0-12-15,4 17-3 16,-1 16 11-16,-3 6-9 16,-9 7-15-16,-12-2 5 15,0-3 2-15,-8-5 21 16,-11-8-5-16,7-8 12 0,0-9 2 15,6-4-3-15,3-7 27 16,3 0 3-16,0 0 1 16,0-7 15-16,0-21 10 15,14-14-49-15,11-12-9 16,8-2-3-16,10 4 0 16,2 6 0-16,-2 16 2 15,-4 9 9-15,-8 15-7 16,-10 6-4-16,-3 0-1 15,-6 23 0-15,-8 15 1 16,-4 8-3-16,0 9 3 16,0-5-5-16,-13 3-51 15,-5-3-21-15,3-4-70 16,0-5-107-16,8-10-148 16</inkml:trace>
  <inkml:trace contextRef="#ctx0" brushRef="#br0" timeOffset="24043.83">4637 5193 446 0,'0'0'39'0,"0"0"105"16,0 0 35-16,0 0-56 15,0 0-65-15,0 0-23 16,-6 23-17-16,2 18-16 16,1 16 57-16,-3 9-9 15,-5-2-37-15,1-8-6 16,1-8-7-16,1-12-1 15,7-16-25-15,1-15-89 16,18-11-128-16,16-33-202 16</inkml:trace>
  <inkml:trace contextRef="#ctx0" brushRef="#br0" timeOffset="24343.7">4847 4891 635 0,'0'0'107'15,"0"0"-1"-15,0 0 31 16,0 0-71-16,0 0-55 16,0 0-1-16,0 0-10 15,0 0-4-15,0 0 3 16,0 0-7-16,6 0 6 16,5-7 0-16,5-5 2 15,-2-3-4-15,-4-8-8 16,-7-1 12-16,-3 2 9 0,0 3-7 15,-12 8 13 1,-6 5-4-16,2 6-6 0,-5 0 4 16,6 2-9-16,-1 12-5 15,5 1-12-15,8 4-77 16,3-7-104-16,3-5-257 16</inkml:trace>
  <inkml:trace contextRef="#ctx0" brushRef="#br0" timeOffset="24876.56">5201 4289 780 0,'0'0'42'0,"0"0"105"15,0 0-83-15,0 0-50 16,55-115-14-16,-12 67-25 16,-1 7-7-16,-6 15 22 15,-8 17 5-15,-7 9 0 16,-9 21-23-16,-6 31 12 16,-6 17 16-16,-3 11 0 15,-12 5 5-15,-4-1-1 16,2-8-4-16,7-9 0 15,7-14 3-15,3-12-3 0,0-12 16 16,19-9-9-16,5-9-5 16,0-8 7-16,9-3-2 15,4-4 6-15,-6-16-8 16,-4-2 4-16,-12 3 2 16,-7 6-3-16,-5 9 4 15,-3 4 25-15,0 0 6 16,-12 7-5-16,-15 20-36 15,-3 14 3-15,0 14-2 16,2 6-2-16,13 2-1 16,3-2 0-16,12-6 1 15,0-6-2-15,7-8-3 16,1-8-11-16,-2-11-30 0,-6-2-49 16,-6-4-5-16,-18-3-48 15,-4-4-139-15,1-6-26 16</inkml:trace>
  <inkml:trace contextRef="#ctx0" brushRef="#br0" timeOffset="25177.69">5875 5175 368 0,'0'0'243'0,"0"0"-138"16,0 0 72-16,0 0-42 15,0 0-73-15,0 0 1 16,-10 7-25-16,8 10-19 16,-1 11-17-16,0 11 5 15,-3 8 7-15,0-1-14 16,-4-2 2-16,4-6-6 15,-2-9-36-15,4-13-55 16,4-13-58-16,3-3-156 16,18-30-94-16</inkml:trace>
  <inkml:trace contextRef="#ctx0" brushRef="#br0" timeOffset="25431.87">6078 4807 505 0,'0'0'181'15,"0"0"-54"-15,0 0-13 16,0 0-54-16,0 0-45 16,0 0-5-16,0 43-5 15,0-29-2-15,0-4-3 16,6-6-2-16,1-4 2 16,1 0 0-16,-2 0 7 15,0-11-1-15,1-6-4 16,-7 1-2-16,0 6-11 15,0 7-9-15,-13 3-10 0,-4 17-71 16,-5 20-69-16,1 10-63 16,9-2-235-16</inkml:trace>
  <inkml:trace contextRef="#ctx0" brushRef="#br0" timeOffset="25632.9">6209 5203 900 0,'0'0'80'0,"0"0"62"16,0 0-68-16,0 0-74 0,0 0-2 16,0 0-19-16,51 7-31 15,-5-7-112-15,-1-9-210 16,-2-4-155-16</inkml:trace>
  <inkml:trace contextRef="#ctx0" brushRef="#br0" timeOffset="25783.8">6303 5324 318 0,'0'0'116'0,"0"0"56"16,0 0-14-16,0 0-80 15,0 0-46-15,0 0-32 16,-7 25-1-16,47-28-3 0,11-7-79 15,4-2-205-15,-3-4-85 16</inkml:trace>
  <inkml:trace contextRef="#ctx0" brushRef="#br0" timeOffset="25962.78">6718 5173 443 0,'0'0'181'0,"0"0"-91"16,0 0 66-16,0 0-58 15,0 0-62-15,0 0 1 16,-6 55-19-16,6-4 34 16,-6 14-45-16,-5 5-7 15,-8 3-1-15,0 1-98 0,-4-8-127 16,-2-16-236 0</inkml:trace>
  <inkml:trace contextRef="#ctx0" brushRef="#br0" timeOffset="26511.24">6154 4031 589 0,'0'0'88'16,"0"0"-42"-16,0 0 22 16,0 0-31-16,0 0-31 15,-18 89 48-15,18-56-40 16,3-9-10-16,9-9 10 16,3-7-12-16,4-6 5 15,5-2 33-15,9-14-17 16,1-16-3-16,2-8-10 15,0-4-7-15,-11 1 10 16,-4 2-12-16,-9 8 1 16,-6 12 8-16,-1 12-8 15,-5 5-2-15,4 2 0 16,5 16-19-16,3 18-3 0,10 11 22 16,-4 0 0-16,-9-7 1 15,-3-14-1-15,-6-8 2 16,0-5 2-16,-3-4-1 15,-16-5 18-15,-4-2-8 16,-12 0 7-16,-4-20 8 16,-6-8-13-16,-4-8-4 15,-3-5-6-15,2 2-1 16,4 7-4-16,15 13 0 16,10 10-4-16,12 9-17 15,9 22-98-15,0 24-112 16,13 14-13-16,20 2-112 15</inkml:trace>
  <inkml:trace contextRef="#ctx0" brushRef="#br0" timeOffset="26976.47">6873 4623 778 0,'0'0'125'16,"0"0"13"-16,0 0-60 15,0 0-47-15,0 0-31 0,0 0 0 16,112 25 6 0,-38-21 5-16,-2-4-11 0,-5 0-5 15,-7-4-40 1,-11-9-37-16,-18 2-27 0,-14 0-6 15,-17-2 42-15,0-1 46 16,-27-2 8-16,-9-4 12 16,-12-4 6-16,2 4 1 15,9 0 33-15,7 5 59 16,14 7 15-16,10 4-8 16,4 3-1-16,2 1-46 15,0 0-32-15,2 0-20 16,23 3-5-16,14 14-3 15,10 9 8-15,3 6 3 0,-13 2-3 16,-14 5 0-16,-17 3 0 16,-8 5-2-16,-24 6-8 15,-18 3-35-15,-10 4-77 16,0-4-4-16,1-9-119 16,2-12-106-16</inkml:trace>
  <inkml:trace contextRef="#ctx0" brushRef="#br0" timeOffset="27554.15">9082 4301 768 0,'0'0'44'16,"0"0"32"-16,0 0 33 0,0 0-24 16,0 0-63-16,-130 31-15 15,75-2-12-15,10 2 5 16,10 1-3-16,18-2 0 16,8 0-3-16,9 0 5 15,9-2-4-15,21-3 4 16,15 1-1-16,7-6 4 15,3 2-1-15,-3-2-1 16,-10-4 1-16,-12 4-4 16,-11-1 3-16,-10 5-1 15,-9 8-2-15,-6 7 6 0,-25 4-2 16,-23-2 1 0,-13-2 4-16,-15-8 2 0,-6-11-7 15,4-4 1 1,13-15 13-16,10-1-6 0,19-20 0 15,18-17-9-15,21-16-16 16,6-5-73-16,39 2-211 16,13 9-191-16</inkml:trace>
  <inkml:trace contextRef="#ctx0" brushRef="#br0" timeOffset="28933.82">9270 4659 534 0,'0'0'22'16,"0"0"143"-16,0 0-16 16,0 0-88-16,0 0-61 15,0 0 0-15,-42 66-13 16,36 1 13-16,0 8 7 16,2 0-5-16,4-21-1 15,4-13-1-15,13-15-6 16,11-14-3-16,11-12 6 15,10-7 3-15,3-22 0 16,2-12-4-16,-11-8-21 0,-7-4 9 16,-9 1 14-16,-12 3 2 15,-8 11 2-15,-7 13-2 16,0 14 3-16,0 11-3 16,0 6 0-16,-7 30-34 15,-2 12 14-15,3 15 14 16,6-3-1-16,0-11 6 15,6-15-20-15,16-11-12 16,8-15 17-16,9-8-21 16,10-19 23-16,2-18 7 15,1-13-38-15,-9-8 8 0,-7-5 37 16,-11-1 13 0,-8-2 58-16,-8-2 4 0,-2 0 20 15,-7 0-13 1,0 6 8-16,0 16-13 0,0 20-10 15,0 15 10-15,0 11-10 16,-3 0-44-16,3 0-23 16,-7 19-5-16,-2 25-15 15,-2 22 18-15,-2 16 3 16,1 8-1-16,-1 2 16 16,2-13-15-16,2-13 2 15,-1-24 3-15,7-22-3 16,3-12 0-16,0-8-2 15,0 0 5-15,0 0 20 0,3-5-11 16,19-24 0-16,11-7-9 16,10-10-6-16,2 8-8 15,-2 14-23-15,-4 11 1 16,-8 13-8-16,-7 2-17 16,-9 24-12-16,-9 11 23 15,-6 4 5-15,0 2 14 16,-21-6 6-16,-9-3 18 15,-10-5 1-15,-7-8 2 16,4-4 4-16,5-7-2 16,8-6 13-16,12-4 8 15,6 0-10-15,12 0-6 16,0 0-9-16,27-9-9 0,19-13-22 16,15-7-25-16,11-7-29 15,2-3 23-15,1 1 38 16,-10-2 24-16,-12 4 6 15,-16 0 4-15,-13 0 9 16,-15 2 37-16,-6 7-16 16,-3 8 2-16,0 6 19 15,0 10 12-15,0 3-12 16,0 0-17-16,0 0-12 16,0 0-18-16,0 0-14 15,0 0-3-15,0 0-6 16,0 8-1-16,0 9 7 15,0 14 3-15,0 5 0 16,0 7 4-16,9-4-3 0,6-3 0 16,0-5-1-16,-2-6 0 15,1-4 2-15,-4-2-2 16,-4-9 0-16,-6 5 3 16,0-3-3-16,-13 5 4 15,-10 0-4-15,-5-3-9 16,-5-2 2-16,3-5-29 15,-1-4-20-15,1-3-8 16,10 0-39-16,13-19-90 16,7-18-60-16,17-13-194 15</inkml:trace>
  <inkml:trace contextRef="#ctx0" brushRef="#br0" timeOffset="29618.53">10514 4771 212 0,'0'0'208'0,"0"0"-126"16,0 0 13-16,0 0-47 15,0 0 26-15,0 0-29 16,15 46-24-16,-6-39-6 16,4-3-12-16,7-2 11 15,5-2-9-15,8-6 1 16,-1-11 1-16,3-10-3 16,-5-4-4-16,-8-5-3 15,-7 1-6-15,-9 0 8 16,-6 9-4-16,0 5 5 15,-6 11 9-15,-9 6 1 0,-4 4 9 16,-11 4-19-16,3 21-4 16,-3 7 2-16,4 8 0 15,15 2-2-15,8 2 4 16,3-4-4-16,24-8-25 16,15-9-59-16,13-13-61 15,9-9 37-15,4-1 16 16,3-5 87-16,-3-10 9 15,-16 3 0-15,-14 3 27 16,-14 5 32-16,-15 2 1 16,-6 2 23-16,-3 0 0 15,-21 2-26-15,-9 9-28 16,-1-4 1-16,1-5-12 0,7-2 9 16,10 0 23-1,3-9 0-15,10-22-1 0,3-11-40 16,0-6-2-16,19-4-7 15,8 5-4-15,1 12-1 16,-2 9-17-16,-4 14 17 16,-4 12-5-16,-6 5-4 15,-9 38-7-15,-3 27 13 16,0 22 8-16,-30 17 2 16,-7 8 4-16,-2 3 2 15,-1-6-8-15,10-12 1 16,9-23 11-16,11-25 14 0,3-25 13 15,7-15 18 1,0-12-46-16,0-2 38 0,14-28 25 16,7-22-7-16,9-24-57 15,10-22-10-15,-1-4-4 16,4-1-34-16,0 11-46 16,-1 22-20-16,-9 21-107 15,-6 16-240-15</inkml:trace>
  <inkml:trace contextRef="#ctx0" brushRef="#br0" timeOffset="31453.06">11255 4632 289 0,'0'0'106'15,"0"0"51"-15,0 0 31 0,0 0-56 16,0 0-44-16,0 0-42 16,0-48-33-16,0 56-13 15,0 23-18-15,-6 14 18 16,-4 19 3-16,7-1-3 16,3-8 0-16,0-13 0 15,3-12-2-15,17-13-4 16,12-14 4-16,10-3-9 15,13-29 9-15,1-17-36 16,0-7-11-16,-11 2 29 16,-13 0 12-16,-6 7 8 15,-10 9 5-15,-9 15-4 16,-5 10 33-16,-2 8-2 0,0 2-32 16,0 16-7-16,0 16-19 15,-6 15 21-15,6 3 5 16,0 0-17-16,11-8-5 15,14-9-14-15,5-13-2 16,4-19 18-16,17-1-8 16,10-20-21-16,3-11-48 15,-4-6 59-15,-8-8-35 16,-17 2 39-16,-6 1 34 16,-14 8 8-16,-6 10 51 15,-9 11 76-15,0 10 34 16,0 3-88-16,0 0-62 0,-5 3-19 15,-4 12-12 1,2 5 7-16,1 1 1 0,6-1-2 16,0 0 4-1,6-6-8-15,15-7 2 0,3-6-11 16,9-1 9-16,4-6-12 16,-6-16-21-16,-1-3 28 15,-12 2 14-15,-6-4 1 16,-9 2 0-16,-3 4 13 15,-6 2 14-15,-21 12 6 16,-10 7-13-16,-5 11-16 16,-7 25-4-16,4 13 0 15,3 11 0-15,14 4 0 16,14 0-2-16,14-10-1 0,17-13-21 16,25-16-33-16,16-18-1 15,18-7 6-15,0-10 3 16,-4-15 9-16,-11-5 40 15,-18 2 21-15,-13 5 105 16,-8-4-38-16,-12 8 74 16,3-2-53-16,-3 1-17 15,-1 3-43-15,-6 7 24 16,0 5-26-16,-3 5-11 16,0 0-17-16,0 2-19 15,0 23-21-15,-6 9 16 16,-3 13 5-16,6-3 0 15,3-5 0-15,0-15 1 0,0-11-1 16,0-6 0-16,0-7 2 16,0 0-1-16,15-12 1 15,6-19 4-15,7-12-6 16,5-14-9-16,0 2-1 16,-5 6 0-16,-8 15-26 15,-7 15 14-15,-4 16-14 16,-6 6-35-16,0 28-30 15,0 19 57-15,4 8 41 16,1-6-2-16,-2-11-8 16,7-16 5-16,-1-11 2 15,2-12 6-15,5-2 2 16,5-13 0-16,7-15 18 0,5-11-9 16,0-6 6-1,4-2 6-15,-3-1-7 0,0 9-6 16,-5 11 6-16,-15 13-16 15,-4 12 0-15,-7 3-3 16,4 3-14-16,3 15 9 16,4 4 5-16,-8-4 3 15,-3-5-8-15,-3-7 8 16,-3-6 0-16,0 0 5 16,0 0 0-16,0 0 14 15,0 0-4-15,-9-17-2 16,-14-3-7-16,0-3-6 0,-3 3-1 15,10 8 0 1,-4 9-2-16,4 3-5 0,-6 15-10 16,-2 22-9-16,3 14 20 15,4 8-29-15,13-1-11 16,4-7-34-16,7-16-31 16,22-14 16-16,4-13 26 15,13-8 55-15,8 0 12 16,1-20 3-16,-3-11-36 15,-10-8 31-15,-9-7 5 16,-4-6 26-16,0 3 31 16,-12 9-46-16,-7 18 57 15,-7 11 20-15,-3 9 37 16,0 2-69-16,0 0-54 0,0 4-2 16,-6 11-8-16,2 4 3 15,4 1 3-15,0-6-8 16,13-3 4-16,10-7 2 15,9-4 0-15,-2 0-5 16,1-12 1-16,-4-8-7 16,-10-2 12-16,-4-4-7 15,-10-3 10-15,-3 0 1 16,0 2 8-16,-10 7 16 16,-7 9 16-16,-9 11-22 15,-2 4-17-15,-12 25 1 16,1 10-3-16,4 10 13 15,9 5-13-15,5-2 0 0,15-1-7 16,6-3-13-16,30-11-27 16,35-4-36-16,35-11 52 15,27-15-218-15,3-7-305 16</inkml:trace>
  <inkml:trace contextRef="#ctx0" brushRef="#br0" timeOffset="31883.67">14195 4696 745 0,'0'0'18'16,"0"0"155"-16,0 0-125 0,0 0-24 16,0 0-6-16,91 0-14 15,-16 0 6-15,6 0-10 16,-4 0-13-16,-15 0-2 15,-9-8-15-15,-18-1-24 16,-12-2-13-16,-11 5 18 16,-12-8 22-16,0-3 17 15,-15-4 0-15,-11-3 10 16,0 1 31-16,-1 2 3 16,9 3 10-16,0 5-11 15,12 6 17-15,3 4 12 16,3 2-27-16,0 1 9 0,0 0-6 15,3 0-27 1,13 7-11-16,10 17-11 0,4 10 6 16,-5 4 4-1,-7 5 1-15,-15 7-1 0,-3 3 1 16,-24 3-3-16,-25-1 0 16,-15-6 3-16,-17-4-27 15,-10-7-60-15,-3-10-154 16,9-14-320-16</inkml:trace>
  <inkml:trace contextRef="#ctx0" brushRef="#br0" timeOffset="32728.55">16221 4500 371 0,'0'0'158'16,"0"0"-153"-16,0 0 57 16,0 0 59-16,0 0-66 15,0 0-46-15,13-11 22 16,17-11-7-16,12-9-17 16,4-5 1-16,-4-3-7 0,-14 3 3 15,-7-1 4-15,-15 4 2 16,-6 2 28-16,0 11-26 15,-13 8 0-15,-9 9-8 16,-4 3-4-16,-13 23 0 16,-7 14-9-16,4 10 9 15,9 6-5-15,11-2 5 16,5 2 0-16,13-5 1 16,4-4 0-16,0-3-1 15,1-4 0-15,5-5 2 16,-6-2 6-16,0 0-8 0,-13-2 0 15,-17 3 10 1,-7-8-6-16,-13-6 5 0,0-7-9 16,3-7 1-16,5-3 9 15,13 0-9-15,5-22 1 16,14-3 5-16,10-6-7 16,0 0-10-16,13 12 10 15,11 8 0-15,0 9 3 16,6 2-3-16,0 19 0 15,-2 19 10-15,2 14-6 16,-11 6 3-16,2 2 7 16,-6-3-11-16,-1 1 0 0,5-7-3 15,-2-5-2 1,12-11-2-16,13-16-79 0,19-14-100 16,18-5-127-16</inkml:trace>
  <inkml:trace contextRef="#ctx0" brushRef="#br0" timeOffset="33119.08">16943 4590 462 0,'0'0'13'16,"0"0"94"-16,-45-84-8 16,22 70-9-16,0 9 23 15,-10 5-47-15,-9 9-46 16,-10 23-19-16,0 14 12 15,4 11-6-15,8 0 5 0,17-2-12 16,11-7 3-16,12-12-6 16,0-10 3-16,23-14 0 15,6-7 0-15,13-5 4 16,10-12 6-16,6-18 4 16,1-9-12-16,-7-8 9 15,-10 1-9-15,-13 1 2 16,-6 7 6-16,-13 15 11 15,-7 12 20-15,-3 9 17 16,0 2-25-16,0 0-20 16,-7 7-13-16,-12 16-27 15,-7 12 27-15,4 14-1 16,-1 6-10-16,9 6-31 16,11 4-58-16,3-3-33 15,29-8-112-15,17-13 71 0</inkml:trace>
  <inkml:trace contextRef="#ctx0" brushRef="#br0" timeOffset="33552.74">17086 4934 503 0,'0'0'51'0,"0"0"144"16,0 0-88-16,0 0-52 0,0 0-55 15,0 0-4 1,18-9-4-16,6 9-38 0,-1 11-11 16,0 10-1-16,-8 1-14 15,-9 7 15-15,-6-8 1 16,0 0 16-16,-9-5 36 16,-3-4 4-16,-5-3 3 15,7-4 16-15,7-2 17 16,0-3 42-16,3 0 16 15,0-13 2-15,9-10-34 16,18-7-57-16,10-3 1 16,10 1 16-16,8 4-9 0,-6 5 14 15,-7 5 1 1,-9 9 7-16,-11 5 3 0,-11 4-33 16,-3 0-2-16,-7 16-3 15,-1 11 0-15,0 7 0 16,-6 10 2-16,-11-2-2 15,-7-2-21-15,3 0-55 16,3-8-52-16,10-7-97 16,8-13-123-16</inkml:trace>
  <inkml:trace contextRef="#ctx0" brushRef="#br0" timeOffset="33766.3">17638 5153 611 0,'0'0'26'16,"0"0"180"-16,0 0-37 16,0 0-94-16,0 0-14 15,0 0-43-15,0 46-17 16,0-7 13-16,-7 6-11 16,-7-1-2-16,-1-3-1 15,-5-5-64-15,7-6-54 16,3-11-74-16,7-13-159 15</inkml:trace>
  <inkml:trace contextRef="#ctx0" brushRef="#br0" timeOffset="34265.11">18212 5032 866 0,'0'0'115'15,"0"0"-114"-15,0 0 85 16,0 0-73-16,0 0-10 16,-90 38-1-16,73-30 0 15,8-5-4-15,1-2-10 16,6-1 12-16,2 0 5 16,0-4-5-16,0-16-10 15,5-6-20-15,9 2-2 16,-4 5 27-16,-4 13 0 0,-3 2 5 15,-3 4-3 1,0 0 1-16,0 0-19 0,1 10-9 16,1 10 18-16,1 0 10 15,-2-1-3-15,-1-7-10 16,0-5 11-16,0-4 6 16,0-3-2-16,0 0 10 15,0 0 11-15,0 0 46 16,0-2-1-16,0-10-18 15,0-5 16-15,0 1-31 16,0 3 3-16,3 6-12 16,4 4-17-16,0 3-7 0,2 0-3 15,1 0-17 1,0 17 16-16,-5 14-14 0,-5 8 7 16,-21 9 0-16,-19 4-15 15,-9 2-48-15,-2-7-43 16,5-6-61-16,11-12-114 15</inkml:trace>
  <inkml:trace contextRef="#ctx0" brushRef="#br0" timeOffset="34681.24">19063 4702 710 0,'0'0'32'0,"0"0"-32"16,-103-85 69-16,74 74 9 16,2 8-40-16,-3 3-38 15,-1 22-2-15,-4 24-12 16,5 15 6-16,10 7-1 16,11-3 4-16,9-10-1 15,0-16-14-15,21-12-6 16,9-13 11-16,7-14-3 15,1 0 18-15,3-14 13 16,-2-18-9-16,-4-6 10 16,-3-8 15-16,-11-10 7 15,-5-1 21-15,-5 5-21 0,-5 12 9 16,-6 20 11 0,0 13 2-16,0 7-34 0,0 2-24 15,-3 24-27-15,-8 18 20 16,-1 12-1-16,0 5 3 15,5-2-9-15,1-3-41 16,3-6-43-16,3-8-84 16,0-16-182-16</inkml:trace>
  <inkml:trace contextRef="#ctx0" brushRef="#br0" timeOffset="35098.71">19258 4959 531 0,'0'0'75'0,"0"0"133"0,0 0-77 15,0 0-78-15,0 0-33 16,0 0-20-16,19 0-17 16,11 11 0-16,1 8-7 15,-4 2-23-15,-7 3 15 16,-7 1 13-16,-10-5 13 15,-3 0-2-15,0-5 8 16,-9-5 0-16,-6-2 0 16,6-5 12-16,3-3-9 15,3 0 8-15,0 0 40 16,3 0 10-16,0-20 9 0,12-11-66 16,15-7 6-16,7 1-12 15,2 7 8-15,-5 15-6 16,-9 8 10-16,-2 7 3 15,-7 0-13-15,-4 10-4 16,-2 18-15-16,-7 11 17 16,0 6-1-16,-14 7-5 15,-11-4-8-15,-11 0-28 16,-6-4-79-16,0-8-139 16,12-12-107-16</inkml:trace>
  <inkml:trace contextRef="#ctx0" brushRef="#br0" timeOffset="35429.71">19709 5320 532 0,'0'0'102'16,"0"0"86"-16,0 0-56 15,0 0-93-15,0 0-20 16,0 0-19-16,17-12-51 15,11 8-28-15,5 0-17 16,-2 4 4-16,-7 0 2 16,-10 0 35-16,-5 8 46 15,-9 8 8-15,0 6 1 0,-6 2 6 16,-20 5 1-16,-3 0 22 16,-4-2 47-1,3-4-4-15,6-3 28 0,7-7-41 16,11-7-31-16,6-2-28 15,0-4-8-15,32 0-27 16,13 0-41-16,20-13-170 16,16-8-193-16</inkml:trace>
  <inkml:trace contextRef="#ctx0" brushRef="#br0" timeOffset="35939.18">20541 5163 617 0,'0'0'7'16,"0"0"92"-16,0 0 20 15,0 0-80-15,0 0-7 16,0 0 22-16,-87 16-48 16,67-10-5-16,7-3-2 15,3 0-10-15,7-1-10 16,3-2-4-16,0 0-27 15,0-16 50-15,0-6-15 16,0-1-1-16,10 5 17 16,-1 5 0-16,-3 4 0 0,0 9-4 15,1 0-11 1,1 0-8-16,-2 12-47 0,-2 12 28 16,-1 1 35-16,-1-1-5 15,-2-5 1-15,0-10 4 16,0-1 8-16,0-8 6 15,-6 0 15-15,3 0 24 16,-3 0 46-16,6-6-19 16,0-8-1-16,0-6 0 15,0 1-34-15,0 3 10 16,6 7-19-16,-3 5-4 16,-2 4 21-16,-1 0-32 15,0 0-13-15,0 18-21 16,0 14 0-16,-13 13 17 15,-20 4 0-15,-13 2-12 16,-12-1 0-16,-5 1-50 0,-1-5-48 16,6-9-97-16,7-11-121 15</inkml:trace>
  <inkml:trace contextRef="#ctx0" brushRef="#br0" timeOffset="36546.4">21879 4973 581 0,'0'0'0'15,"0"0"86"-15,-11-86 38 16,-12 80-106-16,-10 6-13 16,-13 10 0-16,-10 24-2 15,-6 14-3-15,9 4 14 16,8 1-12-16,14-6-2 16,11-7-3-16,14-11-3 15,6-10 5-15,2-7-8 16,31-10 9-16,14-2 9 15,13-11-2-15,6-15 2 16,-2-10-5-16,-6-3 0 16,2-6 10-16,-12-2 26 0,-15 13 26 15,-14 11-9 1,-12 14-8-16,-7 9-7 0,0 0-42 16,-10 29-14-16,-19 11 5 15,1 13 6-15,1 6-3 16,9-1 6-16,2-5-42 15,10-3-45-15,6-10-75 16,13-13-133-16,29-15-113 16</inkml:trace>
  <inkml:trace contextRef="#ctx0" brushRef="#br0" timeOffset="36965.18">22169 5203 218 0,'0'0'238'16,"0"0"-191"-16,0 0 135 16,0 0-133-16,0 0 42 15,0 0-64-15,-43-19-27 16,55 19-2-16,18 0-47 16,10 0 23-16,5 4-35 15,-11 13-35-15,-9 3 64 16,-14 0-5-16,-11-2 22 15,0-2 15-15,-6-2 0 16,-12-2 7-16,-3-1 3 16,3-5 2-16,7-1 21 15,5-3-4-15,5-2 38 0,1 0 20 16,0-5 2-16,28-22 17 16,16-11-89-16,12-8-13 15,2 4 15-15,-8 12-2 16,-9 10 4-16,-11 13-2 15,-8 7-19-15,-9 5-3 16,-9 26-14-16,-4 13-1 16,-6 9 1-16,-18 3-45 15,-5-4-11-15,-1-3-20 16,0-8-102-16,12-14-129 16</inkml:trace>
  <inkml:trace contextRef="#ctx0" brushRef="#br0" timeOffset="37402.18">22805 5336 604 0,'0'0'3'0,"0"0"56"16,0 0 9-16,0 0-35 15,0 0-24-15,0 0-9 16,-50 0-36-16,70 0-69 15,13 3 40-15,10 7 50 16,-8-3-33-16,-8 3 7 16,-13-6 31-16,-10 1 10 0,-4 6 3 15,0-2 0 1,-15 8 16-16,-7-1 14 0,-2-3 30 16,5-4 15-16,-2 0-17 15,12-3-12-15,4-4-14 16,5-2-27-16,0 3-8 15,0 3-7-15,0 7-6 16,11 7 9-16,2 5 4 16,4 2 0-16,-8-4 3 15,-5-4-3-15,-4-1 0 16,-6-2 0-16,-21 0 1 16,-10-3 12-16,-8-2-10 15,-3-5 3-15,3-4-10 16,3-2 4-16,4 0-27 15,13-8-53-15,17-18-149 0</inkml:trace>
  <inkml:trace contextRef="#ctx0" brushRef="#br0" timeOffset="37918.75">23549 5135 433 0,'0'0'240'0,"0"0"-233"16,0 0 94-16,0 0 0 16,0 0-40-16,0 0-46 15,-85 68-10-15,73-60-5 0,-2-3 3 16,10-5 4-16,1 2-7 16,3-2 0-16,0 0 5 15,0-10-3-15,10-14-2 16,5-2-6-16,-3 9 6 15,-4 8 0-15,-7 8 0 16,-1 1 0-16,0 0-3 16,0 3-18-16,0 16-23 15,0 10 26-15,0 2 18 16,0-4 0-16,0-8 0 16,0-7 0-16,0-4-2 15,0-7 7-15,0-1-4 16,0 0 3-16,0 0 2 0,0 0 18 15,0 0 9-15,0-4 32 16,2-15 12-16,12-8-57 16,3 4-9-16,1 3 4 15,-4 10-14-15,-4 7 9 16,-6 3-10-16,1 0-6 16,-2 10-8-16,-2 16-1 15,-1 9 11-15,-3 4 0 16,-22 4-7-16,-12 0 2 15,-8 3-71-15,-17 2-34 16,-2-9-150-16,5-8-250 16</inkml:trace>
  <inkml:trace contextRef="#ctx0" brushRef="#br0" timeOffset="38682.75">24612 5157 1015 0,'0'0'35'0,"0"0"103"15,0 0-10-15,0 0-74 16,0 0-8-16,0 0 1 15,-22 18-23-15,22-16-7 16,0-2-2-16,0 0-15 16,9 0 2-16,15-14-2 15,-1-6 0-15,1 1 4 16,-12 6 0-16,-9 6 2 16,-3 7-4-16,0 0-1 15,-1 0-2-15,-26 15-23 16,-7 14-12-16,-8 7 28 0,7 4-13 15,13-7-19 1,12-10 9-16,4-7-16 0,6-12 11 16,0 0 8-16,13-4 0 15,15 0 28-15,10-4 0 16,-1-12 4-16,-2-8-2 16,-12 4-2-16,-6-4 9 15,-11-1-9-15,-6 7-6 16,0 3 6-16,-24 12-30 15,-9 3-70-15,-1 10-21 16,1 15-10-16,11 9-46 16,12 2-53-16,10-5-80 15</inkml:trace>
  <inkml:trace contextRef="#ctx0" brushRef="#br0" timeOffset="39002.15">25436 5271 330 0,'0'0'529'0,"0"0"-524"15,0 0 132-15,0 0-100 16,0 0-37-16,-88-11-7 16,59 25 4-16,16 0-7 15,7-2-1-15,6-1 2 16,3-2-9-16,19-5 12 15,11-3 2-15,7-1 4 0,-2 0 4 16,-7-14-4 0,-6-4 0-16,-10-4 12 0,-5 0-7 15,-10 0 0-15,0 5 1 16,0 6-6-16,-17 8-21 16,-6 3-68-16,1 11-61 15,3 12-7-15,9 4-70 16</inkml:trace>
  <inkml:trace contextRef="#ctx0" brushRef="#br0" timeOffset="39313.37">26180 5240 56 0,'0'0'817'0,"0"0"-801"16,0 0 141-16,0 0-124 15,0 0-33-15,0 0-6 16,-12-2-8-16,9 21 13 16,3-2-9-16,0-3 6 15,1-5-3-15,7-6 2 16,-2-3 3-16,-2 0-1 16,-2 0 3-16,-2 0 15 15,1-9-3-15,-1-11-5 16,0-10-2-16,-1 2-4 0,-13 9-2 15,2 9-5-15,-2 5-19 16,0 5-51-16,1 11-98 16,10 10-98-16,3 1-102 15</inkml:trace>
  <inkml:trace contextRef="#ctx0" brushRef="#br0" timeOffset="39904.44">27043 4607 781 0,'0'0'21'0,"17"-101"65"15,-8 66-10-15,-5 13-38 16,2 12 0-16,-3 8 8 15,2 2-45-15,14 0-1 16,19 0-6-16,20 6 1 16,20 10 0-16,5 3-1 15,-3-1 0-15,-13-3-1 16,-17-2-7-16,-24-3 8 16,-21 9-32-16,-5 12-20 15,-33 15 38-15,-16 10 20 16,-6 1 2-16,4-1-2 15,5-10 0-15,10-5 3 0,14-7-3 16,11-4 0-16,11-5-1 16,0-4 2-16,9-2-1 15,16-8 1-15,7-1-1 16,5-4 10-16,3-5-9 16,-1-1 2-16,-6 0 4 15,-6 0-7-15,-12 0 9 16,-7-1-5-16,-6 1 11 15,-2 0-2-15,-6 16-13 16,-24 21 0-16,-16 16 0 16,-9 10 18-16,-2 0-15 15,11-2-3-15,7-1 1 0,9-10 2 16,11-4-3-16,4-9 0 16,6-8-1-16,0-10 0 15,-9-4 0-15,-14-6-1 16,-27-2-85-16,-22-5-70 15,-24-2-87-15,-19-6-137 16</inkml:trace>
  <inkml:trace contextRef="#ctx0" brushRef="#br0" timeOffset="43872.05">4795 4796 17 0,'0'0'57'16,"0"0"31"-16,0 0 8 16,0 0-37-16,0 0-30 15,0 0-17-15,0 0 7 16,0 0-9-16,-6 8 3 15,6-7 2-15,0-1-6 0,0 0 23 16,0 0-3-16,0 9-13 16,0 10-8-16,0 12-5 15,0 5 13-15,0 0-15 16,0-3 2-16,9-13-6 16,6-4 2-16,-6-11-6 15,3-5 6-15,1 0 2 16,-2-18 3-16,-2-7 13 15,-6 0-14-15,-3 0 11 16,-3 7-11-16,-20 3 10 16,-8 9 5-16,-6 6 40 0,-2 0-19 15,6 4-15-15,5 17 16 16,10 6-16-16,9 2-24 16,9 5 1-16,0-5-7 15,19-9 6-15,8-8-2 16,6-6-1-16,-2-6 6 15,-4 0 5-15,-3-11-7 16,-6-6 0-16,-6 2 10 16,-3-2-8-16,-8 6 4 15,-1 1 9-15,-3 0 11 16,-16 0 18-16,-2 1-35 16,3 4-10-16,5 5-10 15,13 2-93-15,0 17-231 16</inkml:trace>
  <inkml:trace contextRef="#ctx0" brushRef="#br0" timeOffset="51784.01">17377 5542 134 0,'0'0'13'15,"0"0"-5"-15,0 0 45 16,0 0-17-16,0 0-29 16,0 0-2-16,0 0-4 15,0 0 3-15,0 0-4 0,0 0-3 16,0 0 2-1,7 0-36-15,6 0-65 0,10 3-16 16</inkml:trace>
  <inkml:trace contextRef="#ctx0" brushRef="#br0" timeOffset="52217.71">19605 5595 92 0,'0'0'0'16</inkml:trace>
  <inkml:trace contextRef="#ctx0" brushRef="#br0" timeOffset="66748.3">3438 7515 36 0,'0'0'271'15,"0"0"-264"-15,0 0 111 16,0 0-3-16,0 0-55 16,0 0 18-16,0 0-22 15,0 0-29-15,-55-1-14 0,55 1 1 16,0 0-14-16,13 0-1 16,9 0-1-16,1 0 2 15,7 3 8-15,-8 0-7 16,-4-3-1-16,-8 0-7 15,-5 0-3-15,-5 0-5 16,0 2 1-16,0 0 7 16,-3-1-17-16,-18 3-22 15,-12 6-5-15,-9 0-4 16,-2 3 23-16,2 1 19 16,6-1 5-16,11-3 8 15,4-3 3-15,9-2 1 0,7-2 1 16,4-3 8-16,1 0 6 15,0 0 17-15,0 0-10 16,0 0-1-16,0 1 4 16,0-1-9-16,0 0-7 15,0 0-3-15,0 0-8 16,0 0 3-16,0 0-5 16,0 3 0-16,0-3 0 15,0 0 2-15,0 0-2 16,0 0 0-16,0 0 2 15,0 0 1-15,0 0-3 16,0 0 0-16,0 0 2 16,0 0-2-16,0 0 0 0,0 0-5 15,0 0 5-15,0 0-4 16,0 0 0-16,0 0-5 16,0 0-5-16,0 0-6 15,0 0 8-15,0 0 5 16,0 0 7-16,0 0 1 15,0 0-1-15,0 0 5 16,0 0 0-16,0 0-2 16,0 3 0-16,0 19-3 15,1 17 0-15,7 17 0 16,1 13 32-16,-2 3-10 16,-4 2-2-16,-3-5-5 15,0-1-5-15,-7-7 8 16,-5-8-4-16,1-12 6 0,3-12-1 15,3-14 19-15,2-8-23 16,3-4 3-16,0-3-10 16,0 0-8-16,3 1 2 15,18 0 4-15,7-1 18 16,8 0-5-16,10 0-19 16,11-5-14-16,10-11-114 15,-3-7-102-15,-7-8-128 16</inkml:trace>
  <inkml:trace contextRef="#ctx0" brushRef="#br0" timeOffset="66928">3272 8003 509 0,'0'0'83'0,"0"0"-5"16,0 0-25-16,0 0-47 15,133-67-3-15,-66 51-3 16,3 4-2-16,-6 10-142 16,-14 1-276-16</inkml:trace>
  <inkml:trace contextRef="#ctx0" brushRef="#br0" timeOffset="67459.27">3915 7989 449 0,'0'0'69'0,"0"0"16"16,0 0 34-16,0 0-119 16,0 0-14-16,-82-31-71 15,54 51 32-15,5 5 22 16,7 3 24-16,13-8 2 15,3-1-11-15,0-8-10 16,9-5 16-16,10-6 4 0,2 0 6 16,6-9 31-16,0-15 22 15,0 2-14 1,-2-4-18-16,-1-2-3 0,-12 6 16 16,-2 2 11-16,-2 9 23 15,-7 2-2-15,-1 9 3 16,0 0-43-16,0 6-26 15,0 26-17-15,-6 20 5 16,-4 23 12-16,4 18 5 16,0 7-5-16,0 2 3 15,3-5-3-15,0-10 1 16,-3-15 0-16,-3-18 4 16,0-14 10-16,-7-15 35 15,-4-11 5-15,1-8-5 16,-8-6-16-16,2-3-11 0,-2-26-4 15,4-20-14-15,7-15-5 16,13-5-3-16,3-1-53 16,24 11-13-16,18 12-2 15,16 5-43-15,3 9-106 16,-7 10-124-16</inkml:trace>
  <inkml:trace contextRef="#ctx0" brushRef="#br0" timeOffset="67744.78">3135 8503 513 0,'0'0'111'0,"0"0"98"15,0 0-149-15,0 0-60 16,0 0 6-16,134-25 14 15,-20 12 3-15,29-1-13 16,15 2-10-16,9 3 0 16,-6 3 1-16,-15 1 3 15,-28 0-8-15,-33 2-2 16,-40 2-38-16,-26 1-7 16,-19 0-47-16,-16 0-15 15,-23 10-53-15,-13 0-166 0</inkml:trace>
  <inkml:trace contextRef="#ctx0" brushRef="#br0" timeOffset="68293.37">6284 7464 383 0,'0'0'30'0,"0"0"23"16,0 0 145-16,0 0-48 15,0 0-67-15,0 0-38 16,-93 9-45-16,35 35 8 16,3 4 20-16,16 2-12 15,14-5-8-15,17-5-8 16,8-3-5-16,11-5 5 0,25-2-4 15,13-5 4-15,6-2 2 16,0-3 1-16,-7-2 0 16,-8-1 1-16,-16-3-4 15,-12 2 0-15,-12 1-1 16,-3 6 1-16,-37 3 12 16,-11 7-12-16,-22-3 6 15,-5-6-4-15,1-5-2 16,11-8 3-16,17-11-10 15,25 0 7-15,24-28-84 0,18-20-190 16,40-10-322 0</inkml:trace>
  <inkml:trace contextRef="#ctx0" brushRef="#br0" timeOffset="69236.38">6582 7830 493 0,'0'0'70'16,"0"0"12"-16,0 0 71 16,0 0-65-16,0 0-20 15,0 0 9-15,0 3-24 16,0-3 15-16,0 0-12 16,0 0 4-16,0 0-12 15,0 0-18-15,0 0-2 0,0 0-22 16,0 0-4-16,0 0 21 15,0 0-5-15,0 0 5 16,0 0 23-16,0 0 3 16,0 0-22-16,0 0-22 15,0 0-1-15,0 0-8 16,0 0-9-16,0 13-13 16,0 11-28-16,3 14-13 15,9 12 57-15,6 0-34 16,1-9 12-16,4-12-26 15,-1-17-25-15,5-7 27 16,-2-5 9-16,8-17 24 0,0-16 17 16,3-6-8-16,-5-7 8 15,-1 0 5 1,-8 2 2-16,-5 4 0 0,-4 10 5 16,-4 16-6-16,-6 11 0 15,0 3-6-15,4 27-35 16,4 13 16-16,4 9 23 15,10-3 2-15,2-16 0 16,6-7-1-16,0-15-1 16,8-8-1-16,1-11-8 15,0-20 10-15,-2-11 2 16,-4-8-1-16,-8-3 4 16,-7-2 12-16,-6-5 38 15,-1-1 8-15,-7-3-10 16,-7 10 6-16,0 15 0 0,0 17-11 15,0 15 8-15,0 7-38 16,-7 13-17-16,-13 31-17 16,-2 15 13-16,-5 13 2 15,9 7 2-15,0-3-1 16,9-4 1-16,-1-13 3 16,7-18-1-16,3-15 1 15,0-13-1-15,0-9 2 16,0-4-3-16,0 0 0 15,0 0 11-15,7-12 0 0,14-16-5 16,9-8-7 0,0-4-2-16,-2 5 2 15,-10 10-11-15,-6 10-2 0,-6 11 11 16,-6 4-6-16,0 0 6 16,0 0-21-1,0 4-22-15,0 8 9 0,7 2 26 16,-1 1 4-16,-1-5 1 15,-2-3 0-15,0-3 5 16,-3-4-8-16,0 0 0 16,0 3 2-16,0-3-19 15,0 0-7-15,0 0-19 16,0 0-25-16,0 5-8 16,0 0-48-16,-11 4-79 15,-11 5-31-15</inkml:trace>
  <inkml:trace contextRef="#ctx0" brushRef="#br0" timeOffset="69904.36">7283 7850 260 0,'0'0'84'0,"0"0"1"16,0 0 80-16,0 0-27 16,0 0-76-16,0 0-4 15,82-57-2-15,-43 49-35 16,3 8-13-16,7 0-8 15,-4 11-5-15,1 17 4 0,-13 5-13 16,-14 7-26 0,-13-2-13-16,-6-1 6 0,-36-3 16 15,-16-5 27-15,-15-3 4 16,-9-3 20-16,1-9 15 16,8-5 31-16,12-9-20 15,19 0-27-15,14 0-2 16,17-17-17-16,11-9-73 15,36-10-204-15,24-6-293 16</inkml:trace>
  <inkml:trace contextRef="#ctx0" brushRef="#br0" timeOffset="70355.06">7738 8035 570 0,'0'0'18'0,"0"0"37"16,0 0 48-16,0 0-62 15,0 0-17-15,91-43-23 16,-42 7-1-16,-1-1-68 16,-2-5 23-16,-7 1 5 15,-9 5 16-15,-8 5 24 16,-13 11 4-16,-6 8 20 15,-3 7 36-15,-6 5 0 16,-16 0-32-16,-5 17-22 0,-1 5-2 16,5 3-4-16,10-1 0 15,10-1-1-15,3-2-7 16,9 0 8-16,21-1 2 16,4 0 1-16,9-6-2 15,-4-1 7-15,-9-5-6 16,-14-3-1-16,-10-1-1 15,-6-1-12-15,-13 3-2 16,-29 5-100-16,-10-2-10 16,-6 1 48-16,7-6 41 15,11-4 35-15,10 0-8 16,18-12-40-16,12-16-14 16,12-8-38-16,40-6-58 15</inkml:trace>
  <inkml:trace contextRef="#ctx0" brushRef="#br0" timeOffset="70984.92">8287 7758 156 0,'0'0'119'16,"0"0"-22"-16,0 0-13 16,0 0-26-16,0 0 18 15,0 0 1-15,30 38-21 16,-21-27-8-16,4-5-32 16,7-3-7-16,5-3 6 15,8 0-5-15,3-9 4 16,-1-8-13-16,-2-4 3 15,-13 1 3-15,-7 6-7 16,-7 0-3-16,-6 8-8 16,0 6-2-16,-3 0 5 0,-21 12-24 15,-4 13 32-15,-2 11-5 16,8 3 7-16,8-3-4 16,11-2 0-16,3-6-14 15,24-8-59-15,24-4-35 16,23-7 13-16,16-7 28 15,4 0 8-15,-3-1 2 16,-15 5 55-16,-25-1 4 16,-23-2 57-16,-19 0-13 15,-9 4-1-15,-34 3 69 16,-14 1-80-16,-7 0-23 16,4-5 43-16,11-6 63 15,10 0-21-15,15 0-1 0,11-19-25 16,7-16-39-16,22-9-29 15,20-9-4-15,7 7-5 16,0 13-25-16,-7 11 20 16,-12 14 9-16,-11 8-2 15,-12 20 0-15,-3 26-5 16,-4 16 12-16,0 8 2 16,-18 9-2-16,0-2 9 15,-3-9-6-15,9-10 15 16,2-19 32-16,4-22-19 15,3-9 17-15,3-8-15 16,0-11 4-16,19-33 13 0,17-16-50 16,16-20 5-16,2-11-10 15,4 1-30-15,-1 5-33 16,-8 15-3-16,-4 24-35 16,-11 22-56-16,-10 15-159 15</inkml:trace>
  <inkml:trace contextRef="#ctx0" brushRef="#br0" timeOffset="71983.05">9515 7804 670 0,'0'0'256'16,"0"0"-128"-16,0 0 11 16,0 0-49-16,0 0-90 0,0 0-15 15,-14 26-1 1,14 4 8-16,0 7 7 0,0-6-22 15,4-5-30-15,13-8-7 16,1-11 10-16,6-7 12 16,1 0 24-16,-1-15 3 15,4-10 6-15,-5-8 1 16,2-6 4-16,-1-1 6 16,-5-4-5-16,-5 13 0 15,-2 8 15-15,-5 15 0 16,-4 8-13-16,3 0-3 15,0 20-26-15,9 8 16 0,3 0-20 16,-1-5-39 0,6-4 26-16,3-11 7 0,2-6 8 15,-1-2 28-15,4-6 0 16,-1-13 6-16,0-5-6 16,1-1 2-16,-1-4 8 15,0 7-10-15,-5 5 0 16,2 9 0-16,-5 8 5 15,1 0-4-15,2 4-1 16,2 11 0-16,-4-1 0 16,0-2 0-16,-8-4 0 15,-4 0-1-15,-1-4 2 16,-1-4 2-16,0 0 0 16,4 0 1-16,4-7 20 15,2-6-20-15,2 1-4 0,-3-2 2 16,-5 3-2-16,-4 6 1 15,-4 1-1-15,-2 1 0 16,-3 3 6-16,0 0-2 16,0 0 10-16,0 0 24 15,-11 0-11-15,-5 0-7 16,-5 0 1-16,-3 0-8 16,-2 9 18-16,0 7-19 15,2 4 5-15,3 5-4 16,5 3-9-16,8 3-4 15,8-5-7-15,5-6-16 16,20-4-27-16,8-8 17 16,13-8 16-16,8-2-7 15,10-16-19-15,6-3 17 0,-6-3-75 16,-9-2 70-16,-16-2 15 16,-15-1 8-16,-15 10 8 15,-6 7 12-15,-3 5 39 16,0 7 28-16,-15 0-56 15,-6 10-23-15,2 7 0 16,4-3-3-16,7-3 1 16,4-5 0-16,4-1-11 15,0-2-3-15,15-3 11 16,4 0 1-16,4 0 1 16,-1-10-44-16,-6 0 2 0,-5 0 21 15,-8 7 24 1,-3 3 1-16,0 0 19 0,-10 0-1 15,-16 3 0-15,-13 13-10 16,-7 5 32-16,1 8-14 16,5 4 34-16,9-2 3 15,17-2 17-15,14-1-57 16,0-6-24-16,42-6-5 16,27-13-67-16,26-3-203 15</inkml:trace>
  <inkml:trace contextRef="#ctx0" brushRef="#br0" timeOffset="73483.53">27224 2067 441 0,'0'0'6'0,"0"0"32"16,0 0 98-16,0 0-60 15,0 0-67-15,0 0-9 16,0 0-19-16,-2 6 19 16,2 23 1-16,0 1 0 15,16-5 7-15,16-10-6 16,17-6 32-16,17-9 31 15,16-5-12-15,14-22 5 0,12-10-26 16,6-8-14 0,-1-2 5-16,-10 3-21 0,-21 10-2 15,-30 14-4-15,-23 11-41 16,-26 9-50-16,-8 7-123 16,-39 23-48-16,-25 9 104 15</inkml:trace>
  <inkml:trace contextRef="#ctx0" brushRef="#br0" timeOffset="73739.85">27333 2321 309 0,'0'0'107'0,"0"0"-64"16,0 0 91-16,0 0-103 16,0 0-16-16,0 0 8 15,-21 82 9-15,21-62-10 16,10-8-13-16,32-6 19 15,33-6 46-15,36-20 23 16,34-17-49-16,28-11-36 16,14-5-9-16,1-3 7 15,-8-1-9-15,-27 8-2 16,-42 12-16-16,-44 16-39 16,-37 18-40-16,-30 3-139 15,-31 16-210-15</inkml:trace>
  <inkml:trace contextRef="#ctx0" brushRef="#br0" timeOffset="75268.67">5332 9610 270 0,'0'0'54'0,"0"0"-44"15,0 0 101-15,0 0-51 16,0 0-26-16,0 0-17 16,-24 24 9-16,38-24 33 15,11-10 84-15,11-10-39 16,4-1-67-16,-4-5-11 16,-8 2-11-16,-8-1-10 15,-7 1 9-15,-10-2-14 16,-3 4 8-16,0 2-3 15,-9 9 4-15,-4 5 16 0,-4 6 8 16,-5 0-20-16,-5 23-10 16,-1 19-3-16,-2 16-6 15,0 13 3 1,12 9 6-16,5-4-10 0,7-1 7 16,4-14 0-16,-1-7 4 15,3-13-4-15,0-10 1 16,0-9 6-16,-6-2 1 15,-4-4 7-15,-5 1 5 16,-12 3-9-16,-6-3 6 16,-4-5-15-16,3-4 7 15,8-8 4-15,10 0-12 0,7 0 13 16,4-1-1-16,5-6-11 16,0-2 17-16,0 1-13 15,8-1-6-15,7 6 5 16,7 3-4-16,-4 0-1 15,-3 0 0-15,3 20 0 16,-3 6 8-16,1 10 5 16,-2 8 0-16,-4 4 15 15,-4 2-8-15,0 3 0 16,0-3-6-16,3-2-13 16,6-7-1-16,4-5 0 15,11-12-12-15,12-14-57 16,19-10-61-16,24-24-99 0,15-22-284 15</inkml:trace>
  <inkml:trace contextRef="#ctx0" brushRef="#br0" timeOffset="76108.89">6743 9894 377 0,'0'0'29'0,"0"0"110"16,0 0-4-16,0 0-76 16,0 0 10-16,-6-76-6 15,-13 54-6-15,-8 2-23 0,-7 1-4 16,-11 11-9-16,-7 8 4 16,-8 3-18-16,-4 31-6 15,1 15-2-15,5 10-2 16,19 8-1-16,11-5-2 15,19-6 0-15,9-12 2 16,9-11-2-16,19-13 6 16,17-15 0-16,7-5 4 15,5-13 7-15,7-16-2 16,-1-11-9-16,-2-2 11 16,-6-4-5-16,-10 2-4 15,-12-1 4-15,-17 4 7 16,-13 7 16-16,-3 12-14 0,0 12 5 15,0 8 21-15,-6 2-25 16,-3 12-16-16,-3 21-13 16,-3 14 7-16,2 9 3 15,1 2-4-15,9 2-5 16,3 3-63-16,12-10-75 16,21-4-132-16,13-19-92 15</inkml:trace>
  <inkml:trace contextRef="#ctx0" brushRef="#br0" timeOffset="76739.56">7247 10178 10 0,'0'0'404'16,"0"0"-385"-16,0 0 46 15,0 0 31-15,0 0-12 0,0 0-28 16,-38 15 18-16,9-6-29 16,-1-1-16-16,2-6 20 15,4-2-6 1,5 0 2-16,5 0-14 0,4-14-2 16,10-3-22-16,0-8-7 15,21 1-6-15,15 4-24 16,10 7 28-16,0 13-27 15,-9 2-11-15,-7 23 10 16,-18 11-4-16,-12 4 17 16,0 6 1-16,-31-3 3 15,-8-4 13-15,-4-2 0 0,-5-4 0 16,5-8 20-16,4-8 7 16,9-10 19-16,5-7-7 15,8 0-19-15,4-13 6 16,10-17-26-16,3 1-6 15,6-1-6-15,15 11 5 16,4 10 5-16,2 6 2 16,1 3-1-16,-2 17-4 15,1 16 0-15,1 11 3 16,-4 7 1-16,-5 3-27 16,4-1-72-16,-1-10-136 15,5-14-165-15</inkml:trace>
  <inkml:trace contextRef="#ctx0" brushRef="#br0" timeOffset="76911.52">7829 10319 649 0,'0'0'259'0,"0"0"-111"16,0 0-29-16,0 0-94 15,0 0-25-15,-22 111-4 16,2-38 1-16,1-1-53 15,4-4-56-15,12-5-84 16,3-20-170-16</inkml:trace>
  <inkml:trace contextRef="#ctx0" brushRef="#br0" timeOffset="77262.95">8827 10037 621 0,'0'0'86'15,"0"0"177"-15,0 0-179 16,-121-21-71-16,57 50-13 16,-3 10-1-16,16 2-6 15,12-2 6-15,17-8-33 16,16-4-7-16,6-8-24 16,18-9 3-16,25-7 42 15,5-3 2-15,7-17 11 0,0-13 7 16,-5-3 2-1,-6-6 19-15,-8 0 27 0,-3 3 12 16,-11 2 17-16,-8 14-28 16,-7 11 18-16,-7 6 10 15,0 3-30-15,0 9-47 16,0 21-21-16,0 11 21 16,0 10-5-16,0 2 2 15,-7 1-64-15,7 2-72 16,0-11-93-16,0-9-202 15</inkml:trace>
  <inkml:trace contextRef="#ctx0" brushRef="#br0" timeOffset="77584.81">9137 10222 623 0,'0'0'243'16,"0"0"-56"-16,0 0-80 15,0 0-54-15,0 0-26 16,0 0-19-16,-9 68-8 15,6-34 4-15,3-1-8 16,0-4-40-16,3-1-55 16,14-15-25-16,5-10-15 15,8-3 36-15,6-24 53 16,1-5 40-16,-4-8 10 16,1 1 54-16,-10 0 61 15,-3 8-9-15,-9 10-28 16,-8 8 23-16,-4 10-8 15,0 0-32-15,0 0-35 0,0 19-26 16,0 11-11-16,-7 13 5 16,-5 8 2-16,-3 13-75 15,3 6-78-15,9-8-114 16,3-9-209-16</inkml:trace>
  <inkml:trace contextRef="#ctx0" brushRef="#br0" timeOffset="77765.28">9868 10423 943 0,'0'0'129'0,"0"0"11"15,0 0-38-15,0 0-61 16,0 0-40-16,-3 112-2 16,-19-48 1-1,-5-6-75-15,-5 0-52 0,6-4-43 16,6-13-153-16,17-22-257 15</inkml:trace>
  <inkml:trace contextRef="#ctx0" brushRef="#br0" timeOffset="78133.17">10529 9944 730 0,'0'0'83'0,"0"0"84"15,0 0-71-15,-121-63-90 0,75 63 12 16,4 7-18-16,9 19-5 16,8 8 0-16,9 1-1 15,11 2 2-15,5-4 4 16,12-4-10-16,19-10 10 16,2-7-3-16,3-12 3 15,0 0 4-15,-2-17-1 16,-1-7 12-16,1-5-11 15,-5-5 15-15,-1-2 30 16,-4 11-3-16,-11 7 7 16,-7 10 15-16,-6 8-12 15,0 0-14-15,0 19-42 0,0 20-11 16,0 12 9 0,0 4 2-16,0 5-6 0,-3-1-55 15,3-3-121-15,3-7-36 16,22-19-267-16</inkml:trace>
  <inkml:trace contextRef="#ctx0" brushRef="#br0" timeOffset="78643.5">10966 10176 621 0,'0'0'234'16,"0"0"-52"-16,0 0-73 15,0 0-59-15,0 0-13 16,97-33-37-16,-38 22-1 15,7-3-7-15,-9 8-64 16,-11 0-33-16,-13 1-43 0,-17 5-108 16,-16 0-2-16,-10 0 98 15,-23 0 141-15,-12 8 19 16,-7 1 108-16,-3-1-16 16,3-2 22-16,7 1 12 15,6-2-4-15,10 0-29 16,12-2-25-16,8 4-12 15,3-1-45-15,-1 7-11 16,-1 4-9-16,2 7 9 16,0-2-1-16,0 2 1 0,2-4 0 15,1-8 3 1,3-5-3-16,0-4 0 0,0-3 13 16,0 0 27-16,16 0 20 15,11 0 6-15,9-10-21 16,8-2-6-16,6 1-25 15,-1 5-10-15,-7 3 0 16,-8 3-4-16,-10 0 0 16,-9 6-4-16,-5 14-6 15,-10 3 8-15,0 6 3 16,-31 8-1-16,-15 2 12 16,-14-2-11-16,-16-7 0 15,-6-4-1-15,3-3-37 16,6-7-38-16,13-5-79 15,11-11-221-15</inkml:trace>
  <inkml:trace contextRef="#ctx0" brushRef="#br0" timeOffset="79408.75">11958 10405 352 0,'0'0'184'16,"0"0"-95"-16,0 0 106 16,0 0-91-16,0 0-43 15,0 0-4-15,67-16-21 16,-61 20-20-16,-6 0-7 15,0-1-8-15,0 3 7 16,-9 5-7-16,-18 2 0 0,-1-4 8 16,-2-4-9-16,9-5 0 15,3 0 12-15,12-8-3 16,6-18 5-16,0-10-14 16,16-8-1-16,19 8-4 15,5 10-1-15,-4 9 0 16,-3 14 6-16,-5 3-7 15,-7 17 0-15,-12 19-3 16,-6 16 7-16,-3 9-4 16,-12-3 7-16,-15-5 0 0,-5-10 3 15,-3-7 1-15,1-12-2 16,9-12 2-16,8-1-1 16,11-11 15-16,6 0 0 15,0-3 8-15,3-24 25 16,22-14-31-16,8-14-16 15,6 3-4-15,-6 9 0 16,-11 16 15-16,-12 18-4 16,-2 8-1-16,-8 1-10 15,0 12-3-15,0 22-9 16,-6 16 11-16,-15 12 2 16,-16 4 3-16,-11-2-4 15,-7-2-1-15,-6-6-3 16,2-4-38-16,13-11-20 15,15-8-40-15,17-16-111 0,14-17-300 16</inkml:trace>
  <inkml:trace contextRef="#ctx0" brushRef="#br0" timeOffset="79604.6">13039 10328 956 0,'0'0'97'15,"0"0"-91"-15,0 0 21 0,0 0-27 16,0 0-77-16,0 0-121 16,107 44-325-16</inkml:trace>
  <inkml:trace contextRef="#ctx0" brushRef="#br0" timeOffset="79805.6">13919 10419 979 0,'0'0'0'15,"0"0"0"1,0 0-1-16,0 0-116 0,0 0-33 16,100 17-193-16</inkml:trace>
  <inkml:trace contextRef="#ctx0" brushRef="#br0" timeOffset="79987.1">14916 10414 687 0,'0'0'461'16,"0"0"-461"-16,0 0-4 0,0 0 3 16,94-4-107-16,-42-1-310 15</inkml:trace>
  <inkml:trace contextRef="#ctx0" brushRef="#br0" timeOffset="80735.81">16206 9861 401 0,'0'0'62'0,"0"0"-18"15,-7-85 95-15,17 54-27 0,9 1-31 16,4 5-30-16,11 5-8 16,7 7-24-16,4 5-12 15,1 8-7-15,-5 0-2 16,-8 16-6-16,-8 12 2 15,-1 2-22-15,-12-1 4 16,-6-5 1-16,-6-1 3 16,0-7 18-16,0 1 2 15,-6-2 0-15,-9 10 9 16,-3 5-5-16,3 2 3 16,2 2 7-16,10-2-14 15,3 1 1-15,0-2-1 16,16-6 0-16,-1-5-2 15,3-7 2-15,-9-9 0 16,-6-1 3-16,-3-3 14 0,0 0 74 16,0 0-3-16,-12-6-49 15,-5-2-18-15,1 8 2 16,-6 0-7-16,-5 14-3 16,-5 28-12-16,6 18 19 15,0 13-14-15,13 9 3 16,7-2 3-16,6-7-11 15,0-13-1-15,6-12 0 16,3-14 0-16,-6-14 2 16,-3-6-2-16,-2-5 1 0,-31 2 14 15,-22 1-10 1,-24-2-5-16,-21-3-29 0,-7-2-60 16,-13 0-139-16,0-3-199 15</inkml:trace>
  <inkml:trace contextRef="#ctx0" brushRef="#br0" timeOffset="83518.75">17159 2830 12 0,'0'0'19'0,"0"0"12"16,0 0 18-16,0 0-1 16,0 0-3-16,0 0-1 0,0-5-13 15,0 2 1-15,0 0-10 16,0 0-12-16,0 2 2 15,0 1-4-15,0 0-2 16,0 0 2-16,0 23-8 16,0 17-22-16,-9 16 20 15,0 4 2-15,-8-4-16 16,4-5-17-16,0-7-19 16,-2-6 4-16,1-8 10 15,5-11 28-15,2-5-2 16,4-5-14-16,3-6-20 0,0-3-15 15</inkml:trace>
  <inkml:trace contextRef="#ctx0" brushRef="#br0" timeOffset="83848.14">17050 2830 16 0,'0'0'25'0,"0"0"-4"15,0 0 4-15,0 0 7 16,0 0-7-16,0 0 3 16,-33 25 23-16,66-55-26 15,15-9-21-15,2-4 4 16,1 1 6-16,-6 1 21 15,-9 15 5-15,-16 6-26 16,-7 15-9-16,-6 5-5 16,-4 8-4-16,0 19 4 15,3 11 0-15,0 3 0 16,8-2 0-16,11-8-81 16,2-11-91-16</inkml:trace>
  <inkml:trace contextRef="#ctx0" brushRef="#br0" timeOffset="85948.28">22912 9211 281 0,'0'0'32'15,"0"0"25"-15,0 0 71 16,0 0-74-16,0 0-3 0,0 0 49 15,0 0 10-15,-17-4 3 16,16 4-7-16,-1 0-12 16,1 0-31-16,-1 0-24 15,-2 0-24-15,-5 0-11 16,-10 8-4-16,-14 24-2 16,-8 24-12-16,-8 27 9 15,-3 29 5-15,-3 24 9 16,3 15 7-16,-1 8 6 15,11 3 16-15,13-14-31 16,20-6-7-16,9-23-2 16,42-13-1-16,28-26-57 0,28-34-148 15,16-41-277-15</inkml:trace>
  <inkml:trace contextRef="#ctx0" brushRef="#br0" timeOffset="86773.75">23586 9416 602 0,'0'0'40'0,"0"0"2"0,0 0 185 16,0 0-166-16,0 0-47 15,0 0-14-15,0 0-2 16,54-73-4-16,-6 57 6 16,-1 8-5-16,-10 8 3 15,-7 5-7-15,-7 17 7 16,-14 7-8-16,-8 7 8 16,-1 5 2-16,-9-4 0 15,-9-6 8-15,3-9-5 16,8-13-3-16,3-6 13 15,4-3 8-15,8-7 18 16,30-26-10-16,15-16-5 16,13-11 0-16,1-6-20 0,-9 17 0 15,-10 6-1 1,-18 20-3-16,-15 14-3 0,-9 9 1 16,-6 15-14-16,0 31-18 15,-2 21 7-15,-7 9-47 16,5-1-89-16,4-22-151 15,0-13-141-15</inkml:trace>
  <inkml:trace contextRef="#ctx0" brushRef="#br0" timeOffset="86934.58">24441 9544 423 0,'0'0'198'15,"0"0"-134"-15,0 0 79 16,0 0-111-16,0 0 8 0,-9 116 29 15,-5-58-45-15,1 0-24 16,-2 1 0-16,5-9-103 16,8-18-208-16</inkml:trace>
  <inkml:trace contextRef="#ctx0" brushRef="#br0" timeOffset="87118.34">25015 9649 1001 0,'0'0'167'16,"0"0"-150"-16,0 0-31 15,0 0 21-15,0 116-7 0,-15-56 0 16,-10-2-21 0,-7-7-40-16,10-8-90 15,13-21-164-15,9-21-228 0</inkml:trace>
  <inkml:trace contextRef="#ctx0" brushRef="#br0" timeOffset="87515.03">25698 9297 854 0,'0'0'203'0,"0"0"-158"15,0 0 92-15,0 0-105 0,0 0-22 16,0 0-10-16,-25-33-6 15,37 29 5-15,14-2-15 16,10 6-4-16,3 6 6 16,0 24-32-16,-14 10-29 15,-13 7 6-15,-12-2-6 16,0-5 34-16,-15-7 21 16,-4-10 20-16,1-6 8 15,6-12 3-15,7-3 62 16,5-2 13-16,0 0-5 15,5-30 1-15,25-17-52 16,15-10-27-16,13-2-6 16,6 12-1-16,-3 18-4 0,-6 13-4 15,-10 13-4 1,-14 3 14-16,-14 25-22 0,-10 13-6 16,-7 12 12-16,-4 5-32 15,-19-2-33-15,-5-3-74 16,1-8-148-16,6-16-92 15</inkml:trace>
  <inkml:trace contextRef="#ctx0" brushRef="#br0" timeOffset="87815.45">26521 9542 396 0,'0'0'361'16,"0"0"-283"-16,0 0 59 0,0 0-125 15,0 0-3-15,0 0-9 16,-14-14-33-16,43 11-56 16,9 1 70-16,2 2-37 15,-7 0 13-15,-11 0-21 16,-12 9 11-16,-10 10 35 16,0 8 18-16,-23 5 0 15,-13 4 39-15,-3-2 56 16,5-4 8-16,5-8-21 15,13-8-30-15,13-5-39 16,3-4-13-16,31 0-24 16,35-1-30-16,27 1-113 15,26-5-115-15</inkml:trace>
  <inkml:trace contextRef="#ctx0" brushRef="#br0" timeOffset="88017.31">27594 9648 340 0,'0'0'476'16,"0"0"-450"-16,0 0-6 16,0 98 14-16,-9-48-25 15,-15-2-9-15,-7 2-33 0,-2 0-105 16,3-11-126-16,12-11-192 15</inkml:trace>
  <inkml:trace contextRef="#ctx0" brushRef="#br0" timeOffset="88445.69">28157 9336 826 0,'0'0'9'16,"0"0"29"-16,0 0 48 16,0 0-58-16,0 0-28 0,0 0-25 15,55-72 23 1,0 62-42-16,4 10 24 0,-2 0-7 16,-11 29-61-16,-15 7-34 15,-14 5 60-15,-17-2 21 16,0-7 39-16,-19 1 4 15,-7-8 0-15,1-6 9 16,5-7 51-16,8-4 37 16,8-8 9-16,2 0-11 15,2 0 0-15,5-10-24 16,26-22-5-16,19-15-68 16,18-7-3-16,7 2 3 0,1 15-5 15,-12 14 5 1,-13 11 2-16,-13 12-2 0,-13 5-9 15,-14 28 2-15,-11 7-14 16,0 13-11-16,-25 2-31 16,-8 1-104-16,-1-8-93 15,7-6-134-15</inkml:trace>
  <inkml:trace contextRef="#ctx0" brushRef="#br0" timeOffset="88827.92">29224 9512 701 0,'0'0'88'15,"0"0"17"-15,0 0-42 0,0 0-63 16,0 0-19-16,0 0-79 16,21-14-5-16,19 19 93 15,4 4-5-15,0-1-13 16,-5 4-22-16,-9-2-17 15,-9 1 2-15,-11 0 32 16,-5 3 30-16,-5 1 3 16,0 2 14-16,-6 2 35 15,-12-2 42-15,0 0 3 16,2-3-13-16,2-2-24 16,5-2-32-16,9 1-23 15,0 2 5-15,18 4-5 0,16 3 1 16,7-4 8-16,-4-1-7 15,-14-3-4-15,-16 0-5 16,-16 5-10-16,-45 3 3 16,-31 6-31-16,-30 1-100 15,-21-5-4-15,-18-8-118 16</inkml:trace>
  <inkml:trace contextRef="#ctx0" brushRef="#br0" timeOffset="89533.25">24290 10472 616 0,'0'0'169'0,"0"0"-165"15,0 0 166-15,0 0-158 16,0 0-12-16,0 0 0 15,8-17-8-15,9 17 7 16,9 0-7-16,10 4 2 16,-1 20 0-16,-3 5-15 15,-12 8-4-15,-13 4-3 0,-7 3 17 16,-27-1 11-16,-20 3 2 16,-11-2-2-16,-9 1 12 15,-4-6-8-15,5-8 7 16,11-8-1-16,14-9-8 15,19-8 33-15,16-6 0 16,6-14 30-16,9-12-12 16,18-8-52-16,6 2 8 15,0 12 10-15,-3 10-6 16,-2 10 1-16,-1 0-14 16,1 24-4-16,0 9 3 15,1 1 2-15,-1 5-1 0,0-1 0 16,-1-3-5-16,1-4-38 15,7-7-115-15,5-17-247 16</inkml:trace>
  <inkml:trace contextRef="#ctx0" brushRef="#br0" timeOffset="89705.52">24900 10839 762 0,'0'0'336'16,"0"0"-252"-16,0 0 63 15,0 0-106-15,0 0-40 16,0 0-1-16,29 52-4 16,-25-1-5-16,-4 13-49 15,0 6-50-15,9-3-87 16,9-17-239-16</inkml:trace>
  <inkml:trace contextRef="#ctx0" brushRef="#br0" timeOffset="90059.81">26172 10472 1003 0,'0'0'5'0,"0"0"6"16,0 0-11-16,0 0 0 0,-59 117 0 15,39-75 1 1,9-5-1-16,11-2 0 0,0-8-3 15,14-8 0-15,14-4-3 16,11-12 2-16,5-3 3 16,2-10-22-16,-3-17 14 15,-4-5 8-15,-8-9 1 16,-7 5 17-16,-4 4 12 16,-10 11 41-16,-3 15 34 15,-7 5-13-15,0 1-47 16,2 7-44-16,-1 24-22 15,-1 18 18-15,0 23 3 16,-13 7-12-16,-11 2-89 16,3-3-111-16,5-15-150 15</inkml:trace>
  <inkml:trace contextRef="#ctx0" brushRef="#br0" timeOffset="90237.66">26863 10958 87 0,'0'0'1043'16,"0"0"-1010"-16,0 0 85 16,0 0-77-16,60 92-32 15,-54-39-8-15,-6 0-1 16,-12-3-39-16,-14-4-58 16,3 0-1-16,6-9-89 15,8-11-202-15</inkml:trace>
  <inkml:trace contextRef="#ctx0" brushRef="#br0" timeOffset="90579.93">28372 10648 977 0,'0'0'36'0,"0"0"16"16,0 0 52-16,0 0-91 15,0 0-10-15,-128 39-3 16,60 11 3-16,3 6 19 16,15 6-4-16,16 5-13 15,12-4-1-15,17-8-4 16,5-8-18-16,19-17-48 0,18-13 4 16,8-17 10-16,-2 0 21 15,-7-17 31-15,-9-10 4 16,-19 1 1-16,-8-1 13 15,-29 8-2-15,-25 7-7 16,-10 12-9-16,-4 2 0 16,8 25-4-16,17 5 4 15,17 4-127-15,26-10-203 16</inkml:trace>
  <inkml:trace contextRef="#ctx0" brushRef="#br0" timeOffset="91243.7">24637 11156 56 0,'0'0'95'0,"0"0"-66"0,90-3-29 16,-32 3 0-16,11 0-24 15,-2 0-81-15</inkml:trace>
  <inkml:trace contextRef="#ctx0" brushRef="#br0" timeOffset="91409.14">26702 11222 853 0,'0'0'10'16,"0"0"-8"-16,0 0-4 0,0 0-92 15,0 0-157-15,0 0-31 16</inkml:trace>
  <inkml:trace contextRef="#ctx0" brushRef="#br0" timeOffset="91649.28">28589 11243 511 0,'0'0'9'16,"0"0"-3"-16,0 0 20 15,0 0-26-15,0 0-13 16,81-28-44-16,-70 25-3 15,-5 1-79-15</inkml:trace>
  <inkml:trace contextRef="#ctx0" brushRef="#br0" timeOffset="93560.74">30673 9643 137 0,'0'0'77'0,"0"0"26"16,-15-72 62-16,15 36-65 15,6-4-22-15,23-7-27 16,9 1-35-16,5 4-2 16,0 11-6-16,0 12-8 15,-4 19-2-15,-3 17-6 16,-9 36-6-16,-12 25 11 16,-15 15-2-16,-8 7 5 15,-35-2 0-15,-14-9 4 0,-8-8-3 16,0-17 0-16,12-11-1 15,15-17 0-15,22-9 0 16,16-11 2-16,2-2 6 16,32-1 39-16,14-9-18 15,10-4 6-15,3 0-8 16,-6-14-5-16,-11-9 31 16,-15 3-8-16,-12 7 10 15,-13 9 0-15,-4 1-4 16,0 3-26-16,-10 0-21 15,-10 0-2-15,-7 7-4 16,1 9-9-16,2 1 8 16,3 0 2-16,8 0 1 0,3-4-3 15,9-4 0 1,1 2-2-16,0-9 0 16,0 2 1-16,0-4 4 0,0 0 5 15,0 0-3-15,0 0 0 16,0 0-2-16,0 0 2 15,0 0-2-15,0 0 0 16,0 0-60-16,0 0-88 16,0-4-179-16,-9-13-209 15</inkml:trace>
  <inkml:trace contextRef="#ctx0" brushRef="#br0" timeOffset="93991.26">30813 9399 282 0,'0'0'77'16,"0"0"92"-16,0-75-23 15,0 54-59-15,0 11 32 0,0 3-38 16,0 4-24-16,1 3-4 16,7 7-39-16,14 22-12 15,12 24 15-15,8 28 7 16,-6 23 1-16,-12 21-3 15,-23 18-1-15,-14 10 26 16,-50 4-9-16,-35-1-10 16,-29-8-2-16,-22-12-13 15,-17-10-10-15,-8-24-3 16,-8-13-5-16,7-20 1 16,11-16-68-16,25-24-102 15,32-29-294-15</inkml:trace>
  <inkml:trace contextRef="#ctx0" brushRef="#br0" timeOffset="97334.4">17248 2709 56 0,'0'0'55'0,"0"0"-32"16,0 0 3-16,0 0 14 15,0 0-11-15,0 0-10 0,0 0 3 16,-29 106 19-16,5-33-5 16,-6 11-4-16,-1 4-17 15,-5-3 10-15,-2-11-18 16,5-9-4-16,7-21 10 15,6-15 12-15,11-14 4 16,5-10 1-16,4-5-1 16,0 0 16-16,0-5-16 15,9-19 2-15,15-8-22 16,1-9-9-16,2-2 0 16,-1-1-12-16,-1-6-18 15,2-4 12-15,-1-9-11 0,3-7 18 16,-1 2 8-1,-1 1-3-15,-7 11 6 0,-4 12 0 16,-7 17 0-16,-8 13 9 16,2 12-8-16,-3 2 10 15,0 0-11-15,-22 18 6 16,-11 9-6-16,-9 5 8 16,2 0 7-16,4-1 5 15,5-5 0-15,5-6 23 16,13-6-2-16,0-7-7 15,8-6-10-15,3-1-8 16,2 0-4-16,0 0 10 16,13-6-8-16,16-14 12 0,14-12 3 15,7-6-12 1,3 0 6-16,-3 1-10 0,-15 11 2 16,-6 10 14-16,-19 8-18 15,-4 8-3-15,-2 0-6 16,1 13-2-16,3 20-2 15,1 13 2-15,-3 7 1 16,4 1 8-16,-1-5-9 16,6-2-3-16,0-7-6 15,12-7-114-15,11-13-137 16,10-18-203-16</inkml:trace>
  <inkml:trace contextRef="#ctx0" brushRef="#br0" timeOffset="98486.72">20795 2968 20 0,'0'0'65'0,"0"0"26"16,0 0-25-16,0 0 6 15,0 0-5-15,0 0-12 16,-10 20-36-16,-17 26-15 16,-12 16 33-16,-10 13 1 15,-2 3-6-15,5-4-21 16,6-13 6-16,13-9 5 16,4-17-9-16,10-15 14 0,9-11 24 15,4-9-9 1,0 0 12-16,0 0 7 0,0-4 6 15,0-17 6-15,14-12-63 16,5-13-9-16,4-5-1 16,9-6 2-16,-3-4-4 15,3-3 2-15,1-1 0 16,-7 2 3-16,-5 12 0 16,-10 15-3-16,-7 17 3 15,-4 14-2-15,0 5-2 16,-9 2-4-16,-18 20-20 15,-5 7 22-15,-4 8-6 16,4-3 5-16,12-8 4 16,7-9-3-16,9-10 1 15,1-4 2-15,3-3 0 0,0 0 8 16,3 0-5-16,24-7 4 16,15-13 11-16,7-4-5 15,2-5 5-15,-11 5-6 16,-8 5 1-16,-15 9 15 15,-6 6-21-15,-10 4 0 16,3 0-7-16,2 13-8 16,4 14 3-16,-1 8 4 15,1 0 1-15,-4-2-3 16,-2-6 3-16,-2-6-46 16,-2-3-56-16,1-3-67 15,-1-5-128-15</inkml:trace>
  <inkml:trace contextRef="#ctx0" brushRef="#br0" timeOffset="99703.45">22658 3602 0 0,'0'0'4'16,"0"0"-3"-16,0 0-1 15,0 0-5-15,0 0 5 16</inkml:trace>
  <inkml:trace contextRef="#ctx0" brushRef="#br0" timeOffset="101271.14">22658 3602 17 0,'14'0'24'15,"-14"2"1"-15,0-2 2 16,0 0 0-16,0 0 1 16,0 0 4-16,0 0 8 15,0 0 4-15,0 0 10 0,0 0 0 16,-7 0 7 0,-13 0 1-16,-15 0-22 0,-21-2-13 15,-23-1 27-15,-18-4-12 16,-22-1 6-16,-16-5 13 15,-9-2-14-15,4 1-9 16,14-1-18-16,29 8-12 16,31 1 22-16,28 4 2 15,14 2-24-15,16 0-2 16,7 0-5-16,1 0 1 16,0-3-4-16,18-6-4 15,15-2 2-15,8-5 3 0,3-4 1 16,-2 0 2-16,-7-4-2 15,-4-1 1-15,-6 3 3 16,-8 4-3-16,-5 5 1 16,-5 6 1-16,0 4-3 15,-7 3 11-15,0 0-6 16,0 0 3-16,0 0 11 16,0 0-8-16,0 0 1 15,0 0 1-15,0 0-7 16,0 3-6-16,-20 18 2 15,-3 14-2-15,-10 8 23 16,-3 7-5-16,4-1 1 0,6-3 5 16,6-5-4-16,4-8-7 15,8-8-4-15,8-5-9 16,0-3 9-16,5 0-7 16,22 0 1-16,7 4 7 15,9 0-1-15,8 1 2 16,0-2-3-16,-7-1-8 15,-2-4 4-15,-11-4-4 16,-6-3 0-16,-15-1 0 16,-6-4 2-16,-4-3 0 15,0 1-2-15,0-1 0 16,0 0 7-16,0 0-6 16,0 0 1-16,0 0 4 15,0 0-3-15,0 0 1 16,0 0-4-16,0 0 1 0,0 0 7 15,0 0-7-15,0 0 1 16,0 0 3-16,0 0-4 16,0 0 5-16,2 0-6 15,-2 0 0-15,1 0 3 16,-1 0-3-16,0 0 0 16,0 0 1-16,0 0 1 15,0 0-1-15,0 0-1 16,0 0 0-16,0 0-1 15,0 0 1-15,0 0 0 0,0 0-1 16,0 0 3 0,0 0-1-16,0 0-1 15,0 0 0-15,0 0-1 0,0 0 1 16,0 0 0 0,0 0-1-16,0 0 3 0,0 0-4 15,0 0 2-15,0 0 0 16,0 0-2-16,0 0 2 15,0 0-1-15,0 0-1 16,0 0 2-16,0 0-1 16,0 0 0-16,0 0 1 15,0 0-3-15,0 0 3 16,0 0 0-16,0 0 2 16,0 0-1-16,0 0-1 15,0 0 0-15,0 0 0 0,0 0 0 16,0 0 0-16,0 0 0 15,0 0 0-15,0 0 0 16,0 0 0-16,0 0 0 16,0 0 0-16,0 0-1 15,0 0 1-15,0 0 0 16,0 0-4-16,0 0 5 16,0 0-1-16,0 0 0 15,0 0 0-15,0 0-2 16,0 0 2-16,0 0 0 15,0 0-2-15,0 0 2 16,0 0 0-16,0 0-1 16,0 0 0-16,0 0-3 0,0 0 4 15,0 0 0-15,0 0-2 16,0 0 2-16,0 0-1 16,0 0-2-16,0 0-1 15,0 0 1-15,0 0-2 16,0 0 2-16,0 0 2 15,0 0-1-15,0 0 0 16,0 0 2-16,0 0 0 16,0 0 1-16,0 0-1 15,0 0 0-15,0 0-1 16,0 0 1-16,0 0 0 16,0 0-2-16,0 0 4 15,0 0-6-15,0 0 4 16,0 0-1-16,0 0-1 0,0 0 2 15,0 0 0-15,0 0 0 16,0 0 1-16,0 0 0 16,0 0-1-16,0 0 0 15,0 0-1-15,0 0 1 16,0 0 0-16,0 0 0 16,0 0-8-16,0 0-29 15,0 0-52-15,0 0-37 16,0 0-38-16,-4 0-81 15,-16 0-100-15</inkml:trace>
  <inkml:trace contextRef="#ctx0" brushRef="#br0" timeOffset="101772.62">21829 3484 475 0,'0'0'46'0,"0"0"-42"16,0 0 121-16,-90 4-33 15,67 17-78-15,5 7 3 16,1 10-3-16,14 5-12 16,3 7-2-16,26 2-1 15,32-9 1-15,28-9-2 0,19-14 2 16,10-16-7-16,-1-4-3 15,-11-1 9-15,-10-14 1 16,-14 1 0-16,-15-6 0 16,-16-2 8-16,-14-5-7 15,-21-10 16-15,-13-3 11 16,-7 0-14-16,-38 3-4 16,-23 15 16-16,-23 16-20 15,-12 6 12-15,-6 16-9 16,12 17 12-16,15 13-2 15,21 1-19-15,25 1 0 16,33-1-16-16,20-7 2 0,46-7 0 16,23-13-26-16,16-15-1 15,-3-5-6 1,-13-9-22-16,-18-9 52 0,-27 0 11 16,-21-4 6-16,-20-3 18 15,-20-3-18-15,-31-2-19 16,-24 6-112-16,-22 8-76 15,-20 8-74-15</inkml:trace>
  <inkml:trace contextRef="#ctx0" brushRef="#br0" timeOffset="104307.29">22928 1470 30 0,'0'0'63'0,"0"0"-63"15,0 0 37-15,0 0-17 16,0 0-13-16,0 0 30 16,0-2-1-16,0 2 14 15,0 0 17-15,0 0-4 16,0 0-8-16,0-3-11 15,0 3-4-15,0 0-15 16,0 0-10-16,0 0 2 0,0 0-9 16,0 0 1-1,0 0 0-15,0 0-4 0,0 0 6 16,0 0-2-16,0 0-1 16,0 0 5-16,0 0-10 15,0 0 2-15,0 0 3 16,0 0-7-16,0 0 4 15,0 0-5-15,0 0 2 16,0 0-2-16,0 0 2 16,0 0-2-16,0 0 0 15,0 0 2-15,0 0-2 16,0 0 1-16,0 0 0 16,0 0 10-16,0 0-6 0,0 0 1 15,-1 0 3 1,1 0-6-16,-2 0 3 0,2 0-6 15,0 0 1-15,0 0 3 16,0 0-3-16,0 0 1 16,0 0 4-16,0 0-1 15,0 0 4-15,0 0 2 16,0 0 0-16,0 0 9 16,0 0-9-16,-1 0-7 15,1 0 3-15,0 0-2 16,0 0 2-16,0 0-7 15,0 0-4-15,0 0 3 16,0 0-35-16,0 0-91 16,0 0-85-16,0 0-207 0</inkml:trace>
  <inkml:trace contextRef="#ctx0" brushRef="#br0" timeOffset="108763.31">17660 10101 680 0,'0'0'117'16,"0"0"-110"-16,0 0 127 16,0 0-50-16,0 0-51 15,0 0-17-15,0 0-11 16,0-5-5-16,3 35-10 16,4 12 10-16,3 11 18 0,3-4-13 15,-1-9 1 1,7-14-5-16,5-9 1 0,9-13 6 15,9-4 13-15,22-19 29 16,21-22 30-16,16-16-52 16,16-9-20-16,3-9-2 15,6-1-5-15,-10 6-1 16,-10 14 0-16,-29 13 0 16,-26 17-4-16,-24 13-3 15,-21 13-54-15,-12 7-84 16,-40 29-155-16,-21 16-165 15</inkml:trace>
  <inkml:trace contextRef="#ctx0" brushRef="#br0" timeOffset="109093.22">17608 10481 501 0,'0'0'88'0,"0"0"-48"15,0 0 48-15,0 0-58 16,0 0-27-16,-6 80 50 16,16-44 10-16,5-5-24 15,5-2-5-15,3-9-19 16,15-11 14-16,14-9 14 16,17-18-5-16,22-29 10 15,13-19-7-15,5-13-20 0,9-1 10 16,-2-5-12-16,-7 13-15 15,-9 9 13-15,-18 16-11 16,-21 17 1-16,-22 13-5 16,-23 10-1-16,-9 6-2 15,-7 1-22-15,-13 12-112 16,-21 15-87-16,-17 6-165 16</inkml:trace>
  <inkml:trace contextRef="#ctx0" brushRef="#br0" timeOffset="110345.35">5217 12378 482 0,'0'0'0'16,"0"0"6"-16,0 0 4 16,0 0 16-16,0 0 29 0,0 0 19 15,72-10-46 1,-44-10-9-16,-1 1 2 0,-3-5-10 16,-9 8-5-16,-5-1 8 15,-10 5 11-15,0-1 36 16,0 3 12-16,0 6-25 15,-10 4 6-15,-5 0-13 16,-9 13-36-16,-4 23-5 16,-8 23-2-16,3 22-8 15,6 11 9-15,5-1 1 16,13 0-2-16,9-12 0 16,0-13 2-16,0-16-1 0,0-19 1 15,0-9 0 1,0-7 6-16,-6-2-3 0,-12-2 5 15,-4-5 2-15,-4 2-8 16,-2-5 10-16,1-3-11 16,6 0 3-16,6-11 9 15,5 5-6-15,10-1 28 16,0 4-4-16,0 2-6 16,0 1-25-16,6 0-1 15,15 0-8-15,4 17 4 16,5 8 6-16,-3 9-1 15,-2 10 10-15,-1 6-5 16,-3 1 8-16,1-1-11 16,-1-3 4-16,-3-8-1 15,3-10-5-15,10-8-22 0,14-14-101 16,15-7-135-16,22-20-312 16</inkml:trace>
  <inkml:trace contextRef="#ctx0" brushRef="#br0" timeOffset="111732.73">6576 12516 60 0,'0'0'60'16,"0"0"71"-16,0 0-56 16,0 0-7-16,0 0-1 15,0 0-1-15,18-19 4 0,-18 19 26 16,0-3 11-16,0 3-8 16,0-7-7-16,6-3-9 15,0-6-10-15,0-4-26 16,0-7-13-16,-3 5-14 15,0 5 5-15,-3 8-15 16,0 4 6-16,0 2 4 16,0 3-14-16,0 0-2 15,-3 0-4-15,-24 0-7 16,-15 13 5-16,-10 8-17 16,-3 12 2-16,4 3 17 15,2 7-6-15,7 6 5 16,9 5-4-16,5 1 5 0,13 1-7 15,9-9 6-15,6-5-4 16,12-11 4-16,18-11-2 16,7-11 3-16,11-9 0 15,4-9 2-15,3-22 7 16,-1-12-7-16,-6-3 3 16,-11-4 0-16,-7 7 1 15,-11 3 0-15,-11 2 2 16,-8 4-4-16,0 2 8 15,0 6-12-15,-2 6 4 16,-4 9 4-16,3 5-2 16,0 6 2-16,3 0-8 0,0 0 8 15,0 0-16 1,0 0 8-16,0 0-1 0,0 0-2 16,0 0 3-16,0 0 0 15,0 0 0-15,0 0-1 16,0 0-3-16,0 0 4 15,0 0 0-15,0 0 0 16,0 0 1-16,0 0-1 16,0 0 0-16,0 0 1 15,0 0 0-15,0 0-1 16,0 0 0-16,0 0 3 16,0 0-3-16,0 0 0 0,0 0 0 15,0 0 3 1,0 0-3-16,0 0 0 0,-3 0-2 15,-1 0 0-15,-2 20-9 16,-6 13-10-16,0 13 18 16,3 13 3-16,3 4-5 15,6 0 5-15,0 2-8 16,12-5-41-16,18-7-87 16,19-11-94-16,6-12-171 15</inkml:trace>
  <inkml:trace contextRef="#ctx0" brushRef="#br0" timeOffset="112389.01">7231 12791 301 0,'0'0'77'16,"0"0"93"-16,0 0-23 15,0 0-48-15,0 0 12 16,0 0-25-16,-3-4-13 15,0 4-2-15,0 0-26 16,0 0-11-16,-3 10-19 16,-4 21-15-16,-7 15 1 15,-5 13 9-15,1 1 3 16,3-5-9-16,3-4-2 16,6-2-2-16,3-9 0 0,6-5-40 15,0-15-95 1,27-12-131-16,10-8-368 0</inkml:trace>
  <inkml:trace contextRef="#ctx0" brushRef="#br0" timeOffset="113082.86">7796 12933 839 0,'0'0'18'0,"0"0"-1"16,0 0 35-16,0 0-46 16,0 0 15-16,0 0-15 15,-46 76-3-15,25-63-3 0,5-6-1 16,2-3 1-16,1-4 0 16,4-4 1-16,3-16-1 15,6-6-23-15,0 2-48 16,0 4-19-16,6 8 8 15,0 2 52-15,0 9 21 16,1 1 2-16,-1 0 7 16,3 0-12-16,-1 14 12 15,-2 6 4-15,-6-1 0 16,0 4 5-16,0-3-6 16,-6-3-3-16,-8-3 13 15,5-2-9-15,-1-6 23 16,7-5 20-16,0-1 14 15,3 0 3-15,0-14-3 0,0-11-32 16,3-6-29-16,13-2 0 16,1 11-4-16,-4 5 3 15,-4 10-4-15,-6 7 2 16,0 0-8-16,0 9-13 16,-3 16 24-16,0 4 0 15,0 1 6-15,0-3 2 16,-9-5-2-16,0-5 3 15,2-7-6-15,4-8 16 16,0-2 5-16,3 0 3 16,0 0 9-16,0-9 16 0,0-15 0 15,0-11-49 1,9-5-3-16,7 6 0 0,-2 9 12 16,-4 11-2-16,-4 11-2 15,0 3-6-15,0 0-2 16,4 20-10-16,-7 16 10 15,-3 14 1-15,0 12 4 16,-22 4-4-16,-14 8 0 16,-6-5-2-16,-4-3-41 15,4-7-49-15,7-11-82 16,12-21-196-16</inkml:trace>
  <inkml:trace contextRef="#ctx0" brushRef="#br0" timeOffset="113726.58">8894 12530 142 0,'0'0'404'0,"0"0"-385"16,0 0 192-16,0 0-134 15,-97-66-27-15,67 66-27 0,-7 20-23 16,0 12-2-1,4 12-5-15,12 3 1 0,9-3 2 16,12-2 3-16,0-9-12 16,21-13-10-16,12-15-17 15,4-5 36-15,9-20 3 16,-4-13 2-16,0-3 10 16,-8-1 0-16,-4-1 29 15,-3 1 2-15,-6 3 17 16,-8 7 8-16,-4 10-23 15,-6 9-4-15,-3 8 7 16,0 0-41-16,0 23-6 16,-12 23-20-16,-9 21 20 0,2 15 0 15,4 1-9-15,9-7-68 16,6-12-42-16,3-22-93 16,15-23-175-16</inkml:trace>
  <inkml:trace contextRef="#ctx0" brushRef="#br0" timeOffset="114403.34">9176 12797 394 0,'0'0'114'0,"0"0"38"15,0 0 7-15,0 0-67 16,0 0-41-16,0 0-17 16,3-42-15-16,9 28 4 15,0-1-9-15,1 4-11 16,0 5-1-16,4 2-4 15,-2 4-6-15,3 0-1 16,-6 0-12-16,-3 0-6 16,1 0 8-16,-4 0 4 15,-6 0 10-15,3 0 1 0,0 4 3 16,-2 5-7-16,6 8 8 16,-4 6 0-16,1 3 4 15,-4 4-1-15,0 0 0 16,-4 0-1-16,-7-7 2 15,-8 0-4-15,1-4 3 16,-6-2 6-16,2-4 4 16,5-6 5-16,1 0 12 15,10-7 1-15,0 3-4 16,6-3 8-16,0 0-3 16,0 0-16-16,6-3-13 15,16-8-3-15,8 2 0 0,6 2-6 16,6 5 3-1,-4 2-3-15,-2 9 4 0,-9 11-7 16,-6 3 4-16,-9 7 1 16,-12-1 2-16,0 5 2 15,-24 1 5-15,-18-1 7 16,-10-4 6-16,-3-7-4 16,-3-7 16-16,4-6-8 15,9-6-21-15,4-4-1 16,12-4-22-16,11-20-79 15,12-8-120-15,6-8-367 16</inkml:trace>
  <inkml:trace contextRef="#ctx0" brushRef="#br0" timeOffset="115101.82">10323 13014 711 0,'0'0'143'0,"0"0"-17"15,0 0 25-15,0 0-114 16,0 0-14-16,0 0-22 15,-97 2 1-15,81-2-1 16,2 0 3-16,1-2 6 16,7-12-10-16,3-6-12 15,3-6-13-15,6-1-22 0,18 3-17 16,1 9 15-16,-4 5 22 16,-6 6 23-16,-6 4 2 15,-2 0-8-15,-4 0 3 16,-3 19 6-16,0 4 1 15,0 0 8-15,0 1-8 16,-13-7 10-16,1-4-10 16,-1-4 5-16,8-5 18 15,2-4 13-15,3 0 16 16,0-3-3-16,0-17-15 16,3-9-28-16,15-5-6 15,4 5 0-15,-2 9 3 0,-4 7 8 16,-7 9 15-1,0 4-18-15,-3 4-6 0,0 24 6 16,-6 8-8-16,0 15 14 16,-18 9-4-16,-10 2-10 15,-2 2-2-15,-3-5-28 16,5-4-69-16,8-14-68 16,10-16-232-16</inkml:trace>
  <inkml:trace contextRef="#ctx0" brushRef="#br0" timeOffset="115504.97">11279 12472 979 0,'0'0'13'0,"0"0"98"16,0 0-47-16,-115-42-64 15,66 59-9-15,-3 20-7 16,1 15 7-16,11 2 6 16,9 1 3-16,11-7 0 15,10-10-2-15,10-14-6 16,0-8 8-16,22-15-4 16,21-1 4-16,8-14 20 0,6-18-6 15,1-11-1 1,-9-1 1-16,-10 5 1 0,-8 5 23 15,-10 8-15-15,-12 14 4 16,-9 10 24-16,0 2-22 16,0 0-6-16,0 17-23 15,-12 20 6-15,-8 17-6 16,3 10 0-16,2 6 0 16,9-4-6-16,3-3-72 15,3-10-74-15,21-17-89 16,19-13-293-16</inkml:trace>
  <inkml:trace contextRef="#ctx0" brushRef="#br0" timeOffset="115836.78">11591 12871 930 0,'0'0'96'16,"0"0"113"-16,0 0-150 15,0 0-59-15,0 0-5 16,0 0-31-16,97-80-32 16,-68 73 23-16,0 5-10 15,-10 2 17-15,-2 0-1 16,-11 15 2-16,-6 9 30 16,0 9 2-16,-15 4 5 15,-15-1 7-15,-3 1-6 16,-2 1 3-16,6-9 16 15,5-5 29-15,8-7 6 0,10-14-19 16,6 0-17-16,0-3-15 16,33 0-2-16,22-10-4 15,22 0-73-15,17-2-255 16,8 2-168-16</inkml:trace>
  <inkml:trace contextRef="#ctx0" brushRef="#br0" timeOffset="116570.64">12523 12959 775 0,'0'0'69'16,"0"0"-5"-16,0 0 54 16,0 0-94-16,0 0-23 15,0 0 14-15,-34 60-2 16,13-36-3-16,-3-5-1 16,2-3-1-16,8-10 8 15,4-1 6-15,7-5 3 16,3-5 30-16,0-14-21 15,0-10-31-15,0-4-3 16,11-1-7-16,8 9-19 16,-6 11-6-16,-7 11 10 15,0 3 21-15,-3 12-18 16,4 21-8-16,1 11 26 0,-8 5 2 16,0-2 1-16,0-11-2 15,-11-3 0-15,-2-10 9 16,4-9-7-16,-1-9 3 15,7-2 5-15,3-3 1 16,0 0 13-16,0-8 7 16,10-19 8-16,11-16-29 15,9-4-9-15,0 4 1 16,-2 8 12-16,-7 18-1 16,-9 8-3-16,-6 9-9 15,-6 0-1-15,0 17-5 0,0 22-8 16,-9 17 13-16,-21 11 9 15,-12 4-9-15,-10-4-4 16,-6-2-13-16,-3-6-53 16,2-8-59-16,14-15-166 15,19-20-254-15</inkml:trace>
  <inkml:trace contextRef="#ctx0" brushRef="#br0" timeOffset="117733.47">13513 12634 92 0,'0'0'171'16,"0"0"-58"-16,0 0 43 15,62-77-37-15,-59 63-34 16,-3 1 3-16,0 1-38 16,-19 2-5-16,-13 3-18 15,-18 7 4-15,-2 0-2 16,4 13-15-16,5 10 1 15,11 7-11-15,12 6-1 16,4-2-6-16,13-3 2 16,3-3-3-16,9-9 1 15,21-8-3-15,13-11 5 16,8 0 2-16,4-21-1 16,0-8 14-16,-6-2-14 15,-10-2 6-15,-6 4 5 16,-14 10 21-16,-10 5 27 0,-5 11 6 15,-4 3-4-15,0 0-23 16,0 0-38-16,-4 26-6 16,-15 21-19-16,-7 12 24 15,4 10 1-15,-1-6-19 16,9-3-58-16,11-11-34 16,3-10-108-16,7-12-151 15</inkml:trace>
  <inkml:trace contextRef="#ctx0" brushRef="#br0" timeOffset="118071.6">13864 12837 854 0,'0'0'74'16,"0"0"59"-16,0 0-62 16,0 0-70-16,0 0 32 0,-40 96 1 15,25-60-23-15,1 4-8 16,10-3-3-16,4-11-11 15,0 0 11-15,7-12-33 16,19-8-2-16,8-6 15 16,8-14-2-16,6-18 11 15,-2-7 1-15,-1-2 10 16,-10 2 13-16,-8 11-2 16,-17 11 50-16,-4 9 15 15,-6 5 2-15,0 3-24 0,0 0-49 16,0 8-5-16,-6 24-10 15,-4 17 6-15,-9 11 3 16,-2 9-27-16,6 3-90 16,1-5-61-16,10-14-132 15,4-17-408-15</inkml:trace>
  <inkml:trace contextRef="#ctx0" brushRef="#br0" timeOffset="118257.51">14623 13162 1052 0,'0'0'45'0,"0"0"18"15,0 0 3-15,0 0-66 16,-48 85 0-16,12-35 0 16,-2 2-21-16,-2-2-47 15,1-4-54-15,6-10-192 16,14-12-195-16</inkml:trace>
  <inkml:trace contextRef="#ctx0" brushRef="#br0" timeOffset="118485.84">15225 13115 672 0,'0'0'291'16,"0"0"-260"-16,0 0 96 15,0 0-118-15,0 0-5 16,0 0-8-16,113-3-40 16,-67-1-186-16,-1-6-352 15</inkml:trace>
  <inkml:trace contextRef="#ctx0" brushRef="#br0" timeOffset="118641.21">15874 13104 852 0,'0'0'0'0,"0"0"-35"16,0 0 20-16,82 0-326 15</inkml:trace>
  <inkml:trace contextRef="#ctx0" brushRef="#br0" timeOffset="118790.74">16280 13095 483 0,'0'0'258'0,"0"0"-169"0,0 0 82 15,0 0-171-15,0 0-71 16,0 0-279-16</inkml:trace>
  <inkml:trace contextRef="#ctx0" brushRef="#br0" timeOffset="119360.76">17124 12489 500 0,'0'0'351'0,"0"0"-347"16,0 0 101-16,0 0 8 15,-46-87-63-15,46 63-25 16,14-6-25-16,12 1-2 15,4 3 1-15,2 9 0 16,-12 6 0-16,-1 11 0 16,-3 1-10-16,-6 29 11 15,-2 20 0-15,-8 15 0 16,0 5 11-16,-12 9-6 16,-15 0 5-16,2-6-10 15,-1-10 3-15,11-14-2 16,8-15-1-16,7-9-1 0,0-11-4 15,6-6-1-15,21-8 5 16,10 0 1-16,17-14 1 16,1-10-1-16,-7 1-2 15,-19 3 0-15,-12 10 2 16,-17 7 11-16,0 3 29 16,-7 0-12-16,-22 26-21 15,-5 8 14-15,-5 15 6 16,5 7-8-16,8 4 9 15,13-1-22-15,10-3-4 0,3-3 0 16,0-3-2 0,15-10 0-16,1-5-7 0,-2-2-42 15,-11-9-21-15,-3 3-25 16,-26-2-7 0,-23 1-69-16,-25-1-104 0,-30-6-49 15</inkml:trace>
  <inkml:trace contextRef="#ctx0" brushRef="#br0" timeOffset="124729.05">18185 12372 345 0,'0'0'49'16,"0"0"-29"-16,0 0 62 16,0 0-15-16,0 0-38 15,0 0 2-15,0 0 34 16,-12-24 23-16,12 24-19 15,0 0 1-15,0 0 8 0,0 0-17 16,0 0-8 0,-2 0 5-16,-2 0-13 0,3 0-5 15,1 0-23-15,0 10-10 16,24 17 4-16,25 19 1 16,16 20 57-16,19 13-43 15,10 11-4-15,9-4-4 16,9 0 8-16,-6-14-20 15,-10-13 1-15,-16-12-6 16,-16-12-1-16,-18-11 0 16,-19-10-1-16,-15-8-17 15,-9-6-32-15,-3 0-32 16,0 3-33-16,-18-3-54 16,-15 0-129-16,-1-26-194 15</inkml:trace>
  <inkml:trace contextRef="#ctx0" brushRef="#br0" timeOffset="125104.63">19011 12247 627 0,'0'0'81'0,"0"0"-17"16,0 0 69-16,0 0-26 15,0 0-81-15,0 0-6 16,0-20 3-16,0 20-16 0,-6 0 4 16,-17 20-7-1,-15 18 6-15,-15 18 32 0,-10 17-11 16,-7 17 21-16,-9 15-5 16,-8 4-11-16,3 1 12 15,6-8-10-15,6-16-5 16,15-13 13-16,10-17-25 15,12-14 8-15,9-16-5 16,12-9-11-16,5-7 0 16,6-7-11-16,3-3 1 15,0 0-6-15,0 0-12 16,0 0-67-16,-4-20-57 16,-5-10-165-16,-4-4-292 15</inkml:trace>
  <inkml:trace contextRef="#ctx0" brushRef="#br1" timeOffset="132050.87">8557 13534 321 0,'0'0'85'16,"0"0"-36"-16,0 0 75 16,0 0-38-16,0 0-9 15,0 0 18-15,-18 0-6 16,18 0-23-16,0 0-15 16,0 0-13-16,0 0-21 15,0 0 7-15,0 0-21 16,5 0 0-16,20 0 8 15,15 0 14-15,14 3-1 16,5 8-16-16,3-1-4 0,2-3 8 16,6 3-11-16,3-2 7 15,3-1-2-15,5 0-5 16,10 0 6-16,7-2-6 16,2 3-1-16,-6-1 0 15,-6-2-1-15,-6 0 1 16,-3 1 0-16,-3-3 0 15,-7 0 1-15,-8 5-1 16,0-3 0-16,-6-1-1 16,-7 3 1-16,1-1 0 15,-4 2-1-15,1-3 2 16,-4 2 0-16,4 1-1 16,-1-3 0-16,1-1 1 0,6 1-1 15,4 0 0 1,-1 2 2-16,0 1-1 0,-6 0-1 15,-4-2-1-15,-2 1 1 16,-7-4-6-16,6 0 7 16,-3 1-1-16,7 3 0 15,-3-7 1-15,8 3-2 16,1-3 1-16,-4 0 0 16,-2 0-2-16,-4 0 2 15,-4 0-2-15,1 0 1 16,-6 0 2-16,0 0-1 15,-5 0 0-15,-1 0 0 16,3 0-6-16,1 0-2 16,-1 0-1-16,6 0 8 0,-7 0-3 15,6 0 4-15,-2 0 0 16,-2 0 1-16,5-3-4 16,-6-4 3-16,-5 7-1 15,-1-4-1-15,-5 1 1 16,-2 3 0-16,5-3 1 15,-5 3 0-15,5-4-4 16,-3 1 4-16,-2-1 0 16,2 2-3-16,-5-1 4 15,5 3-2-15,-3 0-2 16,4 0 3-16,5 0-8 16,-1-3-5-16,-1 1-15 15,2-1 11-15,-3 1-9 0,-1-1 5 16,-3-1 13-1,-5 4 6-15,1-3 0 0,-4 1 2 16,-1-1 0-16,-2 3-4 16,4-2 4-16,-5 2 0 15,3 0 0-15,-3-3-6 16,-3 3 4-16,0-3-15 16,1 3-2-16,-4 0 12 15,0 0-2-15,0 0 0 16,0 0 1-16,0 0 8 15,-13 0 0-15,-2-1 0 16,-9-2 0-16,-1 1 17 0,-5-1-8 16,-6 3-6-16,-7 0-3 15,-2 0-4-15,-4 0-3 16,10 3-15-16,0-1 22 16,8 2-2-16,1 2 6 15,2-6-4-15,-2 0 14 16,4 0 0-16,0 0-1 15,-4 0-10-15,-5 0 2 16,3-3-3-16,2 0 2 16,0-1-4-16,8 2 3 15,-2-3 5-15,6 2 9 16,-6-3-15-16,-1 3 11 16,1 0 16-16,-3-2-29 0,-10 5 0 15,1-3 0 1,-6 3 5-16,0 0-10 0,4 0 5 15,2-3 0-15,3 1 1 16,0-2-1-16,5 0 2 16,-5 0 3-16,0 2-4 15,-1-1 2-15,0-1-3 16,-2 0 2-16,0 1-5 16,-5 3 3-16,2 0 0 15,-3-3-1-15,0 3-10 16,-4-3 11-16,-2 0-10 15,2 2 7-15,4-6 1 16,-1 5 2-16,4 1-1 16,3-2-1-16,1 0 4 0,3 3-3 15,-2 0 1-15,-2-3 0 16,5 3-2-16,-2-2 2 16,0-1-1-16,-3 1-1 15,2-1 3-15,-2 3-2 16,2-4-1-16,1 4 2 15,5 0-3-15,2-3 2 16,1 3 1-16,1 0-1 16,-1 0 3-16,1 0-2 15,0 0 0-15,-3 0 0 16,-6 0-4-16,-2 0 5 16,2 0-1-16,-3 0 3 15,3 0 0-15,2 0-4 0,-5 0 1 16,3 0 0-16,-3 0 1 15,1 3-1-15,-7-3 0 16,-3 0 0-16,-10 0 0 16,-2 0-1-16,-1 0-2 15,6 0-1-15,1 0-1 16,5 0 4-16,1 0 1 16,5 0-1-16,1 0 2 15,3-3-2-15,2 3 1 16,1 0 0-16,-1 0 1 15,1 0-1-15,-1-2 0 16,4 0 0-16,1-1 0 0,7 3 2 16,-2 0-2-16,2-3 1 15,3 3-4-15,2 0 3 16,1 0 0-16,4 0 2 16,1 0-2-16,-2 0 2 15,7 0-2-15,0 0 0 16,3 0 3-16,3 0-3 15,0 0 0-15,0 0 1 16,0 0 1-16,-3 0 4 16,3 0-3-16,-4 0 3 15,4 0 19-15,-3 0-17 16,-2 0-2-16,2 0-1 16,3 0-3-16,0 0-1 0,0 0-1 15,0 0 0 1,0 0-3-16,0 0 3 0,0 0-3 15,0 0 2-15,0 0 1 16,0 0 1-16,0 0-1 16,0 0 0-16,0 0-6 15,0 0 1-15,0 0-9 16,0 0 9-16,11 0-24 16,8 0 2-16,5 0 22 15,4 3 5-15,5 7-8 16,3-3 6-16,2 0-37 15,10 5-14-15,6 5-35 16,4 3-66-16,6 6-57 16,5 1-42-16</inkml:trace>
  <inkml:trace contextRef="#ctx0" brushRef="#br1" timeOffset="132605.37">12093 13846 175 0,'0'0'41'0,"0"0"39"16,0 0-57-16,0 0-23 16,0 0 2-16,0 0 9 15,0 0-10-15,0 0-1 16,0-2-1-16,0 2-11 16,0-3-45-16,0-2-109 0</inkml:trace>
  <inkml:trace contextRef="#ctx0" brushRef="#br1" timeOffset="133387.25">22229 12173 264 0,'0'0'250'0,"0"0"-198"0,0 0 114 16,0 0 1-16,0 0-83 15,0 0-35-15,0 0-3 16,-109 60-20-16,21 12-4 16,-13 28 17-16,0 28 6 15,14 18 15-15,16 9-23 16,21 8 0-16,23-13-27 16,27-14-10-16,21-14-1 15,40-29-68-15,30-30-79 16,24-37-77-16,7-26-258 15</inkml:trace>
  <inkml:trace contextRef="#ctx0" brushRef="#br1" timeOffset="134078.34">23139 12246 622 0,'0'0'17'0,"0"0"148"15,0 0-23-15,0 0-127 16,0 0-15-16,0 0-18 16,-20-13 7-16,44 17-11 0,12 14 22 15,-1 6 5 1,-6 9-5-16,-10 3 0 0,-7 1-2 16,-10-5 6-16,-2-5-4 15,-3 1 0-15,-14-9 3 16,2-4 9-16,2-7-11 15,9-4 7-15,1-4 5 16,3 0 23-16,0 0 2 16,3-14 3-16,23-20-1 15,12-14-35-15,9 1-5 16,0 8-2-16,-6 8 1 16,-8 15-5-16,-6 9 0 15,-10 4 6-15,-7 3-12 0,-1 17 0 16,-6 13 8-16,-3 12 4 15,0 7 0-15,-5 1-1 16,-12-3-5-16,0-5-49 16,4-5-37-16,8-8-42 15,5-12-103-15,19-17-115 16</inkml:trace>
  <inkml:trace contextRef="#ctx0" brushRef="#br1" timeOffset="134241.29">23811 12481 553 0,'0'0'139'16,"0"0"12"-16,0 0-48 0,0 0-64 16,0 0-12-16,0 0-24 15,0 52 8-15,0-9-6 16,0 7-3-16,-4 7-4 16,-1-2-57-16,2-11-213 15,3-18-255-15</inkml:trace>
  <inkml:trace contextRef="#ctx0" brushRef="#br1" timeOffset="134826.84">24640 12312 560 0,'0'0'280'16,"0"0"-268"-16,0 0 53 0,0 0-65 15,80-7-1 1,-36 7 0-16,-5 14-14 0,-9 6-3 16,-11 4 16-16,-11 5-9 15,-8 4 10-15,0-3 1 16,-15-4 2-16,0-3 1 15,0-9 5-15,6-6-6 16,5-6 37-16,4-2-5 16,0 0 28-16,0 0-1 15,17-24-1-15,21-16-10 16,15-12-45-16,12 1-3 16,-10 9 1-16,-9 16-3 0,-15 9-1 15,-13 10 0-15,-10 7-5 16,-7 0-4-16,-1 27-10 15,0 12 20-15,-1 11-5 16,-14 6 5-16,-2-6-14 16,-2-1-66-16,6-6-28 15,2-9-115-15,11-14-142 16</inkml:trace>
  <inkml:trace contextRef="#ctx0" brushRef="#br1" timeOffset="135135.17">25324 12501 755 0,'0'0'33'0,"0"0"109"15,0 0-74-15,0 0-63 16,0 0-5-16,0 0-14 16,77-17-12-16,-41 17-19 15,-5 0 23-15,-7 0 20 16,-7 3-6-16,-9 10 5 15,-8 1 1-15,0 9 4 16,-11 7 3-16,-16 3 7 16,-6 1 20-16,2-2 17 15,4-5 5-15,10-11-7 16,10-7 7-16,7-5-50 16,10 3-4-16,42-4 0 15,38 3-5-15,35-1-48 16,17-5-137-16,10 0-278 0</inkml:trace>
  <inkml:trace contextRef="#ctx0" brushRef="#br1" timeOffset="135667.07">26826 12461 594 0,'0'0'130'15,"0"0"56"-15,0 0-51 16,0 0-97-16,0 0-31 15,100-60-1-15,-58 54 0 16,-2 6-6-16,-6 0-4 16,-7 13-1-16,-12 10-9 15,-8 7 14-15,-7 6-9 16,0 0 0-16,-4-2 8 16,-10-5-4-16,1-5 3 15,4-15 1-15,4-1 2 0,4-6 8 16,1-2 5-16,0 0 21 15,3-7 14-15,24-18 11 16,15-15-42-16,14-4-11 16,10 1-5-16,-2 7 2 15,-7 9-4-15,-13 12 0 16,-18 8 10-16,-14 4 0 16,-8 3-10-16,-4 5-9 15,0 23-2-15,-6 11 2 16,-11 11 9-16,-2 3-58 15,-1-5-51-15,0-4-59 16,10-11-122-16,7-16-103 0</inkml:trace>
  <inkml:trace contextRef="#ctx0" brushRef="#br1" timeOffset="136097.03">27624 12564 693 0,'0'0'87'0,"0"0"29"16,0 0-18-16,0 0-94 16,0 0 6-16,0 0-9 15,39-11-1-15,-11 11 7 16,3 0-7-16,-1 0-6 16,-5 0 5-16,-2 11-7 15,-10-2 5-15,-4 5-13 16,-6-1 5-16,-3-1 3 0,0 2 2 15,0-1 6-15,-3-3 1 16,-6-3 3-16,2 0 11 16,1-2 20-16,1-2 4 15,5 2-10-15,0-2-25 16,0 6-2-16,12 1 1 16,13 1 5-16,10 2-1 15,4-3-7-15,-5 4-3 16,-6-8-1-16,-13 2-8 15,-10-6 7-15,-5 7 1 16,0 2-6-16,-17 1 10 16,-12 8 0-16,-13-4 3 0,-9-2 2 15,-6 0-5-15,-7-1-28 16,-3-10-161-16,-2-3-289 16</inkml:trace>
  <inkml:trace contextRef="#ctx0" brushRef="#br1" timeOffset="137206.09">23537 13179 505 0,'0'0'207'0,"0"0"-67"16,0 0 25-16,0 0-94 15,0 0-24-15,0 0-6 16,0 2-31-16,0 27-3 15,-3 12 10-15,-9 12 33 16,-6 5-37-16,0-1-4 0,-4 3-9 16,1-5-21-16,9-9-78 15,7-9-86-15,5-21-199 16</inkml:trace>
  <inkml:trace contextRef="#ctx0" brushRef="#br1" timeOffset="137917">25049 13223 644 0,'0'0'212'16,"0"0"-84"-16,0 0 27 15,0 0-101-15,93-61-14 16,-50 50-40-16,5 5 3 15,2 6-7-15,-3 0-7 16,-4 2-14-16,-12 15-19 16,-10 7-19-16,-10 1 18 15,-11 2 3-15,0-3 17 16,-21-1 22-16,-14-1 6 16,-5-2-2-16,-3-6 6 15,9-4 16-15,7-5 20 0,12 0 3 16,9-5-10-16,6 3-2 15,0-3-28-15,6 3-6 16,22 0-2-16,14 4 2 16,8-3 0-16,3 5-18 15,-10 1-10-15,-12 1 25 16,-13-2-33-16,-18 2 15 16,-13 1 1-16,-39 5 18 15,-26 2-3-15,-19-2-11 16,-4-1-21-16,4-5-17 15,13-5 9-15,19-6-64 16,21 0-146-16,27-23-230 0</inkml:trace>
  <inkml:trace contextRef="#ctx0" brushRef="#br1" timeOffset="138495.84">27228 13511 559 0,'0'0'134'16,"0"0"18"-16,0 0-8 15,0 0-101-15,0 0-22 16,0 0-7-16,48-86-7 16,-5 69-5-16,2 5 8 0,1 2-10 15,-8 10-4-15,-8 0 4 16,-8 10-7-16,-13 19-3 16,-9 10 7-16,0 8 3 15,-20 6 7-15,-11-8-5 16,-6 3-1-16,0-9 7 15,-1-2-7-15,8-5 18 16,8-12 11-16,13-6 13 16,8-5-19-16,1-5-24 15,40-4 1-15,26 0 0 0,25 0-1 16,13-10-78 0,-1-7-52-16,-9 1-60 15,-20-1-90-15,-24 0-205 0</inkml:trace>
  <inkml:trace contextRef="#ctx0" brushRef="#br1" timeOffset="139349.1">25331 13765 485 0,'0'0'171'0,"0"0"8"0,0 0 76 16,0 0-147-16,0 0-36 15,0 0-10-15,0-6-39 16,79 6-18-16,44 0 31 15,30 10-20 1,22 3-9-16,8-4-7 0,-1 5 0 16,-6-3-5-16,-22 2 0 15,-37-3-4-15,-39-5-13 16,-38-5-1-16,-28 0 17 16,-12 0-11-16,-39 0-3 15,-30 0-28-15,-28 0-21 16,-23-5 47-16,-14-2 18 15,-12-9-7-15,-6-1 11 0,-4-3 0 16,9 0 2 0,17 1 7-16,21 5-8 0,30 4 2 15,27 7 7-15,22 0-9 16,18 3 10-16,12 0-11 16,18 0-2-16,39 0 2 15,35 0 9-15,35 8 5 16,18 0-6-16,7-5-6 15,-2 1-2-15,-17-4 0 16,-18 0-10-16,-35 0 8 16,-33 0-21-16,-28 0 8 15,-19 0 15-15,-10 0 7 0,-38 0-7 16,-21 2-3 0,-23 9 3-16,-15-2-3 0,-8 1 4 15,-6-6-1-15,6-1 10 16,18 1-2-16,30-1 30 15,33-3-13-15,25 0-16 16,9 0-9-16,19 0-12 16,44 0-10-16,28 0 20 15,22 0-27-15,6 3-43 16,-4 3-95-16,-10 2-162 16,-13-5-127-16</inkml:trace>
  <inkml:trace contextRef="#ctx0" brushRef="#br1" timeOffset="140271.44">29200 12663 840 0,'0'0'112'16,"0"0"-108"-16,0 0-4 15,0 0-9-15,0 0-52 16,0 0-49-16,155 35-117 15,-64-31-213-15</inkml:trace>
  <inkml:trace contextRef="#ctx0" brushRef="#br1" timeOffset="140421.4">29767 12729 692 0,'0'0'72'0,"0"0"-72"15,0 0-4-15,0 0-60 16,130 2-139-16,-63-2-193 16</inkml:trace>
  <inkml:trace contextRef="#ctx0" brushRef="#br1" timeOffset="140797.26">30547 12417 784 0,'0'0'17'15,"0"0"113"-15,0 0-46 16,0 0-73-16,0 0-4 16,0 0-7-16,-15-12 8 15,15 12 6-15,0-3 20 16,0 3 23-16,0 0-16 15,0 0-7-15,2 0 2 16,-2 0-5-16,6 0-9 16,10 12-22-16,4 18 9 15,5 17 27-15,0 29-30 16,-4 23 10-16,-10 22 14 16,-11 12 5-16,-8-10-18 0,-41-9-17 15,-26-14 3-15,-23-14-7 16,-17-11 4-16,-13-9-22 15,-3-6-32-15,1-11-74 16,9-13-136-16,15-15 194 16</inkml:trace>
  <inkml:trace contextRef="#ctx0" brushRef="#br1" timeOffset="146277.6">17013 2735 147 0,'0'0'31'0,"0"0"23"0,0 0 34 16,0 0-50-16,0 0-20 15,0 0-2-15,0 0 0 16,-6 0-16-16,6 0 0 15,0 0 1-15,0 0-1 16,0 0 5-16,0 0-2 16,0 0-3-16,0 0 12 15,0 0-5-15,0 0 9 16,0 0 0-16,0 0-5 16,0 0 2-16,0 3-4 0,0-3-4 15,0 0 9 1,0 0-12-16,0 0 2 0,0 0 1 15,0 0-1-15,0 0 2 16,-3 0 1-16,3 0 3 16,0 0 11-16,0 0-10 15,0 0 2-15,0 0 0 16,0 0-6-16,0 0 2 16,0 0-9-16,0 0 2 15,0 0-5-15,0 0 3 16,0 0-3-16,-6 2-52 15,-3 0-104-15,-6-1-100 16</inkml:trace>
  <inkml:trace contextRef="#ctx0" brushRef="#br1" timeOffset="147261.94">19067 2738 374 0,'0'0'85'0,"0"0"-79"15,0 0 7-15,0 0-13 0,0 0-118 16,0 0-114-1</inkml:trace>
  <inkml:trace contextRef="#ctx0" brushRef="#br0" timeOffset="155317.01">5038 15034 414 0,'0'0'28'16,"0"0"-12"-16,0 0-22 15,0 0 6-15,0 0-32 16,0 0 25-16,-9 0-4 15,9 0 7-15,0 0 1 16,0 0 3-16,0 0 8 16,0 0 24-16,0 0-2 15,0-3 14-15,0 3 1 0,0 0 4 16,0-4 8-16,3-6-13 16,5-10-11-16,8-10-25 15,2-7-4-15,9-10 18 16,1-7-8-16,-1-2 15 15,-5 0-4-15,-5 13 16 16,-8 16 3-16,-5 10-15 16,-4 12 13-16,0 5-5 15,0 0-29-15,0 9-8 16,-19 24-15-16,-8 13 11 16,2 7 0-16,5-3 4 15,4-3 0-15,4-2 0 0,0-3 0 16,0 2 4-16,3-1 2 15,2-4-5-15,1-3 4 16,1-5-5-16,1-8 0 16,-1-2-3-16,2-7 6 15,-4 4-3-15,1-4 5 16,-3 1-5-16,-7 5 9 16,-7-3-9-16,-2 0 1 15,-5-4 8-15,3-3-9 16,2-6 7-16,4-1 4 15,6-3-7-15,6 0 7 16,0 0-11-16,6 0 1 16,3 0 17-16,0-3-16 0,0 1-2 15,15-3-5-15,6 5 5 16,6 0 0-16,-2 0 1 16,5 12 3-16,0 11 18 15,-2 11-4-15,2 2 5 16,-8 4-1-16,1 0-7 15,-4-5-11-15,2-1-4 16,0-5-4-16,9-6 4 16,1-6-68-16,12-14-72 15,4-3-217-15</inkml:trace>
  <inkml:trace contextRef="#ctx0" brushRef="#br0" timeOffset="156666.6">6111 14971 88 0,'0'0'103'0,"0"0"-19"16,0 0-9-16,0 0-25 15,0 0-30-15,0 0-18 16,0 0-2-16,0 0 1 15,0 0-3-15,0 0 2 16,0 0 0-16,0 0 1 0,0 0 1 16,0 0 20-1,0 0 14-15,0 0-2 0,0 0 8 16,0 0-19-16,0 0 2 16,0 0-1-16,0 0 2 15,0 0 4-15,0 0-7 16,0 0 2-16,0 0 12 15,0-4-6-15,0 2 0 16,0-8 4-16,0 2-20 16,0 2-8-16,-3-2 1 15,0 3-5-15,0-1 3 16,0 2-5-16,-5-2-1 16,1 2 1-16,-2-3-1 15,-3 2-1-15,-6-3 0 16,0 2 1-16,-1 3-4 15,-2 3 4-15,3 0-5 16,-9 9-2-16,0 21 2 0,-1 10 1 16,1 10-3-16,8-1 7 15,7-3-2-15,9-6 2 16,3-13-2-16,0-5-3 16,0-7 3-16,0-10 2 15,0-1-3-15,3-1-1 16,9-3 1-16,10 0 3 15,5 0 0-15,6-10 6 0,-2-9-6 16,-1-8 1 0,-6 1 0-16,-5-4-1 0,-7-1 11 15,-1 3-9-15,-4 5 0 16,-4 2 9-16,-3 8-10 16,3 6 1-16,-3 2 3 15,0 3-5-15,0 2 5 16,0 0-5-16,0 0-1 15,0 0-2-15,0 0 4 16,0-2-1-16,0 2 0 16,0 0 1-16,3 0 1 15,-3 0-2-15,0 0 0 16,0 0 4-16,0 0-2 16,0 0 0-16,0 0 1 15,0 0-2-15,0-4 7 0,0 4-8 16,3-6 1-16,0-1 10 15,0-1-5-15,-3-1-6 16,3 4 8-16,-3 2-4 16,3 3 19-16,-3 0-5 15,0 0 0-15,0 0 2 16,0 5-20-16,0 22-1 16,0 16 1-16,0 6 15 15,0 0 7-15,0-5-22 16,0-1 2-16,0 0-5 15,15 0-1-15,3-7-98 16,12-14-160-16,1-18-291 16</inkml:trace>
  <inkml:trace contextRef="#ctx0" brushRef="#br0" timeOffset="158219.18">6384 15241 44 0,'0'0'149'0,"0"0"-67"16,0 0 67-16,0 0-59 16,0 0-25-16,0 0-17 15,0-8 0-15,0 7-9 16,0 1-7-16,0 0 1 15,0 0-4-15,0 0-11 16,0 0 13-16,0 0-18 16,0 0-3-16,0-3 2 15,0 3-12-15,0 0 5 16,0-3-5-16,0 3 1 16,0 0 0-16,0 0-1 0,0 0 0 15,0 0 1 1,0 0 0-16,0 0 0 0,0 0-1 15,0 0 1-15,0 0 1 16,0 0-2-16,0 0 0 16,0 0 4-16,0 0-3 15,0 0 2-15,0 0-3 16,0 0 4-16,0 0-3 16,0 0-1-16,0 0 0 15,0 0-1-15,0 0 2 16,0 0-1-16,0 0 0 15,0 0 1-15,0 0-2 0,0 0 1 16,0 0 0 0,0 0 1-16,0 0-1 0,0 0 0 15,0 0-1-15,0 0 3 16,0 0-3-16,0 0 1 16,0 0 0-16,0 0 2 15,0 0 1-15,0 0-3 16,0 0 4-16,0 0-1 15,0 0 20-15,0 0-5 16,0 0-3-16,0 0 1 16,0 10-16-16,-3 9-7 15,0 11 7-15,-2 0 0 16,2-1 9-16,0-10-9 16,3-2 0-16,0-6 1 15,0-5-1-15,0-5-2 0,0 1 2 16,0-2 0-16,8 0-6 15,1 0 6-15,7 0 0 16,2-9 9-16,0-8-8 16,1-6 7-16,-2-3-5 15,-4-4-3-15,-1 3 8 16,-3 7-7-16,-2 8-1 16,-5 8 11-16,1 1 0 15,-3 3 15-15,0 0-3 16,0 0-10-16,0 0 1 15,0 12-14-15,0 12 0 16,0 9 14-16,0 7 10 16,0 9-17-16,0 1-6 15,0 7-1-15,-3 1-11 0,3-7-71 16,0-12-108-16,0-16-191 16</inkml:trace>
  <inkml:trace contextRef="#ctx0" brushRef="#br0" timeOffset="158759.94">7319 15327 959 0,'0'0'72'0,"0"0"-50"15,0 0 77-15,0 0-79 16,0 0-20-16,0 0 0 16,6 7 0-16,-18 6-1 15,3-3 1-15,0-6-6 16,6-4 6-16,0 0-4 16,0 0 4-16,3-20 0 15,0-3-18-15,0 0-2 16,0 3-8-16,9 7 3 15,-4 9 22-15,-1 4-16 16,2 0-3-16,0 10 2 16,3 7 8-16,-6 6 12 0,-3-2 0 15,0-1 2-15,0-6 15 16,0-3-11-16,-3-5 13 16,0-6 5-16,3 0 3 15,0 0 10-15,0-19-5 16,0-8-21-16,0-2-9 15,6-1-2-15,4 13 0 16,-2 10 6-16,-8 4 1 16,0 3 1-16,0 0-8 15,0 21-15-15,0 22 15 16,0 14 7-16,-18 10 3 16,-16 6-7-16,-10 4-3 15,-2-5-54-15,6-9-80 0,13-19-185 16,15-22-349-16</inkml:trace>
  <inkml:trace contextRef="#ctx0" brushRef="#br0" timeOffset="159337.1">8290 15083 217 0,'0'0'120'0,"0"0"2"15,-25-72 88-15,5 52-45 16,-2 1-60-16,-5 8-52 16,-3 5 10-16,-4 6 0 0,1 6-39 15,-6 30-23-15,5 18-1 16,10 15-1-16,9 4 1 15,15-4 0-15,0-12-2 16,21-15-1-16,9-15-2 16,4-11 4-16,-1-16 1 15,0 0 0-15,3-24 17 16,2-12 10-16,1-9 9 16,-6-6-10-16,-3-1-11 15,-5 2 15-15,-13 11-14 16,-4 15-4-16,-5 14 7 15,-3 10-13-15,0 0-6 16,0 27-13-16,0 19-17 16,0 17 20-16,0 10-15 0,4-1-88 15,2-2-27-15,6-17-207 16,6-14-167-16</inkml:trace>
  <inkml:trace contextRef="#ctx0" brushRef="#br0" timeOffset="159652.94">8639 15377 546 0,'0'0'212'0,"0"0"-185"15,0 0 94-15,0 0-50 16,0 96-23-16,0-60-16 16,0-6-29-16,6-7 3 15,6-6-6-15,4-8-5 0,4-9 2 16,8 0-2-16,5-12 5 15,4-19-2-15,-4-5 2 16,-5-9 1-16,-2 6 2 16,-10 8 3-16,-4 11 51 15,-6 9 18-15,-6 9 11 16,0 2-42-16,0 0-44 16,3 30-6-16,-3 12-12 15,3 15 18-15,-3 3 0 16,0-2-57-16,0-4-72 15,3-12-128-15,9-19-239 16</inkml:trace>
  <inkml:trace contextRef="#ctx0" brushRef="#br0" timeOffset="160176.84">9358 15513 984 0,'0'0'83'16,"0"0"-17"-16,0 0-26 16,0 0-38-16,0 0 3 15,0 0-5-15,18 26 7 16,-18-9-4-16,0-4 2 16,0-3-5-16,0-1 0 0,-12-2 11 15,-3-4-11 1,-1-3 2-16,-4 0-2 0,7-7 1 15,1-11-2-15,9-2-7 16,3 0-3-16,0 9 8 16,0 1-15-16,0 7 4 15,6 1 4-15,0 2-7 16,4 0-5-16,2 5 1 16,2 5-2-16,-4 4 18 15,-7-5-10-15,0-1 11 16,-3-2 4-16,0-6 0 15,0 0 1-15,0 0 2 16,0 0 1-16,0 0 22 16,6-14-2-16,0-9 8 0,1-2-25 15,4 5-1-15,-5 10 12 16,0 4 0-16,-6 6 4 16,3 0-16-16,1 2-6 15,2 18-13-15,0 10 13 16,-6 13 1-16,0 6 7 15,-19 8-8-15,-17-3-5 16,-12 5-45-16,-4-4-106 16,3-16-213-16</inkml:trace>
  <inkml:trace contextRef="#ctx0" brushRef="#br0" timeOffset="160776.44">10475 15041 289 0,'0'0'57'15,"0"0"119"-15,0-79 12 16,0 64-61-16,0 9-17 15,-6 3 9-15,-7 3-43 16,-8 0-30-16,-9 14-41 16,-6 25-3-16,2 17-2 15,7 3 0-15,3 1 0 16,14-7-4-16,7-10 4 16,3-10-4-16,0-13 3 0,16-8-1 15,5-12 2 1,12 0 0-16,7-15 1 0,2-17 18 15,-2-3-14-15,-7-3-3 16,-8-3 15-16,-11 8-5 16,-5 9 16-16,-9 12 16 15,0 10-7-15,0 2-8 16,0 0-29-16,0 22-15 16,-6 18-6-16,-3 12 18 15,-1 7 3-15,10 5-34 16,0-8-58-16,7 0-45 15,14-13-114-15,9-18-158 16</inkml:trace>
  <inkml:trace contextRef="#ctx0" brushRef="#br0" timeOffset="161114.84">10881 15302 762 0,'0'0'43'15,"0"0"141"-15,0 0-76 16,0 0-63-16,0 0-13 16,0 0-12-16,-27 52-18 15,0-2 35-15,-3 9-27 16,5 4-6-16,4-1-1 16,12-5-3-16,6-14-4 15,3-6 2-15,3-11-11 0,14-16-2 16,5-8-6-16,2-2 0 15,1-5 21-15,-5-17 6 16,-4 1-2-16,-13 1 7 16,-3-1-3-16,-3 6 5 15,-13 8-13-15,-7 7-10 16,-4 2-15-16,2 31-62 16,2 7-41-16,13 3-149 15,7-6-242-15</inkml:trace>
  <inkml:trace contextRef="#ctx0" brushRef="#br0" timeOffset="161444.94">11727 15588 821 0,'0'0'149'0,"0"0"12"16,0 0-78-16,0 0-67 0,0 0-16 15,0 0-3-15,-30 110-3 16,15-50 6-16,-3 2-25 16,9-5-86-16,6-11-110 15,3-17-182-15</inkml:trace>
  <inkml:trace contextRef="#ctx0" brushRef="#br0" timeOffset="161835.94">12246 15133 939 0,'0'0'31'15,"0"0"49"-15,-16-89 39 16,-4 82-106-16,-10 7-13 16,-7 29-5-16,-5 21-8 15,2 10 13-15,7 5-9 16,15-11 9-16,11-8-3 15,7-9-2-15,4-11-3 16,17-13 1-16,6-6 5 16,2-7 2-16,6-8 14 15,-2-14-7-15,-4-9 12 16,0 0 0-16,-9-10 0 16,-4 2-1-16,-6 6-1 15,-4 6-1-15,-3 11 21 0,-3 13 10 16,0 2-28-16,0 1-19 15,3 10-13-15,-3 20-7 16,1 13 18 0,-1 10-6-16,0 2 4 0,0 6-89 15,0-5-41-15,0-3-102 16,0-20-163-16</inkml:trace>
  <inkml:trace contextRef="#ctx0" brushRef="#br0" timeOffset="162134.68">12642 15444 819 0,'0'0'133'0,"0"0"-57"16,0 0 70-16,0 0-56 16,0 0-66-16,0 0-9 15,-46-31-15-15,57 25-9 16,14-3 9-16,8 2 2 15,10-4-2-15,-7 8-3 16,-8 0-15-16,-4 3 15 16,-12 0-9-16,-3 9 4 15,-2 12 0-15,-3 9 8 16,-4 16 7-16,0 10-4 16,-4 7 2-16,-9 3-10 0,-2-4-1 15,0-6-116-15,9-15-115 16,3-15-194-16</inkml:trace>
  <inkml:trace contextRef="#ctx0" brushRef="#br0" timeOffset="162299.62">12691 15687 864 0,'0'0'86'15,"0"0"95"-15,0 0-130 16,0 0-46-16,0 0 11 15,129-50-16-15,-62 36-58 16,3 0-107-16,5 8-230 16,-6 6-122-16</inkml:trace>
  <inkml:trace contextRef="#ctx0" brushRef="#br0" timeOffset="162547.28">13533 15735 758 0,'0'0'228'16,"0"0"-109"-16,0 0 94 16,0 0-127-16,0 0-63 15,0 0-13-15,0 10-10 16,-6 25-14-16,-9 9 11 15,0 12-11-15,-8 0-87 0,6-4-90 16,2-15-147-16,9-21-352 16</inkml:trace>
  <inkml:trace contextRef="#ctx0" brushRef="#br0" timeOffset="162955.84">14185 14994 924 0,'0'0'3'15,"0"0"121"-15,-58-73-53 16,35 73-71-16,-9 0-2 16,-4 34 1-16,-3 19-4 15,3 9 5-15,4 11 6 16,12-9-4-16,11-6-3 15,9-5 1-15,3-17-5 16,19-7 0-16,8-15-5 16,6-14 9-16,2 0 1 15,7-28 4-15,-5-7 12 16,-2-4-6-16,-14-5 12 16,-2-6 19-16,-10 8-24 0,-4 8 1 15,-5 15 9-15,-3 13 24 16,0 6-30-16,0 6-21 15,0 28-26-15,-3 16 20 16,-7 11 2-16,4 6 0 16,2-5-40-16,1 2-87 15,3-8-101-15,0-17-227 16</inkml:trace>
  <inkml:trace contextRef="#ctx0" brushRef="#br0" timeOffset="163425.6">14546 15361 973 0,'0'0'69'0,"0"0"21"16,0 0 13-16,0 0-90 16,0 0-10-16,0 0-3 15,-33 106 9-15,27-51-3 16,3 2-6-16,3-2-2 15,0-5-6-15,12-10 7 16,8-13-12-16,3-10-20 16,-2-12-11-16,3-5 5 15,-7 0-2-15,-1-15 3 16,-7-8 32-16,-5-5 0 16,-4-5 6-16,0-9 10 15,-20-8-2-15,0-9-3 16,-7-1 12-16,3-5 6 15,3 1 15-15,6 9-5 0,11 5 0 16,4 3-2-16,17 2-25 16,19 3-6-16,10 8-8 15,7 7-9-15,0 13 16 16,-3 14-13-16,-10 0 7 16,-13 27 7-16,-14 6-5 15,-13 10 5-15,-1 6 0 16,-27 8 1-16,-8 5 2 15,0 4-3-15,1 1-43 16,9-7-108-16,5-11-179 0,12-16-193 16</inkml:trace>
  <inkml:trace contextRef="#ctx0" brushRef="#br0" timeOffset="163815.65">15475 15550 788 0,'0'0'199'0,"0"0"-86"15,0 0 58-15,0 0-78 16,0 0-87-16,0 0-6 15,-15 20-7-15,1 28 4 16,-3 12 2-16,0 3-83 16,5-4-86-16,8-12-97 0,4-25-395 15</inkml:trace>
  <inkml:trace contextRef="#ctx0" brushRef="#br0" timeOffset="164055.79">15906 15504 868 0,'0'0'206'16,"0"0"-171"-1,0 0 99-15,0 0-109 0,0 0-25 16,0 0-63-16,121 12-86 16,-48-12-368-16</inkml:trace>
  <inkml:trace contextRef="#ctx0" brushRef="#br0" timeOffset="164222.29">16698 15539 995 0,'0'0'0'15,"0"0"-1"-15,0 0-23 16,0 0-122-16,124 6-229 16</inkml:trace>
  <inkml:trace contextRef="#ctx0" brushRef="#br0" timeOffset="164355.66">17083 15522 741 0,'0'0'28'16,"0"0"40"-16,0 0-68 16,0 0-115-16,0 0-122 0</inkml:trace>
  <inkml:trace contextRef="#ctx0" brushRef="#br0" timeOffset="164932.96">17888 14726 866 0,'0'0'22'0,"-33"-72"7"15,29 46 153-15,4-1-100 16,0 8-64-16,1 5-18 16,16 1-3-16,-1 3-23 0,6 1 22 15,4 5-7-15,4 1-26 16,-5 0-7-16,-2 3 7 16,-10 0-5-16,-7 0 26 15,-6 3-14-15,0 33 11 16,-12 19 19-16,-18 18 10 15,-9 14 31-15,1 2 2 16,2-3-24-16,10-4-10 16,13-13-8-16,13-16-1 15,0-11 0-15,4-14 3 16,16-9-1-16,4-12 2 16,9-7 5-16,-4 0 15 15,3-17-16-15,-5-5 28 0,-8-2-8 16,-10 5 8-1,-5 8-3-15,-2 8 15 0,-2 3-16 16,0 0-23-16,0 0-9 16,0 14-23-16,-5 20 9 15,-4 10 14-15,2 10 0 16,3 4 0-16,4 6 0 16,-3-1-2-16,3-8 4 15,-6-5-4-15,-8-8 4 16,-8-5-2-16,-17-3 2 15,-22-1-2-15,-18-9-24 16,-18-6-37-16,-12-7-65 0,3-5-106 16,15-6-338-16</inkml:trace>
  <inkml:trace contextRef="#ctx0" brushRef="#br0" timeOffset="170115.41">6412 15095 37 0,'0'0'25'16,"0"0"42"-16,0 0-32 15,0 0-35-15,0 0 6 16,0 0-3-16,0 0 8 15,0 0-6-15,0 0 7 16,0-2 31-16,0-1 19 16,0 0 3-16,0 2-39 15,-3-2-1-15,-3 3-25 16,-3 0-1-16,2 0-12 16,4 0-12-16,0 0 11 15,3 0 9-15,0 0 1 16,0 0 4-16,0-3 14 0,0 1 31 15,0-3 14-15,0 2 1 16,0-1-24-16,-3 1 17 16,3 3 10-16,0 0-1 15,0 0-22-15,0 0-19 16,0 0-18-16,0 0-3 16,-2 23-8-16,-1 15 8 15,-3 11 0-15,0 10 5 16,-7-3 4-16,1-3 4 15,-6 0 5-15,6-13 7 16,-1-7-12-16,4-10-2 16,6-13 6-16,-2-8-15 0,5 0 6 15,0-2-1 1,0 0-5-16,0 0 13 0,0 0-12 16,0 0-1-16,14-4 2 15,5-4-4-15,5 6 0 16,0 2-1-16,6-6-1 15,4 2-1-15,-7-6 0 16,0 1 1-16,-2-8 1 16,-4 3 1-16,-3-1 0 15,1 4-2-15,-8 1-6 16,-4 4 7-16,-1 5-14 16,-6-3 4-16,0 4 7 15,0-5 0-15,0-4 2 0,0-6-1 16,-6-5 3-16,-1 1-3 15,-2-5 3-15,4 2 0 16,-1 8 5-16,6 7-4 16,0 4 8-16,0 3-9 15,0 0-6-15,0 17-3 16,0 12-11-16,8 14 3 16,4 10-37-16,-2 4-130 15,-4 1-101-15</inkml:trace>
  <inkml:trace contextRef="#ctx0" brushRef="#br0" timeOffset="172124.75">18985 14667 445 0,'0'0'192'0,"0"0"-107"15,0 0 104-15,0 0-63 16,0 0-73-16,0 0 19 16,0 0 5-16,-75-69 0 15,75 69-15-15,0 0-2 16,0 0 7-16,0 0-28 16,6 0-24-16,28 17-5 15,21 18-5-15,16 16 10 16,-2 14-14-16,-1 15 7 15,-6 7-5-15,-2 0-3 16,0-1 0-16,-8-9-2 16,-7-5 2-16,-9-8-12 0,-7-9 3 15,-9-21-35-15,-8-16-30 16,-8-11-27-16,-1-4-37 16,-3-3 4-16,-4 0-23 15,-19-19-86-15,-8-21-124 16</inkml:trace>
  <inkml:trace contextRef="#ctx0" brushRef="#br0" timeOffset="172814.65">19444 14519 141 0,'0'0'352'15,"13"-77"-272"-15,-5 57 54 0,-4 11-6 16,-4 9-72-16,0 0-19 15,0 0 4-15,0 9 14 16,-15 24-33-16,-13 18 30 16,-9 21 40-16,-9 14-15 15,-7 10-10-15,-2 13 3 16,-9 6-32-16,-3-4-6 16,0-7-18-16,6-15 1 15,4-19 13-15,15-15-1 16,8-15 11-16,10-13-16 15,12-15-4-15,5-4 5 16,4-6-17-16,3-2 3 0,0 0 4 16,0 0-8-16,0 0 5 15,0 0-10-15,0 0 1 16,0 0 4-16,0 0-2 16,0 0-3-16,0 0 2 15,0 0 0-15,0 0 11 16,0 0-4-16,0 0 4 15,-3 0 15-15,3 2-18 16,0-2-1-16,0 3-3 16,0-3-4-16,0 0-2 15,0 2 0-15,0-2 0 16,0 0-3-16,0 0 3 16,0 0 0-16,0 0 0 0,0 0 2 15,0 0-5-15,0 0 3 16,0 0 0-16,0 0-4 15,0 0 4-15,0 0 0 16,0 0-1-16,0 0 3 16,0 0-5-16,0 0 3 15,0 0-5-15,0 0 1 16,0 0-12-16,0 0 2 16,0 0 0-16,0 0-12 15,0 0 6-15,0 0-7 16,0 0-23-16,0 0-14 15,0 0-32-15,9 7-12 16,4 3-10-16,-3-3-33 16,4-1-50-16,-5-3-149 0,-5-3-108 15</inkml:trace>
  <inkml:trace contextRef="#ctx0" brushRef="#br0" timeOffset="176085.43">6196 15881 29 0,'0'0'28'0,"0"0"18"16,0 0-1-16,0 0-11 16,0 0 22-16,0 0 24 0,-3-4 0 15,3 1-3-15,-2 1-1 16,1 2 1-16,-2 0-3 15,3 0-8-15,-2 0-30 16,2 0-7-16,0 0-8 16,0 0-13-16,0 0 0 15,0 0 0-15,17 0 2 16,13 2 28-16,8 3-19 16,7-1-5-16,7 1 6 15,2 3-10-15,3-5-1 16,1 1-4-16,0-1-4 15,8-3 8-15,8 5-9 16,8 0 0-16,2 4 2 16,1 4-1-16,0 1-2 15,-5 3 0-15,-2-3 1 0,-2-5 1 16,-6-1-1-16,-1-3 0 16,-2-5 2-16,0 0-2 15,3 0 0-15,-1 0 0 16,2 2 3-16,-2 6-4 15,-2-1 1-15,-6 2 0 16,2 1 1-16,-2 0-1 16,-3 3-2-16,-4-2 1 15,-6-2 1-15,4-2-2 16,0 0 2-16,3-1 0 0,-1 1 1 16,-2 0 0-16,0-5-2 15,-10 1 1-15,-3-3 0 16,-12 1-2-16,-11-1 2 15,-10 0 0-15,-3 0 3 16,-3 0-3-16,0 0 0 16,0 4 0-16,0-4 1 15,0 0-5-15,0 0 4 16,0 3-6-16,-3-1 0 16,-16 2-15-16,-11 4 10 15,-6-2 1-15,-7 3 1 16,-3-2 3-16,-4-3-14 15,-5 2-11-15,0-6 27 0,0 0-8 16,-3 0-22 0,-2 0 3-16,-4 0 5 0,0-5 23 15,1 3-2-15,2-3 5 16,3 0-2-16,1-3 6 16,3 4-6-16,-4-10 2 15,6 3 0-15,0-1-2 16,0-1 1-16,4-4 1 15,-6 4 1-15,6-1 1 16,-4 4-1-16,-3 4-2 16,0 2 2-16,0 1-1 15,-1 3 0-15,4 0-2 16,3 0-1-16,7 0 3 16,-1 0 0-16,4 0 1 0,2 0 1 15,4-2 4-15,0-1-6 16,8-1 3-16,1-1 3 15,-1 3-4-15,2-1 15 16,1 3-7-16,-2-3-5 16,-1 1 1-16,1 2-6 15,3-1 2-15,-6 1 10 16,0-1-11-16,-7-2 8 16,-2 1 0-16,-4-3-6 15,-2 2 9-15,-7 0 0 16,-2 2-9-16,-4 1 11 15,3 0-14-15,4 0 6 16,5 0 2-16,7 0-5 16,12 0 5-16,6 0 2 15,8 0-9-15,7 0 9 0,3 0-10 16,-3 0 0-16,3 0 2 16,0 0-2-16,0 0 2 15,0 0-2-15,0 0-6 16,6 0 4-16,13 0 0 15,17-5 2-15,13 0 7 16,5 2-6-16,10 3-1 16,3 0-2-16,8 4-13 15,8 12 7-15,10 4-9 16,17-1 7-16,14 3 2 0,7-3 7 16,6-7 0-16,-4 2-4 15,-12-11 3-15,-8 0-6 16,-13-3 8-16,-9 0 0 15,-9 0 0-15,-4 0 1 16,-7 0-2-16,-5 0 1 16,-2 0 0-16,-4 0-1 15,-2 6 1-15,-10 1 0 16,-5 4-3-16,-12-5 3 16,-11 2-2-16,-7-5 1 15,-10-1 1-15,0-2-5 16,-3 0 5-16,0 0 0 15,0 0 6-15,0 0-4 16,0 0 5-16,0 0-1 16,0 0 0-16,0 0 26 0,0 0-11 15,0 0 8-15,0 0 5 16,0 0-6-16,0 0-2 16,0 0-10-16,0 0-12 15,0 0 13-15,3-2-17 16,-3 2 2-16,0 0 10 15,3 0-8-15,-3 0 9 16,0 0-3-16,0 0-4 16,0-3 16-16,2 3-16 15,-2 0 0-15,0 0 2 16,0 0-5-16,0-2 2 16,0 0-5-16,0 2 3 0,3-1 1 15,-3 1-4-15,0 0 0 16,3 0 3-16,-3 0-2 15,0 0-2-15,0 0 0 16,0 0-10-16,0 0 2 16,0 0-59-16,4 0-35 15,2 3-75-15,6 6-188 16,9 1-10-16</inkml:trace>
  <inkml:trace contextRef="#ctx0" brushRef="#br0" timeOffset="178010.31">23395 14921 366 0,'0'0'76'0,"0"0"78"16,0 0-25-16,0 0-59 15,0 0-13-15,0 0-29 16,0 0-6-16,-7-5-7 16,7 0-2-16,11-5-11 15,6 5 2-15,4 1-8 16,0 4-3-16,-2 16-10 15,1 17 10-15,-7 10 6 16,-6 0 1-16,-7 3 0 16,0-10 5-16,0-8-8 15,-1-8 3-15,-2-11 0 16,0-5 8-16,3-4-5 0,0 0 38 16,0 0 34-16,0-24-1 15,18-19-14-15,9-16-60 16,5-8 0-16,-2 8-2 15,-3 16 3-15,-8 20-1 16,-8 10 0-16,-7 13 1 16,0 0-3-16,2 10-20 15,2 27 10-15,1 13 10 16,-1 8 2-16,-5-1-5 16,-3-11-11-16,0-3-36 15,1-11-27-15,6-8-50 16,4-11-106-16,8-13-114 15</inkml:trace>
  <inkml:trace contextRef="#ctx0" brushRef="#br0" timeOffset="178185.77">23932 15076 635 0,'0'0'68'16,"0"0"69"-16,0 0-48 15,0 0-75-15,0 0 1 16,0 0 23-16,29 103-24 15,-25-61-9-15,0 5-5 16,-2 0-36-16,-1-5-86 16,4-8-113-16,2-21-146 15</inkml:trace>
  <inkml:trace contextRef="#ctx0" brushRef="#br0" timeOffset="178634.97">24450 14807 389 0,'0'0'166'0,"0"0"-131"16,0 0 133-16,0 0-102 16,0 0-19-16,0 0-29 15,1-5-18-15,-1 5 9 16,0 0-9-16,0 0 0 15,0 5 2-15,-1 7 1 16,-11 5 19-16,-3 0-6 0,-12 2-6 16,1-3 18-16,-2 1-18 15,1-1-3-15,5-1 11 16,4-6-11-16,5-2 5 16,5-1-5-16,4-2-4 15,2-1 11-15,1-3-14 16,1 0 0-16,0 0 0 15,0 6-1-15,0 5 1 16,7 4 1-16,7 5 6 16,4 0 15-16,2 0-19 15,2-1 6-15,-2 0-4 16,1 2-4-16,-6-4 0 0,3-4-1 16,-3-2-6-16,0-5 5 15,-2 3-73-15,0-8-110 16,1-1-164-16</inkml:trace>
  <inkml:trace contextRef="#ctx0" brushRef="#br0" timeOffset="179114.24">24678 14882 582 0,'0'0'220'0,"0"0"-201"0,0 0 82 16,0 0-81 0,0 0-19-16,0 0 6 0,12-43-7 15,3 33 0-15,-3 3 4 16,1 4-4-16,2 3-8 16,1 0 8-16,-1 10-13 15,-1 19-4-15,-8 14 3 16,-5 3 5-16,-1 1-3 15,0-7 8-15,-4-8 4 16,1-15-2-16,-3-7 2 16,4-8 0-16,2-2 11 15,0 0 29-15,0 0 26 16,0-17-8-16,9-20 8 16,15-20-60-16,9-11-6 0,3 7 0 15,-4 15-2 1,-3 13 4-16,-8 14-4 0,-6 8 2 15,-8 5 0-15,-2 6 0 16,-1 0-8-16,3 17-10 16,-2 12 14-16,-1 7 3 15,-4 11-2-15,0 0-13 16,0-2-35-16,-1-5-22 16,-4-7-72-16,4-10-108 15,1-12-167-15</inkml:trace>
  <inkml:trace contextRef="#ctx0" brushRef="#br0" timeOffset="179429.08">25185 15018 337 0,'0'0'511'0,"0"0"-454"15,0 0 19-15,0 0-76 16,0 0-9-16,0 0-20 15,55-30-14-15,-40 30-5 16,0 0 4-16,-3 0 14 16,-2 6 12-16,-2 4-12 15,-4 3 14-15,-4 4 6 16,0 0 10-16,-4 5 7 0,-13 2 22 16,0-1 53-16,1-3 3 15,5-3-10-15,5-8-20 16,6-2-42-16,0-1-10 15,31-3-3-15,30 2-1 16,26-5-8-16,20 0-105 16,5 0-349-16</inkml:trace>
  <inkml:trace contextRef="#ctx0" brushRef="#br0" timeOffset="179827.91">26217 14896 443 0,'0'0'71'0,"0"0"32"16,0 0 144-16,0 0-137 0,0 0-44 15,0 0-18 1,-13-21-22-16,34 42-19 0,8 8 4 15,9 1-3-15,-1 2-8 16,-5-1 0-16,-4-5-19 16,-7-4-87-16,-4-8-81 15,0-8-94-15,-2-6-46 16</inkml:trace>
  <inkml:trace contextRef="#ctx0" brushRef="#br0" timeOffset="179977.1">26524 14839 89 0,'0'0'465'0,"0"0"-294"16,0 0 23-16,0 0-144 0,0 0-49 16,0 0 0-16,-101 106 3 15,67-54 0-15,-2 2-8 16,0 4-17-16,-1 3-125 16,4-15-264-16</inkml:trace>
  <inkml:trace contextRef="#ctx0" brushRef="#br0" timeOffset="180518.25">27950 14829 499 0,'0'0'80'0,"0"0"55"15,0 0-82-15,0 0-53 16,0 0-5-16,0 0 5 16,0 70-1-16,0-41 1 0,0-7 1 15,3-5-1-15,9-5-7 16,5-4-4-16,1-8-29 16,3 0 18-16,2-3 22 15,1-14 4-15,-1-9 9 16,1-4-6-16,-1-2-3 15,-5 2 16-15,-4 7-2 16,-7 9 7-16,-5 7 19 16,-2 7 9-16,0 0 12 15,0 4-65-15,1 23-7 0,2 16 7 16,0 8 3 0,0 1 1-16,0-7-4 0,1-9-11 15,4-4 8 1,5-4-85-16,5-14-97 0,9-11-130 15</inkml:trace>
  <inkml:trace contextRef="#ctx0" brushRef="#br0" timeOffset="180898.92">28842 14726 441 0,'0'0'165'0,"0"0"-128"16,0 0 61-16,0 0-83 15,0 0-15-15,0 0 5 16,-20 20-2-16,-3 0 14 16,-7 4-4-16,-1-5 24 15,-2-2-11-15,3-2-12 16,8-4-1-16,7-5-7 15,8-2-5-15,7-4 4 16,0 0 1-16,0 0 25 16,0 0-11-16,0 0 2 15,0 0 10-15,0 0-22 16,3 10-10-16,17 9 2 16,7 11-2-16,8 4 6 15,0 8-6-15,3-5-6 0,-1 2-17 16,-6-5-102-16,-10-4-110 15,-6-13-172-15</inkml:trace>
  <inkml:trace contextRef="#ctx0" brushRef="#br0" timeOffset="181987.78">29464 14657 406 0,'0'0'143'16,"0"0"-139"-16,0 0 42 15,0 0-27-15,0 0-19 16,0 0 5-16,-16 69-4 16,7-32 7-16,3 0-6 0,4-5-1 15,2-6-1-15,0-5-8 16,9-12 5-16,12-6-10 16,3-3 13-16,9-5 17 15,1-18 11-15,-1-4 5 16,-7-4 1-16,-3-1-13 15,-6 5 10-15,-8 7 3 16,-5 11 29-16,-4 3 15 16,0 6-33-16,0 0-44 15,0 9-1-15,0 31-32 16,-1 19 30-16,-5 18-20 16,6-2-105-16,0-12-112 0,19-21-168 15</inkml:trace>
  <inkml:trace contextRef="#ctx0" brushRef="#br0" timeOffset="182189.84">30110 14701 853 0,'0'0'72'16,"0"0"74"-16,0 0-81 15,0 0-65-15,0 0-4 16,0 0 4-16,39 72-5 15,-6-29 5-15,-2-1 0 16,-2-4-2-16,-6-12-75 0,-5-6-65 16,-7-7-91-16,-8-13-63 15</inkml:trace>
  <inkml:trace contextRef="#ctx0" brushRef="#br0" timeOffset="182345.08">30277 14696 518 0,'0'0'162'15,"0"0"-21"-15,0 0-6 16,-86 2-105-16,47 23-26 16,-7 9-4-16,-5 14-4 15,-1 10-1-15,-1 7-136 16,0-6-137-16,5-12-239 16</inkml:trace>
  <inkml:trace contextRef="#ctx0" brushRef="#br0" timeOffset="182835.58">28796 15433 366 0,'0'0'166'16,"0"0"-26"-16,0 0-6 0,0 0-90 15,0 0-19-15,95-3 45 16,-12-3-13-16,18-2-16 16,14 3-9-16,18 1-16 15,10-5 7-15,0 2-23 16,-9-1-11-16,-29-1 10 15,-29-2-15-15,-30 5 16 16,-25 0 3-16,-15 6 6 16,-6 0 42-16,0 0 10 15,0 0-15-15,0 0-2 0,0 0-16 16,0 0-3 0,0 0-4-16,0 0-8 0,0 0 12 15,0 0-15-15,0 0-10 16,0 0 5-16,0 0-5 15,0 0-1-15,0 0-6 16,0 0-33-16,-2 0-17 16,-7 0-31-16,-5 3-18 15,-8 6-25-15,-7 2-75 16,-11-5-157-16</inkml:trace>
  <inkml:trace contextRef="#ctx0" brushRef="#br0" timeOffset="191772.52">5553 16840 38 0,'0'0'90'0,"0"0"-34"16,0 0 17 0,0 0 0-16,0 0-2 0,0 0 3 15,0 0-22-15,-9-3-14 16,9 3 4-16,0 0-10 16,0 0-5-16,0-2 0 15,0 2-11-15,0 0 4 16,0-3-10-16,0-2-1 15,0-4 14-15,6-11-21 16,9-6 0-16,4-2-2 16,-1-1-4-16,0 1 4 15,-3-3 0-15,-6 4 1 16,-3 4 7-16,-6 0-7 0,0 4 2 16,0 4 6-1,-9 3-5-15,-3 5 3 0,3 7-7 16,3 0-7-16,-3 0-6 15,-6 24-22-15,3 15 25 16,2 11 8-16,7 6 4 16,3-4-2-16,0-5 2 15,10-8-2-15,2-2 6 16,-4-8-6-16,2 4 1 16,-4-1 11-16,-6 2 0 15,0 3-5-15,0-4 1 16,-6-2-2-16,-7-2 11 0,-4-2-11 15,1-6 7-15,-2-3 9 16,0-12 8-16,-1-2-10 16,-1-4 1-16,-2 0 3 15,-2-4-3-15,2-13-21 16,5-1 2-16,4 3 0 16,7 1 4-16,3 2-4 15,3-1-2-15,0 6 0 16,0 3-4-16,0 3 4 15,16 1-5-15,1 0 2 16,11 8 0-16,2 9 3 16,3 7 3-16,7 8-1 15,-3 1 3-15,-1 4-5 16,0 2 0-16,0 1 8 16,-8-1-7-16,-1 0 1 0,3-1-2 15,-2-8-3-15,8-4-27 16,13-14-134-16,-1-12-129 15,1-19-163-15</inkml:trace>
  <inkml:trace contextRef="#ctx0" brushRef="#br0" timeOffset="192246.31">6309 16970 419 0,'0'0'15'15,"0"0"104"-15,-22-91-16 16,8 56-86-16,-8 6 0 16,-2 5 22-16,2 7-4 15,2 15 37-15,-5 2-19 16,-2 19-36-16,-1 20-15 15,1 17-2-15,9 5-2 16,9 4 2-16,9-8 0 16,0-8-1-16,6-13-3 15,15-12-6-15,9-18 2 16,6-6 5-16,2-6 3 0,4-24 14 16,0-10 1-16,-5-3-4 15,-7 7-3-15,-9 2 3 16,-8 6 24-16,-5 7-17 15,-5 5 18-15,-3 10 5 16,0 2-6-16,0 4-13 16,0 0-22-16,0 13-13 15,0 17 2-15,0 12-1 16,6 12 8-16,10-1-6 16,8 0-68-16,7-10-65 15,5-14-124-15,-3-20-111 16</inkml:trace>
  <inkml:trace contextRef="#ctx0" brushRef="#br0" timeOffset="192666.94">6709 17093 590 0,'0'0'140'0,"0"0"-7"15,0 0-4-15,0 0-62 16,0 0-67-16,0 0-3 15,6-24-18-15,27 14-92 16,10 3 110-16,2 3-48 16,-11 4-7-16,-10 0 36 15,-11 6-19-15,-7 12 20 16,-6 1 21-16,0 3 3 16,0 2 8-16,-10-2 3 0,1-7 44 15,0-2 9-15,6-10-14 16,3-2-14-16,0-1-7 15,0 0-31-15,1 0-2 16,19 0-4-16,4 4 5 16,7 0 24-16,-1 5-24 15,-11 7 0-15,-2-1 0 16,-10 9 2-16,-4 6 3 16,-3 4 6-16,-15 8-4 15,-13 0 11-15,-8-1-16 16,0-4 1-16,2-9-3 15,4-14-20-15,8-14-95 0,14-4-160 16,8-25-318 0</inkml:trace>
  <inkml:trace contextRef="#ctx0" brushRef="#br0" timeOffset="192878">7456 17266 987 0,'0'0'14'16,"0"0"117"-16,0 0-39 15,0 0-73-15,0 0-12 16,0 83-3-16,-7-33-4 0,4 2-9 16,3-1-5-16,0-5-108 15,7-10-72-15,8-24-197 16</inkml:trace>
  <inkml:trace contextRef="#ctx0" brushRef="#br0" timeOffset="193296.61">7950 16840 408 0,'0'0'413'0,"0"0"-334"15,0 0 78-15,0 0-84 16,0 0-39-16,0 0-14 16,-76-52-9-16,58 72-11 15,-3 19-9-15,2 12 5 16,7 7 0-16,4-5-1 16,8-3 5-16,0-11-9 15,11-9 7-15,8-16-37 16,5-11 10-16,4-3 14 15,-2-22 1-15,2-8 14 16,-4-1 0-16,-2-7 0 16,-11 6 11-16,-2-7 0 15,-5 5 14-15,-1 6-6 16,-3 11 6-16,0 9 25 16,0 8-16-16,3 0-30 0,0 8-4 15,6 16-25-15,1 14 23 16,4 12 0-16,-2 6-4 15,1 3-39-15,4 2-90 16,-1-8-103-16,8-14-168 16</inkml:trace>
  <inkml:trace contextRef="#ctx0" brushRef="#br0" timeOffset="193649.05">8408 17131 629 0,'0'0'224'16,"0"0"-72"-16,0 0-38 16,0 0-73-16,0 0-36 15,0 0-4-15,-8 70 0 16,8-44-1-16,0-4 0 16,5-3-3-16,7-10-4 15,7-6-2-15,2-3-20 16,7-4-18-16,-2-18 26 15,4-13 8-15,-8-4 13 16,-3 1 9-16,-5 7-8 16,-5 11 5-16,-5 10 19 15,-4 10 10-15,0 0 1 16,0 0-36-16,3 25-15 0,-3 11 12 16,3 13 3-16,0 6 0 15,-3-2-5-15,3 0-60 16,0-6-64-16,5-13-160 15,8-16-138-15</inkml:trace>
  <inkml:trace contextRef="#ctx0" brushRef="#br0" timeOffset="193843.57">9222 17280 522 0,'0'0'484'0,"0"0"-425"15,0 0 93-15,0 0-122 16,0 0-30-16,0 0-8 16,-25 85 7-16,16-31-4 15,5-3-68-15,4 3-98 16,0-11-202-16,4-23-243 16</inkml:trace>
  <inkml:trace contextRef="#ctx0" brushRef="#br0" timeOffset="194232.6">9736 16909 834 0,'0'0'10'0,"0"0"76"0,0 0 29 15,-99-35-85-15,75 47-30 16,-6 18-8-16,8 17 6 15,1 9-6-15,9-1 6 16,6-4 2-16,6-11-2 16,0-10-3-16,9-15-11 15,14-8-25-15,12-7 18 16,4-10-3-16,0-19 12 16,-2-4-28-16,-9 0 9 15,-11 3 23-15,-8 10 10 16,-2 3 7-16,-7 5 31 15,0 8 17-15,0 4 18 0,0 0-28 16,0 0-21-16,0 4-24 16,0 19-2-16,0 10 2 15,6 6-3-15,3 2 3 16,3-2-35-16,6-1-116 16,1-11-153-16,1-10-172 15</inkml:trace>
  <inkml:trace contextRef="#ctx0" brushRef="#br0" timeOffset="194602.24">10165 17195 745 0,'0'0'123'15,"0"0"48"-15,0 0-33 16,0 0-88-16,0 0-44 15,0 0 3-15,-15 0-9 16,3 22-9-16,-4 15 9 16,-4 8 0-16,1 5-1 15,10-3-2-15,3-2 1 16,6-7-1-16,0-8-6 16,0-8-3-16,12-9-14 15,4-8-19-15,-2-5 13 16,2 0-14-16,-1-2-5 0,3-18 34 15,-9-2 0-15,-3-4 0 16,-6 5-3-16,0 5 15 16,-3 10 5-16,-13 6 0 15,-1 0-10-15,-8 19 0 16,4 12-37-16,3 5-114 16,9-4-136-16</inkml:trace>
  <inkml:trace contextRef="#ctx0" brushRef="#br0" timeOffset="194977.39">10945 17234 708 0,'0'0'41'16,"0"0"60"-16,0 0-45 16,-49 79-38-16,28-30-1 15,0 3-17-15,3 3-3 16,9-4-4-16,2-4-106 16,7-19-190-16</inkml:trace>
  <inkml:trace contextRef="#ctx0" brushRef="#br0" timeOffset="195457.44">11493 16936 570 0,'0'0'26'0,"0"0"126"15,0 0-44-15,-95-65-63 16,67 65-40-16,-6 15-3 16,-2 23-2-16,2 11 5 15,1 11 1-15,10-2-5 16,13-4 4-16,10-11-5 0,0-7 0 15,10-16-5-15,16-10-7 16,10-10 6-16,-1 0 6 16,5-17 11-16,-2-10 3 15,-8-5 4-15,-5 2 1 16,-8-3 19-16,-4 2-1 16,-7 0 3-16,-3 2 2 15,-3 10-26-15,0 6 9 16,0 11 8-16,0 2-28 15,0 0-5-15,3 7-14 16,1 25-15-16,3 18 26 16,0 11 1-16,-4 7-27 15,3 0-65-15,0-11-69 16,7-11-194-16</inkml:trace>
  <inkml:trace contextRef="#ctx0" brushRef="#br0" timeOffset="196041.22">11922 17325 250 0,'0'0'311'0,"0"0"-236"0,0 0 132 16,0 0-125-16,0 0-58 16,0 0 1-16,-36 24-15 15,23 9 23-15,-1 4-19 16,4 3-10-16,7-1 1 16,3-3-5-16,0-12-6 15,0-5 6-15,10-9-9 16,4-3-3-16,8-7-4 15,5 0-7-15,1-17 12 16,5-6-14-16,-6-4-4 16,-9-2 18-16,-5 0 11 15,-12 1 1-15,-1-2 8 16,-1 1-6-16,-21-1 7 0,-5 2-3 16,-1 0-6-16,-2 0 7 15,-2 4 4-15,6-3 21 16,5 5 7-16,6 1-12 15,9 1 29-15,6 1-21 16,0-5-30-16,3 2-3 16,12 2-3-16,6 3 0 15,1 13-1-15,-2 4-7 16,2 5 7-16,-2 21-8 16,-4 6 3-16,-3 9 4 15,-10 5 2-15,-3 5-2 16,0 2-1-16,-16-6-34 0,-4 3-64 15,1-11-72-15,0-8-116 16,5-11-231-16</inkml:trace>
  <inkml:trace contextRef="#ctx0" brushRef="#br0" timeOffset="201342.95">12799 17026 42 0,'0'0'113'0,"0"0"-43"16,0 0 74-16,0 0-41 16,0 0-44-16,0 0-16 15,0 0-11-15,0 0-1 16,0 0 5-16,0 0-2 16,0 0 15-16,0 0 0 15,0 0 3-15,0 0-4 16,0 0-6-16,0 0-5 15,0 0-8-15,0 0-11 0,0-4 19 16,0-16-10-16,0-9-9 16,3-17-17-16,9 0 0 15,9 0-2-15,4 9-1 16,-2 10 1-16,-4 9-6 16,-9 13 7-16,-1 5-11 15,-1 15-8-15,-2 30-4 16,0 11 23-16,-6 16-3 15,0 1 6-15,-3-1-2 16,-6-8 1-16,2-11-2 16,7-14 2-16,0-13-2 15,4-12 2-15,11-1-2 16,8-10 0-16,12-3 16 0,8-6-14 16,-4-15 6-1,-3-7 2-15,-11-3-3 0,-7 3-3 16,-9 6-2-16,-9 7 2 15,0 10 18-15,0 5 12 16,0 0 9-16,-3 3 2 16,-15 22-37-16,-4 8-6 15,-3 8 13-15,5 7-7 16,8-2 7-16,1-2-15 16,8-2 0-16,3-3 0 15,0-5 3-15,0-4-3 16,0-5 0-16,0-4 0 0,0-2 5 15,-13 1-5 1,-14 4 3-16,-10-2 6 0,-12-5-5 16,-5-2 2-16,2-6-6 15,5-9-19-15,11 0-40 16,16-15-94-16,20-14-178 16</inkml:trace>
  <inkml:trace contextRef="#ctx0" brushRef="#br0" timeOffset="201823.01">13828 16874 242 0,'0'0'319'0,"0"0"-205"16,0 0 160-16,0 0-108 15,0 0-50-15,0 0-7 0,-16-34-30 16,16 34-20-16,0 0-18 16,6 9-18-16,23 16-5 15,16 9 10-15,15 11 4 16,1 4-5-16,0 2-20 16,-5 4 0-16,-4-1 3 15,-13-6-8-15,-7-9-1 16,-9-10-1-16,-10-8-1 15,-4-1-5-15,-5-3-35 16,-2-1-54-16,-2-5-62 16,0 0-51-16,-3-6-30 15,-12-5-102-15,-8-17-141 16</inkml:trace>
  <inkml:trace contextRef="#ctx0" brushRef="#br0" timeOffset="202200.02">14214 16813 628 0,'0'0'122'0,"0"0"138"15,0 0-100-15,0 0-59 16,0 0-46-16,0 0-20 16,-7-12-13-16,1 19-20 15,-22 25-2-15,-11 22 1 16,-21 22 10-16,-8 16 25 0,-3 6-17 15,6-4 8-15,7-12 6 16,9-16 0-16,13-13 3 16,7-13-3-16,13-15-2 15,6-8 6-15,7-13-22 16,3-4-1-16,0 0 10 16,0 0-6-16,0 0 13 15,0 0-3-15,0 0-9 16,0 0 12-16,0 0-30 15,0 0-1-15,0 0-2 16,0 0-42-16,0 0-32 16,0 0-70-16,0 0-37 15,0 0-78-15,0 0-176 16</inkml:trace>
  <inkml:trace contextRef="#ctx0" brushRef="#br0" timeOffset="204441.07">5851 5291 323 0,'0'0'23'0,"0"0"7"16,0 0 41-16,0 0-49 15,0 0-16-15,0 0 2 0,0-3-3 16,0 3 21-16,0 0-8 15,0 0 6-15,0 0 16 16,0-2 0-16,0 2 6 16,0 0-3-16,0 0-21 15,0 0-11-15,0 0-11 16,0-2-8-16,3 1 8 16,-3-2-17-16,0 2 7 15,0-4 9-15,0-2-7 16,0 0 8-16,0 1 1 0,0 2 1 15,0 3 35-15,0-1 6 16,0 2 2-16,0 0-5 16,0 0-4-16,-3 27-30 15,-13 24-1-15,1 19-2 16,-3 10 24 0,6-4-9-16,9-4 15 0,0-15-2 15,-1-11-7-15,4-17-5 16,0-13-15-16,0-10-2 15,0-4 1-15,0-2-3 16,0 0-3-16,4-14-17 16,11-25-84-16,6-17-137 15,-3-19-337-15</inkml:trace>
  <inkml:trace contextRef="#ctx0" brushRef="#br0" timeOffset="204727.86">6011 4739 101 0,'0'0'267'0,"0"0"-163"0,0 0 37 16,0 0-30-16,0 0-54 16,0 0-32-16,0-4-20 15,0 4-5-15,0 0-10 16,0 0-69-16,0 0-193 16,-5 0-167-16</inkml:trace>
  <inkml:trace contextRef="#ctx0" brushRef="#br0" timeOffset="205169.94">6293 3701 24 0,'0'0'30'0,"0"0"40"0,0 0 1 16,0 0 21-16,0 0-22 15,0 0-11-15,0-2-16 16,0 2-10-16,0 0-11 16,0 0-10-16,0 0-10 15,0 0 2-15,0 0-4 16,0 0 0-16,0 0-1 15,0 0-4-15,0 0-8 16,0 0-46-16,0 3-128 16</inkml:trace>
  <inkml:trace contextRef="#ctx0" brushRef="#br0" timeOffset="205897.28">6108 4871 188 0,'0'0'62'0,"0"0"45"16,0 0 65-16,0 0-106 15,0 0-27-15,0 0-4 16,-88-16-18-16,73 45-13 0,0 4-4 16,12-5-2-16,3-3 2 15,0-11 0-15,6-5 0 16,15-9 0-16,4 0 2 15,11-9 25-15,3-18 17 16,-2-5-22-16,-6-2-5 16,-8 3 9-16,-13 5-7 15,-7 2 11-15,-3 3 6 16,-9 0-9-16,-18 5-14 16,2 10-10-16,-2 6 0 15,2 0-3-15,4 25 0 16,3 6-6-16,5 5 3 15,11-7-6-15,2-5 9 16,0-11-8-16,12-6 5 0,9-7-1 16,3 0 8-16,1-12-4 15,-1-10 12-15,-6-5-6 16,-2 1 5-16,-11-1-7 16,-5 5 5-16,0 4 4 15,0 4-13-15,-17 14-3 16,-5 8-58-16,-11 29-265 15,-16 13-120-15</inkml:trace>
  <inkml:trace contextRef="#ctx0" brushRef="#br0" timeOffset="206622.65">4803 4908 124 0,'0'0'81'0,"0"0"31"15,0 0 50-15,-8-77-51 16,8 74 20-16,-3 3-39 15,3 3-78-15,0 21-14 16,0 5-5-16,9 9 5 16,6-6 4-16,0-8-3 15,3-7-1-15,-3-9 0 16,4-6 1-16,-1-2 9 0,6-9 18 16,0-14 16-16,-2-5 3 15,-4-4-31-15,-9 1 4 16,-9 2 1-1,0 0-1-15,-24 1 22 0,-9 7-37 16,-4 9-2-16,-6 12 1 16,1 15-4-16,2 26-7 15,4 10 2-15,15 1-3 16,12-10 6-16,9-10-5 16,12-11-2-16,16-12 6 15,11-9 3-15,6 0 0 16,4-18 7-16,-7-11-5 0,-9 3 12 15,-11-2-13-15,-10 5 9 16,-9-1 9-16,-3 3 7 16,-12-2 0-16,-19 8-18 15,-5 7-7-15,-9 8-2 16,2 16-22-16,4 24-55 16,9 7-39-16,11 3-65 15,16-5-59-15,3-9-72 16</inkml:trace>
  <inkml:trace contextRef="#ctx0" brushRef="#br0" timeOffset="-206615.84">4182 15083 179 0,'0'0'0'0,"0"0"13"16,0 0 50-16,0 0 2 16,0 0 10-16,0 0 8 15,0 0-23-15,-43-42 3 16,34 35 3-16,6 1 65 16,0 6-108-16,3 0-23 15,0 16-5-15,18 20-10 16,16 7 15-16,8 0 0 15,0-10 0-15,4-13-3 16,-9-18 6-16,-1-2-7 16,4-9 4-16,2-24 0 0,7-22 9 15,5-18-6-15,4-11-1 16,-7 5-2-16,-11 17-2 16,-13 19-7-16,-11 20-38 15,-8 17-49-15,-7 6-53 16,-1 22-154-16</inkml:trace>
  <inkml:trace contextRef="#ctx0" brushRef="#br0" timeOffset="-206307.9">4260 15387 312 0,'0'0'0'15,"0"0"-12"-15,0 0 12 16,0 0 5-16,3 86-4 16,16-69-1-16,3-7 2 15,5-10 7-15,3 0 16 16,9-27 10-16,6-21 10 15,7-16-15-15,6-12-17 0,6-10-11 16,2-1-1-16,-2 3-2 16,0 14-3-16,-19 11-154 15</inkml:trace>
  <inkml:trace contextRef="#ctx0" brushRef="#br0" timeOffset="-205573.68">3945 12654 67 0,'0'0'11'0,"0"0"48"15,0 0 42-15,0 0-24 16,0 0-10-16,0 0-27 15,-6-25-30-15,6 25-10 16,0 13-5-16,9 4 5 16,7 3 1-16,4-3 6 15,-1-8-1-15,5-5-5 16,0-4 7-16,13-4-2 16,5-25 5-16,13-10 23 15,3-12-21-15,5-12-5 16,-5-2-5-16,-3 2-3 15,-10 7 0-15,-12 13-1 16,-8 16-40-16,-14 18-19 0,-11 9-132 16</inkml:trace>
  <inkml:trace contextRef="#ctx0" brushRef="#br0" timeOffset="-203860.88">3918 12709 9 0,'0'0'15'16,"0"0"-5"-16,0 0-3 15,0 0 3-15,0 0-4 16,0 0-1-16,0 0-1 16,0 0 0-16,0 0 10 15,0 0-7-15,0 0-4 16,0 0 1-16,0 0-4 0,0 0-1 16,0 0-1-16,0 0 0 15,0 0-5-15,0 0-15 16,0 0-23-16</inkml:trace>
  <inkml:trace contextRef="#ctx0" brushRef="#br0" timeOffset="-197206.94">19592 5600 85 0,'0'0'0'0,"0"0"-43"16,0 0 11-16</inkml:trace>
  <inkml:trace contextRef="#ctx0" brushRef="#br0" timeOffset="-196787.02">22763 5828 157 0,'0'0'0'0,"0"0"0"15,0 0-4-15,0 0 4 16,0 0-62-16</inkml:trace>
  <inkml:trace contextRef="#ctx0" brushRef="#br0" timeOffset="-191662.93">5007 17595 0 0,'0'0'0'0,"0"0"0"16,0 0 1-16,0 0 4 16,0 0 12-16,0 0 4 15,0 0 7-15,0 0 0 16,0 0-5-16,0 0 5 16,0 0-4-16,0 0-5 15,0 0-14-15,0 0 6 16,0 0-3-16,0 0 7 15,0 0 0-15,0 0-7 16,0 0-6-16,0 0 6 0,0 0-8 16,0 0-4-1,0 1 3-15,0-1-3 0,0 0 4 16,0 0-2-16,0 0-1 16,0 0 1-16,0 0 2 15,0 0 0-15,0 0 0 16,0 0 0-16,0 0 2 15,0 0-2-15,0 0 0 16,0 0-2-16,0 0-1 16,0 0-41-16,3 0-27 15,6 0 39-15,7 0 5 16,-2 0-28-16</inkml:trace>
  <inkml:trace contextRef="#ctx0" brushRef="#br0" timeOffset="-161938.15">12958 17704 14 0,'0'0'0'0,"0"0"36"15,0 0 3-15,0 0-30 16,0 0-9-16,0 0-14 16,-88-17 6-16,59 17 6 15,-10 0 0-15,-10 0 2 16,-9 0 2-16,-8 0-2 16,-8 0-1-16,-7-5 1 15,-13-3-3-15,-6-1 3 16,-12-2 0-16,-12 0-3 15,-12-1 6-15,-7-2 3 16,-9 1 19-16,-10 3-25 16,-4 3-16-16,-10-2-44 0</inkml:trace>
  <inkml:trace contextRef="#ctx0" brushRef="#br0" timeOffset="-161677.18">8791 17479 11 0,'-182'-10'24'16,"9"-7"-15"-16,8 6-9 16,15-8-1-16,16 0-12 15,12-2 3-15,22-6 9 0,15 5 1 16,13 2 23 0,11 6-3-16,15 2 3 0,7 2-15 15,17 6-2-15,8-1 6 16,7 3-5-16,7 2-7 15,0 0-20-15,0 0-6 16,0 0 11-16,0 2 8 16,0 6 5-16,4 3-7 15,-4 4-30-15</inkml:trace>
  <inkml:trace contextRef="#ctx0" brushRef="#br0" timeOffset="-156530.59">12392 17712 11 0,'0'0'90'16,"0"0"-79"-16,0 0 2 15,0 0-10-15,0 0-3 16,0 0-4-16,0 0 2 15,-9 0 2-15,9 0 0 16,0 0-2-16,-3 0 2 16,3 0-6-16,-3 0 3 15,-5 0-3-15,5 0 6 0,-1 4 5 16,1 0-5-16,0-1 3 16,0-3 2-16,3 0 5 15,0 0 13-15,-3 0 12 16,3 0 20-16,0 0-3 15,0 0-11-15,0 0-15 16,0 0-18-16,-3 3-8 16,3 3 0-16,-3 2-9 15,0 1-10-15,-1 1-28 16,1-6-28-16,0-1-29 16</inkml:trace>
  <inkml:trace contextRef="#ctx0" brushRef="#br0" timeOffset="-152983.52">6287 5704 16 0,'0'0'44'16,"0"0"-37"-16,0 0 1 15,0 0 41-15,0 0-49 16,0 0-5-16,0 0-41 15</inkml:trace>
  <inkml:trace contextRef="#ctx0" brushRef="#br0" timeOffset="-152241.04">6270 5724 225 0,'0'0'30'0,"0"0"-28"16,0 0 49-16,0 0-32 16,0 0-15-16,0 0-8 15,3 0-4-15,-3 0-60 16,0 0-103-16</inkml:trace>
  <inkml:trace contextRef="#ctx0" brushRef="#br0" timeOffset="-143711.33">18759 16958 475 0,'0'0'115'0,"0"0"-3"15,0 0 28-15,0 0-79 16,0 0-54-16,0 0-7 15,0 0-1-15,0 0-3 16,32-34 4-16,-1 4 7 16,0-3-1-16,-6 4 0 0,-9 5-3 15,-6 7 8 1,-10 0-7-16,0 5 11 0,-10 5 42 16,-19 4-29-16,-5 3-22 15,-3 3-6-15,1 21 0 16,4 8 0-16,9 11-3 15,9 3 2-15,7 2-6 16,7 3 1-16,1-2 5 16,19-2-5-16,2-2-4 15,2-5 0-15,-6-5-8 16,-4-6 12-16,-4-5 1 16,-10 4 3-16,0-1 2 15,-17 3 5-15,-8 0-5 16,-7-5 11-16,2-5-9 15,4-14 0-15,3-6 14 0,7 0-12 16,9 0 5-16,1-11 6 16,6 7-9-16,0-4-4 15,17 5-2-15,15 3 0 16,2 3 3-16,6 19 0 16,6 14-2-16,-2 10 3 15,-1 3-3-15,2 1-1 16,-3-2-1-16,4-5-70 15,-3-8-74-15,0-23-92 16,1-12-14-16</inkml:trace>
  <inkml:trace contextRef="#ctx0" brushRef="#br0" timeOffset="-143378.96">19307 17065 467 0,'0'0'119'0,"0"0"59"16,0 0 45-16,-103 11-141 15,70 36-73-15,-3 11 4 16,14 7 0-16,4-9-11 16,12-9-2-16,6-7-7 15,0-13-2-15,16-9 7 16,10-11-15-16,7-7-4 16,2-19 17-16,7-24 4 15,-2-13 6-15,-10-11 2 16,-9 2-7-16,-15 11 19 0,-6 15 0 15,0 17 32-15,0 15 19 16,-2 7-21-16,-1 5-50 16,-1 29-4-16,1 15-6 15,3 11 8-15,0 1-8 16,20 1-48-16,8-8-34 16,12-7-65-16,5-13-150 15,1-20-54-15</inkml:trace>
  <inkml:trace contextRef="#ctx0" brushRef="#br0" timeOffset="-142983.6">19699 17234 693 0,'0'0'125'0,"0"0"42"0,0 0-65 16,0 0-83-16,0 0-19 15,0 0-16-15,24 0 10 16,15 0 3-16,10 0-2 15,2 0-42-15,-8 0-9 16,-14 0-15-16,-10 7 11 16,-15 8 22-16,-4 9 34 15,0 6 4-15,-18 5 11 16,-7 2 53-16,1 0-3 16,4-11-15-16,9-5 4 15,5-9-27-15,6-4-23 16,0-6-2-16,17-1 2 15,12 2 1-15,5 0 4 0,2 0 1 16,-2-3-6-16,-7 4 6 16,-10 2-9-16,-9 5 3 15,-8 10-2-15,-3 12 2 16,-24 9 14-16,-13 8-3 16,-5-3-11-16,4-3-3 15,4-12-2-15,11-12-110 16,13-13-117-16,13-7-168 15</inkml:trace>
  <inkml:trace contextRef="#ctx0" brushRef="#br0" timeOffset="-142794.36">20427 17495 888 0,'0'0'109'0,"0"0"-6"16,0 0 42-16,0 0-112 15,-61 109-13-15,40-48-16 16,4 7-2-16,3 7-4 16,6-3-80-16,6-7-99 15,2-15-217-15,2-25-209 16</inkml:trace>
  <inkml:trace contextRef="#ctx0" brushRef="#br0" timeOffset="-142391.47">20804 17081 995 0,'0'0'17'16,"-45"-79"84"-16,25 60-45 15,0 9-26-15,-1 10 10 16,-3 0-27-16,-2 32-13 15,3 17-12-15,8 15 5 16,12 2 3-16,3-6 0 16,11-11-4-16,19-15 4 0,3-16-22 15,2-11 1 1,5-7 9-16,-2-12 13 0,-2-18 2 16,-8-12 2-16,-4-7 1 15,-9-3 9-15,-7 3 4 16,-1 10 12-16,-7 14 10 15,0 16 3-15,0 9 14 16,0 7-54-16,0 30-13 16,3 9 13-16,0 17-4 15,3-3-6-15,4 1-72 16,6-8-48-16,10-14-96 16,4-9-150-16,1-22 38 15</inkml:trace>
  <inkml:trace contextRef="#ctx0" brushRef="#br0" timeOffset="-142084.06">21174 17269 379 0,'0'0'113'16,"0"0"140"-16,0 0-86 0,0 0-115 15,0 0-33-15,0 0 36 16,9 97 30-16,-5-49-56 16,0-1-23-16,5-6-2 15,1-9-4-15,0-12-15 16,2-15-30-16,8-5-9 15,3-15 10-15,6-19 6 16,4-10 12-16,-7-9 25 16,-2 6 2-16,-6 11 20 15,-5 10 42-15,-6 15 12 0,-4 11-17 16,-3 0-18 0,0 12-37-16,0 23 1 0,0 8-4 15,-3 12 9-15,-5-1-9 16,1 3-2-16,2 0-26 15,5-3-103-15,0-5-138 16,17-18-16-16</inkml:trace>
  <inkml:trace contextRef="#ctx0" brushRef="#br0" timeOffset="-141752.54">22165 17561 791 0,'0'0'193'16,"0"0"-50"-16,0 0-5 16,0 0-89-16,0 0-38 15,-33 73-10-15,10-11-1 16,-3 11-9-16,3-2-23 0,5-3-83 16,12-9-60-16,6-20-209 15,6-30-216-15</inkml:trace>
  <inkml:trace contextRef="#ctx0" brushRef="#br0" timeOffset="-141402.02">22549 17048 842 0,'0'0'57'15,"0"0"79"-15,-94 11-48 0,53 28-74 16,0 17-9-1,8 9 9-15,11 3-14 0,15-10-3 16,7-9 3-16,12-15-15 16,23-13-34-16,10-15 2 15,6-6-2-15,-3-10 27 16,-4-21-6-16,-9-1 28 16,-15-6 6-16,-9-7-1 15,-10 2 31-15,-1 2 20 16,0 7 2-16,0 18 6 15,-3 13 16-15,2 3-42 16,1 25-38-16,0 15-15 16,0 9 12-16,11 2 3 15,6-4-29-15,4 1-65 0,2-4-100 16,-1-12-190 0,-7-13-111-16</inkml:trace>
  <inkml:trace contextRef="#ctx0" brushRef="#br0" timeOffset="-141055.45">22904 17234 819 0,'0'0'87'15,"0"0"-20"-15,0 0 49 16,0 0-61-16,0 0-29 0,-41 85 19 15,8-22 4-15,0 6-26 16,6-1-10-16,8-3-8 16,10-9 0-16,9-14-10 15,0-15 2-15,13-12-29 16,10-10-8-16,7-5-13 16,-4-13 22-16,0-11 8 15,-7-8 11-15,-10 0 12 16,-9 0 0-16,0 9 1 15,-24 9 2-15,-7 14-3 16,-4 5-19-16,3 25-25 16,-1 9-61-16,10 5-103 0,11-5-117 15</inkml:trace>
  <inkml:trace contextRef="#ctx0" brushRef="#br0" timeOffset="-140745.87">23531 17527 518 0,'0'0'301'16,"0"0"-100"-16,0 0-46 16,0 0-91-16,0 0-35 15,0 0-1-15,-45 118-9 16,20-57-15-16,2 2-4 16,11-8-29-16,9-2-91 15,3-9-66-15,12-20-240 16</inkml:trace>
  <inkml:trace contextRef="#ctx0" brushRef="#br0" timeOffset="-140313.59">23906 17302 966 0,'0'0'18'15,"0"0"42"-15,0 0 10 16,0 0-68-16,-44 130 13 15,38-70 21-15,6-3-22 16,0-2-10-16,6-14-4 16,16-13-7-16,7-14-21 15,5-14-33-15,5 0-8 16,0-22 10-16,-1-12 5 16,-10-7 24-16,-12-2 3 15,-13-2 27-15,-3 1 4 16,-26-6-1-16,-13 5 6 0,-9 1 9 15,-4 2 11 1,2 9 25-16,9-1 1 0,12 2-24 16,9-6 11-16,16-7-19 15,4 2-11-15,12 5-6 16,16 11-6-16,8 15 0 16,0 12-2-16,-5 0 3 15,-6 11-7-15,-5 15 6 16,-6 7 0-16,-7 13 1 15,-6 11-1-15,-1 7 0 16,0 4-21-16,-4 1-124 16,-10-10-175-16,4-12-317 0</inkml:trace>
  <inkml:trace contextRef="#ctx0" brushRef="#br0" timeOffset="-140125.09">24380 17441 618 0,'0'0'397'0,"0"0"-368"15,0 0 80-15,0 0-88 16,0 0-13-16,-60 123-8 16,24-61 0-16,-6 8-78 15,2 0-137-15,3-12-324 16</inkml:trace>
  <inkml:trace contextRef="#ctx0" brushRef="#br0" timeOffset="-139345.52">24053 17219 382 0,'0'0'94'0,"0"0"89"0,0 0-30 15,0 0-59-15,0 0-16 16,-54-71-16-16,23 43 7 16,-12-1-13-16,-4 0-13 15,0 12 1-15,3 11-9 16,3 6-3-16,3 0-11 16,2 33-18-16,5 23-6 15,4 14-9-15,11 10 12 16,12 2-2-16,4-14 3 15,13-8-2-15,21-14-2 16,10-13 3-16,6-13-3 16,8-17 6-16,-1-3-1 0,-6-17 10 15,-7-16-1-15,-11-9 11 16,-9-11-2-16,-13-10-6 16,-11-6 18-16,0-6-8 15,-21 4-12-15,-2 12 12 16,2 20 5-16,7 22 6 15,8 8 5-15,3 9-15 16,1 0-19-16,1 16-6 16,-1 23-20-16,1 20 16 15,1 18 2-15,0 2 2 16,0-1 0-16,6 0 2 16,8-8-5-16,4-5 3 15,3-14-43-15,3-12-67 16,4-10-75-16,2-12-27 15,3-17-117-15,-5 0-90 0</inkml:trace>
  <inkml:trace contextRef="#ctx0" brushRef="#br0" timeOffset="-138827.62">24250 17604 356 0,'0'0'169'0,"0"0"53"15,0 0 5-15,0 0-98 16,0 0-50-16,0 0-25 16,0 10-4-16,-6 9-26 15,-8 13-14-15,1 12-3 0,1 6-7 16,8 2 4-16,4-2-4 16,0-6 0-16,19-5-4 15,9-13 2-15,7-10-2 16,2-8 3-16,9-8-10 15,-1-8-7-15,-2-15-13 16,-7-7 7-16,-12-6 7 16,-15-3 6-16,-9 0 11 15,-3-1 4-15,-24 1-4 16,-12-2 3-16,-7 7-3 16,-5 5 0-16,3 7 10 15,7 4-10-15,6 6 4 16,14 1 6-16,7-4 13 0,11-4 8 15,3-10-18-15,10-6-9 16,22-6-7-16,7 6 3 16,0 8 0-16,-6 15-1 15,-7 7 0-15,-13 5-2 16,-3 5 2-16,-2 14 0 16,-5 10-2-16,-3 12 6 15,0 8-3-15,0 7 0 16,-3 1-1-16,0-3-20 15,3-4-63-15,0-6-37 16,0-8-124-16,16-19-227 16</inkml:trace>
  <inkml:trace contextRef="#ctx0" brushRef="#br0" timeOffset="-138287.71">24897 17601 644 0,'0'0'87'0,"0"0"125"15,0 0-103-15,0 0-47 16,3 78-18-16,-3-61-8 16,-4-4-30-16,-4-2-2 15,4-7 1-15,-4-2-4 16,5-2 11-16,2 0-4 15,1-20-6-15,0-13-4 0,1-7-8 16,16 1 4-16,-1 6-4 16,2 13 0-16,-7 8 5 15,-3 7 0-15,-6 5-5 16,-2 0-2-16,0 5-24 16,0 17 9-16,0 6 27 15,-13 7 0-15,-4-4 2 16,1-3 0-16,4-9-1 15,1-8 6-15,8-8-7 16,3-3 1-16,0 0 18 16,0-3 26-16,0-23 9 15,6-8-45-15,8-5-6 0,-1 5 1 16,3 11-4-16,-6 10 4 16,-3 8 12-16,-4 5-5 15,1 0-11-15,2 5 0 16,3 15-2-16,1 10 2 15,-5 9 2-15,-5 3-2 16,0 8 6-16,-19 4-6 16,-9 1-13-16,-11 3-53 15,0-2-63-15,-3-4-170 16,5-12-191-16</inkml:trace>
  <inkml:trace contextRef="#ctx0" brushRef="#br0" timeOffset="-136525.86">25708 17581 369 0,'0'0'199'0,"0"0"8"16,0 0-31-16,0 0-66 15,-86 39-38-15,64-14 1 16,4 3-19-16,4-7-18 0,7-3-14 15,5-4-14-15,2 0-6 16,0-8-2 0,5-3-1-16,11-3-6 0,4 0 6 15,7 0 1-15,2-17 2 16,0-9-1-16,-7 4 7 16,-11-2-4-16,-11 4 0 15,0 3 29-15,-7 5-8 16,-10 5-1-16,-4 4-7 15,0 3-17-15,0 3 0 16,3 9-10-16,6 3-3 16,5-1 11-16,4-2-46 15,3 1-24-15,0-4-45 16,17 4-21-16,18-2-101 0,8-9-117 16</inkml:trace>
  <inkml:trace contextRef="#ctx0" brushRef="#br0" timeOffset="-136091.98">26491 17561 41 0,'0'0'18'0,"0"0"36"0,0 0 52 16,0 0 21 0,0 0 13-16,0 0-1 0,-16 6-9 15,3 6-48-15,-5 10-18 16,1 1-8-16,3 6-19 16,4-5-7-16,6-2-27 15,4-8-2-15,0-3-2 16,6-3-5-16,11-7 6 15,0-1 1-15,4 0 3 16,-1-13 12-16,-2-8-7 16,-6-1 14-16,-5-1 20 15,-7 0-2-15,0-1 0 0,-7 7-10 16,-7 4-19 0,-1 6 8-16,0 7-20 0,1 0-1 15,0 7-10-15,2 11-33 16,3 7-35-16,6 5-50 15,3-1-115-15,3-9-106 16</inkml:trace>
  <inkml:trace contextRef="#ctx0" brushRef="#br0" timeOffset="-135580.45">27057 17567 599 0,'0'0'111'0,"0"0"-1"16,0 0-9-16,0 0-73 15,0 0-7-15,0 0-4 16,-31 64 3-16,31-61-20 0,0 3 1 16,0-6 0-16,13 0 2 15,4 0 7-15,2 0 11 16,3-16 1-16,-1-4 3 15,-5 0-13-15,-3 0 0 16,-10 0 11-16,-3 5 4 16,0 5 5-16,-6 6 15 15,-13 4-13-15,-4 0-14 16,-4 16-20-16,0 9 2 16,3 0-7-16,9-2 5 15,5-4 0-15,10-9-3 16,0-3-16-16,7-2-6 15,17-5-49-15,12 0-12 0,4-17-72 16,1-13-220-16</inkml:trace>
  <inkml:trace contextRef="#ctx0" brushRef="#br0" timeOffset="-134959.96">27964 16970 466 0,'0'0'58'15,"0"0"149"-15,0 0-29 16,0 0-98-16,-18-91-29 16,39 64-16-16,10 2-11 15,6 9-24-15,1 13 2 16,2 3-8-16,-1 16 4 16,-5 24-8-16,-10 7 3 15,-14 12-3-15,-10 5 8 16,0 6-3-16,-13-5 5 0,-1-7-6 15,3-12 7 1,3-17-3-16,7-8 2 0,1-11 0 16,0-7-1-1,0-3-9-15,0 0 10 0,7-3 4 16,8-14 2-16,0 0 5 16,-3 8 11-16,-8 6 11 15,-2 3-1-15,-2 0-12 16,0 15-17-16,0 23-3 15,0 13 6-15,0 13 11 16,0 1 1-16,0-1-12 16,9-3 3-16,4-3-9 15,-4-12 0-15,-3-5 3 16,-6-7-1-16,0-6-2 0,-21-2 6 16,-16 0-2-16,-11-6 5 15,-12-6-9-15,-2-8-23 16,5-6-15-16,10 0-62 15,14-11-33-15,21-16-108 16,12-9-260-16</inkml:trace>
  <inkml:trace contextRef="#ctx0" brushRef="#br0" timeOffset="-134575.78">29073 17053 474 0,'0'0'72'0,"0"0"60"16,0 0 4-16,0 0-44 15,0 0-39-15,0 0 1 16,14 19-24-16,5 4 10 15,2 10 0-15,0-1-21 16,3-1-7-16,4-4 0 16,5-8-12-16,11-12 12 15,15-7-1-15,17-20 7 0,11-25 23 16,3-11 1-16,-2-5 3 16,-10-2-2-16,-9 8-20 15,-15 8-14-15,-18 14-9 16,-16 16-20-16,-14 11-59 15,-6 6-52-15,-10 20-59 16,-23 19-245-16,-15 11-10 16</inkml:trace>
  <inkml:trace contextRef="#ctx0" brushRef="#br0" timeOffset="-134329.45">29245 17406 184 0,'0'0'716'0,"0"0"-611"16,0 0-8-16,0 0-52 16,-45 80-36-16,45-51-8 15,3 0 6-15,23-5-7 16,16-8 2-16,20-16 3 16,26-7-4-16,16-33 12 15,7-11-13-15,1-12 2 16,-12 6-4-16,-9 4 2 15,-18 9-37-15,-25 14-14 16,-29 15-164-16,-19 12-178 16</inkml:trace>
  <inkml:trace contextRef="#ctx0" brushRef="#br0" timeOffset="-132393.15">25628 18066 137 0,'0'0'145'15,"0"0"-110"-15,0 0 38 0,0 0-73 16,0 0-57-16,0 0-20 16,74 10-75-16</inkml:trace>
  <inkml:trace contextRef="#ctx0" brushRef="#br0" timeOffset="-132221.21">26868 18151 84 0,'0'0'0'0</inkml:trace>
  <inkml:trace contextRef="#ctx0" brushRef="#br0" timeOffset="-132021.68">27413 17955 179 0,'0'0'0'0,"0"0"-94"0,0 0 29 16</inkml:trace>
  <inkml:trace contextRef="#ctx0" brushRef="#br0" timeOffset="-131762.92">26083 18093 237 0,'0'0'91'15,"0"0"-87"-15,0 0 1 16,0 0-5-16,0 0-70 16,0 0-22-16,100 13-44 15</inkml:trace>
  <inkml:trace contextRef="#ctx0" brushRef="#br0" timeOffset="-129902.89">25671 17258 488 0,'0'0'108'16,"0"0"17"-16,0 0 27 15,0 0-59-15,0 0-63 16,0 0-23-16,-18-14-5 15,18 14-4-15,0 0-3 0,0 0-2 16,0 0 0-16,0 0-16 16,0 0-13-16,0 0-28 15,0 0-56-15,0 0-48 16,14 0-45-16,5 0-62 16</inkml:trace>
  <inkml:trace contextRef="#ctx0" brushRef="#br0" timeOffset="-129385.47">27081 17062 276 0,'0'0'87'16,"0"0"-43"-16,0 0 8 15,0 0-36-15,0 0-12 16,0 0 0-16,0 0 7 16,0 0-2-16,0 0 24 15,0 0-9-15,0 0-10 0,0 0-8 16,0 0-6-16,-2 0-18 16,-1 0-69-16,-3 0-107 15</inkml:trace>
  <inkml:trace contextRef="#ctx0" brushRef="#br0" timeOffset="-127532.54">28985 18010 417 0,'0'0'115'16,"0"0"-65"-16,0 0 48 15,0 0-54-15,0 0-24 16,0 0-8-16,0 0 5 15,0 0-14-15,0 0-3 16,0 0 0-16,0 0 2 16,0 0-2-16,0 0 3 15,0-4 4-15,0 4 8 16,0 0 6-16,0 0 3 16,0 0 17-16,0 0-13 15,0 0-4-15,0 0-4 0,0-2 0 16,0 2 1-16,0 0-6 15,0 0-2-15,0 0 5 16,0 0-13-16,0-1 2 16,0 1 4-16,0 0-3 15,0 0-2-15,0 0-6 16,0 0 1-16,0 0 4 16,0 0-3-16,0 0-2 15,0 0 4-15,0 0-2 16,0 0-2-16,0 0-1 15,0 0-7-15,0 0-18 16,0 0-32-16,2 0-21 16,1 0-28-16,2-3-26 0,1-3 9 15,1-5 17 1,-4 2-48-16,-3 0-103 0</inkml:trace>
  <inkml:trace contextRef="#ctx0" brushRef="#br0" timeOffset="-100663.29">5590 2614 18 0,'0'0'36'16,"0"0"-16"-16,0 0-12 15,0 0 3-15,0 0 5 16,0 0 4-16,0 0-1 16,-52-38-5-16,43 33 27 15,0 2 6-15,0-1-4 16,-1 4 11-16,-1 0-4 15,-2 0-34-15,1 0 13 16,3 0-16-16,3 0 0 16,0 0 6-16,6 0-17 15,0 0 9-15,0 0 0 16,0 0 0-16,0 0 7 0,0 0-2 16,0 0 3-16,0 0 9 15,0 0-22-15,0 0-2 16,6 0-4-16,15 0 0 15,12 0 26-15,10-8 9 16,-1-4-14-16,-5 0-21 16,-10 6-1-16,-5 3-65 15,-11 3-59-15,-11 4-63 16,0 18-60-16</inkml:trace>
  <inkml:trace contextRef="#ctx0" brushRef="#br0" timeOffset="-100474.9">5454 2836 440 0,'0'0'34'0,"0"0"79"15,0 0 0-15,0 0-41 16,0 0-57-16,0 0-9 16,47-50 12-16,-7 28-18 15,0 4-1-15,2 7-14 16,1 3-179-16,-7 4-17 15,-3 0-130-15</inkml:trace>
  <inkml:trace contextRef="#ctx0" brushRef="#br0" timeOffset="-100270.04">5875 2421 345 0,'0'0'43'0,"0"0"-42"16,0 0 1-16,0 0-2 15,0 0-16-15,12 96 16 16,-6-32-5-16,-6 3-22 16,0-1-111-16</inkml:trace>
  <inkml:trace contextRef="#ctx0" brushRef="#br0" timeOffset="-99801.2">4874 1227 34 0,'0'0'69'16,"0"0"-29"-16,0 0-36 16,0 0-4-16,0 0-13 15,0 0 13-15,0-3-2 16,0 2 4-16,0-1 5 0,0 2 6 15,0 0 9-15,0-2 1 16,0-1-23-16,-4-2-1 16,4 2-11-16,0 0-33 15,0 3-84-15</inkml:trace>
  <inkml:trace contextRef="#ctx0" brushRef="#br0" timeOffset="-99125.9">5092 1165 75 0,'0'0'47'0,"0"0"50"16,0 0 11-16,0 0-29 16,0 0-32-16,0 0-15 15,-9-12 2-15,5 12-14 16,-4 7-6-16,-4 13-14 16,-1 8-2-16,7 3 0 15,3 4 2-15,3 1-1 0,0-7-1 16,4-2-3-16,7-10 5 15,5-8 0-15,3-7 5 16,4-2 1-16,7-9 32 16,7-20 31-16,0-8-42 15,-1-3-6-15,-3-4 1 16,-3 3-21-16,-11 4 1 16,-4-1 10-16,-2 4-2 15,-8 8 19-15,-5 7-19 16,3 10 6-16,-3 6-7 15,0 3-9-15,3 0-9 16,6 7-9-16,7 14-2 16,8 8 18-16,-3 1 2 15,0-7 0-15,-6-4-1 16,-8-8 4-16,-4-5-3 0,-3-3 1 16,0-3 0-16,0 0 10 15,-6 0 13-15,-19 0 37 16,-8 0-36-16,-10 0-19 15,-2-12 6-15,-4 0-2 16,1-1-2-16,-7-3-5 16,6 6-3-16,7 1 4 15,9 6-5-15,8 3 1 16,4 3-16-16,9 23-40 16,9 11-101-16,3 8-16 0,3 1-62 15,9-9-58 1</inkml:trace>
  <inkml:trace contextRef="#ctx0" brushRef="#br0" timeOffset="-14882.65">24104 10086 18 0,'0'0'63'15,"0"0"19"-15,0 0 30 16,0 0-28-16,0 0-19 16,0 0-11-16,0 0-16 15,0 0-1-15,10 0 10 16,-8 0-47-16,-2 0-7 16,0 0-50-16,-9 0-116 15,-30-2-168-15</inkml:trace>
  <inkml:trace contextRef="#ctx0" brushRef="#br0" timeOffset="-13388.56">7159 10875 18 0,'0'0'75'0,"0"0"-24"15,0 0-4-15,0 0-13 16,0 0-2-16,0 0-8 15,-1 0-7-15,-1 0 4 16,2 0 6-16,0 0 8 0,0 0-1 16,0 0-27-16,0 0 1 15,0 0-6-15,0-3-2 16,8-9 0-16,8-5-4 16,7 0-4-16,-1-4 4 15,5 5-16-15,-5 0 8 16,-4-1-3-16,-3 4 10 15,-9 2 3-15,-3 6 0 16,-3 5 2-16,0 0 8 16,-12 0-8-16,-12 17-19 15,-7 12 4-15,-5 3 11 16,3 9 4-16,-1-5-2 16,10 0 2-16,6-10 2 0,9-12-2 15,9-5 0-15,0-9-4 16,3 0-5-16,21-23 9 15,10-12 2-15,5-9 3 16,3-2 11-16,-5 3-10 16,-7 7 3-16,-9 10 11 15,-8 10-12-15,-8 8-8 16,-5 8-1-16,0 6-22 16,-11 18-36-16,-8 3-110 15</inkml:trace>
  <inkml:trace contextRef="#ctx0" brushRef="#br0" timeOffset="-12481.19">7528 10822 85 0,'0'0'85'16,"0"0"14"-16,0 0-10 15,0 0-50-15,0 0-3 0,0 0-22 16,-39-26-11 0,39 26 6-16,0-3-7 0,0 3-2 15,0 0 4-15,0 0 1 16,0 0 18-16,0 0 4 15,0 0 11-15,0 0 14 16,0 0-17-16,0 0 2 16,0 0-8-16,0 0-18 15,0 0-9-15,-3 0-2 16,3 0 0-16,0 0-5 16,0 0 8-16,0 0-3 15,0 0 4-15,0 0-3 16,0 0 4-16,0 0-4 15,0 0 0-15,0 0 5 16,0 0-6-16,0 0-2 0,0 0 0 16,0 0-1-16,0 0 1 15,0 0-3-15,0 0 5 16,0 0-4 0,0 0 4-16,0 0-3 0,0 0-8 15,0 0-33-15,0 0-34 16,0 10-118-16,0 3-191 15</inkml:trace>
  <inkml:trace contextRef="#ctx0" brushRef="#br0" timeOffset="-11575.28">26347 9618 143 0,'0'0'56'0,"0"0"-12"16,0 0 40-16,0 0 4 0,0 0-30 16,0 0-19-16,9-31 8 15,-8 31-20-15,-1 0-18 16,0 0-9-16,0 0-2 15,0 3-46-15,0 28-95 16,-7 21 48-16,-14 15-70 16</inkml:trace>
  <inkml:trace contextRef="#ctx0" brushRef="#br0" timeOffset="-10674.19">9385 10611 382 0,'0'0'34'15,"0"0"-14"-15,0 0 59 16,0 0-50-16,0 0-27 15,0 0-1-15,0 3 3 16,0-3-2-16,0 0-2 0,0 0-11 16,6 4-61-16,4 2-121 15,-1 1-21-15</inkml:trace>
  <inkml:trace contextRef="#ctx0" brushRef="#br0" timeOffset="-9848.55">28693 9593 126 0,'0'0'174'15,"0"0"-55"-15,0 0 3 16,0 0-41-16,0 0-8 0,0 0-23 16,6-26-7-16,-6 26-11 15,0 0-21-15,0 0-8 16,0 0-2-16,0 0-1 16,0 0-11-16,0 0-27 15,0 0-16-15,0 0-14 16,0 7-50-16,-3 19-71 15,-15 5 6-15</inkml:trace>
  <inkml:trace contextRef="#ctx0" brushRef="#br0" timeOffset="-6538.17">28164 10690 101 0,'0'0'41'0,"0"0"39"15,0 0 77-15,0 0-62 16,0 0 1-16,0 0 16 16,0 0 14-16,-46-19-16 15,46 19-16-15,0-3-19 16,0 3-24-16,10-4-36 16,21-3 5-16,16 4-18 15,12-3 0-15,7-2 2 16,-2 5-4-16,-4-3 0 15,-8 3-3-15,-15-1-18 16,-12 4 19-16,-15-3-15 16,-8 3 17-16,-2 0-9 0,-2-3 9 15,-30 3-9 1,-10 0-11-16,-14 0-15 0,-6 3 31 16,4 10 2-16,2 0 2 15,5-3 5-15,9 1-3 16,12-3 13-16,12 0-5 15,8-5-1-15,4 0-2 16,1 8-7-16,-1 6 0 16,-3 8 8-16,-2 8-8 15,-1 7 2-15,0 2 4 16,1-3 3-16,-1-1 4 16,-1-5-5-16,2-6-6 15,4-7 29-15,1-10-13 16,5-7 7-16,1-3 13 15,0 0 5-15,0 0 15 0,0 0-13 16,0 0-3-16,0 0 10 16,7-1-42-16,17-11-2 15,11-2-2-15,14 2-3 16,6 1-6-16,1 8 2 16,-1 3 1-16,-5 0-14 15,-6 10 13-15,-9 11-3 16,-7 6 4-16,-11 7-7 15,-12 6 6-15,-5 4-1 16,-8 5 2-16,-22-1 5 16,-12 0-4-16,-12-3-1 15,-13-6 12-15,-13-2-10 0,-7-4 20 16,-4-10-4-16,6-6 6 16,8-7 24-16,8-10-26 15,14 0 2-15,13 0 3 16,16-10 1-16,12 3-6 15,8 4-22-15,6 3-6 16,0 0 1-16,0-4-92 16,20 0-60-16,19 3-49 15,15 1-19-15,6 0-146 16,-2 0-170-16</inkml:trace>
  <inkml:trace contextRef="#ctx0" brushRef="#br0" timeOffset="-5676.38">28449 11269 43 0,'0'0'80'16,"0"0"9"-16,0 0-2 16,0 0-28-16,0 0-13 15,0 0 9-15,0 6 2 16,0-6 1-16,0 0 25 15,0 0-26-15,0 0-21 16,0 0 7-16,0 0-22 16,0 0-2-16,0 0-5 15,0 0-8-15,0 0 11 0,0 0-10 16,0 0-5 0,0 2 11-16,0-2-13 0,0 0 0 15,0 2 0-15,0-2 1 16,0 0 3-16,0 0-4 15,0 0 0-15,0 0-5 16,0 0 7-16,0 0-2 16,0 0 0-16,0 0 4 15,0 0-8-15,0 0 1 16,-2 3 3-16,2-3-2 16,0 0 1-16,0 0-8 15,0 0 2-15,0 0-5 16,0 0 7-16,0 0-10 0,0 0-4 15,0 0 17-15,0 0-31 16,0 3-32-16,0 4-59 16,0-1-46-16,0 3-3 15</inkml:trace>
  <inkml:trace contextRef="#ctx0" brushRef="#br0" timeOffset="4746.49">24245 9455 318 0,'0'0'32'16,"0"0"35"-16,0 0-16 15,0 0-40-15,0 0-11 16,0 0-21-16,0 0-18 16,8 70 7-16,14-5-28 15,-1 10-87-15</inkml:trace>
  <inkml:trace contextRef="#ctx0" brushRef="#br0" timeOffset="4954.76">24279 10942 370 0,'0'0'99'16,"0"0"-85"-16,0 0-14 16,0 0-2-16,0 0-45 15,-87 75-121-15,67-65-29 16</inkml:trace>
  <inkml:trace contextRef="#ctx0" brushRef="#br0" timeOffset="6591.08">17394 2838 208 0,'0'0'27'0,"0"0"47"0,0 0 12 16,0 0-21-16,0 0-38 16,0 0 11-16,0 8 11 15,0-8 2-15,2 0 10 16,-2 1-2-16,0-1-18 15,0 0 7-15,0 0-13 16,0 0 2-16,0 0 0 16,0 0-6-16,1 0 3 15,-1 0-9-15,0 0-10 16,0 0 16-16,0 0-24 16,0 0 2-16,0 0 2 15,0 0-5-15,0 0-1 16,0 0-5-16,0 0 3 15,0 0-3-15,0 0 0 16,0 0 0-16,0 0-2 0,0 0 2 16,0 0-30-16,3 3-75 15,11 9-109-15,8 3-186 16,15-1 116-16</inkml:trace>
  <inkml:trace contextRef="#ctx0" brushRef="#br0" timeOffset="7424.06">20716 3084 320 0,'0'0'87'0,"0"0"-78"16,0 0 68-16,0 0-9 15,0 0-39-15,0 0-5 16,-1 3 13-16,1-3 18 16,0 0-19-16,0 0 10 15,0 0-1-15,0 0-12 16,0 2-6-16,0-2 16 15,-2 0-25-15,2 0 8 16,0 0-2-16,-1 0-8 16,1 0 4-16,-2 0-6 0,2 1-7 15,0-1 13-15,0 0-20 16,0 0 0-16,0 0 1 16,0 0 0-16,0 0-2 15,0 0 0-15,0 0-8 16,0 0 7-16,0 0-33 15,0 0-25-15,0 3-54 16,0 2-106-16,3 3-132 16</inkml:trace>
  <inkml:trace contextRef="#ctx0" brushRef="#br0" timeOffset="8262.84">22718 3121 6 0,'0'0'51'15,"0"0"22"-15,0 0-31 16,0 0-1-16,0 0 19 0,0 0-7 16,0 2-3-16,0-2 2 15,0 0-17-15,0 0-3 16,0 1-5-16,0-1-3 16,0 0 0-16,0 1-14 15,0-1-1-15,0 0 12 16,0 0-9-16,0 0 4 15,0 0 2-15,0 0-4 16,0 0-7-16,0 0-7 16,0 0 0-16,0 0-6 0,0 2 0 15,0-2-41 1,0 0-13-16,0 0 8 0,0 0 12 16,0 0-28-16,6 0 2 15,1 3 13-15,2-1-31 16,0 0-66-16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05:46:49.95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6099 15992 22 0,'0'0'50'0,"0"0"-17"15,0 0-33-15,0 0-1 16,0 0-2-16,0 0-3 16,0 0-3-16,46-3-7 15,-28 6-19-15</inkml:trace>
  <inkml:trace contextRef="#ctx0" brushRef="#br0" timeOffset="563.64">6478 15847 51 0,'0'0'0'0,"0"0"-2"16,52 86-13-16</inkml:trace>
  <inkml:trace contextRef="#ctx0" brushRef="#br0" timeOffset="1505.57">6199 14754 126 0,'0'0'37'0,"0"0"77"0,0 0-2 16,0 0-33-1,0 0 0-15,0 0 3 0,-42-43 11 16,39 36 2-16,3 7-7 15,0 0-29-15,0 0-15 16,0 0-32-16,0 0-10 16,0 0-2-16,0 0-15 15,12 14 14-15,13 1-2 16,5 2 3-16,3-7 4 16,3-7-3-16,4-3 3 15,8-16 10-15,7-20 14 16,6-16 25-16,3-9-21 15,2-8-2-15,-5-5 4 16,-3 2 1-16,-7 5 1 16,-9 11-3-16,-5 11-26 0,-7 12 4 15,-3 13-11-15,-8 7-7 16,-4 9 7-16,0 4-68 16,4 9-82-16,2 32-5 15,3 19-112-15,-8 9-79 16</inkml:trace>
  <inkml:trace contextRef="#ctx0" brushRef="#br0" timeOffset="2105.75">8187 14512 61 0,'0'0'167'15,"0"0"-25"-15,0 0 27 0,-3-79-6 16,3 71-62-16,0 8 14 16,0 0-80-16,0 0-24 15,0 0-4-15,0 14-7 16,21 13-10-16,6 12 9 16,6 1 2-16,-2-4 6 15,-1-9-7-15,3-7 0 16,2-11 5-16,4-9 15 15,9-5 35-15,7-29 14 16,8-19-16-16,4-9-3 16,0-11-22-16,-3-4 5 15,-3 9 1-15,-4 7 5 16,-12 13 8-16,-14 18-13 0,-13 16-23 16,-9 7 3-1,-6 5-14-15,-3 2 0 0,0 0-1 16,0 0-5-16,0 0-8 15,0 0-26-15,0 0-17 16,0 0 12-16,0 0-22 16,0 0 7-16,-3 0 6 15,-3 0-37-15,-6 9-32 16,-9 11-70-16,-6 7-102 16,-4 6-119-16</inkml:trace>
  <inkml:trace contextRef="#ctx0" brushRef="#br0" timeOffset="3163.7">6794 15748 142 0,'0'0'105'0,"0"0"-66"16,0 0 91-16,0-70-26 16,0 60-39-16,0 7 10 15,0 3-5-15,-3 0-29 16,-9 6-26-16,-3 18-15 16,-1 5-1-16,5-5 0 15,8-4 1-15,3-11-9 16,0-6 7-16,0-3-16 15,14 0 18-15,11-17 18 16,2-11 26-16,4-6-7 0,-10-2-21 16,-6 3-12-16,-9 9 13 15,-6 9-15-15,0 8 20 16,0 7 8-16,-6 0-4 16,-9 2-16-16,-6 25-10 15,-1 6-7-15,4 6 3 16,15-5 4-16,3-7-8 15,0-12 8-15,21-8-11 16,4-7 11-16,5-7 2 16,3-21-1-16,-3-6 24 15,-8-8-24-15,-10 6 6 0,-5 1 19 16,-7 9-4 0,0 9 1-16,0 8-13 0,-7 9-7 15,-2 3-6-15,6 31-97 16,3 18-81-16,3 18-9 15,27 0 1-15,12-2-101 16</inkml:trace>
  <inkml:trace contextRef="#ctx0" brushRef="#br0" timeOffset="3959.31">9060 15866 25 0,'0'0'26'0,"0"0"8"16,0 0 15-16,0 0-13 0,0 0 2 16,0 0-1-16,4-26-16 15,2 13 2-15,-3-1 3 16,-3 8 9-16,0-1 0 15,0 1 17-15,0 2 6 16,-13 4 7-16,-4 0-24 16,-5 0 33-16,-2 0-19 15,3 10-17-15,-3 10-3 16,5 4-16-16,4 9-10 16,4-4 14-16,10 1-8 15,1-8-12-15,0-5 11 16,15-4-14-16,7-12 5 15,-2-1-2-15,2 0 3 16,2-10 12-16,1-11-9 0,-5-9 0 16,-10 1 5-16,-4-1-11 15,-6 1 12-15,0 2-4 16,-19 11-5-16,-8 2 13 16,6 8-15-16,3 6 9 15,2 0 12-15,7 0-19 16,1 16-6-16,8 1-1 15,0 3 1-15,0 0-8 16,1-4 8-16,12-5-3 16,3-5 2-16,-4-1 0 15,3-5 0-15,-6 0-1 0,0-2 2 16,-2-7 6 0,-4-2-3-16,0-3-1 0,-3 5 6 15,0-1-5-15,0 10 8 16,0 0 16-16,0 0 0 15,0 0 3-15,0 0-30 16,0 0-7-16,-3 7-6 16,-7 10-78-16,-5 5-93 15,-15 2-129-15,-16-2-203 16</inkml:trace>
  <inkml:trace contextRef="#ctx0" brushRef="#br0" timeOffset="4694.26">9103 15995 57 0,'0'0'75'16,"0"0"38"-16,0 0-32 15,0 0-43-15,0 0-25 16,0 0-13-16,0-17-18 16,-3 17-17-16,-21 0-127 15</inkml:trace>
  <inkml:trace contextRef="#ctx0" brushRef="#br0" timeOffset="5504.5">7380 15880 220 0,'0'0'0'16,"0"0"-23"-16,112 39 19 15,-45-20-8-15,9 9-72 16</inkml:trace>
  <inkml:trace contextRef="#ctx0" brushRef="#br0" timeOffset="6893.05">18625 15014 6 0,'0'0'23'16,"0"0"-4"-16,0 0 9 15,0 0 14-15,0 0 7 0,0 0 4 16,33-32 7-16,-33 32 5 16,0 0-9-16,0-3 8 15,0 3-4-15,0-2-8 16,0 2 9-16,0 0 3 16,0 0-9-16,0 0-1 15,0 0-12-15,0 0-11 16,0 0-3-16,0 0-14 15,0 0-8-15,0 0-6 16,0 0 4-16,0 0-2 16,0 0 1-16,0 0-3 15,0 0 2-15,0 0 6 16,0 0 4-16,0 0-2 16,0 0-1-16,0 0 13 0,0 0-10 15,0 0-4-15,0 0 2 16,0 0-9-16,0 0-1 15,0 0 0-15,0 0 0 16,0 0 2-16,0 0-2 16,0 0 0-16,0 0 1 15,0 0 2-15,0 0-1 16,0 0-2-16,0 0 1 16,0 0 15-16,0 0-15 15,0 0 2-15,0 0 2 16,0 0-4-16,0 0 3 0,0 0-4 15,0 0 1-15,0 0 2 16,0 0-3-16,0 0 0 16,0 0 3-16,0 0-1 15,0 0 6-15,0-2-1 16,0 2-6-16,0 0 12 16,0 0-11-16,0 0-2 15,0 0 5-15,0 0-2 16,0 0-3-16,0 0 0 15,0 0 0-15,0 0-4 16,0 0 4-16,0 0 0 16,0 0 1-16,0 0 3 15,0 0-5-15,0 0 1 16,0 0-3-16,0 0-2 16,0 0-26-16,0 0-33 0,0 0-36 15,0 9-47-15,0 15-104 16,-7 2 19-16</inkml:trace>
  <inkml:trace contextRef="#ctx0" brushRef="#br0" timeOffset="11395.22">18712 13078 376 0,'0'0'200'15,"0"0"-156"-15,0 0 38 16,0 0 66-16,0 0-67 16,0 0-79-16,0 0-2 0,0-10-1 15,0 10-53-15,-23 0-78 16,-26 0-184-16</inkml:trace>
  <inkml:trace contextRef="#ctx0" brushRef="#br0" timeOffset="12689.67">9249 12266 167 0,'0'0'106'16,"0"0"-78"-16,0 0 47 15,0 0 2-15,0 0-51 16,0 0 13-16,0-6-4 16,0 6 7-16,3 0 19 15,-3-3-3-15,6-2-5 16,15-12-15-16,13-12-1 16,14-10 39-16,19-7-44 15,3 0-26-15,8 2 6 16,-2 9-12-16,-6 5 3 0,-12 14-3 15,-15 5-9-15,-17 8-33 16,-7 3-128-16,-8 23-86 16,-11 7-89-16</inkml:trace>
  <inkml:trace contextRef="#ctx0" brushRef="#br0" timeOffset="13295.93">11261 12276 111 0,'0'0'172'15,"0"0"-102"-15,0 0 43 0,0 0-13 16,0 0-29 0,0 0 22-16,-9 0 1 0,9 0-7 15,4-4-6-15,19-16-1 16,5-11-30-16,17-10 2 16,9-2-2-16,-3 3-28 15,-2 7 2-15,-3 3-13 16,-10 7-8-16,-5 6 5 15,-11 7-8-15,-7 5 0 16,-7 2-1-16,-6 3 3 16,0 0-2-16,0 0 0 15,0 0 0-15,0 0 3 16,0 0-3-16,0 0 0 0,0 0-4 16,0 0 8-16,0 0-6 15,0 0 2-15,0 0-13 16,0 0-26-16,0 0-69 15,-15 22-63-15,-9 14-163 16,-16 5-64-16</inkml:trace>
  <inkml:trace contextRef="#ctx0" brushRef="#br0" timeOffset="14385.02">9655 13525 225 0,'0'0'153'0,"0"0"-77"16,0 0 46-16,0 0-17 15,0 0-50-15,0 0 2 16,3 0-34-16,-3 0-22 16,0 0-1-16,0 0-36 0,0 6-101 15,0 14-73-15,0 2-36 16</inkml:trace>
  <inkml:trace contextRef="#ctx0" brushRef="#br0" timeOffset="15682.99">11418 13603 7 0,'0'0'24'16,"0"0"4"-16,0 0-2 15,0 0 8-15,0 0 0 16,0 0-11-16,0 0 8 16,0 0-18-16,0 0 4 15,0 0-2-15,0 0-1 16,0 0 0-16,0 0 5 0,0 0-6 16,0 0 7-16,0 0-13 15,0 0-1-15,0 0 2 16,0 0-6-16,0 0 0 15,0 0-2-15,0 0 0 16,0 0 1-16,0 0-1 16,0 0 0-16,0 0 7 15,0 0-2-15,0 0 3 16,0 0-7-16,0 0 1 16,0 0 1-16,0 0-3 15,0 0-2-15,0 0 2 16,0 0-6-16,0 0-18 0,0 0-4 15,0 0-13 1,0 0-14-16,0 0 2 0,6 1-40 16</inkml:trace>
  <inkml:trace contextRef="#ctx0" brushRef="#br0" timeOffset="16410.09">11485 13657 607 0,'0'0'199'15,"0"0"-88"-15,0 0-98 16,0 0-13-16,0 0-94 0,0 0-120 15,-15-7-133 1</inkml:trace>
  <inkml:trace contextRef="#ctx0" brushRef="#br0" timeOffset="16590.23">11485 13657 525 0,'94'2'192'16,"-94"-2"-185"-16,0 0-7 0,0 4-50 15,0 9-146-15,0 0-47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05:35:27.28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4118 2796 424 0,'0'0'30'16,"0"0"25"-16,0 0 77 15,0 0-58-15,0 0-35 16,0 0 12-16,0 0 3 16,-67-50-17-16,36 44-14 15,-8 4-16-15,-8 2-6 16,-6 0 8-16,-4 0-9 16,5 14-1-16,7 1 1 15,9 0-4-15,11-1 4 0,9-2 9 16,5-1-4-16,11 5-3 15,0 5 0-15,0 7-2 16,9 9 19-16,6 7-3 16,-3 14 26-16,0 9-8 15,-5 14 5-15,-7 6 4 16,0 5-14-16,0-3-2 16,-3-11 25-16,-4-13-36 15,7-18 12-15,0-17-1 16,0-10-12-16,22-11-11 15,14-9-4-15,19-3 2 16,21-33-4-16,18-17-20 0,6-12-84 16,-4 1-77-16,-16 3-91 15,-32 10-90-15</inkml:trace>
  <inkml:trace contextRef="#ctx0" brushRef="#br0" timeOffset="161">3706 3430 545 0,'0'0'42'16,"0"0"100"-16,81-75-90 15,-8 33-41-15,18 4-11 16,6 4-11-16,7 6-58 16,-5 6-136-16,-19 4-129 0</inkml:trace>
  <inkml:trace contextRef="#ctx0" brushRef="#br0" timeOffset="622.04">4497 3039 447 0,'0'0'22'0,"0"0"162"16,0 0-99-16,0 0-34 16,-102 38-45-16,80-8 4 15,10 0-10-15,5-7-9 16,7-5 4-16,4-8-46 15,17-10 8-15,9 0 30 16,3-15 3-16,4-12 10 16,-6-6 10-16,-5-3-1 0,-7-1 4 15,-3 3 11-15,-10 8 41 16,-4 9 18-16,-2 10 7 16,0 7 0-16,0 0-50 15,0 24-40-15,0 29-16 16,0 23 16-16,0 20 14 15,25 16-14-15,8 2 0 16,6-2 4-16,-11-3 1 16,-10-16-3-16,-12-17-2 15,-6-17 4-15,-6-18 2 16,-21-14 6-16,-10-13 1 16,-2-13 39-16,-3-1-21 15,1-33-9-15,8-31-6 0,15-28-16 16,12-25-3-16,6-3-10 15,37 8-17-15,24 25-10 16,14 26-32-16,1 23 10 16,-6 20-69-16,-12 18-165 15,-28 0-85-15</inkml:trace>
  <inkml:trace contextRef="#ctx0" brushRef="#br0" timeOffset="909.78">3344 4091 681 0,'0'0'56'0,"0"0"213"0,0 0-152 16,0 0-102-16,107-77 16 15,23 19-12-15,33-6 7 16,20-11-8-16,17-1-15 15,10 2 9-15,-1 5-12 16,-24 11-2-16,-36 10 1 16,-43 12 1-16,-46 11 2 15,-32 16-2-15,-20 3-1 16,-8 4-5-16,-14 1-62 16,-14-2-153-16,-5-4-216 0</inkml:trace>
  <inkml:trace contextRef="#ctx0" brushRef="#br0" timeOffset="1230.16">5225 2607 752 0,'0'0'23'16,"0"0"132"-16,0 0-78 15,0 0-77-15,0 0 0 16,0 0 5-16,-36 73-5 16,36-66-6-16,0-5-2 15,0-2 8-15,9 0 3 0,7 0-3 16,-2-5 15-16,-1-12 4 16,-4-9-7-16,-9-5 3 15,0 0-4-15,0 7-4 16,-12 8-2-16,-4 16-5 15,-5 0-23-15,-2 34-29 16,-2 19-121-16,6 13-74 16,8 2-39-16</inkml:trace>
  <inkml:trace contextRef="#ctx0" brushRef="#br0" timeOffset="1530.36">5371 3173 553 0,'0'0'2'0,"0"0"71"15,-49 111 15-15,40-74-56 16,6-6-22-16,3-9 7 16,0-8-8-16,1-8-1 15,13-6-5-15,2 0 30 16,8-16 14-16,-3-7 0 15,-2-4-23-15,-8 1-13 16,-11-4 5-16,0 2 13 0,-8 1-15 16,-10 8 5-16,2 9-11 15,4 7-7 1,-3 3-2-16,6 17-69 0,0 16-157 16,-1 3-64-16</inkml:trace>
  <inkml:trace contextRef="#ctx0" brushRef="#br0" timeOffset="4510.18">9151 2138 180 0,'0'0'63'15,"0"0"-45"-15,0 0 71 16,0 0-11-16,0 0-25 15,0 0-28-15,0 0-2 16,-3 2 22-16,3-2 10 16,0 0 6-16,0 0-15 0,0 0-19 15,0 0 4-15,0 0-30 16,0 0 2-16,0 0 1 16,0 0-2-16,0 0-2 15,0 0 0-15,0 0 0 16,0 0 0-16,0 0 0 15,0 0 0-15,0 0 2 16,0 0 0-16,0 0-4 16,0 0 2-16,0 0-28 15,0 0-40-15,0 2-88 16,-11 4-62-16</inkml:trace>
  <inkml:trace contextRef="#ctx0" brushRef="#br0" timeOffset="5591.12">8666 2293 107 0,'0'0'22'0,"0"0"-12"15,0 0 42-15,0 0-12 16,0 0-8-16,0 0 44 16,7 5 4-16,-4-5-20 0,2 0 6 15,4 0-22-15,16-10 5 16,8-12 58-16,10-7-48 16,-1-6-33-16,-3-1-9 15,-8 1-7-15,-10-1 8 16,-6 3-13-16,-15 2 6 15,0 9 5-15,0 5-12 16,-18 10 2-16,-3 7-6 16,-7 2 2-16,-5 28-5 15,0 23-11-15,-1 19 8 0,10 13 4 16,9 7 0 0,8 2 2-16,7-2 0 0,0-2 1 15,0-8-4-15,7-7 3 16,2-14 0-16,-9-8 0 15,0-5 1-15,-9 1 5 16,-18-3-2-16,-9-3-4 16,-7-5 19-16,-9-3-15 15,1-8 3-15,-4-8 3 16,6-10-6-16,10-9 8 16,9-1-8-16,8-23-1 15,16-10-3-15,6-3 0 16,6-2-11-16,24 8 9 15,5 9-4-15,1 10 1 16,3 12 1-16,0 15-1 0,-3 29 5 16,2 21 27-16,-5 16-2 15,-9 18 23-15,-9 5-25 16,-6-1 1-16,-2-6-17 16,-1-15-5-16,2-15 10 15,1-16-12-15,7-9-1 16,5-13 1-16,10-8-13 15,11-14-85-15,10-8-108 16,8-42-179-16</inkml:trace>
  <inkml:trace contextRef="#ctx0" brushRef="#br0" timeOffset="5934.94">9829 2119 601 0,'0'0'47'15,"0"0"152"-15,0 0-22 16,0 0-86-16,0 0-40 15,0 0-40-15,-55 72-4 16,9 8 16-16,-11 24-1 16,5 27-5-16,6 9 0 0,10 5-10 15,14-7-2-15,11-24-5 16,11-22 0-16,18-27-1 16,24-24-59-16,16-23-73 15,17-18-29-15,8-28-192 16,2-32-77-16</inkml:trace>
  <inkml:trace contextRef="#ctx0" brushRef="#br0" timeOffset="6109.08">9856 2617 745 0,'0'0'31'0,"0"0"152"16,0 0-104-16,0 0-79 15,0 0-6-15,0 0 1 16,130-53-33-16,-66 28-129 16,2-2-152-16</inkml:trace>
  <inkml:trace contextRef="#ctx0" brushRef="#br0" timeOffset="6309.46">10392 2276 525 0,'0'0'153'0,"0"0"30"16,0 0-27-1,0 0-101-15,0 0-55 0,0 0-13 16,0 106 13-16,0-35 2 16,0 18-2-16,-10 0-29 15,3-6-143-15,7-18-166 16,0-34-142-16</inkml:trace>
  <inkml:trace contextRef="#ctx0" brushRef="#br0" timeOffset="7163.48">10775 2171 351 0,'0'0'127'0,"0"0"70"0,0 0-6 16,0 0-73-16,0 0-20 16,0 0-53-16,-9-7-9 15,9 9-14-15,0 17-22 16,3 23-5-16,15 21 5 15,9 22 14-15,-8 9 9 16,-7-2-20-16,-11-10-4 16,-1-13 2-16,0-15 1 15,-7-14-2-15,-2-7 0 16,-4-4-14-16,4-8-65 0,6-1-109 16,3-12-164-1,0-8-107-15</inkml:trace>
  <inkml:trace contextRef="#ctx0" brushRef="#br0" timeOffset="7674.05">10863 2218 313 0,'0'0'78'16,"0"0"99"-16,0 0-42 15,0 0-19-15,0 0-14 0,0 0-38 16,6-25-15 0,-6 25-17-16,0 0-32 0,0 20 0 15,0 22-13 1,6 19 13-16,8 17 34 0,2 9-17 15,-10 8-9-15,-6-3 17 16,0 0-5-16,-20-10-9 16,-8-7-10-16,-5-11 4 15,-10-6 7-15,-2-8-11 16,2-12-1-16,2-10 0 16,15-12-47-16,9-16-65 15,14-6-122-15,3-42-160 16</inkml:trace>
  <inkml:trace contextRef="#ctx0" brushRef="#br0" timeOffset="8131.46">11112 1888 327 0,'0'0'47'0,"0"0"84"16,0 0 63-16,0 0-105 15,0 0-30-15,15-79-45 16,6 62 16-16,-2 5-30 16,8 5-5-16,0 7 1 15,4 7-9-15,2 22 6 0,-6 14-10 16,-9 6-16-16,-8 4 22 15,-10-5-22-15,0-8 19 16,-4-9 10-16,-8-12 4 16,3-7 3-16,1-7 2 15,7-3 16-15,1-2 46 16,0 0-12-16,0-13 21 16,9-18-33-16,9-13-38 15,9 1-10-15,4 5 5 16,2 12-6-16,4 18 2 15,-1 8-8-15,1 17 1 0,-4 29 4 16,-16 20-16 0,-10 18-69-16,-7 12-23 0,-36 8-7 15,-26 6-32-15,-19 4-121 16</inkml:trace>
  <inkml:trace contextRef="#ctx0" brushRef="#br0" timeOffset="8502.11">9040 3545 413 0,'0'0'24'16,"0"0"83"-16,0 0 80 15,0 0-101-15,0 0-25 16,154-35 31-16,-41 13-29 16,35-3-25-16,31 1 2 15,33-1-40-15,28 7 35 16,18 3-35-16,0 4 1 15,-21-2-3-15,-31 0 2 16,-51-1-6-16,-54 5-42 0,-45 1-29 16,-40 7-9-16,-19 1-65 15,-52 19-99-15</inkml:trace>
  <inkml:trace contextRef="#ctx0" brushRef="#br0" timeOffset="8941.77">10253 3814 608 0,'0'0'40'16,"0"0"84"-16,0 0-94 15,0 0-30-15,0 0-14 0,0 0 14 16,119-4-2-16,-77 10 2 15,-6 16-13-15,-3 6 7 16,-8 6-16-16,-16 1-15 16,-5-3 10-16,-4-3 3 15,0-11 17-15,0-7 7 16,0-8 0-16,0-3 29 16,0 0 38-16,0 0 6 15,5-19-1-15,20-19-24 16,8-17-14-16,9-9-20 15,0 3 1-15,1 9 7 0,-9 20 4 16,-4 13-7 0,-7 16-19-16,-1 3-4 0,-2 20-2 15,0 21-1-15,-5 10 7 16,-9 8-4-16,-6 2 4 16,0-3-7-16,-9-3-32 15,-3-9-26-15,-6-5-24 16,6-17-81-16,2-19-84 15</inkml:trace>
  <inkml:trace contextRef="#ctx0" brushRef="#br0" timeOffset="9527.33">11980 2411 684 0,'0'0'2'16,"0"0"60"-16,0 0 70 15,0 0-40-15,0 0-51 16,48-80-39-16,-15 60 5 16,4 3-7-16,0 3 2 15,-4 5 0-15,-3 4-2 16,-5 5-2-16,-8 8-4 15,-7 29-15-15,-4 15 20 16,-6 16 1-16,0 6 2 0,0-1 9 16,-6-5-11-16,-1-10 3 15,4-13 0-15,3-13-1 16,0-11-3-16,10-7 1 16,5-7 0-16,3-5 4 15,0-2-2-15,-2 0 2 16,1-7 15-16,-7-9-10 15,-1 0 4-15,-6 7 6 16,-3 8 0-16,0 1 23 16,0 4-42-16,-3 26-8 15,-13 23 8-15,0 23 3 16,2 15 8-16,5 6-1 16,6 6-8-16,3 0 15 15,9-5-9-15,15-7-3 0,-5-11 12 16,-13-15-7-16,-6-8 6 15,-19-7-1-15,-26-10-5 16,-21-5 24-16,-14-9-32 16,-11-9-2-16,0-9-2 15,6-8-23-15,13-11-17 16,17-28-73-16,19-15-70 16,33-15-164-16</inkml:trace>
  <inkml:trace contextRef="#ctx0" brushRef="#br0" timeOffset="9774.48">13841 2799 742 0,'0'0'72'0,"0"0"-9"15,0 0 16-15,0 0-28 16,0 0-51-16,0 0 0 16,104 11 10-16,-43-6-10 15,-2-1-1-15,-2-1-24 16,-6 0-74-16,-17 4-107 16,-20 0-108-16</inkml:trace>
  <inkml:trace contextRef="#ctx0" brushRef="#br0" timeOffset="9935.91">13749 3159 400 0,'0'0'93'0,"0"0"-7"16,0 0-10-16,98 0-46 16,-11-7 3-16,10-8-33 15,2 1-39-15,-8 1-140 16,0 3-267-16</inkml:trace>
  <inkml:trace contextRef="#ctx0" brushRef="#br0" timeOffset="10801.72">16133 2310 435 0,'0'0'34'16,"0"0"97"-16,0 0-6 16,0 0-53-16,0 0-29 0,0 0-37 15,95-93-6-15,-53 52 2 16,0-4 5-16,-5-1-7 16,-13 4 1-16,-6 8 8 15,-9 10-8-15,-9 12 1 16,0 7 2-16,-3 5-2 15,-26 0-4-15,-11 20-14 16,-11 15 5-16,-2 12 6 16,2 6 5-16,11 5-1 15,10 5 0-15,12 4-1 16,12-1-6-16,6 4 6 16,3 0 2-16,10 1 1 0,4-4-1 15,-8-6 0-15,-6-8-1 16,-3-7 3-16,-12-5 0 15,-18-5-2-15,-6-4 1 16,-7-8 8-16,-1-5-6 16,4-11 2-16,5-6 6 15,5-2-9-15,12-4 19 16,1-14 13-16,13-3-20 16,4 1 5-16,1 1-12 15,25 4-4-15,5 5-1 16,6 10-2-16,4 1-2 15,-1 33-8-15,-4 19 10 16,-10 19 29-16,-7 15-11 0,-15 8 3 16,-4 2 5-16,0-5-18 15,0-8 6-15,-4-12-14 16,4-14 2-16,7-13-8 16,19-13 6-16,22-19-48 15,20-13-156-15,11-41-305 16</inkml:trace>
  <inkml:trace contextRef="#ctx0" brushRef="#br0" timeOffset="11791.61">16949 2825 70 0,'0'0'47'16,"0"0"75"-16,0 0-65 15,0 0-14-15,0 0-29 16,0 0-5-16,-3 2 10 16,3 1 9-16,0-3-1 15,0 2 5-15,-3-1-11 16,-1-1-7-16,4 2 10 16,0-1-3-16,0-1-2 15,0 0 1-15,0 0-8 16,0 0 14-16,0 0-7 15,0 0 8-15,0 0 4 16,0 0-19-16,0 0-4 0,0 0-7 16,-1 0 2-16,1 0-3 15,0 0 0-15,0 0 0 16,0 0 11-16,0 0-2 16,0 0 14-16,0 0 8 15,0 0-13-15,0 0 4 16,0 0-12-16,0 0 2 15,0 0 10-15,0 0-9 16,0 0-2-16,0 0 2 16,0 0-5-16,0 0 10 15,0 0-9-15,0 0-5 16,0 0 15-16,0 0-19 0,8 0 1 16,18 0 1-16,13 0 18 15,9 0 5-15,8 0-22 16,6 0 0-16,-1-1 9 15,-5-4-10-15,-11 0-2 16,-10 2 9-16,-18 0-8 16,-8 2 6-16,-5 1-7 15,-4 0 0-15,0 0-3 16,0 0-61-16,0 0-35 16,0-2-85-16,-8-1-84 15,0-7-85-15</inkml:trace>
  <inkml:trace contextRef="#ctx0" brushRef="#br0" timeOffset="12094.47">17575 2522 381 0,'0'0'35'0,"0"0"104"15,0 0 32-15,0 0-83 16,0 0 11-16,0 0-22 15,9-24-14-15,-9 24-15 16,0 0-14-16,0 12-6 16,0 20-24-16,0 19-3 15,0 19 63-15,0 9-32 16,-3 2-7-16,-6-4-2 16,0-9-13-16,2-10 0 0,1-11-10 15,3-14 1-15,3-9-3 16,0-3 2-16,0-6-67 15,0-5-97-15,17-10-126 16,8 0-151-16</inkml:trace>
  <inkml:trace contextRef="#ctx0" brushRef="#br0" timeOffset="12587.96">18021 3128 534 0,'0'0'96'0,"0"0"13"0,0 0 11 16,0 0-51-16,0 0-64 15,0 0 1-15,-16 16 6 16,9-16-2-16,3 0 4 16,1 0 3-16,-3-9-2 15,3-6 3-15,3-4-18 16,0 2-1-16,0 4-3 15,3 6 0-15,4 3-8 16,2 4-2-16,1 0-26 16,0 0 12-16,-4 4 0 15,-2 5 9-15,1-1 19 16,-5 0-7-16,0-4 2 0,0-3 5 16,0 1 0-1,0-2 18-15,0 0 0 0,0 0 9 16,0 0 22-16,0 0-11 15,7-15 0-15,4-2-9 16,1 3-28-16,-5 3 32 16,0 7-11-16,-4 4-2 15,2 0-20-15,3 17-7 16,-5 18 7-16,-3 8 1 16,-10 7 7-16,-19 2 2 15,-10 0-10-15,-4-8-7 16,4-5-5-16,7-8-69 15,9-10-29-15,11-15-133 16,12-6-147-16</inkml:trace>
  <inkml:trace contextRef="#ctx0" brushRef="#br0" timeOffset="12842.26">19381 2062 866 0,'0'0'3'0,"0"0"174"15,0 0-62-15,0 0-18 0,0 0-45 16,0 0-45 0,-13-11-7-16,13 36-22 0,0 20 18 15,0 21-5-15,0 13 9 16,-8 6-7-16,-9-2-105 15,-3 0-37-15,7-12-113 16,4-15-124-16</inkml:trace>
  <inkml:trace contextRef="#ctx0" brushRef="#br0" timeOffset="13044.16">18940 2894 446 0,'0'0'300'0,"0"0"-266"16,0 0 96-16,0 0-71 0,85 4-7 15,9-4 28-15,22 0-51 16,11-10-29-16,0-3-7 16,-5 2-184-16,-25 0-105 15,-30 0-162-15</inkml:trace>
  <inkml:trace contextRef="#ctx0" brushRef="#br0" timeOffset="13352.15">19213 3185 527 0,'0'0'39'16,"0"0"83"-16,0 0-87 15,0 0-34-15,126 0 30 16,-57-6-18-1,-6 5-13-15,-22 1-12 0,-15 0-5 16,-14 4 12-16,-12 16-14 16,-6 9 10-16,-32 12 9 15,-18 8 0-15,-13-3 5 16,7 0 9-16,8-8 9 16,15-8 54-16,17-9 7 15,7-10-22-15,10-7-13 16,5-4-39-16,23 0-7 15,35 0 4-15,33 0-7 0,22-14-70 16,26-5-64 0,4-9-344-16</inkml:trace>
  <inkml:trace contextRef="#ctx0" brushRef="#br0" timeOffset="13564.47">20586 2950 767 0,'0'0'69'0,"0"0"-8"0,0 0 1 16,0 0-54 0,0 0-1-16,0 114-4 0,-9-62-6 15,-20 3-11-15,-9-5-154 16,-2-11-161-16</inkml:trace>
  <inkml:trace contextRef="#ctx0" brushRef="#br0" timeOffset="13983.05">21061 2782 709 0,'0'0'135'0,"0"0"141"16,0 0-156-16,0 0-60 15,0 0-12-15,0 0-42 16,3-11-6-16,36 7-25 15,14-1-26-15,19-2-49 16,8-1-99-16,-6-4-177 16,-8-5-70-16</inkml:trace>
  <inkml:trace contextRef="#ctx0" brushRef="#br0" timeOffset="14183.82">21795 2291 702 0,'0'0'99'16,"0"0"83"-16,0 0-134 0,0 0-48 15,0 0-9-15,4 129 9 16,-4-43 3-16,-4 11-3 16,-22 6-47-16,-4-3-86 15,1-14-180-15,5-22-109 16</inkml:trace>
  <inkml:trace contextRef="#ctx0" brushRef="#br0" timeOffset="14373.96">21487 3106 579 0,'0'0'59'0,"0"0"155"15,0 0-58-15,0 0-63 16,0 0-41-16,0 0 20 15,152-25-31-15,-48 11-27 16,9-1-14-16,1 8-114 16,-4 5-17-16,-19 2-71 15,-33 2-111-15</inkml:trace>
  <inkml:trace contextRef="#ctx0" brushRef="#br0" timeOffset="14783.88">21658 3372 572 0,'0'0'8'16,"0"0"43"-1,0 0-51-15,0 0-9 0,104-5-2 16,-51 0-37-16,-6 4 27 16,-10 1 7-16,-12 0 12 15,-11 1 0-15,-11 11-7 16,-3 3 1-16,0 5 4 15,-18 1 4-15,-4 0 10 16,-1-4 9-16,1-2 23 16,6-5 6-16,6-3-12 15,7-5-24-15,3 1-12 16,2 1-5-16,22 1 5 0,6 6 2 16,4-2-2-16,0 3 4 15,-5 4-3-15,-10-3 0 16,-7-3 19-16,-12 0-19 15,0 4 15-15,-27-2 19 16,-21 5 34-16,-19 2 8 16,-7-4-58-16,-4-2-14 15,13-7-5-15,8-6-16 16,23 0-28-16,14-31-92 16,20-20-69-16,23-21-268 15</inkml:trace>
  <inkml:trace contextRef="#ctx0" brushRef="#br0" timeOffset="14972.27">22676 2921 659 0,'0'0'20'0,"0"0"104"16,0 0-70-16,0 0-54 15,0 0 6-15,0 0 1 16,6 96-6-16,-10-53 10 15,-9 4-11-15,-3-2-61 16,4-5-98-16,6-13-95 16</inkml:trace>
  <inkml:trace contextRef="#ctx0" brushRef="#br0" timeOffset="15205.15">23614 2196 763 0,'0'0'21'0,"0"0"92"16,0 0-69-16,0 0-43 16,0 0-1-16,0 0-7 15,23 94 4-15,-23-24 3 16,0 13-5-16,-17 11-117 15,-9-7-129-15,-6-15-80 16</inkml:trace>
  <inkml:trace contextRef="#ctx0" brushRef="#br0" timeOffset="15384.63">23203 2862 558 0,'0'0'59'16,"0"0"89"-16,0 0-8 15,0 0-37-15,0 0-78 16,149 0 9-16,-45-3-33 16,2-3-1-16,-7 3-42 15,-14 3-66-15,-23 0-171 16,-32 0-72-16</inkml:trace>
  <inkml:trace contextRef="#ctx0" brushRef="#br0" timeOffset="15829.09">23361 3059 478 0,'0'0'170'0,"0"0"-144"15,0 0 18-15,0 0-38 16,0 0 10-16,0 0-16 16,0 95 25-16,-5-61-14 15,-10 2-4-15,-8 0-1 16,-1 1-2-16,3-6 7 15,4-9-10-15,10-10-2 16,5-7 0-16,2-5-6 16,6 0-4-16,23 0 1 0,7 0 6 15,7-5-13-15,-5-7-43 16,-2 3-11-16,-4 1 20 16,-9 0 30-16,-7 4 21 15,-6 0 7-15,-7 1 25 16,0-2 89-16,0-3 4 15,1-4-14-15,2-2-18 16,1-1 6-16,0 4-18 16,-3 4 0-16,-2 4-19 15,-1 3-7-15,-1 0-55 16,3 2-3-16,3 23-6 16,6 18-2-16,2 18 9 0,-7 11 1 15,-4 3-19-15,-3 0-83 16,0-12-76-16,-10-10-80 15,2-27-225-15</inkml:trace>
  <inkml:trace contextRef="#ctx0" brushRef="#br0" timeOffset="16038.15">24339 2895 911 0,'0'0'20'0,"0"0"42"0,0 0 68 16,0 0-111-1,0 0-19-15,0 0-10 0,0 106 8 16,-11-50-29-16,-15 4-96 16,-4-6-187-16,3-13-224 15</inkml:trace>
  <inkml:trace contextRef="#ctx0" brushRef="#br0" timeOffset="16404.62">24891 2555 559 0,'0'0'36'15,"0"0"36"-15,0 0 139 0,0 0-97 16,0 0-41 0,0 0-44-16,-39 0-21 0,62 0-8 15,20 0 0-15,20-1-45 16,13-6-116-16,6-5-160 16,-6-6-104-16</inkml:trace>
  <inkml:trace contextRef="#ctx0" brushRef="#br0" timeOffset="16570.06">25547 2225 622 0,'0'0'29'0,"0"0"172"16,0 0-92-16,0 0-98 16,0 0-11-16,-22 92-10 0,7-17 10 15,-6 17-1-15,-17 9-32 16,-1-4-226-16,6-16-305 15</inkml:trace>
  <inkml:trace contextRef="#ctx0" brushRef="#br0" timeOffset="16764.08">25188 2948 180 0,'0'0'537'0,"0"0"-420"15,0 0 26-15,0 0-95 0,94-9-29 16,-12 1-19-16,12 1 0 16,4 0-11-16,-1 2-76 15,-7 2-103-15,-20 3-88 16,-27 0-51-16</inkml:trace>
  <inkml:trace contextRef="#ctx0" brushRef="#br0" timeOffset="17477.98">25237 3113 143 0,'0'0'113'16,"0"0"-106"-16,0 0-14 0,0 0 2 16,106 8-62-16,-82-1 40 15,-9 3 18-15,-6 0 6 16,-3 1-1-16,-5-4-1 15,-1-2 5-15,0 2-4 16,-3-5 4-16,-13 3 3 16,-3-2 4-16,0-3-4 15,-1 4 3-15,2-1 17 16,-2 0 14-16,4 1-10 16,1 3 12-16,0-2 10 15,3 0 9-15,5-2 13 16,1-1-37-16,2 0-5 15,2-2 7-15,2 0-3 0,-1 0 2 16,1 3-25-16,-5 0-6 16,-1 6 5-16,0 2 9 15,-3 0 11-15,2 1 2 16,2-5-4-16,4-3 26 16,-1-4-8-16,2 0-3 15,0 0 16-15,0 0-13 16,0 0-5-16,0 0-7 15,0 0-5-15,0 0 3 16,0 0-16-16,0 0-10 16,0 0 7-16,0 0-12 15,0 0 0-15,3 0 3 16,12 0-3-16,1 0 21 16,5 0-9-16,-4 0-7 0,-6 0 30 15,-3-1-24-15,-5 0 2 16,-1 1-7-16,-2 0-3 15,1 0-6-15,7 0-4 16,5 10 5-16,5 8-8 16,3 4 10-16,-4 4-5 15,-4-2 2-15,-9 1-4 16,-4-4 5-16,-6 0-10 16,-25-4 11-16,-14 0-4 15,-16-6 5-15,-11-1 0 16,1-7-10-16,3-3-15 15,13 0 21-15,15-2-31 16,18-13-57-16,17-11-43 0,13-13-227 16</inkml:trace>
  <inkml:trace contextRef="#ctx0" brushRef="#br0" timeOffset="17903.8">25258 3198 139 0,'0'0'64'0,"0"0"149"16,0 0-80-16,0 0 22 15,0 0-20-15,0 0-38 16,-3 1-15-16,3-4-32 15,0-1-32-15,0 0 23 0,0 1-18 16,0 0 1-16,12-3-9 16,25-4-15-16,16 0-5 15,16 2 1-15,8 2-55 16,0 6-50-16,-2 0-141 16,-11 0-232-16</inkml:trace>
  <inkml:trace contextRef="#ctx0" brushRef="#br0" timeOffset="18193.14">26484 2871 781 0,'0'0'47'15,"0"0"87"-15,0 0-74 16,0 0-60-16,0 0-17 16,0 0 17-16,-39 101-7 15,20-50-45-15,-8-5-163 16,3-9-53-16,10-18-152 15</inkml:trace>
  <inkml:trace contextRef="#ctx0" brushRef="#br0" timeOffset="18410.1">27287 2215 780 0,'0'0'9'16,"0"0"50"-16,0 0 38 16,0 0-60-16,0 0-32 15,0 0-5-15,0 76-5 16,-8-7 5-16,-14 21-4 0,-16 4-135 16,-12-4-186-1</inkml:trace>
  <inkml:trace contextRef="#ctx0" brushRef="#br0" timeOffset="18603.2">26818 2925 623 0,'0'0'34'0,"0"0"157"15,0 0-71-15,105 1-43 16,-14-1-34-16,12 0-41 15,4 0-2-15,-12-1-36 16,-11 1-149-16,-25 0-121 16,-24 0-170-16</inkml:trace>
  <inkml:trace contextRef="#ctx0" brushRef="#br0" timeOffset="18925.45">27137 3134 636 0,'0'0'31'16,"0"0"89"-16,0 0 8 16,0 0-85-16,0 0-37 15,-101 85 8-15,52-36 13 16,-2 4-25-16,9 1 1 16,6 1 1-16,8-2-2 15,12-9-4-15,10-7 0 16,6-9-24-16,0-14 7 0,15-8-42 15,7-6 3-15,8-13 41 16,3-18 15-16,-6-6 2 16,-8-3 11-16,-13 0 13 15,-6 6 15-15,-9 11-25 16,-21 7 1-16,-7 12-15 16,-3 4-15-16,5 7-81 15,12 15-86-15,17-2-206 16</inkml:trace>
  <inkml:trace contextRef="#ctx0" brushRef="#br0" timeOffset="19458.7">28110 2973 852 0,'0'0'4'16,"0"0"55"-16,0 0-12 16,0 0-47-16,0 0 0 15,0 0-2-15,-45 8 2 16,33-6 2-16,5-2-2 0,4 0-6 16,1 0 3-16,2 0 3 15,0 0 1-15,0-15-1 16,9 0-14-16,3 3 13 15,-1 5-8-15,-8 4 9 16,-2 3-2-16,-1 0 2 16,0 13-21-16,0 11-26 15,0 8 29-15,-3-2 9 16,-5-8-21-16,-2-7 12 16,4-5 16-16,0-6 0 15,3-4 2-15,3 0 0 16,0 0 19-16,0 0 67 15,0-12 7-15,9-14-57 0,12-3-23 16,-1 0 5 0,0 8-2-16,-5 8 7 0,-9 8 13 15,-4 5 18-15,-2 0-54 16,0 10-10-16,-8 22-16 16,-19 17 18-16,-10 10 5 15,-11 7-3-15,-10-1-37 16,-6-3-27-16,-5-7-93 15,1-12-158-15,12-20-175 16</inkml:trace>
  <inkml:trace contextRef="#ctx0" brushRef="#br0" timeOffset="19960.91">28965 3018 527 0,'0'0'5'0,"0"0"121"16,0 0-19-16,0 0-69 15,0 0-8-15,0 0-12 16,-12 17-3-16,27-12 37 15,7 0 7-15,8-5-2 16,0 0-23-16,-4 0-19 16,-5-10 18-16,-9-5-17 15,-10-8-1-15,-2-1 5 16,-3 1-20-16,-18 4-3 0,-6 12 1 16,-4 7-18-1,0 0 20-15,1 15-53 0,9 10-39 16,10 3-41-16,11 0-45 15,14-3-69-15,26-8-58 16</inkml:trace>
  <inkml:trace contextRef="#ctx0" brushRef="#br0" timeOffset="20283.06">29781 3039 688 0,'0'0'44'16,"0"0"72"-16,0 0-29 0,0 0-79 16,0 0-6-16,0 0 25 15,-35 37-27-15,34-29 6 16,1-5-4-16,0-1 1 16,4-2 10-16,14 0 6 15,6 0 8-15,3-5 16 16,-5-12-28-16,-4-3 8 15,-7-2-6-15,-11 1-9 16,0 5-6-16,-5 8-2 16,-19 3-18-16,-4 5 17 15,-3 0-19-15,4 12-26 0,5 6-33 16,8 5-65 0,12-1-70-16,2-5-157 0</inkml:trace>
  <inkml:trace contextRef="#ctx0" brushRef="#br0" timeOffset="20591.6">30557 3013 718 0,'0'0'8'0,"0"0"7"15,0 0 87-15,0 0-80 16,0 0-9-16,0 0-5 15,-46 57-6-15,46-47 9 0,0-3-8 16,10-3 10-16,9-2 31 16,2-2-20-16,-5 0-1 15,0 0-2-15,-7-6-10 16,-5-8 20-16,-4-4-17 16,0 0-9-16,-13 1-5 15,-9 6-1-15,-2 11-6 16,-2 0 0-16,3 6-16 15,4 14-90-15,11 0-103 16,8-6-178-16</inkml:trace>
  <inkml:trace contextRef="#ctx0" brushRef="#br0" timeOffset="21181.68">31520 2387 555 0,'0'0'26'15,"0"0"48"-15,-41-94 51 16,35 74-32-16,5 6 8 16,1 1-32-16,4-3-32 15,32 1-31-15,21-2-6 16,18 6-3-16,11 6-10 15,-2 5-6-15,-16 5-1 16,-17 21 19-16,-29 16-12 16,-22 14-9-16,-21 17 16 0,-34 14 3 15,-13 6 3-15,-13-2-2 16,5-8 5-16,9-15 1 16,12-11-4-16,19-11 0 15,15-7 21-15,12-10-16 16,9-9 5-16,3-3-4 15,30-6 1-15,13-1 23 16,11-3-7-16,-2-4-11 16,-10-3 11-16,-15 0-8 15,-16 0-9-15,-12 2 0 16,-2 8-6-16,-2 13-4 16,-21 10 4-16,-10 13 9 0,-8 2 22 15,-2 3-13-15,3 1 1 16,7 5-2-16,8 6-17 15,10 2 6-15,9-3-6 16,5-3 0-16,1-12 1 16,0-18-1-16,0-11-1 15,-10-7-2-15,-15-5-7 16,-20-3 4-16,-26-1-12 16,-26-2-40-16,-25 0-13 15,-31-5-84-15,-19-1-111 16,-10 2-127-16</inkml:trace>
  <inkml:trace contextRef="#ctx0" brushRef="#br0" timeOffset="23465.55">2925 6754 131 0,'0'0'339'0,"0"0"-327"16,0 0 100-16,0 0-29 15,0 0-26-15,0 0-5 16,0 0-7-16,0-7 1 15,31-11-7-15,9-8-12 16,5-4-7-16,4-2-20 16,-4 3 0-16,-5-5 5 0,-4-1-5 15,-11 1 5 1,-11 1-1-16,-5 9-2 0,-9 5 17 16,0 9-13-16,-15 7-6 15,-18 3 0-15,-13 8-8 16,-5 21-1-16,-6 6 2 15,7 9 7-15,8-2-6 16,9 1 6-16,14 1 0 16,8-2 4-16,7-3-4 15,4-2 1-15,0 1-1 16,7 0 4-16,5 0 6 16,-1 1-8-16,-4 3 0 0,-7 1 7 15,0 0-7 1,-16-4 6-16,-5-2-4 0,0-3 3 15,-6-6 21-15,-1-3-18 16,-5-4 1-16,3-7 10 16,2-5-16-16,7-8 13 15,12-1 5-15,6 0-1 16,3-14 15-16,0-12-37 16,3-11-3-16,16-2 3 15,7 6-12-15,-2 13 11 16,-5 9-2-16,-4 11-4 15,3 0 1-15,-3 17-1 16,4 14 7-16,-3 14 2 16,-5 8-2-16,-5 3 9 15,-3 3 3-15,-3 2-10 0,0-5 13 16,0 1-15-16,0-11 0 16,6-8 0-16,9-6 0 15,4-10-4-15,11-5-5 16,13-6-50-16,12-9-11 15,11-2-42-15,9-10-140 16,4-21-147-16</inkml:trace>
  <inkml:trace contextRef="#ctx0" brushRef="#br0" timeOffset="24200">4085 6777 375 0,'0'0'42'0,"0"0"142"16,0 0-88-16,-34-73-52 16,16 63-10-16,-3 7 18 0,-4 3-44 15,-11 12-8 1,-3 23-9-16,-4 13 1 0,4 12 4 15,8 3 4-15,14 0 0 16,7-11-3-16,10-9 3 16,0-17-3-16,16-7-3 15,11-11 6-15,6-8 15 16,9-3-3-16,4-18 27 16,-1-7-4-16,-5-6-16 15,-10 2 13-15,-3-3-6 16,-8-4 23-16,-10 3 4 15,0-1-19-15,-8 7 4 16,-1 8-10-16,0 12 0 16,0 8 34-16,0 2-28 15,0 0-33-15,-5 14-1 0,0 17-23 16,2 11 23-16,3 8-3 16,0 9 5-16,3 4-4 15,12-1-2-15,10-6-102 16,8-8-21-16,9-16-100 15,4-23-173-15</inkml:trace>
  <inkml:trace contextRef="#ctx0" brushRef="#br0" timeOffset="26878.12">3016 7319 396 0,'0'0'24'16,"0"0"29"-16,0 0 25 0,0 0-33 16,0 0-42-16,113-31 12 15,20-19 129-15,40-25-62 16,18-11-60-16,4 1-12 15,-4 12-10-15,-15 15 5 16,-30 18-5-16,-44 15-7 16,-47 11-50-16,-43 14-107 15,-27 21-40-15,-54 25-11 16</inkml:trace>
  <inkml:trace contextRef="#ctx0" brushRef="#br0" timeOffset="27059.05">3517 7704 372 0,'0'0'202'0,"0"0"-102"16,0 0 20-16,100-108-77 15,-14 45-12-15,23-1-15 16,18 2 12-16,15 5-18 16,4 9 0-16,-6 9-10 15,-13 11-8-15,-27 6-174 16,-26 8-175-16</inkml:trace>
  <inkml:trace contextRef="#ctx0" brushRef="#br0" timeOffset="27973.57">5617 6597 355 0,'0'0'90'0,"0"0"-88"16,0 0 59-16,0 0 6 15,0 0-27-15,0 0-9 16,-6 4-2-16,18-4-7 16,24 0 13-16,19-13 67 0,11-8-33 15,8-7-43-15,-5-2-25 16,-11-1 15-16,-16 2-15 16,-12 2 5-16,-14 2 8 15,-10 3-11-15,-6 4 13 16,-12 8-16-16,-21 7-13 15,-19 3 10-15,-6 23-10 16,-8 19 6-16,8 10 6 16,6 7 0-16,19 2-2 15,15-2-2-15,14-3 5 16,4-3 6-16,16 0-1 16,17-6-5-16,1 6 1 15,5-2 0-15,-5 4 4 16,-8 1-5-16,-13 6 0 0,-13 2 0 15,-13-5 4-15,-23 0-4 16,-12-3 4-16,-9-6 0 16,-7-7 4-16,0-8-2 15,9-12-4-15,12-10 27 16,20-8 7-16,16-5-6 16,7-4 14-16,0-25-7 15,13-7-37-15,14-4-7 16,9 6 7-16,0 8 8 15,-8 14-6-15,-3 7 4 16,-8 5-6-16,-1 7-6 16,-2 25 3-16,-4 18 2 15,-1 13 1-15,-3 8 12 0,-3 4-10 16,0-5 4-16,7-4 9 16,1-7-3-16,5-13 5 15,7-7-5-15,2-8-10 16,5-9 13-16,9-8-15 15,10-11-17-15,0-3-105 16,-1-23-116-16,-8-13-353 16</inkml:trace>
  <inkml:trace contextRef="#ctx0" brushRef="#br0" timeOffset="28819.95">7146 6428 0 0,'0'0'43'0,"0"0"15"16,0 0 64-16,0 0-38 16,0 0-6-16,0 0 10 15,27-49-14-15,-27 47 13 16,0-1 5-16,0-1-2 15,0 4-8-15,0 0-19 16,0 0-6-16,0 0-22 16,0 0-29-16,0 22-6 15,-6 22-7-15,-3 16 7 16,-6 11 27-16,6-2-19 16,-3-6-8-16,-1-3 0 15,-1-6-5-15,4-2-35 0,-2-8-114 16,6-11-97-1,-2-10-103-15</inkml:trace>
  <inkml:trace contextRef="#ctx0" brushRef="#br0" timeOffset="29083.96">6789 7154 287 0,'0'0'202'15,"0"0"-49"-15,0 0 114 16,0 0-138-16,0 0-44 16,0 0-12-16,-68 5-40 0,81-5-23 15,32 1-5-15,25-1 14 16,30 0 19-16,13 0-38 16,5-4 2-16,-12-8-8 15,-12 4 1-15,-21 4-54 16,-25 4-60-16,-21 0-39 15,-27 8-160-15,0 12-138 16</inkml:trace>
  <inkml:trace contextRef="#ctx0" brushRef="#br0" timeOffset="29675.69">7010 7489 105 0,'0'0'50'0,"0"0"76"16,0 0-32-16,0 0-7 15,0 0 13-15,0 0 27 16,-16 8-6-16,7-8-39 16,0 0-8-16,-3 0 8 15,9-13-25-15,0-5-15 0,3-9-13 16,0-4-17-16,15 3 3 16,6 2-15-16,1 11-7 15,2 8 7-15,1 7-11 16,-1 7-1-16,-1 28-7 15,-10 15-6-15,-10 16 22 16,-3 7-1-16,-18-1-1 16,-19-4 3-16,-8-7-12 15,-7-11 14-15,3-11 1 16,7-13 6-16,9-11 0 16,9-10-6-16,5-5 0 15,4-4 23-15,3-24-10 0,6-9-9 16,3-3-5-16,3 2 1 15,9 4-6-15,15 11 5 16,3 10 0-16,1 5 4 16,2 8-4-16,1 0-4 15,5 21 1-15,-3 8-7 16,-3 8 9-16,1 2-25 16,-1 1-37-16,3-3-46 15,5-11-171-15,1-14-127 16</inkml:trace>
  <inkml:trace contextRef="#ctx0" brushRef="#br0" timeOffset="30283.4">8254 7204 331 0,'0'0'84'15,"0"0"-38"-15,0 0 6 16,0 0-51-16,0 0 3 16,0 0-4-16,42 17 27 0,-42 7 25 15,-15-1 16-15,-9 0-10 16,-4-3 3-16,1-6 6 15,2-4-22 1,11-5-2-16,8-5-14 0,3 0 15 16,3-5 4-16,0-17-21 15,3-13-27-15,17-7-6 16,5-1-11-16,2 10 12 16,-8 10-27-16,-7 13 20 15,-4 10 4-15,-1 2-10 16,-7 23-18-16,0 11 21 15,0 2 15-15,-4-3-11 16,-7-6 1-16,-1-8 4 16,2-6 5-16,4-8 2 15,3-4 3-15,3-3 1 0,0 0 1 16,0-6 30-16,0-15-11 16,0-5-20-16,0-1 6 15,9 7-9-15,1 9 19 16,-7 5 1-16,0 6-14 15,0 0-8-15,-3 7-8 16,0 18-7-16,0 14 13 16,0 14 3-16,-19 12-7 15,-17 3 6-15,-6 3-55 16,-7-6-15-16,4-10-102 16,5-16-75-16,16-19-130 15</inkml:trace>
  <inkml:trace contextRef="#ctx0" brushRef="#br0" timeOffset="30568.66">9492 6277 343 0,'0'0'212'16,"0"0"-167"-16,0 0 117 16,0 0-46-16,0 0-37 15,0 0-46-15,-7-23 3 16,7 30-36-16,0 23 1 0,7 20 1 16,-4 18 2-16,0 15 2 15,-3 10-6-15,0 1-56 16,-19-7-169-16,4-21-162 15</inkml:trace>
  <inkml:trace contextRef="#ctx0" brushRef="#br0" timeOffset="30780.23">9067 7057 690 0,'0'0'116'15,"0"0"48"1,0 0-100-16,0 0-46 0,106 0-8 16,3 0 17-16,19 0-16 15,5 0-11-15,1 0-57 16,-16 0-22-16,-21 0-225 16,-36-4 0-16</inkml:trace>
  <inkml:trace contextRef="#ctx0" brushRef="#br0" timeOffset="31237">9343 7325 555 0,'0'0'81'16,"0"0"2"-16,0 0-7 16,0 0-32-16,0 0-41 15,0 0-3-15,-20 55 5 16,7-15 4-16,-6 6 9 15,-5 2-14-15,-4-3-4 16,5 2 3-16,1-8-3 16,4-13 3-16,6-7-3 15,9-14 0-15,3-2 7 16,0-3-7-16,0 0 7 16,21 0-2-16,13-7-1 15,8-3-4-15,10 0-8 0,-1 0-47 16,1 0 0-16,-10 2-24 15,-8-3 29-15,-15 3 38 16,-2-1 12-16,-8 0 54 16,-6-1 44-16,0 3-12 15,-3 0 34-15,0 7-21 16,0 0 9-16,0 0-10 16,0 0-31-16,0 0-30 15,0 11-37-15,0 21-2 16,0 17-3-16,0 15 5 15,-6 5-2-15,0 1-13 16,0-2-106-16,-1-7-75 16,7-20-106-16,4-27-285 15</inkml:trace>
  <inkml:trace contextRef="#ctx0" brushRef="#br0" timeOffset="31775.43">10605 7132 868 0,'0'0'34'16,"0"0"-24"-16,0 0-3 16,0 0-6-16,0 0-2 15,0 0 6-15,3 84-4 16,-3-71-1-16,-6-4 0 0,-6 1 2 15,-1-9-2 1,7-1 9-16,-1 0-2 0,6 0 1 16,1-17 21-16,0-16-13 15,0-6-11-15,18-1-2 16,0 9-3-16,3 12-8 16,-3 10-16-16,-2 9-12 15,-9 6-6-15,0 17-22 16,-7 10 20-16,0 4 11 15,0-7-14-15,-11-4 34 16,-1-9 9-16,2-7 4 16,4-4 1-16,0-6 27 15,3 0 25-15,3 0 37 0,0-3-16 16,0-19-17-16,3-10-42 16,12-4-1-16,7 0 8 15,2 4-15-15,-1 12 7 16,-1 11 15-16,-3 9-18 15,-4 5-11-15,0 21-1 16,-9 13 1-16,-6 11-2 16,-9 9 2-16,-30 11 0 15,-19 3 1-15,-15 0-1 16,-6 0-52-16,0-11-106 16,10-16-194-16</inkml:trace>
  <inkml:trace contextRef="#ctx0" brushRef="#br0" timeOffset="32160.96">11937 6436 645 0,'0'0'166'16,"0"0"32"-16,0 0-134 16,0 0-64-16,0 0 6 15,-51 122-6-15,21-42 3 16,2 11-3-16,1 1-81 16,2 3-151-16,7-12-97 15</inkml:trace>
  <inkml:trace contextRef="#ctx0" brushRef="#br0" timeOffset="32354.79">11558 7166 122 0,'0'0'623'0,"0"0"-589"16,0 0 148-16,0 0-64 15,0 0-66-15,0 0-47 16,78 4 27-16,9-4 8 15,24 0-34-15,9 0-6 16,3 0-108-16,-16 0-143 16,-20-5-216-16</inkml:trace>
  <inkml:trace contextRef="#ctx0" brushRef="#br0" timeOffset="32720.15">12042 7456 583 0,'0'0'56'0,"0"0"152"16,0 0-73-16,0 0-80 16,0 0-4-16,0 0-39 15,-105 58-9-15,41-19 13 0,-5 12 2 16,5 10 11-1,6 9-7-15,15 2-1 0,13-4 14 16,21-8-35-16,9-12 0 16,6-11-1-16,31-17 1 15,8-11-2-15,13-9-3 16,3-17-22-16,-8-15 1 16,-15-4-24-16,-20-3 35 15,-18 3 10-15,-12 10-7 16,-28 7-3-16,-17 15-6 15,-10 4-38-15,1 30 11 16,8 8-133-16,6 3-113 16</inkml:trace>
  <inkml:trace contextRef="#ctx0" brushRef="#br0" timeOffset="33734.37">13500 7305 3 0,'0'0'517'15,"0"0"-463"-15,0 0 69 0,0 0-76 16,0 0-43-16,0 0-5 16,3 3 1-16,-3-3 0 15,0 0 11-15,0 0 9 16,0 0 4-16,0 0 4 15,0 0 2-15,0 0 15 16,0 0-23-16,0 0 13 16,0-3-15-16,0-10-18 15,0-5-2-15,0-4-2 16,9 2 0-16,1 1-6 16,1 9 8-16,-5 5-8 15,-6 2 6-15,3 3-11 0,-3 0-6 16,0 0-23-16,0 15-8 15,0 3 48-15,-3 2-15 16,-6-3 15-16,-3-7-3 16,6 0 6-16,0-7-1 15,3 0 4-15,0-3 1 16,3 0 45-16,0 0-10 16,0-3 2-16,0-17 5 15,0-10-47-15,3-4-4 16,7 5 3-16,4 7 1 15,-8 12 0-15,-3 7 0 16,-3 3-3-16,0 6-1 16,0 18-19-16,0 8 23 15,0 4-3-15,0-2 6 16,-3-4-3-16,-8-11 0 0,5-5 0 16,2-9 5-16,1-2-4 15,3-3 4-15,-3 0 5 16,3 0 7-16,0 0 34 15,0-8 0-15,0-19-9 16,0-9-39-16,7-7-3 16,7 6 0-16,-2 11-1 15,-3 9 2-15,-6 14 14 16,1 3-15-16,-1 3-17 16,-2 23 3-16,-1 15 0 0,0 10 14 15,-1 10-1 1,-24 2 7-16,-8-1-14 0,-10-1 6 15,-2-5-44-15,2-6-19 16,5-8-80-16,15-15-174 16,14-17-108-16</inkml:trace>
  <inkml:trace contextRef="#ctx0" brushRef="#br0" timeOffset="34078.49">14322 7210 363 0,'0'0'557'15,"0"0"-550"-15,0 0 38 16,0 0 3-16,0 0-47 16,0 0-1-16,-3 65 4 15,3-52 0-15,0-6-5 16,3-3 1-16,0-4 0 15,3 0 2-15,4 0 1 16,3 0-2-16,0-14 18 16,-3 0-10-16,-4-1 12 15,-6-3-16-15,0 9-3 16,0 4 19-16,-13 2-21 16,-4 3-12-16,-5 0 6 15,-2 15-16-15,9 6-14 0,-1 4-49 16,13 1-38-16,3-1-45 15,3-4-93-15</inkml:trace>
  <inkml:trace contextRef="#ctx0" brushRef="#br0" timeOffset="34400.48">15178 7253 756 0,'0'0'78'16,"0"0"-2"-16,0 0 11 16,0 0-79-16,0 0-8 0,0 0 0 15,0 46-3-15,0-30 3 16,7-6-4-16,4-3 1 16,-5-4 5-16,-3-3-2 15,0 0 11-15,0 0-5 16,0-10 53-16,-2-10-19 15,-1-10-27-15,0 3 14 16,0 3-25-16,-7 7 7 16,-5 9-9-16,-3 8-19 15,0 5-15-15,-7 20-59 16,5 9-43-16,13 5-105 16,4-6-58-16</inkml:trace>
  <inkml:trace contextRef="#ctx0" brushRef="#br0" timeOffset="34778.32">15964 7233 453 0,'0'0'146'0,"0"0"-52"16,0 0 26-16,0 0-44 16,0 0-71-16,0 0-5 15,-11 12-3-15,11 1 3 0,3 4 5 16,9-4-4-16,8-6-1 16,-4 0 5-16,4-7-4 15,-5 0 21-15,-4 0-6 16,-3-14 3-16,-5-2 29 15,-3-4-29-15,0-3-6 16,0 4-6-16,-6 2-2 16,-7 9 13-16,-2 6-18 15,-8 2-29-15,4 9-45 16,-1 15-87-16,10 1-90 16,10-3-122-16</inkml:trace>
  <inkml:trace contextRef="#ctx0" brushRef="#br0" timeOffset="35376.28">16825 6621 748 0,'0'0'2'15,"0"0"91"-15,-39-87-10 16,36 65-29-16,3-1-2 0,4 3-52 16,25 0-8-16,16-1 3 15,11 1-11-15,8 6 3 16,-2 9 1 0,-16 5 7-16,-15 20 1 0,-17 23-9 15,-14 14 4-15,-16 12 7 16,-19 6 3-16,-14 1-1 15,0-5 4-15,7-6-2 16,9-11-1-16,10-11-1 16,14-10 0-16,9-5-3 15,3-6 1-15,26-5 2 16,10-2 4-16,4-8 0 16,2-5-3-16,-16-2 1 0,-6 0-2 15,-14 0 31 1,-6-2 3-16,-3 2 7 0,0 0-11 15,-3 0-12-15,-19 22-18 16,-7 12 1-16,-14 18 16 16,4 10 10-16,3 5-24 15,11 6 3-15,5 2-1 16,16-1-3-16,4 3-2 16,4-6 0-16,16-8 0 15,-7-7 0-15,-6-10 0 16,-7-13 0-16,-2 1 0 15,-28-5 1-15,-15-3 1 16,-19 2-2-16,-17-9-4 16,-14-2-17-16,-11-5-64 15,-11-5-58-15,3-7-228 0</inkml:trace>
  <inkml:trace contextRef="#ctx0" brushRef="#br0" timeOffset="37007.74">21686 6624 472 0,'0'0'39'0,"0"0"95"16,0 0 92-16,0 0-160 15,0 0-12-15,-38-79-16 16,38 51-21-16,15 0-7 15,8 1-10-15,4 7 0 16,9 3-5-16,7 11 5 16,-2 6-10-16,9 1 10 15,-9 21-10-15,-5 12 8 16,-10 10-1-16,-13 4-2 16,-13 8 2-16,-2-3 2 15,-21-3 1-15,-6-8 8 16,2-11-7-16,8-11 2 15,9-12 0-15,7-4 3 0,3-4 29 16,0 0 10-16,0-25 8 16,15-15-10-16,12-16-40 15,8-12-3-15,7-1 0 16,1 3 3-16,0 10-1 16,-1 13-2-16,-4 16 0 15,-5 12-5-15,-8 9 5 16,-1 6-8-16,-5 9-1 15,-4 24-7-15,0 14 16 16,-12 8-9-16,-3 5 2 0,0 3-19 16,-6-1-69-16,-6-6-62 15,7-9-147 1,5-12-63-16</inkml:trace>
  <inkml:trace contextRef="#ctx0" brushRef="#br0" timeOffset="37299.6">22551 6740 339 0,'0'0'56'0,"0"0"87"0,0 0 48 15,0 0-87 1,0 0 1-16,0 0-31 0,0-8-2 15,0 8-24-15,0 0-23 16,0 0-11-16,0 18-14 16,0 15-10-16,-2 16 10 15,-9 7 2-15,-5 4-2 16,-1 1-2-16,2-11-66 16,5-6-44-16,10-15-112 15,0-12-51-15,14-17-137 16</inkml:trace>
  <inkml:trace contextRef="#ctx0" brushRef="#br0" timeOffset="38109.75">23089 6956 35 0,'0'0'51'15,"0"0"73"-15,0 0-23 16,0 0-22-16,0 0-29 15,0 0 19-15,9-6-29 16,-9 6 5-16,0 3-1 0,-1 2-27 16,-8 4 6-16,-6 5 14 15,-6-1-14-15,5-4-4 16,-4-3-16-16,8-4-3 16,6-2 17-16,5 0 4 15,1-11 33-15,0-11-5 16,0-9-38-16,18 0-2 15,6 3-9-15,-1 6 0 16,-1 9-3-16,-12 9-2 16,-4 4-3-16,-5 0-1 15,-1 10-19-15,0 17 26 16,0 4-9-16,-12 0 9 16,-9-1 0-16,1-8 3 0,1-4-1 15,6-8 3 1,6-4 1-16,2-6 6 0,5 0-5 15,0 0 11-15,0-1 24 16,5-21-2-16,10-7-20 16,4-5-6-16,3 7 14 15,-3 8 19-15,-9 9-15 16,-4 6-13-16,-6 4 0 16,0 0-17-16,0 11-11 15,0 23-8-15,-12 15 19 16,-11 11 11-16,-6 1-11 15,-9 2-8-15,0-8-9 16,2-5-52-16,4-8-52 16,14-15-93-16,13-18-236 0</inkml:trace>
  <inkml:trace contextRef="#ctx0" brushRef="#br0" timeOffset="38611.58">23859 6532 476 0,'0'0'9'0,"0"0"239"15,0 0-152-15,0 0-15 16,0 0-23-16,0 0-18 15,28-27-35-15,4 17-5 0,2 7-7 16,2 3 4-16,-5 14-10 16,-6 19-10-16,-11 9-5 15,-13 5-5-15,-1 1 27 16,-13-3-8-16,-9-7 12 16,0-9 4-16,2-7 0 15,5-11 6-15,4-5 20 16,8-5 9-16,2-1 22 15,1 0-6-15,0-16 8 16,9-19 0-16,16-13-57 16,11-10 1-16,9 4-4 0,1 4 3 15,-3 14 4-15,-7 13-3 16,-9 13-3-16,-6 10-4 16,-6 0-5-16,-1 22 3 15,-1 12-5-15,-9 10 9 16,-2 8-6-16,-2 5 6 15,-3-1-14-15,-15 3-42 16,-3-3-62-16,1-6-72 16,7-16-121-16,7-18-135 15</inkml:trace>
  <inkml:trace contextRef="#ctx0" brushRef="#br0" timeOffset="38949.48">24475 6858 611 0,'0'0'85'0,"0"0"134"15,0 0-131-15,0 0-36 16,0 0-21-16,0 0-29 16,63-50-2-16,-26 44-4 15,0 1-1-15,-4 5 1 16,-8 0-2-16,-10 5-9 15,-7 10-11-15,-8 7-6 16,0 12 15-16,-17 4 15 16,-13 4 2-16,-2 0 6 0,-1-4-5 15,1-10 19-15,12-8 31 16,9-11-9-16,10-7-20 16,1-2-6-16,6 0-14 15,30 0 1-15,29-10-3 16,38-4-58-16,22 0-72 15,13-6-221-15</inkml:trace>
  <inkml:trace contextRef="#ctx0" brushRef="#br0" timeOffset="39521.51">25456 6883 519 0,'0'0'34'15,"0"0"48"-15,0 0 55 16,0 0-31-16,0 0-23 16,0 0-4-16,69 38-24 15,-61-31-23-15,-7 1-20 16,-1 4-9-16,-3 2-2 16,-18 5 3-16,-1-3 9 15,-4-2-12-15,3-11 0 16,5-3 10-16,7 0-10 15,7 0 9-15,4-10 6 16,0-10 4-16,4-7-11 0,12-2-9 16,1 10 0-16,-2 12-3 15,-3 2-2-15,-5 5-3 16,4 0-1-16,-4 0-11 16,-1 14-14-16,-1 6 6 15,-4 2 1-15,-1-1 17 16,0-3-7-16,-6-6 7 15,-4-2 10-15,-1-3 0 16,7-4 4-16,2-3 0 16,2 0 3-16,0 0 19 15,0-21 17-15,17-12-21 16,1-1-3-16,6 4 8 16,-4 9 14-16,-6 9-8 0,-5 8-23 15,-5 4-10 1,2 3-2-16,3 27-16 0,-3 16 9 15,-6 19-2-15,0 6 11 16,-25 5-4-16,-14-3-3 16,-6-4 4-16,-10-8-64 15,0-10-16-15,3-15-54 16,8-16-188-16,21-20-181 16</inkml:trace>
  <inkml:trace contextRef="#ctx0" brushRef="#br0" timeOffset="40059.44">26329 6536 675 0,'0'0'14'16,"0"0"1"-16,0 0 114 15,0 0-83-15,0 0 20 16,0 0 4-16,0-83-2 16,9 67-23-16,4 2-11 15,7 4 2-15,5 3-32 16,1 7-4-16,4 0-14 16,-2 22-6-16,-3 11 10 15,-7 9-36-15,-9 1 8 0,-9-1 19 16,0-2 11-1,0-5 7-15,-9-11-1 0,3-8 4 16,-3-6-1-16,5-10 0 16,4 3 2-16,0-3 17 15,0 0 10-15,0 0 16 16,0-13 19-16,6-19 3 16,14-13-56-16,13-13-7 15,8-2-4-15,5-1 11 16,-1 8-9-16,-5 12 0 15,-12 19-2-15,-7 15 3 16,-3 7-8-16,3 7 1 0,1 25-11 16,1 11 11-16,-3 10-2 15,-8 3 3-15,-9 2 1 16,-3-3-7-16,-16 1 0 16,-14-7-53-16,-4 0-42 15,1-13-45-15,10-12-146 16,13-13-172-16</inkml:trace>
  <inkml:trace contextRef="#ctx0" brushRef="#br0" timeOffset="40547.86">27105 6699 562 0,'0'0'12'0,"0"0"132"16,0 0-62-16,0 0-68 15,0 0-7-15,83-11-6 16,-35 5-1-16,-4 3-1 16,-8 1-6-16,-12 2 7 15,-13 0-13-15,-10 0-11 16,-1 14-14-16,-9 8 22 15,-15-2 15-15,-2 4 2 16,-1-4 1-16,3-6 14 16,9-3 19-16,6-5 8 0,6-4 0 15,3-2-9-15,0 0 11 16,0 2-17-16,13 1-12 16,11 4 38-16,8 3-22 15,0 7-20-15,3-1-6 16,-7 4-5-16,-9 2-1 15,-10 2-2-15,-9 7 2 16,-17 2 7-16,-27 0-2 16,-15-2 4-16,-16-4 5 15,-3-6-14-15,3-6 9 16,9-8-9-16,15-4-19 16,14-3-34-16,16-3-100 15,19-20-141-15,4-11-266 0</inkml:trace>
  <inkml:trace contextRef="#ctx0" brushRef="#br0" timeOffset="41299.04">28399 6638 747 0,'0'0'42'15,"0"0"23"-15,0 0 111 16,-80 19-139-16,59-6-31 16,9-4 15-16,6 0-21 15,6-3 0-15,0-4-3 16,0 1 6-16,4-3 1 15,16 3 1-15,7-3 15 0,-2 0 18 16,-1 0-26 0,-9-9 9-16,-5-2 14 0,-7-4-7 15,-3 2-3 1,0 4-24-16,-1 2 2 0,-22 7-3 16,-9 0-20-16,-4 14 12 15,0 8-2-15,11 0 1 16,11-2 7-16,11-3-14 15,3-7-2-15,0 1 7 16,18-8 3-16,4-1 8 16,3-2 3-16,-2 0 0 15,0-9-2-15,-7-4-1 16,-3-6-20-16,-2 0-6 16,-3 2-36-16,0 6-82 15,0 7-63-15,1 4-150 0</inkml:trace>
  <inkml:trace contextRef="#ctx0" brushRef="#br0" timeOffset="41653.5">29326 6763 844 0,'0'0'10'0,"0"0"77"16,0 0-36-16,0 0-51 0,0 0-9 16,0 0 4-16,-38 27-5 15,38-15 8-15,2-2-3 16,13-4 10-16,6-3-1 16,-1-3 0-16,-4 0 5 15,-6 0-2-15,-7 0 8 16,-3-6 4-16,0-7 7 15,-9-6-26-15,-8 6-11 16,-2 6 9-16,1 4-10 16,3 3 5-16,3 0-5 15,6 0-37-15,2 14-65 16,4 5-55-16,12-2-16 16,21-2-119-16</inkml:trace>
  <inkml:trace contextRef="#ctx0" brushRef="#br0" timeOffset="41936.78">30043 6788 637 0,'0'0'81'0,"0"0"30"16,0 0 55-16,0 0-122 15,0 0-44-15,0 0-1 16,0-2 0-16,1 9-12 15,9 5 13-15,6-4 2 0,6-3 6 16,8-5 4 0,3 0 1-16,-3 0-7 0,-6-5 14 15,-8-5-1 1,-9-3 19-16,-7 0 8 0,0-4-24 16,-14 3-22-16,-27 8-11 15,-17 6-91-15,-17 3-94 16,-11 17-191-16</inkml:trace>
  <inkml:trace contextRef="#ctx0" brushRef="#br0" timeOffset="45609.92">8020 3522 144 0,'0'0'69'0,"0"0"-60"0,0 0 19 16,0 0 47-16,0 0-37 15,0 0-1-15,-15 4 10 16,-9 13 0-16,-13 6-13 16,-12 6-7-16,-8 2 7 15,-1 3 15-15,-3-1-7 16,6-2-6-16,13-6 3 15,9-8-16-15,12-9-9 16,12-3-9-16,6-4-2 16,3-1 9-16,0 0-11 15,0-3 4-15,3-20-10 16,15-15 4-16,0-12-35 16,1-4-14-16,-2 6 50 15,-4 7-2-15,-4 10 2 16,-3 10 0-16,-1 9 13 0,-1 9 4 15,-4 3 8-15,0 0-2 16,0 0-13-16,0 0 4 16,0 8-14-16,0 9 0 15,-12 8 9-15,3 8 6 16,-3 5-2-16,-1 3 4 16,-1 4-5-16,1-1 14 15,4-4-6-15,6-6-7 16,3-10-5-16,0-1-3 15,9-8-3-15,24-3 4 16,19-9-6-16,15-3-8 16,9-5-147-16,-12-9-248 0</inkml:trace>
  <inkml:trace contextRef="#ctx0" brushRef="#br0" timeOffset="46577.49">5595 4141 330 0,'0'0'79'0,"0"0"-29"15,0 0 107-15,0 0-79 16,0 0-38-16,0 0 24 16,0-54-43-16,0 54-18 15,0 0-3-15,0 0-12 16,0 1 5-16,0 7 0 16,0-2 7-16,0-3 7 0,0-3-5 15,0 0 4 1,3 0 18-16,7-2-3 0,5-14 9 15,9-7 8-15,-2-3-12 16,-5 2 13-16,-10 2-14 16,-7 1 31-16,0 0-1 15,-4 8-30-15,-16 7 0 16,-10 6-25-16,-14 19-12 16,-9 26 12-16,-5 15-16 15,15 11 11-15,12 3 2 16,20-2-1-16,11-6 1 15,3-10 1-15,18-8 0 16,9-12-3-16,-2-5 4 16,-8-7 1-16,-4-7-3 0,-13-2 3 15,-3 2-4-15,-6 7 3 16,-27 2-6-16,-13 1 4 16,-9 0-12-16,0-3-12 15,7-7 18-15,5-3-12 16,10-6 20-16,18-5-1 15,9-1 2-15,6-2 0 16,0 0 0-16,15 0-21 16,21-3 14-16,13 3 4 15,6 0 2-15,3 15 1 16,0 16 4-16,-5 13 17 16,-7 4-19-16,-6 5-1 15,-7-6 2-15,0-7-3 0,0-11-12 16,7-21-82-16,8-8-132 15,13-43-64-15</inkml:trace>
  <inkml:trace contextRef="#ctx0" brushRef="#br0" timeOffset="46888.84">6075 4323 188 0,'0'0'186'0,"0"0"-47"15,0 0 77-15,0 0-162 16,-106-17-45-16,76 49-1 15,11 7 8-15,5 1-1 16,14 1-9-16,0-7-6 0,11-9-1 16,14-9-5-16,5-11 2 15,3-5 3-15,-5-5 1 16,-1-19 4-16,-9-2 4 16,1-7 16-16,-8 0-13 15,2 4 13-15,-10 8 15 16,0 13 1-16,-3 8 3 15,0 0-27-15,3 0-16 16,3 20-5-16,6 15-14 16,3 7 17-16,1 0-38 15,4-4-109-15,-4-9-125 16,2-17-142-16</inkml:trace>
  <inkml:trace contextRef="#ctx0" brushRef="#br0" timeOffset="47313.96">6315 4434 358 0,'0'0'82'0,"0"0"55"16,0 0-32-16,0 0-61 16,0 0-44-16,0 0-1 15,36-20 0-15,-11 14-11 16,-1 5-10-16,-3 1 6 15,-6 7-21-15,1 20 13 16,-5 3 5-16,-7 6 17 16,-2-4 2-16,-2-6 0 0,0-7 2 15,0-10-1-15,0-6 15 16,0-3 36-16,0 0 22 16,0 0 27-16,0-22-1 15,3-11-55-15,7-12-39 16,5-5-1-16,3 4-3 15,-6 14 24-15,0 13-5 16,-5 11 12-16,-4 6-23 16,0 2-10-16,5 13-11 15,1 14-4-15,4 11 15 16,-1 9 7-16,0 0-6 16,-6 2-2-16,-6-2-13 15,0-8-66-15,0-11-99 0,-6-19-117 16,-3-9-186-16</inkml:trace>
  <inkml:trace contextRef="#ctx0" brushRef="#br0" timeOffset="47815.78">6640 3942 658 0,'0'0'50'16,"0"0"183"-16,0 0-105 15,-10-84-96-15,20 58-28 16,10 1-3-16,2 3-1 16,8 8-4-16,-2 11-5 0,2 3-11 15,-3 23 12-15,-2 14-16 16,-5 13 17-16,-4 3 2 16,-7 0 6-16,-3-5-1 15,4-9 0-15,-5-7 5 16,1-14-8-16,3-7 3 15,4-11 0-15,8 0 3 16,6-11 3-16,3-14 5 16,4-6-9-16,-10 3 0 15,-9 7 2-15,-9 11-2 16,-3 8 8-16,-3 2 46 16,0 5-17-16,0 24-29 0,-9 12-6 15,-3 14 27 1,6 0 11-16,6-3-42 0,0-5 0 15,0-5 6-15,6-9-5 16,12-4-1-16,1-4 0 16,8 1 3-16,0 1 1 15,0 0-4-15,-11-1 0 16,-7 1 0-16,-9 3 0 16,-12 3 0-16,-24 6 0 15,-19 5-18-15,-21 3-38 16,-21 5-94-16,-16-3-251 15</inkml:trace>
  <inkml:trace contextRef="#ctx0" brushRef="#br0" timeOffset="49165.81">6005 8901 413 0,'0'0'7'0,"0"0"2"15,0 0 121-15,0 0-9 16,-85-34-39-16,80 34 21 16,2 0-36-16,-3 0-28 15,-10 24-24-15,-11 32-10 16,-10 26-5-16,-2 36 14 16,2 16-7-16,14 3 7 15,10-8-8-15,13-16-5 0,3-24 5 16,24-23-4-1,13-23-2-15,5-16 0 0,7-18 5 16,6-9 0-16,-4-2-5 16,-5-18 1-16,-13-8 7 15,-12 2-7-15,-12-3-1 16,-12-3 0-16,0-6-3 16,-30 1 2-16,-15-2-18 15,-7 10-3-15,7 8 22 16,5 11 0-16,13 8 11 15,9 2 0-15,6 0-3 16,8 0 8-16,4 0-16 16,0 0 4-16,0 0-8 15,13 0-5-15,14 0 8 0,12 12 1 16,10 5 10-16,2 7 12 16,-2 2-12-16,-4 4-9 15,-5 3 18-15,-9-1-19 16,-11-2 4-16,-10-4 3 15,-10-2 1-15,0 5 14 16,-6 1 6-16,-21 4-11 16,-11 2 15-16,-9 3-28 15,-8-2-2-15,6-5-2 16,7-5-12-16,14 0-48 16,17-7-52-16,11-1-100 0,20-13-187 15</inkml:trace>
  <inkml:trace contextRef="#ctx0" brushRef="#br0" timeOffset="49766.7">7110 9682 682 0,'0'0'103'15,"0"0"-71"-15,0 0 94 0,0 0-73 16,0 0-19 0,0 0-30-16,30-12 3 0,10-15 17 15,5-6-15-15,-3-3 0 16,-9-1-9-16,-11 1-10 16,-12 0 5-16,-10-1 6 15,0 8-1-15,-10 7 9 16,-8 8-7-16,0 14 24 15,-7 0-23-15,-2 29 3 16,-3 21-12-16,2 14 2 16,2 11 4-16,7 3 6 15,10-2-6-15,2-5 1 16,4-9-1-16,0-8 0 16,-2-8-1-16,-4-7 2 15,-4-3-1-15,-7-3 7 0,-8 0-6 16,-8 0 8-16,-10-10-9 15,1-3 1-15,2-10-4 16,4-10 6-16,5 0-3 16,7-19 12-16,11-11-12 15,13-1-4-15,3 9-5 16,6 4 0-16,16 8 6 16,2 10-8-16,7 0 1 15,5 17 9-15,0 16 1 16,1 13 1-16,-10 8 7 15,-3 5-6-15,-2 7 7 16,-1 0-9-16,0-6-6 16,3-11-24-16,9-13-46 15,4-22-63-15,23-14-101 0,20-23-71 16,11-27 65-16</inkml:trace>
  <inkml:trace contextRef="#ctx0" brushRef="#br0" timeOffset="50111.4">7813 9803 651 0,'0'0'137'16,"0"0"70"-16,0 0-138 15,-97-29-30-15,64 44-30 16,0 14 16-16,5 8-25 16,4 5 0-16,15 5-5 0,6-1 5 15,3-5 0 1,6-10-2-16,13-7-6 0,5-14 4 15,5-10-17-15,6 0 3 16,-2-17 14-16,0-12 4 16,-5-5-4-16,-11-9 4 15,-7 0 0-15,-7-2 16 16,-3 11-13-16,0 11-2 16,0 13 50-16,0 7-4 15,0 3-7-15,0 0-40 16,0 20-14-16,0 16-8 15,0 12 16-15,6 6-9 16,9 10-56-16,22-5-82 16,11-4-209-16,15-18 180 0</inkml:trace>
  <inkml:trace contextRef="#ctx0" brushRef="#br0" timeOffset="50521.66">8047 10129 657 0,'0'0'110'15,"0"0"24"-15,0 0-134 16,0 0-4-16,0 0-1 16,0 0-6-16,70 17 8 15,-46-1-6-15,-8 4-3 0,-4 10 12 16,-7-1-10-16,-5 1 7 15,0 0-5-15,0-10 8 16,-3-5 0-16,-5-8 2 16,5-4 5-16,3-3 25 15,0 0 16-15,0 0-4 16,0-16 29-16,9-13-28 16,9-7-42-16,7-2-3 15,-2 4 0-15,5 9 0 16,-7 11 9-16,-2 9-5 15,1 5-4-15,-4 15-10 16,-1 19-3-16,-3 12 6 0,-9 11-5 16,-3 2-10-1,0 0-27-15,0-5-64 0,-7-12-32 16,7-18-85-16,0-21-56 16</inkml:trace>
  <inkml:trace contextRef="#ctx0" brushRef="#br0" timeOffset="50712.52">8605 10221 818 0,'0'0'72'0,"0"0"22"16,0 0-87-16,4 70 3 16,-1-23 18-16,-3-1-26 0,3-3 0 15,0-4-2-15,0-10-41 16,3-13-61-16,2-16-137 15,2-13-31-15,5-26-110 16</inkml:trace>
  <inkml:trace contextRef="#ctx0" brushRef="#br0" timeOffset="50967.66">8742 9919 340 0,'0'0'186'15,"0"0"142"-15,0 0-185 16,0 0-71-16,0 0-59 15,0 0-13-15,-9 0 0 0,9 8-6 16,0-4-1 0,0-1 3-16,0-3-5 0,9 0 9 15,3-4 1-15,-2-12 8 16,-2-8 12-16,-8-2-8 16,0 0 3-16,0 3-9 15,-8 9-4-15,-2 9-6 16,1 5 0-16,-3 0-30 15,0 7-75-15,6 8-178 16,0-1-112-16</inkml:trace>
  <inkml:trace contextRef="#ctx0" brushRef="#br0" timeOffset="51429.52">9018 9512 36 0,'0'0'828'16,"0"0"-636"-16,0 0-1 16,0 0-99-16,0 0-75 15,19-98-17-15,14 70 0 16,0 5-21-16,-2 7-9 16,-4 12 2-16,0 4-10 15,-9 32-25-15,-8 21 18 16,-7 17 28-16,-3 13 17 15,-7 6 0-15,-8 3 1 16,0-10 6-16,6-12-1 0,9-16 3 16,0-19-9-16,0-15 3 15,3-12 7-15,15-8-10 16,4-5 16-16,8-18 18 16,3-7-15-16,-9-2 1 15,-8 8-2-15,-5 9-6 16,-8 7 29-16,-3 8 6 15,0 0-18-15,-11 20-29 16,-8 17-11-16,1 15 9 16,3 5-1-16,6 8 3 15,6-2-6-15,3-7 6 16,-3-3-49-16,-3-10-25 16,-10-3-7-16,-11-1-23 0,-12-2-49 15,-16-4-141 1,-17-11-90-16</inkml:trace>
  <inkml:trace contextRef="#ctx0" brushRef="#br0" timeOffset="53567.35">22129 7347 18 0,'0'0'66'16,"0"0"-24"-16,0 0 44 16,0 0 22-16,0 0-2 15,0 0-6-15,0-2-17 16,0 2 23-16,0 0-32 16,0 0-10-16,0 0-15 15,0 0-20-15,0 0-6 16,0 0 5-16,0 0-17 15,0 0 4-15,0 0-15 0,0 18-14 16,-5 16-2 0,-10 15 16-16,-3 11 23 0,1-1-9 15,0-3-9-15,1-8 18 16,5-9-23-16,3-10 1 16,1-9 11-16,6-9-11 15,-2-4 2-15,1-3-1 16,2-2 1-16,0-2 3 15,0 2-6-15,0-2 0 16,0 0 3-16,0 0-2 16,-1 0 4-16,1 0 2 15,0 0-6-15,-2 0 23 16,1 0-18-16,-7-12 1 16,-3-10 2-16,-5-9-9 15,-4-2-3-15,5 2 2 16,-8 8-3-16,7 5-2 15,6 7-1-15,2 5 7 0,5 3 4 16,3 3-4-16,0 0 0 16,0 0 0-16,0 0-13 15,0 13 3-15,0 12-4 16,4 8 14-16,10 2 8 16,1-2-7-16,-2-4 1 15,4-5 1-15,-5-9 1 16,-2-5 0-16,0-4 8 15,3-6 10-15,0 0 49 16,9 0-8-16,11-9-13 0,6-12-14 16,0-4-18-16,-3-7-2 15,-7 2-16-15,-6 5 1 16,-10 8-5-16,-4 9-24 16,-8 7-40-16,-1 1-60 15,-3 14-57-15,-19 19-200 16,-6 12 161-16,-4 1-140 15</inkml:trace>
  <inkml:trace contextRef="#ctx0" brushRef="#br0" timeOffset="54167.94">21561 8497 374 0,'0'0'147'15,"0"0"-146"-15,0 0 59 16,0 0-13-16,0 0-14 15,0 0 0-15,-42 40 8 16,31-37 34-16,2-3 27 16,5 0-8-16,-2 0-11 0,3-16-11 15,3-8-14-15,0-8-36 16,6-5-6-16,18-2-7 16,4 8-9-16,5 5 0 15,0 12-7-15,-2 13-11 16,-6 1 4-16,-4 21-37 15,-4 16 5-15,-17 9 18 16,0 8 5-16,-18 4 14 16,-16-2 6-16,-8-5 3 15,-7-1 2-15,-10-11-1 0,4-6-1 16,0-7 9 0,9-9-6-16,10-9 16 0,14-6-12 15,8-2 10 1,11 0 27-16,3-24 2 15,3-2-37-15,21-6-9 0,12 6-9 16,1 11 6-16,3 10 1 16,5 5-1-16,-2 9 1 15,3 21-8-15,-1 9-2 16,1 18-20-16,8 4-63 16,9 6-27-16,11-8 14 15,11-18-427-15</inkml:trace>
  <inkml:trace contextRef="#ctx0" brushRef="#br0" timeOffset="57999.52">24284 7674 330 0,'0'0'48'0,"0"0"2"16,0 0 118-16,93-78-38 16,-86 71-56-16,-2 4-3 15,-5 3 1-15,0 0-43 16,0 0-12-16,0 3-17 15,0 29-17-15,-8 21 17 0,-9 17 19 16,-3 13-7 0,-3-7 0-16,1-7-12 15,6-13 0-15,-2-13-3 0,3-4-6 16,2-14-9-16,3-9 15 16,4-7 3-16,3-4-1 15,2-5 1-15,1 0 0 16,-2 0 13-16,-2-5 0 15,-5-15 1-15,2-10-4 16,-3-9-9-16,2 0 9 16,3 6-10-16,4 9 1 15,-1 11 28-15,2 9-3 16,0 4-5-16,0 0-21 16,-1 0-4-16,1 0 3 0,0 7-19 15,0 14 5-15,0 8 14 16,1 7 2-16,7 3-1 15,2 2 0-15,1-4 3 16,2-8 2-16,-3-5-5 16,6-9 0-16,-5-5 4 15,6-2-2-15,4-5 3 16,5-3 12-16,13 0-3 16,12-26 26-16,7-12-16 15,2-11-8-15,-4 0 0 16,-9 4-15-16,-11 7-1 15,-13 15 0-15,-10 9-2 16,-9 11-15-16,-4 3-55 0,0 0-55 16,-17 20-157-16,-12 8-24 15,-12 3 1-15</inkml:trace>
  <inkml:trace contextRef="#ctx0" brushRef="#br0" timeOffset="59071.7">24377 8695 472 0,'0'0'48'15,"0"0"27"-15,0 0 103 16,0 0-135-16,0 0-35 0,0 0 4 16,13-22-12-16,-13 44-9 15,-10 15-7-15,-7 13 16 16,-7 6 23-16,-1-4-14 16,3-9 7-16,0-10 26 15,6-6-7-15,7-12-7 16,5-8 0-16,4-3-23 15,0-4 7-15,0 0-12 16,6 0-1-16,19-4 1 16,14-9 1-16,7-8-1 15,5-1-20-15,-8-1-1 16,-6 1 21-16,-8 2-5 16,-10 0 5-16,-1-1 7 0,-6-1-2 15,-2 2 12-15,-4 3 6 16,-3 1-3-16,0 6 31 15,-3 10-8-15,0 0 19 16,0 0 12-16,0 0-32 16,0 0-21-16,0 3-21 15,0 23-2-15,-7 15 2 16,-9 15 3-16,-1 16-3 16,-4 1 2-16,0 5-2 15,3-7-89-15,7-5-50 16,9-13-35-16,2-21-159 15,30-25-110-15</inkml:trace>
  <inkml:trace contextRef="#ctx0" brushRef="#br0" timeOffset="59813.84">26906 7810 301 0,'0'0'12'15,"0"0"94"-15,26-89 57 16,-15 68-27-16,-2 4-33 15,-2 8 9-15,-7 9-26 16,0 0-47-16,0 9-39 0,-14 32-27 16,-13 25 22-1,-6 18 4-15,-5 11 1 0,2-7-1 16,5-10 1-16,4-16-32 16,7-16-22-16,7-23-4 15,8-9 11-15,2-9-2 16,3-5-8-16,0 0 57 15,-1-19 9-15,-4-12 2 16,1-14-8-16,-3-5-1 16,1 0 1-16,1 14 3 15,-1 14 20-15,4 12 37 16,1 8 2-16,1 2-44 16,0 0-21-16,0 22-21 15,0 10 11-15,3 9 10 0,9 0 0 16,7-7 5-16,5-9-4 15,0-7 17-15,6-8 11 16,7-10 3-16,8 0 11 16,12-19-4-16,1-15-15 15,0-8 12-15,-5-6-19 16,-11-2-9-16,-12 11-2 16,-12 14-6-16,-10 14-32 15,-8 11-56-15,-14 25-109 16,-15 25-124-16,-12 11 78 15</inkml:trace>
  <inkml:trace contextRef="#ctx0" brushRef="#br0" timeOffset="60301.88">26832 8732 330 0,'0'0'91'0,"0"0"-56"16,0 0 67-16,0 0-58 15,0 0-33-15,0 0-10 16,-78 26 33-16,39 4 35 16,-6 10 15-16,-2 6-7 15,-1 7-17-15,8 1 5 16,7-6-43-16,11-5-15 16,13-8-6-16,9-8 5 15,0-7-8-15,9-9 2 16,12-2 0-16,4-6-6 15,2-3-1-15,-2 0-10 16,-7-3 0-16,-6-6-5 0,-9 1 2 16,-3-2-1-16,0 0-17 15,-13 1 33-15,-10 7-6 16,-5 2 2-16,-6 2 6 16,4 14-5-16,4 5-3 15,7 2-162-15,11-7-139 16</inkml:trace>
  <inkml:trace contextRef="#ctx0" brushRef="#br0" timeOffset="60468.82">26712 9232 434 0,'0'0'495'0,"0"0"-399"16,0 0 1-16,0 0-97 15,0 0-60-15,0 0-151 16,-4-8-127-16</inkml:trace>
  <inkml:trace contextRef="#ctx0" brushRef="#br0" timeOffset="62133.25">19389 4151 513 0,'0'0'47'0,"0"0"-41"0,0 0 42 16,0 0-38-16,0 0-5 15,-21 117 14-15,9-57 11 16,-5 4 32-16,2 5-24 16,1-7-7-16,5-13 4 15,2-11 5-15,2-15-3 16,3-10-9-16,2-8 5 15,0-5 2-15,0 0 33 16,0-8-25-16,0-22-11 16,7-16-16-16,3-12-16 15,-4-3 2-15,-6-4-2 16,0-2-7-16,-9 0 1 0,-8 10-10 16,2 16 10-1,4 17 2-15,5 17-4 0,-7 7 0 16,-6 12-12-16,-5 19-9 15,-1 6 20-15,4 5-3 16,9-12 2-16,11-9 9 16,1-9-7-16,0-9 2 15,10-3 3-15,20 0 3 16,12-23 26-16,10-7-15 16,1-12 10-16,-3-1-6 15,-7 2-9-15,-10 8 24 16,-11 12 1-16,-5 11-22 15,-11 9-9-15,0 1-5 0,4 23-16 16,-1 19 0 0,2 14-24-16,-4 9-27 0,-4 1-68 15,-3-5-160-15,0-7-110 16</inkml:trace>
  <inkml:trace contextRef="#ctx0" brushRef="#br0" timeOffset="62478.58">19101 5008 503 0,'0'0'186'0,"0"0"-123"0,0 0 145 15,0 0-186-15,0 0-12 16,0 0-15-16,106-49 5 15,-55 35-7-15,-8 6-11 16,-14 7-12-16,-13 1 3 16,-6 9 10-16,-10 21-3 15,0 12 18-15,-26 7 2 16,-6 0 0-16,-1 1 17 16,-4-8-1-16,8-8 13 15,11-9-12-15,11-12-14 16,7-9-3-16,10-4-7 15,35-7-31-15,27-15 10 16,12-11-139-16,9-4-28 0,3-4 57 16</inkml:trace>
  <inkml:trace contextRef="#ctx0" brushRef="#br0" timeOffset="62899.46">19720 4932 184 0,'0'0'187'0,"0"0"-117"15,0 0 118-15,-85 0-80 16,85-2 24-16,0 0-66 16,7-7-51-16,19-1-14 15,8 0-1-15,6 2 0 16,0 6-5-16,-5 2 1 0,-7 5-3 16,-11 15-4-16,-6 8-1 15,-11 0 9-15,0 5-1 16,-4-4 4-16,-9-5 5 15,-1-9-3-15,5-7-1 16,5-3 11-16,2-5 8 16,2 0 4-16,0-2-2 15,13-24-7-15,13-15-11 16,13-15-4-16,0 5-5 16,-5 4 1-16,-3 14 1 15,-10 15 2-15,-10 13 1 16,-5 5 0-16,-6 0-4 15,4 19-9-15,-1 14 5 16,0 9 6-16,-2 1-14 16,1-2-35-16,4-7-91 0,6-9-49 15,13-7 50-15,15-10-5 16,13-8 123-16,9 0-237 16</inkml:trace>
  <inkml:trace contextRef="#ctx0" brushRef="#br0" timeOffset="63219.78">20524 4848 64 0,'0'0'185'0,"0"0"24"16,0 0-51-16,0 0-49 16,0 0-61-16,-109-63-40 15,70 82-5-15,5 5-1 16,6 8-2-16,4-1 2 16,13-3-2-16,11-7-5 0,0-4 2 15,21-10-29-15,12-7 25 16,4-5-5-16,4-20-7 15,-5-11 1-15,-1-9-4 16,-8-8 19-16,-6-4 3 16,-6-1 8-16,-9-2 9 15,-3 5 3-15,-3 9 22 16,0 19 28-16,0 13 3 16,0 12 4-16,0 2-77 15,0 20-10-15,0 21-1 16,0 16 5-16,0 12 6 15,0 9 0-15,10 6-108 16,23 2-136-16,15-10-138 0</inkml:trace>
  <inkml:trace contextRef="#ctx0" brushRef="#br0" timeOffset="64037.58">23476 4171 590 0,'0'0'94'16,"0"0"-93"-16,0 0 26 16,0 0-27-16,-24 120-8 15,-2-36 8-15,6 4 6 16,2-8 6-16,6-12-3 15,6-20-2-15,3-16-3 16,1-18 22-16,2-11-10 16,0-3-9-16,0-8 39 15,9-24-9-15,3-15-2 16,0-17-17-16,-4-12-12 16,-4-5-4-16,-2-6-2 0,-2 1 0 15,0 12 0-15,0 19 0 16,-6 21 0-16,-4 22 5 15,-9 12-5-15,-9 19-1 16,-13 22-22-16,-6 10 19 16,7 2-3-16,10-7 7 15,10-15-2-15,11-11 1 16,6-10-1-16,3-8 2 16,0-2 2-16,0 0 16 15,27-12 21-15,11-13 21 16,11-11-10-16,-3-9-21 15,-1 1 11-15,-7 4 2 16,-3 10-25-16,-10 12-6 16,-6 11-11-16,0 7 0 0,1 10-17 15,6 29 3-15,2 17-8 16,-4 13-61-16,-6 10-29 16,-8 0-122-16,-8-1-123 15</inkml:trace>
  <inkml:trace contextRef="#ctx0" brushRef="#br0" timeOffset="64403.94">23663 4945 809 0,'0'0'131'0,"0"0"-126"16,0 0 3-16,0 0-5 15,-5 83-6-15,2-48 6 16,3-6-3-16,0-6 0 16,0-4-2-16,8-10 1 15,7-4 1-15,11-5 5 16,7-10 5-16,2-13-1 16,1-10 8-16,-6-1-16 15,-1-8 10-15,-9 2 17 16,-1 2-5-16,-5 10 7 15,-8 12-8-15,-3 12-13 16,-1 4 2-16,-2 0-11 16,0 22-18-16,0 13 5 0,0 14 13 15,-6 2-1-15,1 0-56 16,1-4-97-16,4-11-139 16,0-14-61-16</inkml:trace>
  <inkml:trace contextRef="#ctx0" brushRef="#br0" timeOffset="64622.75">24408 4727 894 0,'0'0'83'16,"0"0"164"-16,0 0-121 0,0 0-75 15,0 0-44-15,0 0-7 16,-9-6-13-16,6 43-20 15,-4 19-29-15,-5 14 10 16,-5 5-67-16,2-17-23 16,3-14-104-16,2-13-41 15,7-19-3-15</inkml:trace>
  <inkml:trace contextRef="#ctx0" brushRef="#br0" timeOffset="65044">24320 5026 192 0,'0'0'177'0,"0"0"19"16,-8-79-5-16,2 65-74 15,3 9 25-15,3 2-61 16,0 3-51-16,0-5-30 16,14-1-13-16,19-4-20 15,11-2-2-15,3-2-13 0,-1-4 33 16,-6-4-3-16,-8-2 8 16,-9 2 10-16,-9-1 2 15,-6 5 3-15,-4 2 27 16,-4 6 14-16,0 6 11 15,0 4-11-15,0 0-14 16,0 0-8-16,0 9-24 16,-6 15-11-16,-2 9 7 15,4-1 4-15,4-1-5 16,0-9 5-16,0-8-1 0,0-6-2 16,0-6 3-16,7-2 0 15,7 0 2-15,4-1 6 16,6-10 22-16,-4-1-5 15,-2 3 0-15,-3 1 15 16,-6 6-18-16,-1 2-22 16,0 2-3-16,1 17-14 15,-1 7 16-15,2 4-30 16,-2-1-63-16,1-9 5 16,13-3-46-16,17-8-140 15,18-9-9-15</inkml:trace>
  <inkml:trace contextRef="#ctx0" brushRef="#br0" timeOffset="65343.13">26574 3883 422 0,'0'0'354'0,"0"0"-259"16,0 0 129-16,0 0-128 16,0 0-12-16,0 0-56 15,4-63-28-15,-4 63-21 16,0 26 13-16,-16 27-25 16,-8 21 33-16,-4 15-1 0,-2-11-53 15,2-9-30-15,5-15-21 16,4-18-49-16,6-16-19 15,5-9-27-15,3-11 1 16,2-2 31-16</inkml:trace>
  <inkml:trace contextRef="#ctx0" brushRef="#br0" timeOffset="65480.62">26350 4196 42 0,'0'0'69'16,"-27"-75"20"-16,17 53 54 16,3 11-4-16,3 7-10 15,3 2-37-15,1 2-74 16,0 0-18-16,0 0 0 15,0 0-14-15,0 3-30 16,0 14-37-16,0 5 25 16,0-3-150-16</inkml:trace>
  <inkml:trace contextRef="#ctx0" brushRef="#br0" timeOffset="65862.25">26501 3860 175 0,'0'0'98'16,"0"0"98"-16,0 0-69 15,0 0 27-15,0 0-38 16,0 0-37-16,6-26-47 0,-25 29-32 16,-9 13-8-1,-6 11 6-15,-3 2 2 0,9-1-4 16,8-7 4-16,8-9 0 15,11-9-2-15,1-3 3 16,0 0-1-16,0 0 11 16,20-1-3-16,16-16 19 15,13-10-6-15,2-1-12 16,-3 0 7-16,-11 6-4 16,-11 9 2-16,-9 6-1 15,-9 5-8-15,-5 2-3 16,1 0-2-16,1 20-20 15,2 17 16-15,-2 13-10 0,-5 11-43 16,0 5-77 0,-6-4-145-16,-17-4-87 0</inkml:trace>
  <inkml:trace contextRef="#ctx0" brushRef="#br0" timeOffset="66234.93">26587 4717 868 0,'0'0'41'0,"0"0"148"16,0 0-166-16,0 0-17 0,0 0 6 15,0 0-12-15,-51 17-23 16,16 23 19-16,-6 13 1 15,1 6-1-15,12 0 1 16,5-4 6-16,10-9-7 16,10-11 0-16,3-12-24 15,0-8 25-15,8-9-9 16,5-6 11-16,2 0-4 16,-1-4 10-16,0-16-2 15,-5-3-3-15,-6 4 0 16,-3 5-3-16,0 6 3 15,0 7-6-15,-13 1-7 16,0 0-60-16,6 17-85 16,7 1-136-16,0-4-161 15</inkml:trace>
  <inkml:trace contextRef="#ctx0" brushRef="#br0" timeOffset="66445.9">27108 4628 798 0,'0'0'27'16,"0"0"202"-16,0 0-63 15,0 0-97-15,0 0-49 16,0 0-20-16,1-24-21 0,-1 51-14 16,-9 16-37-1,-4 15 11-15,-1 2-65 0,5-9-60 16,2-14-97-16,3-17 3 15</inkml:trace>
  <inkml:trace contextRef="#ctx0" brushRef="#br0" timeOffset="66887.97">27026 4860 43 0,'0'0'110'0,"0"0"19"16,0 0-33-16,-38-78 14 16,35 71-26-16,3 6-3 15,0-2 2-15,2 1-55 16,22-1-21-16,11-5-7 15,16 2-10-15,2 0-25 0,-1-1-21 16,-6 0 31 0,-12-4 25-16,-9-3 4 0,-10 2 3 15,-5-5 23-15,-5-2 11 16,-3 5 17-16,-1 0 4 16,-1 4-7-16,0 6 14 15,0 3-25-15,0 1-16 16,0 0-28-16,0 17-15 15,-10 18 2-15,1 5 11 16,6 1 2-16,3-10 0 16,0-9 0-16,0-7 0 15,9-8 3-15,4-1-2 16,7-6 10-16,10-3 4 16,10-19-5-16,2-5-1 0,1-5-9 15,-3 2-4-15,-9 7-11 16,-7 9-26-16,-9 13 11 15,-3 1 7-15,0 20-34 16,-3 12-8-16,-1 4-24 16,-1-5 2-16,0-4-8 15,2-8-21-15,5-7-35 16,2-10-32-16</inkml:trace>
  <inkml:trace contextRef="#ctx0" brushRef="#br0" timeOffset="67030.77">27873 4783 250 0,'0'0'206'0,"0"0"9"0,0 0-7 16,0 0-85-1,0 0-43-15,0 0-45 0,0 0-35 16,0-1-37-16,0-3-98 16,-5-2-317-16</inkml:trace>
  <inkml:trace contextRef="#ctx0" brushRef="#br0" timeOffset="70375.39">19615 11373 485 0,'0'0'53'0,"0"0"181"15,0 0-81-15,0 0-71 16,0 0-3-16,0 0-9 15,0 0-6-15,-18-15-19 16,18 12-3-16,0 3-39 16,0 0-3-16,8 0-5 15,9 6-10-15,0 16 10 0,4 9-8 16,-7 11 5-16,-11 8 5 16,-3-3-10-16,0-5 2 15,0-12 6-15,-9-16 5 16,4-7 3-16,3-5-3 15,1-2 0-15,1 0 24 16,0 0-8-16,0-16 13 16,21-18 2-16,15-14-28 15,12-9 3-15,1 0-4 16,-4 14 5-16,-13 14 23 16,-9 16-10-16,-13 6-4 15,-7 7-16-15,1 3-5 16,-2 25-9-16,-2 14 3 15,0 17 11-15,0 5-5 0,-10 1-9 16,-2-6-58-16,0-8-49 16,3-12-39-16,9-8-116 15,0-19-115-15</inkml:trace>
  <inkml:trace contextRef="#ctx0" brushRef="#br0" timeOffset="70568.39">20105 11651 374 0,'0'0'328'15,"0"0"-157"-15,0 0 22 16,0 0-92-16,0 0-17 16,0 0-22-16,10 4-27 0,-4 29-16 15,-2 13 16 1,-4 11-6-16,-1 12-25 0,-23 1-2 16,-3-2-2-16,1-4-43 15,6-19-81-15,8-12-61 16,12-26-83-16,0-7-164 15</inkml:trace>
  <inkml:trace contextRef="#ctx0" brushRef="#br0" timeOffset="70770.43">20561 11646 609 0,'0'0'404'0,"0"0"-327"0,0 0 127 15,0 0-105-15,0 0-53 16,0 0-46-16,0-4-9 16,45 13 5-16,14 1-28 15,12-10-87-15,0 0-105 16,-9 0-94-16,-16-10-31 16</inkml:trace>
  <inkml:trace contextRef="#ctx0" brushRef="#br0" timeOffset="70928.36">20655 11780 263 0,'0'0'206'16,"-82"31"40"-16,60-21 10 15,16-5-101-15,6-1-78 0,3-1-68 16,34 4-9-16,32-1 0 16,26-6-9-16,14 0-132 15,6-3-93-15,-8-19-319 16</inkml:trace>
  <inkml:trace contextRef="#ctx0" brushRef="#br0" timeOffset="71257.73">21411 11444 594 0,'0'0'152'0,"0"0"65"15,0 0-55-15,0 0-57 16,0 0-60-16,0 0-34 15,24-30-11-15,14 21-12 16,5 1-36-16,-1 5-8 0,-4 3 20 16,-9 0 23-16,-10 0-4 15,-11 11 1-15,-8 11 14 16,-5 12-9-16,-25 11 11 16,-9 4 5-16,-5 4 0 15,0-6 29-15,7-6 7 16,12-12 4-16,7-7 10 15,16-8-36-15,2-4-3 16,32-7-4-16,27 0-3 16,25-3-9-16,14 0-75 0,3 0-86 15,-15-9-94 1,-23-16-129-16</inkml:trace>
  <inkml:trace contextRef="#ctx0" brushRef="#br0" timeOffset="71605.64">19213 10810 810 0,'0'0'120'16,"0"0"-63"-16,0 0 94 15,0 0-151-15,0 72 25 16,-3 27 0-16,-24 37 37 16,-15 34-13-16,-13 19-4 15,-3 11-26-15,6-7 1 16,13-21-20-16,12-34-8 15,16-38-50-15,11-38-31 16,5-35-24-16,28-27-97 16,9-33-119-16</inkml:trace>
  <inkml:trace contextRef="#ctx0" brushRef="#br0" timeOffset="72225.7">19189 10832 811 0,'0'0'24'0,"0"0"118"16,0 0-20-16,0 0-110 15,0 0-12-15,143-27 0 16,21 25 6-16,53 2-6 16,30 0-1-16,22 13-13 15,18 14 14-15,18 2-23 16,0 1-2-16,-13-4-9 15,-23-7 20-15,-38-14 14 16,-41-5-2-16,-38-4 2 0,-42-6 8 16,-29 0 6-16,-29 1 12 15,-17 8 7-15,-15 1-3 16,-3 0 20-16,-5 7-33 16,-3 29-15-16,-1 21 20 15,-8 29-7-15,0 16 2 16,0 20 11-16,0 11-14 15,0-2 4-15,0 0-5 16,0-11-4-16,0-7 35 16,0-11-26-16,0-13 1 15,-8-15 1-15,-10-16-7 16,-14-12 5-16,-12-13-5 0,-13-6-2 16,-16-4 13-16,-14-9-23 15,-17-2-1-15,-27-5 9 16,-16-7-7-16,-29 0-2 15,-20 0-4-15,-15 0 2 16,-17-16-1-16,-14-4 3 16,-11-5 0-16,-2-4 4 15,3-3-4-15,15-1 0 16,16 2-3-16,26 3 7 16,32 5-3-16,30 6-1 15,32 3 0-15,29 4-4 16,32 7 4-16,20 0-5 0,20 3-28 15,15-3-99-15,47-4-83 16,36-10-157-16,39-16-257 16</inkml:trace>
  <inkml:trace contextRef="#ctx0" brushRef="#br0" timeOffset="72962.2">26864 11646 308 0,'0'0'1'16,"0"0"41"-16,50-86 22 16,-40 55-4-16,-7-1 10 15,-3 6 24-15,-3 2 63 16,-19 7-54-16,-12 6 5 15,-13 11-50-15,-13 6-41 16,-14 33-4-16,-8 20-8 16,4 13 7-16,13 1-6 15,20-6-2-15,24-8 6 0,21-10-10 16,0-12-3 0,31-9 3-16,14-17 0 0,15-11 11 15,7-3 10-15,6-27 0 16,-3-3 21-16,-4-9-25 15,-5-5-5-15,-9-2 25 16,-10-7-1-16,-14 3-7 16,-10 16 2-16,-12 16-5 15,-6 16 36-15,0 5-32 16,0 7-30-16,-21 28-10 16,-4 19-12-16,-2 17 22 15,3 4-1-15,9 0-9 16,12-2-50-16,3-8-122 15,17-12-5-15,17-19-95 0,6-25-138 16</inkml:trace>
  <inkml:trace contextRef="#ctx0" brushRef="#br0" timeOffset="73381.59">27117 11900 660 0,'0'0'153'0,"0"0"35"16,0 0-77-16,0 0-67 16,0 0-20-16,0 0-22 15,13 0-2-15,14 0-1 16,4 9-3-16,-1 12-5 0,-7 8-4 16,-9 6 0-16,-9 6-3 15,-5-1 16-15,-6-1-14 16,-14-3 14-16,2-10 6 15,2-9-5-15,4-4 0 16,6-9 10-16,5-1 10 16,1-3 27-16,0 0 16 15,9-20-5-15,19-16-5 16,12-14-51-16,12-6-1 16,2 3 11-16,-3 7-4 15,-12 16 5-15,-12 11-14 16,-11 12 6-16,-9 7-14 0,1 0-2 15,1 17-9 1,0 17 16-16,-5 10-4 0,-4 4-31 16,0 5-71-16,-13 2-43 15,-8-6-47-15,0-8-167 16</inkml:trace>
  <inkml:trace contextRef="#ctx0" brushRef="#br0" timeOffset="73741.8">27722 12233 531 0,'0'0'151'15,"0"0"11"-15,0 0 20 16,0 0-86-16,0 0-11 16,0 0-13-16,0-3-13 15,0 8-37-15,0 17 0 16,0 10 47-16,-4 15-22 16,-8 0 6-16,-3 4-27 15,0-1-14-15,-4-6 5 16,2-5-15-16,-1-10-2 15,6-8 0-15,3-9-8 0,6-7-56 16,3-5-76-16,0 0-79 16,0-17-42-16,7-17-311 15</inkml:trace>
  <inkml:trace contextRef="#ctx0" brushRef="#br0" timeOffset="74322.03">28156 11622 362 0,'0'0'98'0,"0"0"-18"16,0 0 111-16,0 0-104 15,0 0 3-15,0 0 3 16,-22-4-37-16,20 4-9 15,2 0-2-15,0 0-24 16,0 0 9-16,0 0-30 16,14 0 3-16,27 0 4 15,22 0 8-15,16 0 7 16,6 0-15-16,-9 0-7 16,-15-3 0-16,-17 3-69 0,-16 0-29 15,-14 0-28-15,-14 0-86 16,-17 3-61-16,-26 14 59 15</inkml:trace>
  <inkml:trace contextRef="#ctx0" brushRef="#br0" timeOffset="74507.02">28076 11791 141 0,'0'0'260'16,"0"0"-140"-16,0 0 84 15,0 0-68-15,0 0-47 16,0 0-31-16,-20 35-15 15,77-25 51-15,23 0 29 0,13-1-79 16,-4 2-40-16,-9-5-4 16,-11 1-6-16,-12-3-134 15,-15-4-111-15,-15 0-369 16</inkml:trace>
  <inkml:trace contextRef="#ctx0" brushRef="#br0" timeOffset="75570.85">29457 11609 66 0,'0'0'114'16,"0"0"-114"-16,0 0 0 15,0 0 0-15,0 0-2 16,0 0 2-16,0 0 32 0,0 0 43 16,0 0 16-16,0 0-20 15,0 0-18-15,0 0 15 16,0 0-19-16,0 0 1 15,0 0-15-15,0 0-13 16,0 0 15-16,2 0 23 16,3-20-2-16,0-9 4 15,-2-8-40-15,-3 0 2 16,0 5 8-16,-8 5-8 16,-11 7 0-16,-6 10-6 15,-11 7-7-15,-10 6-11 0,-5 30-5 16,-3 17-2-16,7 13 7 15,11 3 2-15,16-2 3 16,11-10-5-16,9-8 5 16,8-12-6-16,14-11 1 15,10-7 0-15,9-12 14 16,4-4 3-16,10-11 3 16,0-14 0-16,-3-12-19 15,-7-3 13-15,-9-4-10 16,-9-3-1-16,-8 2 11 15,-8 9 4-15,-8 14 17 16,-3 12 8-16,0 7 8 0,0 3-9 16,0 0-42-16,0 3-7 15,-3 29-10-15,-9 12 2 16,-3 12 9-16,4 6-43 16,2-2-38-16,2-4 16 15,7-3-48-15,0-14-62 16,0-15-81-16,7-11-133 15</inkml:trace>
  <inkml:trace contextRef="#ctx0" brushRef="#br0" timeOffset="76061.66">29679 11879 334 0,'0'0'214'0,"0"0"-192"0,0 0 87 15,0 0-76-15,0 0-3 16,0 0 66-16,-3 0-5 16,3 0-11-16,0 0-8 15,1 0-36-15,19-7-18 16,5 1-14-16,2 3 1 16,0 3-10-16,-6 3 2 15,-5 20-7-15,-6 13 4 16,-6 11-2-16,-4 12 8 15,-11 2 0-15,-12-2 3 0,-9-4 1 16,-4-6-4 0,-1-8 0-16,0-15 9 0,-1-7-4 15,4-6-1 1,9-9 7-16,4-4-9 0,6-3 25 16,8-16-1-16,5-5-17 15,2-2 7-15,5 6-7 16,12 6 8-16,4 2 2 15,0 7-7-15,0 5 10 16,1 0-16-16,-2 5-3 16,-1 15-2-16,-2 6 0 15,-2 4-1-15,-3 2 0 16,-1 3-3-16,0-6 1 16,0-7-21-16,2-5-47 15,0-7-45-15,7-10-64 0,2 0-117 16,1-23-63-16</inkml:trace>
  <inkml:trace contextRef="#ctx0" brushRef="#br0" timeOffset="76386.02">30204 11791 738 0,'0'0'47'15,"0"0"148"-15,0 0-107 16,0 0-37-16,0 0 38 0,0 0-16 16,-16-11-10-16,16 11-11 15,0 0-23-15,0 0 0 16,13 0-29-16,18 0 0 16,14 0 17-16,14-6-13 15,2 0-3-15,-5-2-1 16,-7 2-42-16,-11-1-8 15,-10 7-56-15,-13 0-17 16,-5 0 6-16,-10 0-55 16,0 0-43-16,-16 10 3 15,-14 7 53-15,-9 0 4 16,-3 6 30-16</inkml:trace>
  <inkml:trace contextRef="#ctx0" brushRef="#br0" timeOffset="76625.66">30228 11916 0 0,'0'0'179'0,"0"0"24"0,0 0-34 15,-83 39 29-15,79-38-29 16,3-1-66-16,1 3-35 16,0-3-19-16,9 3-22 15,22-1 12-15,17 0 55 16,12-2-41-16,4 0-24 16,-2 0-20-16,-3-4-6 15,-11 1 0-15,-8 3-3 16,-14-3-2-16,-9 3-14 15,-9 0-21-15,-7 0 0 16,-1 0-29-16,0 0 6 16,-23 0-20-16,-13 0-75 0,-11 10-101 15,-5 0 3 1</inkml:trace>
  <inkml:trace contextRef="#ctx0" brushRef="#br0" timeOffset="78253.56">26286 10928 9 0,'0'0'66'16,"0"0"2"-16,0 0 1 15,0 0-14-15,0 0 2 16,0 0-15-16,6 3-24 16,-6-3 1-16,1 0 6 15,-1 4 8-15,0-4 15 16,0 0 10-16,0 0 19 16,0 0 0-16,0 3-30 15,0 7-18-15,0 20-29 0,0 22 0 16,0 25 0-16,0 12 51 15,2 12-11-15,8 9 0 16,-4 12 3-16,-4 4 5 16,-2 9-30-16,-4-6-5 15,-10-13 11-15,0-17-13 16,1-17 1-16,4-22 11 16,0-14 10-16,0-10 4 15,5-14-19-15,1-10-1 16,1-7-2-16,2-1-12 15,0-4 4-15,0 0 10 16,0 1-2-16,0-1 12 0,0 0-6 16,0 0-5-1,0 0 5-15,0 0-17 0,0 0 1 16,0 0-1-16,0 0-3 16,0 0 0-16,0 0-1 15,0 0 0-15,0 0-3 16,0 0 3-16,0 0 0 15,0 3 0-15,0-3 0 16,0 0-4-16,0 0 1 16,0 0 3-16,0 0-5 15,-1 0 5-15,1 0 0 16,0 0-4-16,0 0 5 16,0 0-2-16,0 0 0 15,0 0 0-15,0 0-7 16,0 0 8-16,0 0 0 0,0 0 0 15,0 0 3-15,0 0-4 16,0 0 1-16,0 0 0 16,0 0-3-16,0 0 3 15,0 0 0-15,-2 0 0 16,2 0 1-16,0 0-1 16,0 0 0-16,0 0 0 15,0 0 0-15,0 0 0 16,-1 0 0-16,1 0 0 15,0 3-1-15,0-3 1 16,0 0-3-16,0 0 3 16,0 0-8-16,0 0 5 0,0 0-5 15,3 4-6 1,14 5 2-16,12 0 12 0,5 5 0 16,6 3 1-16,6-1-2 15,7 1 1-15,7-5-15 16,2 0-43-16,4-7-23 15,-4 0-4-15,-9-5 10 16,-10 0-12-16,-18 0-14 16,-16 0-80-16,-9 0 15 15,-16 8-23-15,-15 3-77 16</inkml:trace>
  <inkml:trace contextRef="#ctx0" brushRef="#br0" timeOffset="85722.17">31843 11560 16 0,'0'0'20'16,"0"0"-15"-16,0 0 18 15,0 0-1-15,0 0 1 16,0 0 29-16,0 0 31 16,-32-60 17-16,32 50-25 15,0-7 12-15,0-3 3 16,0-11 50-16,0-3-36 15,0-3 14-15,0 4-54 0,0 4 3 16,0 15 4 0,0 4-32-16,0 10 15 0,0 0-13 15,0 0-37-15,-2 0 3 16,2 0-7-16,-1 10-2 16,-3 23 2-16,-6 23-2 15,-11 30 2-15,-17 10 0 16,-12 4-8-16,-3-11-107 15,4-20-72-15,11-20-56 16,16-19-26-16,16-17-109 16</inkml:trace>
  <inkml:trace contextRef="#ctx0" brushRef="#br0" timeOffset="86045.74">31098 12123 0 0,'0'0'499'16,"0"0"-435"-16,0 0 157 15,0 0-68-15,0 0-74 16,0 0-5-16,-15 3 7 15,61-3-11-15,27-6 11 16,21-2-30-16,16-3-33 0,5 2 3 16,2-1-19-1,-3 6-2-15,-9-2 0 0,-14 6-37 16,-15 0-65 0,-26 0-47-16,-27 0-23 0,-20 0-105 15,-9 13-137-15</inkml:trace>
  <inkml:trace contextRef="#ctx0" brushRef="#br0" timeOffset="86391.66">31528 12326 703 0,'0'0'99'16,"0"0"50"-16,0 0-72 0,0 0-75 15,0 0 1 1,0 0-3-16,108 15 0 0,-72-8-13 15,-5 0-1-15,-5-1-6 16,-10 4 17-16,-9-1-3 16,-4 3 0-16,-3 8 1 15,-4 9 5-15,-23 7 2 16,-9 1 10-16,-7-1 14 16,-3 1 22-16,1-2-7 15,6-6 6-15,13-4 4 16,12-13-11-16,11-4-12 15,3-3-19-15,25-5-8 16,25 0 41-16,18 0-1 16,17-16-28-16,3-3-13 0,2-1-93 15,-10 0-72-15,-13 1-71 16,-15-5-184-16</inkml:trace>
  <inkml:trace contextRef="#ctx0" brushRef="#br0" timeOffset="87101.8">32491 11110 714 0,'0'0'38'0,"0"0"32"15,0 0 7-15,0 0-64 16,110-43-7-16,-53 30-8 15,1 6 4-15,0-3-2 16,-4 8 14-16,-6 0 0 16,-11 2 10-16,-10 0 0 15,-6 3-4-15,-8 15-7 16,-1 18-2-16,-8 17 18 0,-4 19 40 16,-3 14-16-16,-20 10 5 15,-7 17 1 1,-3 9-14-16,0 9 11 0,0 6-23 15,9 2-3-15,10-2 9 16,8 2 18-16,6-13-37 16,0-17-4-16,0-13-3 15,0-13 18-15,-8-15-9 16,-16-7 10-16,-13-6 10 16,-18-5-16-16,-17-7-1 15,-19 2-8-15,-16-7-17 16,-9-6 1-16,-8-2-1 15,0-2-69-15,5-9-25 0,8-7-76 16,5-12-73 0,8-22-208-16</inkml:trace>
  <inkml:trace contextRef="#ctx0" brushRef="#br0" timeOffset="88461.73">26539 10935 327 0,'0'0'0'16,"-86"0"20"-16,46 0 66 16,1 0-66-16,6 0-5 15,6 4-14-15,8 1 22 16,10-2-1-16,6-2 15 15,3-1 12-15,0 0-6 16,0 0 15-16,0 0 25 16,0 0-10-16,18-9-10 0,20-11-12 15,15-7-2-15,20-5-8 16,6 4-21-16,4 1 0 16,-2 15-20-16,-17 2 2 15,-22 10-7-15,-20 0 1 16,-16 0-18-16,-6 0-13 15,-1 3-5-15,-26 16 16 16,-15 9 21-16,-13 4-9 16,-9 5 12-16,-4-1-16 15,-3 3 15-15,1 1 1 0,7 0 0 16,8 3 1 0,12 3-4-16,8 1 7 0,13 8-1 15,7 4 7-15,9 9 2 16,6 11 10-1,0 10 0-15,0 7 6 0,2 2 3 16,2 1-8-16,0 1 8 16,-4 3-11-16,0-2 7 15,0-1 3-15,0-8-12 16,0-2 2-16,-1-6-2 16,-6-4-7-16,-1-7 12 15,1-3-6-15,1-9-1 16,-1-13 13-16,2-8-8 15,0-13 4-15,1-5 4 16,-1-7-11-16,2-3 11 0,0-2-11 16,2-2-5-16,1-4 11 15,-3 0-16-15,3-4 4 16,0 0 6-16,0 0-5 16,0 0 17-16,0 0-16 15,0 0-6-15,9 0-5 16,28 0 6-16,27 0-9 15,37 0 30-15,21-4-23 16,16-3 3-16,-3 7-10 16,-22-3 0-16,-31 3-3 15,-37-2 3-15,-26 1 0 16,-14 1 0-16,-5 0 3 0,0 0 1 16,0 0-4-16,0 0-18 15,0 0-14 1,-2 0-50-16,-13 0-30 0,-9 3-83 15,-7 3-116-15,-5-2-210 16</inkml:trace>
  <inkml:trace contextRef="#ctx0" brushRef="#br0" timeOffset="93404.05">29518 12540 103 0,'0'0'120'16,"0"0"-20"-16,0 0-3 15,0 0-9-15,0 0-29 16,0 0 22-16,0 0 7 16,0 0-48-16,0-10-31 15,0 10-9-15,0 0-25 16,0 0-106-16,0 0-108 16,0 0-75-16</inkml:trace>
  <inkml:trace contextRef="#ctx0" brushRef="#br0" timeOffset="95518.08">17621 1216 142 0,'0'0'11'15,"0"0"9"-15,0 0 18 16,0 0-32-16,6 82 31 15,-6-38 3-15,0 5-7 16,0 5 18-16,0-2-9 16,0-1-2-16,0-8-11 0,-2-4 2 15,2-10-7 1,-1-6-14-16,1-8 15 0,-3-7-8 16,2-1-7-16,1-6 1 15,0-1-1-15,0 0 44 16,0-6 20-16,0-21-9 15,0-11-37-15,7-10-15 16,1-7-2-16,-8-3-2 16,0 2-6-16,0 5 9 15,0 14-12-15,0 15 2 16,0 13 5-16,0 9-4 16,0 0 1-16,0 0-4 15,0 0-6-15,0 0 3 16,0 0-6-16,0 0 7 0,0 0 1 15,0 0 2-15,0 0 5 16,0 0 5-16,0 0-9 16,0-1 23-16,0-1-8 15,0 2-4-15,-5 0 6 16,3 0-17-16,-5 0 3 16,-5 7-5-16,-8 10-15 15,-5 9 10-15,0 4 0 16,6-4 0-16,7-1 2 15,6-11 3-15,2-6-2 16,4-4-1-16,0-4 2 16,0 0-2-16,0 0 3 15,4-9 0-15,11-13 2 0,4-7 2 16,4-5 1 0,-3 0 0-16,0 8-5 0,-5 8 7 15,-4 6-7-15,-6 5 0 16,0 7-4-16,-5 0 4 15,0 0-2-15,0 0-2 16,0 0-12-16,0 0-11 16,0 8-28-16,6 9-5 15,0 4-5-15,1 0-126 16,-6-4-28-16,-1-6-111 16</inkml:trace>
  <inkml:trace contextRef="#ctx0" brushRef="#br0" timeOffset="96139.93">17494 1683 254 0,'0'0'6'0,"0"0"125"15,0 0-34-15,0 0-66 16,0 0 17-16,0 0 30 0,-6-20-14 15,6 16 4-15,0 4 8 16,0-1-20-16,-1 1-7 16,1 0-49-16,0 0-5 15,0 11-11-15,0 13 0 16,15 4 16-16,0 3 0 16,2-6 3-16,-1-6-1 15,0-9-2-15,-1-6 0 16,6-4 3-16,-2 0 1 15,7-18 14-15,-1-9-11 16,2-7 2-16,-4-2 4 16,0-1-13-16,-8 6-2 15,3 5-33-15,-6 6-68 0,-6 6-74 16,-2 4-83-16</inkml:trace>
  <inkml:trace contextRef="#ctx0" brushRef="#br0" timeOffset="96605.68">17741 747 473 0,'0'0'83'0,"0"0"94"15,0 0-26-15,0 0-110 16,0 0-27-16,-87-56-2 16,54 56-2-16,5 2 1 15,-2 15-10-15,0 9-1 16,5 2 0-16,5 1-3 16,10-5 3-16,7-6-4 15,3-7 2-15,0-2-6 16,15-6 1-16,12-3 7 15,6 0 4-15,2-6 11 16,5-10-12-16,-5-1 1 16,-2-2 3-16,-14 0-6 0,-2 2 6 15,-8 2 6 1,-6 7-12-16,-3 5 22 0,0 3-12 16,0 0-1-16,0 0-10 15,0 1-9-15,0 15-11 16,4 7 8-16,6 7 10 15,1 1 2-15,7-1-65 16,-5-3-80-16,5-4-70 16,3-9-91-16</inkml:trace>
  <inkml:trace contextRef="#ctx0" brushRef="#br0" timeOffset="96800.7">18046 894 408 0,'0'0'226'15,"0"0"-77"-15,0 0 50 0,0 0-117 16,0 0-3-16,0 0-3 16,0-2-12-16,0 11-58 15,0 16-6-15,0 11-6 16,0 17 5-16,0 10-3 16,0-1-78-16,0-3-89 15,0-11-92-15,17-21-157 16</inkml:trace>
  <inkml:trace contextRef="#ctx0" brushRef="#br0" timeOffset="97364.7">19437 1164 597 0,'0'0'78'0,"0"0"49"15,0 0-5-15,0 0-88 16,0 0-33-16,0 0 7 16,13 71 9-16,-10-13 24 15,-3 12-7-15,0 13 1 0,0 1-18 16,0-8-13-16,-6-14 1 15,-1-17 10-15,4-19-15 16,-1-12 7-16,3-9 0 16,1-5-4-16,0 0 10 15,0-3-1-15,-8-17-3 16,-5-8-9-16,0-6-31 16,-8-1 26-16,6 7 5 15,2 8 1-15,0 9-1 16,7 6-2-16,3 5-3 15,0 0 4-15,2 0-20 16,1 16 3-16,0 4 12 16,0 5-3-16,9-6 9 0,12-2 0 15,-5-6 0 1,4-5 23-16,-5-2 0 0,-4-4-5 16,3 0 4-16,4-9-9 15,-2-14 2-15,7-5-6 16,-7-1-9-16,2 2 5 15,-3 7-5-15,-9 11-8 16,-2 2-20-16,-1 7-56 16,-3-1-72-16,0-1-229 15</inkml:trace>
  <inkml:trace contextRef="#ctx0" brushRef="#br0" timeOffset="97775.79">19782 669 144 0,'0'0'442'16,"0"0"-382"-16,0 0 149 16,-17-77-115-16,1 72-42 15,0 2-20-15,0 3-19 16,-5 0-11-16,2 15-2 15,-8 14-2-15,3 5 0 16,3 3 1-16,8-1-1 16,7-7 0-16,6-8-4 15,0-8 5-15,6-6-5 0,10-5 1 16,8-2 5-16,4-5 8 16,2-12 4-16,0-9 1 15,-2-6-10 1,-8 3 15-16,-6 5-11 0,-8 10 6 15,-4 9 11-15,-2 5-17 16,0 0-7-16,0 14-25 16,0 19-5-16,0 11 26 15,-3 8-3-15,3 1-63 16,0-5-100-16,4-9-106 16,13-15-31-16</inkml:trace>
  <inkml:trace contextRef="#ctx0" brushRef="#br0" timeOffset="98083.61">19993 875 422 0,'0'0'85'15,"0"0"32"-15,0 0-3 16,0 0-73-16,0 0-11 16,0 0 8-16,13-6-17 15,-1 0-9-15,8-1-12 16,0 0 0-16,1 3-5 15,-1 4-11-15,-7 0-16 16,-6 7-3-16,-7 16 14 16,0 5 11-16,-11 7 3 0,-10 3 7 15,-2-1 9 1,6-6 6-16,5-10 10 0,5-8-2 16,7-9-6-16,7-4-13 15,24 0 1-15,15-16 12 16,12-8-17-16,12-3-184 15,7 8-87-15,3 7 50 16</inkml:trace>
  <inkml:trace contextRef="#ctx0" brushRef="#br0" timeOffset="98638.31">21323 1006 317 0,'0'0'283'16,"0"0"-230"-16,0 0 67 15,0 0-74-15,0 0-20 16,0 114 70-16,0-49-44 15,0 13-19-15,0 8-15 16,-7 4 4-16,-8-6-15 16,2-16-4-16,-3-17 1 15,5-20-3-15,5-14-1 0,3-10 0 16,1-5-1-16,1-2-20 16,-5-11-8-16,-9-12-23 15,0-15 10-15,-4-2-13 16,3 1 25-16,3 5 22 15,6 14 8-15,2 10 10 16,4 6 17-16,1 4-10 16,0 0-17-16,0 9-22 15,0 14-1-15,13 5 23 16,8 2 5-16,1-2 16 16,2-11 3-16,2-5 10 15,1-7 12-15,-5-5-8 0,2 0 1 16,-2-14 4-16,1-14-16 15,-3-10-5-15,-3-13-18 16,1-4-4-16,-5 6-22 16,0 11-47-16,0 14-31 15,-5 9-64-15,-3 5-161 16,1 1-150-16</inkml:trace>
  <inkml:trace contextRef="#ctx0" brushRef="#br0" timeOffset="99036.37">21829 694 445 0,'0'0'15'0,"0"0"180"16,0 0-3-16,0 0-103 15,0 0-85-15,-80-68-4 16,47 90-2-16,3 7-8 15,6 7 10-15,3 2 0 16,10-4 2-16,6-2-2 16,5-6-3-16,0-9 2 15,8-7 2-15,14-5 0 16,3-5 7-16,8 0 2 16,7-17 18-16,-1-10-13 15,-7-9-6-15,-2-1 13 16,-9 4-1-16,-7 9 4 0,-11 12 12 15,-3 12 10-15,0 0-23 16,0 0-24-16,-2 18-28 16,-10 14 12-16,-1 10 16 15,2 5-1-15,2 2-28 16,4-5-64-16,5-5-63 16,0-9-153-16,0-12-39 15</inkml:trace>
  <inkml:trace contextRef="#ctx0" brushRef="#br0" timeOffset="99447.63">22105 889 359 0,'0'0'103'0,"0"0"44"16,0 0 11-16,0 0-51 15,0 0-65-15,0 0-9 16,1-12-32-16,16 2-1 15,4 1-1-15,4 0-7 16,-1 6-11-16,-5 3-24 16,-7 0-22-16,-6 0-22 15,-4 12 25-15,-2 2 22 16,0 4 36-16,-14 3 4 16,-4 1 0-16,2-3 7 15,0-2 15-15,7-5 23 0,2-5-3 16,6-3-17-1,1-4 2-15,0 0 4 0,0 0-7 16,8 3-3-16,4 3-5 16,5 2 15-16,-1 3-12 15,-2 3-5-15,-5 3-2 16,-6 3-8-16,-3 1-3 16,-12 3 15-16,-22 0-12 15,-17 3 4-15,-19-2-8 16,-13-6-100-16,-4-4-197 15,12-11-214-15</inkml:trace>
  <inkml:trace contextRef="#ctx0" brushRef="#br0" timeOffset="101256.04">3593 14489 651 0,'0'0'33'15,"0"0"88"-15,0 0 7 16,0 0-91-16,0 0-37 16,0 0 3-16,-3-20 2 15,18 1 0-15,0-1-3 16,4 6-1-16,2 8-1 0,-3 6-1 16,6 0-13-16,1 23 0 15,0 10 11-15,-5 6-12 16,-4 1 14-16,-7-7 1 15,-7-13 0-15,1-10 1 16,-3-10 2-16,3 0 0 16,-3 0 43-16,0-21-2 15,0-13 7-15,0-14-26 16,0-11-15-16,0 4 12 16,3 5 7-16,1 13-15 0,-1 15 30 15,0 12-31 1,6 10-13-16,7 5-17 0,7 28-13 15,10 16 27-15,4 14 2 16,0 7-14-16,-7-1-42 16,3-9-68-16,0-11-67 15,-5-23-60-15,-1-18-7 16</inkml:trace>
  <inkml:trace contextRef="#ctx0" brushRef="#br0" timeOffset="101446.42">4224 14396 519 0,'0'0'21'16,"0"0"9"-16,0 0 60 15,0 0 5-15,55 109-25 0,-33-63-1 16,-2 4-34-16,4-1-35 16,-2-6 8-16,2-10-8 15,-3-13-55-15,-2-19-123 16,-5-5-130-16,-4-32-88 15</inkml:trace>
  <inkml:trace contextRef="#ctx0" brushRef="#br0" timeOffset="101761.22">4324 14184 440 0,'0'0'75'0,"0"0"150"15,0 0-117-15,0 0-59 0,0 0-35 16,0 0-3-16,-9 14 6 15,9-8-17-15,0-1 6 16,3-5-6-16,10 0 0 16,4-4 5-16,-1-13 9 15,2-6 4-15,-6-3 3 16,-9-1-6-16,-3 5 33 16,-2 5 2-16,-17 6-26 15,4 11 6-15,-4 0-13 16,-2 14-17-16,3 8-10 15,3-3 2-15,9-4 6 16,6-5-9-16,0-7-46 16,3-3-48-16,18 0-34 15,7-23 6-15,-1-9-74 16,3-15-111-16</inkml:trace>
  <inkml:trace contextRef="#ctx0" brushRef="#br0" timeOffset="102223.59">3994 13676 326 0,'0'0'10'15,"-151"13"149"-15,74 8-61 16,-5 9-25-16,1 6 6 16,-1 3-12-16,2 12 21 0,5 10-36 15,8 13-24 1,7 11 10-16,10 11-17 0,14 6 6 15,15 11-8-15,18 12 10 16,3 3-3-16,39-5-3 16,24 0-6-16,20-8 5 15,20-9-10-15,15-7 5 16,16-16-8-16,9-16-3 16,15-22 10-16,8-29-13 15,4-16 3-15,-3-30 4 16,-18-33-8-16,-25-23 6 15,-23-19-4-15,-32-13-3 16,-27-15 19-16,-23-2-9 16,-19-10 17-16,-16-4 7 15,-38-7 4-15,-28-5-7 0,-31 6-24 16,-32 13-7-16,-25 19 10 16,-6 40-11-16,6 44-12 15,15 39 0-15,22 42-13 16,20 60-43-16,22 38-65 15,31 22-7-15,39 17-70 16,21-15-150-16,39-25-97 16</inkml:trace>
  <inkml:trace contextRef="#ctx0" brushRef="#br0" timeOffset="103160.39">6084 13637 416 0,'0'0'44'0,"0"0"-31"15,0 0 33-15,0 0-46 0,0 0 0 16,0 0-3-16,103-17 3 16,-78 23-1-16,-1 11-1 15,-6 3 4-15,-2 4 8 16,-7-2-6-16,-4 2 13 15,-5-2 18-15,0-5 7 16,0-1 7-16,0-8-17 16,0-5 6-16,0-3 14 15,0 0 7-15,0 0 26 16,0-20 4-16,0-16-23 16,0-23-52-16,0-5 0 15,3 2-8-15,6 12 9 0,1 21-10 16,-1 12-5-16,-3 14 0 15,6 3-2-15,6 8-18 16,7 16 20-16,5 10 1 16,3-1 4-16,-3 6-5 15,-5 4 0-15,2 1-2 16,1 1-54-16,2-6-108 16,-3-11-192-16,-6-16-197 15</inkml:trace>
  <inkml:trace contextRef="#ctx0" brushRef="#br0" timeOffset="103364.93">6861 13663 740 0,'0'0'49'0,"0"0"111"16,0 0-78-16,0 0-68 16,0 0 10-16,52 102 38 15,-35-52-44-15,2 1-15 16,-7-3 5-16,3-9-8 15,-3-17-48-15,1-20-57 16,-1-12-66-16,3-36-65 16,0-20 106-16,-9-13-160 15</inkml:trace>
  <inkml:trace contextRef="#ctx0" brushRef="#br0" timeOffset="103588.52">6988 13402 97 0,'0'0'102'15,"0"0"91"-15,0 0-3 16,0 0-27-16,0 0-81 0,0 0-56 15,-81-22 10-15,77 34-15 16,4-5 1-16,0-6-14 16,0-1-7-16,16 0 11 15,2-11 3-15,-3-9 0 16,-3-3 6-16,-2 1-19 16,-10-2 12-16,0 4-2 15,-6 8-12-15,-7 4 0 16,4 8 0-16,3 11-26 15,-1 15-84-15,4 6-113 16,3-6-97-16</inkml:trace>
  <inkml:trace contextRef="#ctx0" brushRef="#br0" timeOffset="103792.57">7267 13287 737 0,'0'0'84'16,"0"0"43"-16,0 0-43 16,0 0-49-16,0 0-35 15,0 0-10-15,55-23-13 16,-15 2-18-16,2-1-36 16,-6 5-103-16,-8 6-61 15,-14 11-32-15</inkml:trace>
  <inkml:trace contextRef="#ctx0" brushRef="#br0" timeOffset="103932.93">7335 13484 87 0,'0'0'132'16,"-55"80"86"-16,46-64-63 15,5-9-9-15,4-7-40 16,10-12-28-16,23-19-61 16,12-15 4-16,16-10-21 15,5 0-78-15,5-1-256 16,-2 1-214-16</inkml:trace>
  <inkml:trace contextRef="#ctx0" brushRef="#br0" timeOffset="104150.54">7804 12910 727 0,'0'0'50'16,"0"0"269"-16,0 0-167 15,0 0-41-15,0 0-30 16,0 0-36-16,-14 12-27 15,26 20-17-15,15 17-1 16,3 16 12-16,6 12-12 16,-5-1-1-16,-1-7-9 15,-2-16-111-15,-1-21-39 16,-5-18-32-16,-2-14-125 16,-4-31-172-16</inkml:trace>
  <inkml:trace contextRef="#ctx0" brushRef="#br0" timeOffset="104435.29">8126 12755 787 0,'0'0'48'0,"0"0"45"16,0 0-71-16,-9 83 25 16,9-38 27-16,15 2-15 15,3-1-6-15,6-6-33 16,4-8-19-16,2-12-1 15,1-10-9-15,-4-10-2 16,3-6-21-16,-5-20 9 16,-11-8 12-16,-11-9 4 15,-3 1 7-15,-23-2 10 0,-10-1-10 16,-10 6 7-16,-2 12-7 16,-2 23-11-16,-3 8-12 15,1 38-67-15,-3 18-103 16,1 5-168-16</inkml:trace>
  <inkml:trace contextRef="#ctx0" brushRef="#br0" timeOffset="104809.79">5562 13541 274 0,'0'0'156'0,"0"0"51"15,0 0-120-15,0 0-77 16,46 73-7-16,21 2 131 16,15 27 42-16,2 21-76 0,-2 19-38 15,-12 14-17-15,-10-4-37 16,-5-11-6-16,-12-31-4 16,-1-32-28-16,-11-34-80 15,-7-34-30-15,-9-24-184 16,-15-52-102-16</inkml:trace>
  <inkml:trace contextRef="#ctx0" brushRef="#br0" timeOffset="105283.55">5593 13386 59 0,'0'0'585'0,"0"0"-541"0,0 0 160 15,0 0-146 1,51-89-56-16,46 32 0 0,40-21 16 15,30-22 20-15,33-20-33 16,21-14-1-16,16-8-4 16,15-6 2-16,-3 10-1 15,-27 5-2-15,-34 23 2 16,-43 24-7-16,-45 26 7 16,-36 28-1-16,-34 20 2 15,-11 12-2-15,-2 9-9 16,8 31 9-16,21 19 24 15,5 12 42-15,15 16-17 16,5-1-18-16,10 7-2 16,10 4-13-16,3 1-2 15,10 7-14-15,-4-7 0 0,-1-8 14 16,-10-7-14-16,-16-13 6 16,-25-5-2-16,-27-1 1 15,-21 1 0-15,-24 5 4 16,-37 5 2-16,-33 11 22 15,-33 7-31-15,-36 10 5 16,-35 11-2-16,-23-2-3 16,-7-3 2-16,18-8-4 15,32-20-23-15,38-7-2 16,36-15-31-16,35-4-68 16,33-11-84-16,27-20-226 15</inkml:trace>
  <inkml:trace contextRef="#ctx0" brushRef="#br0" timeOffset="105883.74">10739 12247 313 0,'0'0'84'15,"0"-100"33"-15,0 50 72 16,-6 4-79-16,-13 9-22 16,-5 12-21-16,-1 11 30 15,-5 11-53-15,-3 3-24 16,-9 22-11-16,-4 23-9 16,1 16-3-16,7 12-2 15,18 1 5-15,17-2 2 16,3-11-2-16,18-10-3 0,22-15-1 15,5-19 0-15,4-17 4 16,3-3 4-16,1-31-1 16,-7-11 16-16,-6-6-19 15,-7-4 3-15,-16 2 12 16,-7-3-14-16,-10 3 11 16,0 6 0-16,0 18 12 15,-6 12 15-15,2 15 4 16,4 2-29-16,0 5-14 15,0 26-33-15,10 15 18 16,12 13 11-16,2 7 4 16,0-2-22-16,6-3-67 15,4-7-55-15,0-12-82 0,-4-18-102 16</inkml:trace>
  <inkml:trace contextRef="#ctx0" brushRef="#br0" timeOffset="106340.23">11133 12302 501 0,'0'0'58'0,"0"0"136"0,0 0-75 16,0 0-109-1,0 0-10-15,0 0-2 0,58-40-8 16,-36 40 6-16,4 17-9 16,-7 14-5-16,-2 5 7 15,-10 1-9-15,-1-3 9 16,-6-1 7-16,0-8 4 16,0-11 0-16,0-6 2 15,0-8 2-15,0 0 58 16,0 0 27-16,0-20-5 15,0-16-38-15,0-13-27 16,9-8-8-16,6-2-3 16,0 6-5-16,4 17 31 15,-5 12-4-15,-4 18-1 0,2 6-29 16,4 6-13-16,7 21 3 16,-1 16 3-16,2 10 7 15,-6 5-3-15,-3 3 3 16,-3-2-29-16,-2-7-67 15,-4-11-49-15,-2-15-138 16,1-22-138-16</inkml:trace>
  <inkml:trace contextRef="#ctx0" brushRef="#br0" timeOffset="106512.83">11667 12380 679 0,'0'0'1'0,"0"0"91"0,46 104 34 15,-19-48-82-15,-1 7-6 16,-1-4-31-16,-8-3 7 16,-4-12-14-16,-3-19-33 15,-4-18-73-15,-6-7-119 16,0-36-164-16</inkml:trace>
  <inkml:trace contextRef="#ctx0" brushRef="#br0" timeOffset="106777.75">11749 11981 576 0,'0'0'174'0,"0"0"-8"15,0 0-80-15,0 0-76 0,0 0-6 16,0 0-4-16,-19 37 0 16,19-33-6-16,4-4 6 15,11 0 0-15,1-17 12 16,4-7 1-16,-14-5-2 15,-6-7 1-15,-6 6-12 16,-17 4 11-16,7 9-11 16,-7 17-11-16,7 0 0 15,0 20-46-15,7 13-49 16,2 7-74-16,7-4-71 16,0-3-161-16</inkml:trace>
  <inkml:trace contextRef="#ctx0" brushRef="#br0" timeOffset="106963.48">12289 11814 909 0,'0'0'49'0,"0"0"121"15,0 0-136-15,0 0-34 16,0 0-45-16,77-63-90 15,-38 47-143-15,-9 8 11 16,-11 4-102-16</inkml:trace>
  <inkml:trace contextRef="#ctx0" brushRef="#br0" timeOffset="107112.32">12289 12058 368 0,'0'0'119'0,"0"0"138"16,0 0-70-16,0 0-79 15,0 0-68-15,0 0-40 16,67-23-4-16,-17-1-67 16,1-8-241-16,5-3-238 15</inkml:trace>
  <inkml:trace contextRef="#ctx0" brushRef="#br0" timeOffset="107489.26">12838 11480 529 0,'0'0'114'0,"0"0"81"15,0 0-154-15,0 0 5 16,0 0-26-16,-105 56-16 16,83-17 8-16,6 8-11 15,8 2-1-15,8-6 0 16,1-10-9-16,19-12-8 15,2-9-12-15,4-12-9 16,-4 0 25-16,2-6 4 16,-5-14 9-16,1-7 5 0,-4-2-4 15,-6-4 8-15,-2 0-9 16,-3-1 2-16,-2 14 14 16,-3 7 13-16,0 10 31 15,0 3 10-15,0 0-21 16,0 3-48-16,4 24-1 15,-1 13-4-15,6 13-8 16,3 5-15-16,-1-4-112 16,5-8-117-16,3-13-97 15</inkml:trace>
  <inkml:trace contextRef="#ctx0" brushRef="#br0" timeOffset="107677.15">13087 11727 687 0,'0'0'181'16,"0"0"-8"-16,0 0-66 16,0 0-51-16,0 0-56 15,0 0-1-15,20 80 1 16,-7-37-6-16,-3 3 6 16,-4 0-96-16,0-7-85 15,-2-15-171-15,6-18-174 16</inkml:trace>
  <inkml:trace contextRef="#ctx0" brushRef="#br0" timeOffset="107976.87">13286 11737 525 0,'0'0'251'16,"0"0"-213"-16,0 0 3 15,0 0-40-15,-1 80 24 16,5-44-10-16,9-3 2 15,3-10-14-15,-4-6 1 16,6-7 1-16,-6-7-5 16,4-3-1-16,-2-9-12 15,-1-15-23-15,-7-6 15 16,-6-10-23-16,0-2 44 16,-10-1-1-16,-15 2 2 0,5 7-1 15,-6 12 6 1,6 12 31-16,-2 10-6 0,2 4-31 15,-1 24-20-15,9 6-55 16,6 3-135-16,6-7-158 16</inkml:trace>
  <inkml:trace contextRef="#ctx0" brushRef="#br0" timeOffset="108200.05">13666 11311 907 0,'0'0'67'15,"0"0"121"-15,0 0-85 16,0 0-88-16,0 0-15 16,64-85-63-16,-24 59-70 15,-4 2-6-15,-4 8-58 16,-9 4-31-16,-11 12 7 15,-12 0 13-15</inkml:trace>
  <inkml:trace contextRef="#ctx0" brushRef="#br0" timeOffset="108350.72">13627 11509 154 0,'0'0'177'15,"0"0"17"-15,0 0 6 0,0 0-96 16,85-42-23-16,-27 9-81 15,6-1 0-15,5-2-96 16,-2 0-167-16,-1-3-237 16</inkml:trace>
  <inkml:trace contextRef="#ctx0" brushRef="#br0" timeOffset="108516.89">14407 10865 22 0,'0'0'133'16,"0"0"-133"-16,0 0-98 0</inkml:trace>
  <inkml:trace contextRef="#ctx0" brushRef="#br0" timeOffset="110209.6">9589 12173 250 0,'0'0'82'0,"0"0"-26"16,0 0 56-16,0 0-66 16,0 0-30-16,136 103 110 15,-66-18-22-15,3 18-35 16,-4 23-31-16,-8 15-6 16,-6 6-25-16,-9 6-2 15,-7-16-3-15,-9-22-4 16,-5-26-57-16,-8-33-41 0,-4-26-69 15,-7-30-38-15,-6-23-182 16</inkml:trace>
  <inkml:trace contextRef="#ctx0" brushRef="#br0" timeOffset="111409.33">9428 12068 565 0,'0'0'23'0,"0"0"37"0,0 0 102 16,0 0-145 0,0 0-17-16,0 0-25 0,80-57 25 15,49 12 4-15,35-18 37 16,30-19-33-16,31-21-1 16,24-14-7-16,34-12 1 15,28-16-2-15,14-9-16 16,9-5-40-16,5-2 25 15,-8 9-7-15,-15 6 18 16,-19 21 21-16,-20 16 1 16,-26 19 1-16,-31 15-1 15,-28 14 1-15,-27 11 22 16,-28 11-23-16,-23 11 6 16,-31 8 16-16,-26 6 4 15,-26 9-6-15,-17 0-7 0,-8 2 6 16,-6 3 27-16,3-4-4 15,10-4 12-15,14-6-15 16,15-6-27-16,16-4-10 16,10 1-3-16,1 9 0 15,-12 5-3-15,-17 2 3 16,-10 7-8-16,-12 0 8 16,-11 0-8-16,-3 0 8 15,-2 0 6-15,1 0-5 16,1 0 23-16,6 0-11 15,3 0 3-15,5 0 1 16,6 7-13-16,1 10-2 0,2 15-2 16,-5 18 0-16,-2 17 3 15,-4 21 6-15,1 19 1 16,-1 18 15-16,0 18-9 16,10 5 8-16,7 9-24 15,1-5 1-15,7-6 6 16,0-11-7-16,2-9 0 15,-10-17 4-15,-11-12-1 16,-5-19-3-16,-11-9 0 16,-6-12 2-16,0-11-4 15,-6 0 2-15,-9-10 0 16,3-3 2-16,0-4-2 16,-2-1 0-16,1-2 0 15,-6 1 0-15,-8-1 2 16,-15 7-2-16,-16 1 0 0,-21 4 5 15,-21 2-5-15,-27 4-6 16,-19-2-23-16,-23 1-4 16,-17 0 26-16,-7 3-4 15,-5 4 7-15,-11 3-3 16,-1 9 7-16,-18 12 0 16,-5 2 0-16,-4 6 4 15,9-3-13-15,13-6 9 16,18 0-8-16,15-11 6 15,9 1-8-15,15-9-1 16,5-6 5-16,13-2 2 16,11 0 2-16,-1-2-7 0,5 1-2 15,1-1 7 1,15-5-3-16,12-2 7 0,21-4-2 16,18-11 8-16,13-5-6 15,8-5 0-15,10 0 0 16,0-2-1-16,-1-1 2 15,-2 5-1-15,-3-1 4 16,-4 1 0-16,3 1-1 16,1-1-3-16,3-1 0 15,2-4 1-15,8 2-1 16,1-5 0-16,3 1 2 16,2-4-1-16,2 0 10 15,-1 0 1-15,2-2 1 0,5-1 22 16,3 0-19-16,-1 3-5 15,4-3 0-15,0 0-7 16,0 0 10-16,0 0-14 16,0 0 0-16,0 0 12 15,0 0-12-15,0 0-2 16,0 0 1-16,0 4-45 16,0 5-142-16,0-5-351 15</inkml:trace>
  <inkml:trace contextRef="#ctx0" brushRef="#br0" timeOffset="144157.88">23556 6483 38 0,'0'0'61'15,"0"0"-18"-15,0 0 7 16,0 0-4-16,0 0-4 16,0 0-14-16,0 0-8 15,22-34 7-15,-20 27-11 16,-1-2 2-16,-1 4 16 16,2 0-20-16,-1 4 11 0,1-1-4 15,-2 2-15-15,0 0-6 16,0 0 0-16,0 0-4 15,0 0 2-15,0 0 1 16,0 0-3-16,0 0 4 16,0 0 0-16,0 0-3 15,0 0 3-15,0 0-1 16,0 0-5-16,-8 0-28 16,-9 0 32-16,-7 8 2 15,-6 6-10-15,-6 11 7 16,-6 3-3-16,-5 8 2 15,0-2 4-15,3-1-17 16,9-7 10-16,10-7-1 0,11-8 8 16,7-8-1-16,5 2 3 15,2-4-2-15,-2-1 16 16,2 2 23-16,0-2 7 16,0 0-13-16,0 0 6 15,0 0 3-15,0 0-11 16,0 0-2-16,0 0-11 15,-2 2-9-15,2-2 1 16,0 0-10-16,0 9-11 16,12 1 11-16,15 7 13 0,10 4 36 15,5 7-12 1,3 3-14-16,1 1-2 0,3 2-10 16,-4-5-10-16,-2 0 8 15,-9-5-9-15,-7-7 0 16,-7-4 4-16,-5-7-1 15,-6-3 16-15,-5-3-5 16,0 0-9-16,-2 0 15 16,-1 0-19-16,-1 0 2 15,0 0 6-15,2 0-3 16,-2 0-6-16,1 0-80 16,2 0-165-16,7 5-220 15</inkml:trace>
  <inkml:trace contextRef="#ctx0" brushRef="#br0" timeOffset="145135.68">25922 6403 166 0,'0'0'20'15,"0"0"43"-15,0 0 0 16,0 0-5-16,0 0-13 0,0 0-4 15,6-3 28 1,-6 3 3-16,1 0 13 0,-1 0-14 16,0 0-6-16,0 0-11 15,0 0-23-15,-4 0-28 16,-20 3 9-16,-16 14-12 16,-19 8-2-16,-12 6 2 15,-4 2 0-15,7-1 3 16,6-5-3-16,15 0 2 15,11-5-10-15,9-7 10 16,8-2-2-16,4-5 1 16,7-4 0-16,4-1 2 0,2-1-3 15,2-2 1 1,0 0 10-16,0 0-10 0,0 1-1 16,0-1 14-16,0 0-12 15,0 0 12-15,0 0-8 16,0 2-5-16,3 0 3 15,9 4 2-15,8 5 0 16,5 4 15-16,5 4-15 16,3 3 8-16,1-2-14 15,2 3 3-15,1-3 4 16,2-2-7-16,-2-1 0 16,-3-3 6-16,-4-3-2 15,-3-2 17-15,-6-3-2 16,-5 1-10-16,-6-4 21 15,-6-2-21-15,-1-1 0 0,-2 0 7 16,-1 0-10-16,2 0 4 16,-2 0-4-16,0 0-4 15,0 0 14-15,0 0-13 16,0 0 1-16,0 0 10 16,0 0-9-16,0 0-2 15,0 0-3-15,0 0 3 16,0 0-3-16,0 0 0 15,0 0 0-15,0 0-3 16,0 0 3-16,0 0 0 16,0 0-22-16,0 0-52 15,0 3-26-15,7 4-168 0,10 0-250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05:38:12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4033 3025 119 0,'0'0'114'0,"0"0"-111"15,0 0 75-15,0 0 25 16,103-58-39-16,-75 47-1 16,-1 0-11-16,3 0 2 0,-5 2 21 15,-4 1-43 1,0 0-17-16,-3 4-1 0,-6 1-14 15,-6 1-2-15,-6 2 1 16,0 0 2-16,0 0-1 16,-3 0 0-16,-25 0 0 15,-17 2 8-15,-15 7-8 16,-7 2 0-16,7 4-1 16,5-1 2-16,9 2 2 15,13-2-2-15,12-1 11 16,8-4 9-16,10-3-11 15,3 3-9-15,0 8 1 16,0 10-1-16,0 11 6 16,6 6 7-16,1 8 14 0,-7 7 17 15,0 7-20-15,0 1 21 16,-4-2-10-16,-5-9-12 16,3-10-7-16,0-17-5 15,6-12-6-15,0-9-5 16,7-5-1-16,26-3 0 15,24-3 5-15,19-22-5 16,15-13-11-16,7-8-129 16,-7 0-121-16,-22 0-106 15</inkml:trace>
  <inkml:trace contextRef="#ctx0" brushRef="#br0" timeOffset="150.94">3848 3447 459 0,'0'0'61'16,"0"0"128"-16,0 0-141 16,97-37-45-16,-9 7-3 15,21-5-59-15,6 3-110 16,-8 1-149-16</inkml:trace>
  <inkml:trace contextRef="#ctx0" brushRef="#br0" timeOffset="593.41">4618 3196 496 0,'0'0'6'0,"0"0"80"15,0 0 4-15,0 0-88 16,-82 67-2-16,80-39-5 16,2-3-1-16,0-3 3 15,18-10-29-15,7-7-20 16,5-5 22-16,3-5 30 15,-2-12 0-15,-4-6 4 16,-7 1 0-16,-4-3 59 16,-7 4 11-16,-3 5 8 15,-6 4 20-15,0 10-26 16,0 2-11-16,0 1-65 0,0 35-7 16,0 27 7-16,0 30 11 15,13 19 4-15,14 14-4 16,3 2-11-16,-5-12 5 15,-5-14-5-15,-7-29 3 16,-13-21 7-16,0-20-5 16,-19-8 41-16,-14-9 16 15,-9-9-13-15,-4-6-18 16,1-8 1-16,5-25-14 16,10-21-8-16,18-25-10 15,12-25-39-15,33-11-80 16,37 7-21-16,18 16-85 15,3 31-20-15,-12 20-74 16</inkml:trace>
  <inkml:trace contextRef="#ctx0" brushRef="#br0" timeOffset="824.72">3787 4098 645 0,'0'0'88'16,"0"0"149"-16,0 0-179 16,112-60-32-16,10 13 3 15,36-5-11-15,21 2 15 0,6 0 31 16,-3 2-15 0,-18 3-43-16,-27 4-6 0,-23 6-29 15,-26 3-140-15,-24-1-89 16,-24-5-212-16</inkml:trace>
  <inkml:trace contextRef="#ctx0" brushRef="#br0" timeOffset="1132.71">5614 2800 768 0,'0'0'41'16,"0"0"75"-16,0 0-35 15,0 0-67-15,0 0-10 16,-12 89-3-16,8-59 13 0,4-7-14 16,0-9 0-16,0-7 0 15,7-5-5-15,-1-2 1 16,0 0 3-16,0-3 1 16,0-21 32-16,0-6 3 15,-6-1-12-15,0 10 8 16,0 11-17-16,-12 10 3 15,-6 1-17-15,-3 26-41 16,-4 16-39-16,1 12-69 16,6 8-63-16,5 0-54 15,5-2-119-15</inkml:trace>
  <inkml:trace contextRef="#ctx0" brushRef="#br0" timeOffset="1453.84">5689 3556 313 0,'0'0'547'16,"0"0"-395"-16,0 0 35 15,0 0-70-15,0 0-52 16,0 0-54-16,-39-33-11 16,39 33 0-16,0 0-15 15,0 8 5-15,0 4-5 16,9 2 9-16,4-3-2 15,-2-4-14-15,-1-7 18 0,-7 0-15 16,0 0 18 0,3 0 1-16,-3-9 4 0,0-15 18 15,-3-9-18-15,0 4-4 16,0 5 13-16,-9 10-13 16,3 11-3-16,3 3-9 15,-1 0-52-15,4 23-87 16,-3 8-176-16,3 5-66 15</inkml:trace>
  <inkml:trace contextRef="#ctx0" brushRef="#br0" timeOffset="4056.72">8397 2774 340 0,'0'0'97'0,"0"0"-94"15,0 0 46-15,0 0 49 16,0 0-46-16,0 0-13 16,0 6 2-16,3-6-10 15,-1 0 3-15,-2 0-24 16,3 0 6-16,-3 0 8 0,0 0-15 16,0 0 1-16,0 0-1 15,0 0-8-15,0 0 10 16,0 1-8-16,0-1 0 15,0 0 17-15,0 0-12 16,0 0 2-16,0 0-2 16,0 0-8-16,0 0 4 15,0 0-4-15,0 0 0 16,3 0 0-16,-3 0 1 16,0 0-1-16,3 0 8 15,-3 0-8-15,12-7 4 16,11-23 7-16,19-12 3 15,11-12 0-15,-1 1-14 16,-3 2-4-16,-10-1 3 16,-8-1 1-16,-10 6-3 0,-15 11 2 15,-6 11 1-15,-6 11-1 16,-21 11 1-16,-6 3-21 16,-8 20 18-16,-6 23-2 15,-2 11 4-15,12 8-1 16,7 6 2-16,7 5 7 15,13-6-6-15,7-2 3 16,3-8-4-16,0-7 1 16,12-6 2-16,3-3-3 15,-6-5 0-15,0 0 0 16,-9-3 0-16,0 0 0 16,-6 5 1-16,-16-3 0 0,-11 1 4 15,-3-7-5-15,-3-8 0 16,8-7 3-16,4-9 1 15,6-5-3-15,3-6-1 16,5-18-5-16,7-7-8 16,6-3-1-16,0 1-6 15,3 10 19-15,13 7-6 16,-1 7 7-16,6 7-1 16,1 2-6-16,4 14 7 15,1 17 0-15,1 11 9 16,-4 12 18-16,1 8 1 15,-5 6 7-15,-4 4-12 16,3-2-3-16,-2-1 21 0,5-9-21 16,2-10-8-1,4-8 6-15,8-5-18 0,9-8 0 16,13-11-2-16,18-18-31 16,12-9-90-16,6-42-134 15,3-23-313-15</inkml:trace>
  <inkml:trace contextRef="#ctx0" brushRef="#br0" timeOffset="7634.76">10155 2629 61 0,'0'0'42'15,"0"0"5"-15,0 0 28 16,0 0 2-16,0 0-1 16,0 0 9-16,19-24 27 15,-19 24 29-15,0 0-31 16,-3 0-3-16,-15 0-19 16,-13 25-35-16,-17 22-42 15,-14 26-1-15,-3 21 6 16,1 15 7-16,7 1 3 0,19 0-16 15,21-12 5-15,17-14-15 16,17-20-2-16,38-16-16 16,22-24-62-16,18-24-102 15,3-29-190-15</inkml:trace>
  <inkml:trace contextRef="#ctx0" brushRef="#br0" timeOffset="7803.18">10235 3062 718 0,'0'0'43'16,"0"0"103"-16,0 0-26 15,0 0-95-15,0 0-25 16,0 0-20-16,91-28-22 16,-22 0-177-16,-1-5-224 15</inkml:trace>
  <inkml:trace contextRef="#ctx0" brushRef="#br0" timeOffset="7979.69">10658 2746 879 0,'0'0'50'0,"0"0"112"0,0 0-29 16,0 0-105-1,0 0-28-15,-13 92-10 0,16-19 10 16,3 11 0-16,-3 5-30 15,-2-2-127-15,6-20-206 16,9-23-329-16</inkml:trace>
  <inkml:trace contextRef="#ctx0" brushRef="#br0" timeOffset="8219.12">11057 2716 909 0,'0'0'133'0,"0"0"-18"16,0 0 0-16,0 0-90 16,0 0-19-16,85 90 3 0,-36-34 37 15,-1 8-42-15,-5 8 0 16,-13 6-4-16,-21 8-5 16,-12 1-3-16,-40-3-51 15,-20-11-46-15,-13-15-12 16,0-22-29-16,6-24-64 15,16-12-30-15,23-42-75 16</inkml:trace>
  <inkml:trace contextRef="#ctx0" brushRef="#br0" timeOffset="8602.04">11115 2285 761 0,'0'0'56'0,"0"0"74"15,0 0 12-15,0 0-95 16,0 0-47-16,0 0-20 16,27-12 15-16,6 29-7 15,4 6 2-15,6 2-5 16,-4 0-18-16,-9-1 6 16,-5-2 7-16,-11-8-7 15,-7-3 26-15,-4-6-19 16,-3-2 16-16,0-3 4 15,0 0 16-15,0 0 44 16,0-4 17-16,0-21 3 0,12-13-23 16,9-9-43-1,13 2-5-15,5 8-9 0,4 15-4 16,2 13-4-16,-3 9-5 16,-8 7 4-16,-10 23 4 15,-14 14-25-15,-10 11 1 16,-7 10-5-16,-17 8-57 15,-9 3-98-15,4-7-127 16,12-11-107-16</inkml:trace>
  <inkml:trace contextRef="#ctx0" brushRef="#br0" timeOffset="9119.08">12374 2227 635 0,'0'0'216'0,"0"0"-206"16,0 0 96-16,0 0-19 15,-37-89-32-15,60 55-53 16,22-7-2-16,10 5-11 16,14 12 6-16,1 16-1 15,-1 8 3-15,-8 32-1 16,-18 21-6-16,-19 15 9 15,-18 8-4-15,-6 1 1 16,-6-1-2-16,-12-10 2 16,6-11 0-16,5-19 3 0,4-14-4 15,3-9 4-15,0-6-5 16,13-7 6-16,10 0 4 16,2-3 3-16,5-18 13 15,-5-3 9-15,-4 5-3 16,-12 6 9-16,-6 9 23 15,-3 4 5-15,0 4-44 16,-22 28-19-16,-1 19 0 16,-9 23 8-16,9 11-5 15,3 9 2-15,13 3 9 0,7 0-9 16,1-3 13 0,22-9-1-16,2-16-13 0,-8-18 5 15,-8-14-9-15,-9-5 0 16,-12-3 5-16,-37 2-3 15,-26 4-2-15,-28 1-5 16,-31-2-97-16,-28-6-87 16,-18-6-241-16</inkml:trace>
  <inkml:trace contextRef="#ctx0" brushRef="#br0" timeOffset="10252.56">14013 2894 522 0,'0'0'96'0,"0"0"-7"16,-84 13 105-16,80-12-63 15,4-1-82-15,0 0-13 16,1 1-28-16,34-1-8 15,24 0 0-15,32 0-5 16,23-12-13-16,1-4-114 16,-3-1-148-16,-26 3-77 15</inkml:trace>
  <inkml:trace contextRef="#ctx0" brushRef="#br0" timeOffset="10401.94">14104 3087 375 0,'0'0'75'0,"0"0"28"16,0 0 78-16,0 0-137 16,0 0-35-16,101 26 7 0,28-39-16 15,29-13-17-15,13-6-204 16,-2-6-295-16</inkml:trace>
  <inkml:trace contextRef="#ctx0" brushRef="#br0" timeOffset="11069.23">16598 2384 714 0,'0'0'9'0,"0"0"51"16,0 0 58-16,0 0-62 15,0 0-56-15,0 0 1 16,101-79 2-16,-39 34 0 15,-4 4 0-15,-22 10 1 16,-14 10-2-16,-15 9 15 0,-7 9-10 16,-12 3 20-16,-34 5-24 15,-13 20-3-15,-10 14 0 16,5 8-6-16,9 1 6 16,13-1-4-16,12-8 4 15,14-6 0-15,10-4-1 16,6-4-5-16,0 1 4 15,9 1 1-15,5-1 0 16,-3-1-2-16,-3 1 3 16,-8-2-6-16,0 3 0 15,-17 0 2-15,-11 0 4 16,-5-2-4-16,-3-7 4 0,4-6 0 16,12-7 2-16,8-4 0 15,1-1 6-15,10 0-5 16,1-3 0-16,0-8-3 15,12 2-18-15,7 6 17 16,13 3-13-16,8 25-4 16,2 26 18-16,-5 19 1 15,-3 12 18-15,-8 5-11 16,-6-2-8-16,-8-10 1 16,2-15-1-16,-2-16-46 15,5-24-74-15,12-20-111 16,10-20-103-16</inkml:trace>
  <inkml:trace contextRef="#ctx0" brushRef="#br0" timeOffset="11324.41">17404 2495 744 0,'0'0'172'0,"0"0"25"16,0 0 17-16,0 0-70 16,0 0-47-16,0 0-49 15,0-39-35-15,0 42-13 0,0 22-6 16,0 23-18 0,0 25 18-16,0 16-3 0,-5 11-126 15,-3-9-79-15,-1-13-97 16,5-21-217-16</inkml:trace>
  <inkml:trace contextRef="#ctx0" brushRef="#br0" timeOffset="11511.91">18001 2978 1172 0,'0'0'53'15,"0"0"-36"-15,-9 79-17 16,-5-27 21-16,-4 4-21 0,-8-2-23 16,6-2-75-16,-3-9-95 15,13-16-194-15</inkml:trace>
  <inkml:trace contextRef="#ctx0" brushRef="#br0" timeOffset="11692.39">18430 2780 649 0,'0'0'437'0,"0"0"-377"16,0 0 107-16,0 0-90 0,0 0-77 16,113-36-12-16,-21 16-94 15,8-8-175-15,-7-5-228 16</inkml:trace>
  <inkml:trace contextRef="#ctx0" brushRef="#br0" timeOffset="11883.4">19289 2341 1001 0,'0'0'70'0,"0"0"79"16,0 0-38-16,0 0-96 0,15 73 11 15,0-6-11-15,-8 14-11 16,-7 11-4 0,-12 4-59-16,-18 0-144 0,-2-8-179 15</inkml:trace>
  <inkml:trace contextRef="#ctx0" brushRef="#br0" timeOffset="12059.87">19759 2871 1026 0,'0'0'87'0,"0"0"-10"15,0 0 13-15,0 0-83 16,0 0-7-16,20 117-3 16,-20-60-38-16,0-1-126 0,0-8-122 15,-1-12-256-15</inkml:trace>
  <inkml:trace contextRef="#ctx0" brushRef="#br0" timeOffset="12253.88">20624 2411 1101 0,'0'0'38'0,"0"0"95"16,0 0-50-16,0 0-83 15,0 0 0-15,18 131 2 16,-11-47-2-16,-7 6-14 0,-7 9-140 16,-19-3-89-16,-4-10-294 15</inkml:trace>
  <inkml:trace contextRef="#ctx0" brushRef="#br0" timeOffset="12441.88">21152 3034 45 0,'0'0'998'0,"0"0"-927"15,0 0 87-15,0 0-132 16,0 0-24-16,0 0-2 0,-17 108 0 16,-8-52-23-16,-8 1-118 15,-1-3-82-15,0-8-258 16</inkml:trace>
  <inkml:trace contextRef="#ctx0" brushRef="#br0" timeOffset="12735.63">21785 2498 665 0,'0'0'80'16,"0"0"134"-16,0 0-26 16,0 0-92-16,0 0-36 15,0 0-26-15,-7-3-23 16,46-2-11-16,27-1-12 15,28-2-63-15,12-1-143 16,4-3-139-16,-12-6-155 16</inkml:trace>
  <inkml:trace contextRef="#ctx0" brushRef="#br0" timeOffset="12922.98">22532 2283 870 0,'0'0'109'0,"0"0"110"15,0 0-79-15,0 0-98 16,0 0-18-16,0 0-24 16,-10 66 0-16,7 6 1 15,-3 20 2-15,-4 7-3 16,-5 2-42-16,-4-6-191 16,-3-15-89-16,13-18-314 15</inkml:trace>
  <inkml:trace contextRef="#ctx0" brushRef="#br0" timeOffset="13102.13">22960 2846 995 0,'0'0'32'16,"0"0"138"-16,0 0-65 15,0 0-86-15,0 0-15 16,-2 109 2-16,-11-44-6 15,-14 6-33-15,-5 0-149 16,0-14-286-16</inkml:trace>
  <inkml:trace contextRef="#ctx0" brushRef="#br0" timeOffset="14691.69">16871 2813 103 0,'0'0'45'0,"0"0"81"16,0 0-57-16,0 0-40 16,0 0 18-16,0 0-4 15,0 3 13-15,-3-3-5 16,3 2 23-16,-3-2 12 15,3 1-12-15,0-1-3 16,-4 1-14-16,4-1-19 16,0 2 2-16,0-2-27 15,0 1-9-15,19-1-4 16,17 0 0-16,14 0 21 16,11 0-15-16,10-8-6 15,5-4-110-15,-6-2-229 0,-11-1-205 16</inkml:trace>
  <inkml:trace contextRef="#ctx0" brushRef="#br0" timeOffset="15412.64">18534 2592 34 0,'0'0'127'15,"0"0"-114"-15,0 0 102 16,0 0-32-16,0 0-23 16,0 0 10-16,26-14 3 15,-26 14-16-15,0 0 7 16,0 0-18-16,0 0-15 15,0 0-2-15,4 7-29 16,-1 17 2-16,6 11 11 16,-3 10 24-16,-2 4-22 15,-2-1-9-15,-2 2-6 16,0-2-3-16,0-7-173 0,0-13-169 16</inkml:trace>
  <inkml:trace contextRef="#ctx0" brushRef="#br0" timeOffset="16845.99">20184 2743 23 0,'0'0'105'15,"0"0"-36"-15,0 0 5 16,0 0-3-16,0 0-4 15,0 0 6-15,-9 0 1 16,9 1 1-16,0-1-7 16,0 0-13-16,0 0-25 15,0 0-19-15,0 2-11 16,12 2-4-16,10 1 4 16,8 2 6-16,0-5 2 15,-1 1 11-15,-3-1-16 16,-13-2-1-16,-4 0 2 15,-6 0-3-15,-3 0 5 0,0 0-1 16,0 0-3-16,0 0 19 16,-15 0-21-16,-13-9-7 15,-9 1 1-15,-9 3 2 16,1 4 1-16,2 1-1 16,11 0 4-16,16 0 17 15,5 0-17-15,11 0 0 16,0 4-19-16,27 6-112 15,24-3 0-15,18-5-102 16</inkml:trace>
  <inkml:trace contextRef="#ctx0" brushRef="#br0" timeOffset="17435.66">22017 2276 24 0,'0'0'37'0,"0"0"113"16,0 0-2-16,0 0-52 0,0 0-2 15,0 0-14-15,0-3-5 16,0 3-26-16,0 18-25 15,0 13-12-15,0 16 51 16,-3 10 5-16,-5 7-11 16,-1 0-27-16,-5-8 1 15,0-6-15-15,-1-13-14 16,3-5 9-16,5-9-11 16,3-3-2-16,4-6-56 15,7-7-168-15,18-7-266 16</inkml:trace>
  <inkml:trace contextRef="#ctx0" brushRef="#br0" timeOffset="18613.38">23446 2746 148 0,'0'0'80'15,"0"0"101"-15,0 0-76 16,0 0 5-16,0 0 0 16,0 0-14-16,-6 1-9 15,6-1-21-15,0 0-14 16,0 2-15-16,0-2-15 16,6 0 0-16,31 0-17 15,17 0 17-15,19-2 21 16,3-7-43-16,-2 3-2 0,-5 0-28 15,-6 1-87-15,-13 5-72 16,-15 0-143-16,-25-5-128 16</inkml:trace>
  <inkml:trace contextRef="#ctx0" brushRef="#br0" timeOffset="18851">24129 2479 568 0,'0'0'139'16,"0"0"124"-16,0 0-128 15,0 0-63-15,0 0 5 0,0 0-52 16,0 7-23 0,0 29-2-16,1 18 0 0,4 21-14 15,-5 7 12-15,0 0-67 16,-5-3-67-16,-2-9-87 15,7-14-103-15,0-23-162 16</inkml:trace>
  <inkml:trace contextRef="#ctx0" brushRef="#br0" timeOffset="19415.5">24897 2948 817 0,'0'0'16'16,"0"0"58"-16,0 0-14 15,0 0-60-15,0 0 0 16,0 0 4-16,-13 40-2 16,-4-27 10-16,5-5-12 15,2-3 0-15,7-4 10 16,2-1-10-16,1 0 12 15,0 0-6-15,0 0-1 16,0-10 11-16,0-8-16 16,8-2-2-16,1 3 1 15,-1 8-3-15,-2 2-2 16,-3 7 4-16,-2 0-8 0,-1 0 4 16,0 0-14-16,0 11-1 15,0 8 13-15,0 5 4 16,-6 0 1-16,-6-6-7 15,2-6 10-15,1-4-2 16,3-5 3-16,1-3-1 16,5 0 9-16,0 0-3 15,0 0 7-15,0-14 13 16,17-13-10-16,7-10-16 16,3 4 1-16,-4 8 2 15,-7 8 21-15,-6 12-13 16,-7 4 1-16,-3 1-12 0,0 1-9 15,0 25 1-15,-6 12 0 16,-11 9 8-16,-8 2 6 16,-6-3-4-16,-7-1-2 15,-8-3-3-15,0-3-45 16,0-6-68-16,9-7-161 16,11-11-71-16</inkml:trace>
  <inkml:trace contextRef="#ctx0" brushRef="#br0" timeOffset="19912.05">25640 2972 754 0,'0'0'86'0,"0"0"7"16,0 0 88-16,0 0-134 15,0 0 1-15,0 0-15 16,-3 0-28-16,3 0 1 16,0 0-4-16,0 0 2 15,0 0 0-15,0-4-3 16,0-1-1-16,-3-2 15 15,-1-1-15-15,-2 2-2 0,-2 3 0 16,0 2-3 0,-5 1-5-16,0 0-5 0,-2 12-11 15,3 8 15-15,4-1-22 16,8 1-4-16,0-6 2 16,5-3 0-16,11-6 9 15,8-5 17-15,3 0 9 16,1-5 2-16,-2-14 0 15,-5-2 5-15,-10-5 0 16,-6 2-4-16,-5 1 8 16,0 7-11-16,-2 5-9 15,-4 9 0-15,-5 2-43 16,0 10-75-16,4 16-159 0,4 2 4 16</inkml:trace>
  <inkml:trace contextRef="#ctx0" brushRef="#br0" timeOffset="20234.6">26447 2987 631 0,'0'0'85'16,"0"0"161"-16,0 0-178 15,0 0-67-15,0 0 9 16,0 0-10-16,-55 43 0 0,50-28 0 15,5-4-1-15,0-3-1 16,0-3-4-16,2-3 6 16,8-2 6-16,-1 0-5 15,2 0 11-15,3-11 27 16,-2-11 16-16,0-7-23 16,-6-2-14-16,-4 8-10 15,-2 7 4-15,0 11-12 16,0 5-5-16,0 0-27 15,-2 7-76-15,-5 15-69 16,1 7-73-16,6-1-66 16</inkml:trace>
  <inkml:trace contextRef="#ctx0" brushRef="#br0" timeOffset="20525.27">26985 2929 674 0,'0'0'55'16,"0"0"89"-16,0 0-11 16,0 0-133-16,0 0-3 15,0 0-9-15,-19 39 6 16,16-15 4-16,3-3-1 16,0-8-9-16,3-4 8 15,4-6-8-15,-1-2 12 16,-1-1 2-16,-2 0 8 15,3-8 40-15,-3-14-9 0,-2-6-21 16,-1-2 6 0,0 4-26-16,0 8-6 0,-1 5-19 15,-1 7-58-15,2 2-93 16,0-2-173-16</inkml:trace>
  <inkml:trace contextRef="#ctx0" brushRef="#br0" timeOffset="21035.34">27600 2254 749 0,'0'0'119'16,"0"0"73"-16,-2-73-136 0,28 40-10 15,10-2-44-15,14 3-2 16,11 4-3-16,5 9-26 15,-5 16-14-15,-6 3 13 16,-13 34-7-16,-21 22 4 16,-18 17-18-16,-5 14 5 15,-35 14 23-15,-12 1 16 16,-3-7 7-16,5-16 0 16,12-21 0-16,14-19 0 15,9-13 38-15,10-11-23 16,2-9-4-16,14-5-4 0,19-1 26 15,10-3 28 1,5-15-35-16,-4-2-9 0,-14 2 2 16,-13 9-14-16,-16 7 39 15,-1 2-12-15,0 0-22 16,-12 13-9-16,-12 21 4 16,-9 11 2-16,2 11 2 15,1 5-5-15,5 1 0 16,6 1-4-16,4-3 2 15,2-7 3-15,-3-6-5 16,-3-11 0-16,-9-5 4 16,-16-4-1-16,-21-1 1 15,-29-3-4-15,-29-5-55 16,-39-6-72-16,-34-9-148 16,-32-3-367-16</inkml:trace>
  <inkml:trace contextRef="#ctx0" brushRef="#br0" timeOffset="21974.1">6988 5613 500 0,'0'0'5'16,"0"0"160"-16,0 0 8 15,0 0-86-15,0 0-36 16,0 0-13-16,6-22 1 15,21 17-39-15,7 5 1 16,6 0-2-16,-1 21-4 16,-3 9-4-16,-8 8 6 15,-17 3-17-15,-11 3 12 16,0-5 1-16,-5-6 7 16,-7-13-1-16,6-11 3 0,3-4 10 15,3-5 15-15,0 0 18 16,0-6 19-16,18-24-29 15,15-15-8-15,10-16-16 16,5-7-11-16,1 8 6 16,-10 12-6-16,-12 18 0 15,-11 16 4-15,-10 10-4 16,-3 4-12-16,0 14-2 16,0 20-4-16,0 14 16 15,0 10 2-15,-3 1-5 16,0 2 4-16,0 1-64 15,0-3-77-15,-6-7-120 0,6-13-207 16</inkml:trace>
  <inkml:trace contextRef="#ctx0" brushRef="#br0" timeOffset="22236.06">7725 5914 595 0,'0'0'90'0,"0"0"133"16,0 0-57-16,0 0-51 15,0 0-21-15,0 0-16 16,0 0-33-16,0 10-36 0,0 15-9 16,0 13 8-16,0 11 1 15,0 4 8-15,-3 0-17 16,0 0-2-16,0-6-31 15,0-2-109-15,1-15-50 16,2-16-146-16,0-14-250 16</inkml:trace>
  <inkml:trace contextRef="#ctx0" brushRef="#br0" timeOffset="27387.44">8293 5651 6 0,'0'0'31'15,"0"0"10"-15,0 0 7 16,0 0-7-16,0 0 11 15,0 0 0-15,0 0 3 16,0 0-9-16,-3 0-18 16,3 0-8-16,0 0 6 15,0 0-7-15,-3 2-2 16,3-2 4-16,0 0 5 16,0 0 5-16,0 1-16 15,0-1-3-15,0 0 21 16,0 0-11-16,0 0 6 15,0 0 5-15,0 0 2 0,0 0 6 16,0 0-4-16,0 0-15 16,0 0 6-16,0 0-13 15,0 0-5-15,0 0-2 16,0 0-7-16,0 0 0 16,0 0-1-16,0 0 0 15,9 0-5-15,21 0 10 16,16 0 16-16,5 0-8 15,7 0-7-15,-6 0-6 16,-6 0-1-16,-10 0 0 16,-6 0-13-16,-12-1-76 15,-5 1-100-15,-13 0-113 16</inkml:trace>
  <inkml:trace contextRef="#ctx0" brushRef="#br0" timeOffset="27673.32">8245 5881 336 0,'0'0'39'15,"0"0"100"-15,0 0 17 16,0 0-63-16,0 0-30 15,0 0-11-15,-7 5-19 16,7-3-24-16,19-2 3 0,17 3-2 16,10-3 8-16,12 0-14 15,5 0 1-15,-5-5-10 16,-1-1 0-16,-8-3-76 16,-7-1-87-16,-12 1-170 15</inkml:trace>
  <inkml:trace contextRef="#ctx0" brushRef="#br0" timeOffset="28761.79">9391 5584 125 0,'0'0'63'15,"0"0"30"-15,0 0 29 16,0 0-52-16,0 0-18 16,0 0 0-16,-12 7 16 15,6-7-9-15,1 0 1 16,1 0-3-16,4 0-27 15,-3 0 16-15,3 0-4 16,-3-13-24-16,3-6-5 16,0-6-13-16,15 0 0 15,3 2-6-15,4 7 6 16,-4 7-12-16,0 6 11 16,0 3-13-16,0 14-15 0,-2 23-5 15,-5 13 22-15,-11 8 9 16,0 2-5-16,-27-1-8 15,-9-7 10-15,-9-5-1 16,-1-7 5-16,1-8 4 16,2-10 0-16,9-9 17 15,10-10-2-15,9-3 4 16,9 0 15-16,3-18-2 16,3-2-22-16,0-3-12 15,15 6-11-15,11 6 9 16,12 7-8-16,11 4 2 15,3 0 5-15,1 19 2 0,-1 4-3 16,-6 7-9-16,-4-1-67 16,-5-1-55-16,-4-5-89 15,-3-11-66-15</inkml:trace>
  <inkml:trace contextRef="#ctx0" brushRef="#br0" timeOffset="30987.19">7816 5704 18 0,'0'0'2'0,"0"0"78"16,0 0-16-16,0 0 26 16,0 0-13-16,0 0-7 15,0 0-3-15,0 0-27 16,0 0-16-16,0 0-5 16,0 0-16-16,0 0-3 15,0 0-3-15,0 0 3 16,0 3-2-16,0-3 4 0,0 0-2 15,4 0 7-15,2 0 0 16,0 0 29-16,-3 0 21 16,0-5-14-16,-3-2 5 15,0-1-19-15,0 0 10 16,0 2-12-16,-3-1-7 16,-9 7 8-16,-4 0-23 15,-4 0-3-15,-2 9-4 16,4 7-7-16,6-3 3 15,6-4 3-15,2-1-2 16,4-5-4-16,0-3-6 16,13 0 15-16,11 0 1 0,4-8 8 15,2-6 0 1,0-3 16-16,-6 0-21 0,-8 6 5 16,-5 3-9-16,-11 5 6 15,0 3 24-15,0 0-1 16,-17 0-6-16,-8 0-23 15,-5 3-10-15,5 11 5 16,8-3-1-16,7-5 1 16,10-3 3-16,0-3-19 15,0 0-8-15,19 0 20 16,5-12 9-16,4-2 22 16,-8-3-9-16,-4 4-3 15,-7 3 15-15,-7 0-13 16,-2 3 7-16,0 0-9 15,-14 5-10-15,-5 2-65 0,-2 12-109 16,3 14-98-16,5 4-50 16</inkml:trace>
  <inkml:trace contextRef="#ctx0" brushRef="#br0" timeOffset="31558.55">10031 5567 355 0,'0'0'131'0,"0"0"42"16,0 0 76-16,0 0-126 15,0 0-50-15,0 0-24 16,0-2-40-16,0 35-5 16,-6 18-3-16,0 21 36 0,-2 6-8 15,-2-6-28 1,7-7 4-16,3-9-10 0,0-19-63 16,10-16-68-16,20-21-116 15,3-24-103-15</inkml:trace>
  <inkml:trace contextRef="#ctx0" brushRef="#br0" timeOffset="31963.62">10235 5213 531 0,'0'0'1'0,"0"0"123"16,0 0-13-16,-38 87-86 15,38-67 18-15,0-1-16 0,7-6-18 16,9-7 10-16,2-5-10 16,6-1 12-16,-2 0 6 15,-2-13-10-15,-4-11 11 16,-10-5-13-16,-6-5 3 16,0 0-1-16,-15 8 0 15,-6 11-4-15,-4 10-4 16,-2 5 6-16,-1 17-15 15,5 12-10-15,4 3-1 16,13 2 9-16,6-9 0 16,0-6-9-16,12-8 4 15,7-5 6-15,1-6-1 0,2 0 2 16,-4 0 0 0,-6-11 6-16,-3-5-6 0,-9-1-10 15,0 0-7-15,-3 9-65 16,-24 8-78-16,-10 17-119 15,-8 22-124-15</inkml:trace>
  <inkml:trace contextRef="#ctx0" brushRef="#br0" timeOffset="33755.5">13427 5666 526 0,'0'0'12'0,"0"0"138"16,-96-30 43-16,86 30-128 16,4 0 3-16,6 0-9 15,0 0-39-15,3-2-12 16,39-3-8-16,28 0 0 15,30 1 5-15,12 1-5 16,-7 3-69-16,-11 0-63 16,-16 10-46-16,-27 7-49 15,-33 2-76-15</inkml:trace>
  <inkml:trace contextRef="#ctx0" brushRef="#br0" timeOffset="33920.8">13471 5852 212 0,'0'0'127'16,"-123"29"78"-16,102-24-13 15,12-5-78-15,9 0-26 16,39 0-65-16,32-5-16 16,34-5 21-16,14-9-20 15,2 5-8-15,-12-3-11 16,-15-2-111-16,-21 1-105 16,-21-1-32-16,-34-1-37 15</inkml:trace>
  <inkml:trace contextRef="#ctx0" brushRef="#br0" timeOffset="34137.75">13795 5603 51 0,'0'0'135'16,"-116"-89"118"-16,83 45-74 16,20 5-14-16,13 8-10 15,3 6-42-15,30 5-65 16,13 9-2-16,12 9-24 16,6 4-17-16,5 29 0 15,-8 22-5-15,-11 17 1 16,-18 11 2-16,-23 11-3 15,-9 5-1-15,-38 6-1 16,-15-7-15-16,-11-3-6 16,-4-12-31-16,12-15-47 15,18-15-97-15,27-31-111 0</inkml:trace>
  <inkml:trace contextRef="#ctx0" brushRef="#br0" timeOffset="34639.87">16927 5162 590 0,'0'0'65'0,"0"0"206"15,0 0-150-15,32-83-68 16,-17 72-17-16,9 6-29 16,4 5-7-16,6 3-15 15,4 23 13-15,-5 14-10 16,-11 7-35-16,-8 4 11 15,-12-2 8-15,-2-8 19 16,0-12 9-16,0-10 0 16,-6-9 3-16,3-8-2 0,3 0 14 15,0-2 32 1,0-4 20-16,10-28 14 0,19-15-32 16,13-17-42-16,10 3-3 15,0 16-4-15,-4 14 0 16,-11 18 4-16,-5 13-4 15,-9 0-12-15,-3 29 2 16,-7 15-25-16,-4 14-32 16,-5 9-25-16,-4 0-84 15,0-8-151-15,0-10-182 16</inkml:trace>
  <inkml:trace contextRef="#ctx0" brushRef="#br0" timeOffset="34799.4">17810 5395 38 0,'0'0'780'16,"0"0"-621"-16,0 0 39 0,0 0-141 16,0 0-57-16,0 0 7 15,13 80-7-15,-13-18 0 16,-7 5-23-16,-7 0-102 16,5-17-144-16,3-19-214 15</inkml:trace>
  <inkml:trace contextRef="#ctx0" brushRef="#br0" timeOffset="34970.75">18391 5179 596 0,'0'0'423'16,"0"0"-420"-16,0 0 93 15,0 0-66-15,0 0-30 16,0 0-44-16,55-6-104 15,-1 0-67-15,6-4-293 16</inkml:trace>
  <inkml:trace contextRef="#ctx0" brushRef="#br0" timeOffset="35127.18">18378 5346 384 0,'0'0'170'0,"-84"39"18"16,67-29 33-16,14-6-140 0,3-4-52 15,36 0-20 1,29-4-6-16,36-8-6 0,22-5-70 16,20-3-125-16,9-9-211 15</inkml:trace>
  <inkml:trace contextRef="#ctx0" brushRef="#br0" timeOffset="35427.71">19380 4942 685 0,'0'0'68'16,"0"0"126"-16,0 0-94 0,0 0-93 15,0 0 1 1,143-39-16-16,-77 34 7 0,-10 3-13 16,-11 2 1-16,-15 2-39 15,-18 17-5-15,-12 11-4 16,-12 9 25-16,-28 11 36 15,-14 6 0-15,-2-3 10 16,4-2 58-16,12-10 5 16,15-18-7-16,16-7-24 15,9-6-37-15,24-5 7 16,29 0-4-16,19-4-8 16,15-1-33-16,-8 0-136 15,-18-3-194-15</inkml:trace>
  <inkml:trace contextRef="#ctx0" brushRef="#br0" timeOffset="35909.35">17250 6199 615 0,'0'0'150'16,"0"0"9"-16,0 0-96 16,0 0-63-16,0 0-4 15,0 0-1-15,70 50 2 16,-52-11 3-16,-5 7-3 15,-5 4-2-15,-8-4 9 16,0-4-4-16,-5-5 1 16,-11-10 1-16,4-10 7 15,2-7-9-15,2-6 14 16,6-4 45-16,2-6 5 16,10-27 7-16,21-16-63 15,13-7-4-15,8 5 7 16,-1 12 0-16,-5 13-9 15,-8 14-4-15,-11 10 2 0,-7 2-11 16,-4 27 4-16,-10 16-9 16,-3 13 7-16,-3 6-62 15,-3 0-63-15,-6-7-96 16,-4-10-80-16,8-15-73 16</inkml:trace>
  <inkml:trace contextRef="#ctx0" brushRef="#br0" timeOffset="36215.36">17861 6536 798 0,'0'0'151'0,"0"0"6"15,0 0-75 1,0 0-82-16,0 0-2 0,0 0-31 16,40-10-23-16,-1 4 45 15,15-3-3-15,3 1-19 16,-3 0 11-16,-8 5 14 15,-23 3 2-15,-14 0 5 16,-9 13-7-16,-22 18 8 16,-21 11 25-16,-12 8 21 15,-3-4 3-15,13-4-18 16,15-12 11-16,17-13-17 16,13-6-24-16,6-11-2 15,40 0-6-15,24-8-2 16,28-18-58-16,26-12 12 15,6-14-270-15,3-11-195 16</inkml:trace>
  <inkml:trace contextRef="#ctx0" brushRef="#br0" timeOffset="36367.47">18949 6225 760 0,'0'0'151'0,"0"0"-12"16,0 0 17-16,0 0-151 15,0 0-5-15,140-25-6 16,-68 16-94-16,-13 4-104 16,-14 0-219-16</inkml:trace>
  <inkml:trace contextRef="#ctx0" brushRef="#br0" timeOffset="36510.18">18826 6469 868 0,'0'0'7'0,"0"0"93"16,85 2-79-16,6-6-20 16,23-13-1-16,11-3-98 15,5-8-319-15</inkml:trace>
  <inkml:trace contextRef="#ctx0" brushRef="#br0" timeOffset="36829.57">19865 5900 556 0,'0'0'282'0,"0"0"-134"16,0 0-2-16,0 0-144 15,0 0-2-15,0 0 0 16,-12 104-1-16,21-55 1 16,1-6-4-16,3-7-10 15,4-11-58-15,2-11-28 16,7-11 5-16,2-3 53 15,6-13 36-15,5-17-6 16,3-5 8-16,-3 2 4 16,-10 3 7-16,-6 9 36 15,-14 13 74-15,-6 7-9 16,-3 1-18-16,0 30-75 0,-2 19-12 16,-11 18 35-16,-5 16-35 15,0 5-3-15,-5 5-11 16,-2-3-153-16,-5-15-262 15</inkml:trace>
  <inkml:trace contextRef="#ctx0" brushRef="#br0" timeOffset="37527.75">16707 7631 548 0,'0'0'204'0,"0"0"-105"16,0 0 62-16,0 0-139 16,0 0-15-16,0 0 34 15,70-75-20-15,-40 62 3 16,-2 6-16-16,5 7-8 16,-3 3-9-16,-4 30 1 15,-1 13-7-15,-8 10 14 16,-6 7-6-16,-10-4 7 15,-1-8 1-15,0-13-1 0,0-15 0 16,0-9 8-16,0-11-6 16,0-3 36-16,0 0 2 15,0-6 15-15,17-30 10 16,12-14-38-16,16-22-27 16,14-4 12-16,-1 1-7 15,-2 11 15-15,-11 22-12 16,-16 19-4-16,-13 16-4 15,-9 7-8-15,-1 26-12 16,1 22 10-16,0 17 5 16,-7 7-12-16,3 4-45 15,0-4-57-15,3-8-48 16,7-16-126-16,10-24-60 0</inkml:trace>
  <inkml:trace contextRef="#ctx0" brushRef="#br0" timeOffset="37940.36">17849 7702 939 0,'0'0'89'15,"0"0"107"-15,0 0-151 16,0 0-45-16,0 0-14 16,0 0-58-16,23-4-40 15,2 4 44-15,9 1-10 16,4 7-19-16,-10 0 8 15,-1-2 37-15,-14 5 42 0,-7 1 5 16,-6 5 5 0,0 5 9-16,-15 8 49 0,-13 1 50 15,0 2-37-15,4-5-29 16,9-2 3-16,9-12-22 16,6 3-17-16,0-4-5 15,18 1-1-15,15 0 17 16,10 3-17-16,5 2 5 15,-1 3 29-15,-9-2-30 16,-18 3-4-16,-20 6-5 16,-20 6 5-16,-35 7-7 15,-30-3 7-15,-22-2-10 0,-10-10 7 16,0-8-12-16,19-9 0 16,31-7 1-16,31-3-48 15,32-23-148-15,17-33-165 16</inkml:trace>
  <inkml:trace contextRef="#ctx0" brushRef="#br0" timeOffset="38113.82">18764 7596 719 0,'0'0'149'15,"0"0"-56"-15,0 0 16 16,0 0-61-16,0 0-39 0,118 0-1 15,-37-4-8-15,7-2-76 16,-5-4-153-16,-18 4-149 16</inkml:trace>
  <inkml:trace contextRef="#ctx0" brushRef="#br0" timeOffset="38265.56">18703 7847 659 0,'0'0'233'16,"0"0"-210"-16,91 0-10 16,6-4-13-16,25-6-6 15,19-3-28-15,12-3-458 16</inkml:trace>
  <inkml:trace contextRef="#ctx0" brushRef="#br0" timeOffset="38572.97">20146 7295 623 0,'0'0'72'15,"0"0"184"-15,0 0-178 16,0 0-53-16,0 0-24 16,-77 98 29-16,39-27-9 15,6 7-11-15,5 1-1 16,11-5-9-16,13-8 0 15,3-10-31-15,3-17-33 0,13-18-6 16,5-13 26-16,-5-8 30 16,0-3 5-16,-3-19 9 15,-7-5 19-15,-6-2 2 16,0 6 4-16,-22 8 20 16,-7 14-38-16,-11 1-7 15,1 25-28-15,10 9-103 16,14-2-270-16</inkml:trace>
  <inkml:trace contextRef="#ctx0" brushRef="#br0" timeOffset="38940.94">19742 8663 168 0,'0'0'884'15,"0"0"-879"-15,0 0 10 16,0 0-15-16,20 72-6 16,-17-8 4-16,-3 11-114 15,0 4-128-15,-6-4-165 16</inkml:trace>
  <inkml:trace contextRef="#ctx0" brushRef="#br0" timeOffset="39106.89">19733 9439 596 0,'0'0'199'16,"0"0"-165"-16,-13 76 52 15,13-40-86-15,0 6-34 16,0-4-60-16,0 4-66 15,0-5 16-15,0-4-15 16,-3-7-53-16</inkml:trace>
  <inkml:trace contextRef="#ctx0" brushRef="#br0" timeOffset="40462.86">19586 9818 25 0,'0'0'624'0,"0"0"-579"15,0 0-36-15,0 0-9 16,0 0-178-16,0 0 0 15,-29 7-15-15</inkml:trace>
  <inkml:trace contextRef="#ctx0" brushRef="#br0" timeOffset="41787.78">19107 3371 68 0,'0'0'98'16,"0"0"-94"-16,0 0 54 15,0 0-7-15,0 0-17 16,6 85 17-16,-3-41-6 16,-3 13-7-16,0 11 14 15,0 6-6-15,-12-5-14 16,-2-7 22-16,0-12 1 16,1-14 4-16,6-13-24 15,1-7 4-15,2-9 3 16,4-6-11-16,0-1 31 15,0-5 18-15,1-25-11 0,14-16-36 16,3-19-29-16,1-13-2 16,1-2 0-16,-4 1-2 15,-3 8 0-15,-3 11 1 16,-7 12-1-16,-3 17 8 16,0 11-7-16,0 14 8 15,0 5 19-15,0 1-13 16,-11 0-15-16,-8 12-3 15,-7 10-8-15,4 2 7 16,-2 2 3-16,6-7 1 16,11-9 4-16,7-7-3 15,0-3 2-15,0 0 11 0,0 0-7 16,0 0 16 0,7-9-5-16,19-18 9 0,6-5 20 15,4-4-20-15,-7 8 1 16,-10 11 1-16,-9 9-14 15,-7 8 8-15,-3 0-22 16,0 0-1-16,8 3-3 16,7 15-8-16,7 9 11 15,9 10 0-15,7 1-39 16,5-4-87-16,8-4-108 16,8-16-267-16</inkml:trace>
  <inkml:trace contextRef="#ctx0" brushRef="#br0" timeOffset="43472.6">3590 11615 466 0,'0'0'55'16,"0"0"-42"-16,0 0 67 15,0 0-23-15,0 0-38 16,0 0-12-16,0 0 58 15,104-33 2-15,-53 6-22 0,-2-5-14 16,-7-1-9-16,-9 6-12 16,-12-6 2-16,-15 3-11 15,-6 1 21-15,-15 2-21 16,-21 4-2-16,-4 10 2 16,-2 12 5-16,-4 2 10 15,1 32-16-15,-4 23 9 16,7 23-7-16,9 7 2 15,11 3-4-15,16-5 10 16,6-18-8-16,0-12-3 0,6-9 1 16,7-9 0-16,-1-3 5 15,-7-6-5-15,-5-1 0 16,0 0 1-16,-17 1 0 16,-13 2 4-16,-8-3-5 15,-1-6 0-15,3-10 5 16,3-7-4-16,6-3 5 15,5-9 2-15,13-14-5 16,9-1-3-16,0 2-1 16,12 8 1-16,15 7-4 15,12 7 4-15,5 11 0 16,0 26 5-16,-3 11 4 16,-8 10 19-16,-3 6-16 0,-2 5-5 15,-1-6-4-15,3-2-3 16,4-15-20-16,8-24-95 15,16-22-142-15,5-29-183 16</inkml:trace>
  <inkml:trace contextRef="#ctx0" brushRef="#br0" timeOffset="43833.3">4318 11727 469 0,'0'0'311'16,"0"0"-164"-16,0 0 1 15,-111-31-96-15,73 31 1 16,-1 2-16-16,3 25-14 16,0 8-17-16,5 9-6 0,7 5 0 15,8 1-5-15,13-3 4 16,3-11-5-16,16-7-22 16,17-13-32-16,3-13 33 15,6-3-18-15,5-26 27 16,1-10 10-16,-3-6 12 15,-8-5-4-15,-10 0 1 16,-8 5 13-16,-10 12 40 16,-4 13-12-16,-5 14 14 15,0 3 0-15,0 0-31 16,0 20-25-16,0 13-7 16,-5 13 7-16,-1 16-12 15,3 5 12-15,3 6-81 16,0-4-58-16,15-7-135 0,18-20-202 15</inkml:trace>
  <inkml:trace contextRef="#ctx0" brushRef="#br0" timeOffset="44238.27">4664 12082 839 0,'0'0'87'15,"0"0"133"-15,0 0-105 16,0 0-50-16,0 0-65 0,0 0-9 16,15-2-5-16,10-3-35 15,8 5-19-15,0 0-18 16,-5 15-2-16,-7 12 15 16,-9 7 9-16,-9 2 24 15,-3-2 35-15,0-5 5 16,-6-10 0-16,-3-3 17 15,6-8 25-15,0-8 32 16,3 0 1-16,0 0 6 16,0-8 14-16,6-20-32 15,15-13-46-15,13-5-17 16,2-1 6-16,1 14-18 0,-4 8 12 16,-3 14-7-1,-5 8 5-15,-4 3-10 0,-6 21-2 16,-7 21-5-16,-8 17-24 15,0 15 12-15,-11 8-64 16,-8 0-105-16,-1-12-171 16</inkml:trace>
  <inkml:trace contextRef="#ctx0" brushRef="#br0" timeOffset="44451.34">5462 12402 797 0,'0'0'146'16,"0"0"-44"-16,0 0 15 0,0 0-97 15,0 102 4-15,0-46 12 16,0 6-36-16,0 4-4 16,-6-6-15-16,4-11-81 15,2-19-86-15,0-27-129 16,2-9-92-16</inkml:trace>
  <inkml:trace contextRef="#ctx0" brushRef="#br0" timeOffset="44724.03">5635 12114 491 0,'0'0'193'0,"0"0"96"15,0 0-164-15,0 0-119 0,0 0 5 16,0 0-22-16,-40 43 9 15,40-30-2-15,0-7 3 16,3-3-9-16,13-3 8 16,-1 0 2-16,0-12 4 15,-3-8 23-15,-5-7-24 16,-4-1 3-16,-3 0 8 16,0 3-14-16,-7 8 12 15,-5 9 25-15,-2 5-34 16,-2 3-3-16,-3 11-21 15,7 12-79-15,1 7-97 16,8-8-248-16</inkml:trace>
  <inkml:trace contextRef="#ctx0" brushRef="#br0" timeOffset="45257.75">6069 11622 952 0,'0'0'58'16,"0"0"220"-16,0-76-170 15,28 50-108-15,11 6-9 16,7 0 9-16,4 7-4 16,-6 10-17-16,-5 3-30 0,-9 9-12 15,-11 21 4 1,-10 15 0-16,-9 15 20 0,-1 8 39 15,-23 7-3-15,-3 0 3 16,-1-5-2-16,8-7 5 16,7-7-4-16,7-16 1 15,6-10-8-15,0-11 4 16,12-9-2-16,12-4 2 16,7-6 4-16,5-6 0 15,-2-14 6-15,-4-2-3 16,-12 5-3-16,-5 6 7 15,-10 8 2-15,-3 3 26 16,0 0 0-16,0 14-27 16,-10 23-6-16,-5 11 8 0,-3 10 37 15,6 6-17-15,6 3-14 16,6 1 3-16,0-1 6 16,12-8-24-16,0-9 12 15,-3-11-13-15,-9-6 0 16,0-7 4-16,-33 1-1 15,-19-3-3-15,-14-5-5 16,-8-8-41-16,8-11-18 16,8 0-30-16,16-20-87 15,23-24-219-15</inkml:trace>
  <inkml:trace contextRef="#ctx0" brushRef="#br0" timeOffset="45474.46">7395 11836 1082 0,'0'0'129'16,"0"0"67"-16,0 0-101 16,0 0-78-16,0 0-17 15,97-10-2-15,-36 10-10 16,11 0-34-16,-1-3-108 15,-5-9-73-15,-15-2-161 16,-14-3-248-16</inkml:trace>
  <inkml:trace contextRef="#ctx0" brushRef="#br0" timeOffset="45633.38">7404 12078 829 0,'0'0'161'0,"0"0"87"15,0 0-155-15,0 0-93 16,0 0-4-16,100 7-10 16,-21-10-79-16,6-18-156 15,-9-9-305-15</inkml:trace>
  <inkml:trace contextRef="#ctx0" brushRef="#br0" timeOffset="46366.83">10199 11595 788 0,'0'0'93'0,"0"0"-16"15,0 0 39-15,0 0-71 16,0 0-31-16,96-78 3 16,-32 28-16-16,-9 0-1 15,-13 1 6-15,-15 9-6 16,-17 10 0-16,-10 11 0 16,0 12 19-16,-21 7-19 15,-16 5-7-15,-13 29 1 0,-3 13 6 16,-1 14 6-16,5 6-3 15,13 5-3-15,11-2 11 16,7-10-11-16,15-4 0 16,3-6-1-16,0-11-1 15,0-6-3-15,0-6-4 16,0-11-12-16,0-3 21 16,0 0-10-16,-12-6 10 15,-13 3 3-15,-5-6 1 16,-6-4 3-16,0 0-5 15,2-9-2-15,7-5 13 16,11 3-12-16,13 2 21 0,3 5 6 16,0-2 3-16,12 3-31 15,22 3 0-15,4 0-12 16,6 16 12-16,-1 18 0 16,-4 12 1-16,-9 13-1 15,-5 7 1-15,-8 6 2 16,-1 1-3-16,-4-4-13 15,3-12-20-15,0-8-47 16,12-18-50-16,13-22-183 16,24-9-243-16</inkml:trace>
  <inkml:trace contextRef="#ctx0" brushRef="#br0" timeOffset="46770.9">11045 11773 767 0,'0'0'55'0,"0"0"135"16,0 0-117-16,0 0-45 16,-97-52-10-16,60 56-14 15,-2 28-8-15,-3 18-2 16,7 9 6-16,12 1-4 15,14-5 5-15,9-8-2 16,6-14-1-16,20-16-11 16,12-13 12-16,7-4-1 15,4-17 2-15,0-17 11 16,-7-1-5-16,-3-9-3 0,-12 1 10 16,-8 6 4-16,-4 5 21 15,-11 13-16-15,1 12 30 16,-5 4 4-16,0 3-39 15,0 3-17-15,0 23-20 16,0 17 7-16,-6 13 3 16,0 6-8-16,0-1-83 15,6-9-23-15,0-9-117 16,12-20-188-16</inkml:trace>
  <inkml:trace contextRef="#ctx0" brushRef="#br0" timeOffset="47117.33">11379 12085 643 0,'0'0'241'0,"0"0"-47"16,0 0-10-16,0 0-116 16,0 0-4-16,0 0-64 15,24-34-4-15,4 18 0 16,2 6-41-16,1 7 1 15,-5-1-1-15,-7 4-13 16,-4 4 22-16,-6 9 9 0,-9 7 10 16,0 10 12-16,-6 2 7 15,-24 8-2-15,-7-1 5 16,0-2-5-16,4-4 12 16,9-3 12-16,6-14-4 15,8-9 21-15,10-4-25 16,0-3-11-16,10 0-5 15,23 0 4-15,15 0-15 16,17 0-58-16,4-6-112 16,4-5-134-16</inkml:trace>
  <inkml:trace contextRef="#ctx0" brushRef="#br0" timeOffset="47614.61">12386 12250 641 0,'0'0'308'0,"0"0"-253"16,0 0 106-16,0 0-116 0,0 0-33 15,0 0-10-15,-9 89 5 16,-9-33 19-16,-7 7-26 15,-2-3-13-15,0-2-62 16,9-8-81-16,12-22-216 16</inkml:trace>
  <inkml:trace contextRef="#ctx0" brushRef="#br0" timeOffset="48008.91">13572 11846 1202 0,'0'0'4'0,"0"0"103"15,0 0-42-15,0 0-64 16,0 0-1-16,-118-66-17 16,54 87-1-16,-2 18 10 15,11 14 5-15,10 4-3 16,12-2 1-16,20-2 0 15,13-14 4-15,6-13-29 16,31-12-11-16,11-14 22 16,10-3 17-16,5-27-1 15,-2-6-2-15,-6-7 5 16,-6-1 19-16,-10 5 8 16,-12 6 9-16,-12 13 5 15,-9 11-9-15,-6 9 28 0,0 0-46 16,0 13-14-16,-9 24-6 15,-14 12-6-15,-2 17 12 16,-2-1-43-16,8-4-78 16,7-5-72-16,12-14-191 15,9-15-186-15</inkml:trace>
  <inkml:trace contextRef="#ctx0" brushRef="#br0" timeOffset="48331.77">13876 12123 933 0,'0'0'215'16,"0"0"8"-16,0 0-131 16,0 0-67-16,0 0-25 0,0 0-9 15,0 67-3-15,0-27 12 16,0-4-41-16,0-3-19 16,9-7-22-16,9-12 19 15,10-14-37-15,8 0 55 16,3-23 34-16,4-7 12 15,-1-4-1-15,-6-2 9 16,-8 0 14-16,-4 10 37 16,-11 9-4-16,-7 11 44 15,-6 6 8-15,0 0-54 16,0 0-54-16,0 20-5 16,4 22-7-16,7 17 4 0,7 11 7 15,1 9-86-15,7 0-23 16,-7-9-111-16,-2-13-259 15</inkml:trace>
  <inkml:trace contextRef="#ctx0" brushRef="#br0" timeOffset="48496.7">14753 12421 421 0,'0'0'665'0,"0"0"-483"16,0 0-4-16,0 0-144 15,0 0-34-15,0 0-26 16,-6 102-42-16,-10-38-109 0,2-2-70 16,1-6-209-16</inkml:trace>
  <inkml:trace contextRef="#ctx0" brushRef="#br0" timeOffset="49036.08">15894 11860 559 0,'0'0'115'16,"-34"-75"56"-16,19 50 45 16,-3 9-144-16,0 12-15 15,-17 4-55-15,-8 28-2 16,-8 15-7-16,-2 15 3 15,7 6 1-15,13-1-3 0,18-5-3 16,12-15 7 0,3-9-29-16,15-18 4 0,22-13 19 15,17-3 8-15,12-29 8 16,1-7-7-16,-4-10 8 16,-8-4-3-16,-12-3-3 15,-11 10 19-15,-9 10 37 16,-14 13 9-16,-6 16 26 15,-3 4-35-15,0 0-47 16,0 27-12-16,0 19-20 16,0 21 20-16,0 12 0 15,0 3-17-15,0-1-82 16,0-10-108-16,4-19-140 16,22-18-246-16</inkml:trace>
  <inkml:trace contextRef="#ctx0" brushRef="#br0" timeOffset="49381.28">16455 12160 777 0,'0'0'172'16,"0"0"-52"-16,0 0 25 16,0 0-108-16,0 0-11 15,0 0 10-15,-6 11-29 16,-23 19-6-16,-10 16 6 15,-10 12 9-15,4 9 3 16,9-5-19-16,9 1 0 0,15-13 0 16,9-10-4-16,3-15-19 15,19-15-45-15,20-10 4 16,9-10 25-16,2-19-27 16,-5-4 6-16,-15-1 52 15,-18 2 8-15,-12 8 7 16,0 5 0-16,-32 9 10 15,-10 10-10-15,-10 7-7 16,-4 22-3-16,4 10-26 16,7 5-114-16,9-4-161 15,17-8-286-15</inkml:trace>
  <inkml:trace contextRef="#ctx0" brushRef="#br0" timeOffset="49636.27">17420 12329 820 0,'0'0'119'0,"0"0"-39"15,0 0 48-15,0 0-108 0,0 0-19 16,3 126 4 0,-22-55-5-16,-7 8-62 0,-3-1-86 15,3-9-195-15</inkml:trace>
  <inkml:trace contextRef="#ctx0" brushRef="#br0" timeOffset="50085.74">18206 11833 461 0,'0'0'138'16,"0"0"-81"-16,-6-86 199 15,-9 64-175-15,-7 11-4 16,-11 11-35-16,-12 1-42 16,-12 31 9-16,1 18-11 15,7 6 5-15,10 7 0 16,12-3-3-16,18-2-6 16,9-14 3-16,6-10-41 15,24-16-20-15,9-18 17 16,10 0 24-16,3-29 23 15,-4-4 11-15,-1-7-8 16,-6-4 35-16,-11 2 10 0,-13 6-1 16,-8 13 10-16,-7 12-14 15,-2 11 42-15,0 0-55 16,0 17-30-16,-15 24-16 16,-3 15 15-16,-1 9 1 15,4 1-9-15,4 1-33 16,4-4-71-16,7-8-56 15,12-18-222-15</inkml:trace>
  <inkml:trace contextRef="#ctx0" brushRef="#br0" timeOffset="50882.49">18634 12299 500 0,'0'0'99'0,"0"0"90"0,0 0-53 15,0 0-82-15,0 0-31 16,0 0 3-16,-103 69-22 15,87-40 2-15,1 4-8 16,10-2 2-16,5-5-1 16,9-7-25-16,17-9-36 15,14-5 14-15,-1-5 21 16,3 0 3-16,-3-17 12 16,-9 0 2-16,-8-3 6 15,-9 0 4-15,-13-5 1 16,0-2 23-16,-6-7-10 15,-17-5 23-15,0-7 29 16,-3-4-40-16,13-3 30 0,7 3-5 16,6 9-3-1,3 7-10-15,19 8-25 0,11 9-12 16,6 8-2-16,0 9 1 16,-2 0-14-16,-6 12 9 15,-8 14 0-15,-14 4 1 16,-9 6 1-16,-6 5 3 15,-23 7 2-15,-8 0-2 16,-4 0-12-16,2-1-45 16,3-4-61-16,6-7-120 15,18-19-220-15</inkml:trace>
  <inkml:trace contextRef="#ctx0" brushRef="#br0" timeOffset="51084.8">19506 12250 1055 0,'0'0'99'16,"0"0"-85"-16,0 0 78 16,0 0-81-16,-31 118-7 15,3-58-4-15,-11 1-27 16,-3 3-119-16,-1-8-78 15,4-9-348-15</inkml:trace>
  <inkml:trace contextRef="#ctx0" brushRef="#br0" timeOffset="51385.12">20522 12293 545 0,'0'0'363'0,"0"0"-338"16,0 0 71-16,0 0-96 16,0 0-73-16,0 0-56 15,149 6-162-15</inkml:trace>
  <inkml:trace contextRef="#ctx0" brushRef="#br0" timeOffset="51544.94">21183 12276 681 0,'0'0'243'15,"0"0"-234"-15,0 0-18 16,0 0-38-16,102 0-128 16,-40-4-298-16</inkml:trace>
  <inkml:trace contextRef="#ctx0" brushRef="#br0" timeOffset="51678.58">21792 12198 822 0,'0'0'21'16,"0"0"92"-16,0 0-71 0,0 0-42 16,98-48-246-1,-37 21-231-15</inkml:trace>
  <inkml:trace contextRef="#ctx0" brushRef="#br0" timeOffset="52179.82">22627 11354 308 0,'0'0'632'0,"0"0"-521"15,0 0 47-15,0 0-126 16,0 0-32-16,128-56-9 15,-50 50-7-15,-9 6-43 16,-14 0 1-16,-18 13 32 16,-18 20-21-16,-19 19 4 0,-6 14 27 15,-31 14 12-15,-18 2 8 16,-6 1-8-16,-4-7 10 16,10-3-5-16,13-10-1 15,15-10-6-15,17-11 5 16,10-11 1-16,7-9 3 15,23-11 13-15,14-5 17 16,9-6 10-16,9 0-31 16,-7-10-3-16,-7-4 15 15,-16 1-12-15,-14 6-4 16,-13 4 13-16,-5 3-12 16,-8 4-9-16,-20 29 10 0,-14 11-10 15,-7 14 31-15,0 2 0 16,4 6 4-16,8-1-8 15,14 8-23-15,12 9 17 16,11-2 16-16,0-10-36 16,-3-15 5-16,-8-18-5 15,-14-11-1-15,-17-6 0 16,-23 0-14-16,-22-10-12 16,-28-7-72-16,-30-3-62 15,-31-26-222-15</inkml:trace>
  <inkml:trace contextRef="#ctx0" brushRef="#br0" timeOffset="53408.52">28414 2760 704 0,'0'0'88'16,"0"0"12"-16,0 0 0 16,0 0-97-16,0 0 0 15,110 0 3-15,-48 0-5 16,3 0 10-16,6 0-11 15,-6-8-7-15,-2-6-18 16,-8-1-65-16,-18 2-59 16,-16 7-52-16,-21 6 33 15,-12 0 49-15,-35 25-8 16,-21 15 83-16,-14 7 44 0,-5 3 3 16,3-2 27-16,8-3 37 15,18-10 68-15,22-9-23 16,15-12-16-16,15-9-15 15,6-5 23-15,8 0-31 16,31 0-36-16,24-16 13 16,18-2-3-16,10 0-37 15,0 3-10-15,-2 2-39 16,-8-1-204-16,-15-5-182 16</inkml:trace>
  <inkml:trace contextRef="#ctx0" brushRef="#br0" timeOffset="54041.2">29586 2302 558 0,'0'0'114'16,"0"0"42"-16,0 0-22 15,0 0-64-15,0 0-5 16,0 0-30-16,63-48-30 16,-35 24 1-16,-3 1-6 15,-6 0 3-15,-4 2 3 0,-8 0-4 16,-1 0 1-16,-4-1 0 16,-2 3 6-16,0 1-7 15,0 2 9-15,-6 6 1 16,-7 3 14-16,-4 3-26 15,-7 4 0-15,-7 0-1 16,-5 6-5-16,-2 14 5 16,4 7-6-16,9 7 7 15,10 5-6-15,11 3 4 16,4 2 1-16,1 4 0 16,18 3-1-16,1 2 1 15,-2-1-8-15,-6-4-6 0,-5-5 13 16,-7-4-9-16,0-3 11 15,-13 1 0-15,-15-1 0 16,-8 0 7-16,-5-6-7 16,0-9 0-16,8-8 6 15,13-8-6-15,9-5 0 16,9 0 13-16,2-9-4 16,0-12-9-16,2 1-3 15,9 6 3-15,0 5-4 16,2 7 4-16,4 2-5 15,2 20-5-15,-1 19 3 16,0 19 4-16,-5 7 0 16,-3 5 1-16,0-7-2 15,-3-9-28-15,8-10-13 16,9-15-21-16,17-16-70 0,21-13-90 16,9-19-179-16</inkml:trace>
  <inkml:trace contextRef="#ctx0" brushRef="#br0" timeOffset="54372.58">30103 2363 756 0,'0'0'126'0,"0"0"81"16,0 0-141-16,0 0-46 16,-103-20-20-16,66 53 1 15,-4 12 6-15,8 7-6 16,13 1 3-16,13-3-4 0,7-6-1 15,11-7 1-15,19-14-13 16,6-16-24-16,5-7 25 16,0-10-10-16,-5-16 22 15,-4-8 13-15,-5-4-7 16,-6 4-1-16,-6 9 13 16,-6 11 5-16,-6 9 22 15,-3 5-15-15,0 0-15 16,0 5-15-16,0 26-15 15,0 13 9-15,0 16 5 16,0 3-24-16,0-3-63 16,0-8-115-16,0-18-265 15</inkml:trace>
  <inkml:trace contextRef="#ctx0" brushRef="#br0" timeOffset="54545.54">30388 2709 913 0,'0'0'120'16,"0"0"30"-16,0 0-111 16,0 0-31-16,10 87-8 15,8-33 8-15,-6 1-2 16,-5-9-6-16,-7 0-95 16,0-6-117-16,-11-13-229 15</inkml:trace>
  <inkml:trace contextRef="#ctx0" brushRef="#br0" timeOffset="54718.5">30801 2862 983 0,'0'0'67'16,"0"0"17"-16,0 0-76 15,-9 97-16-15,-5-44 7 16,-6-2-53-16,0-4-65 15,-2-11-160-15,7-13-144 16</inkml:trace>
  <inkml:trace contextRef="#ctx0" brushRef="#br0" timeOffset="55056.55">31385 2414 814 0,'0'0'3'15,"-86"-12"149"-15,40 12-146 16,-5 21-6-16,5 11-4 16,7 6 1-16,12 1-1 15,15 0-1-15,12 2-18 16,12-7-34-16,26-9-12 16,12-19 0-16,4-6 3 15,-2-14 20-15,-6-15 32 16,-5-3 14-16,-10 1 13 0,-7 7 40 15,-11 7 31-15,-8 7 59 16,-4 8-35-16,-1 2-35 16,0 0-40-16,0 9-33 15,0 23-21-15,-6 11 18 16,-1 12-8-16,5 7-80 16,2-2-76-16,20-9-151 15,19-12 68-15</inkml:trace>
  <inkml:trace contextRef="#ctx0" brushRef="#br0" timeOffset="55356.59">31688 2772 672 0,'0'0'43'0,"0"0"140"16,0 0-150-16,0 0-15 15,0 0-18-15,0 0-31 16,14-25-32-16,19 24-24 15,1 1 7-15,-7 0 17 16,-2 0 12-16,-12 11 4 16,-11 3 18-16,-2 4 19 15,-10 6 10-15,-15 2 31 16,-1-1 72-16,-4 0 14 16,3-2-21-16,6-6-20 15,9-4-37-15,8-5-23 0,4-3-15 16,4 0-1-16,29-3-9 15,21-2-1-15,14 0-136 16,9-21-201-16</inkml:trace>
  <inkml:trace contextRef="#ctx0" brushRef="#br0" timeOffset="55529.38">32174 2816 793 0,'0'0'133'0,"0"0"84"16,0 0-98-16,0 0-37 15,0 0-22-15,0 0-48 16,0 39-12-16,0 1 0 16,-6 13 0-16,-5 8-6 15,-1-3-97-15,-6 3-87 16,0-13-96-16,3-17-251 0</inkml:trace>
  <inkml:trace contextRef="#ctx0" brushRef="#br0" timeOffset="55879.6">32579 2439 481 0,'0'0'139'0,"0"0"-121"16,-108-33 65-16,68 36-83 0,3 21 0 15,7 7 0 1,9 6-4-16,9-1 2 0,11 0 2 15,1-3-1-15,19-5-23 16,17-11-13-16,4-13 30 16,-1-4-32-16,-2-4 35 15,-7-18 3-15,-6-5 2 16,1 1 32-16,-7-1 47 16,-4 8-21-16,-7 11 46 15,-6 6-29-15,-1 2-19 16,0 0-27-16,0 10-30 15,-4 19-9-15,-6 10 8 16,-1 11-5-16,1 4-37 16,10 1-107-16,0-3-103 15,27-12-137-15</inkml:trace>
  <inkml:trace contextRef="#ctx0" brushRef="#br0" timeOffset="56270.81">32841 2738 500 0,'0'0'87'16,"0"0"90"-16,0 0-90 15,0 0-64-15,0 0-23 16,0 0-8-16,57-44-52 16,-27 38 16-16,-5 6 13 15,-10 0 15-15,-6 0 0 0,-3 0-14 16,-2 0 3-16,1 6 9 15,-2 10-3-15,0 0 21 16,-2 0-6-16,-1-1 6 16,0-3 0-16,0-1 10 15,0-2 15-15,0 0 16 16,0-5 3-16,-1-3-16 16,1-1-20-16,0 3-4 15,0 4 4-15,9 2-8 16,7 4 4-16,-1 1-1 15,-3 3 1-15,-11 5-7 16,-1 4 3-16,-23 6 0 16,-21 2-2-16,-18 1 2 0,-17 0-90 15,-18-9-85 1,-17-9-187-16</inkml:trace>
  <inkml:trace contextRef="#ctx0" brushRef="#br0" timeOffset="56489.98">30768 3605 736 0,'0'0'138'0,"0"0"-84"0,0 0-26 15,0 0-28-15,79 21-27 16,-16-21-140-16,8-2-142 16</inkml:trace>
  <inkml:trace contextRef="#ctx0" brushRef="#br0" timeOffset="56623.09">31441 3616 443 0,'0'0'156'0,"0"0"-156"16,0 0-45-16,109 2-229 15</inkml:trace>
  <inkml:trace contextRef="#ctx0" brushRef="#br0" timeOffset="56750.57">32045 3587 416 0,'0'0'235'16,"0"0"-233"-16,0 0-2 16,0 0-188-16,0 0-201 15</inkml:trace>
  <inkml:trace contextRef="#ctx0" brushRef="#br0" timeOffset="57238.49">32498 3434 614 0,'0'0'175'16,"0"0"-16"-16,0 0 5 15,0 0-124-15,0 0-40 16,0 0-1-16,64-84-22 16,-34 75-23-16,-6 9 5 15,-6 0-14-15,-6 11-21 16,-8 18 19-16,-4 13 29 15,-4 8 21-15,-19 7 6 16,-3 0 2-16,-4-2 20 16,6-7-5-16,3-8 9 15,9-8-25-15,6-11 0 16,5-7-7-16,1-9 7 0,0-2 0 16,12-3 1-16,11 0 6 15,3 0 21-15,-4-3 1 16,-5 1 29-16,-11 2-46 15,-5 0 45-15,-1 0-10 16,0 16-30-16,-4 20-16 16,-7 15 42-16,1 13-1 15,2 0-7-15,2 4-27 16,0 3-7-16,0-3-1 16,-5 0 0-16,-3-8-15 15,-11-9 3-15,-14-7-27 16,-18-9 6-16,-17-2 22 0,-20-5-23 15,-29-3-33-15,-27-3-88 16,-34-3-158-16,-31 0-135 16</inkml:trace>
  <inkml:trace contextRef="#ctx0" brushRef="#br0" timeOffset="58511.6">8557 14364 232 0,'0'0'26'16,"0"0"99"-16,0 0-2 15,0 0-43-15,0 0 23 16,0 0 6-16,-43 0-26 16,43 0-14-16,0 0-13 15,0 0-9-15,0 0-9 16,4 0-34-16,22 0 3 15,23 0 2-15,15 0-9 16,5 0-2-16,2 0-37 16,-13 0-75-16,-16 5-94 0,-21 9-80 15,-21 6-74 1</inkml:trace>
  <inkml:trace contextRef="#ctx0" brushRef="#br0" timeOffset="58662.28">8436 14726 274 0,'0'0'115'0,"0"0"86"16,0 0-34-16,0 0-98 16,0 0-36-16,0 0-27 15,151-30 21-15,-62 10-21 16,10 3-6-16,-5 8-117 16,-6-4-205-16</inkml:trace>
  <inkml:trace contextRef="#ctx0" brushRef="#br0" timeOffset="59337.7">10268 14073 415 0,'0'0'106'16,"0"0"-105"-16,0 0 93 15,0 0 37-15,0 0-67 0,0 0-19 16,36-14 1-16,-8-12-9 16,12-10-13-16,5-6-20 15,4-5-4-15,-7-3 7 16,1 4-3-16,-13 3-4 15,-12 9 9-15,-12 12-7 16,-6 8 12-16,0 11-5 16,-21 3-1-16,-12 3-8 15,-10 21-3-15,1 12 3 16,2 13 0-16,6 9 1 16,7 3 3-16,6 1-4 15,9-1 4-15,6-2 1 16,6 0-5-16,0-3 0 15,0-5-3-15,3-6 6 0,3-8-6 16,-4-5 0-16,-2-5-7 16,0-1 7-16,-8 1-16 15,-13-1 12-15,-9 1 0 16,-6-8-6-16,4 1 7 16,-1-9-7-16,7-5 13 15,10-6 2-15,3 0-2 16,7-6 0-16,3-8-1 15,3-1-7-15,0 1 0 16,6 7-6-16,7 4 9 16,2 3 1-16,6 6-5 0,4 17 9 15,-1 10 7-15,-3 14 12 16,-3 7 13-16,0 7-15 16,-1 3-3-16,6 1-1 15,-2-1-13-15,3-9-18 16,6-9-73-16,1-17-127 15,18-15-76-15</inkml:trace>
  <inkml:trace contextRef="#ctx0" brushRef="#br0" timeOffset="73198.16">11272 14209 56 0,'0'0'18'15,"0"0"5"-15,0 0 27 16,0 0-30-16,0 0 2 16,0 0-1-16,0 0 4 15,0 0-15-15,0 0 6 16,0 0-2-16,0 0-2 16,0 0 6-16,0 0-5 15,0 0-3-15,0 0 14 16,0 0-14-16,0 0 3 15,0 0-4-15,0 0-5 16,0 0-2-16,0 0-2 0,0 0 0 16,0 0 6-1,0 0-6-15,0 0 0 0,0 0 0 16,0 0 2-16,0 0 2 16,0 0-4-16,0 0 0 15,0 0 13-15,0 0-13 16,0 0 0-16,0 0 8 15,0 0-7-15,0 0 2 16,0 0-3-16,0 0 0 16,0 0-3-16,0 0 5 15,0 0-2-15,0 0 0 16,0 0 3-16,0 0-3 16,0 0 0-16,0 0 1 0,0 0 3 15,0 0-4 1,0 0 0-16,0 0 1 0,0 0 0 15,0 0 0-15,0 0-1 16,0 0 0-16,0 0 0 16,0 0 0-16,0 0 0 15,0 0 2-15,0 0-1 16,0 0-1-16,0 0 0 16,0 0 0-16,0 0 0 15,0 0 0-15,0 0 0 16,0 0 0-16,0 0 0 15,0 0-1-15,0 0 1 0,0 0-6 16,0 0 6 0,0 0-18-16,0 0-9 0,0 0-5 15,0 0-22-15,0 0 4 16,0 0 16-16,0 0 8 16,0 0 10-16,0 0-6 15,0 0-2-15,0 0-6 16,0 0-13-16</inkml:trace>
  <inkml:trace contextRef="#ctx0" brushRef="#br0" timeOffset="80781.35">11158 14146 39 0,'0'0'100'16,"0"0"-2"-16,0 0 1 15,0 0 8 1,0 0-22-16,0 0 14 0,0 0-3 15,0-63-31-15,0 50-2 16,0 2-20-16,0-2-11 16,0 6 21-16,0-2-18 15,0 2-2-15,0 0-1 16,0 0-16-16,0 4 12 16,0 3-2-16,0 0-6 15,0 0 8-15,0 0-28 16,0 0-2-16,0 17-6 15,0 30 7-15,-4 22 1 16,1 21 4-16,-3 8-3 16,3 0 8-16,-3-1-9 15,3-4 0-15,-3-7 7 16,1-14-6-16,4-13 4 0,-1-19-3 16,1-11-2-16,1-12 19 15,0-7-12-15,0-8 9 16,0-2 11-16,0 0-1 15,0 0 4-15,0 0-15 16,0 0-2-16,0 0-1 16,0-5-12-16,0-2-27 15,-3 7-37-15,3 0-69 16,0 20-154-16,3 9-242 16</inkml:trace>
  <inkml:trace contextRef="#ctx0" brushRef="#br0" timeOffset="81625.09">12129 14815 252 0,'0'0'59'15,"0"0"-14"-15,0 0 72 0,0 0-48 16,0 0-28-16,0 0 11 16,14-15-29-16,-14 15 1 15,0 0 19-15,0 0 7 16,0 0 8-16,0 0 9 15,0 0-6-15,0-3 11 16,0 1-39-16,-8-3-6 16,-2-5-20-16,-2 0-5 15,3-3 1-15,-3-7 1 16,6-4 1-16,3-10 3 16,3 0-7-16,0 0 1 0,0 10 6 15,9 7-8 1,3 12-1-16,-3 5-3 0,3 0-10 15,2 13 13-15,-1 17-11 16,0 7 9-16,-7 5 1 16,-6 1-7-16,0-7 2 15,-9-2 5-15,-4-9 4 16,-3-9 2-16,8-5-2 16,2-8-2-16,3-3 18 15,3 0 8-15,0 0 8 16,-3-23 24-16,0-12-58 15,3-2 2-15,0 7-2 0,0 13 0 16,0 12-4 0,0 5-3-16,0 0-2 15,6 25-10-15,0 12 8 0,1 8 5 16,-6 2-1-16,-1-7-9 16,0-4 14-16,-1-12 2 15,-6-9 0-15,4-5-1 16,3-10 2-16,-3 0 5 15,3 0 8-15,-3-20 21 16,0-17 5-16,3-10-40 16,0 0-5-16,0 8 5 15,0 15 5-15,0 8 35 16,3 9-9-16,0 7-23 16,6 4-8-16,4 18-19 0,4 18 19 15,-4 19-4-15,-10 11-10 16,-3 5 6-16,-9 0-24 15,-10 0-3-15,-5-13-1 16,6-6-44-16,1-10-66 16,13-19-174-16,4-17-212 15</inkml:trace>
  <inkml:trace contextRef="#ctx0" brushRef="#br0" timeOffset="84477.69">13308 14120 89 0,'0'0'74'15,"0"0"18"-15,0 0 5 0,0 0-25 16,0 0 9-16,0 0 17 15,0 0 16-15,-17-67 3 16,17 67-29-16,0 0 3 16,0 0-36-16,0 0-21 15,0 0-3-15,0 0-21 16,0 3-5-16,0 24-4 16,0 15 1-16,0 17 45 15,0 12-13-15,-2 7-9 16,1 5 10-16,-4-4-7 15,0 4-6-15,2-11 3 0,0-11-10 16,3-12 19 0,-3-9-18-16,3-11 0 0,0-12 12 15,0-10-16-15,0-5-3 16,0-2 2-16,0 0-9 16,0 0 20-16,0 0-16 15,0 0-5-15,-3 0-2 16,3 0-24-16,-3 0-61 15,3-6-70-15,0-2-60 16,0-1-174-16</inkml:trace>
  <inkml:trace contextRef="#ctx0" brushRef="#br0" timeOffset="85405.15">15150 14657 638 0,'0'0'88'0,"0"0"-20"16,0 0 125-16,0 0-46 15,0 0-98-15,0 0-28 16,-17-66-16-16,14 66 2 16,2 0-7-16,-2 0-5 15,0 0 2-15,0 0-5 16,0 1 5-16,0 2 3 0,3-3 0 16,0 0 15-16,0 0-7 15,0-11 19-15,-3-15 10 16,0-10-37-16,0-7 0 15,3 10-12-15,0 12-8 16,0 12 20-16,3 9-15 16,0 0 3-16,3 9-6 15,1 16 4-15,3 8 11 16,-7-2 3-16,-3 3 0 16,0-7-1-16,-3-4 5 15,-7-9-4-15,6-6 7 16,1-7-1-16,3-1 20 15,0 0 0-15,0 0 7 0,-3-20 28 16,0-16-61 0,0-3-3-16,3 5 0 0,0 14-8 15,0 11 9-15,0 9-8 16,6 0-6-16,4 20 4 16,5 6-9-16,-1 13 21 15,-8 0 0-15,-6-5 3 16,0-1-2-16,0-5-1 15,-3-14 2-15,0-6 10 16,0-5-9-16,3-3 6 16,0 0 23-16,0-6 3 15,0-21 23-15,0-17-32 0,0-5-18 16,0 7-12 0,0 12 4-16,0 16 0 0,0 11-3 15,0 3 1-15,3 3-14 16,6 28-12-16,1 21 25 15,-4 20-6-15,-6 8 7 16,-5 12-14-16,-21 4-11 16,-1-6-36-16,-3-8 13 15,5-10-15-15,13-15-40 16,12-14-62-16,0-26-209 16</inkml:trace>
  <inkml:trace contextRef="#ctx0" brushRef="#br0" timeOffset="86381.25">16115 14083 19 0,'0'0'41'15,"0"0"-15"-15,0 0 4 0,0 0 9 16,0 0 6 0,0 0 10-16,0-30-4 0,0 30-2 15,0-3 17-15,0-4-22 16,0 3 9-16,0 1 3 15,0 0 13-15,0 3-18 16,0 0-14-16,0 0-22 16,0 0-1-16,0 0-14 15,0 0 0-15,0 0 0 16,0 0 0-16,0 0 0 16,0 0 0-16,0 0 1 15,0 0 9-15,0 0-6 16,0 0 6-16,0 0 29 15,0 0-7-15,0 0 4 16,0 0-4-16,0 0-17 16,0 17 6-16,0 22-15 0,0 14 68 15,6 17 0-15,-3 5-22 16,0 4 6-16,-3 1-21 16,0-7-21-16,0-8 11 15,0-4-19-15,0-15-6 16,0-10 14-16,0-6-14 15,0-11 1-15,0-5-3 16,0 1-7-16,6 2-15 16,1 0-138-16,-1-13-126 15,1-4-299-15</inkml:trace>
  <inkml:trace contextRef="#ctx0" brushRef="#br0" timeOffset="86810.89">17550 14676 614 0,'0'0'208'0,"0"0"-39"16,0 0-9-16,0 0-77 16,0 0-29-16,0 0-33 15,-14 6-18-15,9 23-3 0,-3 17 0 16,2 12-5 0,0 9-24-16,6-2-111 0,0-8-74 15,15-24-225-15</inkml:trace>
  <inkml:trace contextRef="#ctx0" brushRef="#br0" timeOffset="87192.06">18218 13914 649 0,'0'0'135'15,"0"0"-47"-15,0 0 112 16,0 0-99-16,0 0-54 16,0 0 10-16,-22-36-43 15,19 38-8-15,3 26-6 16,0 19 4-16,0 17 22 15,0 26 25-15,0 10-33 16,0-2 24-16,0 0-25 16,0-14-12-16,0-18-1 15,-3-10-2-15,-2-16 1 16,0-4-3-16,4-10 0 0,-1-6-7 16,2-3-51-16,0-7-134 15,2-10-89-15,19-3-336 16</inkml:trace>
  <inkml:trace contextRef="#ctx0" brushRef="#br0" timeOffset="87508.88">19122 14598 398 0,'0'0'402'0,"0"0"-333"15,0 0 110-15,0 0-53 16,0 0-72-16,0 0-49 15,-24 84 22-15,6-33-16 16,-5 6-8-16,0 8-3 16,-3 2-77-16,7-5-138 15,6-19-330-15</inkml:trace>
  <inkml:trace contextRef="#ctx0" brushRef="#br0" timeOffset="88042.56">20275 14545 645 0,'0'0'150'16,"0"0"35"-16,0 0-34 15,0 0-53-15,0 0-23 16,0 0-5-16,-23 0-17 16,23 0-27-16,0 6-16 15,0 11-10-15,17 10-7 16,12 8-60-16,15-6-166 16,8-14-152-16</inkml:trace>
  <inkml:trace contextRef="#ctx0" brushRef="#br0" timeOffset="88211.95">20952 14587 1088 0,'0'0'129'16,"0"0"-119"-16,0 0 0 15,0 0-10-15,0 0-59 16,0 0-87-16,106 8-69 15,-54-8-345-15</inkml:trace>
  <inkml:trace contextRef="#ctx0" brushRef="#br0" timeOffset="88375.8">21526 14543 828 0,'0'0'142'16,"0"0"-80"-16,0 0 66 15,0 0-97-15,0 0-31 16,0 0-14-16,84 2-16 16,-39-8-159-16,1-14-194 15</inkml:trace>
  <inkml:trace contextRef="#ctx0" brushRef="#br0" timeOffset="88999.46">23221 13874 645 0,'0'0'19'0,"0"0"182"15,0 0-41-15,-10-83-78 16,10 71-20-16,10 1-62 16,9-2-1-16,11-2-5 15,4 4-26-15,5 0-18 16,3 3-17-16,-5 7-1 0,-7 1 34 16,-12 0 12-1,-4 4 21-15,-6 29-4 0,-7 17 10 16,-1 15-3-16,-12 15 29 15,-14 5 11-15,0-2 3 16,6-4-26-16,1-7-5 16,11-16 5-16,8-11-17 15,0-13 0-15,10-9 5 16,8-12-2-16,6-5 23 16,4-6-4-16,2 0 2 15,-2-11 5-15,-8-1-12 16,-7 2 9-16,-8 7 1 15,-5 3 2-15,0 0-3 16,0 3-28-16,-8 22-4 16,-10 16 4-16,0 12 9 0,4 9 2 15,3-6-11-15,9 0 5 16,2-3-4-16,0-6-1 16,0-4 0-16,6 0 0 15,-2-6 0-15,-4-3-6 16,0 0 1-16,-21 2-11 15,-21 2 13-15,-24-1-32 16,-31 8-53-16,-27-6-53 16,-30 3-149-16,-23-1-243 15</inkml:trace>
  <inkml:trace contextRef="#ctx0" brushRef="#br0" timeOffset="94917.99">27525 3961 282 0,'0'0'41'16,"0"0"-11"-16,0 0 113 15,0 0-77-15,0 0 7 16,0 0 21-16,0 0-31 16,28-47-28-16,-28 54-35 15,-7 27-5-15,-9 23 5 16,-8 19 30-16,-6 13-19 15,0-2 4-15,0-2-15 16,7-12 0-16,8-11 4 16,7-17-2-16,8-17-2 15,0-12 9-15,0-7 5 16,21-5 29-16,21-4 31 0,19 0-3 16,15-2-36-16,6-12-35 15,6 3 0-15,-3 2-2 16,-4 1 1-16,-8 1-3 15,-12-4-20-15,-18 1 4 16,-15-3 15-16,-10-5-53 16,-15-7 44-16,-3-8-27 15,-17 0-51-15,-15 5 12 16,-5 6 47-16,-1 10 32 16,7 1 1-16,9 5 3 15,9 2 23-15,11 4 26 16,2-1-17-16,0 1 3 15,6 0-9-15,13 8-14 16,10 14 23-16,4 13-11 16,-1 6-24-16,-6 12-3 0,-10 15 0 15,-16 15-1-15,-30 11-1 16,-47 1-116-16,-43-4-144 16,-30-10-88-16</inkml:trace>
  <inkml:trace contextRef="#ctx0" brushRef="#br0" timeOffset="96041.46">24773 14601 985 0,'0'0'74'0,"0"0"15"15,0 0 7-15,0 0-14 16,0 0-54-16,0 0-7 15,-3-23-5-15,64 27-7 16,32 5 31-16,20-2-40 16,11-7 2-16,0 0-6 15,-6-7-37-15,-9-12-9 0,-13-2 3 16,-18-4 10 0,-15-6 18-16,-19-1-26 0,-21-6-10 15,-17 2 14-15,-6-3-31 16,-36 9 7-16,-12 7 30 15,-2 6 21-15,11 9 14 16,14 4 29-16,15 1 18 16,10 0 8-16,0 1-30 15,0 0 2-15,26-5-4 16,14 1-9-16,17 2 9 16,5 1-22-16,0 3 3 15,-4 0 4-15,-10 7 4 16,-7 10 7-16,-11 11-17 15,-16 6-2-15,-14 8 0 16,-12 9-22-16,-26 4-8 0,-9-1 19 16,-2 1-17-16,-1-6 12 15,0 0 16-15,-1-8-27 16,3-1-62-16,5-10-98 16,13-15-309-16</inkml:trace>
  <inkml:trace contextRef="#ctx0" brushRef="#br0" timeOffset="97743.89">27610 13981 509 0,'0'0'31'0,"-50"-98"-9"15,30 59 138-15,7 17-21 16,1 8-25-16,3 14-47 16,-6 7-29-16,-15 32-2 15,-12 24-31-15,-2 21 4 16,5 8-9-16,19-6 0 15,20-7 2-15,3-10-2 16,33-20-7-16,12-17-3 0,11-27-29 16,10-13 10-16,8-33 9 15,-2-23-1-15,-3-7 16 16,-14-7 2-16,-15 3 6 16,-14 8 11-16,-13 18-11 15,-10 23-1-15,-4 17-2 16,-2 9 0-16,0 22 0 15,0 18-22-15,0 6 22 16,0 7 5-16,5-10-5 16,14-10-6-16,4-13-8 15,4-10-44-15,1-10-6 16,1-8 1-16,-3-20 7 0,-6-8 16 16,-10-8-40-16,-10-6 61 15,0-5 19-15,-20 1 14 16,-7 12 62-16,2 13-13 15,5 17 19-15,1 12-18 16,4 15-51-16,4 24-12 16,7 7-2-16,4 4-2 15,15-11 2-15,20-12-10 16,10-15-1-16,6-12 12 16,-3 0 4-16,-1-16 11 15,-6-14 20-15,-7-5 12 16,-2-2 2-16,-6-3-35 0,-5 2 18 15,-7 11 4 1,-6 10-18-16,-5 10 13 16,2 7-26-16,6 4-5 0,9 16-2 15,10 12 0-15,4 2 2 16,4-1 8-16,-2-11-5 16,-2-7-1-16,-5-10-2 15,-4-5 0-15,3 0 8 16,2-22 0-16,8-12 2 15,7-12 13-15,-1 0-13 16,-1 10 10-16,-10 9 3 16,-13 17-20-16,-6 10-3 15,-5 0-3-15,1 17-15 0,-1 12 18 16,3 5 1 0,4-5-1-16,4-12-20 0,5-11-17 15,9-6 17 1,4-27 6-16,4-12 7 0,5-7 7 15,-6-4 3-15,-4-3 1 16,-6-3 8-16,-7 0 33 16,-9 10 10-16,-9 16-12 15,-5 11 33-15,-1 14 12 16,0 5-45-16,0 0-43 16,0 0-5-16,-6 15-6 15,1 7 4-15,5 2 3 16,10 2-6-16,21 1 10 15,19-1-18-15,16 4 0 0,5-2-4 16,-10-3 16-16,-22-8-12 16,-21-5-35-16,-18-2 25 15,-2 7 23-15,-29 5-12 16,-17 9 10-16,-11-2-39 16,2-8-3-16,9-12 25 15,15-9-17-15,23-21 9 16,10-34 12-16,41-28-146 15,22-23-33-15,15-9 52 16,2 9 52-16,-5 11 95 16,-11 31 55-16,-13 25 126 15,-10 22 40-15,-9 17-80 16,-3 3-52-16,-2 31-22 0,-1 19-17 16,-2 25-17-1,-11 18-32-15,-12 14 1 0,-1 5-4 16,-31 1-26-16,-15-11-68 15,0-22-19-15,6-26-25 16,16-25 14-16,15-25-52 16,9-7-124-16</inkml:trace>
  <inkml:trace contextRef="#ctx0" brushRef="#br0" timeOffset="98425.55">29879 13634 558 0,'0'0'263'16,"0"0"-11"-16,0 0-136 15,0 0-70-15,0 0-39 16,0 0-7-16,-10-17-18 16,50 14-37-16,18 1 26 0,15-3-89 15,3-5-42 1,-7-4 1-16,-11 2-57 0,-15-5 155 16,-15-3 57-16,-16 8 4 15,-7 1 87-15,-5 8 46 16,-3 3 23-16,-16 0-55 15,-7 10-64-15,-4 17 8 16,5 8 3-16,4-1-21 16,14-2-12-16,7-2-15 15,0-10-2-15,16-7-12 16,16-12-23-16,9-1-8 16,3-11 5-16,2-15-32 0,-4-4 61 15,-4-4-8-15,-4 3 15 16,-11 4 4-16,-5 7 11 15,-9 11 33-15,-8 9 24 16,1 0-23-16,-1 0-42 16,4 15-3-16,2 9 0 15,4-1 8-15,-1 0-7 16,3-6 5-16,4-4-6 16,5-7-4-16,10-6 1 15,5 0-19-15,8-9 7 16,3-11-6-16,-1-4-1 15,-5 5 16-15,-2-1-3 16,-4 0-1-16,-2 0-7 0,-1 0-16 16,-3-2 33-16,3-9 5 15,0-5 21-15,1-11 59 16,-1-6 0-16,-2-12-30 16,-3-4 18-16,-4-4-20 15,-2 7-8-15,-9 17 14 16,-6 22 11-16,-7 13 38 15,0 14-48-15,0 5-60 16,-17 37-10-16,-15 33 10 16,-10 35 6-16,-4 26 3 15,7 9-9-15,10-2 0 16,12-15-70-16,9-29-84 16,8-30-53-16,0-33-87 15,5-36-134-15</inkml:trace>
  <inkml:trace contextRef="#ctx0" brushRef="#br0" timeOffset="98576.39">31020 13637 427 0,'0'0'265'0,"0"0"25"15,0 0-82-15,0 0-71 16,0 0-47-16,0 0-19 16,34-40-71-16,40 21-10 15,25-5-90-15,6-2-103 16,-10-4-103-16,-10-4-193 0</inkml:trace>
  <inkml:trace contextRef="#ctx0" brushRef="#br0" timeOffset="100225.69">28116 15628 307 0,'0'0'585'0,"0"0"-532"16,0 0 44-16,0 0-5 15,0 0-78-15,0 0-14 16,0-40 0-16,60-19 12 15,14-20-6-15,2-14-4 16,-11-2-2-16,-19-1-6 0,-18 17 5 16,-19 20 1-16,-9 22 7 15,0 21 15-15,-16 16-2 16,-12 0-17-16,-13 26-3 16,-2 14-8-16,0 9 6 15,10-5 1-15,16-8-2 16,16-10-2-16,2-6-3 15,33-7-3-15,13-1 11 16,11-2 0-16,2 1 6 16,-5-4-4-16,-13 4-2 15,-12 4 0-15,-11-2-1 16,-15 6 1-16,-4 8 1 16,-16 2 4-16,-24 8 6 15,-5 1-8-15,-3-9-3 0,11-9 0 16,12-8-15-16,12-12-2 15,13-12-3-15,5-34-55 16,28-18-181-16,14-11 68 16,10 11 134-16,-6 13 54 15,-7 17 40-15,-12 15 61 16,-11 9 0-16,-6 9-40 16,-5 1-8-16,0 3 0 15,1 17-18-15,0 6-3 16,0 3-19-16,0 1 2 0,1-2 5 15,1-12-16-15,2-3 0 16,6-9-4 0,6-4 0-16,9-13 3 0,8-18-3 15,6-14-17-15,-3-8 3 16,-6-11-6-16,-8 2 18 16,-13 5 2-16,-9 17 1 15,-8 15 20-15,-3 19 3 16,0 6 4-16,0 0-28 15,0 14-2-15,0 21-16 16,-6 11 17-16,3 4-10 16,3-11 5-16,0-10-37 15,19-12-7-15,9-10-6 16,8-7-11-16,5-20 33 16,6-20 3-16,3-12-18 0,2-14 42 15,-2-8 7-15,-5-8 53 16,-7 3 34-16,-8 1 17 15,-11 11-7-15,-12 17-29 16,-5 19-6-16,-2 19 40 16,0 12-14-16,0 0-56 15,-5 14-18-15,-10 25-7 16,-1 21 29-16,-1 16 7 16,4 13-22-16,4 6 16 15,3 1-35-15,2-6-2 16,4-14 1-16,0-17 1 15,0-19-4-15,9-18 0 0,-5-12 2 16,1-10 2-16,-1 0 4 16,12-10 10-16,16-25 4 15,11-12-8-15,11-6-12 16,1 3-9-16,-9 18-19 16,-4 11 16-16,-9 15-9 15,-10 6-18-15,-3 0-9 16,-5 20 1-16,-6 7 9 15,-6 7 6-15,-3 4 1 16,-11 1 20-16,-22-2-14 16,-13-1 20-16,-10-2 3 15,-4-8 2-15,4-6 5 16,11-8 0-16,13-5 3 16,16-4 10-16,13-3-11 15,3 0-6-15,2-3-1 0,23-16-22 16,16-15 11-16,13-9-15 15,19-13-19-15,6-7 34 16,3-5-11-16,-4 1 16 16,-17 6 6-16,-18 7 2 15,-13 7-1-15,-14 10 4 16,-13 8 1-16,-3 9 34 16,0 7-3-16,-3 10-1 15,-4 3 17-15,4 0-22 16,2 0-14-16,-2 3-17 0,0 18 3 15,3 2 6 1,0 12-7-16,0 2 2 0,19 2-3 16,5 3-1-16,3-1-3 15,1-4-16-15,-4-8-23 16,-9-3 20-16,-6-9-18 16,-9-4 5-16,-2 3 27 15,-25 4 3-15,-14 1-6 16,-12-5-37-16,-6-3-55 15,1-5-64-15,4-8-199 16,17-14-196-16</inkml:trace>
  <inkml:trace contextRef="#ctx0" brushRef="#br0" timeOffset="101141.55">30518 14991 295 0,'0'0'264'0,"0"0"-226"16,0 0 111-16,0 0-38 16,0 0-84-16,0 0-11 15,-5 0-15-15,24 0 7 16,10 0 28-16,6-9-8 15,9-12-9-15,6-7-4 16,-1-4-14-16,-7 3-2 16,-12-2-1-16,-16 6 2 15,-14 2 8-15,0 3-8 16,-17 7 5-16,-14 7-8 16,-14 6 3-16,-6 6-6 15,-1 24 4-15,5 12-3 0,11 8 1 16,15 4 4-16,11-6-2 15,10-4-5-15,14-9 4 16,28-12-9-16,21-9 6 16,16-14 4-16,10 0-7 15,1-17-3-15,-6-9-9 16,-9-4 14-16,-17 7 5 16,-19 3 4-16,-16 11-1 15,-17 9 1-15,-6 0 17 16,0 0 22-16,-14 0-16 0,-16 7-4 15,-10 2-20-15,-3 1-1 16,7-3 3-16,11-4-1 16,10-3 13-16,10 0 18 15,5-17 7-15,0-16 0 16,18-16-40-16,13 0-3 16,5 5-1-16,-4 18 4 15,-12 10-3-15,-10 15 3 16,-7 1-4-16,-3 33-4 15,0 27 8-15,0 26 20 16,-14 16 7-16,-4 4-19 16,-4 3 8-16,1-10-16 15,3-12 8-15,6-23 21 0,3-27 3 16,8-20 5 0,1-11-9-16,0-6-11 0,1-9 17 15,26-28-8 1,15-22 1-16,12-24-12 0,2-16-15 15,-2-4-1-15,-11 1-2 16,-4 20-46-16,-12 21 17 16,-8 25-52-16,-3 16-60 15,-3 8-63-15,-2 2-216 16</inkml:trace>
  <inkml:trace contextRef="#ctx0" brushRef="#br0" timeOffset="102078.07">31535 14770 765 0,'0'0'121'16,"0"0"88"-16,0 0-66 15,0 0-110-15,0 0-31 16,0 0-2-16,-5 16-11 16,3 10 5-16,1 3 4 15,1-4-7-15,0-5-21 16,15-5-19-16,9-8-3 15,6-7-6-15,4 0 16 16,4-20 33-16,0-13 9 16,-5 0 0-16,-9-6 8 15,-6 2-3-15,-9 9-1 16,-5 11 14-16,-4 12 2 0,0 5-2 16,0 0-18-1,0 2-19-15,9 13 4 0,5 9 13 16,6-1 1-16,6-3-10 15,8-5-25-15,5-10-1 16,3-5-19-16,2 0-16 16,-5-20 39-16,-3-6-8 15,-3-2 24-15,-3-2-3 16,-2 4 13-16,-6 6 7 16,-5 7 5-16,-7 8 8 15,-1 5 33-15,1 2-41 16,3 15 0-16,0 8-3 0,5 0 3 15,1-6-5 1,-2-2 0-16,2-14-13 0,-1-3 7 16,1 0-9-16,4-7 15 15,-4-13-1-15,1-5-14 16,-7-4 11-16,-6 4 3 16,-4-1 2-16,-3 5 1 15,0 9-2-15,0 12 0 16,-6 0-14-16,-10 20 5 15,-8 15 9-15,0 9 4 16,3-1 2-16,11-3 6 16,7-7-12-16,3-11-2 15,13-9-4-15,17-13-19 0,8 0 25 16,6-16-2 0,3-10-8-16,0-11 9 0,1 2 1 15,1-2 2-15,-4 8-2 16,-7 5 1-16,-12 14 0 15,-7 7 4-15,-4 3-4 16,-4 0 12-16,-2 0-11 16,2 7 12-16,2 3 8 15,-1-5-3-15,1 2 0 16,1-4-18-16,-3-3 4 16,-2 0 21-16,-3 0-19 15,-1 0 1-15,-2 0 3 16,-3 0-5-16,0-6 4 15,0 0 8-15,-2-1-12 0,-14 6 19 16,-8 1-25-16,-10 0 0 16,-5 14 0-16,-4 16 6 15,4 7 6-15,7-5-10 16,13 1-1-16,13-6-1 16,6-8-52-16,15-6-48 15,19-13-15-15,11 0 23 16,9-20-49-16,1-9-117 15</inkml:trace>
  <inkml:trace contextRef="#ctx0" brushRef="#br0" timeOffset="102282.14">33104 14522 132 0,'0'0'316'16,"0"0"-272"-16,-112 56 135 15,82-26-73-15,11-1-57 16,10-2-24-16,9 0-22 15,0-5-6-15,1-2-5 16,18-10-38-16,4-3-22 16,7-7-5-16,4 0 6 15,2-7-34-15,0-6-59 16,-8 3 11-16,-10 3 1 16</inkml:trace>
  <inkml:trace contextRef="#ctx0" brushRef="#br0" timeOffset="102513.8">33080 15070 1150 0,'0'0'89'0,"0"0"32"16,0 0-10-16,0 0-111 16,0 0-10-16,0 0-93 15,-46-7-126-15,16 12-304 16</inkml:trace>
  <inkml:trace contextRef="#ctx0" brushRef="#br0" timeOffset="114807.2">12195 12718 4 0,'0'0'3'16,"0"0"-3"-16,0 0 0 16,0 0-4-16,0 0 1 15,0 0 3-15</inkml:trace>
  <inkml:trace contextRef="#ctx0" brushRef="#br0" timeOffset="119478.02">26551 8557 150 0,'0'0'44'16,"0"0"42"-16,0 0 47 15,0 0-64-15,0 0-6 16,0 0 17-16,0 0 27 15,2-53-3-15,20 5-50 16,5-16-22-16,1 0-23 16,-1-1-8-16,-5 6 4 15,-8 11-5-15,-8 12 5 16,-6 11-4-16,-3 11 1 16,-12 7 21-16,-7 7-6 15,-7 24-6-15,-3 29-11 16,0 22-2-16,4 19 2 15,11 0 0-15,9-8 1 0,8-7-1 16,0-12 0 0,1-11 0-16,14-7 0 0,-3-12 0 15,-2-4 0-15,-7-7-3 16,-3 1 6-16,0-7-7 16,-3 0 4-16,-13-2-4 15,-2-6 1-15,-6-3 2 16,0-6 1-16,0-3 0 15,6 0 0-15,7 0 4 16,6 0-4-16,5 0-4 16,0 0 2-16,2 5-11 15,17 7 5-15,9 8 8 0,5 6 0 16,3 3 27-16,1 5-20 16,1 10 2-16,2 1-9 15,3-1 0-15,9-5-17 16,8-7-57-16,5-11-71 15,6-21-26-15,3-17-101 16,-4-29 8-16</inkml:trace>
  <inkml:trace contextRef="#ctx0" brushRef="#br0" timeOffset="119799.37">27293 8632 143 0,'-17'-82'117'0,"-7"13"31"15,-3 24-48-15,4 17 23 16,-1 18-18-16,1 10-17 0,-4 4-28 15,-4 30-32-15,0 5-16 16,4 12 14-16,8-1-6 16,11 0-13-16,8-3-7 15,5-13 6-15,20-12-17 16,5-10 11-16,6-12-22 16,1 0 2-16,4-20 8 15,-5-13 12-15,-6-9 7 16,-10-5 0-16,-10 1 17 15,-10 4 22-15,0 9 4 16,0 16 5-16,0 13-2 16,0 4-20-16,0 7-33 0,0 24-30 15,15 19 25-15,4 11-10 16,5 4-67-16,3-4-69 16,4-15-124-16,2-13-103 15</inkml:trace>
  <inkml:trace contextRef="#ctx0" brushRef="#br0" timeOffset="120109.2">27709 8632 548 0,'0'0'220'16,"0"0"-78"-16,0 0 1 16,0 0-113-16,0 0-19 15,0 0-11-15,-24-2-5 16,25-2-12-16,16 0-70 15,5-3 14-15,8 1 57 0,-2 0 4 16,-4 6-30-16,-9 0 27 16,-8 0 12-16,-5 19 1 15,-2 11 2-15,-3 16 30 16,-18 5 43-16,-4 4-31 16,-2-7 1-16,7-7-9 15,7-12-21-15,12-15-13 16,1-8-3-16,37-6-68 15,27-25-61-15,27-18-54 16,15-10-203-16,4-3 261 16</inkml:trace>
  <inkml:trace contextRef="#ctx0" brushRef="#br0" timeOffset="120280.27">28493 8565 473 0,'0'0'242'15,"0"0"14"-15,0 0-126 16,0 0-59-16,0 0-9 15,0 0-62-15,-7 50 7 16,22-4-10-16,0 5 5 16,1-2-4-16,-1-6-52 15,4-11-92-15,5-13-57 16,8-19-71-16,0-11-84 16</inkml:trace>
  <inkml:trace contextRef="#ctx0" brushRef="#br0" timeOffset="120587.68">28803 8174 337 0,'0'0'131'0,"-38"-79"122"16,26 74-109-16,-5 5-56 15,-5 27-69-15,-6 13-12 16,-2 19-7-16,11 1 4 16,13-8-3-16,6-8-1 15,9-14-10-15,16-10-10 16,6-14 1-16,2-6-13 15,3-13 3-15,-4-16 19 16,-3-12 10-16,-7-8 4 16,-5-2 5-16,-5 2 2 0,-2 10 39 15,-6 22 5 1,-1 10-36-16,-1 7 10 0,1 7-29 16,5 26-3-16,6 17-3 15,7 13 6-15,5 2-16 16,4-6-90-16,2-13-82 15,0-19-293-15</inkml:trace>
  <inkml:trace contextRef="#ctx0" brushRef="#br0" timeOffset="120875.95">29263 8352 645 0,'0'0'27'0,"0"0"172"15,0 0-169-15,0 0-30 0,0 0-26 16,0 0-44 0,49-13 38-16,-13 9-29 0,-3 4-9 15,-8 0 13-15,-10 4 3 16,-7 15 21-16,-8 4 33 16,0 6 3-16,-11 2 61 15,-13 1 46-15,5-5 0 16,1-3-31-16,6-8-26 15,9-3-23-15,3-9-30 16,18-4-10-16,30 0-74 16,20-10-121-16,17-20-139 15</inkml:trace>
  <inkml:trace contextRef="#ctx0" brushRef="#br0" timeOffset="121113.68">29985 8210 465 0,'0'0'274'0,"0"0"-89"16,0 0-57-16,0 0-38 16,0 0-61-16,0 0 16 15,-19 9-9-15,19-7-32 16,0 0 4-16,0 1-8 16,0 11 0-16,0 9-2 15,0 13 6-15,0 4-4 16,0 3 5-16,0 0-5 0,0 2-13 15,11 1-75-15,4-2-65 16,3-12-155-16,-1-18-216 16</inkml:trace>
  <inkml:trace contextRef="#ctx0" brushRef="#br0" timeOffset="121707.26">30449 7740 147 0,'0'0'162'0,"0"0"-56"15,-79-83 60-15,53 71 14 0,-2 12-97 16,-3 6-18 0,1 28-61-16,3 21 1 0,9 12 7 15,12 5 0-15,6-1 0 16,3-9-2-16,18-10-10 16,4-18 0-16,5-17-5 15,3-12-14-15,0-5 5 16,-2-19 14-16,-1-15 4 15,-5-11 16-15,-8-12-10 16,-8-2 7-16,-9-1 19 16,0 4 8-16,0 15-11 15,-3 16 14-15,0 16-1 0,1 9-23 16,2 3-23-16,0 28-26 16,5 19 11-16,16 15 4 15,4 7-38-15,6-2-88 16,5-5-100-16,2-18-164 15</inkml:trace>
  <inkml:trace contextRef="#ctx0" brushRef="#br0" timeOffset="122007.63">30923 7969 637 0,'0'0'109'16,"0"0"95"-16,0 0-157 0,0 0-26 15,0 0-21-15,0 0-29 16,28-34-82 0,13 24 43-16,2 7-15 0,-4 3-37 15,-14 0 69-15,-10 0 9 16,-12 14-17-16,-3 11 20 16,-18 6 39-16,-10 6 21 15,-8-2 45-15,3 1 6 16,7-5 13-16,10-6-24 15,12-8-46-15,4-5-15 16,24-12-9-16,28 0-6 16,25-22 11-16,22-12-139 15,13-11-209-15</inkml:trace>
  <inkml:trace contextRef="#ctx0" brushRef="#br0" timeOffset="122499.77">31821 7000 488 0,'0'0'5'16,"49"-76"75"-16,6 30-31 16,6 0-11-16,-4 7-38 15,-6 8 3-15,-8 9-4 16,-12 6 1-16,-9 13-2 15,-14 3-13-15,-8 9-33 0,0 23-4 16,-16 11 52 0,-8 5 1-16,2-2 30 0,4-4-7 15,6-1 11-15,9 0 4 16,3 4-10-16,9 0-8 16,19-1-2-16,10-6 2 15,8-6-1-15,3-7-12 16,2-6 0-16,-8-2 1 15,-7 0-7-15,-12 0 11 16,-7 3 7-16,-11 2-13 16,-6 12 24-16,0 5 6 15,-17 7 5-15,0 3-1 0,4-2-18 16,7 5-1-16,6 0-9 16,0 0-10-16,15 3 12 15,13 5-15-15,3 4 0 16,2 3 3-16,-6-1-3 15,-13 1-6-15,-14-2-35 16,-23 6-78-16,-47-1-22 16,-43-5-106-16,-50-11-161 15</inkml:trace>
  <inkml:trace contextRef="#ctx0" brushRef="#br0" timeOffset="123249.76">25716 9096 214 0,'0'0'30'0,"0"0"18"16,0 0 90-16,-79-57-77 15,52 44-3-15,5 4 36 16,2 2-28-16,10 3 9 16,7 1 9-16,3 3-16 15,3 0-41-15,43 16-13 0,35 30-14 16,32 17 41-16,18 16 8 16,2 7-14-16,-6-4-6 15,-15-9-15-15,-14-7-14 16,-22-19 6-16,-21-15-9 15,-23-15 3-15,-16-6-16 16,-10-6-49-16,-6-5-93 16,0 0-69-16,-13-16-9 15</inkml:trace>
  <inkml:trace contextRef="#ctx0" brushRef="#br0" timeOffset="123669.29">26062 8758 337 0,'0'0'33'0,"0"0"77"16,0 0 109-16,0 0-85 15,0 0-10-15,0 0-16 16,-52-51-29-16,50 51-8 16,-4 5-29-16,-7 32-10 15,-2 22 12-15,-4 23-20 16,1 18 19-16,6 6-6 15,4 9 6-15,1 4 8 16,-2-2-24-16,0-7 2 16,-2-16 5-16,1-16-11 15,1-16 9-15,3-18-17 16,2-18-8-16,4-12 8 0,-2-8-12 16,2-6-1-16,0 0 7 15,0 0-7-15,0 2 22 16,0-2-24-16,-3 2 1 15,3-2 10-15,0 0-11 16,0 0 0-16,0 3-4 16,0-3 6-16,0 0-10 15,0 0-13-15,0 0-64 16,0 0-43-16,0 0-71 16,0-7-69-16,0-23-191 15</inkml:trace>
  <inkml:trace contextRef="#ctx0" brushRef="#br0" timeOffset="124023.66">24784 8642 239 0,'0'0'28'0,"0"0"113"16,0 0-56-16,0 0-23 15,0 0-14-15,0 0-19 0,41 94-18 16,18 5 131-16,8 38-63 16,8 39-14-16,2 32 13 15,2 23-21-15,-6 7-18 16,-4-16 0-16,-5-15-29 15,-7-31 1-15,-2-34-9 16,-8-33 5-16,-8-26-14 16,-6-25 7-16,-9-22-43 15,0-22-54-15,-6-14-151 16,-5-43-83-16</inkml:trace>
  <inkml:trace contextRef="#ctx0" brushRef="#br0" timeOffset="125665.29">24819 8857 555 0,'0'0'46'16,"0"0"-46"-16,-92-69 155 15,77 49-69-15,9 1-31 16,6-6-15-16,5-6-28 15,29-13-12-15,21-4 1 16,24-8-4-16,21-6-3 16,21-2 6-16,19-13 9 15,32-5-9-15,24-8 0 16,24-10-5-16,20-5 3 0,15-4-6 16,23-6-1-16,21-6-1 15,19 0 5-15,14-4-3 16,7 3 8-16,4 9-4 15,-4 12 5-15,-8 19-8 16,-18 11 7-16,-16 8-2 16,-19 7-5-16,-22 0-4 15,-34 2 4-15,-22-1-7 16,-33-1 4-16,-22-1-4 16,-23 2 4-16,-25 6 10 15,-16 8 0-15,-19 11 0 16,-14 8 0-16,-5 8 2 15,-8 5-2-15,-2 7 5 0,-4 2-5 16,-3 0 0-16,-3 5 3 16,-4 7-1-16,-5 2-2 15,-3-4 3-15,-7-1-2 16,-1-8 7-16,-1-1-5 16,4 3 9-16,4 1 13 15,11-2-10-15,7-1 24 16,8-1-8-16,0 0-20 15,-2 0 3-15,2 0-13 16,-1-7 2-16,1-3 21 16,3-4-20-16,6-4 6 15,9-2 7-15,4 0-12 0,2 2-4 16,-5 3-1-16,-12 6 1 16,-10 4-8-16,-9 2 7 15,-9 1-1-15,-6 2-4 16,-2 0 10-16,6 0-5 15,10 0 0-15,10 0 1 16,10 0 5-16,2 0-6 16,-1 0 0-16,-5 5 2 15,-6 6-2-15,-8 9-2 16,-5 16-5-16,-10 20 7 16,-4 19 8-16,-1 15 7 15,-1 12 9-15,8 13-1 16,9 11 2-16,5 19-1 0,9 3-10 15,4 2-5 1,1-2 20-16,5-13 8 0,0-4-9 16,1-6 6-16,-1-6-2 15,-2-5 3-15,-7-3-21 16,-10-6-10-16,-6-3 14 16,-5-12-18-16,-8-9 0 15,-4-8-3-15,-3-9 7 16,0-3-8-16,-7-10 3 15,-6-8 1-15,2-14 0 16,2-2 1-16,-3-11-1 16,3-3 0-16,-3-2 1 0,-9-2-4 15,-10 4 3 1,-21 3 0-16,-20-4-6 0,-22-3-5 16,-19 4 2-16,-15-2-5 15,-11 3-6-15,-16 4 3 16,-9 2 6-16,-6 9-1 15,-14 2 8-15,1 8-16 16,-13 3-2-16,-10 5-3 16,-10 9-26-16,0-2 22 15,4 5 4-15,11 0-1 16,11-6 6-16,4-1-21 16,-8-5 5-16,-6-4 24 15,-7 7 2-15,-5 0-5 16,5 3-20-16,2 2 0 15,5-1 30-15,11-3 8 0,22-4-3 16,18-5 7-16,30-8 13 16,17-4 1-16,11 0-11 15,9-5-9-15,6-1 13 16,3-5-5-16,4 1 2 16,4 1 1-16,0-5-11 15,0-3 4-15,-1 3-1 16,2-7-2-16,2 2 5 15,2 2-7-15,5-1 0 16,10 2 11-16,2 0 4 16,2 0-4-16,1 2-11 15,-3 1 4-15,1 0-4 0,2 2 1 16,-3 1-1-16,1-1 0 16,4-2 2-16,3-4 1 15,4 0-3-15,5-3 0 16,-4 0 1-16,0 1-1 15,-1-1 0-15,-2 1 0 16,2-1 0-16,0-2 0 16,2-2 0-16,5 1 0 15,2-4 14-15,3-3-5 16,1 0 12-16,-2 0 10 16,-2 0-26-16,-6 0-5 15,-5 6-2-15,-4 5-2 16,-7 2 0-16,0 4 4 0,2 0-5 15,3-2 1 1,6-1 5-16,12-4-6 0,6-4 5 16,11-5 0-16,4-1-7 15,0 0 4-15,0 0-44 16,1-9-63-16,19-16-125 16,6-11-107-16</inkml:trace>
  <inkml:trace contextRef="#ctx0" brushRef="#br0" timeOffset="128088.48">27748 9665 383 0,'0'0'77'0,"0"0"8"0,0 0 103 15,0 0-129-15,0 0-46 16,0 0 4-16,0 0-8 16,101-34 14-16,-8 7 12 15,15 6-35-15,4 2-11 16,-1 9-81-16,-13 3-162 15,-26 4-91-15</inkml:trace>
  <inkml:trace contextRef="#ctx0" brushRef="#br0" timeOffset="128254.42">27880 9855 448 0,'0'0'92'16,"0"0"-4"-16,0 0 21 15,0 0-104-15,0 0-1 0,130-27 30 16,-25-2-14-16,14-4-20 16,6-4-190-16,-7-3-181 15</inkml:trace>
  <inkml:trace contextRef="#ctx0" brushRef="#br0" timeOffset="128777.62">29164 9269 494 0,'0'0'105'0,"0"0"-93"16,0 0 46-16,0 0-58 16,0 0-47-16,0 0 33 15,75-92-25-15,-37 53-5 16,-7 2 30-16,-9 1-1 15,-14 10 10-15,-8 9 5 16,0 6 1-16,-6 8 7 16,-14 3 1-16,-5 7-7 15,-1 17 0-15,3 6 24 16,4 10-3-16,6-2 23 16,7-4 1-16,5-8-29 15,1-1-9-15,0-5-4 16,15-1-5-16,4 0-1 15,0 1 1-15,-2-1 0 16,-7-1 0-16,-5 4-19 0,-5 3-5 16,0 3 5-16,-16 2 15 15,-3-8-9-15,-3-4 13 16,1-7-1-16,8-3 3 16,3-5-1-16,8-3 26 15,2 0 23-15,0-3-6 16,0-10-16-16,7-3-24 15,8 3 13-15,8 5-9 16,3 5 3-16,7 3 1 16,6 11-11-16,9 15-2 15,-2 11-6-15,-1 1-86 16,-8-4-61-16,-9-12-166 0</inkml:trace>
  <inkml:trace contextRef="#ctx0" brushRef="#br0" timeOffset="128952.32">29725 9230 574 0,'0'0'244'15,"0"0"-50"-15,0 0-104 16,0 0-90-16,0 0-12 16,0 0-16-16,8 80 0 15,10-25-76-15,-1-1-71 16,-3-9-141-16,1-14-123 15</inkml:trace>
  <inkml:trace contextRef="#ctx0" brushRef="#br0" timeOffset="129108.31">30283 9310 727 0,'0'0'178'15,"0"0"-134"-15,0 0-33 16,-18 89-3-16,17-46-8 15,1 4-32-15,0-5-70 16,3-9-105-16,1-7-108 16</inkml:trace>
  <inkml:trace contextRef="#ctx0" brushRef="#br0" timeOffset="129280.62">30771 9109 864 0,'0'0'142'16,"0"0"-74"-16,0 0-35 16,0 0-33-16,0 0-69 15,0 0-132-15,40 0-13 16,5 0 14-16,17-3-141 16</inkml:trace>
  <inkml:trace contextRef="#ctx0" brushRef="#br0" timeOffset="129430.26">31609 8897 489 0,'0'0'154'0,"0"0"-78"15,0 0 31-15,0 0-34 16,0 0-73-16,0 0-22 16,62-3-13-16,-19-1-81 15,0-6-187-15</inkml:trace>
  <inkml:trace contextRef="#ctx0" brushRef="#br0" timeOffset="129948.7">32369 8576 500 0,'0'0'77'16,"0"0"139"-16,0 0-62 15,0 0-47-15,0 0-28 16,0 0-41-16,-33-31-12 16,43 12-26-16,11-10-5 15,7-7-14-15,4-3-31 16,-1 6 12-16,-7 5 4 16,-6 12 15-16,-11 10 17 15,-4 6 0-15,-3 2-9 16,0 29-22-16,0 17 12 15,0 9 21-15,0-1 4 0,0-5-4 16,0-9 4-16,0-3-3 16,0-9-1-16,0-7 0 15,14-6-4-15,5-6 3 16,6-6 1-16,2-5 7 16,0 0 20-16,-4 0-21 15,-7-7 8-15,-7 1-3 16,-5 0-8-16,-4 6 8 15,0 0 13-15,0 0 2 16,-6 4-22-16,-6 14-4 16,-2 10 0-16,0 6 7 15,5 7-5-15,5 2-2 0,2 1-7 16,1-5-24-16,-4-3-30 16,-4 1-48-16,-10-8-52 15,-14-3-25-15,-21-3-3 16,-25-10-122-16</inkml:trace>
  <inkml:trace contextRef="#ctx0" brushRef="#br0" timeOffset="130745.43">27641 9269 75 0,'-107'120'3'16,"10"-3"-3"-16,9-5 36 15,15-15-19-15,13-13-17 16,14-19-18-16,18-22-17 16,10-20-18-16</inkml:trace>
  <inkml:trace contextRef="#ctx0" brushRef="#br0" timeOffset="181752.37">17479 3034 247 0,'0'0'26'15,"0"0"-26"-15,0 0 9 16,0 0-9-16,0 0-59 16,0 0-70-16,0 0 70 15</inkml:trace>
  <inkml:trace contextRef="#ctx0" brushRef="#br0" timeOffset="182159.1">20480 3338 37 0,'0'0'0'0,"0"0"-37"16</inkml:trace>
  <inkml:trace contextRef="#ctx0" brushRef="#br0" timeOffset="213229.46">3463 16182 32 0,'0'0'41'15,"0"0"47"-15,0 0 11 16,0 0 12-16,0 0-27 16,0 0-32-16,0 0-14 15,5-62-4-15,-19 62 7 0,1 11-18 16,1-5-1-16,6 0 6 16,1-1-22-16,1-2-5 15,1 3-1-15,3-1 0 16,0 0-4-16,0 0-28 15,-3 4-50-15,0 1-61 16,0-2-210-16</inkml:trace>
  <inkml:trace contextRef="#ctx0" brushRef="#br0" timeOffset="213963.75">3869 16840 617 0,'0'0'47'0,"0"0"-42"15,0 0 148-15,0 0-74 16,0 0-74-16,0 0 15 15,125-52-3-15,-74 26-6 16,-2-5-3-16,-10-1-3 16,-14-2 3-16,-11 5-4 15,-10-1-2-15,-4 10 13 16,-7 7-14-16,-13 6-1 16,-5 7 8-16,-8 10 8 15,-7 22-16-15,1 16-4 16,5 8 4-16,7-3 12 15,15 0-11-15,12-5-1 0,0-5 0 16,6 1-2-16,13-5 1 16,-2 2 0-16,-4-2 1 15,-7 2 4-15,-6 8-3 16,-10 4 0-16,-20-5 2 16,-6-1-1-16,-3-12 1 15,-1-6-3-15,3-14-3 16,7-10 3-16,6-5 5 15,6-8-5-15,6-15-8 16,5 0-6-16,7 6 14 16,0 4 0-16,4 13 0 15,22 0 0-15,9 20 0 0,18 13 2 16,5 12 9-16,0 5-6 16,-3-6 5-16,-10-2-10 15,-2-8-22-15,-7-6-58 16,-3-10-129-16,-2-11-69 15,2-7-57-15</inkml:trace>
  <inkml:trace contextRef="#ctx0" brushRef="#br0" timeOffset="214301.22">4546 16995 736 0,'0'0'51'0,"0"0"136"15,-109 4-80-15,64 16-66 16,4 9-12-16,14 4-29 0,9 4-5 16,10 2 3-16,8 2-6 15,0-10-16-15,14-2-24 16,19-9-4-16,7-11-18 16,12-9 1-16,2-9 44 15,-2-15 25-15,-13-6 8 16,-11-3 20-16,-13 4 49 15,-6 4 9-15,-9 8-1 16,0 8-7-16,0 6 1 16,0 3-31-16,0 0-48 0,0 15-5 15,0 16-20-15,0 13 16 16,0 9-31-16,3 3-85 16,0-1-89-16,0-6-205 15</inkml:trace>
  <inkml:trace contextRef="#ctx0" brushRef="#br0" timeOffset="214488.34">4822 17304 658 0,'0'0'224'16,"0"0"-134"-16,0 0 119 15,0 0-138-15,0 0-67 16,0 0-4-16,22 41-3 15,-11 0-5-15,-5 6-43 0,-6-1-108 16,0-3-161-16,0-9-286 16</inkml:trace>
  <inkml:trace contextRef="#ctx0" brushRef="#br0" timeOffset="-214693.16">5299 17374 686 0,'0'0'130'0,"0"0"-41"16,0 0 43-16,0 0-105 15,-43 107-24-15,43-64 11 0,0 0-14 16,13-9-6-16,10-7 4 16,7-10-49-16,-2-12-8 15,2-5-8-15,-3-10 22 16,-8-15 45-16,-7-3 1 15,-12-8 25-15,0 2 58 16,-9-4-29-16,-18 4 1 16,-7 3-15-16,1 13-24 15,-3 13 4-15,6 5-21 16,2 3-9-16,10 16-31 16,6 4-67-16,12-1-143 15,0-10-172-15</inkml:trace>
  <inkml:trace contextRef="#ctx0" brushRef="#br0" timeOffset="-214392.36">5432 17344 646 0,'0'0'69'0,"0"0"54"15,0 0-67-15,-28 105-40 16,37-64-10-16,16-4-1 15,8-8-5-15,7-15-16 16,5-11-46-16,4-3-32 16,-4-17-10-16,-9-15 36 0,-11-4 68 15,-10-3 41-15,-15-2 94 16,-6 2-24-16,-28-5-26 16,-8 12-37-16,-4 7-13 15,1 20 8-15,6 5-39 16,6 24-4-16,5 13-29 15,4 8-63-15,11 5-134 16,13-3-237-16</inkml:trace>
  <inkml:trace contextRef="#ctx0" brushRef="#br0" timeOffset="-213747.14">6445 17239 424 0,'0'0'112'0,"0"0"-66"15,0 0 217-15,0 0-123 16,0 0-68-16,40 80 1 16,-40-66-37-16,0-3-19 15,0 0 5-15,-3 3-17 0,-7-4 1 16,-1-3-5-16,-2-4-1 16,7-3-3-16,-3 0-8 15,0-6 2-15,3-17 9 16,3-13-14-16,3-1-2 15,0 4 15-15,15 6-10 16,3 15 9-16,1 5-5 16,-1 7-4-16,-3 9-2 15,-3 13 10-15,-6 9-6 16,-3 3 8-16,-3 2 1 16,0-4 3-16,-15-5-3 15,0-4-5-15,2-11 5 16,7-4 2-16,3-5-1 0,3-3 11 15,0 0-3 1,0-17 20-16,0-9-24 0,0-10-1 16,0 6-5-16,3 8 1 15,3 10-1-15,1 7 1 16,-4 5-4-16,6 0 2 16,0 16-16-16,9 11 18 15,-3 5 6-15,-2 4-4 16,-8 5 5-16,-5-1-1 15,-14 5-5-15,-23 2-2 16,-14 3-38-16,-23-2-76 16,-11 5-181-16,-6-9-268 0</inkml:trace>
  <inkml:trace contextRef="#ctx0" brushRef="#br0" timeOffset="-212945.52">7368 17111 194 0,'0'0'66'15,"0"0"114"-15,0 0-9 16,0 0 9-16,0 0-34 16,0 0-29-16,0-46-14 15,0 46-26-15,0 0-8 16,0 0-30-16,0 0-16 15,0 26-16-15,6 18-1 16,11 20-6-16,-1 15 21 16,0 0-17-16,-10-11 1 0,-1-5-5 15,-4-14-23-15,1-7-80 16,4-7-34-16,7-16-76 16,10-15-122-16,5-4-51 15</inkml:trace>
  <inkml:trace contextRef="#ctx0" brushRef="#br0" timeOffset="-212369.08">7440 17174 323 0,'0'0'97'16,"0"0"101"-16,0 0-36 15,-91-63-53-15,61 60-36 16,-6 3-22-16,2 3-12 16,1 23-22-16,3 18-4 15,8 19-10-15,8 12 7 16,14 5-5-16,0-10-5 0,17-8 2 16,17-14-1-16,6-13-1 15,8-15 0-15,1-11 3 16,-1-9 4-16,0-9 3 15,-5-21 13-15,-6-13 13 16,-7-6 9-16,-9-5-14 16,-13-10 7-16,-8 0 21 15,0-3-23-15,-14 14-9 16,2 17-3-16,2 22-3 16,4 14 17-16,3 9-38 15,1 37-25-15,2 15 20 16,0 16 4-16,0 6-1 0,14-4 2 15,8-10-11-15,5-3-41 16,9-11-75-16,16-11-67 16,6-17-145-16,11-24-259 15</inkml:trace>
  <inkml:trace contextRef="#ctx0" brushRef="#br0" timeOffset="-211791.22">7965 17500 116 0,'0'0'109'0,"0"0"69"16,0 0 7-16,0 0-20 16,0 0-1-16,0 0-52 15,4 9-41-15,-4 13-19 16,6 24-46-16,0 20 28 16,0 14 4-16,2-1-33 0,-1 4-5 15,2-8-5-15,6-5-90 16,9-11-91-16,6-25-215 15</inkml:trace>
  <inkml:trace contextRef="#ctx0" brushRef="#br0" timeOffset="-211497.16">8427 17674 750 0,'0'0'151'0,"0"0"-57"16,0 0 17-16,0 0-80 15,-82 114-18-15,69-63 2 0,13-3-14 16,0-7-1 0,10-6 0-16,17-8-12 0,6-17 7 15,4-10-26-15,5-20 1 16,1-19 14-16,-10-12 10 16,-11-7 6-16,-19-5 2 15,-6 3 4-15,-32 5 4 16,-4 16-5-16,-6 20 2 15,2 19-7-15,4 18-13 16,3 18-18-16,11 13-67 16,11 1-149-16,14-8-107 0</inkml:trace>
  <inkml:trace contextRef="#ctx0" brushRef="#br0" timeOffset="-211079.25">8761 17616 785 0,'0'0'126'16,"0"0"7"-16,0 0 5 15,0 0-114-15,0 0-21 16,0 0-3-16,69-29-3 16,-38 23-7-16,-1 6-52 15,0 0 12-15,-5 6-21 16,-5 11 11-16,-7 10 7 15,-4 2-25-15,-9 5 37 0,0 1 29 16,0 2 12-16,-9-5 4 16,-1 5 1-16,1-11 37 15,2-1 8-15,7-7-23 16,0-6-4-16,4-2-11 16,21-3 6-16,8 1 11 15,12-5-23-15,1-2 3 16,-1 4-6-16,-14 1 3 15,-7 1-6-15,-14 4 0 16,-10 9-9-16,-7 6 9 16,-23 13 12-16,-7 3 0 15,-2-2-3-15,3-5-6 16,6-7-3-16,8-13-71 16,10-15-136-16,12-7-228 0</inkml:trace>
  <inkml:trace contextRef="#ctx0" brushRef="#br0" timeOffset="-210866.17">9628 17481 189 0,'0'0'828'0,"0"0"-811"15,0 0 243-15,-3 75-103 0,-9-41-100 16,-6 7-10-16,-4 2-45 15,-1 3-2-15,1-3-20 16,9 2-114-16,10-12-87 16,3-9-133-16,13-21-298 15</inkml:trace>
  <inkml:trace contextRef="#ctx0" brushRef="#br0" timeOffset="-210417.51">10608 17219 501 0,'0'0'96'16,"0"0"67"-16,-48-101 66 15,23 67-123-15,-5 12-25 16,-3 14-3-16,-4 8-38 16,-3 22-37-16,-2 22-3 15,3 14-11-15,12 10 10 16,11-4-2-16,16-8 1 16,10-9-14-16,26-15-38 15,16-11-3-15,5-18 16 16,10-3 5-16,-6-20 25 15,-2-13 11-15,-7-4 1 0,-18-9 9 16,-10 0 23-16,-11 0 31 16,-10 6 16-16,-3 13-14 15,0 15-8-15,0 12-6 16,-6 9-52-16,-4 28-19 16,1 18 14-16,1 15-3 15,8 1-71-15,0 6-62 16,23-2-50-16,11-8-225 15</inkml:trace>
  <inkml:trace contextRef="#ctx0" brushRef="#br0" timeOffset="-210229.59">11412 17570 1032 0,'0'0'96'0,"0"0"74"16,0 0-69-16,0 0-90 15,0 0 11-15,-36 115 7 16,9-54-24-16,5 3-5 16,-2 0-44-16,9-3-115 15,9-6-78-15,6-15-245 16</inkml:trace>
  <inkml:trace contextRef="#ctx0" brushRef="#br0" timeOffset="-209930.4">11564 17665 749 0,'0'0'103'0,"0"0"-16"15,-67 104 73-15,52-62-103 16,6-4-16-16,6-1-27 16,3-8-5-16,0-8-9 15,16-7-7-15,13-14-21 16,8 0-31-16,2-24-1 15,-2-8-8-15,-4-4 37 16,-12-10 17-16,-12 0 14 16,-9 0 7-16,0 0 34 15,-17 17 2-15,-14 15 7 0,-9 14-8 16,-5 12-42-16,-1 19-1 16,7 15-22-16,10-5-79 15,19 3-104-15,10-14-208 16</inkml:trace>
  <inkml:trace contextRef="#ctx0" brushRef="#br0" timeOffset="-209592.9">12019 17570 913 0,'0'0'124'16,"0"0"13"-16,0 0-18 0,0 0-93 15,-82 84 13-15,73-46-21 16,6-1-16-16,3-6-4 16,0-5 2-16,15-10-33 15,9-8-15-15,5-8-25 16,6-2 25-16,5-20 24 16,2-12 23-16,-3-5-2 15,-5-1 6-15,-4 0 11 16,-6 11 50-16,-11 15 1 15,-10 11 8-15,-3 3-43 16,0 20-30-16,-7 21-6 16,-9 15 2-16,12 9 2 15,4 4-60-15,8 1-25 0,14-2-165 16,5-7-138 0</inkml:trace>
  <inkml:trace contextRef="#ctx0" brushRef="#br0" timeOffset="-209047.47">13272 17579 716 0,'0'0'253'0,"0"0"-248"15,0 0 144-15,0 0-76 16,0 0-44-16,-45 83 0 16,26-61-16-16,-2-2-11 15,6-4-2-15,6-10-2 16,6-3-23-16,3-3-3 16,0 0 9-16,15-14-16 15,10-11 24-15,5-8-6 16,0 2 14-16,-5 6-1 15,-8 8-3-15,-4 10 6 16,-10 7-5-16,-3 0-29 16,0 10-33-16,-6 7 9 0,-10 10 50 15,-5-5-1-15,6-5 9 16,-2-5 1-16,10-4 13 16,4-6 42-16,3-2 12 15,0 0 9-15,0-5 26 16,0-12-34-16,7-10-38 15,10 4 10-15,-2 4-10 16,-2 5-5-16,-2 11 5 16,-5 3-4-16,0 0-21 15,-6 27-5-15,0 7 0 16,0 13 2-16,-3 4-2 16,-20 6-26-16,-14 4-29 15,-3 6-59-15,-2-1-42 16,2-9-109-16,10-19-370 15</inkml:trace>
  <inkml:trace contextRef="#ctx0" brushRef="#br0" timeOffset="-208597.13">13988 17229 420 0,'0'0'553'16,"0"0"-517"-16,0 0 149 16,0 0-70-16,0 0-85 15,0 0 1-15,-79-60 9 0,49 60-29 16,-3 18-6-16,-4 24-5 16,1 16-7-16,3 12 6 15,11 1 1-15,11-4-4 16,11-14 2-16,11-6-21 15,20-16-18-15,8-12 8 16,1-11 4-16,2-8 18 16,0-13-6-16,-2-16 17 15,-8-5 6-15,-6-6-5 16,-13-7 17-16,-7-2 25 16,-6-6-10-16,0 12 14 15,0 10-20-15,-3 16 9 16,0 14 15-16,-1 3-44 0,-2 23-7 15,-1 13-9 1,4 14 5-16,3 2 1 0,0 2 3 16,0-3-19-16,0 0-55 15,13-1-61-15,-6-8-68 16,1-8-174-16</inkml:trace>
  <inkml:trace contextRef="#ctx0" brushRef="#br0" timeOffset="-207975.47">14347 17791 173 0,'0'0'208'15,"0"0"-95"-15,0 0 125 0,0 0-89 16,0 0-20-16,0 0-11 16,-3-11-11-16,3-3-29 15,6-6-17-15,14-3-28 16,6-1-14-16,9 4-19 16,2 6-4-16,-4 11 3 15,-1 3-4-15,-3 12-10 16,-11 23-13-16,-3 8-7 15,-12 4 6-15,-3 4-3 16,-17 3-16-16,-12-3 14 16,-13 0-3-16,-7-1 21 15,-5-8 8-15,5-9 8 0,7-16-2 16,9-7 2-16,13-10 0 16,10-9 5-16,6-17-5 15,4-8-2-15,4-1 0 16,16 11-3-16,2 7 3 15,2 17-2-15,2 0 4 16,6 10-2-16,4 18-3 16,0 4 1-16,5 4-85 15,5-4-90-15,7-7-128 16,-8-11 8-16</inkml:trace>
  <inkml:trace contextRef="#ctx0" brushRef="#br0" timeOffset="-207651.52">14822 17849 216 0,'0'0'534'0,"0"0"-436"15,0 0 91-15,0 0-131 16,0 0-34-16,0 0 8 16,-27 46 7-16,24-16-17 15,3 3-22-15,0 3 1 16,8-7-3-16,20-7-20 15,4-8-31-15,7-7 7 16,1-7 8-16,-2 0 13 16,-8-15 17-16,-11-6 8 0,-15-5 1 15,-4-4 5-15,0-3 3 16,-20-4 9-16,-6 10-18 16,-3 8 12-16,0 9-12 15,0 10-1-15,3 0-10 16,2 17-57-16,9 9-86 15,5-1-161-15,10-3-152 16</inkml:trace>
  <inkml:trace contextRef="#ctx0" brushRef="#br0" timeOffset="-207075.36">15469 17763 350 0,'0'0'131'16,"0"0"59"-16,0 0-21 15,0 0-66-15,0 0-18 16,0 0-23-16,-49 13-29 15,28 19-1-15,0 15 7 16,-2 9 0-16,9 10-5 16,5 6-17-16,9-6 2 15,6-6-7-15,19-9-11 16,14-17 1-16,8-6 2 16,11-15-4-16,10-13 3 15,2-3-3-15,-3-24-15 0,-16-10 12 16,-18-12-3-16,-26-7 6 15,-7-4 8-15,-40 1-8 16,-21 4 11-16,-11 16-11 16,-3 18 0-16,4 14-3 15,13 7-8-15,13 2 1 16,12 19-47-16,20 9-63 16,13 6-99-16,23 7-219 15</inkml:trace>
  <inkml:trace contextRef="#ctx0" brushRef="#br0" timeOffset="-206450.19">16656 17749 95 0,'0'0'338'0,"0"0"-225"16,0 0 120-16,0 0-88 16,0 0-61-16,0 0-25 15,-7 0-23-15,4 0-11 16,-3 0-10-16,0 0-12 15,0 0-3-15,0 0-2 0,-2-3-11 16,7-8 5-16,-1-4 4 16,2-11-10-16,0-3 14 15,2 1-2-15,13 6 2 16,-3 5 16-16,-3 9-16 16,1 8-1-16,4 0-5 15,-1 17-11-15,-1 12 12 16,-3 8 3-16,-3-5 2 15,-6-2 2-15,0-4-2 16,-6-4 0-16,-9-6 5 16,-1-4-2-16,2-5 16 15,1-7 10-15,5 0 0 0,7 0 26 16,1-10 1-16,0-17-16 16,0-5-18-16,13-5-22 15,7 7 9-15,-4 10 3 16,-4 11 1-16,-5 9 15 15,1 0-28-15,-2 17 4 16,-3 12-4-16,0 8 2 16,-3 6 2-16,0 0-3 15,-12 7-1-15,-8 2-7 16,3 4-50-16,-5 1-72 16,9-8-58-16,9-15-240 15</inkml:trace>
  <inkml:trace contextRef="#ctx0" brushRef="#br0" timeOffset="-206238.13">17575 17703 958 0,'0'0'130'15,"0"0"-128"-15,0 0 21 16,0 0-23-16,0 0-31 16,0 0-70-16,80 0-79 15,-32 0-342-15</inkml:trace>
  <inkml:trace contextRef="#ctx0" brushRef="#br0" timeOffset="-206077.2">18473 17726 748 0,'0'0'165'0,"0"0"-160"16,0 0-5-16,0 0-6 16,97-13-166-16,-39 9-212 0</inkml:trace>
  <inkml:trace contextRef="#ctx0" brushRef="#br0" timeOffset="-205918.28">19385 17832 545 0,'0'0'70'0,"101"6"204"16,-45-6-215-16,5 0-54 15,-1 0-5-15,3 0-105 16,1 0-202-16,2 0-190 15</inkml:trace>
  <inkml:trace contextRef="#ctx0" brushRef="#br0" timeOffset="-205370.82">20369 17154 610 0,'0'0'214'0,"0"0"-93"16,0 0 90-16,0-75-62 16,0 61-83-16,1-3-31 15,18 2-31-15,7 1 0 16,5 1-8-16,3 6 4 16,2 7-6-16,2 0 1 15,-9 10-26-15,0 14-4 0,-5 5-13 16,-9 7 13-16,-5 11 17 15,-4 6-4-15,0 7 22 16,-2 5-2-16,6-2 2 16,-3 0-3-16,-3-7 3 15,5-5-5-15,3-6 1 16,2-12 3-16,-1-7 0 16,2-9-3-16,-6-9 3 15,-4-3-5-15,-2-5 6 16,-3 0 6-16,0 0 9 15,0 0 1-15,0 0-6 16,0 0 28-16,0 2-25 16,0 5-8-16,-3 6-2 15,-2 11-2-15,3 9 23 16,2 8-2-16,0 7-19 0,0 9 2 16,0 8-1-16,7 6-4 15,-4-3 0-15,-3-10 0 16,0-9-1-16,-32-10-7 15,-19-10-14-15,-23-3-11 16,-29-13-44-16,-29-11-65 16,-21-2-235-16,-17 0-275 15</inkml:trace>
  <inkml:trace contextRef="#ctx0" brushRef="#br0" timeOffset="-204111.23">4792 17379 161 0,'0'0'59'0,"0"0"-37"16,0 0 99-16,0 0-54 15,0 0-14-15,0 0 17 16,48-52 16-16,-44 50 14 16,-1 1-20-16,-3 1-24 15,2 0-12-15,2 23-28 16,4 16 2-16,1 16 41 16,1 6-20-16,-7 4-4 15,-3-8-10-15,0-2-2 0,0-11 9 16,0-18-21-16,0-6-1 15,0-13-10-15,0-4-6 16,0-3 5-16,6 0-103 16,9-8-52-16,6-14-128 15,9-4-124-15</inkml:trace>
  <inkml:trace contextRef="#ctx0" brushRef="#br0" timeOffset="-203677.17">5137 17469 345 0,'0'0'91'0,"0"0"-1"15,0 0 51-15,0 0-77 16,0 0 7-16,0 0 13 0,0-10-13 16,-3 10-18-16,-8 0-17 15,-5 3-3-15,1 13-25 16,-3 6-2-16,0 7-3 15,5 12-3-15,4 4 7 16,7 2-6-16,2 0 1 16,0-7 1-16,17-6 1 15,2-12-4-15,8-9 0 16,-2-12 0-16,8-1 7 16,0-7-2-16,0-17 1 15,-2-5 7-15,-4-7-11 16,-5-3 3-16,-7 0-1 0,-10-2-1 15,-5 4 22-15,0 1-12 16,-20 10 10-16,-2 7 9 16,-2 8-8-16,-4 11-16 15,-2 0-8-15,5 6-18 16,2 13 3-16,8 5-44 16,9 3-38-16,6-1-47 15,0-2-106-15,21-10-56 16,12-6-78-16</inkml:trace>
  <inkml:trace contextRef="#ctx0" brushRef="#br0" timeOffset="-203287.14">5629 17408 262 0,'0'0'152'0,"0"0"-68"15,0 0 100-15,0 0-56 16,0 0-36-16,0 0-21 16,-36-19-27-16,24 41-27 15,-4 12-7-15,1 11 27 16,3 9-9-16,9 3-17 16,3 2-2-16,0-6-8 15,21-5 0-15,10-11-1 0,5-17 4 16,10-11-9-16,-4-9 4 15,1-9 1-15,-4-23 0 16,-8-8 0-16,-10-7 8 16,-9-2-2-16,-12-3 0 15,0 2 20-15,-16 4-13 16,-8 10 11-16,-6 8-6 16,-3 13-14-16,-1 15-4 15,0 2-20-15,-5 28-34 16,3 13-42-16,3 10-120 15,8 0-184-15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05:46:31.80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17473 3880 164 0,'0'0'8'16,"0"0"1"-16,0 0 93 15,0 0 3-15,0 0-33 16,0 0-17-16,-38-37-7 16,32 26-8-16,0-1 21 15,-10-8-9-15,-3 4-20 16,-1-2-1-16,-7 4-26 16,6 5-4-16,-2 5-1 15,9 3 0-15,5 0-2 16,3 1 5-16,6 0-4 15,0-2 1-15,0 2 0 0,0 0 11 16,0 0-9-16,0 0 0 16,0 0-2-16,3 0 0 15,20 2 2-15,18 7 18 16,20 2 9-16,21 0 6 16,18 0-15-16,21 1-8 15,16-5 0-15,19 2-5 16,19-2-4-16,22-4 0 15,15 2-1-15,6-3 4 16,13 1-5-16,6 2 3 16,6 0-2-16,0-1 0 15,-9 1-1-15,-10-3-1 16,-8 0 1-16,-9-2 7 0,-2 0-8 16,-1 0 1-16,-2 0-1 15,-8 0 0-15,-8 0 0 16,-2 0 0-16,-11 0 0 15,-6 6 4-15,-3 1-4 16,-11-1 0-16,-1 3-5 16,-2-4 9-16,-3 1-4 15,8-3 0-15,1 1 1 16,-6-4 1-16,1 0-2 16,-14 0 0-16,-1 0-2 15,-5 0 6-15,-5 1-8 16,-9 1 4-16,-2-2 0 15,-6 0 2-15,-11 0-2 0,-17 0 0 16,-17 0 0 0,-24 0 1-16,-13-2-2 0,-12 1 1 15,-5-3 0-15,-7 4 4 16,0-3-4-16,0 3 0 16,4 0 1-16,-4 0 1 15,1-2-2-15,-1 1-1 16,0 0 1-16,-3 1 2 15,0-2-1-15,0 2-1 16,0-1 0-16,0 1-1 16,0 0-3-16,1 0-2 15,1 0-22-15,-1 0-84 16,5 0-117-16,-1-7-58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05:42:10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4197 8000 395 0,'0'0'34'0,"0"0"81"15,0 0-9-15,0 0-37 16,0 0-12-16,0 0-19 15,0 0 1-15,0 0-18 16,0-9-15-16,0 9-6 0,0 24-23 16,15 15 8-1,13 18 12-15,2 6 6 0,3-1 3 16,-2-2-6-16,-1-11-132 16,-2-16-81-16,-5-22-85 15</inkml:trace>
  <inkml:trace contextRef="#ctx0" brushRef="#br0" timeOffset="196.97">4552 8028 147 0,'0'0'190'16,"0"0"-65"-16,0 0 56 16,0 0-56-16,0 0-39 0,0 0-8 15,-9-8-25 1,6 8-31-16,3 5-22 0,0 15-2 15,0 16-2-15,9 23-2 16,6 15-57-16,6-2-202 16,1-16-183-16</inkml:trace>
  <inkml:trace contextRef="#ctx0" brushRef="#br0" timeOffset="869.91">5641 8351 320 0,'0'0'22'15,"0"0"52"-15,0 0 73 16,0 0-65-16,0 0 11 16,0 0-23-16,-21-26-33 15,-4 26-3-15,-11 20-25 16,-6 10-8-16,2 2 1 15,10 0-2-15,15-3 0 16,12 0-8-16,3-6 3 0,24 4 0 16,13 0 0-16,11-5 5 15,9 2 5-15,1-4-1 16,-3 3 2-16,-6-1-6 16,-10 3 0-16,-11 4-5 15,-17 6-1-15,-11 5 6 16,-15 3 7-16,-31 10-3 15,-17-2 10-15,-12-5-10 16,-8-8-2-16,4-14 15 16,15-11-15-16,19-13 1 15,15-3 18-15,17-30-21 16,13-18-33-16,13-8-118 0,32-3-95 16,22 6-77-16</inkml:trace>
  <inkml:trace contextRef="#ctx0" brushRef="#br0" timeOffset="1896.38">5878 8678 181 0,'0'0'252'16,"0"0"-144"-16,0 0 54 15,0 0-64-15,0 0-63 16,0 0-25-16,6 87 16 16,3-41 9-16,7-2-30 15,4-2 0-15,5-7 2 16,2-11-6-16,3-8 0 15,-2-12-1-15,5-4-1 0,3-12-4 16,1-19 2 0,-3-8-1-16,-1-3 4 0,-12-2 2 15,-3 1 8-15,-9 4 0 16,-3 14-2-16,-6 10 26 16,0 11-13-16,0 4-21 15,0 16 0-15,0 15-34 16,0 15 34-16,0 7 0 15,4-7 0-15,16-6-6 16,2-10-27-16,8-18-39 16,9-12 21-16,4-9 3 15,5-28 26-15,-2-16-36 16,-4-13-15-16,-8-1 73 16,-10-8 2-16,-8-3 80 0,-7-6 66 15,-9 11-30-15,0 17-16 16,0 19 11-16,0 22 17 15,-3 12-24-15,0 3-59 16,-4 3-47-16,1 26-12 16,-3 17 0-16,3 20 11 15,3 15 1-15,3 11 0 16,0 0 1-16,0-5-1 16,9-12 0-16,-3-22 1 15,0-19-1-15,-3-19 4 16,1-15-4-16,-1 0 0 15,-3 0 32-15,3-23 0 16,0-16 24-16,2-8-50 16,1-4-5-16,7 6-2 0,8 15-9 15,9 11-20-15,10 9 11 16,5 10-43-16,4 0 10 16,-4 15-11-16,-14 9-15 15,-10 7 26-15,-12 2 18 16,-9 2 10-16,-12 1 20 15,-24 5 8-15,-16-2-3 16,-12-3 11-16,-2-9-12 16,5-3 11-16,18-15-11 15,23-2 0-15,10-7 11 16,10 0-11-16,12-7-17 16,25-19-6-16,29-8 9 0,13-12-12 15,6 0-3 1,3-3-50-16,-9-1 75 0,-7 0 0 15,-17 7 4-15,-18 1 7 16,-22 9 6-16,-15 2 47 16,0 5-13-16,-10 12 2 15,-4 6 15-15,2 5-18 16,5 3-1-16,1 0-5 16,3 1-40-16,3 16 0 15,0 13-13-15,9 13 10 16,28 12 0-16,21 6 6 15,17 4 5-15,2-5 0 16,-5-9-7-16,-20-12 5 16,-26-11-6-16,-19-7 0 0,-10 3 4 15,-37-1-4-15,-18-1 4 16,-20-5-4-16,-4-9-17 16,4-8-52-16,13-9-20 15,20-30-91-15,24-20-151 16,21-16-129-16</inkml:trace>
  <inkml:trace contextRef="#ctx0" brushRef="#br0" timeOffset="2586.42">7486 8603 345 0,'0'0'115'16,"0"0"71"-16,0 0-132 16,0 0 4-16,48 73-15 0,-35-42-10 15,-4-6-3-15,3-8-26 16,3-8 0-16,0-6 5 15,9-3-2-15,1-10 14 16,5-15-5-16,-5-8-9 16,-2-4 11-16,-13-6-17 15,-7 2 1-15,-3 9 6 16,-3 8-8-16,-16 15 0 16,-8 9-8-16,-6 19-12 15,-1 20 15-15,1 16-4 16,3 7 9-16,11 0 5 15,10 1-4-15,9-10-2 16,6-10-27-16,37-2-141 16,24-19-36-16,24-12 45 15,15-10 117-15,6-15-214 0,-8-16 195 16,-14-5 62-16,-20 2 18 16,-25 7 108-16,-20 10 24 15,-16 9 14-15,-9 8 104 16,0 0-73-16,-21 18-174 15,-16 13-17-15,-5 6 9 16,-3 1-6-16,5-6 19 16,12-10-24-16,11-11 9 15,11-8 2-15,6-3 9 16,0-17 42-16,20-19 17 0,8-14-80 16,8-14 2-16,1 2-2 15,-1 6-1-15,-8 12 2 16,-8 16-1-16,-7 17 0 15,-10 11-1-15,-3 11-16 16,0 34-8-16,3 23 21 16,-3 22 3-16,0 14 10 15,0 15-9-15,-3 13 2 16,-3 0-3-16,3-9 0 16,3-26 1-16,0-32 7 15,0-26 11-15,6-23-10 16,0-16 30-16,13-10-21 15,14-39 35-15,9-30-21 16,10-28-32-16,-7-18-28 16,-5-1-52-16,-7 14-89 0,-15 23-67 15,0 27-214-15</inkml:trace>
  <inkml:trace contextRef="#ctx0" brushRef="#br0" timeOffset="4440.6">8815 8643 881 0,'0'0'97'0,"0"0"-6"0,0 0 106 15,0 0-70-15,0 0-30 16,0 0-46-16,-9-50-20 15,6 50 21-15,3 0-52 16,0 0 9-16,0 0-5 16,0 0 0-16,0 0 2 15,0 0-6-15,0 0 0 16,-6 0 21-16,-7 0-14 16,1 0-2-16,-3 0-5 15,6 0-3-15,-3 13 0 16,-3 17-15-16,-3 13-2 15,2 14 16-15,6-2-23 16,10-3-21-16,0-15 10 16,10-14-12-16,9-13 5 15,8-10 14-15,12-13 22 0,6-23-3 16,4-13 12-16,-3-8-24 16,-12 1-2-16,-7 3 20 15,-12 7 6-15,-6 10 0 16,-3 16 0-16,-6 16-1 15,0 4 1-15,0 18-29 16,0 22-30-16,0 15 39 16,0 8 16-16,0-7-12 15,12-10-22-15,7-15-9 16,4-16-29-16,5-15 30 0,12 0 23 16,8-29 15-16,7-12-13 15,-1-8 0-15,-3-3 13 16,-11-1 6-16,-12 0 4 15,-15 10 5-15,-9 12 24 16,-4 15 17-16,0 13 12 16,0 3-7-16,0 10-53 15,-5 23-20-15,-1 11 14 16,3 4 6-16,3-1 0 16,6-11 2-16,8-12-3 15,5-6 1-15,2-10 0 16,-3-8-1-16,8 0 3 15,3-19 10-15,1-9 2 16,-5-9-7-16,-7-4 4 16,-9-6-11-16,-9 1 0 0,0 6 14 15,-16 10-12-15,-14 11 4 16,-6 19 18-16,-6 6-24 16,-13 30-3-16,3 21-4 15,7 9 7-15,15 7-8 16,14-4 8-16,16-10-2 15,13-9-4-15,26-18-45 16,19-15-11-16,14-17-16 16,16-6 40-16,3-30-14 15,0-10-12-15,-6-7-5 16,-18-2 69-16,-18-3 2 16,-16 2 107-16,-15 10 7 0,-14 12 4 15,-4 15 0-15,0 8 5 16,0 8-26-16,-7 3-20 15,-2 0-30-15,3 0 3 16,3 0-34-16,3 0 18 16,0 0-23-16,0 0-13 15,0 4-5-15,0 6 1 16,0 7 4-16,0 9-1 16,0 6 1-16,0 2 0 15,0 6 3-15,0-2 0 16,-6-4-3-16,6-11 0 15,0-6-1-15,0-10-7 16,0-7 4-16,0 0-23 16,0 0 17-16,6-8-12 15,9-15 20-15,4-6 0 0,5-7 4 16,-2-4-4-16,-2 7-8 16,-8 10-10-16,-2 9 4 15,-2 14-32-15,8 8-27 16,2 23-52-16,9 19 83 15,6 3 0-15,1-6-25 16,-4-11 25-16,0-16 15 16,-8-10 17-16,2-10 12 15,1 0 3-15,5-24 15 16,6-15 23-16,2-13-19 0,3-5-4 16,2-9 31-16,-7 6-9 15,-3 8 25-15,-8 12-21 16,-8 21-25-16,-7 8-15 15,2 11-4-15,1 9-29 16,7 16 20-16,-1 8-6 16,-5 0 7-16,-1-7 8 15,-7-6 0-15,-3-10-3 16,0-6 3-16,-3-4 0 16,0 0 13-16,0 0 1 15,-6-9 9-15,-10-8-15 16,-10-8-5-16,-4 0-6 15,5 3-9-15,1 7 7 16,8 15-1-16,-2 0-9 16,-3 27-12-16,3 19 8 0,3 12 4 15,15 5 7-15,0 1-47 16,18-12-24-16,24-12 19 16,10-17-3-16,6-16 45 15,3-7-31-15,2-24-33 16,-2-16 80-16,-3-5-83 15,-16-8 85-15,-18-1 2 16,-15-1 41-16,-9 5-18 16,0 18 23-16,0 14 27 15,-6 15 36-15,3 3-56 16,-6 6-54-16,1 19-1 16,4 3 1-16,4 3 0 0,0-4-1 15,21-9-6-15,10-7 5 16,8-11-16-16,0 0 14 15,4-17-2-15,-10-5-12 16,-7-4 16-16,-10-2 1 16,-13-2 0-16,-3 1 10 15,-16 2-10-15,-10 2 0 16,-1 8 6-16,-1 10 14 16,-2 7 10-16,0 20-17 15,-4 23-9-15,4 15 20 16,1 10-15-16,13 3-9 15,6-1 0-15,13-4-12 16,52-4-92-16,36-16-11 0,33-18-155 16</inkml:trace>
  <inkml:trace contextRef="#ctx0" brushRef="#br0" timeOffset="5106.89">12405 9012 714 0,'0'0'18'16,"0"0"3"-16,0 0 22 16,0 0 21-16,0 0-28 15,94 24-8-15,-55-41-15 16,3-16 7-16,1-9-18 16,-4-8 2-16,-3-4 1 15,-14 1-5-15,-9 1 0 16,-6 7 0-16,-7 14 9 15,0 15-4-15,0 16 8 0,-11 6-13 16,-4 27-14 0,-4 17 6-16,5 9 4 0,11 0 2 15,3-12 2-15,7-8-5 16,22-14 4-16,10-20-4 16,16-5 5-16,7-19 0 15,9-18-19-15,0-10-12 16,-5-1 3-16,-11-2-7 15,-16 1 29-15,-19 4 6 16,-11 10 15-16,-5 19 40 16,-4 8 30-16,0 8 25 15,0 0-63-15,-5 17-40 16,-1 13 4-16,4 9 9 16,2 4 19-16,9 7-20 0,23-1-17 15,1-3 9-15,3 1-10 16,-8-10 1-16,-10-10-2 15,-18-7-11-15,0-8 7 16,-33-2-1-16,-25-10 4 16,-24 0-4-16,-15-22-33 15,-3-12-39-15,9-13-83 16,21-15-77-16,22-21-165 16</inkml:trace>
  <inkml:trace contextRef="#ctx0" brushRef="#br0" timeOffset="5235.07">12796 8269 174 0,'0'0'177'15,"25"-95"117"-15,-22 81-30 16,-3 10-67-16,0 4-43 0,0 0-75 16,0 0-79-16,0 0-4 15,0 0-72-15,0 9-123 16,17 12-278-16,8 3-64 16</inkml:trace>
  <inkml:trace contextRef="#ctx0" brushRef="#br0" timeOffset="5729.89">14880 8601 496 0,'0'0'97'16,"0"0"85"-16,-81-40 17 15,41 40-143-15,-5 11-22 16,-4 23-33-16,7 16 14 15,11 4-14-15,10 4 0 0,12-2-1 16,9-8-1 0,6-9 1-16,21-11-7 0,8-14 6 15,9-11-1-15,2-3 4 16,-3-24 9-16,-1-11 5 16,-6-5 2-16,-9-9 10 15,-2-2-3-15,-10 4 1 16,0 5 6-16,-9 17-2 15,-3 14 17-15,-3 11-15 16,0 0-32-16,0 28-21 16,0 19-13-16,0 14 28 15,3 11-28-15,13 1-90 16,10-8-57-16,23-14-237 16</inkml:trace>
  <inkml:trace contextRef="#ctx0" brushRef="#br0" timeOffset="6637.31">14971 9099 236 0,'0'0'196'16,"0"0"-182"-16,0 0 93 15,0 0-30-15,0 0 12 16,0 0 14-16,108-7-32 15,-63-20 5-15,9-13-10 16,6-12-27-16,4-10 0 16,-5-6-30-16,-5-10 0 15,-12-14 6-15,-12-6 0 16,-19-9 8-16,-11 4-15 16,0 18-4-16,-17 21 11 15,5 30-7-15,-2 25 9 16,1 10 4-16,-6 41-21 15,-8 31-12-15,-5 27 4 0,9 22 8 16,4 9 0 0,11 2 2-16,8-8-2 0,2-19 5 15,26-27-3-15,15-26-2 16,5-23 6-16,13-24 5 16,15-6 35-16,9-31-7 15,3-25-14-15,-5-14-13 16,-8-11-8-16,-20-5 6 15,-16-3-9-15,-19 10 3 16,-13 20 11-16,-7 22-12 16,-7 25 22-16,-16 12-11 15,-12 5-14-15,-6 22-1 0,4 13-9 16,4 4 8 0,15-2-8-16,15 0 10 15,3-5-4-15,24 2 4 0,15-3 0 16,16 0 5-16,1-5-5 15,-4-6 1-15,-17-8-6 16,-16-5 5-16,-14-7-5 16,-5 2 4-16,-30 3-16 15,-22 3-1-15,-19-2-44 16,-4-8-5-16,3-3-28 16,8-20-14-16,18-18-10 15,26-13-146-15,20-10-127 16</inkml:trace>
  <inkml:trace contextRef="#ctx0" brushRef="#br0" timeOffset="6906.02">16234 8681 271 0,'0'0'192'0,"0"0"-63"16,0 0-11-16,0 0-72 16,51 113 33-16,-39-60-32 15,0 3-22-15,8-10 8 16,9-12-20-16,1-14-8 15,4-11 14-15,5-9-15 16,4-10 11-16,-7-20-1 16,-7-11-8-16,-10-6 7 15,-19-1-8-15,0-6 23 16,-30-6 13-16,-12 1-41 0,-7 9-4 16,1 19-8-16,3 21-18 15,6 10-23-15,10 29-117 16,10 12-159-16,17 3-176 15</inkml:trace>
  <inkml:trace contextRef="#ctx0" brushRef="#br0" timeOffset="7282.35">17839 8579 599 0,'0'0'188'0,"-82"-32"-127"16,30 32 54 0,-3 29-115-16,1 15-3 0,8 12 3 15,13 3-11-15,10-6 11 16,14-3-2-16,9-14 2 16,0-13-4-16,23-9 4 15,9-14 2-15,10 0 4 16,7-25 18-16,0-6-15 15,-7-10 0-15,-9-8 11 16,-7 2 13-16,-13 5 9 16,-7 12 6-16,-3 16 4 15,-3 12 57-15,0 2-70 16,0 12-39-16,0 22-22 16,-6 12 20-16,3 14-6 15,3 2 6-15,0 4-73 16,0-7-86-16,16-13-189 0,16-19-342 15</inkml:trace>
  <inkml:trace contextRef="#ctx0" brushRef="#br0" timeOffset="7740.31">19145 8964 937 0,'0'0'3'0,"0"0"152"0,0 0-33 15,0 0-83-15,0 0-30 16,0 0-9-16,74-107-3 16,-25 58 2-16,-1-2 1 15,-1-5 3-15,-5 1-3 16,-7 12 1-16,-16 12 5 15,-12 20 14-15,-7 11 26 16,0 0-24-16,0 0-15 16,-16 13-14-16,-7 6 8 15,0 10-1-15,3 1 4 16,10 0-2-16,10 0 0 0,0 4-2 16,24-3 0-1,11 0 6-15,7-1-6 0,-3-2 0 16,-8-8 2-16,-13-3-1 15,-11-6-2-15,-7 5-5 16,-17 1-10-16,-22 2 13 16,-16 4-22-16,-6-9-19 15,6-5-17-15,16-9-35 16,15-1-13-16,24-34-70 16,13-18-209-16</inkml:trace>
  <inkml:trace contextRef="#ctx0" brushRef="#br0" timeOffset="8422.16">19775 8528 527 0,'0'0'84'0,"0"0"86"0,0 0-101 15,0 0-57-15,-23 75 75 16,12-42-44-16,8 0-28 16,3-9-7-16,0-10-8 15,21-5 0-15,7-9 11 16,9 0-5-16,9-17 6 15,-1-13-12-15,-3-7-9 16,-6-9 8-16,-17-3-17 16,-7-1 11-16,-12 8 4 15,0 12 3-15,-19 15 0 16,-11 15 0-16,-9 8 2 16,-4 31 6-16,3 17-8 15,4 8 9-15,13 5 1 16,14-4-10-16,9-9 0 0,12-12-39 15,27-9-71-15,19-14-1 16,15-15-4-16,8-6-1 16,3 0 53-16,-3-11-11 15,-9 1 74-15,-20 3 35 16,-19 3-21-16,-22 4 92 16,-11 0 3-16,-12 0 13 15,-26 7-85-15,-12 2-19 16,-5 1 15-16,7-3 10 15,12-7 20-15,10 0 22 16,13 0-7-16,12-21 22 0,1-11-59 16,22-14-33-1,18-9-8-15,11-3-6 0,3 12-7 16,-6 10 7-16,-13 16-3 16,-12 13 7-16,-9 7 1 15,-9 31-11-15,-5 25 2 16,-3 26 10-16,-22 17 5 15,-11 13 19-15,-7 7-23 16,-2 7-1-16,3-15 8 16,8-21-7-16,13-28 1 15,11-29 0-15,7-22 1 16,3-11 14-16,3-13 6 0,29-30 5 16,14-26-24-16,19-24-4 15,2-16-53-15,3-11-10 16,-5 6-101-16,-7 18-2 15,-11 24-136-15,-14 25-95 16</inkml:trace>
  <inkml:trace contextRef="#ctx0" brushRef="#br0" timeOffset="10235.94">20801 8537 822 0,'0'0'127'0,"0"0"-21"16,0 0 170-16,0 0-185 0,0 0-28 15,0 0 26-15,-4-1-26 16,4 1-33-16,0 0-13 16,3 0-4-16,1-2 2 15,-1-1-15-15,3 0 0 16,-3 3 4-16,2-2-4 15,-5 0 1-15,0 2 5 16,0 0-5-16,0 0 16 16,0 0-17-16,0 0 0 15,-4 0-9-15,1 7 9 0,-7 9-14 16,-9 13 0 0,-11 21-9-16,-9 12 15 15,4 4-49-15,9-4-8 16,10-11 29-16,13-12-17 0,3-12-1 15,9-16 12-15,30-11 28 16,17-17 14-16,18-26 0 16,6-8-19-16,0-8 2 15,-7-5-3-15,-4 3 16 16,-15 8 1-16,-19 14 6 16,-17 19 16-16,-13 14-3 15,-5 6 4-15,0 16-20 16,-8 27-21-16,-12 18 13 15,0 14 4-15,-1-2 8 16,11-6-11-16,10-13-25 0,0-13-64 16,22-16 0-16,18-19-9 15,18-6 20-15,20-28-67 16,12-9-87-16,-2-9 179 16,-17-4-69-16,-20-4 129 15,-21-5 67-15,-16 4 104 16,-7 14-9-16,-7 12 1 15,0 20-6-15,0 7-28 16,0 2-90-16,-7 4-39 16,-6 22-8-16,0 5 3 15,3 8 2-15,7-3 2 16,3-5-1-16,0-9-3 0,17-6-1 16,7-9-9-16,4-7 12 15,4 0-5-15,-4-16 8 16,-4-11-3-16,-5-3 3 15,-10-10 4-15,-5-1-4 16,-4 4 0-16,-4 15 7 16,-9 8 17-16,-8 14 8 15,-10 5-32-15,-8 29-6 16,-6 19 1-16,5 10-5 16,9 3 8-16,13-4-2 15,18-9-28-15,1-7-61 16,36-19 2-16,14-17-6 15,14-10 28-15,4-20-32 16,2-14-10-16,-4-4 99 16,-11-1 12-16,-11-5 57 0,-8-2 93 15,-7 2-83-15,-8 5 87 16,-6 13-98-16,-10 13 84 16,-6 13-35-16,0 0-92 15,0 9-13-15,0 24-11 16,-6 9 11-16,-2 8 6 15,2 1-6-15,4-5 0 16,2-7 6-16,0-12-2 16,0-11 1-16,0-11-5 15,2-5 4-15,15 0 18 16,12-28-10-16,19-12-6 16,15-15-6-16,2-8-41 0,-5 7 4 15,-12 10 1-15,-14 16-5 16,-14 19 34-16,-12 11-15 15,-5 19-43-15,-1 18 35 16,-1 7 24-16,1 1 6 16,1-11 0-16,4-7-10 15,4-13-3-15,4-9 0 16,8-5 13-16,9-7 5 16,10-17 10-16,4-8-11 15,2-5 6-15,1-8 4 16,-4-4 13-16,-1 6-20 15,-9 5 1-15,-13 16 4 16,-9 13-6-16,-6 8 8 0,-4 1-14 16,2 11-25-16,3 12 20 15,1 5-2-15,-5-4 7 16,-1-4 2-16,-1-8-1 16,-2-7-1-16,0-2 0 15,0-3 1-15,0 0 17 16,0 0-7-16,-5-11 16 15,-10-8 2-15,1-1-26 16,-2 3 18-16,5 7-21 16,0 7-5-16,-3 3 1 15,-3 24-27-15,-2 12 13 16,-1 10 18-16,8 3-32 0,12 1-35 16,0-11-21-16,29-7-12 15,9-14 58-15,8-15 16 16,10-3-120-16,-1-19 132 15,0-12 8-15,-6-4-11 16,-9-2-25-16,-8-7 42 16,-3-4 34-16,-6 1 51 15,-5 7-11-15,-8 10-55 16,-8 15 84-16,-2 13-18 16,0 2-80-16,0 9-5 15,0 16-19-15,0 6 15 16,0 2 4-16,12-5-3 15,3-6-2-15,7-10-25 16,5-10 14-16,1-2-11 16,0-2 27-16,-3-18-14 0,-5-5 3 15,-3-3 11-15,-11-1 0 16,-6-7 2-16,0 5 7 16,-3 6 0-16,-12 8 33 15,-5 10 19-15,-5 7-55 16,-8 16-1-16,-5 24 9 15,-1 10 11-15,4 13 0 16,9-3-1-16,12-5-12 16,14-8-12-16,11-1-7 15,48-4 4-15,34-6-8 16,31-12-43-16,19-17-248 16,6-7-45-16</inkml:trace>
  <inkml:trace contextRef="#ctx0" brushRef="#br0" timeOffset="10860.6">24184 8884 506 0,'0'0'172'0,"0"0"-162"15,0 0 99-15,0 0 0 16,-46 77-53-16,37-55-32 16,4-5-16-16,5-6-7 15,0-5 2-15,5-6 1 16,19 0-4-16,5-7 19 16,1-11-13-16,-5-4-4 15,-5 1 13-15,-7 2-6 0,-5 2 39 16,-7 1-9-16,-1 10-14 15,0 1 12-15,0 5-37 16,-11 0-11-16,-7 17 4 16,-2 2-6-16,5 1 9 15,7-1-2-15,5-7-1 16,3-4 3-16,0-3-10 16,1-5 12-16,14 0 2 15,2 0 10-15,2-13 3 16,0-4-5-16,-5-3-3 15,-4-3 11-15,-6 1-15 16,-2 5 5-16,-2 7-6 16,0 6 0-16,0 4-7 0,-16 0-50 15,-5 3-91-15,1 8-145 16,5 1-295-16</inkml:trace>
  <inkml:trace contextRef="#ctx0" brushRef="#br0" timeOffset="11633.87">25183 8054 226 0,'0'0'76'0,"0"0"-1"16,0 0 80-16,0 0-69 0,0 0 10 16,0 0 7-16,6 0-20 15,-3 0-43-15,0 0-17 16,-1 0-19-16,-2 0-4 16,0 0-6-16,0 7-5 15,0 6-2-15,-6 3 7 16,-7-2-1-16,-1-4 7 15,3-7 8-15,3-2-7 16,5-1 12-16,3 0-2 16,0 0 0-16,0-14 19 15,6-9-27-15,12-8-1 16,-1 3-4-16,-2 9 3 0,-5 8-7 16,-5 8 6-16,-5 3 0 15,0 0-9-15,0 0 3 16,0 14-28-16,-13 8 3 15,-2 3 24-15,2-4 6 16,2-8-1-16,5-7 2 16,3-6-5-16,0 0 11 15,3 0-6-15,0 0 11 16,0 0 3-16,0-5 15 16,4-16 13-16,9-6-38 15,4-1 11-15,1 5-13 16,0 6 13-16,-4 8 13 15,-3 5-14-15,-3 4-13 16,-2 8-1-16,-3 22-9 16,-3 11 3-16,0 5 3 15,-14 2 3-15,-17-4 0 0,-7-4-7 16,-6-7-23-16,2-3-35 16,4-10-58-16,10-6-79 15,15-13-103-15</inkml:trace>
  <inkml:trace contextRef="#ctx0" brushRef="#br0" timeOffset="12125.68">25547 7956 580 0,'0'0'6'15,"0"0"-6"-15,0 0 48 16,0 0-8-16,0 0 7 15,0 0-30-15,-89 38-9 16,79-37 13-16,5-1-13 16,5 0-3-16,0 0 12 15,0 0 7-15,6-9 47 16,10-12-51-16,1 1-16 16,1 0 2-16,-6 15-4 15,-4 1-1-15,-6 4-1 16,-2 3-8-16,0 20-19 15,0 9 7-15,-5 5 2 16,-6-3 5-16,2-11-5 0,3-10 11 16,3-7 6-1,1-5 2-15,1-1 1 0,1 0 6 16,0 0 8-16,0-4 62 16,0-16 0-16,6-4-53 15,6-5 8-15,4 0 8 16,-2 7-4-16,-1 7-12 15,-7 6 16-15,-2 8 0 16,-1 1-38-16,3 1-3 16,5 25-16-16,-5 15 9 15,-5 10 7-15,-1 15-9 16,-27-1-5-16,-22-1-14 0,-22 0-85 16,-25-9-113-16,-11-12-252 15</inkml:trace>
  <inkml:trace contextRef="#ctx0" brushRef="#br0" timeOffset="13559.99">4513 8135 125 0,'0'0'1'16,"0"0"-1"-16,0 0 24 16,78 13 2-16,-53-13 42 15,-4-8-25-15,-3-3-16 16,-2-3 11-16,-5 0-25 16,-5 0-6-16,-6-2 10 15,0 6-5-15,0-4 2 0,-12 4 23 16,-2 4 9-16,-2 0-9 15,4 6-12-15,0 0-15 16,0 24-7-16,-1 8-3 16,7 8 0-16,6-1 0 15,0-9 2-15,3-6-1 16,13-12 3-16,5-7-4 16,-3-5 16-16,9-5 13 15,-5-15 25-15,2-9 5 16,-6 3-34-16,-5-4-2 15,-13 6-3-15,0 2 12 16,-13-2 4-16,-12 8-9 0,-5 1 4 16,3 7-6-16,6 8-25 15,9 0 25-15,5 6-25 16,5 25-2-16,2 10-8 16,0 15 10-16,15 1 3 15,9-10-3-15,0-8 0 16,6-13-4-16,1-9 3 15,8-11-4-15,1-6-13 16,-1-9-164-16,-14-19-231 16</inkml:trace>
  <inkml:trace contextRef="#ctx0" brushRef="#br0" timeOffset="14175.13">4111 8054 440 0,'0'0'32'16,"0"0"78"-16,0 0-13 15,0 0-51-15,0 0-24 16,0 0-15-16,-8-3-7 16,8 3 3-16,15-4 2 0,6-4 1 15,9-6 26-15,4-5 2 16,0-1-2-16,-1-4-10 16,-10 5-13-16,-7 1-9 15,-13 1 20-15,-3 6-12 16,0-1 7-16,-21 4 6 15,0 5-12-15,-3 3-7 16,2 5-2-16,0 22-19 16,5 9 17-16,11 1-7 15,6-1-1-15,6-9 6 16,19-5 0-16,2-11 2 16,6-5-2-16,3-6 4 15,-5 0 3-15,-1-6 2 0,-3-8 0 16,-9-5 6-16,-2 2-10 15,-13 1 14-15,-3-1 5 16,-9 0 3-16,-18 2 6 16,-10 0-27-16,0 12-1 15,7 3-1-15,2 0-11 16,11 18 1-16,4 17-8 16,13 15 14-16,7 9-5 15,29 10 7-15,12 3 1 16,10-6-3-16,12-6 2 15,5-9-57-15,-1-15-182 16,-8-13-219-16</inkml:trace>
  <inkml:trace contextRef="#ctx0" brushRef="#br0" timeOffset="17112.64">5010 7754 441 0,'0'0'17'15,"0"0"26"-15,0 0 109 16,0 0-53-16,0 0-29 16,0 0-70-16,0 0 3 15,0 0-3-15,3 118 49 16,-6-36-20-16,0-7-10 15,-3-19-10-15,3-24 2 16,3-18-4-16,0-9-5 16,0-5 26-16,0-1 26 15,0-24 18-15,0-21 14 16,6-15-68-16,6-14-1 0,-6-4-10 16,1-2-2-16,1 4 17 15,-4 15-19-15,-2 22 1 16,4 23-4-16,-3 17 0 15,13 7-11-15,8 37-32 16,7 18 34-16,5 17-7 16,-6 6 4-16,-5-9-26 15,-5-15-22-15,-1-15-57 16,-4-20-46-16,-9-16-75 16,-6-10-62-16</inkml:trace>
  <inkml:trace contextRef="#ctx0" brushRef="#br0" timeOffset="17241.7">5041 7830 377 0,'0'0'118'0,"0"0"-84"15,0 0 55-15,0 0-89 16,0 0-14-16,79-14 3 16,-28-3-199-16</inkml:trace>
  <inkml:trace contextRef="#ctx0" brushRef="#br0" timeOffset="31652.46">3934 2997 30 0,'0'0'32'15,"0"0"-16"-15,0 0 29 16,0 0-23-16,0 0-22 16,0 0 0-16,0 0 3 15,0 0 10-15,14 55 0 0,-5-37-5 16,9-1-3-16,-3-6 9 15,10-6-11-15,8-5 3 16,19-10 46-16,14-27-2 16,17-16 7-16,5-16-32 15,14-12-18-15,2-8 8 16,11-12-14-16,0-3-1 16,-8 6 6-16,-13 13-5 15,-22 23-2-15,-20 24-63 16,-25 21-65-16,-27 17-66 15</inkml:trace>
  <inkml:trace contextRef="#ctx0" brushRef="#br0" timeOffset="31930.6">4382 3159 48 0,'0'0'13'15,"0"0"-13"-15,0 0 11 16,0 0-11-16,0 0-9 16,0 0 8-16,3 34 1 15,15-25 16-15,4-2-5 16,11-7 19-16,19-11 42 16,23-33 14-16,22-23-20 15,13-17-39-15,5-14-22 16,0-4 3-16,-11 3-8 0,-16 9 1 15,-16 15-4-15,-23 25-65 16,-37 20-163-16</inkml:trace>
  <inkml:trace contextRef="#ctx0" brushRef="#br0" timeOffset="34826.14">11145 5325 30 0,'0'0'0'0,"0"0"-29"15</inkml:trace>
  <inkml:trace contextRef="#ctx0" brushRef="#br0" timeOffset="35061.25">11953 5445 123 0,'0'0'55'15,"0"0"-55"-15,0 0-12 16,0 0-3-16,0 0-56 16</inkml:trace>
  <inkml:trace contextRef="#ctx0" brushRef="#br0" timeOffset="35951.08">11967 3555 7 0,'0'0'16'0,"0"0"-15"16,0 0 1-16,0 0 8 16,0 0 2-16,0 0-3 15,0 0 13-15,0 0-8 16,0 0 12-16,0 0-17 15,0 0 0-15,0 0 1 16,0 0-7-16,0 0 1 16,0 0-4-16,0 0 0 0,0 0 0 15,0 0 0-15,0 0 0 16,0 0-1-16,0 0 2 16,0 0 0-16,0 0-1 15,0 0 1-15,0 0-4 16,0 0 3-16,0 0 0 15,0 0 0-15,0 0-3 16,0 0-2-16,0 0-18 16,0 0-29-16,0 11 5 15</inkml:trace>
  <inkml:trace contextRef="#ctx0" brushRef="#br0" timeOffset="36654.93">13114 5353 150 0,'0'0'0'0,"0"0"0"16,0 0-56-16,0 0-38 15</inkml:trace>
  <inkml:trace contextRef="#ctx0" brushRef="#br0" timeOffset="40232.28">16576 5424 32 0,'0'0'0'0,"0"0"-32"16</inkml:trace>
  <inkml:trace contextRef="#ctx0" brushRef="#br0" timeOffset="40601.08">17007 3430 188 0,'0'0'0'16,"0"0"0"-16,0 0 12 15,0 0 1-15,0 0 0 16,0 0 3-16,-18-11-16 16,18 9-3-16,0 2 1 15,0 0-5-15,0 6-55 16,3 13-14-16</inkml:trace>
  <inkml:trace contextRef="#ctx0" brushRef="#br0" timeOffset="45490.86">24521 5450 6 0,'0'0'30'16,"0"0"-9"-16,0 0-2 16,0 0-3-16,0 0-14 15,0 0-2-15,0 0 0 16,0 0-20-16,0 0-6 16,0 3-22-16</inkml:trace>
  <inkml:trace contextRef="#ctx0" brushRef="#br0" timeOffset="51323.75">4072 11718 39 0,'0'0'11'0,"0"0"-5"15,0 0 49-15,0 0-7 16,-85-53 17-16,71 43-2 0,-5 1 16 16,4 2-4-1,0 0-8-15,3 4-8 0,6 2 8 16,3-1-19-16,-1 2-27 16,4 0-21-16,0 0-11 15,16-1-4-15,20-6 3 16,22-6 12-16,21-7-2 15,9 3-2-15,-1-1-60 16,-13 7-26-16,-16 5-34 16,-19 6-15-16,-21 0-27 15</inkml:trace>
  <inkml:trace contextRef="#ctx0" brushRef="#br0" timeOffset="51512.94">3906 11991 64 0,'0'0'12'15,"0"0"88"-15,0 0 16 16,0 0-74-16,0 0-16 16,0 0-12-16,61-61-3 15,0 27 8-15,8 4-17 16,3 3 0-16,-1 2-2 16,-2 1-7-16,-11 2-49 15,-10-2-84-15,-21 3-43 16</inkml:trace>
  <inkml:trace contextRef="#ctx0" brushRef="#br0" timeOffset="51804.35">4048 11380 200 0,'0'0'26'0,"-84"-88"41"16,65 58 40-16,8 7-21 15,7 10-19-15,4 6 4 16,0 3-49-16,0 1-15 15,24 3-7-15,19 0-5 16,23 7 5-16,13 22 5 16,6 12-3-16,3 11 15 15,-14 17-16-15,-18 11-1 16,-16 15 9-16,-25 5 1 16,-15 5 1-16,-15 1-11 0,-31-6 5 15,-14-2 9-15,-7-3-14 16,4-15-11-16,11-17-35 15,18-15-50-15,23-20-36 16,11-28-183-16</inkml:trace>
  <inkml:trace contextRef="#ctx0" brushRef="#br0" timeOffset="55091">8527 11855 69 0,'0'0'97'16,"0"0"24"-16,0 0-45 15,0 0-4-15,0 0-1 16,0 0-10-16,-16-29-11 15,16 29-2-15,-3 0 2 0,3 0-33 16,0 0 8-16,0 0-4 16,0 0-4-16,0 0 6 15,0 0-10-15,0 0-5 16,0 0 22-16,0 0-20 16,0 0 1-16,0 0-3 15,0 0-8-15,0 0 3 16,0 0-3-16,0 0 0 15,0 0 7-15,0 0-7 16,0 0 0-16,0 0-2 16,0 0-22-16,0 0-118 15,0 20-143-15,0-3-71 16</inkml:trace>
  <inkml:trace contextRef="#ctx0" brushRef="#br0" timeOffset="55793.87">8579 12039 277 0,'0'0'56'15,"0"0"3"-15,0 0 52 16,0 0-22-16,0 0 16 0,0 0-18 15,14 2-1-15,-2-35-17 16,13-13-33-16,11-23-31 16,10-13-5-16,6-11 0 15,-1-13 2-15,-5-3-1 16,-10-1-1-16,-18 4 0 16,-18 12 4-16,0 11-5 15,-30 17 1-15,-7 23-4 16,-5 23 0-16,-3 20-1 15,-10 25 2-15,-3 36-3 16,3 28 4-16,13 17-1 16,18 3 3-16,24 3 0 15,6-13-10-15,36-10 10 16,18-23-3-16,17-29-1 16,5-31-8-16,9-9 10 0,0-40 0 15,-3-15 2-15,-10-9 14 16,-20 8-13-16,-19 9-1 15,-20 11 10-15,-19 11-3 16,0 9 5-16,-3 12-8 16,-13 7 0-16,2 7-8 15,1 23 4-15,1 12-11 16,12 8 9-16,0-7 2 16,25-4-1-16,11-11-6 15,10-13 7-15,5-12-3 16,4-6 3-16,-1-23 0 15,-2-11 12-15,-7-1-10 0,-11 8 7 16,-10 14-9-16,-9 2 4 16,0 14 11-16,0 0-15 15,8 6 0-15,9 17 2 16,8 6 0-16,-1 2 5 16,6-2-7-16,-2-3 0 15,-7-11-8-15,-5-9 8 16,-4-6-37-16,-9-4-58 15,-4-22-147-15,-10-4-60 16</inkml:trace>
  <inkml:trace contextRef="#ctx0" brushRef="#br0" timeOffset="56312.25">8842 12537 447 0,'0'0'113'16,"0"0"121"-16,0 0-27 15,0 0-93-15,0 0-30 16,0 0-10-16,-12-11-37 0,12-7-28 15,12-1-9-15,4 2-18 16,8 6 12-16,0 10-47 16,3 1 7-16,0 7 14 15,-2 20-3-15,-7 7 11 16,-6 8-7-16,-6 0 13 16,-3 0 10-16,-3-4 3 15,0-12 5-15,0-9 5 16,-3-6-2-16,3-11 10 15,0 0 2-15,0-20 9 16,0-23 21-16,13-20-45 16,10-14 1-16,2 6-5 15,-1 13 9-15,1 19-7 16,-5 18 2-16,-4 15-1 16,5 6-2-16,-3 30-12 0,1 17 9 15,-2 17 4-15,-4 4 4 16,-4 4-4-16,0-5-47 15,3-11-67-15,6-9-93 16,9-19-92-16,11-28-90 16</inkml:trace>
  <inkml:trace contextRef="#ctx0" brushRef="#br0" timeOffset="56723.91">9683 12464 726 0,'0'0'47'0,"0"0"163"0,0 0-133 16,0 0-39-16,0 0-38 16,0 0-9-16,49-3 9 15,7-11 0-15,12-11-6 16,-4-2-4-16,-7 0-57 16,-19 3-12-16,-15 5 8 15,-17-1 11-15,-6 4 51 16,-22 3-18-16,-17-1-46 15,-7 4 50-15,7 5 23 16,6 1 22-16,11 1 69 16,8 0-18-16,11 3 59 15,3-4-52-15,0-2-66 16,27-3-8-16,12 0-6 0,13 1-1 16,2 8-4-16,1 3 3 15,-9 19-4-15,-10 7 5 16,-9 9-15-16,-21 4 15 15,-6 6-25-15,-6 0 6 16,-18-4-5-16,2-13-34 16,11-11 21-16,8-16-47 15,3-4-95-15,24-33-40 16,15-17-57-16</inkml:trace>
  <inkml:trace contextRef="#ctx0" brushRef="#br0" timeOffset="57152.95">10560 12134 281 0,'0'0'174'16,"0"0"-40"-16,0 0-44 0,0 0-9 16,0 106 28-16,3-70-76 15,8-2 3-15,-1-15-18 16,2-7-8-16,-3-7-1 16,6-5-7-16,3 0 30 15,4-11-3-15,8-19 24 16,0-3-12-16,-5-9-31 15,-1-1-3-15,-6 6-7 16,0 8 8-16,-6 12-18 16,4 13 10-16,1 4-18 15,5 7 9-15,5 23-7 0,1 6 10 16,-7 4 6 0,-3-1 0-16,-12-6-1 0,-6-8 1 15,0-9 0-15,-12-1 10 16,-21-5-5-16,-9-7 8 15,-10-3-1-15,-3-10-12 16,-3-18 27-16,-5-12-27 16,-1-13 0-16,-7-7 4 15,12 4-3-15,13 17-2 16,18 16-1-16,11 23-21 16,4 13 7-16,7 29-119 15,3 15 20-15,3 9-75 16,3-3-41-16,13-10-34 15</inkml:trace>
  <inkml:trace contextRef="#ctx0" brushRef="#br0" timeOffset="57619.88">11006 11325 824 0,'0'0'6'16,"-27"-87"167"-16,17 55-104 15,-2 2-45-15,-4 7 2 16,-4 6-19-16,-2 10 12 16,-5 7-11-16,-6 0-4 15,-1 22 2-15,1 16-5 0,0 16-1 16,14 4 0-16,13 9 4 15,6-5-10-15,6-9 6 16,19-6 0-16,11-17-4 16,3-11 8-16,10-19-5 15,0 0 2-15,2-29 0 16,-5-11 18-16,-10-6-19 16,-10-1 0-16,-10-2 10 15,-9 5-6-15,-7 7 5 16,0 15-4-16,0 12 10 15,0 10 20-15,0 5-35 16,0 27-37-16,0 14 24 16,0 16 13-16,3 10 0 0,13 2-27 15,13-2-85-15,4-5-88 16,13-17-135-16,6-28 18 16,5-22 145-16</inkml:trace>
  <inkml:trace contextRef="#ctx0" brushRef="#br0" timeOffset="58022.25">11503 11548 493 0,'0'0'165'15,"0"0"69"-15,0 0-119 16,0 0-29-16,0 0-42 16,0 0-29-16,-63-12-15 15,63 12-4-15,4 0-11 16,19 0-21-16,2 0 33 0,5 12-13 15,-4 2-9-15,-4 9 20 16,-4 1-18-16,-6-1 6 16,-6 0-10-16,-3 1 8 15,-3-7 10-15,0-5 5 16,0-6 4-16,0-5 3 16,-3-1 1-16,3 0 26 15,0-1 31-15,-3-25-10 16,3-16-45-16,0-6-6 15,10 3-9-15,5 9 5 0,6 12 4 16,-3 7 4-16,9 13-4 16,-1 4 2-16,6 11-12 15,-2 23 10-15,-8 14 0 16,-12 13-1-16,-6 9-2 16,-4 2 1-16,-11-4-50 15,-5-1-74-15,4-11-71 16,6-14-185-16</inkml:trace>
  <inkml:trace contextRef="#ctx0" brushRef="#br0" timeOffset="58261">12483 11371 1117 0,'0'0'127'0,"0"0"46"16,0 0-141-16,0 0-20 16,0 0-24-16,82-13 9 15,-15 13-3-15,6 0-31 16,-3 0-79-16,-4 6-19 16,-14 5-51-16,-13-1-146 15,-20-1-15-15</inkml:trace>
  <inkml:trace contextRef="#ctx0" brushRef="#br0" timeOffset="58413.45">12604 11654 368 0,'0'0'208'0,"0"0"73"16,0 0-87-16,0 0-144 16,0 0-46-16,0 0-8 15,83 7 7-15,9-14-8 16,19-12-46-16,4 2-151 15,-3-12-327-15</inkml:trace>
  <inkml:trace contextRef="#ctx0" brushRef="#br0" timeOffset="59146.18">14127 11318 26 0,'0'0'30'0,"0"0"-18"16,0 0 5-16,0 0-13 15,0 0 0-15,-17-75 20 16,17 58 22-16,-3 3 11 16,0 4 12-16,0 6 33 15,-1 2 12-15,1-1-17 16,3 3-10-16,-3 0-8 0,0 0-44 16,-3 0-13-16,-5 7-12 15,-2 5-10-15,-2 8 4 16,-3 10-1-16,3 2-3 15,-1 4 31-15,-1 7-25 16,10-2 12-16,4 5-2 16,3-3-4-16,0 4 4 15,3-8-16-15,11-2 6 16,5-9 15-16,3-9-17 16,5-4 10-16,6-5 9 15,5-10-8-15,5 0 19 16,5-17-7-16,1-13-17 15,-5-3 25-15,-6-6-30 16,-6-4 17-16,-11-3-4 0,-6 3-6 16,-12-7 6-16,-3-3-18 15,-17 7 5-15,-15 5-3 16,-10 16-2-16,-16 22-6 16,-8 9 2-16,-15 44-38 15,-3 29-63-15,-7 20-172 16,0 3-327-16</inkml:trace>
  <inkml:trace contextRef="#ctx0" brushRef="#br0" timeOffset="60697.85">14760 11210 428 0,'0'0'137'0,"0"0"75"15,0 0-23-15,-91-39-110 16,40 64-57-16,-18 25-17 16,-19 18 11-16,-9 18-15 15,3 11 29-15,16-2-16 16,16 1 2-16,23-11 17 0,19-25-25 16,13-17-8-16,7-21 0 15,0-22 2-15,37-9-2 16,28-37 11-16,18-26 7 15,9-23 0-15,-8-9-18 16,-28 4 1-16,-18 3-1 16,-24 14 6-16,-14 17 1 15,-1 22-6-15,-33 34-1 16,-26 18 0-16,-25 47-9 16,-19 28 1-16,-2 26 8 15,15 7 0-15,20-4 0 16,28-20 0-16,27-22 0 15,16-27-1-15,30-27-2 16,31-16 3-16,23-30 12 0,20-26-7 16,0-24 20-16,-10-4-25 15,-19 1 0-15,-27 7 9 16,-21 16-3-16,-21 21 14 16,-6 18 4-16,-9 21 0 15,-30 11-18-15,-23 28-6 16,-16 18-9-16,3 9 4 15,17 3-22-15,26 1-18 16,31-11-52-16,14-6-97 16,52-23-115-16,23-24-152 15</inkml:trace>
  <inkml:trace contextRef="#ctx0" brushRef="#br0" timeOffset="61245.81">15906 10888 553 0,'0'0'13'16,"0"0"265"-16,-46-75-120 16,40 61-84-16,0 4 48 15,3 7-34-15,3 3-19 16,-3 0-18-16,0 0-47 15,0 24-4-15,-11 16-12 0,1 19 12 16,-3 24 22-16,-6 1-18 16,2 8-4-16,-6-5 12 15,3-7-11-15,3-18 4 16,4-9-5-16,4-20 0 16,3-16 20-16,7-7-15 15,2-10 1-15,0 0 17 16,0 0-9-16,0 0 11 15,0 0-17-15,0 0-6 16,0 0 13-16,20 0-15 16,13 0 0-16,19-7 14 15,9-3-13-15,7 3 2 16,0 1-3-16,-1-2 2 0,-7 3-4 16,-8 2 2-16,-13 3 0 15,-10-1 1-15,-12-1 5 16,-8 2-7-16,-6 0 1 15,-3 0 0-15,0 0 5 16,0 0-4-16,0 0-1 16,0 0 3-16,0 0-2 15,0 0-2-15,7 0-39 16,-1 12-129-16,-2 21-80 16,-4 7-73-16,-10-11-491 15</inkml:trace>
  <inkml:trace contextRef="#ctx0" brushRef="#br0" timeOffset="62133.77">6221 14905 363 0,'0'0'31'0,"0"0"93"16,-97-47 66-16,69 38-59 15,4 1-1-15,12 3-30 16,9 1-36-16,3 4-9 15,0-6-34-15,12-1-21 16,33-12-13-16,29-11 6 16,22-10 7-16,7 1-3 15,-2 2-19-15,-16 11-59 16,-24 9 13-16,-22 7-40 16,-30 10-38-16,-12 3-5 15,-39 25 101-15,-16 7 11 16,-6 2 14-16,1-8 25 15,14-8 16-15,19-5 37 16,8-6 56-16,16-4-20 16,6 5-28-16,0 11-59 0,9 14 8 15,15 20-10-15,-2 17 12 16,2 9-12-16,-9 9 0 16,-2 0-51-16,-4-12-150 15,-3-19-52-15</inkml:trace>
  <inkml:trace contextRef="#ctx0" brushRef="#br0" timeOffset="63220.15">6333 15209 299 0,'0'0'109'0,"0"0"76"16,0 0-96-16,0 0-65 0,39-72-23 15,6 44 2-15,10-5-4 16,3-2 1-16,3-2-9 15,-6 0-1-15,-16 8-27 16,-9 2 15-16,-20-1 22 16,-10 0 5-16,-7-1 4 15,-20-4 9-15,0 3 14 16,6 10 29-16,8 14 11 16,10 6 10-16,3 6-40 15,0 37-42-15,24 17 0 16,4 24 12-16,8 3 8 15,0-1 2-15,-1-13-9 16,-9-13-12-16,-2-17 13 0,-8-23-7 16,-7-7-4-16,-3-10 1 15,0-3 4-15,4-13 34 16,4-24 17-16,5-16-12 16,-5-19-20-16,2 2-26 15,-4 11 5-15,-2 20-2 16,-2 22-1-16,1 14-6 15,7 3-5-15,4 30-28 16,8 16 34-16,8 13 1 16,-2 4 1-16,-3-9 0 15,2-13-11-15,-7-11-35 16,2-17-16-16,2-10 10 0,3-6-15 16,2-27 3-16,4-19-53 15,-3-10-29-15,-9-8 42 16,-11 2 51-16,-10 8 39 15,-6 17 14-15,0 15 55 16,0 15 46-16,0 6 46 16,0 4-31-16,-3 0-58 15,3 0-21-15,0 1-37 16,0 12 1-16,0-4-6 16,0 2 5-16,15-6 0 15,3-5-2-15,7 0 2 16,1-5 1-16,-1-12-1 15,-4-7-14-15,-9-2 11 16,-9-4 1-16,-3 1 2 16,-9-1 7-16,-15 7-7 0,0 6 0 15,-3 14-5-15,2 3 2 16,1 23-5-16,5 23 8 16,4 9 0-16,10 15 0 15,5-4 1-15,14-6 7 16,20-7-8-16,9-18-8 15,8-14 6-15,3-21-20 16,-2-9 2-16,-7-33 6 16,-2-9 11-16,-9-6 1 15,-10 0 4-15,-6 2 2 16,-11 2 48-16,-7 7-4 16,0 13-8-16,0 13 18 0,0 15 14 15,0 5-10-15,0 0-62 16,0 22-26-16,5 11 26 15,7 3 0-15,4-4 4 16,1-7-4-16,5-9 1 16,-1-7 0-16,0-9-1 15,4 0 0-15,2-16 15 16,3-18-6-16,-2-12-2 16,-1-3-4-16,-9-1 3 15,0 11-2-15,-6 10-4 16,-2 13 0-16,-4 12-4 15,0 4 3-15,5 0-14 16,8 17-9-16,8 9 17 0,4 14 3 16,8 2-92-16,13 2-82 15,11-2-208-15,4-6 61 16</inkml:trace>
  <inkml:trace contextRef="#ctx0" brushRef="#br0" timeOffset="64700.54">10729 14938 459 0,'0'0'55'15,"0"0"183"-15,0 0-71 16,0 0-48-16,0 0-77 16,0 0-15-16,-22 0 5 15,22 0-13-15,10-16 5 16,22-14 1-16,24-13-2 15,11-19 1-15,6-7-24 16,-3-2 0-16,-15 5-6 0,-16-3 8 16,-15-1-5-1,-18-1 3-15,-6-3 0 0,-17 2-1 16,-12 13 1-16,-4 22 0 16,3 17-5-16,-1 20 5 15,1 25-1-15,-3 33-23 16,8 25 22-16,13 13-9 15,12-1 5-15,9-3 6 16,24-13-2-16,9-12 1 16,11-21 0-16,1-16-7 15,1-20-3-15,0-10 6 16,0-17-16-16,-3-23-4 16,-6-5 1-16,-8-3 4 0,-17-1 17 15,-12-1 2-15,-9 9 2 16,0 7 21-16,-12 10-17 15,0 15 27-15,6 9-1 16,3 3-31-16,3 30-6 16,0 10-7-16,0 6 13 15,24-2-11-15,4-8 11 16,5-10-4-16,3-9 3 16,-7-9-8-16,0-11 3 15,-2 0 2-15,-2-6 4 16,-1-19 13-16,-6-1-12 15,-4-6 7-15,-7-4 2 16,-4 9-2-16,-3 8 30 16,0 9-4-16,0 9-6 0,0 1-5 15,0 0-23 1,0 18-31-16,9 9 16 0,4 1 15 16,-1-1 3-16,3-12-3 15,-6-5 0-15,-3-6-3 16,-3-4 5-16,6 0-2 15,12-17 16-15,5-12 3 16,12-14 16-16,-2-6-30 16,-2 5 0-16,-3 8 4 15,-8 13-9-15,-4 13-4 16,-1 10-1-16,6 7-22 16,0 25 16-16,4 9-4 0,-1 1 15 15,-5-6-10-15,-5-6 12 16,-4-13-2-16,-7-10 0 15,-3-7 2-15,0 0 6 16,3-7 11-16,9-20-1 16,-3-15 10-16,10-14-28 15,5 6 0-15,-3 8 0 16,-6 12 5-16,-2 16-10 16,1 11 2-16,2 3-15 15,5 15 17-15,4 22-19 16,-5 13 15-16,-1 6 0 15,-12 4 5-15,-10 3-12 16,0-1-71-16,-22-9-37 0,-27-13-65 16,-13-20-253-1</inkml:trace>
  <inkml:trace contextRef="#ctx0" brushRef="#br0" timeOffset="64879.73">11561 14023 932 0,'0'0'59'0,"0"0"113"15,0 0 24-15,0 0-123 16,0 0-71-16,0 0-2 16,-13 7-134-16,13 39-195 15,0 12-82-15</inkml:trace>
  <inkml:trace contextRef="#ctx0" brushRef="#br0" timeOffset="65246.3">10927 15550 454 0,'0'0'84'0,"0"0"228"15,0 0-193 1,0 0-46-16,0 0-24 0,0 0 4 16,-12-17-45-16,12 17-3 15,0 0-1-15,0 0 2 16,0 0-12-16,0 0 5 15,0 0-4-15,0 0-1 16,0 0-6-16,0 0 1 16,0 0-2-16,0 0-16 15,0 0 0-15,0 0-20 16,0 0-12-16,0 0-28 16,3 0-152-16,6 0 17 0</inkml:trace>
  <inkml:trace contextRef="#ctx0" brushRef="#br0" timeOffset="66204.45">13903 14280 30 0,'0'0'133'16,"0"0"57"-16,0 0 3 15,6-92-16-15,-6 69-37 16,-17-3-26-16,-8 2-25 15,-7 2-15-15,-8 2-24 16,-5 6 10-16,-4 11-38 16,0 3-8-16,0 17 1 15,5 25-15-15,15 22-3 0,8 15 0 16,18 4 3 0,3-4-1-16,24-14 1 0,8-16-1 15,9-22-5-15,8-18 9 16,2-9-3-16,6-19 7 15,-2-23-3-15,-6-12 18 16,-10-5-22-16,-11-4 0 16,-7 0 11-16,-18 2-7 15,-3 3 8-15,0 12 5 16,-7 14-17-16,1 15 28 16,-2 14-2-16,5 3-20 15,0 20-6-15,3 22-25 16,0 19 25-16,0 14 0 15,3 4 4-15,14-4-16 16,5-5-18-16,5-9-117 0,4-13-39 16,2-20-107-16,3-22-144 15</inkml:trace>
  <inkml:trace contextRef="#ctx0" brushRef="#br0" timeOffset="66654.6">14231 14463 617 0,'0'0'152'0,"0"0"48"16,0 0-113-16,0 0-61 16,0 0-19-16,0 0-3 15,88-13-4-15,-53 13-7 0,3 0 7 16,-5 19-13-16,-9 7 10 15,-12 11-10-15,-5 1-3 16,-7 10 15-16,0-4 0 16,-7-2 1-16,-2-9 0 15,-4-10 4-15,6-13 7 16,6-4-11-16,1-6 19 16,0 0 42-16,0-19 20 15,8-21 5-15,14-13-71 16,7-3-11-16,3 6 15 15,-2 11-15-15,-5 12 22 16,-4 10 13-16,-2 8-30 0,-6 9-9 16,3 0-2-1,0 19-6-15,5 18 3 0,-6 9 3 16,-5 14 2-16,-7 0 2 16,-3 9-2-16,0-7-41 15,0-2-57-15,-3-6-58 16,3-15-51-16,0-17-329 15</inkml:trace>
  <inkml:trace contextRef="#ctx0" brushRef="#br0" timeOffset="66941.13">15101 14879 778 0,'0'0'118'16,"0"0"56"-16,0 0-32 15,0 0-90-15,0 0-20 16,0 0-1-16,0-7-31 16,0 34-1-16,0 12 1 15,4 14 0-15,-4 4 24 16,0-2-24-16,0-12-3 15,0-7-31-15,0-11-86 16,0-16-39-16,0-9-166 0,9-24-202 16</inkml:trace>
  <inkml:trace contextRef="#ctx0" brushRef="#br0" timeOffset="67322.5">15221 14447 136 0,'0'0'568'16,"0"0"-503"-16,0 0 66 16,0 0-73-16,0 0-39 15,0 0-4-15,-39 58 1 16,39-54-11-16,0-1 2 16,10-3-1-16,9 0-6 15,5-12 30-15,-2-12-24 0,-6 0-1 16,-6-3 8-16,-10 2-10 15,0 5 2-15,-8 9-5 16,-6 6 3-16,0 5-12 16,-5 0 6-16,2 19-10 15,2 3 12-15,4 3-6 16,10-3 7-16,1-8-7 16,0-5 3-16,15-5-6 15,-3-4 6-15,2 0 4 16,-1 0 10-16,-7-3 1 15,-6-7 6-15,0 1-10 0,0-1-7 16,-23 5-23-16,-9 5-153 16,-13 13-245-16</inkml:trace>
  <inkml:trace contextRef="#ctx0" brushRef="#br0" timeOffset="67929.32">10902 15464 433 0,'0'0'78'0,"0"0"167"16,0 0-72-16,0 0-68 15,0 0-58-15,0 0-40 16,6 11 6-16,-3 36 5 0,1 17 33 16,-4 2-27-16,6-3-22 15,0-8 4-15,1-12-6 16,7-16-33-16,1-14-46 15,5-13-76-15,9-20-79 16,-2-26-14-16</inkml:trace>
  <inkml:trace contextRef="#ctx0" brushRef="#br0" timeOffset="68198.35">11067 15109 403 0,'0'0'64'16,"0"0"140"-16,0 0-107 15,0 0-39-15,0 0-2 0,-68 92-18 16,68-72-27-16,0-5 4 16,10-10-12-16,5-1-2 15,9-4 20-15,1-9-13 16,2-15 28-16,0-9-5 16,-12-6-22-16,-12-1 19 15,-3 6-12-15,-6 5-15 16,-15 12 11-16,0 17-12 15,-6 7-15-15,5 29-12 16,4 13-59-16,12 11-29 16,6 0-122-16,0-4-134 15</inkml:trace>
  <inkml:trace contextRef="#ctx0" brushRef="#br0" timeOffset="68656.25">11357 15586 737 0,'0'0'128'15,"0"0"73"-15,0 0-115 16,0 0-71-16,90-10-4 16,-28-10 35-16,6 0-46 15,7 0 0-15,-8 4-7 16,-4-1-47-16,-14 4-37 15,-20 6-3-15,-13 2-30 0,-10 5 7 16,-6 0 35-16,-6-4 63 16,-24 3 17-16,-9-8-120 15,-7-2 80-15,4-2 21 16,8 0 21-16,7 0 25 16,8 6 62-16,6-2 55 15,9 8 32-15,4-2-41 16,0 0-59-16,0 1-55 15,3-1-19-15,21 3-7 16,12 0 1-16,9 0 6 16,4 14-5-16,-7 10 5 15,-11 2-2-15,-4 8 1 16,-17 6 2-16,-7 6-1 0,-3 2 0 16,-10 2 0-16,-8-3-5 15,-3-6-22-15,3-2-68 16,3-14-93-16,9-15-225 15</inkml:trace>
  <inkml:trace contextRef="#ctx0" brushRef="#br0" timeOffset="69256.36">12307 15308 749 0,'0'0'3'0,"0"0"90"16,0 0-52-16,0 0-41 0,0 0 0 15,-3 89 7-15,3-56 8 16,10-5-13-16,4-6-2 16,2-8 18-16,-1-6-13 15,3-3 4-15,3-5 13 16,6 0 0-16,5-13 14 15,4-8-16-15,0-8-19 16,-3-4 16-16,-8-1-17 16,-2-5-2-16,-4 6-6 15,-7-2-20-15,3 10 1 16,-9 9 0-16,0 8 16 16,-6 6 4-16,3 2 6 0,4 0-12 15,2 13-12-15,9 10 17 16,-3 4 6-16,-2 6 2 15,1-4 0-15,-2-2 0 16,-5-7 0-16,-1-7 0 16,-3-6-1-16,-3-5 6 15,0-2 1-15,0 0-5 16,-19 0 5-16,-8 0 22 16,-7 0-27-16,-5-6 25 15,-3-14 2-15,-7-1-24 16,3-4 21-16,1 3-22 15,6 5 4-15,2 10 21 16,2 7-24-16,3 0-4 0,2 7-2 16,3 9-2-16,6-2-3 15,8 1 3-15,2-5-6 16,6-1 8-16,5 2-52 16,0-5-37-16,0 5-106 15,13-11-134-15</inkml:trace>
  <inkml:trace contextRef="#ctx0" brushRef="#br0" timeOffset="70653.08">28660 8554 692 0,'0'0'2'0,"0"0"23"16,0 0 83-16,0 0-71 15,0 0-37-15,0 0-11 16,-9 2 11-16,42-2 6 16,14-19 7-16,6-14 11 15,2-10-18-15,-6-1 2 16,-11-4-2-16,-14 1-4 0,-12-1 18 15,-12 10-16 1,0 12 18-16,-5 13 18 0,-19 13-7 16,-10 13-31-16,-8 26-2 15,-4 15-10-15,9 4 2 16,11-2 5-16,14-5 3 16,7-2 0-16,5-6 2 15,0-7-4-15,2 0 0 16,4-5 2-16,-3 1-2 15,-3 2 2-15,0 5 0 16,-17-2-1-16,-5-4 4 16,-3-4 5-16,1-10-8 15,5-2 0-15,6-10 6 16,6-4-3-16,4-3 5 16,-1 0 22-16,-2-19 13 0,0-1-39 15,2-8-4-15,2 8 0 16,2 8 5-16,0 6-3 15,0 6 2-15,8 0-4 16,16 16-6-16,5 15 6 16,6 11 0-16,-2 17 5 15,-7 4-4-15,1-3-1 16,-3-4-1-16,-3-10 0 16,6-14-27-16,1-13-15 15,10-14-49-15,9-5-69 16,10-30-133-16,1-15-187 15</inkml:trace>
  <inkml:trace contextRef="#ctx0" brushRef="#br0" timeOffset="70991.75">29397 8643 168 0,'0'0'246'0,"0"0"-100"16,0 0 41-16,-71-81-89 15,30 79-1-15,0 2-50 16,-3 12-47-16,5 19-3 15,8 12 2-15,9 7 1 16,11 2-2-16,11-6-3 16,5-7-5-16,23-11 4 15,9-12-29-15,4-12 4 16,0-4 10-16,-2-4 10 0,-4-16 9 16,-6-9 1-16,0-2 1 15,-6-8 12-15,-4-1-5 16,-6 3 23-16,-6 8-8 15,-2 9 7-15,-4 18 16 16,1 2-43-16,-2 0-2 16,2 26-13-16,2 14-22 15,6 13 32-15,-1 5-27 16,3-1-94-16,2-7-155 16,2-12-126-16</inkml:trace>
  <inkml:trace contextRef="#ctx0" brushRef="#br0" timeOffset="71461.95">29699 8917 432 0,'0'0'55'0,"0"0"172"15,0 0-141-15,0 0-13 16,0 0-54-16,28-86 5 15,-6 63-10-15,0 6-14 16,2 8 6-16,-1 9-12 16,1 0-3-16,-2 17-5 15,-5 12-12-15,-6 6-4 16,-8 5 24-16,-3-4-5 16,0-3 11-16,-7-10 1 0,-3-6 6 15,2-7 1-15,3-4 24 16,2-6 14-16,3 0 9 15,0 0-7-15,0-6-4 16,8-21 16-16,14-12-52 16,10-3-4-16,-1 2-8 15,0 9 4-15,-4 9-1 16,-7 9-1-16,-6 6-1 16,-4 7-3-16,1 0-6 15,0 13-2-15,-1 11 13 16,-2 5 0-16,-2 10-3 15,-6 7 3-15,0 0-8 0,-6 1-7 16,-8-5-51 0,-1-8-39-16,2-11-72 15,7-13-42-15,6-10-125 0</inkml:trace>
  <inkml:trace contextRef="#ctx0" brushRef="#br0" timeOffset="72046.82">30495 8266 627 0,'0'0'5'0,"0"0"161"0,0 0-121 16,-55-76 20-16,50 54-9 15,5-2-27-15,0-2-17 16,14-2-12-16,16 5 10 15,9 5-20-15,8 6 6 16,1 7-27-16,0 5-24 16,-9 3-27-16,-13 20-1 15,-10 9-1-15,-14 13 29 16,-2 7 51-16,-13 7-8 16,-11 3 12-16,-2-5 7 15,6-7 6-15,6-8 8 16,10-12-14-16,4-6-5 15,0-4 2-15,16-8 2 0,8-8-4 16,6-4 7 0,1 0 0-16,0-14 11 0,-1-8 0 15,-3-2 7-15,-9 7 15 16,-6 5-20-16,-9 10 19 16,-3 2 23-16,0 0-25 15,0 2-28-15,-12 25-11 16,-3 8 0-16,-3 15 26 15,8 0-21-15,5-2-3 16,5 0 0-16,0-3 3 16,8 2-5-16,6-3 0 15,0-2 0-15,-3-3 3 16,-1 1-3-16,-9-5 0 16,-1-1 3-16,-1 0-1 0,-21 1 11 15,-11 2-13-15,-13 3 0 16,-11 4-2-16,-15-2-89 15,-10 3-134-15,-5-4-140 16</inkml:trace>
  <inkml:trace contextRef="#ctx0" brushRef="#br0" timeOffset="74064.37">31239 8626 43 0,'0'0'139'0,"0"0"6"15,0 0-46-15,0 0 2 16,0 0 8-16,0 0-27 15,-85 14-21-15,79-11-15 16,3 0 2-16,3-3-48 16,0 0-4-16,29 0-2 15,16 0 6-15,14 0 11 16,2-10-11-16,-7-11-17 0,-18 5-10 16,-14-2-26-16,-16-1 36 15,-6 0 13-15,-13 0-6 16,-19 1-5-16,-8 2-1 15,4 7 16-15,10-2 1 16,9 9 9-16,11-2 51 16,4 1 18-16,2 3-26 15,0-3-16-15,0 3-25 16,14 0-11-16,13 3 15 16,3 14-15-16,-2 5 2 15,-10 11-6-15,-14 10 7 16,-4 13-4-16,-24 11 0 0,-17 2-11 15,-9-4-60-15,1-5-84 16,9-13-73-16,12-15-105 16</inkml:trace>
  <inkml:trace contextRef="#ctx0" brushRef="#br0" timeOffset="74484.43">31748 8922 344 0,'0'0'279'16,"0"0"-216"-16,0 0 149 15,0 0-130-15,0 0-72 0,-24-87-2 16,30 40-8 0,16-3 0-16,7-6 6 0,4-3-6 15,7-2 0-15,-3 6 0 16,-6 13 0-16,-10 16-2 15,-10 12 2-15,-10 13 0 16,-1 1 8-16,0 15-8 16,-13 16-13-16,-5 16 13 15,-3 8 5-15,5-5 18 16,10-7-23-16,6-9 2 16,0-6 1-16,6-6-2 15,10-6 1-15,-2-4-2 16,-4-7 0-16,-4-5-2 15,-6 0 2-15,0 0-3 0,-6 3-6 16,-30-1-21-16,-13 2-28 16,-6 4-20-16,4 1 29 15,15 1-45-15,17 0-64 16,16-3-45-16,7-7-47 16</inkml:trace>
  <inkml:trace contextRef="#ctx0" brushRef="#br0" timeOffset="75226.28">32225 8528 309 0,'0'0'151'0,"0"0"79"15,0 0-45-15,0 0-101 16,0 0-47-16,0 0-24 0,-34 42-1 16,28-22-5-1,6-4-7-15,0 0 0 0,0-6-2 16,9-6 2-16,9-1-4 15,10-3 1-15,5-7 3 16,0-15-11-16,-5-4-11 16,-4-5 11-16,-12-2 6 15,-6 3-3-15,-6 7 8 16,0 4 4-16,-23 15-3 16,-5 4-2-16,-5 13-6 15,-1 17 0-15,6 14 3 16,7 4-3-16,13-1 3 0,8 0-21 15,5-8-75-15,23-5-5 16,14-15-19-16,12-13 28 16,8-6 13-16,6 0-39 15,0-10 71-15,-10-3 51 16,-9-6 6-16,-14 8 76 16,-14 3 29-16,-11 5-30 15,-10 3 32-15,0 0-25 16,-4 0-38-16,-22 14-12 15,-2 0-12-15,-2-1-6 16,7-5 16-16,9-7-10 16,8-1 3-16,4-1 1 15,2-20 33-15,0-12-47 16,3-9-15-16,18-5-2 16,6-1 1-16,-1 7 0 0,-4 12 2 15,-6 12-2 1,-7 12-1-16,-6 5 1 0,-3 24-17 15,0 24 16-15,-4 17 0 16,-14 15 1-16,-3 7 6 16,1 3-2-16,1-1-4 15,7-13 14-15,6-11-14 16,1-24 8-16,4-14-6 16,1-18 6-16,0-6 11 15,0-3-8-15,0 0 41 16,1-25 35-16,18-16-13 15,6-14-61-15,8-15-13 0,-2-2-3 16,1 5-2-16,-7 11-31 16,-4 16-41-16,-6 13-12 15,-2 10-117-15,-3 3-160 16,0 3-141-16</inkml:trace>
  <inkml:trace contextRef="#ctx0" brushRef="#br0" timeOffset="75624.56">32935 8586 440 0,'0'0'99'16,"0"0"-20"-16,0 0 74 15,0 0-72-15,0 0-68 16,0 0-13-16,0 15 0 0,2-3-6 16,5 1 6-16,5-3-3 15,2-3 2-15,0-1-28 16,1-6 5-16,2 0-2 15,-7 0 8-15,4 0 17 16,-3 0-6-16,2-3 3 16,1 0-3-16,1 3-8 15,3 0-32-15,-3 0-38 16,1 6 9-16,-2 1-17 16,2 2-42-16,1-3 22 15,1-1 14-15,5-3 58 16,3-2 30-16,-2 0-4 15,4 0 15-15,-2 0 48 16,-4 0 55-16,-7 0-5 16,-5 0 4-16,-5 0 23 0,-5 0 10 15,0 0-19-15,0 0-56 16,0 0-60-16,-17 0-19 16,-5 4-140-16,-11 0-267 15</inkml:trace>
  <inkml:trace contextRef="#ctx0" brushRef="#br0" timeOffset="76629.69">30885 9350 31 0,'0'0'268'16,"0"0"-189"-16,0 0 69 15,0 0-31-15,0 0-7 16,0 0 2-16,0 0-38 16,-4-17-28-16,4 17 3 0,0 0-19 15,0 0-28-15,0 0-2 16,0 3-23-16,11 17 11 16,4 9 1-16,-1 5 8 15,-6 0 2-15,-8-3-11 16,0-3 9-16,-3-3-5 15,-13-5 8-15,1-3 2 16,1-7-2-16,7-4 2 16,4-3 8-16,3-3-7 15,0 0 11-15,0 0 6 0,0-19 5 16,14-13-5 0,11-15-20-16,11-9 0 0,2 6-2 15,-2 11 4 1,-5 15 11-16,-10 8-1 0,-7 13-9 15,-8 3-3-15,-2 0-4 16,2 12-15-16,-2 19 18 16,-1 11 1-16,-3 8-2 15,0 3 2-15,-1-8-40 16,-8-4-20-16,6-8-98 16,3-13-60-16,3-11-32 15,23-9-115-15</inkml:trace>
  <inkml:trace contextRef="#ctx0" brushRef="#br0" timeOffset="76810.67">31310 9501 460 0,'0'0'68'16,"0"0"111"-16,0 0-113 16,0 0-31-16,0 0-33 15,0 0-2-15,29-12-21 16,10 5 21-16,3 0-1 15,-6 6-62-15,-8 1-96 16,-13 0-54-16,-15 1-77 16</inkml:trace>
  <inkml:trace contextRef="#ctx0" brushRef="#br0" timeOffset="76944.03">31250 9699 269 0,'0'0'129'16,"0"0"-42"-16,0 0 18 15,0 0-37-15,125-42-68 16,-64 19 0-16,-4 3-144 16,-9 3-182-16</inkml:trace>
  <inkml:trace contextRef="#ctx0" brushRef="#br0" timeOffset="77140.55">31712 9425 599 0,'0'0'87'16,"0"0"89"-16,0 0-35 16,0 0-68-16,0 0-73 0,0 0 0 15,0 64-25-15,-2-9 25 16,-2 5 4-16,0-1-4 16,-1-3-12-16,-4-6-112 15,0-16-195-15,1-22-158 16</inkml:trace>
  <inkml:trace contextRef="#ctx0" brushRef="#br0" timeOffset="77867.48">31098 7562 231 0,'0'0'51'16,"0"0"81"-16,0 0-11 15,0 0-81-15,0 0-33 16,0 0 7-16,-11 102 43 15,8-58-9-15,3 0 19 16,0-11 9-16,0-8-15 16,9-8-41-16,4-8-8 15,4-6 2-15,8-3 8 16,7 0 7-16,2-9-2 0,5-11-16 16,-4-9 19-1,0-8-15-15,-4-9 6 0,-3-7 2 16,-2 1-15-16,-10 15 11 15,-4 13-12-15,-4 16-3 16,1 8-4-16,7 15-7 16,8 19-10-16,6 14 16 15,-2 2 1-15,-4-6 2 16,-9-7-2-16,-9-8 0 16,-6-11-6-16,0-4 6 15,0-3 0-15,-19-6 12 16,-8-5-6-16,-8 0 14 15,-8-2-18-15,-6-18 1 16,-5-13 4-16,-1-9-7 16,3-1-2-16,6 6-18 0,14 13 7 15,11 19 3-15,5 5-38 16,5 28-114-16,7 14 5 16,4 3-171-16</inkml:trace>
  <inkml:trace contextRef="#ctx0" brushRef="#br0" timeOffset="79077.87">26507 12022 631 0,'0'0'56'16,"0"0"68"-16,0 0-20 0,0 0-36 15,0 0-33-15,0 0-7 16,111-70 0-16,-53 21 5 15,2-1-31-15,-9 4 3 16,-6 2 4-16,-16-1-6 16,-13 3 7-16,-16 8 3 15,-5 4-4-15,-29 16 22 16,-18 14-31-16,-8 8-15 16,-4 28 15-16,3 12-9 15,10 6 6-15,11 2 2 16,14-7 1-16,16-5 3 15,10-4-3-15,1-4 0 16,25 3-1-16,5 1 2 16,3-1-1-16,-1 5 0 15,-8-4 0-15,-8 5 2 0,-13 1-2 16,-4 2 0-16,-16 0 0 16,-17-1 4-16,-6-5 1 15,-5-5-5-15,3-13 1 16,5-6 10-16,5-11-10 15,9-7-1-15,5 0 17 16,7-19-6-16,7-14 4 16,3-1-15-16,0 4 0 15,9 8 8-15,6 10-6 16,0 7 18-16,7 5-18 16,8 10-2-16,6 19 0 15,4 15 0-15,2 9 2 0,0 9-7 16,2 1 5-1,1 3-2-15,7-13-26 0,2-14-40 16,4-18-23-16,8-21-9 16,4-17-229-16,1-32 0 15</inkml:trace>
  <inkml:trace contextRef="#ctx0" brushRef="#br0" timeOffset="79452.53">27400 11979 544 0,'0'0'116'0,"0"0"130"16,-78-76-131-16,49 73-48 16,-7 3-27-16,-6 26 1 0,-4 20-29 15,4 13 2-15,3 10 11 16,15 2-13-16,9-2-2 16,15-10-10-16,0-12 0 15,24-10-12-15,8-15 12 16,3-15-11-16,4-7 5 15,4-15 6-15,-2-16-1 16,-5-6-1-16,-11-10 2 16,-7-2-3-16,-12-8 5 15,-6-2-2-15,0 13 5 16,0 10-3-16,0 19 25 16,0 14 24-16,0 3-45 0,0 16-6 15,0 18-35 1,6 13 34-16,8 12 0 0,-1 5 2 15,-3 6-2-15,8 3-75 16,7 0-109-16,10-8 40 16,-3-21-180-16,-3-24-116 15</inkml:trace>
  <inkml:trace contextRef="#ctx0" brushRef="#br0" timeOffset="79926.28">27589 12480 318 0,'0'0'204'16,"0"0"-20"-16,0 0 20 15,0 0-109-15,0 0-39 0,2-85-15 16,12 61-11-16,5 4-23 16,3 5 12-16,2 5-19 15,1 3-6-15,1 7 5 16,1 3-11-16,-2 16 7 15,-4 15-16-15,-8 5-3 16,-8 7 22-16,-5-5-15 16,0-2 17-16,-11-6 0 15,-2-10 2-15,2-2 1 16,5-12-2-16,3-6-1 16,3-3 25-16,0 0 4 15,0-3 38-15,0-27 19 0,11-13-49 16,14-16-34-16,10-1-3 15,2 6 0-15,4 6 5 16,-3 12 4-16,-4 9 16 16,-6 15 0-16,-5 7-25 15,-7 5 0-15,-1 3-11 16,-3 24 0-16,-6 10 6 16,-6 12 0-16,0 8 2 15,-6 7 2-15,-11 3-12 16,-3 2-71-16,1-6 15 15,3-5-111-15,6-17-81 16,10-14-322-16</inkml:trace>
  <inkml:trace contextRef="#ctx0" brushRef="#br0" timeOffset="80239.92">28423 12818 586 0,'0'0'64'16,"0"0"176"-16,0 0-92 16,0 0-33-16,0 0-3 0,0 0-41 15,-1-24-30 1,-1 24-24-16,2 13-17 0,-1 21-3 15,-2 13-2-15,-2 15 5 16,-2 4 0-16,-2-10 10 16,0-3-22-16,0-11 11 15,1-16-46-15,4-12-18 16,4-14-67-16,6-11-68 16,17-26-185-16</inkml:trace>
  <inkml:trace contextRef="#ctx0" brushRef="#br0" timeOffset="80839.98">28638 12336 655 0,'0'0'147'0,"0"0"20"16,0 0-66-16,0 0-48 16,0 0-45-16,0 0 3 15,0-20-11-15,0 16-6 16,2 2 0-16,2-3 7 15,-1 5-1-15,-2-3 0 16,2 3 5-16,2-6 2 16,1-1-7-16,2-6 2 15,-4-3 14-15,-4-4-14 16,0 1-1-16,-2 4-2 16,-8 7 3-16,-2 8-10 15,-4 0 1-15,-4 8-10 0,-2 16 12 16,2 6-4-16,11 3 4 15,8-7 2-15,1-1-12 16,1-8 13-16,12-7-18 16,1-6 12-16,-2-4 6 15,3 0 4-15,-1-3 6 16,-1-8-7-16,-3-4 5 16,-4-2-12-16,-4 4 4 15,-2 7 2-15,0 1 2 16,0 5-1-16,0 0 6 15,-11 0-7-15,-5 21-16 16,1 7 11-16,0 3 0 16,11-5 2-16,4-7 0 0,0-8 0 15,0-5-3-15,1-2 3 16,11-4 3-16,0 0 9 16,6-10-4-16,-3-9-2 15,-4-1 10-15,-7 1-6 16,-4-3 2-16,0 7 0 15,-11 5-4-15,-10 9-10 16,-9 1-4-16,-6 23-19 16,-2 14-8-16,5 12-37 15,8 1-126-15,10-4-108 16</inkml:trace>
  <inkml:trace contextRef="#ctx0" brushRef="#br0" timeOffset="81456.34">29026 12028 555 0,'0'0'96'16,"0"0"135"-16,0 0-149 15,-28-76-6-15,26 40-42 16,2-8-7-16,2-5-26 16,20 0 1-16,6 9 1 0,5 7-3 15,0 13-2-15,1 15-2 16,-5 5-9-16,-3 32 10 15,-8 21-12-15,-10 16 12 16,-8 10 3-16,0 1 0 16,-11-5 0-16,-2-13-1 15,2-8 2-15,7-13-7 16,2-16 6-16,2-14 0 16,0-8-4-16,12-3 8 15,17 0 0-15,6-14 7 0,6-11-9 16,-6-6 9-16,-5 1-3 15,-12 10-5-15,-5 3 6 16,-10 15 22-16,-3 2 27 16,0 0-47-16,0 16-11 15,-7 23-12-15,-2 20 12 16,0 11 2-16,5 3 13 16,1 0-15-16,3-6 12 15,0 2-12-15,0-5 1 16,0-3 0-16,-10-11 0 15,-7-8-1-15,-13-5 1 16,-11-2-1-16,-18-6-31 16,-14-4-43-16,-13-8-77 0,-10-11-180 15</inkml:trace>
  <inkml:trace contextRef="#ctx0" brushRef="#br0" timeOffset="81882.98">29869 12547 899 0,'0'0'144'0,"0"0"78"15,0 0-135-15,0 0-71 16,0 0-16-16,-13 124 0 16,0-37 17-16,-2-1-17 15,0-10 0-15,6-16-5 0,5-17-3 16,4-13-69 0,0-18-71-16,16-12-63 0,14-39-126 15,6-18-100-15</inkml:trace>
  <inkml:trace contextRef="#ctx0" brushRef="#br0" timeOffset="82130.87">30080 12226 513 0,'0'0'130'0,"0"0"139"16,0 0-185-16,0 0-61 16,0 0-14-16,0 0 28 15,-74 43-33-15,74-33-2 0,0-3 3 16,0-4-5-16,10-3 0 15,8 0 12-15,11-3-2 16,-4-11 15-16,-1-6-22 16,-11-2 2-16,-7 8 9 15,-6 4-13-15,0 8-1 16,-9 2-32-16,-16 26-90 16,-4 16-93-16,-1 12-14 15,10 3-90-15</inkml:trace>
  <inkml:trace contextRef="#ctx0" brushRef="#br0" timeOffset="82328.1">30118 12751 452 0,'0'0'345'16,"0"0"-152"-16,0 0-53 15,0 0-37-15,0 0-72 16,0 0-15-16,119-46-16 15,-58 24-1-15,-7 5-66 16,-14 2-42-16,-10 13-100 16,-15 2-117-16,-15 5-117 15</inkml:trace>
  <inkml:trace contextRef="#ctx0" brushRef="#br0" timeOffset="82469.73">30143 12976 448 0,'0'0'252'0,"0"0"-28"15,0 0-52-15,0 0-104 16,0 0-43-16,125-56-21 16,-59 29-4-16,-2 8-36 15,-3-1-107-15,-5-4-235 16</inkml:trace>
  <inkml:trace contextRef="#ctx0" brushRef="#br0" timeOffset="82656.82">30690 12590 677 0,'0'0'185'15,"0"0"27"-15,0 0-81 16,0 0-20-16,0 0-111 16,0 0-10-16,11 122 10 0,-5-40-5 15,-6 12-22-15,-15-6-103 16,-22-9-69-16,-11-16-354 15</inkml:trace>
  <inkml:trace contextRef="#ctx0" brushRef="#br0" timeOffset="83255.87">29690 11436 638 0,'0'0'1'0,"0"0"165"15,0 0-85-15,0 0-74 16,0 0-7-16,0 0 0 15,-14 124 1-15,14-72 17 16,12-16-18-16,7-13 12 16,3-10-11-16,4-12 1 0,6-1 33 15,4-17 10 1,3-16-14-16,0-13-11 0,-3-10-8 16,-4-1 11-16,-7-2 7 15,-4-4 2-15,-5 5 6 16,-3 11-10-16,-5 17 7 15,-3 20-19-15,-2 10 28 16,3 0-44-16,10 26-24 16,8 14 11-16,2 13 6 15,-3 4 7-15,-8-12-6 16,-9-8 4-16,-6-7 2 16,0-10-5-16,0-7 5 15,-12 0 0-15,-14-6 4 16,-9-4 0-16,-14-3 4 0,-7-13-5 15,-3-13-3-15,-1-16-3 16,8-5-9-16,7-3 12 16,17 13-2-16,11 17 2 15,12 13-1-15,5 7-13 16,1 30-120-16,24 19 31 16,12 21-62-16,7 6-134 15,6-3 27-15</inkml:trace>
  <inkml:trace contextRef="#ctx0" brushRef="#br0" timeOffset="83831.89">30787 12171 120 0,'0'0'297'15,"0"0"-190"-15,0 0 63 0,0 0-12 16,0 0-62-16,0 0-54 15,12 5 0-15,30-18-17 16,21-9 22-16,13 1-19 16,-6-2-24-16,-8 4-4 15,-11 5-14-15,-15 4-21 16,-12 1-30-16,-15 5-19 16,-9-2 9-16,0-1 28 15,-21-3-28-15,-9-3 34 16,-3-6 15-16,2 2 26 15,6 0 7-15,11 0 72 16,7 7 7-16,3 1 39 16,4 2-1-16,0 1-56 15,5-1-56-15,10 4 12 16,9 3-24-16,6 0-1 0,3 20-5 16,-4 9 6-16,-5 8-2 15,-10 2-2-15,-11 11 8 16,-3-1-3-16,-12-3-1 15,-15 1-6-15,-3-7-15 16,2-5-17-16,6-8-42 16,9-13-60-16,13-14-146 15,5-4-98-15</inkml:trace>
  <inkml:trace contextRef="#ctx0" brushRef="#br0" timeOffset="84179.32">31856 11249 677 0,'0'0'124'0,"0"0"151"16,0 0-137-16,0 0-50 15,0 0-88-15,0 0-13 16,-68 6 9-16,34 28 3 16,6 4 0-16,8-1-1 15,11-1-2-15,9 3-1 16,0 2 5-16,12-2 0 15,15 4 0-15,7-4 1 16,4-1-2-16,-6-12 0 16,-6-1-11-16,-10-7 12 15,-10-1-14-15,-6 2-9 0,0 5 21 16,-22 2-9-16,-20 1 9 16,-10 2 1-16,-14 1 1 15,1-7-8-15,2-4-20 16,9-5-29-16,17-11-24 15,17-3-145-15,19-20-59 16,8-20-116-16</inkml:trace>
  <inkml:trace contextRef="#ctx0" brushRef="#br0" timeOffset="85190.01">32013 11510 700 0,'0'0'146'0,"0"0"-83"16,0 0-63-16,-1 79 2 15,-6-22 7-15,1-5-4 16,4-10-4-16,2-11 4 16,0-11-5-16,0-10-7 15,11-7 1-15,11-3-9 16,11-10 6-16,4-16 1 16,2-12-54-16,-8-2 56 15,-7-6-11-15,-8-3 17 16,1 7 16-16,-10 12 48 15,-1 13-28-15,-6 14 0 16,0 3-36-16,0 17-11 16,0 18-25-16,0 11 36 0,0 4 5 15,0-5-1 1,2-14-4-16,8-7-50 0,5-11 13 16,6-13 9-16,1 0-5 15,7-10-12-15,-2-19-29 16,-2-8 30-16,-4-7 44 15,-3-11 41-15,-1-4 39 16,3-11 22-16,-2-7-21 16,-2 5 13-16,-8 18 6 15,-5 23-17-15,-3 17 0 16,0 14-52-16,0 0-31 16,-2 17-8-16,-13 29-35 15,-4 23 43-15,-3 14 6 16,1 9-6-16,1-6 2 0,5-12-2 15,3-16 1-15,6-18-1 16,2-16 0-16,0-14 0 16,2-7 3-16,2-3 3 15,0 0 18-15,0-13 35 16,0-17 12-16,0-14-55 16,13 2-16-16,4 8-6 15,4 18-7-15,5 7-20 16,4 9-19-16,3 3-30 15,-3 22-22-15,-6 2 29 16,-14 7-1-16,-8-5 16 16,-2 1 19-16,-18-3 16 15,-18-5 20-15,-6-2 5 0,-4-3 2 16,4-5 20-16,11-4 5 16,12-2 12-16,11-6-18 15,8 0-18-15,0 0 16 16,24-10-4-16,15-13-15 15,16-9-2-15,8-4-23 16,2-9 6-16,-2-5-6 16,-2-1 22-16,-9-3 3 15,-10 5 0-15,-13 6 2 16,-12 11 11-16,-12 15 17 16,-5 9 44-16,0 8-4 15,0 0-33-15,-8 0-32 0,-5 0-5 16,-1 18 0-16,5 1-6 15,5 8 6-15,4-1 0 16,0 8 7-16,4 1-6 16,13 2 9-16,4-4-10 15,-1-2 2-15,-4-4-2 16,-10-6 0-16,-6-1-9 16,-6 3-3-16,-24-3-6 15,-8-1 10-15,-8-9 1 16,1-6-21-16,8-4 12 15,9 0-44-15,13-14-26 16,15-18-10-16,15-18-172 0,31-9-108 16</inkml:trace>
  <inkml:trace contextRef="#ctx0" brushRef="#br0" timeOffset="85519.89">32998 11467 317 0,'0'0'188'0,"0"0"10"16,0 0-32-16,0 0-81 15,0 0-38-15,0 0-43 16,0 0 3-16,31 0-5 16,-2 5-1-16,2-5 1 15,-1 0 13-15,3 0-15 16,-4-9-16-16,-2-4-4 16,-5-3-19-16,-9-1 12 15,-9-6 4-15,-4 0 9 16,-3 3 14-16,-21 7 13 0,-7 10 20 15,-6 3-29-15,-5 12-1 16,-1 21 3-16,7 17 4 16,1 6 10-16,12 8 14 15,9-5-34-15,11-9 0 16,3-11-2-16,21-12 5 16,18-15-1-16,9-6-2 15,10-6-45-15,-3-8-84 16,-6-9-251-16</inkml:trace>
  <inkml:trace contextRef="#ctx0" brushRef="#br0" timeOffset="85768.9">31459 12536 785 0,'0'0'171'15,"0"0"-58"-15,0 0 3 16,0 0-55-16,0 0-28 16,0 0-33-16,101-8-1 15,-29-6-122-15,-1-9-227 16</inkml:trace>
  <inkml:trace contextRef="#ctx0" brushRef="#br0" timeOffset="86360.25">32006 12827 389 0,'0'0'178'15,"0"0"-38"-15,0 0-3 16,0 0-12-16,0 0-75 16,-88-30-18-16,75 5 0 15,3-6-14-15,9-14 26 16,1-6-36-16,15-11-6 16,19 0-1-16,12 2-1 0,1 11-7 15,-6 17-8 1,-9 13 3-16,-11 16 9 0,-5 3-13 15,-7 30-17 1,-6 26 11-16,-3 21 16 0,-4 14 6 16,-20 15 2-16,-9 6-2 15,-7 2 10-15,2-7-10 16,8-16 0-16,13-25 2 16,12-20-2-16,4-20 26 15,1-16 6-15,0-10 5 16,19-7 21-16,21-32 70 15,12-18-95-15,5-18-5 16,-4-11-9-16,-3-10 2 16,2-4-21-16,-2 16-19 15,-4 17-25-15,-10 25-86 0,-7 22-47 16,-6 12-105-16,-7 6-350 16</inkml:trace>
  <inkml:trace contextRef="#ctx0" brushRef="#br0" timeOffset="87043.07">32601 12543 862 0,'0'0'195'0,"0"0"71"16,0 0-137-16,0 0-79 15,0 0-50-15,0 0-16 0,-4 47-5 16,-4 5 10-16,-1 4 11 15,6-6-40-15,3-14 0 16,0-12-38-16,0-11 6 16,5-10 41-16,13-3 2 15,7-10 29-15,6-14 8 16,4-11-6-16,-1-2-1 16,-4 4-1-16,-5 14-21 15,-11 9 21-15,-7 5-15 16,-7 5 6-16,1 0 9 15,2 3-16-15,3 9 6 16,2 1 8-16,-2 0 4 16,1-7-12-16,4 1 9 0,5-3-33 15,11-4 13-15,5 0-47 16,6 0-40-16,-2-13-88 16,-3-4 35-16,-5-6 118 15,-7-1 43-15,-9-3 0 16,-6-2 93-16,-5 0 86 15,-1 10-63-15,0 5-7 16,0 6-17-16,0 8-14 16,0 0-72-16,0 0-6 15,-6 15-12-15,-7 4 0 16,-2 11 10-16,4-4-3 16,8-5 5-16,3-4-4 0,0-5 2 15,5-7-24 1,15-5 4-16,11 0-20 0,7-2-4 15,0-18-18-15,-4 0 20 16,-7 4 19-16,-13-4 9 16,-6 7-2-16,-5 3 16 15,-3 7-4-15,0 3-2 16,0 0-2-16,-14 0-17 16,-2 19 27-16,6 2-4 15,7 1-4-15,3 1 0 16,10-4-51-16,12-2-41 15,9-6-41-15,9-7-73 16</inkml:trace>
  <inkml:trace contextRef="#ctx0" brushRef="#br0" timeOffset="87210.01">33633 12799 345 0,'0'0'153'16,"0"0"-13"-16,0 0-76 16,0 0-64-16,0 0-174 15,0 0-269-15</inkml:trace>
  <inkml:trace contextRef="#ctx0" brushRef="#br0" timeOffset="90492.29">10599 12180 50 0,'0'0'38'0,"0"0"35"15,0 0-2-15,0 0-36 16,0 0 7-16,0 0 6 16,-25-50-11-16,18 43 15 15,3 7-28-15,-2-2-11 16,-4 2 10-16,4 0-21 16,-3 0-2-16,3 0 10 0,-6 0-1 15,3 0 11 1,-3 5-6-16,-1 6-8 0,2 3 14 15,-2 8-19-15,7 6-1 16,0 4 7-16,3 0-2 16,3-1 2-16,0-1-7 15,0-8 7-15,6-7 6 16,0-6-12-16,4-3 0 16,0-6 5-16,3 0 7 15,3 0 43-15,3-3-14 16,1-6-15-16,3-9 11 15,0 2-32-15,-2-4 1 16,3 1-6-16,-8-5 13 16,1 5-7-16,-1-1 4 0,-7 0-4 15,0 3 31-15,3-3-32 16,-3 1 19-16,0-4 6 16,4 2-20-16,1-2 10 15,-1 1-7-15,5 2-11 16,-4 0 25-16,2 6-22 15,0 4 6-15,-6 5 1 16,4 5-13-16,1 0 0 16,1 0-4-16,4 5 2 15,2 12-4-15,2 4 6 16,-2-2 0-16,-5 3 5 16,-4-2-5-16,-1-3 1 15,-6 0-1-15,-5 0 0 0,-1-1 7 16,0 1-7-16,-4 3 6 15,-11-3 1-15,-4-3-7 16,-2-2 9-16,-4-2-6 16,-5-7-1-16,-6-3 23 15,0 0-25-15,-5-10 5 16,-1-10-2-16,-7-4 0 16,0-3-2-16,3 2-1 15,0 8 0-15,12 3 2 16,7 11-2-16,12 3-6 15,0 0 2-15,9 11-13 16,0 15-1-16,-1 4 4 0,7-1-7 16,0-2 21-16,0-4-39 15,0 0-21-15,7-7-61 16,-1-5-31-16,-6-8-53 16,0-3-218-16</inkml:trace>
  <inkml:trace contextRef="#ctx0" brushRef="#br0" timeOffset="92372.25">30246 11378 37 0,'0'0'0'0,"0"0"-2"16,0 0 2-16,0 0-3 16,0 78-28-16</inkml:trace>
  <inkml:trace contextRef="#ctx0" brushRef="#br0" timeOffset="98044.25">16640 11860 19 0,'0'0'3'0,"0"0"-2"15,0 0-2-15,0 0-12 16</inkml:trace>
  <inkml:trace contextRef="#ctx0" brushRef="#br0" timeOffset="100400.4">16082 14248 19 0,'0'0'180'15,"0"0"-134"-15,0 0 131 16,0 0-68-16,0 0 3 0,0 0 3 16,-3 0 20-16,3 0-31 15,0 0-21-15,0 3 4 16,0-3-15-16,0 0-11 16,0 0-12-16,0 0-23 15,0 0 11-15,0 0-32 16,18 0-3-16,23-16 11 15,17-5-5-15,16-5 0 16,1 3-8-16,2 3 5 16,-2 1-7-16,-3 5 2 15,-4 2-14-15,-13 8-3 16,-13-2-64-16,-15 6-25 16,-18 0-44-16,-9 13-33 15,0 13 10-15,-28 11-18 16,-16 2-31-16,-13 1-63 0</inkml:trace>
  <inkml:trace contextRef="#ctx0" brushRef="#br0" timeOffset="100683.88">16221 14502 318 0,'0'0'50'0,"0"0"143"15,0 0-42-15,0 0-46 16,0 0 6-16,0 0-32 15,-3 3-12-15,3-3-14 16,0 0-24-16,23 0 9 16,23-10-8-16,19-6 11 0,14 0-7 15,7-1-28-15,2-4-1 16,5 4-5-16,-7 0 3 16,-15 5-1-16,-19 4-2 15,-26 3 0-15,-16 5-6 16,-10 0 6-16,0 0-38 15,0 0-59-15,0 14-67 16,-7 9-83-16,0-1-71 16</inkml:trace>
  <inkml:trace contextRef="#ctx0" brushRef="#br0" timeOffset="101531.95">17708 13548 236 0,'0'0'3'0,"0"0"97"15,0 0 61-15,0 0-31 16,0 0-14-16,0 0 8 0,-5-67-26 16,5 67-24-16,-1 0-29 15,-1 0-30-15,2 0-13 16,-1 0-4-16,1 13-5 16,0 18 1-16,0 17 6 15,4 19 10-15,4 19 0 16,-4 7-5-16,-1 2-2 15,-2 0 11-15,1-8-13 16,-1-15 1-16,1-6 10 16,-1-13-4-16,3-19 8 15,-1-8-14-15,-3-14-1 16,3-5 31-16,-3-7-26 16,0 0 15-16,3 0 15 15,-3 0-2-15,0 0 8 16,0 0-21-16,3 0 22 0,-3 0-7 15,0 0-28-15,0 0 3 16,4 0-7-16,2 0-3 16,10 0-2-16,13 0-2 15,14-5 3-15,5-2 1 16,4-6-1-16,3 2 0 16,2 1 0-16,-3 0 4 15,-5 0-8-15,-3 4-21 16,-10-1 25-16,-14 2 0 15,-4 3 0-15,-10-1 0 16,-5 3 2-16,-3 0 1 16,0 0-2-16,0 0-1 0,0 0 0 15,0 0 6-15,0 0 0 16,0 0-4-16,0 0 12 16,0 0-9-16,0 0 6 15,0 0-11-15,0 0 4 16,0 0 4-16,0 0-7 15,0 0-1-15,0 0 2 16,0 0 1-16,0 0 1 16,0 0-4-16,0 0 0 15,0 0-1-15,0 0 1 16,0 0 0-16,0 0-2 16,0 0-1-16,0 0-6 15,0 0-50-15,0 0-64 0,-13 17-48 16,-13 9-200-1,-12-2-224-15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05:46:06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18257 5561 427 0,'0'0'20'0,"0"0"-2"15,0 0 63-15,0 0-10 16,0 0-30-16,0 0-27 16,0 0 8-16,-42-19 0 15,33 15 2-15,-7 0 29 0,-4-2 0 16,-2-1-24-16,-4 3 12 15,9 1 6-15,8 2 16 16,2 1-22-16,7 0-20 16,0-2-9-16,7 2-6 15,28-3 9-15,34-1-9 16,31 0 4-16,24 3 18 16,19 1-27-16,3 0 2 15,2 7-1-15,-8 5-1 16,-13 1 0-16,-17-2-2 15,-31-3 2-15,-30-7 1 16,-26 2-2-16,-20-3 0 16,-3 0 6-16,-39 0-6 0,-30 0-1 15,-26 0-18-15,-21 0 0 16,-10 0 15-16,-4 0 8 16,0 0-13-16,3 0 18 15,0 0-9-15,9 0 5 16,15-3-4-16,22-1 6 15,25-1 9-15,24 1-6 16,22 1 1-16,10 2 7 16,0 1-18-16,36 0-12 15,35 0 2-15,37 0 10 16,32 4 8-16,18 3-8 16,12-1 2-16,2 2-3 15,-9-6 6-15,-16-2-4 0,-29 0-1 16,-36 0 2-16,-40 0-1 15,-31 0 1-15,-11 0-2 16,-43 0 0-16,-22 0-33 16,-26 0-43-16,-7 10-29 15,27 7-34-15,38 4-92 16,33-1-51-16</inkml:trace>
  <inkml:trace contextRef="#ctx0" brushRef="#br0" timeOffset="1687.99">6458 5813 92 0,'0'0'34'0,"0"0"53"16,0 0 0-16,0 0-54 15,0 0-30-15,0 0-2 16,20 12 4-16,-1 5 25 16,-1 5 21-16,3 2 1 15,3-1-3-15,-5 0-22 16,-4-1-8-16,0-5 7 15,0-6-13-15,1-5 7 16,8-6 4-16,10-12 27 0,13-21 39 16,17-17-21-16,7-13-22 15,1-4-11-15,7-8-25 16,-6 2-1-16,-4 6 1 16,-8 11-10-16,-12 17-1 15,-19 18-1-15,-15 12-13 16,-11 9-72-16,-4 28-182 15,-28 22-72-15</inkml:trace>
  <inkml:trace contextRef="#ctx0" brushRef="#br0" timeOffset="2474.08">6745 6174 314 0,'0'0'87'0,"0"0"-6"16,0 0 52-16,0 0-48 16,0 0-69-16,0 0-11 15,-8 11-5-15,8 3-7 16,5 7 7-16,11 5 0 16,2-4 3-16,3-7-3 15,4-10 1-15,8-5 3 16,9-8 38-16,13-23 4 15,6-13 7-15,11-12-16 16,7-11-2-16,1-4-10 16,1-1-13-16,-11 7 13 0,-12 12-12 15,-13 14 15-15,-17 12 0 16,-14 13 7-16,-4 6 0 16,-10 7-4-16,0 1-9 15,0 0 2-15,0 0-23 16,0 0 2-16,0 0-3 15,0 0 0-15,0 0 0 16,0 0 0-16,0 0 0 16,0 0-1-16,0 0 2 15,0 0-1-15,0 0 5 16,0 0-3-16,0 0-4 16,0 0 1-16,0 0 1 15,0 0 1-15,0 0-1 0,0 0 0 16,0 0 0-16,0 0 5 15,0 0-8-15,0 0 3 16,0 0 0-16,0 0 2 16,0 0-2-16,0 0 0 15,0 0 0-15,0 0 2 16,0 0-4-16,0 0 2 16,0 0 0-16,0 0 3 15,0 0-3-15,0 0-1 16,0 0 1-16,0 0 0 15,0 0-1-15,0 0 0 16,0 0 2-16,0 0-3 0,0 0 2 16,0 0 0-16,0 0-1 15,0 0 3-15,0 0-4 16,0 0-1-16,0 0 3 16,0 0 1-16,0 0-1 15,0 0-5-15,0 0 0 16,0 0-10-16,0 0 1 15,0 0-12-15,0 0-9 16,0 0-8-16,0 0-57 16,0 13-103-16,-6 7-163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C453-2A99-4D06-A59E-2F49419CD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0F133-2B17-4755-9A4F-FA61CCAD5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459E-7AFE-43D9-9DBC-4E13C65E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2B7E-5B3A-432D-9044-AA9C272D28EA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56F7C-769F-49E4-B4AE-C8859EF5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2F24B-E354-4763-8642-F8C52257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457D-EFD4-41BD-9929-C7BEC3A0C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78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0F9E-AB49-4069-AFC4-45C630C0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6D6DB-98F0-4F9E-9E1D-2908367B8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3602B-214F-41EF-A8DF-A3AA2A12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2B7E-5B3A-432D-9044-AA9C272D28EA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F65FD-98AD-4948-9E4B-13EF33E7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E2938-0005-423F-B554-DBD49646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457D-EFD4-41BD-9929-C7BEC3A0C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79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837CE-4278-449E-BAF5-C8A6EDAFA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176FE-7E79-4866-A264-8B8F1C0F8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71ECD-25C2-4D0F-9A40-6D9A4D57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2B7E-5B3A-432D-9044-AA9C272D28EA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0547D-EF9A-4465-B591-4DADD499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061A0-39DB-4619-A9A8-B8615136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457D-EFD4-41BD-9929-C7BEC3A0C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7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E139-27BB-47CB-8B28-F3D8198C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AA103-F30A-48CC-AA87-0D77AA2AA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CAC2-A0EB-4C03-8438-21CD203C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2B7E-5B3A-432D-9044-AA9C272D28EA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3DF67-6B85-4092-9C40-E4150C87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13AA3-92BD-4318-B31A-99F79796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457D-EFD4-41BD-9929-C7BEC3A0C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56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71A5-E1B7-4F16-A8E4-E1385E26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0A6BB-3800-4CF5-8482-AFF25751F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A56E-69FB-45D2-BC01-A7E8F1D8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2B7E-5B3A-432D-9044-AA9C272D28EA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EB86A-6DD7-4936-956A-CD9108CC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8A36-F107-44D6-BA9A-E0A85787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457D-EFD4-41BD-9929-C7BEC3A0C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96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5656-2ACC-4070-B226-E8BFE5C9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7B5F-A309-43E3-BD49-77A5FE566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A4CA2-8BC1-4FCB-90B1-42E08A912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1077E-271A-4A03-AB20-876DCA4E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2B7E-5B3A-432D-9044-AA9C272D28EA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D6AE0-718F-4B3C-8FD7-0C51337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F31EE-B2E5-4599-97CF-F6DF8DD2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457D-EFD4-41BD-9929-C7BEC3A0C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14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4E45-BADC-4379-87ED-89249626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66597-E3B2-4DFE-BB7F-8AB525531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180C5-EB68-4C77-B70E-6C82345DC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75F89-F02F-4F37-B10A-3ACBDBF86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B4751-94B5-4BB8-A0D3-0CA5D2BB2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E52CA-99DF-4869-BF2A-996C7FDD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2B7E-5B3A-432D-9044-AA9C272D28EA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682D6-3A9D-4C60-A547-2EF241A3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B4C058-5AED-4BDB-B82E-FB08AB0E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457D-EFD4-41BD-9929-C7BEC3A0C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51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8199-1193-40D0-8F13-3DBA0FC5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0B8F0-7B55-4016-BDD1-FAA765D5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2B7E-5B3A-432D-9044-AA9C272D28EA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63D16-75DB-4E8B-B4CC-73885442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8922F-EA8D-4FD8-B7D7-630CCB0B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457D-EFD4-41BD-9929-C7BEC3A0C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99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DE64A-4BC7-4261-B95B-F1EBCDA9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2B7E-5B3A-432D-9044-AA9C272D28EA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864C3-5F10-4404-978D-7D4234A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67199-FFB6-4576-A558-89342045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457D-EFD4-41BD-9929-C7BEC3A0C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4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8383-3C80-45FD-A086-095FD258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63E9-2650-49D0-BCB9-1606D345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0A6A-BF78-4ED8-B04A-58504652E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F9C1E-6440-4184-B8C8-94D889D9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2B7E-5B3A-432D-9044-AA9C272D28EA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FA8DE-FE31-477B-8977-6D50200D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5917-8656-490E-99C6-5CADB23A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457D-EFD4-41BD-9929-C7BEC3A0C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7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7D57-EB0A-4BD1-81E8-02FD6799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E7DDE-96B7-464F-A6BB-2BF72ED52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73CED-8DCD-419A-937C-6F7087B0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D8B05-9433-4E2E-BB4C-5088296C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2B7E-5B3A-432D-9044-AA9C272D28EA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B2AE1-D552-4876-884A-E7ABDBE0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50213-3AAC-4A8F-8D24-198D7A80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457D-EFD4-41BD-9929-C7BEC3A0C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7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F1A79-803A-4EA4-A2A7-06C1BB1C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490A9-EC91-4DDF-B07F-93C705751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96A2-1AD0-445E-B94E-26A8043E8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E2B7E-5B3A-432D-9044-AA9C272D28EA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59635-B93C-451E-B99F-A24F6748E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CD57-6F37-4B9E-A9D9-5446536C7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6457D-EFD4-41BD-9929-C7BEC3A0C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31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customXml" Target="../ink/ink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customXml" Target="../ink/ink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customXml" Target="../ink/ink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ord&#10;&#10;Description automatically generated">
            <a:extLst>
              <a:ext uri="{FF2B5EF4-FFF2-40B4-BE49-F238E27FC236}">
                <a16:creationId xmlns:a16="http://schemas.microsoft.com/office/drawing/2014/main" id="{4676E5AA-15C7-4BC5-9556-1C997932A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21" y="1028619"/>
            <a:ext cx="10289773" cy="14805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AB2312-2B18-434B-98DB-9B03E04CF4E7}"/>
                  </a:ext>
                </a:extLst>
              </p14:cNvPr>
              <p14:cNvContentPartPr/>
              <p14:nvPr/>
            </p14:nvContentPartPr>
            <p14:xfrm>
              <a:off x="674280" y="1874880"/>
              <a:ext cx="11460600" cy="4910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AB2312-2B18-434B-98DB-9B03E04CF4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4920" y="1865520"/>
                <a:ext cx="11479320" cy="49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1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A79EC7C-780E-4C48-9223-4F5AE96EC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" y="993151"/>
            <a:ext cx="5947204" cy="10181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FAD453-EF82-4723-9834-2AF25A9F0F06}"/>
                  </a:ext>
                </a:extLst>
              </p14:cNvPr>
              <p14:cNvContentPartPr/>
              <p14:nvPr/>
            </p14:nvContentPartPr>
            <p14:xfrm>
              <a:off x="2880720" y="426600"/>
              <a:ext cx="9243360" cy="5695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FAD453-EF82-4723-9834-2AF25A9F0F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1360" y="417240"/>
                <a:ext cx="9262080" cy="57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651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8EC81B-3314-46D1-9B8E-C9F099C03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9" y="864726"/>
            <a:ext cx="9488045" cy="15527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F07029-335E-4786-8759-46E1403ECE72}"/>
                  </a:ext>
                </a:extLst>
              </p14:cNvPr>
              <p14:cNvContentPartPr/>
              <p14:nvPr/>
            </p14:nvContentPartPr>
            <p14:xfrm>
              <a:off x="2520" y="1728720"/>
              <a:ext cx="12150000" cy="512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F07029-335E-4786-8759-46E1403ECE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840" y="1719360"/>
                <a:ext cx="12168720" cy="51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75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F2F26A9-1674-483A-9579-848002ADA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2" y="843366"/>
            <a:ext cx="5987069" cy="1048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D570B7-E175-4BFB-BD61-8DC360619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63" y="3158917"/>
            <a:ext cx="6160487" cy="10764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20EEAB-FB58-4155-B10D-7265E24C84B8}"/>
                  </a:ext>
                </a:extLst>
              </p14:cNvPr>
              <p14:cNvContentPartPr/>
              <p14:nvPr/>
            </p14:nvContentPartPr>
            <p14:xfrm>
              <a:off x="3032280" y="1214640"/>
              <a:ext cx="4697280" cy="3338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20EEAB-FB58-4155-B10D-7265E24C84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2920" y="1205280"/>
                <a:ext cx="4716000" cy="335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082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A9825D-9A21-4B92-92A7-7DBB33DB3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7" y="1064712"/>
            <a:ext cx="8219062" cy="32285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8FA4DE-D2C1-433D-8ED1-566D73311456}"/>
                  </a:ext>
                </a:extLst>
              </p14:cNvPr>
              <p14:cNvContentPartPr/>
              <p14:nvPr/>
            </p14:nvContentPartPr>
            <p14:xfrm>
              <a:off x="667440" y="797400"/>
              <a:ext cx="11526840" cy="4742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8FA4DE-D2C1-433D-8ED1-566D733114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080" y="788040"/>
                <a:ext cx="11545560" cy="476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040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20ABC4-0599-4DE2-9A3B-902EAB690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52" y="766927"/>
            <a:ext cx="6428059" cy="43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3E7775A-B259-45BC-BB65-6C72AF682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3" y="864296"/>
            <a:ext cx="8332916" cy="30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ord&#10;&#10;Description automatically generated">
            <a:extLst>
              <a:ext uri="{FF2B5EF4-FFF2-40B4-BE49-F238E27FC236}">
                <a16:creationId xmlns:a16="http://schemas.microsoft.com/office/drawing/2014/main" id="{A47341F5-E777-4453-A65F-17FF09244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53" y="1028619"/>
            <a:ext cx="10289773" cy="14805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ABE246-553B-49EC-A84F-6C0436960AE1}"/>
                  </a:ext>
                </a:extLst>
              </p14:cNvPr>
              <p14:cNvContentPartPr/>
              <p14:nvPr/>
            </p14:nvContentPartPr>
            <p14:xfrm>
              <a:off x="275400" y="273600"/>
              <a:ext cx="11820960" cy="6445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ABE246-553B-49EC-A84F-6C0436960A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040" y="264240"/>
                <a:ext cx="11839680" cy="646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213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CE9A00-D192-40E0-8873-843A12C51E91}"/>
                  </a:ext>
                </a:extLst>
              </p14:cNvPr>
              <p14:cNvContentPartPr/>
              <p14:nvPr/>
            </p14:nvContentPartPr>
            <p14:xfrm>
              <a:off x="907920" y="302040"/>
              <a:ext cx="10246680" cy="623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CE9A00-D192-40E0-8873-843A12C51E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560" y="292680"/>
                <a:ext cx="10265400" cy="62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F27D37-79EB-41DC-B07B-24D53783C7E7}"/>
                  </a:ext>
                </a:extLst>
              </p14:cNvPr>
              <p14:cNvContentPartPr/>
              <p14:nvPr/>
            </p14:nvContentPartPr>
            <p14:xfrm>
              <a:off x="2195640" y="4296960"/>
              <a:ext cx="4541040" cy="1461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F27D37-79EB-41DC-B07B-24D53783C7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6280" y="4287600"/>
                <a:ext cx="4559760" cy="14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05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8029E0-AFDD-4893-93B7-CF1ACEB486CE}"/>
                  </a:ext>
                </a:extLst>
              </p14:cNvPr>
              <p14:cNvContentPartPr/>
              <p14:nvPr/>
            </p14:nvContentPartPr>
            <p14:xfrm>
              <a:off x="971280" y="210240"/>
              <a:ext cx="10905480" cy="534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8029E0-AFDD-4893-93B7-CF1ACEB486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1920" y="200880"/>
                <a:ext cx="10924200" cy="53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753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5BF3BA-85D5-483B-83E6-F41BC45EE459}"/>
                  </a:ext>
                </a:extLst>
              </p14:cNvPr>
              <p14:cNvContentPartPr/>
              <p14:nvPr/>
            </p14:nvContentPartPr>
            <p14:xfrm>
              <a:off x="1189800" y="718200"/>
              <a:ext cx="10747800" cy="5882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5BF3BA-85D5-483B-83E6-F41BC45EE4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0440" y="708840"/>
                <a:ext cx="10766520" cy="59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ED8FE3-A79E-4AB2-9CFF-2742C6DA1744}"/>
                  </a:ext>
                </a:extLst>
              </p14:cNvPr>
              <p14:cNvContentPartPr/>
              <p14:nvPr/>
            </p14:nvContentPartPr>
            <p14:xfrm>
              <a:off x="6216480" y="1344600"/>
              <a:ext cx="2701800" cy="59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ED8FE3-A79E-4AB2-9CFF-2742C6DA17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7120" y="1335240"/>
                <a:ext cx="2720520" cy="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344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46027ED-EEE3-4463-8D2C-7F6D9421C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4" y="1128119"/>
            <a:ext cx="8889178" cy="1139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D14C1A-8DFC-418E-89C6-4A2E18AB5BE5}"/>
                  </a:ext>
                </a:extLst>
              </p14:cNvPr>
              <p14:cNvContentPartPr/>
              <p14:nvPr/>
            </p14:nvContentPartPr>
            <p14:xfrm>
              <a:off x="1403640" y="813240"/>
              <a:ext cx="10704600" cy="4894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D14C1A-8DFC-418E-89C6-4A2E18AB5B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4280" y="803880"/>
                <a:ext cx="10723320" cy="49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2BBC5F-1148-42B3-90FC-2E3324FEE66B}"/>
                  </a:ext>
                </a:extLst>
              </p14:cNvPr>
              <p14:cNvContentPartPr/>
              <p14:nvPr/>
            </p14:nvContentPartPr>
            <p14:xfrm>
              <a:off x="2324880" y="1953000"/>
              <a:ext cx="4677840" cy="311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2BBC5F-1148-42B3-90FC-2E3324FEE6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5520" y="1943640"/>
                <a:ext cx="4696560" cy="32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548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F441C8-50FD-40F0-8E1F-72C183136BED}"/>
                  </a:ext>
                </a:extLst>
              </p14:cNvPr>
              <p14:cNvContentPartPr/>
              <p14:nvPr/>
            </p14:nvContentPartPr>
            <p14:xfrm>
              <a:off x="1100520" y="448920"/>
              <a:ext cx="9812880" cy="5564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F441C8-50FD-40F0-8E1F-72C183136B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1160" y="439560"/>
                <a:ext cx="9831600" cy="55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161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589495-60DB-44A6-88E9-C1D341A93948}"/>
                  </a:ext>
                </a:extLst>
              </p14:cNvPr>
              <p14:cNvContentPartPr/>
              <p14:nvPr/>
            </p14:nvContentPartPr>
            <p14:xfrm>
              <a:off x="968040" y="1052640"/>
              <a:ext cx="11105280" cy="4584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589495-60DB-44A6-88E9-C1D341A93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680" y="1043280"/>
                <a:ext cx="11124000" cy="46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987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289C58-4D98-4D6D-85C4-764E2A07C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9" y="825604"/>
            <a:ext cx="9959860" cy="35765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84AB4A-D876-4AEE-B4BC-FB809B3F3E4A}"/>
                  </a:ext>
                </a:extLst>
              </p14:cNvPr>
              <p14:cNvContentPartPr/>
              <p14:nvPr/>
            </p14:nvContentPartPr>
            <p14:xfrm>
              <a:off x="2583360" y="702000"/>
              <a:ext cx="491760" cy="37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84AB4A-D876-4AEE-B4BC-FB809B3F3E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4000" y="692640"/>
                <a:ext cx="51048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B8567F-8CE2-4989-88A1-316DDB0E4A55}"/>
                  </a:ext>
                </a:extLst>
              </p14:cNvPr>
              <p14:cNvContentPartPr/>
              <p14:nvPr/>
            </p14:nvContentPartPr>
            <p14:xfrm>
              <a:off x="239760" y="2160"/>
              <a:ext cx="11106000" cy="5903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B8567F-8CE2-4989-88A1-316DDB0E4A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0400" y="-7200"/>
                <a:ext cx="11124720" cy="59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828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 Singh</dc:creator>
  <cp:lastModifiedBy>Arti Singh</cp:lastModifiedBy>
  <cp:revision>4</cp:revision>
  <dcterms:created xsi:type="dcterms:W3CDTF">2020-11-05T20:00:39Z</dcterms:created>
  <dcterms:modified xsi:type="dcterms:W3CDTF">2020-11-06T11:22:29Z</dcterms:modified>
</cp:coreProperties>
</file>